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tags/tag1.xml" ContentType="application/vnd.openxmlformats-officedocument.presentationml.tags+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59" r:id="rId4"/>
  </p:sldMasterIdLst>
  <p:notesMasterIdLst>
    <p:notesMasterId r:id="rId67"/>
  </p:notesMasterIdLst>
  <p:handoutMasterIdLst>
    <p:handoutMasterId r:id="rId68"/>
  </p:handoutMasterIdLst>
  <p:sldIdLst>
    <p:sldId id="1264" r:id="rId5"/>
    <p:sldId id="1319" r:id="rId6"/>
    <p:sldId id="1320" r:id="rId7"/>
    <p:sldId id="1377" r:id="rId8"/>
    <p:sldId id="1322" r:id="rId9"/>
    <p:sldId id="1446" r:id="rId10"/>
    <p:sldId id="1445" r:id="rId11"/>
    <p:sldId id="1390" r:id="rId12"/>
    <p:sldId id="1391" r:id="rId13"/>
    <p:sldId id="1437" r:id="rId14"/>
    <p:sldId id="1450" r:id="rId15"/>
    <p:sldId id="1451" r:id="rId16"/>
    <p:sldId id="1452" r:id="rId17"/>
    <p:sldId id="1441" r:id="rId18"/>
    <p:sldId id="1403" r:id="rId19"/>
    <p:sldId id="1448" r:id="rId20"/>
    <p:sldId id="1449" r:id="rId21"/>
    <p:sldId id="1423" r:id="rId22"/>
    <p:sldId id="1438" r:id="rId23"/>
    <p:sldId id="1439" r:id="rId24"/>
    <p:sldId id="1453" r:id="rId25"/>
    <p:sldId id="1442" r:id="rId26"/>
    <p:sldId id="1404" r:id="rId27"/>
    <p:sldId id="1405" r:id="rId28"/>
    <p:sldId id="1387" r:id="rId29"/>
    <p:sldId id="1406" r:id="rId30"/>
    <p:sldId id="1407" r:id="rId31"/>
    <p:sldId id="1408" r:id="rId32"/>
    <p:sldId id="1409" r:id="rId33"/>
    <p:sldId id="1457" r:id="rId34"/>
    <p:sldId id="1388" r:id="rId35"/>
    <p:sldId id="1413" r:id="rId36"/>
    <p:sldId id="1410" r:id="rId37"/>
    <p:sldId id="1411" r:id="rId38"/>
    <p:sldId id="1412" r:id="rId39"/>
    <p:sldId id="1417" r:id="rId40"/>
    <p:sldId id="1414" r:id="rId41"/>
    <p:sldId id="1415" r:id="rId42"/>
    <p:sldId id="1420" r:id="rId43"/>
    <p:sldId id="1421" r:id="rId44"/>
    <p:sldId id="1422" r:id="rId45"/>
    <p:sldId id="1418" r:id="rId46"/>
    <p:sldId id="1454" r:id="rId47"/>
    <p:sldId id="1443" r:id="rId48"/>
    <p:sldId id="1436" r:id="rId49"/>
    <p:sldId id="1424" r:id="rId50"/>
    <p:sldId id="1425" r:id="rId51"/>
    <p:sldId id="1426" r:id="rId52"/>
    <p:sldId id="1427" r:id="rId53"/>
    <p:sldId id="1428" r:id="rId54"/>
    <p:sldId id="1429" r:id="rId55"/>
    <p:sldId id="1430" r:id="rId56"/>
    <p:sldId id="1431" r:id="rId57"/>
    <p:sldId id="1432" r:id="rId58"/>
    <p:sldId id="1433" r:id="rId59"/>
    <p:sldId id="1434" r:id="rId60"/>
    <p:sldId id="1435" r:id="rId61"/>
    <p:sldId id="1455" r:id="rId62"/>
    <p:sldId id="1444" r:id="rId63"/>
    <p:sldId id="1330" r:id="rId64"/>
    <p:sldId id="1380" r:id="rId65"/>
    <p:sldId id="1204" r:id="rId66"/>
  </p:sldIdLst>
  <p:sldSz cx="12192000" cy="6858000"/>
  <p:notesSz cx="7099300" cy="10234613"/>
  <p:defaultTextStyle>
    <a:defPPr>
      <a:defRPr lang="zh-CN"/>
    </a:defPPr>
    <a:lvl1pPr algn="l" rtl="0" fontAlgn="t">
      <a:spcBef>
        <a:spcPct val="0"/>
      </a:spcBef>
      <a:spcAft>
        <a:spcPct val="0"/>
      </a:spcAft>
      <a:defRPr sz="1000" kern="1200">
        <a:solidFill>
          <a:schemeClr val="tx1"/>
        </a:solidFill>
        <a:latin typeface="FrutigerNext LT Regular" pitchFamily="34" charset="0"/>
        <a:ea typeface="宋体" charset="-122"/>
        <a:cs typeface="+mn-cs"/>
      </a:defRPr>
    </a:lvl1pPr>
    <a:lvl2pPr marL="457200" algn="l" rtl="0" fontAlgn="t">
      <a:spcBef>
        <a:spcPct val="0"/>
      </a:spcBef>
      <a:spcAft>
        <a:spcPct val="0"/>
      </a:spcAft>
      <a:defRPr sz="1000" kern="1200">
        <a:solidFill>
          <a:schemeClr val="tx1"/>
        </a:solidFill>
        <a:latin typeface="FrutigerNext LT Regular" pitchFamily="34" charset="0"/>
        <a:ea typeface="宋体" charset="-122"/>
        <a:cs typeface="+mn-cs"/>
      </a:defRPr>
    </a:lvl2pPr>
    <a:lvl3pPr marL="914400" algn="l" rtl="0" fontAlgn="t">
      <a:spcBef>
        <a:spcPct val="0"/>
      </a:spcBef>
      <a:spcAft>
        <a:spcPct val="0"/>
      </a:spcAft>
      <a:defRPr sz="1000" kern="1200">
        <a:solidFill>
          <a:schemeClr val="tx1"/>
        </a:solidFill>
        <a:latin typeface="FrutigerNext LT Regular" pitchFamily="34" charset="0"/>
        <a:ea typeface="宋体" charset="-122"/>
        <a:cs typeface="+mn-cs"/>
      </a:defRPr>
    </a:lvl3pPr>
    <a:lvl4pPr marL="1371600" algn="l" rtl="0" fontAlgn="t">
      <a:spcBef>
        <a:spcPct val="0"/>
      </a:spcBef>
      <a:spcAft>
        <a:spcPct val="0"/>
      </a:spcAft>
      <a:defRPr sz="1000" kern="1200">
        <a:solidFill>
          <a:schemeClr val="tx1"/>
        </a:solidFill>
        <a:latin typeface="FrutigerNext LT Regular" pitchFamily="34" charset="0"/>
        <a:ea typeface="宋体" charset="-122"/>
        <a:cs typeface="+mn-cs"/>
      </a:defRPr>
    </a:lvl4pPr>
    <a:lvl5pPr marL="1828800" algn="l" rtl="0" fontAlgn="t">
      <a:spcBef>
        <a:spcPct val="0"/>
      </a:spcBef>
      <a:spcAft>
        <a:spcPct val="0"/>
      </a:spcAft>
      <a:defRPr sz="1000" kern="1200">
        <a:solidFill>
          <a:schemeClr val="tx1"/>
        </a:solidFill>
        <a:latin typeface="FrutigerNext LT Regular" pitchFamily="34" charset="0"/>
        <a:ea typeface="宋体" charset="-122"/>
        <a:cs typeface="+mn-cs"/>
      </a:defRPr>
    </a:lvl5pPr>
    <a:lvl6pPr marL="2286000" algn="l" defTabSz="914400" rtl="0" eaLnBrk="1" latinLnBrk="0" hangingPunct="1">
      <a:defRPr sz="1000" kern="1200">
        <a:solidFill>
          <a:schemeClr val="tx1"/>
        </a:solidFill>
        <a:latin typeface="FrutigerNext LT Regular" pitchFamily="34" charset="0"/>
        <a:ea typeface="宋体" charset="-122"/>
        <a:cs typeface="+mn-cs"/>
      </a:defRPr>
    </a:lvl6pPr>
    <a:lvl7pPr marL="2743200" algn="l" defTabSz="914400" rtl="0" eaLnBrk="1" latinLnBrk="0" hangingPunct="1">
      <a:defRPr sz="1000" kern="1200">
        <a:solidFill>
          <a:schemeClr val="tx1"/>
        </a:solidFill>
        <a:latin typeface="FrutigerNext LT Regular" pitchFamily="34" charset="0"/>
        <a:ea typeface="宋体" charset="-122"/>
        <a:cs typeface="+mn-cs"/>
      </a:defRPr>
    </a:lvl7pPr>
    <a:lvl8pPr marL="3200400" algn="l" defTabSz="914400" rtl="0" eaLnBrk="1" latinLnBrk="0" hangingPunct="1">
      <a:defRPr sz="1000" kern="1200">
        <a:solidFill>
          <a:schemeClr val="tx1"/>
        </a:solidFill>
        <a:latin typeface="FrutigerNext LT Regular" pitchFamily="34" charset="0"/>
        <a:ea typeface="宋体" charset="-122"/>
        <a:cs typeface="+mn-cs"/>
      </a:defRPr>
    </a:lvl8pPr>
    <a:lvl9pPr marL="3657600" algn="l" defTabSz="914400" rtl="0" eaLnBrk="1" latinLnBrk="0" hangingPunct="1">
      <a:defRPr sz="1000" kern="1200">
        <a:solidFill>
          <a:schemeClr val="tx1"/>
        </a:solidFill>
        <a:latin typeface="FrutigerNext LT Regular" pitchFamily="34" charset="0"/>
        <a:ea typeface="宋体" charset="-122"/>
        <a:cs typeface="+mn-cs"/>
      </a:defRPr>
    </a:lvl9pPr>
  </p:defaultTextStyle>
  <p:extLst>
    <p:ext uri="{EFAFB233-063F-42B5-8137-9DF3F51BA10A}">
      <p15:sldGuideLst xmlns:p15="http://schemas.microsoft.com/office/powerpoint/2012/main">
        <p15:guide id="2" pos="3840" userDrawn="1">
          <p15:clr>
            <a:srgbClr val="A4A3A4"/>
          </p15:clr>
        </p15:guide>
        <p15:guide id="3" orient="horz" pos="2183" userDrawn="1">
          <p15:clr>
            <a:srgbClr val="A4A3A4"/>
          </p15:clr>
        </p15:guide>
      </p15:sldGuideLst>
    </p:ext>
    <p:ext uri="{2D200454-40CA-4A62-9FC3-DE9A4176ACB9}">
      <p15:notesGuideLst xmlns:p15="http://schemas.microsoft.com/office/powerpoint/2012/main">
        <p15:guide id="2" orient="horz" pos="482" userDrawn="1">
          <p15:clr>
            <a:srgbClr val="A4A3A4"/>
          </p15:clr>
        </p15:guide>
        <p15:guide id="3" orient="horz" pos="2908" userDrawn="1">
          <p15:clr>
            <a:srgbClr val="A4A3A4"/>
          </p15:clr>
        </p15:guide>
        <p15:guide id="4" orient="horz" pos="5967">
          <p15:clr>
            <a:srgbClr val="A4A3A4"/>
          </p15:clr>
        </p15:guide>
        <p15:guide id="6" pos="2440">
          <p15:clr>
            <a:srgbClr val="A4A3A4"/>
          </p15:clr>
        </p15:guide>
        <p15:guide id="7" pos="431" userDrawn="1">
          <p15:clr>
            <a:srgbClr val="A4A3A4"/>
          </p15:clr>
        </p15:guide>
        <p15:guide id="8" pos="4028">
          <p15:clr>
            <a:srgbClr val="A4A3A4"/>
          </p15:clr>
        </p15:guide>
        <p15:guide id="9" pos="626">
          <p15:clr>
            <a:srgbClr val="A4A3A4"/>
          </p15:clr>
        </p15:guide>
        <p15:guide id="10" pos="3846">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w00280246" initials="w" lastIdx="13" clrIdx="0"/>
  <p:cmAuthor id="1" name="huangwenyong" initials="h" lastIdx="22" clrIdx="1"/>
  <p:cmAuthor id="2" name="c00224892" initials="CML" lastIdx="2" clrIdx="2"/>
  <p:cmAuthor id="3" name="zhangwuzjhw" initials="z" lastIdx="8" clrIdx="3">
    <p:extLst>
      <p:ext uri="{19B8F6BF-5375-455C-9EA6-DF929625EA0E}">
        <p15:presenceInfo xmlns:p15="http://schemas.microsoft.com/office/powerpoint/2012/main" userId="S-1-5-21-147214757-305610072-1517763936-613123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B0F0"/>
    <a:srgbClr val="C00909"/>
    <a:srgbClr val="C00000"/>
    <a:srgbClr val="FF0909"/>
    <a:srgbClr val="990000"/>
    <a:srgbClr val="CF6B63"/>
    <a:srgbClr val="E7CCC7"/>
    <a:srgbClr val="FFC1C1"/>
    <a:srgbClr val="EE0000"/>
    <a:srgbClr val="54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84E427A-3D55-4303-BF80-6455036E1DE7}" styleName="主题样式 1 - 强调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75DCB02-9BB8-47FD-8907-85C794F793BA}" styleName="主题样式 1 - 强调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579" autoAdjust="0"/>
    <p:restoredTop sz="76079" autoAdjust="0"/>
  </p:normalViewPr>
  <p:slideViewPr>
    <p:cSldViewPr showGuides="1">
      <p:cViewPr varScale="1">
        <p:scale>
          <a:sx n="89" d="100"/>
          <a:sy n="89" d="100"/>
        </p:scale>
        <p:origin x="1512" y="90"/>
      </p:cViewPr>
      <p:guideLst>
        <p:guide pos="3840"/>
        <p:guide orient="horz" pos="2183"/>
      </p:guideLst>
    </p:cSldViewPr>
  </p:slideViewPr>
  <p:notesTextViewPr>
    <p:cViewPr>
      <p:scale>
        <a:sx n="100" d="100"/>
        <a:sy n="100" d="100"/>
      </p:scale>
      <p:origin x="0" y="0"/>
    </p:cViewPr>
  </p:notesTextViewPr>
  <p:sorterViewPr>
    <p:cViewPr>
      <p:scale>
        <a:sx n="66" d="100"/>
        <a:sy n="66" d="100"/>
      </p:scale>
      <p:origin x="0" y="3576"/>
    </p:cViewPr>
  </p:sorterViewPr>
  <p:notesViewPr>
    <p:cSldViewPr showGuides="1">
      <p:cViewPr varScale="1">
        <p:scale>
          <a:sx n="66" d="100"/>
          <a:sy n="66" d="100"/>
        </p:scale>
        <p:origin x="2802" y="84"/>
      </p:cViewPr>
      <p:guideLst>
        <p:guide orient="horz" pos="482"/>
        <p:guide orient="horz" pos="2908"/>
        <p:guide orient="horz" pos="5967"/>
        <p:guide pos="2440"/>
        <p:guide pos="431"/>
        <p:guide pos="4028"/>
        <p:guide pos="626"/>
        <p:guide pos="3846"/>
      </p:guideLst>
    </p:cSldViewPr>
  </p:notesViewPr>
  <p:gridSpacing cx="36004" cy="36004"/>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commentAuthors" Target="commentAuthors.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theme" Target="theme/theme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notesMaster" Target="notesMasters/notesMaster1.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 Type="http://schemas.openxmlformats.org/officeDocument/2006/relationships/slide" Target="slides/slide3.xml"/><Relationship Id="rId71"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002" name="Rectangle 2"/>
          <p:cNvSpPr>
            <a:spLocks noGrp="1" noChangeArrowheads="1"/>
          </p:cNvSpPr>
          <p:nvPr>
            <p:ph type="hdr" sz="quarter"/>
          </p:nvPr>
        </p:nvSpPr>
        <p:spPr bwMode="auto">
          <a:xfrm>
            <a:off x="0" y="0"/>
            <a:ext cx="3076575" cy="512763"/>
          </a:xfrm>
          <a:prstGeom prst="rect">
            <a:avLst/>
          </a:prstGeom>
          <a:noFill/>
          <a:ln w="9525">
            <a:noFill/>
            <a:miter lim="800000"/>
            <a:headEnd/>
            <a:tailEnd/>
          </a:ln>
          <a:effectLst/>
        </p:spPr>
        <p:txBody>
          <a:bodyPr vert="horz" wrap="square" lIns="96791" tIns="48396" rIns="96791" bIns="48396" numCol="1" anchor="t" anchorCtr="0" compatLnSpc="1">
            <a:prstTxWarp prst="textNoShape">
              <a:avLst/>
            </a:prstTxWarp>
          </a:bodyPr>
          <a:lstStyle>
            <a:lvl1pPr defTabSz="968375" fontAlgn="base">
              <a:defRPr sz="1300">
                <a:latin typeface="Arial" charset="0"/>
                <a:ea typeface="宋体" pitchFamily="2" charset="-122"/>
              </a:defRPr>
            </a:lvl1pPr>
          </a:lstStyle>
          <a:p>
            <a:pPr>
              <a:defRPr/>
            </a:pPr>
            <a:r>
              <a:rPr lang="zh-CN" altLang="en-US"/>
              <a:t>请将此处改为本章标题</a:t>
            </a:r>
            <a:endParaRPr lang="en-US" altLang="zh-CN"/>
          </a:p>
        </p:txBody>
      </p:sp>
      <p:sp>
        <p:nvSpPr>
          <p:cNvPr id="512003" name="Rectangle 3"/>
          <p:cNvSpPr>
            <a:spLocks noGrp="1" noChangeArrowheads="1"/>
          </p:cNvSpPr>
          <p:nvPr>
            <p:ph type="dt" sz="quarter" idx="1"/>
          </p:nvPr>
        </p:nvSpPr>
        <p:spPr bwMode="auto">
          <a:xfrm>
            <a:off x="4021138" y="0"/>
            <a:ext cx="3076575" cy="512763"/>
          </a:xfrm>
          <a:prstGeom prst="rect">
            <a:avLst/>
          </a:prstGeom>
          <a:noFill/>
          <a:ln w="9525">
            <a:noFill/>
            <a:miter lim="800000"/>
            <a:headEnd/>
            <a:tailEnd/>
          </a:ln>
          <a:effectLst/>
        </p:spPr>
        <p:txBody>
          <a:bodyPr vert="horz" wrap="square" lIns="96791" tIns="48396" rIns="96791" bIns="48396" numCol="1" anchor="t" anchorCtr="0" compatLnSpc="1">
            <a:prstTxWarp prst="textNoShape">
              <a:avLst/>
            </a:prstTxWarp>
          </a:bodyPr>
          <a:lstStyle>
            <a:lvl1pPr algn="r" defTabSz="968375" fontAlgn="base">
              <a:defRPr sz="1300">
                <a:latin typeface="Arial" charset="0"/>
                <a:ea typeface="宋体" pitchFamily="2" charset="-122"/>
              </a:defRPr>
            </a:lvl1pPr>
          </a:lstStyle>
          <a:p>
            <a:pPr>
              <a:defRPr/>
            </a:pPr>
            <a:endParaRPr lang="en-US" altLang="zh-CN"/>
          </a:p>
        </p:txBody>
      </p:sp>
      <p:sp>
        <p:nvSpPr>
          <p:cNvPr id="512004" name="Rectangle 4"/>
          <p:cNvSpPr>
            <a:spLocks noGrp="1" noChangeArrowheads="1"/>
          </p:cNvSpPr>
          <p:nvPr>
            <p:ph type="ftr" sz="quarter" idx="2"/>
          </p:nvPr>
        </p:nvSpPr>
        <p:spPr bwMode="auto">
          <a:xfrm>
            <a:off x="0" y="9720263"/>
            <a:ext cx="3076575" cy="512762"/>
          </a:xfrm>
          <a:prstGeom prst="rect">
            <a:avLst/>
          </a:prstGeom>
          <a:noFill/>
          <a:ln w="9525">
            <a:noFill/>
            <a:miter lim="800000"/>
            <a:headEnd/>
            <a:tailEnd/>
          </a:ln>
          <a:effectLst/>
        </p:spPr>
        <p:txBody>
          <a:bodyPr vert="horz" wrap="square" lIns="96791" tIns="48396" rIns="96791" bIns="48396" numCol="1" anchor="b" anchorCtr="0" compatLnSpc="1">
            <a:prstTxWarp prst="textNoShape">
              <a:avLst/>
            </a:prstTxWarp>
          </a:bodyPr>
          <a:lstStyle>
            <a:lvl1pPr defTabSz="968375" fontAlgn="base">
              <a:defRPr sz="1300">
                <a:latin typeface="Arial" charset="0"/>
                <a:ea typeface="宋体" pitchFamily="2" charset="-122"/>
              </a:defRPr>
            </a:lvl1pPr>
          </a:lstStyle>
          <a:p>
            <a:pPr>
              <a:defRPr/>
            </a:pPr>
            <a:endParaRPr lang="en-US" altLang="zh-CN"/>
          </a:p>
        </p:txBody>
      </p:sp>
      <p:sp>
        <p:nvSpPr>
          <p:cNvPr id="512005" name="Rectangle 5"/>
          <p:cNvSpPr>
            <a:spLocks noGrp="1" noChangeArrowheads="1"/>
          </p:cNvSpPr>
          <p:nvPr>
            <p:ph type="sldNum" sz="quarter" idx="3"/>
          </p:nvPr>
        </p:nvSpPr>
        <p:spPr bwMode="auto">
          <a:xfrm>
            <a:off x="4021138" y="9720263"/>
            <a:ext cx="3076575" cy="512762"/>
          </a:xfrm>
          <a:prstGeom prst="rect">
            <a:avLst/>
          </a:prstGeom>
          <a:noFill/>
          <a:ln w="9525">
            <a:noFill/>
            <a:miter lim="800000"/>
            <a:headEnd/>
            <a:tailEnd/>
          </a:ln>
          <a:effectLst/>
        </p:spPr>
        <p:txBody>
          <a:bodyPr vert="horz" wrap="square" lIns="96791" tIns="48396" rIns="96791" bIns="48396" numCol="1" anchor="b" anchorCtr="0" compatLnSpc="1">
            <a:prstTxWarp prst="textNoShape">
              <a:avLst/>
            </a:prstTxWarp>
          </a:bodyPr>
          <a:lstStyle>
            <a:lvl1pPr algn="r" defTabSz="968375" fontAlgn="base">
              <a:defRPr sz="1300">
                <a:latin typeface="Arial" charset="0"/>
                <a:ea typeface="宋体" pitchFamily="2" charset="-122"/>
              </a:defRPr>
            </a:lvl1pPr>
          </a:lstStyle>
          <a:p>
            <a:pPr>
              <a:defRPr/>
            </a:pPr>
            <a:fld id="{DFB0E886-5559-4133-9D2D-4B2631545D0E}" type="slidenum">
              <a:rPr lang="en-US" altLang="zh-CN"/>
              <a:pPr>
                <a:defRPr/>
              </a:pPr>
              <a:t>‹#›</a:t>
            </a:fld>
            <a:endParaRPr lang="en-US" altLang="zh-CN"/>
          </a:p>
        </p:txBody>
      </p:sp>
    </p:spTree>
    <p:extLst>
      <p:ext uri="{BB962C8B-B14F-4D97-AF65-F5344CB8AC3E}">
        <p14:creationId xmlns:p14="http://schemas.microsoft.com/office/powerpoint/2010/main" val="289474438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41" name="Rectangle 5"/>
          <p:cNvSpPr>
            <a:spLocks noGrp="1" noChangeArrowheads="1"/>
          </p:cNvSpPr>
          <p:nvPr>
            <p:ph type="body" sz="quarter" idx="3"/>
          </p:nvPr>
        </p:nvSpPr>
        <p:spPr bwMode="auto">
          <a:xfrm>
            <a:off x="583903" y="4616450"/>
            <a:ext cx="5931494" cy="5109368"/>
          </a:xfrm>
          <a:prstGeom prst="rect">
            <a:avLst/>
          </a:prstGeom>
          <a:noFill/>
          <a:ln w="9525">
            <a:noFill/>
            <a:miter lim="800000"/>
            <a:headEnd/>
            <a:tailEnd/>
          </a:ln>
          <a:effectLst/>
        </p:spPr>
        <p:txBody>
          <a:bodyPr vert="horz" wrap="square" lIns="96791" tIns="48396" rIns="96791" bIns="48396" numCol="1" anchor="t" anchorCtr="0" compatLnSpc="1">
            <a:prstTxWarp prst="textNoShape">
              <a:avLst/>
            </a:prstTxWarp>
          </a:bodyPr>
          <a:lstStyle/>
          <a:p>
            <a:pPr lvl="0"/>
            <a:r>
              <a:rPr lang="en-US" altLang="zh-CN" noProof="0" dirty="0" smtClean="0"/>
              <a:t>Click here to add content</a:t>
            </a:r>
            <a:endParaRPr lang="en-US" altLang="zh-CN" noProof="0" dirty="0"/>
          </a:p>
          <a:p>
            <a:pPr lvl="1"/>
            <a:r>
              <a:rPr lang="en-US" altLang="zh-CN" noProof="0" dirty="0"/>
              <a:t>Click here to add content</a:t>
            </a:r>
          </a:p>
          <a:p>
            <a:pPr lvl="2"/>
            <a:r>
              <a:rPr lang="en-US" altLang="zh-CN" noProof="0" dirty="0"/>
              <a:t>Click here to add content</a:t>
            </a:r>
          </a:p>
        </p:txBody>
      </p:sp>
      <p:sp>
        <p:nvSpPr>
          <p:cNvPr id="68610" name="Rectangle 4"/>
          <p:cNvSpPr>
            <a:spLocks noGrp="1" noRot="1" noChangeAspect="1" noChangeArrowheads="1" noTextEdit="1"/>
          </p:cNvSpPr>
          <p:nvPr>
            <p:ph type="sldImg" idx="2"/>
          </p:nvPr>
        </p:nvSpPr>
        <p:spPr bwMode="auto">
          <a:xfrm>
            <a:off x="583903" y="765609"/>
            <a:ext cx="5931493" cy="3336983"/>
          </a:xfrm>
          <a:prstGeom prst="rect">
            <a:avLst/>
          </a:prstGeom>
          <a:noFill/>
          <a:ln w="9525">
            <a:solidFill>
              <a:srgbClr val="000000"/>
            </a:solidFill>
            <a:miter lim="800000"/>
            <a:headEnd/>
            <a:tailEnd/>
          </a:ln>
        </p:spPr>
      </p:sp>
    </p:spTree>
    <p:extLst>
      <p:ext uri="{BB962C8B-B14F-4D97-AF65-F5344CB8AC3E}">
        <p14:creationId xmlns:p14="http://schemas.microsoft.com/office/powerpoint/2010/main" val="688167284"/>
      </p:ext>
    </p:extLst>
  </p:cSld>
  <p:clrMap bg1="lt1" tx1="dk1" bg2="lt2" tx2="dk2" accent1="accent1" accent2="accent2" accent3="accent3" accent4="accent4" accent5="accent5" accent6="accent6" hlink="hlink" folHlink="folHlink"/>
  <p:hf hdr="0" dt="0"/>
  <p:notesStyle>
    <a:lvl1pPr marL="180975" indent="-180975" algn="l" rtl="0" eaLnBrk="1" fontAlgn="base" hangingPunct="1">
      <a:lnSpc>
        <a:spcPct val="125000"/>
      </a:lnSpc>
      <a:spcBef>
        <a:spcPct val="0"/>
      </a:spcBef>
      <a:spcAft>
        <a:spcPts val="600"/>
      </a:spcAft>
      <a:buSzPct val="60000"/>
      <a:buFont typeface="Wingdings" pitchFamily="2" charset="2"/>
      <a:buChar char="l"/>
      <a:defRPr sz="1100" kern="1200">
        <a:solidFill>
          <a:schemeClr val="tx1"/>
        </a:solidFill>
        <a:latin typeface="微软雅黑" panose="020B0503020204020204" pitchFamily="34" charset="-122"/>
        <a:ea typeface="微软雅黑" panose="020B0503020204020204" pitchFamily="34" charset="-122"/>
        <a:cs typeface="+mn-cs"/>
      </a:defRPr>
    </a:lvl1pPr>
    <a:lvl2pPr marL="541338" indent="-180975" algn="l" rtl="0" eaLnBrk="1" fontAlgn="base" hangingPunct="1">
      <a:lnSpc>
        <a:spcPct val="125000"/>
      </a:lnSpc>
      <a:spcBef>
        <a:spcPct val="0"/>
      </a:spcBef>
      <a:spcAft>
        <a:spcPts val="600"/>
      </a:spcAft>
      <a:buSzPct val="50000"/>
      <a:buFont typeface="Wingdings" pitchFamily="2" charset="2"/>
      <a:buChar char="p"/>
      <a:defRPr sz="1100" kern="1200">
        <a:solidFill>
          <a:schemeClr val="tx1"/>
        </a:solidFill>
        <a:latin typeface="微软雅黑" panose="020B0503020204020204" pitchFamily="34" charset="-122"/>
        <a:ea typeface="微软雅黑" panose="020B0503020204020204" pitchFamily="34" charset="-122"/>
        <a:cs typeface="+mn-cs"/>
      </a:defRPr>
    </a:lvl2pPr>
    <a:lvl3pPr marL="895350" indent="-174625" algn="l" rtl="0" eaLnBrk="1" fontAlgn="base" hangingPunct="1">
      <a:lnSpc>
        <a:spcPct val="125000"/>
      </a:lnSpc>
      <a:spcBef>
        <a:spcPct val="0"/>
      </a:spcBef>
      <a:spcAft>
        <a:spcPts val="600"/>
      </a:spcAft>
      <a:buSzPct val="50000"/>
      <a:buFont typeface="Wingdings" pitchFamily="2" charset="2"/>
      <a:buChar char="n"/>
      <a:defRPr sz="11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just" rtl="0" eaLnBrk="0" fontAlgn="base" hangingPunct="0">
      <a:spcBef>
        <a:spcPct val="30000"/>
      </a:spcBef>
      <a:spcAft>
        <a:spcPct val="0"/>
      </a:spcAft>
      <a:defRPr sz="1100" kern="1200">
        <a:solidFill>
          <a:schemeClr val="tx1"/>
        </a:solidFill>
        <a:latin typeface="FrutigerNext LT Regular" pitchFamily="34" charset="0"/>
        <a:ea typeface="华文细黑" pitchFamily="2" charset="-122"/>
        <a:cs typeface="+mn-cs"/>
      </a:defRPr>
    </a:lvl4pPr>
    <a:lvl5pPr marL="2057400" indent="-228600" algn="just" rtl="0" eaLnBrk="0" fontAlgn="base" hangingPunct="0">
      <a:spcBef>
        <a:spcPct val="30000"/>
      </a:spcBef>
      <a:spcAft>
        <a:spcPct val="0"/>
      </a:spcAft>
      <a:defRPr sz="1100" kern="1200">
        <a:solidFill>
          <a:schemeClr val="tx1"/>
        </a:solidFill>
        <a:latin typeface="FrutigerNext LT Regular" pitchFamily="34" charset="0"/>
        <a:ea typeface="华文细黑"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extLst mod="1">
    <p:ext uri="{620B2872-D7B9-4A21-9093-7833F8D536E1}">
      <p15:sldGuideLst xmlns:p15="http://schemas.microsoft.com/office/powerpoint/2012/main">
        <p15:guide id="1" orient="horz" pos="482" userDrawn="1">
          <p15:clr>
            <a:srgbClr val="F26B43"/>
          </p15:clr>
        </p15:guide>
        <p15:guide id="2" orient="horz" pos="2908" userDrawn="1">
          <p15:clr>
            <a:srgbClr val="F26B43"/>
          </p15:clr>
        </p15:guide>
      </p15:sldGuideLst>
    </p:ext>
  </p:extLst>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备注占位符 27"/>
          <p:cNvSpPr>
            <a:spLocks noGrp="1"/>
          </p:cNvSpPr>
          <p:nvPr>
            <p:ph type="body" idx="1"/>
          </p:nvPr>
        </p:nvSpPr>
        <p:spPr/>
        <p:txBody>
          <a:bodyPr/>
          <a:lstStyle/>
          <a:p>
            <a:pPr marL="0" indent="0">
              <a:buNone/>
            </a:pPr>
            <a:endParaRPr lang="zh-CN" altLang="en-US" dirty="0"/>
          </a:p>
        </p:txBody>
      </p:sp>
      <p:sp>
        <p:nvSpPr>
          <p:cNvPr id="4" name="幻灯片图像占位符 3"/>
          <p:cNvSpPr>
            <a:spLocks noGrp="1" noRot="1" noChangeAspect="1"/>
          </p:cNvSpPr>
          <p:nvPr>
            <p:ph type="sldImg"/>
          </p:nvPr>
        </p:nvSpPr>
        <p:spPr>
          <a:xfrm>
            <a:off x="584200" y="765175"/>
            <a:ext cx="5930900" cy="3336925"/>
          </a:xfrm>
        </p:spPr>
      </p:sp>
    </p:spTree>
    <p:extLst>
      <p:ext uri="{BB962C8B-B14F-4D97-AF65-F5344CB8AC3E}">
        <p14:creationId xmlns:p14="http://schemas.microsoft.com/office/powerpoint/2010/main" val="20838883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幻灯片图像占位符 5"/>
          <p:cNvSpPr>
            <a:spLocks noGrp="1" noRot="1" noChangeAspect="1"/>
          </p:cNvSpPr>
          <p:nvPr>
            <p:ph type="sldImg"/>
          </p:nvPr>
        </p:nvSpPr>
        <p:spPr>
          <a:xfrm>
            <a:off x="584200" y="765175"/>
            <a:ext cx="5930900" cy="3336925"/>
          </a:xfrm>
        </p:spPr>
      </p:sp>
      <p:sp>
        <p:nvSpPr>
          <p:cNvPr id="7" name="备注占位符 6"/>
          <p:cNvSpPr>
            <a:spLocks noGrp="1"/>
          </p:cNvSpPr>
          <p:nvPr>
            <p:ph type="body" idx="1"/>
          </p:nvPr>
        </p:nvSpPr>
        <p:spPr/>
        <p:txBody>
          <a:bodyPr/>
          <a:lstStyle/>
          <a:p>
            <a:pPr marL="180975" indent="-180975"/>
            <a:endParaRPr lang="en-US" dirty="0"/>
          </a:p>
        </p:txBody>
      </p:sp>
    </p:spTree>
    <p:extLst>
      <p:ext uri="{BB962C8B-B14F-4D97-AF65-F5344CB8AC3E}">
        <p14:creationId xmlns:p14="http://schemas.microsoft.com/office/powerpoint/2010/main" val="40099822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584200" y="765175"/>
            <a:ext cx="5930900" cy="3336925"/>
          </a:xfrm>
        </p:spPr>
      </p:sp>
      <p:sp>
        <p:nvSpPr>
          <p:cNvPr id="3" name="备注占位符 2"/>
          <p:cNvSpPr>
            <a:spLocks noGrp="1"/>
          </p:cNvSpPr>
          <p:nvPr>
            <p:ph type="body" idx="1"/>
          </p:nvPr>
        </p:nvSpPr>
        <p:spPr/>
        <p:txBody>
          <a:bodyPr/>
          <a:lstStyle/>
          <a:p>
            <a:pPr marL="180975" marR="0" lvl="0" indent="-180975" algn="l" defTabSz="914400" rtl="0" eaLnBrk="1" fontAlgn="base" latinLnBrk="0" hangingPunct="1">
              <a:lnSpc>
                <a:spcPct val="125000"/>
              </a:lnSpc>
              <a:spcBef>
                <a:spcPct val="0"/>
              </a:spcBef>
              <a:spcAft>
                <a:spcPts val="600"/>
              </a:spcAft>
              <a:buClrTx/>
              <a:buSzPct val="60000"/>
              <a:buFont typeface="Wingdings" pitchFamily="2" charset="2"/>
              <a:buChar char="l"/>
              <a:tabLst/>
              <a:defRPr/>
            </a:pPr>
            <a:r>
              <a:rPr lang="zh-CN" altLang="en-US" dirty="0" smtClean="0"/>
              <a:t>分支机构业务资源部署在本地，虚拟机远程桌面流量也被限制在本地，因此分支机构到总部之间的网络仅用于传输管理数据，对网络带宽要求较低（带宽≥</a:t>
            </a:r>
            <a:r>
              <a:rPr lang="en-US" altLang="zh-CN" dirty="0" smtClean="0"/>
              <a:t>2M</a:t>
            </a:r>
            <a:r>
              <a:rPr lang="zh-CN" altLang="en-US" dirty="0" smtClean="0"/>
              <a:t>，时延</a:t>
            </a:r>
            <a:r>
              <a:rPr lang="en-US" altLang="zh-CN" dirty="0" smtClean="0"/>
              <a:t>&lt;50ms</a:t>
            </a:r>
            <a:r>
              <a:rPr lang="zh-CN" altLang="en-US" dirty="0" smtClean="0"/>
              <a:t>）。而传统的集中部署桌面云的方式，对远程接入桌面云的网络带宽和延时要求都比较高，如果有播放音频、视频的需求，则要求更高。部署分支机构后不但节省了远程专线网络的成本，而且保障了流畅的虚拟机用户体验。</a:t>
            </a:r>
            <a:endParaRPr lang="en-US" altLang="zh-CN" dirty="0" smtClean="0"/>
          </a:p>
          <a:p>
            <a:pPr marL="180975" marR="0" lvl="0" indent="-180975" algn="l" defTabSz="914400" rtl="0" eaLnBrk="1" fontAlgn="base" latinLnBrk="0" hangingPunct="1">
              <a:lnSpc>
                <a:spcPct val="125000"/>
              </a:lnSpc>
              <a:spcBef>
                <a:spcPct val="0"/>
              </a:spcBef>
              <a:spcAft>
                <a:spcPts val="600"/>
              </a:spcAft>
              <a:buClrTx/>
              <a:buSzPct val="60000"/>
              <a:buFont typeface="Wingdings" pitchFamily="2" charset="2"/>
              <a:buChar char="l"/>
              <a:tabLst/>
              <a:defRPr/>
            </a:pPr>
            <a:r>
              <a:rPr lang="zh-CN" altLang="en-US" dirty="0" smtClean="0"/>
              <a:t>分支机构本地也部署了一套桌面管理软件，如果总部数据中心故障或与分支机构的网络中断，分支机构本地的用户仍然可以访问本地虚拟桌面。广域网连接中断不影响已登录的虚拟桌面正常运行，确保分支机构业务连续不中断。</a:t>
            </a:r>
            <a:endParaRPr lang="en-US" altLang="zh-CN" dirty="0" smtClean="0"/>
          </a:p>
          <a:p>
            <a:pPr marL="180975" marR="0" lvl="0" indent="-180975" algn="l" defTabSz="914400" rtl="0" eaLnBrk="1" fontAlgn="base" latinLnBrk="0" hangingPunct="1">
              <a:lnSpc>
                <a:spcPct val="125000"/>
              </a:lnSpc>
              <a:spcBef>
                <a:spcPct val="0"/>
              </a:spcBef>
              <a:spcAft>
                <a:spcPts val="600"/>
              </a:spcAft>
              <a:buClrTx/>
              <a:buSzPct val="60000"/>
              <a:buFont typeface="Wingdings" pitchFamily="2" charset="2"/>
              <a:buChar char="l"/>
              <a:tabLst/>
              <a:defRPr/>
            </a:pPr>
            <a:r>
              <a:rPr lang="zh-CN" altLang="en-US" dirty="0" smtClean="0"/>
              <a:t>在总部部署一套集中运维管理系统，集中运维和管理总部和各分支机构的桌面云业务。</a:t>
            </a:r>
          </a:p>
          <a:p>
            <a:pPr marL="180975" marR="0" lvl="0" indent="-180975" algn="l" defTabSz="914400" rtl="0" eaLnBrk="1" fontAlgn="base" latinLnBrk="0" hangingPunct="1">
              <a:lnSpc>
                <a:spcPct val="125000"/>
              </a:lnSpc>
              <a:spcBef>
                <a:spcPct val="0"/>
              </a:spcBef>
              <a:spcAft>
                <a:spcPts val="600"/>
              </a:spcAft>
              <a:buClrTx/>
              <a:buSzPct val="60000"/>
              <a:buFont typeface="Wingdings" pitchFamily="2" charset="2"/>
              <a:buChar char="l"/>
              <a:tabLst/>
              <a:defRPr/>
            </a:pPr>
            <a:endParaRPr lang="zh-CN" altLang="en-US" dirty="0" smtClean="0"/>
          </a:p>
          <a:p>
            <a:pPr marL="180975" marR="0" lvl="0" indent="-180975" algn="l" defTabSz="914400" rtl="0" eaLnBrk="1" fontAlgn="base" latinLnBrk="0" hangingPunct="1">
              <a:lnSpc>
                <a:spcPct val="125000"/>
              </a:lnSpc>
              <a:spcBef>
                <a:spcPct val="0"/>
              </a:spcBef>
              <a:spcAft>
                <a:spcPts val="600"/>
              </a:spcAft>
              <a:buClrTx/>
              <a:buSzPct val="60000"/>
              <a:buFont typeface="Wingdings" pitchFamily="2" charset="2"/>
              <a:buChar char="l"/>
              <a:tabLst/>
              <a:defRPr/>
            </a:pPr>
            <a:endParaRPr lang="zh-CN" altLang="en-US" dirty="0" smtClean="0"/>
          </a:p>
          <a:p>
            <a:pPr marL="180975" marR="0" lvl="0" indent="-180975" algn="l" defTabSz="914400" rtl="0" eaLnBrk="1" fontAlgn="base" latinLnBrk="0" hangingPunct="1">
              <a:lnSpc>
                <a:spcPct val="125000"/>
              </a:lnSpc>
              <a:spcBef>
                <a:spcPct val="0"/>
              </a:spcBef>
              <a:spcAft>
                <a:spcPts val="600"/>
              </a:spcAft>
              <a:buClrTx/>
              <a:buSzPct val="60000"/>
              <a:buFont typeface="Wingdings" pitchFamily="2" charset="2"/>
              <a:buChar char="l"/>
              <a:tabLst/>
              <a:defRPr/>
            </a:pPr>
            <a:endParaRPr lang="zh-CN" altLang="en-US" dirty="0" smtClean="0"/>
          </a:p>
          <a:p>
            <a:endParaRPr lang="zh-CN" altLang="en-US" dirty="0"/>
          </a:p>
        </p:txBody>
      </p:sp>
    </p:spTree>
    <p:extLst>
      <p:ext uri="{BB962C8B-B14F-4D97-AF65-F5344CB8AC3E}">
        <p14:creationId xmlns:p14="http://schemas.microsoft.com/office/powerpoint/2010/main" val="36058272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584200" y="765175"/>
            <a:ext cx="5930900" cy="3336925"/>
          </a:xfrm>
        </p:spPr>
      </p:sp>
      <p:sp>
        <p:nvSpPr>
          <p:cNvPr id="3" name="备注占位符 2"/>
          <p:cNvSpPr>
            <a:spLocks noGrp="1"/>
          </p:cNvSpPr>
          <p:nvPr>
            <p:ph type="body" idx="1"/>
          </p:nvPr>
        </p:nvSpPr>
        <p:spPr/>
        <p:txBody>
          <a:bodyPr/>
          <a:lstStyle/>
          <a:p>
            <a:r>
              <a:rPr lang="zh-CN" altLang="en-US" dirty="0" smtClean="0"/>
              <a:t>支持与企业已有的</a:t>
            </a:r>
            <a:r>
              <a:rPr lang="en-US" altLang="zh-CN" dirty="0" smtClean="0"/>
              <a:t>IT</a:t>
            </a:r>
            <a:r>
              <a:rPr lang="zh-CN" altLang="en-US" dirty="0" smtClean="0"/>
              <a:t>系统对接，充分利用已有的</a:t>
            </a:r>
            <a:r>
              <a:rPr lang="en-US" altLang="zh-CN" dirty="0" smtClean="0"/>
              <a:t>IT</a:t>
            </a:r>
            <a:r>
              <a:rPr lang="zh-CN" altLang="en-US" dirty="0" smtClean="0"/>
              <a:t>应用。比如利用已有的</a:t>
            </a:r>
            <a:r>
              <a:rPr lang="en-US" altLang="zh-CN" dirty="0" smtClean="0"/>
              <a:t>AD</a:t>
            </a:r>
            <a:r>
              <a:rPr lang="zh-CN" altLang="en-US" dirty="0" smtClean="0"/>
              <a:t>系统进行桌面云用户鉴权；在桌面云上使用已有的</a:t>
            </a:r>
            <a:r>
              <a:rPr lang="en-US" altLang="zh-CN" dirty="0" smtClean="0"/>
              <a:t>IT</a:t>
            </a:r>
            <a:r>
              <a:rPr lang="zh-CN" altLang="en-US" dirty="0" smtClean="0"/>
              <a:t>工作流；通过</a:t>
            </a:r>
            <a:r>
              <a:rPr lang="en-US" altLang="zh-CN" dirty="0" smtClean="0"/>
              <a:t>DHCP</a:t>
            </a:r>
            <a:r>
              <a:rPr lang="zh-CN" altLang="en-US" dirty="0" smtClean="0"/>
              <a:t>给虚拟桌面分配</a:t>
            </a:r>
            <a:r>
              <a:rPr lang="en-US" altLang="zh-CN" dirty="0" smtClean="0"/>
              <a:t>IP</a:t>
            </a:r>
            <a:r>
              <a:rPr lang="zh-CN" altLang="en-US" dirty="0" smtClean="0"/>
              <a:t>地址；通过企业的</a:t>
            </a:r>
            <a:r>
              <a:rPr lang="en-US" altLang="zh-CN" dirty="0" smtClean="0"/>
              <a:t>DNS</a:t>
            </a:r>
            <a:r>
              <a:rPr lang="zh-CN" altLang="en-US" dirty="0" smtClean="0"/>
              <a:t>来进行桌面云的域名解析等。</a:t>
            </a:r>
            <a:endParaRPr lang="en-US" altLang="zh-CN" dirty="0" smtClean="0"/>
          </a:p>
          <a:p>
            <a:r>
              <a:rPr lang="zh-CN" altLang="en-US" dirty="0" smtClean="0"/>
              <a:t>桌面云提供多种认证鉴权与管理机制，保证办公环境的信息安全。</a:t>
            </a:r>
          </a:p>
          <a:p>
            <a:pPr lvl="1"/>
            <a:r>
              <a:rPr lang="zh-CN" altLang="en-US" dirty="0" smtClean="0"/>
              <a:t>桌面云的用户需要经过企业的</a:t>
            </a:r>
            <a:r>
              <a:rPr lang="en-US" altLang="zh-CN" dirty="0" smtClean="0"/>
              <a:t>AD</a:t>
            </a:r>
            <a:r>
              <a:rPr lang="zh-CN" altLang="en-US" dirty="0" smtClean="0"/>
              <a:t>进行认证才能使用企业的虚拟桌面。</a:t>
            </a:r>
          </a:p>
          <a:p>
            <a:pPr lvl="1"/>
            <a:r>
              <a:rPr lang="zh-CN" altLang="en-US" dirty="0" smtClean="0"/>
              <a:t>分区域隔离（即红黄绿区），红区为信息资产安全控制最严格区域，传出的数据受到严格控制。黄区对应信息资产控制中等区域，传出的数据有限受控。绿区对应信息资产控制级别较低区域，可接入移动用户，且可在企业外部接入企业应用平台。</a:t>
            </a:r>
          </a:p>
          <a:p>
            <a:r>
              <a:rPr lang="zh-CN" altLang="en-US" dirty="0" smtClean="0"/>
              <a:t>安全分区级别默认为三级控制，满足大多数企业的安全性管理要求，部署的规划设计要求简单，适应性强。</a:t>
            </a:r>
            <a:endParaRPr lang="zh-CN" altLang="en-US" dirty="0"/>
          </a:p>
        </p:txBody>
      </p:sp>
    </p:spTree>
    <p:extLst>
      <p:ext uri="{BB962C8B-B14F-4D97-AF65-F5344CB8AC3E}">
        <p14:creationId xmlns:p14="http://schemas.microsoft.com/office/powerpoint/2010/main" val="17579074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endParaRPr lang="zh-CN" altLang="en-US" dirty="0"/>
          </a:p>
        </p:txBody>
      </p:sp>
      <p:sp>
        <p:nvSpPr>
          <p:cNvPr id="4" name="幻灯片图像占位符 3"/>
          <p:cNvSpPr>
            <a:spLocks noGrp="1" noRot="1" noChangeAspect="1"/>
          </p:cNvSpPr>
          <p:nvPr>
            <p:ph type="sldImg"/>
          </p:nvPr>
        </p:nvSpPr>
        <p:spPr>
          <a:xfrm>
            <a:off x="584200" y="765175"/>
            <a:ext cx="5930900" cy="3336925"/>
          </a:xfrm>
        </p:spPr>
      </p:sp>
    </p:spTree>
    <p:extLst>
      <p:ext uri="{BB962C8B-B14F-4D97-AF65-F5344CB8AC3E}">
        <p14:creationId xmlns:p14="http://schemas.microsoft.com/office/powerpoint/2010/main" val="13052816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584200" y="765175"/>
            <a:ext cx="5930900" cy="3336925"/>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7670368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584200" y="765175"/>
            <a:ext cx="5930900" cy="3336925"/>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5962497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dirty="0" smtClean="0"/>
              <a:t>技术比较</a:t>
            </a:r>
            <a:endParaRPr lang="en-US" altLang="zh-CN" dirty="0" smtClean="0"/>
          </a:p>
          <a:p>
            <a:pPr lvl="1"/>
            <a:r>
              <a:rPr lang="zh-CN" altLang="en-US" dirty="0" smtClean="0"/>
              <a:t>和传统的</a:t>
            </a:r>
            <a:r>
              <a:rPr lang="en-US" altLang="zh-CN" dirty="0" smtClean="0"/>
              <a:t>PC+</a:t>
            </a:r>
            <a:r>
              <a:rPr lang="zh-CN" altLang="en-US" dirty="0" smtClean="0"/>
              <a:t>管理软件相比，</a:t>
            </a:r>
            <a:r>
              <a:rPr lang="en-US" altLang="zh-CN" dirty="0" smtClean="0"/>
              <a:t>IDV</a:t>
            </a:r>
            <a:r>
              <a:rPr lang="zh-CN" altLang="en-US" dirty="0" smtClean="0"/>
              <a:t>只做了小步改良，一般包含镜像服务器</a:t>
            </a:r>
            <a:r>
              <a:rPr lang="en-US" altLang="zh-CN" dirty="0" smtClean="0"/>
              <a:t>+</a:t>
            </a:r>
            <a:r>
              <a:rPr lang="zh-CN" altLang="en-US" dirty="0" smtClean="0"/>
              <a:t>管理软件</a:t>
            </a:r>
            <a:r>
              <a:rPr lang="en-US" altLang="zh-CN" dirty="0" smtClean="0"/>
              <a:t>+</a:t>
            </a:r>
            <a:r>
              <a:rPr lang="zh-CN" altLang="en-US" dirty="0" smtClean="0"/>
              <a:t>本地虚拟桌面终端（胖终端）。而</a:t>
            </a:r>
            <a:r>
              <a:rPr lang="en-US" altLang="zh-CN" dirty="0" smtClean="0"/>
              <a:t>VDI</a:t>
            </a:r>
            <a:r>
              <a:rPr lang="zh-CN" altLang="en-US" dirty="0" smtClean="0"/>
              <a:t>是彻底的技术革新，固定办公采用瘦终端</a:t>
            </a:r>
            <a:r>
              <a:rPr lang="en-US" altLang="zh-CN" dirty="0" smtClean="0"/>
              <a:t>+</a:t>
            </a:r>
            <a:r>
              <a:rPr lang="zh-CN" altLang="en-US" dirty="0" smtClean="0"/>
              <a:t>云端虚拟桌面的架构，也可扩展到任意终端，本地无数据，彻底解决了传统方案管理维护成本高，效率低，不安全等问题。</a:t>
            </a:r>
            <a:endParaRPr lang="en-US" altLang="zh-CN" dirty="0" smtClean="0"/>
          </a:p>
          <a:p>
            <a:pPr lvl="1"/>
            <a:r>
              <a:rPr lang="en-US" altLang="zh-CN" dirty="0" smtClean="0"/>
              <a:t>IDV</a:t>
            </a:r>
            <a:r>
              <a:rPr lang="zh-CN" altLang="en-US" dirty="0" smtClean="0"/>
              <a:t>方案，引入本地虚拟桌面，增加了终端的复杂度，使其管理和维护难度和传统</a:t>
            </a:r>
            <a:r>
              <a:rPr lang="en-US" altLang="zh-CN" dirty="0" smtClean="0"/>
              <a:t>PC</a:t>
            </a:r>
            <a:r>
              <a:rPr lang="zh-CN" altLang="en-US" dirty="0" smtClean="0"/>
              <a:t>或者</a:t>
            </a:r>
            <a:r>
              <a:rPr lang="en-US" altLang="zh-CN" dirty="0" smtClean="0"/>
              <a:t>VDI</a:t>
            </a:r>
            <a:r>
              <a:rPr lang="zh-CN" altLang="en-US" dirty="0" smtClean="0"/>
              <a:t>相比都大大提高，在管理大规模终端时，还需要引入复杂的服务端来集中管理终端镜像，并同步各终端上分布的数据，所以其为“伪简化管理”，而</a:t>
            </a:r>
            <a:r>
              <a:rPr lang="en-US" altLang="zh-CN" dirty="0" smtClean="0"/>
              <a:t>VDI</a:t>
            </a:r>
            <a:r>
              <a:rPr lang="zh-CN" altLang="en-US" dirty="0" smtClean="0"/>
              <a:t>不存在这些问题。</a:t>
            </a:r>
            <a:endParaRPr lang="en-US" altLang="zh-CN" dirty="0" smtClean="0"/>
          </a:p>
          <a:p>
            <a:pPr lvl="1"/>
            <a:r>
              <a:rPr lang="zh-CN" altLang="en-US" dirty="0" smtClean="0"/>
              <a:t>在特定个别场景下，</a:t>
            </a:r>
            <a:r>
              <a:rPr lang="en-US" altLang="zh-CN" dirty="0" smtClean="0"/>
              <a:t>IDV</a:t>
            </a:r>
            <a:r>
              <a:rPr lang="zh-CN" altLang="en-US" dirty="0" smtClean="0"/>
              <a:t>确实可以离线工作，但是随着网络的普及和各类应用的联网，一方面需要离线还能够工作的业务越来越少，另一方面，网络基础设施的持续投入，断网将成为过去时。</a:t>
            </a:r>
            <a:endParaRPr lang="en-US" altLang="zh-CN" dirty="0" smtClean="0"/>
          </a:p>
          <a:p>
            <a:r>
              <a:rPr lang="zh-CN" altLang="en-US" dirty="0" smtClean="0"/>
              <a:t>行业趋势</a:t>
            </a:r>
            <a:endParaRPr lang="en-US" altLang="zh-CN" dirty="0" smtClean="0"/>
          </a:p>
          <a:p>
            <a:pPr lvl="1"/>
            <a:r>
              <a:rPr lang="zh-CN" altLang="en-US" dirty="0" smtClean="0"/>
              <a:t>从方案的主推厂商看，</a:t>
            </a:r>
            <a:r>
              <a:rPr lang="en-US" altLang="zh-CN" dirty="0" smtClean="0"/>
              <a:t> </a:t>
            </a:r>
            <a:r>
              <a:rPr lang="zh-CN" altLang="en-US" dirty="0" smtClean="0"/>
              <a:t>业界华为、思杰、</a:t>
            </a:r>
            <a:r>
              <a:rPr lang="en-US" altLang="zh-CN" dirty="0" err="1" smtClean="0"/>
              <a:t>Vmware</a:t>
            </a:r>
            <a:r>
              <a:rPr lang="zh-CN" altLang="en-US" dirty="0" smtClean="0"/>
              <a:t>（</a:t>
            </a:r>
            <a:r>
              <a:rPr lang="en-US" altLang="zh-CN" dirty="0" smtClean="0"/>
              <a:t>IDC</a:t>
            </a:r>
            <a:r>
              <a:rPr lang="zh-CN" altLang="en-US" dirty="0" smtClean="0"/>
              <a:t>国内桌面云市场份额排名前三）都主推</a:t>
            </a:r>
            <a:r>
              <a:rPr lang="en-US" altLang="zh-CN" dirty="0" smtClean="0"/>
              <a:t>VDI</a:t>
            </a:r>
            <a:r>
              <a:rPr lang="zh-CN" altLang="en-US" dirty="0" smtClean="0"/>
              <a:t>，目前推</a:t>
            </a:r>
            <a:r>
              <a:rPr lang="en-US" altLang="zh-CN" dirty="0" smtClean="0"/>
              <a:t>IDV</a:t>
            </a:r>
            <a:r>
              <a:rPr lang="zh-CN" altLang="en-US" dirty="0" smtClean="0"/>
              <a:t>架构的只有锐捷、噢易等少数国内厂商。</a:t>
            </a:r>
            <a:endParaRPr lang="en-US" altLang="zh-CN" dirty="0" smtClean="0"/>
          </a:p>
          <a:p>
            <a:pPr lvl="1"/>
            <a:r>
              <a:rPr lang="zh-CN" altLang="en-US" dirty="0" smtClean="0"/>
              <a:t>当前</a:t>
            </a:r>
            <a:r>
              <a:rPr lang="en-US" altLang="zh-CN" dirty="0" smtClean="0"/>
              <a:t>IT</a:t>
            </a:r>
            <a:r>
              <a:rPr lang="zh-CN" altLang="en-US" dirty="0" smtClean="0"/>
              <a:t>变革的一个主要方向就是“云化”，</a:t>
            </a:r>
            <a:r>
              <a:rPr lang="en-US" altLang="zh-CN" dirty="0" smtClean="0"/>
              <a:t>VDI</a:t>
            </a:r>
            <a:r>
              <a:rPr lang="zh-CN" altLang="en-US" dirty="0" smtClean="0"/>
              <a:t>是真正和“云”结合的方案，符合时代潮流，而</a:t>
            </a:r>
            <a:r>
              <a:rPr lang="en-US" altLang="zh-CN" dirty="0" smtClean="0"/>
              <a:t>IDV</a:t>
            </a:r>
            <a:r>
              <a:rPr lang="zh-CN" altLang="en-US" dirty="0" smtClean="0"/>
              <a:t>则相反，只是一个伪云的集中管理方案。</a:t>
            </a:r>
            <a:endParaRPr lang="en-US" altLang="zh-CN" dirty="0" smtClean="0"/>
          </a:p>
          <a:p>
            <a:endParaRPr lang="zh-CN" altLang="en-US" dirty="0"/>
          </a:p>
        </p:txBody>
      </p:sp>
      <p:sp>
        <p:nvSpPr>
          <p:cNvPr id="5" name="幻灯片图像占位符 4"/>
          <p:cNvSpPr>
            <a:spLocks noGrp="1" noRot="1" noChangeAspect="1"/>
          </p:cNvSpPr>
          <p:nvPr>
            <p:ph type="sldImg"/>
          </p:nvPr>
        </p:nvSpPr>
        <p:spPr/>
      </p:sp>
    </p:spTree>
    <p:extLst>
      <p:ext uri="{BB962C8B-B14F-4D97-AF65-F5344CB8AC3E}">
        <p14:creationId xmlns:p14="http://schemas.microsoft.com/office/powerpoint/2010/main" val="334527774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584200" y="765175"/>
            <a:ext cx="5930900" cy="3336925"/>
          </a:xfrm>
        </p:spPr>
      </p:sp>
      <p:sp>
        <p:nvSpPr>
          <p:cNvPr id="4" name="备注占位符 3"/>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05142377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584200" y="765175"/>
            <a:ext cx="5930900" cy="3336925"/>
          </a:xfrm>
        </p:spPr>
      </p:sp>
      <p:sp>
        <p:nvSpPr>
          <p:cNvPr id="3" name="备注占位符 2"/>
          <p:cNvSpPr>
            <a:spLocks noGrp="1"/>
          </p:cNvSpPr>
          <p:nvPr>
            <p:ph type="body" idx="1"/>
          </p:nvPr>
        </p:nvSpPr>
        <p:spPr/>
        <p:txBody>
          <a:bodyPr/>
          <a:lstStyle/>
          <a:p>
            <a:r>
              <a:rPr lang="en-US" altLang="zh-CN" dirty="0" err="1" smtClean="0"/>
              <a:t>FusionAccess</a:t>
            </a:r>
            <a:r>
              <a:rPr lang="zh-CN" altLang="en-US" dirty="0" smtClean="0"/>
              <a:t>桌面虚拟化以服务器虚拟化为基础，允许多个用户桌面以虚拟机的形式独立运行，同时共享</a:t>
            </a:r>
            <a:r>
              <a:rPr lang="en-US" altLang="zh-CN" dirty="0" smtClean="0"/>
              <a:t>CPU</a:t>
            </a:r>
            <a:r>
              <a:rPr lang="zh-CN" altLang="en-US" dirty="0" smtClean="0"/>
              <a:t>、内存、网络连接和存储器等底层物理硬件资源。这种架构将虚机彼此隔离开来，同时可以实现精确的资源分配，并能保护用户免受由其他用户活动所造成的应用程序崩溃和操作系统故障的影响。</a:t>
            </a:r>
            <a:endParaRPr lang="en-US" altLang="zh-CN" dirty="0" smtClean="0"/>
          </a:p>
          <a:p>
            <a:r>
              <a:rPr lang="en-US" altLang="zh-CN" dirty="0" err="1" smtClean="0"/>
              <a:t>FusionAccess</a:t>
            </a:r>
            <a:r>
              <a:rPr lang="zh-CN" altLang="en-US" dirty="0" smtClean="0"/>
              <a:t>采用业界领先的高清保真</a:t>
            </a:r>
            <a:r>
              <a:rPr lang="en-US" altLang="zh-CN" dirty="0" smtClean="0"/>
              <a:t>HDP</a:t>
            </a:r>
            <a:r>
              <a:rPr lang="zh-CN" altLang="en-US" dirty="0" smtClean="0"/>
              <a:t>桌面协议，并可将授权用户安全连接至集中式虚拟桌面。它与 </a:t>
            </a:r>
            <a:r>
              <a:rPr lang="en-US" altLang="zh-CN" dirty="0" err="1" smtClean="0"/>
              <a:t>FusionSphere</a:t>
            </a:r>
            <a:r>
              <a:rPr lang="zh-CN" altLang="en-US" dirty="0" smtClean="0"/>
              <a:t>协同工作，可提供一个完整的端到端桌面虚拟化解决方案，此解决方案不仅能增强控制能力和可管理性，还可以提供与</a:t>
            </a:r>
            <a:r>
              <a:rPr lang="en-US" altLang="zh-CN" dirty="0" smtClean="0"/>
              <a:t>PC</a:t>
            </a:r>
            <a:r>
              <a:rPr lang="zh-CN" altLang="en-US" dirty="0" smtClean="0"/>
              <a:t>一致的桌面体验，</a:t>
            </a:r>
            <a:r>
              <a:rPr lang="en-US" altLang="zh-CN" dirty="0" err="1" smtClean="0"/>
              <a:t>FusionAccess</a:t>
            </a:r>
            <a:r>
              <a:rPr lang="zh-CN" altLang="en-US" dirty="0" smtClean="0"/>
              <a:t>能简化虚拟桌面的管理、调配和部署。用户能够通过</a:t>
            </a:r>
            <a:r>
              <a:rPr lang="en-US" altLang="zh-CN" dirty="0" err="1" smtClean="0"/>
              <a:t>FusionAccess</a:t>
            </a:r>
            <a:r>
              <a:rPr lang="zh-CN" altLang="en-US" dirty="0" smtClean="0"/>
              <a:t>安全而方便地访问虚拟桌面，升级和修补工作都从单个控制台集中进行，因此可以有效地管理数百甚至数千个桌面，从而节约时间和资源。数据、信息和知识财产将保留在数据中心内，而且永远不外流。</a:t>
            </a:r>
            <a:endParaRPr lang="en-US" altLang="zh-CN" dirty="0" smtClean="0"/>
          </a:p>
          <a:p>
            <a:r>
              <a:rPr lang="zh-CN" altLang="en-US" dirty="0" smtClean="0"/>
              <a:t>配备</a:t>
            </a:r>
            <a:r>
              <a:rPr lang="en-US" altLang="zh-CN" dirty="0" err="1" smtClean="0"/>
              <a:t>FusionAccess</a:t>
            </a:r>
            <a:r>
              <a:rPr lang="zh-CN" altLang="en-US" dirty="0" smtClean="0"/>
              <a:t>桌面虚拟化方案具备下列优势：</a:t>
            </a:r>
            <a:endParaRPr lang="en-US" altLang="zh-CN" dirty="0" smtClean="0"/>
          </a:p>
          <a:p>
            <a:pPr lvl="1"/>
            <a:r>
              <a:rPr lang="zh-CN" altLang="en-US" dirty="0" smtClean="0"/>
              <a:t>集控制能力和可管理性于一身：由于桌面在数据中心运行，因此管理员可以更轻松地对其进行部署、管理和维护。</a:t>
            </a:r>
            <a:endParaRPr lang="en-US" altLang="zh-CN" dirty="0" smtClean="0"/>
          </a:p>
          <a:p>
            <a:pPr lvl="1"/>
            <a:r>
              <a:rPr lang="zh-CN" altLang="en-US" dirty="0" smtClean="0"/>
              <a:t>与</a:t>
            </a:r>
            <a:r>
              <a:rPr lang="en-US" altLang="zh-CN" dirty="0" smtClean="0"/>
              <a:t>PC</a:t>
            </a:r>
            <a:r>
              <a:rPr lang="zh-CN" altLang="en-US" dirty="0" smtClean="0"/>
              <a:t>一致的体验：用户可以灵活访问与普通</a:t>
            </a:r>
            <a:r>
              <a:rPr lang="en-US" altLang="zh-CN" dirty="0" smtClean="0"/>
              <a:t> PC </a:t>
            </a:r>
            <a:r>
              <a:rPr lang="zh-CN" altLang="en-US" dirty="0" smtClean="0"/>
              <a:t>桌面功能相同的个性化虚拟桌面。</a:t>
            </a:r>
            <a:endParaRPr lang="en-US" altLang="zh-CN" dirty="0" smtClean="0"/>
          </a:p>
          <a:p>
            <a:pPr lvl="1"/>
            <a:r>
              <a:rPr lang="zh-CN" altLang="en-US" dirty="0" smtClean="0"/>
              <a:t>降低总体拥有成本</a:t>
            </a:r>
            <a:r>
              <a:rPr lang="en-US" altLang="zh-CN" dirty="0" smtClean="0"/>
              <a:t> (TCO)</a:t>
            </a:r>
            <a:r>
              <a:rPr lang="zh-CN" altLang="en-US" dirty="0" smtClean="0"/>
              <a:t>：桌面虚拟化可以减低其管理和资源成本。</a:t>
            </a:r>
            <a:endParaRPr lang="en-US" altLang="zh-CN" dirty="0" smtClean="0"/>
          </a:p>
          <a:p>
            <a:pPr lvl="1"/>
            <a:r>
              <a:rPr lang="en-US" altLang="zh-CN" dirty="0" err="1" smtClean="0"/>
              <a:t>FusionAccess</a:t>
            </a:r>
            <a:r>
              <a:rPr lang="zh-CN" altLang="en-US" dirty="0" smtClean="0"/>
              <a:t>支持</a:t>
            </a:r>
            <a:r>
              <a:rPr lang="en-US" altLang="zh-CN" dirty="0" smtClean="0"/>
              <a:t>GPU</a:t>
            </a:r>
            <a:r>
              <a:rPr lang="zh-CN" altLang="en-US" dirty="0" smtClean="0"/>
              <a:t>直通、</a:t>
            </a:r>
            <a:r>
              <a:rPr lang="en-US" altLang="zh-CN" dirty="0" smtClean="0"/>
              <a:t>GPU</a:t>
            </a:r>
            <a:r>
              <a:rPr lang="zh-CN" altLang="en-US" dirty="0" smtClean="0"/>
              <a:t>硬件虚拟化，使用户远程使用图形桌面成为可能，降低了图形桌面的</a:t>
            </a:r>
            <a:r>
              <a:rPr lang="en-US" altLang="zh-CN" dirty="0" smtClean="0"/>
              <a:t>TCO</a:t>
            </a:r>
            <a:r>
              <a:rPr lang="zh-CN" altLang="en-US" dirty="0" smtClean="0"/>
              <a:t>。</a:t>
            </a:r>
            <a:endParaRPr lang="en-US" altLang="zh-CN" dirty="0" smtClean="0"/>
          </a:p>
          <a:p>
            <a:endParaRPr lang="zh-CN" altLang="en-US" dirty="0" smtClean="0"/>
          </a:p>
          <a:p>
            <a:endParaRPr lang="zh-CN" altLang="en-US" dirty="0"/>
          </a:p>
        </p:txBody>
      </p:sp>
    </p:spTree>
    <p:extLst>
      <p:ext uri="{BB962C8B-B14F-4D97-AF65-F5344CB8AC3E}">
        <p14:creationId xmlns:p14="http://schemas.microsoft.com/office/powerpoint/2010/main" val="277462193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3"/>
          <p:cNvSpPr>
            <a:spLocks noGrp="1" noChangeArrowheads="1"/>
          </p:cNvSpPr>
          <p:nvPr>
            <p:ph type="body" idx="1"/>
          </p:nvPr>
        </p:nvSpPr>
        <p:spPr/>
        <p:txBody>
          <a:bodyPr/>
          <a:lstStyle/>
          <a:p>
            <a:r>
              <a:rPr lang="en-US" altLang="zh-CN" dirty="0" smtClean="0"/>
              <a:t>FusionAccess:</a:t>
            </a:r>
            <a:r>
              <a:rPr lang="zh-CN" altLang="en-US" dirty="0" smtClean="0"/>
              <a:t>是华为公司自研的桌面云接入管理系统，内部使用了</a:t>
            </a:r>
            <a:r>
              <a:rPr lang="en-US" altLang="zh-CN" dirty="0" smtClean="0"/>
              <a:t>Huawei</a:t>
            </a:r>
            <a:r>
              <a:rPr lang="zh-CN" altLang="en-US" dirty="0" smtClean="0"/>
              <a:t>公司自研</a:t>
            </a:r>
            <a:r>
              <a:rPr lang="en-US" altLang="zh-CN" dirty="0" smtClean="0"/>
              <a:t>HDP</a:t>
            </a:r>
            <a:r>
              <a:rPr lang="zh-CN" altLang="en-US" dirty="0" smtClean="0"/>
              <a:t>桌面控制协议，实现虚拟桌面的业务管理、权限控制等。</a:t>
            </a:r>
            <a:endParaRPr lang="en-US" altLang="zh-CN" dirty="0" smtClean="0"/>
          </a:p>
          <a:p>
            <a:r>
              <a:rPr lang="en-US" altLang="zh-CN" dirty="0" smtClean="0"/>
              <a:t>HDP Agent</a:t>
            </a:r>
            <a:r>
              <a:rPr lang="zh-CN" altLang="en-US" dirty="0" smtClean="0"/>
              <a:t>，</a:t>
            </a:r>
            <a:r>
              <a:rPr lang="en-US" altLang="zh-CN" dirty="0" smtClean="0"/>
              <a:t>Huawei</a:t>
            </a:r>
            <a:r>
              <a:rPr lang="zh-CN" altLang="en-US" dirty="0" smtClean="0"/>
              <a:t>桌面协议代理软件，将虚拟机的桌面显示信息以</a:t>
            </a:r>
            <a:r>
              <a:rPr lang="en-US" altLang="zh-CN" dirty="0" smtClean="0"/>
              <a:t>HDP</a:t>
            </a:r>
            <a:r>
              <a:rPr lang="zh-CN" altLang="en-US" dirty="0" smtClean="0"/>
              <a:t>协议传送到客户端，并接受客户端的键盘、鼠标、外设信息，是</a:t>
            </a:r>
            <a:r>
              <a:rPr lang="en-US" altLang="zh-CN" dirty="0" smtClean="0"/>
              <a:t>FusionAccess</a:t>
            </a:r>
            <a:r>
              <a:rPr lang="zh-CN" altLang="en-US" dirty="0" smtClean="0"/>
              <a:t>系统的一部分。</a:t>
            </a:r>
            <a:endParaRPr lang="en-US" altLang="zh-CN" dirty="0" smtClean="0"/>
          </a:p>
          <a:p>
            <a:r>
              <a:rPr lang="en-US" altLang="zh-CN" dirty="0" err="1" smtClean="0"/>
              <a:t>FusionSphere</a:t>
            </a:r>
            <a:r>
              <a:rPr lang="en-US" altLang="zh-CN" dirty="0" smtClean="0"/>
              <a:t>:</a:t>
            </a:r>
            <a:r>
              <a:rPr lang="zh-CN" altLang="en-US" dirty="0" smtClean="0"/>
              <a:t>是华为公司研发的云操作系统，实现物理资源的虚拟化，为桌面云接入管理系统提供虚拟资源。</a:t>
            </a:r>
            <a:endParaRPr lang="en-US" altLang="zh-CN" dirty="0" smtClean="0"/>
          </a:p>
          <a:p>
            <a:r>
              <a:rPr lang="en-US" altLang="zh-CN" dirty="0" smtClean="0"/>
              <a:t>FusionAccess</a:t>
            </a:r>
            <a:r>
              <a:rPr lang="zh-CN" altLang="en-US" dirty="0" smtClean="0"/>
              <a:t>管理</a:t>
            </a:r>
            <a:r>
              <a:rPr lang="en-US" altLang="zh-CN" dirty="0" smtClean="0"/>
              <a:t>Portal: </a:t>
            </a:r>
            <a:r>
              <a:rPr lang="zh-CN" altLang="en-US" dirty="0" smtClean="0"/>
              <a:t>是华为公司研发的统一管理系统，实现</a:t>
            </a:r>
            <a:r>
              <a:rPr lang="en-US" altLang="zh-CN" dirty="0" smtClean="0"/>
              <a:t>FusionAccess</a:t>
            </a:r>
            <a:r>
              <a:rPr lang="zh-CN" altLang="en-US" dirty="0" smtClean="0"/>
              <a:t>桌面云业务管理，并支持嵌入到</a:t>
            </a:r>
            <a:r>
              <a:rPr lang="en-US" altLang="zh-CN" dirty="0" err="1" smtClean="0"/>
              <a:t>FusionSphere</a:t>
            </a:r>
            <a:r>
              <a:rPr lang="zh-CN" altLang="en-US" dirty="0" smtClean="0"/>
              <a:t>虚拟平台管理</a:t>
            </a:r>
            <a:r>
              <a:rPr lang="en-US" altLang="zh-CN" dirty="0" err="1" smtClean="0"/>
              <a:t>FusionManager</a:t>
            </a:r>
            <a:r>
              <a:rPr lang="zh-CN" altLang="en-US" dirty="0" smtClean="0"/>
              <a:t>中。</a:t>
            </a:r>
            <a:endParaRPr lang="en-US" altLang="zh-CN" dirty="0" smtClean="0"/>
          </a:p>
          <a:p>
            <a:endParaRPr lang="zh-CN" altLang="en-US" dirty="0" smtClean="0"/>
          </a:p>
        </p:txBody>
      </p:sp>
      <p:sp>
        <p:nvSpPr>
          <p:cNvPr id="5" name="幻灯片图像占位符 4"/>
          <p:cNvSpPr>
            <a:spLocks noGrp="1" noRot="1" noChangeAspect="1"/>
          </p:cNvSpPr>
          <p:nvPr>
            <p:ph type="sldImg"/>
          </p:nvPr>
        </p:nvSpPr>
        <p:spPr>
          <a:xfrm>
            <a:off x="584200" y="765175"/>
            <a:ext cx="5930900" cy="3336925"/>
          </a:xfrm>
        </p:spPr>
      </p:sp>
    </p:spTree>
    <p:extLst>
      <p:ext uri="{BB962C8B-B14F-4D97-AF65-F5344CB8AC3E}">
        <p14:creationId xmlns:p14="http://schemas.microsoft.com/office/powerpoint/2010/main" val="33964494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幻灯片图像占位符 8"/>
          <p:cNvSpPr>
            <a:spLocks noGrp="1" noRot="1" noChangeAspect="1"/>
          </p:cNvSpPr>
          <p:nvPr>
            <p:ph type="sldImg"/>
          </p:nvPr>
        </p:nvSpPr>
        <p:spPr>
          <a:xfrm>
            <a:off x="584200" y="765175"/>
            <a:ext cx="5930900" cy="3336925"/>
          </a:xfrm>
        </p:spPr>
      </p:sp>
      <p:sp>
        <p:nvSpPr>
          <p:cNvPr id="10" name="备注占位符 9"/>
          <p:cNvSpPr>
            <a:spLocks noGrp="1"/>
          </p:cNvSpPr>
          <p:nvPr>
            <p:ph type="body" sz="quarter" idx="10"/>
          </p:nvPr>
        </p:nvSpPr>
        <p:spPr/>
        <p:txBody>
          <a:bodyPr/>
          <a:lstStyle/>
          <a:p>
            <a:endParaRPr lang="zh-CN" altLang="en-US"/>
          </a:p>
        </p:txBody>
      </p:sp>
      <p:sp>
        <p:nvSpPr>
          <p:cNvPr id="11" name="备注占位符 10"/>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45808839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smtClean="0"/>
              <a:t>华为云平台</a:t>
            </a:r>
            <a:r>
              <a:rPr lang="en-US" altLang="zh-CN" smtClean="0"/>
              <a:t>FusionSphere</a:t>
            </a:r>
            <a:r>
              <a:rPr lang="zh-CN" altLang="en-US" smtClean="0"/>
              <a:t>主要有虚拟化基础引擎</a:t>
            </a:r>
            <a:r>
              <a:rPr lang="en-US" altLang="zh-CN" smtClean="0"/>
              <a:t>FusionCompute</a:t>
            </a:r>
            <a:r>
              <a:rPr lang="zh-CN" altLang="en-US" smtClean="0"/>
              <a:t>、云管理</a:t>
            </a:r>
            <a:r>
              <a:rPr lang="en-US" altLang="zh-CN" smtClean="0"/>
              <a:t>FusionManager</a:t>
            </a:r>
            <a:r>
              <a:rPr lang="zh-CN" altLang="en-US" smtClean="0"/>
              <a:t>两个节点组成。一套云平台部署一对</a:t>
            </a:r>
            <a:r>
              <a:rPr lang="en-US" altLang="zh-CN" smtClean="0"/>
              <a:t>FusionManager</a:t>
            </a:r>
            <a:r>
              <a:rPr lang="zh-CN" altLang="en-US" smtClean="0"/>
              <a:t>主备节点，</a:t>
            </a:r>
            <a:r>
              <a:rPr lang="en-US" altLang="zh-CN" smtClean="0"/>
              <a:t>FusionManager</a:t>
            </a:r>
            <a:r>
              <a:rPr lang="zh-CN" altLang="en-US" smtClean="0"/>
              <a:t>通过自动发现功能发现其管辖下的物理设备资源（包括机框、服务器、刀片、存储设备、交换机）以及他们的组网关系；提供虚拟资源与物理资源管理功能（统一拓扑、统一告警、统一监控、容量管理、用量计费、性能报表、关联分析，生命周期），并且对外提供统一的管理</a:t>
            </a:r>
            <a:r>
              <a:rPr lang="en-US" altLang="zh-CN" smtClean="0"/>
              <a:t>Portal</a:t>
            </a:r>
            <a:r>
              <a:rPr lang="zh-CN" altLang="en-US" smtClean="0"/>
              <a:t>。</a:t>
            </a:r>
            <a:r>
              <a:rPr lang="en-US" altLang="zh-CN" smtClean="0"/>
              <a:t>FusionManager</a:t>
            </a:r>
            <a:r>
              <a:rPr lang="zh-CN" altLang="en-US" smtClean="0"/>
              <a:t>还包括统一硬件管理（</a:t>
            </a:r>
            <a:r>
              <a:rPr lang="en-US" altLang="zh-CN" smtClean="0"/>
              <a:t>UHM</a:t>
            </a:r>
            <a:r>
              <a:rPr lang="zh-CN" altLang="en-US" smtClean="0"/>
              <a:t>：</a:t>
            </a:r>
            <a:r>
              <a:rPr lang="en-US" altLang="zh-CN" smtClean="0"/>
              <a:t>Unified Hardware Management</a:t>
            </a:r>
            <a:r>
              <a:rPr lang="zh-CN" altLang="en-US" smtClean="0"/>
              <a:t>）功能，提供对硬件自动发现，硬件自动配置、统一监控（带内和带外）、硬件统一告警、硬件拓扑、异构硬件支持。</a:t>
            </a:r>
            <a:endParaRPr lang="en-US" altLang="zh-CN" smtClean="0"/>
          </a:p>
          <a:p>
            <a:r>
              <a:rPr lang="en-US" altLang="zh-CN" smtClean="0"/>
              <a:t>FusionCompute</a:t>
            </a:r>
            <a:r>
              <a:rPr lang="zh-CN" altLang="en-US" smtClean="0"/>
              <a:t>提供基础计算、存储、网络的虚拟化功能，并向上对</a:t>
            </a:r>
            <a:r>
              <a:rPr lang="en-US" altLang="zh-CN" smtClean="0"/>
              <a:t>FusionManager</a:t>
            </a:r>
            <a:r>
              <a:rPr lang="zh-CN" altLang="en-US" smtClean="0"/>
              <a:t>提供管理接口。每套</a:t>
            </a:r>
            <a:r>
              <a:rPr lang="en-US" altLang="zh-CN" smtClean="0"/>
              <a:t>FusionCompute</a:t>
            </a:r>
            <a:r>
              <a:rPr lang="zh-CN" altLang="en-US" smtClean="0"/>
              <a:t>主要由一对主备管理节点</a:t>
            </a:r>
            <a:r>
              <a:rPr lang="en-US" altLang="zh-CN" smtClean="0"/>
              <a:t>VRM</a:t>
            </a:r>
            <a:r>
              <a:rPr lang="zh-CN" altLang="en-US" smtClean="0"/>
              <a:t>组成。一对</a:t>
            </a:r>
            <a:r>
              <a:rPr lang="en-US" altLang="zh-CN" smtClean="0"/>
              <a:t>VRM</a:t>
            </a:r>
            <a:r>
              <a:rPr lang="zh-CN" altLang="en-US" smtClean="0"/>
              <a:t>对应一个物理集群。一个物理集群中可以把多台服务器划分成一个资源集群（又叫</a:t>
            </a:r>
            <a:r>
              <a:rPr lang="en-US" altLang="zh-CN" smtClean="0"/>
              <a:t>HA</a:t>
            </a:r>
            <a:r>
              <a:rPr lang="zh-CN" altLang="en-US" smtClean="0"/>
              <a:t>资源池）。计算资源池不包括网络资源与存储资源。一个物理集群中可以包含多个资源集群。</a:t>
            </a:r>
            <a:endParaRPr lang="en-US" altLang="zh-CN" smtClean="0"/>
          </a:p>
          <a:p>
            <a:r>
              <a:rPr lang="zh-CN" altLang="en-US" smtClean="0"/>
              <a:t>多个物理集群（此时对应多对</a:t>
            </a:r>
            <a:r>
              <a:rPr lang="en-US" altLang="zh-CN" smtClean="0"/>
              <a:t>VRM</a:t>
            </a:r>
            <a:r>
              <a:rPr lang="zh-CN" altLang="en-US" smtClean="0"/>
              <a:t>）可以级联，由</a:t>
            </a:r>
            <a:r>
              <a:rPr lang="en-US" altLang="zh-CN" smtClean="0"/>
              <a:t>FusionManager</a:t>
            </a:r>
            <a:r>
              <a:rPr lang="zh-CN" altLang="en-US" smtClean="0"/>
              <a:t>统一管理。本项目采用华为</a:t>
            </a:r>
            <a:r>
              <a:rPr lang="en-US" altLang="zh-CN" smtClean="0"/>
              <a:t>FusionSphere</a:t>
            </a:r>
            <a:r>
              <a:rPr lang="zh-CN" altLang="en-US" smtClean="0"/>
              <a:t>虚拟化计算技术作为基础，使整个系统具有以下优势：</a:t>
            </a:r>
            <a:endParaRPr lang="en-US" altLang="zh-CN" smtClean="0"/>
          </a:p>
          <a:p>
            <a:pPr lvl="1"/>
            <a:r>
              <a:rPr lang="zh-CN" altLang="en-US" smtClean="0"/>
              <a:t>通过云平台</a:t>
            </a:r>
            <a:r>
              <a:rPr lang="en-US" altLang="zh-CN" smtClean="0"/>
              <a:t>HA</a:t>
            </a:r>
            <a:r>
              <a:rPr lang="zh-CN" altLang="en-US" smtClean="0"/>
              <a:t>、热迁移功能，能够有效减少设备故障时间，确保核心业务的连续性，避免传统</a:t>
            </a:r>
            <a:r>
              <a:rPr lang="en-US" altLang="zh-CN" smtClean="0"/>
              <a:t>IT</a:t>
            </a:r>
            <a:r>
              <a:rPr lang="zh-CN" altLang="en-US" smtClean="0"/>
              <a:t>，单点故障导致的业务不可用。</a:t>
            </a:r>
            <a:endParaRPr lang="en-US" altLang="zh-CN" smtClean="0"/>
          </a:p>
          <a:p>
            <a:pPr lvl="1"/>
            <a:r>
              <a:rPr lang="zh-CN" altLang="en-US" smtClean="0"/>
              <a:t>易实现物理设备、虚拟设备、应用系统的集中监控、管理维护自动化与动态化。</a:t>
            </a:r>
            <a:endParaRPr lang="en-US" altLang="zh-CN" smtClean="0"/>
          </a:p>
          <a:p>
            <a:pPr lvl="1"/>
            <a:r>
              <a:rPr lang="zh-CN" altLang="en-US" smtClean="0"/>
              <a:t>便于业务的快速发放</a:t>
            </a:r>
            <a:r>
              <a:rPr lang="en-US" altLang="zh-CN" smtClean="0"/>
              <a:t>, </a:t>
            </a:r>
            <a:r>
              <a:rPr lang="zh-CN" altLang="en-US" smtClean="0"/>
              <a:t>缩短业务上线周期，高度灵活性与可扩充性、提高管理维护效率。</a:t>
            </a:r>
            <a:endParaRPr lang="en-US" altLang="zh-CN" dirty="0" smtClean="0"/>
          </a:p>
        </p:txBody>
      </p:sp>
      <p:sp>
        <p:nvSpPr>
          <p:cNvPr id="4" name="幻灯片图像占位符 3"/>
          <p:cNvSpPr>
            <a:spLocks noGrp="1" noRot="1" noChangeAspect="1"/>
          </p:cNvSpPr>
          <p:nvPr>
            <p:ph type="sldImg"/>
          </p:nvPr>
        </p:nvSpPr>
        <p:spPr>
          <a:xfrm>
            <a:off x="584200" y="765175"/>
            <a:ext cx="5930900" cy="3336925"/>
          </a:xfrm>
        </p:spPr>
      </p:sp>
    </p:spTree>
    <p:extLst>
      <p:ext uri="{BB962C8B-B14F-4D97-AF65-F5344CB8AC3E}">
        <p14:creationId xmlns:p14="http://schemas.microsoft.com/office/powerpoint/2010/main" val="259894081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endParaRPr lang="zh-CN" altLang="en-US" dirty="0"/>
          </a:p>
        </p:txBody>
      </p:sp>
      <p:sp>
        <p:nvSpPr>
          <p:cNvPr id="4" name="幻灯片图像占位符 3"/>
          <p:cNvSpPr>
            <a:spLocks noGrp="1" noRot="1" noChangeAspect="1"/>
          </p:cNvSpPr>
          <p:nvPr>
            <p:ph type="sldImg"/>
          </p:nvPr>
        </p:nvSpPr>
        <p:spPr>
          <a:xfrm>
            <a:off x="584200" y="765175"/>
            <a:ext cx="5930900" cy="3336925"/>
          </a:xfrm>
        </p:spPr>
      </p:sp>
    </p:spTree>
    <p:extLst>
      <p:ext uri="{BB962C8B-B14F-4D97-AF65-F5344CB8AC3E}">
        <p14:creationId xmlns:p14="http://schemas.microsoft.com/office/powerpoint/2010/main" val="182051546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584200" y="765175"/>
            <a:ext cx="5930900" cy="3336925"/>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81305243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584200" y="765175"/>
            <a:ext cx="5930900" cy="3336925"/>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08983922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584200" y="765175"/>
            <a:ext cx="5930900" cy="3336925"/>
          </a:xfrm>
        </p:spPr>
      </p:sp>
      <p:sp>
        <p:nvSpPr>
          <p:cNvPr id="3" name="备注占位符 2"/>
          <p:cNvSpPr>
            <a:spLocks noGrp="1"/>
          </p:cNvSpPr>
          <p:nvPr>
            <p:ph type="body" idx="1"/>
          </p:nvPr>
        </p:nvSpPr>
        <p:spPr/>
        <p:txBody>
          <a:bodyPr/>
          <a:lstStyle/>
          <a:p>
            <a:r>
              <a:rPr lang="zh-CN" altLang="zh-CN" sz="1100" kern="1200" dirty="0" smtClean="0">
                <a:solidFill>
                  <a:schemeClr val="tx1"/>
                </a:solidFill>
                <a:effectLst/>
                <a:latin typeface="微软雅黑" panose="020B0503020204020204" pitchFamily="34" charset="-122"/>
                <a:ea typeface="微软雅黑" panose="020B0503020204020204" pitchFamily="34" charset="-122"/>
                <a:cs typeface="+mn-cs"/>
              </a:rPr>
              <a:t>通过虚拟通道既可以保证每个通道的通讯安全，也可以通过每个通道的优先级</a:t>
            </a:r>
            <a:r>
              <a:rPr lang="en-US" altLang="zh-CN" sz="1100" kern="1200" dirty="0" err="1" smtClean="0">
                <a:solidFill>
                  <a:schemeClr val="tx1"/>
                </a:solidFill>
                <a:effectLst/>
                <a:latin typeface="微软雅黑" panose="020B0503020204020204" pitchFamily="34" charset="-122"/>
                <a:ea typeface="微软雅黑" panose="020B0503020204020204" pitchFamily="34" charset="-122"/>
                <a:cs typeface="+mn-cs"/>
              </a:rPr>
              <a:t>QoS</a:t>
            </a:r>
            <a:r>
              <a:rPr lang="zh-CN" altLang="zh-CN" sz="1100" kern="1200" dirty="0" smtClean="0">
                <a:solidFill>
                  <a:schemeClr val="tx1"/>
                </a:solidFill>
                <a:effectLst/>
                <a:latin typeface="微软雅黑" panose="020B0503020204020204" pitchFamily="34" charset="-122"/>
                <a:ea typeface="微软雅黑" panose="020B0503020204020204" pitchFamily="34" charset="-122"/>
                <a:cs typeface="+mn-cs"/>
              </a:rPr>
              <a:t>（</a:t>
            </a:r>
            <a:r>
              <a:rPr lang="en-US" altLang="zh-CN" sz="1100" kern="1200" dirty="0" smtClean="0">
                <a:solidFill>
                  <a:schemeClr val="tx1"/>
                </a:solidFill>
                <a:effectLst/>
                <a:latin typeface="微软雅黑" panose="020B0503020204020204" pitchFamily="34" charset="-122"/>
                <a:ea typeface="微软雅黑" panose="020B0503020204020204" pitchFamily="34" charset="-122"/>
                <a:cs typeface="+mn-cs"/>
              </a:rPr>
              <a:t>Quality of Service</a:t>
            </a:r>
            <a:r>
              <a:rPr lang="zh-CN" altLang="zh-CN" sz="1100" kern="1200" dirty="0" smtClean="0">
                <a:solidFill>
                  <a:schemeClr val="tx1"/>
                </a:solidFill>
                <a:effectLst/>
                <a:latin typeface="微软雅黑" panose="020B0503020204020204" pitchFamily="34" charset="-122"/>
                <a:ea typeface="微软雅黑" panose="020B0503020204020204" pitchFamily="34" charset="-122"/>
                <a:cs typeface="+mn-cs"/>
              </a:rPr>
              <a:t>，服务质量）保证用户的基础体验（比如定义键盘鼠标的虚拟通道为最高优先级）。</a:t>
            </a:r>
            <a:endParaRPr lang="en-US" altLang="zh-CN" sz="1100" kern="1200" dirty="0" smtClean="0">
              <a:solidFill>
                <a:schemeClr val="tx1"/>
              </a:solidFill>
              <a:effectLst/>
              <a:latin typeface="微软雅黑" panose="020B0503020204020204" pitchFamily="34" charset="-122"/>
              <a:ea typeface="微软雅黑" panose="020B0503020204020204" pitchFamily="34" charset="-122"/>
              <a:cs typeface="+mn-cs"/>
            </a:endParaRPr>
          </a:p>
          <a:p>
            <a:pPr marL="180975" marR="0" lvl="0" indent="-180975" algn="l" defTabSz="914400" rtl="0" eaLnBrk="1" fontAlgn="base" latinLnBrk="0" hangingPunct="1">
              <a:lnSpc>
                <a:spcPct val="125000"/>
              </a:lnSpc>
              <a:spcBef>
                <a:spcPct val="0"/>
              </a:spcBef>
              <a:spcAft>
                <a:spcPts val="600"/>
              </a:spcAft>
              <a:buClrTx/>
              <a:buSzPct val="60000"/>
              <a:buFont typeface="Wingdings" pitchFamily="2" charset="2"/>
              <a:buChar char="l"/>
              <a:tabLst/>
              <a:defRPr/>
            </a:pPr>
            <a:r>
              <a:rPr lang="zh-CN" altLang="zh-CN" sz="1100" kern="1200" dirty="0" smtClean="0">
                <a:solidFill>
                  <a:schemeClr val="tx1"/>
                </a:solidFill>
                <a:effectLst/>
                <a:latin typeface="微软雅黑" panose="020B0503020204020204" pitchFamily="34" charset="-122"/>
                <a:ea typeface="微软雅黑" panose="020B0503020204020204" pitchFamily="34" charset="-122"/>
                <a:cs typeface="+mn-cs"/>
              </a:rPr>
              <a:t>利用芯片硬件接口进行视频解码加速，使视频播放更清晰流畅，最大支持</a:t>
            </a:r>
            <a:r>
              <a:rPr lang="en-US" altLang="zh-CN" sz="1100" kern="1200" dirty="0" smtClean="0">
                <a:solidFill>
                  <a:schemeClr val="tx1"/>
                </a:solidFill>
                <a:effectLst/>
                <a:latin typeface="微软雅黑" panose="020B0503020204020204" pitchFamily="34" charset="-122"/>
                <a:ea typeface="微软雅黑" panose="020B0503020204020204" pitchFamily="34" charset="-122"/>
                <a:cs typeface="+mn-cs"/>
              </a:rPr>
              <a:t>4K</a:t>
            </a:r>
            <a:r>
              <a:rPr lang="zh-CN" altLang="zh-CN" sz="1100" kern="1200" dirty="0" smtClean="0">
                <a:solidFill>
                  <a:schemeClr val="tx1"/>
                </a:solidFill>
                <a:effectLst/>
                <a:latin typeface="微软雅黑" panose="020B0503020204020204" pitchFamily="34" charset="-122"/>
                <a:ea typeface="微软雅黑" panose="020B0503020204020204" pitchFamily="34" charset="-122"/>
                <a:cs typeface="+mn-cs"/>
              </a:rPr>
              <a:t>的视频播放。</a:t>
            </a:r>
            <a:endParaRPr lang="en-US" altLang="zh-CN" sz="1100" kern="1200" dirty="0" smtClean="0">
              <a:solidFill>
                <a:schemeClr val="tx1"/>
              </a:solidFill>
              <a:effectLst/>
              <a:latin typeface="微软雅黑" panose="020B0503020204020204" pitchFamily="34" charset="-122"/>
              <a:ea typeface="微软雅黑" panose="020B0503020204020204" pitchFamily="34" charset="-122"/>
              <a:cs typeface="+mn-cs"/>
            </a:endParaRPr>
          </a:p>
          <a:p>
            <a:pPr marL="180975" marR="0" lvl="0" indent="-180975" algn="l" defTabSz="914400" rtl="0" eaLnBrk="1" fontAlgn="base" latinLnBrk="0" hangingPunct="1">
              <a:lnSpc>
                <a:spcPct val="125000"/>
              </a:lnSpc>
              <a:spcBef>
                <a:spcPct val="0"/>
              </a:spcBef>
              <a:spcAft>
                <a:spcPts val="600"/>
              </a:spcAft>
              <a:buClrTx/>
              <a:buSzPct val="60000"/>
              <a:buFont typeface="Wingdings" pitchFamily="2" charset="2"/>
              <a:buChar char="l"/>
              <a:tabLst/>
              <a:defRPr/>
            </a:pPr>
            <a:r>
              <a:rPr lang="zh-CN" altLang="zh-CN" sz="1100" kern="1200" dirty="0" smtClean="0">
                <a:solidFill>
                  <a:schemeClr val="tx1"/>
                </a:solidFill>
                <a:effectLst/>
                <a:latin typeface="微软雅黑" panose="020B0503020204020204" pitchFamily="34" charset="-122"/>
                <a:ea typeface="微软雅黑" panose="020B0503020204020204" pitchFamily="34" charset="-122"/>
                <a:cs typeface="+mn-cs"/>
              </a:rPr>
              <a:t>通过对非自然图像的智能识别而采用无损的压缩算法、对重复图像免传输等技术，</a:t>
            </a:r>
            <a:r>
              <a:rPr lang="en-US" altLang="zh-CN" sz="1100" kern="1200" dirty="0" smtClean="0">
                <a:solidFill>
                  <a:schemeClr val="tx1"/>
                </a:solidFill>
                <a:effectLst/>
                <a:latin typeface="微软雅黑" panose="020B0503020204020204" pitchFamily="34" charset="-122"/>
                <a:ea typeface="微软雅黑" panose="020B0503020204020204" pitchFamily="34" charset="-122"/>
                <a:cs typeface="+mn-cs"/>
              </a:rPr>
              <a:t>HDP</a:t>
            </a:r>
            <a:r>
              <a:rPr lang="zh-CN" altLang="zh-CN" sz="1100" kern="1200" dirty="0" smtClean="0">
                <a:solidFill>
                  <a:schemeClr val="tx1"/>
                </a:solidFill>
                <a:effectLst/>
                <a:latin typeface="微软雅黑" panose="020B0503020204020204" pitchFamily="34" charset="-122"/>
                <a:ea typeface="微软雅黑" panose="020B0503020204020204" pitchFamily="34" charset="-122"/>
                <a:cs typeface="+mn-cs"/>
              </a:rPr>
              <a:t>在显示</a:t>
            </a:r>
            <a:r>
              <a:rPr lang="en-US" altLang="zh-CN" sz="1100" kern="1200" dirty="0" smtClean="0">
                <a:solidFill>
                  <a:schemeClr val="tx1"/>
                </a:solidFill>
                <a:effectLst/>
                <a:latin typeface="微软雅黑" panose="020B0503020204020204" pitchFamily="34" charset="-122"/>
                <a:ea typeface="微软雅黑" panose="020B0503020204020204" pitchFamily="34" charset="-122"/>
                <a:cs typeface="+mn-cs"/>
              </a:rPr>
              <a:t>“</a:t>
            </a:r>
            <a:r>
              <a:rPr lang="zh-CN" altLang="zh-CN" sz="1100" kern="1200" dirty="0" smtClean="0">
                <a:solidFill>
                  <a:schemeClr val="tx1"/>
                </a:solidFill>
                <a:effectLst/>
                <a:latin typeface="微软雅黑" panose="020B0503020204020204" pitchFamily="34" charset="-122"/>
                <a:ea typeface="微软雅黑" panose="020B0503020204020204" pitchFamily="34" charset="-122"/>
                <a:cs typeface="+mn-cs"/>
              </a:rPr>
              <a:t>文字、图标、</a:t>
            </a:r>
            <a:r>
              <a:rPr lang="en-US" altLang="zh-CN" sz="1100" kern="1200" dirty="0" smtClean="0">
                <a:solidFill>
                  <a:schemeClr val="tx1"/>
                </a:solidFill>
                <a:effectLst/>
                <a:latin typeface="微软雅黑" panose="020B0503020204020204" pitchFamily="34" charset="-122"/>
                <a:ea typeface="微软雅黑" panose="020B0503020204020204" pitchFamily="34" charset="-122"/>
                <a:cs typeface="+mn-cs"/>
              </a:rPr>
              <a:t>OA</a:t>
            </a:r>
            <a:r>
              <a:rPr lang="zh-CN" altLang="zh-CN" sz="1100" kern="1200" dirty="0" smtClean="0">
                <a:solidFill>
                  <a:schemeClr val="tx1"/>
                </a:solidFill>
                <a:effectLst/>
                <a:latin typeface="微软雅黑" panose="020B0503020204020204" pitchFamily="34" charset="-122"/>
                <a:ea typeface="微软雅黑" panose="020B0503020204020204" pitchFamily="34" charset="-122"/>
                <a:cs typeface="+mn-cs"/>
              </a:rPr>
              <a:t>常用办公的界面</a:t>
            </a:r>
            <a:r>
              <a:rPr lang="en-US" altLang="zh-CN" sz="1100" kern="1200" dirty="0" smtClean="0">
                <a:solidFill>
                  <a:schemeClr val="tx1"/>
                </a:solidFill>
                <a:effectLst/>
                <a:latin typeface="微软雅黑" panose="020B0503020204020204" pitchFamily="34" charset="-122"/>
                <a:ea typeface="微软雅黑" panose="020B0503020204020204" pitchFamily="34" charset="-122"/>
                <a:cs typeface="+mn-cs"/>
              </a:rPr>
              <a:t>”</a:t>
            </a:r>
            <a:r>
              <a:rPr lang="zh-CN" altLang="zh-CN" sz="1100" kern="1200" dirty="0" smtClean="0">
                <a:solidFill>
                  <a:schemeClr val="tx1"/>
                </a:solidFill>
                <a:effectLst/>
                <a:latin typeface="微软雅黑" panose="020B0503020204020204" pitchFamily="34" charset="-122"/>
                <a:ea typeface="微软雅黑" panose="020B0503020204020204" pitchFamily="34" charset="-122"/>
                <a:cs typeface="+mn-cs"/>
              </a:rPr>
              <a:t>等非自然图像的</a:t>
            </a:r>
            <a:r>
              <a:rPr lang="en-US" altLang="zh-CN" sz="1100" kern="1200" dirty="0" smtClean="0">
                <a:solidFill>
                  <a:schemeClr val="tx1"/>
                </a:solidFill>
                <a:effectLst/>
                <a:latin typeface="微软雅黑" panose="020B0503020204020204" pitchFamily="34" charset="-122"/>
                <a:ea typeface="微软雅黑" panose="020B0503020204020204" pitchFamily="34" charset="-122"/>
                <a:cs typeface="+mn-cs"/>
              </a:rPr>
              <a:t>PSNR</a:t>
            </a:r>
            <a:r>
              <a:rPr lang="zh-CN" altLang="zh-CN" sz="1100" kern="1200" dirty="0" smtClean="0">
                <a:solidFill>
                  <a:schemeClr val="tx1"/>
                </a:solidFill>
                <a:effectLst/>
                <a:latin typeface="微软雅黑" panose="020B0503020204020204" pitchFamily="34" charset="-122"/>
                <a:ea typeface="微软雅黑" panose="020B0503020204020204" pitchFamily="34" charset="-122"/>
                <a:cs typeface="+mn-cs"/>
              </a:rPr>
              <a:t>指标达到</a:t>
            </a:r>
            <a:r>
              <a:rPr lang="en-US" altLang="zh-CN" sz="1100" kern="1200" dirty="0" smtClean="0">
                <a:solidFill>
                  <a:schemeClr val="tx1"/>
                </a:solidFill>
                <a:effectLst/>
                <a:latin typeface="微软雅黑" panose="020B0503020204020204" pitchFamily="34" charset="-122"/>
                <a:ea typeface="微软雅黑" panose="020B0503020204020204" pitchFamily="34" charset="-122"/>
                <a:cs typeface="+mn-cs"/>
              </a:rPr>
              <a:t>50000dB</a:t>
            </a:r>
            <a:r>
              <a:rPr lang="zh-CN" altLang="zh-CN" sz="1100" kern="1200" dirty="0" smtClean="0">
                <a:solidFill>
                  <a:schemeClr val="tx1"/>
                </a:solidFill>
                <a:effectLst/>
                <a:latin typeface="微软雅黑" panose="020B0503020204020204" pitchFamily="34" charset="-122"/>
                <a:ea typeface="微软雅黑" panose="020B0503020204020204" pitchFamily="34" charset="-122"/>
                <a:cs typeface="+mn-cs"/>
              </a:rPr>
              <a:t>以上，</a:t>
            </a:r>
            <a:r>
              <a:rPr lang="en-US" altLang="zh-CN" sz="1100" kern="1200" dirty="0" smtClean="0">
                <a:solidFill>
                  <a:schemeClr val="tx1"/>
                </a:solidFill>
                <a:effectLst/>
                <a:latin typeface="微软雅黑" panose="020B0503020204020204" pitchFamily="34" charset="-122"/>
                <a:ea typeface="微软雅黑" panose="020B0503020204020204" pitchFamily="34" charset="-122"/>
                <a:cs typeface="+mn-cs"/>
              </a:rPr>
              <a:t>SSIM</a:t>
            </a:r>
            <a:r>
              <a:rPr lang="zh-CN" altLang="zh-CN" sz="1100" kern="1200" dirty="0" smtClean="0">
                <a:solidFill>
                  <a:schemeClr val="tx1"/>
                </a:solidFill>
                <a:effectLst/>
                <a:latin typeface="微软雅黑" panose="020B0503020204020204" pitchFamily="34" charset="-122"/>
                <a:ea typeface="微软雅黑" panose="020B0503020204020204" pitchFamily="34" charset="-122"/>
                <a:cs typeface="+mn-cs"/>
              </a:rPr>
              <a:t>指标达到</a:t>
            </a:r>
            <a:r>
              <a:rPr lang="en-US" altLang="zh-CN" sz="1100" kern="1200" dirty="0" smtClean="0">
                <a:solidFill>
                  <a:schemeClr val="tx1"/>
                </a:solidFill>
                <a:effectLst/>
                <a:latin typeface="微软雅黑" panose="020B0503020204020204" pitchFamily="34" charset="-122"/>
                <a:ea typeface="微软雅黑" panose="020B0503020204020204" pitchFamily="34" charset="-122"/>
                <a:cs typeface="+mn-cs"/>
              </a:rPr>
              <a:t>0.999955</a:t>
            </a:r>
            <a:r>
              <a:rPr lang="zh-CN" altLang="zh-CN" sz="1100" kern="1200" dirty="0" smtClean="0">
                <a:solidFill>
                  <a:schemeClr val="tx1"/>
                </a:solidFill>
                <a:effectLst/>
                <a:latin typeface="微软雅黑" panose="020B0503020204020204" pitchFamily="34" charset="-122"/>
                <a:ea typeface="微软雅黑" panose="020B0503020204020204" pitchFamily="34" charset="-122"/>
                <a:cs typeface="+mn-cs"/>
              </a:rPr>
              <a:t>，接近无损的表现。</a:t>
            </a:r>
            <a:endParaRPr lang="en-US" altLang="zh-CN" sz="1100" kern="1200" dirty="0" smtClean="0">
              <a:solidFill>
                <a:schemeClr val="tx1"/>
              </a:solidFill>
              <a:effectLst/>
              <a:latin typeface="微软雅黑" panose="020B0503020204020204" pitchFamily="34" charset="-122"/>
              <a:ea typeface="微软雅黑" panose="020B0503020204020204" pitchFamily="34" charset="-122"/>
              <a:cs typeface="+mn-cs"/>
            </a:endParaRPr>
          </a:p>
          <a:p>
            <a:pPr marL="180975" marR="0" lvl="0" indent="-180975" algn="l" defTabSz="914400" rtl="0" eaLnBrk="1" fontAlgn="base" latinLnBrk="0" hangingPunct="1">
              <a:lnSpc>
                <a:spcPct val="125000"/>
              </a:lnSpc>
              <a:spcBef>
                <a:spcPct val="0"/>
              </a:spcBef>
              <a:spcAft>
                <a:spcPts val="600"/>
              </a:spcAft>
              <a:buClrTx/>
              <a:buSzPct val="60000"/>
              <a:buFont typeface="Wingdings" pitchFamily="2" charset="2"/>
              <a:buChar char="l"/>
              <a:tabLst/>
              <a:defRPr/>
            </a:pPr>
            <a:r>
              <a:rPr lang="zh-CN" altLang="zh-CN" sz="1100" kern="1200" dirty="0" smtClean="0">
                <a:solidFill>
                  <a:schemeClr val="tx1"/>
                </a:solidFill>
                <a:effectLst/>
                <a:latin typeface="微软雅黑" panose="020B0503020204020204" pitchFamily="34" charset="-122"/>
                <a:ea typeface="微软雅黑" panose="020B0503020204020204" pitchFamily="34" charset="-122"/>
                <a:cs typeface="+mn-cs"/>
              </a:rPr>
              <a:t>通过对语音场景自动识别、嘈杂音的自动降噪、</a:t>
            </a:r>
            <a:r>
              <a:rPr lang="en-US" altLang="zh-CN" sz="1100" kern="1200" dirty="0" smtClean="0">
                <a:solidFill>
                  <a:schemeClr val="tx1"/>
                </a:solidFill>
                <a:effectLst/>
                <a:latin typeface="微软雅黑" panose="020B0503020204020204" pitchFamily="34" charset="-122"/>
                <a:ea typeface="微软雅黑" panose="020B0503020204020204" pitchFamily="34" charset="-122"/>
                <a:cs typeface="+mn-cs"/>
              </a:rPr>
              <a:t>TC</a:t>
            </a:r>
            <a:r>
              <a:rPr lang="zh-CN" altLang="zh-CN" sz="1100" kern="1200" dirty="0" smtClean="0">
                <a:solidFill>
                  <a:schemeClr val="tx1"/>
                </a:solidFill>
                <a:effectLst/>
                <a:latin typeface="微软雅黑" panose="020B0503020204020204" pitchFamily="34" charset="-122"/>
                <a:ea typeface="微软雅黑" panose="020B0503020204020204" pitchFamily="34" charset="-122"/>
                <a:cs typeface="+mn-cs"/>
              </a:rPr>
              <a:t>端语音透传等技术，</a:t>
            </a:r>
            <a:r>
              <a:rPr lang="en-US" altLang="zh-CN" sz="1100" kern="1200" dirty="0" smtClean="0">
                <a:solidFill>
                  <a:schemeClr val="tx1"/>
                </a:solidFill>
                <a:effectLst/>
                <a:latin typeface="微软雅黑" panose="020B0503020204020204" pitchFamily="34" charset="-122"/>
                <a:ea typeface="微软雅黑" panose="020B0503020204020204" pitchFamily="34" charset="-122"/>
                <a:cs typeface="+mn-cs"/>
              </a:rPr>
              <a:t>HDP</a:t>
            </a:r>
            <a:r>
              <a:rPr lang="zh-CN" altLang="zh-CN" sz="1100" kern="1200" dirty="0" smtClean="0">
                <a:solidFill>
                  <a:schemeClr val="tx1"/>
                </a:solidFill>
                <a:effectLst/>
                <a:latin typeface="微软雅黑" panose="020B0503020204020204" pitchFamily="34" charset="-122"/>
                <a:ea typeface="微软雅黑" panose="020B0503020204020204" pitchFamily="34" charset="-122"/>
                <a:cs typeface="+mn-cs"/>
              </a:rPr>
              <a:t>能够提供更加清晰实时的声音，准确还原声音细节，</a:t>
            </a:r>
            <a:r>
              <a:rPr lang="en-US" altLang="zh-CN" sz="1100" kern="1200" dirty="0" smtClean="0">
                <a:solidFill>
                  <a:schemeClr val="tx1"/>
                </a:solidFill>
                <a:effectLst/>
                <a:latin typeface="微软雅黑" panose="020B0503020204020204" pitchFamily="34" charset="-122"/>
                <a:ea typeface="微软雅黑" panose="020B0503020204020204" pitchFamily="34" charset="-122"/>
                <a:cs typeface="+mn-cs"/>
              </a:rPr>
              <a:t>PESQ</a:t>
            </a:r>
            <a:r>
              <a:rPr lang="zh-CN" altLang="zh-CN" sz="1100" kern="1200" dirty="0" smtClean="0">
                <a:solidFill>
                  <a:schemeClr val="tx1"/>
                </a:solidFill>
                <a:effectLst/>
                <a:latin typeface="微软雅黑" panose="020B0503020204020204" pitchFamily="34" charset="-122"/>
                <a:ea typeface="微软雅黑" panose="020B0503020204020204" pitchFamily="34" charset="-122"/>
                <a:cs typeface="+mn-cs"/>
              </a:rPr>
              <a:t>超过</a:t>
            </a:r>
            <a:r>
              <a:rPr lang="en-US" altLang="zh-CN" sz="1100" kern="1200" dirty="0" smtClean="0">
                <a:solidFill>
                  <a:schemeClr val="tx1"/>
                </a:solidFill>
                <a:effectLst/>
                <a:latin typeface="微软雅黑" panose="020B0503020204020204" pitchFamily="34" charset="-122"/>
                <a:ea typeface="微软雅黑" panose="020B0503020204020204" pitchFamily="34" charset="-122"/>
                <a:cs typeface="+mn-cs"/>
              </a:rPr>
              <a:t>3.4</a:t>
            </a:r>
            <a:r>
              <a:rPr lang="zh-CN" altLang="zh-CN" sz="1100" kern="1200" dirty="0" smtClean="0">
                <a:solidFill>
                  <a:schemeClr val="tx1"/>
                </a:solidFill>
                <a:effectLst/>
                <a:latin typeface="微软雅黑" panose="020B0503020204020204" pitchFamily="34" charset="-122"/>
                <a:ea typeface="微软雅黑" panose="020B0503020204020204" pitchFamily="34" charset="-122"/>
                <a:cs typeface="+mn-cs"/>
              </a:rPr>
              <a:t>。</a:t>
            </a:r>
            <a:endParaRPr lang="en-US" altLang="zh-CN" sz="1100" kern="1200" dirty="0" smtClean="0">
              <a:solidFill>
                <a:schemeClr val="tx1"/>
              </a:solidFill>
              <a:effectLst/>
              <a:latin typeface="微软雅黑" panose="020B0503020204020204" pitchFamily="34" charset="-122"/>
              <a:ea typeface="微软雅黑" panose="020B0503020204020204" pitchFamily="34" charset="-122"/>
              <a:cs typeface="+mn-cs"/>
            </a:endParaRPr>
          </a:p>
          <a:p>
            <a:pPr marL="180975" marR="0" lvl="0" indent="-180975" algn="l" defTabSz="914400" rtl="0" eaLnBrk="1" fontAlgn="base" latinLnBrk="0" hangingPunct="1">
              <a:lnSpc>
                <a:spcPct val="125000"/>
              </a:lnSpc>
              <a:spcBef>
                <a:spcPct val="0"/>
              </a:spcBef>
              <a:spcAft>
                <a:spcPts val="600"/>
              </a:spcAft>
              <a:buClrTx/>
              <a:buSzPct val="60000"/>
              <a:buFont typeface="Wingdings" pitchFamily="2" charset="2"/>
              <a:buChar char="l"/>
              <a:tabLst/>
              <a:defRPr/>
            </a:pPr>
            <a:r>
              <a:rPr lang="zh-CN" altLang="zh-CN" sz="1100" kern="1200" dirty="0" smtClean="0">
                <a:solidFill>
                  <a:schemeClr val="tx1"/>
                </a:solidFill>
                <a:effectLst/>
                <a:latin typeface="微软雅黑" panose="020B0503020204020204" pitchFamily="34" charset="-122"/>
                <a:ea typeface="微软雅黑" panose="020B0503020204020204" pitchFamily="34" charset="-122"/>
                <a:cs typeface="+mn-cs"/>
              </a:rPr>
              <a:t>丰富的协议管理策略，可根据单个用户，用户组等进行单独的通道策略控制，充分保证每个用户的通讯安全。</a:t>
            </a:r>
          </a:p>
          <a:p>
            <a:pPr marL="180975" marR="0" lvl="0" indent="-180975" algn="l" defTabSz="914400" rtl="0" eaLnBrk="1" fontAlgn="base" latinLnBrk="0" hangingPunct="1">
              <a:lnSpc>
                <a:spcPct val="125000"/>
              </a:lnSpc>
              <a:spcBef>
                <a:spcPct val="0"/>
              </a:spcBef>
              <a:spcAft>
                <a:spcPts val="600"/>
              </a:spcAft>
              <a:buClrTx/>
              <a:buSzPct val="60000"/>
              <a:buFont typeface="Wingdings" pitchFamily="2" charset="2"/>
              <a:buChar char="l"/>
              <a:tabLst/>
              <a:defRPr/>
            </a:pPr>
            <a:endParaRPr lang="zh-CN" altLang="zh-CN" sz="1100" kern="1200" dirty="0" smtClean="0">
              <a:solidFill>
                <a:schemeClr val="tx1"/>
              </a:solidFill>
              <a:effectLst/>
              <a:latin typeface="微软雅黑" panose="020B0503020204020204" pitchFamily="34" charset="-122"/>
              <a:ea typeface="微软雅黑" panose="020B0503020204020204" pitchFamily="34" charset="-122"/>
              <a:cs typeface="+mn-cs"/>
            </a:endParaRPr>
          </a:p>
          <a:p>
            <a:endParaRPr lang="zh-CN" altLang="en-US" dirty="0"/>
          </a:p>
        </p:txBody>
      </p:sp>
    </p:spTree>
    <p:extLst>
      <p:ext uri="{BB962C8B-B14F-4D97-AF65-F5344CB8AC3E}">
        <p14:creationId xmlns:p14="http://schemas.microsoft.com/office/powerpoint/2010/main" val="144756324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584200" y="765175"/>
            <a:ext cx="5930900" cy="3336925"/>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7990137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584200" y="765175"/>
            <a:ext cx="5930900" cy="3336925"/>
          </a:xfrm>
        </p:spPr>
      </p:sp>
      <p:sp>
        <p:nvSpPr>
          <p:cNvPr id="3" name="备注占位符 2"/>
          <p:cNvSpPr>
            <a:spLocks noGrp="1"/>
          </p:cNvSpPr>
          <p:nvPr>
            <p:ph type="body" idx="1"/>
          </p:nvPr>
        </p:nvSpPr>
        <p:spPr/>
        <p:txBody>
          <a:bodyPr/>
          <a:lstStyle/>
          <a:p>
            <a:r>
              <a:rPr lang="en-US" altLang="zh-CN" sz="1100" b="0" i="0" kern="1200" dirty="0" smtClean="0">
                <a:solidFill>
                  <a:schemeClr val="tx1"/>
                </a:solidFill>
                <a:effectLst/>
                <a:latin typeface="微软雅黑" panose="020B0503020204020204" pitchFamily="34" charset="-122"/>
                <a:ea typeface="微软雅黑" panose="020B0503020204020204" pitchFamily="34" charset="-122"/>
                <a:cs typeface="+mn-cs"/>
              </a:rPr>
              <a:t>Citrix</a:t>
            </a:r>
            <a:r>
              <a:rPr lang="zh-CN" altLang="en-US" sz="1100" b="0" i="0" kern="1200" dirty="0" smtClean="0">
                <a:solidFill>
                  <a:schemeClr val="tx1"/>
                </a:solidFill>
                <a:effectLst/>
                <a:latin typeface="微软雅黑" panose="020B0503020204020204" pitchFamily="34" charset="-122"/>
                <a:ea typeface="微软雅黑" panose="020B0503020204020204" pitchFamily="34" charset="-122"/>
                <a:cs typeface="+mn-cs"/>
              </a:rPr>
              <a:t>交付中心解决方案的核心是虚拟化技术，虚拟化计算的核心是</a:t>
            </a:r>
            <a:r>
              <a:rPr lang="en-US" altLang="zh-CN" sz="1100" b="0" i="0" kern="1200" dirty="0" smtClean="0">
                <a:solidFill>
                  <a:schemeClr val="tx1"/>
                </a:solidFill>
                <a:effectLst/>
                <a:latin typeface="微软雅黑" panose="020B0503020204020204" pitchFamily="34" charset="-122"/>
                <a:ea typeface="微软雅黑" panose="020B0503020204020204" pitchFamily="34" charset="-122"/>
                <a:cs typeface="+mn-cs"/>
              </a:rPr>
              <a:t>ICA</a:t>
            </a:r>
            <a:r>
              <a:rPr lang="zh-CN" altLang="en-US" sz="1100" b="0" i="0" kern="1200" dirty="0" smtClean="0">
                <a:solidFill>
                  <a:schemeClr val="tx1"/>
                </a:solidFill>
                <a:effectLst/>
                <a:latin typeface="微软雅黑" panose="020B0503020204020204" pitchFamily="34" charset="-122"/>
                <a:ea typeface="微软雅黑" panose="020B0503020204020204" pitchFamily="34" charset="-122"/>
                <a:cs typeface="+mn-cs"/>
              </a:rPr>
              <a:t>协议，</a:t>
            </a:r>
            <a:r>
              <a:rPr lang="en-US" altLang="zh-CN" sz="1100" b="0" i="0" kern="1200" dirty="0" smtClean="0">
                <a:solidFill>
                  <a:schemeClr val="tx1"/>
                </a:solidFill>
                <a:effectLst/>
                <a:latin typeface="微软雅黑" panose="020B0503020204020204" pitchFamily="34" charset="-122"/>
                <a:ea typeface="微软雅黑" panose="020B0503020204020204" pitchFamily="34" charset="-122"/>
                <a:cs typeface="+mn-cs"/>
              </a:rPr>
              <a:t>ICA</a:t>
            </a:r>
            <a:r>
              <a:rPr lang="zh-CN" altLang="en-US" sz="1100" b="0" i="0" kern="1200" dirty="0" smtClean="0">
                <a:solidFill>
                  <a:schemeClr val="tx1"/>
                </a:solidFill>
                <a:effectLst/>
                <a:latin typeface="微软雅黑" panose="020B0503020204020204" pitchFamily="34" charset="-122"/>
                <a:ea typeface="微软雅黑" panose="020B0503020204020204" pitchFamily="34" charset="-122"/>
                <a:cs typeface="+mn-cs"/>
              </a:rPr>
              <a:t>协议连接了运行在平台上的应用客户端运行环境和远端终端设备，通过</a:t>
            </a:r>
            <a:r>
              <a:rPr lang="en-US" altLang="zh-CN" sz="1100" b="0" i="0" kern="1200" dirty="0" smtClean="0">
                <a:solidFill>
                  <a:schemeClr val="tx1"/>
                </a:solidFill>
                <a:effectLst/>
                <a:latin typeface="微软雅黑" panose="020B0503020204020204" pitchFamily="34" charset="-122"/>
                <a:ea typeface="微软雅黑" panose="020B0503020204020204" pitchFamily="34" charset="-122"/>
                <a:cs typeface="+mn-cs"/>
              </a:rPr>
              <a:t>ICA</a:t>
            </a:r>
            <a:r>
              <a:rPr lang="zh-CN" altLang="en-US" sz="1100" b="0" i="0" kern="1200" dirty="0" smtClean="0">
                <a:solidFill>
                  <a:schemeClr val="tx1"/>
                </a:solidFill>
                <a:effectLst/>
                <a:latin typeface="微软雅黑" panose="020B0503020204020204" pitchFamily="34" charset="-122"/>
                <a:ea typeface="微软雅黑" panose="020B0503020204020204" pitchFamily="34" charset="-122"/>
                <a:cs typeface="+mn-cs"/>
              </a:rPr>
              <a:t>的</a:t>
            </a:r>
            <a:r>
              <a:rPr lang="en-US" altLang="zh-CN" sz="1100" b="1" i="0" kern="1200" dirty="0" smtClean="0">
                <a:solidFill>
                  <a:schemeClr val="tx1"/>
                </a:solidFill>
                <a:effectLst/>
                <a:latin typeface="微软雅黑" panose="020B0503020204020204" pitchFamily="34" charset="-122"/>
                <a:ea typeface="微软雅黑" panose="020B0503020204020204" pitchFamily="34" charset="-122"/>
                <a:cs typeface="+mn-cs"/>
              </a:rPr>
              <a:t>32</a:t>
            </a:r>
            <a:r>
              <a:rPr lang="zh-CN" altLang="en-US" sz="1100" b="1" i="0" kern="1200" dirty="0" smtClean="0">
                <a:solidFill>
                  <a:schemeClr val="tx1"/>
                </a:solidFill>
                <a:effectLst/>
                <a:latin typeface="微软雅黑" panose="020B0503020204020204" pitchFamily="34" charset="-122"/>
                <a:ea typeface="微软雅黑" panose="020B0503020204020204" pitchFamily="34" charset="-122"/>
                <a:cs typeface="+mn-cs"/>
              </a:rPr>
              <a:t>个虚拟通道</a:t>
            </a:r>
            <a:r>
              <a:rPr lang="zh-CN" altLang="en-US" sz="1100" b="0" i="0" kern="1200" dirty="0" smtClean="0">
                <a:solidFill>
                  <a:schemeClr val="tx1"/>
                </a:solidFill>
                <a:effectLst/>
                <a:latin typeface="微软雅黑" panose="020B0503020204020204" pitchFamily="34" charset="-122"/>
                <a:ea typeface="微软雅黑" panose="020B0503020204020204" pitchFamily="34" charset="-122"/>
                <a:cs typeface="+mn-cs"/>
              </a:rPr>
              <a:t>（分别传递各种输入输出数据如鼠标、键盘、图像、声音、端口、打印等等），运行在中心服务器上的应用运行环境的输入输出数据重新定向到远端终端设备的输入输出设备上，因此虽然应用客户端软件并没有运行在客户端设备上，但是用户使用起来和在客户端安装运行客户端软件相比，没有感觉任何操作上的改变。</a:t>
            </a:r>
            <a:endParaRPr lang="zh-CN" altLang="en-US" dirty="0"/>
          </a:p>
        </p:txBody>
      </p:sp>
    </p:spTree>
    <p:extLst>
      <p:ext uri="{BB962C8B-B14F-4D97-AF65-F5344CB8AC3E}">
        <p14:creationId xmlns:p14="http://schemas.microsoft.com/office/powerpoint/2010/main" val="399576758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584200" y="765175"/>
            <a:ext cx="5930900" cy="3336925"/>
          </a:xfrm>
        </p:spPr>
      </p:sp>
      <p:sp>
        <p:nvSpPr>
          <p:cNvPr id="3" name="备注占位符 2"/>
          <p:cNvSpPr>
            <a:spLocks noGrp="1"/>
          </p:cNvSpPr>
          <p:nvPr>
            <p:ph type="body" idx="1"/>
          </p:nvPr>
        </p:nvSpPr>
        <p:spPr/>
        <p:txBody>
          <a:bodyPr/>
          <a:lstStyle/>
          <a:p>
            <a:r>
              <a:rPr lang="en-US" altLang="zh-CN" sz="1100" b="0" i="0" kern="1200" dirty="0" err="1" smtClean="0">
                <a:solidFill>
                  <a:schemeClr val="tx1"/>
                </a:solidFill>
                <a:effectLst/>
                <a:latin typeface="微软雅黑" panose="020B0503020204020204" pitchFamily="34" charset="-122"/>
                <a:ea typeface="微软雅黑" panose="020B0503020204020204" pitchFamily="34" charset="-122"/>
                <a:cs typeface="+mn-cs"/>
              </a:rPr>
              <a:t>PCoIP</a:t>
            </a:r>
            <a:r>
              <a:rPr lang="zh-CN" altLang="en-US" sz="1100" b="0" i="0" kern="1200" dirty="0" smtClean="0">
                <a:solidFill>
                  <a:schemeClr val="tx1"/>
                </a:solidFill>
                <a:effectLst/>
                <a:latin typeface="微软雅黑" panose="020B0503020204020204" pitchFamily="34" charset="-122"/>
                <a:ea typeface="微软雅黑" panose="020B0503020204020204" pitchFamily="34" charset="-122"/>
                <a:cs typeface="+mn-cs"/>
              </a:rPr>
              <a:t>的最大特点就是，将用户的会话以图像的方式进行压缩传输，对于用户的操作，只传输变化部分，保证在低带宽下也能高效的使用。同时，</a:t>
            </a:r>
            <a:r>
              <a:rPr lang="en-US" altLang="zh-CN" sz="1100" b="0" i="0" kern="1200" dirty="0" err="1" smtClean="0">
                <a:solidFill>
                  <a:schemeClr val="tx1"/>
                </a:solidFill>
                <a:effectLst/>
                <a:latin typeface="微软雅黑" panose="020B0503020204020204" pitchFamily="34" charset="-122"/>
                <a:ea typeface="微软雅黑" panose="020B0503020204020204" pitchFamily="34" charset="-122"/>
                <a:cs typeface="+mn-cs"/>
              </a:rPr>
              <a:t>PCoIP</a:t>
            </a:r>
            <a:r>
              <a:rPr lang="zh-CN" altLang="en-US" sz="1100" b="0" i="0" kern="1200" dirty="0" smtClean="0">
                <a:solidFill>
                  <a:schemeClr val="tx1"/>
                </a:solidFill>
                <a:effectLst/>
                <a:latin typeface="微软雅黑" panose="020B0503020204020204" pitchFamily="34" charset="-122"/>
                <a:ea typeface="微软雅黑" panose="020B0503020204020204" pitchFamily="34" charset="-122"/>
                <a:cs typeface="+mn-cs"/>
              </a:rPr>
              <a:t>提供多台显示器及</a:t>
            </a:r>
            <a:r>
              <a:rPr lang="en-US" altLang="zh-CN" sz="1100" b="0" i="0" kern="1200" dirty="0" smtClean="0">
                <a:solidFill>
                  <a:schemeClr val="tx1"/>
                </a:solidFill>
                <a:effectLst/>
                <a:latin typeface="微软雅黑" panose="020B0503020204020204" pitchFamily="34" charset="-122"/>
                <a:ea typeface="微软雅黑" panose="020B0503020204020204" pitchFamily="34" charset="-122"/>
                <a:cs typeface="+mn-cs"/>
              </a:rPr>
              <a:t>2560*1600</a:t>
            </a:r>
            <a:r>
              <a:rPr lang="zh-CN" altLang="en-US" sz="1100" b="0" i="0" kern="1200" dirty="0" smtClean="0">
                <a:solidFill>
                  <a:schemeClr val="tx1"/>
                </a:solidFill>
                <a:effectLst/>
                <a:latin typeface="微软雅黑" panose="020B0503020204020204" pitchFamily="34" charset="-122"/>
                <a:ea typeface="微软雅黑" panose="020B0503020204020204" pitchFamily="34" charset="-122"/>
                <a:cs typeface="+mn-cs"/>
              </a:rPr>
              <a:t>分辨率和最多</a:t>
            </a:r>
            <a:r>
              <a:rPr lang="en-US" altLang="zh-CN" sz="1100" b="0" i="0" kern="1200" dirty="0" smtClean="0">
                <a:solidFill>
                  <a:schemeClr val="tx1"/>
                </a:solidFill>
                <a:effectLst/>
                <a:latin typeface="微软雅黑" panose="020B0503020204020204" pitchFamily="34" charset="-122"/>
                <a:ea typeface="微软雅黑" panose="020B0503020204020204" pitchFamily="34" charset="-122"/>
                <a:cs typeface="+mn-cs"/>
              </a:rPr>
              <a:t>4</a:t>
            </a:r>
            <a:r>
              <a:rPr lang="zh-CN" altLang="en-US" sz="1100" b="0" i="0" kern="1200" dirty="0" smtClean="0">
                <a:solidFill>
                  <a:schemeClr val="tx1"/>
                </a:solidFill>
                <a:effectLst/>
                <a:latin typeface="微软雅黑" panose="020B0503020204020204" pitchFamily="34" charset="-122"/>
                <a:ea typeface="微软雅黑" panose="020B0503020204020204" pitchFamily="34" charset="-122"/>
                <a:cs typeface="+mn-cs"/>
              </a:rPr>
              <a:t>台</a:t>
            </a:r>
            <a:r>
              <a:rPr lang="en-US" altLang="zh-CN" sz="1100" b="0" i="0" kern="1200" dirty="0" smtClean="0">
                <a:solidFill>
                  <a:schemeClr val="tx1"/>
                </a:solidFill>
                <a:effectLst/>
                <a:latin typeface="微软雅黑" panose="020B0503020204020204" pitchFamily="34" charset="-122"/>
                <a:ea typeface="微软雅黑" panose="020B0503020204020204" pitchFamily="34" charset="-122"/>
                <a:cs typeface="+mn-cs"/>
              </a:rPr>
              <a:t>32</a:t>
            </a:r>
            <a:r>
              <a:rPr lang="zh-CN" altLang="en-US" sz="1100" b="0" i="0" kern="1200" dirty="0" smtClean="0">
                <a:solidFill>
                  <a:schemeClr val="tx1"/>
                </a:solidFill>
                <a:effectLst/>
                <a:latin typeface="微软雅黑" panose="020B0503020204020204" pitchFamily="34" charset="-122"/>
                <a:ea typeface="微软雅黑" panose="020B0503020204020204" pitchFamily="34" charset="-122"/>
                <a:cs typeface="+mn-cs"/>
              </a:rPr>
              <a:t>位显示器的支持，此外它还支持把字体设置成清晰模式（</a:t>
            </a:r>
            <a:r>
              <a:rPr lang="en-US" altLang="zh-CN" sz="1100" b="0" i="0" kern="1200" dirty="0" smtClean="0">
                <a:solidFill>
                  <a:schemeClr val="tx1"/>
                </a:solidFill>
                <a:effectLst/>
                <a:latin typeface="微软雅黑" panose="020B0503020204020204" pitchFamily="34" charset="-122"/>
                <a:ea typeface="微软雅黑" panose="020B0503020204020204" pitchFamily="34" charset="-122"/>
                <a:cs typeface="+mn-cs"/>
              </a:rPr>
              <a:t>Clear Type</a:t>
            </a:r>
            <a:r>
              <a:rPr lang="zh-CN" altLang="en-US" sz="1100" b="0" i="0" kern="1200" dirty="0" smtClean="0">
                <a:solidFill>
                  <a:schemeClr val="tx1"/>
                </a:solidFill>
                <a:effectLst/>
                <a:latin typeface="微软雅黑" panose="020B0503020204020204" pitchFamily="34" charset="-122"/>
                <a:ea typeface="微软雅黑" panose="020B0503020204020204" pitchFamily="34" charset="-122"/>
                <a:cs typeface="+mn-cs"/>
              </a:rPr>
              <a:t>）。</a:t>
            </a:r>
            <a:endParaRPr lang="en-US" altLang="zh-CN" sz="1100" b="0" i="0" kern="1200" dirty="0" smtClean="0">
              <a:solidFill>
                <a:schemeClr val="tx1"/>
              </a:solidFill>
              <a:effectLst/>
              <a:latin typeface="微软雅黑" panose="020B0503020204020204" pitchFamily="34" charset="-122"/>
              <a:ea typeface="微软雅黑" panose="020B0503020204020204" pitchFamily="34" charset="-122"/>
              <a:cs typeface="+mn-cs"/>
            </a:endParaRPr>
          </a:p>
          <a:p>
            <a:r>
              <a:rPr lang="en-US" altLang="zh-CN" dirty="0" smtClean="0"/>
              <a:t>PCOIP</a:t>
            </a:r>
            <a:r>
              <a:rPr lang="zh-CN" altLang="en-US" dirty="0" smtClean="0"/>
              <a:t>协议不同于其他的协议</a:t>
            </a:r>
            <a:r>
              <a:rPr lang="en-US" altLang="zh-CN" dirty="0" smtClean="0"/>
              <a:t>(</a:t>
            </a:r>
            <a:r>
              <a:rPr lang="zh-CN" altLang="en-US" dirty="0" smtClean="0"/>
              <a:t>例如</a:t>
            </a:r>
            <a:r>
              <a:rPr lang="en-US" altLang="zh-CN" dirty="0" smtClean="0"/>
              <a:t>RDP</a:t>
            </a:r>
            <a:r>
              <a:rPr lang="zh-CN" altLang="en-US" dirty="0" smtClean="0"/>
              <a:t>或者</a:t>
            </a:r>
            <a:r>
              <a:rPr lang="en-US" altLang="zh-CN" dirty="0" smtClean="0"/>
              <a:t>ICA/HDX)</a:t>
            </a:r>
            <a:r>
              <a:rPr lang="zh-CN" altLang="en-US" dirty="0" smtClean="0"/>
              <a:t>它不是居于</a:t>
            </a:r>
            <a:r>
              <a:rPr lang="en-US" altLang="zh-CN" dirty="0" smtClean="0"/>
              <a:t>TCP</a:t>
            </a:r>
            <a:r>
              <a:rPr lang="zh-CN" altLang="en-US" dirty="0" smtClean="0"/>
              <a:t>底层传输而是基于</a:t>
            </a:r>
            <a:r>
              <a:rPr lang="en-US" altLang="zh-CN" dirty="0" smtClean="0"/>
              <a:t>UDP</a:t>
            </a:r>
            <a:r>
              <a:rPr lang="zh-CN" altLang="en-US" dirty="0" smtClean="0"/>
              <a:t>的底层传输。</a:t>
            </a:r>
            <a:r>
              <a:rPr lang="en-US" altLang="zh-CN" dirty="0" smtClean="0"/>
              <a:t>TCP</a:t>
            </a:r>
            <a:r>
              <a:rPr lang="zh-CN" altLang="en-US" dirty="0" smtClean="0"/>
              <a:t>有什么问题？需要经过</a:t>
            </a:r>
            <a:r>
              <a:rPr lang="en-US" altLang="zh-CN" dirty="0" smtClean="0"/>
              <a:t>3</a:t>
            </a:r>
            <a:r>
              <a:rPr lang="zh-CN" altLang="en-US" dirty="0" smtClean="0"/>
              <a:t>次握手，整个数据包中的校验包的长度大于</a:t>
            </a:r>
            <a:r>
              <a:rPr lang="en-US" altLang="zh-CN" dirty="0" smtClean="0"/>
              <a:t>UDP</a:t>
            </a:r>
            <a:r>
              <a:rPr lang="zh-CN" altLang="en-US" dirty="0" smtClean="0"/>
              <a:t>，这样会带来一些问题使其不适应于有较高的网络延时以及丢包的广域网环境，举个例子，大家在线使用在线流媒体观看视频，例如迅雷看看，</a:t>
            </a:r>
            <a:r>
              <a:rPr lang="en-US" altLang="zh-CN" dirty="0" smtClean="0"/>
              <a:t>PPLIVE</a:t>
            </a:r>
            <a:r>
              <a:rPr lang="zh-CN" altLang="en-US" dirty="0" smtClean="0"/>
              <a:t>等，他们使用的传输协议是</a:t>
            </a:r>
            <a:r>
              <a:rPr lang="en-US" altLang="zh-CN" dirty="0" smtClean="0"/>
              <a:t>TCP</a:t>
            </a:r>
            <a:r>
              <a:rPr lang="zh-CN" altLang="en-US" dirty="0" smtClean="0"/>
              <a:t>还是</a:t>
            </a:r>
            <a:r>
              <a:rPr lang="en-US" altLang="zh-CN" dirty="0" smtClean="0"/>
              <a:t>UDP</a:t>
            </a:r>
            <a:r>
              <a:rPr lang="zh-CN" altLang="en-US" dirty="0" smtClean="0"/>
              <a:t>？显然是</a:t>
            </a:r>
            <a:r>
              <a:rPr lang="en-US" altLang="zh-CN" dirty="0" smtClean="0"/>
              <a:t>UDP</a:t>
            </a:r>
            <a:r>
              <a:rPr lang="zh-CN" altLang="en-US" dirty="0" smtClean="0"/>
              <a:t>，它可以最大程度的利用网络带宽，确保视频的流畅播放，正因为</a:t>
            </a:r>
            <a:r>
              <a:rPr lang="en-US" altLang="zh-CN" dirty="0" smtClean="0"/>
              <a:t>UDP</a:t>
            </a:r>
            <a:r>
              <a:rPr lang="zh-CN" altLang="en-US" dirty="0" smtClean="0"/>
              <a:t>协议简单、效率高，一般常见用于传输</a:t>
            </a:r>
            <a:r>
              <a:rPr lang="en-US" altLang="zh-CN" dirty="0" smtClean="0"/>
              <a:t>VOIP</a:t>
            </a:r>
            <a:r>
              <a:rPr lang="zh-CN" altLang="en-US" dirty="0" smtClean="0"/>
              <a:t>，视频等实时性要求高的内容。</a:t>
            </a:r>
          </a:p>
          <a:p>
            <a:r>
              <a:rPr lang="zh-CN" altLang="en-US" dirty="0" smtClean="0"/>
              <a:t>将用户的会话以图像的方式进行压缩传输，对于用户的操作，只传输变化部分，保证在低带宽下也能高效的使用。</a:t>
            </a:r>
            <a:r>
              <a:rPr lang="en-US" altLang="zh-CN" dirty="0" smtClean="0"/>
              <a:t>PCOIP</a:t>
            </a:r>
            <a:r>
              <a:rPr lang="zh-CN" altLang="en-US" dirty="0" smtClean="0"/>
              <a:t>协议在广域网环境下，具有更强的自适应功能，能够充分利用网络带宽，这里更充分的利用带宽，而不是无止境的抢占带宽。举个例子：</a:t>
            </a:r>
            <a:r>
              <a:rPr lang="en-US" altLang="zh-CN" dirty="0" smtClean="0"/>
              <a:t>QQ</a:t>
            </a:r>
            <a:r>
              <a:rPr lang="zh-CN" altLang="en-US" dirty="0" smtClean="0"/>
              <a:t>和宝马有区别么？在早晚高峰的时候，路上很堵，</a:t>
            </a:r>
            <a:r>
              <a:rPr lang="en-US" altLang="zh-CN" dirty="0" smtClean="0"/>
              <a:t>QQ</a:t>
            </a:r>
            <a:r>
              <a:rPr lang="zh-CN" altLang="en-US" dirty="0" smtClean="0"/>
              <a:t>开</a:t>
            </a:r>
            <a:r>
              <a:rPr lang="en-US" altLang="zh-CN" dirty="0" smtClean="0"/>
              <a:t>30</a:t>
            </a:r>
            <a:r>
              <a:rPr lang="zh-CN" altLang="en-US" dirty="0" smtClean="0"/>
              <a:t>迈，宝马也只能开</a:t>
            </a:r>
            <a:r>
              <a:rPr lang="en-US" altLang="zh-CN" dirty="0" smtClean="0"/>
              <a:t>30</a:t>
            </a:r>
            <a:r>
              <a:rPr lang="zh-CN" altLang="en-US" dirty="0" smtClean="0"/>
              <a:t>迈，你能说</a:t>
            </a:r>
            <a:r>
              <a:rPr lang="en-US" altLang="zh-CN" dirty="0" smtClean="0"/>
              <a:t>QQ</a:t>
            </a:r>
            <a:r>
              <a:rPr lang="zh-CN" altLang="en-US" dirty="0" smtClean="0"/>
              <a:t>和宝马一样慢么？但是到了临晨，路上没车了，我</a:t>
            </a:r>
            <a:r>
              <a:rPr lang="en-US" altLang="zh-CN" dirty="0" smtClean="0"/>
              <a:t>QQ</a:t>
            </a:r>
            <a:r>
              <a:rPr lang="zh-CN" altLang="en-US" dirty="0" smtClean="0"/>
              <a:t>开个</a:t>
            </a:r>
            <a:r>
              <a:rPr lang="en-US" altLang="zh-CN" dirty="0" smtClean="0"/>
              <a:t>100</a:t>
            </a:r>
            <a:r>
              <a:rPr lang="zh-CN" altLang="en-US" dirty="0" smtClean="0"/>
              <a:t>迈都费劲了，宝马轻松超过</a:t>
            </a:r>
            <a:r>
              <a:rPr lang="en-US" altLang="zh-CN" dirty="0" smtClean="0"/>
              <a:t>200</a:t>
            </a:r>
            <a:r>
              <a:rPr lang="zh-CN" altLang="en-US" dirty="0" smtClean="0"/>
              <a:t>，这时候充分利用带宽的优势就显现出来了。</a:t>
            </a:r>
          </a:p>
          <a:p>
            <a:r>
              <a:rPr lang="en-US" altLang="zh-CN" dirty="0" smtClean="0"/>
              <a:t>PCOIP</a:t>
            </a:r>
            <a:r>
              <a:rPr lang="zh-CN" altLang="en-US" dirty="0" smtClean="0"/>
              <a:t>协议是典型的主机端渲染协议，兼容性较好。而且在不同连接线路速度下</a:t>
            </a:r>
            <a:r>
              <a:rPr lang="en-US" altLang="zh-CN" dirty="0" err="1" smtClean="0"/>
              <a:t>PCoIP</a:t>
            </a:r>
            <a:r>
              <a:rPr lang="zh-CN" altLang="en-US" dirty="0" smtClean="0"/>
              <a:t>显示图像的效果也不同。在低速线路下，</a:t>
            </a:r>
            <a:r>
              <a:rPr lang="en-US" altLang="zh-CN" dirty="0" smtClean="0"/>
              <a:t>PCOIP</a:t>
            </a:r>
            <a:r>
              <a:rPr lang="zh-CN" altLang="en-US" dirty="0" smtClean="0"/>
              <a:t>会先传输一份感觉上无损的图像到客户端，随着线路速度逐渐提高，渐渐将高清晰度的图形显示出来。</a:t>
            </a:r>
            <a:r>
              <a:rPr lang="en-US" altLang="zh-CN" dirty="0" smtClean="0"/>
              <a:t>PCOIP</a:t>
            </a:r>
            <a:r>
              <a:rPr lang="zh-CN" altLang="en-US" dirty="0" smtClean="0"/>
              <a:t>不但支持</a:t>
            </a:r>
            <a:r>
              <a:rPr lang="en-US" altLang="zh-CN" dirty="0" smtClean="0"/>
              <a:t>VMWARE</a:t>
            </a:r>
            <a:r>
              <a:rPr lang="zh-CN" altLang="en-US" dirty="0" smtClean="0"/>
              <a:t>软件的解决方案而且还能在装载了</a:t>
            </a:r>
            <a:r>
              <a:rPr lang="en-US" altLang="zh-CN" dirty="0" err="1" smtClean="0"/>
              <a:t>Teradici</a:t>
            </a:r>
            <a:r>
              <a:rPr lang="zh-CN" altLang="en-US" dirty="0" smtClean="0"/>
              <a:t>主机卡的刀片</a:t>
            </a:r>
            <a:r>
              <a:rPr lang="en-US" altLang="zh-CN" dirty="0" smtClean="0"/>
              <a:t>PC</a:t>
            </a:r>
            <a:r>
              <a:rPr lang="zh-CN" altLang="en-US" dirty="0" smtClean="0"/>
              <a:t>和机架式工作站上通过硬件编解码的方式存在。</a:t>
            </a:r>
            <a:endParaRPr lang="zh-CN" altLang="en-US" dirty="0"/>
          </a:p>
        </p:txBody>
      </p:sp>
    </p:spTree>
    <p:extLst>
      <p:ext uri="{BB962C8B-B14F-4D97-AF65-F5344CB8AC3E}">
        <p14:creationId xmlns:p14="http://schemas.microsoft.com/office/powerpoint/2010/main" val="239652286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584200" y="765175"/>
            <a:ext cx="5930900" cy="3336925"/>
          </a:xfrm>
        </p:spPr>
      </p:sp>
      <p:sp>
        <p:nvSpPr>
          <p:cNvPr id="3" name="备注占位符 2"/>
          <p:cNvSpPr>
            <a:spLocks noGrp="1"/>
          </p:cNvSpPr>
          <p:nvPr>
            <p:ph type="body" idx="1"/>
          </p:nvPr>
        </p:nvSpPr>
        <p:spPr/>
        <p:txBody>
          <a:bodyPr/>
          <a:lstStyle/>
          <a:p>
            <a:r>
              <a:rPr lang="en-US" altLang="zh-CN" sz="1100" b="0" i="0" kern="1200" dirty="0" err="1" smtClean="0">
                <a:solidFill>
                  <a:schemeClr val="tx1"/>
                </a:solidFill>
                <a:effectLst/>
                <a:latin typeface="微软雅黑" panose="020B0503020204020204" pitchFamily="34" charset="-122"/>
                <a:ea typeface="微软雅黑" panose="020B0503020204020204" pitchFamily="34" charset="-122"/>
                <a:cs typeface="+mn-cs"/>
              </a:rPr>
              <a:t>Redhat</a:t>
            </a:r>
            <a:r>
              <a:rPr lang="zh-CN" altLang="en-US" sz="1100" b="0" i="0" kern="1200" dirty="0" smtClean="0">
                <a:solidFill>
                  <a:schemeClr val="tx1"/>
                </a:solidFill>
                <a:effectLst/>
                <a:latin typeface="微软雅黑" panose="020B0503020204020204" pitchFamily="34" charset="-122"/>
                <a:ea typeface="微软雅黑" panose="020B0503020204020204" pitchFamily="34" charset="-122"/>
                <a:cs typeface="+mn-cs"/>
              </a:rPr>
              <a:t>推出的</a:t>
            </a:r>
            <a:r>
              <a:rPr lang="en-US" altLang="zh-CN" sz="1100" b="0" i="0" kern="1200" dirty="0" smtClean="0">
                <a:solidFill>
                  <a:schemeClr val="tx1"/>
                </a:solidFill>
                <a:effectLst/>
                <a:latin typeface="微软雅黑" panose="020B0503020204020204" pitchFamily="34" charset="-122"/>
                <a:ea typeface="微软雅黑" panose="020B0503020204020204" pitchFamily="34" charset="-122"/>
                <a:cs typeface="+mn-cs"/>
              </a:rPr>
              <a:t>SPICE</a:t>
            </a:r>
            <a:r>
              <a:rPr lang="zh-CN" altLang="en-US" sz="1100" b="0" i="0" kern="1200" dirty="0" smtClean="0">
                <a:solidFill>
                  <a:schemeClr val="tx1"/>
                </a:solidFill>
                <a:effectLst/>
                <a:latin typeface="微软雅黑" panose="020B0503020204020204" pitchFamily="34" charset="-122"/>
                <a:ea typeface="微软雅黑" panose="020B0503020204020204" pitchFamily="34" charset="-122"/>
                <a:cs typeface="+mn-cs"/>
              </a:rPr>
              <a:t>协议是一项高性能、动态的自适应远程呈现技术，能为终端用户带来和物理桌面个人计算机难以区分的体验。</a:t>
            </a:r>
            <a:r>
              <a:rPr lang="en-US" altLang="zh-CN" sz="1100" b="0" i="0" kern="1200" dirty="0" smtClean="0">
                <a:solidFill>
                  <a:schemeClr val="tx1"/>
                </a:solidFill>
                <a:effectLst/>
                <a:latin typeface="微软雅黑" panose="020B0503020204020204" pitchFamily="34" charset="-122"/>
                <a:ea typeface="微软雅黑" panose="020B0503020204020204" pitchFamily="34" charset="-122"/>
                <a:cs typeface="+mn-cs"/>
              </a:rPr>
              <a:t>SPICE</a:t>
            </a:r>
            <a:r>
              <a:rPr lang="zh-CN" altLang="en-US" sz="1100" b="0" i="0" kern="1200" dirty="0" smtClean="0">
                <a:solidFill>
                  <a:schemeClr val="tx1"/>
                </a:solidFill>
                <a:effectLst/>
                <a:latin typeface="微软雅黑" panose="020B0503020204020204" pitchFamily="34" charset="-122"/>
                <a:ea typeface="微软雅黑" panose="020B0503020204020204" pitchFamily="34" charset="-122"/>
                <a:cs typeface="+mn-cs"/>
              </a:rPr>
              <a:t>是为远程访问虚拟化桌面而专门设计和创建，它是使用</a:t>
            </a:r>
            <a:r>
              <a:rPr lang="en-US" altLang="zh-CN" sz="1100" b="0" i="0" kern="1200" dirty="0" err="1" smtClean="0">
                <a:solidFill>
                  <a:schemeClr val="tx1"/>
                </a:solidFill>
                <a:effectLst/>
                <a:latin typeface="微软雅黑" panose="020B0503020204020204" pitchFamily="34" charset="-122"/>
                <a:ea typeface="微软雅黑" panose="020B0503020204020204" pitchFamily="34" charset="-122"/>
                <a:cs typeface="+mn-cs"/>
              </a:rPr>
              <a:t>redhat</a:t>
            </a:r>
            <a:r>
              <a:rPr lang="zh-CN" altLang="en-US" sz="1100" b="0" i="0" kern="1200" dirty="0" smtClean="0">
                <a:solidFill>
                  <a:schemeClr val="tx1"/>
                </a:solidFill>
                <a:effectLst/>
                <a:latin typeface="微软雅黑" panose="020B0503020204020204" pitchFamily="34" charset="-122"/>
                <a:ea typeface="微软雅黑" panose="020B0503020204020204" pitchFamily="34" charset="-122"/>
                <a:cs typeface="+mn-cs"/>
              </a:rPr>
              <a:t>企业虚拟化桌面版时，将用户连接至虚拟化桌面的协议。</a:t>
            </a:r>
            <a:endParaRPr lang="en-US" altLang="zh-CN" sz="1100" b="0" i="0" kern="1200" dirty="0" smtClean="0">
              <a:solidFill>
                <a:schemeClr val="tx1"/>
              </a:solidFill>
              <a:effectLst/>
              <a:latin typeface="微软雅黑" panose="020B0503020204020204" pitchFamily="34" charset="-122"/>
              <a:ea typeface="微软雅黑" panose="020B0503020204020204" pitchFamily="34" charset="-122"/>
              <a:cs typeface="+mn-cs"/>
            </a:endParaRPr>
          </a:p>
          <a:p>
            <a:r>
              <a:rPr lang="zh-CN" altLang="en-US" sz="1100" b="0" i="0" kern="1200" dirty="0" smtClean="0">
                <a:solidFill>
                  <a:schemeClr val="tx1"/>
                </a:solidFill>
                <a:effectLst/>
                <a:latin typeface="微软雅黑" panose="020B0503020204020204" pitchFamily="34" charset="-122"/>
                <a:ea typeface="微软雅黑" panose="020B0503020204020204" pitchFamily="34" charset="-122"/>
                <a:cs typeface="+mn-cs"/>
              </a:rPr>
              <a:t>与</a:t>
            </a:r>
            <a:r>
              <a:rPr lang="en-US" altLang="zh-CN" sz="1100" b="0" i="0" kern="1200" dirty="0" smtClean="0">
                <a:solidFill>
                  <a:schemeClr val="tx1"/>
                </a:solidFill>
                <a:effectLst/>
                <a:latin typeface="微软雅黑" panose="020B0503020204020204" pitchFamily="34" charset="-122"/>
                <a:ea typeface="微软雅黑" panose="020B0503020204020204" pitchFamily="34" charset="-122"/>
                <a:cs typeface="+mn-cs"/>
              </a:rPr>
              <a:t>Microsoft</a:t>
            </a:r>
            <a:r>
              <a:rPr lang="zh-CN" altLang="en-US" sz="1100" b="0" i="0" kern="1200" dirty="0" smtClean="0">
                <a:solidFill>
                  <a:schemeClr val="tx1"/>
                </a:solidFill>
                <a:effectLst/>
                <a:latin typeface="微软雅黑" panose="020B0503020204020204" pitchFamily="34" charset="-122"/>
                <a:ea typeface="微软雅黑" panose="020B0503020204020204" pitchFamily="34" charset="-122"/>
                <a:cs typeface="+mn-cs"/>
              </a:rPr>
              <a:t>的</a:t>
            </a:r>
            <a:r>
              <a:rPr lang="en-US" altLang="zh-CN" sz="1100" b="0" i="0" kern="1200" dirty="0" smtClean="0">
                <a:solidFill>
                  <a:schemeClr val="tx1"/>
                </a:solidFill>
                <a:effectLst/>
                <a:latin typeface="微软雅黑" panose="020B0503020204020204" pitchFamily="34" charset="-122"/>
                <a:ea typeface="微软雅黑" panose="020B0503020204020204" pitchFamily="34" charset="-122"/>
                <a:cs typeface="+mn-cs"/>
              </a:rPr>
              <a:t>RDP</a:t>
            </a:r>
            <a:r>
              <a:rPr lang="zh-CN" altLang="en-US" sz="1100" b="0" i="0" kern="1200" dirty="0" smtClean="0">
                <a:solidFill>
                  <a:schemeClr val="tx1"/>
                </a:solidFill>
                <a:effectLst/>
                <a:latin typeface="微软雅黑" panose="020B0503020204020204" pitchFamily="34" charset="-122"/>
                <a:ea typeface="微软雅黑" panose="020B0503020204020204" pitchFamily="34" charset="-122"/>
                <a:cs typeface="+mn-cs"/>
              </a:rPr>
              <a:t>和</a:t>
            </a:r>
            <a:r>
              <a:rPr lang="en-US" altLang="zh-CN" sz="1100" b="0" i="0" kern="1200" dirty="0" smtClean="0">
                <a:solidFill>
                  <a:schemeClr val="tx1"/>
                </a:solidFill>
                <a:effectLst/>
                <a:latin typeface="微软雅黑" panose="020B0503020204020204" pitchFamily="34" charset="-122"/>
                <a:ea typeface="微软雅黑" panose="020B0503020204020204" pitchFamily="34" charset="-122"/>
                <a:cs typeface="+mn-cs"/>
              </a:rPr>
              <a:t>Citrix</a:t>
            </a:r>
            <a:r>
              <a:rPr lang="zh-CN" altLang="en-US" sz="1100" b="0" i="0" kern="1200" dirty="0" smtClean="0">
                <a:solidFill>
                  <a:schemeClr val="tx1"/>
                </a:solidFill>
                <a:effectLst/>
                <a:latin typeface="微软雅黑" panose="020B0503020204020204" pitchFamily="34" charset="-122"/>
                <a:ea typeface="微软雅黑" panose="020B0503020204020204" pitchFamily="34" charset="-122"/>
                <a:cs typeface="+mn-cs"/>
              </a:rPr>
              <a:t>的</a:t>
            </a:r>
            <a:r>
              <a:rPr lang="en-US" altLang="zh-CN" sz="1100" b="0" i="0" kern="1200" dirty="0" smtClean="0">
                <a:solidFill>
                  <a:schemeClr val="tx1"/>
                </a:solidFill>
                <a:effectLst/>
                <a:latin typeface="微软雅黑" panose="020B0503020204020204" pitchFamily="34" charset="-122"/>
                <a:ea typeface="微软雅黑" panose="020B0503020204020204" pitchFamily="34" charset="-122"/>
                <a:cs typeface="+mn-cs"/>
              </a:rPr>
              <a:t>ICA</a:t>
            </a:r>
            <a:r>
              <a:rPr lang="zh-CN" altLang="en-US" sz="1100" b="0" i="0" kern="1200" dirty="0" smtClean="0">
                <a:solidFill>
                  <a:schemeClr val="tx1"/>
                </a:solidFill>
                <a:effectLst/>
                <a:latin typeface="微软雅黑" panose="020B0503020204020204" pitchFamily="34" charset="-122"/>
                <a:ea typeface="微软雅黑" panose="020B0503020204020204" pitchFamily="34" charset="-122"/>
                <a:cs typeface="+mn-cs"/>
              </a:rPr>
              <a:t>旧协议不同，</a:t>
            </a:r>
            <a:r>
              <a:rPr lang="en-US" altLang="zh-CN" sz="1100" b="0" i="0" kern="1200" dirty="0" smtClean="0">
                <a:solidFill>
                  <a:schemeClr val="tx1"/>
                </a:solidFill>
                <a:effectLst/>
                <a:latin typeface="微软雅黑" panose="020B0503020204020204" pitchFamily="34" charset="-122"/>
                <a:ea typeface="微软雅黑" panose="020B0503020204020204" pitchFamily="34" charset="-122"/>
                <a:cs typeface="+mn-cs"/>
              </a:rPr>
              <a:t>SPICE</a:t>
            </a:r>
            <a:r>
              <a:rPr lang="zh-CN" altLang="en-US" sz="1100" b="0" i="0" kern="1200" dirty="0" smtClean="0">
                <a:solidFill>
                  <a:schemeClr val="tx1"/>
                </a:solidFill>
                <a:effectLst/>
                <a:latin typeface="微软雅黑" panose="020B0503020204020204" pitchFamily="34" charset="-122"/>
                <a:ea typeface="微软雅黑" panose="020B0503020204020204" pitchFamily="34" charset="-122"/>
                <a:cs typeface="+mn-cs"/>
              </a:rPr>
              <a:t>是以多层架构为基础，旨在满足目前桌面用户的丰富多媒体需求。设计的核心是实现对用户端设备</a:t>
            </a:r>
            <a:r>
              <a:rPr lang="en-US" altLang="zh-CN" sz="1100" b="0" i="0" kern="1200" dirty="0" smtClean="0">
                <a:solidFill>
                  <a:schemeClr val="tx1"/>
                </a:solidFill>
                <a:effectLst/>
                <a:latin typeface="微软雅黑" panose="020B0503020204020204" pitchFamily="34" charset="-122"/>
                <a:ea typeface="微软雅黑" panose="020B0503020204020204" pitchFamily="34" charset="-122"/>
                <a:cs typeface="+mn-cs"/>
              </a:rPr>
              <a:t>(CPU</a:t>
            </a:r>
            <a:r>
              <a:rPr lang="zh-CN" altLang="en-US" sz="1100" b="0" i="0" kern="1200" dirty="0" smtClean="0">
                <a:solidFill>
                  <a:schemeClr val="tx1"/>
                </a:solidFill>
                <a:effectLst/>
                <a:latin typeface="微软雅黑" panose="020B0503020204020204" pitchFamily="34" charset="-122"/>
                <a:ea typeface="微软雅黑" panose="020B0503020204020204" pitchFamily="34" charset="-122"/>
                <a:cs typeface="+mn-cs"/>
              </a:rPr>
              <a:t>、</a:t>
            </a:r>
            <a:r>
              <a:rPr lang="en-US" altLang="zh-CN" sz="1100" b="0" i="0" kern="1200" dirty="0" smtClean="0">
                <a:solidFill>
                  <a:schemeClr val="tx1"/>
                </a:solidFill>
                <a:effectLst/>
                <a:latin typeface="微软雅黑" panose="020B0503020204020204" pitchFamily="34" charset="-122"/>
                <a:ea typeface="微软雅黑" panose="020B0503020204020204" pitchFamily="34" charset="-122"/>
                <a:cs typeface="+mn-cs"/>
              </a:rPr>
              <a:t>RAM</a:t>
            </a:r>
            <a:r>
              <a:rPr lang="zh-CN" altLang="en-US" sz="1100" b="0" i="0" kern="1200" dirty="0" smtClean="0">
                <a:solidFill>
                  <a:schemeClr val="tx1"/>
                </a:solidFill>
                <a:effectLst/>
                <a:latin typeface="微软雅黑" panose="020B0503020204020204" pitchFamily="34" charset="-122"/>
                <a:ea typeface="微软雅黑" panose="020B0503020204020204" pitchFamily="34" charset="-122"/>
                <a:cs typeface="+mn-cs"/>
              </a:rPr>
              <a:t>等</a:t>
            </a:r>
            <a:r>
              <a:rPr lang="en-US" altLang="zh-CN" sz="1100" b="0" i="0" kern="1200" dirty="0" smtClean="0">
                <a:solidFill>
                  <a:schemeClr val="tx1"/>
                </a:solidFill>
                <a:effectLst/>
                <a:latin typeface="微软雅黑" panose="020B0503020204020204" pitchFamily="34" charset="-122"/>
                <a:ea typeface="微软雅黑" panose="020B0503020204020204" pitchFamily="34" charset="-122"/>
                <a:cs typeface="+mn-cs"/>
              </a:rPr>
              <a:t>)</a:t>
            </a:r>
            <a:r>
              <a:rPr lang="zh-CN" altLang="en-US" sz="1100" b="0" i="0" kern="1200" dirty="0" smtClean="0">
                <a:solidFill>
                  <a:schemeClr val="tx1"/>
                </a:solidFill>
                <a:effectLst/>
                <a:latin typeface="微软雅黑" panose="020B0503020204020204" pitchFamily="34" charset="-122"/>
                <a:ea typeface="微软雅黑" panose="020B0503020204020204" pitchFamily="34" charset="-122"/>
                <a:cs typeface="+mn-cs"/>
              </a:rPr>
              <a:t>或主机虚拟服务器上可用系统资源的智能访问。作为访问的结果，协议会以动态方式判定是在客户端设备上还是在主机服务器上对桌面应用程序进行呈现，从而在任何网络条件下都能生成最佳用户体验。</a:t>
            </a:r>
            <a:endParaRPr lang="en-US" altLang="zh-CN" sz="1100" b="0" i="0" kern="1200" dirty="0" smtClean="0">
              <a:solidFill>
                <a:schemeClr val="tx1"/>
              </a:solidFill>
              <a:effectLst/>
              <a:latin typeface="微软雅黑" panose="020B0503020204020204" pitchFamily="34" charset="-122"/>
              <a:ea typeface="微软雅黑" panose="020B0503020204020204" pitchFamily="34" charset="-122"/>
              <a:cs typeface="+mn-cs"/>
            </a:endParaRPr>
          </a:p>
          <a:p>
            <a:r>
              <a:rPr lang="en-US" altLang="zh-CN" sz="1100" b="0" i="0" kern="1200" dirty="0" smtClean="0">
                <a:solidFill>
                  <a:schemeClr val="tx1"/>
                </a:solidFill>
                <a:effectLst/>
                <a:latin typeface="微软雅黑" panose="020B0503020204020204" pitchFamily="34" charset="-122"/>
                <a:ea typeface="微软雅黑" panose="020B0503020204020204" pitchFamily="34" charset="-122"/>
                <a:cs typeface="+mn-cs"/>
              </a:rPr>
              <a:t>SPICE</a:t>
            </a:r>
            <a:r>
              <a:rPr lang="zh-CN" altLang="en-US" sz="1100" b="0" i="0" kern="1200" dirty="0" smtClean="0">
                <a:solidFill>
                  <a:schemeClr val="tx1"/>
                </a:solidFill>
                <a:effectLst/>
                <a:latin typeface="微软雅黑" panose="020B0503020204020204" pitchFamily="34" charset="-122"/>
                <a:ea typeface="微软雅黑" panose="020B0503020204020204" pitchFamily="34" charset="-122"/>
                <a:cs typeface="+mn-cs"/>
              </a:rPr>
              <a:t>协议可以提供超群的客户体验，市场潜力巨大，也备受国内虚拟化厂商的青睐，深圳京华科讯、云巅网络科技、拿云时代等厂商都基于</a:t>
            </a:r>
            <a:r>
              <a:rPr lang="en-US" altLang="zh-CN" sz="1100" b="0" i="0" kern="1200" dirty="0" smtClean="0">
                <a:solidFill>
                  <a:schemeClr val="tx1"/>
                </a:solidFill>
                <a:effectLst/>
                <a:latin typeface="微软雅黑" panose="020B0503020204020204" pitchFamily="34" charset="-122"/>
                <a:ea typeface="微软雅黑" panose="020B0503020204020204" pitchFamily="34" charset="-122"/>
                <a:cs typeface="+mn-cs"/>
              </a:rPr>
              <a:t>SPICE</a:t>
            </a:r>
            <a:r>
              <a:rPr lang="zh-CN" altLang="en-US" sz="1100" b="0" i="0" kern="1200" dirty="0" smtClean="0">
                <a:solidFill>
                  <a:schemeClr val="tx1"/>
                </a:solidFill>
                <a:effectLst/>
                <a:latin typeface="微软雅黑" panose="020B0503020204020204" pitchFamily="34" charset="-122"/>
                <a:ea typeface="微软雅黑" panose="020B0503020204020204" pitchFamily="34" charset="-122"/>
                <a:cs typeface="+mn-cs"/>
              </a:rPr>
              <a:t>推出自己的协议，在此基础上的虚拟桌面产品也受到了客户好评。</a:t>
            </a:r>
            <a:r>
              <a:rPr lang="zh-CN" altLang="en-US" dirty="0" smtClean="0"/>
              <a:t/>
            </a:r>
            <a:br>
              <a:rPr lang="zh-CN" altLang="en-US" dirty="0" smtClean="0"/>
            </a:br>
            <a:endParaRPr lang="zh-CN" altLang="en-US" dirty="0"/>
          </a:p>
        </p:txBody>
      </p:sp>
    </p:spTree>
    <p:extLst>
      <p:ext uri="{BB962C8B-B14F-4D97-AF65-F5344CB8AC3E}">
        <p14:creationId xmlns:p14="http://schemas.microsoft.com/office/powerpoint/2010/main" val="174560012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584200" y="765175"/>
            <a:ext cx="5930900" cy="3336925"/>
          </a:xfrm>
        </p:spPr>
      </p:sp>
      <p:sp>
        <p:nvSpPr>
          <p:cNvPr id="3" name="备注占位符 2"/>
          <p:cNvSpPr>
            <a:spLocks noGrp="1"/>
          </p:cNvSpPr>
          <p:nvPr>
            <p:ph type="body" idx="1"/>
          </p:nvPr>
        </p:nvSpPr>
        <p:spPr/>
        <p:txBody>
          <a:bodyPr/>
          <a:lstStyle/>
          <a:p>
            <a:r>
              <a:rPr lang="en-US" altLang="zh-CN" sz="1100" b="0" i="0" kern="1200" dirty="0" smtClean="0">
                <a:solidFill>
                  <a:schemeClr val="tx1"/>
                </a:solidFill>
                <a:effectLst/>
                <a:latin typeface="微软雅黑" panose="020B0503020204020204" pitchFamily="34" charset="-122"/>
                <a:ea typeface="微软雅黑" panose="020B0503020204020204" pitchFamily="34" charset="-122"/>
                <a:cs typeface="+mn-cs"/>
              </a:rPr>
              <a:t>RDP</a:t>
            </a:r>
            <a:r>
              <a:rPr lang="zh-CN" altLang="en-US" sz="1100" b="0" i="0" kern="1200" dirty="0" smtClean="0">
                <a:solidFill>
                  <a:schemeClr val="tx1"/>
                </a:solidFill>
                <a:effectLst/>
                <a:latin typeface="微软雅黑" panose="020B0503020204020204" pitchFamily="34" charset="-122"/>
                <a:ea typeface="微软雅黑" panose="020B0503020204020204" pitchFamily="34" charset="-122"/>
                <a:cs typeface="+mn-cs"/>
              </a:rPr>
              <a:t>协议中，终端服务使任何一台有权限的终端机，用已知的账号登录服务器，可以使用账号内的资源，包括软件、硬件资源；同时，在协议升级后，客户端连接后可以使用本地的资源，包括本地打印机、声音本地回放、本地磁盘资源和本地硬件接口。所有的计算都在服务器端进行，客户端只需要处理网络连接、接收数据、界面显示和设备数据输出。国内基于</a:t>
            </a:r>
            <a:r>
              <a:rPr lang="en-US" altLang="zh-CN" sz="1100" b="0" i="0" kern="1200" dirty="0" smtClean="0">
                <a:solidFill>
                  <a:schemeClr val="tx1"/>
                </a:solidFill>
                <a:effectLst/>
                <a:latin typeface="微软雅黑" panose="020B0503020204020204" pitchFamily="34" charset="-122"/>
                <a:ea typeface="微软雅黑" panose="020B0503020204020204" pitchFamily="34" charset="-122"/>
                <a:cs typeface="+mn-cs"/>
              </a:rPr>
              <a:t>RDP</a:t>
            </a:r>
            <a:r>
              <a:rPr lang="zh-CN" altLang="en-US" sz="1100" b="0" i="0" kern="1200" dirty="0" smtClean="0">
                <a:solidFill>
                  <a:schemeClr val="tx1"/>
                </a:solidFill>
                <a:effectLst/>
                <a:latin typeface="微软雅黑" panose="020B0503020204020204" pitchFamily="34" charset="-122"/>
                <a:ea typeface="微软雅黑" panose="020B0503020204020204" pitchFamily="34" charset="-122"/>
                <a:cs typeface="+mn-cs"/>
              </a:rPr>
              <a:t>协议开发的虚拟化厂商有北京方物、西安瑞友天翼等。</a:t>
            </a:r>
            <a:endParaRPr lang="zh-CN" altLang="en-US" dirty="0"/>
          </a:p>
        </p:txBody>
      </p:sp>
    </p:spTree>
    <p:extLst>
      <p:ext uri="{BB962C8B-B14F-4D97-AF65-F5344CB8AC3E}">
        <p14:creationId xmlns:p14="http://schemas.microsoft.com/office/powerpoint/2010/main" val="21681995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584200" y="765175"/>
            <a:ext cx="5930900" cy="3336925"/>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51016040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endParaRPr lang="zh-CN" altLang="en-US" dirty="0"/>
          </a:p>
        </p:txBody>
      </p:sp>
      <p:sp>
        <p:nvSpPr>
          <p:cNvPr id="5" name="幻灯片图像占位符 4"/>
          <p:cNvSpPr>
            <a:spLocks noGrp="1" noRot="1" noChangeAspect="1"/>
          </p:cNvSpPr>
          <p:nvPr>
            <p:ph type="sldImg"/>
          </p:nvPr>
        </p:nvSpPr>
        <p:spPr>
          <a:xfrm>
            <a:off x="584200" y="765175"/>
            <a:ext cx="5930900" cy="3336925"/>
          </a:xfrm>
        </p:spPr>
      </p:sp>
    </p:spTree>
    <p:extLst>
      <p:ext uri="{BB962C8B-B14F-4D97-AF65-F5344CB8AC3E}">
        <p14:creationId xmlns:p14="http://schemas.microsoft.com/office/powerpoint/2010/main" val="287966225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584200" y="765175"/>
            <a:ext cx="5930900" cy="3336925"/>
          </a:xfrm>
        </p:spPr>
      </p:sp>
      <p:sp>
        <p:nvSpPr>
          <p:cNvPr id="3" name="备注占位符 2"/>
          <p:cNvSpPr>
            <a:spLocks noGrp="1"/>
          </p:cNvSpPr>
          <p:nvPr>
            <p:ph type="body" idx="1"/>
          </p:nvPr>
        </p:nvSpPr>
        <p:spPr/>
        <p:txBody>
          <a:bodyPr/>
          <a:lstStyle/>
          <a:p>
            <a:pPr marL="180975" marR="0" lvl="0" indent="-180975" algn="l" defTabSz="914400" rtl="0" eaLnBrk="1" fontAlgn="base" latinLnBrk="0" hangingPunct="1">
              <a:lnSpc>
                <a:spcPct val="125000"/>
              </a:lnSpc>
              <a:spcBef>
                <a:spcPct val="0"/>
              </a:spcBef>
              <a:spcAft>
                <a:spcPts val="600"/>
              </a:spcAft>
              <a:buClrTx/>
              <a:buSzPct val="60000"/>
              <a:buFont typeface="Wingdings" pitchFamily="2" charset="2"/>
              <a:buChar char="l"/>
              <a:tabLst/>
              <a:defRPr/>
            </a:pPr>
            <a:r>
              <a:rPr lang="zh-CN" altLang="zh-CN" sz="1100" kern="1200" dirty="0" smtClean="0">
                <a:solidFill>
                  <a:schemeClr val="tx1"/>
                </a:solidFill>
                <a:effectLst/>
                <a:latin typeface="微软雅黑" panose="020B0503020204020204" pitchFamily="34" charset="-122"/>
                <a:ea typeface="微软雅黑" panose="020B0503020204020204" pitchFamily="34" charset="-122"/>
                <a:cs typeface="+mn-cs"/>
              </a:rPr>
              <a:t>从</a:t>
            </a:r>
            <a:r>
              <a:rPr lang="zh-CN" altLang="en-US" sz="1100" kern="1200" dirty="0" smtClean="0">
                <a:solidFill>
                  <a:schemeClr val="tx1"/>
                </a:solidFill>
                <a:effectLst/>
                <a:latin typeface="微软雅黑" panose="020B0503020204020204" pitchFamily="34" charset="-122"/>
                <a:ea typeface="微软雅黑" panose="020B0503020204020204" pitchFamily="34" charset="-122"/>
                <a:cs typeface="+mn-cs"/>
              </a:rPr>
              <a:t>上</a:t>
            </a:r>
            <a:r>
              <a:rPr lang="zh-CN" altLang="zh-CN" sz="1100" kern="1200" dirty="0" smtClean="0">
                <a:solidFill>
                  <a:schemeClr val="tx1"/>
                </a:solidFill>
                <a:effectLst/>
                <a:latin typeface="微软雅黑" panose="020B0503020204020204" pitchFamily="34" charset="-122"/>
                <a:ea typeface="微软雅黑" panose="020B0503020204020204" pitchFamily="34" charset="-122"/>
                <a:cs typeface="+mn-cs"/>
              </a:rPr>
              <a:t>图中我们可以看到，在操作系统软件层次中，与显卡进行交互的是显示驱动，上层系统需通过显示驱动来与显卡进行交互，可以考虑在显示驱动处来截获屏幕显示内容，将其传输至远程瘦终端的显卡上，完成远程显示的效果。</a:t>
            </a:r>
          </a:p>
          <a:p>
            <a:endParaRPr lang="zh-CN" altLang="en-US" dirty="0"/>
          </a:p>
        </p:txBody>
      </p:sp>
    </p:spTree>
    <p:extLst>
      <p:ext uri="{BB962C8B-B14F-4D97-AF65-F5344CB8AC3E}">
        <p14:creationId xmlns:p14="http://schemas.microsoft.com/office/powerpoint/2010/main" val="146592805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99930752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584200" y="765175"/>
            <a:ext cx="5930900" cy="3336925"/>
          </a:xfrm>
        </p:spPr>
      </p:sp>
      <p:sp>
        <p:nvSpPr>
          <p:cNvPr id="3" name="备注占位符 2"/>
          <p:cNvSpPr>
            <a:spLocks noGrp="1"/>
          </p:cNvSpPr>
          <p:nvPr>
            <p:ph type="body" idx="1"/>
          </p:nvPr>
        </p:nvSpPr>
        <p:spPr/>
        <p:txBody>
          <a:bodyPr/>
          <a:lstStyle/>
          <a:p>
            <a:pPr marL="180975" marR="0" lvl="0" indent="-180975" algn="l" defTabSz="914400" rtl="0" eaLnBrk="1" fontAlgn="base" latinLnBrk="0" hangingPunct="1">
              <a:lnSpc>
                <a:spcPct val="125000"/>
              </a:lnSpc>
              <a:spcBef>
                <a:spcPct val="0"/>
              </a:spcBef>
              <a:spcAft>
                <a:spcPts val="600"/>
              </a:spcAft>
              <a:buClrTx/>
              <a:buSzPct val="60000"/>
              <a:buFont typeface="Wingdings" pitchFamily="2" charset="2"/>
              <a:buChar char="l"/>
              <a:tabLst/>
              <a:defRPr/>
            </a:pPr>
            <a:r>
              <a:rPr lang="zh-CN" altLang="zh-CN" sz="1100" kern="1200" dirty="0" smtClean="0">
                <a:solidFill>
                  <a:schemeClr val="tx1"/>
                </a:solidFill>
                <a:effectLst/>
                <a:latin typeface="微软雅黑" panose="020B0503020204020204" pitchFamily="34" charset="-122"/>
                <a:ea typeface="微软雅黑" panose="020B0503020204020204" pitchFamily="34" charset="-122"/>
                <a:cs typeface="+mn-cs"/>
              </a:rPr>
              <a:t>在放音阶段，音频驱动将收到</a:t>
            </a:r>
            <a:r>
              <a:rPr lang="en-US" altLang="zh-CN" sz="1100" kern="1200" dirty="0" smtClean="0">
                <a:solidFill>
                  <a:schemeClr val="tx1"/>
                </a:solidFill>
                <a:effectLst/>
                <a:latin typeface="微软雅黑" panose="020B0503020204020204" pitchFamily="34" charset="-122"/>
                <a:ea typeface="微软雅黑" panose="020B0503020204020204" pitchFamily="34" charset="-122"/>
                <a:cs typeface="+mn-cs"/>
              </a:rPr>
              <a:t>Windows</a:t>
            </a:r>
            <a:r>
              <a:rPr lang="zh-CN" altLang="zh-CN" sz="1100" kern="1200" dirty="0" smtClean="0">
                <a:solidFill>
                  <a:schemeClr val="tx1"/>
                </a:solidFill>
                <a:effectLst/>
                <a:latin typeface="微软雅黑" panose="020B0503020204020204" pitchFamily="34" charset="-122"/>
                <a:ea typeface="微软雅黑" panose="020B0503020204020204" pitchFamily="34" charset="-122"/>
                <a:cs typeface="+mn-cs"/>
              </a:rPr>
              <a:t>音频子系统发送过来的音频数据，经过压缩处理后传输到桌面协议客户端，客户端进行解码并进行放音。在录音阶段，协议客户端将获取客户端本地的录音数据，并将数据进行压缩后传输到协议服务器端，服务器端进行解码后，由音频驱动返回给</a:t>
            </a:r>
            <a:r>
              <a:rPr lang="en-US" altLang="zh-CN" sz="1100" kern="1200" dirty="0" smtClean="0">
                <a:solidFill>
                  <a:schemeClr val="tx1"/>
                </a:solidFill>
                <a:effectLst/>
                <a:latin typeface="微软雅黑" panose="020B0503020204020204" pitchFamily="34" charset="-122"/>
                <a:ea typeface="微软雅黑" panose="020B0503020204020204" pitchFamily="34" charset="-122"/>
                <a:cs typeface="+mn-cs"/>
              </a:rPr>
              <a:t>Windows</a:t>
            </a:r>
            <a:r>
              <a:rPr lang="zh-CN" altLang="zh-CN" sz="1100" kern="1200" dirty="0" smtClean="0">
                <a:solidFill>
                  <a:schemeClr val="tx1"/>
                </a:solidFill>
                <a:effectLst/>
                <a:latin typeface="微软雅黑" panose="020B0503020204020204" pitchFamily="34" charset="-122"/>
                <a:ea typeface="微软雅黑" panose="020B0503020204020204" pitchFamily="34" charset="-122"/>
                <a:cs typeface="+mn-cs"/>
              </a:rPr>
              <a:t>音频子系统。由于音频对延时非常敏感，整个过程要关注对延时的控制。</a:t>
            </a:r>
          </a:p>
          <a:p>
            <a:endParaRPr lang="zh-CN" altLang="en-US" dirty="0"/>
          </a:p>
        </p:txBody>
      </p:sp>
    </p:spTree>
    <p:extLst>
      <p:ext uri="{BB962C8B-B14F-4D97-AF65-F5344CB8AC3E}">
        <p14:creationId xmlns:p14="http://schemas.microsoft.com/office/powerpoint/2010/main" val="386664245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69258149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584200" y="765175"/>
            <a:ext cx="5930900" cy="3336925"/>
          </a:xfrm>
        </p:spPr>
      </p:sp>
      <p:sp>
        <p:nvSpPr>
          <p:cNvPr id="3" name="备注占位符 2"/>
          <p:cNvSpPr>
            <a:spLocks noGrp="1"/>
          </p:cNvSpPr>
          <p:nvPr>
            <p:ph type="body" idx="1"/>
          </p:nvPr>
        </p:nvSpPr>
        <p:spPr/>
        <p:txBody>
          <a:bodyPr/>
          <a:lstStyle/>
          <a:p>
            <a:r>
              <a:rPr lang="zh-CN" altLang="zh-CN" sz="1100" kern="1200" dirty="0" smtClean="0">
                <a:solidFill>
                  <a:schemeClr val="tx1"/>
                </a:solidFill>
                <a:effectLst/>
                <a:latin typeface="微软雅黑" panose="020B0503020204020204" pitchFamily="34" charset="-122"/>
                <a:ea typeface="微软雅黑" panose="020B0503020204020204" pitchFamily="34" charset="-122"/>
                <a:cs typeface="+mn-cs"/>
              </a:rPr>
              <a:t>根据上图原理显示，视频重定向方式，看上去效率更高，服务器端也少了视频解码与重新编码的资源消耗，但实际上这种方式非常受限，无法广泛的支持。具体原因解释如下：</a:t>
            </a:r>
          </a:p>
          <a:p>
            <a:r>
              <a:rPr lang="zh-CN" altLang="zh-CN" sz="1100" kern="1200" dirty="0" smtClean="0">
                <a:solidFill>
                  <a:schemeClr val="tx1"/>
                </a:solidFill>
                <a:effectLst/>
                <a:latin typeface="微软雅黑" panose="020B0503020204020204" pitchFamily="34" charset="-122"/>
                <a:ea typeface="微软雅黑" panose="020B0503020204020204" pitchFamily="34" charset="-122"/>
                <a:cs typeface="+mn-cs"/>
              </a:rPr>
              <a:t>第一种方式，因在桌面虚拟机中的播放器对视频进行了解码，这里会有较大的解码</a:t>
            </a:r>
            <a:r>
              <a:rPr lang="en-US" altLang="zh-CN" sz="1100" kern="1200" dirty="0" smtClean="0">
                <a:solidFill>
                  <a:schemeClr val="tx1"/>
                </a:solidFill>
                <a:effectLst/>
                <a:latin typeface="微软雅黑" panose="020B0503020204020204" pitchFamily="34" charset="-122"/>
                <a:ea typeface="微软雅黑" panose="020B0503020204020204" pitchFamily="34" charset="-122"/>
                <a:cs typeface="+mn-cs"/>
              </a:rPr>
              <a:t>CPU</a:t>
            </a:r>
            <a:r>
              <a:rPr lang="zh-CN" altLang="zh-CN" sz="1100" kern="1200" dirty="0" smtClean="0">
                <a:solidFill>
                  <a:schemeClr val="tx1"/>
                </a:solidFill>
                <a:effectLst/>
                <a:latin typeface="微软雅黑" panose="020B0503020204020204" pitchFamily="34" charset="-122"/>
                <a:ea typeface="微软雅黑" panose="020B0503020204020204" pitchFamily="34" charset="-122"/>
                <a:cs typeface="+mn-cs"/>
              </a:rPr>
              <a:t>资源消耗，再加上会对视频区域进行重新编码，此时</a:t>
            </a:r>
            <a:r>
              <a:rPr lang="en-US" altLang="zh-CN" sz="1100" kern="1200" dirty="0" smtClean="0">
                <a:solidFill>
                  <a:schemeClr val="tx1"/>
                </a:solidFill>
                <a:effectLst/>
                <a:latin typeface="微软雅黑" panose="020B0503020204020204" pitchFamily="34" charset="-122"/>
                <a:ea typeface="微软雅黑" panose="020B0503020204020204" pitchFamily="34" charset="-122"/>
                <a:cs typeface="+mn-cs"/>
              </a:rPr>
              <a:t>CPU</a:t>
            </a:r>
            <a:r>
              <a:rPr lang="zh-CN" altLang="zh-CN" sz="1100" kern="1200" dirty="0" smtClean="0">
                <a:solidFill>
                  <a:schemeClr val="tx1"/>
                </a:solidFill>
                <a:effectLst/>
                <a:latin typeface="微软雅黑" panose="020B0503020204020204" pitchFamily="34" charset="-122"/>
                <a:ea typeface="微软雅黑" panose="020B0503020204020204" pitchFamily="34" charset="-122"/>
                <a:cs typeface="+mn-cs"/>
              </a:rPr>
              <a:t>消耗更大，这样会降低服务器的虚拟机密度。另外对视频区域的动态识别，也是一个重要的技术点，通常是根据刷新频率超过一定帧率的图像变更区域来识别。</a:t>
            </a:r>
          </a:p>
          <a:p>
            <a:r>
              <a:rPr lang="zh-CN" altLang="zh-CN" sz="1100" kern="1200" dirty="0" smtClean="0">
                <a:solidFill>
                  <a:schemeClr val="tx1"/>
                </a:solidFill>
                <a:effectLst/>
                <a:latin typeface="微软雅黑" panose="020B0503020204020204" pitchFamily="34" charset="-122"/>
                <a:ea typeface="微软雅黑" panose="020B0503020204020204" pitchFamily="34" charset="-122"/>
                <a:cs typeface="+mn-cs"/>
              </a:rPr>
              <a:t>第二种方式，由于仅在服务器端截获待解码的视频码流，直接传输到客户端进行解码显示，这样对服务器端的开销较小。目前比较流行的技术，基本上是针对</a:t>
            </a:r>
            <a:r>
              <a:rPr lang="en-US" altLang="zh-CN" sz="1100" kern="1200" dirty="0" smtClean="0">
                <a:solidFill>
                  <a:schemeClr val="tx1"/>
                </a:solidFill>
                <a:effectLst/>
                <a:latin typeface="微软雅黑" panose="020B0503020204020204" pitchFamily="34" charset="-122"/>
                <a:ea typeface="微软雅黑" panose="020B0503020204020204" pitchFamily="34" charset="-122"/>
                <a:cs typeface="+mn-cs"/>
              </a:rPr>
              <a:t>Media Player</a:t>
            </a:r>
            <a:r>
              <a:rPr lang="zh-CN" altLang="zh-CN" sz="1100" kern="1200" dirty="0" smtClean="0">
                <a:solidFill>
                  <a:schemeClr val="tx1"/>
                </a:solidFill>
                <a:effectLst/>
                <a:latin typeface="微软雅黑" panose="020B0503020204020204" pitchFamily="34" charset="-122"/>
                <a:ea typeface="微软雅黑" panose="020B0503020204020204" pitchFamily="34" charset="-122"/>
                <a:cs typeface="+mn-cs"/>
              </a:rPr>
              <a:t>支持的多媒体重定向技术，但是该技术在国内的实用性并不高，因为国内使用</a:t>
            </a:r>
            <a:r>
              <a:rPr lang="en-US" altLang="zh-CN" sz="1100" kern="1200" dirty="0" smtClean="0">
                <a:solidFill>
                  <a:schemeClr val="tx1"/>
                </a:solidFill>
                <a:effectLst/>
                <a:latin typeface="微软雅黑" panose="020B0503020204020204" pitchFamily="34" charset="-122"/>
                <a:ea typeface="微软雅黑" panose="020B0503020204020204" pitchFamily="34" charset="-122"/>
                <a:cs typeface="+mn-cs"/>
              </a:rPr>
              <a:t>Media Player</a:t>
            </a:r>
            <a:r>
              <a:rPr lang="zh-CN" altLang="zh-CN" sz="1100" kern="1200" dirty="0" smtClean="0">
                <a:solidFill>
                  <a:schemeClr val="tx1"/>
                </a:solidFill>
                <a:effectLst/>
                <a:latin typeface="微软雅黑" panose="020B0503020204020204" pitchFamily="34" charset="-122"/>
                <a:ea typeface="微软雅黑" panose="020B0503020204020204" pitchFamily="34" charset="-122"/>
                <a:cs typeface="+mn-cs"/>
              </a:rPr>
              <a:t>播放器的较少，所以第二种方式的应用场景实际比较受限。当然技术也在发展，对其他播放器能够支持的多媒体重定向技术后续也会不断出现。</a:t>
            </a:r>
          </a:p>
          <a:p>
            <a:endParaRPr lang="zh-CN" altLang="en-US" dirty="0"/>
          </a:p>
        </p:txBody>
      </p:sp>
    </p:spTree>
    <p:extLst>
      <p:ext uri="{BB962C8B-B14F-4D97-AF65-F5344CB8AC3E}">
        <p14:creationId xmlns:p14="http://schemas.microsoft.com/office/powerpoint/2010/main" val="67961449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584200" y="765175"/>
            <a:ext cx="5930900" cy="3336925"/>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42915631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65412384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26614553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584200" y="765175"/>
            <a:ext cx="5930900" cy="3336925"/>
          </a:xfrm>
        </p:spPr>
      </p:sp>
      <p:sp>
        <p:nvSpPr>
          <p:cNvPr id="3" name="备注占位符 2"/>
          <p:cNvSpPr>
            <a:spLocks noGrp="1"/>
          </p:cNvSpPr>
          <p:nvPr>
            <p:ph type="body" idx="1"/>
          </p:nvPr>
        </p:nvSpPr>
        <p:spPr/>
        <p:txBody>
          <a:bodyPr/>
          <a:lstStyle/>
          <a:p>
            <a:pPr marL="180975" marR="0" lvl="0" indent="-180975" algn="l" defTabSz="914400" rtl="0" eaLnBrk="1" fontAlgn="base" latinLnBrk="0" hangingPunct="1">
              <a:lnSpc>
                <a:spcPct val="125000"/>
              </a:lnSpc>
              <a:spcBef>
                <a:spcPct val="0"/>
              </a:spcBef>
              <a:spcAft>
                <a:spcPts val="600"/>
              </a:spcAft>
              <a:buClrTx/>
              <a:buSzPct val="60000"/>
              <a:buFont typeface="Wingdings" pitchFamily="2" charset="2"/>
              <a:buChar char="l"/>
              <a:tabLst/>
              <a:defRPr/>
            </a:pPr>
            <a:r>
              <a:rPr lang="zh-CN" altLang="zh-CN" sz="1100" kern="1200" dirty="0" smtClean="0">
                <a:solidFill>
                  <a:schemeClr val="tx1"/>
                </a:solidFill>
                <a:effectLst/>
                <a:latin typeface="微软雅黑" panose="020B0503020204020204" pitchFamily="34" charset="-122"/>
                <a:ea typeface="微软雅黑" panose="020B0503020204020204" pitchFamily="34" charset="-122"/>
                <a:cs typeface="+mn-cs"/>
              </a:rPr>
              <a:t>从上图可以了解到，所有</a:t>
            </a:r>
            <a:r>
              <a:rPr lang="en-US" altLang="zh-CN" sz="1100" kern="1200" dirty="0" smtClean="0">
                <a:solidFill>
                  <a:schemeClr val="tx1"/>
                </a:solidFill>
                <a:effectLst/>
                <a:latin typeface="微软雅黑" panose="020B0503020204020204" pitchFamily="34" charset="-122"/>
                <a:ea typeface="微软雅黑" panose="020B0503020204020204" pitchFamily="34" charset="-122"/>
                <a:cs typeface="+mn-cs"/>
              </a:rPr>
              <a:t>USB</a:t>
            </a:r>
            <a:r>
              <a:rPr lang="zh-CN" altLang="zh-CN" sz="1100" kern="1200" dirty="0" smtClean="0">
                <a:solidFill>
                  <a:schemeClr val="tx1"/>
                </a:solidFill>
                <a:effectLst/>
                <a:latin typeface="微软雅黑" panose="020B0503020204020204" pitchFamily="34" charset="-122"/>
                <a:ea typeface="微软雅黑" panose="020B0503020204020204" pitchFamily="34" charset="-122"/>
                <a:cs typeface="+mn-cs"/>
              </a:rPr>
              <a:t>外设正常工作，在软件层面依赖的是</a:t>
            </a:r>
            <a:r>
              <a:rPr lang="en-US" altLang="zh-CN" sz="1100" kern="1200" dirty="0" smtClean="0">
                <a:solidFill>
                  <a:schemeClr val="tx1"/>
                </a:solidFill>
                <a:effectLst/>
                <a:latin typeface="微软雅黑" panose="020B0503020204020204" pitchFamily="34" charset="-122"/>
                <a:ea typeface="微软雅黑" panose="020B0503020204020204" pitchFamily="34" charset="-122"/>
                <a:cs typeface="+mn-cs"/>
              </a:rPr>
              <a:t>USB</a:t>
            </a:r>
            <a:r>
              <a:rPr lang="zh-CN" altLang="zh-CN" sz="1100" kern="1200" dirty="0" smtClean="0">
                <a:solidFill>
                  <a:schemeClr val="tx1"/>
                </a:solidFill>
                <a:effectLst/>
                <a:latin typeface="微软雅黑" panose="020B0503020204020204" pitchFamily="34" charset="-122"/>
                <a:ea typeface="微软雅黑" panose="020B0503020204020204" pitchFamily="34" charset="-122"/>
                <a:cs typeface="+mn-cs"/>
              </a:rPr>
              <a:t>总线驱动。一个应用需要使用</a:t>
            </a:r>
            <a:r>
              <a:rPr lang="en-US" altLang="zh-CN" sz="1100" kern="1200" dirty="0" smtClean="0">
                <a:solidFill>
                  <a:schemeClr val="tx1"/>
                </a:solidFill>
                <a:effectLst/>
                <a:latin typeface="微软雅黑" panose="020B0503020204020204" pitchFamily="34" charset="-122"/>
                <a:ea typeface="微软雅黑" panose="020B0503020204020204" pitchFamily="34" charset="-122"/>
                <a:cs typeface="+mn-cs"/>
              </a:rPr>
              <a:t>USB</a:t>
            </a:r>
            <a:r>
              <a:rPr lang="zh-CN" altLang="zh-CN" sz="1100" kern="1200" dirty="0" smtClean="0">
                <a:solidFill>
                  <a:schemeClr val="tx1"/>
                </a:solidFill>
                <a:effectLst/>
                <a:latin typeface="微软雅黑" panose="020B0503020204020204" pitchFamily="34" charset="-122"/>
                <a:ea typeface="微软雅黑" panose="020B0503020204020204" pitchFamily="34" charset="-122"/>
                <a:cs typeface="+mn-cs"/>
              </a:rPr>
              <a:t>外设必须与</a:t>
            </a:r>
            <a:r>
              <a:rPr lang="en-US" altLang="zh-CN" sz="1100" kern="1200" dirty="0" smtClean="0">
                <a:solidFill>
                  <a:schemeClr val="tx1"/>
                </a:solidFill>
                <a:effectLst/>
                <a:latin typeface="微软雅黑" panose="020B0503020204020204" pitchFamily="34" charset="-122"/>
                <a:ea typeface="微软雅黑" panose="020B0503020204020204" pitchFamily="34" charset="-122"/>
                <a:cs typeface="+mn-cs"/>
              </a:rPr>
              <a:t>USB</a:t>
            </a:r>
            <a:r>
              <a:rPr lang="zh-CN" altLang="zh-CN" sz="1100" kern="1200" dirty="0" smtClean="0">
                <a:solidFill>
                  <a:schemeClr val="tx1"/>
                </a:solidFill>
                <a:effectLst/>
                <a:latin typeface="微软雅黑" panose="020B0503020204020204" pitchFamily="34" charset="-122"/>
                <a:ea typeface="微软雅黑" panose="020B0503020204020204" pitchFamily="34" charset="-122"/>
                <a:cs typeface="+mn-cs"/>
              </a:rPr>
              <a:t>设备驱动进行交互，而设备驱动的工作完全依赖</a:t>
            </a:r>
            <a:r>
              <a:rPr lang="en-US" altLang="zh-CN" sz="1100" kern="1200" dirty="0" smtClean="0">
                <a:solidFill>
                  <a:schemeClr val="tx1"/>
                </a:solidFill>
                <a:effectLst/>
                <a:latin typeface="微软雅黑" panose="020B0503020204020204" pitchFamily="34" charset="-122"/>
                <a:ea typeface="微软雅黑" panose="020B0503020204020204" pitchFamily="34" charset="-122"/>
                <a:cs typeface="+mn-cs"/>
              </a:rPr>
              <a:t>USB</a:t>
            </a:r>
            <a:r>
              <a:rPr lang="zh-CN" altLang="zh-CN" sz="1100" kern="1200" dirty="0" smtClean="0">
                <a:solidFill>
                  <a:schemeClr val="tx1"/>
                </a:solidFill>
                <a:effectLst/>
                <a:latin typeface="微软雅黑" panose="020B0503020204020204" pitchFamily="34" charset="-122"/>
                <a:ea typeface="微软雅黑" panose="020B0503020204020204" pitchFamily="34" charset="-122"/>
                <a:cs typeface="+mn-cs"/>
              </a:rPr>
              <a:t>总线驱动来交互</a:t>
            </a:r>
            <a:r>
              <a:rPr lang="en-US" altLang="zh-CN" sz="1100" kern="1200" dirty="0" smtClean="0">
                <a:solidFill>
                  <a:schemeClr val="tx1"/>
                </a:solidFill>
                <a:effectLst/>
                <a:latin typeface="微软雅黑" panose="020B0503020204020204" pitchFamily="34" charset="-122"/>
                <a:ea typeface="微软雅黑" panose="020B0503020204020204" pitchFamily="34" charset="-122"/>
                <a:cs typeface="+mn-cs"/>
              </a:rPr>
              <a:t>USB</a:t>
            </a:r>
            <a:r>
              <a:rPr lang="zh-CN" altLang="zh-CN" sz="1100" kern="1200" dirty="0" smtClean="0">
                <a:solidFill>
                  <a:schemeClr val="tx1"/>
                </a:solidFill>
                <a:effectLst/>
                <a:latin typeface="微软雅黑" panose="020B0503020204020204" pitchFamily="34" charset="-122"/>
                <a:ea typeface="微软雅黑" panose="020B0503020204020204" pitchFamily="34" charset="-122"/>
                <a:cs typeface="+mn-cs"/>
              </a:rPr>
              <a:t>设备数据，与硬件交互都是由总线驱动来代理完成。</a:t>
            </a:r>
          </a:p>
          <a:p>
            <a:endParaRPr lang="zh-CN" altLang="en-US" dirty="0"/>
          </a:p>
        </p:txBody>
      </p:sp>
    </p:spTree>
    <p:extLst>
      <p:ext uri="{BB962C8B-B14F-4D97-AF65-F5344CB8AC3E}">
        <p14:creationId xmlns:p14="http://schemas.microsoft.com/office/powerpoint/2010/main" val="37384814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584200" y="765175"/>
            <a:ext cx="5930900" cy="3336925"/>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54672255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584200" y="765175"/>
            <a:ext cx="5930900" cy="3336925"/>
          </a:xfrm>
        </p:spPr>
      </p:sp>
      <p:sp>
        <p:nvSpPr>
          <p:cNvPr id="3" name="备注占位符 2"/>
          <p:cNvSpPr>
            <a:spLocks noGrp="1"/>
          </p:cNvSpPr>
          <p:nvPr>
            <p:ph type="body" idx="1"/>
          </p:nvPr>
        </p:nvSpPr>
        <p:spPr/>
        <p:txBody>
          <a:bodyPr/>
          <a:lstStyle/>
          <a:p>
            <a:pPr marL="180975" marR="0" lvl="0" indent="-180975" algn="l" defTabSz="914400" rtl="0" eaLnBrk="1" fontAlgn="base" latinLnBrk="0" hangingPunct="1">
              <a:lnSpc>
                <a:spcPct val="125000"/>
              </a:lnSpc>
              <a:spcBef>
                <a:spcPct val="0"/>
              </a:spcBef>
              <a:spcAft>
                <a:spcPts val="600"/>
              </a:spcAft>
              <a:buClrTx/>
              <a:buSzPct val="60000"/>
              <a:buFont typeface="Wingdings" pitchFamily="2" charset="2"/>
              <a:buChar char="l"/>
              <a:tabLst/>
              <a:defRPr/>
            </a:pPr>
            <a:r>
              <a:rPr lang="zh-CN" altLang="zh-CN" sz="1100" kern="1200" dirty="0" smtClean="0">
                <a:solidFill>
                  <a:schemeClr val="tx1"/>
                </a:solidFill>
                <a:effectLst/>
                <a:latin typeface="微软雅黑" panose="020B0503020204020204" pitchFamily="34" charset="-122"/>
                <a:ea typeface="微软雅黑" panose="020B0503020204020204" pitchFamily="34" charset="-122"/>
                <a:cs typeface="+mn-cs"/>
              </a:rPr>
              <a:t>上图所示，即为</a:t>
            </a:r>
            <a:r>
              <a:rPr lang="en-US" altLang="zh-CN" sz="1100" kern="1200" dirty="0" smtClean="0">
                <a:solidFill>
                  <a:schemeClr val="tx1"/>
                </a:solidFill>
                <a:effectLst/>
                <a:latin typeface="微软雅黑" panose="020B0503020204020204" pitchFamily="34" charset="-122"/>
                <a:ea typeface="微软雅黑" panose="020B0503020204020204" pitchFamily="34" charset="-122"/>
                <a:cs typeface="+mn-cs"/>
              </a:rPr>
              <a:t>USB</a:t>
            </a:r>
            <a:r>
              <a:rPr lang="zh-CN" altLang="zh-CN" sz="1100" kern="1200" dirty="0" smtClean="0">
                <a:solidFill>
                  <a:schemeClr val="tx1"/>
                </a:solidFill>
                <a:effectLst/>
                <a:latin typeface="微软雅黑" panose="020B0503020204020204" pitchFamily="34" charset="-122"/>
                <a:ea typeface="微软雅黑" panose="020B0503020204020204" pitchFamily="34" charset="-122"/>
                <a:cs typeface="+mn-cs"/>
              </a:rPr>
              <a:t>端口重定向方式，它通过在虚拟机和客户端各内置一个虚拟</a:t>
            </a:r>
            <a:r>
              <a:rPr lang="en-US" altLang="zh-CN" sz="1100" kern="1200" dirty="0" smtClean="0">
                <a:solidFill>
                  <a:schemeClr val="tx1"/>
                </a:solidFill>
                <a:effectLst/>
                <a:latin typeface="微软雅黑" panose="020B0503020204020204" pitchFamily="34" charset="-122"/>
                <a:ea typeface="微软雅黑" panose="020B0503020204020204" pitchFamily="34" charset="-122"/>
                <a:cs typeface="+mn-cs"/>
              </a:rPr>
              <a:t>USB</a:t>
            </a:r>
            <a:r>
              <a:rPr lang="zh-CN" altLang="zh-CN" sz="1100" kern="1200" dirty="0" smtClean="0">
                <a:solidFill>
                  <a:schemeClr val="tx1"/>
                </a:solidFill>
                <a:effectLst/>
                <a:latin typeface="微软雅黑" panose="020B0503020204020204" pitchFamily="34" charset="-122"/>
                <a:ea typeface="微软雅黑" panose="020B0503020204020204" pitchFamily="34" charset="-122"/>
                <a:cs typeface="+mn-cs"/>
              </a:rPr>
              <a:t>总线驱动，实现原物理下</a:t>
            </a:r>
            <a:r>
              <a:rPr lang="en-US" altLang="zh-CN" sz="1100" kern="1200" dirty="0" smtClean="0">
                <a:solidFill>
                  <a:schemeClr val="tx1"/>
                </a:solidFill>
                <a:effectLst/>
                <a:latin typeface="微软雅黑" panose="020B0503020204020204" pitchFamily="34" charset="-122"/>
                <a:ea typeface="微软雅黑" panose="020B0503020204020204" pitchFamily="34" charset="-122"/>
                <a:cs typeface="+mn-cs"/>
              </a:rPr>
              <a:t>USB</a:t>
            </a:r>
            <a:r>
              <a:rPr lang="zh-CN" altLang="zh-CN" sz="1100" kern="1200" dirty="0" smtClean="0">
                <a:solidFill>
                  <a:schemeClr val="tx1"/>
                </a:solidFill>
                <a:effectLst/>
                <a:latin typeface="微软雅黑" panose="020B0503020204020204" pitchFamily="34" charset="-122"/>
                <a:ea typeface="微软雅黑" panose="020B0503020204020204" pitchFamily="34" charset="-122"/>
                <a:cs typeface="+mn-cs"/>
              </a:rPr>
              <a:t>总线驱动的拉远。而设备对应的真实</a:t>
            </a:r>
            <a:r>
              <a:rPr lang="en-US" altLang="zh-CN" sz="1100" kern="1200" dirty="0" smtClean="0">
                <a:solidFill>
                  <a:schemeClr val="tx1"/>
                </a:solidFill>
                <a:effectLst/>
                <a:latin typeface="微软雅黑" panose="020B0503020204020204" pitchFamily="34" charset="-122"/>
                <a:ea typeface="微软雅黑" panose="020B0503020204020204" pitchFamily="34" charset="-122"/>
                <a:cs typeface="+mn-cs"/>
              </a:rPr>
              <a:t>USB</a:t>
            </a:r>
            <a:r>
              <a:rPr lang="zh-CN" altLang="zh-CN" sz="1100" kern="1200" dirty="0" smtClean="0">
                <a:solidFill>
                  <a:schemeClr val="tx1"/>
                </a:solidFill>
                <a:effectLst/>
                <a:latin typeface="微软雅黑" panose="020B0503020204020204" pitchFamily="34" charset="-122"/>
                <a:ea typeface="微软雅黑" panose="020B0503020204020204" pitchFamily="34" charset="-122"/>
                <a:cs typeface="+mn-cs"/>
              </a:rPr>
              <a:t>设备驱动安装并运行在虚拟机中，与虚拟机</a:t>
            </a:r>
            <a:r>
              <a:rPr lang="en-US" altLang="zh-CN" sz="1100" kern="1200" dirty="0" smtClean="0">
                <a:solidFill>
                  <a:schemeClr val="tx1"/>
                </a:solidFill>
                <a:effectLst/>
                <a:latin typeface="微软雅黑" panose="020B0503020204020204" pitchFamily="34" charset="-122"/>
                <a:ea typeface="微软雅黑" panose="020B0503020204020204" pitchFamily="34" charset="-122"/>
                <a:cs typeface="+mn-cs"/>
              </a:rPr>
              <a:t>USB</a:t>
            </a:r>
            <a:r>
              <a:rPr lang="zh-CN" altLang="zh-CN" sz="1100" kern="1200" dirty="0" smtClean="0">
                <a:solidFill>
                  <a:schemeClr val="tx1"/>
                </a:solidFill>
                <a:effectLst/>
                <a:latin typeface="微软雅黑" panose="020B0503020204020204" pitchFamily="34" charset="-122"/>
                <a:ea typeface="微软雅黑" panose="020B0503020204020204" pitchFamily="34" charset="-122"/>
                <a:cs typeface="+mn-cs"/>
              </a:rPr>
              <a:t>总线驱动进行交互，这样对虚拟机中的</a:t>
            </a:r>
            <a:r>
              <a:rPr lang="en-US" altLang="zh-CN" sz="1100" kern="1200" dirty="0" smtClean="0">
                <a:solidFill>
                  <a:schemeClr val="tx1"/>
                </a:solidFill>
                <a:effectLst/>
                <a:latin typeface="微软雅黑" panose="020B0503020204020204" pitchFamily="34" charset="-122"/>
                <a:ea typeface="微软雅黑" panose="020B0503020204020204" pitchFamily="34" charset="-122"/>
                <a:cs typeface="+mn-cs"/>
              </a:rPr>
              <a:t>USB</a:t>
            </a:r>
            <a:r>
              <a:rPr lang="zh-CN" altLang="zh-CN" sz="1100" kern="1200" dirty="0" smtClean="0">
                <a:solidFill>
                  <a:schemeClr val="tx1"/>
                </a:solidFill>
                <a:effectLst/>
                <a:latin typeface="微软雅黑" panose="020B0503020204020204" pitchFamily="34" charset="-122"/>
                <a:ea typeface="微软雅黑" panose="020B0503020204020204" pitchFamily="34" charset="-122"/>
                <a:cs typeface="+mn-cs"/>
              </a:rPr>
              <a:t>设备驱动来说，并不会感知到所控制的设备实际上在</a:t>
            </a:r>
            <a:r>
              <a:rPr lang="en-US" altLang="zh-CN" sz="1100" kern="1200" dirty="0" smtClean="0">
                <a:solidFill>
                  <a:schemeClr val="tx1"/>
                </a:solidFill>
                <a:effectLst/>
                <a:latin typeface="微软雅黑" panose="020B0503020204020204" pitchFamily="34" charset="-122"/>
                <a:ea typeface="微软雅黑" panose="020B0503020204020204" pitchFamily="34" charset="-122"/>
                <a:cs typeface="+mn-cs"/>
              </a:rPr>
              <a:t>TC</a:t>
            </a:r>
            <a:r>
              <a:rPr lang="zh-CN" altLang="zh-CN" sz="1100" kern="1200" dirty="0" smtClean="0">
                <a:solidFill>
                  <a:schemeClr val="tx1"/>
                </a:solidFill>
                <a:effectLst/>
                <a:latin typeface="微软雅黑" panose="020B0503020204020204" pitchFamily="34" charset="-122"/>
                <a:ea typeface="微软雅黑" panose="020B0503020204020204" pitchFamily="34" charset="-122"/>
                <a:cs typeface="+mn-cs"/>
              </a:rPr>
              <a:t>远端，同样应用程序也不会感知到这个差异。因为</a:t>
            </a:r>
            <a:r>
              <a:rPr lang="en-US" altLang="zh-CN" sz="1100" kern="1200" dirty="0" smtClean="0">
                <a:solidFill>
                  <a:schemeClr val="tx1"/>
                </a:solidFill>
                <a:effectLst/>
                <a:latin typeface="微软雅黑" panose="020B0503020204020204" pitchFamily="34" charset="-122"/>
                <a:ea typeface="微软雅黑" panose="020B0503020204020204" pitchFamily="34" charset="-122"/>
                <a:cs typeface="+mn-cs"/>
              </a:rPr>
              <a:t>USB</a:t>
            </a:r>
            <a:r>
              <a:rPr lang="zh-CN" altLang="zh-CN" sz="1100" kern="1200" dirty="0" smtClean="0">
                <a:solidFill>
                  <a:schemeClr val="tx1"/>
                </a:solidFill>
                <a:effectLst/>
                <a:latin typeface="微软雅黑" panose="020B0503020204020204" pitchFamily="34" charset="-122"/>
                <a:ea typeface="微软雅黑" panose="020B0503020204020204" pitchFamily="34" charset="-122"/>
                <a:cs typeface="+mn-cs"/>
              </a:rPr>
              <a:t>端口重定向与具体的设备和应用无关，直接将</a:t>
            </a:r>
            <a:r>
              <a:rPr lang="en-US" altLang="zh-CN" sz="1100" kern="1200" dirty="0" smtClean="0">
                <a:solidFill>
                  <a:schemeClr val="tx1"/>
                </a:solidFill>
                <a:effectLst/>
                <a:latin typeface="微软雅黑" panose="020B0503020204020204" pitchFamily="34" charset="-122"/>
                <a:ea typeface="微软雅黑" panose="020B0503020204020204" pitchFamily="34" charset="-122"/>
                <a:cs typeface="+mn-cs"/>
              </a:rPr>
              <a:t>USB</a:t>
            </a:r>
            <a:r>
              <a:rPr lang="zh-CN" altLang="zh-CN" sz="1100" kern="1200" dirty="0" smtClean="0">
                <a:solidFill>
                  <a:schemeClr val="tx1"/>
                </a:solidFill>
                <a:effectLst/>
                <a:latin typeface="微软雅黑" panose="020B0503020204020204" pitchFamily="34" charset="-122"/>
                <a:ea typeface="微软雅黑" panose="020B0503020204020204" pitchFamily="34" charset="-122"/>
                <a:cs typeface="+mn-cs"/>
              </a:rPr>
              <a:t>端口重定向到桌面虚拟机中，所以</a:t>
            </a:r>
            <a:r>
              <a:rPr lang="en-US" altLang="zh-CN" sz="1100" kern="1200" dirty="0" smtClean="0">
                <a:solidFill>
                  <a:schemeClr val="tx1"/>
                </a:solidFill>
                <a:effectLst/>
                <a:latin typeface="微软雅黑" panose="020B0503020204020204" pitchFamily="34" charset="-122"/>
                <a:ea typeface="微软雅黑" panose="020B0503020204020204" pitchFamily="34" charset="-122"/>
                <a:cs typeface="+mn-cs"/>
              </a:rPr>
              <a:t>USB</a:t>
            </a:r>
            <a:r>
              <a:rPr lang="zh-CN" altLang="zh-CN" sz="1100" kern="1200" dirty="0" smtClean="0">
                <a:solidFill>
                  <a:schemeClr val="tx1"/>
                </a:solidFill>
                <a:effectLst/>
                <a:latin typeface="微软雅黑" panose="020B0503020204020204" pitchFamily="34" charset="-122"/>
                <a:ea typeface="微软雅黑" panose="020B0503020204020204" pitchFamily="34" charset="-122"/>
                <a:cs typeface="+mn-cs"/>
              </a:rPr>
              <a:t>端口重定向具有良好的设备兼容性。但同时，也正是因为这个原因，</a:t>
            </a:r>
            <a:r>
              <a:rPr lang="en-US" altLang="zh-CN" sz="1100" kern="1200" dirty="0" smtClean="0">
                <a:solidFill>
                  <a:schemeClr val="tx1"/>
                </a:solidFill>
                <a:effectLst/>
                <a:latin typeface="微软雅黑" panose="020B0503020204020204" pitchFamily="34" charset="-122"/>
                <a:ea typeface="微软雅黑" panose="020B0503020204020204" pitchFamily="34" charset="-122"/>
                <a:cs typeface="+mn-cs"/>
              </a:rPr>
              <a:t>USB</a:t>
            </a:r>
            <a:r>
              <a:rPr lang="zh-CN" altLang="zh-CN" sz="1100" kern="1200" dirty="0" smtClean="0">
                <a:solidFill>
                  <a:schemeClr val="tx1"/>
                </a:solidFill>
                <a:effectLst/>
                <a:latin typeface="微软雅黑" panose="020B0503020204020204" pitchFamily="34" charset="-122"/>
                <a:ea typeface="微软雅黑" panose="020B0503020204020204" pitchFamily="34" charset="-122"/>
                <a:cs typeface="+mn-cs"/>
              </a:rPr>
              <a:t>端口重定向也有一定的局限性，由于没有经过设备驱动层的压缩和预处理，对于某些扫描仪和摄像头等图像类应用，可能会导致带宽过大，网络时延敏感等问题。在这种情况下，需要使用到设备重定向技术。</a:t>
            </a:r>
          </a:p>
          <a:p>
            <a:endParaRPr lang="zh-CN" altLang="en-US" dirty="0"/>
          </a:p>
        </p:txBody>
      </p:sp>
    </p:spTree>
    <p:extLst>
      <p:ext uri="{BB962C8B-B14F-4D97-AF65-F5344CB8AC3E}">
        <p14:creationId xmlns:p14="http://schemas.microsoft.com/office/powerpoint/2010/main" val="207711015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584200" y="765175"/>
            <a:ext cx="5930900" cy="3336925"/>
          </a:xfrm>
        </p:spPr>
      </p:sp>
      <p:sp>
        <p:nvSpPr>
          <p:cNvPr id="3" name="备注占位符 2"/>
          <p:cNvSpPr>
            <a:spLocks noGrp="1"/>
          </p:cNvSpPr>
          <p:nvPr>
            <p:ph type="body" idx="1"/>
          </p:nvPr>
        </p:nvSpPr>
        <p:spPr/>
        <p:txBody>
          <a:bodyPr/>
          <a:lstStyle/>
          <a:p>
            <a:r>
              <a:rPr lang="zh-CN" altLang="zh-CN" sz="1100" kern="1200" dirty="0" smtClean="0">
                <a:solidFill>
                  <a:schemeClr val="tx1"/>
                </a:solidFill>
                <a:effectLst/>
                <a:latin typeface="微软雅黑" panose="020B0503020204020204" pitchFamily="34" charset="-122"/>
                <a:ea typeface="微软雅黑" panose="020B0503020204020204" pitchFamily="34" charset="-122"/>
                <a:cs typeface="+mn-cs"/>
              </a:rPr>
              <a:t>相对于</a:t>
            </a:r>
            <a:r>
              <a:rPr lang="en-US" altLang="zh-CN" sz="1100" kern="1200" dirty="0" smtClean="0">
                <a:solidFill>
                  <a:schemeClr val="tx1"/>
                </a:solidFill>
                <a:effectLst/>
                <a:latin typeface="微软雅黑" panose="020B0503020204020204" pitchFamily="34" charset="-122"/>
                <a:ea typeface="微软雅黑" panose="020B0503020204020204" pitchFamily="34" charset="-122"/>
                <a:cs typeface="+mn-cs"/>
              </a:rPr>
              <a:t>USB</a:t>
            </a:r>
            <a:r>
              <a:rPr lang="zh-CN" altLang="zh-CN" sz="1100" kern="1200" dirty="0" smtClean="0">
                <a:solidFill>
                  <a:schemeClr val="tx1"/>
                </a:solidFill>
                <a:effectLst/>
                <a:latin typeface="微软雅黑" panose="020B0503020204020204" pitchFamily="34" charset="-122"/>
                <a:ea typeface="微软雅黑" panose="020B0503020204020204" pitchFamily="34" charset="-122"/>
                <a:cs typeface="+mn-cs"/>
              </a:rPr>
              <a:t>端口重定向，设备重定向是从设备驱动上层进行重定向处理。通过在</a:t>
            </a:r>
            <a:r>
              <a:rPr lang="en-US" altLang="zh-CN" sz="1100" kern="1200" dirty="0" smtClean="0">
                <a:solidFill>
                  <a:schemeClr val="tx1"/>
                </a:solidFill>
                <a:effectLst/>
                <a:latin typeface="微软雅黑" panose="020B0503020204020204" pitchFamily="34" charset="-122"/>
                <a:ea typeface="微软雅黑" panose="020B0503020204020204" pitchFamily="34" charset="-122"/>
                <a:cs typeface="+mn-cs"/>
              </a:rPr>
              <a:t>TC</a:t>
            </a:r>
            <a:r>
              <a:rPr lang="zh-CN" altLang="zh-CN" sz="1100" kern="1200" dirty="0" smtClean="0">
                <a:solidFill>
                  <a:schemeClr val="tx1"/>
                </a:solidFill>
                <a:effectLst/>
                <a:latin typeface="微软雅黑" panose="020B0503020204020204" pitchFamily="34" charset="-122"/>
                <a:ea typeface="微软雅黑" panose="020B0503020204020204" pitchFamily="34" charset="-122"/>
                <a:cs typeface="+mn-cs"/>
              </a:rPr>
              <a:t>客户端和桌面虚拟机里面内置设备驱动，将设备采集的原始数据，经过</a:t>
            </a:r>
            <a:r>
              <a:rPr lang="en-US" altLang="zh-CN" sz="1100" kern="1200" dirty="0" smtClean="0">
                <a:solidFill>
                  <a:schemeClr val="tx1"/>
                </a:solidFill>
                <a:effectLst/>
                <a:latin typeface="微软雅黑" panose="020B0503020204020204" pitchFamily="34" charset="-122"/>
                <a:ea typeface="微软雅黑" panose="020B0503020204020204" pitchFamily="34" charset="-122"/>
                <a:cs typeface="+mn-cs"/>
              </a:rPr>
              <a:t>TC</a:t>
            </a:r>
            <a:r>
              <a:rPr lang="zh-CN" altLang="zh-CN" sz="1100" kern="1200" dirty="0" smtClean="0">
                <a:solidFill>
                  <a:schemeClr val="tx1"/>
                </a:solidFill>
                <a:effectLst/>
                <a:latin typeface="微软雅黑" panose="020B0503020204020204" pitchFamily="34" charset="-122"/>
                <a:ea typeface="微软雅黑" panose="020B0503020204020204" pitchFamily="34" charset="-122"/>
                <a:cs typeface="+mn-cs"/>
              </a:rPr>
              <a:t>端的设备驱动进行压缩和预处理，并将处理之后的数据，通过桌面协议传送到虚拟桌面里面的设备驱动进行还原，并提交给应用程序处理。</a:t>
            </a:r>
          </a:p>
          <a:p>
            <a:r>
              <a:rPr lang="zh-CN" altLang="zh-CN" sz="1100" kern="1200" dirty="0" smtClean="0">
                <a:solidFill>
                  <a:schemeClr val="tx1"/>
                </a:solidFill>
                <a:effectLst/>
                <a:latin typeface="微软雅黑" panose="020B0503020204020204" pitchFamily="34" charset="-122"/>
                <a:ea typeface="微软雅黑" panose="020B0503020204020204" pitchFamily="34" charset="-122"/>
                <a:cs typeface="+mn-cs"/>
              </a:rPr>
              <a:t>比如摄像头，如果走</a:t>
            </a:r>
            <a:r>
              <a:rPr lang="en-US" altLang="zh-CN" sz="1100" kern="1200" dirty="0" smtClean="0">
                <a:solidFill>
                  <a:schemeClr val="tx1"/>
                </a:solidFill>
                <a:effectLst/>
                <a:latin typeface="微软雅黑" panose="020B0503020204020204" pitchFamily="34" charset="-122"/>
                <a:ea typeface="微软雅黑" panose="020B0503020204020204" pitchFamily="34" charset="-122"/>
                <a:cs typeface="+mn-cs"/>
              </a:rPr>
              <a:t>USB</a:t>
            </a:r>
            <a:r>
              <a:rPr lang="zh-CN" altLang="zh-CN" sz="1100" kern="1200" dirty="0" smtClean="0">
                <a:solidFill>
                  <a:schemeClr val="tx1"/>
                </a:solidFill>
                <a:effectLst/>
                <a:latin typeface="微软雅黑" panose="020B0503020204020204" pitchFamily="34" charset="-122"/>
                <a:ea typeface="微软雅黑" panose="020B0503020204020204" pitchFamily="34" charset="-122"/>
                <a:cs typeface="+mn-cs"/>
              </a:rPr>
              <a:t>重定向的方式，其带宽有数十</a:t>
            </a:r>
            <a:r>
              <a:rPr lang="en-US" altLang="zh-CN" sz="1100" kern="1200" dirty="0" smtClean="0">
                <a:solidFill>
                  <a:schemeClr val="tx1"/>
                </a:solidFill>
                <a:effectLst/>
                <a:latin typeface="微软雅黑" panose="020B0503020204020204" pitchFamily="34" charset="-122"/>
                <a:ea typeface="微软雅黑" panose="020B0503020204020204" pitchFamily="34" charset="-122"/>
                <a:cs typeface="+mn-cs"/>
              </a:rPr>
              <a:t>M</a:t>
            </a:r>
            <a:r>
              <a:rPr lang="zh-CN" altLang="zh-CN" sz="1100" kern="1200" dirty="0" smtClean="0">
                <a:solidFill>
                  <a:schemeClr val="tx1"/>
                </a:solidFill>
                <a:effectLst/>
                <a:latin typeface="微软雅黑" panose="020B0503020204020204" pitchFamily="34" charset="-122"/>
                <a:ea typeface="微软雅黑" panose="020B0503020204020204" pitchFamily="34" charset="-122"/>
                <a:cs typeface="+mn-cs"/>
              </a:rPr>
              <a:t>甚至更多，这基本没法实际部署。针对这类型的设备一般会单独为它优化来使其可以满足实际商用。如针对摄像头，我们可以采用</a:t>
            </a:r>
            <a:r>
              <a:rPr lang="zh-CN" altLang="en-US" sz="1100" kern="1200" dirty="0" smtClean="0">
                <a:solidFill>
                  <a:schemeClr val="tx1"/>
                </a:solidFill>
                <a:effectLst/>
                <a:latin typeface="微软雅黑" panose="020B0503020204020204" pitchFamily="34" charset="-122"/>
                <a:ea typeface="微软雅黑" panose="020B0503020204020204" pitchFamily="34" charset="-122"/>
                <a:cs typeface="+mn-cs"/>
              </a:rPr>
              <a:t>上图</a:t>
            </a:r>
            <a:r>
              <a:rPr lang="zh-CN" altLang="zh-CN" sz="1100" kern="1200" dirty="0" smtClean="0">
                <a:solidFill>
                  <a:schemeClr val="tx1"/>
                </a:solidFill>
                <a:effectLst/>
                <a:latin typeface="微软雅黑" panose="020B0503020204020204" pitchFamily="34" charset="-122"/>
                <a:ea typeface="微软雅黑" panose="020B0503020204020204" pitchFamily="34" charset="-122"/>
                <a:cs typeface="+mn-cs"/>
              </a:rPr>
              <a:t>摄像头设备重定向方式实现优化</a:t>
            </a:r>
            <a:r>
              <a:rPr lang="zh-CN" altLang="en-US" sz="1100" kern="1200" dirty="0" smtClean="0">
                <a:solidFill>
                  <a:schemeClr val="tx1"/>
                </a:solidFill>
                <a:effectLst/>
                <a:latin typeface="微软雅黑" panose="020B0503020204020204" pitchFamily="34" charset="-122"/>
                <a:ea typeface="微软雅黑" panose="020B0503020204020204" pitchFamily="34" charset="-122"/>
                <a:cs typeface="+mn-cs"/>
              </a:rPr>
              <a:t>。</a:t>
            </a:r>
            <a:endParaRPr lang="en-US" altLang="zh-CN" sz="1100" kern="1200" dirty="0" smtClean="0">
              <a:solidFill>
                <a:schemeClr val="tx1"/>
              </a:solidFill>
              <a:effectLst/>
              <a:latin typeface="微软雅黑" panose="020B0503020204020204" pitchFamily="34" charset="-122"/>
              <a:ea typeface="微软雅黑" panose="020B0503020204020204" pitchFamily="34" charset="-122"/>
              <a:cs typeface="+mn-cs"/>
            </a:endParaRPr>
          </a:p>
          <a:p>
            <a:r>
              <a:rPr lang="zh-CN" altLang="zh-CN" sz="1100" kern="1200" dirty="0" smtClean="0">
                <a:solidFill>
                  <a:schemeClr val="tx1"/>
                </a:solidFill>
                <a:effectLst/>
                <a:latin typeface="微软雅黑" panose="020B0503020204020204" pitchFamily="34" charset="-122"/>
                <a:ea typeface="微软雅黑" panose="020B0503020204020204" pitchFamily="34" charset="-122"/>
                <a:cs typeface="+mn-cs"/>
              </a:rPr>
              <a:t>如上图所示，在客户端可以通过应用程序级别的接口来获取摄像头的数据（一般为位图数据或者</a:t>
            </a:r>
            <a:r>
              <a:rPr lang="en-US" altLang="zh-CN" sz="1100" kern="1200" dirty="0" smtClean="0">
                <a:solidFill>
                  <a:schemeClr val="tx1"/>
                </a:solidFill>
                <a:effectLst/>
                <a:latin typeface="微软雅黑" panose="020B0503020204020204" pitchFamily="34" charset="-122"/>
                <a:ea typeface="微软雅黑" panose="020B0503020204020204" pitchFamily="34" charset="-122"/>
                <a:cs typeface="+mn-cs"/>
              </a:rPr>
              <a:t>YUV</a:t>
            </a:r>
            <a:r>
              <a:rPr lang="zh-CN" altLang="zh-CN" sz="1100" kern="1200" dirty="0" smtClean="0">
                <a:solidFill>
                  <a:schemeClr val="tx1"/>
                </a:solidFill>
                <a:effectLst/>
                <a:latin typeface="微软雅黑" panose="020B0503020204020204" pitchFamily="34" charset="-122"/>
                <a:ea typeface="微软雅黑" panose="020B0503020204020204" pitchFamily="34" charset="-122"/>
                <a:cs typeface="+mn-cs"/>
              </a:rPr>
              <a:t>数据），再将数据通过视频压缩算法（如</a:t>
            </a:r>
            <a:r>
              <a:rPr lang="en-US" altLang="zh-CN" sz="1100" kern="1200" dirty="0" smtClean="0">
                <a:solidFill>
                  <a:schemeClr val="tx1"/>
                </a:solidFill>
                <a:effectLst/>
                <a:latin typeface="微软雅黑" panose="020B0503020204020204" pitchFamily="34" charset="-122"/>
                <a:ea typeface="微软雅黑" panose="020B0503020204020204" pitchFamily="34" charset="-122"/>
                <a:cs typeface="+mn-cs"/>
              </a:rPr>
              <a:t>H.264</a:t>
            </a:r>
            <a:r>
              <a:rPr lang="zh-CN" altLang="zh-CN" sz="1100" kern="1200" dirty="0" smtClean="0">
                <a:solidFill>
                  <a:schemeClr val="tx1"/>
                </a:solidFill>
                <a:effectLst/>
                <a:latin typeface="微软雅黑" panose="020B0503020204020204" pitchFamily="34" charset="-122"/>
                <a:ea typeface="微软雅黑" panose="020B0503020204020204" pitchFamily="34" charset="-122"/>
                <a:cs typeface="+mn-cs"/>
              </a:rPr>
              <a:t>）进行压缩处理，发送到服务器端，服务器端解码摄像头视频数据后通过虚拟摄像头提供给应用程序使用。这种方式的摄像头重定向比基于</a:t>
            </a:r>
            <a:r>
              <a:rPr lang="en-US" altLang="zh-CN" sz="1100" kern="1200" dirty="0" smtClean="0">
                <a:solidFill>
                  <a:schemeClr val="tx1"/>
                </a:solidFill>
                <a:effectLst/>
                <a:latin typeface="微软雅黑" panose="020B0503020204020204" pitchFamily="34" charset="-122"/>
                <a:ea typeface="微软雅黑" panose="020B0503020204020204" pitchFamily="34" charset="-122"/>
                <a:cs typeface="+mn-cs"/>
              </a:rPr>
              <a:t>USB</a:t>
            </a:r>
            <a:r>
              <a:rPr lang="zh-CN" altLang="zh-CN" sz="1100" kern="1200" dirty="0" smtClean="0">
                <a:solidFill>
                  <a:schemeClr val="tx1"/>
                </a:solidFill>
                <a:effectLst/>
                <a:latin typeface="微软雅黑" panose="020B0503020204020204" pitchFamily="34" charset="-122"/>
                <a:ea typeface="微软雅黑" panose="020B0503020204020204" pitchFamily="34" charset="-122"/>
                <a:cs typeface="+mn-cs"/>
              </a:rPr>
              <a:t>总线的重定向技术带宽下降数十倍。</a:t>
            </a:r>
          </a:p>
          <a:p>
            <a:endParaRPr lang="zh-CN" altLang="en-US" dirty="0"/>
          </a:p>
        </p:txBody>
      </p:sp>
    </p:spTree>
    <p:extLst>
      <p:ext uri="{BB962C8B-B14F-4D97-AF65-F5344CB8AC3E}">
        <p14:creationId xmlns:p14="http://schemas.microsoft.com/office/powerpoint/2010/main" val="369375825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en-US" altLang="zh-CN" dirty="0" smtClean="0"/>
              <a:t>GPU</a:t>
            </a:r>
            <a:r>
              <a:rPr lang="zh-CN" altLang="zh-CN" dirty="0" smtClean="0"/>
              <a:t>直通：</a:t>
            </a:r>
          </a:p>
          <a:p>
            <a:pPr lvl="1"/>
            <a:r>
              <a:rPr lang="en-US" altLang="zh-CN" dirty="0" smtClean="0"/>
              <a:t>GPU</a:t>
            </a:r>
            <a:r>
              <a:rPr lang="zh-CN" altLang="zh-CN" dirty="0" smtClean="0"/>
              <a:t>直通技术是将每个物理</a:t>
            </a:r>
            <a:r>
              <a:rPr lang="en-US" altLang="zh-CN" dirty="0" smtClean="0"/>
              <a:t>GPU</a:t>
            </a:r>
            <a:r>
              <a:rPr lang="zh-CN" altLang="zh-CN" dirty="0" smtClean="0"/>
              <a:t>绑定给一个虚拟机，该虚拟机独享</a:t>
            </a:r>
            <a:r>
              <a:rPr lang="en-US" altLang="zh-CN" dirty="0" smtClean="0"/>
              <a:t>GPU</a:t>
            </a:r>
            <a:r>
              <a:rPr lang="zh-CN" altLang="zh-CN" dirty="0" smtClean="0"/>
              <a:t>卡，通过驱动直接访问</a:t>
            </a:r>
            <a:r>
              <a:rPr lang="en-US" altLang="zh-CN" dirty="0" smtClean="0"/>
              <a:t>GPU</a:t>
            </a:r>
            <a:r>
              <a:rPr lang="zh-CN" altLang="zh-CN" dirty="0" smtClean="0"/>
              <a:t>。华为</a:t>
            </a:r>
            <a:r>
              <a:rPr lang="en-US" altLang="zh-CN" dirty="0" smtClean="0"/>
              <a:t>GPU</a:t>
            </a:r>
            <a:r>
              <a:rPr lang="zh-CN" altLang="zh-CN" dirty="0" smtClean="0"/>
              <a:t>直通高清制图特性，利用</a:t>
            </a:r>
            <a:r>
              <a:rPr lang="en-US" altLang="zh-CN" dirty="0" smtClean="0"/>
              <a:t>GPU</a:t>
            </a:r>
            <a:r>
              <a:rPr lang="zh-CN" altLang="zh-CN" dirty="0" smtClean="0"/>
              <a:t>直通技术，使用华为桌面协议</a:t>
            </a:r>
            <a:r>
              <a:rPr lang="en-US" altLang="zh-CN" dirty="0" smtClean="0"/>
              <a:t>HDP</a:t>
            </a:r>
            <a:r>
              <a:rPr lang="zh-CN" altLang="zh-CN" dirty="0" smtClean="0"/>
              <a:t>（</a:t>
            </a:r>
            <a:r>
              <a:rPr lang="en-US" altLang="zh-CN" dirty="0" smtClean="0"/>
              <a:t>Huawei Desktop Protocol</a:t>
            </a:r>
            <a:r>
              <a:rPr lang="zh-CN" altLang="zh-CN" dirty="0" smtClean="0"/>
              <a:t>），使得终端用户通过终端远程接入用户虚拟机获取</a:t>
            </a:r>
            <a:r>
              <a:rPr lang="en-US" altLang="zh-CN" dirty="0" smtClean="0"/>
              <a:t>GPU</a:t>
            </a:r>
            <a:r>
              <a:rPr lang="zh-CN" altLang="zh-CN" dirty="0" smtClean="0"/>
              <a:t>的</a:t>
            </a:r>
            <a:r>
              <a:rPr lang="en-US" altLang="zh-CN" dirty="0" smtClean="0"/>
              <a:t>3D</a:t>
            </a:r>
            <a:r>
              <a:rPr lang="zh-CN" altLang="zh-CN" dirty="0" smtClean="0"/>
              <a:t>加速能力。本特性支持多种类型的显卡，兼容性好，支持符合最新</a:t>
            </a:r>
            <a:r>
              <a:rPr lang="en-US" altLang="zh-CN" dirty="0" smtClean="0"/>
              <a:t>DirectX</a:t>
            </a:r>
            <a:r>
              <a:rPr lang="zh-CN" altLang="zh-CN" dirty="0" smtClean="0"/>
              <a:t>、</a:t>
            </a:r>
            <a:r>
              <a:rPr lang="en-US" altLang="zh-CN" dirty="0" smtClean="0"/>
              <a:t>OpenGL</a:t>
            </a:r>
            <a:r>
              <a:rPr lang="zh-CN" altLang="zh-CN" dirty="0" smtClean="0"/>
              <a:t>规范的</a:t>
            </a:r>
            <a:r>
              <a:rPr lang="en-US" altLang="zh-CN" dirty="0" smtClean="0"/>
              <a:t>3D</a:t>
            </a:r>
            <a:r>
              <a:rPr lang="zh-CN" altLang="zh-CN" dirty="0" smtClean="0"/>
              <a:t>应用。</a:t>
            </a:r>
          </a:p>
          <a:p>
            <a:r>
              <a:rPr lang="en-US" altLang="zh-CN" dirty="0" smtClean="0"/>
              <a:t>GPU</a:t>
            </a:r>
            <a:r>
              <a:rPr lang="zh-CN" altLang="zh-CN" dirty="0" smtClean="0"/>
              <a:t>硬件虚拟化：</a:t>
            </a:r>
          </a:p>
          <a:p>
            <a:pPr lvl="1"/>
            <a:r>
              <a:rPr lang="en-US" altLang="zh-CN" dirty="0" smtClean="0"/>
              <a:t>GPU</a:t>
            </a:r>
            <a:r>
              <a:rPr lang="zh-CN" altLang="zh-CN" dirty="0" smtClean="0"/>
              <a:t>硬件虚拟化技术，是利用虚拟化</a:t>
            </a:r>
            <a:r>
              <a:rPr lang="en-US" altLang="zh-CN" dirty="0" err="1" smtClean="0"/>
              <a:t>vGPU</a:t>
            </a:r>
            <a:r>
              <a:rPr lang="zh-CN" altLang="zh-CN" dirty="0" smtClean="0"/>
              <a:t>技术，将</a:t>
            </a:r>
            <a:r>
              <a:rPr lang="en-US" altLang="zh-CN" dirty="0" smtClean="0"/>
              <a:t>NVIDIA GRID</a:t>
            </a:r>
            <a:r>
              <a:rPr lang="zh-CN" altLang="zh-CN" dirty="0" smtClean="0"/>
              <a:t>显卡虚拟成几个</a:t>
            </a:r>
            <a:r>
              <a:rPr lang="en-US" altLang="zh-CN" dirty="0" err="1" smtClean="0"/>
              <a:t>vGPU</a:t>
            </a:r>
            <a:r>
              <a:rPr lang="zh-CN" altLang="zh-CN" dirty="0" smtClean="0"/>
              <a:t>，每个</a:t>
            </a:r>
            <a:r>
              <a:rPr lang="en-US" altLang="zh-CN" dirty="0" err="1" smtClean="0"/>
              <a:t>vGPU</a:t>
            </a:r>
            <a:r>
              <a:rPr lang="zh-CN" altLang="zh-CN" dirty="0" smtClean="0"/>
              <a:t>绑定给一个虚拟机，该虚拟机像访问</a:t>
            </a:r>
            <a:r>
              <a:rPr lang="en-US" altLang="zh-CN" dirty="0" smtClean="0"/>
              <a:t>GPU</a:t>
            </a:r>
            <a:r>
              <a:rPr lang="zh-CN" altLang="zh-CN" dirty="0" smtClean="0"/>
              <a:t>一样直接访问该</a:t>
            </a:r>
            <a:r>
              <a:rPr lang="en-US" altLang="zh-CN" dirty="0" err="1" smtClean="0"/>
              <a:t>vGPU</a:t>
            </a:r>
            <a:r>
              <a:rPr lang="zh-CN" altLang="zh-CN" dirty="0" smtClean="0"/>
              <a:t>。华为</a:t>
            </a:r>
            <a:r>
              <a:rPr lang="en-US" altLang="zh-CN" dirty="0" smtClean="0"/>
              <a:t>GPU</a:t>
            </a:r>
            <a:r>
              <a:rPr lang="zh-CN" altLang="zh-CN" dirty="0" smtClean="0"/>
              <a:t>硬件虚拟化高清制图特性，利用</a:t>
            </a:r>
            <a:r>
              <a:rPr lang="en-US" altLang="zh-CN" dirty="0" err="1" smtClean="0"/>
              <a:t>FusionSphere</a:t>
            </a:r>
            <a:r>
              <a:rPr lang="zh-CN" altLang="zh-CN" dirty="0" smtClean="0"/>
              <a:t>虚拟化平台将</a:t>
            </a:r>
            <a:r>
              <a:rPr lang="en-US" altLang="zh-CN" dirty="0" smtClean="0"/>
              <a:t>1</a:t>
            </a:r>
            <a:r>
              <a:rPr lang="zh-CN" altLang="zh-CN" dirty="0" smtClean="0"/>
              <a:t>个物理</a:t>
            </a:r>
            <a:r>
              <a:rPr lang="en-US" altLang="zh-CN" dirty="0" smtClean="0"/>
              <a:t>GPU</a:t>
            </a:r>
            <a:r>
              <a:rPr lang="zh-CN" altLang="zh-CN" dirty="0" smtClean="0"/>
              <a:t>卡，虚拟成多个</a:t>
            </a:r>
            <a:r>
              <a:rPr lang="en-US" altLang="zh-CN" dirty="0" err="1" smtClean="0"/>
              <a:t>vGPU</a:t>
            </a:r>
            <a:r>
              <a:rPr lang="zh-CN" altLang="zh-CN" dirty="0" smtClean="0"/>
              <a:t>卡，每个</a:t>
            </a:r>
            <a:r>
              <a:rPr lang="en-US" altLang="zh-CN" dirty="0" err="1" smtClean="0"/>
              <a:t>vGPU</a:t>
            </a:r>
            <a:r>
              <a:rPr lang="zh-CN" altLang="zh-CN" dirty="0" smtClean="0"/>
              <a:t>卡绑定给一个虚拟机，该虚拟机独享一个</a:t>
            </a:r>
            <a:r>
              <a:rPr lang="en-US" altLang="zh-CN" dirty="0" err="1" smtClean="0"/>
              <a:t>vGPU</a:t>
            </a:r>
            <a:r>
              <a:rPr lang="zh-CN" altLang="zh-CN" dirty="0" smtClean="0"/>
              <a:t>，多个虚拟机共享一个物理</a:t>
            </a:r>
            <a:r>
              <a:rPr lang="en-US" altLang="zh-CN" dirty="0" smtClean="0"/>
              <a:t>GPU</a:t>
            </a:r>
            <a:r>
              <a:rPr lang="zh-CN" altLang="zh-CN" dirty="0" smtClean="0"/>
              <a:t>卡，从而达到资源共享的目的。本特性支持最多</a:t>
            </a:r>
            <a:r>
              <a:rPr lang="en-US" altLang="zh-CN" dirty="0" smtClean="0"/>
              <a:t>32</a:t>
            </a:r>
            <a:r>
              <a:rPr lang="zh-CN" altLang="zh-CN" dirty="0" smtClean="0"/>
              <a:t>个用户共享一个</a:t>
            </a:r>
            <a:r>
              <a:rPr lang="en-US" altLang="zh-CN" dirty="0" smtClean="0"/>
              <a:t>GPU</a:t>
            </a:r>
            <a:r>
              <a:rPr lang="zh-CN" altLang="zh-CN" dirty="0" smtClean="0"/>
              <a:t>卡，支持符合最新</a:t>
            </a:r>
            <a:r>
              <a:rPr lang="en-US" altLang="zh-CN" dirty="0" smtClean="0"/>
              <a:t>DirectX</a:t>
            </a:r>
            <a:r>
              <a:rPr lang="zh-CN" altLang="zh-CN" dirty="0" smtClean="0"/>
              <a:t>、</a:t>
            </a:r>
            <a:r>
              <a:rPr lang="en-US" altLang="zh-CN" dirty="0" smtClean="0"/>
              <a:t>OpenGL</a:t>
            </a:r>
            <a:r>
              <a:rPr lang="zh-CN" altLang="zh-CN" dirty="0" smtClean="0"/>
              <a:t>规范的</a:t>
            </a:r>
            <a:r>
              <a:rPr lang="en-US" altLang="zh-CN" dirty="0" smtClean="0"/>
              <a:t>3D</a:t>
            </a:r>
            <a:r>
              <a:rPr lang="zh-CN" altLang="zh-CN" dirty="0" smtClean="0"/>
              <a:t>应用。</a:t>
            </a:r>
          </a:p>
          <a:p>
            <a:r>
              <a:rPr lang="zh-CN" altLang="zh-CN" dirty="0" smtClean="0"/>
              <a:t>图形工作站纳管：</a:t>
            </a:r>
          </a:p>
          <a:p>
            <a:pPr lvl="1"/>
            <a:r>
              <a:rPr lang="zh-CN" altLang="zh-CN" dirty="0" smtClean="0"/>
              <a:t>“图形工作站”是一种专业从事图形、图像（静态）、图像（动态）与视频工作的高档次专用电脑的总称。从工作站的用途来看，无论是三维动画、数据可视化处理乃至</a:t>
            </a:r>
            <a:r>
              <a:rPr lang="en-US" altLang="zh-CN" dirty="0" smtClean="0"/>
              <a:t>CAD/CAM</a:t>
            </a:r>
            <a:r>
              <a:rPr lang="zh-CN" altLang="zh-CN" dirty="0" smtClean="0"/>
              <a:t>和</a:t>
            </a:r>
            <a:r>
              <a:rPr lang="en-US" altLang="zh-CN" dirty="0" smtClean="0"/>
              <a:t>EDA</a:t>
            </a:r>
            <a:r>
              <a:rPr lang="zh-CN" altLang="zh-CN" dirty="0" smtClean="0"/>
              <a:t>，都要求系统具有很强的图形处理能力，从这个意义上来说，可以认为大部分工作站都用作图形工作站。通过图形工作站纳管方式，可以把图形工作站导入到桌面云解决方案中，并向终端用户提供</a:t>
            </a:r>
            <a:r>
              <a:rPr lang="en-US" altLang="zh-CN" dirty="0" smtClean="0"/>
              <a:t>HDP</a:t>
            </a:r>
            <a:r>
              <a:rPr lang="zh-CN" altLang="zh-CN" dirty="0" smtClean="0"/>
              <a:t>协议接入图形工作站获取</a:t>
            </a:r>
            <a:r>
              <a:rPr lang="en-US" altLang="zh-CN" dirty="0" smtClean="0"/>
              <a:t>GPU</a:t>
            </a:r>
            <a:r>
              <a:rPr lang="zh-CN" altLang="zh-CN" dirty="0" smtClean="0"/>
              <a:t>的</a:t>
            </a:r>
            <a:r>
              <a:rPr lang="en-US" altLang="zh-CN" dirty="0" smtClean="0"/>
              <a:t>3D</a:t>
            </a:r>
            <a:r>
              <a:rPr lang="zh-CN" altLang="zh-CN" dirty="0" smtClean="0"/>
              <a:t>加速能力。本特性支持</a:t>
            </a:r>
            <a:r>
              <a:rPr lang="en-US" altLang="zh-CN" dirty="0" smtClean="0"/>
              <a:t>NVIDIA</a:t>
            </a:r>
            <a:r>
              <a:rPr lang="zh-CN" altLang="zh-CN" dirty="0" smtClean="0"/>
              <a:t>多种类型的显卡，兼容性好，支持符合最新</a:t>
            </a:r>
            <a:r>
              <a:rPr lang="en-US" altLang="zh-CN" dirty="0" smtClean="0"/>
              <a:t>DirectX</a:t>
            </a:r>
            <a:r>
              <a:rPr lang="zh-CN" altLang="zh-CN" dirty="0" smtClean="0"/>
              <a:t>、</a:t>
            </a:r>
            <a:r>
              <a:rPr lang="en-US" altLang="zh-CN" dirty="0" smtClean="0"/>
              <a:t>OpenGL</a:t>
            </a:r>
            <a:r>
              <a:rPr lang="zh-CN" altLang="zh-CN" dirty="0" smtClean="0"/>
              <a:t>规范的</a:t>
            </a:r>
            <a:r>
              <a:rPr lang="en-US" altLang="zh-CN" dirty="0" smtClean="0"/>
              <a:t>3D</a:t>
            </a:r>
            <a:r>
              <a:rPr lang="zh-CN" altLang="zh-CN" dirty="0" smtClean="0"/>
              <a:t>应用。</a:t>
            </a:r>
          </a:p>
          <a:p>
            <a:endParaRPr lang="zh-CN" altLang="en-US" dirty="0"/>
          </a:p>
        </p:txBody>
      </p:sp>
      <p:sp>
        <p:nvSpPr>
          <p:cNvPr id="5" name="幻灯片图像占位符 4"/>
          <p:cNvSpPr>
            <a:spLocks noGrp="1" noRot="1" noChangeAspect="1"/>
          </p:cNvSpPr>
          <p:nvPr>
            <p:ph type="sldImg"/>
          </p:nvPr>
        </p:nvSpPr>
        <p:spPr/>
      </p:sp>
    </p:spTree>
    <p:extLst>
      <p:ext uri="{BB962C8B-B14F-4D97-AF65-F5344CB8AC3E}">
        <p14:creationId xmlns:p14="http://schemas.microsoft.com/office/powerpoint/2010/main" val="324015043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endParaRPr lang="zh-CN" altLang="en-US" dirty="0"/>
          </a:p>
        </p:txBody>
      </p:sp>
      <p:sp>
        <p:nvSpPr>
          <p:cNvPr id="4" name="幻灯片图像占位符 3"/>
          <p:cNvSpPr>
            <a:spLocks noGrp="1" noRot="1" noChangeAspect="1"/>
          </p:cNvSpPr>
          <p:nvPr>
            <p:ph type="sldImg"/>
          </p:nvPr>
        </p:nvSpPr>
        <p:spPr>
          <a:xfrm>
            <a:off x="584200" y="765175"/>
            <a:ext cx="5930900" cy="3336925"/>
          </a:xfrm>
        </p:spPr>
      </p:sp>
    </p:spTree>
    <p:extLst>
      <p:ext uri="{BB962C8B-B14F-4D97-AF65-F5344CB8AC3E}">
        <p14:creationId xmlns:p14="http://schemas.microsoft.com/office/powerpoint/2010/main" val="357393614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584200" y="765175"/>
            <a:ext cx="5930900" cy="3336925"/>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41933481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584200" y="765175"/>
            <a:ext cx="5930900" cy="3336925"/>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91497452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584200" y="765175"/>
            <a:ext cx="5930900" cy="3336925"/>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23702055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584200" y="765175"/>
            <a:ext cx="5930900" cy="3336925"/>
          </a:xfrm>
        </p:spPr>
      </p:sp>
      <p:sp>
        <p:nvSpPr>
          <p:cNvPr id="3" name="备注占位符 2"/>
          <p:cNvSpPr>
            <a:spLocks noGrp="1"/>
          </p:cNvSpPr>
          <p:nvPr>
            <p:ph type="body" idx="1"/>
          </p:nvPr>
        </p:nvSpPr>
        <p:spPr/>
        <p:txBody>
          <a:bodyPr/>
          <a:lstStyle/>
          <a:p>
            <a:r>
              <a:rPr lang="en-US" altLang="zh-CN" sz="1100" b="0" i="0" kern="1200" dirty="0" smtClean="0">
                <a:solidFill>
                  <a:schemeClr val="tx1"/>
                </a:solidFill>
                <a:effectLst/>
                <a:latin typeface="微软雅黑" panose="020B0503020204020204" pitchFamily="34" charset="-122"/>
                <a:ea typeface="微软雅黑" panose="020B0503020204020204" pitchFamily="34" charset="-122"/>
                <a:cs typeface="+mn-cs"/>
              </a:rPr>
              <a:t>VRRP</a:t>
            </a:r>
            <a:r>
              <a:rPr lang="zh-CN" altLang="en-US" sz="1100" b="0" i="0" kern="1200" dirty="0" smtClean="0">
                <a:solidFill>
                  <a:schemeClr val="tx1"/>
                </a:solidFill>
                <a:effectLst/>
                <a:latin typeface="微软雅黑" panose="020B0503020204020204" pitchFamily="34" charset="-122"/>
                <a:ea typeface="微软雅黑" panose="020B0503020204020204" pitchFamily="34" charset="-122"/>
                <a:cs typeface="+mn-cs"/>
              </a:rPr>
              <a:t>是一种选择协议，它可以把一个虚拟路由器的责任动态分配到局域网上的 </a:t>
            </a:r>
            <a:r>
              <a:rPr lang="en-US" altLang="zh-CN" sz="1100" b="0" i="0" kern="1200" dirty="0" smtClean="0">
                <a:solidFill>
                  <a:schemeClr val="tx1"/>
                </a:solidFill>
                <a:effectLst/>
                <a:latin typeface="微软雅黑" panose="020B0503020204020204" pitchFamily="34" charset="-122"/>
                <a:ea typeface="微软雅黑" panose="020B0503020204020204" pitchFamily="34" charset="-122"/>
                <a:cs typeface="+mn-cs"/>
              </a:rPr>
              <a:t>VRRP </a:t>
            </a:r>
            <a:r>
              <a:rPr lang="zh-CN" altLang="en-US" sz="1100" b="0" i="0" kern="1200" dirty="0" smtClean="0">
                <a:solidFill>
                  <a:schemeClr val="tx1"/>
                </a:solidFill>
                <a:effectLst/>
                <a:latin typeface="微软雅黑" panose="020B0503020204020204" pitchFamily="34" charset="-122"/>
                <a:ea typeface="微软雅黑" panose="020B0503020204020204" pitchFamily="34" charset="-122"/>
                <a:cs typeface="+mn-cs"/>
              </a:rPr>
              <a:t>路由器中的一台。控制虚拟路由器 </a:t>
            </a:r>
            <a:r>
              <a:rPr lang="en-US" altLang="zh-CN" sz="1100" b="0" i="0" kern="1200" dirty="0" smtClean="0">
                <a:solidFill>
                  <a:schemeClr val="tx1"/>
                </a:solidFill>
                <a:effectLst/>
                <a:latin typeface="微软雅黑" panose="020B0503020204020204" pitchFamily="34" charset="-122"/>
                <a:ea typeface="微软雅黑" panose="020B0503020204020204" pitchFamily="34" charset="-122"/>
                <a:cs typeface="+mn-cs"/>
              </a:rPr>
              <a:t>IP </a:t>
            </a:r>
            <a:r>
              <a:rPr lang="zh-CN" altLang="en-US" sz="1100" b="0" i="0" kern="1200" dirty="0" smtClean="0">
                <a:solidFill>
                  <a:schemeClr val="tx1"/>
                </a:solidFill>
                <a:effectLst/>
                <a:latin typeface="微软雅黑" panose="020B0503020204020204" pitchFamily="34" charset="-122"/>
                <a:ea typeface="微软雅黑" panose="020B0503020204020204" pitchFamily="34" charset="-122"/>
                <a:cs typeface="+mn-cs"/>
              </a:rPr>
              <a:t>地址的 </a:t>
            </a:r>
            <a:r>
              <a:rPr lang="en-US" altLang="zh-CN" sz="1100" b="0" i="0" kern="1200" dirty="0" smtClean="0">
                <a:solidFill>
                  <a:schemeClr val="tx1"/>
                </a:solidFill>
                <a:effectLst/>
                <a:latin typeface="微软雅黑" panose="020B0503020204020204" pitchFamily="34" charset="-122"/>
                <a:ea typeface="微软雅黑" panose="020B0503020204020204" pitchFamily="34" charset="-122"/>
                <a:cs typeface="+mn-cs"/>
              </a:rPr>
              <a:t>VRRP </a:t>
            </a:r>
            <a:r>
              <a:rPr lang="zh-CN" altLang="en-US" sz="1100" b="0" i="0" kern="1200" dirty="0" smtClean="0">
                <a:solidFill>
                  <a:schemeClr val="tx1"/>
                </a:solidFill>
                <a:effectLst/>
                <a:latin typeface="微软雅黑" panose="020B0503020204020204" pitchFamily="34" charset="-122"/>
                <a:ea typeface="微软雅黑" panose="020B0503020204020204" pitchFamily="34" charset="-122"/>
                <a:cs typeface="+mn-cs"/>
              </a:rPr>
              <a:t>路由器称为主路由器，它负责转发数据包到这些虚拟 </a:t>
            </a:r>
            <a:r>
              <a:rPr lang="en-US" altLang="zh-CN" sz="1100" b="0" i="0" kern="1200" dirty="0" smtClean="0">
                <a:solidFill>
                  <a:schemeClr val="tx1"/>
                </a:solidFill>
                <a:effectLst/>
                <a:latin typeface="微软雅黑" panose="020B0503020204020204" pitchFamily="34" charset="-122"/>
                <a:ea typeface="微软雅黑" panose="020B0503020204020204" pitchFamily="34" charset="-122"/>
                <a:cs typeface="+mn-cs"/>
              </a:rPr>
              <a:t>IP </a:t>
            </a:r>
            <a:r>
              <a:rPr lang="zh-CN" altLang="en-US" sz="1100" b="0" i="0" kern="1200" dirty="0" smtClean="0">
                <a:solidFill>
                  <a:schemeClr val="tx1"/>
                </a:solidFill>
                <a:effectLst/>
                <a:latin typeface="微软雅黑" panose="020B0503020204020204" pitchFamily="34" charset="-122"/>
                <a:ea typeface="微软雅黑" panose="020B0503020204020204" pitchFamily="34" charset="-122"/>
                <a:cs typeface="+mn-cs"/>
              </a:rPr>
              <a:t>地址。一旦主路由器不可用，这种选择过程就提供了动态的故障转移机制，这就允许虚拟路由器的 </a:t>
            </a:r>
            <a:r>
              <a:rPr lang="en-US" altLang="zh-CN" sz="1100" b="0" i="0" kern="1200" dirty="0" smtClean="0">
                <a:solidFill>
                  <a:schemeClr val="tx1"/>
                </a:solidFill>
                <a:effectLst/>
                <a:latin typeface="微软雅黑" panose="020B0503020204020204" pitchFamily="34" charset="-122"/>
                <a:ea typeface="微软雅黑" panose="020B0503020204020204" pitchFamily="34" charset="-122"/>
                <a:cs typeface="+mn-cs"/>
              </a:rPr>
              <a:t>IP </a:t>
            </a:r>
            <a:r>
              <a:rPr lang="zh-CN" altLang="en-US" sz="1100" b="0" i="0" kern="1200" dirty="0" smtClean="0">
                <a:solidFill>
                  <a:schemeClr val="tx1"/>
                </a:solidFill>
                <a:effectLst/>
                <a:latin typeface="微软雅黑" panose="020B0503020204020204" pitchFamily="34" charset="-122"/>
                <a:ea typeface="微软雅黑" panose="020B0503020204020204" pitchFamily="34" charset="-122"/>
                <a:cs typeface="+mn-cs"/>
              </a:rPr>
              <a:t>地址可以作为终端主机的默认第一跳路由器。</a:t>
            </a:r>
            <a:endParaRPr lang="en-US" altLang="zh-CN" sz="1100" b="0" i="0" kern="1200" dirty="0" smtClean="0">
              <a:solidFill>
                <a:schemeClr val="tx1"/>
              </a:solidFill>
              <a:effectLst/>
              <a:latin typeface="微软雅黑" panose="020B0503020204020204" pitchFamily="34" charset="-122"/>
              <a:ea typeface="微软雅黑" panose="020B0503020204020204" pitchFamily="34" charset="-122"/>
              <a:cs typeface="+mn-cs"/>
            </a:endParaRPr>
          </a:p>
          <a:p>
            <a:r>
              <a:rPr lang="en-US" altLang="zh-CN" sz="1100" b="0" i="0" kern="1200" dirty="0" smtClean="0">
                <a:solidFill>
                  <a:schemeClr val="tx1"/>
                </a:solidFill>
                <a:effectLst/>
                <a:latin typeface="微软雅黑" panose="020B0503020204020204" pitchFamily="34" charset="-122"/>
                <a:ea typeface="微软雅黑" panose="020B0503020204020204" pitchFamily="34" charset="-122"/>
                <a:cs typeface="+mn-cs"/>
              </a:rPr>
              <a:t>VRRP</a:t>
            </a:r>
            <a:r>
              <a:rPr lang="zh-CN" altLang="en-US" sz="1100" b="0" i="0" kern="1200" dirty="0" smtClean="0">
                <a:solidFill>
                  <a:schemeClr val="tx1"/>
                </a:solidFill>
                <a:effectLst/>
                <a:latin typeface="微软雅黑" panose="020B0503020204020204" pitchFamily="34" charset="-122"/>
                <a:ea typeface="微软雅黑" panose="020B0503020204020204" pitchFamily="34" charset="-122"/>
                <a:cs typeface="+mn-cs"/>
              </a:rPr>
              <a:t>是一种路由容错协议，也可以叫做备份路由协议。一个局域网络内的所有主机都设置缺省路由，当网内主机发出的目的地址不在本网段时，报文将被通过缺省路由发往外部路由器，从而实现了主机与外部网络的通信。当缺省路由器</a:t>
            </a:r>
            <a:r>
              <a:rPr lang="en-US" altLang="zh-CN" sz="1100" b="0" i="0" kern="1200" dirty="0" smtClean="0">
                <a:solidFill>
                  <a:schemeClr val="tx1"/>
                </a:solidFill>
                <a:effectLst/>
                <a:latin typeface="微软雅黑" panose="020B0503020204020204" pitchFamily="34" charset="-122"/>
                <a:ea typeface="微软雅黑" panose="020B0503020204020204" pitchFamily="34" charset="-122"/>
                <a:cs typeface="+mn-cs"/>
              </a:rPr>
              <a:t>down</a:t>
            </a:r>
            <a:r>
              <a:rPr lang="zh-CN" altLang="en-US" sz="1100" b="0" i="0" kern="1200" dirty="0" smtClean="0">
                <a:solidFill>
                  <a:schemeClr val="tx1"/>
                </a:solidFill>
                <a:effectLst/>
                <a:latin typeface="微软雅黑" panose="020B0503020204020204" pitchFamily="34" charset="-122"/>
                <a:ea typeface="微软雅黑" panose="020B0503020204020204" pitchFamily="34" charset="-122"/>
                <a:cs typeface="+mn-cs"/>
              </a:rPr>
              <a:t>掉（即端口关闭）之后，内部主机将无法与外部通信，如果路由器设置了</a:t>
            </a:r>
            <a:r>
              <a:rPr lang="en-US" altLang="zh-CN" sz="1100" b="0" i="0" kern="1200" dirty="0" smtClean="0">
                <a:solidFill>
                  <a:schemeClr val="tx1"/>
                </a:solidFill>
                <a:effectLst/>
                <a:latin typeface="微软雅黑" panose="020B0503020204020204" pitchFamily="34" charset="-122"/>
                <a:ea typeface="微软雅黑" panose="020B0503020204020204" pitchFamily="34" charset="-122"/>
                <a:cs typeface="+mn-cs"/>
              </a:rPr>
              <a:t>VRRP</a:t>
            </a:r>
            <a:r>
              <a:rPr lang="zh-CN" altLang="en-US" sz="1100" b="0" i="0" kern="1200" dirty="0" smtClean="0">
                <a:solidFill>
                  <a:schemeClr val="tx1"/>
                </a:solidFill>
                <a:effectLst/>
                <a:latin typeface="微软雅黑" panose="020B0503020204020204" pitchFamily="34" charset="-122"/>
                <a:ea typeface="微软雅黑" panose="020B0503020204020204" pitchFamily="34" charset="-122"/>
                <a:cs typeface="+mn-cs"/>
              </a:rPr>
              <a:t>时，那么这时，虚拟路由将启用备份路由器，从而实现全网通信。</a:t>
            </a:r>
            <a:endParaRPr lang="zh-CN" altLang="en-US" dirty="0"/>
          </a:p>
        </p:txBody>
      </p:sp>
    </p:spTree>
    <p:extLst>
      <p:ext uri="{BB962C8B-B14F-4D97-AF65-F5344CB8AC3E}">
        <p14:creationId xmlns:p14="http://schemas.microsoft.com/office/powerpoint/2010/main" val="33205917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584200" y="765175"/>
            <a:ext cx="5930900" cy="3336925"/>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53036415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dirty="0"/>
              <a:t>虚拟桌面业务发放</a:t>
            </a:r>
          </a:p>
          <a:p>
            <a:pPr lvl="1"/>
            <a:r>
              <a:rPr lang="zh-CN" altLang="en-US" dirty="0"/>
              <a:t>桌面组管理：</a:t>
            </a:r>
            <a:r>
              <a:rPr lang="en-US" altLang="zh-CN" dirty="0"/>
              <a:t>HDC</a:t>
            </a:r>
            <a:r>
              <a:rPr lang="zh-CN" altLang="en-US" dirty="0"/>
              <a:t>根据</a:t>
            </a:r>
            <a:r>
              <a:rPr lang="en-US" altLang="zh-CN" dirty="0"/>
              <a:t>ITA</a:t>
            </a:r>
            <a:r>
              <a:rPr lang="zh-CN" altLang="en-US" dirty="0"/>
              <a:t>的请求，完成桌面组的创建、删除、修改和查询，完成与桌面组相关的资源状态统计（如未注册虚拟机数量、已注册虚拟机数量、已连接虚拟机数量和已断开虚拟机数量）。 </a:t>
            </a:r>
          </a:p>
          <a:p>
            <a:pPr lvl="1"/>
            <a:r>
              <a:rPr lang="zh-CN" altLang="en-US" dirty="0"/>
              <a:t>虚拟机的关联和解关联：</a:t>
            </a:r>
            <a:r>
              <a:rPr lang="en-US" altLang="zh-CN" dirty="0"/>
              <a:t>HDC</a:t>
            </a:r>
            <a:r>
              <a:rPr lang="zh-CN" altLang="en-US" dirty="0"/>
              <a:t>根据</a:t>
            </a:r>
            <a:r>
              <a:rPr lang="en-US" altLang="zh-CN" dirty="0"/>
              <a:t>ITA</a:t>
            </a:r>
            <a:r>
              <a:rPr lang="zh-CN" altLang="en-US" dirty="0"/>
              <a:t>的请求，完成虚拟机和用户（或用户组）的关联以及解关联，关联模式包括</a:t>
            </a:r>
            <a:r>
              <a:rPr lang="en-US" altLang="zh-CN" dirty="0"/>
              <a:t>1:1</a:t>
            </a:r>
            <a:r>
              <a:rPr lang="zh-CN" altLang="en-US" dirty="0"/>
              <a:t>、</a:t>
            </a:r>
            <a:r>
              <a:rPr lang="en-US" altLang="zh-CN" dirty="0"/>
              <a:t>1</a:t>
            </a:r>
            <a:r>
              <a:rPr lang="zh-CN" altLang="en-US" dirty="0"/>
              <a:t>：</a:t>
            </a:r>
            <a:r>
              <a:rPr lang="en-US" altLang="zh-CN" dirty="0"/>
              <a:t>N</a:t>
            </a:r>
            <a:r>
              <a:rPr lang="zh-CN" altLang="en-US" dirty="0"/>
              <a:t>和</a:t>
            </a:r>
            <a:r>
              <a:rPr lang="en-US" altLang="zh-CN" dirty="0"/>
              <a:t>M</a:t>
            </a:r>
            <a:r>
              <a:rPr lang="zh-CN" altLang="en-US" dirty="0"/>
              <a:t>：</a:t>
            </a:r>
            <a:r>
              <a:rPr lang="en-US" altLang="zh-CN" dirty="0"/>
              <a:t>N</a:t>
            </a:r>
            <a:r>
              <a:rPr lang="zh-CN" altLang="en-US" dirty="0"/>
              <a:t>。</a:t>
            </a:r>
          </a:p>
          <a:p>
            <a:r>
              <a:rPr lang="zh-CN" altLang="en-US" dirty="0"/>
              <a:t>虚拟桌面登录管理</a:t>
            </a:r>
          </a:p>
          <a:p>
            <a:pPr lvl="1"/>
            <a:r>
              <a:rPr lang="zh-CN" altLang="en-US" dirty="0"/>
              <a:t>虚拟桌面的状态管理：</a:t>
            </a:r>
            <a:r>
              <a:rPr lang="en-US" altLang="zh-CN" dirty="0"/>
              <a:t>HDC</a:t>
            </a:r>
            <a:r>
              <a:rPr lang="zh-CN" altLang="en-US" dirty="0"/>
              <a:t>接收已分配虚拟机的注册请求，已关联虚拟机在</a:t>
            </a:r>
            <a:r>
              <a:rPr lang="en-US" altLang="zh-CN" dirty="0"/>
              <a:t>HDC</a:t>
            </a:r>
            <a:r>
              <a:rPr lang="zh-CN" altLang="en-US" dirty="0"/>
              <a:t>的初始化状态为“未注册”；注册成功后的虚拟机，</a:t>
            </a:r>
            <a:r>
              <a:rPr lang="en-US" altLang="zh-CN" dirty="0"/>
              <a:t>HDC</a:t>
            </a:r>
            <a:r>
              <a:rPr lang="zh-CN" altLang="en-US" dirty="0"/>
              <a:t>将其状态修改为“已注册”；虚拟机被成功登录后，状态将变为“已连接”；用户断开同虚拟机的连接之后，虚拟机的状态将被置为“已断开”。 </a:t>
            </a:r>
          </a:p>
          <a:p>
            <a:pPr lvl="1"/>
            <a:r>
              <a:rPr lang="zh-CN" altLang="en-US" dirty="0"/>
              <a:t>用户登录虚拟机时，</a:t>
            </a:r>
            <a:r>
              <a:rPr lang="en-US" altLang="zh-CN" dirty="0"/>
              <a:t>HDC</a:t>
            </a:r>
            <a:r>
              <a:rPr lang="zh-CN" altLang="en-US" dirty="0"/>
              <a:t>根据</a:t>
            </a:r>
            <a:r>
              <a:rPr lang="en-US" altLang="zh-CN" dirty="0"/>
              <a:t>License</a:t>
            </a:r>
            <a:r>
              <a:rPr lang="zh-CN" altLang="en-US" dirty="0"/>
              <a:t>的消耗情况，进行访问控制。 </a:t>
            </a:r>
          </a:p>
          <a:p>
            <a:pPr lvl="1"/>
            <a:r>
              <a:rPr lang="zh-CN" altLang="en-US" dirty="0"/>
              <a:t>用户在</a:t>
            </a:r>
            <a:r>
              <a:rPr lang="en-US" altLang="zh-CN" dirty="0"/>
              <a:t>WI</a:t>
            </a:r>
            <a:r>
              <a:rPr lang="zh-CN" altLang="en-US" dirty="0"/>
              <a:t>上成功登录后，</a:t>
            </a:r>
            <a:r>
              <a:rPr lang="en-US" altLang="zh-CN" dirty="0"/>
              <a:t>HDC</a:t>
            </a:r>
            <a:r>
              <a:rPr lang="zh-CN" altLang="en-US" dirty="0"/>
              <a:t>提供分配给用户的虚拟机列表信息。</a:t>
            </a:r>
          </a:p>
          <a:p>
            <a:r>
              <a:rPr lang="zh-CN" altLang="en-US" dirty="0"/>
              <a:t>虚拟机的策略管理</a:t>
            </a:r>
          </a:p>
          <a:p>
            <a:pPr lvl="1"/>
            <a:r>
              <a:rPr lang="zh-CN" altLang="en-US" dirty="0"/>
              <a:t>根据</a:t>
            </a:r>
            <a:r>
              <a:rPr lang="en-US" altLang="zh-CN" dirty="0"/>
              <a:t>ITA</a:t>
            </a:r>
            <a:r>
              <a:rPr lang="zh-CN" altLang="en-US" dirty="0"/>
              <a:t>的请求，完成策略组的创建、删除、修改和查询，以及将策略组应用到用户、虚拟机和桌面组。</a:t>
            </a:r>
          </a:p>
          <a:p>
            <a:endParaRPr lang="zh-CN" altLang="en-US" dirty="0"/>
          </a:p>
        </p:txBody>
      </p:sp>
      <p:sp>
        <p:nvSpPr>
          <p:cNvPr id="5" name="幻灯片图像占位符 4"/>
          <p:cNvSpPr>
            <a:spLocks noGrp="1" noRot="1" noChangeAspect="1"/>
          </p:cNvSpPr>
          <p:nvPr>
            <p:ph type="sldImg"/>
          </p:nvPr>
        </p:nvSpPr>
        <p:spPr/>
      </p:sp>
    </p:spTree>
    <p:extLst>
      <p:ext uri="{BB962C8B-B14F-4D97-AF65-F5344CB8AC3E}">
        <p14:creationId xmlns:p14="http://schemas.microsoft.com/office/powerpoint/2010/main" val="4078857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584200" y="765175"/>
            <a:ext cx="5930900" cy="3336925"/>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08699377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35275227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584200" y="765175"/>
            <a:ext cx="5930900" cy="3336925"/>
          </a:xfrm>
        </p:spPr>
      </p:sp>
      <p:sp>
        <p:nvSpPr>
          <p:cNvPr id="3" name="备注占位符 2"/>
          <p:cNvSpPr>
            <a:spLocks noGrp="1"/>
          </p:cNvSpPr>
          <p:nvPr>
            <p:ph type="body" idx="1"/>
          </p:nvPr>
        </p:nvSpPr>
        <p:spPr/>
        <p:txBody>
          <a:bodyPr/>
          <a:lstStyle/>
          <a:p>
            <a:r>
              <a:rPr lang="en-US" altLang="zh-CN" dirty="0" err="1" smtClean="0">
                <a:effectLst/>
              </a:rPr>
              <a:t>FusionCompute</a:t>
            </a:r>
            <a:r>
              <a:rPr lang="zh-CN" altLang="en-US" dirty="0" smtClean="0">
                <a:effectLst/>
              </a:rPr>
              <a:t>、第三方设备分别从</a:t>
            </a:r>
            <a:r>
              <a:rPr lang="en-US" altLang="zh-CN" dirty="0" smtClean="0">
                <a:effectLst/>
              </a:rPr>
              <a:t>VRM</a:t>
            </a:r>
            <a:r>
              <a:rPr lang="zh-CN" altLang="en-US" dirty="0" smtClean="0">
                <a:effectLst/>
              </a:rPr>
              <a:t>对应的</a:t>
            </a:r>
            <a:r>
              <a:rPr lang="en-US" altLang="zh-CN" dirty="0" smtClean="0">
                <a:effectLst/>
              </a:rPr>
              <a:t>CNA</a:t>
            </a:r>
            <a:r>
              <a:rPr lang="zh-CN" altLang="en-US" dirty="0" smtClean="0">
                <a:effectLst/>
              </a:rPr>
              <a:t>节点同步时间。 </a:t>
            </a:r>
          </a:p>
          <a:p>
            <a:r>
              <a:rPr lang="zh-CN" altLang="en-US" dirty="0" smtClean="0">
                <a:effectLst/>
              </a:rPr>
              <a:t>用户虚拟机及基础架构虚拟机自动从</a:t>
            </a:r>
            <a:r>
              <a:rPr lang="en-US" altLang="zh-CN" dirty="0" smtClean="0">
                <a:effectLst/>
              </a:rPr>
              <a:t>AD</a:t>
            </a:r>
            <a:r>
              <a:rPr lang="zh-CN" altLang="en-US" dirty="0" smtClean="0">
                <a:effectLst/>
              </a:rPr>
              <a:t>同步时间。 </a:t>
            </a:r>
          </a:p>
          <a:p>
            <a:r>
              <a:rPr lang="zh-CN" altLang="en-US" dirty="0" smtClean="0">
                <a:effectLst/>
              </a:rPr>
              <a:t>在</a:t>
            </a:r>
            <a:r>
              <a:rPr lang="en-US" altLang="zh-CN" dirty="0" err="1" smtClean="0">
                <a:effectLst/>
              </a:rPr>
              <a:t>FusionAccess</a:t>
            </a:r>
            <a:r>
              <a:rPr lang="zh-CN" altLang="en-US" dirty="0" smtClean="0">
                <a:effectLst/>
              </a:rPr>
              <a:t>配置时钟源后，</a:t>
            </a:r>
            <a:r>
              <a:rPr lang="en-US" altLang="zh-CN" dirty="0" smtClean="0">
                <a:effectLst/>
              </a:rPr>
              <a:t>AD</a:t>
            </a:r>
            <a:r>
              <a:rPr lang="zh-CN" altLang="en-US" dirty="0" smtClean="0">
                <a:effectLst/>
              </a:rPr>
              <a:t>将自动从时钟源同步时间。</a:t>
            </a:r>
            <a:endParaRPr lang="zh-CN" altLang="en-US" dirty="0">
              <a:effectLst/>
            </a:endParaRPr>
          </a:p>
        </p:txBody>
      </p:sp>
    </p:spTree>
    <p:extLst>
      <p:ext uri="{BB962C8B-B14F-4D97-AF65-F5344CB8AC3E}">
        <p14:creationId xmlns:p14="http://schemas.microsoft.com/office/powerpoint/2010/main" val="303098585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584200" y="765175"/>
            <a:ext cx="5930900" cy="3336925"/>
          </a:xfrm>
        </p:spPr>
      </p:sp>
      <p:sp>
        <p:nvSpPr>
          <p:cNvPr id="3" name="备注占位符 2"/>
          <p:cNvSpPr>
            <a:spLocks noGrp="1"/>
          </p:cNvSpPr>
          <p:nvPr>
            <p:ph type="body" idx="1"/>
          </p:nvPr>
        </p:nvSpPr>
        <p:spPr/>
        <p:txBody>
          <a:bodyPr/>
          <a:lstStyle/>
          <a:p>
            <a:r>
              <a:rPr lang="zh-CN" altLang="en-US" dirty="0" smtClean="0">
                <a:effectLst/>
              </a:rPr>
              <a:t>客户提供</a:t>
            </a:r>
            <a:r>
              <a:rPr lang="en-US" altLang="zh-CN" dirty="0" smtClean="0">
                <a:effectLst/>
              </a:rPr>
              <a:t>Windows AD</a:t>
            </a:r>
            <a:r>
              <a:rPr lang="zh-CN" altLang="en-US" dirty="0" smtClean="0">
                <a:effectLst/>
              </a:rPr>
              <a:t>，此时建议管理平面和业务平面均从客户提供的</a:t>
            </a:r>
            <a:r>
              <a:rPr lang="en-US" altLang="zh-CN" dirty="0" smtClean="0">
                <a:effectLst/>
              </a:rPr>
              <a:t>AD</a:t>
            </a:r>
            <a:r>
              <a:rPr lang="zh-CN" altLang="en-US" dirty="0" smtClean="0">
                <a:effectLst/>
              </a:rPr>
              <a:t>同步时间</a:t>
            </a:r>
            <a:endParaRPr lang="en-US" altLang="zh-CN" dirty="0" smtClean="0">
              <a:effectLst/>
            </a:endParaRPr>
          </a:p>
          <a:p>
            <a:r>
              <a:rPr lang="en-US" altLang="zh-CN" dirty="0" err="1" smtClean="0">
                <a:effectLst/>
              </a:rPr>
              <a:t>FusionCompute</a:t>
            </a:r>
            <a:r>
              <a:rPr lang="zh-CN" altLang="en-US" dirty="0" smtClean="0">
                <a:effectLst/>
              </a:rPr>
              <a:t>以及</a:t>
            </a:r>
            <a:r>
              <a:rPr lang="en-US" altLang="zh-CN" dirty="0" smtClean="0">
                <a:effectLst/>
              </a:rPr>
              <a:t>VRM</a:t>
            </a:r>
            <a:r>
              <a:rPr lang="zh-CN" altLang="en-US" dirty="0" smtClean="0">
                <a:effectLst/>
              </a:rPr>
              <a:t>对应的</a:t>
            </a:r>
            <a:r>
              <a:rPr lang="en-US" altLang="zh-CN" dirty="0" smtClean="0">
                <a:effectLst/>
              </a:rPr>
              <a:t>CNA</a:t>
            </a:r>
            <a:r>
              <a:rPr lang="zh-CN" altLang="en-US" dirty="0" smtClean="0">
                <a:effectLst/>
              </a:rPr>
              <a:t>节点分别向外部时钟源同步时间。 </a:t>
            </a:r>
          </a:p>
          <a:p>
            <a:r>
              <a:rPr lang="zh-CN" altLang="en-US" dirty="0" smtClean="0">
                <a:effectLst/>
              </a:rPr>
              <a:t>第三方设备分别向</a:t>
            </a:r>
            <a:r>
              <a:rPr lang="en-US" altLang="zh-CN" dirty="0" smtClean="0">
                <a:effectLst/>
              </a:rPr>
              <a:t>VRM</a:t>
            </a:r>
            <a:r>
              <a:rPr lang="zh-CN" altLang="en-US" dirty="0" smtClean="0">
                <a:effectLst/>
              </a:rPr>
              <a:t>对应的</a:t>
            </a:r>
            <a:r>
              <a:rPr lang="en-US" altLang="zh-CN" dirty="0" smtClean="0">
                <a:effectLst/>
              </a:rPr>
              <a:t>CNA</a:t>
            </a:r>
            <a:r>
              <a:rPr lang="zh-CN" altLang="en-US" dirty="0" smtClean="0">
                <a:effectLst/>
              </a:rPr>
              <a:t>节点同步时间。 </a:t>
            </a:r>
          </a:p>
          <a:p>
            <a:r>
              <a:rPr lang="zh-CN" altLang="en-US" dirty="0" smtClean="0">
                <a:effectLst/>
              </a:rPr>
              <a:t>用户虚拟机及基础架构虚拟机自动从</a:t>
            </a:r>
            <a:r>
              <a:rPr lang="en-US" altLang="zh-CN" dirty="0" smtClean="0">
                <a:effectLst/>
              </a:rPr>
              <a:t>AD</a:t>
            </a:r>
            <a:r>
              <a:rPr lang="zh-CN" altLang="en-US" dirty="0" smtClean="0">
                <a:effectLst/>
              </a:rPr>
              <a:t>同步时间。 </a:t>
            </a:r>
          </a:p>
          <a:p>
            <a:r>
              <a:rPr lang="zh-CN" altLang="en-US" dirty="0" smtClean="0">
                <a:effectLst/>
              </a:rPr>
              <a:t>在</a:t>
            </a:r>
            <a:r>
              <a:rPr lang="en-US" altLang="zh-CN" dirty="0" err="1" smtClean="0">
                <a:effectLst/>
              </a:rPr>
              <a:t>FusionAccess</a:t>
            </a:r>
            <a:r>
              <a:rPr lang="zh-CN" altLang="en-US" dirty="0" smtClean="0">
                <a:effectLst/>
              </a:rPr>
              <a:t>配置时钟源后，</a:t>
            </a:r>
            <a:r>
              <a:rPr lang="en-US" altLang="zh-CN" dirty="0" smtClean="0">
                <a:effectLst/>
              </a:rPr>
              <a:t>AD</a:t>
            </a:r>
            <a:r>
              <a:rPr lang="zh-CN" altLang="en-US" dirty="0" smtClean="0">
                <a:effectLst/>
              </a:rPr>
              <a:t>将自动从时钟源同步时间。</a:t>
            </a:r>
          </a:p>
          <a:p>
            <a:endParaRPr lang="zh-CN" altLang="en-US" dirty="0">
              <a:effectLst/>
            </a:endParaRPr>
          </a:p>
        </p:txBody>
      </p:sp>
    </p:spTree>
    <p:extLst>
      <p:ext uri="{BB962C8B-B14F-4D97-AF65-F5344CB8AC3E}">
        <p14:creationId xmlns:p14="http://schemas.microsoft.com/office/powerpoint/2010/main" val="363352427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584200" y="765175"/>
            <a:ext cx="5930900" cy="3336925"/>
          </a:xfrm>
        </p:spPr>
      </p:sp>
      <p:sp>
        <p:nvSpPr>
          <p:cNvPr id="3" name="备注占位符 2"/>
          <p:cNvSpPr>
            <a:spLocks noGrp="1"/>
          </p:cNvSpPr>
          <p:nvPr>
            <p:ph type="body" idx="1"/>
          </p:nvPr>
        </p:nvSpPr>
        <p:spPr/>
        <p:txBody>
          <a:bodyPr/>
          <a:lstStyle/>
          <a:p>
            <a:r>
              <a:rPr lang="en-US" altLang="zh-CN" dirty="0" smtClean="0">
                <a:effectLst/>
              </a:rPr>
              <a:t>AD</a:t>
            </a:r>
            <a:r>
              <a:rPr lang="zh-CN" altLang="en-US" dirty="0" smtClean="0">
                <a:effectLst/>
              </a:rPr>
              <a:t>组件由华为提供，此时建议管理平面和业务平面均从</a:t>
            </a:r>
            <a:r>
              <a:rPr lang="en-US" altLang="zh-CN" dirty="0" smtClean="0">
                <a:effectLst/>
              </a:rPr>
              <a:t>AD</a:t>
            </a:r>
            <a:r>
              <a:rPr lang="zh-CN" altLang="en-US" dirty="0" smtClean="0">
                <a:effectLst/>
              </a:rPr>
              <a:t>同步时间</a:t>
            </a:r>
            <a:endParaRPr lang="en-US" altLang="zh-CN" dirty="0" smtClean="0">
              <a:effectLst/>
            </a:endParaRPr>
          </a:p>
          <a:p>
            <a:r>
              <a:rPr lang="en-US" altLang="zh-CN" dirty="0" err="1" smtClean="0">
                <a:effectLst/>
              </a:rPr>
              <a:t>FusionCompute</a:t>
            </a:r>
            <a:r>
              <a:rPr lang="zh-CN" altLang="en-US" dirty="0" smtClean="0">
                <a:effectLst/>
              </a:rPr>
              <a:t>、</a:t>
            </a:r>
            <a:r>
              <a:rPr lang="en-US" altLang="zh-CN" dirty="0" smtClean="0">
                <a:effectLst/>
              </a:rPr>
              <a:t>AD</a:t>
            </a:r>
            <a:r>
              <a:rPr lang="zh-CN" altLang="en-US" dirty="0" smtClean="0">
                <a:effectLst/>
              </a:rPr>
              <a:t>组件以及</a:t>
            </a:r>
            <a:r>
              <a:rPr lang="en-US" altLang="zh-CN" dirty="0" smtClean="0">
                <a:effectLst/>
              </a:rPr>
              <a:t>VRM</a:t>
            </a:r>
            <a:r>
              <a:rPr lang="zh-CN" altLang="en-US" dirty="0" smtClean="0">
                <a:effectLst/>
              </a:rPr>
              <a:t>对应的</a:t>
            </a:r>
            <a:r>
              <a:rPr lang="en-US" altLang="zh-CN" dirty="0" smtClean="0">
                <a:effectLst/>
              </a:rPr>
              <a:t>CNA</a:t>
            </a:r>
            <a:r>
              <a:rPr lang="zh-CN" altLang="en-US" dirty="0" smtClean="0">
                <a:effectLst/>
              </a:rPr>
              <a:t>节点分别向外部时钟源同步时间。 </a:t>
            </a:r>
          </a:p>
          <a:p>
            <a:r>
              <a:rPr lang="zh-CN" altLang="en-US" dirty="0" smtClean="0">
                <a:effectLst/>
              </a:rPr>
              <a:t>第三方设备分别向</a:t>
            </a:r>
            <a:r>
              <a:rPr lang="en-US" altLang="zh-CN" dirty="0" smtClean="0">
                <a:effectLst/>
              </a:rPr>
              <a:t>VRM</a:t>
            </a:r>
            <a:r>
              <a:rPr lang="zh-CN" altLang="en-US" dirty="0" smtClean="0">
                <a:effectLst/>
              </a:rPr>
              <a:t>对应的</a:t>
            </a:r>
            <a:r>
              <a:rPr lang="en-US" altLang="zh-CN" dirty="0" smtClean="0">
                <a:effectLst/>
              </a:rPr>
              <a:t>CNA</a:t>
            </a:r>
            <a:r>
              <a:rPr lang="zh-CN" altLang="en-US" dirty="0" smtClean="0">
                <a:effectLst/>
              </a:rPr>
              <a:t>节点同步时间。 </a:t>
            </a:r>
          </a:p>
          <a:p>
            <a:r>
              <a:rPr lang="zh-CN" altLang="en-US" dirty="0" smtClean="0">
                <a:effectLst/>
              </a:rPr>
              <a:t>用户虚拟机及基础架构虚拟机自动从</a:t>
            </a:r>
            <a:r>
              <a:rPr lang="en-US" altLang="zh-CN" dirty="0" smtClean="0">
                <a:effectLst/>
              </a:rPr>
              <a:t>AD</a:t>
            </a:r>
            <a:r>
              <a:rPr lang="zh-CN" altLang="en-US" dirty="0" smtClean="0">
                <a:effectLst/>
              </a:rPr>
              <a:t>同步时间。 </a:t>
            </a:r>
          </a:p>
          <a:p>
            <a:r>
              <a:rPr lang="zh-CN" altLang="en-US" dirty="0" smtClean="0">
                <a:effectLst/>
              </a:rPr>
              <a:t>在</a:t>
            </a:r>
            <a:r>
              <a:rPr lang="en-US" altLang="zh-CN" dirty="0" err="1" smtClean="0">
                <a:effectLst/>
              </a:rPr>
              <a:t>FusionAccess</a:t>
            </a:r>
            <a:r>
              <a:rPr lang="zh-CN" altLang="en-US" dirty="0" smtClean="0">
                <a:effectLst/>
              </a:rPr>
              <a:t>配置时钟源后，</a:t>
            </a:r>
            <a:r>
              <a:rPr lang="en-US" altLang="zh-CN" dirty="0" smtClean="0">
                <a:effectLst/>
              </a:rPr>
              <a:t>AD</a:t>
            </a:r>
            <a:r>
              <a:rPr lang="zh-CN" altLang="en-US" dirty="0" smtClean="0">
                <a:effectLst/>
              </a:rPr>
              <a:t>将自动从时钟源同步时间。</a:t>
            </a:r>
          </a:p>
          <a:p>
            <a:endParaRPr lang="en-US" altLang="zh-CN" dirty="0" smtClean="0">
              <a:effectLst/>
            </a:endParaRPr>
          </a:p>
          <a:p>
            <a:endParaRPr lang="zh-CN" altLang="en-US" dirty="0">
              <a:effectLst/>
            </a:endParaRPr>
          </a:p>
        </p:txBody>
      </p:sp>
    </p:spTree>
    <p:extLst>
      <p:ext uri="{BB962C8B-B14F-4D97-AF65-F5344CB8AC3E}">
        <p14:creationId xmlns:p14="http://schemas.microsoft.com/office/powerpoint/2010/main" val="181185679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584200" y="765175"/>
            <a:ext cx="5930900" cy="3336925"/>
          </a:xfrm>
        </p:spPr>
      </p:sp>
      <p:sp>
        <p:nvSpPr>
          <p:cNvPr id="3" name="备注占位符 2"/>
          <p:cNvSpPr>
            <a:spLocks noGrp="1"/>
          </p:cNvSpPr>
          <p:nvPr>
            <p:ph type="body" idx="1"/>
          </p:nvPr>
        </p:nvSpPr>
        <p:spPr/>
        <p:txBody>
          <a:bodyPr/>
          <a:lstStyle/>
          <a:p>
            <a:r>
              <a:rPr lang="zh-CN" altLang="en-US" dirty="0" smtClean="0">
                <a:effectLst/>
              </a:rPr>
              <a:t>若不配置网关，则用户数据没有经过加密，存在泄露隐患。</a:t>
            </a:r>
            <a:endParaRPr lang="zh-CN" altLang="en-US" dirty="0"/>
          </a:p>
        </p:txBody>
      </p:sp>
    </p:spTree>
    <p:extLst>
      <p:ext uri="{BB962C8B-B14F-4D97-AF65-F5344CB8AC3E}">
        <p14:creationId xmlns:p14="http://schemas.microsoft.com/office/powerpoint/2010/main" val="1003667168"/>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584200" y="765175"/>
            <a:ext cx="5930900" cy="3336925"/>
          </a:xfrm>
        </p:spPr>
      </p:sp>
      <p:sp>
        <p:nvSpPr>
          <p:cNvPr id="3" name="备注占位符 2"/>
          <p:cNvSpPr>
            <a:spLocks noGrp="1"/>
          </p:cNvSpPr>
          <p:nvPr>
            <p:ph type="body" idx="1"/>
          </p:nvPr>
        </p:nvSpPr>
        <p:spPr/>
        <p:txBody>
          <a:bodyPr/>
          <a:lstStyle/>
          <a:p>
            <a:pPr marL="180975" marR="0" lvl="0" indent="-180975" algn="l" defTabSz="914400" rtl="0" eaLnBrk="1" fontAlgn="base" latinLnBrk="0" hangingPunct="1">
              <a:lnSpc>
                <a:spcPct val="125000"/>
              </a:lnSpc>
              <a:spcBef>
                <a:spcPct val="0"/>
              </a:spcBef>
              <a:spcAft>
                <a:spcPts val="600"/>
              </a:spcAft>
              <a:buClrTx/>
              <a:buSzPct val="60000"/>
              <a:buFont typeface="Wingdings" pitchFamily="2" charset="2"/>
              <a:buChar char="l"/>
              <a:tabLst/>
              <a:defRPr/>
            </a:pPr>
            <a:r>
              <a:rPr lang="zh-CN" altLang="en-US" dirty="0" smtClean="0">
                <a:effectLst/>
              </a:rPr>
              <a:t>用户数不超过：</a:t>
            </a:r>
            <a:r>
              <a:rPr lang="zh-CN" altLang="en-US" sz="1100" kern="0" dirty="0" smtClean="0">
                <a:latin typeface="微软雅黑" pitchFamily="34" charset="-122"/>
                <a:ea typeface="微软雅黑" pitchFamily="34" charset="-122"/>
              </a:rPr>
              <a:t>两台</a:t>
            </a:r>
            <a:r>
              <a:rPr lang="en-US" altLang="zh-CN" sz="1100" kern="0" dirty="0" smtClean="0">
                <a:latin typeface="微软雅黑" pitchFamily="34" charset="-122"/>
                <a:ea typeface="微软雅黑" pitchFamily="34" charset="-122"/>
              </a:rPr>
              <a:t>CNA</a:t>
            </a:r>
            <a:r>
              <a:rPr lang="zh-CN" altLang="en-US" sz="1100" kern="0" dirty="0" smtClean="0">
                <a:latin typeface="微软雅黑" pitchFamily="34" charset="-122"/>
                <a:ea typeface="微软雅黑" pitchFamily="34" charset="-122"/>
              </a:rPr>
              <a:t>，每台部署一台</a:t>
            </a:r>
            <a:r>
              <a:rPr lang="en-US" altLang="zh-CN" sz="1100" kern="0" dirty="0" err="1" smtClean="0">
                <a:latin typeface="微软雅黑" pitchFamily="34" charset="-122"/>
                <a:ea typeface="微软雅黑" pitchFamily="34" charset="-122"/>
              </a:rPr>
              <a:t>vAG</a:t>
            </a:r>
            <a:r>
              <a:rPr lang="en-US" altLang="zh-CN" sz="1100" kern="0" dirty="0" smtClean="0">
                <a:latin typeface="微软雅黑" pitchFamily="34" charset="-122"/>
                <a:ea typeface="微软雅黑" pitchFamily="34" charset="-122"/>
              </a:rPr>
              <a:t>/</a:t>
            </a:r>
            <a:r>
              <a:rPr lang="en-US" altLang="zh-CN" sz="1100" kern="0" dirty="0" err="1" smtClean="0">
                <a:latin typeface="微软雅黑" pitchFamily="34" charset="-122"/>
                <a:ea typeface="微软雅黑" pitchFamily="34" charset="-122"/>
              </a:rPr>
              <a:t>vLB</a:t>
            </a:r>
            <a:r>
              <a:rPr lang="zh-CN" altLang="en-US" sz="1100" kern="0" dirty="0" smtClean="0">
                <a:latin typeface="微软雅黑" pitchFamily="34" charset="-122"/>
                <a:ea typeface="微软雅黑" pitchFamily="34" charset="-122"/>
              </a:rPr>
              <a:t>虚拟机</a:t>
            </a:r>
          </a:p>
          <a:p>
            <a:pPr marL="180975" marR="0" lvl="0" indent="-180975" algn="l" defTabSz="914400" rtl="0" eaLnBrk="1" fontAlgn="base" latinLnBrk="0" hangingPunct="1">
              <a:lnSpc>
                <a:spcPct val="125000"/>
              </a:lnSpc>
              <a:spcBef>
                <a:spcPct val="0"/>
              </a:spcBef>
              <a:spcAft>
                <a:spcPts val="600"/>
              </a:spcAft>
              <a:buClrTx/>
              <a:buSzPct val="60000"/>
              <a:buFont typeface="Wingdings" pitchFamily="2" charset="2"/>
              <a:buChar char="l"/>
              <a:tabLst/>
              <a:defRPr/>
            </a:pPr>
            <a:r>
              <a:rPr lang="zh-CN" altLang="en-US" dirty="0" smtClean="0">
                <a:effectLst/>
              </a:rPr>
              <a:t>用户数</a:t>
            </a:r>
            <a:r>
              <a:rPr lang="en-US" altLang="zh-CN" dirty="0" smtClean="0">
                <a:effectLst/>
              </a:rPr>
              <a:t>500-1000</a:t>
            </a:r>
            <a:r>
              <a:rPr lang="zh-CN" altLang="en-US" dirty="0" smtClean="0">
                <a:effectLst/>
              </a:rPr>
              <a:t>：</a:t>
            </a:r>
            <a:r>
              <a:rPr lang="zh-CN" altLang="en-US" sz="1100" kern="0" dirty="0" smtClean="0">
                <a:latin typeface="微软雅黑" pitchFamily="34" charset="-122"/>
                <a:ea typeface="微软雅黑" pitchFamily="34" charset="-122"/>
              </a:rPr>
              <a:t>两台</a:t>
            </a:r>
            <a:r>
              <a:rPr lang="en-US" altLang="zh-CN" sz="1100" kern="0" dirty="0" smtClean="0">
                <a:latin typeface="微软雅黑" pitchFamily="34" charset="-122"/>
                <a:ea typeface="微软雅黑" pitchFamily="34" charset="-122"/>
              </a:rPr>
              <a:t>CNA</a:t>
            </a:r>
            <a:r>
              <a:rPr lang="zh-CN" altLang="en-US" sz="1100" kern="0" dirty="0" smtClean="0">
                <a:latin typeface="微软雅黑" pitchFamily="34" charset="-122"/>
                <a:ea typeface="微软雅黑" pitchFamily="34" charset="-122"/>
              </a:rPr>
              <a:t>，每台部署两台</a:t>
            </a:r>
            <a:r>
              <a:rPr lang="en-US" altLang="zh-CN" sz="1100" kern="0" dirty="0" err="1" smtClean="0">
                <a:latin typeface="微软雅黑" pitchFamily="34" charset="-122"/>
                <a:ea typeface="微软雅黑" pitchFamily="34" charset="-122"/>
              </a:rPr>
              <a:t>vAG</a:t>
            </a:r>
            <a:r>
              <a:rPr lang="zh-CN" altLang="en-US" sz="1100" kern="0" dirty="0" smtClean="0">
                <a:latin typeface="微软雅黑" pitchFamily="34" charset="-122"/>
                <a:ea typeface="微软雅黑" pitchFamily="34" charset="-122"/>
              </a:rPr>
              <a:t>虚拟机，其中管理集群中第一对用于部署</a:t>
            </a:r>
            <a:r>
              <a:rPr lang="en-US" altLang="zh-CN" sz="1100" kern="0" dirty="0" err="1" smtClean="0">
                <a:latin typeface="微软雅黑" pitchFamily="34" charset="-122"/>
                <a:ea typeface="微软雅黑" pitchFamily="34" charset="-122"/>
              </a:rPr>
              <a:t>vAG</a:t>
            </a:r>
            <a:r>
              <a:rPr lang="zh-CN" altLang="en-US" sz="1100" kern="0" dirty="0" smtClean="0">
                <a:latin typeface="微软雅黑" pitchFamily="34" charset="-122"/>
                <a:ea typeface="微软雅黑" pitchFamily="34" charset="-122"/>
              </a:rPr>
              <a:t>的虚拟机，总是和</a:t>
            </a:r>
            <a:r>
              <a:rPr lang="en-US" altLang="zh-CN" sz="1100" kern="0" dirty="0" err="1" smtClean="0">
                <a:latin typeface="微软雅黑" pitchFamily="34" charset="-122"/>
                <a:ea typeface="微软雅黑" pitchFamily="34" charset="-122"/>
              </a:rPr>
              <a:t>vLB</a:t>
            </a:r>
            <a:r>
              <a:rPr lang="zh-CN" altLang="en-US" sz="1100" kern="0" dirty="0" smtClean="0">
                <a:latin typeface="微软雅黑" pitchFamily="34" charset="-122"/>
                <a:ea typeface="微软雅黑" pitchFamily="34" charset="-122"/>
              </a:rPr>
              <a:t>合并部署</a:t>
            </a:r>
          </a:p>
          <a:p>
            <a:endParaRPr lang="zh-CN" altLang="en-US" dirty="0">
              <a:effectLst/>
            </a:endParaRPr>
          </a:p>
        </p:txBody>
      </p:sp>
    </p:spTree>
    <p:extLst>
      <p:ext uri="{BB962C8B-B14F-4D97-AF65-F5344CB8AC3E}">
        <p14:creationId xmlns:p14="http://schemas.microsoft.com/office/powerpoint/2010/main" val="848342412"/>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584200" y="765175"/>
            <a:ext cx="5930900" cy="3336925"/>
          </a:xfrm>
        </p:spPr>
      </p:sp>
      <p:sp>
        <p:nvSpPr>
          <p:cNvPr id="3" name="备注占位符 2"/>
          <p:cNvSpPr>
            <a:spLocks noGrp="1"/>
          </p:cNvSpPr>
          <p:nvPr>
            <p:ph type="body" idx="1"/>
          </p:nvPr>
        </p:nvSpPr>
        <p:spPr/>
        <p:txBody>
          <a:bodyPr/>
          <a:lstStyle/>
          <a:p>
            <a:pPr marL="180975" marR="0" lvl="0" indent="-180975" algn="l" defTabSz="914400" rtl="0" eaLnBrk="1" fontAlgn="base" latinLnBrk="0" hangingPunct="1">
              <a:lnSpc>
                <a:spcPct val="125000"/>
              </a:lnSpc>
              <a:spcBef>
                <a:spcPct val="0"/>
              </a:spcBef>
              <a:spcAft>
                <a:spcPts val="600"/>
              </a:spcAft>
              <a:buClrTx/>
              <a:buSzPct val="60000"/>
              <a:buFont typeface="Wingdings" pitchFamily="2" charset="2"/>
              <a:buChar char="l"/>
              <a:tabLst/>
              <a:defRPr/>
            </a:pPr>
            <a:r>
              <a:rPr lang="zh-CN" altLang="en-US" dirty="0" smtClean="0">
                <a:effectLst/>
              </a:rPr>
              <a:t>用户数</a:t>
            </a:r>
            <a:r>
              <a:rPr lang="en-US" altLang="zh-CN" dirty="0" smtClean="0">
                <a:effectLst/>
              </a:rPr>
              <a:t>1000-2000</a:t>
            </a:r>
            <a:r>
              <a:rPr lang="zh-CN" altLang="en-US" dirty="0" smtClean="0">
                <a:effectLst/>
              </a:rPr>
              <a:t>：新增网关集群，新增一台</a:t>
            </a:r>
            <a:r>
              <a:rPr lang="en-US" altLang="zh-CN" dirty="0" smtClean="0">
                <a:effectLst/>
              </a:rPr>
              <a:t>CNA</a:t>
            </a:r>
            <a:r>
              <a:rPr lang="zh-CN" altLang="en-US" dirty="0" smtClean="0">
                <a:effectLst/>
              </a:rPr>
              <a:t>，新增的</a:t>
            </a:r>
            <a:r>
              <a:rPr lang="en-US" altLang="zh-CN" dirty="0" smtClean="0">
                <a:effectLst/>
              </a:rPr>
              <a:t>CNA</a:t>
            </a:r>
            <a:r>
              <a:rPr lang="zh-CN" altLang="en-US" dirty="0" smtClean="0">
                <a:effectLst/>
              </a:rPr>
              <a:t>部署三台</a:t>
            </a:r>
            <a:r>
              <a:rPr lang="en-US" altLang="zh-CN" dirty="0" err="1" smtClean="0">
                <a:effectLst/>
              </a:rPr>
              <a:t>vAG</a:t>
            </a:r>
            <a:r>
              <a:rPr lang="zh-CN" altLang="en-US" dirty="0" smtClean="0">
                <a:effectLst/>
              </a:rPr>
              <a:t>虚拟机；原管理集群上的两台</a:t>
            </a:r>
            <a:r>
              <a:rPr lang="en-US" altLang="zh-CN" dirty="0" smtClean="0">
                <a:effectLst/>
              </a:rPr>
              <a:t>CNA</a:t>
            </a:r>
            <a:r>
              <a:rPr lang="zh-CN" altLang="en-US" dirty="0" smtClean="0">
                <a:effectLst/>
              </a:rPr>
              <a:t>，保持每台部署两台</a:t>
            </a:r>
            <a:r>
              <a:rPr lang="en-US" altLang="zh-CN" dirty="0" err="1" smtClean="0">
                <a:effectLst/>
              </a:rPr>
              <a:t>vAG</a:t>
            </a:r>
            <a:r>
              <a:rPr lang="zh-CN" altLang="en-US" dirty="0" smtClean="0">
                <a:effectLst/>
              </a:rPr>
              <a:t>虚拟机</a:t>
            </a:r>
            <a:endParaRPr lang="en-US" altLang="zh-CN" dirty="0" smtClean="0">
              <a:effectLst/>
            </a:endParaRPr>
          </a:p>
          <a:p>
            <a:pPr marL="180975" marR="0" lvl="0" indent="-180975" algn="l" defTabSz="914400" rtl="0" eaLnBrk="1" fontAlgn="base" latinLnBrk="0" hangingPunct="1">
              <a:lnSpc>
                <a:spcPct val="125000"/>
              </a:lnSpc>
              <a:spcBef>
                <a:spcPct val="0"/>
              </a:spcBef>
              <a:spcAft>
                <a:spcPts val="600"/>
              </a:spcAft>
              <a:buClrTx/>
              <a:buSzPct val="60000"/>
              <a:buFont typeface="Wingdings" pitchFamily="2" charset="2"/>
              <a:buChar char="l"/>
              <a:tabLst/>
              <a:defRPr/>
            </a:pPr>
            <a:r>
              <a:rPr lang="zh-CN" altLang="en-US" dirty="0" smtClean="0">
                <a:effectLst/>
              </a:rPr>
              <a:t>用户数</a:t>
            </a:r>
            <a:r>
              <a:rPr lang="en-US" altLang="zh-CN" dirty="0" smtClean="0">
                <a:effectLst/>
              </a:rPr>
              <a:t>2000-3500</a:t>
            </a:r>
            <a:r>
              <a:rPr lang="zh-CN" altLang="en-US" dirty="0" smtClean="0">
                <a:effectLst/>
              </a:rPr>
              <a:t>：新增网关集群，新增两台</a:t>
            </a:r>
            <a:r>
              <a:rPr lang="en-US" altLang="zh-CN" dirty="0" smtClean="0">
                <a:effectLst/>
              </a:rPr>
              <a:t>CNA</a:t>
            </a:r>
            <a:r>
              <a:rPr lang="zh-CN" altLang="en-US" dirty="0" smtClean="0">
                <a:effectLst/>
              </a:rPr>
              <a:t>，新增的</a:t>
            </a:r>
            <a:r>
              <a:rPr lang="en-US" altLang="zh-CN" dirty="0" smtClean="0">
                <a:effectLst/>
              </a:rPr>
              <a:t>CNA</a:t>
            </a:r>
            <a:r>
              <a:rPr lang="zh-CN" altLang="en-US" dirty="0" smtClean="0">
                <a:effectLst/>
              </a:rPr>
              <a:t>每台部署三台</a:t>
            </a:r>
            <a:r>
              <a:rPr lang="en-US" altLang="zh-CN" dirty="0" err="1" smtClean="0">
                <a:effectLst/>
              </a:rPr>
              <a:t>vAG</a:t>
            </a:r>
            <a:r>
              <a:rPr lang="zh-CN" altLang="en-US" dirty="0" smtClean="0">
                <a:effectLst/>
              </a:rPr>
              <a:t>虚拟机；原管理集群上的两台</a:t>
            </a:r>
            <a:r>
              <a:rPr lang="en-US" altLang="zh-CN" dirty="0" smtClean="0">
                <a:effectLst/>
              </a:rPr>
              <a:t>CNA</a:t>
            </a:r>
            <a:r>
              <a:rPr lang="zh-CN" altLang="en-US" dirty="0" smtClean="0">
                <a:effectLst/>
              </a:rPr>
              <a:t>，保持每台部署一台</a:t>
            </a:r>
            <a:r>
              <a:rPr lang="en-US" altLang="zh-CN" dirty="0" err="1" smtClean="0">
                <a:effectLst/>
              </a:rPr>
              <a:t>vAG</a:t>
            </a:r>
            <a:r>
              <a:rPr lang="zh-CN" altLang="en-US" dirty="0" smtClean="0">
                <a:effectLst/>
              </a:rPr>
              <a:t>虚拟机</a:t>
            </a:r>
          </a:p>
          <a:p>
            <a:pPr marL="180975" marR="0" lvl="0" indent="-180975" algn="l" defTabSz="914400" rtl="0" eaLnBrk="1" fontAlgn="base" latinLnBrk="0" hangingPunct="1">
              <a:lnSpc>
                <a:spcPct val="125000"/>
              </a:lnSpc>
              <a:spcBef>
                <a:spcPct val="0"/>
              </a:spcBef>
              <a:spcAft>
                <a:spcPts val="600"/>
              </a:spcAft>
              <a:buClrTx/>
              <a:buSzPct val="60000"/>
              <a:buFont typeface="Wingdings" pitchFamily="2" charset="2"/>
              <a:buChar char="l"/>
              <a:tabLst/>
              <a:defRPr/>
            </a:pPr>
            <a:endParaRPr lang="zh-CN" altLang="en-US" dirty="0" smtClean="0">
              <a:effectLst/>
            </a:endParaRPr>
          </a:p>
          <a:p>
            <a:endParaRPr lang="zh-CN" altLang="en-US" dirty="0">
              <a:effectLst/>
            </a:endParaRPr>
          </a:p>
        </p:txBody>
      </p:sp>
    </p:spTree>
    <p:extLst>
      <p:ext uri="{BB962C8B-B14F-4D97-AF65-F5344CB8AC3E}">
        <p14:creationId xmlns:p14="http://schemas.microsoft.com/office/powerpoint/2010/main" val="1233408948"/>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584200" y="765175"/>
            <a:ext cx="5930900" cy="3336925"/>
          </a:xfrm>
        </p:spPr>
      </p:sp>
      <p:sp>
        <p:nvSpPr>
          <p:cNvPr id="3" name="备注占位符 2"/>
          <p:cNvSpPr>
            <a:spLocks noGrp="1"/>
          </p:cNvSpPr>
          <p:nvPr>
            <p:ph type="body" idx="1"/>
          </p:nvPr>
        </p:nvSpPr>
        <p:spPr/>
        <p:txBody>
          <a:bodyPr/>
          <a:lstStyle/>
          <a:p>
            <a:r>
              <a:rPr lang="zh-CN" altLang="en-US" dirty="0" smtClean="0">
                <a:effectLst/>
              </a:rPr>
              <a:t>用户数</a:t>
            </a:r>
            <a:r>
              <a:rPr lang="en-US" altLang="zh-CN" dirty="0" smtClean="0">
                <a:effectLst/>
              </a:rPr>
              <a:t>3500-5000</a:t>
            </a:r>
            <a:r>
              <a:rPr lang="zh-CN" altLang="en-US" dirty="0" smtClean="0">
                <a:effectLst/>
              </a:rPr>
              <a:t>：新增网关集群，新增三台</a:t>
            </a:r>
            <a:r>
              <a:rPr lang="en-US" altLang="zh-CN" dirty="0" smtClean="0">
                <a:effectLst/>
              </a:rPr>
              <a:t>CNA</a:t>
            </a:r>
            <a:r>
              <a:rPr lang="zh-CN" altLang="en-US" dirty="0" smtClean="0">
                <a:effectLst/>
              </a:rPr>
              <a:t>，新增的</a:t>
            </a:r>
            <a:r>
              <a:rPr lang="en-US" altLang="zh-CN" dirty="0" smtClean="0">
                <a:effectLst/>
              </a:rPr>
              <a:t>CNA</a:t>
            </a:r>
            <a:r>
              <a:rPr lang="zh-CN" altLang="en-US" dirty="0" smtClean="0">
                <a:effectLst/>
              </a:rPr>
              <a:t>每台部署三台</a:t>
            </a:r>
            <a:r>
              <a:rPr lang="en-US" altLang="zh-CN" dirty="0" err="1" smtClean="0">
                <a:effectLst/>
              </a:rPr>
              <a:t>vAG</a:t>
            </a:r>
            <a:r>
              <a:rPr lang="zh-CN" altLang="en-US" dirty="0" smtClean="0">
                <a:effectLst/>
              </a:rPr>
              <a:t>虚拟机；原管理集群上的两台</a:t>
            </a:r>
            <a:r>
              <a:rPr lang="en-US" altLang="zh-CN" dirty="0" smtClean="0">
                <a:effectLst/>
              </a:rPr>
              <a:t>CNA</a:t>
            </a:r>
            <a:r>
              <a:rPr lang="zh-CN" altLang="en-US" dirty="0" smtClean="0">
                <a:effectLst/>
              </a:rPr>
              <a:t>，保持每台部署一台</a:t>
            </a:r>
            <a:r>
              <a:rPr lang="en-US" altLang="zh-CN" dirty="0" err="1" smtClean="0">
                <a:effectLst/>
              </a:rPr>
              <a:t>vAG</a:t>
            </a:r>
            <a:r>
              <a:rPr lang="zh-CN" altLang="en-US" dirty="0" smtClean="0">
                <a:effectLst/>
              </a:rPr>
              <a:t>虚拟机</a:t>
            </a:r>
          </a:p>
          <a:p>
            <a:pPr marL="180975" marR="0" lvl="0" indent="-180975" algn="l" defTabSz="914400" rtl="0" eaLnBrk="1" fontAlgn="base" latinLnBrk="0" hangingPunct="1">
              <a:lnSpc>
                <a:spcPct val="125000"/>
              </a:lnSpc>
              <a:spcBef>
                <a:spcPct val="0"/>
              </a:spcBef>
              <a:spcAft>
                <a:spcPts val="600"/>
              </a:spcAft>
              <a:buClrTx/>
              <a:buSzPct val="60000"/>
              <a:buFont typeface="Wingdings" pitchFamily="2" charset="2"/>
              <a:buChar char="l"/>
              <a:tabLst/>
              <a:defRPr/>
            </a:pPr>
            <a:endParaRPr lang="zh-CN" altLang="en-US" dirty="0" smtClean="0">
              <a:effectLst/>
            </a:endParaRPr>
          </a:p>
          <a:p>
            <a:endParaRPr lang="zh-CN" altLang="en-US" dirty="0">
              <a:effectLst/>
            </a:endParaRPr>
          </a:p>
        </p:txBody>
      </p:sp>
    </p:spTree>
    <p:extLst>
      <p:ext uri="{BB962C8B-B14F-4D97-AF65-F5344CB8AC3E}">
        <p14:creationId xmlns:p14="http://schemas.microsoft.com/office/powerpoint/2010/main" val="1891430837"/>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endParaRPr lang="zh-CN" altLang="en-US" dirty="0"/>
          </a:p>
        </p:txBody>
      </p:sp>
      <p:sp>
        <p:nvSpPr>
          <p:cNvPr id="4" name="幻灯片图像占位符 3"/>
          <p:cNvSpPr>
            <a:spLocks noGrp="1" noRot="1" noChangeAspect="1"/>
          </p:cNvSpPr>
          <p:nvPr>
            <p:ph type="sldImg"/>
          </p:nvPr>
        </p:nvSpPr>
        <p:spPr>
          <a:xfrm>
            <a:off x="584200" y="765175"/>
            <a:ext cx="5930900" cy="3336925"/>
          </a:xfrm>
        </p:spPr>
      </p:sp>
    </p:spTree>
    <p:extLst>
      <p:ext uri="{BB962C8B-B14F-4D97-AF65-F5344CB8AC3E}">
        <p14:creationId xmlns:p14="http://schemas.microsoft.com/office/powerpoint/2010/main" val="1765228827"/>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584200" y="765175"/>
            <a:ext cx="5930900" cy="3336925"/>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9874014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584200" y="765175"/>
            <a:ext cx="5930900" cy="3336925"/>
          </a:xfrm>
        </p:spPr>
      </p:sp>
      <p:sp>
        <p:nvSpPr>
          <p:cNvPr id="3" name="备注占位符 2"/>
          <p:cNvSpPr>
            <a:spLocks noGrp="1"/>
          </p:cNvSpPr>
          <p:nvPr>
            <p:ph type="body" idx="1"/>
          </p:nvPr>
        </p:nvSpPr>
        <p:spPr/>
        <p:txBody>
          <a:bodyPr/>
          <a:lstStyle/>
          <a:p>
            <a:r>
              <a:rPr lang="zh-CN" altLang="en-US" dirty="0" smtClean="0"/>
              <a:t>新技术不断发展，云计算、大数据、移动化、社交</a:t>
            </a:r>
            <a:r>
              <a:rPr lang="en-US" altLang="zh-CN" dirty="0" smtClean="0"/>
              <a:t>IT</a:t>
            </a:r>
            <a:r>
              <a:rPr lang="zh-CN" altLang="en-US" dirty="0" smtClean="0"/>
              <a:t>、物联网等，人们的生活和办公习惯以及环境，也在发生在巨大的改变，变得：</a:t>
            </a:r>
            <a:endParaRPr lang="en-US" altLang="zh-CN" dirty="0" smtClean="0"/>
          </a:p>
          <a:p>
            <a:pPr lvl="1"/>
            <a:r>
              <a:rPr lang="zh-CN" altLang="en-US" dirty="0" smtClean="0"/>
              <a:t>离不开互联网、</a:t>
            </a:r>
            <a:endParaRPr lang="en-US" altLang="zh-CN" dirty="0" smtClean="0"/>
          </a:p>
          <a:p>
            <a:pPr lvl="1"/>
            <a:r>
              <a:rPr lang="zh-CN" altLang="en-US" dirty="0" smtClean="0"/>
              <a:t>移动性、随时随地在线</a:t>
            </a:r>
            <a:endParaRPr lang="en-US" altLang="zh-CN" dirty="0" smtClean="0"/>
          </a:p>
          <a:p>
            <a:pPr lvl="1"/>
            <a:r>
              <a:rPr lang="zh-CN" altLang="en-US" dirty="0" smtClean="0"/>
              <a:t>更加习惯从云端获取信息，甚至办公</a:t>
            </a:r>
            <a:endParaRPr lang="en-US" altLang="zh-CN" dirty="0" smtClean="0"/>
          </a:p>
          <a:p>
            <a:pPr lvl="1"/>
            <a:r>
              <a:rPr lang="zh-CN" altLang="en-US" dirty="0" smtClean="0"/>
              <a:t>企业利用大数据进行业务分析，帮助企业调整战略</a:t>
            </a:r>
            <a:endParaRPr lang="en-US" altLang="zh-CN" dirty="0" smtClean="0"/>
          </a:p>
          <a:p>
            <a:pPr lvl="1"/>
            <a:r>
              <a:rPr lang="zh-CN" altLang="en-US" dirty="0" smtClean="0"/>
              <a:t>更加习惯使用各种社交工具进行交流，而不再是传统的电话、固定的位置</a:t>
            </a:r>
          </a:p>
          <a:p>
            <a:endParaRPr lang="zh-CN" altLang="en-US" dirty="0" smtClean="0"/>
          </a:p>
          <a:p>
            <a:endParaRPr lang="zh-CN" altLang="en-US" dirty="0" smtClean="0"/>
          </a:p>
          <a:p>
            <a:endParaRPr lang="zh-CN" altLang="en-US" dirty="0"/>
          </a:p>
        </p:txBody>
      </p:sp>
    </p:spTree>
    <p:extLst>
      <p:ext uri="{BB962C8B-B14F-4D97-AF65-F5344CB8AC3E}">
        <p14:creationId xmlns:p14="http://schemas.microsoft.com/office/powerpoint/2010/main" val="229408337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dirty="0" smtClean="0"/>
              <a:t>参考答案：</a:t>
            </a:r>
            <a:endParaRPr lang="en-US" altLang="zh-CN" dirty="0" smtClean="0"/>
          </a:p>
          <a:p>
            <a:pPr lvl="1"/>
            <a:r>
              <a:rPr lang="en-US" altLang="zh-CN" dirty="0" smtClean="0"/>
              <a:t>ABC</a:t>
            </a:r>
            <a:endParaRPr lang="en-US" altLang="zh-CN" dirty="0" smtClean="0"/>
          </a:p>
          <a:p>
            <a:pPr lvl="1"/>
            <a:r>
              <a:rPr lang="en-US" altLang="zh-CN" smtClean="0"/>
              <a:t>T</a:t>
            </a:r>
            <a:endParaRPr lang="zh-CN" altLang="en-US" dirty="0"/>
          </a:p>
        </p:txBody>
      </p:sp>
      <p:sp>
        <p:nvSpPr>
          <p:cNvPr id="4" name="幻灯片图像占位符 3"/>
          <p:cNvSpPr>
            <a:spLocks noGrp="1" noRot="1" noChangeAspect="1"/>
          </p:cNvSpPr>
          <p:nvPr>
            <p:ph type="sldImg"/>
          </p:nvPr>
        </p:nvSpPr>
        <p:spPr>
          <a:xfrm>
            <a:off x="584200" y="765175"/>
            <a:ext cx="5930900" cy="3336925"/>
          </a:xfrm>
        </p:spPr>
      </p:sp>
    </p:spTree>
    <p:extLst>
      <p:ext uri="{BB962C8B-B14F-4D97-AF65-F5344CB8AC3E}">
        <p14:creationId xmlns:p14="http://schemas.microsoft.com/office/powerpoint/2010/main" val="2477380724"/>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584200" y="765175"/>
            <a:ext cx="5930900" cy="3336925"/>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178545383"/>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584200" y="765175"/>
            <a:ext cx="5930900" cy="3336925"/>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2536515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smtClean="0"/>
              <a:t>信息化发展到今天，</a:t>
            </a:r>
            <a:r>
              <a:rPr lang="en-US" altLang="zh-CN" smtClean="0"/>
              <a:t>PC</a:t>
            </a:r>
            <a:r>
              <a:rPr lang="zh-CN" altLang="en-US" smtClean="0"/>
              <a:t>成为每个企业必备的办公设备，然而随着</a:t>
            </a:r>
            <a:r>
              <a:rPr lang="en-US" altLang="zh-CN" smtClean="0"/>
              <a:t>PC</a:t>
            </a:r>
            <a:r>
              <a:rPr lang="zh-CN" altLang="en-US" smtClean="0"/>
              <a:t>的普及，使用过程中越来越多的问题和挑战开始暴露出来。</a:t>
            </a:r>
            <a:endParaRPr lang="en-US" altLang="zh-CN" smtClean="0"/>
          </a:p>
          <a:p>
            <a:pPr lvl="1"/>
            <a:r>
              <a:rPr lang="zh-CN" altLang="en-US" smtClean="0"/>
              <a:t>首先是信息安全的问题，由于所有的数据和信息都分散存储在</a:t>
            </a:r>
            <a:r>
              <a:rPr lang="en-US" altLang="zh-CN" smtClean="0"/>
              <a:t>PC</a:t>
            </a:r>
            <a:r>
              <a:rPr lang="zh-CN" altLang="en-US" smtClean="0"/>
              <a:t>本地硬盘中，使得数据丢失和信息泄露的途径非常多，我们付出大量成本来封堵信息泄露的途径，收效却非常有限。</a:t>
            </a:r>
            <a:endParaRPr lang="en-US" altLang="zh-CN" smtClean="0"/>
          </a:p>
          <a:p>
            <a:pPr lvl="1"/>
            <a:r>
              <a:rPr lang="zh-CN" altLang="en-US" smtClean="0"/>
              <a:t>其次随着</a:t>
            </a:r>
            <a:r>
              <a:rPr lang="en-US" altLang="zh-CN" smtClean="0"/>
              <a:t>PC</a:t>
            </a:r>
            <a:r>
              <a:rPr lang="zh-CN" altLang="en-US" smtClean="0"/>
              <a:t>数量的增加和各种业务应用的不断出现，</a:t>
            </a:r>
            <a:r>
              <a:rPr lang="en-US" altLang="zh-CN" smtClean="0"/>
              <a:t>PC</a:t>
            </a:r>
            <a:r>
              <a:rPr lang="zh-CN" altLang="en-US" smtClean="0"/>
              <a:t>的管理维护工作也逐渐不堪重负，管理人员的大量时间被用于解决各种</a:t>
            </a:r>
            <a:r>
              <a:rPr lang="en-US" altLang="zh-CN" smtClean="0"/>
              <a:t>PC</a:t>
            </a:r>
            <a:r>
              <a:rPr lang="zh-CN" altLang="en-US" smtClean="0"/>
              <a:t>故障，越来越多的企业将</a:t>
            </a:r>
            <a:r>
              <a:rPr lang="en-US" altLang="zh-CN" smtClean="0"/>
              <a:t>IT</a:t>
            </a:r>
            <a:r>
              <a:rPr lang="zh-CN" altLang="en-US" smtClean="0"/>
              <a:t>运维外包，无形中增加了成本。而且终端的故障时间长、</a:t>
            </a:r>
            <a:r>
              <a:rPr lang="en-US" altLang="zh-CN" smtClean="0"/>
              <a:t>PC</a:t>
            </a:r>
            <a:r>
              <a:rPr lang="zh-CN" altLang="en-US" smtClean="0"/>
              <a:t>发放和业务发放效率低，都影响业务的正常有效开展。</a:t>
            </a:r>
            <a:endParaRPr lang="en-US" altLang="zh-CN" smtClean="0"/>
          </a:p>
          <a:p>
            <a:pPr lvl="1"/>
            <a:r>
              <a:rPr lang="zh-CN" altLang="en-US" smtClean="0"/>
              <a:t>资源的固化导致了另外一种形式的浪费，</a:t>
            </a:r>
            <a:r>
              <a:rPr lang="en-US" altLang="zh-CN" smtClean="0"/>
              <a:t>PC</a:t>
            </a:r>
            <a:r>
              <a:rPr lang="zh-CN" altLang="en-US" smtClean="0"/>
              <a:t>每天只有约</a:t>
            </a:r>
            <a:r>
              <a:rPr lang="en-US" altLang="zh-CN" smtClean="0"/>
              <a:t>1/3</a:t>
            </a:r>
            <a:r>
              <a:rPr lang="zh-CN" altLang="en-US" smtClean="0"/>
              <a:t>的时间处于工作状态，另外</a:t>
            </a:r>
            <a:r>
              <a:rPr lang="en-US" altLang="zh-CN" smtClean="0"/>
              <a:t>2/3</a:t>
            </a:r>
            <a:r>
              <a:rPr lang="zh-CN" altLang="en-US" smtClean="0"/>
              <a:t>的时间处于关机或者空闲状态，这些空闲的资源无法被有效利用，另一方面，当业务变化需要更强的处理能力的时候，却受限于硬件限制无法做到及时的响应。基于</a:t>
            </a:r>
            <a:r>
              <a:rPr lang="en-US" altLang="zh-CN" smtClean="0"/>
              <a:t>PC</a:t>
            </a:r>
            <a:r>
              <a:rPr lang="zh-CN" altLang="en-US" smtClean="0"/>
              <a:t>的办公桌面对业务发展的制约逐渐凸显。</a:t>
            </a:r>
            <a:endParaRPr lang="en-US" altLang="zh-CN" smtClean="0"/>
          </a:p>
          <a:p>
            <a:endParaRPr lang="zh-CN" altLang="en-US" dirty="0"/>
          </a:p>
        </p:txBody>
      </p:sp>
      <p:sp>
        <p:nvSpPr>
          <p:cNvPr id="5" name="幻灯片图像占位符 4"/>
          <p:cNvSpPr>
            <a:spLocks noGrp="1" noRot="1" noChangeAspect="1"/>
          </p:cNvSpPr>
          <p:nvPr>
            <p:ph type="sldImg"/>
          </p:nvPr>
        </p:nvSpPr>
        <p:spPr>
          <a:xfrm>
            <a:off x="584200" y="765175"/>
            <a:ext cx="5930900" cy="3336925"/>
          </a:xfrm>
        </p:spPr>
      </p:sp>
    </p:spTree>
    <p:extLst>
      <p:ext uri="{BB962C8B-B14F-4D97-AF65-F5344CB8AC3E}">
        <p14:creationId xmlns:p14="http://schemas.microsoft.com/office/powerpoint/2010/main" val="4487512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备注占位符 6"/>
          <p:cNvSpPr>
            <a:spLocks noGrp="1"/>
          </p:cNvSpPr>
          <p:nvPr>
            <p:ph type="body" idx="1"/>
          </p:nvPr>
        </p:nvSpPr>
        <p:spPr>
          <a:xfrm>
            <a:off x="583903" y="4577246"/>
            <a:ext cx="5931494" cy="5109368"/>
          </a:xfrm>
        </p:spPr>
        <p:txBody>
          <a:bodyPr/>
          <a:lstStyle/>
          <a:p>
            <a:pPr>
              <a:lnSpc>
                <a:spcPct val="100000"/>
              </a:lnSpc>
            </a:pPr>
            <a:r>
              <a:rPr lang="zh-CN" altLang="en-US" dirty="0" smtClean="0">
                <a:solidFill>
                  <a:schemeClr val="tx1"/>
                </a:solidFill>
              </a:rPr>
              <a:t>数据上移，信息安全</a:t>
            </a:r>
          </a:p>
          <a:p>
            <a:pPr lvl="1">
              <a:lnSpc>
                <a:spcPct val="100000"/>
              </a:lnSpc>
            </a:pPr>
            <a:r>
              <a:rPr lang="zh-CN" altLang="en-US" dirty="0" smtClean="0">
                <a:solidFill>
                  <a:schemeClr val="tx1"/>
                </a:solidFill>
              </a:rPr>
              <a:t>传统桌面环境下，由于用户数据都保存在本地</a:t>
            </a:r>
            <a:r>
              <a:rPr lang="en-US" altLang="zh-CN" dirty="0" smtClean="0">
                <a:solidFill>
                  <a:schemeClr val="tx1"/>
                </a:solidFill>
              </a:rPr>
              <a:t>PC</a:t>
            </a:r>
            <a:r>
              <a:rPr lang="zh-CN" altLang="en-US" dirty="0" smtClean="0">
                <a:solidFill>
                  <a:schemeClr val="tx1"/>
                </a:solidFill>
              </a:rPr>
              <a:t>，内部泄密途径众多，且容易受到各种网络攻击，从而导致数据丢失。桌面云环境下，终端与信息分离，桌面和数据在后台集中存储和处理，无需担心企业的智力资产泄露。</a:t>
            </a:r>
            <a:endParaRPr lang="en-US" altLang="zh-CN" dirty="0" smtClean="0">
              <a:solidFill>
                <a:schemeClr val="tx1"/>
              </a:solidFill>
            </a:endParaRPr>
          </a:p>
          <a:p>
            <a:pPr>
              <a:lnSpc>
                <a:spcPct val="100000"/>
              </a:lnSpc>
            </a:pPr>
            <a:r>
              <a:rPr lang="zh-CN" altLang="en-US" dirty="0" smtClean="0">
                <a:solidFill>
                  <a:schemeClr val="tx1"/>
                </a:solidFill>
              </a:rPr>
              <a:t>高效维护，自动管控</a:t>
            </a:r>
          </a:p>
          <a:p>
            <a:pPr lvl="1">
              <a:lnSpc>
                <a:spcPct val="100000"/>
              </a:lnSpc>
            </a:pPr>
            <a:r>
              <a:rPr lang="zh-CN" altLang="en-US" dirty="0" smtClean="0">
                <a:solidFill>
                  <a:schemeClr val="tx1"/>
                </a:solidFill>
              </a:rPr>
              <a:t>传统桌面系统故障率高，且每台</a:t>
            </a:r>
            <a:r>
              <a:rPr lang="en-US" altLang="zh-CN" dirty="0" smtClean="0">
                <a:solidFill>
                  <a:schemeClr val="tx1"/>
                </a:solidFill>
              </a:rPr>
              <a:t>PC</a:t>
            </a:r>
            <a:r>
              <a:rPr lang="zh-CN" altLang="en-US" dirty="0" smtClean="0">
                <a:solidFill>
                  <a:schemeClr val="tx1"/>
                </a:solidFill>
              </a:rPr>
              <a:t>维护流程需要</a:t>
            </a:r>
            <a:r>
              <a:rPr lang="en-US" altLang="zh-CN" dirty="0" smtClean="0">
                <a:solidFill>
                  <a:schemeClr val="tx1"/>
                </a:solidFill>
              </a:rPr>
              <a:t>2</a:t>
            </a:r>
            <a:r>
              <a:rPr lang="zh-CN" altLang="en-US" dirty="0" smtClean="0">
                <a:solidFill>
                  <a:schemeClr val="tx1"/>
                </a:solidFill>
              </a:rPr>
              <a:t>～</a:t>
            </a:r>
            <a:r>
              <a:rPr lang="en-US" altLang="zh-CN" dirty="0" smtClean="0">
                <a:solidFill>
                  <a:schemeClr val="tx1"/>
                </a:solidFill>
              </a:rPr>
              <a:t>4</a:t>
            </a:r>
            <a:r>
              <a:rPr lang="zh-CN" altLang="en-US" dirty="0" smtClean="0">
                <a:solidFill>
                  <a:schemeClr val="tx1"/>
                </a:solidFill>
              </a:rPr>
              <a:t>个小时。桌面云环境下， 强大的一键式维护工具让自助维护更加方便，每位</a:t>
            </a:r>
            <a:r>
              <a:rPr lang="en-US" altLang="zh-CN" dirty="0" smtClean="0">
                <a:solidFill>
                  <a:schemeClr val="tx1"/>
                </a:solidFill>
              </a:rPr>
              <a:t>IT</a:t>
            </a:r>
            <a:r>
              <a:rPr lang="zh-CN" altLang="en-US" dirty="0" smtClean="0">
                <a:solidFill>
                  <a:schemeClr val="tx1"/>
                </a:solidFill>
              </a:rPr>
              <a:t>人员可管理超过</a:t>
            </a:r>
            <a:r>
              <a:rPr lang="en-US" altLang="zh-CN" dirty="0" smtClean="0">
                <a:solidFill>
                  <a:schemeClr val="tx1"/>
                </a:solidFill>
              </a:rPr>
              <a:t>2000</a:t>
            </a:r>
            <a:r>
              <a:rPr lang="zh-CN" altLang="en-US" dirty="0" smtClean="0">
                <a:solidFill>
                  <a:schemeClr val="tx1"/>
                </a:solidFill>
              </a:rPr>
              <a:t>台虚拟桌面。自动监控资源负载情况，保证物理服务器负载均衡。</a:t>
            </a:r>
          </a:p>
          <a:p>
            <a:pPr>
              <a:lnSpc>
                <a:spcPct val="100000"/>
              </a:lnSpc>
            </a:pPr>
            <a:r>
              <a:rPr lang="zh-CN" altLang="en-US" dirty="0" smtClean="0">
                <a:solidFill>
                  <a:schemeClr val="tx1"/>
                </a:solidFill>
              </a:rPr>
              <a:t>应用上移，业务可靠</a:t>
            </a:r>
          </a:p>
          <a:p>
            <a:pPr lvl="1">
              <a:lnSpc>
                <a:spcPct val="100000"/>
              </a:lnSpc>
            </a:pPr>
            <a:r>
              <a:rPr lang="zh-CN" altLang="en-US" dirty="0" smtClean="0">
                <a:solidFill>
                  <a:schemeClr val="tx1"/>
                </a:solidFill>
              </a:rPr>
              <a:t>传统桌面环境下，所有的业务和应用都在本地</a:t>
            </a:r>
            <a:r>
              <a:rPr lang="en-US" altLang="zh-CN" dirty="0" smtClean="0">
                <a:solidFill>
                  <a:schemeClr val="tx1"/>
                </a:solidFill>
              </a:rPr>
              <a:t>PC</a:t>
            </a:r>
            <a:r>
              <a:rPr lang="zh-CN" altLang="en-US" dirty="0" smtClean="0">
                <a:solidFill>
                  <a:schemeClr val="tx1"/>
                </a:solidFill>
              </a:rPr>
              <a:t>上进行处理，稳定性仅</a:t>
            </a:r>
            <a:r>
              <a:rPr lang="en-US" altLang="zh-CN" dirty="0" smtClean="0">
                <a:solidFill>
                  <a:schemeClr val="tx1"/>
                </a:solidFill>
              </a:rPr>
              <a:t>99.5%</a:t>
            </a:r>
            <a:r>
              <a:rPr lang="zh-CN" altLang="en-US" dirty="0" smtClean="0">
                <a:solidFill>
                  <a:schemeClr val="tx1"/>
                </a:solidFill>
              </a:rPr>
              <a:t>，在桌面云中，所有的业务和应用都在数据中心进行处理，强大的机房保障系统能保持</a:t>
            </a:r>
            <a:r>
              <a:rPr lang="en-US" altLang="zh-CN" dirty="0" smtClean="0">
                <a:solidFill>
                  <a:schemeClr val="tx1"/>
                </a:solidFill>
              </a:rPr>
              <a:t>99.9%</a:t>
            </a:r>
            <a:r>
              <a:rPr lang="zh-CN" altLang="en-US" dirty="0" smtClean="0">
                <a:solidFill>
                  <a:schemeClr val="tx1"/>
                </a:solidFill>
              </a:rPr>
              <a:t>的业务稳定性，有效降低了办公环境的管理维护成本。</a:t>
            </a:r>
          </a:p>
          <a:p>
            <a:pPr>
              <a:lnSpc>
                <a:spcPct val="100000"/>
              </a:lnSpc>
            </a:pPr>
            <a:r>
              <a:rPr lang="zh-CN" altLang="en-US" dirty="0" smtClean="0">
                <a:solidFill>
                  <a:schemeClr val="tx1"/>
                </a:solidFill>
              </a:rPr>
              <a:t>无缝切换，移动办公</a:t>
            </a:r>
          </a:p>
          <a:p>
            <a:pPr lvl="1">
              <a:lnSpc>
                <a:spcPct val="100000"/>
              </a:lnSpc>
            </a:pPr>
            <a:r>
              <a:rPr lang="zh-CN" altLang="en-US" dirty="0" smtClean="0">
                <a:solidFill>
                  <a:schemeClr val="tx1"/>
                </a:solidFill>
              </a:rPr>
              <a:t>传统桌面环境下，用户只能通过单一的专用设备访问其个性化桌面，采用桌面云，用户都可以方便的通过桌面云接入个人电脑桌面。</a:t>
            </a:r>
            <a:endParaRPr lang="en-US" altLang="zh-CN" dirty="0" smtClean="0">
              <a:solidFill>
                <a:schemeClr val="tx1"/>
              </a:solidFill>
            </a:endParaRPr>
          </a:p>
          <a:p>
            <a:pPr>
              <a:lnSpc>
                <a:spcPct val="100000"/>
              </a:lnSpc>
            </a:pPr>
            <a:r>
              <a:rPr lang="zh-CN" altLang="en-US" dirty="0" smtClean="0">
                <a:solidFill>
                  <a:schemeClr val="tx1"/>
                </a:solidFill>
              </a:rPr>
              <a:t>降温去噪，绿色办公</a:t>
            </a:r>
          </a:p>
          <a:p>
            <a:pPr lvl="1">
              <a:lnSpc>
                <a:spcPct val="100000"/>
              </a:lnSpc>
            </a:pPr>
            <a:r>
              <a:rPr lang="zh-CN" altLang="en-US" dirty="0" smtClean="0">
                <a:solidFill>
                  <a:schemeClr val="tx1"/>
                </a:solidFill>
              </a:rPr>
              <a:t>节能、无噪的</a:t>
            </a:r>
            <a:r>
              <a:rPr lang="en-US" altLang="zh-CN" dirty="0" smtClean="0">
                <a:solidFill>
                  <a:schemeClr val="tx1"/>
                </a:solidFill>
              </a:rPr>
              <a:t>TC</a:t>
            </a:r>
            <a:r>
              <a:rPr lang="zh-CN" altLang="en-US" dirty="0" smtClean="0">
                <a:solidFill>
                  <a:schemeClr val="tx1"/>
                </a:solidFill>
              </a:rPr>
              <a:t>部署，让办公室噪音从</a:t>
            </a:r>
            <a:r>
              <a:rPr lang="en-US" altLang="zh-CN" dirty="0" smtClean="0">
                <a:solidFill>
                  <a:schemeClr val="tx1"/>
                </a:solidFill>
              </a:rPr>
              <a:t>50</a:t>
            </a:r>
            <a:r>
              <a:rPr lang="zh-CN" altLang="en-US" dirty="0" smtClean="0">
                <a:solidFill>
                  <a:schemeClr val="tx1"/>
                </a:solidFill>
              </a:rPr>
              <a:t>分贝降低到</a:t>
            </a:r>
            <a:r>
              <a:rPr lang="en-US" altLang="zh-CN" dirty="0" smtClean="0">
                <a:solidFill>
                  <a:schemeClr val="tx1"/>
                </a:solidFill>
              </a:rPr>
              <a:t>10</a:t>
            </a:r>
            <a:r>
              <a:rPr lang="zh-CN" altLang="en-US" dirty="0" smtClean="0">
                <a:solidFill>
                  <a:schemeClr val="tx1"/>
                </a:solidFill>
              </a:rPr>
              <a:t>分贝。</a:t>
            </a:r>
            <a:r>
              <a:rPr lang="en-US" altLang="zh-CN" dirty="0" smtClean="0">
                <a:solidFill>
                  <a:schemeClr val="tx1"/>
                </a:solidFill>
              </a:rPr>
              <a:t>TC</a:t>
            </a:r>
            <a:r>
              <a:rPr lang="zh-CN" altLang="en-US" dirty="0" smtClean="0">
                <a:solidFill>
                  <a:schemeClr val="tx1"/>
                </a:solidFill>
              </a:rPr>
              <a:t>和液晶显示器的总功耗大约</a:t>
            </a:r>
            <a:r>
              <a:rPr lang="en-US" altLang="zh-CN" dirty="0" smtClean="0">
                <a:solidFill>
                  <a:schemeClr val="tx1"/>
                </a:solidFill>
              </a:rPr>
              <a:t>60W</a:t>
            </a:r>
            <a:r>
              <a:rPr lang="zh-CN" altLang="en-US" dirty="0" smtClean="0">
                <a:solidFill>
                  <a:schemeClr val="tx1"/>
                </a:solidFill>
              </a:rPr>
              <a:t>左右，相比传统</a:t>
            </a:r>
            <a:r>
              <a:rPr lang="en-US" altLang="zh-CN" dirty="0" smtClean="0">
                <a:solidFill>
                  <a:schemeClr val="tx1"/>
                </a:solidFill>
              </a:rPr>
              <a:t>PC</a:t>
            </a:r>
            <a:r>
              <a:rPr lang="zh-CN" altLang="en-US" dirty="0" smtClean="0">
                <a:solidFill>
                  <a:schemeClr val="tx1"/>
                </a:solidFill>
              </a:rPr>
              <a:t>机，能有效减少</a:t>
            </a:r>
            <a:r>
              <a:rPr lang="en-US" altLang="zh-CN" dirty="0" smtClean="0">
                <a:solidFill>
                  <a:schemeClr val="tx1"/>
                </a:solidFill>
              </a:rPr>
              <a:t>70%</a:t>
            </a:r>
            <a:r>
              <a:rPr lang="zh-CN" altLang="en-US" dirty="0" smtClean="0">
                <a:solidFill>
                  <a:schemeClr val="tx1"/>
                </a:solidFill>
              </a:rPr>
              <a:t>的电费，低能耗可以有效减少降温费用。</a:t>
            </a:r>
          </a:p>
          <a:p>
            <a:pPr>
              <a:lnSpc>
                <a:spcPct val="100000"/>
              </a:lnSpc>
            </a:pPr>
            <a:r>
              <a:rPr lang="zh-CN" altLang="en-US" dirty="0" smtClean="0">
                <a:solidFill>
                  <a:schemeClr val="tx1"/>
                </a:solidFill>
              </a:rPr>
              <a:t>资源弹性，复用共享</a:t>
            </a:r>
          </a:p>
          <a:p>
            <a:pPr lvl="1">
              <a:lnSpc>
                <a:spcPct val="100000"/>
              </a:lnSpc>
            </a:pPr>
            <a:r>
              <a:rPr lang="zh-CN" altLang="en-US" dirty="0" smtClean="0">
                <a:solidFill>
                  <a:schemeClr val="tx1"/>
                </a:solidFill>
              </a:rPr>
              <a:t>所有资源都集中在数据中心，可实现资源的集中管控，弹性调度资源利用率提高 资源的集中共享，提高了资源利用率。传统</a:t>
            </a:r>
            <a:r>
              <a:rPr lang="en-US" altLang="zh-CN" dirty="0" smtClean="0">
                <a:solidFill>
                  <a:schemeClr val="tx1"/>
                </a:solidFill>
              </a:rPr>
              <a:t>PC</a:t>
            </a:r>
            <a:r>
              <a:rPr lang="zh-CN" altLang="en-US" dirty="0" smtClean="0">
                <a:solidFill>
                  <a:schemeClr val="tx1"/>
                </a:solidFill>
              </a:rPr>
              <a:t>的</a:t>
            </a:r>
            <a:r>
              <a:rPr lang="en-US" altLang="zh-CN" dirty="0" smtClean="0">
                <a:solidFill>
                  <a:schemeClr val="tx1"/>
                </a:solidFill>
              </a:rPr>
              <a:t>CPU</a:t>
            </a:r>
            <a:r>
              <a:rPr lang="zh-CN" altLang="en-US" dirty="0" smtClean="0">
                <a:solidFill>
                  <a:schemeClr val="tx1"/>
                </a:solidFill>
              </a:rPr>
              <a:t>平均利用率为</a:t>
            </a:r>
            <a:r>
              <a:rPr lang="en-US" altLang="zh-CN" dirty="0" smtClean="0">
                <a:solidFill>
                  <a:schemeClr val="tx1"/>
                </a:solidFill>
              </a:rPr>
              <a:t>5%</a:t>
            </a:r>
            <a:r>
              <a:rPr lang="zh-CN" altLang="en-US" dirty="0" smtClean="0">
                <a:solidFill>
                  <a:schemeClr val="tx1"/>
                </a:solidFill>
              </a:rPr>
              <a:t>～</a:t>
            </a:r>
            <a:r>
              <a:rPr lang="en-US" altLang="zh-CN" dirty="0" smtClean="0">
                <a:solidFill>
                  <a:schemeClr val="tx1"/>
                </a:solidFill>
              </a:rPr>
              <a:t>20%</a:t>
            </a:r>
            <a:r>
              <a:rPr lang="zh-CN" altLang="en-US" dirty="0" smtClean="0">
                <a:solidFill>
                  <a:schemeClr val="tx1"/>
                </a:solidFill>
              </a:rPr>
              <a:t>。桌面云环境下，云数据中心的</a:t>
            </a:r>
            <a:r>
              <a:rPr lang="en-US" altLang="zh-CN" dirty="0" smtClean="0">
                <a:solidFill>
                  <a:schemeClr val="tx1"/>
                </a:solidFill>
              </a:rPr>
              <a:t>CPU</a:t>
            </a:r>
            <a:r>
              <a:rPr lang="zh-CN" altLang="en-US" dirty="0" smtClean="0">
                <a:solidFill>
                  <a:schemeClr val="tx1"/>
                </a:solidFill>
              </a:rPr>
              <a:t>利用率可控制在</a:t>
            </a:r>
            <a:r>
              <a:rPr lang="en-US" altLang="zh-CN" dirty="0" smtClean="0">
                <a:solidFill>
                  <a:schemeClr val="tx1"/>
                </a:solidFill>
              </a:rPr>
              <a:t>60%</a:t>
            </a:r>
            <a:r>
              <a:rPr lang="zh-CN" altLang="en-US" dirty="0" smtClean="0">
                <a:solidFill>
                  <a:schemeClr val="tx1"/>
                </a:solidFill>
              </a:rPr>
              <a:t>左右，整体资源利用率提升。</a:t>
            </a:r>
          </a:p>
          <a:p>
            <a:endParaRPr lang="en-US" dirty="0">
              <a:solidFill>
                <a:schemeClr val="tx1"/>
              </a:solidFill>
            </a:endParaRPr>
          </a:p>
        </p:txBody>
      </p:sp>
      <p:sp>
        <p:nvSpPr>
          <p:cNvPr id="3" name="幻灯片图像占位符 2"/>
          <p:cNvSpPr>
            <a:spLocks noGrp="1" noRot="1" noChangeAspect="1"/>
          </p:cNvSpPr>
          <p:nvPr>
            <p:ph type="sldImg"/>
          </p:nvPr>
        </p:nvSpPr>
        <p:spPr>
          <a:xfrm>
            <a:off x="584200" y="765175"/>
            <a:ext cx="5930900" cy="3336925"/>
          </a:xfrm>
        </p:spPr>
      </p:sp>
    </p:spTree>
    <p:extLst>
      <p:ext uri="{BB962C8B-B14F-4D97-AF65-F5344CB8AC3E}">
        <p14:creationId xmlns:p14="http://schemas.microsoft.com/office/powerpoint/2010/main" val="16265950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b="0" dirty="0" smtClean="0">
                <a:effectLst/>
              </a:rPr>
              <a:t>高安全性</a:t>
            </a:r>
          </a:p>
          <a:p>
            <a:pPr lvl="1"/>
            <a:r>
              <a:rPr lang="zh-CN" altLang="en-US" dirty="0" smtClean="0">
                <a:effectLst/>
              </a:rPr>
              <a:t>支持</a:t>
            </a:r>
            <a:r>
              <a:rPr lang="en-US" altLang="zh-CN" dirty="0" smtClean="0">
                <a:effectLst/>
              </a:rPr>
              <a:t>HDP</a:t>
            </a:r>
            <a:r>
              <a:rPr lang="zh-CN" altLang="en-US" dirty="0" smtClean="0">
                <a:effectLst/>
              </a:rPr>
              <a:t>华为自研桌面接入协议。 支持远程加密访问数据中心。 统一管理外接存储设备。 支持</a:t>
            </a:r>
            <a:r>
              <a:rPr lang="en-US" altLang="zh-CN" dirty="0" smtClean="0">
                <a:effectLst/>
              </a:rPr>
              <a:t>SSL</a:t>
            </a:r>
            <a:r>
              <a:rPr lang="zh-CN" altLang="en-US" dirty="0" smtClean="0">
                <a:effectLst/>
              </a:rPr>
              <a:t>数字证书认证机制。</a:t>
            </a:r>
          </a:p>
          <a:p>
            <a:r>
              <a:rPr lang="zh-CN" altLang="en-US" b="0" dirty="0" smtClean="0">
                <a:effectLst/>
              </a:rPr>
              <a:t>电信级可靠性</a:t>
            </a:r>
          </a:p>
          <a:p>
            <a:pPr lvl="1"/>
            <a:r>
              <a:rPr lang="zh-CN" altLang="en-US" dirty="0" smtClean="0">
                <a:effectLst/>
              </a:rPr>
              <a:t>采用电信级服务器，全局虚拟机年度平均可用度达</a:t>
            </a:r>
            <a:r>
              <a:rPr lang="en-US" altLang="zh-CN" dirty="0" smtClean="0">
                <a:effectLst/>
              </a:rPr>
              <a:t>99.9%</a:t>
            </a:r>
            <a:r>
              <a:rPr lang="zh-CN" altLang="en-US" dirty="0" smtClean="0">
                <a:effectLst/>
              </a:rPr>
              <a:t>。 支持软件</a:t>
            </a:r>
            <a:r>
              <a:rPr lang="en-US" altLang="zh-CN" dirty="0" smtClean="0">
                <a:effectLst/>
              </a:rPr>
              <a:t>HA</a:t>
            </a:r>
            <a:r>
              <a:rPr lang="zh-CN" altLang="en-US" dirty="0" smtClean="0">
                <a:effectLst/>
              </a:rPr>
              <a:t>（</a:t>
            </a:r>
            <a:r>
              <a:rPr lang="en-US" altLang="zh-CN" dirty="0" smtClean="0">
                <a:effectLst/>
              </a:rPr>
              <a:t>High Availability System</a:t>
            </a:r>
            <a:r>
              <a:rPr lang="zh-CN" altLang="en-US" dirty="0" smtClean="0">
                <a:effectLst/>
              </a:rPr>
              <a:t>）。 支持数据存储多重备份。</a:t>
            </a:r>
          </a:p>
          <a:p>
            <a:r>
              <a:rPr lang="zh-CN" altLang="en-US" b="0" dirty="0" smtClean="0">
                <a:effectLst/>
              </a:rPr>
              <a:t>优异的用户体验</a:t>
            </a:r>
          </a:p>
          <a:p>
            <a:pPr lvl="1"/>
            <a:r>
              <a:rPr lang="zh-CN" altLang="en-US" dirty="0" smtClean="0">
                <a:effectLst/>
              </a:rPr>
              <a:t>端到端网络</a:t>
            </a:r>
            <a:r>
              <a:rPr lang="en-US" altLang="zh-CN" dirty="0" err="1" smtClean="0">
                <a:effectLst/>
              </a:rPr>
              <a:t>QoS</a:t>
            </a:r>
            <a:r>
              <a:rPr lang="zh-CN" altLang="en-US" dirty="0" smtClean="0">
                <a:effectLst/>
              </a:rPr>
              <a:t>设计，消除网络时延影响。 采用智能调度算法，达到系统负载均衡。</a:t>
            </a:r>
          </a:p>
          <a:p>
            <a:r>
              <a:rPr lang="zh-CN" altLang="en-US" b="0" dirty="0" smtClean="0">
                <a:effectLst/>
              </a:rPr>
              <a:t>高效管理维护</a:t>
            </a:r>
          </a:p>
          <a:p>
            <a:pPr lvl="1"/>
            <a:r>
              <a:rPr lang="zh-CN" altLang="en-US" dirty="0" smtClean="0">
                <a:effectLst/>
              </a:rPr>
              <a:t>支持</a:t>
            </a:r>
            <a:r>
              <a:rPr lang="en-US" altLang="zh-CN" dirty="0" smtClean="0">
                <a:effectLst/>
              </a:rPr>
              <a:t>Web</a:t>
            </a:r>
            <a:r>
              <a:rPr lang="zh-CN" altLang="en-US" dirty="0" smtClean="0">
                <a:effectLst/>
              </a:rPr>
              <a:t>模式远程维护管理工具。 支持全自动诊断恢复。 支持故障信息采集工具。 支持健康检查工具。 支持数据一致性审校。 支持“黑匣子”功能。</a:t>
            </a:r>
          </a:p>
          <a:p>
            <a:r>
              <a:rPr lang="zh-CN" altLang="en-US" b="0" dirty="0" smtClean="0">
                <a:effectLst/>
              </a:rPr>
              <a:t>多业务集成</a:t>
            </a:r>
          </a:p>
          <a:p>
            <a:pPr lvl="1"/>
            <a:r>
              <a:rPr lang="zh-CN" altLang="en-US" dirty="0" smtClean="0">
                <a:effectLst/>
              </a:rPr>
              <a:t>支持集成传统语音、会议和视频业务。 支持集成传统</a:t>
            </a:r>
            <a:r>
              <a:rPr lang="en-US" altLang="zh-CN" dirty="0" smtClean="0">
                <a:effectLst/>
              </a:rPr>
              <a:t>Email</a:t>
            </a:r>
            <a:r>
              <a:rPr lang="zh-CN" altLang="en-US" dirty="0" smtClean="0">
                <a:effectLst/>
              </a:rPr>
              <a:t>业务。</a:t>
            </a:r>
            <a:endParaRPr lang="zh-CN" altLang="en-US" dirty="0">
              <a:effectLst/>
            </a:endParaRPr>
          </a:p>
        </p:txBody>
      </p:sp>
      <p:sp>
        <p:nvSpPr>
          <p:cNvPr id="7" name="幻灯片图像占位符 6"/>
          <p:cNvSpPr>
            <a:spLocks noGrp="1" noRot="1" noChangeAspect="1"/>
          </p:cNvSpPr>
          <p:nvPr>
            <p:ph type="sldImg"/>
          </p:nvPr>
        </p:nvSpPr>
        <p:spPr>
          <a:xfrm>
            <a:off x="584200" y="765175"/>
            <a:ext cx="5930900" cy="3336925"/>
          </a:xfrm>
        </p:spPr>
      </p:sp>
    </p:spTree>
    <p:extLst>
      <p:ext uri="{BB962C8B-B14F-4D97-AF65-F5344CB8AC3E}">
        <p14:creationId xmlns:p14="http://schemas.microsoft.com/office/powerpoint/2010/main" val="2354670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修订记录">
    <p:spTree>
      <p:nvGrpSpPr>
        <p:cNvPr id="1" name=""/>
        <p:cNvGrpSpPr/>
        <p:nvPr/>
      </p:nvGrpSpPr>
      <p:grpSpPr>
        <a:xfrm>
          <a:off x="0" y="0"/>
          <a:ext cx="0" cy="0"/>
          <a:chOff x="0" y="0"/>
          <a:chExt cx="0" cy="0"/>
        </a:xfrm>
      </p:grpSpPr>
      <p:graphicFrame>
        <p:nvGraphicFramePr>
          <p:cNvPr id="17" name="Group 3"/>
          <p:cNvGraphicFramePr>
            <a:graphicFrameLocks noGrp="1"/>
          </p:cNvGraphicFramePr>
          <p:nvPr userDrawn="1">
            <p:extLst>
              <p:ext uri="{D42A27DB-BD31-4B8C-83A1-F6EECF244321}">
                <p14:modId xmlns:p14="http://schemas.microsoft.com/office/powerpoint/2010/main" val="3577508034"/>
              </p:ext>
            </p:extLst>
          </p:nvPr>
        </p:nvGraphicFramePr>
        <p:xfrm>
          <a:off x="1007533" y="1254489"/>
          <a:ext cx="10464801" cy="1082675"/>
        </p:xfrm>
        <a:graphic>
          <a:graphicData uri="http://schemas.openxmlformats.org/drawingml/2006/table">
            <a:tbl>
              <a:tblPr/>
              <a:tblGrid>
                <a:gridCol w="3120249">
                  <a:extLst>
                    <a:ext uri="{9D8B030D-6E8A-4147-A177-3AD203B41FA5}">
                      <a16:colId xmlns="" xmlns:a16="http://schemas.microsoft.com/office/drawing/2014/main" val="20000"/>
                    </a:ext>
                  </a:extLst>
                </a:gridCol>
                <a:gridCol w="1968219">
                  <a:extLst>
                    <a:ext uri="{9D8B030D-6E8A-4147-A177-3AD203B41FA5}">
                      <a16:colId xmlns="" xmlns:a16="http://schemas.microsoft.com/office/drawing/2014/main" val="20001"/>
                    </a:ext>
                  </a:extLst>
                </a:gridCol>
                <a:gridCol w="3024336">
                  <a:extLst>
                    <a:ext uri="{9D8B030D-6E8A-4147-A177-3AD203B41FA5}">
                      <a16:colId xmlns="" xmlns:a16="http://schemas.microsoft.com/office/drawing/2014/main" val="20002"/>
                    </a:ext>
                  </a:extLst>
                </a:gridCol>
                <a:gridCol w="2351997">
                  <a:extLst>
                    <a:ext uri="{9D8B030D-6E8A-4147-A177-3AD203B41FA5}">
                      <a16:colId xmlns="" xmlns:a16="http://schemas.microsoft.com/office/drawing/2014/main" val="20003"/>
                    </a:ext>
                  </a:extLst>
                </a:gridCol>
              </a:tblGrid>
              <a:tr h="5778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mn-ea"/>
                          <a:ea typeface="+mn-ea"/>
                        </a:rPr>
                        <a:t>课程编码</a:t>
                      </a:r>
                    </a:p>
                  </a:txBody>
                  <a:tcPr marL="102699" marR="102699" marT="40053" marB="40053"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mn-ea"/>
                          <a:ea typeface="+mn-ea"/>
                        </a:rPr>
                        <a:t>适用产品</a:t>
                      </a:r>
                    </a:p>
                  </a:txBody>
                  <a:tcPr marL="102699" marR="10269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mn-ea"/>
                          <a:ea typeface="+mn-ea"/>
                        </a:rPr>
                        <a:t>产品版本</a:t>
                      </a:r>
                    </a:p>
                  </a:txBody>
                  <a:tcPr marL="102699" marR="10269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mn-ea"/>
                          <a:ea typeface="+mn-ea"/>
                        </a:rPr>
                        <a:t>课程版本</a:t>
                      </a:r>
                      <a:endParaRPr kumimoji="1" lang="en-US" altLang="zh-CN" sz="1800" b="1" i="0" u="none" strike="noStrike" cap="none" normalizeH="0" baseline="0" dirty="0">
                        <a:ln>
                          <a:noFill/>
                        </a:ln>
                        <a:solidFill>
                          <a:schemeClr val="tx1"/>
                        </a:solidFill>
                        <a:effectLst/>
                        <a:latin typeface="+mn-ea"/>
                        <a:ea typeface="+mn-ea"/>
                      </a:endParaRPr>
                    </a:p>
                  </a:txBody>
                  <a:tcPr marL="102699" marR="102699" marT="40053" marB="40053"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504825">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bl>
          </a:graphicData>
        </a:graphic>
      </p:graphicFrame>
      <p:graphicFrame>
        <p:nvGraphicFramePr>
          <p:cNvPr id="18" name="Group 21"/>
          <p:cNvGraphicFramePr>
            <a:graphicFrameLocks noGrp="1"/>
          </p:cNvGraphicFramePr>
          <p:nvPr userDrawn="1">
            <p:extLst>
              <p:ext uri="{D42A27DB-BD31-4B8C-83A1-F6EECF244321}">
                <p14:modId xmlns:p14="http://schemas.microsoft.com/office/powerpoint/2010/main" val="585112825"/>
              </p:ext>
            </p:extLst>
          </p:nvPr>
        </p:nvGraphicFramePr>
        <p:xfrm>
          <a:off x="1007533" y="2776901"/>
          <a:ext cx="10464800" cy="3038475"/>
        </p:xfrm>
        <a:graphic>
          <a:graphicData uri="http://schemas.openxmlformats.org/drawingml/2006/table">
            <a:tbl>
              <a:tblPr/>
              <a:tblGrid>
                <a:gridCol w="3120248">
                  <a:extLst>
                    <a:ext uri="{9D8B030D-6E8A-4147-A177-3AD203B41FA5}">
                      <a16:colId xmlns="" xmlns:a16="http://schemas.microsoft.com/office/drawing/2014/main" val="20000"/>
                    </a:ext>
                  </a:extLst>
                </a:gridCol>
                <a:gridCol w="1968219">
                  <a:extLst>
                    <a:ext uri="{9D8B030D-6E8A-4147-A177-3AD203B41FA5}">
                      <a16:colId xmlns="" xmlns:a16="http://schemas.microsoft.com/office/drawing/2014/main" val="20001"/>
                    </a:ext>
                  </a:extLst>
                </a:gridCol>
                <a:gridCol w="3024336">
                  <a:extLst>
                    <a:ext uri="{9D8B030D-6E8A-4147-A177-3AD203B41FA5}">
                      <a16:colId xmlns="" xmlns:a16="http://schemas.microsoft.com/office/drawing/2014/main" val="20002"/>
                    </a:ext>
                  </a:extLst>
                </a:gridCol>
                <a:gridCol w="2351997">
                  <a:extLst>
                    <a:ext uri="{9D8B030D-6E8A-4147-A177-3AD203B41FA5}">
                      <a16:colId xmlns="" xmlns:a16="http://schemas.microsoft.com/office/drawing/2014/main" val="20003"/>
                    </a:ext>
                  </a:extLst>
                </a:gridCol>
              </a:tblGrid>
              <a:tr h="5778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mn-ea"/>
                          <a:ea typeface="+mn-ea"/>
                        </a:rPr>
                        <a:t>作者</a:t>
                      </a:r>
                      <a:r>
                        <a:rPr kumimoji="1" lang="en-US" altLang="zh-CN" sz="1800" b="1" i="0" u="none" strike="noStrike" cap="none" normalizeH="0" baseline="0" dirty="0">
                          <a:ln>
                            <a:noFill/>
                          </a:ln>
                          <a:solidFill>
                            <a:schemeClr val="tx1"/>
                          </a:solidFill>
                          <a:effectLst/>
                          <a:latin typeface="+mn-ea"/>
                          <a:ea typeface="+mn-ea"/>
                        </a:rPr>
                        <a:t>/</a:t>
                      </a:r>
                      <a:r>
                        <a:rPr kumimoji="1" lang="zh-CN" altLang="en-US" sz="1800" b="1" i="0" u="none" strike="noStrike" cap="none" normalizeH="0" baseline="0" dirty="0">
                          <a:ln>
                            <a:noFill/>
                          </a:ln>
                          <a:solidFill>
                            <a:schemeClr val="tx1"/>
                          </a:solidFill>
                          <a:effectLst/>
                          <a:latin typeface="+mn-ea"/>
                          <a:ea typeface="+mn-ea"/>
                        </a:rPr>
                        <a:t>工号</a:t>
                      </a:r>
                    </a:p>
                  </a:txBody>
                  <a:tcPr marL="102699" marR="102699" marT="40053" marB="40053"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mn-ea"/>
                          <a:ea typeface="+mn-ea"/>
                        </a:rPr>
                        <a:t>时间</a:t>
                      </a:r>
                    </a:p>
                  </a:txBody>
                  <a:tcPr marL="102699" marR="10269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mn-ea"/>
                          <a:ea typeface="+mn-ea"/>
                        </a:rPr>
                        <a:t>审核人</a:t>
                      </a:r>
                      <a:r>
                        <a:rPr kumimoji="1" lang="en-US" altLang="zh-CN" sz="1800" b="1" i="0" u="none" strike="noStrike" cap="none" normalizeH="0" baseline="0" dirty="0">
                          <a:ln>
                            <a:noFill/>
                          </a:ln>
                          <a:solidFill>
                            <a:schemeClr val="tx1"/>
                          </a:solidFill>
                          <a:effectLst/>
                          <a:latin typeface="+mn-ea"/>
                          <a:ea typeface="+mn-ea"/>
                        </a:rPr>
                        <a:t>/</a:t>
                      </a:r>
                      <a:r>
                        <a:rPr kumimoji="1" lang="zh-CN" altLang="en-US" sz="1800" b="1" i="0" u="none" strike="noStrike" cap="none" normalizeH="0" baseline="0" dirty="0">
                          <a:ln>
                            <a:noFill/>
                          </a:ln>
                          <a:solidFill>
                            <a:schemeClr val="tx1"/>
                          </a:solidFill>
                          <a:effectLst/>
                          <a:latin typeface="+mn-ea"/>
                          <a:ea typeface="+mn-ea"/>
                        </a:rPr>
                        <a:t>工号</a:t>
                      </a:r>
                    </a:p>
                  </a:txBody>
                  <a:tcPr marL="102699" marR="10269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zh-CN" sz="1800" b="1" i="0" u="none" strike="noStrike" cap="none" normalizeH="0" baseline="0" dirty="0">
                          <a:ln>
                            <a:noFill/>
                          </a:ln>
                          <a:solidFill>
                            <a:schemeClr val="tx1"/>
                          </a:solidFill>
                          <a:effectLst/>
                          <a:latin typeface="+mn-ea"/>
                          <a:ea typeface="+mn-ea"/>
                        </a:rPr>
                        <a:t>新开发/优化</a:t>
                      </a:r>
                      <a:endParaRPr kumimoji="1" lang="zh-CN" altLang="en-US" sz="1800" b="1" i="0" u="none" strike="noStrike" cap="none" normalizeH="0" baseline="0" dirty="0">
                        <a:ln>
                          <a:noFill/>
                        </a:ln>
                        <a:solidFill>
                          <a:schemeClr val="tx1"/>
                        </a:solidFill>
                        <a:effectLst/>
                        <a:latin typeface="+mn-ea"/>
                        <a:ea typeface="+mn-ea"/>
                      </a:endParaRPr>
                    </a:p>
                  </a:txBody>
                  <a:tcPr marL="102699" marR="102699" marT="40053" marB="40053"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504825">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2"/>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3"/>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a:ln>
                          <a:noFill/>
                        </a:ln>
                        <a:solidFill>
                          <a:schemeClr val="tx1"/>
                        </a:solidFill>
                        <a:effectLst/>
                        <a:latin typeface="+mn-ea"/>
                        <a:ea typeface="+mn-ea"/>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4"/>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5"/>
                  </a:ext>
                </a:extLst>
              </a:tr>
            </a:tbl>
          </a:graphicData>
        </a:graphic>
      </p:graphicFrame>
      <p:sp>
        <p:nvSpPr>
          <p:cNvPr id="35" name="文本占位符 7"/>
          <p:cNvSpPr>
            <a:spLocks noGrp="1"/>
          </p:cNvSpPr>
          <p:nvPr>
            <p:ph type="body" sz="quarter" idx="17" hasCustomPrompt="1"/>
          </p:nvPr>
        </p:nvSpPr>
        <p:spPr>
          <a:xfrm>
            <a:off x="1007533" y="1825691"/>
            <a:ext cx="3120248" cy="504887"/>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zh-CN" altLang="en-US" dirty="0"/>
              <a:t>课程编码</a:t>
            </a:r>
          </a:p>
        </p:txBody>
      </p:sp>
      <p:sp>
        <p:nvSpPr>
          <p:cNvPr id="36" name="文本占位符 7"/>
          <p:cNvSpPr>
            <a:spLocks noGrp="1"/>
          </p:cNvSpPr>
          <p:nvPr>
            <p:ph type="body" sz="quarter" idx="18" hasCustomPrompt="1"/>
          </p:nvPr>
        </p:nvSpPr>
        <p:spPr>
          <a:xfrm>
            <a:off x="4127781" y="1825691"/>
            <a:ext cx="1968219" cy="504887"/>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zh-CN" altLang="en-US" dirty="0"/>
              <a:t>适用的产品</a:t>
            </a:r>
          </a:p>
        </p:txBody>
      </p:sp>
      <p:sp>
        <p:nvSpPr>
          <p:cNvPr id="37" name="文本占位符 7"/>
          <p:cNvSpPr>
            <a:spLocks noGrp="1"/>
          </p:cNvSpPr>
          <p:nvPr>
            <p:ph type="body" sz="quarter" idx="19" hasCustomPrompt="1"/>
          </p:nvPr>
        </p:nvSpPr>
        <p:spPr>
          <a:xfrm>
            <a:off x="6096000" y="1825691"/>
            <a:ext cx="3024336" cy="504887"/>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en-US" altLang="zh-CN" dirty="0"/>
              <a:t>V5R2</a:t>
            </a:r>
            <a:endParaRPr lang="zh-CN" altLang="en-US" dirty="0"/>
          </a:p>
        </p:txBody>
      </p:sp>
      <p:sp>
        <p:nvSpPr>
          <p:cNvPr id="38" name="文本占位符 7"/>
          <p:cNvSpPr>
            <a:spLocks noGrp="1"/>
          </p:cNvSpPr>
          <p:nvPr>
            <p:ph type="body" sz="quarter" idx="20" hasCustomPrompt="1"/>
          </p:nvPr>
        </p:nvSpPr>
        <p:spPr>
          <a:xfrm>
            <a:off x="9120336" y="1825691"/>
            <a:ext cx="2351997" cy="504887"/>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en-US" altLang="zh-CN" dirty="0"/>
              <a:t>V1R1</a:t>
            </a:r>
            <a:endParaRPr lang="zh-CN" altLang="en-US" dirty="0"/>
          </a:p>
        </p:txBody>
      </p:sp>
      <p:sp>
        <p:nvSpPr>
          <p:cNvPr id="43" name="文本占位符 7"/>
          <p:cNvSpPr>
            <a:spLocks noGrp="1"/>
          </p:cNvSpPr>
          <p:nvPr>
            <p:ph type="body" sz="quarter" idx="13" hasCustomPrompt="1"/>
          </p:nvPr>
        </p:nvSpPr>
        <p:spPr>
          <a:xfrm>
            <a:off x="1007435" y="3373862"/>
            <a:ext cx="3120347"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zh-CN" altLang="en-US" dirty="0"/>
              <a:t>姓名</a:t>
            </a:r>
            <a:r>
              <a:rPr lang="en-US" altLang="zh-CN" dirty="0"/>
              <a:t>/</a:t>
            </a:r>
            <a:r>
              <a:rPr lang="zh-CN" altLang="en-US" dirty="0"/>
              <a:t>工号</a:t>
            </a:r>
          </a:p>
        </p:txBody>
      </p:sp>
      <p:sp>
        <p:nvSpPr>
          <p:cNvPr id="44" name="文本占位符 7"/>
          <p:cNvSpPr>
            <a:spLocks noGrp="1"/>
          </p:cNvSpPr>
          <p:nvPr>
            <p:ph type="body" sz="quarter" idx="14" hasCustomPrompt="1"/>
          </p:nvPr>
        </p:nvSpPr>
        <p:spPr>
          <a:xfrm>
            <a:off x="4127781" y="3373862"/>
            <a:ext cx="1968219"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en-US" altLang="zh-CN" dirty="0"/>
              <a:t>2015.01.25</a:t>
            </a:r>
            <a:endParaRPr lang="zh-CN" altLang="en-US" dirty="0"/>
          </a:p>
        </p:txBody>
      </p:sp>
      <p:sp>
        <p:nvSpPr>
          <p:cNvPr id="45" name="文本占位符 7"/>
          <p:cNvSpPr>
            <a:spLocks noGrp="1"/>
          </p:cNvSpPr>
          <p:nvPr>
            <p:ph type="body" sz="quarter" idx="15" hasCustomPrompt="1"/>
          </p:nvPr>
        </p:nvSpPr>
        <p:spPr>
          <a:xfrm>
            <a:off x="6096000" y="3373862"/>
            <a:ext cx="3024336"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zh-CN" altLang="en-US" dirty="0"/>
              <a:t>姓名</a:t>
            </a:r>
            <a:r>
              <a:rPr lang="en-US" altLang="zh-CN" dirty="0"/>
              <a:t>/</a:t>
            </a:r>
            <a:r>
              <a:rPr lang="zh-CN" altLang="en-US" dirty="0"/>
              <a:t>工号</a:t>
            </a:r>
          </a:p>
        </p:txBody>
      </p:sp>
      <p:sp>
        <p:nvSpPr>
          <p:cNvPr id="46" name="文本占位符 7"/>
          <p:cNvSpPr>
            <a:spLocks noGrp="1"/>
          </p:cNvSpPr>
          <p:nvPr>
            <p:ph type="body" sz="quarter" idx="16" hasCustomPrompt="1"/>
          </p:nvPr>
        </p:nvSpPr>
        <p:spPr>
          <a:xfrm>
            <a:off x="9120336" y="3337858"/>
            <a:ext cx="2352261" cy="504056"/>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zh-CN" altLang="en-US" dirty="0"/>
              <a:t>新开发</a:t>
            </a:r>
          </a:p>
        </p:txBody>
      </p:sp>
      <p:sp>
        <p:nvSpPr>
          <p:cNvPr id="63" name="Rectangle 2"/>
          <p:cNvSpPr>
            <a:spLocks noChangeArrowheads="1"/>
          </p:cNvSpPr>
          <p:nvPr userDrawn="1"/>
        </p:nvSpPr>
        <p:spPr bwMode="auto">
          <a:xfrm>
            <a:off x="952501" y="368660"/>
            <a:ext cx="2803239" cy="479425"/>
          </a:xfrm>
          <a:prstGeom prst="rect">
            <a:avLst/>
          </a:prstGeom>
          <a:noFill/>
          <a:ln w="9525">
            <a:noFill/>
            <a:miter lim="800000"/>
            <a:headEnd/>
            <a:tailEnd/>
          </a:ln>
        </p:spPr>
        <p:txBody>
          <a:bodyPr lIns="78258" tIns="39127" rIns="78258" bIns="39127" anchor="ctr"/>
          <a:lstStyle/>
          <a:p>
            <a:pPr algn="l" defTabSz="1001624" rtl="0" eaLnBrk="0" fontAlgn="t" hangingPunct="0">
              <a:spcBef>
                <a:spcPct val="0"/>
              </a:spcBef>
              <a:spcAft>
                <a:spcPct val="0"/>
              </a:spcAft>
            </a:pPr>
            <a:r>
              <a:rPr lang="zh-CN" altLang="en-US" sz="3500" b="1" kern="1200" dirty="0">
                <a:solidFill>
                  <a:schemeClr val="tx1">
                    <a:lumMod val="75000"/>
                    <a:lumOff val="25000"/>
                  </a:schemeClr>
                </a:solidFill>
                <a:latin typeface="+mn-lt"/>
                <a:ea typeface="+mn-ea"/>
                <a:cs typeface="Arial" panose="020B0604020202020204" pitchFamily="34" charset="0"/>
              </a:rPr>
              <a:t>修订记录</a:t>
            </a:r>
          </a:p>
        </p:txBody>
      </p:sp>
      <p:sp>
        <p:nvSpPr>
          <p:cNvPr id="64" name="Text Box 58"/>
          <p:cNvSpPr txBox="1">
            <a:spLocks noChangeArrowheads="1"/>
          </p:cNvSpPr>
          <p:nvPr userDrawn="1"/>
        </p:nvSpPr>
        <p:spPr bwMode="auto">
          <a:xfrm>
            <a:off x="8904312" y="296652"/>
            <a:ext cx="2772308" cy="701675"/>
          </a:xfrm>
          <a:prstGeom prst="rect">
            <a:avLst/>
          </a:prstGeom>
          <a:noFill/>
          <a:ln w="9525" algn="ctr">
            <a:noFill/>
            <a:miter lim="800000"/>
            <a:headEnd/>
            <a:tailEnd/>
          </a:ln>
        </p:spPr>
        <p:txBody>
          <a:bodyPr wrap="square">
            <a:spAutoFit/>
          </a:bodyPr>
          <a:lstStyle/>
          <a:p>
            <a:pPr>
              <a:spcBef>
                <a:spcPct val="50000"/>
              </a:spcBef>
            </a:pPr>
            <a:r>
              <a:rPr lang="zh-CN" altLang="en-US" sz="4000" i="0" dirty="0">
                <a:solidFill>
                  <a:schemeClr val="bg2">
                    <a:lumMod val="50000"/>
                  </a:schemeClr>
                </a:solidFill>
                <a:latin typeface="+mn-lt"/>
                <a:ea typeface="+mn-ea"/>
                <a:cs typeface="Arial" panose="020B0604020202020204" pitchFamily="34" charset="0"/>
              </a:rPr>
              <a:t>本页不打印</a:t>
            </a:r>
          </a:p>
        </p:txBody>
      </p:sp>
      <p:sp>
        <p:nvSpPr>
          <p:cNvPr id="39" name="文本占位符 7"/>
          <p:cNvSpPr>
            <a:spLocks noGrp="1"/>
          </p:cNvSpPr>
          <p:nvPr>
            <p:ph type="body" sz="quarter" idx="21" hasCustomPrompt="1"/>
          </p:nvPr>
        </p:nvSpPr>
        <p:spPr>
          <a:xfrm>
            <a:off x="1007435" y="3877918"/>
            <a:ext cx="3120347"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zh-CN" altLang="en-US" dirty="0"/>
              <a:t>姓名</a:t>
            </a:r>
            <a:r>
              <a:rPr lang="en-US" altLang="zh-CN" dirty="0"/>
              <a:t>/</a:t>
            </a:r>
            <a:r>
              <a:rPr lang="zh-CN" altLang="en-US" dirty="0"/>
              <a:t>工号</a:t>
            </a:r>
          </a:p>
        </p:txBody>
      </p:sp>
      <p:sp>
        <p:nvSpPr>
          <p:cNvPr id="40" name="文本占位符 7"/>
          <p:cNvSpPr>
            <a:spLocks noGrp="1"/>
          </p:cNvSpPr>
          <p:nvPr>
            <p:ph type="body" sz="quarter" idx="22" hasCustomPrompt="1"/>
          </p:nvPr>
        </p:nvSpPr>
        <p:spPr>
          <a:xfrm>
            <a:off x="4127781" y="3877918"/>
            <a:ext cx="1968219"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en-US" altLang="zh-CN" dirty="0"/>
              <a:t>2015.01.25</a:t>
            </a:r>
            <a:endParaRPr lang="zh-CN" altLang="en-US" dirty="0"/>
          </a:p>
        </p:txBody>
      </p:sp>
      <p:sp>
        <p:nvSpPr>
          <p:cNvPr id="41" name="文本占位符 7"/>
          <p:cNvSpPr>
            <a:spLocks noGrp="1"/>
          </p:cNvSpPr>
          <p:nvPr>
            <p:ph type="body" sz="quarter" idx="23" hasCustomPrompt="1"/>
          </p:nvPr>
        </p:nvSpPr>
        <p:spPr>
          <a:xfrm>
            <a:off x="6096000" y="3877918"/>
            <a:ext cx="3024336"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zh-CN" altLang="en-US" dirty="0"/>
              <a:t>姓名</a:t>
            </a:r>
            <a:r>
              <a:rPr lang="en-US" altLang="zh-CN" dirty="0"/>
              <a:t>/</a:t>
            </a:r>
            <a:r>
              <a:rPr lang="zh-CN" altLang="en-US" dirty="0"/>
              <a:t>工号</a:t>
            </a:r>
          </a:p>
        </p:txBody>
      </p:sp>
      <p:sp>
        <p:nvSpPr>
          <p:cNvPr id="42" name="文本占位符 7"/>
          <p:cNvSpPr>
            <a:spLocks noGrp="1"/>
          </p:cNvSpPr>
          <p:nvPr>
            <p:ph type="body" sz="quarter" idx="24" hasCustomPrompt="1"/>
          </p:nvPr>
        </p:nvSpPr>
        <p:spPr>
          <a:xfrm>
            <a:off x="9120336" y="3841914"/>
            <a:ext cx="2352261" cy="504056"/>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zh-CN" altLang="en-US" dirty="0"/>
              <a:t>优化</a:t>
            </a:r>
          </a:p>
        </p:txBody>
      </p:sp>
      <p:sp>
        <p:nvSpPr>
          <p:cNvPr id="65" name="文本占位符 7"/>
          <p:cNvSpPr>
            <a:spLocks noGrp="1"/>
          </p:cNvSpPr>
          <p:nvPr>
            <p:ph type="body" sz="quarter" idx="25" hasCustomPrompt="1"/>
          </p:nvPr>
        </p:nvSpPr>
        <p:spPr>
          <a:xfrm>
            <a:off x="1007435" y="4345970"/>
            <a:ext cx="3120347"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zh-CN" altLang="en-US" dirty="0"/>
              <a:t>姓名</a:t>
            </a:r>
            <a:r>
              <a:rPr lang="en-US" altLang="zh-CN" dirty="0"/>
              <a:t>/</a:t>
            </a:r>
            <a:r>
              <a:rPr lang="zh-CN" altLang="en-US" dirty="0"/>
              <a:t>工号</a:t>
            </a:r>
          </a:p>
        </p:txBody>
      </p:sp>
      <p:sp>
        <p:nvSpPr>
          <p:cNvPr id="66" name="文本占位符 7"/>
          <p:cNvSpPr>
            <a:spLocks noGrp="1"/>
          </p:cNvSpPr>
          <p:nvPr>
            <p:ph type="body" sz="quarter" idx="26" hasCustomPrompt="1"/>
          </p:nvPr>
        </p:nvSpPr>
        <p:spPr>
          <a:xfrm>
            <a:off x="4127781" y="4345970"/>
            <a:ext cx="1968219"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en-US" altLang="zh-CN" dirty="0"/>
              <a:t>2015.01.25</a:t>
            </a:r>
            <a:endParaRPr lang="zh-CN" altLang="en-US" dirty="0"/>
          </a:p>
        </p:txBody>
      </p:sp>
      <p:sp>
        <p:nvSpPr>
          <p:cNvPr id="67" name="文本占位符 7"/>
          <p:cNvSpPr>
            <a:spLocks noGrp="1"/>
          </p:cNvSpPr>
          <p:nvPr>
            <p:ph type="body" sz="quarter" idx="27" hasCustomPrompt="1"/>
          </p:nvPr>
        </p:nvSpPr>
        <p:spPr>
          <a:xfrm>
            <a:off x="6096000" y="4345970"/>
            <a:ext cx="3024336"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zh-CN" altLang="en-US" dirty="0"/>
              <a:t>姓名</a:t>
            </a:r>
            <a:r>
              <a:rPr lang="en-US" altLang="zh-CN" dirty="0"/>
              <a:t>/</a:t>
            </a:r>
            <a:r>
              <a:rPr lang="zh-CN" altLang="en-US" dirty="0"/>
              <a:t>工号</a:t>
            </a:r>
          </a:p>
        </p:txBody>
      </p:sp>
      <p:sp>
        <p:nvSpPr>
          <p:cNvPr id="68" name="文本占位符 7"/>
          <p:cNvSpPr>
            <a:spLocks noGrp="1"/>
          </p:cNvSpPr>
          <p:nvPr>
            <p:ph type="body" sz="quarter" idx="28" hasCustomPrompt="1"/>
          </p:nvPr>
        </p:nvSpPr>
        <p:spPr>
          <a:xfrm>
            <a:off x="9120336" y="4345970"/>
            <a:ext cx="2352261"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zh-CN" altLang="en-US" dirty="0"/>
              <a:t>优化</a:t>
            </a:r>
          </a:p>
        </p:txBody>
      </p:sp>
      <p:sp>
        <p:nvSpPr>
          <p:cNvPr id="69" name="文本占位符 7"/>
          <p:cNvSpPr>
            <a:spLocks noGrp="1"/>
          </p:cNvSpPr>
          <p:nvPr>
            <p:ph type="body" sz="quarter" idx="29" hasCustomPrompt="1"/>
          </p:nvPr>
        </p:nvSpPr>
        <p:spPr>
          <a:xfrm>
            <a:off x="1007435" y="4886030"/>
            <a:ext cx="3120347"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zh-CN" altLang="en-US" dirty="0"/>
              <a:t>姓名</a:t>
            </a:r>
            <a:r>
              <a:rPr lang="en-US" altLang="zh-CN" dirty="0"/>
              <a:t>/</a:t>
            </a:r>
            <a:r>
              <a:rPr lang="zh-CN" altLang="en-US" dirty="0"/>
              <a:t>工号</a:t>
            </a:r>
          </a:p>
        </p:txBody>
      </p:sp>
      <p:sp>
        <p:nvSpPr>
          <p:cNvPr id="70" name="文本占位符 7"/>
          <p:cNvSpPr>
            <a:spLocks noGrp="1"/>
          </p:cNvSpPr>
          <p:nvPr>
            <p:ph type="body" sz="quarter" idx="30" hasCustomPrompt="1"/>
          </p:nvPr>
        </p:nvSpPr>
        <p:spPr>
          <a:xfrm>
            <a:off x="4127781" y="4886030"/>
            <a:ext cx="1968219"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en-US" altLang="zh-CN" dirty="0"/>
              <a:t>2015.01.25</a:t>
            </a:r>
            <a:endParaRPr lang="zh-CN" altLang="en-US" dirty="0"/>
          </a:p>
        </p:txBody>
      </p:sp>
      <p:sp>
        <p:nvSpPr>
          <p:cNvPr id="71" name="文本占位符 7"/>
          <p:cNvSpPr>
            <a:spLocks noGrp="1"/>
          </p:cNvSpPr>
          <p:nvPr>
            <p:ph type="body" sz="quarter" idx="31" hasCustomPrompt="1"/>
          </p:nvPr>
        </p:nvSpPr>
        <p:spPr>
          <a:xfrm>
            <a:off x="6096000" y="4886030"/>
            <a:ext cx="3024336"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zh-CN" altLang="en-US" dirty="0"/>
              <a:t>姓名</a:t>
            </a:r>
            <a:r>
              <a:rPr lang="en-US" altLang="zh-CN" dirty="0"/>
              <a:t>/</a:t>
            </a:r>
            <a:r>
              <a:rPr lang="zh-CN" altLang="en-US" dirty="0"/>
              <a:t>工号</a:t>
            </a:r>
          </a:p>
        </p:txBody>
      </p:sp>
      <p:sp>
        <p:nvSpPr>
          <p:cNvPr id="72" name="文本占位符 7"/>
          <p:cNvSpPr>
            <a:spLocks noGrp="1"/>
          </p:cNvSpPr>
          <p:nvPr>
            <p:ph type="body" sz="quarter" idx="32" hasCustomPrompt="1"/>
          </p:nvPr>
        </p:nvSpPr>
        <p:spPr>
          <a:xfrm>
            <a:off x="9120336" y="4886030"/>
            <a:ext cx="2352261"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zh-CN" altLang="en-US" dirty="0"/>
              <a:t>优化</a:t>
            </a:r>
          </a:p>
        </p:txBody>
      </p:sp>
      <p:sp>
        <p:nvSpPr>
          <p:cNvPr id="73" name="文本占位符 7"/>
          <p:cNvSpPr>
            <a:spLocks noGrp="1"/>
          </p:cNvSpPr>
          <p:nvPr>
            <p:ph type="body" sz="quarter" idx="33" hasCustomPrompt="1"/>
          </p:nvPr>
        </p:nvSpPr>
        <p:spPr>
          <a:xfrm>
            <a:off x="1007435" y="5354082"/>
            <a:ext cx="3120347"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zh-CN" altLang="en-US" dirty="0"/>
              <a:t>姓名</a:t>
            </a:r>
            <a:r>
              <a:rPr lang="en-US" altLang="zh-CN" dirty="0"/>
              <a:t>/</a:t>
            </a:r>
            <a:r>
              <a:rPr lang="zh-CN" altLang="en-US" dirty="0"/>
              <a:t>工号</a:t>
            </a:r>
          </a:p>
        </p:txBody>
      </p:sp>
      <p:sp>
        <p:nvSpPr>
          <p:cNvPr id="74" name="文本占位符 7"/>
          <p:cNvSpPr>
            <a:spLocks noGrp="1"/>
          </p:cNvSpPr>
          <p:nvPr>
            <p:ph type="body" sz="quarter" idx="34" hasCustomPrompt="1"/>
          </p:nvPr>
        </p:nvSpPr>
        <p:spPr>
          <a:xfrm>
            <a:off x="4127781" y="5354082"/>
            <a:ext cx="1968219"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en-US" altLang="zh-CN" dirty="0"/>
              <a:t>2015.01.25</a:t>
            </a:r>
            <a:endParaRPr lang="zh-CN" altLang="en-US" dirty="0"/>
          </a:p>
        </p:txBody>
      </p:sp>
      <p:sp>
        <p:nvSpPr>
          <p:cNvPr id="75" name="文本占位符 7"/>
          <p:cNvSpPr>
            <a:spLocks noGrp="1"/>
          </p:cNvSpPr>
          <p:nvPr>
            <p:ph type="body" sz="quarter" idx="35" hasCustomPrompt="1"/>
          </p:nvPr>
        </p:nvSpPr>
        <p:spPr>
          <a:xfrm>
            <a:off x="6096000" y="5354082"/>
            <a:ext cx="3024336"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zh-CN" altLang="en-US" dirty="0"/>
              <a:t>姓名</a:t>
            </a:r>
            <a:r>
              <a:rPr lang="en-US" altLang="zh-CN" dirty="0"/>
              <a:t>/</a:t>
            </a:r>
            <a:r>
              <a:rPr lang="zh-CN" altLang="en-US" dirty="0"/>
              <a:t>工号</a:t>
            </a:r>
          </a:p>
        </p:txBody>
      </p:sp>
      <p:sp>
        <p:nvSpPr>
          <p:cNvPr id="76" name="文本占位符 7"/>
          <p:cNvSpPr>
            <a:spLocks noGrp="1"/>
          </p:cNvSpPr>
          <p:nvPr>
            <p:ph type="body" sz="quarter" idx="36" hasCustomPrompt="1"/>
          </p:nvPr>
        </p:nvSpPr>
        <p:spPr>
          <a:xfrm>
            <a:off x="9120336" y="5354082"/>
            <a:ext cx="2352261"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zh-CN" altLang="en-US" dirty="0"/>
              <a:t>优化</a:t>
            </a:r>
          </a:p>
        </p:txBody>
      </p:sp>
    </p:spTree>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0#思考题">
    <p:spTree>
      <p:nvGrpSpPr>
        <p:cNvPr id="1" name=""/>
        <p:cNvGrpSpPr/>
        <p:nvPr/>
      </p:nvGrpSpPr>
      <p:grpSpPr>
        <a:xfrm>
          <a:off x="0" y="0"/>
          <a:ext cx="0" cy="0"/>
          <a:chOff x="0" y="0"/>
          <a:chExt cx="0" cy="0"/>
        </a:xfrm>
      </p:grpSpPr>
      <p:sp>
        <p:nvSpPr>
          <p:cNvPr id="4" name="文本占位符 6"/>
          <p:cNvSpPr>
            <a:spLocks noGrp="1"/>
          </p:cNvSpPr>
          <p:nvPr>
            <p:ph type="body" sz="quarter" idx="10" hasCustomPrompt="1"/>
          </p:nvPr>
        </p:nvSpPr>
        <p:spPr>
          <a:xfrm>
            <a:off x="912285" y="1233487"/>
            <a:ext cx="10560049" cy="4680000"/>
          </a:xfrm>
        </p:spPr>
        <p:txBody>
          <a:bodyPr/>
          <a:lstStyle>
            <a:lvl1pPr marL="457200" marR="0" indent="-457200" algn="just" defTabSz="801688" rtl="0" eaLnBrk="1" fontAlgn="base" latinLnBrk="0" hangingPunct="1">
              <a:lnSpc>
                <a:spcPct val="140000"/>
              </a:lnSpc>
              <a:spcBef>
                <a:spcPct val="30000"/>
              </a:spcBef>
              <a:spcAft>
                <a:spcPct val="0"/>
              </a:spcAft>
              <a:buClr>
                <a:srgbClr val="808080"/>
              </a:buClr>
              <a:buSzPct val="100000"/>
              <a:buFont typeface="+mj-lt"/>
              <a:buAutoNum type="arabicPeriod"/>
              <a:tabLst/>
              <a:defRPr sz="2000">
                <a:latin typeface="+mn-ea"/>
                <a:ea typeface="+mn-ea"/>
                <a:cs typeface="Arial" panose="020B0604020202020204" pitchFamily="34" charset="0"/>
              </a:defRPr>
            </a:lvl1pPr>
            <a:lvl2pPr marL="401637" indent="0" algn="just">
              <a:buSzPct val="100000"/>
              <a:buFont typeface="+mj-lt"/>
              <a:buNone/>
              <a:defRPr sz="1800"/>
            </a:lvl2pPr>
            <a:lvl3pPr>
              <a:defRPr/>
            </a:lvl3pPr>
            <a:lvl5pPr>
              <a:buNone/>
              <a:defRPr/>
            </a:lvl5pPr>
          </a:lstStyle>
          <a:p>
            <a:r>
              <a:rPr lang="zh-CN" altLang="en-US" dirty="0"/>
              <a:t>此版式用于思考题</a:t>
            </a:r>
            <a:r>
              <a:rPr lang="en-US" altLang="zh-CN" dirty="0"/>
              <a:t>-201501</a:t>
            </a:r>
            <a:r>
              <a:rPr lang="zh-CN" altLang="en-US" dirty="0"/>
              <a:t>具体格式（序号格式需以模板展示</a:t>
            </a:r>
            <a:r>
              <a:rPr lang="zh-CN" altLang="en-US" dirty="0" smtClean="0"/>
              <a:t>）</a:t>
            </a:r>
            <a:endParaRPr lang="en-US" altLang="zh-CN" dirty="0"/>
          </a:p>
        </p:txBody>
      </p:sp>
      <p:sp>
        <p:nvSpPr>
          <p:cNvPr id="5" name="TextBox 10">
            <a:extLst>
              <a:ext uri="{FF2B5EF4-FFF2-40B4-BE49-F238E27FC236}">
                <a16:creationId xmlns:a16="http://schemas.microsoft.com/office/drawing/2014/main" xmlns="" id="{18ED692C-39CB-4AC0-81F6-D21CDD086EE4}"/>
              </a:ext>
            </a:extLst>
          </p:cNvPr>
          <p:cNvSpPr txBox="1"/>
          <p:nvPr userDrawn="1"/>
        </p:nvSpPr>
        <p:spPr bwMode="auto">
          <a:xfrm>
            <a:off x="1595500" y="408779"/>
            <a:ext cx="1665402" cy="639559"/>
          </a:xfrm>
          <a:prstGeom prst="rect">
            <a:avLst/>
          </a:prstGeom>
          <a:noFill/>
          <a:ln w="9525">
            <a:noFill/>
            <a:miter lim="800000"/>
            <a:headEnd/>
            <a:tailEnd/>
          </a:ln>
        </p:spPr>
        <p:txBody>
          <a:bodyPr wrap="square" lIns="99980" tIns="49987" rIns="99980" bIns="49987" rtlCol="0">
            <a:spAutoFit/>
          </a:bodyPr>
          <a:lstStyle/>
          <a:p>
            <a:pPr defTabSz="1001624" eaLnBrk="0" hangingPunct="0"/>
            <a:r>
              <a:rPr lang="zh-CN" altLang="en-US" sz="3500" b="1" dirty="0">
                <a:solidFill>
                  <a:schemeClr val="tx1">
                    <a:lumMod val="75000"/>
                    <a:lumOff val="25000"/>
                  </a:schemeClr>
                </a:solidFill>
                <a:latin typeface="+mn-ea"/>
                <a:ea typeface="+mn-ea"/>
                <a:cs typeface="Arial" pitchFamily="34" charset="0"/>
              </a:rPr>
              <a:t>思考题</a:t>
            </a:r>
          </a:p>
        </p:txBody>
      </p:sp>
      <p:sp>
        <p:nvSpPr>
          <p:cNvPr id="8"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9"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grpSp>
        <p:nvGrpSpPr>
          <p:cNvPr id="10" name="组合 9"/>
          <p:cNvGrpSpPr/>
          <p:nvPr userDrawn="1"/>
        </p:nvGrpSpPr>
        <p:grpSpPr>
          <a:xfrm>
            <a:off x="479376" y="424270"/>
            <a:ext cx="495619" cy="592462"/>
            <a:chOff x="5554662" y="2422526"/>
            <a:chExt cx="690564" cy="825500"/>
          </a:xfrm>
          <a:solidFill>
            <a:schemeClr val="bg1"/>
          </a:solidFill>
        </p:grpSpPr>
        <p:sp>
          <p:nvSpPr>
            <p:cNvPr id="11" name="Freeform 30"/>
            <p:cNvSpPr>
              <a:spLocks/>
            </p:cNvSpPr>
            <p:nvPr/>
          </p:nvSpPr>
          <p:spPr bwMode="auto">
            <a:xfrm>
              <a:off x="5554662" y="2487613"/>
              <a:ext cx="258763" cy="760413"/>
            </a:xfrm>
            <a:custGeom>
              <a:avLst/>
              <a:gdLst>
                <a:gd name="T0" fmla="*/ 233 w 245"/>
                <a:gd name="T1" fmla="*/ 722 h 722"/>
                <a:gd name="T2" fmla="*/ 245 w 245"/>
                <a:gd name="T3" fmla="*/ 710 h 722"/>
                <a:gd name="T4" fmla="*/ 245 w 245"/>
                <a:gd name="T5" fmla="*/ 614 h 722"/>
                <a:gd name="T6" fmla="*/ 187 w 245"/>
                <a:gd name="T7" fmla="*/ 559 h 722"/>
                <a:gd name="T8" fmla="*/ 93 w 245"/>
                <a:gd name="T9" fmla="*/ 499 h 722"/>
                <a:gd name="T10" fmla="*/ 93 w 245"/>
                <a:gd name="T11" fmla="*/ 401 h 722"/>
                <a:gd name="T12" fmla="*/ 82 w 245"/>
                <a:gd name="T13" fmla="*/ 398 h 722"/>
                <a:gd name="T14" fmla="*/ 38 w 245"/>
                <a:gd name="T15" fmla="*/ 381 h 722"/>
                <a:gd name="T16" fmla="*/ 102 w 245"/>
                <a:gd name="T17" fmla="*/ 255 h 722"/>
                <a:gd name="T18" fmla="*/ 106 w 245"/>
                <a:gd name="T19" fmla="*/ 250 h 722"/>
                <a:gd name="T20" fmla="*/ 105 w 245"/>
                <a:gd name="T21" fmla="*/ 244 h 722"/>
                <a:gd name="T22" fmla="*/ 218 w 245"/>
                <a:gd name="T23" fmla="*/ 31 h 722"/>
                <a:gd name="T24" fmla="*/ 225 w 245"/>
                <a:gd name="T25" fmla="*/ 15 h 722"/>
                <a:gd name="T26" fmla="*/ 222 w 245"/>
                <a:gd name="T27" fmla="*/ 9 h 722"/>
                <a:gd name="T28" fmla="*/ 207 w 245"/>
                <a:gd name="T29" fmla="*/ 3 h 722"/>
                <a:gd name="T30" fmla="*/ 86 w 245"/>
                <a:gd name="T31" fmla="*/ 148 h 722"/>
                <a:gd name="T32" fmla="*/ 75 w 245"/>
                <a:gd name="T33" fmla="*/ 240 h 722"/>
                <a:gd name="T34" fmla="*/ 8 w 245"/>
                <a:gd name="T35" fmla="*/ 390 h 722"/>
                <a:gd name="T36" fmla="*/ 8 w 245"/>
                <a:gd name="T37" fmla="*/ 391 h 722"/>
                <a:gd name="T38" fmla="*/ 8 w 245"/>
                <a:gd name="T39" fmla="*/ 393 h 722"/>
                <a:gd name="T40" fmla="*/ 63 w 245"/>
                <a:gd name="T41" fmla="*/ 424 h 722"/>
                <a:gd name="T42" fmla="*/ 63 w 245"/>
                <a:gd name="T43" fmla="*/ 500 h 722"/>
                <a:gd name="T44" fmla="*/ 179 w 245"/>
                <a:gd name="T45" fmla="*/ 588 h 722"/>
                <a:gd name="T46" fmla="*/ 215 w 245"/>
                <a:gd name="T47" fmla="*/ 612 h 722"/>
                <a:gd name="T48" fmla="*/ 215 w 245"/>
                <a:gd name="T49" fmla="*/ 614 h 722"/>
                <a:gd name="T50" fmla="*/ 215 w 245"/>
                <a:gd name="T51" fmla="*/ 710 h 722"/>
                <a:gd name="T52" fmla="*/ 227 w 245"/>
                <a:gd name="T53" fmla="*/ 722 h 722"/>
                <a:gd name="T54" fmla="*/ 233 w 245"/>
                <a:gd name="T55" fmla="*/ 722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45" h="722">
                  <a:moveTo>
                    <a:pt x="233" y="722"/>
                  </a:moveTo>
                  <a:cubicBezTo>
                    <a:pt x="240" y="722"/>
                    <a:pt x="245" y="717"/>
                    <a:pt x="245" y="710"/>
                  </a:cubicBezTo>
                  <a:cubicBezTo>
                    <a:pt x="245" y="614"/>
                    <a:pt x="245" y="614"/>
                    <a:pt x="245" y="614"/>
                  </a:cubicBezTo>
                  <a:cubicBezTo>
                    <a:pt x="245" y="605"/>
                    <a:pt x="242" y="574"/>
                    <a:pt x="187" y="559"/>
                  </a:cubicBezTo>
                  <a:cubicBezTo>
                    <a:pt x="128" y="543"/>
                    <a:pt x="94" y="522"/>
                    <a:pt x="93" y="499"/>
                  </a:cubicBezTo>
                  <a:cubicBezTo>
                    <a:pt x="93" y="401"/>
                    <a:pt x="93" y="401"/>
                    <a:pt x="93" y="401"/>
                  </a:cubicBezTo>
                  <a:cubicBezTo>
                    <a:pt x="82" y="398"/>
                    <a:pt x="82" y="398"/>
                    <a:pt x="82" y="398"/>
                  </a:cubicBezTo>
                  <a:cubicBezTo>
                    <a:pt x="64" y="393"/>
                    <a:pt x="45" y="385"/>
                    <a:pt x="38" y="381"/>
                  </a:cubicBezTo>
                  <a:cubicBezTo>
                    <a:pt x="38" y="369"/>
                    <a:pt x="44" y="325"/>
                    <a:pt x="102" y="255"/>
                  </a:cubicBezTo>
                  <a:cubicBezTo>
                    <a:pt x="106" y="250"/>
                    <a:pt x="106" y="250"/>
                    <a:pt x="106" y="250"/>
                  </a:cubicBezTo>
                  <a:cubicBezTo>
                    <a:pt x="105" y="244"/>
                    <a:pt x="105" y="244"/>
                    <a:pt x="105" y="244"/>
                  </a:cubicBezTo>
                  <a:cubicBezTo>
                    <a:pt x="105" y="237"/>
                    <a:pt x="92" y="92"/>
                    <a:pt x="218" y="31"/>
                  </a:cubicBezTo>
                  <a:cubicBezTo>
                    <a:pt x="224" y="28"/>
                    <a:pt x="227" y="21"/>
                    <a:pt x="225" y="15"/>
                  </a:cubicBezTo>
                  <a:cubicBezTo>
                    <a:pt x="222" y="9"/>
                    <a:pt x="222" y="9"/>
                    <a:pt x="222" y="9"/>
                  </a:cubicBezTo>
                  <a:cubicBezTo>
                    <a:pt x="220" y="3"/>
                    <a:pt x="213" y="0"/>
                    <a:pt x="207" y="3"/>
                  </a:cubicBezTo>
                  <a:cubicBezTo>
                    <a:pt x="147" y="31"/>
                    <a:pt x="105" y="81"/>
                    <a:pt x="86" y="148"/>
                  </a:cubicBezTo>
                  <a:cubicBezTo>
                    <a:pt x="74" y="189"/>
                    <a:pt x="74" y="226"/>
                    <a:pt x="75" y="240"/>
                  </a:cubicBezTo>
                  <a:cubicBezTo>
                    <a:pt x="0" y="333"/>
                    <a:pt x="7" y="385"/>
                    <a:pt x="8" y="390"/>
                  </a:cubicBezTo>
                  <a:cubicBezTo>
                    <a:pt x="8" y="391"/>
                    <a:pt x="8" y="391"/>
                    <a:pt x="8" y="391"/>
                  </a:cubicBezTo>
                  <a:cubicBezTo>
                    <a:pt x="8" y="393"/>
                    <a:pt x="8" y="393"/>
                    <a:pt x="8" y="393"/>
                  </a:cubicBezTo>
                  <a:cubicBezTo>
                    <a:pt x="10" y="397"/>
                    <a:pt x="14" y="409"/>
                    <a:pt x="63" y="424"/>
                  </a:cubicBezTo>
                  <a:cubicBezTo>
                    <a:pt x="63" y="500"/>
                    <a:pt x="63" y="500"/>
                    <a:pt x="63" y="500"/>
                  </a:cubicBezTo>
                  <a:cubicBezTo>
                    <a:pt x="65" y="539"/>
                    <a:pt x="104" y="569"/>
                    <a:pt x="179" y="588"/>
                  </a:cubicBezTo>
                  <a:cubicBezTo>
                    <a:pt x="213" y="597"/>
                    <a:pt x="215" y="611"/>
                    <a:pt x="215" y="612"/>
                  </a:cubicBezTo>
                  <a:cubicBezTo>
                    <a:pt x="215" y="614"/>
                    <a:pt x="215" y="614"/>
                    <a:pt x="215" y="614"/>
                  </a:cubicBezTo>
                  <a:cubicBezTo>
                    <a:pt x="215" y="710"/>
                    <a:pt x="215" y="710"/>
                    <a:pt x="215" y="710"/>
                  </a:cubicBezTo>
                  <a:cubicBezTo>
                    <a:pt x="215" y="717"/>
                    <a:pt x="220" y="722"/>
                    <a:pt x="227" y="722"/>
                  </a:cubicBezTo>
                  <a:lnTo>
                    <a:pt x="233" y="7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2" name="Freeform 31"/>
            <p:cNvSpPr>
              <a:spLocks/>
            </p:cNvSpPr>
            <p:nvPr/>
          </p:nvSpPr>
          <p:spPr bwMode="auto">
            <a:xfrm>
              <a:off x="6029325" y="2752726"/>
              <a:ext cx="169863" cy="495300"/>
            </a:xfrm>
            <a:custGeom>
              <a:avLst/>
              <a:gdLst>
                <a:gd name="T0" fmla="*/ 21 w 162"/>
                <a:gd name="T1" fmla="*/ 470 h 470"/>
                <a:gd name="T2" fmla="*/ 33 w 162"/>
                <a:gd name="T3" fmla="*/ 458 h 470"/>
                <a:gd name="T4" fmla="*/ 33 w 162"/>
                <a:gd name="T5" fmla="*/ 361 h 470"/>
                <a:gd name="T6" fmla="*/ 108 w 162"/>
                <a:gd name="T7" fmla="*/ 168 h 470"/>
                <a:gd name="T8" fmla="*/ 162 w 162"/>
                <a:gd name="T9" fmla="*/ 13 h 470"/>
                <a:gd name="T10" fmla="*/ 151 w 162"/>
                <a:gd name="T11" fmla="*/ 1 h 470"/>
                <a:gd name="T12" fmla="*/ 144 w 162"/>
                <a:gd name="T13" fmla="*/ 0 h 470"/>
                <a:gd name="T14" fmla="*/ 131 w 162"/>
                <a:gd name="T15" fmla="*/ 12 h 470"/>
                <a:gd name="T16" fmla="*/ 84 w 162"/>
                <a:gd name="T17" fmla="*/ 149 h 470"/>
                <a:gd name="T18" fmla="*/ 3 w 162"/>
                <a:gd name="T19" fmla="*/ 362 h 470"/>
                <a:gd name="T20" fmla="*/ 3 w 162"/>
                <a:gd name="T21" fmla="*/ 458 h 470"/>
                <a:gd name="T22" fmla="*/ 15 w 162"/>
                <a:gd name="T23" fmla="*/ 470 h 470"/>
                <a:gd name="T24" fmla="*/ 21 w 162"/>
                <a:gd name="T25" fmla="*/ 470 h 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2" h="470">
                  <a:moveTo>
                    <a:pt x="21" y="470"/>
                  </a:moveTo>
                  <a:cubicBezTo>
                    <a:pt x="28" y="470"/>
                    <a:pt x="33" y="465"/>
                    <a:pt x="33" y="458"/>
                  </a:cubicBezTo>
                  <a:cubicBezTo>
                    <a:pt x="33" y="361"/>
                    <a:pt x="33" y="361"/>
                    <a:pt x="33" y="361"/>
                  </a:cubicBezTo>
                  <a:cubicBezTo>
                    <a:pt x="33" y="360"/>
                    <a:pt x="29" y="262"/>
                    <a:pt x="108" y="168"/>
                  </a:cubicBezTo>
                  <a:cubicBezTo>
                    <a:pt x="137" y="133"/>
                    <a:pt x="157" y="75"/>
                    <a:pt x="162" y="13"/>
                  </a:cubicBezTo>
                  <a:cubicBezTo>
                    <a:pt x="162" y="7"/>
                    <a:pt x="157" y="1"/>
                    <a:pt x="151" y="1"/>
                  </a:cubicBezTo>
                  <a:cubicBezTo>
                    <a:pt x="144" y="0"/>
                    <a:pt x="144" y="0"/>
                    <a:pt x="144" y="0"/>
                  </a:cubicBezTo>
                  <a:cubicBezTo>
                    <a:pt x="138" y="0"/>
                    <a:pt x="132" y="5"/>
                    <a:pt x="131" y="12"/>
                  </a:cubicBezTo>
                  <a:cubicBezTo>
                    <a:pt x="127" y="67"/>
                    <a:pt x="110" y="119"/>
                    <a:pt x="84" y="149"/>
                  </a:cubicBezTo>
                  <a:cubicBezTo>
                    <a:pt x="0" y="249"/>
                    <a:pt x="3" y="353"/>
                    <a:pt x="3" y="362"/>
                  </a:cubicBezTo>
                  <a:cubicBezTo>
                    <a:pt x="3" y="458"/>
                    <a:pt x="3" y="458"/>
                    <a:pt x="3" y="458"/>
                  </a:cubicBezTo>
                  <a:cubicBezTo>
                    <a:pt x="3" y="465"/>
                    <a:pt x="8" y="470"/>
                    <a:pt x="15" y="470"/>
                  </a:cubicBezTo>
                  <a:lnTo>
                    <a:pt x="21" y="4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3" name="Freeform 32"/>
            <p:cNvSpPr>
              <a:spLocks/>
            </p:cNvSpPr>
            <p:nvPr/>
          </p:nvSpPr>
          <p:spPr bwMode="auto">
            <a:xfrm>
              <a:off x="5851525" y="2489201"/>
              <a:ext cx="325437" cy="406401"/>
            </a:xfrm>
            <a:custGeom>
              <a:avLst/>
              <a:gdLst>
                <a:gd name="T0" fmla="*/ 155 w 309"/>
                <a:gd name="T1" fmla="*/ 386 h 386"/>
                <a:gd name="T2" fmla="*/ 189 w 309"/>
                <a:gd name="T3" fmla="*/ 363 h 386"/>
                <a:gd name="T4" fmla="*/ 208 w 309"/>
                <a:gd name="T5" fmla="*/ 363 h 386"/>
                <a:gd name="T6" fmla="*/ 232 w 309"/>
                <a:gd name="T7" fmla="*/ 353 h 386"/>
                <a:gd name="T8" fmla="*/ 242 w 309"/>
                <a:gd name="T9" fmla="*/ 329 h 386"/>
                <a:gd name="T10" fmla="*/ 242 w 309"/>
                <a:gd name="T11" fmla="*/ 308 h 386"/>
                <a:gd name="T12" fmla="*/ 212 w 309"/>
                <a:gd name="T13" fmla="*/ 308 h 386"/>
                <a:gd name="T14" fmla="*/ 212 w 309"/>
                <a:gd name="T15" fmla="*/ 329 h 386"/>
                <a:gd name="T16" fmla="*/ 210 w 309"/>
                <a:gd name="T17" fmla="*/ 332 h 386"/>
                <a:gd name="T18" fmla="*/ 208 w 309"/>
                <a:gd name="T19" fmla="*/ 333 h 386"/>
                <a:gd name="T20" fmla="*/ 162 w 309"/>
                <a:gd name="T21" fmla="*/ 333 h 386"/>
                <a:gd name="T22" fmla="*/ 162 w 309"/>
                <a:gd name="T23" fmla="*/ 348 h 386"/>
                <a:gd name="T24" fmla="*/ 155 w 309"/>
                <a:gd name="T25" fmla="*/ 356 h 386"/>
                <a:gd name="T26" fmla="*/ 147 w 309"/>
                <a:gd name="T27" fmla="*/ 348 h 386"/>
                <a:gd name="T28" fmla="*/ 147 w 309"/>
                <a:gd name="T29" fmla="*/ 333 h 386"/>
                <a:gd name="T30" fmla="*/ 101 w 309"/>
                <a:gd name="T31" fmla="*/ 333 h 386"/>
                <a:gd name="T32" fmla="*/ 98 w 309"/>
                <a:gd name="T33" fmla="*/ 329 h 386"/>
                <a:gd name="T34" fmla="*/ 98 w 309"/>
                <a:gd name="T35" fmla="*/ 266 h 386"/>
                <a:gd name="T36" fmla="*/ 90 w 309"/>
                <a:gd name="T37" fmla="*/ 262 h 386"/>
                <a:gd name="T38" fmla="*/ 30 w 309"/>
                <a:gd name="T39" fmla="*/ 155 h 386"/>
                <a:gd name="T40" fmla="*/ 155 w 309"/>
                <a:gd name="T41" fmla="*/ 31 h 386"/>
                <a:gd name="T42" fmla="*/ 279 w 309"/>
                <a:gd name="T43" fmla="*/ 155 h 386"/>
                <a:gd name="T44" fmla="*/ 222 w 309"/>
                <a:gd name="T45" fmla="*/ 260 h 386"/>
                <a:gd name="T46" fmla="*/ 174 w 309"/>
                <a:gd name="T47" fmla="*/ 259 h 386"/>
                <a:gd name="T48" fmla="*/ 170 w 309"/>
                <a:gd name="T49" fmla="*/ 255 h 386"/>
                <a:gd name="T50" fmla="*/ 170 w 309"/>
                <a:gd name="T51" fmla="*/ 188 h 386"/>
                <a:gd name="T52" fmla="*/ 139 w 309"/>
                <a:gd name="T53" fmla="*/ 188 h 386"/>
                <a:gd name="T54" fmla="*/ 139 w 309"/>
                <a:gd name="T55" fmla="*/ 255 h 386"/>
                <a:gd name="T56" fmla="*/ 174 w 309"/>
                <a:gd name="T57" fmla="*/ 290 h 386"/>
                <a:gd name="T58" fmla="*/ 231 w 309"/>
                <a:gd name="T59" fmla="*/ 290 h 386"/>
                <a:gd name="T60" fmla="*/ 235 w 309"/>
                <a:gd name="T61" fmla="*/ 288 h 386"/>
                <a:gd name="T62" fmla="*/ 309 w 309"/>
                <a:gd name="T63" fmla="*/ 155 h 386"/>
                <a:gd name="T64" fmla="*/ 155 w 309"/>
                <a:gd name="T65" fmla="*/ 0 h 386"/>
                <a:gd name="T66" fmla="*/ 0 w 309"/>
                <a:gd name="T67" fmla="*/ 155 h 386"/>
                <a:gd name="T68" fmla="*/ 67 w 309"/>
                <a:gd name="T69" fmla="*/ 283 h 386"/>
                <a:gd name="T70" fmla="*/ 67 w 309"/>
                <a:gd name="T71" fmla="*/ 329 h 386"/>
                <a:gd name="T72" fmla="*/ 101 w 309"/>
                <a:gd name="T73" fmla="*/ 363 h 386"/>
                <a:gd name="T74" fmla="*/ 120 w 309"/>
                <a:gd name="T75" fmla="*/ 363 h 386"/>
                <a:gd name="T76" fmla="*/ 155 w 309"/>
                <a:gd name="T77" fmla="*/ 386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09" h="386">
                  <a:moveTo>
                    <a:pt x="155" y="386"/>
                  </a:moveTo>
                  <a:cubicBezTo>
                    <a:pt x="170" y="386"/>
                    <a:pt x="184" y="377"/>
                    <a:pt x="189" y="363"/>
                  </a:cubicBezTo>
                  <a:cubicBezTo>
                    <a:pt x="208" y="363"/>
                    <a:pt x="208" y="363"/>
                    <a:pt x="208" y="363"/>
                  </a:cubicBezTo>
                  <a:cubicBezTo>
                    <a:pt x="217" y="363"/>
                    <a:pt x="226" y="360"/>
                    <a:pt x="232" y="353"/>
                  </a:cubicBezTo>
                  <a:cubicBezTo>
                    <a:pt x="238" y="347"/>
                    <a:pt x="242" y="338"/>
                    <a:pt x="242" y="329"/>
                  </a:cubicBezTo>
                  <a:cubicBezTo>
                    <a:pt x="242" y="308"/>
                    <a:pt x="242" y="308"/>
                    <a:pt x="242" y="308"/>
                  </a:cubicBezTo>
                  <a:cubicBezTo>
                    <a:pt x="212" y="308"/>
                    <a:pt x="212" y="308"/>
                    <a:pt x="212" y="308"/>
                  </a:cubicBezTo>
                  <a:cubicBezTo>
                    <a:pt x="212" y="329"/>
                    <a:pt x="212" y="329"/>
                    <a:pt x="212" y="329"/>
                  </a:cubicBezTo>
                  <a:cubicBezTo>
                    <a:pt x="212" y="330"/>
                    <a:pt x="211" y="331"/>
                    <a:pt x="210" y="332"/>
                  </a:cubicBezTo>
                  <a:cubicBezTo>
                    <a:pt x="210" y="332"/>
                    <a:pt x="209" y="333"/>
                    <a:pt x="208" y="333"/>
                  </a:cubicBezTo>
                  <a:cubicBezTo>
                    <a:pt x="162" y="333"/>
                    <a:pt x="162" y="333"/>
                    <a:pt x="162" y="333"/>
                  </a:cubicBezTo>
                  <a:cubicBezTo>
                    <a:pt x="162" y="348"/>
                    <a:pt x="162" y="348"/>
                    <a:pt x="162" y="348"/>
                  </a:cubicBezTo>
                  <a:cubicBezTo>
                    <a:pt x="162" y="352"/>
                    <a:pt x="159" y="356"/>
                    <a:pt x="155" y="356"/>
                  </a:cubicBezTo>
                  <a:cubicBezTo>
                    <a:pt x="150" y="356"/>
                    <a:pt x="147" y="352"/>
                    <a:pt x="147" y="348"/>
                  </a:cubicBezTo>
                  <a:cubicBezTo>
                    <a:pt x="147" y="333"/>
                    <a:pt x="147" y="333"/>
                    <a:pt x="147" y="333"/>
                  </a:cubicBezTo>
                  <a:cubicBezTo>
                    <a:pt x="101" y="333"/>
                    <a:pt x="101" y="333"/>
                    <a:pt x="101" y="333"/>
                  </a:cubicBezTo>
                  <a:cubicBezTo>
                    <a:pt x="99" y="333"/>
                    <a:pt x="98" y="331"/>
                    <a:pt x="98" y="329"/>
                  </a:cubicBezTo>
                  <a:cubicBezTo>
                    <a:pt x="98" y="266"/>
                    <a:pt x="98" y="266"/>
                    <a:pt x="98" y="266"/>
                  </a:cubicBezTo>
                  <a:cubicBezTo>
                    <a:pt x="90" y="262"/>
                    <a:pt x="90" y="262"/>
                    <a:pt x="90" y="262"/>
                  </a:cubicBezTo>
                  <a:cubicBezTo>
                    <a:pt x="53" y="239"/>
                    <a:pt x="30" y="199"/>
                    <a:pt x="30" y="155"/>
                  </a:cubicBezTo>
                  <a:cubicBezTo>
                    <a:pt x="30" y="87"/>
                    <a:pt x="86" y="31"/>
                    <a:pt x="155" y="31"/>
                  </a:cubicBezTo>
                  <a:cubicBezTo>
                    <a:pt x="223" y="31"/>
                    <a:pt x="279" y="87"/>
                    <a:pt x="279" y="155"/>
                  </a:cubicBezTo>
                  <a:cubicBezTo>
                    <a:pt x="279" y="198"/>
                    <a:pt x="258" y="236"/>
                    <a:pt x="222" y="260"/>
                  </a:cubicBezTo>
                  <a:cubicBezTo>
                    <a:pt x="174" y="259"/>
                    <a:pt x="174" y="259"/>
                    <a:pt x="174" y="259"/>
                  </a:cubicBezTo>
                  <a:cubicBezTo>
                    <a:pt x="172" y="259"/>
                    <a:pt x="170" y="258"/>
                    <a:pt x="170" y="255"/>
                  </a:cubicBezTo>
                  <a:cubicBezTo>
                    <a:pt x="170" y="188"/>
                    <a:pt x="170" y="188"/>
                    <a:pt x="170" y="188"/>
                  </a:cubicBezTo>
                  <a:cubicBezTo>
                    <a:pt x="139" y="188"/>
                    <a:pt x="139" y="188"/>
                    <a:pt x="139" y="188"/>
                  </a:cubicBezTo>
                  <a:cubicBezTo>
                    <a:pt x="139" y="255"/>
                    <a:pt x="139" y="255"/>
                    <a:pt x="139" y="255"/>
                  </a:cubicBezTo>
                  <a:cubicBezTo>
                    <a:pt x="139" y="274"/>
                    <a:pt x="155" y="290"/>
                    <a:pt x="174" y="290"/>
                  </a:cubicBezTo>
                  <a:cubicBezTo>
                    <a:pt x="231" y="290"/>
                    <a:pt x="231" y="290"/>
                    <a:pt x="231" y="290"/>
                  </a:cubicBezTo>
                  <a:cubicBezTo>
                    <a:pt x="235" y="288"/>
                    <a:pt x="235" y="288"/>
                    <a:pt x="235" y="288"/>
                  </a:cubicBezTo>
                  <a:cubicBezTo>
                    <a:pt x="281" y="259"/>
                    <a:pt x="309" y="210"/>
                    <a:pt x="309" y="155"/>
                  </a:cubicBezTo>
                  <a:cubicBezTo>
                    <a:pt x="309" y="70"/>
                    <a:pt x="240" y="0"/>
                    <a:pt x="155" y="0"/>
                  </a:cubicBezTo>
                  <a:cubicBezTo>
                    <a:pt x="69" y="0"/>
                    <a:pt x="0" y="70"/>
                    <a:pt x="0" y="155"/>
                  </a:cubicBezTo>
                  <a:cubicBezTo>
                    <a:pt x="0" y="207"/>
                    <a:pt x="25" y="254"/>
                    <a:pt x="67" y="283"/>
                  </a:cubicBezTo>
                  <a:cubicBezTo>
                    <a:pt x="67" y="329"/>
                    <a:pt x="67" y="329"/>
                    <a:pt x="67" y="329"/>
                  </a:cubicBezTo>
                  <a:cubicBezTo>
                    <a:pt x="67" y="348"/>
                    <a:pt x="83" y="363"/>
                    <a:pt x="101" y="363"/>
                  </a:cubicBezTo>
                  <a:cubicBezTo>
                    <a:pt x="120" y="363"/>
                    <a:pt x="120" y="363"/>
                    <a:pt x="120" y="363"/>
                  </a:cubicBezTo>
                  <a:cubicBezTo>
                    <a:pt x="126" y="377"/>
                    <a:pt x="139" y="386"/>
                    <a:pt x="155" y="38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4" name="Freeform 33"/>
            <p:cNvSpPr>
              <a:spLocks noEditPoints="1"/>
            </p:cNvSpPr>
            <p:nvPr/>
          </p:nvSpPr>
          <p:spPr bwMode="auto">
            <a:xfrm>
              <a:off x="5956300" y="2597151"/>
              <a:ext cx="114300" cy="114300"/>
            </a:xfrm>
            <a:custGeom>
              <a:avLst/>
              <a:gdLst>
                <a:gd name="T0" fmla="*/ 55 w 109"/>
                <a:gd name="T1" fmla="*/ 108 h 108"/>
                <a:gd name="T2" fmla="*/ 109 w 109"/>
                <a:gd name="T3" fmla="*/ 54 h 108"/>
                <a:gd name="T4" fmla="*/ 55 w 109"/>
                <a:gd name="T5" fmla="*/ 0 h 108"/>
                <a:gd name="T6" fmla="*/ 0 w 109"/>
                <a:gd name="T7" fmla="*/ 54 h 108"/>
                <a:gd name="T8" fmla="*/ 55 w 109"/>
                <a:gd name="T9" fmla="*/ 108 h 108"/>
                <a:gd name="T10" fmla="*/ 55 w 109"/>
                <a:gd name="T11" fmla="*/ 30 h 108"/>
                <a:gd name="T12" fmla="*/ 78 w 109"/>
                <a:gd name="T13" fmla="*/ 54 h 108"/>
                <a:gd name="T14" fmla="*/ 55 w 109"/>
                <a:gd name="T15" fmla="*/ 78 h 108"/>
                <a:gd name="T16" fmla="*/ 31 w 109"/>
                <a:gd name="T17" fmla="*/ 54 h 108"/>
                <a:gd name="T18" fmla="*/ 55 w 109"/>
                <a:gd name="T19" fmla="*/ 30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9" h="108">
                  <a:moveTo>
                    <a:pt x="55" y="108"/>
                  </a:moveTo>
                  <a:cubicBezTo>
                    <a:pt x="84" y="108"/>
                    <a:pt x="109" y="84"/>
                    <a:pt x="109" y="54"/>
                  </a:cubicBezTo>
                  <a:cubicBezTo>
                    <a:pt x="109" y="24"/>
                    <a:pt x="84" y="0"/>
                    <a:pt x="55" y="0"/>
                  </a:cubicBezTo>
                  <a:cubicBezTo>
                    <a:pt x="25" y="0"/>
                    <a:pt x="0" y="24"/>
                    <a:pt x="0" y="54"/>
                  </a:cubicBezTo>
                  <a:cubicBezTo>
                    <a:pt x="0" y="84"/>
                    <a:pt x="25" y="108"/>
                    <a:pt x="55" y="108"/>
                  </a:cubicBezTo>
                  <a:close/>
                  <a:moveTo>
                    <a:pt x="55" y="30"/>
                  </a:moveTo>
                  <a:cubicBezTo>
                    <a:pt x="68" y="30"/>
                    <a:pt x="78" y="41"/>
                    <a:pt x="78" y="54"/>
                  </a:cubicBezTo>
                  <a:cubicBezTo>
                    <a:pt x="78" y="67"/>
                    <a:pt x="68" y="78"/>
                    <a:pt x="55" y="78"/>
                  </a:cubicBezTo>
                  <a:cubicBezTo>
                    <a:pt x="41" y="78"/>
                    <a:pt x="31" y="67"/>
                    <a:pt x="31" y="54"/>
                  </a:cubicBezTo>
                  <a:cubicBezTo>
                    <a:pt x="31" y="41"/>
                    <a:pt x="41" y="30"/>
                    <a:pt x="55"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5" name="Rectangle 34"/>
            <p:cNvSpPr>
              <a:spLocks noChangeArrowheads="1"/>
            </p:cNvSpPr>
            <p:nvPr/>
          </p:nvSpPr>
          <p:spPr bwMode="auto">
            <a:xfrm>
              <a:off x="5997575" y="2422526"/>
              <a:ext cx="33338" cy="476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6" name="Freeform 35"/>
            <p:cNvSpPr>
              <a:spLocks/>
            </p:cNvSpPr>
            <p:nvPr/>
          </p:nvSpPr>
          <p:spPr bwMode="auto">
            <a:xfrm>
              <a:off x="6132513" y="2479676"/>
              <a:ext cx="57150" cy="55563"/>
            </a:xfrm>
            <a:custGeom>
              <a:avLst/>
              <a:gdLst>
                <a:gd name="T0" fmla="*/ 14 w 36"/>
                <a:gd name="T1" fmla="*/ 35 h 35"/>
                <a:gd name="T2" fmla="*/ 36 w 36"/>
                <a:gd name="T3" fmla="*/ 14 h 35"/>
                <a:gd name="T4" fmla="*/ 21 w 36"/>
                <a:gd name="T5" fmla="*/ 0 h 35"/>
                <a:gd name="T6" fmla="*/ 0 w 36"/>
                <a:gd name="T7" fmla="*/ 21 h 35"/>
                <a:gd name="T8" fmla="*/ 14 w 36"/>
                <a:gd name="T9" fmla="*/ 35 h 35"/>
              </a:gdLst>
              <a:ahLst/>
              <a:cxnLst>
                <a:cxn ang="0">
                  <a:pos x="T0" y="T1"/>
                </a:cxn>
                <a:cxn ang="0">
                  <a:pos x="T2" y="T3"/>
                </a:cxn>
                <a:cxn ang="0">
                  <a:pos x="T4" y="T5"/>
                </a:cxn>
                <a:cxn ang="0">
                  <a:pos x="T6" y="T7"/>
                </a:cxn>
                <a:cxn ang="0">
                  <a:pos x="T8" y="T9"/>
                </a:cxn>
              </a:cxnLst>
              <a:rect l="0" t="0" r="r" b="b"/>
              <a:pathLst>
                <a:path w="36" h="35">
                  <a:moveTo>
                    <a:pt x="14" y="35"/>
                  </a:moveTo>
                  <a:lnTo>
                    <a:pt x="36" y="14"/>
                  </a:lnTo>
                  <a:lnTo>
                    <a:pt x="21" y="0"/>
                  </a:lnTo>
                  <a:lnTo>
                    <a:pt x="0" y="21"/>
                  </a:lnTo>
                  <a:lnTo>
                    <a:pt x="14"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7" name="Rectangle 36"/>
            <p:cNvSpPr>
              <a:spLocks noChangeArrowheads="1"/>
            </p:cNvSpPr>
            <p:nvPr/>
          </p:nvSpPr>
          <p:spPr bwMode="auto">
            <a:xfrm>
              <a:off x="6196013" y="2638426"/>
              <a:ext cx="49213" cy="317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8" name="Rectangle 37"/>
            <p:cNvSpPr>
              <a:spLocks noChangeArrowheads="1"/>
            </p:cNvSpPr>
            <p:nvPr/>
          </p:nvSpPr>
          <p:spPr bwMode="auto">
            <a:xfrm>
              <a:off x="5783263" y="2638426"/>
              <a:ext cx="47625" cy="317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9" name="Freeform 38"/>
            <p:cNvSpPr>
              <a:spLocks/>
            </p:cNvSpPr>
            <p:nvPr/>
          </p:nvSpPr>
          <p:spPr bwMode="auto">
            <a:xfrm>
              <a:off x="5840413" y="2479676"/>
              <a:ext cx="55563" cy="55563"/>
            </a:xfrm>
            <a:custGeom>
              <a:avLst/>
              <a:gdLst>
                <a:gd name="T0" fmla="*/ 21 w 35"/>
                <a:gd name="T1" fmla="*/ 35 h 35"/>
                <a:gd name="T2" fmla="*/ 35 w 35"/>
                <a:gd name="T3" fmla="*/ 21 h 35"/>
                <a:gd name="T4" fmla="*/ 14 w 35"/>
                <a:gd name="T5" fmla="*/ 0 h 35"/>
                <a:gd name="T6" fmla="*/ 0 w 35"/>
                <a:gd name="T7" fmla="*/ 14 h 35"/>
                <a:gd name="T8" fmla="*/ 21 w 35"/>
                <a:gd name="T9" fmla="*/ 35 h 35"/>
              </a:gdLst>
              <a:ahLst/>
              <a:cxnLst>
                <a:cxn ang="0">
                  <a:pos x="T0" y="T1"/>
                </a:cxn>
                <a:cxn ang="0">
                  <a:pos x="T2" y="T3"/>
                </a:cxn>
                <a:cxn ang="0">
                  <a:pos x="T4" y="T5"/>
                </a:cxn>
                <a:cxn ang="0">
                  <a:pos x="T6" y="T7"/>
                </a:cxn>
                <a:cxn ang="0">
                  <a:pos x="T8" y="T9"/>
                </a:cxn>
              </a:cxnLst>
              <a:rect l="0" t="0" r="r" b="b"/>
              <a:pathLst>
                <a:path w="35" h="35">
                  <a:moveTo>
                    <a:pt x="21" y="35"/>
                  </a:moveTo>
                  <a:lnTo>
                    <a:pt x="35" y="21"/>
                  </a:lnTo>
                  <a:lnTo>
                    <a:pt x="14" y="0"/>
                  </a:lnTo>
                  <a:lnTo>
                    <a:pt x="0" y="14"/>
                  </a:lnTo>
                  <a:lnTo>
                    <a:pt x="21"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20" name="Freeform 39"/>
            <p:cNvSpPr>
              <a:spLocks/>
            </p:cNvSpPr>
            <p:nvPr/>
          </p:nvSpPr>
          <p:spPr bwMode="auto">
            <a:xfrm>
              <a:off x="5913438" y="2433638"/>
              <a:ext cx="47625" cy="55563"/>
            </a:xfrm>
            <a:custGeom>
              <a:avLst/>
              <a:gdLst>
                <a:gd name="T0" fmla="*/ 11 w 30"/>
                <a:gd name="T1" fmla="*/ 35 h 35"/>
                <a:gd name="T2" fmla="*/ 30 w 30"/>
                <a:gd name="T3" fmla="*/ 28 h 35"/>
                <a:gd name="T4" fmla="*/ 19 w 30"/>
                <a:gd name="T5" fmla="*/ 0 h 35"/>
                <a:gd name="T6" fmla="*/ 0 w 30"/>
                <a:gd name="T7" fmla="*/ 7 h 35"/>
                <a:gd name="T8" fmla="*/ 11 w 30"/>
                <a:gd name="T9" fmla="*/ 35 h 35"/>
              </a:gdLst>
              <a:ahLst/>
              <a:cxnLst>
                <a:cxn ang="0">
                  <a:pos x="T0" y="T1"/>
                </a:cxn>
                <a:cxn ang="0">
                  <a:pos x="T2" y="T3"/>
                </a:cxn>
                <a:cxn ang="0">
                  <a:pos x="T4" y="T5"/>
                </a:cxn>
                <a:cxn ang="0">
                  <a:pos x="T6" y="T7"/>
                </a:cxn>
                <a:cxn ang="0">
                  <a:pos x="T8" y="T9"/>
                </a:cxn>
              </a:cxnLst>
              <a:rect l="0" t="0" r="r" b="b"/>
              <a:pathLst>
                <a:path w="30" h="35">
                  <a:moveTo>
                    <a:pt x="11" y="35"/>
                  </a:moveTo>
                  <a:lnTo>
                    <a:pt x="30" y="28"/>
                  </a:lnTo>
                  <a:lnTo>
                    <a:pt x="19" y="0"/>
                  </a:lnTo>
                  <a:lnTo>
                    <a:pt x="0" y="7"/>
                  </a:lnTo>
                  <a:lnTo>
                    <a:pt x="11"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21" name="Freeform 40"/>
            <p:cNvSpPr>
              <a:spLocks/>
            </p:cNvSpPr>
            <p:nvPr/>
          </p:nvSpPr>
          <p:spPr bwMode="auto">
            <a:xfrm>
              <a:off x="6070600" y="2435226"/>
              <a:ext cx="49213" cy="57150"/>
            </a:xfrm>
            <a:custGeom>
              <a:avLst/>
              <a:gdLst>
                <a:gd name="T0" fmla="*/ 19 w 31"/>
                <a:gd name="T1" fmla="*/ 36 h 36"/>
                <a:gd name="T2" fmla="*/ 31 w 31"/>
                <a:gd name="T3" fmla="*/ 8 h 36"/>
                <a:gd name="T4" fmla="*/ 12 w 31"/>
                <a:gd name="T5" fmla="*/ 0 h 36"/>
                <a:gd name="T6" fmla="*/ 0 w 31"/>
                <a:gd name="T7" fmla="*/ 28 h 36"/>
                <a:gd name="T8" fmla="*/ 19 w 31"/>
                <a:gd name="T9" fmla="*/ 36 h 36"/>
              </a:gdLst>
              <a:ahLst/>
              <a:cxnLst>
                <a:cxn ang="0">
                  <a:pos x="T0" y="T1"/>
                </a:cxn>
                <a:cxn ang="0">
                  <a:pos x="T2" y="T3"/>
                </a:cxn>
                <a:cxn ang="0">
                  <a:pos x="T4" y="T5"/>
                </a:cxn>
                <a:cxn ang="0">
                  <a:pos x="T6" y="T7"/>
                </a:cxn>
                <a:cxn ang="0">
                  <a:pos x="T8" y="T9"/>
                </a:cxn>
              </a:cxnLst>
              <a:rect l="0" t="0" r="r" b="b"/>
              <a:pathLst>
                <a:path w="31" h="36">
                  <a:moveTo>
                    <a:pt x="19" y="36"/>
                  </a:moveTo>
                  <a:lnTo>
                    <a:pt x="31" y="8"/>
                  </a:lnTo>
                  <a:lnTo>
                    <a:pt x="12" y="0"/>
                  </a:lnTo>
                  <a:lnTo>
                    <a:pt x="0" y="28"/>
                  </a:lnTo>
                  <a:lnTo>
                    <a:pt x="19" y="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22" name="Freeform 41"/>
            <p:cNvSpPr>
              <a:spLocks/>
            </p:cNvSpPr>
            <p:nvPr/>
          </p:nvSpPr>
          <p:spPr bwMode="auto">
            <a:xfrm>
              <a:off x="6176963" y="2554288"/>
              <a:ext cx="57150" cy="47625"/>
            </a:xfrm>
            <a:custGeom>
              <a:avLst/>
              <a:gdLst>
                <a:gd name="T0" fmla="*/ 8 w 36"/>
                <a:gd name="T1" fmla="*/ 30 h 30"/>
                <a:gd name="T2" fmla="*/ 36 w 36"/>
                <a:gd name="T3" fmla="*/ 18 h 30"/>
                <a:gd name="T4" fmla="*/ 29 w 36"/>
                <a:gd name="T5" fmla="*/ 0 h 30"/>
                <a:gd name="T6" fmla="*/ 0 w 36"/>
                <a:gd name="T7" fmla="*/ 11 h 30"/>
                <a:gd name="T8" fmla="*/ 8 w 36"/>
                <a:gd name="T9" fmla="*/ 30 h 30"/>
              </a:gdLst>
              <a:ahLst/>
              <a:cxnLst>
                <a:cxn ang="0">
                  <a:pos x="T0" y="T1"/>
                </a:cxn>
                <a:cxn ang="0">
                  <a:pos x="T2" y="T3"/>
                </a:cxn>
                <a:cxn ang="0">
                  <a:pos x="T4" y="T5"/>
                </a:cxn>
                <a:cxn ang="0">
                  <a:pos x="T6" y="T7"/>
                </a:cxn>
                <a:cxn ang="0">
                  <a:pos x="T8" y="T9"/>
                </a:cxn>
              </a:cxnLst>
              <a:rect l="0" t="0" r="r" b="b"/>
              <a:pathLst>
                <a:path w="36" h="30">
                  <a:moveTo>
                    <a:pt x="8" y="30"/>
                  </a:moveTo>
                  <a:lnTo>
                    <a:pt x="36" y="18"/>
                  </a:lnTo>
                  <a:lnTo>
                    <a:pt x="29" y="0"/>
                  </a:lnTo>
                  <a:lnTo>
                    <a:pt x="0" y="11"/>
                  </a:lnTo>
                  <a:lnTo>
                    <a:pt x="8"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23" name="Freeform 42"/>
            <p:cNvSpPr>
              <a:spLocks/>
            </p:cNvSpPr>
            <p:nvPr/>
          </p:nvSpPr>
          <p:spPr bwMode="auto">
            <a:xfrm>
              <a:off x="5795963" y="2547938"/>
              <a:ext cx="57150" cy="47625"/>
            </a:xfrm>
            <a:custGeom>
              <a:avLst/>
              <a:gdLst>
                <a:gd name="T0" fmla="*/ 28 w 36"/>
                <a:gd name="T1" fmla="*/ 30 h 30"/>
                <a:gd name="T2" fmla="*/ 36 w 36"/>
                <a:gd name="T3" fmla="*/ 12 h 30"/>
                <a:gd name="T4" fmla="*/ 8 w 36"/>
                <a:gd name="T5" fmla="*/ 0 h 30"/>
                <a:gd name="T6" fmla="*/ 0 w 36"/>
                <a:gd name="T7" fmla="*/ 18 h 30"/>
                <a:gd name="T8" fmla="*/ 28 w 36"/>
                <a:gd name="T9" fmla="*/ 30 h 30"/>
              </a:gdLst>
              <a:ahLst/>
              <a:cxnLst>
                <a:cxn ang="0">
                  <a:pos x="T0" y="T1"/>
                </a:cxn>
                <a:cxn ang="0">
                  <a:pos x="T2" y="T3"/>
                </a:cxn>
                <a:cxn ang="0">
                  <a:pos x="T4" y="T5"/>
                </a:cxn>
                <a:cxn ang="0">
                  <a:pos x="T6" y="T7"/>
                </a:cxn>
                <a:cxn ang="0">
                  <a:pos x="T8" y="T9"/>
                </a:cxn>
              </a:cxnLst>
              <a:rect l="0" t="0" r="r" b="b"/>
              <a:pathLst>
                <a:path w="36" h="30">
                  <a:moveTo>
                    <a:pt x="28" y="30"/>
                  </a:moveTo>
                  <a:lnTo>
                    <a:pt x="36" y="12"/>
                  </a:lnTo>
                  <a:lnTo>
                    <a:pt x="8" y="0"/>
                  </a:lnTo>
                  <a:lnTo>
                    <a:pt x="0" y="18"/>
                  </a:lnTo>
                  <a:lnTo>
                    <a:pt x="28"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grpSp>
      <p:sp>
        <p:nvSpPr>
          <p:cNvPr id="25" name="Freeform 6"/>
          <p:cNvSpPr>
            <a:spLocks/>
          </p:cNvSpPr>
          <p:nvPr userDrawn="1"/>
        </p:nvSpPr>
        <p:spPr bwMode="auto">
          <a:xfrm>
            <a:off x="3213039" y="296368"/>
            <a:ext cx="8978961" cy="864888"/>
          </a:xfrm>
          <a:custGeom>
            <a:avLst/>
            <a:gdLst>
              <a:gd name="T0" fmla="*/ 6409 w 6533"/>
              <a:gd name="T1" fmla="*/ 0 h 617"/>
              <a:gd name="T2" fmla="*/ 0 w 6533"/>
              <a:gd name="T3" fmla="*/ 0 h 617"/>
              <a:gd name="T4" fmla="*/ 126 w 6533"/>
              <a:gd name="T5" fmla="*/ 310 h 617"/>
              <a:gd name="T6" fmla="*/ 0 w 6533"/>
              <a:gd name="T7" fmla="*/ 617 h 617"/>
              <a:gd name="T8" fmla="*/ 6409 w 6533"/>
              <a:gd name="T9" fmla="*/ 617 h 617"/>
              <a:gd name="T10" fmla="*/ 6533 w 6533"/>
              <a:gd name="T11" fmla="*/ 310 h 617"/>
              <a:gd name="T12" fmla="*/ 6409 w 6533"/>
              <a:gd name="T13" fmla="*/ 0 h 617"/>
              <a:gd name="connsiteX0" fmla="*/ 9810 w 9810"/>
              <a:gd name="connsiteY0" fmla="*/ 0 h 10000"/>
              <a:gd name="connsiteX1" fmla="*/ 0 w 9810"/>
              <a:gd name="connsiteY1" fmla="*/ 0 h 10000"/>
              <a:gd name="connsiteX2" fmla="*/ 193 w 9810"/>
              <a:gd name="connsiteY2" fmla="*/ 5024 h 10000"/>
              <a:gd name="connsiteX3" fmla="*/ 0 w 9810"/>
              <a:gd name="connsiteY3" fmla="*/ 10000 h 10000"/>
              <a:gd name="connsiteX4" fmla="*/ 9810 w 9810"/>
              <a:gd name="connsiteY4" fmla="*/ 10000 h 10000"/>
              <a:gd name="connsiteX5" fmla="*/ 7589 w 9810"/>
              <a:gd name="connsiteY5" fmla="*/ 5574 h 10000"/>
              <a:gd name="connsiteX6" fmla="*/ 9810 w 9810"/>
              <a:gd name="connsiteY6" fmla="*/ 0 h 10000"/>
              <a:gd name="connsiteX0" fmla="*/ 7021 w 10000"/>
              <a:gd name="connsiteY0" fmla="*/ 0 h 10000"/>
              <a:gd name="connsiteX1" fmla="*/ 0 w 10000"/>
              <a:gd name="connsiteY1" fmla="*/ 0 h 10000"/>
              <a:gd name="connsiteX2" fmla="*/ 197 w 10000"/>
              <a:gd name="connsiteY2" fmla="*/ 5024 h 10000"/>
              <a:gd name="connsiteX3" fmla="*/ 0 w 10000"/>
              <a:gd name="connsiteY3" fmla="*/ 10000 h 10000"/>
              <a:gd name="connsiteX4" fmla="*/ 10000 w 10000"/>
              <a:gd name="connsiteY4" fmla="*/ 10000 h 10000"/>
              <a:gd name="connsiteX5" fmla="*/ 7736 w 10000"/>
              <a:gd name="connsiteY5" fmla="*/ 5574 h 10000"/>
              <a:gd name="connsiteX6" fmla="*/ 7021 w 10000"/>
              <a:gd name="connsiteY6" fmla="*/ 0 h 10000"/>
              <a:gd name="connsiteX0" fmla="*/ 7021 w 7736"/>
              <a:gd name="connsiteY0" fmla="*/ 0 h 10038"/>
              <a:gd name="connsiteX1" fmla="*/ 0 w 7736"/>
              <a:gd name="connsiteY1" fmla="*/ 0 h 10038"/>
              <a:gd name="connsiteX2" fmla="*/ 197 w 7736"/>
              <a:gd name="connsiteY2" fmla="*/ 5024 h 10038"/>
              <a:gd name="connsiteX3" fmla="*/ 0 w 7736"/>
              <a:gd name="connsiteY3" fmla="*/ 10000 h 10038"/>
              <a:gd name="connsiteX4" fmla="*/ 7017 w 7736"/>
              <a:gd name="connsiteY4" fmla="*/ 10038 h 10038"/>
              <a:gd name="connsiteX5" fmla="*/ 7736 w 7736"/>
              <a:gd name="connsiteY5" fmla="*/ 5574 h 10038"/>
              <a:gd name="connsiteX6" fmla="*/ 7021 w 7736"/>
              <a:gd name="connsiteY6" fmla="*/ 0 h 10038"/>
              <a:gd name="connsiteX0" fmla="*/ 9076 w 9316"/>
              <a:gd name="connsiteY0" fmla="*/ 0 h 10000"/>
              <a:gd name="connsiteX1" fmla="*/ 0 w 9316"/>
              <a:gd name="connsiteY1" fmla="*/ 0 h 10000"/>
              <a:gd name="connsiteX2" fmla="*/ 255 w 9316"/>
              <a:gd name="connsiteY2" fmla="*/ 5005 h 10000"/>
              <a:gd name="connsiteX3" fmla="*/ 0 w 9316"/>
              <a:gd name="connsiteY3" fmla="*/ 9962 h 10000"/>
              <a:gd name="connsiteX4" fmla="*/ 9071 w 9316"/>
              <a:gd name="connsiteY4" fmla="*/ 10000 h 10000"/>
              <a:gd name="connsiteX5" fmla="*/ 9316 w 9316"/>
              <a:gd name="connsiteY5" fmla="*/ 5668 h 10000"/>
              <a:gd name="connsiteX6" fmla="*/ 9076 w 9316"/>
              <a:gd name="connsiteY6" fmla="*/ 0 h 10000"/>
              <a:gd name="connsiteX0" fmla="*/ 9742 w 10000"/>
              <a:gd name="connsiteY0" fmla="*/ 0 h 10000"/>
              <a:gd name="connsiteX1" fmla="*/ 0 w 10000"/>
              <a:gd name="connsiteY1" fmla="*/ 0 h 10000"/>
              <a:gd name="connsiteX2" fmla="*/ 274 w 10000"/>
              <a:gd name="connsiteY2" fmla="*/ 5005 h 10000"/>
              <a:gd name="connsiteX3" fmla="*/ 0 w 10000"/>
              <a:gd name="connsiteY3" fmla="*/ 9962 h 10000"/>
              <a:gd name="connsiteX4" fmla="*/ 9737 w 10000"/>
              <a:gd name="connsiteY4" fmla="*/ 10000 h 10000"/>
              <a:gd name="connsiteX5" fmla="*/ 10000 w 10000"/>
              <a:gd name="connsiteY5" fmla="*/ 5668 h 10000"/>
              <a:gd name="connsiteX6" fmla="*/ 9742 w 10000"/>
              <a:gd name="connsiteY6" fmla="*/ 0 h 10000"/>
              <a:gd name="connsiteX0" fmla="*/ 9742 w 9877"/>
              <a:gd name="connsiteY0" fmla="*/ 0 h 10000"/>
              <a:gd name="connsiteX1" fmla="*/ 0 w 9877"/>
              <a:gd name="connsiteY1" fmla="*/ 0 h 10000"/>
              <a:gd name="connsiteX2" fmla="*/ 274 w 9877"/>
              <a:gd name="connsiteY2" fmla="*/ 5005 h 10000"/>
              <a:gd name="connsiteX3" fmla="*/ 0 w 9877"/>
              <a:gd name="connsiteY3" fmla="*/ 9962 h 10000"/>
              <a:gd name="connsiteX4" fmla="*/ 9737 w 9877"/>
              <a:gd name="connsiteY4" fmla="*/ 10000 h 10000"/>
              <a:gd name="connsiteX5" fmla="*/ 9738 w 9877"/>
              <a:gd name="connsiteY5" fmla="*/ 5783 h 10000"/>
              <a:gd name="connsiteX6" fmla="*/ 9742 w 9877"/>
              <a:gd name="connsiteY6" fmla="*/ 0 h 10000"/>
              <a:gd name="connsiteX0" fmla="*/ 9863 w 9991"/>
              <a:gd name="connsiteY0" fmla="*/ 0 h 10000"/>
              <a:gd name="connsiteX1" fmla="*/ 0 w 9991"/>
              <a:gd name="connsiteY1" fmla="*/ 0 h 10000"/>
              <a:gd name="connsiteX2" fmla="*/ 277 w 9991"/>
              <a:gd name="connsiteY2" fmla="*/ 5005 h 10000"/>
              <a:gd name="connsiteX3" fmla="*/ 0 w 9991"/>
              <a:gd name="connsiteY3" fmla="*/ 9962 h 10000"/>
              <a:gd name="connsiteX4" fmla="*/ 9858 w 9991"/>
              <a:gd name="connsiteY4" fmla="*/ 10000 h 10000"/>
              <a:gd name="connsiteX5" fmla="*/ 9817 w 9991"/>
              <a:gd name="connsiteY5" fmla="*/ 5783 h 10000"/>
              <a:gd name="connsiteX6" fmla="*/ 9863 w 9991"/>
              <a:gd name="connsiteY6" fmla="*/ 0 h 10000"/>
              <a:gd name="connsiteX0" fmla="*/ 9872 w 10014"/>
              <a:gd name="connsiteY0" fmla="*/ 0 h 10000"/>
              <a:gd name="connsiteX1" fmla="*/ 0 w 10014"/>
              <a:gd name="connsiteY1" fmla="*/ 0 h 10000"/>
              <a:gd name="connsiteX2" fmla="*/ 277 w 10014"/>
              <a:gd name="connsiteY2" fmla="*/ 5005 h 10000"/>
              <a:gd name="connsiteX3" fmla="*/ 0 w 10014"/>
              <a:gd name="connsiteY3" fmla="*/ 9962 h 10000"/>
              <a:gd name="connsiteX4" fmla="*/ 9867 w 10014"/>
              <a:gd name="connsiteY4" fmla="*/ 10000 h 10000"/>
              <a:gd name="connsiteX5" fmla="*/ 9890 w 10014"/>
              <a:gd name="connsiteY5" fmla="*/ 5745 h 10000"/>
              <a:gd name="connsiteX6" fmla="*/ 9872 w 10014"/>
              <a:gd name="connsiteY6" fmla="*/ 0 h 10000"/>
              <a:gd name="connsiteX0" fmla="*/ 9872 w 10030"/>
              <a:gd name="connsiteY0" fmla="*/ 0 h 10000"/>
              <a:gd name="connsiteX1" fmla="*/ 0 w 10030"/>
              <a:gd name="connsiteY1" fmla="*/ 0 h 10000"/>
              <a:gd name="connsiteX2" fmla="*/ 277 w 10030"/>
              <a:gd name="connsiteY2" fmla="*/ 5005 h 10000"/>
              <a:gd name="connsiteX3" fmla="*/ 0 w 10030"/>
              <a:gd name="connsiteY3" fmla="*/ 9962 h 10000"/>
              <a:gd name="connsiteX4" fmla="*/ 9867 w 10030"/>
              <a:gd name="connsiteY4" fmla="*/ 10000 h 10000"/>
              <a:gd name="connsiteX5" fmla="*/ 9890 w 10030"/>
              <a:gd name="connsiteY5" fmla="*/ 5745 h 10000"/>
              <a:gd name="connsiteX6" fmla="*/ 9872 w 10030"/>
              <a:gd name="connsiteY6" fmla="*/ 0 h 10000"/>
              <a:gd name="connsiteX0" fmla="*/ 9872 w 9921"/>
              <a:gd name="connsiteY0" fmla="*/ 0 h 10000"/>
              <a:gd name="connsiteX1" fmla="*/ 0 w 9921"/>
              <a:gd name="connsiteY1" fmla="*/ 0 h 10000"/>
              <a:gd name="connsiteX2" fmla="*/ 277 w 9921"/>
              <a:gd name="connsiteY2" fmla="*/ 5005 h 10000"/>
              <a:gd name="connsiteX3" fmla="*/ 0 w 9921"/>
              <a:gd name="connsiteY3" fmla="*/ 9962 h 10000"/>
              <a:gd name="connsiteX4" fmla="*/ 9867 w 9921"/>
              <a:gd name="connsiteY4" fmla="*/ 10000 h 10000"/>
              <a:gd name="connsiteX5" fmla="*/ 9890 w 9921"/>
              <a:gd name="connsiteY5" fmla="*/ 5745 h 10000"/>
              <a:gd name="connsiteX6" fmla="*/ 9872 w 9921"/>
              <a:gd name="connsiteY6" fmla="*/ 0 h 10000"/>
              <a:gd name="connsiteX0" fmla="*/ 9951 w 9974"/>
              <a:gd name="connsiteY0" fmla="*/ 0 h 10000"/>
              <a:gd name="connsiteX1" fmla="*/ 0 w 9974"/>
              <a:gd name="connsiteY1" fmla="*/ 0 h 10000"/>
              <a:gd name="connsiteX2" fmla="*/ 279 w 9974"/>
              <a:gd name="connsiteY2" fmla="*/ 5005 h 10000"/>
              <a:gd name="connsiteX3" fmla="*/ 0 w 9974"/>
              <a:gd name="connsiteY3" fmla="*/ 9962 h 10000"/>
              <a:gd name="connsiteX4" fmla="*/ 9946 w 9974"/>
              <a:gd name="connsiteY4" fmla="*/ 10000 h 10000"/>
              <a:gd name="connsiteX5" fmla="*/ 9969 w 9974"/>
              <a:gd name="connsiteY5" fmla="*/ 5745 h 10000"/>
              <a:gd name="connsiteX6" fmla="*/ 9951 w 9974"/>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9995"/>
              <a:gd name="connsiteY0" fmla="*/ 0 h 10000"/>
              <a:gd name="connsiteX1" fmla="*/ 0 w 9995"/>
              <a:gd name="connsiteY1" fmla="*/ 0 h 10000"/>
              <a:gd name="connsiteX2" fmla="*/ 280 w 9995"/>
              <a:gd name="connsiteY2" fmla="*/ 5005 h 10000"/>
              <a:gd name="connsiteX3" fmla="*/ 0 w 9995"/>
              <a:gd name="connsiteY3" fmla="*/ 9962 h 10000"/>
              <a:gd name="connsiteX4" fmla="*/ 9972 w 9995"/>
              <a:gd name="connsiteY4" fmla="*/ 10000 h 10000"/>
              <a:gd name="connsiteX5" fmla="*/ 9995 w 9995"/>
              <a:gd name="connsiteY5" fmla="*/ 5745 h 10000"/>
              <a:gd name="connsiteX6" fmla="*/ 9977 w 9995"/>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9977 w 10000"/>
              <a:gd name="connsiteY4" fmla="*/ 10000 h 10000"/>
              <a:gd name="connsiteX5" fmla="*/ 10000 w 10000"/>
              <a:gd name="connsiteY5" fmla="*/ 5745 h 10000"/>
              <a:gd name="connsiteX6" fmla="*/ 9999 w 10000"/>
              <a:gd name="connsiteY6" fmla="*/ 0 h 10000"/>
              <a:gd name="connsiteX0" fmla="*/ 9999 w 10004"/>
              <a:gd name="connsiteY0" fmla="*/ 0 h 10000"/>
              <a:gd name="connsiteX1" fmla="*/ 0 w 10004"/>
              <a:gd name="connsiteY1" fmla="*/ 0 h 10000"/>
              <a:gd name="connsiteX2" fmla="*/ 280 w 10004"/>
              <a:gd name="connsiteY2" fmla="*/ 5005 h 10000"/>
              <a:gd name="connsiteX3" fmla="*/ 0 w 10004"/>
              <a:gd name="connsiteY3" fmla="*/ 9962 h 10000"/>
              <a:gd name="connsiteX4" fmla="*/ 10000 w 10004"/>
              <a:gd name="connsiteY4" fmla="*/ 10000 h 10000"/>
              <a:gd name="connsiteX5" fmla="*/ 10000 w 10004"/>
              <a:gd name="connsiteY5" fmla="*/ 5745 h 10000"/>
              <a:gd name="connsiteX6" fmla="*/ 9999 w 10004"/>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10000 w 10000"/>
              <a:gd name="connsiteY4" fmla="*/ 10000 h 10000"/>
              <a:gd name="connsiteX5" fmla="*/ 10000 w 10000"/>
              <a:gd name="connsiteY5" fmla="*/ 5745 h 10000"/>
              <a:gd name="connsiteX6" fmla="*/ 9999 w 10000"/>
              <a:gd name="connsiteY6" fmla="*/ 0 h 10000"/>
              <a:gd name="connsiteX0" fmla="*/ 14796 w 14796"/>
              <a:gd name="connsiteY0" fmla="*/ 0 h 10000"/>
              <a:gd name="connsiteX1" fmla="*/ 0 w 14796"/>
              <a:gd name="connsiteY1" fmla="*/ 0 h 10000"/>
              <a:gd name="connsiteX2" fmla="*/ 280 w 14796"/>
              <a:gd name="connsiteY2" fmla="*/ 5005 h 10000"/>
              <a:gd name="connsiteX3" fmla="*/ 0 w 14796"/>
              <a:gd name="connsiteY3" fmla="*/ 9962 h 10000"/>
              <a:gd name="connsiteX4" fmla="*/ 10000 w 14796"/>
              <a:gd name="connsiteY4" fmla="*/ 10000 h 10000"/>
              <a:gd name="connsiteX5" fmla="*/ 10000 w 14796"/>
              <a:gd name="connsiteY5" fmla="*/ 5745 h 10000"/>
              <a:gd name="connsiteX6" fmla="*/ 14796 w 14796"/>
              <a:gd name="connsiteY6" fmla="*/ 0 h 10000"/>
              <a:gd name="connsiteX0" fmla="*/ 14796 w 14796"/>
              <a:gd name="connsiteY0" fmla="*/ 0 h 9968"/>
              <a:gd name="connsiteX1" fmla="*/ 0 w 14796"/>
              <a:gd name="connsiteY1" fmla="*/ 0 h 9968"/>
              <a:gd name="connsiteX2" fmla="*/ 280 w 14796"/>
              <a:gd name="connsiteY2" fmla="*/ 5005 h 9968"/>
              <a:gd name="connsiteX3" fmla="*/ 0 w 14796"/>
              <a:gd name="connsiteY3" fmla="*/ 9962 h 9968"/>
              <a:gd name="connsiteX4" fmla="*/ 14788 w 14796"/>
              <a:gd name="connsiteY4" fmla="*/ 9968 h 9968"/>
              <a:gd name="connsiteX5" fmla="*/ 10000 w 14796"/>
              <a:gd name="connsiteY5" fmla="*/ 5745 h 9968"/>
              <a:gd name="connsiteX6" fmla="*/ 14796 w 14796"/>
              <a:gd name="connsiteY6" fmla="*/ 0 h 9968"/>
              <a:gd name="connsiteX0" fmla="*/ 10000 w 10000"/>
              <a:gd name="connsiteY0" fmla="*/ 0 h 10000"/>
              <a:gd name="connsiteX1" fmla="*/ 0 w 10000"/>
              <a:gd name="connsiteY1" fmla="*/ 0 h 10000"/>
              <a:gd name="connsiteX2" fmla="*/ 189 w 10000"/>
              <a:gd name="connsiteY2" fmla="*/ 5021 h 10000"/>
              <a:gd name="connsiteX3" fmla="*/ 0 w 10000"/>
              <a:gd name="connsiteY3" fmla="*/ 9994 h 10000"/>
              <a:gd name="connsiteX4" fmla="*/ 9995 w 10000"/>
              <a:gd name="connsiteY4" fmla="*/ 10000 h 10000"/>
              <a:gd name="connsiteX5" fmla="*/ 9998 w 10000"/>
              <a:gd name="connsiteY5" fmla="*/ 6152 h 10000"/>
              <a:gd name="connsiteX6" fmla="*/ 10000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0000" y="0"/>
                </a:moveTo>
                <a:lnTo>
                  <a:pt x="0" y="0"/>
                </a:lnTo>
                <a:cubicBezTo>
                  <a:pt x="62" y="1674"/>
                  <a:pt x="124" y="3347"/>
                  <a:pt x="189" y="5021"/>
                </a:cubicBezTo>
                <a:cubicBezTo>
                  <a:pt x="124" y="6679"/>
                  <a:pt x="62" y="8336"/>
                  <a:pt x="0" y="9994"/>
                </a:cubicBezTo>
                <a:lnTo>
                  <a:pt x="9995" y="10000"/>
                </a:lnTo>
                <a:cubicBezTo>
                  <a:pt x="9993" y="8184"/>
                  <a:pt x="9998" y="8051"/>
                  <a:pt x="9998" y="6152"/>
                </a:cubicBezTo>
                <a:cubicBezTo>
                  <a:pt x="9996" y="3296"/>
                  <a:pt x="10001" y="2674"/>
                  <a:pt x="10000" y="0"/>
                </a:cubicBez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26" name="Freeform 11"/>
          <p:cNvSpPr>
            <a:spLocks/>
          </p:cNvSpPr>
          <p:nvPr userDrawn="1"/>
        </p:nvSpPr>
        <p:spPr bwMode="auto">
          <a:xfrm>
            <a:off x="310766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1#本节小结（可选）">
    <p:spTree>
      <p:nvGrpSpPr>
        <p:cNvPr id="1" name=""/>
        <p:cNvGrpSpPr/>
        <p:nvPr/>
      </p:nvGrpSpPr>
      <p:grpSpPr>
        <a:xfrm>
          <a:off x="0" y="0"/>
          <a:ext cx="0" cy="0"/>
          <a:chOff x="0" y="0"/>
          <a:chExt cx="0" cy="0"/>
        </a:xfrm>
      </p:grpSpPr>
      <p:sp>
        <p:nvSpPr>
          <p:cNvPr id="8" name="文本占位符 6"/>
          <p:cNvSpPr>
            <a:spLocks noGrp="1"/>
          </p:cNvSpPr>
          <p:nvPr>
            <p:ph type="body" sz="quarter" idx="10" hasCustomPrompt="1"/>
          </p:nvPr>
        </p:nvSpPr>
        <p:spPr>
          <a:xfrm>
            <a:off x="912285" y="1233487"/>
            <a:ext cx="10560049" cy="4680000"/>
          </a:xfrm>
        </p:spPr>
        <p:txBody>
          <a:bodyPr/>
          <a:lstStyle>
            <a:lvl1pPr algn="just">
              <a:defRPr>
                <a:latin typeface="+mn-ea"/>
                <a:ea typeface="+mn-ea"/>
                <a:cs typeface="Arial" panose="020B0604020202020204" pitchFamily="34" charset="0"/>
              </a:defRPr>
            </a:lvl1pPr>
            <a:lvl5pPr>
              <a:buNone/>
              <a:defRPr/>
            </a:lvl5pPr>
          </a:lstStyle>
          <a:p>
            <a:r>
              <a:rPr lang="zh-CN" altLang="en-US" dirty="0"/>
              <a:t>此版式用于每一节的</a:t>
            </a:r>
            <a:r>
              <a:rPr lang="zh-CN" altLang="en-US" dirty="0" smtClean="0"/>
              <a:t>总结</a:t>
            </a:r>
            <a:endParaRPr lang="zh-CN" altLang="en-US" dirty="0"/>
          </a:p>
        </p:txBody>
      </p:sp>
      <p:sp>
        <p:nvSpPr>
          <p:cNvPr id="5" name="TextBox 10">
            <a:extLst>
              <a:ext uri="{FF2B5EF4-FFF2-40B4-BE49-F238E27FC236}">
                <a16:creationId xmlns:a16="http://schemas.microsoft.com/office/drawing/2014/main" xmlns="" id="{18ED692C-39CB-4AC0-81F6-D21CDD086EE4}"/>
              </a:ext>
            </a:extLst>
          </p:cNvPr>
          <p:cNvSpPr txBox="1"/>
          <p:nvPr userDrawn="1"/>
        </p:nvSpPr>
        <p:spPr bwMode="auto">
          <a:xfrm>
            <a:off x="1595500" y="408779"/>
            <a:ext cx="2016224" cy="639559"/>
          </a:xfrm>
          <a:prstGeom prst="rect">
            <a:avLst/>
          </a:prstGeom>
          <a:noFill/>
          <a:ln w="9525">
            <a:noFill/>
            <a:miter lim="800000"/>
            <a:headEnd/>
            <a:tailEnd/>
          </a:ln>
        </p:spPr>
        <p:txBody>
          <a:bodyPr wrap="square" lIns="99980" tIns="49987" rIns="99980" bIns="49987" rtlCol="0">
            <a:spAutoFit/>
          </a:bodyPr>
          <a:lstStyle/>
          <a:p>
            <a:pPr defTabSz="1001624" eaLnBrk="0" hangingPunct="0"/>
            <a:r>
              <a:rPr lang="zh-CN" altLang="en-US" sz="3500" b="1" dirty="0" smtClean="0">
                <a:solidFill>
                  <a:schemeClr val="tx1">
                    <a:lumMod val="75000"/>
                    <a:lumOff val="25000"/>
                  </a:schemeClr>
                </a:solidFill>
                <a:latin typeface="+mn-ea"/>
                <a:ea typeface="+mn-ea"/>
                <a:cs typeface="Arial" pitchFamily="34" charset="0"/>
              </a:rPr>
              <a:t>本节小结</a:t>
            </a:r>
            <a:endParaRPr lang="zh-CN" altLang="en-US" sz="3500" b="1" dirty="0">
              <a:solidFill>
                <a:schemeClr val="tx1">
                  <a:lumMod val="75000"/>
                  <a:lumOff val="25000"/>
                </a:schemeClr>
              </a:solidFill>
              <a:latin typeface="+mn-ea"/>
              <a:ea typeface="+mn-ea"/>
              <a:cs typeface="Arial" pitchFamily="34" charset="0"/>
            </a:endParaRPr>
          </a:p>
        </p:txBody>
      </p:sp>
      <p:sp>
        <p:nvSpPr>
          <p:cNvPr id="9"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10"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grpSp>
        <p:nvGrpSpPr>
          <p:cNvPr id="11" name="组合 10"/>
          <p:cNvGrpSpPr/>
          <p:nvPr userDrawn="1"/>
        </p:nvGrpSpPr>
        <p:grpSpPr>
          <a:xfrm>
            <a:off x="515380" y="490848"/>
            <a:ext cx="470694" cy="475421"/>
            <a:chOff x="5540375" y="2868613"/>
            <a:chExt cx="1106488" cy="1117600"/>
          </a:xfrm>
          <a:solidFill>
            <a:schemeClr val="bg1"/>
          </a:solidFill>
        </p:grpSpPr>
        <p:sp>
          <p:nvSpPr>
            <p:cNvPr id="12" name="Freeform 6"/>
            <p:cNvSpPr>
              <a:spLocks/>
            </p:cNvSpPr>
            <p:nvPr/>
          </p:nvSpPr>
          <p:spPr bwMode="auto">
            <a:xfrm>
              <a:off x="5970588" y="3251201"/>
              <a:ext cx="676275" cy="517525"/>
            </a:xfrm>
            <a:custGeom>
              <a:avLst/>
              <a:gdLst>
                <a:gd name="T0" fmla="*/ 40 w 180"/>
                <a:gd name="T1" fmla="*/ 42 h 138"/>
                <a:gd name="T2" fmla="*/ 27 w 180"/>
                <a:gd name="T3" fmla="*/ 42 h 138"/>
                <a:gd name="T4" fmla="*/ 3 w 180"/>
                <a:gd name="T5" fmla="*/ 66 h 138"/>
                <a:gd name="T6" fmla="*/ 3 w 180"/>
                <a:gd name="T7" fmla="*/ 79 h 138"/>
                <a:gd name="T8" fmla="*/ 59 w 180"/>
                <a:gd name="T9" fmla="*/ 135 h 138"/>
                <a:gd name="T10" fmla="*/ 72 w 180"/>
                <a:gd name="T11" fmla="*/ 135 h 138"/>
                <a:gd name="T12" fmla="*/ 176 w 180"/>
                <a:gd name="T13" fmla="*/ 31 h 138"/>
                <a:gd name="T14" fmla="*/ 176 w 180"/>
                <a:gd name="T15" fmla="*/ 18 h 138"/>
                <a:gd name="T16" fmla="*/ 162 w 180"/>
                <a:gd name="T17" fmla="*/ 4 h 138"/>
                <a:gd name="T18" fmla="*/ 149 w 180"/>
                <a:gd name="T19" fmla="*/ 3 h 138"/>
                <a:gd name="T20" fmla="*/ 74 w 180"/>
                <a:gd name="T21" fmla="*/ 66 h 138"/>
                <a:gd name="T22" fmla="*/ 60 w 180"/>
                <a:gd name="T23" fmla="*/ 65 h 138"/>
                <a:gd name="T24" fmla="*/ 40 w 180"/>
                <a:gd name="T25" fmla="*/ 4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0" h="138">
                  <a:moveTo>
                    <a:pt x="40" y="42"/>
                  </a:moveTo>
                  <a:cubicBezTo>
                    <a:pt x="36" y="39"/>
                    <a:pt x="30" y="38"/>
                    <a:pt x="27" y="42"/>
                  </a:cubicBezTo>
                  <a:cubicBezTo>
                    <a:pt x="3" y="66"/>
                    <a:pt x="3" y="66"/>
                    <a:pt x="3" y="66"/>
                  </a:cubicBezTo>
                  <a:cubicBezTo>
                    <a:pt x="0" y="69"/>
                    <a:pt x="0" y="75"/>
                    <a:pt x="3" y="79"/>
                  </a:cubicBezTo>
                  <a:cubicBezTo>
                    <a:pt x="59" y="135"/>
                    <a:pt x="59" y="135"/>
                    <a:pt x="59" y="135"/>
                  </a:cubicBezTo>
                  <a:cubicBezTo>
                    <a:pt x="63" y="138"/>
                    <a:pt x="69" y="138"/>
                    <a:pt x="72" y="135"/>
                  </a:cubicBezTo>
                  <a:cubicBezTo>
                    <a:pt x="176" y="31"/>
                    <a:pt x="176" y="31"/>
                    <a:pt x="176" y="31"/>
                  </a:cubicBezTo>
                  <a:cubicBezTo>
                    <a:pt x="179" y="27"/>
                    <a:pt x="180" y="21"/>
                    <a:pt x="176" y="18"/>
                  </a:cubicBezTo>
                  <a:cubicBezTo>
                    <a:pt x="162" y="4"/>
                    <a:pt x="162" y="4"/>
                    <a:pt x="162" y="4"/>
                  </a:cubicBezTo>
                  <a:cubicBezTo>
                    <a:pt x="159" y="0"/>
                    <a:pt x="153" y="0"/>
                    <a:pt x="149" y="3"/>
                  </a:cubicBezTo>
                  <a:cubicBezTo>
                    <a:pt x="74" y="66"/>
                    <a:pt x="74" y="66"/>
                    <a:pt x="74" y="66"/>
                  </a:cubicBezTo>
                  <a:cubicBezTo>
                    <a:pt x="70" y="69"/>
                    <a:pt x="64" y="68"/>
                    <a:pt x="60" y="65"/>
                  </a:cubicBezTo>
                  <a:lnTo>
                    <a:pt x="40" y="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3" name="Freeform 7"/>
            <p:cNvSpPr>
              <a:spLocks/>
            </p:cNvSpPr>
            <p:nvPr/>
          </p:nvSpPr>
          <p:spPr bwMode="auto">
            <a:xfrm>
              <a:off x="5540375" y="2868613"/>
              <a:ext cx="941388" cy="1117600"/>
            </a:xfrm>
            <a:custGeom>
              <a:avLst/>
              <a:gdLst>
                <a:gd name="T0" fmla="*/ 233 w 251"/>
                <a:gd name="T1" fmla="*/ 279 h 298"/>
                <a:gd name="T2" fmla="*/ 19 w 251"/>
                <a:gd name="T3" fmla="*/ 279 h 298"/>
                <a:gd name="T4" fmla="*/ 19 w 251"/>
                <a:gd name="T5" fmla="*/ 38 h 298"/>
                <a:gd name="T6" fmla="*/ 44 w 251"/>
                <a:gd name="T7" fmla="*/ 38 h 298"/>
                <a:gd name="T8" fmla="*/ 44 w 251"/>
                <a:gd name="T9" fmla="*/ 47 h 298"/>
                <a:gd name="T10" fmla="*/ 54 w 251"/>
                <a:gd name="T11" fmla="*/ 57 h 298"/>
                <a:gd name="T12" fmla="*/ 56 w 251"/>
                <a:gd name="T13" fmla="*/ 57 h 298"/>
                <a:gd name="T14" fmla="*/ 65 w 251"/>
                <a:gd name="T15" fmla="*/ 47 h 298"/>
                <a:gd name="T16" fmla="*/ 65 w 251"/>
                <a:gd name="T17" fmla="*/ 38 h 298"/>
                <a:gd name="T18" fmla="*/ 92 w 251"/>
                <a:gd name="T19" fmla="*/ 38 h 298"/>
                <a:gd name="T20" fmla="*/ 92 w 251"/>
                <a:gd name="T21" fmla="*/ 47 h 298"/>
                <a:gd name="T22" fmla="*/ 102 w 251"/>
                <a:gd name="T23" fmla="*/ 57 h 298"/>
                <a:gd name="T24" fmla="*/ 104 w 251"/>
                <a:gd name="T25" fmla="*/ 57 h 298"/>
                <a:gd name="T26" fmla="*/ 113 w 251"/>
                <a:gd name="T27" fmla="*/ 47 h 298"/>
                <a:gd name="T28" fmla="*/ 113 w 251"/>
                <a:gd name="T29" fmla="*/ 38 h 298"/>
                <a:gd name="T30" fmla="*/ 140 w 251"/>
                <a:gd name="T31" fmla="*/ 38 h 298"/>
                <a:gd name="T32" fmla="*/ 140 w 251"/>
                <a:gd name="T33" fmla="*/ 47 h 298"/>
                <a:gd name="T34" fmla="*/ 150 w 251"/>
                <a:gd name="T35" fmla="*/ 57 h 298"/>
                <a:gd name="T36" fmla="*/ 152 w 251"/>
                <a:gd name="T37" fmla="*/ 57 h 298"/>
                <a:gd name="T38" fmla="*/ 161 w 251"/>
                <a:gd name="T39" fmla="*/ 47 h 298"/>
                <a:gd name="T40" fmla="*/ 161 w 251"/>
                <a:gd name="T41" fmla="*/ 38 h 298"/>
                <a:gd name="T42" fmla="*/ 189 w 251"/>
                <a:gd name="T43" fmla="*/ 38 h 298"/>
                <a:gd name="T44" fmla="*/ 189 w 251"/>
                <a:gd name="T45" fmla="*/ 47 h 298"/>
                <a:gd name="T46" fmla="*/ 198 w 251"/>
                <a:gd name="T47" fmla="*/ 57 h 298"/>
                <a:gd name="T48" fmla="*/ 200 w 251"/>
                <a:gd name="T49" fmla="*/ 57 h 298"/>
                <a:gd name="T50" fmla="*/ 210 w 251"/>
                <a:gd name="T51" fmla="*/ 47 h 298"/>
                <a:gd name="T52" fmla="*/ 210 w 251"/>
                <a:gd name="T53" fmla="*/ 38 h 298"/>
                <a:gd name="T54" fmla="*/ 215 w 251"/>
                <a:gd name="T55" fmla="*/ 38 h 298"/>
                <a:gd name="T56" fmla="*/ 233 w 251"/>
                <a:gd name="T57" fmla="*/ 55 h 298"/>
                <a:gd name="T58" fmla="*/ 233 w 251"/>
                <a:gd name="T59" fmla="*/ 114 h 298"/>
                <a:gd name="T60" fmla="*/ 251 w 251"/>
                <a:gd name="T61" fmla="*/ 98 h 298"/>
                <a:gd name="T62" fmla="*/ 251 w 251"/>
                <a:gd name="T63" fmla="*/ 47 h 298"/>
                <a:gd name="T64" fmla="*/ 223 w 251"/>
                <a:gd name="T65" fmla="*/ 19 h 298"/>
                <a:gd name="T66" fmla="*/ 210 w 251"/>
                <a:gd name="T67" fmla="*/ 19 h 298"/>
                <a:gd name="T68" fmla="*/ 210 w 251"/>
                <a:gd name="T69" fmla="*/ 10 h 298"/>
                <a:gd name="T70" fmla="*/ 200 w 251"/>
                <a:gd name="T71" fmla="*/ 0 h 298"/>
                <a:gd name="T72" fmla="*/ 198 w 251"/>
                <a:gd name="T73" fmla="*/ 0 h 298"/>
                <a:gd name="T74" fmla="*/ 189 w 251"/>
                <a:gd name="T75" fmla="*/ 10 h 298"/>
                <a:gd name="T76" fmla="*/ 189 w 251"/>
                <a:gd name="T77" fmla="*/ 19 h 298"/>
                <a:gd name="T78" fmla="*/ 161 w 251"/>
                <a:gd name="T79" fmla="*/ 19 h 298"/>
                <a:gd name="T80" fmla="*/ 161 w 251"/>
                <a:gd name="T81" fmla="*/ 10 h 298"/>
                <a:gd name="T82" fmla="*/ 152 w 251"/>
                <a:gd name="T83" fmla="*/ 0 h 298"/>
                <a:gd name="T84" fmla="*/ 150 w 251"/>
                <a:gd name="T85" fmla="*/ 0 h 298"/>
                <a:gd name="T86" fmla="*/ 140 w 251"/>
                <a:gd name="T87" fmla="*/ 10 h 298"/>
                <a:gd name="T88" fmla="*/ 140 w 251"/>
                <a:gd name="T89" fmla="*/ 19 h 298"/>
                <a:gd name="T90" fmla="*/ 113 w 251"/>
                <a:gd name="T91" fmla="*/ 19 h 298"/>
                <a:gd name="T92" fmla="*/ 113 w 251"/>
                <a:gd name="T93" fmla="*/ 10 h 298"/>
                <a:gd name="T94" fmla="*/ 104 w 251"/>
                <a:gd name="T95" fmla="*/ 0 h 298"/>
                <a:gd name="T96" fmla="*/ 102 w 251"/>
                <a:gd name="T97" fmla="*/ 0 h 298"/>
                <a:gd name="T98" fmla="*/ 92 w 251"/>
                <a:gd name="T99" fmla="*/ 10 h 298"/>
                <a:gd name="T100" fmla="*/ 92 w 251"/>
                <a:gd name="T101" fmla="*/ 19 h 298"/>
                <a:gd name="T102" fmla="*/ 65 w 251"/>
                <a:gd name="T103" fmla="*/ 19 h 298"/>
                <a:gd name="T104" fmla="*/ 65 w 251"/>
                <a:gd name="T105" fmla="*/ 10 h 298"/>
                <a:gd name="T106" fmla="*/ 56 w 251"/>
                <a:gd name="T107" fmla="*/ 0 h 298"/>
                <a:gd name="T108" fmla="*/ 54 w 251"/>
                <a:gd name="T109" fmla="*/ 0 h 298"/>
                <a:gd name="T110" fmla="*/ 44 w 251"/>
                <a:gd name="T111" fmla="*/ 10 h 298"/>
                <a:gd name="T112" fmla="*/ 44 w 251"/>
                <a:gd name="T113" fmla="*/ 19 h 298"/>
                <a:gd name="T114" fmla="*/ 0 w 251"/>
                <a:gd name="T115" fmla="*/ 19 h 298"/>
                <a:gd name="T116" fmla="*/ 0 w 251"/>
                <a:gd name="T117" fmla="*/ 298 h 298"/>
                <a:gd name="T118" fmla="*/ 251 w 251"/>
                <a:gd name="T119" fmla="*/ 298 h 298"/>
                <a:gd name="T120" fmla="*/ 251 w 251"/>
                <a:gd name="T121" fmla="*/ 199 h 298"/>
                <a:gd name="T122" fmla="*/ 233 w 251"/>
                <a:gd name="T123" fmla="*/ 218 h 298"/>
                <a:gd name="T124" fmla="*/ 233 w 251"/>
                <a:gd name="T125" fmla="*/ 279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51" h="298">
                  <a:moveTo>
                    <a:pt x="233" y="279"/>
                  </a:moveTo>
                  <a:cubicBezTo>
                    <a:pt x="19" y="279"/>
                    <a:pt x="19" y="279"/>
                    <a:pt x="19" y="279"/>
                  </a:cubicBezTo>
                  <a:cubicBezTo>
                    <a:pt x="19" y="38"/>
                    <a:pt x="19" y="38"/>
                    <a:pt x="19" y="38"/>
                  </a:cubicBezTo>
                  <a:cubicBezTo>
                    <a:pt x="44" y="38"/>
                    <a:pt x="44" y="38"/>
                    <a:pt x="44" y="38"/>
                  </a:cubicBezTo>
                  <a:cubicBezTo>
                    <a:pt x="44" y="47"/>
                    <a:pt x="44" y="47"/>
                    <a:pt x="44" y="47"/>
                  </a:cubicBezTo>
                  <a:cubicBezTo>
                    <a:pt x="44" y="52"/>
                    <a:pt x="48" y="57"/>
                    <a:pt x="54" y="57"/>
                  </a:cubicBezTo>
                  <a:cubicBezTo>
                    <a:pt x="56" y="57"/>
                    <a:pt x="56" y="57"/>
                    <a:pt x="56" y="57"/>
                  </a:cubicBezTo>
                  <a:cubicBezTo>
                    <a:pt x="61" y="57"/>
                    <a:pt x="65" y="52"/>
                    <a:pt x="65" y="47"/>
                  </a:cubicBezTo>
                  <a:cubicBezTo>
                    <a:pt x="65" y="38"/>
                    <a:pt x="65" y="38"/>
                    <a:pt x="65" y="38"/>
                  </a:cubicBezTo>
                  <a:cubicBezTo>
                    <a:pt x="92" y="38"/>
                    <a:pt x="92" y="38"/>
                    <a:pt x="92" y="38"/>
                  </a:cubicBezTo>
                  <a:cubicBezTo>
                    <a:pt x="92" y="47"/>
                    <a:pt x="92" y="47"/>
                    <a:pt x="92" y="47"/>
                  </a:cubicBezTo>
                  <a:cubicBezTo>
                    <a:pt x="92" y="52"/>
                    <a:pt x="97" y="57"/>
                    <a:pt x="102" y="57"/>
                  </a:cubicBezTo>
                  <a:cubicBezTo>
                    <a:pt x="104" y="57"/>
                    <a:pt x="104" y="57"/>
                    <a:pt x="104" y="57"/>
                  </a:cubicBezTo>
                  <a:cubicBezTo>
                    <a:pt x="109" y="57"/>
                    <a:pt x="113" y="52"/>
                    <a:pt x="113" y="47"/>
                  </a:cubicBezTo>
                  <a:cubicBezTo>
                    <a:pt x="113" y="38"/>
                    <a:pt x="113" y="38"/>
                    <a:pt x="113" y="38"/>
                  </a:cubicBezTo>
                  <a:cubicBezTo>
                    <a:pt x="140" y="38"/>
                    <a:pt x="140" y="38"/>
                    <a:pt x="140" y="38"/>
                  </a:cubicBezTo>
                  <a:cubicBezTo>
                    <a:pt x="140" y="47"/>
                    <a:pt x="140" y="47"/>
                    <a:pt x="140" y="47"/>
                  </a:cubicBezTo>
                  <a:cubicBezTo>
                    <a:pt x="140" y="52"/>
                    <a:pt x="145" y="57"/>
                    <a:pt x="150" y="57"/>
                  </a:cubicBezTo>
                  <a:cubicBezTo>
                    <a:pt x="152" y="57"/>
                    <a:pt x="152" y="57"/>
                    <a:pt x="152" y="57"/>
                  </a:cubicBezTo>
                  <a:cubicBezTo>
                    <a:pt x="157" y="57"/>
                    <a:pt x="161" y="52"/>
                    <a:pt x="161" y="47"/>
                  </a:cubicBezTo>
                  <a:cubicBezTo>
                    <a:pt x="161" y="38"/>
                    <a:pt x="161" y="38"/>
                    <a:pt x="161" y="38"/>
                  </a:cubicBezTo>
                  <a:cubicBezTo>
                    <a:pt x="189" y="38"/>
                    <a:pt x="189" y="38"/>
                    <a:pt x="189" y="38"/>
                  </a:cubicBezTo>
                  <a:cubicBezTo>
                    <a:pt x="189" y="47"/>
                    <a:pt x="189" y="47"/>
                    <a:pt x="189" y="47"/>
                  </a:cubicBezTo>
                  <a:cubicBezTo>
                    <a:pt x="189" y="52"/>
                    <a:pt x="193" y="57"/>
                    <a:pt x="198" y="57"/>
                  </a:cubicBezTo>
                  <a:cubicBezTo>
                    <a:pt x="200" y="57"/>
                    <a:pt x="200" y="57"/>
                    <a:pt x="200" y="57"/>
                  </a:cubicBezTo>
                  <a:cubicBezTo>
                    <a:pt x="205" y="57"/>
                    <a:pt x="210" y="52"/>
                    <a:pt x="210" y="47"/>
                  </a:cubicBezTo>
                  <a:cubicBezTo>
                    <a:pt x="210" y="38"/>
                    <a:pt x="210" y="38"/>
                    <a:pt x="210" y="38"/>
                  </a:cubicBezTo>
                  <a:cubicBezTo>
                    <a:pt x="215" y="38"/>
                    <a:pt x="215" y="38"/>
                    <a:pt x="215" y="38"/>
                  </a:cubicBezTo>
                  <a:cubicBezTo>
                    <a:pt x="233" y="55"/>
                    <a:pt x="233" y="55"/>
                    <a:pt x="233" y="55"/>
                  </a:cubicBezTo>
                  <a:cubicBezTo>
                    <a:pt x="233" y="114"/>
                    <a:pt x="233" y="114"/>
                    <a:pt x="233" y="114"/>
                  </a:cubicBezTo>
                  <a:cubicBezTo>
                    <a:pt x="251" y="98"/>
                    <a:pt x="251" y="98"/>
                    <a:pt x="251" y="98"/>
                  </a:cubicBezTo>
                  <a:cubicBezTo>
                    <a:pt x="251" y="47"/>
                    <a:pt x="251" y="47"/>
                    <a:pt x="251" y="47"/>
                  </a:cubicBezTo>
                  <a:cubicBezTo>
                    <a:pt x="223" y="19"/>
                    <a:pt x="223" y="19"/>
                    <a:pt x="223" y="19"/>
                  </a:cubicBezTo>
                  <a:cubicBezTo>
                    <a:pt x="210" y="19"/>
                    <a:pt x="210" y="19"/>
                    <a:pt x="210" y="19"/>
                  </a:cubicBezTo>
                  <a:cubicBezTo>
                    <a:pt x="210" y="10"/>
                    <a:pt x="210" y="10"/>
                    <a:pt x="210" y="10"/>
                  </a:cubicBezTo>
                  <a:cubicBezTo>
                    <a:pt x="210" y="4"/>
                    <a:pt x="205" y="0"/>
                    <a:pt x="200" y="0"/>
                  </a:cubicBezTo>
                  <a:cubicBezTo>
                    <a:pt x="198" y="0"/>
                    <a:pt x="198" y="0"/>
                    <a:pt x="198" y="0"/>
                  </a:cubicBezTo>
                  <a:cubicBezTo>
                    <a:pt x="193" y="0"/>
                    <a:pt x="189" y="4"/>
                    <a:pt x="189" y="10"/>
                  </a:cubicBezTo>
                  <a:cubicBezTo>
                    <a:pt x="189" y="19"/>
                    <a:pt x="189" y="19"/>
                    <a:pt x="189" y="19"/>
                  </a:cubicBezTo>
                  <a:cubicBezTo>
                    <a:pt x="161" y="19"/>
                    <a:pt x="161" y="19"/>
                    <a:pt x="161" y="19"/>
                  </a:cubicBezTo>
                  <a:cubicBezTo>
                    <a:pt x="161" y="10"/>
                    <a:pt x="161" y="10"/>
                    <a:pt x="161" y="10"/>
                  </a:cubicBezTo>
                  <a:cubicBezTo>
                    <a:pt x="161" y="4"/>
                    <a:pt x="157" y="0"/>
                    <a:pt x="152" y="0"/>
                  </a:cubicBezTo>
                  <a:cubicBezTo>
                    <a:pt x="150" y="0"/>
                    <a:pt x="150" y="0"/>
                    <a:pt x="150" y="0"/>
                  </a:cubicBezTo>
                  <a:cubicBezTo>
                    <a:pt x="145" y="0"/>
                    <a:pt x="140" y="4"/>
                    <a:pt x="140" y="10"/>
                  </a:cubicBezTo>
                  <a:cubicBezTo>
                    <a:pt x="140" y="19"/>
                    <a:pt x="140" y="19"/>
                    <a:pt x="140" y="19"/>
                  </a:cubicBezTo>
                  <a:cubicBezTo>
                    <a:pt x="113" y="19"/>
                    <a:pt x="113" y="19"/>
                    <a:pt x="113" y="19"/>
                  </a:cubicBezTo>
                  <a:cubicBezTo>
                    <a:pt x="113" y="10"/>
                    <a:pt x="113" y="10"/>
                    <a:pt x="113" y="10"/>
                  </a:cubicBezTo>
                  <a:cubicBezTo>
                    <a:pt x="113" y="4"/>
                    <a:pt x="109" y="0"/>
                    <a:pt x="104" y="0"/>
                  </a:cubicBezTo>
                  <a:cubicBezTo>
                    <a:pt x="102" y="0"/>
                    <a:pt x="102" y="0"/>
                    <a:pt x="102" y="0"/>
                  </a:cubicBezTo>
                  <a:cubicBezTo>
                    <a:pt x="97" y="0"/>
                    <a:pt x="92" y="4"/>
                    <a:pt x="92" y="10"/>
                  </a:cubicBezTo>
                  <a:cubicBezTo>
                    <a:pt x="92" y="19"/>
                    <a:pt x="92" y="19"/>
                    <a:pt x="92" y="19"/>
                  </a:cubicBezTo>
                  <a:cubicBezTo>
                    <a:pt x="65" y="19"/>
                    <a:pt x="65" y="19"/>
                    <a:pt x="65" y="19"/>
                  </a:cubicBezTo>
                  <a:cubicBezTo>
                    <a:pt x="65" y="10"/>
                    <a:pt x="65" y="10"/>
                    <a:pt x="65" y="10"/>
                  </a:cubicBezTo>
                  <a:cubicBezTo>
                    <a:pt x="65" y="4"/>
                    <a:pt x="61" y="0"/>
                    <a:pt x="56" y="0"/>
                  </a:cubicBezTo>
                  <a:cubicBezTo>
                    <a:pt x="54" y="0"/>
                    <a:pt x="54" y="0"/>
                    <a:pt x="54" y="0"/>
                  </a:cubicBezTo>
                  <a:cubicBezTo>
                    <a:pt x="48" y="0"/>
                    <a:pt x="44" y="4"/>
                    <a:pt x="44" y="10"/>
                  </a:cubicBezTo>
                  <a:cubicBezTo>
                    <a:pt x="44" y="19"/>
                    <a:pt x="44" y="19"/>
                    <a:pt x="44" y="19"/>
                  </a:cubicBezTo>
                  <a:cubicBezTo>
                    <a:pt x="0" y="19"/>
                    <a:pt x="0" y="19"/>
                    <a:pt x="0" y="19"/>
                  </a:cubicBezTo>
                  <a:cubicBezTo>
                    <a:pt x="0" y="298"/>
                    <a:pt x="0" y="298"/>
                    <a:pt x="0" y="298"/>
                  </a:cubicBezTo>
                  <a:cubicBezTo>
                    <a:pt x="251" y="298"/>
                    <a:pt x="251" y="298"/>
                    <a:pt x="251" y="298"/>
                  </a:cubicBezTo>
                  <a:cubicBezTo>
                    <a:pt x="251" y="199"/>
                    <a:pt x="251" y="199"/>
                    <a:pt x="251" y="199"/>
                  </a:cubicBezTo>
                  <a:cubicBezTo>
                    <a:pt x="233" y="218"/>
                    <a:pt x="233" y="218"/>
                    <a:pt x="233" y="218"/>
                  </a:cubicBezTo>
                  <a:lnTo>
                    <a:pt x="233" y="27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grpSp>
    </p:spTree>
  </p:cSld>
  <p:clrMapOvr>
    <a:masterClrMapping/>
  </p:clrMapOvr>
  <p:timing>
    <p:tnLst>
      <p:par>
        <p:cTn id="1" dur="indefinite" restart="never" nodeType="tmRoot"/>
      </p:par>
    </p:tnLst>
  </p:timing>
  <p:extLst mod="1">
    <p:ext uri="{DCECCB84-F9BA-43D5-87BE-67443E8EF086}">
      <p15:sldGuideLst xmlns:p15="http://schemas.microsoft.com/office/powerpoint/2012/main">
        <p15:guide id="1" pos="384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2#本章总结">
    <p:spTree>
      <p:nvGrpSpPr>
        <p:cNvPr id="1" name=""/>
        <p:cNvGrpSpPr/>
        <p:nvPr/>
      </p:nvGrpSpPr>
      <p:grpSpPr>
        <a:xfrm>
          <a:off x="0" y="0"/>
          <a:ext cx="0" cy="0"/>
          <a:chOff x="0" y="0"/>
          <a:chExt cx="0" cy="0"/>
        </a:xfrm>
      </p:grpSpPr>
      <p:sp>
        <p:nvSpPr>
          <p:cNvPr id="5" name="TextBox 10">
            <a:extLst>
              <a:ext uri="{FF2B5EF4-FFF2-40B4-BE49-F238E27FC236}">
                <a16:creationId xmlns:a16="http://schemas.microsoft.com/office/drawing/2014/main" xmlns="" id="{18ED692C-39CB-4AC0-81F6-D21CDD086EE4}"/>
              </a:ext>
            </a:extLst>
          </p:cNvPr>
          <p:cNvSpPr txBox="1"/>
          <p:nvPr userDrawn="1"/>
        </p:nvSpPr>
        <p:spPr bwMode="auto">
          <a:xfrm>
            <a:off x="1595500" y="408779"/>
            <a:ext cx="2016224" cy="639559"/>
          </a:xfrm>
          <a:prstGeom prst="rect">
            <a:avLst/>
          </a:prstGeom>
          <a:noFill/>
          <a:ln w="9525">
            <a:noFill/>
            <a:miter lim="800000"/>
            <a:headEnd/>
            <a:tailEnd/>
          </a:ln>
        </p:spPr>
        <p:txBody>
          <a:bodyPr wrap="square" lIns="99980" tIns="49987" rIns="99980" bIns="49987" rtlCol="0">
            <a:spAutoFit/>
          </a:bodyPr>
          <a:lstStyle/>
          <a:p>
            <a:pPr defTabSz="1001624" eaLnBrk="0" hangingPunct="0"/>
            <a:r>
              <a:rPr lang="zh-CN" altLang="en-US" sz="3500" b="1" dirty="0" smtClean="0">
                <a:solidFill>
                  <a:schemeClr val="tx1">
                    <a:lumMod val="75000"/>
                    <a:lumOff val="25000"/>
                  </a:schemeClr>
                </a:solidFill>
                <a:latin typeface="+mn-ea"/>
                <a:ea typeface="+mn-ea"/>
                <a:cs typeface="Arial" pitchFamily="34" charset="0"/>
              </a:rPr>
              <a:t>本章总结</a:t>
            </a:r>
            <a:endParaRPr lang="zh-CN" altLang="en-US" sz="3500" b="1" dirty="0">
              <a:solidFill>
                <a:schemeClr val="tx1">
                  <a:lumMod val="75000"/>
                  <a:lumOff val="25000"/>
                </a:schemeClr>
              </a:solidFill>
              <a:latin typeface="+mn-ea"/>
              <a:ea typeface="+mn-ea"/>
              <a:cs typeface="Arial" pitchFamily="34" charset="0"/>
            </a:endParaRPr>
          </a:p>
        </p:txBody>
      </p:sp>
      <p:sp>
        <p:nvSpPr>
          <p:cNvPr id="9"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10"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grpSp>
        <p:nvGrpSpPr>
          <p:cNvPr id="11" name="组合 10"/>
          <p:cNvGrpSpPr/>
          <p:nvPr userDrawn="1"/>
        </p:nvGrpSpPr>
        <p:grpSpPr>
          <a:xfrm>
            <a:off x="515380" y="490848"/>
            <a:ext cx="470694" cy="475421"/>
            <a:chOff x="5540375" y="2868613"/>
            <a:chExt cx="1106488" cy="1117600"/>
          </a:xfrm>
          <a:solidFill>
            <a:schemeClr val="bg1"/>
          </a:solidFill>
        </p:grpSpPr>
        <p:sp>
          <p:nvSpPr>
            <p:cNvPr id="12" name="Freeform 6"/>
            <p:cNvSpPr>
              <a:spLocks/>
            </p:cNvSpPr>
            <p:nvPr/>
          </p:nvSpPr>
          <p:spPr bwMode="auto">
            <a:xfrm>
              <a:off x="5970588" y="3251201"/>
              <a:ext cx="676275" cy="517525"/>
            </a:xfrm>
            <a:custGeom>
              <a:avLst/>
              <a:gdLst>
                <a:gd name="T0" fmla="*/ 40 w 180"/>
                <a:gd name="T1" fmla="*/ 42 h 138"/>
                <a:gd name="T2" fmla="*/ 27 w 180"/>
                <a:gd name="T3" fmla="*/ 42 h 138"/>
                <a:gd name="T4" fmla="*/ 3 w 180"/>
                <a:gd name="T5" fmla="*/ 66 h 138"/>
                <a:gd name="T6" fmla="*/ 3 w 180"/>
                <a:gd name="T7" fmla="*/ 79 h 138"/>
                <a:gd name="T8" fmla="*/ 59 w 180"/>
                <a:gd name="T9" fmla="*/ 135 h 138"/>
                <a:gd name="T10" fmla="*/ 72 w 180"/>
                <a:gd name="T11" fmla="*/ 135 h 138"/>
                <a:gd name="T12" fmla="*/ 176 w 180"/>
                <a:gd name="T13" fmla="*/ 31 h 138"/>
                <a:gd name="T14" fmla="*/ 176 w 180"/>
                <a:gd name="T15" fmla="*/ 18 h 138"/>
                <a:gd name="T16" fmla="*/ 162 w 180"/>
                <a:gd name="T17" fmla="*/ 4 h 138"/>
                <a:gd name="T18" fmla="*/ 149 w 180"/>
                <a:gd name="T19" fmla="*/ 3 h 138"/>
                <a:gd name="T20" fmla="*/ 74 w 180"/>
                <a:gd name="T21" fmla="*/ 66 h 138"/>
                <a:gd name="T22" fmla="*/ 60 w 180"/>
                <a:gd name="T23" fmla="*/ 65 h 138"/>
                <a:gd name="T24" fmla="*/ 40 w 180"/>
                <a:gd name="T25" fmla="*/ 4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0" h="138">
                  <a:moveTo>
                    <a:pt x="40" y="42"/>
                  </a:moveTo>
                  <a:cubicBezTo>
                    <a:pt x="36" y="39"/>
                    <a:pt x="30" y="38"/>
                    <a:pt x="27" y="42"/>
                  </a:cubicBezTo>
                  <a:cubicBezTo>
                    <a:pt x="3" y="66"/>
                    <a:pt x="3" y="66"/>
                    <a:pt x="3" y="66"/>
                  </a:cubicBezTo>
                  <a:cubicBezTo>
                    <a:pt x="0" y="69"/>
                    <a:pt x="0" y="75"/>
                    <a:pt x="3" y="79"/>
                  </a:cubicBezTo>
                  <a:cubicBezTo>
                    <a:pt x="59" y="135"/>
                    <a:pt x="59" y="135"/>
                    <a:pt x="59" y="135"/>
                  </a:cubicBezTo>
                  <a:cubicBezTo>
                    <a:pt x="63" y="138"/>
                    <a:pt x="69" y="138"/>
                    <a:pt x="72" y="135"/>
                  </a:cubicBezTo>
                  <a:cubicBezTo>
                    <a:pt x="176" y="31"/>
                    <a:pt x="176" y="31"/>
                    <a:pt x="176" y="31"/>
                  </a:cubicBezTo>
                  <a:cubicBezTo>
                    <a:pt x="179" y="27"/>
                    <a:pt x="180" y="21"/>
                    <a:pt x="176" y="18"/>
                  </a:cubicBezTo>
                  <a:cubicBezTo>
                    <a:pt x="162" y="4"/>
                    <a:pt x="162" y="4"/>
                    <a:pt x="162" y="4"/>
                  </a:cubicBezTo>
                  <a:cubicBezTo>
                    <a:pt x="159" y="0"/>
                    <a:pt x="153" y="0"/>
                    <a:pt x="149" y="3"/>
                  </a:cubicBezTo>
                  <a:cubicBezTo>
                    <a:pt x="74" y="66"/>
                    <a:pt x="74" y="66"/>
                    <a:pt x="74" y="66"/>
                  </a:cubicBezTo>
                  <a:cubicBezTo>
                    <a:pt x="70" y="69"/>
                    <a:pt x="64" y="68"/>
                    <a:pt x="60" y="65"/>
                  </a:cubicBezTo>
                  <a:lnTo>
                    <a:pt x="40" y="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3" name="Freeform 7"/>
            <p:cNvSpPr>
              <a:spLocks/>
            </p:cNvSpPr>
            <p:nvPr/>
          </p:nvSpPr>
          <p:spPr bwMode="auto">
            <a:xfrm>
              <a:off x="5540375" y="2868613"/>
              <a:ext cx="941388" cy="1117600"/>
            </a:xfrm>
            <a:custGeom>
              <a:avLst/>
              <a:gdLst>
                <a:gd name="T0" fmla="*/ 233 w 251"/>
                <a:gd name="T1" fmla="*/ 279 h 298"/>
                <a:gd name="T2" fmla="*/ 19 w 251"/>
                <a:gd name="T3" fmla="*/ 279 h 298"/>
                <a:gd name="T4" fmla="*/ 19 w 251"/>
                <a:gd name="T5" fmla="*/ 38 h 298"/>
                <a:gd name="T6" fmla="*/ 44 w 251"/>
                <a:gd name="T7" fmla="*/ 38 h 298"/>
                <a:gd name="T8" fmla="*/ 44 w 251"/>
                <a:gd name="T9" fmla="*/ 47 h 298"/>
                <a:gd name="T10" fmla="*/ 54 w 251"/>
                <a:gd name="T11" fmla="*/ 57 h 298"/>
                <a:gd name="T12" fmla="*/ 56 w 251"/>
                <a:gd name="T13" fmla="*/ 57 h 298"/>
                <a:gd name="T14" fmla="*/ 65 w 251"/>
                <a:gd name="T15" fmla="*/ 47 h 298"/>
                <a:gd name="T16" fmla="*/ 65 w 251"/>
                <a:gd name="T17" fmla="*/ 38 h 298"/>
                <a:gd name="T18" fmla="*/ 92 w 251"/>
                <a:gd name="T19" fmla="*/ 38 h 298"/>
                <a:gd name="T20" fmla="*/ 92 w 251"/>
                <a:gd name="T21" fmla="*/ 47 h 298"/>
                <a:gd name="T22" fmla="*/ 102 w 251"/>
                <a:gd name="T23" fmla="*/ 57 h 298"/>
                <a:gd name="T24" fmla="*/ 104 w 251"/>
                <a:gd name="T25" fmla="*/ 57 h 298"/>
                <a:gd name="T26" fmla="*/ 113 w 251"/>
                <a:gd name="T27" fmla="*/ 47 h 298"/>
                <a:gd name="T28" fmla="*/ 113 w 251"/>
                <a:gd name="T29" fmla="*/ 38 h 298"/>
                <a:gd name="T30" fmla="*/ 140 w 251"/>
                <a:gd name="T31" fmla="*/ 38 h 298"/>
                <a:gd name="T32" fmla="*/ 140 w 251"/>
                <a:gd name="T33" fmla="*/ 47 h 298"/>
                <a:gd name="T34" fmla="*/ 150 w 251"/>
                <a:gd name="T35" fmla="*/ 57 h 298"/>
                <a:gd name="T36" fmla="*/ 152 w 251"/>
                <a:gd name="T37" fmla="*/ 57 h 298"/>
                <a:gd name="T38" fmla="*/ 161 w 251"/>
                <a:gd name="T39" fmla="*/ 47 h 298"/>
                <a:gd name="T40" fmla="*/ 161 w 251"/>
                <a:gd name="T41" fmla="*/ 38 h 298"/>
                <a:gd name="T42" fmla="*/ 189 w 251"/>
                <a:gd name="T43" fmla="*/ 38 h 298"/>
                <a:gd name="T44" fmla="*/ 189 w 251"/>
                <a:gd name="T45" fmla="*/ 47 h 298"/>
                <a:gd name="T46" fmla="*/ 198 w 251"/>
                <a:gd name="T47" fmla="*/ 57 h 298"/>
                <a:gd name="T48" fmla="*/ 200 w 251"/>
                <a:gd name="T49" fmla="*/ 57 h 298"/>
                <a:gd name="T50" fmla="*/ 210 w 251"/>
                <a:gd name="T51" fmla="*/ 47 h 298"/>
                <a:gd name="T52" fmla="*/ 210 w 251"/>
                <a:gd name="T53" fmla="*/ 38 h 298"/>
                <a:gd name="T54" fmla="*/ 215 w 251"/>
                <a:gd name="T55" fmla="*/ 38 h 298"/>
                <a:gd name="T56" fmla="*/ 233 w 251"/>
                <a:gd name="T57" fmla="*/ 55 h 298"/>
                <a:gd name="T58" fmla="*/ 233 w 251"/>
                <a:gd name="T59" fmla="*/ 114 h 298"/>
                <a:gd name="T60" fmla="*/ 251 w 251"/>
                <a:gd name="T61" fmla="*/ 98 h 298"/>
                <a:gd name="T62" fmla="*/ 251 w 251"/>
                <a:gd name="T63" fmla="*/ 47 h 298"/>
                <a:gd name="T64" fmla="*/ 223 w 251"/>
                <a:gd name="T65" fmla="*/ 19 h 298"/>
                <a:gd name="T66" fmla="*/ 210 w 251"/>
                <a:gd name="T67" fmla="*/ 19 h 298"/>
                <a:gd name="T68" fmla="*/ 210 w 251"/>
                <a:gd name="T69" fmla="*/ 10 h 298"/>
                <a:gd name="T70" fmla="*/ 200 w 251"/>
                <a:gd name="T71" fmla="*/ 0 h 298"/>
                <a:gd name="T72" fmla="*/ 198 w 251"/>
                <a:gd name="T73" fmla="*/ 0 h 298"/>
                <a:gd name="T74" fmla="*/ 189 w 251"/>
                <a:gd name="T75" fmla="*/ 10 h 298"/>
                <a:gd name="T76" fmla="*/ 189 w 251"/>
                <a:gd name="T77" fmla="*/ 19 h 298"/>
                <a:gd name="T78" fmla="*/ 161 w 251"/>
                <a:gd name="T79" fmla="*/ 19 h 298"/>
                <a:gd name="T80" fmla="*/ 161 w 251"/>
                <a:gd name="T81" fmla="*/ 10 h 298"/>
                <a:gd name="T82" fmla="*/ 152 w 251"/>
                <a:gd name="T83" fmla="*/ 0 h 298"/>
                <a:gd name="T84" fmla="*/ 150 w 251"/>
                <a:gd name="T85" fmla="*/ 0 h 298"/>
                <a:gd name="T86" fmla="*/ 140 w 251"/>
                <a:gd name="T87" fmla="*/ 10 h 298"/>
                <a:gd name="T88" fmla="*/ 140 w 251"/>
                <a:gd name="T89" fmla="*/ 19 h 298"/>
                <a:gd name="T90" fmla="*/ 113 w 251"/>
                <a:gd name="T91" fmla="*/ 19 h 298"/>
                <a:gd name="T92" fmla="*/ 113 w 251"/>
                <a:gd name="T93" fmla="*/ 10 h 298"/>
                <a:gd name="T94" fmla="*/ 104 w 251"/>
                <a:gd name="T95" fmla="*/ 0 h 298"/>
                <a:gd name="T96" fmla="*/ 102 w 251"/>
                <a:gd name="T97" fmla="*/ 0 h 298"/>
                <a:gd name="T98" fmla="*/ 92 w 251"/>
                <a:gd name="T99" fmla="*/ 10 h 298"/>
                <a:gd name="T100" fmla="*/ 92 w 251"/>
                <a:gd name="T101" fmla="*/ 19 h 298"/>
                <a:gd name="T102" fmla="*/ 65 w 251"/>
                <a:gd name="T103" fmla="*/ 19 h 298"/>
                <a:gd name="T104" fmla="*/ 65 w 251"/>
                <a:gd name="T105" fmla="*/ 10 h 298"/>
                <a:gd name="T106" fmla="*/ 56 w 251"/>
                <a:gd name="T107" fmla="*/ 0 h 298"/>
                <a:gd name="T108" fmla="*/ 54 w 251"/>
                <a:gd name="T109" fmla="*/ 0 h 298"/>
                <a:gd name="T110" fmla="*/ 44 w 251"/>
                <a:gd name="T111" fmla="*/ 10 h 298"/>
                <a:gd name="T112" fmla="*/ 44 w 251"/>
                <a:gd name="T113" fmla="*/ 19 h 298"/>
                <a:gd name="T114" fmla="*/ 0 w 251"/>
                <a:gd name="T115" fmla="*/ 19 h 298"/>
                <a:gd name="T116" fmla="*/ 0 w 251"/>
                <a:gd name="T117" fmla="*/ 298 h 298"/>
                <a:gd name="T118" fmla="*/ 251 w 251"/>
                <a:gd name="T119" fmla="*/ 298 h 298"/>
                <a:gd name="T120" fmla="*/ 251 w 251"/>
                <a:gd name="T121" fmla="*/ 199 h 298"/>
                <a:gd name="T122" fmla="*/ 233 w 251"/>
                <a:gd name="T123" fmla="*/ 218 h 298"/>
                <a:gd name="T124" fmla="*/ 233 w 251"/>
                <a:gd name="T125" fmla="*/ 279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51" h="298">
                  <a:moveTo>
                    <a:pt x="233" y="279"/>
                  </a:moveTo>
                  <a:cubicBezTo>
                    <a:pt x="19" y="279"/>
                    <a:pt x="19" y="279"/>
                    <a:pt x="19" y="279"/>
                  </a:cubicBezTo>
                  <a:cubicBezTo>
                    <a:pt x="19" y="38"/>
                    <a:pt x="19" y="38"/>
                    <a:pt x="19" y="38"/>
                  </a:cubicBezTo>
                  <a:cubicBezTo>
                    <a:pt x="44" y="38"/>
                    <a:pt x="44" y="38"/>
                    <a:pt x="44" y="38"/>
                  </a:cubicBezTo>
                  <a:cubicBezTo>
                    <a:pt x="44" y="47"/>
                    <a:pt x="44" y="47"/>
                    <a:pt x="44" y="47"/>
                  </a:cubicBezTo>
                  <a:cubicBezTo>
                    <a:pt x="44" y="52"/>
                    <a:pt x="48" y="57"/>
                    <a:pt x="54" y="57"/>
                  </a:cubicBezTo>
                  <a:cubicBezTo>
                    <a:pt x="56" y="57"/>
                    <a:pt x="56" y="57"/>
                    <a:pt x="56" y="57"/>
                  </a:cubicBezTo>
                  <a:cubicBezTo>
                    <a:pt x="61" y="57"/>
                    <a:pt x="65" y="52"/>
                    <a:pt x="65" y="47"/>
                  </a:cubicBezTo>
                  <a:cubicBezTo>
                    <a:pt x="65" y="38"/>
                    <a:pt x="65" y="38"/>
                    <a:pt x="65" y="38"/>
                  </a:cubicBezTo>
                  <a:cubicBezTo>
                    <a:pt x="92" y="38"/>
                    <a:pt x="92" y="38"/>
                    <a:pt x="92" y="38"/>
                  </a:cubicBezTo>
                  <a:cubicBezTo>
                    <a:pt x="92" y="47"/>
                    <a:pt x="92" y="47"/>
                    <a:pt x="92" y="47"/>
                  </a:cubicBezTo>
                  <a:cubicBezTo>
                    <a:pt x="92" y="52"/>
                    <a:pt x="97" y="57"/>
                    <a:pt x="102" y="57"/>
                  </a:cubicBezTo>
                  <a:cubicBezTo>
                    <a:pt x="104" y="57"/>
                    <a:pt x="104" y="57"/>
                    <a:pt x="104" y="57"/>
                  </a:cubicBezTo>
                  <a:cubicBezTo>
                    <a:pt x="109" y="57"/>
                    <a:pt x="113" y="52"/>
                    <a:pt x="113" y="47"/>
                  </a:cubicBezTo>
                  <a:cubicBezTo>
                    <a:pt x="113" y="38"/>
                    <a:pt x="113" y="38"/>
                    <a:pt x="113" y="38"/>
                  </a:cubicBezTo>
                  <a:cubicBezTo>
                    <a:pt x="140" y="38"/>
                    <a:pt x="140" y="38"/>
                    <a:pt x="140" y="38"/>
                  </a:cubicBezTo>
                  <a:cubicBezTo>
                    <a:pt x="140" y="47"/>
                    <a:pt x="140" y="47"/>
                    <a:pt x="140" y="47"/>
                  </a:cubicBezTo>
                  <a:cubicBezTo>
                    <a:pt x="140" y="52"/>
                    <a:pt x="145" y="57"/>
                    <a:pt x="150" y="57"/>
                  </a:cubicBezTo>
                  <a:cubicBezTo>
                    <a:pt x="152" y="57"/>
                    <a:pt x="152" y="57"/>
                    <a:pt x="152" y="57"/>
                  </a:cubicBezTo>
                  <a:cubicBezTo>
                    <a:pt x="157" y="57"/>
                    <a:pt x="161" y="52"/>
                    <a:pt x="161" y="47"/>
                  </a:cubicBezTo>
                  <a:cubicBezTo>
                    <a:pt x="161" y="38"/>
                    <a:pt x="161" y="38"/>
                    <a:pt x="161" y="38"/>
                  </a:cubicBezTo>
                  <a:cubicBezTo>
                    <a:pt x="189" y="38"/>
                    <a:pt x="189" y="38"/>
                    <a:pt x="189" y="38"/>
                  </a:cubicBezTo>
                  <a:cubicBezTo>
                    <a:pt x="189" y="47"/>
                    <a:pt x="189" y="47"/>
                    <a:pt x="189" y="47"/>
                  </a:cubicBezTo>
                  <a:cubicBezTo>
                    <a:pt x="189" y="52"/>
                    <a:pt x="193" y="57"/>
                    <a:pt x="198" y="57"/>
                  </a:cubicBezTo>
                  <a:cubicBezTo>
                    <a:pt x="200" y="57"/>
                    <a:pt x="200" y="57"/>
                    <a:pt x="200" y="57"/>
                  </a:cubicBezTo>
                  <a:cubicBezTo>
                    <a:pt x="205" y="57"/>
                    <a:pt x="210" y="52"/>
                    <a:pt x="210" y="47"/>
                  </a:cubicBezTo>
                  <a:cubicBezTo>
                    <a:pt x="210" y="38"/>
                    <a:pt x="210" y="38"/>
                    <a:pt x="210" y="38"/>
                  </a:cubicBezTo>
                  <a:cubicBezTo>
                    <a:pt x="215" y="38"/>
                    <a:pt x="215" y="38"/>
                    <a:pt x="215" y="38"/>
                  </a:cubicBezTo>
                  <a:cubicBezTo>
                    <a:pt x="233" y="55"/>
                    <a:pt x="233" y="55"/>
                    <a:pt x="233" y="55"/>
                  </a:cubicBezTo>
                  <a:cubicBezTo>
                    <a:pt x="233" y="114"/>
                    <a:pt x="233" y="114"/>
                    <a:pt x="233" y="114"/>
                  </a:cubicBezTo>
                  <a:cubicBezTo>
                    <a:pt x="251" y="98"/>
                    <a:pt x="251" y="98"/>
                    <a:pt x="251" y="98"/>
                  </a:cubicBezTo>
                  <a:cubicBezTo>
                    <a:pt x="251" y="47"/>
                    <a:pt x="251" y="47"/>
                    <a:pt x="251" y="47"/>
                  </a:cubicBezTo>
                  <a:cubicBezTo>
                    <a:pt x="223" y="19"/>
                    <a:pt x="223" y="19"/>
                    <a:pt x="223" y="19"/>
                  </a:cubicBezTo>
                  <a:cubicBezTo>
                    <a:pt x="210" y="19"/>
                    <a:pt x="210" y="19"/>
                    <a:pt x="210" y="19"/>
                  </a:cubicBezTo>
                  <a:cubicBezTo>
                    <a:pt x="210" y="10"/>
                    <a:pt x="210" y="10"/>
                    <a:pt x="210" y="10"/>
                  </a:cubicBezTo>
                  <a:cubicBezTo>
                    <a:pt x="210" y="4"/>
                    <a:pt x="205" y="0"/>
                    <a:pt x="200" y="0"/>
                  </a:cubicBezTo>
                  <a:cubicBezTo>
                    <a:pt x="198" y="0"/>
                    <a:pt x="198" y="0"/>
                    <a:pt x="198" y="0"/>
                  </a:cubicBezTo>
                  <a:cubicBezTo>
                    <a:pt x="193" y="0"/>
                    <a:pt x="189" y="4"/>
                    <a:pt x="189" y="10"/>
                  </a:cubicBezTo>
                  <a:cubicBezTo>
                    <a:pt x="189" y="19"/>
                    <a:pt x="189" y="19"/>
                    <a:pt x="189" y="19"/>
                  </a:cubicBezTo>
                  <a:cubicBezTo>
                    <a:pt x="161" y="19"/>
                    <a:pt x="161" y="19"/>
                    <a:pt x="161" y="19"/>
                  </a:cubicBezTo>
                  <a:cubicBezTo>
                    <a:pt x="161" y="10"/>
                    <a:pt x="161" y="10"/>
                    <a:pt x="161" y="10"/>
                  </a:cubicBezTo>
                  <a:cubicBezTo>
                    <a:pt x="161" y="4"/>
                    <a:pt x="157" y="0"/>
                    <a:pt x="152" y="0"/>
                  </a:cubicBezTo>
                  <a:cubicBezTo>
                    <a:pt x="150" y="0"/>
                    <a:pt x="150" y="0"/>
                    <a:pt x="150" y="0"/>
                  </a:cubicBezTo>
                  <a:cubicBezTo>
                    <a:pt x="145" y="0"/>
                    <a:pt x="140" y="4"/>
                    <a:pt x="140" y="10"/>
                  </a:cubicBezTo>
                  <a:cubicBezTo>
                    <a:pt x="140" y="19"/>
                    <a:pt x="140" y="19"/>
                    <a:pt x="140" y="19"/>
                  </a:cubicBezTo>
                  <a:cubicBezTo>
                    <a:pt x="113" y="19"/>
                    <a:pt x="113" y="19"/>
                    <a:pt x="113" y="19"/>
                  </a:cubicBezTo>
                  <a:cubicBezTo>
                    <a:pt x="113" y="10"/>
                    <a:pt x="113" y="10"/>
                    <a:pt x="113" y="10"/>
                  </a:cubicBezTo>
                  <a:cubicBezTo>
                    <a:pt x="113" y="4"/>
                    <a:pt x="109" y="0"/>
                    <a:pt x="104" y="0"/>
                  </a:cubicBezTo>
                  <a:cubicBezTo>
                    <a:pt x="102" y="0"/>
                    <a:pt x="102" y="0"/>
                    <a:pt x="102" y="0"/>
                  </a:cubicBezTo>
                  <a:cubicBezTo>
                    <a:pt x="97" y="0"/>
                    <a:pt x="92" y="4"/>
                    <a:pt x="92" y="10"/>
                  </a:cubicBezTo>
                  <a:cubicBezTo>
                    <a:pt x="92" y="19"/>
                    <a:pt x="92" y="19"/>
                    <a:pt x="92" y="19"/>
                  </a:cubicBezTo>
                  <a:cubicBezTo>
                    <a:pt x="65" y="19"/>
                    <a:pt x="65" y="19"/>
                    <a:pt x="65" y="19"/>
                  </a:cubicBezTo>
                  <a:cubicBezTo>
                    <a:pt x="65" y="10"/>
                    <a:pt x="65" y="10"/>
                    <a:pt x="65" y="10"/>
                  </a:cubicBezTo>
                  <a:cubicBezTo>
                    <a:pt x="65" y="4"/>
                    <a:pt x="61" y="0"/>
                    <a:pt x="56" y="0"/>
                  </a:cubicBezTo>
                  <a:cubicBezTo>
                    <a:pt x="54" y="0"/>
                    <a:pt x="54" y="0"/>
                    <a:pt x="54" y="0"/>
                  </a:cubicBezTo>
                  <a:cubicBezTo>
                    <a:pt x="48" y="0"/>
                    <a:pt x="44" y="4"/>
                    <a:pt x="44" y="10"/>
                  </a:cubicBezTo>
                  <a:cubicBezTo>
                    <a:pt x="44" y="19"/>
                    <a:pt x="44" y="19"/>
                    <a:pt x="44" y="19"/>
                  </a:cubicBezTo>
                  <a:cubicBezTo>
                    <a:pt x="0" y="19"/>
                    <a:pt x="0" y="19"/>
                    <a:pt x="0" y="19"/>
                  </a:cubicBezTo>
                  <a:cubicBezTo>
                    <a:pt x="0" y="298"/>
                    <a:pt x="0" y="298"/>
                    <a:pt x="0" y="298"/>
                  </a:cubicBezTo>
                  <a:cubicBezTo>
                    <a:pt x="251" y="298"/>
                    <a:pt x="251" y="298"/>
                    <a:pt x="251" y="298"/>
                  </a:cubicBezTo>
                  <a:cubicBezTo>
                    <a:pt x="251" y="199"/>
                    <a:pt x="251" y="199"/>
                    <a:pt x="251" y="199"/>
                  </a:cubicBezTo>
                  <a:cubicBezTo>
                    <a:pt x="233" y="218"/>
                    <a:pt x="233" y="218"/>
                    <a:pt x="233" y="218"/>
                  </a:cubicBezTo>
                  <a:lnTo>
                    <a:pt x="233" y="27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grpSp>
      <p:sp>
        <p:nvSpPr>
          <p:cNvPr id="14" name="文本占位符 6"/>
          <p:cNvSpPr>
            <a:spLocks noGrp="1"/>
          </p:cNvSpPr>
          <p:nvPr>
            <p:ph type="body" sz="quarter" idx="11"/>
          </p:nvPr>
        </p:nvSpPr>
        <p:spPr>
          <a:xfrm>
            <a:off x="911424" y="1232756"/>
            <a:ext cx="10560049" cy="4680000"/>
          </a:xfrm>
        </p:spPr>
        <p:txBody>
          <a:bodyPr/>
          <a:lstStyle>
            <a:lvl1pPr algn="just">
              <a:defRPr>
                <a:latin typeface="+mn-ea"/>
                <a:ea typeface="+mn-ea"/>
                <a:cs typeface="Arial" panose="020B0604020202020204" pitchFamily="34" charset="0"/>
              </a:defRPr>
            </a:lvl1pPr>
            <a:lvl5pPr>
              <a:buNone/>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cSld>
  <p:clrMapOvr>
    <a:masterClrMapping/>
  </p:clrMapOvr>
  <p:timing>
    <p:tnLst>
      <p:par>
        <p:cTn id="1" dur="indefinite" restart="never" nodeType="tmRoot"/>
      </p:par>
    </p:tnLst>
  </p:timing>
  <p:extLst mod="1">
    <p:ext uri="{DCECCB84-F9BA-43D5-87BE-67443E8EF086}">
      <p15:sldGuideLst xmlns:p15="http://schemas.microsoft.com/office/powerpoint/2012/main">
        <p15:guide id="1" pos="3840"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3#更多信息(可选)">
    <p:spTree>
      <p:nvGrpSpPr>
        <p:cNvPr id="1" name=""/>
        <p:cNvGrpSpPr/>
        <p:nvPr/>
      </p:nvGrpSpPr>
      <p:grpSpPr>
        <a:xfrm>
          <a:off x="0" y="0"/>
          <a:ext cx="0" cy="0"/>
          <a:chOff x="0" y="0"/>
          <a:chExt cx="0" cy="0"/>
        </a:xfrm>
      </p:grpSpPr>
      <p:sp>
        <p:nvSpPr>
          <p:cNvPr id="9" name="文本占位符 6"/>
          <p:cNvSpPr>
            <a:spLocks noGrp="1"/>
          </p:cNvSpPr>
          <p:nvPr>
            <p:ph type="body" sz="quarter" idx="10" hasCustomPrompt="1"/>
          </p:nvPr>
        </p:nvSpPr>
        <p:spPr>
          <a:xfrm>
            <a:off x="912285" y="1233487"/>
            <a:ext cx="10560049" cy="4680000"/>
          </a:xfrm>
        </p:spPr>
        <p:txBody>
          <a:bodyPr/>
          <a:lstStyle>
            <a:lvl1pPr algn="just">
              <a:defRPr>
                <a:latin typeface="+mn-ea"/>
                <a:ea typeface="+mn-ea"/>
                <a:cs typeface="Arial" panose="020B0604020202020204" pitchFamily="34" charset="0"/>
              </a:defRPr>
            </a:lvl1pPr>
            <a:lvl5pPr>
              <a:buNone/>
              <a:defRPr/>
            </a:lvl5pPr>
          </a:lstStyle>
          <a:p>
            <a:r>
              <a:rPr lang="zh-CN" altLang="en-US" dirty="0"/>
              <a:t>此版式用于提供给学员更多学习信息。</a:t>
            </a:r>
          </a:p>
        </p:txBody>
      </p:sp>
      <p:sp>
        <p:nvSpPr>
          <p:cNvPr id="5" name="TextBox 10">
            <a:extLst>
              <a:ext uri="{FF2B5EF4-FFF2-40B4-BE49-F238E27FC236}">
                <a16:creationId xmlns:a16="http://schemas.microsoft.com/office/drawing/2014/main" xmlns="" id="{18ED692C-39CB-4AC0-81F6-D21CDD086EE4}"/>
              </a:ext>
            </a:extLst>
          </p:cNvPr>
          <p:cNvSpPr txBox="1"/>
          <p:nvPr userDrawn="1"/>
        </p:nvSpPr>
        <p:spPr bwMode="auto">
          <a:xfrm>
            <a:off x="1595500" y="408779"/>
            <a:ext cx="5040560" cy="639559"/>
          </a:xfrm>
          <a:prstGeom prst="rect">
            <a:avLst/>
          </a:prstGeom>
          <a:noFill/>
          <a:ln w="9525">
            <a:noFill/>
            <a:miter lim="800000"/>
            <a:headEnd/>
            <a:tailEnd/>
          </a:ln>
        </p:spPr>
        <p:txBody>
          <a:bodyPr wrap="square" lIns="99980" tIns="49987" rIns="99980" bIns="49987" rtlCol="0">
            <a:spAutoFit/>
          </a:bodyPr>
          <a:lstStyle/>
          <a:p>
            <a:pPr defTabSz="1001624" eaLnBrk="0" hangingPunct="0"/>
            <a:r>
              <a:rPr lang="zh-CN" altLang="en-US" sz="3500" b="1" dirty="0">
                <a:solidFill>
                  <a:schemeClr val="tx1">
                    <a:lumMod val="75000"/>
                    <a:lumOff val="25000"/>
                  </a:schemeClr>
                </a:solidFill>
                <a:latin typeface="+mn-ea"/>
                <a:ea typeface="+mn-ea"/>
                <a:cs typeface="Arial" pitchFamily="34" charset="0"/>
              </a:rPr>
              <a:t>更多信息</a:t>
            </a:r>
          </a:p>
        </p:txBody>
      </p:sp>
      <p:sp>
        <p:nvSpPr>
          <p:cNvPr id="6"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10"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grpSp>
        <p:nvGrpSpPr>
          <p:cNvPr id="11" name="组合 10"/>
          <p:cNvGrpSpPr/>
          <p:nvPr userDrawn="1"/>
        </p:nvGrpSpPr>
        <p:grpSpPr>
          <a:xfrm>
            <a:off x="479376" y="480268"/>
            <a:ext cx="496581" cy="496581"/>
            <a:chOff x="4485904" y="3429000"/>
            <a:chExt cx="2003425" cy="2003425"/>
          </a:xfrm>
          <a:solidFill>
            <a:schemeClr val="bg1"/>
          </a:solidFill>
        </p:grpSpPr>
        <p:sp>
          <p:nvSpPr>
            <p:cNvPr id="12" name="Freeform 6"/>
            <p:cNvSpPr>
              <a:spLocks noEditPoints="1"/>
            </p:cNvSpPr>
            <p:nvPr/>
          </p:nvSpPr>
          <p:spPr bwMode="auto">
            <a:xfrm>
              <a:off x="4485904" y="3429000"/>
              <a:ext cx="2003425" cy="2003425"/>
            </a:xfrm>
            <a:custGeom>
              <a:avLst/>
              <a:gdLst>
                <a:gd name="T0" fmla="*/ 669 w 1338"/>
                <a:gd name="T1" fmla="*/ 0 h 1338"/>
                <a:gd name="T2" fmla="*/ 1338 w 1338"/>
                <a:gd name="T3" fmla="*/ 669 h 1338"/>
                <a:gd name="T4" fmla="*/ 669 w 1338"/>
                <a:gd name="T5" fmla="*/ 1338 h 1338"/>
                <a:gd name="T6" fmla="*/ 0 w 1338"/>
                <a:gd name="T7" fmla="*/ 669 h 1338"/>
                <a:gd name="T8" fmla="*/ 669 w 1338"/>
                <a:gd name="T9" fmla="*/ 0 h 1338"/>
                <a:gd name="T10" fmla="*/ 669 w 1338"/>
                <a:gd name="T11" fmla="*/ 92 h 1338"/>
                <a:gd name="T12" fmla="*/ 1246 w 1338"/>
                <a:gd name="T13" fmla="*/ 669 h 1338"/>
                <a:gd name="T14" fmla="*/ 669 w 1338"/>
                <a:gd name="T15" fmla="*/ 1246 h 1338"/>
                <a:gd name="T16" fmla="*/ 92 w 1338"/>
                <a:gd name="T17" fmla="*/ 669 h 1338"/>
                <a:gd name="T18" fmla="*/ 669 w 1338"/>
                <a:gd name="T19" fmla="*/ 92 h 1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8" h="1338">
                  <a:moveTo>
                    <a:pt x="669" y="0"/>
                  </a:moveTo>
                  <a:cubicBezTo>
                    <a:pt x="1039" y="0"/>
                    <a:pt x="1338" y="299"/>
                    <a:pt x="1338" y="669"/>
                  </a:cubicBezTo>
                  <a:cubicBezTo>
                    <a:pt x="1338" y="1039"/>
                    <a:pt x="1039" y="1338"/>
                    <a:pt x="669" y="1338"/>
                  </a:cubicBezTo>
                  <a:cubicBezTo>
                    <a:pt x="299" y="1338"/>
                    <a:pt x="0" y="1039"/>
                    <a:pt x="0" y="669"/>
                  </a:cubicBezTo>
                  <a:cubicBezTo>
                    <a:pt x="0" y="299"/>
                    <a:pt x="299" y="0"/>
                    <a:pt x="669" y="0"/>
                  </a:cubicBezTo>
                  <a:close/>
                  <a:moveTo>
                    <a:pt x="669" y="92"/>
                  </a:moveTo>
                  <a:cubicBezTo>
                    <a:pt x="988" y="92"/>
                    <a:pt x="1246" y="350"/>
                    <a:pt x="1246" y="669"/>
                  </a:cubicBezTo>
                  <a:cubicBezTo>
                    <a:pt x="1246" y="988"/>
                    <a:pt x="988" y="1246"/>
                    <a:pt x="669" y="1246"/>
                  </a:cubicBezTo>
                  <a:cubicBezTo>
                    <a:pt x="350" y="1246"/>
                    <a:pt x="92" y="988"/>
                    <a:pt x="92" y="669"/>
                  </a:cubicBezTo>
                  <a:cubicBezTo>
                    <a:pt x="92" y="350"/>
                    <a:pt x="350" y="92"/>
                    <a:pt x="669" y="9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3" name="Freeform 7"/>
            <p:cNvSpPr>
              <a:spLocks/>
            </p:cNvSpPr>
            <p:nvPr/>
          </p:nvSpPr>
          <p:spPr bwMode="auto">
            <a:xfrm>
              <a:off x="4978029" y="4324350"/>
              <a:ext cx="212725" cy="212725"/>
            </a:xfrm>
            <a:custGeom>
              <a:avLst/>
              <a:gdLst>
                <a:gd name="T0" fmla="*/ 0 w 142"/>
                <a:gd name="T1" fmla="*/ 72 h 142"/>
                <a:gd name="T2" fmla="*/ 0 w 142"/>
                <a:gd name="T3" fmla="*/ 70 h 142"/>
                <a:gd name="T4" fmla="*/ 71 w 142"/>
                <a:gd name="T5" fmla="*/ 0 h 142"/>
                <a:gd name="T6" fmla="*/ 71 w 142"/>
                <a:gd name="T7" fmla="*/ 0 h 142"/>
                <a:gd name="T8" fmla="*/ 142 w 142"/>
                <a:gd name="T9" fmla="*/ 70 h 142"/>
                <a:gd name="T10" fmla="*/ 142 w 142"/>
                <a:gd name="T11" fmla="*/ 72 h 142"/>
                <a:gd name="T12" fmla="*/ 71 w 142"/>
                <a:gd name="T13" fmla="*/ 142 h 142"/>
                <a:gd name="T14" fmla="*/ 71 w 142"/>
                <a:gd name="T15" fmla="*/ 142 h 142"/>
                <a:gd name="T16" fmla="*/ 0 w 142"/>
                <a:gd name="T17" fmla="*/ 72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2" h="142">
                  <a:moveTo>
                    <a:pt x="0" y="72"/>
                  </a:moveTo>
                  <a:cubicBezTo>
                    <a:pt x="0" y="70"/>
                    <a:pt x="0" y="70"/>
                    <a:pt x="0" y="70"/>
                  </a:cubicBezTo>
                  <a:cubicBezTo>
                    <a:pt x="0" y="32"/>
                    <a:pt x="32" y="0"/>
                    <a:pt x="71" y="0"/>
                  </a:cubicBezTo>
                  <a:cubicBezTo>
                    <a:pt x="71" y="0"/>
                    <a:pt x="71" y="0"/>
                    <a:pt x="71" y="0"/>
                  </a:cubicBezTo>
                  <a:cubicBezTo>
                    <a:pt x="110" y="0"/>
                    <a:pt x="142" y="32"/>
                    <a:pt x="142" y="70"/>
                  </a:cubicBezTo>
                  <a:cubicBezTo>
                    <a:pt x="142" y="72"/>
                    <a:pt x="142" y="72"/>
                    <a:pt x="142" y="72"/>
                  </a:cubicBezTo>
                  <a:cubicBezTo>
                    <a:pt x="142" y="110"/>
                    <a:pt x="110" y="142"/>
                    <a:pt x="71" y="142"/>
                  </a:cubicBezTo>
                  <a:cubicBezTo>
                    <a:pt x="71" y="142"/>
                    <a:pt x="71" y="142"/>
                    <a:pt x="71" y="142"/>
                  </a:cubicBezTo>
                  <a:cubicBezTo>
                    <a:pt x="32" y="142"/>
                    <a:pt x="0" y="110"/>
                    <a:pt x="0" y="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4" name="Freeform 8"/>
            <p:cNvSpPr>
              <a:spLocks/>
            </p:cNvSpPr>
            <p:nvPr/>
          </p:nvSpPr>
          <p:spPr bwMode="auto">
            <a:xfrm>
              <a:off x="5395542" y="4324350"/>
              <a:ext cx="211138" cy="212725"/>
            </a:xfrm>
            <a:custGeom>
              <a:avLst/>
              <a:gdLst>
                <a:gd name="T0" fmla="*/ 0 w 141"/>
                <a:gd name="T1" fmla="*/ 72 h 142"/>
                <a:gd name="T2" fmla="*/ 0 w 141"/>
                <a:gd name="T3" fmla="*/ 70 h 142"/>
                <a:gd name="T4" fmla="*/ 70 w 141"/>
                <a:gd name="T5" fmla="*/ 0 h 142"/>
                <a:gd name="T6" fmla="*/ 70 w 141"/>
                <a:gd name="T7" fmla="*/ 0 h 142"/>
                <a:gd name="T8" fmla="*/ 141 w 141"/>
                <a:gd name="T9" fmla="*/ 70 h 142"/>
                <a:gd name="T10" fmla="*/ 141 w 141"/>
                <a:gd name="T11" fmla="*/ 72 h 142"/>
                <a:gd name="T12" fmla="*/ 70 w 141"/>
                <a:gd name="T13" fmla="*/ 142 h 142"/>
                <a:gd name="T14" fmla="*/ 70 w 141"/>
                <a:gd name="T15" fmla="*/ 142 h 142"/>
                <a:gd name="T16" fmla="*/ 0 w 141"/>
                <a:gd name="T17" fmla="*/ 72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1" h="142">
                  <a:moveTo>
                    <a:pt x="0" y="72"/>
                  </a:moveTo>
                  <a:cubicBezTo>
                    <a:pt x="0" y="70"/>
                    <a:pt x="0" y="70"/>
                    <a:pt x="0" y="70"/>
                  </a:cubicBezTo>
                  <a:cubicBezTo>
                    <a:pt x="0" y="32"/>
                    <a:pt x="31" y="0"/>
                    <a:pt x="70" y="0"/>
                  </a:cubicBezTo>
                  <a:cubicBezTo>
                    <a:pt x="70" y="0"/>
                    <a:pt x="70" y="0"/>
                    <a:pt x="70" y="0"/>
                  </a:cubicBezTo>
                  <a:cubicBezTo>
                    <a:pt x="109" y="0"/>
                    <a:pt x="141" y="32"/>
                    <a:pt x="141" y="70"/>
                  </a:cubicBezTo>
                  <a:cubicBezTo>
                    <a:pt x="141" y="72"/>
                    <a:pt x="141" y="72"/>
                    <a:pt x="141" y="72"/>
                  </a:cubicBezTo>
                  <a:cubicBezTo>
                    <a:pt x="141" y="110"/>
                    <a:pt x="109" y="142"/>
                    <a:pt x="70" y="142"/>
                  </a:cubicBezTo>
                  <a:cubicBezTo>
                    <a:pt x="70" y="142"/>
                    <a:pt x="70" y="142"/>
                    <a:pt x="70" y="142"/>
                  </a:cubicBezTo>
                  <a:cubicBezTo>
                    <a:pt x="31" y="142"/>
                    <a:pt x="0" y="110"/>
                    <a:pt x="0" y="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5" name="Freeform 9"/>
            <p:cNvSpPr>
              <a:spLocks/>
            </p:cNvSpPr>
            <p:nvPr/>
          </p:nvSpPr>
          <p:spPr bwMode="auto">
            <a:xfrm>
              <a:off x="5809879" y="4324350"/>
              <a:ext cx="211138" cy="212725"/>
            </a:xfrm>
            <a:custGeom>
              <a:avLst/>
              <a:gdLst>
                <a:gd name="T0" fmla="*/ 0 w 141"/>
                <a:gd name="T1" fmla="*/ 72 h 142"/>
                <a:gd name="T2" fmla="*/ 0 w 141"/>
                <a:gd name="T3" fmla="*/ 70 h 142"/>
                <a:gd name="T4" fmla="*/ 70 w 141"/>
                <a:gd name="T5" fmla="*/ 0 h 142"/>
                <a:gd name="T6" fmla="*/ 70 w 141"/>
                <a:gd name="T7" fmla="*/ 0 h 142"/>
                <a:gd name="T8" fmla="*/ 141 w 141"/>
                <a:gd name="T9" fmla="*/ 70 h 142"/>
                <a:gd name="T10" fmla="*/ 141 w 141"/>
                <a:gd name="T11" fmla="*/ 72 h 142"/>
                <a:gd name="T12" fmla="*/ 70 w 141"/>
                <a:gd name="T13" fmla="*/ 142 h 142"/>
                <a:gd name="T14" fmla="*/ 70 w 141"/>
                <a:gd name="T15" fmla="*/ 142 h 142"/>
                <a:gd name="T16" fmla="*/ 0 w 141"/>
                <a:gd name="T17" fmla="*/ 72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1" h="142">
                  <a:moveTo>
                    <a:pt x="0" y="72"/>
                  </a:moveTo>
                  <a:cubicBezTo>
                    <a:pt x="0" y="70"/>
                    <a:pt x="0" y="70"/>
                    <a:pt x="0" y="70"/>
                  </a:cubicBezTo>
                  <a:cubicBezTo>
                    <a:pt x="0" y="32"/>
                    <a:pt x="32" y="0"/>
                    <a:pt x="70" y="0"/>
                  </a:cubicBezTo>
                  <a:cubicBezTo>
                    <a:pt x="70" y="0"/>
                    <a:pt x="70" y="0"/>
                    <a:pt x="70" y="0"/>
                  </a:cubicBezTo>
                  <a:cubicBezTo>
                    <a:pt x="109" y="0"/>
                    <a:pt x="141" y="32"/>
                    <a:pt x="141" y="70"/>
                  </a:cubicBezTo>
                  <a:cubicBezTo>
                    <a:pt x="141" y="72"/>
                    <a:pt x="141" y="72"/>
                    <a:pt x="141" y="72"/>
                  </a:cubicBezTo>
                  <a:cubicBezTo>
                    <a:pt x="141" y="110"/>
                    <a:pt x="109" y="142"/>
                    <a:pt x="70" y="142"/>
                  </a:cubicBezTo>
                  <a:cubicBezTo>
                    <a:pt x="70" y="142"/>
                    <a:pt x="70" y="142"/>
                    <a:pt x="70" y="142"/>
                  </a:cubicBezTo>
                  <a:cubicBezTo>
                    <a:pt x="32" y="142"/>
                    <a:pt x="0" y="110"/>
                    <a:pt x="0" y="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grpSp>
    </p:spTree>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4#学习推荐(可选)">
    <p:spTree>
      <p:nvGrpSpPr>
        <p:cNvPr id="1" name=""/>
        <p:cNvGrpSpPr/>
        <p:nvPr/>
      </p:nvGrpSpPr>
      <p:grpSpPr>
        <a:xfrm>
          <a:off x="0" y="0"/>
          <a:ext cx="0" cy="0"/>
          <a:chOff x="0" y="0"/>
          <a:chExt cx="0" cy="0"/>
        </a:xfrm>
      </p:grpSpPr>
      <p:sp>
        <p:nvSpPr>
          <p:cNvPr id="6" name="文本占位符 6"/>
          <p:cNvSpPr>
            <a:spLocks noGrp="1"/>
          </p:cNvSpPr>
          <p:nvPr>
            <p:ph type="body" sz="quarter" idx="10"/>
          </p:nvPr>
        </p:nvSpPr>
        <p:spPr>
          <a:xfrm>
            <a:off x="912285" y="1233487"/>
            <a:ext cx="10560049" cy="4680000"/>
          </a:xfrm>
        </p:spPr>
        <p:txBody>
          <a:bodyPr/>
          <a:lstStyle>
            <a:lvl1pPr algn="just">
              <a:defRPr>
                <a:latin typeface="+mn-ea"/>
                <a:ea typeface="+mn-ea"/>
                <a:cs typeface="Arial" panose="020B0604020202020204" pitchFamily="34" charset="0"/>
              </a:defRPr>
            </a:lvl1pPr>
          </a:lstStyle>
          <a:p>
            <a:endParaRPr lang="zh-CN" altLang="en-US" dirty="0"/>
          </a:p>
        </p:txBody>
      </p:sp>
      <p:sp>
        <p:nvSpPr>
          <p:cNvPr id="8" name="TextBox 10">
            <a:extLst>
              <a:ext uri="{FF2B5EF4-FFF2-40B4-BE49-F238E27FC236}">
                <a16:creationId xmlns:a16="http://schemas.microsoft.com/office/drawing/2014/main" xmlns="" id="{18ED692C-39CB-4AC0-81F6-D21CDD086EE4}"/>
              </a:ext>
            </a:extLst>
          </p:cNvPr>
          <p:cNvSpPr txBox="1"/>
          <p:nvPr userDrawn="1"/>
        </p:nvSpPr>
        <p:spPr bwMode="auto">
          <a:xfrm>
            <a:off x="1595500" y="408779"/>
            <a:ext cx="5040560" cy="639559"/>
          </a:xfrm>
          <a:prstGeom prst="rect">
            <a:avLst/>
          </a:prstGeom>
          <a:noFill/>
          <a:ln w="9525">
            <a:noFill/>
            <a:miter lim="800000"/>
            <a:headEnd/>
            <a:tailEnd/>
          </a:ln>
        </p:spPr>
        <p:txBody>
          <a:bodyPr wrap="square" lIns="99980" tIns="49987" rIns="99980" bIns="49987" rtlCol="0">
            <a:spAutoFit/>
          </a:bodyPr>
          <a:lstStyle/>
          <a:p>
            <a:pPr defTabSz="1001624" eaLnBrk="0" hangingPunct="0"/>
            <a:r>
              <a:rPr lang="zh-CN" altLang="en-US" sz="3500" b="1" dirty="0">
                <a:solidFill>
                  <a:schemeClr val="tx1">
                    <a:lumMod val="75000"/>
                    <a:lumOff val="25000"/>
                  </a:schemeClr>
                </a:solidFill>
                <a:latin typeface="+mn-ea"/>
                <a:ea typeface="+mn-ea"/>
                <a:cs typeface="Arial" pitchFamily="34" charset="0"/>
              </a:rPr>
              <a:t>学习推荐</a:t>
            </a:r>
          </a:p>
        </p:txBody>
      </p:sp>
      <p:sp>
        <p:nvSpPr>
          <p:cNvPr id="9"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10"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grpSp>
        <p:nvGrpSpPr>
          <p:cNvPr id="11" name="组合 10"/>
          <p:cNvGrpSpPr/>
          <p:nvPr userDrawn="1"/>
        </p:nvGrpSpPr>
        <p:grpSpPr>
          <a:xfrm>
            <a:off x="515380" y="456929"/>
            <a:ext cx="461963" cy="485190"/>
            <a:chOff x="-779463" y="1835151"/>
            <a:chExt cx="1136650" cy="1193799"/>
          </a:xfrm>
          <a:solidFill>
            <a:schemeClr val="bg1"/>
          </a:solidFill>
        </p:grpSpPr>
        <p:sp>
          <p:nvSpPr>
            <p:cNvPr id="12" name="Freeform 6"/>
            <p:cNvSpPr>
              <a:spLocks/>
            </p:cNvSpPr>
            <p:nvPr/>
          </p:nvSpPr>
          <p:spPr bwMode="auto">
            <a:xfrm>
              <a:off x="-727075" y="2262188"/>
              <a:ext cx="1031875" cy="625475"/>
            </a:xfrm>
            <a:custGeom>
              <a:avLst/>
              <a:gdLst>
                <a:gd name="T0" fmla="*/ 946 w 968"/>
                <a:gd name="T1" fmla="*/ 587 h 587"/>
                <a:gd name="T2" fmla="*/ 22 w 968"/>
                <a:gd name="T3" fmla="*/ 587 h 587"/>
                <a:gd name="T4" fmla="*/ 0 w 968"/>
                <a:gd name="T5" fmla="*/ 565 h 587"/>
                <a:gd name="T6" fmla="*/ 0 w 968"/>
                <a:gd name="T7" fmla="*/ 63 h 587"/>
                <a:gd name="T8" fmla="*/ 62 w 968"/>
                <a:gd name="T9" fmla="*/ 0 h 587"/>
                <a:gd name="T10" fmla="*/ 104 w 968"/>
                <a:gd name="T11" fmla="*/ 0 h 587"/>
                <a:gd name="T12" fmla="*/ 126 w 968"/>
                <a:gd name="T13" fmla="*/ 22 h 587"/>
                <a:gd name="T14" fmla="*/ 104 w 968"/>
                <a:gd name="T15" fmla="*/ 43 h 587"/>
                <a:gd name="T16" fmla="*/ 62 w 968"/>
                <a:gd name="T17" fmla="*/ 43 h 587"/>
                <a:gd name="T18" fmla="*/ 43 w 968"/>
                <a:gd name="T19" fmla="*/ 63 h 587"/>
                <a:gd name="T20" fmla="*/ 43 w 968"/>
                <a:gd name="T21" fmla="*/ 544 h 587"/>
                <a:gd name="T22" fmla="*/ 925 w 968"/>
                <a:gd name="T23" fmla="*/ 544 h 587"/>
                <a:gd name="T24" fmla="*/ 925 w 968"/>
                <a:gd name="T25" fmla="*/ 63 h 587"/>
                <a:gd name="T26" fmla="*/ 906 w 968"/>
                <a:gd name="T27" fmla="*/ 43 h 587"/>
                <a:gd name="T28" fmla="*/ 859 w 968"/>
                <a:gd name="T29" fmla="*/ 43 h 587"/>
                <a:gd name="T30" fmla="*/ 837 w 968"/>
                <a:gd name="T31" fmla="*/ 22 h 587"/>
                <a:gd name="T32" fmla="*/ 859 w 968"/>
                <a:gd name="T33" fmla="*/ 0 h 587"/>
                <a:gd name="T34" fmla="*/ 906 w 968"/>
                <a:gd name="T35" fmla="*/ 0 h 587"/>
                <a:gd name="T36" fmla="*/ 968 w 968"/>
                <a:gd name="T37" fmla="*/ 63 h 587"/>
                <a:gd name="T38" fmla="*/ 968 w 968"/>
                <a:gd name="T39" fmla="*/ 565 h 587"/>
                <a:gd name="T40" fmla="*/ 946 w 968"/>
                <a:gd name="T41" fmla="*/ 587 h 5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68" h="587">
                  <a:moveTo>
                    <a:pt x="946" y="587"/>
                  </a:moveTo>
                  <a:cubicBezTo>
                    <a:pt x="22" y="587"/>
                    <a:pt x="22" y="587"/>
                    <a:pt x="22" y="587"/>
                  </a:cubicBezTo>
                  <a:cubicBezTo>
                    <a:pt x="10" y="587"/>
                    <a:pt x="0" y="577"/>
                    <a:pt x="0" y="565"/>
                  </a:cubicBezTo>
                  <a:cubicBezTo>
                    <a:pt x="0" y="63"/>
                    <a:pt x="0" y="63"/>
                    <a:pt x="0" y="63"/>
                  </a:cubicBezTo>
                  <a:cubicBezTo>
                    <a:pt x="0" y="28"/>
                    <a:pt x="28" y="0"/>
                    <a:pt x="62" y="0"/>
                  </a:cubicBezTo>
                  <a:cubicBezTo>
                    <a:pt x="104" y="0"/>
                    <a:pt x="104" y="0"/>
                    <a:pt x="104" y="0"/>
                  </a:cubicBezTo>
                  <a:cubicBezTo>
                    <a:pt x="116" y="0"/>
                    <a:pt x="126" y="10"/>
                    <a:pt x="126" y="22"/>
                  </a:cubicBezTo>
                  <a:cubicBezTo>
                    <a:pt x="126" y="34"/>
                    <a:pt x="116" y="43"/>
                    <a:pt x="104" y="43"/>
                  </a:cubicBezTo>
                  <a:cubicBezTo>
                    <a:pt x="62" y="43"/>
                    <a:pt x="62" y="43"/>
                    <a:pt x="62" y="43"/>
                  </a:cubicBezTo>
                  <a:cubicBezTo>
                    <a:pt x="52" y="43"/>
                    <a:pt x="43" y="52"/>
                    <a:pt x="43" y="63"/>
                  </a:cubicBezTo>
                  <a:cubicBezTo>
                    <a:pt x="43" y="544"/>
                    <a:pt x="43" y="544"/>
                    <a:pt x="43" y="544"/>
                  </a:cubicBezTo>
                  <a:cubicBezTo>
                    <a:pt x="925" y="544"/>
                    <a:pt x="925" y="544"/>
                    <a:pt x="925" y="544"/>
                  </a:cubicBezTo>
                  <a:cubicBezTo>
                    <a:pt x="925" y="63"/>
                    <a:pt x="925" y="63"/>
                    <a:pt x="925" y="63"/>
                  </a:cubicBezTo>
                  <a:cubicBezTo>
                    <a:pt x="925" y="52"/>
                    <a:pt x="916" y="43"/>
                    <a:pt x="906" y="43"/>
                  </a:cubicBezTo>
                  <a:cubicBezTo>
                    <a:pt x="859" y="43"/>
                    <a:pt x="859" y="43"/>
                    <a:pt x="859" y="43"/>
                  </a:cubicBezTo>
                  <a:cubicBezTo>
                    <a:pt x="847" y="43"/>
                    <a:pt x="837" y="34"/>
                    <a:pt x="837" y="22"/>
                  </a:cubicBezTo>
                  <a:cubicBezTo>
                    <a:pt x="837" y="10"/>
                    <a:pt x="847" y="0"/>
                    <a:pt x="859" y="0"/>
                  </a:cubicBezTo>
                  <a:cubicBezTo>
                    <a:pt x="906" y="0"/>
                    <a:pt x="906" y="0"/>
                    <a:pt x="906" y="0"/>
                  </a:cubicBezTo>
                  <a:cubicBezTo>
                    <a:pt x="940" y="0"/>
                    <a:pt x="968" y="28"/>
                    <a:pt x="968" y="63"/>
                  </a:cubicBezTo>
                  <a:cubicBezTo>
                    <a:pt x="968" y="565"/>
                    <a:pt x="968" y="565"/>
                    <a:pt x="968" y="565"/>
                  </a:cubicBezTo>
                  <a:cubicBezTo>
                    <a:pt x="968" y="577"/>
                    <a:pt x="958" y="587"/>
                    <a:pt x="946" y="58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3" name="Freeform 7"/>
            <p:cNvSpPr>
              <a:spLocks noEditPoints="1"/>
            </p:cNvSpPr>
            <p:nvPr/>
          </p:nvSpPr>
          <p:spPr bwMode="auto">
            <a:xfrm>
              <a:off x="-779463" y="2841625"/>
              <a:ext cx="1136650" cy="187325"/>
            </a:xfrm>
            <a:custGeom>
              <a:avLst/>
              <a:gdLst>
                <a:gd name="T0" fmla="*/ 1024 w 1066"/>
                <a:gd name="T1" fmla="*/ 176 h 176"/>
                <a:gd name="T2" fmla="*/ 42 w 1066"/>
                <a:gd name="T3" fmla="*/ 176 h 176"/>
                <a:gd name="T4" fmla="*/ 0 w 1066"/>
                <a:gd name="T5" fmla="*/ 134 h 176"/>
                <a:gd name="T6" fmla="*/ 0 w 1066"/>
                <a:gd name="T7" fmla="*/ 42 h 176"/>
                <a:gd name="T8" fmla="*/ 42 w 1066"/>
                <a:gd name="T9" fmla="*/ 0 h 176"/>
                <a:gd name="T10" fmla="*/ 1024 w 1066"/>
                <a:gd name="T11" fmla="*/ 0 h 176"/>
                <a:gd name="T12" fmla="*/ 1066 w 1066"/>
                <a:gd name="T13" fmla="*/ 42 h 176"/>
                <a:gd name="T14" fmla="*/ 1066 w 1066"/>
                <a:gd name="T15" fmla="*/ 134 h 176"/>
                <a:gd name="T16" fmla="*/ 1024 w 1066"/>
                <a:gd name="T17" fmla="*/ 176 h 176"/>
                <a:gd name="T18" fmla="*/ 1023 w 1066"/>
                <a:gd name="T19" fmla="*/ 42 h 176"/>
                <a:gd name="T20" fmla="*/ 42 w 1066"/>
                <a:gd name="T21" fmla="*/ 43 h 176"/>
                <a:gd name="T22" fmla="*/ 43 w 1066"/>
                <a:gd name="T23" fmla="*/ 134 h 176"/>
                <a:gd name="T24" fmla="*/ 1023 w 1066"/>
                <a:gd name="T25" fmla="*/ 133 h 176"/>
                <a:gd name="T26" fmla="*/ 1023 w 1066"/>
                <a:gd name="T27" fmla="*/ 42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66" h="176">
                  <a:moveTo>
                    <a:pt x="1024" y="176"/>
                  </a:moveTo>
                  <a:cubicBezTo>
                    <a:pt x="42" y="176"/>
                    <a:pt x="42" y="176"/>
                    <a:pt x="42" y="176"/>
                  </a:cubicBezTo>
                  <a:cubicBezTo>
                    <a:pt x="19" y="176"/>
                    <a:pt x="0" y="157"/>
                    <a:pt x="0" y="134"/>
                  </a:cubicBezTo>
                  <a:cubicBezTo>
                    <a:pt x="0" y="42"/>
                    <a:pt x="0" y="42"/>
                    <a:pt x="0" y="42"/>
                  </a:cubicBezTo>
                  <a:cubicBezTo>
                    <a:pt x="0" y="18"/>
                    <a:pt x="19" y="0"/>
                    <a:pt x="42" y="0"/>
                  </a:cubicBezTo>
                  <a:cubicBezTo>
                    <a:pt x="1024" y="0"/>
                    <a:pt x="1024" y="0"/>
                    <a:pt x="1024" y="0"/>
                  </a:cubicBezTo>
                  <a:cubicBezTo>
                    <a:pt x="1047" y="0"/>
                    <a:pt x="1066" y="18"/>
                    <a:pt x="1066" y="42"/>
                  </a:cubicBezTo>
                  <a:cubicBezTo>
                    <a:pt x="1066" y="134"/>
                    <a:pt x="1066" y="134"/>
                    <a:pt x="1066" y="134"/>
                  </a:cubicBezTo>
                  <a:cubicBezTo>
                    <a:pt x="1066" y="157"/>
                    <a:pt x="1047" y="176"/>
                    <a:pt x="1024" y="176"/>
                  </a:cubicBezTo>
                  <a:close/>
                  <a:moveTo>
                    <a:pt x="1023" y="42"/>
                  </a:moveTo>
                  <a:cubicBezTo>
                    <a:pt x="42" y="43"/>
                    <a:pt x="42" y="43"/>
                    <a:pt x="42" y="43"/>
                  </a:cubicBezTo>
                  <a:cubicBezTo>
                    <a:pt x="43" y="134"/>
                    <a:pt x="43" y="134"/>
                    <a:pt x="43" y="134"/>
                  </a:cubicBezTo>
                  <a:cubicBezTo>
                    <a:pt x="1023" y="133"/>
                    <a:pt x="1023" y="133"/>
                    <a:pt x="1023" y="133"/>
                  </a:cubicBezTo>
                  <a:lnTo>
                    <a:pt x="1023" y="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4" name="Freeform 8"/>
            <p:cNvSpPr>
              <a:spLocks/>
            </p:cNvSpPr>
            <p:nvPr/>
          </p:nvSpPr>
          <p:spPr bwMode="auto">
            <a:xfrm>
              <a:off x="-303213" y="2911475"/>
              <a:ext cx="184150" cy="46037"/>
            </a:xfrm>
            <a:custGeom>
              <a:avLst/>
              <a:gdLst>
                <a:gd name="T0" fmla="*/ 151 w 172"/>
                <a:gd name="T1" fmla="*/ 43 h 43"/>
                <a:gd name="T2" fmla="*/ 21 w 172"/>
                <a:gd name="T3" fmla="*/ 43 h 43"/>
                <a:gd name="T4" fmla="*/ 0 w 172"/>
                <a:gd name="T5" fmla="*/ 22 h 43"/>
                <a:gd name="T6" fmla="*/ 21 w 172"/>
                <a:gd name="T7" fmla="*/ 0 h 43"/>
                <a:gd name="T8" fmla="*/ 151 w 172"/>
                <a:gd name="T9" fmla="*/ 0 h 43"/>
                <a:gd name="T10" fmla="*/ 172 w 172"/>
                <a:gd name="T11" fmla="*/ 22 h 43"/>
                <a:gd name="T12" fmla="*/ 151 w 172"/>
                <a:gd name="T13" fmla="*/ 43 h 43"/>
              </a:gdLst>
              <a:ahLst/>
              <a:cxnLst>
                <a:cxn ang="0">
                  <a:pos x="T0" y="T1"/>
                </a:cxn>
                <a:cxn ang="0">
                  <a:pos x="T2" y="T3"/>
                </a:cxn>
                <a:cxn ang="0">
                  <a:pos x="T4" y="T5"/>
                </a:cxn>
                <a:cxn ang="0">
                  <a:pos x="T6" y="T7"/>
                </a:cxn>
                <a:cxn ang="0">
                  <a:pos x="T8" y="T9"/>
                </a:cxn>
                <a:cxn ang="0">
                  <a:pos x="T10" y="T11"/>
                </a:cxn>
                <a:cxn ang="0">
                  <a:pos x="T12" y="T13"/>
                </a:cxn>
              </a:cxnLst>
              <a:rect l="0" t="0" r="r" b="b"/>
              <a:pathLst>
                <a:path w="172" h="43">
                  <a:moveTo>
                    <a:pt x="151" y="43"/>
                  </a:moveTo>
                  <a:cubicBezTo>
                    <a:pt x="21" y="43"/>
                    <a:pt x="21" y="43"/>
                    <a:pt x="21" y="43"/>
                  </a:cubicBezTo>
                  <a:cubicBezTo>
                    <a:pt x="10" y="43"/>
                    <a:pt x="0" y="34"/>
                    <a:pt x="0" y="22"/>
                  </a:cubicBezTo>
                  <a:cubicBezTo>
                    <a:pt x="0" y="10"/>
                    <a:pt x="10" y="0"/>
                    <a:pt x="21" y="0"/>
                  </a:cubicBezTo>
                  <a:cubicBezTo>
                    <a:pt x="151" y="0"/>
                    <a:pt x="151" y="0"/>
                    <a:pt x="151" y="0"/>
                  </a:cubicBezTo>
                  <a:cubicBezTo>
                    <a:pt x="162" y="0"/>
                    <a:pt x="172" y="10"/>
                    <a:pt x="172" y="22"/>
                  </a:cubicBezTo>
                  <a:cubicBezTo>
                    <a:pt x="172" y="34"/>
                    <a:pt x="162" y="43"/>
                    <a:pt x="151" y="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5" name="Freeform 9"/>
            <p:cNvSpPr>
              <a:spLocks noEditPoints="1"/>
            </p:cNvSpPr>
            <p:nvPr/>
          </p:nvSpPr>
          <p:spPr bwMode="auto">
            <a:xfrm>
              <a:off x="-568325" y="1835151"/>
              <a:ext cx="712788" cy="852487"/>
            </a:xfrm>
            <a:custGeom>
              <a:avLst/>
              <a:gdLst>
                <a:gd name="T0" fmla="*/ 335 w 668"/>
                <a:gd name="T1" fmla="*/ 800 h 800"/>
                <a:gd name="T2" fmla="*/ 316 w 668"/>
                <a:gd name="T3" fmla="*/ 789 h 800"/>
                <a:gd name="T4" fmla="*/ 246 w 668"/>
                <a:gd name="T5" fmla="*/ 662 h 800"/>
                <a:gd name="T6" fmla="*/ 57 w 668"/>
                <a:gd name="T7" fmla="*/ 508 h 800"/>
                <a:gd name="T8" fmla="*/ 49 w 668"/>
                <a:gd name="T9" fmla="*/ 492 h 800"/>
                <a:gd name="T10" fmla="*/ 84 w 668"/>
                <a:gd name="T11" fmla="*/ 168 h 800"/>
                <a:gd name="T12" fmla="*/ 202 w 668"/>
                <a:gd name="T13" fmla="*/ 73 h 800"/>
                <a:gd name="T14" fmla="*/ 621 w 668"/>
                <a:gd name="T15" fmla="*/ 226 h 800"/>
                <a:gd name="T16" fmla="*/ 621 w 668"/>
                <a:gd name="T17" fmla="*/ 226 h 800"/>
                <a:gd name="T18" fmla="*/ 594 w 668"/>
                <a:gd name="T19" fmla="*/ 538 h 800"/>
                <a:gd name="T20" fmla="*/ 468 w 668"/>
                <a:gd name="T21" fmla="*/ 645 h 800"/>
                <a:gd name="T22" fmla="*/ 412 w 668"/>
                <a:gd name="T23" fmla="*/ 665 h 800"/>
                <a:gd name="T24" fmla="*/ 355 w 668"/>
                <a:gd name="T25" fmla="*/ 787 h 800"/>
                <a:gd name="T26" fmla="*/ 336 w 668"/>
                <a:gd name="T27" fmla="*/ 800 h 800"/>
                <a:gd name="T28" fmla="*/ 335 w 668"/>
                <a:gd name="T29" fmla="*/ 800 h 800"/>
                <a:gd name="T30" fmla="*/ 334 w 668"/>
                <a:gd name="T31" fmla="*/ 87 h 800"/>
                <a:gd name="T32" fmla="*/ 220 w 668"/>
                <a:gd name="T33" fmla="*/ 112 h 800"/>
                <a:gd name="T34" fmla="*/ 119 w 668"/>
                <a:gd name="T35" fmla="*/ 194 h 800"/>
                <a:gd name="T36" fmla="*/ 88 w 668"/>
                <a:gd name="T37" fmla="*/ 474 h 800"/>
                <a:gd name="T38" fmla="*/ 95 w 668"/>
                <a:gd name="T39" fmla="*/ 487 h 800"/>
                <a:gd name="T40" fmla="*/ 266 w 668"/>
                <a:gd name="T41" fmla="*/ 622 h 800"/>
                <a:gd name="T42" fmla="*/ 280 w 668"/>
                <a:gd name="T43" fmla="*/ 633 h 800"/>
                <a:gd name="T44" fmla="*/ 333 w 668"/>
                <a:gd name="T45" fmla="*/ 731 h 800"/>
                <a:gd name="T46" fmla="*/ 377 w 668"/>
                <a:gd name="T47" fmla="*/ 637 h 800"/>
                <a:gd name="T48" fmla="*/ 392 w 668"/>
                <a:gd name="T49" fmla="*/ 625 h 800"/>
                <a:gd name="T50" fmla="*/ 450 w 668"/>
                <a:gd name="T51" fmla="*/ 606 h 800"/>
                <a:gd name="T52" fmla="*/ 559 w 668"/>
                <a:gd name="T53" fmla="*/ 514 h 800"/>
                <a:gd name="T54" fmla="*/ 582 w 668"/>
                <a:gd name="T55" fmla="*/ 244 h 800"/>
                <a:gd name="T56" fmla="*/ 582 w 668"/>
                <a:gd name="T57" fmla="*/ 244 h 800"/>
                <a:gd name="T58" fmla="*/ 334 w 668"/>
                <a:gd name="T59" fmla="*/ 87 h 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68" h="800">
                  <a:moveTo>
                    <a:pt x="335" y="800"/>
                  </a:moveTo>
                  <a:cubicBezTo>
                    <a:pt x="327" y="800"/>
                    <a:pt x="320" y="796"/>
                    <a:pt x="316" y="789"/>
                  </a:cubicBezTo>
                  <a:cubicBezTo>
                    <a:pt x="246" y="662"/>
                    <a:pt x="246" y="662"/>
                    <a:pt x="246" y="662"/>
                  </a:cubicBezTo>
                  <a:cubicBezTo>
                    <a:pt x="165" y="638"/>
                    <a:pt x="97" y="582"/>
                    <a:pt x="57" y="508"/>
                  </a:cubicBezTo>
                  <a:cubicBezTo>
                    <a:pt x="54" y="502"/>
                    <a:pt x="52" y="497"/>
                    <a:pt x="49" y="492"/>
                  </a:cubicBezTo>
                  <a:cubicBezTo>
                    <a:pt x="0" y="385"/>
                    <a:pt x="13" y="261"/>
                    <a:pt x="84" y="168"/>
                  </a:cubicBezTo>
                  <a:cubicBezTo>
                    <a:pt x="115" y="127"/>
                    <a:pt x="155" y="95"/>
                    <a:pt x="202" y="73"/>
                  </a:cubicBezTo>
                  <a:cubicBezTo>
                    <a:pt x="360" y="0"/>
                    <a:pt x="548" y="69"/>
                    <a:pt x="621" y="226"/>
                  </a:cubicBezTo>
                  <a:cubicBezTo>
                    <a:pt x="621" y="226"/>
                    <a:pt x="621" y="226"/>
                    <a:pt x="621" y="226"/>
                  </a:cubicBezTo>
                  <a:cubicBezTo>
                    <a:pt x="668" y="327"/>
                    <a:pt x="658" y="447"/>
                    <a:pt x="594" y="538"/>
                  </a:cubicBezTo>
                  <a:cubicBezTo>
                    <a:pt x="563" y="584"/>
                    <a:pt x="519" y="621"/>
                    <a:pt x="468" y="645"/>
                  </a:cubicBezTo>
                  <a:cubicBezTo>
                    <a:pt x="450" y="653"/>
                    <a:pt x="431" y="660"/>
                    <a:pt x="412" y="665"/>
                  </a:cubicBezTo>
                  <a:cubicBezTo>
                    <a:pt x="355" y="787"/>
                    <a:pt x="355" y="787"/>
                    <a:pt x="355" y="787"/>
                  </a:cubicBezTo>
                  <a:cubicBezTo>
                    <a:pt x="351" y="795"/>
                    <a:pt x="344" y="800"/>
                    <a:pt x="336" y="800"/>
                  </a:cubicBezTo>
                  <a:cubicBezTo>
                    <a:pt x="335" y="800"/>
                    <a:pt x="335" y="800"/>
                    <a:pt x="335" y="800"/>
                  </a:cubicBezTo>
                  <a:close/>
                  <a:moveTo>
                    <a:pt x="334" y="87"/>
                  </a:moveTo>
                  <a:cubicBezTo>
                    <a:pt x="296" y="87"/>
                    <a:pt x="257" y="95"/>
                    <a:pt x="220" y="112"/>
                  </a:cubicBezTo>
                  <a:cubicBezTo>
                    <a:pt x="180" y="131"/>
                    <a:pt x="145" y="159"/>
                    <a:pt x="119" y="194"/>
                  </a:cubicBezTo>
                  <a:cubicBezTo>
                    <a:pt x="57" y="275"/>
                    <a:pt x="45" y="382"/>
                    <a:pt x="88" y="474"/>
                  </a:cubicBezTo>
                  <a:cubicBezTo>
                    <a:pt x="90" y="478"/>
                    <a:pt x="92" y="483"/>
                    <a:pt x="95" y="487"/>
                  </a:cubicBezTo>
                  <a:cubicBezTo>
                    <a:pt x="130" y="554"/>
                    <a:pt x="193" y="603"/>
                    <a:pt x="266" y="622"/>
                  </a:cubicBezTo>
                  <a:cubicBezTo>
                    <a:pt x="272" y="624"/>
                    <a:pt x="277" y="628"/>
                    <a:pt x="280" y="633"/>
                  </a:cubicBezTo>
                  <a:cubicBezTo>
                    <a:pt x="333" y="731"/>
                    <a:pt x="333" y="731"/>
                    <a:pt x="333" y="731"/>
                  </a:cubicBezTo>
                  <a:cubicBezTo>
                    <a:pt x="377" y="637"/>
                    <a:pt x="377" y="637"/>
                    <a:pt x="377" y="637"/>
                  </a:cubicBezTo>
                  <a:cubicBezTo>
                    <a:pt x="380" y="631"/>
                    <a:pt x="386" y="626"/>
                    <a:pt x="392" y="625"/>
                  </a:cubicBezTo>
                  <a:cubicBezTo>
                    <a:pt x="413" y="621"/>
                    <a:pt x="432" y="614"/>
                    <a:pt x="450" y="606"/>
                  </a:cubicBezTo>
                  <a:cubicBezTo>
                    <a:pt x="494" y="585"/>
                    <a:pt x="532" y="554"/>
                    <a:pt x="559" y="514"/>
                  </a:cubicBezTo>
                  <a:cubicBezTo>
                    <a:pt x="613" y="435"/>
                    <a:pt x="622" y="331"/>
                    <a:pt x="582" y="244"/>
                  </a:cubicBezTo>
                  <a:cubicBezTo>
                    <a:pt x="582" y="244"/>
                    <a:pt x="582" y="244"/>
                    <a:pt x="582" y="244"/>
                  </a:cubicBezTo>
                  <a:cubicBezTo>
                    <a:pt x="536" y="145"/>
                    <a:pt x="437" y="87"/>
                    <a:pt x="334" y="8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6" name="Freeform 10"/>
            <p:cNvSpPr>
              <a:spLocks noEditPoints="1"/>
            </p:cNvSpPr>
            <p:nvPr/>
          </p:nvSpPr>
          <p:spPr bwMode="auto">
            <a:xfrm>
              <a:off x="-354013" y="2181225"/>
              <a:ext cx="280988" cy="187325"/>
            </a:xfrm>
            <a:custGeom>
              <a:avLst/>
              <a:gdLst>
                <a:gd name="T0" fmla="*/ 140 w 263"/>
                <a:gd name="T1" fmla="*/ 177 h 177"/>
                <a:gd name="T2" fmla="*/ 130 w 263"/>
                <a:gd name="T3" fmla="*/ 177 h 177"/>
                <a:gd name="T4" fmla="*/ 2 w 263"/>
                <a:gd name="T5" fmla="*/ 115 h 177"/>
                <a:gd name="T6" fmla="*/ 3 w 263"/>
                <a:gd name="T7" fmla="*/ 21 h 177"/>
                <a:gd name="T8" fmla="*/ 25 w 263"/>
                <a:gd name="T9" fmla="*/ 0 h 177"/>
                <a:gd name="T10" fmla="*/ 46 w 263"/>
                <a:gd name="T11" fmla="*/ 21 h 177"/>
                <a:gd name="T12" fmla="*/ 45 w 263"/>
                <a:gd name="T13" fmla="*/ 113 h 177"/>
                <a:gd name="T14" fmla="*/ 131 w 263"/>
                <a:gd name="T15" fmla="*/ 134 h 177"/>
                <a:gd name="T16" fmla="*/ 218 w 263"/>
                <a:gd name="T17" fmla="*/ 119 h 177"/>
                <a:gd name="T18" fmla="*/ 220 w 263"/>
                <a:gd name="T19" fmla="*/ 27 h 177"/>
                <a:gd name="T20" fmla="*/ 242 w 263"/>
                <a:gd name="T21" fmla="*/ 6 h 177"/>
                <a:gd name="T22" fmla="*/ 263 w 263"/>
                <a:gd name="T23" fmla="*/ 28 h 177"/>
                <a:gd name="T24" fmla="*/ 261 w 263"/>
                <a:gd name="T25" fmla="*/ 122 h 177"/>
                <a:gd name="T26" fmla="*/ 214 w 263"/>
                <a:gd name="T27" fmla="*/ 168 h 177"/>
                <a:gd name="T28" fmla="*/ 140 w 263"/>
                <a:gd name="T29" fmla="*/ 177 h 177"/>
                <a:gd name="T30" fmla="*/ 45 w 263"/>
                <a:gd name="T31" fmla="*/ 116 h 177"/>
                <a:gd name="T32" fmla="*/ 45 w 263"/>
                <a:gd name="T33" fmla="*/ 116 h 177"/>
                <a:gd name="T34" fmla="*/ 45 w 263"/>
                <a:gd name="T35" fmla="*/ 116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63" h="177">
                  <a:moveTo>
                    <a:pt x="140" y="177"/>
                  </a:moveTo>
                  <a:cubicBezTo>
                    <a:pt x="137" y="177"/>
                    <a:pt x="133" y="177"/>
                    <a:pt x="130" y="177"/>
                  </a:cubicBezTo>
                  <a:cubicBezTo>
                    <a:pt x="65" y="175"/>
                    <a:pt x="0" y="155"/>
                    <a:pt x="2" y="115"/>
                  </a:cubicBezTo>
                  <a:cubicBezTo>
                    <a:pt x="3" y="21"/>
                    <a:pt x="3" y="21"/>
                    <a:pt x="3" y="21"/>
                  </a:cubicBezTo>
                  <a:cubicBezTo>
                    <a:pt x="3" y="9"/>
                    <a:pt x="14" y="0"/>
                    <a:pt x="25" y="0"/>
                  </a:cubicBezTo>
                  <a:cubicBezTo>
                    <a:pt x="37" y="0"/>
                    <a:pt x="47" y="10"/>
                    <a:pt x="46" y="21"/>
                  </a:cubicBezTo>
                  <a:cubicBezTo>
                    <a:pt x="45" y="113"/>
                    <a:pt x="45" y="113"/>
                    <a:pt x="45" y="113"/>
                  </a:cubicBezTo>
                  <a:cubicBezTo>
                    <a:pt x="51" y="120"/>
                    <a:pt x="82" y="133"/>
                    <a:pt x="131" y="134"/>
                  </a:cubicBezTo>
                  <a:cubicBezTo>
                    <a:pt x="180" y="136"/>
                    <a:pt x="211" y="125"/>
                    <a:pt x="218" y="119"/>
                  </a:cubicBezTo>
                  <a:cubicBezTo>
                    <a:pt x="220" y="27"/>
                    <a:pt x="220" y="27"/>
                    <a:pt x="220" y="27"/>
                  </a:cubicBezTo>
                  <a:cubicBezTo>
                    <a:pt x="220" y="15"/>
                    <a:pt x="231" y="5"/>
                    <a:pt x="242" y="6"/>
                  </a:cubicBezTo>
                  <a:cubicBezTo>
                    <a:pt x="254" y="6"/>
                    <a:pt x="263" y="16"/>
                    <a:pt x="263" y="28"/>
                  </a:cubicBezTo>
                  <a:cubicBezTo>
                    <a:pt x="261" y="122"/>
                    <a:pt x="261" y="122"/>
                    <a:pt x="261" y="122"/>
                  </a:cubicBezTo>
                  <a:cubicBezTo>
                    <a:pt x="261" y="136"/>
                    <a:pt x="252" y="156"/>
                    <a:pt x="214" y="168"/>
                  </a:cubicBezTo>
                  <a:cubicBezTo>
                    <a:pt x="193" y="174"/>
                    <a:pt x="167" y="177"/>
                    <a:pt x="140" y="177"/>
                  </a:cubicBezTo>
                  <a:close/>
                  <a:moveTo>
                    <a:pt x="45" y="116"/>
                  </a:moveTo>
                  <a:cubicBezTo>
                    <a:pt x="45" y="116"/>
                    <a:pt x="45" y="116"/>
                    <a:pt x="45" y="116"/>
                  </a:cubicBezTo>
                  <a:cubicBezTo>
                    <a:pt x="45" y="116"/>
                    <a:pt x="45" y="116"/>
                    <a:pt x="45" y="1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7" name="Freeform 11"/>
            <p:cNvSpPr>
              <a:spLocks noEditPoints="1"/>
            </p:cNvSpPr>
            <p:nvPr/>
          </p:nvSpPr>
          <p:spPr bwMode="auto">
            <a:xfrm>
              <a:off x="-420688" y="2066925"/>
              <a:ext cx="419100" cy="209550"/>
            </a:xfrm>
            <a:custGeom>
              <a:avLst/>
              <a:gdLst>
                <a:gd name="T0" fmla="*/ 195 w 394"/>
                <a:gd name="T1" fmla="*/ 197 h 197"/>
                <a:gd name="T2" fmla="*/ 186 w 394"/>
                <a:gd name="T3" fmla="*/ 195 h 197"/>
                <a:gd name="T4" fmla="*/ 13 w 394"/>
                <a:gd name="T5" fmla="*/ 117 h 197"/>
                <a:gd name="T6" fmla="*/ 0 w 394"/>
                <a:gd name="T7" fmla="*/ 97 h 197"/>
                <a:gd name="T8" fmla="*/ 14 w 394"/>
                <a:gd name="T9" fmla="*/ 77 h 197"/>
                <a:gd name="T10" fmla="*/ 191 w 394"/>
                <a:gd name="T11" fmla="*/ 2 h 197"/>
                <a:gd name="T12" fmla="*/ 209 w 394"/>
                <a:gd name="T13" fmla="*/ 3 h 197"/>
                <a:gd name="T14" fmla="*/ 382 w 394"/>
                <a:gd name="T15" fmla="*/ 88 h 197"/>
                <a:gd name="T16" fmla="*/ 394 w 394"/>
                <a:gd name="T17" fmla="*/ 108 h 197"/>
                <a:gd name="T18" fmla="*/ 380 w 394"/>
                <a:gd name="T19" fmla="*/ 128 h 197"/>
                <a:gd name="T20" fmla="*/ 203 w 394"/>
                <a:gd name="T21" fmla="*/ 195 h 197"/>
                <a:gd name="T22" fmla="*/ 195 w 394"/>
                <a:gd name="T23" fmla="*/ 197 h 197"/>
                <a:gd name="T24" fmla="*/ 76 w 394"/>
                <a:gd name="T25" fmla="*/ 98 h 197"/>
                <a:gd name="T26" fmla="*/ 196 w 394"/>
                <a:gd name="T27" fmla="*/ 152 h 197"/>
                <a:gd name="T28" fmla="*/ 318 w 394"/>
                <a:gd name="T29" fmla="*/ 105 h 197"/>
                <a:gd name="T30" fmla="*/ 199 w 394"/>
                <a:gd name="T31" fmla="*/ 46 h 197"/>
                <a:gd name="T32" fmla="*/ 76 w 394"/>
                <a:gd name="T33" fmla="*/ 98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94" h="197">
                  <a:moveTo>
                    <a:pt x="195" y="197"/>
                  </a:moveTo>
                  <a:cubicBezTo>
                    <a:pt x="192" y="197"/>
                    <a:pt x="189" y="196"/>
                    <a:pt x="186" y="195"/>
                  </a:cubicBezTo>
                  <a:cubicBezTo>
                    <a:pt x="13" y="117"/>
                    <a:pt x="13" y="117"/>
                    <a:pt x="13" y="117"/>
                  </a:cubicBezTo>
                  <a:cubicBezTo>
                    <a:pt x="5" y="113"/>
                    <a:pt x="0" y="105"/>
                    <a:pt x="0" y="97"/>
                  </a:cubicBezTo>
                  <a:cubicBezTo>
                    <a:pt x="1" y="88"/>
                    <a:pt x="6" y="80"/>
                    <a:pt x="14" y="77"/>
                  </a:cubicBezTo>
                  <a:cubicBezTo>
                    <a:pt x="191" y="2"/>
                    <a:pt x="191" y="2"/>
                    <a:pt x="191" y="2"/>
                  </a:cubicBezTo>
                  <a:cubicBezTo>
                    <a:pt x="197" y="0"/>
                    <a:pt x="203" y="0"/>
                    <a:pt x="209" y="3"/>
                  </a:cubicBezTo>
                  <a:cubicBezTo>
                    <a:pt x="382" y="88"/>
                    <a:pt x="382" y="88"/>
                    <a:pt x="382" y="88"/>
                  </a:cubicBezTo>
                  <a:cubicBezTo>
                    <a:pt x="389" y="92"/>
                    <a:pt x="394" y="100"/>
                    <a:pt x="394" y="108"/>
                  </a:cubicBezTo>
                  <a:cubicBezTo>
                    <a:pt x="393" y="117"/>
                    <a:pt x="388" y="124"/>
                    <a:pt x="380" y="128"/>
                  </a:cubicBezTo>
                  <a:cubicBezTo>
                    <a:pt x="203" y="195"/>
                    <a:pt x="203" y="195"/>
                    <a:pt x="203" y="195"/>
                  </a:cubicBezTo>
                  <a:cubicBezTo>
                    <a:pt x="200" y="196"/>
                    <a:pt x="197" y="197"/>
                    <a:pt x="195" y="197"/>
                  </a:cubicBezTo>
                  <a:close/>
                  <a:moveTo>
                    <a:pt x="76" y="98"/>
                  </a:moveTo>
                  <a:cubicBezTo>
                    <a:pt x="196" y="152"/>
                    <a:pt x="196" y="152"/>
                    <a:pt x="196" y="152"/>
                  </a:cubicBezTo>
                  <a:cubicBezTo>
                    <a:pt x="318" y="105"/>
                    <a:pt x="318" y="105"/>
                    <a:pt x="318" y="105"/>
                  </a:cubicBezTo>
                  <a:cubicBezTo>
                    <a:pt x="199" y="46"/>
                    <a:pt x="199" y="46"/>
                    <a:pt x="199" y="46"/>
                  </a:cubicBezTo>
                  <a:lnTo>
                    <a:pt x="76" y="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grpSp>
    </p:spTree>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15#谢谢">
    <p:spTree>
      <p:nvGrpSpPr>
        <p:cNvPr id="1" name=""/>
        <p:cNvGrpSpPr/>
        <p:nvPr/>
      </p:nvGrpSpPr>
      <p:grpSpPr>
        <a:xfrm>
          <a:off x="0" y="0"/>
          <a:ext cx="0" cy="0"/>
          <a:chOff x="0" y="0"/>
          <a:chExt cx="0" cy="0"/>
        </a:xfrm>
      </p:grpSpPr>
      <p:pic>
        <p:nvPicPr>
          <p:cNvPr id="9" name="Picture 2" descr="D:\201207257配图\培训\shutterstock_242224906.jpg"/>
          <p:cNvPicPr>
            <a:picLocks noChangeAspect="1" noChangeArrowheads="1"/>
          </p:cNvPicPr>
          <p:nvPr userDrawn="1"/>
        </p:nvPicPr>
        <p:blipFill rotWithShape="1">
          <a:blip r:embed="rId2" cstate="email">
            <a:extLst>
              <a:ext uri="{28A0092B-C50C-407E-A947-70E740481C1C}">
                <a14:useLocalDpi xmlns:a14="http://schemas.microsoft.com/office/drawing/2010/main"/>
              </a:ext>
            </a:extLst>
          </a:blip>
          <a:srcRect t="17896" b="10658"/>
          <a:stretch/>
        </p:blipFill>
        <p:spPr bwMode="auto">
          <a:xfrm>
            <a:off x="0" y="0"/>
            <a:ext cx="12193664" cy="6858000"/>
          </a:xfrm>
          <a:prstGeom prst="rect">
            <a:avLst/>
          </a:prstGeom>
          <a:noFill/>
          <a:extLst>
            <a:ext uri="{909E8E84-426E-40DD-AFC4-6F175D3DCCD1}">
              <a14:hiddenFill xmlns:a14="http://schemas.microsoft.com/office/drawing/2010/main">
                <a:solidFill>
                  <a:srgbClr val="FFFFFF"/>
                </a:solidFill>
              </a14:hiddenFill>
            </a:ext>
          </a:extLst>
        </p:spPr>
      </p:pic>
      <p:sp>
        <p:nvSpPr>
          <p:cNvPr id="10" name="矩形 9"/>
          <p:cNvSpPr/>
          <p:nvPr userDrawn="1"/>
        </p:nvSpPr>
        <p:spPr bwMode="auto">
          <a:xfrm>
            <a:off x="1664" y="0"/>
            <a:ext cx="12192000" cy="6858000"/>
          </a:xfrm>
          <a:prstGeom prst="rect">
            <a:avLst/>
          </a:prstGeom>
          <a:solidFill>
            <a:srgbClr val="003C78">
              <a:alpha val="40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mn-ea"/>
              <a:ea typeface="+mn-ea"/>
            </a:endParaRPr>
          </a:p>
        </p:txBody>
      </p:sp>
      <p:grpSp>
        <p:nvGrpSpPr>
          <p:cNvPr id="4" name="组合 3"/>
          <p:cNvGrpSpPr/>
          <p:nvPr userDrawn="1"/>
        </p:nvGrpSpPr>
        <p:grpSpPr>
          <a:xfrm>
            <a:off x="4234241" y="2642208"/>
            <a:ext cx="3971726" cy="1573584"/>
            <a:chOff x="4826327" y="2503488"/>
            <a:chExt cx="3971726" cy="1573584"/>
          </a:xfrm>
        </p:grpSpPr>
        <p:sp>
          <p:nvSpPr>
            <p:cNvPr id="5" name="Text Box 9">
              <a:extLst>
                <a:ext uri="{FF2B5EF4-FFF2-40B4-BE49-F238E27FC236}">
                  <a16:creationId xmlns:a16="http://schemas.microsoft.com/office/drawing/2014/main" xmlns="" id="{9D36E720-0E25-41AB-8346-B547D8B86001}"/>
                </a:ext>
              </a:extLst>
            </p:cNvPr>
            <p:cNvSpPr txBox="1">
              <a:spLocks noChangeArrowheads="1"/>
            </p:cNvSpPr>
            <p:nvPr/>
          </p:nvSpPr>
          <p:spPr bwMode="auto">
            <a:xfrm>
              <a:off x="4826327" y="3443951"/>
              <a:ext cx="3971726" cy="633121"/>
            </a:xfrm>
            <a:prstGeom prst="rect">
              <a:avLst/>
            </a:prstGeom>
            <a:noFill/>
            <a:ln w="9525">
              <a:noFill/>
              <a:miter lim="800000"/>
              <a:headEnd/>
              <a:tailEnd/>
            </a:ln>
          </p:spPr>
          <p:txBody>
            <a:bodyPr wrap="none" lIns="78358" tIns="39179" rIns="78358" bIns="39179">
              <a:spAutoFit/>
            </a:bodyPr>
            <a:lstStyle/>
            <a:p>
              <a:pPr defTabSz="784225" eaLnBrk="0" hangingPunct="0">
                <a:buSzPct val="100000"/>
                <a:defRPr/>
              </a:pPr>
              <a:r>
                <a:rPr lang="zh-CN" altLang="zh-CN" sz="3600" dirty="0">
                  <a:solidFill>
                    <a:schemeClr val="bg1"/>
                  </a:solidFill>
                  <a:effectLst>
                    <a:outerShdw blurRad="38100" dist="38100" dir="2700000" algn="tl">
                      <a:srgbClr val="000000">
                        <a:alpha val="43137"/>
                      </a:srgbClr>
                    </a:outerShdw>
                  </a:effectLst>
                  <a:latin typeface="+mn-ea"/>
                  <a:ea typeface="+mn-ea"/>
                  <a:cs typeface="Arial" panose="020B0604020202020204" pitchFamily="34" charset="0"/>
                  <a:sym typeface="FrutigerNext LT Regular" pitchFamily="34" charset="0"/>
                </a:rPr>
                <a:t>www.huawei.com</a:t>
              </a:r>
            </a:p>
          </p:txBody>
        </p:sp>
        <p:sp>
          <p:nvSpPr>
            <p:cNvPr id="6" name="Text Box 8">
              <a:extLst>
                <a:ext uri="{FF2B5EF4-FFF2-40B4-BE49-F238E27FC236}">
                  <a16:creationId xmlns:a16="http://schemas.microsoft.com/office/drawing/2014/main" xmlns="" id="{11ED55EC-FD16-4B98-B04D-4605D3C0D784}"/>
                </a:ext>
              </a:extLst>
            </p:cNvPr>
            <p:cNvSpPr txBox="1">
              <a:spLocks noChangeArrowheads="1"/>
            </p:cNvSpPr>
            <p:nvPr/>
          </p:nvSpPr>
          <p:spPr bwMode="auto">
            <a:xfrm>
              <a:off x="5820286" y="2503488"/>
              <a:ext cx="1735601" cy="910120"/>
            </a:xfrm>
            <a:prstGeom prst="rect">
              <a:avLst/>
            </a:prstGeom>
            <a:noFill/>
            <a:ln w="9525">
              <a:noFill/>
              <a:miter lim="800000"/>
              <a:headEnd/>
              <a:tailEnd/>
            </a:ln>
          </p:spPr>
          <p:txBody>
            <a:bodyPr wrap="none" lIns="78358" tIns="39179" rIns="78358" bIns="39179">
              <a:spAutoFit/>
            </a:bodyPr>
            <a:lstStyle/>
            <a:p>
              <a:pPr defTabSz="784225" eaLnBrk="0" fontAlgn="base" hangingPunct="0">
                <a:buSzPct val="100000"/>
                <a:defRPr/>
              </a:pPr>
              <a:r>
                <a:rPr lang="zh-CN" altLang="en-US" sz="5400" dirty="0" smtClean="0">
                  <a:solidFill>
                    <a:schemeClr val="bg1"/>
                  </a:solidFill>
                  <a:effectLst>
                    <a:outerShdw blurRad="38100" dist="38100" dir="2700000" algn="tl">
                      <a:srgbClr val="000000">
                        <a:alpha val="43137"/>
                      </a:srgbClr>
                    </a:outerShdw>
                  </a:effectLst>
                  <a:latin typeface="+mn-ea"/>
                  <a:ea typeface="+mn-ea"/>
                  <a:sym typeface="FrutigerNext LT Regular" pitchFamily="34" charset="0"/>
                </a:rPr>
                <a:t>谢 谢</a:t>
              </a:r>
              <a:endParaRPr lang="zh-CN" altLang="zh-CN" sz="5400" dirty="0">
                <a:solidFill>
                  <a:schemeClr val="bg1"/>
                </a:solidFill>
                <a:effectLst>
                  <a:outerShdw blurRad="38100" dist="38100" dir="2700000" algn="tl">
                    <a:srgbClr val="000000">
                      <a:alpha val="43137"/>
                    </a:srgbClr>
                  </a:outerShdw>
                </a:effectLst>
                <a:latin typeface="+mn-ea"/>
                <a:ea typeface="+mn-ea"/>
                <a:sym typeface="FrutigerNext LT Regular" pitchFamily="34" charset="0"/>
              </a:endParaRPr>
            </a:p>
          </p:txBody>
        </p:sp>
      </p:grpSp>
    </p:spTree>
    <p:extLst>
      <p:ext uri="{BB962C8B-B14F-4D97-AF65-F5344CB8AC3E}">
        <p14:creationId xmlns:p14="http://schemas.microsoft.com/office/powerpoint/2010/main" val="3971019096"/>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2#总标题">
    <p:spTree>
      <p:nvGrpSpPr>
        <p:cNvPr id="1" name=""/>
        <p:cNvGrpSpPr/>
        <p:nvPr/>
      </p:nvGrpSpPr>
      <p:grpSpPr>
        <a:xfrm>
          <a:off x="0" y="0"/>
          <a:ext cx="0" cy="0"/>
          <a:chOff x="0" y="0"/>
          <a:chExt cx="0" cy="0"/>
        </a:xfrm>
      </p:grpSpPr>
      <p:pic>
        <p:nvPicPr>
          <p:cNvPr id="10" name="Picture 4"/>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1" y="84"/>
            <a:ext cx="12192000" cy="7109753"/>
          </a:xfrm>
          <a:prstGeom prst="rect">
            <a:avLst/>
          </a:prstGeom>
          <a:noFill/>
          <a:extLst>
            <a:ext uri="{909E8E84-426E-40DD-AFC4-6F175D3DCCD1}">
              <a14:hiddenFill xmlns:a14="http://schemas.microsoft.com/office/drawing/2010/main">
                <a:solidFill>
                  <a:srgbClr val="FFFFFF"/>
                </a:solidFill>
              </a14:hiddenFill>
            </a:ext>
          </a:extLst>
        </p:spPr>
      </p:pic>
      <p:sp>
        <p:nvSpPr>
          <p:cNvPr id="17" name="Rectangle 41"/>
          <p:cNvSpPr>
            <a:spLocks noGrp="1" noChangeArrowheads="1"/>
          </p:cNvSpPr>
          <p:nvPr>
            <p:ph type="ctrTitle" sz="quarter"/>
          </p:nvPr>
        </p:nvSpPr>
        <p:spPr>
          <a:xfrm>
            <a:off x="1031295" y="4957156"/>
            <a:ext cx="10441567" cy="831600"/>
          </a:xfrm>
          <a:ln algn="ctr"/>
        </p:spPr>
        <p:txBody>
          <a:bodyPr lIns="87802" tIns="43901" rIns="87802" bIns="43901"/>
          <a:lstStyle>
            <a:lvl1pPr algn="l" defTabSz="801688" rtl="0" eaLnBrk="0" fontAlgn="base" hangingPunct="0">
              <a:spcBef>
                <a:spcPct val="0"/>
              </a:spcBef>
              <a:spcAft>
                <a:spcPct val="0"/>
              </a:spcAft>
              <a:defRPr lang="zh-CN" altLang="en-US" sz="4300" b="1" kern="1200" dirty="0">
                <a:solidFill>
                  <a:srgbClr val="0070C0"/>
                </a:solidFill>
                <a:latin typeface="+mn-ea"/>
                <a:ea typeface="+mn-ea"/>
                <a:cs typeface="Arial" panose="020B0604020202020204" pitchFamily="34" charset="0"/>
              </a:defRPr>
            </a:lvl1pPr>
          </a:lstStyle>
          <a:p>
            <a:r>
              <a:rPr lang="zh-CN" altLang="en-US" dirty="0"/>
              <a:t>单击此处编辑母版标题</a:t>
            </a:r>
            <a:r>
              <a:rPr lang="zh-CN" altLang="en-US" dirty="0" smtClean="0"/>
              <a:t>样式</a:t>
            </a:r>
            <a:endParaRPr lang="zh-CN" altLang="en-US" dirty="0"/>
          </a:p>
        </p:txBody>
      </p:sp>
      <p:sp>
        <p:nvSpPr>
          <p:cNvPr id="30" name="文本占位符 29"/>
          <p:cNvSpPr>
            <a:spLocks noGrp="1"/>
          </p:cNvSpPr>
          <p:nvPr>
            <p:ph type="body" sz="quarter" idx="10"/>
          </p:nvPr>
        </p:nvSpPr>
        <p:spPr>
          <a:xfrm>
            <a:off x="1031295" y="5816120"/>
            <a:ext cx="6912000" cy="493200"/>
          </a:xfrm>
        </p:spPr>
        <p:txBody>
          <a:bodyPr/>
          <a:lstStyle>
            <a:lvl1pPr marL="0" indent="0" algn="l" defTabSz="801688" rtl="0" eaLnBrk="0" fontAlgn="base" hangingPunct="0">
              <a:spcBef>
                <a:spcPct val="0"/>
              </a:spcBef>
              <a:spcAft>
                <a:spcPct val="0"/>
              </a:spcAft>
              <a:buNone/>
              <a:defRPr lang="zh-CN" altLang="en-US" sz="2000" kern="1200" dirty="0" smtClean="0">
                <a:solidFill>
                  <a:srgbClr val="0070C0"/>
                </a:solidFill>
                <a:latin typeface="+mn-ea"/>
                <a:ea typeface="+mn-ea"/>
                <a:cs typeface="Arial" panose="020B0604020202020204" pitchFamily="34" charset="0"/>
              </a:defRPr>
            </a:lvl1pPr>
          </a:lstStyle>
          <a:p>
            <a:pPr lvl="0"/>
            <a:r>
              <a:rPr lang="zh-CN" altLang="en-US" dirty="0" smtClean="0"/>
              <a:t>单击此处编辑母版文本样式</a:t>
            </a:r>
          </a:p>
        </p:txBody>
      </p:sp>
      <p:sp>
        <p:nvSpPr>
          <p:cNvPr id="7" name="Rectangle 54">
            <a:extLst>
              <a:ext uri="{FF2B5EF4-FFF2-40B4-BE49-F238E27FC236}">
                <a16:creationId xmlns="" xmlns:a16="http://schemas.microsoft.com/office/drawing/2014/main" id="{2078FA11-5569-4994-AEB7-1AF5CAC763B0}"/>
              </a:ext>
            </a:extLst>
          </p:cNvPr>
          <p:cNvSpPr>
            <a:spLocks noChangeArrowheads="1"/>
          </p:cNvSpPr>
          <p:nvPr userDrawn="1"/>
        </p:nvSpPr>
        <p:spPr bwMode="auto">
          <a:xfrm>
            <a:off x="947428" y="6500581"/>
            <a:ext cx="2604743" cy="265552"/>
          </a:xfrm>
          <a:prstGeom prst="rect">
            <a:avLst/>
          </a:prstGeom>
          <a:noFill/>
          <a:ln w="9525" algn="ctr">
            <a:noFill/>
            <a:miter lim="800000"/>
            <a:headEnd/>
            <a:tailEnd/>
          </a:ln>
          <a:effectLst/>
        </p:spPr>
        <p:txBody>
          <a:bodyPr wrap="none" lIns="80101" tIns="40052" rIns="80101" bIns="40052">
            <a:spAutoFit/>
          </a:bodyPr>
          <a:lstStyle/>
          <a:p>
            <a:pPr defTabSz="801668" eaLnBrk="0" fontAlgn="base" hangingPunct="0">
              <a:defRPr/>
            </a:pPr>
            <a:r>
              <a:rPr lang="zh-CN" altLang="en-US" sz="1200" baseline="0" dirty="0">
                <a:latin typeface="+mn-ea"/>
                <a:ea typeface="+mn-ea"/>
                <a:cs typeface="Arial" pitchFamily="34" charset="0"/>
              </a:rPr>
              <a:t>版权所有</a:t>
            </a:r>
            <a:r>
              <a:rPr lang="en-US" altLang="zh-CN" sz="1200" baseline="0" dirty="0">
                <a:latin typeface="+mn-ea"/>
                <a:ea typeface="+mn-ea"/>
                <a:cs typeface="Arial" pitchFamily="34" charset="0"/>
              </a:rPr>
              <a:t>© </a:t>
            </a:r>
            <a:r>
              <a:rPr lang="en-US" altLang="zh-CN" sz="1200" baseline="0" dirty="0" smtClean="0">
                <a:latin typeface="+mn-ea"/>
                <a:ea typeface="+mn-ea"/>
                <a:cs typeface="Arial" pitchFamily="34" charset="0"/>
              </a:rPr>
              <a:t>2019 </a:t>
            </a:r>
            <a:r>
              <a:rPr lang="zh-CN" altLang="en-US" sz="1200" baseline="0" dirty="0">
                <a:latin typeface="+mn-ea"/>
                <a:ea typeface="+mn-ea"/>
                <a:cs typeface="Arial" pitchFamily="34" charset="0"/>
              </a:rPr>
              <a:t>华为技术有限公司</a:t>
            </a:r>
          </a:p>
        </p:txBody>
      </p:sp>
      <p:pic>
        <p:nvPicPr>
          <p:cNvPr id="11" name="图片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891889" y="251069"/>
            <a:ext cx="1965600" cy="430102"/>
          </a:xfrm>
          <a:prstGeom prst="rect">
            <a:avLst/>
          </a:prstGeom>
        </p:spPr>
      </p:pic>
    </p:spTree>
  </p:cSld>
  <p:clrMapOvr>
    <a:masterClrMapping/>
  </p:clrMapOvr>
  <p:timing>
    <p:tnLst>
      <p:par>
        <p:cTn id="1" dur="indefinite" restart="never" nodeType="tmRoot"/>
      </p:par>
    </p:tnLst>
  </p:timing>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前言">
    <p:bg>
      <p:bgRef idx="1001">
        <a:schemeClr val="bg1"/>
      </p:bgRef>
    </p:bg>
    <p:spTree>
      <p:nvGrpSpPr>
        <p:cNvPr id="1" name=""/>
        <p:cNvGrpSpPr/>
        <p:nvPr/>
      </p:nvGrpSpPr>
      <p:grpSpPr>
        <a:xfrm>
          <a:off x="0" y="0"/>
          <a:ext cx="0" cy="0"/>
          <a:chOff x="0" y="0"/>
          <a:chExt cx="0" cy="0"/>
        </a:xfrm>
      </p:grpSpPr>
      <p:sp>
        <p:nvSpPr>
          <p:cNvPr id="8" name="文本占位符 6"/>
          <p:cNvSpPr>
            <a:spLocks noGrp="1"/>
          </p:cNvSpPr>
          <p:nvPr>
            <p:ph type="body" sz="quarter" idx="10" hasCustomPrompt="1"/>
          </p:nvPr>
        </p:nvSpPr>
        <p:spPr>
          <a:xfrm>
            <a:off x="912284" y="1233488"/>
            <a:ext cx="10558800" cy="4679788"/>
          </a:xfrm>
        </p:spPr>
        <p:txBody>
          <a:bodyPr/>
          <a:lstStyle>
            <a:lvl1pPr algn="just">
              <a:defRPr>
                <a:latin typeface="+mn-ea"/>
                <a:ea typeface="+mn-ea"/>
                <a:cs typeface="Arial" panose="020B0604020202020204" pitchFamily="34" charset="0"/>
              </a:defRPr>
            </a:lvl1pPr>
            <a:lvl5pPr>
              <a:buNone/>
              <a:defRPr/>
            </a:lvl5pPr>
          </a:lstStyle>
          <a:p>
            <a:pPr eaLnBrk="1" hangingPunct="1"/>
            <a:r>
              <a:rPr lang="zh-CN" altLang="en-US" dirty="0"/>
              <a:t>本章主要讲述</a:t>
            </a:r>
            <a:r>
              <a:rPr lang="en-US" altLang="zh-CN" dirty="0"/>
              <a:t>...</a:t>
            </a:r>
            <a:endParaRPr lang="zh-CN" altLang="en-US" dirty="0"/>
          </a:p>
        </p:txBody>
      </p:sp>
      <p:sp>
        <p:nvSpPr>
          <p:cNvPr id="7" name="TextBox 10">
            <a:extLst>
              <a:ext uri="{FF2B5EF4-FFF2-40B4-BE49-F238E27FC236}">
                <a16:creationId xmlns:a16="http://schemas.microsoft.com/office/drawing/2014/main" xmlns="" id="{18ED692C-39CB-4AC0-81F6-D21CDD086EE4}"/>
              </a:ext>
            </a:extLst>
          </p:cNvPr>
          <p:cNvSpPr txBox="1"/>
          <p:nvPr userDrawn="1"/>
        </p:nvSpPr>
        <p:spPr bwMode="auto">
          <a:xfrm>
            <a:off x="1595500" y="408779"/>
            <a:ext cx="1665402" cy="639559"/>
          </a:xfrm>
          <a:prstGeom prst="rect">
            <a:avLst/>
          </a:prstGeom>
          <a:noFill/>
          <a:ln w="9525">
            <a:noFill/>
            <a:miter lim="800000"/>
            <a:headEnd/>
            <a:tailEnd/>
          </a:ln>
        </p:spPr>
        <p:txBody>
          <a:bodyPr wrap="square" lIns="99980" tIns="49987" rIns="99980" bIns="49987" rtlCol="0">
            <a:spAutoFit/>
          </a:bodyPr>
          <a:lstStyle/>
          <a:p>
            <a:pPr algn="l" defTabSz="1001624" eaLnBrk="0" hangingPunct="0"/>
            <a:r>
              <a:rPr lang="zh-CN" altLang="en-US" sz="3500" b="1" dirty="0" smtClean="0">
                <a:solidFill>
                  <a:schemeClr val="tx1">
                    <a:lumMod val="75000"/>
                    <a:lumOff val="25000"/>
                  </a:schemeClr>
                </a:solidFill>
                <a:latin typeface="+mn-ea"/>
                <a:ea typeface="+mn-ea"/>
                <a:cs typeface="Arial" pitchFamily="34" charset="0"/>
              </a:rPr>
              <a:t>前言</a:t>
            </a:r>
            <a:endParaRPr lang="zh-CN" altLang="en-US" sz="3500" b="1" dirty="0">
              <a:solidFill>
                <a:schemeClr val="tx1">
                  <a:lumMod val="75000"/>
                  <a:lumOff val="25000"/>
                </a:schemeClr>
              </a:solidFill>
              <a:latin typeface="+mn-ea"/>
              <a:ea typeface="+mn-ea"/>
              <a:cs typeface="Arial" pitchFamily="34" charset="0"/>
            </a:endParaRPr>
          </a:p>
        </p:txBody>
      </p:sp>
      <p:sp>
        <p:nvSpPr>
          <p:cNvPr id="9"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10"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grpSp>
        <p:nvGrpSpPr>
          <p:cNvPr id="11" name="组合 10"/>
          <p:cNvGrpSpPr/>
          <p:nvPr userDrawn="1"/>
        </p:nvGrpSpPr>
        <p:grpSpPr>
          <a:xfrm>
            <a:off x="335360" y="498828"/>
            <a:ext cx="628158" cy="459460"/>
            <a:chOff x="3275013" y="1363663"/>
            <a:chExt cx="5645150" cy="4129087"/>
          </a:xfrm>
          <a:solidFill>
            <a:schemeClr val="bg1"/>
          </a:solidFill>
        </p:grpSpPr>
        <p:sp>
          <p:nvSpPr>
            <p:cNvPr id="12" name="Freeform 6"/>
            <p:cNvSpPr>
              <a:spLocks noEditPoints="1"/>
            </p:cNvSpPr>
            <p:nvPr/>
          </p:nvSpPr>
          <p:spPr bwMode="auto">
            <a:xfrm>
              <a:off x="3275013" y="1363663"/>
              <a:ext cx="5645150" cy="4129087"/>
            </a:xfrm>
            <a:custGeom>
              <a:avLst/>
              <a:gdLst>
                <a:gd name="T0" fmla="*/ 1410 w 1505"/>
                <a:gd name="T1" fmla="*/ 250 h 1101"/>
                <a:gd name="T2" fmla="*/ 780 w 1505"/>
                <a:gd name="T3" fmla="*/ 250 h 1101"/>
                <a:gd name="T4" fmla="*/ 780 w 1505"/>
                <a:gd name="T5" fmla="*/ 81 h 1101"/>
                <a:gd name="T6" fmla="*/ 699 w 1505"/>
                <a:gd name="T7" fmla="*/ 0 h 1101"/>
                <a:gd name="T8" fmla="*/ 81 w 1505"/>
                <a:gd name="T9" fmla="*/ 0 h 1101"/>
                <a:gd name="T10" fmla="*/ 0 w 1505"/>
                <a:gd name="T11" fmla="*/ 81 h 1101"/>
                <a:gd name="T12" fmla="*/ 0 w 1505"/>
                <a:gd name="T13" fmla="*/ 464 h 1101"/>
                <a:gd name="T14" fmla="*/ 81 w 1505"/>
                <a:gd name="T15" fmla="*/ 545 h 1101"/>
                <a:gd name="T16" fmla="*/ 124 w 1505"/>
                <a:gd name="T17" fmla="*/ 545 h 1101"/>
                <a:gd name="T18" fmla="*/ 124 w 1505"/>
                <a:gd name="T19" fmla="*/ 668 h 1101"/>
                <a:gd name="T20" fmla="*/ 137 w 1505"/>
                <a:gd name="T21" fmla="*/ 688 h 1101"/>
                <a:gd name="T22" fmla="*/ 147 w 1505"/>
                <a:gd name="T23" fmla="*/ 690 h 1101"/>
                <a:gd name="T24" fmla="*/ 161 w 1505"/>
                <a:gd name="T25" fmla="*/ 685 h 1101"/>
                <a:gd name="T26" fmla="*/ 316 w 1505"/>
                <a:gd name="T27" fmla="*/ 554 h 1101"/>
                <a:gd name="T28" fmla="*/ 341 w 1505"/>
                <a:gd name="T29" fmla="*/ 545 h 1101"/>
                <a:gd name="T30" fmla="*/ 542 w 1505"/>
                <a:gd name="T31" fmla="*/ 545 h 1101"/>
                <a:gd name="T32" fmla="*/ 542 w 1505"/>
                <a:gd name="T33" fmla="*/ 824 h 1101"/>
                <a:gd name="T34" fmla="*/ 637 w 1505"/>
                <a:gd name="T35" fmla="*/ 919 h 1101"/>
                <a:gd name="T36" fmla="*/ 1084 w 1505"/>
                <a:gd name="T37" fmla="*/ 919 h 1101"/>
                <a:gd name="T38" fmla="*/ 1120 w 1505"/>
                <a:gd name="T39" fmla="*/ 932 h 1101"/>
                <a:gd name="T40" fmla="*/ 1313 w 1505"/>
                <a:gd name="T41" fmla="*/ 1096 h 1101"/>
                <a:gd name="T42" fmla="*/ 1328 w 1505"/>
                <a:gd name="T43" fmla="*/ 1101 h 1101"/>
                <a:gd name="T44" fmla="*/ 1337 w 1505"/>
                <a:gd name="T45" fmla="*/ 1099 h 1101"/>
                <a:gd name="T46" fmla="*/ 1350 w 1505"/>
                <a:gd name="T47" fmla="*/ 1078 h 1101"/>
                <a:gd name="T48" fmla="*/ 1350 w 1505"/>
                <a:gd name="T49" fmla="*/ 919 h 1101"/>
                <a:gd name="T50" fmla="*/ 1410 w 1505"/>
                <a:gd name="T51" fmla="*/ 919 h 1101"/>
                <a:gd name="T52" fmla="*/ 1505 w 1505"/>
                <a:gd name="T53" fmla="*/ 824 h 1101"/>
                <a:gd name="T54" fmla="*/ 1505 w 1505"/>
                <a:gd name="T55" fmla="*/ 345 h 1101"/>
                <a:gd name="T56" fmla="*/ 1410 w 1505"/>
                <a:gd name="T57" fmla="*/ 250 h 1101"/>
                <a:gd name="T58" fmla="*/ 341 w 1505"/>
                <a:gd name="T59" fmla="*/ 500 h 1101"/>
                <a:gd name="T60" fmla="*/ 287 w 1505"/>
                <a:gd name="T61" fmla="*/ 520 h 1101"/>
                <a:gd name="T62" fmla="*/ 169 w 1505"/>
                <a:gd name="T63" fmla="*/ 619 h 1101"/>
                <a:gd name="T64" fmla="*/ 169 w 1505"/>
                <a:gd name="T65" fmla="*/ 535 h 1101"/>
                <a:gd name="T66" fmla="*/ 133 w 1505"/>
                <a:gd name="T67" fmla="*/ 500 h 1101"/>
                <a:gd name="T68" fmla="*/ 81 w 1505"/>
                <a:gd name="T69" fmla="*/ 500 h 1101"/>
                <a:gd name="T70" fmla="*/ 45 w 1505"/>
                <a:gd name="T71" fmla="*/ 464 h 1101"/>
                <a:gd name="T72" fmla="*/ 45 w 1505"/>
                <a:gd name="T73" fmla="*/ 81 h 1101"/>
                <a:gd name="T74" fmla="*/ 81 w 1505"/>
                <a:gd name="T75" fmla="*/ 45 h 1101"/>
                <a:gd name="T76" fmla="*/ 699 w 1505"/>
                <a:gd name="T77" fmla="*/ 45 h 1101"/>
                <a:gd name="T78" fmla="*/ 735 w 1505"/>
                <a:gd name="T79" fmla="*/ 81 h 1101"/>
                <a:gd name="T80" fmla="*/ 735 w 1505"/>
                <a:gd name="T81" fmla="*/ 250 h 1101"/>
                <a:gd name="T82" fmla="*/ 637 w 1505"/>
                <a:gd name="T83" fmla="*/ 250 h 1101"/>
                <a:gd name="T84" fmla="*/ 542 w 1505"/>
                <a:gd name="T85" fmla="*/ 345 h 1101"/>
                <a:gd name="T86" fmla="*/ 542 w 1505"/>
                <a:gd name="T87" fmla="*/ 500 h 1101"/>
                <a:gd name="T88" fmla="*/ 341 w 1505"/>
                <a:gd name="T89" fmla="*/ 500 h 1101"/>
                <a:gd name="T90" fmla="*/ 1460 w 1505"/>
                <a:gd name="T91" fmla="*/ 824 h 1101"/>
                <a:gd name="T92" fmla="*/ 1410 w 1505"/>
                <a:gd name="T93" fmla="*/ 874 h 1101"/>
                <a:gd name="T94" fmla="*/ 1344 w 1505"/>
                <a:gd name="T95" fmla="*/ 874 h 1101"/>
                <a:gd name="T96" fmla="*/ 1305 w 1505"/>
                <a:gd name="T97" fmla="*/ 913 h 1101"/>
                <a:gd name="T98" fmla="*/ 1305 w 1505"/>
                <a:gd name="T99" fmla="*/ 1030 h 1101"/>
                <a:gd name="T100" fmla="*/ 1149 w 1505"/>
                <a:gd name="T101" fmla="*/ 898 h 1101"/>
                <a:gd name="T102" fmla="*/ 1084 w 1505"/>
                <a:gd name="T103" fmla="*/ 874 h 1101"/>
                <a:gd name="T104" fmla="*/ 637 w 1505"/>
                <a:gd name="T105" fmla="*/ 874 h 1101"/>
                <a:gd name="T106" fmla="*/ 587 w 1505"/>
                <a:gd name="T107" fmla="*/ 824 h 1101"/>
                <a:gd name="T108" fmla="*/ 587 w 1505"/>
                <a:gd name="T109" fmla="*/ 345 h 1101"/>
                <a:gd name="T110" fmla="*/ 637 w 1505"/>
                <a:gd name="T111" fmla="*/ 295 h 1101"/>
                <a:gd name="T112" fmla="*/ 1410 w 1505"/>
                <a:gd name="T113" fmla="*/ 295 h 1101"/>
                <a:gd name="T114" fmla="*/ 1460 w 1505"/>
                <a:gd name="T115" fmla="*/ 345 h 1101"/>
                <a:gd name="T116" fmla="*/ 1460 w 1505"/>
                <a:gd name="T117" fmla="*/ 824 h 1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505" h="1101">
                  <a:moveTo>
                    <a:pt x="1410" y="250"/>
                  </a:moveTo>
                  <a:cubicBezTo>
                    <a:pt x="780" y="250"/>
                    <a:pt x="780" y="250"/>
                    <a:pt x="780" y="250"/>
                  </a:cubicBezTo>
                  <a:cubicBezTo>
                    <a:pt x="780" y="81"/>
                    <a:pt x="780" y="81"/>
                    <a:pt x="780" y="81"/>
                  </a:cubicBezTo>
                  <a:cubicBezTo>
                    <a:pt x="780" y="37"/>
                    <a:pt x="743" y="0"/>
                    <a:pt x="699" y="0"/>
                  </a:cubicBezTo>
                  <a:cubicBezTo>
                    <a:pt x="81" y="0"/>
                    <a:pt x="81" y="0"/>
                    <a:pt x="81" y="0"/>
                  </a:cubicBezTo>
                  <a:cubicBezTo>
                    <a:pt x="36" y="0"/>
                    <a:pt x="0" y="37"/>
                    <a:pt x="0" y="81"/>
                  </a:cubicBezTo>
                  <a:cubicBezTo>
                    <a:pt x="0" y="464"/>
                    <a:pt x="0" y="464"/>
                    <a:pt x="0" y="464"/>
                  </a:cubicBezTo>
                  <a:cubicBezTo>
                    <a:pt x="0" y="509"/>
                    <a:pt x="36" y="545"/>
                    <a:pt x="81" y="545"/>
                  </a:cubicBezTo>
                  <a:cubicBezTo>
                    <a:pt x="124" y="545"/>
                    <a:pt x="124" y="545"/>
                    <a:pt x="124" y="545"/>
                  </a:cubicBezTo>
                  <a:cubicBezTo>
                    <a:pt x="124" y="668"/>
                    <a:pt x="124" y="668"/>
                    <a:pt x="124" y="668"/>
                  </a:cubicBezTo>
                  <a:cubicBezTo>
                    <a:pt x="124" y="676"/>
                    <a:pt x="129" y="684"/>
                    <a:pt x="137" y="688"/>
                  </a:cubicBezTo>
                  <a:cubicBezTo>
                    <a:pt x="140" y="689"/>
                    <a:pt x="143" y="690"/>
                    <a:pt x="147" y="690"/>
                  </a:cubicBezTo>
                  <a:cubicBezTo>
                    <a:pt x="152" y="690"/>
                    <a:pt x="157" y="688"/>
                    <a:pt x="161" y="685"/>
                  </a:cubicBezTo>
                  <a:cubicBezTo>
                    <a:pt x="316" y="554"/>
                    <a:pt x="316" y="554"/>
                    <a:pt x="316" y="554"/>
                  </a:cubicBezTo>
                  <a:cubicBezTo>
                    <a:pt x="323" y="548"/>
                    <a:pt x="332" y="545"/>
                    <a:pt x="341" y="545"/>
                  </a:cubicBezTo>
                  <a:cubicBezTo>
                    <a:pt x="542" y="545"/>
                    <a:pt x="542" y="545"/>
                    <a:pt x="542" y="545"/>
                  </a:cubicBezTo>
                  <a:cubicBezTo>
                    <a:pt x="542" y="824"/>
                    <a:pt x="542" y="824"/>
                    <a:pt x="542" y="824"/>
                  </a:cubicBezTo>
                  <a:cubicBezTo>
                    <a:pt x="542" y="877"/>
                    <a:pt x="585" y="919"/>
                    <a:pt x="637" y="919"/>
                  </a:cubicBezTo>
                  <a:cubicBezTo>
                    <a:pt x="1084" y="919"/>
                    <a:pt x="1084" y="919"/>
                    <a:pt x="1084" y="919"/>
                  </a:cubicBezTo>
                  <a:cubicBezTo>
                    <a:pt x="1097" y="919"/>
                    <a:pt x="1110" y="924"/>
                    <a:pt x="1120" y="932"/>
                  </a:cubicBezTo>
                  <a:cubicBezTo>
                    <a:pt x="1313" y="1096"/>
                    <a:pt x="1313" y="1096"/>
                    <a:pt x="1313" y="1096"/>
                  </a:cubicBezTo>
                  <a:cubicBezTo>
                    <a:pt x="1317" y="1099"/>
                    <a:pt x="1322" y="1101"/>
                    <a:pt x="1328" y="1101"/>
                  </a:cubicBezTo>
                  <a:cubicBezTo>
                    <a:pt x="1331" y="1101"/>
                    <a:pt x="1334" y="1100"/>
                    <a:pt x="1337" y="1099"/>
                  </a:cubicBezTo>
                  <a:cubicBezTo>
                    <a:pt x="1345" y="1095"/>
                    <a:pt x="1350" y="1087"/>
                    <a:pt x="1350" y="1078"/>
                  </a:cubicBezTo>
                  <a:cubicBezTo>
                    <a:pt x="1350" y="919"/>
                    <a:pt x="1350" y="919"/>
                    <a:pt x="1350" y="919"/>
                  </a:cubicBezTo>
                  <a:cubicBezTo>
                    <a:pt x="1410" y="919"/>
                    <a:pt x="1410" y="919"/>
                    <a:pt x="1410" y="919"/>
                  </a:cubicBezTo>
                  <a:cubicBezTo>
                    <a:pt x="1463" y="919"/>
                    <a:pt x="1505" y="877"/>
                    <a:pt x="1505" y="824"/>
                  </a:cubicBezTo>
                  <a:cubicBezTo>
                    <a:pt x="1505" y="345"/>
                    <a:pt x="1505" y="345"/>
                    <a:pt x="1505" y="345"/>
                  </a:cubicBezTo>
                  <a:cubicBezTo>
                    <a:pt x="1505" y="293"/>
                    <a:pt x="1463" y="250"/>
                    <a:pt x="1410" y="250"/>
                  </a:cubicBezTo>
                  <a:close/>
                  <a:moveTo>
                    <a:pt x="341" y="500"/>
                  </a:moveTo>
                  <a:cubicBezTo>
                    <a:pt x="322" y="500"/>
                    <a:pt x="302" y="507"/>
                    <a:pt x="287" y="520"/>
                  </a:cubicBezTo>
                  <a:cubicBezTo>
                    <a:pt x="169" y="619"/>
                    <a:pt x="169" y="619"/>
                    <a:pt x="169" y="619"/>
                  </a:cubicBezTo>
                  <a:cubicBezTo>
                    <a:pt x="169" y="535"/>
                    <a:pt x="169" y="535"/>
                    <a:pt x="169" y="535"/>
                  </a:cubicBezTo>
                  <a:cubicBezTo>
                    <a:pt x="169" y="516"/>
                    <a:pt x="153" y="500"/>
                    <a:pt x="133" y="500"/>
                  </a:cubicBezTo>
                  <a:cubicBezTo>
                    <a:pt x="81" y="500"/>
                    <a:pt x="81" y="500"/>
                    <a:pt x="81" y="500"/>
                  </a:cubicBezTo>
                  <a:cubicBezTo>
                    <a:pt x="61" y="500"/>
                    <a:pt x="45" y="484"/>
                    <a:pt x="45" y="464"/>
                  </a:cubicBezTo>
                  <a:cubicBezTo>
                    <a:pt x="45" y="81"/>
                    <a:pt x="45" y="81"/>
                    <a:pt x="45" y="81"/>
                  </a:cubicBezTo>
                  <a:cubicBezTo>
                    <a:pt x="45" y="61"/>
                    <a:pt x="61" y="45"/>
                    <a:pt x="81" y="45"/>
                  </a:cubicBezTo>
                  <a:cubicBezTo>
                    <a:pt x="699" y="45"/>
                    <a:pt x="699" y="45"/>
                    <a:pt x="699" y="45"/>
                  </a:cubicBezTo>
                  <a:cubicBezTo>
                    <a:pt x="719" y="45"/>
                    <a:pt x="735" y="61"/>
                    <a:pt x="735" y="81"/>
                  </a:cubicBezTo>
                  <a:cubicBezTo>
                    <a:pt x="735" y="250"/>
                    <a:pt x="735" y="250"/>
                    <a:pt x="735" y="250"/>
                  </a:cubicBezTo>
                  <a:cubicBezTo>
                    <a:pt x="637" y="250"/>
                    <a:pt x="637" y="250"/>
                    <a:pt x="637" y="250"/>
                  </a:cubicBezTo>
                  <a:cubicBezTo>
                    <a:pt x="585" y="250"/>
                    <a:pt x="542" y="293"/>
                    <a:pt x="542" y="345"/>
                  </a:cubicBezTo>
                  <a:cubicBezTo>
                    <a:pt x="542" y="500"/>
                    <a:pt x="542" y="500"/>
                    <a:pt x="542" y="500"/>
                  </a:cubicBezTo>
                  <a:lnTo>
                    <a:pt x="341" y="500"/>
                  </a:lnTo>
                  <a:close/>
                  <a:moveTo>
                    <a:pt x="1460" y="824"/>
                  </a:moveTo>
                  <a:cubicBezTo>
                    <a:pt x="1460" y="852"/>
                    <a:pt x="1438" y="874"/>
                    <a:pt x="1410" y="874"/>
                  </a:cubicBezTo>
                  <a:cubicBezTo>
                    <a:pt x="1344" y="874"/>
                    <a:pt x="1344" y="874"/>
                    <a:pt x="1344" y="874"/>
                  </a:cubicBezTo>
                  <a:cubicBezTo>
                    <a:pt x="1323" y="874"/>
                    <a:pt x="1305" y="892"/>
                    <a:pt x="1305" y="913"/>
                  </a:cubicBezTo>
                  <a:cubicBezTo>
                    <a:pt x="1305" y="1030"/>
                    <a:pt x="1305" y="1030"/>
                    <a:pt x="1305" y="1030"/>
                  </a:cubicBezTo>
                  <a:cubicBezTo>
                    <a:pt x="1149" y="898"/>
                    <a:pt x="1149" y="898"/>
                    <a:pt x="1149" y="898"/>
                  </a:cubicBezTo>
                  <a:cubicBezTo>
                    <a:pt x="1131" y="883"/>
                    <a:pt x="1108" y="874"/>
                    <a:pt x="1084" y="874"/>
                  </a:cubicBezTo>
                  <a:cubicBezTo>
                    <a:pt x="637" y="874"/>
                    <a:pt x="637" y="874"/>
                    <a:pt x="637" y="874"/>
                  </a:cubicBezTo>
                  <a:cubicBezTo>
                    <a:pt x="610" y="874"/>
                    <a:pt x="587" y="852"/>
                    <a:pt x="587" y="824"/>
                  </a:cubicBezTo>
                  <a:cubicBezTo>
                    <a:pt x="587" y="345"/>
                    <a:pt x="587" y="345"/>
                    <a:pt x="587" y="345"/>
                  </a:cubicBezTo>
                  <a:cubicBezTo>
                    <a:pt x="587" y="318"/>
                    <a:pt x="610" y="295"/>
                    <a:pt x="637" y="295"/>
                  </a:cubicBezTo>
                  <a:cubicBezTo>
                    <a:pt x="1410" y="295"/>
                    <a:pt x="1410" y="295"/>
                    <a:pt x="1410" y="295"/>
                  </a:cubicBezTo>
                  <a:cubicBezTo>
                    <a:pt x="1438" y="295"/>
                    <a:pt x="1460" y="318"/>
                    <a:pt x="1460" y="345"/>
                  </a:cubicBezTo>
                  <a:lnTo>
                    <a:pt x="1460" y="8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3" name="Freeform 7"/>
            <p:cNvSpPr>
              <a:spLocks/>
            </p:cNvSpPr>
            <p:nvPr/>
          </p:nvSpPr>
          <p:spPr bwMode="auto">
            <a:xfrm>
              <a:off x="6208713" y="3227388"/>
              <a:ext cx="1833563" cy="173037"/>
            </a:xfrm>
            <a:custGeom>
              <a:avLst/>
              <a:gdLst>
                <a:gd name="T0" fmla="*/ 489 w 489"/>
                <a:gd name="T1" fmla="*/ 23 h 46"/>
                <a:gd name="T2" fmla="*/ 467 w 489"/>
                <a:gd name="T3" fmla="*/ 46 h 46"/>
                <a:gd name="T4" fmla="*/ 23 w 489"/>
                <a:gd name="T5" fmla="*/ 46 h 46"/>
                <a:gd name="T6" fmla="*/ 0 w 489"/>
                <a:gd name="T7" fmla="*/ 23 h 46"/>
                <a:gd name="T8" fmla="*/ 23 w 489"/>
                <a:gd name="T9" fmla="*/ 0 h 46"/>
                <a:gd name="T10" fmla="*/ 467 w 489"/>
                <a:gd name="T11" fmla="*/ 0 h 46"/>
                <a:gd name="T12" fmla="*/ 489 w 489"/>
                <a:gd name="T13" fmla="*/ 23 h 46"/>
              </a:gdLst>
              <a:ahLst/>
              <a:cxnLst>
                <a:cxn ang="0">
                  <a:pos x="T0" y="T1"/>
                </a:cxn>
                <a:cxn ang="0">
                  <a:pos x="T2" y="T3"/>
                </a:cxn>
                <a:cxn ang="0">
                  <a:pos x="T4" y="T5"/>
                </a:cxn>
                <a:cxn ang="0">
                  <a:pos x="T6" y="T7"/>
                </a:cxn>
                <a:cxn ang="0">
                  <a:pos x="T8" y="T9"/>
                </a:cxn>
                <a:cxn ang="0">
                  <a:pos x="T10" y="T11"/>
                </a:cxn>
                <a:cxn ang="0">
                  <a:pos x="T12" y="T13"/>
                </a:cxn>
              </a:cxnLst>
              <a:rect l="0" t="0" r="r" b="b"/>
              <a:pathLst>
                <a:path w="489" h="46">
                  <a:moveTo>
                    <a:pt x="489" y="23"/>
                  </a:moveTo>
                  <a:cubicBezTo>
                    <a:pt x="489" y="35"/>
                    <a:pt x="479" y="46"/>
                    <a:pt x="467" y="46"/>
                  </a:cubicBezTo>
                  <a:cubicBezTo>
                    <a:pt x="23" y="46"/>
                    <a:pt x="23" y="46"/>
                    <a:pt x="23" y="46"/>
                  </a:cubicBezTo>
                  <a:cubicBezTo>
                    <a:pt x="10" y="46"/>
                    <a:pt x="0" y="35"/>
                    <a:pt x="0" y="23"/>
                  </a:cubicBezTo>
                  <a:cubicBezTo>
                    <a:pt x="0" y="10"/>
                    <a:pt x="10" y="0"/>
                    <a:pt x="23" y="0"/>
                  </a:cubicBezTo>
                  <a:cubicBezTo>
                    <a:pt x="467" y="0"/>
                    <a:pt x="467" y="0"/>
                    <a:pt x="467" y="0"/>
                  </a:cubicBezTo>
                  <a:cubicBezTo>
                    <a:pt x="479" y="0"/>
                    <a:pt x="489" y="10"/>
                    <a:pt x="489" y="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4" name="Freeform 8"/>
            <p:cNvSpPr>
              <a:spLocks/>
            </p:cNvSpPr>
            <p:nvPr/>
          </p:nvSpPr>
          <p:spPr bwMode="auto">
            <a:xfrm>
              <a:off x="6208713" y="3786188"/>
              <a:ext cx="1833563" cy="168275"/>
            </a:xfrm>
            <a:custGeom>
              <a:avLst/>
              <a:gdLst>
                <a:gd name="T0" fmla="*/ 489 w 489"/>
                <a:gd name="T1" fmla="*/ 22 h 45"/>
                <a:gd name="T2" fmla="*/ 467 w 489"/>
                <a:gd name="T3" fmla="*/ 45 h 45"/>
                <a:gd name="T4" fmla="*/ 23 w 489"/>
                <a:gd name="T5" fmla="*/ 45 h 45"/>
                <a:gd name="T6" fmla="*/ 0 w 489"/>
                <a:gd name="T7" fmla="*/ 22 h 45"/>
                <a:gd name="T8" fmla="*/ 23 w 489"/>
                <a:gd name="T9" fmla="*/ 0 h 45"/>
                <a:gd name="T10" fmla="*/ 467 w 489"/>
                <a:gd name="T11" fmla="*/ 0 h 45"/>
                <a:gd name="T12" fmla="*/ 489 w 489"/>
                <a:gd name="T13" fmla="*/ 22 h 45"/>
              </a:gdLst>
              <a:ahLst/>
              <a:cxnLst>
                <a:cxn ang="0">
                  <a:pos x="T0" y="T1"/>
                </a:cxn>
                <a:cxn ang="0">
                  <a:pos x="T2" y="T3"/>
                </a:cxn>
                <a:cxn ang="0">
                  <a:pos x="T4" y="T5"/>
                </a:cxn>
                <a:cxn ang="0">
                  <a:pos x="T6" y="T7"/>
                </a:cxn>
                <a:cxn ang="0">
                  <a:pos x="T8" y="T9"/>
                </a:cxn>
                <a:cxn ang="0">
                  <a:pos x="T10" y="T11"/>
                </a:cxn>
                <a:cxn ang="0">
                  <a:pos x="T12" y="T13"/>
                </a:cxn>
              </a:cxnLst>
              <a:rect l="0" t="0" r="r" b="b"/>
              <a:pathLst>
                <a:path w="489" h="45">
                  <a:moveTo>
                    <a:pt x="489" y="22"/>
                  </a:moveTo>
                  <a:cubicBezTo>
                    <a:pt x="489" y="35"/>
                    <a:pt x="479" y="45"/>
                    <a:pt x="467" y="45"/>
                  </a:cubicBezTo>
                  <a:cubicBezTo>
                    <a:pt x="23" y="45"/>
                    <a:pt x="23" y="45"/>
                    <a:pt x="23" y="45"/>
                  </a:cubicBezTo>
                  <a:cubicBezTo>
                    <a:pt x="10" y="45"/>
                    <a:pt x="0" y="35"/>
                    <a:pt x="0" y="22"/>
                  </a:cubicBezTo>
                  <a:cubicBezTo>
                    <a:pt x="0" y="10"/>
                    <a:pt x="10" y="0"/>
                    <a:pt x="23" y="0"/>
                  </a:cubicBezTo>
                  <a:cubicBezTo>
                    <a:pt x="467" y="0"/>
                    <a:pt x="467" y="0"/>
                    <a:pt x="467" y="0"/>
                  </a:cubicBezTo>
                  <a:cubicBezTo>
                    <a:pt x="479" y="0"/>
                    <a:pt x="489" y="10"/>
                    <a:pt x="489"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5" name="Freeform 9"/>
            <p:cNvSpPr>
              <a:spLocks/>
            </p:cNvSpPr>
            <p:nvPr/>
          </p:nvSpPr>
          <p:spPr bwMode="auto">
            <a:xfrm>
              <a:off x="3924301" y="1936750"/>
              <a:ext cx="1593850" cy="169862"/>
            </a:xfrm>
            <a:custGeom>
              <a:avLst/>
              <a:gdLst>
                <a:gd name="T0" fmla="*/ 425 w 425"/>
                <a:gd name="T1" fmla="*/ 22 h 45"/>
                <a:gd name="T2" fmla="*/ 403 w 425"/>
                <a:gd name="T3" fmla="*/ 45 h 45"/>
                <a:gd name="T4" fmla="*/ 23 w 425"/>
                <a:gd name="T5" fmla="*/ 45 h 45"/>
                <a:gd name="T6" fmla="*/ 0 w 425"/>
                <a:gd name="T7" fmla="*/ 22 h 45"/>
                <a:gd name="T8" fmla="*/ 23 w 425"/>
                <a:gd name="T9" fmla="*/ 0 h 45"/>
                <a:gd name="T10" fmla="*/ 403 w 425"/>
                <a:gd name="T11" fmla="*/ 0 h 45"/>
                <a:gd name="T12" fmla="*/ 425 w 425"/>
                <a:gd name="T13" fmla="*/ 22 h 45"/>
              </a:gdLst>
              <a:ahLst/>
              <a:cxnLst>
                <a:cxn ang="0">
                  <a:pos x="T0" y="T1"/>
                </a:cxn>
                <a:cxn ang="0">
                  <a:pos x="T2" y="T3"/>
                </a:cxn>
                <a:cxn ang="0">
                  <a:pos x="T4" y="T5"/>
                </a:cxn>
                <a:cxn ang="0">
                  <a:pos x="T6" y="T7"/>
                </a:cxn>
                <a:cxn ang="0">
                  <a:pos x="T8" y="T9"/>
                </a:cxn>
                <a:cxn ang="0">
                  <a:pos x="T10" y="T11"/>
                </a:cxn>
                <a:cxn ang="0">
                  <a:pos x="T12" y="T13"/>
                </a:cxn>
              </a:cxnLst>
              <a:rect l="0" t="0" r="r" b="b"/>
              <a:pathLst>
                <a:path w="425" h="45">
                  <a:moveTo>
                    <a:pt x="425" y="22"/>
                  </a:moveTo>
                  <a:cubicBezTo>
                    <a:pt x="425" y="35"/>
                    <a:pt x="415" y="45"/>
                    <a:pt x="403" y="45"/>
                  </a:cubicBezTo>
                  <a:cubicBezTo>
                    <a:pt x="23" y="45"/>
                    <a:pt x="23" y="45"/>
                    <a:pt x="23" y="45"/>
                  </a:cubicBezTo>
                  <a:cubicBezTo>
                    <a:pt x="11" y="45"/>
                    <a:pt x="0" y="35"/>
                    <a:pt x="0" y="22"/>
                  </a:cubicBezTo>
                  <a:cubicBezTo>
                    <a:pt x="0" y="10"/>
                    <a:pt x="11" y="0"/>
                    <a:pt x="23" y="0"/>
                  </a:cubicBezTo>
                  <a:cubicBezTo>
                    <a:pt x="403" y="0"/>
                    <a:pt x="403" y="0"/>
                    <a:pt x="403" y="0"/>
                  </a:cubicBezTo>
                  <a:cubicBezTo>
                    <a:pt x="415" y="0"/>
                    <a:pt x="425" y="10"/>
                    <a:pt x="425"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6" name="Freeform 10"/>
            <p:cNvSpPr>
              <a:spLocks/>
            </p:cNvSpPr>
            <p:nvPr/>
          </p:nvSpPr>
          <p:spPr bwMode="auto">
            <a:xfrm>
              <a:off x="3924301" y="2371725"/>
              <a:ext cx="1136650" cy="169862"/>
            </a:xfrm>
            <a:custGeom>
              <a:avLst/>
              <a:gdLst>
                <a:gd name="T0" fmla="*/ 303 w 303"/>
                <a:gd name="T1" fmla="*/ 23 h 45"/>
                <a:gd name="T2" fmla="*/ 281 w 303"/>
                <a:gd name="T3" fmla="*/ 45 h 45"/>
                <a:gd name="T4" fmla="*/ 23 w 303"/>
                <a:gd name="T5" fmla="*/ 45 h 45"/>
                <a:gd name="T6" fmla="*/ 0 w 303"/>
                <a:gd name="T7" fmla="*/ 23 h 45"/>
                <a:gd name="T8" fmla="*/ 23 w 303"/>
                <a:gd name="T9" fmla="*/ 0 h 45"/>
                <a:gd name="T10" fmla="*/ 281 w 303"/>
                <a:gd name="T11" fmla="*/ 0 h 45"/>
                <a:gd name="T12" fmla="*/ 303 w 303"/>
                <a:gd name="T13" fmla="*/ 23 h 45"/>
              </a:gdLst>
              <a:ahLst/>
              <a:cxnLst>
                <a:cxn ang="0">
                  <a:pos x="T0" y="T1"/>
                </a:cxn>
                <a:cxn ang="0">
                  <a:pos x="T2" y="T3"/>
                </a:cxn>
                <a:cxn ang="0">
                  <a:pos x="T4" y="T5"/>
                </a:cxn>
                <a:cxn ang="0">
                  <a:pos x="T6" y="T7"/>
                </a:cxn>
                <a:cxn ang="0">
                  <a:pos x="T8" y="T9"/>
                </a:cxn>
                <a:cxn ang="0">
                  <a:pos x="T10" y="T11"/>
                </a:cxn>
                <a:cxn ang="0">
                  <a:pos x="T12" y="T13"/>
                </a:cxn>
              </a:cxnLst>
              <a:rect l="0" t="0" r="r" b="b"/>
              <a:pathLst>
                <a:path w="303" h="45">
                  <a:moveTo>
                    <a:pt x="303" y="23"/>
                  </a:moveTo>
                  <a:cubicBezTo>
                    <a:pt x="303" y="35"/>
                    <a:pt x="293" y="45"/>
                    <a:pt x="281" y="45"/>
                  </a:cubicBezTo>
                  <a:cubicBezTo>
                    <a:pt x="23" y="45"/>
                    <a:pt x="23" y="45"/>
                    <a:pt x="23" y="45"/>
                  </a:cubicBezTo>
                  <a:cubicBezTo>
                    <a:pt x="11" y="45"/>
                    <a:pt x="0" y="35"/>
                    <a:pt x="0" y="23"/>
                  </a:cubicBezTo>
                  <a:cubicBezTo>
                    <a:pt x="0" y="10"/>
                    <a:pt x="11" y="0"/>
                    <a:pt x="23" y="0"/>
                  </a:cubicBezTo>
                  <a:cubicBezTo>
                    <a:pt x="281" y="0"/>
                    <a:pt x="281" y="0"/>
                    <a:pt x="281" y="0"/>
                  </a:cubicBezTo>
                  <a:cubicBezTo>
                    <a:pt x="293" y="0"/>
                    <a:pt x="303" y="10"/>
                    <a:pt x="303" y="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grpSp>
      <p:sp>
        <p:nvSpPr>
          <p:cNvPr id="18" name="Freeform 6"/>
          <p:cNvSpPr>
            <a:spLocks/>
          </p:cNvSpPr>
          <p:nvPr userDrawn="1"/>
        </p:nvSpPr>
        <p:spPr bwMode="auto">
          <a:xfrm>
            <a:off x="3213039" y="296368"/>
            <a:ext cx="8978961" cy="864888"/>
          </a:xfrm>
          <a:custGeom>
            <a:avLst/>
            <a:gdLst>
              <a:gd name="T0" fmla="*/ 6409 w 6533"/>
              <a:gd name="T1" fmla="*/ 0 h 617"/>
              <a:gd name="T2" fmla="*/ 0 w 6533"/>
              <a:gd name="T3" fmla="*/ 0 h 617"/>
              <a:gd name="T4" fmla="*/ 126 w 6533"/>
              <a:gd name="T5" fmla="*/ 310 h 617"/>
              <a:gd name="T6" fmla="*/ 0 w 6533"/>
              <a:gd name="T7" fmla="*/ 617 h 617"/>
              <a:gd name="T8" fmla="*/ 6409 w 6533"/>
              <a:gd name="T9" fmla="*/ 617 h 617"/>
              <a:gd name="T10" fmla="*/ 6533 w 6533"/>
              <a:gd name="T11" fmla="*/ 310 h 617"/>
              <a:gd name="T12" fmla="*/ 6409 w 6533"/>
              <a:gd name="T13" fmla="*/ 0 h 617"/>
              <a:gd name="connsiteX0" fmla="*/ 9810 w 9810"/>
              <a:gd name="connsiteY0" fmla="*/ 0 h 10000"/>
              <a:gd name="connsiteX1" fmla="*/ 0 w 9810"/>
              <a:gd name="connsiteY1" fmla="*/ 0 h 10000"/>
              <a:gd name="connsiteX2" fmla="*/ 193 w 9810"/>
              <a:gd name="connsiteY2" fmla="*/ 5024 h 10000"/>
              <a:gd name="connsiteX3" fmla="*/ 0 w 9810"/>
              <a:gd name="connsiteY3" fmla="*/ 10000 h 10000"/>
              <a:gd name="connsiteX4" fmla="*/ 9810 w 9810"/>
              <a:gd name="connsiteY4" fmla="*/ 10000 h 10000"/>
              <a:gd name="connsiteX5" fmla="*/ 7589 w 9810"/>
              <a:gd name="connsiteY5" fmla="*/ 5574 h 10000"/>
              <a:gd name="connsiteX6" fmla="*/ 9810 w 9810"/>
              <a:gd name="connsiteY6" fmla="*/ 0 h 10000"/>
              <a:gd name="connsiteX0" fmla="*/ 7021 w 10000"/>
              <a:gd name="connsiteY0" fmla="*/ 0 h 10000"/>
              <a:gd name="connsiteX1" fmla="*/ 0 w 10000"/>
              <a:gd name="connsiteY1" fmla="*/ 0 h 10000"/>
              <a:gd name="connsiteX2" fmla="*/ 197 w 10000"/>
              <a:gd name="connsiteY2" fmla="*/ 5024 h 10000"/>
              <a:gd name="connsiteX3" fmla="*/ 0 w 10000"/>
              <a:gd name="connsiteY3" fmla="*/ 10000 h 10000"/>
              <a:gd name="connsiteX4" fmla="*/ 10000 w 10000"/>
              <a:gd name="connsiteY4" fmla="*/ 10000 h 10000"/>
              <a:gd name="connsiteX5" fmla="*/ 7736 w 10000"/>
              <a:gd name="connsiteY5" fmla="*/ 5574 h 10000"/>
              <a:gd name="connsiteX6" fmla="*/ 7021 w 10000"/>
              <a:gd name="connsiteY6" fmla="*/ 0 h 10000"/>
              <a:gd name="connsiteX0" fmla="*/ 7021 w 7736"/>
              <a:gd name="connsiteY0" fmla="*/ 0 h 10038"/>
              <a:gd name="connsiteX1" fmla="*/ 0 w 7736"/>
              <a:gd name="connsiteY1" fmla="*/ 0 h 10038"/>
              <a:gd name="connsiteX2" fmla="*/ 197 w 7736"/>
              <a:gd name="connsiteY2" fmla="*/ 5024 h 10038"/>
              <a:gd name="connsiteX3" fmla="*/ 0 w 7736"/>
              <a:gd name="connsiteY3" fmla="*/ 10000 h 10038"/>
              <a:gd name="connsiteX4" fmla="*/ 7017 w 7736"/>
              <a:gd name="connsiteY4" fmla="*/ 10038 h 10038"/>
              <a:gd name="connsiteX5" fmla="*/ 7736 w 7736"/>
              <a:gd name="connsiteY5" fmla="*/ 5574 h 10038"/>
              <a:gd name="connsiteX6" fmla="*/ 7021 w 7736"/>
              <a:gd name="connsiteY6" fmla="*/ 0 h 10038"/>
              <a:gd name="connsiteX0" fmla="*/ 9076 w 9316"/>
              <a:gd name="connsiteY0" fmla="*/ 0 h 10000"/>
              <a:gd name="connsiteX1" fmla="*/ 0 w 9316"/>
              <a:gd name="connsiteY1" fmla="*/ 0 h 10000"/>
              <a:gd name="connsiteX2" fmla="*/ 255 w 9316"/>
              <a:gd name="connsiteY2" fmla="*/ 5005 h 10000"/>
              <a:gd name="connsiteX3" fmla="*/ 0 w 9316"/>
              <a:gd name="connsiteY3" fmla="*/ 9962 h 10000"/>
              <a:gd name="connsiteX4" fmla="*/ 9071 w 9316"/>
              <a:gd name="connsiteY4" fmla="*/ 10000 h 10000"/>
              <a:gd name="connsiteX5" fmla="*/ 9316 w 9316"/>
              <a:gd name="connsiteY5" fmla="*/ 5668 h 10000"/>
              <a:gd name="connsiteX6" fmla="*/ 9076 w 9316"/>
              <a:gd name="connsiteY6" fmla="*/ 0 h 10000"/>
              <a:gd name="connsiteX0" fmla="*/ 9742 w 10000"/>
              <a:gd name="connsiteY0" fmla="*/ 0 h 10000"/>
              <a:gd name="connsiteX1" fmla="*/ 0 w 10000"/>
              <a:gd name="connsiteY1" fmla="*/ 0 h 10000"/>
              <a:gd name="connsiteX2" fmla="*/ 274 w 10000"/>
              <a:gd name="connsiteY2" fmla="*/ 5005 h 10000"/>
              <a:gd name="connsiteX3" fmla="*/ 0 w 10000"/>
              <a:gd name="connsiteY3" fmla="*/ 9962 h 10000"/>
              <a:gd name="connsiteX4" fmla="*/ 9737 w 10000"/>
              <a:gd name="connsiteY4" fmla="*/ 10000 h 10000"/>
              <a:gd name="connsiteX5" fmla="*/ 10000 w 10000"/>
              <a:gd name="connsiteY5" fmla="*/ 5668 h 10000"/>
              <a:gd name="connsiteX6" fmla="*/ 9742 w 10000"/>
              <a:gd name="connsiteY6" fmla="*/ 0 h 10000"/>
              <a:gd name="connsiteX0" fmla="*/ 9742 w 9877"/>
              <a:gd name="connsiteY0" fmla="*/ 0 h 10000"/>
              <a:gd name="connsiteX1" fmla="*/ 0 w 9877"/>
              <a:gd name="connsiteY1" fmla="*/ 0 h 10000"/>
              <a:gd name="connsiteX2" fmla="*/ 274 w 9877"/>
              <a:gd name="connsiteY2" fmla="*/ 5005 h 10000"/>
              <a:gd name="connsiteX3" fmla="*/ 0 w 9877"/>
              <a:gd name="connsiteY3" fmla="*/ 9962 h 10000"/>
              <a:gd name="connsiteX4" fmla="*/ 9737 w 9877"/>
              <a:gd name="connsiteY4" fmla="*/ 10000 h 10000"/>
              <a:gd name="connsiteX5" fmla="*/ 9738 w 9877"/>
              <a:gd name="connsiteY5" fmla="*/ 5783 h 10000"/>
              <a:gd name="connsiteX6" fmla="*/ 9742 w 9877"/>
              <a:gd name="connsiteY6" fmla="*/ 0 h 10000"/>
              <a:gd name="connsiteX0" fmla="*/ 9863 w 9991"/>
              <a:gd name="connsiteY0" fmla="*/ 0 h 10000"/>
              <a:gd name="connsiteX1" fmla="*/ 0 w 9991"/>
              <a:gd name="connsiteY1" fmla="*/ 0 h 10000"/>
              <a:gd name="connsiteX2" fmla="*/ 277 w 9991"/>
              <a:gd name="connsiteY2" fmla="*/ 5005 h 10000"/>
              <a:gd name="connsiteX3" fmla="*/ 0 w 9991"/>
              <a:gd name="connsiteY3" fmla="*/ 9962 h 10000"/>
              <a:gd name="connsiteX4" fmla="*/ 9858 w 9991"/>
              <a:gd name="connsiteY4" fmla="*/ 10000 h 10000"/>
              <a:gd name="connsiteX5" fmla="*/ 9817 w 9991"/>
              <a:gd name="connsiteY5" fmla="*/ 5783 h 10000"/>
              <a:gd name="connsiteX6" fmla="*/ 9863 w 9991"/>
              <a:gd name="connsiteY6" fmla="*/ 0 h 10000"/>
              <a:gd name="connsiteX0" fmla="*/ 9872 w 10014"/>
              <a:gd name="connsiteY0" fmla="*/ 0 h 10000"/>
              <a:gd name="connsiteX1" fmla="*/ 0 w 10014"/>
              <a:gd name="connsiteY1" fmla="*/ 0 h 10000"/>
              <a:gd name="connsiteX2" fmla="*/ 277 w 10014"/>
              <a:gd name="connsiteY2" fmla="*/ 5005 h 10000"/>
              <a:gd name="connsiteX3" fmla="*/ 0 w 10014"/>
              <a:gd name="connsiteY3" fmla="*/ 9962 h 10000"/>
              <a:gd name="connsiteX4" fmla="*/ 9867 w 10014"/>
              <a:gd name="connsiteY4" fmla="*/ 10000 h 10000"/>
              <a:gd name="connsiteX5" fmla="*/ 9890 w 10014"/>
              <a:gd name="connsiteY5" fmla="*/ 5745 h 10000"/>
              <a:gd name="connsiteX6" fmla="*/ 9872 w 10014"/>
              <a:gd name="connsiteY6" fmla="*/ 0 h 10000"/>
              <a:gd name="connsiteX0" fmla="*/ 9872 w 10030"/>
              <a:gd name="connsiteY0" fmla="*/ 0 h 10000"/>
              <a:gd name="connsiteX1" fmla="*/ 0 w 10030"/>
              <a:gd name="connsiteY1" fmla="*/ 0 h 10000"/>
              <a:gd name="connsiteX2" fmla="*/ 277 w 10030"/>
              <a:gd name="connsiteY2" fmla="*/ 5005 h 10000"/>
              <a:gd name="connsiteX3" fmla="*/ 0 w 10030"/>
              <a:gd name="connsiteY3" fmla="*/ 9962 h 10000"/>
              <a:gd name="connsiteX4" fmla="*/ 9867 w 10030"/>
              <a:gd name="connsiteY4" fmla="*/ 10000 h 10000"/>
              <a:gd name="connsiteX5" fmla="*/ 9890 w 10030"/>
              <a:gd name="connsiteY5" fmla="*/ 5745 h 10000"/>
              <a:gd name="connsiteX6" fmla="*/ 9872 w 10030"/>
              <a:gd name="connsiteY6" fmla="*/ 0 h 10000"/>
              <a:gd name="connsiteX0" fmla="*/ 9872 w 9921"/>
              <a:gd name="connsiteY0" fmla="*/ 0 h 10000"/>
              <a:gd name="connsiteX1" fmla="*/ 0 w 9921"/>
              <a:gd name="connsiteY1" fmla="*/ 0 h 10000"/>
              <a:gd name="connsiteX2" fmla="*/ 277 w 9921"/>
              <a:gd name="connsiteY2" fmla="*/ 5005 h 10000"/>
              <a:gd name="connsiteX3" fmla="*/ 0 w 9921"/>
              <a:gd name="connsiteY3" fmla="*/ 9962 h 10000"/>
              <a:gd name="connsiteX4" fmla="*/ 9867 w 9921"/>
              <a:gd name="connsiteY4" fmla="*/ 10000 h 10000"/>
              <a:gd name="connsiteX5" fmla="*/ 9890 w 9921"/>
              <a:gd name="connsiteY5" fmla="*/ 5745 h 10000"/>
              <a:gd name="connsiteX6" fmla="*/ 9872 w 9921"/>
              <a:gd name="connsiteY6" fmla="*/ 0 h 10000"/>
              <a:gd name="connsiteX0" fmla="*/ 9951 w 9974"/>
              <a:gd name="connsiteY0" fmla="*/ 0 h 10000"/>
              <a:gd name="connsiteX1" fmla="*/ 0 w 9974"/>
              <a:gd name="connsiteY1" fmla="*/ 0 h 10000"/>
              <a:gd name="connsiteX2" fmla="*/ 279 w 9974"/>
              <a:gd name="connsiteY2" fmla="*/ 5005 h 10000"/>
              <a:gd name="connsiteX3" fmla="*/ 0 w 9974"/>
              <a:gd name="connsiteY3" fmla="*/ 9962 h 10000"/>
              <a:gd name="connsiteX4" fmla="*/ 9946 w 9974"/>
              <a:gd name="connsiteY4" fmla="*/ 10000 h 10000"/>
              <a:gd name="connsiteX5" fmla="*/ 9969 w 9974"/>
              <a:gd name="connsiteY5" fmla="*/ 5745 h 10000"/>
              <a:gd name="connsiteX6" fmla="*/ 9951 w 9974"/>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9995"/>
              <a:gd name="connsiteY0" fmla="*/ 0 h 10000"/>
              <a:gd name="connsiteX1" fmla="*/ 0 w 9995"/>
              <a:gd name="connsiteY1" fmla="*/ 0 h 10000"/>
              <a:gd name="connsiteX2" fmla="*/ 280 w 9995"/>
              <a:gd name="connsiteY2" fmla="*/ 5005 h 10000"/>
              <a:gd name="connsiteX3" fmla="*/ 0 w 9995"/>
              <a:gd name="connsiteY3" fmla="*/ 9962 h 10000"/>
              <a:gd name="connsiteX4" fmla="*/ 9972 w 9995"/>
              <a:gd name="connsiteY4" fmla="*/ 10000 h 10000"/>
              <a:gd name="connsiteX5" fmla="*/ 9995 w 9995"/>
              <a:gd name="connsiteY5" fmla="*/ 5745 h 10000"/>
              <a:gd name="connsiteX6" fmla="*/ 9977 w 9995"/>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9977 w 10000"/>
              <a:gd name="connsiteY4" fmla="*/ 10000 h 10000"/>
              <a:gd name="connsiteX5" fmla="*/ 10000 w 10000"/>
              <a:gd name="connsiteY5" fmla="*/ 5745 h 10000"/>
              <a:gd name="connsiteX6" fmla="*/ 9999 w 10000"/>
              <a:gd name="connsiteY6" fmla="*/ 0 h 10000"/>
              <a:gd name="connsiteX0" fmla="*/ 9999 w 10004"/>
              <a:gd name="connsiteY0" fmla="*/ 0 h 10000"/>
              <a:gd name="connsiteX1" fmla="*/ 0 w 10004"/>
              <a:gd name="connsiteY1" fmla="*/ 0 h 10000"/>
              <a:gd name="connsiteX2" fmla="*/ 280 w 10004"/>
              <a:gd name="connsiteY2" fmla="*/ 5005 h 10000"/>
              <a:gd name="connsiteX3" fmla="*/ 0 w 10004"/>
              <a:gd name="connsiteY3" fmla="*/ 9962 h 10000"/>
              <a:gd name="connsiteX4" fmla="*/ 10000 w 10004"/>
              <a:gd name="connsiteY4" fmla="*/ 10000 h 10000"/>
              <a:gd name="connsiteX5" fmla="*/ 10000 w 10004"/>
              <a:gd name="connsiteY5" fmla="*/ 5745 h 10000"/>
              <a:gd name="connsiteX6" fmla="*/ 9999 w 10004"/>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10000 w 10000"/>
              <a:gd name="connsiteY4" fmla="*/ 10000 h 10000"/>
              <a:gd name="connsiteX5" fmla="*/ 10000 w 10000"/>
              <a:gd name="connsiteY5" fmla="*/ 5745 h 10000"/>
              <a:gd name="connsiteX6" fmla="*/ 9999 w 10000"/>
              <a:gd name="connsiteY6" fmla="*/ 0 h 10000"/>
              <a:gd name="connsiteX0" fmla="*/ 14796 w 14796"/>
              <a:gd name="connsiteY0" fmla="*/ 0 h 10000"/>
              <a:gd name="connsiteX1" fmla="*/ 0 w 14796"/>
              <a:gd name="connsiteY1" fmla="*/ 0 h 10000"/>
              <a:gd name="connsiteX2" fmla="*/ 280 w 14796"/>
              <a:gd name="connsiteY2" fmla="*/ 5005 h 10000"/>
              <a:gd name="connsiteX3" fmla="*/ 0 w 14796"/>
              <a:gd name="connsiteY3" fmla="*/ 9962 h 10000"/>
              <a:gd name="connsiteX4" fmla="*/ 10000 w 14796"/>
              <a:gd name="connsiteY4" fmla="*/ 10000 h 10000"/>
              <a:gd name="connsiteX5" fmla="*/ 10000 w 14796"/>
              <a:gd name="connsiteY5" fmla="*/ 5745 h 10000"/>
              <a:gd name="connsiteX6" fmla="*/ 14796 w 14796"/>
              <a:gd name="connsiteY6" fmla="*/ 0 h 10000"/>
              <a:gd name="connsiteX0" fmla="*/ 14796 w 14796"/>
              <a:gd name="connsiteY0" fmla="*/ 0 h 9968"/>
              <a:gd name="connsiteX1" fmla="*/ 0 w 14796"/>
              <a:gd name="connsiteY1" fmla="*/ 0 h 9968"/>
              <a:gd name="connsiteX2" fmla="*/ 280 w 14796"/>
              <a:gd name="connsiteY2" fmla="*/ 5005 h 9968"/>
              <a:gd name="connsiteX3" fmla="*/ 0 w 14796"/>
              <a:gd name="connsiteY3" fmla="*/ 9962 h 9968"/>
              <a:gd name="connsiteX4" fmla="*/ 14788 w 14796"/>
              <a:gd name="connsiteY4" fmla="*/ 9968 h 9968"/>
              <a:gd name="connsiteX5" fmla="*/ 10000 w 14796"/>
              <a:gd name="connsiteY5" fmla="*/ 5745 h 9968"/>
              <a:gd name="connsiteX6" fmla="*/ 14796 w 14796"/>
              <a:gd name="connsiteY6" fmla="*/ 0 h 9968"/>
              <a:gd name="connsiteX0" fmla="*/ 10000 w 10000"/>
              <a:gd name="connsiteY0" fmla="*/ 0 h 10000"/>
              <a:gd name="connsiteX1" fmla="*/ 0 w 10000"/>
              <a:gd name="connsiteY1" fmla="*/ 0 h 10000"/>
              <a:gd name="connsiteX2" fmla="*/ 189 w 10000"/>
              <a:gd name="connsiteY2" fmla="*/ 5021 h 10000"/>
              <a:gd name="connsiteX3" fmla="*/ 0 w 10000"/>
              <a:gd name="connsiteY3" fmla="*/ 9994 h 10000"/>
              <a:gd name="connsiteX4" fmla="*/ 9995 w 10000"/>
              <a:gd name="connsiteY4" fmla="*/ 10000 h 10000"/>
              <a:gd name="connsiteX5" fmla="*/ 9998 w 10000"/>
              <a:gd name="connsiteY5" fmla="*/ 6152 h 10000"/>
              <a:gd name="connsiteX6" fmla="*/ 10000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0000" y="0"/>
                </a:moveTo>
                <a:lnTo>
                  <a:pt x="0" y="0"/>
                </a:lnTo>
                <a:cubicBezTo>
                  <a:pt x="62" y="1674"/>
                  <a:pt x="124" y="3347"/>
                  <a:pt x="189" y="5021"/>
                </a:cubicBezTo>
                <a:cubicBezTo>
                  <a:pt x="124" y="6679"/>
                  <a:pt x="62" y="8336"/>
                  <a:pt x="0" y="9994"/>
                </a:cubicBezTo>
                <a:lnTo>
                  <a:pt x="9995" y="10000"/>
                </a:lnTo>
                <a:cubicBezTo>
                  <a:pt x="9993" y="8184"/>
                  <a:pt x="9998" y="8051"/>
                  <a:pt x="9998" y="6152"/>
                </a:cubicBezTo>
                <a:cubicBezTo>
                  <a:pt x="9996" y="3296"/>
                  <a:pt x="10001" y="2674"/>
                  <a:pt x="10000" y="0"/>
                </a:cubicBez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19" name="Freeform 11"/>
          <p:cNvSpPr>
            <a:spLocks/>
          </p:cNvSpPr>
          <p:nvPr userDrawn="1"/>
        </p:nvSpPr>
        <p:spPr bwMode="auto">
          <a:xfrm>
            <a:off x="310766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extLst mod="1">
    <p:ext uri="{DCECCB84-F9BA-43D5-87BE-67443E8EF086}">
      <p15:sldGuideLst xmlns:p15="http://schemas.microsoft.com/office/powerpoint/2012/main">
        <p15:guide id="1" orient="horz" pos="731"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目标">
    <p:spTree>
      <p:nvGrpSpPr>
        <p:cNvPr id="1" name=""/>
        <p:cNvGrpSpPr/>
        <p:nvPr/>
      </p:nvGrpSpPr>
      <p:grpSpPr>
        <a:xfrm>
          <a:off x="0" y="0"/>
          <a:ext cx="0" cy="0"/>
          <a:chOff x="0" y="0"/>
          <a:chExt cx="0" cy="0"/>
        </a:xfrm>
      </p:grpSpPr>
      <p:sp>
        <p:nvSpPr>
          <p:cNvPr id="3" name="内容占位符 2"/>
          <p:cNvSpPr>
            <a:spLocks noGrp="1"/>
          </p:cNvSpPr>
          <p:nvPr>
            <p:ph idx="1" hasCustomPrompt="1"/>
          </p:nvPr>
        </p:nvSpPr>
        <p:spPr>
          <a:xfrm>
            <a:off x="912284" y="1233487"/>
            <a:ext cx="10558800" cy="4680000"/>
          </a:xfrm>
        </p:spPr>
        <p:txBody>
          <a:bodyPr/>
          <a:lstStyle>
            <a:lvl1pPr marL="301625" marR="0" indent="-301625" algn="just" defTabSz="801688" rtl="0" eaLnBrk="1" fontAlgn="base" latinLnBrk="0" hangingPunct="1">
              <a:lnSpc>
                <a:spcPct val="140000"/>
              </a:lnSpc>
              <a:spcBef>
                <a:spcPct val="30000"/>
              </a:spcBef>
              <a:spcAft>
                <a:spcPct val="0"/>
              </a:spcAft>
              <a:buClr>
                <a:srgbClr val="808080"/>
              </a:buClr>
              <a:buSzPct val="60000"/>
              <a:buFont typeface="Wingdings" pitchFamily="2" charset="2"/>
              <a:buChar char="l"/>
              <a:tabLst/>
              <a:defRPr>
                <a:latin typeface="+mn-ea"/>
                <a:ea typeface="+mn-ea"/>
                <a:cs typeface="Arial" panose="020B0604020202020204" pitchFamily="34" charset="0"/>
              </a:defRPr>
            </a:lvl1pPr>
            <a:lvl2pPr algn="just" eaLnBrk="1" hangingPunct="1">
              <a:defRPr>
                <a:latin typeface="+mn-ea"/>
                <a:ea typeface="+mn-ea"/>
                <a:cs typeface="Arial" panose="020B0604020202020204" pitchFamily="34" charset="0"/>
              </a:defRPr>
            </a:lvl2pPr>
            <a:lvl3pPr algn="just" eaLnBrk="1" hangingPunct="1">
              <a:defRPr>
                <a:latin typeface="+mn-ea"/>
                <a:ea typeface="+mn-ea"/>
                <a:cs typeface="Arial" panose="020B0604020202020204" pitchFamily="34" charset="0"/>
              </a:defRPr>
            </a:lvl3pPr>
            <a:lvl4pPr algn="just" eaLnBrk="1" hangingPunct="1">
              <a:defRPr>
                <a:latin typeface="+mn-ea"/>
                <a:ea typeface="+mn-ea"/>
                <a:cs typeface="Arial" panose="020B0604020202020204" pitchFamily="34" charset="0"/>
              </a:defRPr>
            </a:lvl4pPr>
            <a:lvl5pPr algn="just" eaLnBrk="1" hangingPunct="1">
              <a:defRPr>
                <a:latin typeface="+mn-ea"/>
                <a:ea typeface="+mn-ea"/>
                <a:cs typeface="Arial" panose="020B0604020202020204" pitchFamily="34" charset="0"/>
              </a:defRPr>
            </a:lvl5pPr>
          </a:lstStyle>
          <a:p>
            <a:pPr marL="301625" marR="0" lvl="0" indent="-301625" algn="l" defTabSz="801688" rtl="0" eaLnBrk="0" fontAlgn="base" latinLnBrk="0" hangingPunct="0">
              <a:lnSpc>
                <a:spcPct val="140000"/>
              </a:lnSpc>
              <a:spcBef>
                <a:spcPct val="30000"/>
              </a:spcBef>
              <a:spcAft>
                <a:spcPct val="0"/>
              </a:spcAft>
              <a:buClr>
                <a:srgbClr val="808080"/>
              </a:buClr>
              <a:buSzPct val="60000"/>
              <a:buFont typeface="Wingdings" pitchFamily="2" charset="2"/>
              <a:buChar char="l"/>
              <a:tabLst/>
              <a:defRPr/>
            </a:pPr>
            <a:r>
              <a:rPr kumimoji="0" lang="zh-CN" altLang="en-US" sz="2200" b="0" i="0" u="none" strike="noStrike" kern="0" cap="none" spc="0" normalizeH="0" baseline="0" noProof="0" dirty="0">
                <a:ln>
                  <a:noFill/>
                </a:ln>
                <a:solidFill>
                  <a:srgbClr val="000000"/>
                </a:solidFill>
                <a:effectLst/>
                <a:uLnTx/>
                <a:uFillTx/>
                <a:latin typeface="+mn-lt"/>
                <a:ea typeface="+mn-ea"/>
                <a:cs typeface="+mn-cs"/>
              </a:rPr>
              <a:t>学完本课程后，您将能够：</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7" name="TextBox 10">
            <a:extLst>
              <a:ext uri="{FF2B5EF4-FFF2-40B4-BE49-F238E27FC236}">
                <a16:creationId xmlns:a16="http://schemas.microsoft.com/office/drawing/2014/main" xmlns="" id="{18ED692C-39CB-4AC0-81F6-D21CDD086EE4}"/>
              </a:ext>
            </a:extLst>
          </p:cNvPr>
          <p:cNvSpPr txBox="1"/>
          <p:nvPr userDrawn="1"/>
        </p:nvSpPr>
        <p:spPr bwMode="auto">
          <a:xfrm>
            <a:off x="1595500" y="408779"/>
            <a:ext cx="1665402" cy="639559"/>
          </a:xfrm>
          <a:prstGeom prst="rect">
            <a:avLst/>
          </a:prstGeom>
          <a:noFill/>
          <a:ln w="9525">
            <a:noFill/>
            <a:miter lim="800000"/>
            <a:headEnd/>
            <a:tailEnd/>
          </a:ln>
        </p:spPr>
        <p:txBody>
          <a:bodyPr wrap="square" lIns="99980" tIns="49987" rIns="99980" bIns="49987" rtlCol="0">
            <a:spAutoFit/>
          </a:bodyPr>
          <a:lstStyle/>
          <a:p>
            <a:pPr defTabSz="1001624" eaLnBrk="0" hangingPunct="0"/>
            <a:r>
              <a:rPr lang="zh-CN" altLang="en-US" sz="3500" b="1" dirty="0">
                <a:solidFill>
                  <a:schemeClr val="tx1">
                    <a:lumMod val="75000"/>
                    <a:lumOff val="25000"/>
                  </a:schemeClr>
                </a:solidFill>
                <a:latin typeface="+mn-ea"/>
                <a:ea typeface="+mn-ea"/>
                <a:cs typeface="Arial" pitchFamily="34" charset="0"/>
              </a:rPr>
              <a:t>目标</a:t>
            </a:r>
            <a:endParaRPr lang="en-US" altLang="zh-CN" sz="3500" b="1" dirty="0">
              <a:solidFill>
                <a:schemeClr val="tx1">
                  <a:lumMod val="75000"/>
                  <a:lumOff val="25000"/>
                </a:schemeClr>
              </a:solidFill>
              <a:latin typeface="+mn-ea"/>
              <a:ea typeface="+mn-ea"/>
              <a:cs typeface="Arial" pitchFamily="34" charset="0"/>
            </a:endParaRPr>
          </a:p>
        </p:txBody>
      </p:sp>
      <p:sp>
        <p:nvSpPr>
          <p:cNvPr id="8"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9"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grpSp>
        <p:nvGrpSpPr>
          <p:cNvPr id="10" name="组合 9"/>
          <p:cNvGrpSpPr/>
          <p:nvPr userDrawn="1"/>
        </p:nvGrpSpPr>
        <p:grpSpPr>
          <a:xfrm>
            <a:off x="443372" y="440668"/>
            <a:ext cx="533970" cy="533470"/>
            <a:chOff x="2960687" y="4865687"/>
            <a:chExt cx="1698626" cy="1697038"/>
          </a:xfrm>
          <a:solidFill>
            <a:schemeClr val="bg1"/>
          </a:solidFill>
        </p:grpSpPr>
        <p:sp>
          <p:nvSpPr>
            <p:cNvPr id="11" name="Freeform 6"/>
            <p:cNvSpPr>
              <a:spLocks/>
            </p:cNvSpPr>
            <p:nvPr/>
          </p:nvSpPr>
          <p:spPr bwMode="auto">
            <a:xfrm>
              <a:off x="2960687" y="5251450"/>
              <a:ext cx="1311275" cy="1311275"/>
            </a:xfrm>
            <a:custGeom>
              <a:avLst/>
              <a:gdLst>
                <a:gd name="T0" fmla="*/ 1114 w 1293"/>
                <a:gd name="T1" fmla="*/ 294 h 1293"/>
                <a:gd name="T2" fmla="*/ 1233 w 1293"/>
                <a:gd name="T3" fmla="*/ 647 h 1293"/>
                <a:gd name="T4" fmla="*/ 647 w 1293"/>
                <a:gd name="T5" fmla="*/ 1233 h 1293"/>
                <a:gd name="T6" fmla="*/ 60 w 1293"/>
                <a:gd name="T7" fmla="*/ 647 h 1293"/>
                <a:gd name="T8" fmla="*/ 647 w 1293"/>
                <a:gd name="T9" fmla="*/ 60 h 1293"/>
                <a:gd name="T10" fmla="*/ 1001 w 1293"/>
                <a:gd name="T11" fmla="*/ 180 h 1293"/>
                <a:gd name="T12" fmla="*/ 1044 w 1293"/>
                <a:gd name="T13" fmla="*/ 137 h 1293"/>
                <a:gd name="T14" fmla="*/ 647 w 1293"/>
                <a:gd name="T15" fmla="*/ 0 h 1293"/>
                <a:gd name="T16" fmla="*/ 0 w 1293"/>
                <a:gd name="T17" fmla="*/ 647 h 1293"/>
                <a:gd name="T18" fmla="*/ 647 w 1293"/>
                <a:gd name="T19" fmla="*/ 1293 h 1293"/>
                <a:gd name="T20" fmla="*/ 1293 w 1293"/>
                <a:gd name="T21" fmla="*/ 647 h 1293"/>
                <a:gd name="T22" fmla="*/ 1157 w 1293"/>
                <a:gd name="T23" fmla="*/ 251 h 1293"/>
                <a:gd name="T24" fmla="*/ 1114 w 1293"/>
                <a:gd name="T25" fmla="*/ 294 h 1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93" h="1293">
                  <a:moveTo>
                    <a:pt x="1114" y="294"/>
                  </a:moveTo>
                  <a:cubicBezTo>
                    <a:pt x="1189" y="392"/>
                    <a:pt x="1233" y="514"/>
                    <a:pt x="1233" y="647"/>
                  </a:cubicBezTo>
                  <a:cubicBezTo>
                    <a:pt x="1233" y="970"/>
                    <a:pt x="970" y="1233"/>
                    <a:pt x="647" y="1233"/>
                  </a:cubicBezTo>
                  <a:cubicBezTo>
                    <a:pt x="323" y="1233"/>
                    <a:pt x="60" y="970"/>
                    <a:pt x="60" y="647"/>
                  </a:cubicBezTo>
                  <a:cubicBezTo>
                    <a:pt x="60" y="323"/>
                    <a:pt x="323" y="60"/>
                    <a:pt x="647" y="60"/>
                  </a:cubicBezTo>
                  <a:cubicBezTo>
                    <a:pt x="780" y="60"/>
                    <a:pt x="903" y="105"/>
                    <a:pt x="1001" y="180"/>
                  </a:cubicBezTo>
                  <a:cubicBezTo>
                    <a:pt x="1044" y="137"/>
                    <a:pt x="1044" y="137"/>
                    <a:pt x="1044" y="137"/>
                  </a:cubicBezTo>
                  <a:cubicBezTo>
                    <a:pt x="934" y="52"/>
                    <a:pt x="796" y="0"/>
                    <a:pt x="647" y="0"/>
                  </a:cubicBezTo>
                  <a:cubicBezTo>
                    <a:pt x="290" y="0"/>
                    <a:pt x="0" y="290"/>
                    <a:pt x="0" y="647"/>
                  </a:cubicBezTo>
                  <a:cubicBezTo>
                    <a:pt x="0" y="1003"/>
                    <a:pt x="290" y="1293"/>
                    <a:pt x="647" y="1293"/>
                  </a:cubicBezTo>
                  <a:cubicBezTo>
                    <a:pt x="1003" y="1293"/>
                    <a:pt x="1293" y="1003"/>
                    <a:pt x="1293" y="647"/>
                  </a:cubicBezTo>
                  <a:cubicBezTo>
                    <a:pt x="1293" y="498"/>
                    <a:pt x="1242" y="360"/>
                    <a:pt x="1157" y="251"/>
                  </a:cubicBezTo>
                  <a:lnTo>
                    <a:pt x="1114" y="29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2" name="Freeform 7"/>
            <p:cNvSpPr>
              <a:spLocks/>
            </p:cNvSpPr>
            <p:nvPr/>
          </p:nvSpPr>
          <p:spPr bwMode="auto">
            <a:xfrm>
              <a:off x="3168650" y="5459413"/>
              <a:ext cx="895350" cy="895350"/>
            </a:xfrm>
            <a:custGeom>
              <a:avLst/>
              <a:gdLst>
                <a:gd name="T0" fmla="*/ 762 w 883"/>
                <a:gd name="T1" fmla="*/ 235 h 883"/>
                <a:gd name="T2" fmla="*/ 823 w 883"/>
                <a:gd name="T3" fmla="*/ 442 h 883"/>
                <a:gd name="T4" fmla="*/ 442 w 883"/>
                <a:gd name="T5" fmla="*/ 823 h 883"/>
                <a:gd name="T6" fmla="*/ 60 w 883"/>
                <a:gd name="T7" fmla="*/ 442 h 883"/>
                <a:gd name="T8" fmla="*/ 442 w 883"/>
                <a:gd name="T9" fmla="*/ 60 h 883"/>
                <a:gd name="T10" fmla="*/ 649 w 883"/>
                <a:gd name="T11" fmla="*/ 122 h 883"/>
                <a:gd name="T12" fmla="*/ 692 w 883"/>
                <a:gd name="T13" fmla="*/ 78 h 883"/>
                <a:gd name="T14" fmla="*/ 442 w 883"/>
                <a:gd name="T15" fmla="*/ 0 h 883"/>
                <a:gd name="T16" fmla="*/ 0 w 883"/>
                <a:gd name="T17" fmla="*/ 442 h 883"/>
                <a:gd name="T18" fmla="*/ 442 w 883"/>
                <a:gd name="T19" fmla="*/ 883 h 883"/>
                <a:gd name="T20" fmla="*/ 883 w 883"/>
                <a:gd name="T21" fmla="*/ 442 h 883"/>
                <a:gd name="T22" fmla="*/ 806 w 883"/>
                <a:gd name="T23" fmla="*/ 192 h 883"/>
                <a:gd name="T24" fmla="*/ 762 w 883"/>
                <a:gd name="T25" fmla="*/ 235 h 8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83" h="883">
                  <a:moveTo>
                    <a:pt x="762" y="235"/>
                  </a:moveTo>
                  <a:cubicBezTo>
                    <a:pt x="801" y="295"/>
                    <a:pt x="823" y="366"/>
                    <a:pt x="823" y="442"/>
                  </a:cubicBezTo>
                  <a:cubicBezTo>
                    <a:pt x="823" y="652"/>
                    <a:pt x="652" y="823"/>
                    <a:pt x="442" y="823"/>
                  </a:cubicBezTo>
                  <a:cubicBezTo>
                    <a:pt x="231" y="823"/>
                    <a:pt x="60" y="652"/>
                    <a:pt x="60" y="442"/>
                  </a:cubicBezTo>
                  <a:cubicBezTo>
                    <a:pt x="60" y="231"/>
                    <a:pt x="231" y="60"/>
                    <a:pt x="442" y="60"/>
                  </a:cubicBezTo>
                  <a:cubicBezTo>
                    <a:pt x="518" y="60"/>
                    <a:pt x="589" y="83"/>
                    <a:pt x="649" y="122"/>
                  </a:cubicBezTo>
                  <a:cubicBezTo>
                    <a:pt x="692" y="78"/>
                    <a:pt x="692" y="78"/>
                    <a:pt x="692" y="78"/>
                  </a:cubicBezTo>
                  <a:cubicBezTo>
                    <a:pt x="621" y="29"/>
                    <a:pt x="535" y="0"/>
                    <a:pt x="442" y="0"/>
                  </a:cubicBezTo>
                  <a:cubicBezTo>
                    <a:pt x="198" y="0"/>
                    <a:pt x="0" y="198"/>
                    <a:pt x="0" y="442"/>
                  </a:cubicBezTo>
                  <a:cubicBezTo>
                    <a:pt x="0" y="685"/>
                    <a:pt x="198" y="883"/>
                    <a:pt x="442" y="883"/>
                  </a:cubicBezTo>
                  <a:cubicBezTo>
                    <a:pt x="685" y="883"/>
                    <a:pt x="883" y="685"/>
                    <a:pt x="883" y="442"/>
                  </a:cubicBezTo>
                  <a:cubicBezTo>
                    <a:pt x="883" y="349"/>
                    <a:pt x="855" y="263"/>
                    <a:pt x="806" y="192"/>
                  </a:cubicBezTo>
                  <a:lnTo>
                    <a:pt x="762" y="2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3" name="Freeform 8"/>
            <p:cNvSpPr>
              <a:spLocks/>
            </p:cNvSpPr>
            <p:nvPr/>
          </p:nvSpPr>
          <p:spPr bwMode="auto">
            <a:xfrm>
              <a:off x="3384550" y="5675313"/>
              <a:ext cx="463550" cy="463550"/>
            </a:xfrm>
            <a:custGeom>
              <a:avLst/>
              <a:gdLst>
                <a:gd name="T0" fmla="*/ 390 w 457"/>
                <a:gd name="T1" fmla="*/ 181 h 457"/>
                <a:gd name="T2" fmla="*/ 397 w 457"/>
                <a:gd name="T3" fmla="*/ 229 h 457"/>
                <a:gd name="T4" fmla="*/ 229 w 457"/>
                <a:gd name="T5" fmla="*/ 397 h 457"/>
                <a:gd name="T6" fmla="*/ 60 w 457"/>
                <a:gd name="T7" fmla="*/ 229 h 457"/>
                <a:gd name="T8" fmla="*/ 229 w 457"/>
                <a:gd name="T9" fmla="*/ 60 h 457"/>
                <a:gd name="T10" fmla="*/ 277 w 457"/>
                <a:gd name="T11" fmla="*/ 67 h 457"/>
                <a:gd name="T12" fmla="*/ 324 w 457"/>
                <a:gd name="T13" fmla="*/ 21 h 457"/>
                <a:gd name="T14" fmla="*/ 229 w 457"/>
                <a:gd name="T15" fmla="*/ 0 h 457"/>
                <a:gd name="T16" fmla="*/ 0 w 457"/>
                <a:gd name="T17" fmla="*/ 229 h 457"/>
                <a:gd name="T18" fmla="*/ 229 w 457"/>
                <a:gd name="T19" fmla="*/ 457 h 457"/>
                <a:gd name="T20" fmla="*/ 457 w 457"/>
                <a:gd name="T21" fmla="*/ 229 h 457"/>
                <a:gd name="T22" fmla="*/ 437 w 457"/>
                <a:gd name="T23" fmla="*/ 134 h 457"/>
                <a:gd name="T24" fmla="*/ 390 w 457"/>
                <a:gd name="T25" fmla="*/ 181 h 4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57" h="457">
                  <a:moveTo>
                    <a:pt x="390" y="181"/>
                  </a:moveTo>
                  <a:cubicBezTo>
                    <a:pt x="395" y="196"/>
                    <a:pt x="397" y="212"/>
                    <a:pt x="397" y="229"/>
                  </a:cubicBezTo>
                  <a:cubicBezTo>
                    <a:pt x="397" y="322"/>
                    <a:pt x="322" y="397"/>
                    <a:pt x="229" y="397"/>
                  </a:cubicBezTo>
                  <a:cubicBezTo>
                    <a:pt x="136" y="397"/>
                    <a:pt x="60" y="322"/>
                    <a:pt x="60" y="229"/>
                  </a:cubicBezTo>
                  <a:cubicBezTo>
                    <a:pt x="60" y="136"/>
                    <a:pt x="136" y="60"/>
                    <a:pt x="229" y="60"/>
                  </a:cubicBezTo>
                  <a:cubicBezTo>
                    <a:pt x="245" y="60"/>
                    <a:pt x="262" y="63"/>
                    <a:pt x="277" y="67"/>
                  </a:cubicBezTo>
                  <a:cubicBezTo>
                    <a:pt x="324" y="21"/>
                    <a:pt x="324" y="21"/>
                    <a:pt x="324" y="21"/>
                  </a:cubicBezTo>
                  <a:cubicBezTo>
                    <a:pt x="295" y="8"/>
                    <a:pt x="263" y="0"/>
                    <a:pt x="229" y="0"/>
                  </a:cubicBezTo>
                  <a:cubicBezTo>
                    <a:pt x="103" y="0"/>
                    <a:pt x="0" y="103"/>
                    <a:pt x="0" y="229"/>
                  </a:cubicBezTo>
                  <a:cubicBezTo>
                    <a:pt x="0" y="355"/>
                    <a:pt x="103" y="457"/>
                    <a:pt x="229" y="457"/>
                  </a:cubicBezTo>
                  <a:cubicBezTo>
                    <a:pt x="355" y="457"/>
                    <a:pt x="457" y="355"/>
                    <a:pt x="457" y="229"/>
                  </a:cubicBezTo>
                  <a:cubicBezTo>
                    <a:pt x="457" y="195"/>
                    <a:pt x="450" y="163"/>
                    <a:pt x="437" y="134"/>
                  </a:cubicBezTo>
                  <a:lnTo>
                    <a:pt x="390" y="18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4" name="Freeform 9"/>
            <p:cNvSpPr>
              <a:spLocks/>
            </p:cNvSpPr>
            <p:nvPr/>
          </p:nvSpPr>
          <p:spPr bwMode="auto">
            <a:xfrm>
              <a:off x="3582988" y="5092700"/>
              <a:ext cx="850900" cy="844550"/>
            </a:xfrm>
            <a:custGeom>
              <a:avLst/>
              <a:gdLst>
                <a:gd name="T0" fmla="*/ 33 w 839"/>
                <a:gd name="T1" fmla="*/ 834 h 834"/>
                <a:gd name="T2" fmla="*/ 11 w 839"/>
                <a:gd name="T3" fmla="*/ 825 h 834"/>
                <a:gd name="T4" fmla="*/ 11 w 839"/>
                <a:gd name="T5" fmla="*/ 782 h 834"/>
                <a:gd name="T6" fmla="*/ 785 w 839"/>
                <a:gd name="T7" fmla="*/ 12 h 834"/>
                <a:gd name="T8" fmla="*/ 827 w 839"/>
                <a:gd name="T9" fmla="*/ 12 h 834"/>
                <a:gd name="T10" fmla="*/ 827 w 839"/>
                <a:gd name="T11" fmla="*/ 54 h 834"/>
                <a:gd name="T12" fmla="*/ 54 w 839"/>
                <a:gd name="T13" fmla="*/ 825 h 834"/>
                <a:gd name="T14" fmla="*/ 33 w 839"/>
                <a:gd name="T15" fmla="*/ 834 h 8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39" h="834">
                  <a:moveTo>
                    <a:pt x="33" y="834"/>
                  </a:moveTo>
                  <a:cubicBezTo>
                    <a:pt x="25" y="834"/>
                    <a:pt x="17" y="831"/>
                    <a:pt x="11" y="825"/>
                  </a:cubicBezTo>
                  <a:cubicBezTo>
                    <a:pt x="0" y="813"/>
                    <a:pt x="0" y="794"/>
                    <a:pt x="11" y="782"/>
                  </a:cubicBezTo>
                  <a:cubicBezTo>
                    <a:pt x="785" y="12"/>
                    <a:pt x="785" y="12"/>
                    <a:pt x="785" y="12"/>
                  </a:cubicBezTo>
                  <a:cubicBezTo>
                    <a:pt x="796" y="0"/>
                    <a:pt x="815" y="0"/>
                    <a:pt x="827" y="12"/>
                  </a:cubicBezTo>
                  <a:cubicBezTo>
                    <a:pt x="839" y="24"/>
                    <a:pt x="839" y="43"/>
                    <a:pt x="827" y="54"/>
                  </a:cubicBezTo>
                  <a:cubicBezTo>
                    <a:pt x="54" y="825"/>
                    <a:pt x="54" y="825"/>
                    <a:pt x="54" y="825"/>
                  </a:cubicBezTo>
                  <a:cubicBezTo>
                    <a:pt x="48" y="831"/>
                    <a:pt x="40" y="834"/>
                    <a:pt x="33" y="8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5" name="Freeform 10"/>
            <p:cNvSpPr>
              <a:spLocks noEditPoints="1"/>
            </p:cNvSpPr>
            <p:nvPr/>
          </p:nvSpPr>
          <p:spPr bwMode="auto">
            <a:xfrm>
              <a:off x="4140200" y="4865687"/>
              <a:ext cx="301625" cy="500063"/>
            </a:xfrm>
            <a:custGeom>
              <a:avLst/>
              <a:gdLst>
                <a:gd name="T0" fmla="*/ 50 w 298"/>
                <a:gd name="T1" fmla="*/ 492 h 492"/>
                <a:gd name="T2" fmla="*/ 40 w 298"/>
                <a:gd name="T3" fmla="*/ 490 h 492"/>
                <a:gd name="T4" fmla="*/ 20 w 298"/>
                <a:gd name="T5" fmla="*/ 464 h 492"/>
                <a:gd name="T6" fmla="*/ 1 w 298"/>
                <a:gd name="T7" fmla="*/ 252 h 492"/>
                <a:gd name="T8" fmla="*/ 10 w 298"/>
                <a:gd name="T9" fmla="*/ 228 h 492"/>
                <a:gd name="T10" fmla="*/ 227 w 298"/>
                <a:gd name="T11" fmla="*/ 11 h 492"/>
                <a:gd name="T12" fmla="*/ 259 w 298"/>
                <a:gd name="T13" fmla="*/ 4 h 492"/>
                <a:gd name="T14" fmla="*/ 278 w 298"/>
                <a:gd name="T15" fmla="*/ 29 h 492"/>
                <a:gd name="T16" fmla="*/ 297 w 298"/>
                <a:gd name="T17" fmla="*/ 242 h 492"/>
                <a:gd name="T18" fmla="*/ 289 w 298"/>
                <a:gd name="T19" fmla="*/ 266 h 492"/>
                <a:gd name="T20" fmla="*/ 71 w 298"/>
                <a:gd name="T21" fmla="*/ 483 h 492"/>
                <a:gd name="T22" fmla="*/ 50 w 298"/>
                <a:gd name="T23" fmla="*/ 492 h 492"/>
                <a:gd name="T24" fmla="*/ 62 w 298"/>
                <a:gd name="T25" fmla="*/ 260 h 492"/>
                <a:gd name="T26" fmla="*/ 74 w 298"/>
                <a:gd name="T27" fmla="*/ 395 h 492"/>
                <a:gd name="T28" fmla="*/ 236 w 298"/>
                <a:gd name="T29" fmla="*/ 233 h 492"/>
                <a:gd name="T30" fmla="*/ 224 w 298"/>
                <a:gd name="T31" fmla="*/ 99 h 492"/>
                <a:gd name="T32" fmla="*/ 62 w 298"/>
                <a:gd name="T33" fmla="*/ 260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98" h="492">
                  <a:moveTo>
                    <a:pt x="50" y="492"/>
                  </a:moveTo>
                  <a:cubicBezTo>
                    <a:pt x="46" y="492"/>
                    <a:pt x="43" y="491"/>
                    <a:pt x="40" y="490"/>
                  </a:cubicBezTo>
                  <a:cubicBezTo>
                    <a:pt x="29" y="486"/>
                    <a:pt x="21" y="476"/>
                    <a:pt x="20" y="464"/>
                  </a:cubicBezTo>
                  <a:cubicBezTo>
                    <a:pt x="1" y="252"/>
                    <a:pt x="1" y="252"/>
                    <a:pt x="1" y="252"/>
                  </a:cubicBezTo>
                  <a:cubicBezTo>
                    <a:pt x="0" y="243"/>
                    <a:pt x="3" y="234"/>
                    <a:pt x="10" y="228"/>
                  </a:cubicBezTo>
                  <a:cubicBezTo>
                    <a:pt x="227" y="11"/>
                    <a:pt x="227" y="11"/>
                    <a:pt x="227" y="11"/>
                  </a:cubicBezTo>
                  <a:cubicBezTo>
                    <a:pt x="235" y="2"/>
                    <a:pt x="248" y="0"/>
                    <a:pt x="259" y="4"/>
                  </a:cubicBezTo>
                  <a:cubicBezTo>
                    <a:pt x="270" y="7"/>
                    <a:pt x="277" y="17"/>
                    <a:pt x="278" y="29"/>
                  </a:cubicBezTo>
                  <a:cubicBezTo>
                    <a:pt x="297" y="242"/>
                    <a:pt x="297" y="242"/>
                    <a:pt x="297" y="242"/>
                  </a:cubicBezTo>
                  <a:cubicBezTo>
                    <a:pt x="298" y="251"/>
                    <a:pt x="295" y="259"/>
                    <a:pt x="289" y="266"/>
                  </a:cubicBezTo>
                  <a:cubicBezTo>
                    <a:pt x="71" y="483"/>
                    <a:pt x="71" y="483"/>
                    <a:pt x="71" y="483"/>
                  </a:cubicBezTo>
                  <a:cubicBezTo>
                    <a:pt x="65" y="489"/>
                    <a:pt x="58" y="492"/>
                    <a:pt x="50" y="492"/>
                  </a:cubicBezTo>
                  <a:close/>
                  <a:moveTo>
                    <a:pt x="62" y="260"/>
                  </a:moveTo>
                  <a:cubicBezTo>
                    <a:pt x="74" y="395"/>
                    <a:pt x="74" y="395"/>
                    <a:pt x="74" y="395"/>
                  </a:cubicBezTo>
                  <a:cubicBezTo>
                    <a:pt x="236" y="233"/>
                    <a:pt x="236" y="233"/>
                    <a:pt x="236" y="233"/>
                  </a:cubicBezTo>
                  <a:cubicBezTo>
                    <a:pt x="224" y="99"/>
                    <a:pt x="224" y="99"/>
                    <a:pt x="224" y="99"/>
                  </a:cubicBezTo>
                  <a:lnTo>
                    <a:pt x="62" y="2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6" name="Freeform 11"/>
            <p:cNvSpPr>
              <a:spLocks noEditPoints="1"/>
            </p:cNvSpPr>
            <p:nvPr/>
          </p:nvSpPr>
          <p:spPr bwMode="auto">
            <a:xfrm>
              <a:off x="4157663" y="5083175"/>
              <a:ext cx="501650" cy="301625"/>
            </a:xfrm>
            <a:custGeom>
              <a:avLst/>
              <a:gdLst>
                <a:gd name="T0" fmla="*/ 245 w 494"/>
                <a:gd name="T1" fmla="*/ 297 h 297"/>
                <a:gd name="T2" fmla="*/ 242 w 494"/>
                <a:gd name="T3" fmla="*/ 296 h 297"/>
                <a:gd name="T4" fmla="*/ 29 w 494"/>
                <a:gd name="T5" fmla="*/ 278 h 297"/>
                <a:gd name="T6" fmla="*/ 4 w 494"/>
                <a:gd name="T7" fmla="*/ 258 h 297"/>
                <a:gd name="T8" fmla="*/ 11 w 494"/>
                <a:gd name="T9" fmla="*/ 226 h 297"/>
                <a:gd name="T10" fmla="*/ 228 w 494"/>
                <a:gd name="T11" fmla="*/ 9 h 297"/>
                <a:gd name="T12" fmla="*/ 252 w 494"/>
                <a:gd name="T13" fmla="*/ 0 h 297"/>
                <a:gd name="T14" fmla="*/ 464 w 494"/>
                <a:gd name="T15" fmla="*/ 19 h 297"/>
                <a:gd name="T16" fmla="*/ 490 w 494"/>
                <a:gd name="T17" fmla="*/ 39 h 297"/>
                <a:gd name="T18" fmla="*/ 483 w 494"/>
                <a:gd name="T19" fmla="*/ 70 h 297"/>
                <a:gd name="T20" fmla="*/ 266 w 494"/>
                <a:gd name="T21" fmla="*/ 288 h 297"/>
                <a:gd name="T22" fmla="*/ 245 w 494"/>
                <a:gd name="T23" fmla="*/ 297 h 297"/>
                <a:gd name="T24" fmla="*/ 99 w 494"/>
                <a:gd name="T25" fmla="*/ 223 h 297"/>
                <a:gd name="T26" fmla="*/ 233 w 494"/>
                <a:gd name="T27" fmla="*/ 235 h 297"/>
                <a:gd name="T28" fmla="*/ 395 w 494"/>
                <a:gd name="T29" fmla="*/ 73 h 297"/>
                <a:gd name="T30" fmla="*/ 261 w 494"/>
                <a:gd name="T31" fmla="*/ 62 h 297"/>
                <a:gd name="T32" fmla="*/ 99 w 494"/>
                <a:gd name="T33" fmla="*/ 223 h 2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94" h="297">
                  <a:moveTo>
                    <a:pt x="245" y="297"/>
                  </a:moveTo>
                  <a:cubicBezTo>
                    <a:pt x="244" y="297"/>
                    <a:pt x="243" y="297"/>
                    <a:pt x="242" y="296"/>
                  </a:cubicBezTo>
                  <a:cubicBezTo>
                    <a:pt x="29" y="278"/>
                    <a:pt x="29" y="278"/>
                    <a:pt x="29" y="278"/>
                  </a:cubicBezTo>
                  <a:cubicBezTo>
                    <a:pt x="18" y="277"/>
                    <a:pt x="8" y="269"/>
                    <a:pt x="4" y="258"/>
                  </a:cubicBezTo>
                  <a:cubicBezTo>
                    <a:pt x="0" y="247"/>
                    <a:pt x="2" y="235"/>
                    <a:pt x="11" y="226"/>
                  </a:cubicBezTo>
                  <a:cubicBezTo>
                    <a:pt x="228" y="9"/>
                    <a:pt x="228" y="9"/>
                    <a:pt x="228" y="9"/>
                  </a:cubicBezTo>
                  <a:cubicBezTo>
                    <a:pt x="234" y="3"/>
                    <a:pt x="243" y="0"/>
                    <a:pt x="252" y="0"/>
                  </a:cubicBezTo>
                  <a:cubicBezTo>
                    <a:pt x="464" y="19"/>
                    <a:pt x="464" y="19"/>
                    <a:pt x="464" y="19"/>
                  </a:cubicBezTo>
                  <a:cubicBezTo>
                    <a:pt x="476" y="20"/>
                    <a:pt x="486" y="28"/>
                    <a:pt x="490" y="39"/>
                  </a:cubicBezTo>
                  <a:cubicBezTo>
                    <a:pt x="494" y="50"/>
                    <a:pt x="491" y="62"/>
                    <a:pt x="483" y="70"/>
                  </a:cubicBezTo>
                  <a:cubicBezTo>
                    <a:pt x="266" y="288"/>
                    <a:pt x="266" y="288"/>
                    <a:pt x="266" y="288"/>
                  </a:cubicBezTo>
                  <a:cubicBezTo>
                    <a:pt x="260" y="293"/>
                    <a:pt x="252" y="297"/>
                    <a:pt x="245" y="297"/>
                  </a:cubicBezTo>
                  <a:close/>
                  <a:moveTo>
                    <a:pt x="99" y="223"/>
                  </a:moveTo>
                  <a:cubicBezTo>
                    <a:pt x="233" y="235"/>
                    <a:pt x="233" y="235"/>
                    <a:pt x="233" y="235"/>
                  </a:cubicBezTo>
                  <a:cubicBezTo>
                    <a:pt x="395" y="73"/>
                    <a:pt x="395" y="73"/>
                    <a:pt x="395" y="73"/>
                  </a:cubicBezTo>
                  <a:cubicBezTo>
                    <a:pt x="261" y="62"/>
                    <a:pt x="261" y="62"/>
                    <a:pt x="261" y="62"/>
                  </a:cubicBezTo>
                  <a:lnTo>
                    <a:pt x="99" y="2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grpSp>
      <p:sp>
        <p:nvSpPr>
          <p:cNvPr id="18" name="Freeform 6"/>
          <p:cNvSpPr>
            <a:spLocks/>
          </p:cNvSpPr>
          <p:nvPr userDrawn="1"/>
        </p:nvSpPr>
        <p:spPr bwMode="auto">
          <a:xfrm>
            <a:off x="3213039" y="296368"/>
            <a:ext cx="8978961" cy="864888"/>
          </a:xfrm>
          <a:custGeom>
            <a:avLst/>
            <a:gdLst>
              <a:gd name="T0" fmla="*/ 6409 w 6533"/>
              <a:gd name="T1" fmla="*/ 0 h 617"/>
              <a:gd name="T2" fmla="*/ 0 w 6533"/>
              <a:gd name="T3" fmla="*/ 0 h 617"/>
              <a:gd name="T4" fmla="*/ 126 w 6533"/>
              <a:gd name="T5" fmla="*/ 310 h 617"/>
              <a:gd name="T6" fmla="*/ 0 w 6533"/>
              <a:gd name="T7" fmla="*/ 617 h 617"/>
              <a:gd name="T8" fmla="*/ 6409 w 6533"/>
              <a:gd name="T9" fmla="*/ 617 h 617"/>
              <a:gd name="T10" fmla="*/ 6533 w 6533"/>
              <a:gd name="T11" fmla="*/ 310 h 617"/>
              <a:gd name="T12" fmla="*/ 6409 w 6533"/>
              <a:gd name="T13" fmla="*/ 0 h 617"/>
              <a:gd name="connsiteX0" fmla="*/ 9810 w 9810"/>
              <a:gd name="connsiteY0" fmla="*/ 0 h 10000"/>
              <a:gd name="connsiteX1" fmla="*/ 0 w 9810"/>
              <a:gd name="connsiteY1" fmla="*/ 0 h 10000"/>
              <a:gd name="connsiteX2" fmla="*/ 193 w 9810"/>
              <a:gd name="connsiteY2" fmla="*/ 5024 h 10000"/>
              <a:gd name="connsiteX3" fmla="*/ 0 w 9810"/>
              <a:gd name="connsiteY3" fmla="*/ 10000 h 10000"/>
              <a:gd name="connsiteX4" fmla="*/ 9810 w 9810"/>
              <a:gd name="connsiteY4" fmla="*/ 10000 h 10000"/>
              <a:gd name="connsiteX5" fmla="*/ 7589 w 9810"/>
              <a:gd name="connsiteY5" fmla="*/ 5574 h 10000"/>
              <a:gd name="connsiteX6" fmla="*/ 9810 w 9810"/>
              <a:gd name="connsiteY6" fmla="*/ 0 h 10000"/>
              <a:gd name="connsiteX0" fmla="*/ 7021 w 10000"/>
              <a:gd name="connsiteY0" fmla="*/ 0 h 10000"/>
              <a:gd name="connsiteX1" fmla="*/ 0 w 10000"/>
              <a:gd name="connsiteY1" fmla="*/ 0 h 10000"/>
              <a:gd name="connsiteX2" fmla="*/ 197 w 10000"/>
              <a:gd name="connsiteY2" fmla="*/ 5024 h 10000"/>
              <a:gd name="connsiteX3" fmla="*/ 0 w 10000"/>
              <a:gd name="connsiteY3" fmla="*/ 10000 h 10000"/>
              <a:gd name="connsiteX4" fmla="*/ 10000 w 10000"/>
              <a:gd name="connsiteY4" fmla="*/ 10000 h 10000"/>
              <a:gd name="connsiteX5" fmla="*/ 7736 w 10000"/>
              <a:gd name="connsiteY5" fmla="*/ 5574 h 10000"/>
              <a:gd name="connsiteX6" fmla="*/ 7021 w 10000"/>
              <a:gd name="connsiteY6" fmla="*/ 0 h 10000"/>
              <a:gd name="connsiteX0" fmla="*/ 7021 w 7736"/>
              <a:gd name="connsiteY0" fmla="*/ 0 h 10038"/>
              <a:gd name="connsiteX1" fmla="*/ 0 w 7736"/>
              <a:gd name="connsiteY1" fmla="*/ 0 h 10038"/>
              <a:gd name="connsiteX2" fmla="*/ 197 w 7736"/>
              <a:gd name="connsiteY2" fmla="*/ 5024 h 10038"/>
              <a:gd name="connsiteX3" fmla="*/ 0 w 7736"/>
              <a:gd name="connsiteY3" fmla="*/ 10000 h 10038"/>
              <a:gd name="connsiteX4" fmla="*/ 7017 w 7736"/>
              <a:gd name="connsiteY4" fmla="*/ 10038 h 10038"/>
              <a:gd name="connsiteX5" fmla="*/ 7736 w 7736"/>
              <a:gd name="connsiteY5" fmla="*/ 5574 h 10038"/>
              <a:gd name="connsiteX6" fmla="*/ 7021 w 7736"/>
              <a:gd name="connsiteY6" fmla="*/ 0 h 10038"/>
              <a:gd name="connsiteX0" fmla="*/ 9076 w 9316"/>
              <a:gd name="connsiteY0" fmla="*/ 0 h 10000"/>
              <a:gd name="connsiteX1" fmla="*/ 0 w 9316"/>
              <a:gd name="connsiteY1" fmla="*/ 0 h 10000"/>
              <a:gd name="connsiteX2" fmla="*/ 255 w 9316"/>
              <a:gd name="connsiteY2" fmla="*/ 5005 h 10000"/>
              <a:gd name="connsiteX3" fmla="*/ 0 w 9316"/>
              <a:gd name="connsiteY3" fmla="*/ 9962 h 10000"/>
              <a:gd name="connsiteX4" fmla="*/ 9071 w 9316"/>
              <a:gd name="connsiteY4" fmla="*/ 10000 h 10000"/>
              <a:gd name="connsiteX5" fmla="*/ 9316 w 9316"/>
              <a:gd name="connsiteY5" fmla="*/ 5668 h 10000"/>
              <a:gd name="connsiteX6" fmla="*/ 9076 w 9316"/>
              <a:gd name="connsiteY6" fmla="*/ 0 h 10000"/>
              <a:gd name="connsiteX0" fmla="*/ 9742 w 10000"/>
              <a:gd name="connsiteY0" fmla="*/ 0 h 10000"/>
              <a:gd name="connsiteX1" fmla="*/ 0 w 10000"/>
              <a:gd name="connsiteY1" fmla="*/ 0 h 10000"/>
              <a:gd name="connsiteX2" fmla="*/ 274 w 10000"/>
              <a:gd name="connsiteY2" fmla="*/ 5005 h 10000"/>
              <a:gd name="connsiteX3" fmla="*/ 0 w 10000"/>
              <a:gd name="connsiteY3" fmla="*/ 9962 h 10000"/>
              <a:gd name="connsiteX4" fmla="*/ 9737 w 10000"/>
              <a:gd name="connsiteY4" fmla="*/ 10000 h 10000"/>
              <a:gd name="connsiteX5" fmla="*/ 10000 w 10000"/>
              <a:gd name="connsiteY5" fmla="*/ 5668 h 10000"/>
              <a:gd name="connsiteX6" fmla="*/ 9742 w 10000"/>
              <a:gd name="connsiteY6" fmla="*/ 0 h 10000"/>
              <a:gd name="connsiteX0" fmla="*/ 9742 w 9877"/>
              <a:gd name="connsiteY0" fmla="*/ 0 h 10000"/>
              <a:gd name="connsiteX1" fmla="*/ 0 w 9877"/>
              <a:gd name="connsiteY1" fmla="*/ 0 h 10000"/>
              <a:gd name="connsiteX2" fmla="*/ 274 w 9877"/>
              <a:gd name="connsiteY2" fmla="*/ 5005 h 10000"/>
              <a:gd name="connsiteX3" fmla="*/ 0 w 9877"/>
              <a:gd name="connsiteY3" fmla="*/ 9962 h 10000"/>
              <a:gd name="connsiteX4" fmla="*/ 9737 w 9877"/>
              <a:gd name="connsiteY4" fmla="*/ 10000 h 10000"/>
              <a:gd name="connsiteX5" fmla="*/ 9738 w 9877"/>
              <a:gd name="connsiteY5" fmla="*/ 5783 h 10000"/>
              <a:gd name="connsiteX6" fmla="*/ 9742 w 9877"/>
              <a:gd name="connsiteY6" fmla="*/ 0 h 10000"/>
              <a:gd name="connsiteX0" fmla="*/ 9863 w 9991"/>
              <a:gd name="connsiteY0" fmla="*/ 0 h 10000"/>
              <a:gd name="connsiteX1" fmla="*/ 0 w 9991"/>
              <a:gd name="connsiteY1" fmla="*/ 0 h 10000"/>
              <a:gd name="connsiteX2" fmla="*/ 277 w 9991"/>
              <a:gd name="connsiteY2" fmla="*/ 5005 h 10000"/>
              <a:gd name="connsiteX3" fmla="*/ 0 w 9991"/>
              <a:gd name="connsiteY3" fmla="*/ 9962 h 10000"/>
              <a:gd name="connsiteX4" fmla="*/ 9858 w 9991"/>
              <a:gd name="connsiteY4" fmla="*/ 10000 h 10000"/>
              <a:gd name="connsiteX5" fmla="*/ 9817 w 9991"/>
              <a:gd name="connsiteY5" fmla="*/ 5783 h 10000"/>
              <a:gd name="connsiteX6" fmla="*/ 9863 w 9991"/>
              <a:gd name="connsiteY6" fmla="*/ 0 h 10000"/>
              <a:gd name="connsiteX0" fmla="*/ 9872 w 10014"/>
              <a:gd name="connsiteY0" fmla="*/ 0 h 10000"/>
              <a:gd name="connsiteX1" fmla="*/ 0 w 10014"/>
              <a:gd name="connsiteY1" fmla="*/ 0 h 10000"/>
              <a:gd name="connsiteX2" fmla="*/ 277 w 10014"/>
              <a:gd name="connsiteY2" fmla="*/ 5005 h 10000"/>
              <a:gd name="connsiteX3" fmla="*/ 0 w 10014"/>
              <a:gd name="connsiteY3" fmla="*/ 9962 h 10000"/>
              <a:gd name="connsiteX4" fmla="*/ 9867 w 10014"/>
              <a:gd name="connsiteY4" fmla="*/ 10000 h 10000"/>
              <a:gd name="connsiteX5" fmla="*/ 9890 w 10014"/>
              <a:gd name="connsiteY5" fmla="*/ 5745 h 10000"/>
              <a:gd name="connsiteX6" fmla="*/ 9872 w 10014"/>
              <a:gd name="connsiteY6" fmla="*/ 0 h 10000"/>
              <a:gd name="connsiteX0" fmla="*/ 9872 w 10030"/>
              <a:gd name="connsiteY0" fmla="*/ 0 h 10000"/>
              <a:gd name="connsiteX1" fmla="*/ 0 w 10030"/>
              <a:gd name="connsiteY1" fmla="*/ 0 h 10000"/>
              <a:gd name="connsiteX2" fmla="*/ 277 w 10030"/>
              <a:gd name="connsiteY2" fmla="*/ 5005 h 10000"/>
              <a:gd name="connsiteX3" fmla="*/ 0 w 10030"/>
              <a:gd name="connsiteY3" fmla="*/ 9962 h 10000"/>
              <a:gd name="connsiteX4" fmla="*/ 9867 w 10030"/>
              <a:gd name="connsiteY4" fmla="*/ 10000 h 10000"/>
              <a:gd name="connsiteX5" fmla="*/ 9890 w 10030"/>
              <a:gd name="connsiteY5" fmla="*/ 5745 h 10000"/>
              <a:gd name="connsiteX6" fmla="*/ 9872 w 10030"/>
              <a:gd name="connsiteY6" fmla="*/ 0 h 10000"/>
              <a:gd name="connsiteX0" fmla="*/ 9872 w 9921"/>
              <a:gd name="connsiteY0" fmla="*/ 0 h 10000"/>
              <a:gd name="connsiteX1" fmla="*/ 0 w 9921"/>
              <a:gd name="connsiteY1" fmla="*/ 0 h 10000"/>
              <a:gd name="connsiteX2" fmla="*/ 277 w 9921"/>
              <a:gd name="connsiteY2" fmla="*/ 5005 h 10000"/>
              <a:gd name="connsiteX3" fmla="*/ 0 w 9921"/>
              <a:gd name="connsiteY3" fmla="*/ 9962 h 10000"/>
              <a:gd name="connsiteX4" fmla="*/ 9867 w 9921"/>
              <a:gd name="connsiteY4" fmla="*/ 10000 h 10000"/>
              <a:gd name="connsiteX5" fmla="*/ 9890 w 9921"/>
              <a:gd name="connsiteY5" fmla="*/ 5745 h 10000"/>
              <a:gd name="connsiteX6" fmla="*/ 9872 w 9921"/>
              <a:gd name="connsiteY6" fmla="*/ 0 h 10000"/>
              <a:gd name="connsiteX0" fmla="*/ 9951 w 9974"/>
              <a:gd name="connsiteY0" fmla="*/ 0 h 10000"/>
              <a:gd name="connsiteX1" fmla="*/ 0 w 9974"/>
              <a:gd name="connsiteY1" fmla="*/ 0 h 10000"/>
              <a:gd name="connsiteX2" fmla="*/ 279 w 9974"/>
              <a:gd name="connsiteY2" fmla="*/ 5005 h 10000"/>
              <a:gd name="connsiteX3" fmla="*/ 0 w 9974"/>
              <a:gd name="connsiteY3" fmla="*/ 9962 h 10000"/>
              <a:gd name="connsiteX4" fmla="*/ 9946 w 9974"/>
              <a:gd name="connsiteY4" fmla="*/ 10000 h 10000"/>
              <a:gd name="connsiteX5" fmla="*/ 9969 w 9974"/>
              <a:gd name="connsiteY5" fmla="*/ 5745 h 10000"/>
              <a:gd name="connsiteX6" fmla="*/ 9951 w 9974"/>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9995"/>
              <a:gd name="connsiteY0" fmla="*/ 0 h 10000"/>
              <a:gd name="connsiteX1" fmla="*/ 0 w 9995"/>
              <a:gd name="connsiteY1" fmla="*/ 0 h 10000"/>
              <a:gd name="connsiteX2" fmla="*/ 280 w 9995"/>
              <a:gd name="connsiteY2" fmla="*/ 5005 h 10000"/>
              <a:gd name="connsiteX3" fmla="*/ 0 w 9995"/>
              <a:gd name="connsiteY3" fmla="*/ 9962 h 10000"/>
              <a:gd name="connsiteX4" fmla="*/ 9972 w 9995"/>
              <a:gd name="connsiteY4" fmla="*/ 10000 h 10000"/>
              <a:gd name="connsiteX5" fmla="*/ 9995 w 9995"/>
              <a:gd name="connsiteY5" fmla="*/ 5745 h 10000"/>
              <a:gd name="connsiteX6" fmla="*/ 9977 w 9995"/>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9977 w 10000"/>
              <a:gd name="connsiteY4" fmla="*/ 10000 h 10000"/>
              <a:gd name="connsiteX5" fmla="*/ 10000 w 10000"/>
              <a:gd name="connsiteY5" fmla="*/ 5745 h 10000"/>
              <a:gd name="connsiteX6" fmla="*/ 9999 w 10000"/>
              <a:gd name="connsiteY6" fmla="*/ 0 h 10000"/>
              <a:gd name="connsiteX0" fmla="*/ 9999 w 10004"/>
              <a:gd name="connsiteY0" fmla="*/ 0 h 10000"/>
              <a:gd name="connsiteX1" fmla="*/ 0 w 10004"/>
              <a:gd name="connsiteY1" fmla="*/ 0 h 10000"/>
              <a:gd name="connsiteX2" fmla="*/ 280 w 10004"/>
              <a:gd name="connsiteY2" fmla="*/ 5005 h 10000"/>
              <a:gd name="connsiteX3" fmla="*/ 0 w 10004"/>
              <a:gd name="connsiteY3" fmla="*/ 9962 h 10000"/>
              <a:gd name="connsiteX4" fmla="*/ 10000 w 10004"/>
              <a:gd name="connsiteY4" fmla="*/ 10000 h 10000"/>
              <a:gd name="connsiteX5" fmla="*/ 10000 w 10004"/>
              <a:gd name="connsiteY5" fmla="*/ 5745 h 10000"/>
              <a:gd name="connsiteX6" fmla="*/ 9999 w 10004"/>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10000 w 10000"/>
              <a:gd name="connsiteY4" fmla="*/ 10000 h 10000"/>
              <a:gd name="connsiteX5" fmla="*/ 10000 w 10000"/>
              <a:gd name="connsiteY5" fmla="*/ 5745 h 10000"/>
              <a:gd name="connsiteX6" fmla="*/ 9999 w 10000"/>
              <a:gd name="connsiteY6" fmla="*/ 0 h 10000"/>
              <a:gd name="connsiteX0" fmla="*/ 14796 w 14796"/>
              <a:gd name="connsiteY0" fmla="*/ 0 h 10000"/>
              <a:gd name="connsiteX1" fmla="*/ 0 w 14796"/>
              <a:gd name="connsiteY1" fmla="*/ 0 h 10000"/>
              <a:gd name="connsiteX2" fmla="*/ 280 w 14796"/>
              <a:gd name="connsiteY2" fmla="*/ 5005 h 10000"/>
              <a:gd name="connsiteX3" fmla="*/ 0 w 14796"/>
              <a:gd name="connsiteY3" fmla="*/ 9962 h 10000"/>
              <a:gd name="connsiteX4" fmla="*/ 10000 w 14796"/>
              <a:gd name="connsiteY4" fmla="*/ 10000 h 10000"/>
              <a:gd name="connsiteX5" fmla="*/ 10000 w 14796"/>
              <a:gd name="connsiteY5" fmla="*/ 5745 h 10000"/>
              <a:gd name="connsiteX6" fmla="*/ 14796 w 14796"/>
              <a:gd name="connsiteY6" fmla="*/ 0 h 10000"/>
              <a:gd name="connsiteX0" fmla="*/ 14796 w 14796"/>
              <a:gd name="connsiteY0" fmla="*/ 0 h 9968"/>
              <a:gd name="connsiteX1" fmla="*/ 0 w 14796"/>
              <a:gd name="connsiteY1" fmla="*/ 0 h 9968"/>
              <a:gd name="connsiteX2" fmla="*/ 280 w 14796"/>
              <a:gd name="connsiteY2" fmla="*/ 5005 h 9968"/>
              <a:gd name="connsiteX3" fmla="*/ 0 w 14796"/>
              <a:gd name="connsiteY3" fmla="*/ 9962 h 9968"/>
              <a:gd name="connsiteX4" fmla="*/ 14788 w 14796"/>
              <a:gd name="connsiteY4" fmla="*/ 9968 h 9968"/>
              <a:gd name="connsiteX5" fmla="*/ 10000 w 14796"/>
              <a:gd name="connsiteY5" fmla="*/ 5745 h 9968"/>
              <a:gd name="connsiteX6" fmla="*/ 14796 w 14796"/>
              <a:gd name="connsiteY6" fmla="*/ 0 h 9968"/>
              <a:gd name="connsiteX0" fmla="*/ 10000 w 10000"/>
              <a:gd name="connsiteY0" fmla="*/ 0 h 10000"/>
              <a:gd name="connsiteX1" fmla="*/ 0 w 10000"/>
              <a:gd name="connsiteY1" fmla="*/ 0 h 10000"/>
              <a:gd name="connsiteX2" fmla="*/ 189 w 10000"/>
              <a:gd name="connsiteY2" fmla="*/ 5021 h 10000"/>
              <a:gd name="connsiteX3" fmla="*/ 0 w 10000"/>
              <a:gd name="connsiteY3" fmla="*/ 9994 h 10000"/>
              <a:gd name="connsiteX4" fmla="*/ 9995 w 10000"/>
              <a:gd name="connsiteY4" fmla="*/ 10000 h 10000"/>
              <a:gd name="connsiteX5" fmla="*/ 9998 w 10000"/>
              <a:gd name="connsiteY5" fmla="*/ 6152 h 10000"/>
              <a:gd name="connsiteX6" fmla="*/ 10000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0000" y="0"/>
                </a:moveTo>
                <a:lnTo>
                  <a:pt x="0" y="0"/>
                </a:lnTo>
                <a:cubicBezTo>
                  <a:pt x="62" y="1674"/>
                  <a:pt x="124" y="3347"/>
                  <a:pt x="189" y="5021"/>
                </a:cubicBezTo>
                <a:cubicBezTo>
                  <a:pt x="124" y="6679"/>
                  <a:pt x="62" y="8336"/>
                  <a:pt x="0" y="9994"/>
                </a:cubicBezTo>
                <a:lnTo>
                  <a:pt x="9995" y="10000"/>
                </a:lnTo>
                <a:cubicBezTo>
                  <a:pt x="9993" y="8184"/>
                  <a:pt x="9998" y="8051"/>
                  <a:pt x="9998" y="6152"/>
                </a:cubicBezTo>
                <a:cubicBezTo>
                  <a:pt x="9996" y="3296"/>
                  <a:pt x="10001" y="2674"/>
                  <a:pt x="10000" y="0"/>
                </a:cubicBez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19" name="Freeform 11"/>
          <p:cNvSpPr>
            <a:spLocks/>
          </p:cNvSpPr>
          <p:nvPr userDrawn="1"/>
        </p:nvSpPr>
        <p:spPr bwMode="auto">
          <a:xfrm>
            <a:off x="310766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Tree>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目录">
    <p:spTree>
      <p:nvGrpSpPr>
        <p:cNvPr id="1" name=""/>
        <p:cNvGrpSpPr/>
        <p:nvPr/>
      </p:nvGrpSpPr>
      <p:grpSpPr>
        <a:xfrm>
          <a:off x="0" y="0"/>
          <a:ext cx="0" cy="0"/>
          <a:chOff x="0" y="0"/>
          <a:chExt cx="0" cy="0"/>
        </a:xfrm>
      </p:grpSpPr>
      <p:sp>
        <p:nvSpPr>
          <p:cNvPr id="8" name="文本占位符 6"/>
          <p:cNvSpPr>
            <a:spLocks noGrp="1"/>
          </p:cNvSpPr>
          <p:nvPr>
            <p:ph type="body" sz="quarter" idx="10" hasCustomPrompt="1"/>
          </p:nvPr>
        </p:nvSpPr>
        <p:spPr>
          <a:xfrm>
            <a:off x="912283" y="1233487"/>
            <a:ext cx="10558800" cy="4680000"/>
          </a:xfrm>
        </p:spPr>
        <p:txBody>
          <a:bodyPr/>
          <a:lstStyle>
            <a:lvl1pPr marL="457200" marR="0" indent="-457200" algn="just" defTabSz="801688" rtl="0" eaLnBrk="1" fontAlgn="base" latinLnBrk="0" hangingPunct="1">
              <a:lnSpc>
                <a:spcPct val="140000"/>
              </a:lnSpc>
              <a:spcBef>
                <a:spcPct val="30000"/>
              </a:spcBef>
              <a:spcAft>
                <a:spcPct val="0"/>
              </a:spcAft>
              <a:buClr>
                <a:schemeClr val="tx1"/>
              </a:buClr>
              <a:buSzPct val="100000"/>
              <a:buFont typeface="+mj-lt"/>
              <a:buAutoNum type="arabicPeriod"/>
              <a:tabLst/>
              <a:defRPr>
                <a:latin typeface="+mn-ea"/>
                <a:ea typeface="+mn-ea"/>
                <a:cs typeface="Arial" panose="020B0604020202020204" pitchFamily="34" charset="0"/>
              </a:defRPr>
            </a:lvl1pPr>
            <a:lvl2pPr>
              <a:buFont typeface="Wingdings" pitchFamily="2" charset="2"/>
              <a:buChar char="p"/>
              <a:defRPr/>
            </a:lvl2pPr>
            <a:lvl3pPr>
              <a:defRPr/>
            </a:lvl3pPr>
            <a:lvl5pPr>
              <a:buNone/>
              <a:defRPr/>
            </a:lvl5pPr>
          </a:lstStyle>
          <a:p>
            <a:pPr marL="457200" indent="-457200">
              <a:buSzPct val="100000"/>
              <a:buFont typeface="+mj-lt"/>
              <a:buAutoNum type="arabicPeriod"/>
            </a:pPr>
            <a:r>
              <a:rPr lang="zh-CN" altLang="en-US" dirty="0"/>
              <a:t>一级目录一</a:t>
            </a:r>
            <a:endParaRPr lang="en-US" altLang="zh-CN" dirty="0"/>
          </a:p>
          <a:p>
            <a:pPr marL="457200" indent="-457200">
              <a:buSzPct val="100000"/>
              <a:buFont typeface="+mj-lt"/>
              <a:buAutoNum type="arabicPeriod"/>
            </a:pPr>
            <a:r>
              <a:rPr lang="zh-CN" altLang="en-US" dirty="0"/>
              <a:t>一级目录二</a:t>
            </a:r>
            <a:endParaRPr lang="en-US" altLang="zh-CN" dirty="0"/>
          </a:p>
          <a:p>
            <a:pPr marL="457200" indent="-457200">
              <a:buSzPct val="100000"/>
              <a:buFont typeface="+mj-lt"/>
              <a:buAutoNum type="arabicPeriod"/>
            </a:pPr>
            <a:r>
              <a:rPr lang="zh-CN" altLang="en-US" dirty="0"/>
              <a:t>一级目录三</a:t>
            </a:r>
            <a:endParaRPr lang="en-US" altLang="zh-CN" dirty="0"/>
          </a:p>
          <a:p>
            <a:pPr marL="457200" indent="-457200">
              <a:buSzPct val="100000"/>
              <a:buFont typeface="+mj-lt"/>
              <a:buAutoNum type="arabicPeriod"/>
            </a:pPr>
            <a:r>
              <a:rPr lang="zh-CN" altLang="en-US" dirty="0"/>
              <a:t>一级目录四</a:t>
            </a:r>
            <a:endParaRPr lang="en-US" altLang="zh-CN" dirty="0"/>
          </a:p>
          <a:p>
            <a:endParaRPr lang="zh-CN" altLang="en-US" dirty="0"/>
          </a:p>
        </p:txBody>
      </p:sp>
      <p:sp>
        <p:nvSpPr>
          <p:cNvPr id="6" name="TextBox 10">
            <a:extLst>
              <a:ext uri="{FF2B5EF4-FFF2-40B4-BE49-F238E27FC236}">
                <a16:creationId xmlns:a16="http://schemas.microsoft.com/office/drawing/2014/main" xmlns="" id="{18ED692C-39CB-4AC0-81F6-D21CDD086EE4}"/>
              </a:ext>
            </a:extLst>
          </p:cNvPr>
          <p:cNvSpPr txBox="1"/>
          <p:nvPr userDrawn="1"/>
        </p:nvSpPr>
        <p:spPr bwMode="auto">
          <a:xfrm>
            <a:off x="1595500" y="408779"/>
            <a:ext cx="1665402" cy="639559"/>
          </a:xfrm>
          <a:prstGeom prst="rect">
            <a:avLst/>
          </a:prstGeom>
          <a:noFill/>
          <a:ln w="9525">
            <a:noFill/>
            <a:miter lim="800000"/>
            <a:headEnd/>
            <a:tailEnd/>
          </a:ln>
        </p:spPr>
        <p:txBody>
          <a:bodyPr wrap="square" lIns="99980" tIns="49987" rIns="99980" bIns="49987" rtlCol="0">
            <a:spAutoFit/>
          </a:bodyPr>
          <a:lstStyle/>
          <a:p>
            <a:pPr defTabSz="1001624" eaLnBrk="0" hangingPunct="0"/>
            <a:r>
              <a:rPr lang="zh-CN" altLang="en-US" sz="3500" b="1" dirty="0" smtClean="0">
                <a:solidFill>
                  <a:schemeClr val="tx1">
                    <a:lumMod val="75000"/>
                    <a:lumOff val="25000"/>
                  </a:schemeClr>
                </a:solidFill>
                <a:latin typeface="+mn-ea"/>
                <a:ea typeface="+mn-ea"/>
                <a:cs typeface="Arial" pitchFamily="34" charset="0"/>
              </a:rPr>
              <a:t>目录</a:t>
            </a:r>
            <a:endParaRPr lang="zh-CN" altLang="en-US" sz="3500" b="1" dirty="0">
              <a:solidFill>
                <a:schemeClr val="tx1">
                  <a:lumMod val="75000"/>
                  <a:lumOff val="25000"/>
                </a:schemeClr>
              </a:solidFill>
              <a:latin typeface="+mn-ea"/>
              <a:ea typeface="+mn-ea"/>
              <a:cs typeface="Arial" pitchFamily="34" charset="0"/>
            </a:endParaRPr>
          </a:p>
        </p:txBody>
      </p:sp>
      <p:sp>
        <p:nvSpPr>
          <p:cNvPr id="7"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9"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grpSp>
        <p:nvGrpSpPr>
          <p:cNvPr id="10" name="组合 9"/>
          <p:cNvGrpSpPr/>
          <p:nvPr userDrawn="1"/>
        </p:nvGrpSpPr>
        <p:grpSpPr>
          <a:xfrm>
            <a:off x="587388" y="515379"/>
            <a:ext cx="358335" cy="426359"/>
            <a:chOff x="3295650" y="230188"/>
            <a:chExt cx="936625" cy="1114426"/>
          </a:xfrm>
          <a:solidFill>
            <a:schemeClr val="bg1"/>
          </a:solidFill>
        </p:grpSpPr>
        <p:sp>
          <p:nvSpPr>
            <p:cNvPr id="11" name="Rectangle 16"/>
            <p:cNvSpPr>
              <a:spLocks noChangeArrowheads="1"/>
            </p:cNvSpPr>
            <p:nvPr/>
          </p:nvSpPr>
          <p:spPr bwMode="auto">
            <a:xfrm>
              <a:off x="3959225" y="876301"/>
              <a:ext cx="182563" cy="49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3" name="Rectangle 17"/>
            <p:cNvSpPr>
              <a:spLocks noChangeArrowheads="1"/>
            </p:cNvSpPr>
            <p:nvPr/>
          </p:nvSpPr>
          <p:spPr bwMode="auto">
            <a:xfrm>
              <a:off x="3959225" y="777876"/>
              <a:ext cx="182563" cy="49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4" name="Rectangle 18"/>
            <p:cNvSpPr>
              <a:spLocks noChangeArrowheads="1"/>
            </p:cNvSpPr>
            <p:nvPr/>
          </p:nvSpPr>
          <p:spPr bwMode="auto">
            <a:xfrm>
              <a:off x="3959225" y="677863"/>
              <a:ext cx="182563" cy="476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5" name="Rectangle 19"/>
            <p:cNvSpPr>
              <a:spLocks noChangeArrowheads="1"/>
            </p:cNvSpPr>
            <p:nvPr/>
          </p:nvSpPr>
          <p:spPr bwMode="auto">
            <a:xfrm>
              <a:off x="3959225" y="582613"/>
              <a:ext cx="182563" cy="49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6" name="Rectangle 20"/>
            <p:cNvSpPr>
              <a:spLocks noChangeArrowheads="1"/>
            </p:cNvSpPr>
            <p:nvPr/>
          </p:nvSpPr>
          <p:spPr bwMode="auto">
            <a:xfrm>
              <a:off x="3676650" y="1101726"/>
              <a:ext cx="469900" cy="476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7" name="Rectangle 21"/>
            <p:cNvSpPr>
              <a:spLocks noChangeArrowheads="1"/>
            </p:cNvSpPr>
            <p:nvPr/>
          </p:nvSpPr>
          <p:spPr bwMode="auto">
            <a:xfrm>
              <a:off x="3676650" y="1198563"/>
              <a:ext cx="469900" cy="49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8" name="Freeform 22"/>
            <p:cNvSpPr>
              <a:spLocks/>
            </p:cNvSpPr>
            <p:nvPr/>
          </p:nvSpPr>
          <p:spPr bwMode="auto">
            <a:xfrm>
              <a:off x="3590925" y="482601"/>
              <a:ext cx="641350" cy="862013"/>
            </a:xfrm>
            <a:custGeom>
              <a:avLst/>
              <a:gdLst>
                <a:gd name="T0" fmla="*/ 229 w 404"/>
                <a:gd name="T1" fmla="*/ 0 h 543"/>
                <a:gd name="T2" fmla="*/ 229 w 404"/>
                <a:gd name="T3" fmla="*/ 30 h 543"/>
                <a:gd name="T4" fmla="*/ 373 w 404"/>
                <a:gd name="T5" fmla="*/ 30 h 543"/>
                <a:gd name="T6" fmla="*/ 373 w 404"/>
                <a:gd name="T7" fmla="*/ 513 h 543"/>
                <a:gd name="T8" fmla="*/ 33 w 404"/>
                <a:gd name="T9" fmla="*/ 513 h 543"/>
                <a:gd name="T10" fmla="*/ 31 w 404"/>
                <a:gd name="T11" fmla="*/ 387 h 543"/>
                <a:gd name="T12" fmla="*/ 0 w 404"/>
                <a:gd name="T13" fmla="*/ 387 h 543"/>
                <a:gd name="T14" fmla="*/ 0 w 404"/>
                <a:gd name="T15" fmla="*/ 543 h 543"/>
                <a:gd name="T16" fmla="*/ 404 w 404"/>
                <a:gd name="T17" fmla="*/ 543 h 543"/>
                <a:gd name="T18" fmla="*/ 404 w 404"/>
                <a:gd name="T19" fmla="*/ 0 h 543"/>
                <a:gd name="T20" fmla="*/ 229 w 404"/>
                <a:gd name="T21" fmla="*/ 0 h 5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4" h="543">
                  <a:moveTo>
                    <a:pt x="229" y="0"/>
                  </a:moveTo>
                  <a:lnTo>
                    <a:pt x="229" y="30"/>
                  </a:lnTo>
                  <a:lnTo>
                    <a:pt x="373" y="30"/>
                  </a:lnTo>
                  <a:lnTo>
                    <a:pt x="373" y="513"/>
                  </a:lnTo>
                  <a:lnTo>
                    <a:pt x="33" y="513"/>
                  </a:lnTo>
                  <a:lnTo>
                    <a:pt x="31" y="387"/>
                  </a:lnTo>
                  <a:lnTo>
                    <a:pt x="0" y="387"/>
                  </a:lnTo>
                  <a:lnTo>
                    <a:pt x="0" y="543"/>
                  </a:lnTo>
                  <a:lnTo>
                    <a:pt x="404" y="543"/>
                  </a:lnTo>
                  <a:lnTo>
                    <a:pt x="404" y="0"/>
                  </a:lnTo>
                  <a:lnTo>
                    <a:pt x="22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9" name="Rectangle 23"/>
            <p:cNvSpPr>
              <a:spLocks noChangeArrowheads="1"/>
            </p:cNvSpPr>
            <p:nvPr/>
          </p:nvSpPr>
          <p:spPr bwMode="auto">
            <a:xfrm>
              <a:off x="3959225" y="989013"/>
              <a:ext cx="182563" cy="476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20" name="Freeform 24"/>
            <p:cNvSpPr>
              <a:spLocks noEditPoints="1"/>
            </p:cNvSpPr>
            <p:nvPr/>
          </p:nvSpPr>
          <p:spPr bwMode="auto">
            <a:xfrm>
              <a:off x="3295650" y="230188"/>
              <a:ext cx="639763" cy="852488"/>
            </a:xfrm>
            <a:custGeom>
              <a:avLst/>
              <a:gdLst>
                <a:gd name="T0" fmla="*/ 403 w 403"/>
                <a:gd name="T1" fmla="*/ 0 h 537"/>
                <a:gd name="T2" fmla="*/ 0 w 403"/>
                <a:gd name="T3" fmla="*/ 0 h 537"/>
                <a:gd name="T4" fmla="*/ 0 w 403"/>
                <a:gd name="T5" fmla="*/ 447 h 537"/>
                <a:gd name="T6" fmla="*/ 92 w 403"/>
                <a:gd name="T7" fmla="*/ 537 h 537"/>
                <a:gd name="T8" fmla="*/ 403 w 403"/>
                <a:gd name="T9" fmla="*/ 537 h 537"/>
                <a:gd name="T10" fmla="*/ 403 w 403"/>
                <a:gd name="T11" fmla="*/ 0 h 537"/>
                <a:gd name="T12" fmla="*/ 373 w 403"/>
                <a:gd name="T13" fmla="*/ 508 h 537"/>
                <a:gd name="T14" fmla="*/ 108 w 403"/>
                <a:gd name="T15" fmla="*/ 508 h 537"/>
                <a:gd name="T16" fmla="*/ 108 w 403"/>
                <a:gd name="T17" fmla="*/ 433 h 537"/>
                <a:gd name="T18" fmla="*/ 30 w 403"/>
                <a:gd name="T19" fmla="*/ 433 h 537"/>
                <a:gd name="T20" fmla="*/ 30 w 403"/>
                <a:gd name="T21" fmla="*/ 31 h 537"/>
                <a:gd name="T22" fmla="*/ 373 w 403"/>
                <a:gd name="T23" fmla="*/ 31 h 537"/>
                <a:gd name="T24" fmla="*/ 373 w 403"/>
                <a:gd name="T25" fmla="*/ 508 h 5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03" h="537">
                  <a:moveTo>
                    <a:pt x="403" y="0"/>
                  </a:moveTo>
                  <a:lnTo>
                    <a:pt x="0" y="0"/>
                  </a:lnTo>
                  <a:lnTo>
                    <a:pt x="0" y="447"/>
                  </a:lnTo>
                  <a:lnTo>
                    <a:pt x="92" y="537"/>
                  </a:lnTo>
                  <a:lnTo>
                    <a:pt x="403" y="537"/>
                  </a:lnTo>
                  <a:lnTo>
                    <a:pt x="403" y="0"/>
                  </a:lnTo>
                  <a:close/>
                  <a:moveTo>
                    <a:pt x="373" y="508"/>
                  </a:moveTo>
                  <a:lnTo>
                    <a:pt x="108" y="508"/>
                  </a:lnTo>
                  <a:lnTo>
                    <a:pt x="108" y="433"/>
                  </a:lnTo>
                  <a:lnTo>
                    <a:pt x="30" y="433"/>
                  </a:lnTo>
                  <a:lnTo>
                    <a:pt x="30" y="31"/>
                  </a:lnTo>
                  <a:lnTo>
                    <a:pt x="373" y="31"/>
                  </a:lnTo>
                  <a:lnTo>
                    <a:pt x="373" y="50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21" name="Rectangle 25"/>
            <p:cNvSpPr>
              <a:spLocks noChangeArrowheads="1"/>
            </p:cNvSpPr>
            <p:nvPr/>
          </p:nvSpPr>
          <p:spPr bwMode="auto">
            <a:xfrm>
              <a:off x="3441700" y="376238"/>
              <a:ext cx="176213" cy="3238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22" name="Rectangle 26"/>
            <p:cNvSpPr>
              <a:spLocks noChangeArrowheads="1"/>
            </p:cNvSpPr>
            <p:nvPr/>
          </p:nvSpPr>
          <p:spPr bwMode="auto">
            <a:xfrm>
              <a:off x="3411538" y="755651"/>
              <a:ext cx="438150" cy="460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23" name="Rectangle 27"/>
            <p:cNvSpPr>
              <a:spLocks noChangeArrowheads="1"/>
            </p:cNvSpPr>
            <p:nvPr/>
          </p:nvSpPr>
          <p:spPr bwMode="auto">
            <a:xfrm>
              <a:off x="3670300" y="565151"/>
              <a:ext cx="179388" cy="444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24" name="Rectangle 28"/>
            <p:cNvSpPr>
              <a:spLocks noChangeArrowheads="1"/>
            </p:cNvSpPr>
            <p:nvPr/>
          </p:nvSpPr>
          <p:spPr bwMode="auto">
            <a:xfrm>
              <a:off x="3670300" y="658813"/>
              <a:ext cx="179388" cy="412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25" name="Rectangle 29"/>
            <p:cNvSpPr>
              <a:spLocks noChangeArrowheads="1"/>
            </p:cNvSpPr>
            <p:nvPr/>
          </p:nvSpPr>
          <p:spPr bwMode="auto">
            <a:xfrm>
              <a:off x="3670300" y="471488"/>
              <a:ext cx="179388" cy="444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26" name="Rectangle 30"/>
            <p:cNvSpPr>
              <a:spLocks noChangeArrowheads="1"/>
            </p:cNvSpPr>
            <p:nvPr/>
          </p:nvSpPr>
          <p:spPr bwMode="auto">
            <a:xfrm>
              <a:off x="3670300" y="376238"/>
              <a:ext cx="179388" cy="412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27" name="Rectangle 31"/>
            <p:cNvSpPr>
              <a:spLocks noChangeArrowheads="1"/>
            </p:cNvSpPr>
            <p:nvPr/>
          </p:nvSpPr>
          <p:spPr bwMode="auto">
            <a:xfrm>
              <a:off x="3411538" y="842963"/>
              <a:ext cx="438150" cy="444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grpSp>
      <p:sp>
        <p:nvSpPr>
          <p:cNvPr id="29" name="Freeform 6"/>
          <p:cNvSpPr>
            <a:spLocks/>
          </p:cNvSpPr>
          <p:nvPr userDrawn="1"/>
        </p:nvSpPr>
        <p:spPr bwMode="auto">
          <a:xfrm>
            <a:off x="3213039" y="296368"/>
            <a:ext cx="8978961" cy="864888"/>
          </a:xfrm>
          <a:custGeom>
            <a:avLst/>
            <a:gdLst>
              <a:gd name="T0" fmla="*/ 6409 w 6533"/>
              <a:gd name="T1" fmla="*/ 0 h 617"/>
              <a:gd name="T2" fmla="*/ 0 w 6533"/>
              <a:gd name="T3" fmla="*/ 0 h 617"/>
              <a:gd name="T4" fmla="*/ 126 w 6533"/>
              <a:gd name="T5" fmla="*/ 310 h 617"/>
              <a:gd name="T6" fmla="*/ 0 w 6533"/>
              <a:gd name="T7" fmla="*/ 617 h 617"/>
              <a:gd name="T8" fmla="*/ 6409 w 6533"/>
              <a:gd name="T9" fmla="*/ 617 h 617"/>
              <a:gd name="T10" fmla="*/ 6533 w 6533"/>
              <a:gd name="T11" fmla="*/ 310 h 617"/>
              <a:gd name="T12" fmla="*/ 6409 w 6533"/>
              <a:gd name="T13" fmla="*/ 0 h 617"/>
              <a:gd name="connsiteX0" fmla="*/ 9810 w 9810"/>
              <a:gd name="connsiteY0" fmla="*/ 0 h 10000"/>
              <a:gd name="connsiteX1" fmla="*/ 0 w 9810"/>
              <a:gd name="connsiteY1" fmla="*/ 0 h 10000"/>
              <a:gd name="connsiteX2" fmla="*/ 193 w 9810"/>
              <a:gd name="connsiteY2" fmla="*/ 5024 h 10000"/>
              <a:gd name="connsiteX3" fmla="*/ 0 w 9810"/>
              <a:gd name="connsiteY3" fmla="*/ 10000 h 10000"/>
              <a:gd name="connsiteX4" fmla="*/ 9810 w 9810"/>
              <a:gd name="connsiteY4" fmla="*/ 10000 h 10000"/>
              <a:gd name="connsiteX5" fmla="*/ 7589 w 9810"/>
              <a:gd name="connsiteY5" fmla="*/ 5574 h 10000"/>
              <a:gd name="connsiteX6" fmla="*/ 9810 w 9810"/>
              <a:gd name="connsiteY6" fmla="*/ 0 h 10000"/>
              <a:gd name="connsiteX0" fmla="*/ 7021 w 10000"/>
              <a:gd name="connsiteY0" fmla="*/ 0 h 10000"/>
              <a:gd name="connsiteX1" fmla="*/ 0 w 10000"/>
              <a:gd name="connsiteY1" fmla="*/ 0 h 10000"/>
              <a:gd name="connsiteX2" fmla="*/ 197 w 10000"/>
              <a:gd name="connsiteY2" fmla="*/ 5024 h 10000"/>
              <a:gd name="connsiteX3" fmla="*/ 0 w 10000"/>
              <a:gd name="connsiteY3" fmla="*/ 10000 h 10000"/>
              <a:gd name="connsiteX4" fmla="*/ 10000 w 10000"/>
              <a:gd name="connsiteY4" fmla="*/ 10000 h 10000"/>
              <a:gd name="connsiteX5" fmla="*/ 7736 w 10000"/>
              <a:gd name="connsiteY5" fmla="*/ 5574 h 10000"/>
              <a:gd name="connsiteX6" fmla="*/ 7021 w 10000"/>
              <a:gd name="connsiteY6" fmla="*/ 0 h 10000"/>
              <a:gd name="connsiteX0" fmla="*/ 7021 w 7736"/>
              <a:gd name="connsiteY0" fmla="*/ 0 h 10038"/>
              <a:gd name="connsiteX1" fmla="*/ 0 w 7736"/>
              <a:gd name="connsiteY1" fmla="*/ 0 h 10038"/>
              <a:gd name="connsiteX2" fmla="*/ 197 w 7736"/>
              <a:gd name="connsiteY2" fmla="*/ 5024 h 10038"/>
              <a:gd name="connsiteX3" fmla="*/ 0 w 7736"/>
              <a:gd name="connsiteY3" fmla="*/ 10000 h 10038"/>
              <a:gd name="connsiteX4" fmla="*/ 7017 w 7736"/>
              <a:gd name="connsiteY4" fmla="*/ 10038 h 10038"/>
              <a:gd name="connsiteX5" fmla="*/ 7736 w 7736"/>
              <a:gd name="connsiteY5" fmla="*/ 5574 h 10038"/>
              <a:gd name="connsiteX6" fmla="*/ 7021 w 7736"/>
              <a:gd name="connsiteY6" fmla="*/ 0 h 10038"/>
              <a:gd name="connsiteX0" fmla="*/ 9076 w 9316"/>
              <a:gd name="connsiteY0" fmla="*/ 0 h 10000"/>
              <a:gd name="connsiteX1" fmla="*/ 0 w 9316"/>
              <a:gd name="connsiteY1" fmla="*/ 0 h 10000"/>
              <a:gd name="connsiteX2" fmla="*/ 255 w 9316"/>
              <a:gd name="connsiteY2" fmla="*/ 5005 h 10000"/>
              <a:gd name="connsiteX3" fmla="*/ 0 w 9316"/>
              <a:gd name="connsiteY3" fmla="*/ 9962 h 10000"/>
              <a:gd name="connsiteX4" fmla="*/ 9071 w 9316"/>
              <a:gd name="connsiteY4" fmla="*/ 10000 h 10000"/>
              <a:gd name="connsiteX5" fmla="*/ 9316 w 9316"/>
              <a:gd name="connsiteY5" fmla="*/ 5668 h 10000"/>
              <a:gd name="connsiteX6" fmla="*/ 9076 w 9316"/>
              <a:gd name="connsiteY6" fmla="*/ 0 h 10000"/>
              <a:gd name="connsiteX0" fmla="*/ 9742 w 10000"/>
              <a:gd name="connsiteY0" fmla="*/ 0 h 10000"/>
              <a:gd name="connsiteX1" fmla="*/ 0 w 10000"/>
              <a:gd name="connsiteY1" fmla="*/ 0 h 10000"/>
              <a:gd name="connsiteX2" fmla="*/ 274 w 10000"/>
              <a:gd name="connsiteY2" fmla="*/ 5005 h 10000"/>
              <a:gd name="connsiteX3" fmla="*/ 0 w 10000"/>
              <a:gd name="connsiteY3" fmla="*/ 9962 h 10000"/>
              <a:gd name="connsiteX4" fmla="*/ 9737 w 10000"/>
              <a:gd name="connsiteY4" fmla="*/ 10000 h 10000"/>
              <a:gd name="connsiteX5" fmla="*/ 10000 w 10000"/>
              <a:gd name="connsiteY5" fmla="*/ 5668 h 10000"/>
              <a:gd name="connsiteX6" fmla="*/ 9742 w 10000"/>
              <a:gd name="connsiteY6" fmla="*/ 0 h 10000"/>
              <a:gd name="connsiteX0" fmla="*/ 9742 w 9877"/>
              <a:gd name="connsiteY0" fmla="*/ 0 h 10000"/>
              <a:gd name="connsiteX1" fmla="*/ 0 w 9877"/>
              <a:gd name="connsiteY1" fmla="*/ 0 h 10000"/>
              <a:gd name="connsiteX2" fmla="*/ 274 w 9877"/>
              <a:gd name="connsiteY2" fmla="*/ 5005 h 10000"/>
              <a:gd name="connsiteX3" fmla="*/ 0 w 9877"/>
              <a:gd name="connsiteY3" fmla="*/ 9962 h 10000"/>
              <a:gd name="connsiteX4" fmla="*/ 9737 w 9877"/>
              <a:gd name="connsiteY4" fmla="*/ 10000 h 10000"/>
              <a:gd name="connsiteX5" fmla="*/ 9738 w 9877"/>
              <a:gd name="connsiteY5" fmla="*/ 5783 h 10000"/>
              <a:gd name="connsiteX6" fmla="*/ 9742 w 9877"/>
              <a:gd name="connsiteY6" fmla="*/ 0 h 10000"/>
              <a:gd name="connsiteX0" fmla="*/ 9863 w 9991"/>
              <a:gd name="connsiteY0" fmla="*/ 0 h 10000"/>
              <a:gd name="connsiteX1" fmla="*/ 0 w 9991"/>
              <a:gd name="connsiteY1" fmla="*/ 0 h 10000"/>
              <a:gd name="connsiteX2" fmla="*/ 277 w 9991"/>
              <a:gd name="connsiteY2" fmla="*/ 5005 h 10000"/>
              <a:gd name="connsiteX3" fmla="*/ 0 w 9991"/>
              <a:gd name="connsiteY3" fmla="*/ 9962 h 10000"/>
              <a:gd name="connsiteX4" fmla="*/ 9858 w 9991"/>
              <a:gd name="connsiteY4" fmla="*/ 10000 h 10000"/>
              <a:gd name="connsiteX5" fmla="*/ 9817 w 9991"/>
              <a:gd name="connsiteY5" fmla="*/ 5783 h 10000"/>
              <a:gd name="connsiteX6" fmla="*/ 9863 w 9991"/>
              <a:gd name="connsiteY6" fmla="*/ 0 h 10000"/>
              <a:gd name="connsiteX0" fmla="*/ 9872 w 10014"/>
              <a:gd name="connsiteY0" fmla="*/ 0 h 10000"/>
              <a:gd name="connsiteX1" fmla="*/ 0 w 10014"/>
              <a:gd name="connsiteY1" fmla="*/ 0 h 10000"/>
              <a:gd name="connsiteX2" fmla="*/ 277 w 10014"/>
              <a:gd name="connsiteY2" fmla="*/ 5005 h 10000"/>
              <a:gd name="connsiteX3" fmla="*/ 0 w 10014"/>
              <a:gd name="connsiteY3" fmla="*/ 9962 h 10000"/>
              <a:gd name="connsiteX4" fmla="*/ 9867 w 10014"/>
              <a:gd name="connsiteY4" fmla="*/ 10000 h 10000"/>
              <a:gd name="connsiteX5" fmla="*/ 9890 w 10014"/>
              <a:gd name="connsiteY5" fmla="*/ 5745 h 10000"/>
              <a:gd name="connsiteX6" fmla="*/ 9872 w 10014"/>
              <a:gd name="connsiteY6" fmla="*/ 0 h 10000"/>
              <a:gd name="connsiteX0" fmla="*/ 9872 w 10030"/>
              <a:gd name="connsiteY0" fmla="*/ 0 h 10000"/>
              <a:gd name="connsiteX1" fmla="*/ 0 w 10030"/>
              <a:gd name="connsiteY1" fmla="*/ 0 h 10000"/>
              <a:gd name="connsiteX2" fmla="*/ 277 w 10030"/>
              <a:gd name="connsiteY2" fmla="*/ 5005 h 10000"/>
              <a:gd name="connsiteX3" fmla="*/ 0 w 10030"/>
              <a:gd name="connsiteY3" fmla="*/ 9962 h 10000"/>
              <a:gd name="connsiteX4" fmla="*/ 9867 w 10030"/>
              <a:gd name="connsiteY4" fmla="*/ 10000 h 10000"/>
              <a:gd name="connsiteX5" fmla="*/ 9890 w 10030"/>
              <a:gd name="connsiteY5" fmla="*/ 5745 h 10000"/>
              <a:gd name="connsiteX6" fmla="*/ 9872 w 10030"/>
              <a:gd name="connsiteY6" fmla="*/ 0 h 10000"/>
              <a:gd name="connsiteX0" fmla="*/ 9872 w 9921"/>
              <a:gd name="connsiteY0" fmla="*/ 0 h 10000"/>
              <a:gd name="connsiteX1" fmla="*/ 0 w 9921"/>
              <a:gd name="connsiteY1" fmla="*/ 0 h 10000"/>
              <a:gd name="connsiteX2" fmla="*/ 277 w 9921"/>
              <a:gd name="connsiteY2" fmla="*/ 5005 h 10000"/>
              <a:gd name="connsiteX3" fmla="*/ 0 w 9921"/>
              <a:gd name="connsiteY3" fmla="*/ 9962 h 10000"/>
              <a:gd name="connsiteX4" fmla="*/ 9867 w 9921"/>
              <a:gd name="connsiteY4" fmla="*/ 10000 h 10000"/>
              <a:gd name="connsiteX5" fmla="*/ 9890 w 9921"/>
              <a:gd name="connsiteY5" fmla="*/ 5745 h 10000"/>
              <a:gd name="connsiteX6" fmla="*/ 9872 w 9921"/>
              <a:gd name="connsiteY6" fmla="*/ 0 h 10000"/>
              <a:gd name="connsiteX0" fmla="*/ 9951 w 9974"/>
              <a:gd name="connsiteY0" fmla="*/ 0 h 10000"/>
              <a:gd name="connsiteX1" fmla="*/ 0 w 9974"/>
              <a:gd name="connsiteY1" fmla="*/ 0 h 10000"/>
              <a:gd name="connsiteX2" fmla="*/ 279 w 9974"/>
              <a:gd name="connsiteY2" fmla="*/ 5005 h 10000"/>
              <a:gd name="connsiteX3" fmla="*/ 0 w 9974"/>
              <a:gd name="connsiteY3" fmla="*/ 9962 h 10000"/>
              <a:gd name="connsiteX4" fmla="*/ 9946 w 9974"/>
              <a:gd name="connsiteY4" fmla="*/ 10000 h 10000"/>
              <a:gd name="connsiteX5" fmla="*/ 9969 w 9974"/>
              <a:gd name="connsiteY5" fmla="*/ 5745 h 10000"/>
              <a:gd name="connsiteX6" fmla="*/ 9951 w 9974"/>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9995"/>
              <a:gd name="connsiteY0" fmla="*/ 0 h 10000"/>
              <a:gd name="connsiteX1" fmla="*/ 0 w 9995"/>
              <a:gd name="connsiteY1" fmla="*/ 0 h 10000"/>
              <a:gd name="connsiteX2" fmla="*/ 280 w 9995"/>
              <a:gd name="connsiteY2" fmla="*/ 5005 h 10000"/>
              <a:gd name="connsiteX3" fmla="*/ 0 w 9995"/>
              <a:gd name="connsiteY3" fmla="*/ 9962 h 10000"/>
              <a:gd name="connsiteX4" fmla="*/ 9972 w 9995"/>
              <a:gd name="connsiteY4" fmla="*/ 10000 h 10000"/>
              <a:gd name="connsiteX5" fmla="*/ 9995 w 9995"/>
              <a:gd name="connsiteY5" fmla="*/ 5745 h 10000"/>
              <a:gd name="connsiteX6" fmla="*/ 9977 w 9995"/>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9977 w 10000"/>
              <a:gd name="connsiteY4" fmla="*/ 10000 h 10000"/>
              <a:gd name="connsiteX5" fmla="*/ 10000 w 10000"/>
              <a:gd name="connsiteY5" fmla="*/ 5745 h 10000"/>
              <a:gd name="connsiteX6" fmla="*/ 9999 w 10000"/>
              <a:gd name="connsiteY6" fmla="*/ 0 h 10000"/>
              <a:gd name="connsiteX0" fmla="*/ 9999 w 10004"/>
              <a:gd name="connsiteY0" fmla="*/ 0 h 10000"/>
              <a:gd name="connsiteX1" fmla="*/ 0 w 10004"/>
              <a:gd name="connsiteY1" fmla="*/ 0 h 10000"/>
              <a:gd name="connsiteX2" fmla="*/ 280 w 10004"/>
              <a:gd name="connsiteY2" fmla="*/ 5005 h 10000"/>
              <a:gd name="connsiteX3" fmla="*/ 0 w 10004"/>
              <a:gd name="connsiteY3" fmla="*/ 9962 h 10000"/>
              <a:gd name="connsiteX4" fmla="*/ 10000 w 10004"/>
              <a:gd name="connsiteY4" fmla="*/ 10000 h 10000"/>
              <a:gd name="connsiteX5" fmla="*/ 10000 w 10004"/>
              <a:gd name="connsiteY5" fmla="*/ 5745 h 10000"/>
              <a:gd name="connsiteX6" fmla="*/ 9999 w 10004"/>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10000 w 10000"/>
              <a:gd name="connsiteY4" fmla="*/ 10000 h 10000"/>
              <a:gd name="connsiteX5" fmla="*/ 10000 w 10000"/>
              <a:gd name="connsiteY5" fmla="*/ 5745 h 10000"/>
              <a:gd name="connsiteX6" fmla="*/ 9999 w 10000"/>
              <a:gd name="connsiteY6" fmla="*/ 0 h 10000"/>
              <a:gd name="connsiteX0" fmla="*/ 14796 w 14796"/>
              <a:gd name="connsiteY0" fmla="*/ 0 h 10000"/>
              <a:gd name="connsiteX1" fmla="*/ 0 w 14796"/>
              <a:gd name="connsiteY1" fmla="*/ 0 h 10000"/>
              <a:gd name="connsiteX2" fmla="*/ 280 w 14796"/>
              <a:gd name="connsiteY2" fmla="*/ 5005 h 10000"/>
              <a:gd name="connsiteX3" fmla="*/ 0 w 14796"/>
              <a:gd name="connsiteY3" fmla="*/ 9962 h 10000"/>
              <a:gd name="connsiteX4" fmla="*/ 10000 w 14796"/>
              <a:gd name="connsiteY4" fmla="*/ 10000 h 10000"/>
              <a:gd name="connsiteX5" fmla="*/ 10000 w 14796"/>
              <a:gd name="connsiteY5" fmla="*/ 5745 h 10000"/>
              <a:gd name="connsiteX6" fmla="*/ 14796 w 14796"/>
              <a:gd name="connsiteY6" fmla="*/ 0 h 10000"/>
              <a:gd name="connsiteX0" fmla="*/ 14796 w 14796"/>
              <a:gd name="connsiteY0" fmla="*/ 0 h 9968"/>
              <a:gd name="connsiteX1" fmla="*/ 0 w 14796"/>
              <a:gd name="connsiteY1" fmla="*/ 0 h 9968"/>
              <a:gd name="connsiteX2" fmla="*/ 280 w 14796"/>
              <a:gd name="connsiteY2" fmla="*/ 5005 h 9968"/>
              <a:gd name="connsiteX3" fmla="*/ 0 w 14796"/>
              <a:gd name="connsiteY3" fmla="*/ 9962 h 9968"/>
              <a:gd name="connsiteX4" fmla="*/ 14788 w 14796"/>
              <a:gd name="connsiteY4" fmla="*/ 9968 h 9968"/>
              <a:gd name="connsiteX5" fmla="*/ 10000 w 14796"/>
              <a:gd name="connsiteY5" fmla="*/ 5745 h 9968"/>
              <a:gd name="connsiteX6" fmla="*/ 14796 w 14796"/>
              <a:gd name="connsiteY6" fmla="*/ 0 h 9968"/>
              <a:gd name="connsiteX0" fmla="*/ 10000 w 10000"/>
              <a:gd name="connsiteY0" fmla="*/ 0 h 10000"/>
              <a:gd name="connsiteX1" fmla="*/ 0 w 10000"/>
              <a:gd name="connsiteY1" fmla="*/ 0 h 10000"/>
              <a:gd name="connsiteX2" fmla="*/ 189 w 10000"/>
              <a:gd name="connsiteY2" fmla="*/ 5021 h 10000"/>
              <a:gd name="connsiteX3" fmla="*/ 0 w 10000"/>
              <a:gd name="connsiteY3" fmla="*/ 9994 h 10000"/>
              <a:gd name="connsiteX4" fmla="*/ 9995 w 10000"/>
              <a:gd name="connsiteY4" fmla="*/ 10000 h 10000"/>
              <a:gd name="connsiteX5" fmla="*/ 9998 w 10000"/>
              <a:gd name="connsiteY5" fmla="*/ 6152 h 10000"/>
              <a:gd name="connsiteX6" fmla="*/ 10000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0000" y="0"/>
                </a:moveTo>
                <a:lnTo>
                  <a:pt x="0" y="0"/>
                </a:lnTo>
                <a:cubicBezTo>
                  <a:pt x="62" y="1674"/>
                  <a:pt x="124" y="3347"/>
                  <a:pt x="189" y="5021"/>
                </a:cubicBezTo>
                <a:cubicBezTo>
                  <a:pt x="124" y="6679"/>
                  <a:pt x="62" y="8336"/>
                  <a:pt x="0" y="9994"/>
                </a:cubicBezTo>
                <a:lnTo>
                  <a:pt x="9995" y="10000"/>
                </a:lnTo>
                <a:cubicBezTo>
                  <a:pt x="9993" y="8184"/>
                  <a:pt x="9998" y="8051"/>
                  <a:pt x="9998" y="6152"/>
                </a:cubicBezTo>
                <a:cubicBezTo>
                  <a:pt x="9996" y="3296"/>
                  <a:pt x="10001" y="2674"/>
                  <a:pt x="10000" y="0"/>
                </a:cubicBez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30" name="Freeform 11"/>
          <p:cNvSpPr>
            <a:spLocks/>
          </p:cNvSpPr>
          <p:nvPr userDrawn="1"/>
        </p:nvSpPr>
        <p:spPr bwMode="auto">
          <a:xfrm>
            <a:off x="310766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Tree>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6#本节概述和学习目标(可选)">
    <p:spTree>
      <p:nvGrpSpPr>
        <p:cNvPr id="1" name=""/>
        <p:cNvGrpSpPr/>
        <p:nvPr/>
      </p:nvGrpSpPr>
      <p:grpSpPr>
        <a:xfrm>
          <a:off x="0" y="0"/>
          <a:ext cx="0" cy="0"/>
          <a:chOff x="0" y="0"/>
          <a:chExt cx="0" cy="0"/>
        </a:xfrm>
      </p:grpSpPr>
      <p:sp>
        <p:nvSpPr>
          <p:cNvPr id="7" name="内容占位符 6"/>
          <p:cNvSpPr>
            <a:spLocks noGrp="1"/>
          </p:cNvSpPr>
          <p:nvPr>
            <p:ph sz="quarter" idx="10"/>
          </p:nvPr>
        </p:nvSpPr>
        <p:spPr>
          <a:xfrm>
            <a:off x="912285" y="1233487"/>
            <a:ext cx="10560049" cy="4680000"/>
          </a:xfrm>
        </p:spPr>
        <p:txBody>
          <a:bodyPr/>
          <a:lstStyle>
            <a:lvl1pPr algn="just">
              <a:defRPr>
                <a:latin typeface="+mn-ea"/>
                <a:ea typeface="+mn-ea"/>
                <a:cs typeface="Arial" panose="020B0604020202020204" pitchFamily="34" charset="0"/>
              </a:defRPr>
            </a:lvl1pPr>
            <a:lvl2pPr algn="just">
              <a:defRPr>
                <a:latin typeface="+mn-ea"/>
                <a:ea typeface="+mn-ea"/>
                <a:cs typeface="Arial" panose="020B0604020202020204" pitchFamily="34" charset="0"/>
              </a:defRPr>
            </a:lvl2pPr>
            <a:lvl3pPr algn="just">
              <a:defRPr>
                <a:latin typeface="+mn-ea"/>
                <a:ea typeface="+mn-ea"/>
                <a:cs typeface="Arial" panose="020B0604020202020204" pitchFamily="34" charset="0"/>
              </a:defRPr>
            </a:lvl3pPr>
            <a:lvl4pPr algn="just">
              <a:defRPr>
                <a:latin typeface="+mn-ea"/>
                <a:ea typeface="+mn-ea"/>
                <a:cs typeface="Arial" panose="020B0604020202020204" pitchFamily="34" charset="0"/>
              </a:defRPr>
            </a:lvl4pPr>
            <a:lvl5pPr algn="just">
              <a:defRPr>
                <a:latin typeface="+mn-ea"/>
                <a:ea typeface="+mn-ea"/>
                <a:cs typeface="Arial" panose="020B0604020202020204" pitchFamily="34" charset="0"/>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6" name="TextBox 10">
            <a:extLst>
              <a:ext uri="{FF2B5EF4-FFF2-40B4-BE49-F238E27FC236}">
                <a16:creationId xmlns:a16="http://schemas.microsoft.com/office/drawing/2014/main" xmlns="" id="{18ED692C-39CB-4AC0-81F6-D21CDD086EE4}"/>
              </a:ext>
            </a:extLst>
          </p:cNvPr>
          <p:cNvSpPr txBox="1"/>
          <p:nvPr userDrawn="1"/>
        </p:nvSpPr>
        <p:spPr bwMode="auto">
          <a:xfrm>
            <a:off x="1595500" y="408779"/>
            <a:ext cx="9829738" cy="639559"/>
          </a:xfrm>
          <a:prstGeom prst="rect">
            <a:avLst/>
          </a:prstGeom>
          <a:noFill/>
          <a:ln w="9525">
            <a:noFill/>
            <a:miter lim="800000"/>
            <a:headEnd/>
            <a:tailEnd/>
          </a:ln>
        </p:spPr>
        <p:txBody>
          <a:bodyPr wrap="square" lIns="99980" tIns="49987" rIns="99980" bIns="49987" rtlCol="0">
            <a:spAutoFit/>
          </a:bodyPr>
          <a:lstStyle/>
          <a:p>
            <a:pPr defTabSz="1001624" eaLnBrk="0" hangingPunct="0"/>
            <a:r>
              <a:rPr lang="zh-CN" altLang="en-US" sz="3500" b="1" dirty="0" smtClean="0">
                <a:solidFill>
                  <a:schemeClr val="tx1">
                    <a:lumMod val="75000"/>
                    <a:lumOff val="25000"/>
                  </a:schemeClr>
                </a:solidFill>
                <a:latin typeface="+mn-ea"/>
                <a:ea typeface="+mn-ea"/>
                <a:cs typeface="Arial" pitchFamily="34" charset="0"/>
              </a:rPr>
              <a:t>本节概述和学习目标</a:t>
            </a:r>
            <a:endParaRPr lang="zh-CN" altLang="en-US" sz="3500" b="1" dirty="0">
              <a:solidFill>
                <a:schemeClr val="tx1">
                  <a:lumMod val="75000"/>
                  <a:lumOff val="25000"/>
                </a:schemeClr>
              </a:solidFill>
              <a:latin typeface="+mn-ea"/>
              <a:ea typeface="+mn-ea"/>
              <a:cs typeface="Arial" pitchFamily="34" charset="0"/>
            </a:endParaRPr>
          </a:p>
        </p:txBody>
      </p:sp>
      <p:sp>
        <p:nvSpPr>
          <p:cNvPr id="9"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10"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grpSp>
        <p:nvGrpSpPr>
          <p:cNvPr id="11" name="组合 10"/>
          <p:cNvGrpSpPr/>
          <p:nvPr userDrawn="1"/>
        </p:nvGrpSpPr>
        <p:grpSpPr>
          <a:xfrm>
            <a:off x="587388" y="505779"/>
            <a:ext cx="374708" cy="445558"/>
            <a:chOff x="-1647825" y="2492375"/>
            <a:chExt cx="1947863" cy="2316163"/>
          </a:xfrm>
          <a:solidFill>
            <a:schemeClr val="bg1"/>
          </a:solidFill>
        </p:grpSpPr>
        <p:sp>
          <p:nvSpPr>
            <p:cNvPr id="12" name="Freeform 6"/>
            <p:cNvSpPr>
              <a:spLocks noEditPoints="1"/>
            </p:cNvSpPr>
            <p:nvPr/>
          </p:nvSpPr>
          <p:spPr bwMode="auto">
            <a:xfrm>
              <a:off x="-1647825" y="2492375"/>
              <a:ext cx="1947863" cy="2316163"/>
            </a:xfrm>
            <a:custGeom>
              <a:avLst/>
              <a:gdLst>
                <a:gd name="T0" fmla="*/ 301 w 2739"/>
                <a:gd name="T1" fmla="*/ 181 h 3258"/>
                <a:gd name="T2" fmla="*/ 182 w 2739"/>
                <a:gd name="T3" fmla="*/ 301 h 3258"/>
                <a:gd name="T4" fmla="*/ 182 w 2739"/>
                <a:gd name="T5" fmla="*/ 2955 h 3258"/>
                <a:gd name="T6" fmla="*/ 262 w 2739"/>
                <a:gd name="T7" fmla="*/ 3068 h 3258"/>
                <a:gd name="T8" fmla="*/ 863 w 2739"/>
                <a:gd name="T9" fmla="*/ 2756 h 3258"/>
                <a:gd name="T10" fmla="*/ 1377 w 2739"/>
                <a:gd name="T11" fmla="*/ 3046 h 3258"/>
                <a:gd name="T12" fmla="*/ 1950 w 2739"/>
                <a:gd name="T13" fmla="*/ 2756 h 3258"/>
                <a:gd name="T14" fmla="*/ 2482 w 2739"/>
                <a:gd name="T15" fmla="*/ 3066 h 3258"/>
                <a:gd name="T16" fmla="*/ 2557 w 2739"/>
                <a:gd name="T17" fmla="*/ 2955 h 3258"/>
                <a:gd name="T18" fmla="*/ 2557 w 2739"/>
                <a:gd name="T19" fmla="*/ 301 h 3258"/>
                <a:gd name="T20" fmla="*/ 2438 w 2739"/>
                <a:gd name="T21" fmla="*/ 181 h 3258"/>
                <a:gd name="T22" fmla="*/ 301 w 2739"/>
                <a:gd name="T23" fmla="*/ 181 h 3258"/>
                <a:gd name="T24" fmla="*/ 2449 w 2739"/>
                <a:gd name="T25" fmla="*/ 3258 h 3258"/>
                <a:gd name="T26" fmla="*/ 1944 w 2739"/>
                <a:gd name="T27" fmla="*/ 2963 h 3258"/>
                <a:gd name="T28" fmla="*/ 1372 w 2739"/>
                <a:gd name="T29" fmla="*/ 3252 h 3258"/>
                <a:gd name="T30" fmla="*/ 860 w 2739"/>
                <a:gd name="T31" fmla="*/ 2963 h 3258"/>
                <a:gd name="T32" fmla="*/ 291 w 2739"/>
                <a:gd name="T33" fmla="*/ 3257 h 3258"/>
                <a:gd name="T34" fmla="*/ 264 w 2739"/>
                <a:gd name="T35" fmla="*/ 3254 h 3258"/>
                <a:gd name="T36" fmla="*/ 0 w 2739"/>
                <a:gd name="T37" fmla="*/ 2955 h 3258"/>
                <a:gd name="T38" fmla="*/ 0 w 2739"/>
                <a:gd name="T39" fmla="*/ 301 h 3258"/>
                <a:gd name="T40" fmla="*/ 301 w 2739"/>
                <a:gd name="T41" fmla="*/ 0 h 3258"/>
                <a:gd name="T42" fmla="*/ 2438 w 2739"/>
                <a:gd name="T43" fmla="*/ 0 h 3258"/>
                <a:gd name="T44" fmla="*/ 2739 w 2739"/>
                <a:gd name="T45" fmla="*/ 301 h 3258"/>
                <a:gd name="T46" fmla="*/ 2739 w 2739"/>
                <a:gd name="T47" fmla="*/ 2955 h 3258"/>
                <a:gd name="T48" fmla="*/ 2480 w 2739"/>
                <a:gd name="T49" fmla="*/ 3253 h 3258"/>
                <a:gd name="T50" fmla="*/ 2449 w 2739"/>
                <a:gd name="T51" fmla="*/ 3258 h 3258"/>
                <a:gd name="T52" fmla="*/ 2449 w 2739"/>
                <a:gd name="T53" fmla="*/ 3258 h 3258"/>
                <a:gd name="T54" fmla="*/ 2449 w 2739"/>
                <a:gd name="T55" fmla="*/ 3258 h 3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739" h="3258">
                  <a:moveTo>
                    <a:pt x="301" y="181"/>
                  </a:moveTo>
                  <a:cubicBezTo>
                    <a:pt x="235" y="182"/>
                    <a:pt x="182" y="235"/>
                    <a:pt x="182" y="301"/>
                  </a:cubicBezTo>
                  <a:cubicBezTo>
                    <a:pt x="182" y="2955"/>
                    <a:pt x="182" y="2955"/>
                    <a:pt x="182" y="2955"/>
                  </a:cubicBezTo>
                  <a:cubicBezTo>
                    <a:pt x="182" y="3007"/>
                    <a:pt x="215" y="3052"/>
                    <a:pt x="262" y="3068"/>
                  </a:cubicBezTo>
                  <a:cubicBezTo>
                    <a:pt x="863" y="2756"/>
                    <a:pt x="863" y="2756"/>
                    <a:pt x="863" y="2756"/>
                  </a:cubicBezTo>
                  <a:cubicBezTo>
                    <a:pt x="1377" y="3046"/>
                    <a:pt x="1377" y="3046"/>
                    <a:pt x="1377" y="3046"/>
                  </a:cubicBezTo>
                  <a:cubicBezTo>
                    <a:pt x="1950" y="2756"/>
                    <a:pt x="1950" y="2756"/>
                    <a:pt x="1950" y="2756"/>
                  </a:cubicBezTo>
                  <a:cubicBezTo>
                    <a:pt x="2482" y="3066"/>
                    <a:pt x="2482" y="3066"/>
                    <a:pt x="2482" y="3066"/>
                  </a:cubicBezTo>
                  <a:cubicBezTo>
                    <a:pt x="2527" y="3048"/>
                    <a:pt x="2557" y="3004"/>
                    <a:pt x="2557" y="2955"/>
                  </a:cubicBezTo>
                  <a:cubicBezTo>
                    <a:pt x="2557" y="301"/>
                    <a:pt x="2557" y="301"/>
                    <a:pt x="2557" y="301"/>
                  </a:cubicBezTo>
                  <a:cubicBezTo>
                    <a:pt x="2557" y="235"/>
                    <a:pt x="2504" y="182"/>
                    <a:pt x="2438" y="181"/>
                  </a:cubicBezTo>
                  <a:lnTo>
                    <a:pt x="301" y="181"/>
                  </a:lnTo>
                  <a:close/>
                  <a:moveTo>
                    <a:pt x="2449" y="3258"/>
                  </a:moveTo>
                  <a:cubicBezTo>
                    <a:pt x="1944" y="2963"/>
                    <a:pt x="1944" y="2963"/>
                    <a:pt x="1944" y="2963"/>
                  </a:cubicBezTo>
                  <a:cubicBezTo>
                    <a:pt x="1372" y="3252"/>
                    <a:pt x="1372" y="3252"/>
                    <a:pt x="1372" y="3252"/>
                  </a:cubicBezTo>
                  <a:cubicBezTo>
                    <a:pt x="860" y="2963"/>
                    <a:pt x="860" y="2963"/>
                    <a:pt x="860" y="2963"/>
                  </a:cubicBezTo>
                  <a:cubicBezTo>
                    <a:pt x="291" y="3257"/>
                    <a:pt x="291" y="3257"/>
                    <a:pt x="291" y="3257"/>
                  </a:cubicBezTo>
                  <a:cubicBezTo>
                    <a:pt x="264" y="3254"/>
                    <a:pt x="264" y="3254"/>
                    <a:pt x="264" y="3254"/>
                  </a:cubicBezTo>
                  <a:cubicBezTo>
                    <a:pt x="113" y="3235"/>
                    <a:pt x="0" y="3107"/>
                    <a:pt x="0" y="2955"/>
                  </a:cubicBezTo>
                  <a:cubicBezTo>
                    <a:pt x="0" y="301"/>
                    <a:pt x="0" y="301"/>
                    <a:pt x="0" y="301"/>
                  </a:cubicBezTo>
                  <a:cubicBezTo>
                    <a:pt x="0" y="135"/>
                    <a:pt x="135" y="0"/>
                    <a:pt x="301" y="0"/>
                  </a:cubicBezTo>
                  <a:cubicBezTo>
                    <a:pt x="2438" y="0"/>
                    <a:pt x="2438" y="0"/>
                    <a:pt x="2438" y="0"/>
                  </a:cubicBezTo>
                  <a:cubicBezTo>
                    <a:pt x="2604" y="0"/>
                    <a:pt x="2739" y="135"/>
                    <a:pt x="2739" y="301"/>
                  </a:cubicBezTo>
                  <a:cubicBezTo>
                    <a:pt x="2739" y="2955"/>
                    <a:pt x="2739" y="2955"/>
                    <a:pt x="2739" y="2955"/>
                  </a:cubicBezTo>
                  <a:cubicBezTo>
                    <a:pt x="2739" y="3105"/>
                    <a:pt x="2628" y="3233"/>
                    <a:pt x="2480" y="3253"/>
                  </a:cubicBezTo>
                  <a:lnTo>
                    <a:pt x="2449" y="3258"/>
                  </a:lnTo>
                  <a:close/>
                  <a:moveTo>
                    <a:pt x="2449" y="3258"/>
                  </a:moveTo>
                  <a:cubicBezTo>
                    <a:pt x="2449" y="3258"/>
                    <a:pt x="2449" y="3258"/>
                    <a:pt x="2449" y="325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3" name="Freeform 7"/>
            <p:cNvSpPr>
              <a:spLocks noEditPoints="1"/>
            </p:cNvSpPr>
            <p:nvPr/>
          </p:nvSpPr>
          <p:spPr bwMode="auto">
            <a:xfrm>
              <a:off x="-1155700" y="2941638"/>
              <a:ext cx="963613" cy="893763"/>
            </a:xfrm>
            <a:custGeom>
              <a:avLst/>
              <a:gdLst>
                <a:gd name="T0" fmla="*/ 1267 w 1353"/>
                <a:gd name="T1" fmla="*/ 182 h 1256"/>
                <a:gd name="T2" fmla="*/ 87 w 1353"/>
                <a:gd name="T3" fmla="*/ 182 h 1256"/>
                <a:gd name="T4" fmla="*/ 0 w 1353"/>
                <a:gd name="T5" fmla="*/ 91 h 1256"/>
                <a:gd name="T6" fmla="*/ 87 w 1353"/>
                <a:gd name="T7" fmla="*/ 0 h 1256"/>
                <a:gd name="T8" fmla="*/ 1267 w 1353"/>
                <a:gd name="T9" fmla="*/ 0 h 1256"/>
                <a:gd name="T10" fmla="*/ 1353 w 1353"/>
                <a:gd name="T11" fmla="*/ 91 h 1256"/>
                <a:gd name="T12" fmla="*/ 1267 w 1353"/>
                <a:gd name="T13" fmla="*/ 182 h 1256"/>
                <a:gd name="T14" fmla="*/ 1267 w 1353"/>
                <a:gd name="T15" fmla="*/ 719 h 1256"/>
                <a:gd name="T16" fmla="*/ 87 w 1353"/>
                <a:gd name="T17" fmla="*/ 719 h 1256"/>
                <a:gd name="T18" fmla="*/ 0 w 1353"/>
                <a:gd name="T19" fmla="*/ 628 h 1256"/>
                <a:gd name="T20" fmla="*/ 87 w 1353"/>
                <a:gd name="T21" fmla="*/ 537 h 1256"/>
                <a:gd name="T22" fmla="*/ 1267 w 1353"/>
                <a:gd name="T23" fmla="*/ 537 h 1256"/>
                <a:gd name="T24" fmla="*/ 1353 w 1353"/>
                <a:gd name="T25" fmla="*/ 628 h 1256"/>
                <a:gd name="T26" fmla="*/ 1267 w 1353"/>
                <a:gd name="T27" fmla="*/ 719 h 1256"/>
                <a:gd name="T28" fmla="*/ 1267 w 1353"/>
                <a:gd name="T29" fmla="*/ 1256 h 1256"/>
                <a:gd name="T30" fmla="*/ 87 w 1353"/>
                <a:gd name="T31" fmla="*/ 1256 h 1256"/>
                <a:gd name="T32" fmla="*/ 1 w 1353"/>
                <a:gd name="T33" fmla="*/ 1165 h 1256"/>
                <a:gd name="T34" fmla="*/ 87 w 1353"/>
                <a:gd name="T35" fmla="*/ 1075 h 1256"/>
                <a:gd name="T36" fmla="*/ 1267 w 1353"/>
                <a:gd name="T37" fmla="*/ 1075 h 1256"/>
                <a:gd name="T38" fmla="*/ 1352 w 1353"/>
                <a:gd name="T39" fmla="*/ 1165 h 1256"/>
                <a:gd name="T40" fmla="*/ 1267 w 1353"/>
                <a:gd name="T41" fmla="*/ 1256 h 1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353" h="1256">
                  <a:moveTo>
                    <a:pt x="1267" y="182"/>
                  </a:moveTo>
                  <a:cubicBezTo>
                    <a:pt x="87" y="182"/>
                    <a:pt x="87" y="182"/>
                    <a:pt x="87" y="182"/>
                  </a:cubicBezTo>
                  <a:cubicBezTo>
                    <a:pt x="38" y="180"/>
                    <a:pt x="0" y="140"/>
                    <a:pt x="0" y="91"/>
                  </a:cubicBezTo>
                  <a:cubicBezTo>
                    <a:pt x="0" y="42"/>
                    <a:pt x="38" y="2"/>
                    <a:pt x="87" y="0"/>
                  </a:cubicBezTo>
                  <a:cubicBezTo>
                    <a:pt x="1267" y="0"/>
                    <a:pt x="1267" y="0"/>
                    <a:pt x="1267" y="0"/>
                  </a:cubicBezTo>
                  <a:cubicBezTo>
                    <a:pt x="1315" y="2"/>
                    <a:pt x="1353" y="42"/>
                    <a:pt x="1353" y="91"/>
                  </a:cubicBezTo>
                  <a:cubicBezTo>
                    <a:pt x="1353" y="140"/>
                    <a:pt x="1315" y="180"/>
                    <a:pt x="1267" y="182"/>
                  </a:cubicBezTo>
                  <a:moveTo>
                    <a:pt x="1267" y="719"/>
                  </a:moveTo>
                  <a:cubicBezTo>
                    <a:pt x="87" y="719"/>
                    <a:pt x="87" y="719"/>
                    <a:pt x="87" y="719"/>
                  </a:cubicBezTo>
                  <a:cubicBezTo>
                    <a:pt x="38" y="717"/>
                    <a:pt x="0" y="677"/>
                    <a:pt x="0" y="628"/>
                  </a:cubicBezTo>
                  <a:cubicBezTo>
                    <a:pt x="0" y="580"/>
                    <a:pt x="38" y="540"/>
                    <a:pt x="87" y="537"/>
                  </a:cubicBezTo>
                  <a:cubicBezTo>
                    <a:pt x="1267" y="537"/>
                    <a:pt x="1267" y="537"/>
                    <a:pt x="1267" y="537"/>
                  </a:cubicBezTo>
                  <a:cubicBezTo>
                    <a:pt x="1315" y="540"/>
                    <a:pt x="1353" y="580"/>
                    <a:pt x="1353" y="628"/>
                  </a:cubicBezTo>
                  <a:cubicBezTo>
                    <a:pt x="1353" y="677"/>
                    <a:pt x="1315" y="717"/>
                    <a:pt x="1267" y="719"/>
                  </a:cubicBezTo>
                  <a:moveTo>
                    <a:pt x="1267" y="1256"/>
                  </a:moveTo>
                  <a:cubicBezTo>
                    <a:pt x="87" y="1256"/>
                    <a:pt x="87" y="1256"/>
                    <a:pt x="87" y="1256"/>
                  </a:cubicBezTo>
                  <a:cubicBezTo>
                    <a:pt x="39" y="1253"/>
                    <a:pt x="1" y="1213"/>
                    <a:pt x="1" y="1165"/>
                  </a:cubicBezTo>
                  <a:cubicBezTo>
                    <a:pt x="1" y="1117"/>
                    <a:pt x="39" y="1077"/>
                    <a:pt x="87" y="1075"/>
                  </a:cubicBezTo>
                  <a:cubicBezTo>
                    <a:pt x="1267" y="1075"/>
                    <a:pt x="1267" y="1075"/>
                    <a:pt x="1267" y="1075"/>
                  </a:cubicBezTo>
                  <a:cubicBezTo>
                    <a:pt x="1314" y="1077"/>
                    <a:pt x="1352" y="1117"/>
                    <a:pt x="1352" y="1165"/>
                  </a:cubicBezTo>
                  <a:cubicBezTo>
                    <a:pt x="1352" y="1213"/>
                    <a:pt x="1314" y="1253"/>
                    <a:pt x="1267" y="125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grpSp>
    </p:spTree>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663"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594800" y="410400"/>
            <a:ext cx="9831600" cy="640800"/>
          </a:xfrm>
        </p:spPr>
        <p:txBody>
          <a:bodyPr lIns="100800" tIns="50400" rIns="100800" bIns="50400" anchor="t" anchorCtr="0"/>
          <a:lstStyle>
            <a:lvl1pPr>
              <a:defRPr b="1">
                <a:latin typeface="+mn-ea"/>
                <a:ea typeface="+mn-ea"/>
              </a:defRPr>
            </a:lvl1pPr>
          </a:lstStyle>
          <a:p>
            <a:r>
              <a:rPr lang="zh-CN" altLang="en-US" dirty="0" smtClean="0"/>
              <a:t>单击此处编辑母版标题样式</a:t>
            </a:r>
            <a:endParaRPr lang="zh-CN" altLang="en-US" dirty="0"/>
          </a:p>
        </p:txBody>
      </p:sp>
      <p:sp>
        <p:nvSpPr>
          <p:cNvPr id="3"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4"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grpSp>
        <p:nvGrpSpPr>
          <p:cNvPr id="5" name="组合 4"/>
          <p:cNvGrpSpPr/>
          <p:nvPr userDrawn="1"/>
        </p:nvGrpSpPr>
        <p:grpSpPr>
          <a:xfrm>
            <a:off x="587388" y="505779"/>
            <a:ext cx="374708" cy="445558"/>
            <a:chOff x="-1647825" y="2492375"/>
            <a:chExt cx="1947863" cy="2316163"/>
          </a:xfrm>
          <a:solidFill>
            <a:schemeClr val="bg1"/>
          </a:solidFill>
        </p:grpSpPr>
        <p:sp>
          <p:nvSpPr>
            <p:cNvPr id="6" name="Freeform 6"/>
            <p:cNvSpPr>
              <a:spLocks noEditPoints="1"/>
            </p:cNvSpPr>
            <p:nvPr/>
          </p:nvSpPr>
          <p:spPr bwMode="auto">
            <a:xfrm>
              <a:off x="-1647825" y="2492375"/>
              <a:ext cx="1947863" cy="2316163"/>
            </a:xfrm>
            <a:custGeom>
              <a:avLst/>
              <a:gdLst>
                <a:gd name="T0" fmla="*/ 301 w 2739"/>
                <a:gd name="T1" fmla="*/ 181 h 3258"/>
                <a:gd name="T2" fmla="*/ 182 w 2739"/>
                <a:gd name="T3" fmla="*/ 301 h 3258"/>
                <a:gd name="T4" fmla="*/ 182 w 2739"/>
                <a:gd name="T5" fmla="*/ 2955 h 3258"/>
                <a:gd name="T6" fmla="*/ 262 w 2739"/>
                <a:gd name="T7" fmla="*/ 3068 h 3258"/>
                <a:gd name="T8" fmla="*/ 863 w 2739"/>
                <a:gd name="T9" fmla="*/ 2756 h 3258"/>
                <a:gd name="T10" fmla="*/ 1377 w 2739"/>
                <a:gd name="T11" fmla="*/ 3046 h 3258"/>
                <a:gd name="T12" fmla="*/ 1950 w 2739"/>
                <a:gd name="T13" fmla="*/ 2756 h 3258"/>
                <a:gd name="T14" fmla="*/ 2482 w 2739"/>
                <a:gd name="T15" fmla="*/ 3066 h 3258"/>
                <a:gd name="T16" fmla="*/ 2557 w 2739"/>
                <a:gd name="T17" fmla="*/ 2955 h 3258"/>
                <a:gd name="T18" fmla="*/ 2557 w 2739"/>
                <a:gd name="T19" fmla="*/ 301 h 3258"/>
                <a:gd name="T20" fmla="*/ 2438 w 2739"/>
                <a:gd name="T21" fmla="*/ 181 h 3258"/>
                <a:gd name="T22" fmla="*/ 301 w 2739"/>
                <a:gd name="T23" fmla="*/ 181 h 3258"/>
                <a:gd name="T24" fmla="*/ 2449 w 2739"/>
                <a:gd name="T25" fmla="*/ 3258 h 3258"/>
                <a:gd name="T26" fmla="*/ 1944 w 2739"/>
                <a:gd name="T27" fmla="*/ 2963 h 3258"/>
                <a:gd name="T28" fmla="*/ 1372 w 2739"/>
                <a:gd name="T29" fmla="*/ 3252 h 3258"/>
                <a:gd name="T30" fmla="*/ 860 w 2739"/>
                <a:gd name="T31" fmla="*/ 2963 h 3258"/>
                <a:gd name="T32" fmla="*/ 291 w 2739"/>
                <a:gd name="T33" fmla="*/ 3257 h 3258"/>
                <a:gd name="T34" fmla="*/ 264 w 2739"/>
                <a:gd name="T35" fmla="*/ 3254 h 3258"/>
                <a:gd name="T36" fmla="*/ 0 w 2739"/>
                <a:gd name="T37" fmla="*/ 2955 h 3258"/>
                <a:gd name="T38" fmla="*/ 0 w 2739"/>
                <a:gd name="T39" fmla="*/ 301 h 3258"/>
                <a:gd name="T40" fmla="*/ 301 w 2739"/>
                <a:gd name="T41" fmla="*/ 0 h 3258"/>
                <a:gd name="T42" fmla="*/ 2438 w 2739"/>
                <a:gd name="T43" fmla="*/ 0 h 3258"/>
                <a:gd name="T44" fmla="*/ 2739 w 2739"/>
                <a:gd name="T45" fmla="*/ 301 h 3258"/>
                <a:gd name="T46" fmla="*/ 2739 w 2739"/>
                <a:gd name="T47" fmla="*/ 2955 h 3258"/>
                <a:gd name="T48" fmla="*/ 2480 w 2739"/>
                <a:gd name="T49" fmla="*/ 3253 h 3258"/>
                <a:gd name="T50" fmla="*/ 2449 w 2739"/>
                <a:gd name="T51" fmla="*/ 3258 h 3258"/>
                <a:gd name="T52" fmla="*/ 2449 w 2739"/>
                <a:gd name="T53" fmla="*/ 3258 h 3258"/>
                <a:gd name="T54" fmla="*/ 2449 w 2739"/>
                <a:gd name="T55" fmla="*/ 3258 h 3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739" h="3258">
                  <a:moveTo>
                    <a:pt x="301" y="181"/>
                  </a:moveTo>
                  <a:cubicBezTo>
                    <a:pt x="235" y="182"/>
                    <a:pt x="182" y="235"/>
                    <a:pt x="182" y="301"/>
                  </a:cubicBezTo>
                  <a:cubicBezTo>
                    <a:pt x="182" y="2955"/>
                    <a:pt x="182" y="2955"/>
                    <a:pt x="182" y="2955"/>
                  </a:cubicBezTo>
                  <a:cubicBezTo>
                    <a:pt x="182" y="3007"/>
                    <a:pt x="215" y="3052"/>
                    <a:pt x="262" y="3068"/>
                  </a:cubicBezTo>
                  <a:cubicBezTo>
                    <a:pt x="863" y="2756"/>
                    <a:pt x="863" y="2756"/>
                    <a:pt x="863" y="2756"/>
                  </a:cubicBezTo>
                  <a:cubicBezTo>
                    <a:pt x="1377" y="3046"/>
                    <a:pt x="1377" y="3046"/>
                    <a:pt x="1377" y="3046"/>
                  </a:cubicBezTo>
                  <a:cubicBezTo>
                    <a:pt x="1950" y="2756"/>
                    <a:pt x="1950" y="2756"/>
                    <a:pt x="1950" y="2756"/>
                  </a:cubicBezTo>
                  <a:cubicBezTo>
                    <a:pt x="2482" y="3066"/>
                    <a:pt x="2482" y="3066"/>
                    <a:pt x="2482" y="3066"/>
                  </a:cubicBezTo>
                  <a:cubicBezTo>
                    <a:pt x="2527" y="3048"/>
                    <a:pt x="2557" y="3004"/>
                    <a:pt x="2557" y="2955"/>
                  </a:cubicBezTo>
                  <a:cubicBezTo>
                    <a:pt x="2557" y="301"/>
                    <a:pt x="2557" y="301"/>
                    <a:pt x="2557" y="301"/>
                  </a:cubicBezTo>
                  <a:cubicBezTo>
                    <a:pt x="2557" y="235"/>
                    <a:pt x="2504" y="182"/>
                    <a:pt x="2438" y="181"/>
                  </a:cubicBezTo>
                  <a:lnTo>
                    <a:pt x="301" y="181"/>
                  </a:lnTo>
                  <a:close/>
                  <a:moveTo>
                    <a:pt x="2449" y="3258"/>
                  </a:moveTo>
                  <a:cubicBezTo>
                    <a:pt x="1944" y="2963"/>
                    <a:pt x="1944" y="2963"/>
                    <a:pt x="1944" y="2963"/>
                  </a:cubicBezTo>
                  <a:cubicBezTo>
                    <a:pt x="1372" y="3252"/>
                    <a:pt x="1372" y="3252"/>
                    <a:pt x="1372" y="3252"/>
                  </a:cubicBezTo>
                  <a:cubicBezTo>
                    <a:pt x="860" y="2963"/>
                    <a:pt x="860" y="2963"/>
                    <a:pt x="860" y="2963"/>
                  </a:cubicBezTo>
                  <a:cubicBezTo>
                    <a:pt x="291" y="3257"/>
                    <a:pt x="291" y="3257"/>
                    <a:pt x="291" y="3257"/>
                  </a:cubicBezTo>
                  <a:cubicBezTo>
                    <a:pt x="264" y="3254"/>
                    <a:pt x="264" y="3254"/>
                    <a:pt x="264" y="3254"/>
                  </a:cubicBezTo>
                  <a:cubicBezTo>
                    <a:pt x="113" y="3235"/>
                    <a:pt x="0" y="3107"/>
                    <a:pt x="0" y="2955"/>
                  </a:cubicBezTo>
                  <a:cubicBezTo>
                    <a:pt x="0" y="301"/>
                    <a:pt x="0" y="301"/>
                    <a:pt x="0" y="301"/>
                  </a:cubicBezTo>
                  <a:cubicBezTo>
                    <a:pt x="0" y="135"/>
                    <a:pt x="135" y="0"/>
                    <a:pt x="301" y="0"/>
                  </a:cubicBezTo>
                  <a:cubicBezTo>
                    <a:pt x="2438" y="0"/>
                    <a:pt x="2438" y="0"/>
                    <a:pt x="2438" y="0"/>
                  </a:cubicBezTo>
                  <a:cubicBezTo>
                    <a:pt x="2604" y="0"/>
                    <a:pt x="2739" y="135"/>
                    <a:pt x="2739" y="301"/>
                  </a:cubicBezTo>
                  <a:cubicBezTo>
                    <a:pt x="2739" y="2955"/>
                    <a:pt x="2739" y="2955"/>
                    <a:pt x="2739" y="2955"/>
                  </a:cubicBezTo>
                  <a:cubicBezTo>
                    <a:pt x="2739" y="3105"/>
                    <a:pt x="2628" y="3233"/>
                    <a:pt x="2480" y="3253"/>
                  </a:cubicBezTo>
                  <a:lnTo>
                    <a:pt x="2449" y="3258"/>
                  </a:lnTo>
                  <a:close/>
                  <a:moveTo>
                    <a:pt x="2449" y="3258"/>
                  </a:moveTo>
                  <a:cubicBezTo>
                    <a:pt x="2449" y="3258"/>
                    <a:pt x="2449" y="3258"/>
                    <a:pt x="2449" y="325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7" name="Freeform 7"/>
            <p:cNvSpPr>
              <a:spLocks noEditPoints="1"/>
            </p:cNvSpPr>
            <p:nvPr/>
          </p:nvSpPr>
          <p:spPr bwMode="auto">
            <a:xfrm>
              <a:off x="-1155700" y="2941638"/>
              <a:ext cx="963613" cy="893763"/>
            </a:xfrm>
            <a:custGeom>
              <a:avLst/>
              <a:gdLst>
                <a:gd name="T0" fmla="*/ 1267 w 1353"/>
                <a:gd name="T1" fmla="*/ 182 h 1256"/>
                <a:gd name="T2" fmla="*/ 87 w 1353"/>
                <a:gd name="T3" fmla="*/ 182 h 1256"/>
                <a:gd name="T4" fmla="*/ 0 w 1353"/>
                <a:gd name="T5" fmla="*/ 91 h 1256"/>
                <a:gd name="T6" fmla="*/ 87 w 1353"/>
                <a:gd name="T7" fmla="*/ 0 h 1256"/>
                <a:gd name="T8" fmla="*/ 1267 w 1353"/>
                <a:gd name="T9" fmla="*/ 0 h 1256"/>
                <a:gd name="T10" fmla="*/ 1353 w 1353"/>
                <a:gd name="T11" fmla="*/ 91 h 1256"/>
                <a:gd name="T12" fmla="*/ 1267 w 1353"/>
                <a:gd name="T13" fmla="*/ 182 h 1256"/>
                <a:gd name="T14" fmla="*/ 1267 w 1353"/>
                <a:gd name="T15" fmla="*/ 719 h 1256"/>
                <a:gd name="T16" fmla="*/ 87 w 1353"/>
                <a:gd name="T17" fmla="*/ 719 h 1256"/>
                <a:gd name="T18" fmla="*/ 0 w 1353"/>
                <a:gd name="T19" fmla="*/ 628 h 1256"/>
                <a:gd name="T20" fmla="*/ 87 w 1353"/>
                <a:gd name="T21" fmla="*/ 537 h 1256"/>
                <a:gd name="T22" fmla="*/ 1267 w 1353"/>
                <a:gd name="T23" fmla="*/ 537 h 1256"/>
                <a:gd name="T24" fmla="*/ 1353 w 1353"/>
                <a:gd name="T25" fmla="*/ 628 h 1256"/>
                <a:gd name="T26" fmla="*/ 1267 w 1353"/>
                <a:gd name="T27" fmla="*/ 719 h 1256"/>
                <a:gd name="T28" fmla="*/ 1267 w 1353"/>
                <a:gd name="T29" fmla="*/ 1256 h 1256"/>
                <a:gd name="T30" fmla="*/ 87 w 1353"/>
                <a:gd name="T31" fmla="*/ 1256 h 1256"/>
                <a:gd name="T32" fmla="*/ 1 w 1353"/>
                <a:gd name="T33" fmla="*/ 1165 h 1256"/>
                <a:gd name="T34" fmla="*/ 87 w 1353"/>
                <a:gd name="T35" fmla="*/ 1075 h 1256"/>
                <a:gd name="T36" fmla="*/ 1267 w 1353"/>
                <a:gd name="T37" fmla="*/ 1075 h 1256"/>
                <a:gd name="T38" fmla="*/ 1352 w 1353"/>
                <a:gd name="T39" fmla="*/ 1165 h 1256"/>
                <a:gd name="T40" fmla="*/ 1267 w 1353"/>
                <a:gd name="T41" fmla="*/ 1256 h 1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353" h="1256">
                  <a:moveTo>
                    <a:pt x="1267" y="182"/>
                  </a:moveTo>
                  <a:cubicBezTo>
                    <a:pt x="87" y="182"/>
                    <a:pt x="87" y="182"/>
                    <a:pt x="87" y="182"/>
                  </a:cubicBezTo>
                  <a:cubicBezTo>
                    <a:pt x="38" y="180"/>
                    <a:pt x="0" y="140"/>
                    <a:pt x="0" y="91"/>
                  </a:cubicBezTo>
                  <a:cubicBezTo>
                    <a:pt x="0" y="42"/>
                    <a:pt x="38" y="2"/>
                    <a:pt x="87" y="0"/>
                  </a:cubicBezTo>
                  <a:cubicBezTo>
                    <a:pt x="1267" y="0"/>
                    <a:pt x="1267" y="0"/>
                    <a:pt x="1267" y="0"/>
                  </a:cubicBezTo>
                  <a:cubicBezTo>
                    <a:pt x="1315" y="2"/>
                    <a:pt x="1353" y="42"/>
                    <a:pt x="1353" y="91"/>
                  </a:cubicBezTo>
                  <a:cubicBezTo>
                    <a:pt x="1353" y="140"/>
                    <a:pt x="1315" y="180"/>
                    <a:pt x="1267" y="182"/>
                  </a:cubicBezTo>
                  <a:moveTo>
                    <a:pt x="1267" y="719"/>
                  </a:moveTo>
                  <a:cubicBezTo>
                    <a:pt x="87" y="719"/>
                    <a:pt x="87" y="719"/>
                    <a:pt x="87" y="719"/>
                  </a:cubicBezTo>
                  <a:cubicBezTo>
                    <a:pt x="38" y="717"/>
                    <a:pt x="0" y="677"/>
                    <a:pt x="0" y="628"/>
                  </a:cubicBezTo>
                  <a:cubicBezTo>
                    <a:pt x="0" y="580"/>
                    <a:pt x="38" y="540"/>
                    <a:pt x="87" y="537"/>
                  </a:cubicBezTo>
                  <a:cubicBezTo>
                    <a:pt x="1267" y="537"/>
                    <a:pt x="1267" y="537"/>
                    <a:pt x="1267" y="537"/>
                  </a:cubicBezTo>
                  <a:cubicBezTo>
                    <a:pt x="1315" y="540"/>
                    <a:pt x="1353" y="580"/>
                    <a:pt x="1353" y="628"/>
                  </a:cubicBezTo>
                  <a:cubicBezTo>
                    <a:pt x="1353" y="677"/>
                    <a:pt x="1315" y="717"/>
                    <a:pt x="1267" y="719"/>
                  </a:cubicBezTo>
                  <a:moveTo>
                    <a:pt x="1267" y="1256"/>
                  </a:moveTo>
                  <a:cubicBezTo>
                    <a:pt x="87" y="1256"/>
                    <a:pt x="87" y="1256"/>
                    <a:pt x="87" y="1256"/>
                  </a:cubicBezTo>
                  <a:cubicBezTo>
                    <a:pt x="39" y="1253"/>
                    <a:pt x="1" y="1213"/>
                    <a:pt x="1" y="1165"/>
                  </a:cubicBezTo>
                  <a:cubicBezTo>
                    <a:pt x="1" y="1117"/>
                    <a:pt x="39" y="1077"/>
                    <a:pt x="87" y="1075"/>
                  </a:cubicBezTo>
                  <a:cubicBezTo>
                    <a:pt x="1267" y="1075"/>
                    <a:pt x="1267" y="1075"/>
                    <a:pt x="1267" y="1075"/>
                  </a:cubicBezTo>
                  <a:cubicBezTo>
                    <a:pt x="1314" y="1077"/>
                    <a:pt x="1352" y="1117"/>
                    <a:pt x="1352" y="1165"/>
                  </a:cubicBezTo>
                  <a:cubicBezTo>
                    <a:pt x="1352" y="1213"/>
                    <a:pt x="1314" y="1253"/>
                    <a:pt x="1267" y="125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grpSp>
      <p:sp>
        <p:nvSpPr>
          <p:cNvPr id="8" name="文本占位符 6"/>
          <p:cNvSpPr>
            <a:spLocks noGrp="1"/>
          </p:cNvSpPr>
          <p:nvPr>
            <p:ph type="body" sz="quarter" idx="10" hasCustomPrompt="1"/>
          </p:nvPr>
        </p:nvSpPr>
        <p:spPr>
          <a:xfrm>
            <a:off x="912285" y="1233488"/>
            <a:ext cx="10560048" cy="4680000"/>
          </a:xfrm>
        </p:spPr>
        <p:txBody>
          <a:bodyPr/>
          <a:lstStyle>
            <a:lvl1pPr algn="just">
              <a:defRPr>
                <a:latin typeface="+mn-ea"/>
                <a:ea typeface="+mn-ea"/>
                <a:cs typeface="Arial" panose="020B0604020202020204" pitchFamily="34" charset="0"/>
              </a:defRPr>
            </a:lvl1pPr>
          </a:lstStyle>
          <a:p>
            <a:r>
              <a:rPr lang="zh-CN" altLang="en-US" dirty="0"/>
              <a:t>单击此处输入文字</a:t>
            </a:r>
          </a:p>
        </p:txBody>
      </p:sp>
    </p:spTree>
    <p:extLst>
      <p:ext uri="{BB962C8B-B14F-4D97-AF65-F5344CB8AC3E}">
        <p14:creationId xmlns:p14="http://schemas.microsoft.com/office/powerpoint/2010/main" val="2081568548"/>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663"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仅标题">
    <p:spTree>
      <p:nvGrpSpPr>
        <p:cNvPr id="1" name=""/>
        <p:cNvGrpSpPr/>
        <p:nvPr/>
      </p:nvGrpSpPr>
      <p:grpSpPr>
        <a:xfrm>
          <a:off x="0" y="0"/>
          <a:ext cx="0" cy="0"/>
          <a:chOff x="0" y="0"/>
          <a:chExt cx="0" cy="0"/>
        </a:xfrm>
      </p:grpSpPr>
      <p:sp>
        <p:nvSpPr>
          <p:cNvPr id="10"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ea typeface="宋体" pitchFamily="2" charset="-122"/>
            </a:endParaRPr>
          </a:p>
        </p:txBody>
      </p:sp>
      <p:sp>
        <p:nvSpPr>
          <p:cNvPr id="11"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ea typeface="宋体" pitchFamily="2" charset="-122"/>
            </a:endParaRPr>
          </a:p>
        </p:txBody>
      </p:sp>
      <p:sp>
        <p:nvSpPr>
          <p:cNvPr id="12" name="Freeform 12"/>
          <p:cNvSpPr>
            <a:spLocks noEditPoints="1"/>
          </p:cNvSpPr>
          <p:nvPr userDrawn="1"/>
        </p:nvSpPr>
        <p:spPr bwMode="auto">
          <a:xfrm>
            <a:off x="479376" y="474075"/>
            <a:ext cx="508162" cy="508967"/>
          </a:xfrm>
          <a:custGeom>
            <a:avLst/>
            <a:gdLst>
              <a:gd name="T0" fmla="*/ 1433 w 2867"/>
              <a:gd name="T1" fmla="*/ 0 h 2867"/>
              <a:gd name="T2" fmla="*/ 0 w 2867"/>
              <a:gd name="T3" fmla="*/ 1433 h 2867"/>
              <a:gd name="T4" fmla="*/ 1433 w 2867"/>
              <a:gd name="T5" fmla="*/ 2867 h 2867"/>
              <a:gd name="T6" fmla="*/ 2867 w 2867"/>
              <a:gd name="T7" fmla="*/ 1433 h 2867"/>
              <a:gd name="T8" fmla="*/ 1433 w 2867"/>
              <a:gd name="T9" fmla="*/ 0 h 2867"/>
              <a:gd name="T10" fmla="*/ 1433 w 2867"/>
              <a:gd name="T11" fmla="*/ 2662 h 2867"/>
              <a:gd name="T12" fmla="*/ 205 w 2867"/>
              <a:gd name="T13" fmla="*/ 1433 h 2867"/>
              <a:gd name="T14" fmla="*/ 1433 w 2867"/>
              <a:gd name="T15" fmla="*/ 205 h 2867"/>
              <a:gd name="T16" fmla="*/ 2662 w 2867"/>
              <a:gd name="T17" fmla="*/ 1433 h 2867"/>
              <a:gd name="T18" fmla="*/ 1433 w 2867"/>
              <a:gd name="T19" fmla="*/ 2662 h 2867"/>
              <a:gd name="T20" fmla="*/ 2336 w 2867"/>
              <a:gd name="T21" fmla="*/ 2066 h 2867"/>
              <a:gd name="T22" fmla="*/ 523 w 2867"/>
              <a:gd name="T23" fmla="*/ 2066 h 2867"/>
              <a:gd name="T24" fmla="*/ 976 w 2867"/>
              <a:gd name="T25" fmla="*/ 1432 h 2867"/>
              <a:gd name="T26" fmla="*/ 1255 w 2867"/>
              <a:gd name="T27" fmla="*/ 1810 h 2867"/>
              <a:gd name="T28" fmla="*/ 1792 w 2867"/>
              <a:gd name="T29" fmla="*/ 1069 h 2867"/>
              <a:gd name="T30" fmla="*/ 2336 w 2867"/>
              <a:gd name="T31" fmla="*/ 2066 h 2867"/>
              <a:gd name="T32" fmla="*/ 704 w 2867"/>
              <a:gd name="T33" fmla="*/ 978 h 2867"/>
              <a:gd name="T34" fmla="*/ 886 w 2867"/>
              <a:gd name="T35" fmla="*/ 797 h 2867"/>
              <a:gd name="T36" fmla="*/ 1067 w 2867"/>
              <a:gd name="T37" fmla="*/ 978 h 2867"/>
              <a:gd name="T38" fmla="*/ 886 w 2867"/>
              <a:gd name="T39" fmla="*/ 1160 h 2867"/>
              <a:gd name="T40" fmla="*/ 704 w 2867"/>
              <a:gd name="T41" fmla="*/ 978 h 2867"/>
              <a:gd name="T42" fmla="*/ 704 w 2867"/>
              <a:gd name="T43" fmla="*/ 978 h 2867"/>
              <a:gd name="T44" fmla="*/ 704 w 2867"/>
              <a:gd name="T45" fmla="*/ 978 h 28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867" h="2867">
                <a:moveTo>
                  <a:pt x="1433" y="0"/>
                </a:moveTo>
                <a:cubicBezTo>
                  <a:pt x="643" y="0"/>
                  <a:pt x="0" y="643"/>
                  <a:pt x="0" y="1433"/>
                </a:cubicBezTo>
                <a:cubicBezTo>
                  <a:pt x="0" y="2224"/>
                  <a:pt x="643" y="2867"/>
                  <a:pt x="1433" y="2867"/>
                </a:cubicBezTo>
                <a:cubicBezTo>
                  <a:pt x="2224" y="2867"/>
                  <a:pt x="2867" y="2224"/>
                  <a:pt x="2867" y="1433"/>
                </a:cubicBezTo>
                <a:cubicBezTo>
                  <a:pt x="2867" y="643"/>
                  <a:pt x="2224" y="0"/>
                  <a:pt x="1433" y="0"/>
                </a:cubicBezTo>
                <a:close/>
                <a:moveTo>
                  <a:pt x="1433" y="2662"/>
                </a:moveTo>
                <a:cubicBezTo>
                  <a:pt x="756" y="2662"/>
                  <a:pt x="205" y="2111"/>
                  <a:pt x="205" y="1433"/>
                </a:cubicBezTo>
                <a:cubicBezTo>
                  <a:pt x="205" y="756"/>
                  <a:pt x="756" y="205"/>
                  <a:pt x="1433" y="205"/>
                </a:cubicBezTo>
                <a:cubicBezTo>
                  <a:pt x="2111" y="205"/>
                  <a:pt x="2662" y="756"/>
                  <a:pt x="2662" y="1433"/>
                </a:cubicBezTo>
                <a:cubicBezTo>
                  <a:pt x="2662" y="2111"/>
                  <a:pt x="2111" y="2662"/>
                  <a:pt x="1433" y="2662"/>
                </a:cubicBezTo>
                <a:close/>
                <a:moveTo>
                  <a:pt x="2336" y="2066"/>
                </a:moveTo>
                <a:cubicBezTo>
                  <a:pt x="523" y="2066"/>
                  <a:pt x="523" y="2066"/>
                  <a:pt x="523" y="2066"/>
                </a:cubicBezTo>
                <a:cubicBezTo>
                  <a:pt x="976" y="1432"/>
                  <a:pt x="976" y="1432"/>
                  <a:pt x="976" y="1432"/>
                </a:cubicBezTo>
                <a:cubicBezTo>
                  <a:pt x="1255" y="1810"/>
                  <a:pt x="1255" y="1810"/>
                  <a:pt x="1255" y="1810"/>
                </a:cubicBezTo>
                <a:cubicBezTo>
                  <a:pt x="1792" y="1069"/>
                  <a:pt x="1792" y="1069"/>
                  <a:pt x="1792" y="1069"/>
                </a:cubicBezTo>
                <a:lnTo>
                  <a:pt x="2336" y="2066"/>
                </a:lnTo>
                <a:close/>
                <a:moveTo>
                  <a:pt x="704" y="978"/>
                </a:moveTo>
                <a:cubicBezTo>
                  <a:pt x="704" y="878"/>
                  <a:pt x="786" y="797"/>
                  <a:pt x="886" y="797"/>
                </a:cubicBezTo>
                <a:cubicBezTo>
                  <a:pt x="986" y="797"/>
                  <a:pt x="1067" y="878"/>
                  <a:pt x="1067" y="978"/>
                </a:cubicBezTo>
                <a:cubicBezTo>
                  <a:pt x="1067" y="1079"/>
                  <a:pt x="986" y="1160"/>
                  <a:pt x="886" y="1160"/>
                </a:cubicBezTo>
                <a:cubicBezTo>
                  <a:pt x="786" y="1160"/>
                  <a:pt x="704" y="1079"/>
                  <a:pt x="704" y="978"/>
                </a:cubicBezTo>
                <a:close/>
                <a:moveTo>
                  <a:pt x="704" y="978"/>
                </a:moveTo>
                <a:cubicBezTo>
                  <a:pt x="704" y="978"/>
                  <a:pt x="704" y="978"/>
                  <a:pt x="704" y="978"/>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6" name="标题 1"/>
          <p:cNvSpPr>
            <a:spLocks noGrp="1"/>
          </p:cNvSpPr>
          <p:nvPr>
            <p:ph type="title"/>
          </p:nvPr>
        </p:nvSpPr>
        <p:spPr>
          <a:xfrm>
            <a:off x="1594800" y="410400"/>
            <a:ext cx="9831600" cy="640800"/>
          </a:xfrm>
        </p:spPr>
        <p:txBody>
          <a:bodyPr lIns="100800" tIns="50400" rIns="100800" bIns="50400" anchor="t" anchorCtr="0"/>
          <a:lstStyle>
            <a:lvl1pPr>
              <a:defRPr b="1">
                <a:latin typeface="+mn-ea"/>
                <a:ea typeface="+mn-ea"/>
              </a:defRPr>
            </a:lvl1pPr>
          </a:lstStyle>
          <a:p>
            <a:r>
              <a:rPr lang="zh-CN" altLang="en-US" dirty="0" smtClean="0"/>
              <a:t>单击此处编辑母版标题样式</a:t>
            </a:r>
            <a:endParaRPr lang="zh-CN" altLang="en-US" dirty="0"/>
          </a:p>
        </p:txBody>
      </p:sp>
    </p:spTree>
    <p:extLst>
      <p:ext uri="{BB962C8B-B14F-4D97-AF65-F5344CB8AC3E}">
        <p14:creationId xmlns:p14="http://schemas.microsoft.com/office/powerpoint/2010/main" val="91685459"/>
      </p:ext>
    </p:extLst>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9#全白背景">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172" name="Rectangle 6"/>
          <p:cNvSpPr>
            <a:spLocks noGrp="1" noChangeArrowheads="1"/>
          </p:cNvSpPr>
          <p:nvPr>
            <p:ph type="title"/>
          </p:nvPr>
        </p:nvSpPr>
        <p:spPr bwMode="auto">
          <a:xfrm>
            <a:off x="869951" y="260648"/>
            <a:ext cx="10327216" cy="868363"/>
          </a:xfrm>
          <a:prstGeom prst="rect">
            <a:avLst/>
          </a:prstGeom>
          <a:noFill/>
          <a:ln w="9525">
            <a:noFill/>
            <a:miter lim="800000"/>
            <a:headEnd/>
            <a:tailEnd/>
          </a:ln>
        </p:spPr>
        <p:txBody>
          <a:bodyPr vert="horz" wrap="square" lIns="80128" tIns="40064" rIns="80128" bIns="40064" numCol="1" anchor="ctr" anchorCtr="0" compatLnSpc="1">
            <a:prstTxWarp prst="textNoShape">
              <a:avLst/>
            </a:prstTxWarp>
          </a:bodyPr>
          <a:lstStyle/>
          <a:p>
            <a:pPr lvl="0"/>
            <a:r>
              <a:rPr lang="zh-CN" altLang="en-US" dirty="0"/>
              <a:t>单击此处编辑母版标题样式</a:t>
            </a:r>
          </a:p>
        </p:txBody>
      </p:sp>
      <p:sp>
        <p:nvSpPr>
          <p:cNvPr id="7173" name="Rectangle 57"/>
          <p:cNvSpPr>
            <a:spLocks noGrp="1" noChangeArrowheads="1"/>
          </p:cNvSpPr>
          <p:nvPr>
            <p:ph type="body" idx="1"/>
          </p:nvPr>
        </p:nvSpPr>
        <p:spPr bwMode="auto">
          <a:xfrm>
            <a:off x="869951" y="1248073"/>
            <a:ext cx="10572749" cy="4195763"/>
          </a:xfrm>
          <a:prstGeom prst="rect">
            <a:avLst/>
          </a:prstGeom>
          <a:noFill/>
          <a:ln w="9525">
            <a:noFill/>
            <a:miter lim="800000"/>
            <a:headEnd/>
            <a:tailEnd/>
          </a:ln>
        </p:spPr>
        <p:txBody>
          <a:bodyPr vert="horz" wrap="square" lIns="80141" tIns="40071" rIns="80141" bIns="40071"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2" name="Rectangle 69">
            <a:extLst>
              <a:ext uri="{FF2B5EF4-FFF2-40B4-BE49-F238E27FC236}">
                <a16:creationId xmlns="" xmlns:a16="http://schemas.microsoft.com/office/drawing/2014/main" id="{6ED2DBAA-9261-44D2-836C-78E5FB250BAC}"/>
              </a:ext>
            </a:extLst>
          </p:cNvPr>
          <p:cNvSpPr>
            <a:spLocks noChangeArrowheads="1"/>
          </p:cNvSpPr>
          <p:nvPr userDrawn="1"/>
        </p:nvSpPr>
        <p:spPr bwMode="auto">
          <a:xfrm>
            <a:off x="155340" y="6500581"/>
            <a:ext cx="673125" cy="265552"/>
          </a:xfrm>
          <a:prstGeom prst="rect">
            <a:avLst/>
          </a:prstGeom>
          <a:noFill/>
          <a:ln w="9525" algn="ctr">
            <a:noFill/>
            <a:miter lim="800000"/>
            <a:headEnd/>
            <a:tailEnd/>
          </a:ln>
          <a:effectLst/>
        </p:spPr>
        <p:txBody>
          <a:bodyPr wrap="none" lIns="80101" tIns="40052" rIns="80101" bIns="40052">
            <a:spAutoFit/>
          </a:bodyPr>
          <a:lstStyle/>
          <a:p>
            <a:pPr defTabSz="801668" eaLnBrk="0" fontAlgn="base" hangingPunct="0">
              <a:defRPr/>
            </a:pPr>
            <a:r>
              <a:rPr lang="zh-CN" altLang="en-US" sz="1200" baseline="0" dirty="0">
                <a:latin typeface="+mn-lt"/>
                <a:ea typeface="黑体" panose="02010609060101010101" pitchFamily="49" charset="-122"/>
                <a:cs typeface="Arial" pitchFamily="34" charset="0"/>
              </a:rPr>
              <a:t>第</a:t>
            </a:r>
            <a:fld id="{2F2CF7F5-F178-4429-B6CA-28062DF31937}" type="slidenum">
              <a:rPr lang="en-US" altLang="zh-CN" sz="1200" smtClean="0">
                <a:latin typeface="+mn-lt"/>
                <a:ea typeface="黑体" panose="02010609060101010101" pitchFamily="49" charset="-122"/>
                <a:cs typeface="Arial" pitchFamily="34" charset="0"/>
              </a:rPr>
              <a:pPr defTabSz="801668" eaLnBrk="0" fontAlgn="base" hangingPunct="0">
                <a:defRPr/>
              </a:pPr>
              <a:t>‹#›</a:t>
            </a:fld>
            <a:r>
              <a:rPr lang="zh-CN" altLang="en-US" sz="1200" dirty="0">
                <a:latin typeface="+mn-lt"/>
                <a:ea typeface="黑体" panose="02010609060101010101" pitchFamily="49" charset="-122"/>
                <a:cs typeface="Arial" pitchFamily="34" charset="0"/>
              </a:rPr>
              <a:t>页</a:t>
            </a:r>
            <a:endParaRPr lang="en-US" altLang="zh-CN" sz="1200" dirty="0">
              <a:latin typeface="+mn-lt"/>
              <a:ea typeface="黑体" panose="02010609060101010101" pitchFamily="49" charset="-122"/>
              <a:cs typeface="Arial" pitchFamily="34" charset="0"/>
            </a:endParaRPr>
          </a:p>
        </p:txBody>
      </p:sp>
      <p:sp>
        <p:nvSpPr>
          <p:cNvPr id="13" name="Rectangle 54">
            <a:extLst>
              <a:ext uri="{FF2B5EF4-FFF2-40B4-BE49-F238E27FC236}">
                <a16:creationId xmlns="" xmlns:a16="http://schemas.microsoft.com/office/drawing/2014/main" id="{2078FA11-5569-4994-AEB7-1AF5CAC763B0}"/>
              </a:ext>
            </a:extLst>
          </p:cNvPr>
          <p:cNvSpPr>
            <a:spLocks noChangeArrowheads="1"/>
          </p:cNvSpPr>
          <p:nvPr userDrawn="1"/>
        </p:nvSpPr>
        <p:spPr bwMode="auto">
          <a:xfrm>
            <a:off x="947428" y="6500581"/>
            <a:ext cx="2604743" cy="265552"/>
          </a:xfrm>
          <a:prstGeom prst="rect">
            <a:avLst/>
          </a:prstGeom>
          <a:noFill/>
          <a:ln w="9525" algn="ctr">
            <a:noFill/>
            <a:miter lim="800000"/>
            <a:headEnd/>
            <a:tailEnd/>
          </a:ln>
          <a:effectLst/>
        </p:spPr>
        <p:txBody>
          <a:bodyPr wrap="none" lIns="80101" tIns="40052" rIns="80101" bIns="40052">
            <a:spAutoFit/>
          </a:bodyPr>
          <a:lstStyle/>
          <a:p>
            <a:pPr defTabSz="801668" eaLnBrk="0" fontAlgn="base" hangingPunct="0">
              <a:defRPr/>
            </a:pPr>
            <a:r>
              <a:rPr lang="zh-CN" altLang="en-US" sz="1200" baseline="0" dirty="0">
                <a:latin typeface="+mn-lt"/>
                <a:ea typeface="+mn-ea"/>
                <a:cs typeface="Arial" panose="020B0604020202020204" pitchFamily="34" charset="0"/>
              </a:rPr>
              <a:t>版权所有</a:t>
            </a:r>
            <a:r>
              <a:rPr lang="en-US" altLang="zh-CN" sz="1200" baseline="0" dirty="0">
                <a:latin typeface="+mn-lt"/>
                <a:ea typeface="+mn-ea"/>
                <a:cs typeface="Arial" panose="020B0604020202020204" pitchFamily="34" charset="0"/>
              </a:rPr>
              <a:t>© </a:t>
            </a:r>
            <a:r>
              <a:rPr lang="en-US" altLang="zh-CN" sz="1200" baseline="0" dirty="0" smtClean="0">
                <a:latin typeface="+mn-lt"/>
                <a:ea typeface="+mn-ea"/>
                <a:cs typeface="Arial" panose="020B0604020202020204" pitchFamily="34" charset="0"/>
              </a:rPr>
              <a:t>2019 </a:t>
            </a:r>
            <a:r>
              <a:rPr lang="zh-CN" altLang="en-US" sz="1200" baseline="0" dirty="0">
                <a:latin typeface="+mn-lt"/>
                <a:ea typeface="+mn-ea"/>
                <a:cs typeface="Arial" panose="020B0604020202020204" pitchFamily="34" charset="0"/>
              </a:rPr>
              <a:t>华为技术有限公司</a:t>
            </a:r>
          </a:p>
        </p:txBody>
      </p:sp>
      <p:pic>
        <p:nvPicPr>
          <p:cNvPr id="8" name="图片 7"/>
          <p:cNvPicPr>
            <a:picLocks noChangeAspect="1"/>
          </p:cNvPicPr>
          <p:nvPr userDrawn="1"/>
        </p:nvPicPr>
        <p:blipFill>
          <a:blip r:embed="rId17" cstate="print">
            <a:extLst>
              <a:ext uri="{28A0092B-C50C-407E-A947-70E740481C1C}">
                <a14:useLocalDpi xmlns:a14="http://schemas.microsoft.com/office/drawing/2010/main" val="0"/>
              </a:ext>
            </a:extLst>
          </a:blip>
          <a:stretch>
            <a:fillRect/>
          </a:stretch>
        </p:blipFill>
        <p:spPr>
          <a:xfrm>
            <a:off x="10674829" y="6504031"/>
            <a:ext cx="1249200" cy="273343"/>
          </a:xfrm>
          <a:prstGeom prst="rect">
            <a:avLst/>
          </a:prstGeom>
        </p:spPr>
      </p:pic>
    </p:spTree>
  </p:cSld>
  <p:clrMap bg1="lt1" tx1="dk1" bg2="lt2" tx2="dk2" accent1="accent1" accent2="accent2" accent3="accent3" accent4="accent4" accent5="accent5" accent6="accent6" hlink="hlink" folHlink="folHlink"/>
  <p:sldLayoutIdLst>
    <p:sldLayoutId id="2147483855" r:id="rId1"/>
    <p:sldLayoutId id="2147483830" r:id="rId2"/>
    <p:sldLayoutId id="2147483846" r:id="rId3"/>
    <p:sldLayoutId id="2147483826" r:id="rId4"/>
    <p:sldLayoutId id="2147483848" r:id="rId5"/>
    <p:sldLayoutId id="2147483849" r:id="rId6"/>
    <p:sldLayoutId id="2147483874" r:id="rId7"/>
    <p:sldLayoutId id="2147483873" r:id="rId8"/>
    <p:sldLayoutId id="2147483863" r:id="rId9"/>
    <p:sldLayoutId id="2147483862" r:id="rId10"/>
    <p:sldLayoutId id="2147483851" r:id="rId11"/>
    <p:sldLayoutId id="2147483852" r:id="rId12"/>
    <p:sldLayoutId id="2147483850" r:id="rId13"/>
    <p:sldLayoutId id="2147483861" r:id="rId14"/>
    <p:sldLayoutId id="2147483866" r:id="rId15"/>
  </p:sldLayoutIdLst>
  <p:timing>
    <p:tnLst>
      <p:par>
        <p:cTn id="1" dur="indefinite" restart="never" nodeType="tmRoot"/>
      </p:par>
    </p:tnLst>
  </p:timing>
  <p:hf hdr="0" ftr="0" dt="0"/>
  <p:txStyles>
    <p:titleStyle>
      <a:lvl1pPr algn="l" defTabSz="801688" rtl="0" eaLnBrk="0" fontAlgn="base" hangingPunct="0">
        <a:spcBef>
          <a:spcPct val="0"/>
        </a:spcBef>
        <a:spcAft>
          <a:spcPct val="0"/>
        </a:spcAft>
        <a:defRPr sz="3500">
          <a:solidFill>
            <a:schemeClr val="tx1">
              <a:lumMod val="75000"/>
              <a:lumOff val="25000"/>
            </a:schemeClr>
          </a:solidFill>
          <a:latin typeface="+mn-lt"/>
          <a:ea typeface="+mj-ea"/>
          <a:cs typeface="+mj-cs"/>
        </a:defRPr>
      </a:lvl1pPr>
      <a:lvl2pPr algn="l" defTabSz="801688" rtl="0" eaLnBrk="0" fontAlgn="base" hangingPunct="0">
        <a:spcBef>
          <a:spcPct val="0"/>
        </a:spcBef>
        <a:spcAft>
          <a:spcPct val="0"/>
        </a:spcAft>
        <a:defRPr sz="3500">
          <a:solidFill>
            <a:srgbClr val="990000"/>
          </a:solidFill>
          <a:latin typeface="FrutigerNext LT Medium" pitchFamily="34" charset="0"/>
          <a:ea typeface="黑体" pitchFamily="2" charset="-122"/>
        </a:defRPr>
      </a:lvl2pPr>
      <a:lvl3pPr algn="l" defTabSz="801688" rtl="0" eaLnBrk="0" fontAlgn="base" hangingPunct="0">
        <a:spcBef>
          <a:spcPct val="0"/>
        </a:spcBef>
        <a:spcAft>
          <a:spcPct val="0"/>
        </a:spcAft>
        <a:defRPr sz="3500">
          <a:solidFill>
            <a:srgbClr val="990000"/>
          </a:solidFill>
          <a:latin typeface="FrutigerNext LT Medium" pitchFamily="34" charset="0"/>
          <a:ea typeface="黑体" pitchFamily="2" charset="-122"/>
        </a:defRPr>
      </a:lvl3pPr>
      <a:lvl4pPr algn="l" defTabSz="801688" rtl="0" eaLnBrk="0" fontAlgn="base" hangingPunct="0">
        <a:spcBef>
          <a:spcPct val="0"/>
        </a:spcBef>
        <a:spcAft>
          <a:spcPct val="0"/>
        </a:spcAft>
        <a:defRPr sz="3500">
          <a:solidFill>
            <a:srgbClr val="990000"/>
          </a:solidFill>
          <a:latin typeface="FrutigerNext LT Medium" pitchFamily="34" charset="0"/>
          <a:ea typeface="黑体" pitchFamily="2" charset="-122"/>
        </a:defRPr>
      </a:lvl4pPr>
      <a:lvl5pPr algn="l" defTabSz="801688" rtl="0" eaLnBrk="0" fontAlgn="base" hangingPunct="0">
        <a:spcBef>
          <a:spcPct val="0"/>
        </a:spcBef>
        <a:spcAft>
          <a:spcPct val="0"/>
        </a:spcAft>
        <a:defRPr sz="3500">
          <a:solidFill>
            <a:srgbClr val="990000"/>
          </a:solidFill>
          <a:latin typeface="FrutigerNext LT Medium" pitchFamily="34" charset="0"/>
          <a:ea typeface="黑体" pitchFamily="2" charset="-122"/>
        </a:defRPr>
      </a:lvl5pPr>
      <a:lvl6pPr marL="457200" algn="l" defTabSz="801688" rtl="0" fontAlgn="base">
        <a:spcBef>
          <a:spcPct val="0"/>
        </a:spcBef>
        <a:spcAft>
          <a:spcPct val="0"/>
        </a:spcAft>
        <a:defRPr sz="3500">
          <a:solidFill>
            <a:srgbClr val="990000"/>
          </a:solidFill>
          <a:latin typeface="FrutigerNext LT Medium" pitchFamily="34" charset="0"/>
          <a:ea typeface="黑体" pitchFamily="2" charset="-122"/>
        </a:defRPr>
      </a:lvl6pPr>
      <a:lvl7pPr marL="914400" algn="l" defTabSz="801688" rtl="0" fontAlgn="base">
        <a:spcBef>
          <a:spcPct val="0"/>
        </a:spcBef>
        <a:spcAft>
          <a:spcPct val="0"/>
        </a:spcAft>
        <a:defRPr sz="3500">
          <a:solidFill>
            <a:srgbClr val="990000"/>
          </a:solidFill>
          <a:latin typeface="FrutigerNext LT Medium" pitchFamily="34" charset="0"/>
          <a:ea typeface="黑体" pitchFamily="2" charset="-122"/>
        </a:defRPr>
      </a:lvl7pPr>
      <a:lvl8pPr marL="1371600" algn="l" defTabSz="801688" rtl="0" fontAlgn="base">
        <a:spcBef>
          <a:spcPct val="0"/>
        </a:spcBef>
        <a:spcAft>
          <a:spcPct val="0"/>
        </a:spcAft>
        <a:defRPr sz="3500">
          <a:solidFill>
            <a:srgbClr val="990000"/>
          </a:solidFill>
          <a:latin typeface="FrutigerNext LT Medium" pitchFamily="34" charset="0"/>
          <a:ea typeface="黑体" pitchFamily="2" charset="-122"/>
        </a:defRPr>
      </a:lvl8pPr>
      <a:lvl9pPr marL="1828800" algn="l" defTabSz="801688" rtl="0" fontAlgn="base">
        <a:spcBef>
          <a:spcPct val="0"/>
        </a:spcBef>
        <a:spcAft>
          <a:spcPct val="0"/>
        </a:spcAft>
        <a:defRPr sz="3500">
          <a:solidFill>
            <a:srgbClr val="990000"/>
          </a:solidFill>
          <a:latin typeface="FrutigerNext LT Medium" pitchFamily="34" charset="0"/>
          <a:ea typeface="黑体" pitchFamily="2" charset="-122"/>
        </a:defRPr>
      </a:lvl9pPr>
    </p:titleStyle>
    <p:bodyStyle>
      <a:lvl1pPr marL="301625" indent="-301625" algn="l" defTabSz="801688" rtl="0" eaLnBrk="1" fontAlgn="base" hangingPunct="1">
        <a:lnSpc>
          <a:spcPct val="140000"/>
        </a:lnSpc>
        <a:spcBef>
          <a:spcPct val="30000"/>
        </a:spcBef>
        <a:spcAft>
          <a:spcPct val="0"/>
        </a:spcAft>
        <a:buClr>
          <a:schemeClr val="bg1">
            <a:lumMod val="50000"/>
          </a:schemeClr>
        </a:buClr>
        <a:buSzPct val="60000"/>
        <a:buFont typeface="Wingdings" pitchFamily="2" charset="2"/>
        <a:buChar char="l"/>
        <a:defRPr sz="2200">
          <a:solidFill>
            <a:schemeClr val="tx1"/>
          </a:solidFill>
          <a:latin typeface="+mn-lt"/>
          <a:ea typeface="+mn-ea"/>
          <a:cs typeface="+mn-cs"/>
        </a:defRPr>
      </a:lvl1pPr>
      <a:lvl2pPr marL="654050" indent="-252413" algn="l" defTabSz="801688" rtl="0" eaLnBrk="1" fontAlgn="base" hangingPunct="1">
        <a:lnSpc>
          <a:spcPct val="140000"/>
        </a:lnSpc>
        <a:spcBef>
          <a:spcPct val="30000"/>
        </a:spcBef>
        <a:spcAft>
          <a:spcPct val="0"/>
        </a:spcAft>
        <a:buClr>
          <a:schemeClr val="tx1"/>
        </a:buClr>
        <a:buSzPct val="50000"/>
        <a:buFont typeface="Wingdings" pitchFamily="2" charset="2"/>
        <a:buChar char="p"/>
        <a:defRPr sz="2000">
          <a:solidFill>
            <a:schemeClr val="tx1"/>
          </a:solidFill>
          <a:latin typeface="+mn-lt"/>
          <a:ea typeface="+mn-ea"/>
        </a:defRPr>
      </a:lvl2pPr>
      <a:lvl3pPr marL="1003300" indent="-201613" algn="l" defTabSz="801688" rtl="0" eaLnBrk="1" fontAlgn="base" hangingPunct="1">
        <a:lnSpc>
          <a:spcPct val="140000"/>
        </a:lnSpc>
        <a:spcBef>
          <a:spcPct val="30000"/>
        </a:spcBef>
        <a:spcAft>
          <a:spcPct val="0"/>
        </a:spcAft>
        <a:buSzPct val="50000"/>
        <a:buFont typeface="Wingdings" pitchFamily="2" charset="2"/>
        <a:buChar char="n"/>
        <a:defRPr>
          <a:solidFill>
            <a:schemeClr val="tx1"/>
          </a:solidFill>
          <a:latin typeface="FrutigerNext LT Light" pitchFamily="34" charset="0"/>
          <a:ea typeface="+mn-ea"/>
        </a:defRPr>
      </a:lvl3pPr>
      <a:lvl4pPr marL="1400175" indent="-198438" algn="l" defTabSz="801688" rtl="0" eaLnBrk="1" fontAlgn="base" hangingPunct="1">
        <a:lnSpc>
          <a:spcPct val="140000"/>
        </a:lnSpc>
        <a:spcBef>
          <a:spcPct val="30000"/>
        </a:spcBef>
        <a:spcAft>
          <a:spcPct val="0"/>
        </a:spcAft>
        <a:buChar char="–"/>
        <a:defRPr sz="1600">
          <a:solidFill>
            <a:schemeClr val="tx1"/>
          </a:solidFill>
          <a:latin typeface="+mj-lt"/>
          <a:ea typeface="+mn-ea"/>
        </a:defRPr>
      </a:lvl4pPr>
      <a:lvl5pPr marL="1801813" indent="-201613" algn="l" defTabSz="801688" rtl="0" eaLnBrk="1" fontAlgn="base" hangingPunct="1">
        <a:lnSpc>
          <a:spcPct val="140000"/>
        </a:lnSpc>
        <a:spcBef>
          <a:spcPct val="30000"/>
        </a:spcBef>
        <a:spcAft>
          <a:spcPct val="0"/>
        </a:spcAft>
        <a:buFont typeface="FrutigerNext LT Medium" pitchFamily="34" charset="0"/>
        <a:buChar char="~"/>
        <a:defRPr sz="1600">
          <a:solidFill>
            <a:schemeClr val="tx1"/>
          </a:solidFill>
          <a:latin typeface="+mj-lt"/>
          <a:ea typeface="+mn-ea"/>
        </a:defRPr>
      </a:lvl5pPr>
      <a:lvl6pPr marL="22590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6pPr>
      <a:lvl7pPr marL="27162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7pPr>
      <a:lvl8pPr marL="31734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8pPr>
      <a:lvl9pPr marL="36306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635" userDrawn="1">
          <p15:clr>
            <a:srgbClr val="F26B43"/>
          </p15:clr>
        </p15:guide>
        <p15:guide id="2" pos="7227" userDrawn="1">
          <p15:clr>
            <a:srgbClr val="F26B43"/>
          </p15:clr>
        </p15:guide>
        <p15:guide id="3" orient="horz" pos="777" userDrawn="1">
          <p15:clr>
            <a:srgbClr val="F26B43"/>
          </p15:clr>
        </p15:guide>
        <p15:guide id="4" orient="horz" pos="4020" userDrawn="1">
          <p15:clr>
            <a:srgbClr val="F26B43"/>
          </p15:clr>
        </p15:guide>
        <p15:guide id="6" orient="horz" pos="2341" userDrawn="1">
          <p15:clr>
            <a:srgbClr val="F26B43"/>
          </p15:clr>
        </p15:guide>
        <p15:guide id="7" pos="38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5.jpeg"/><Relationship Id="rId3" Type="http://schemas.openxmlformats.org/officeDocument/2006/relationships/image" Target="../media/image10.jpeg"/><Relationship Id="rId7"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8.xml"/><Relationship Id="rId6" Type="http://schemas.openxmlformats.org/officeDocument/2006/relationships/image" Target="../media/image13.jpeg"/><Relationship Id="rId5" Type="http://schemas.openxmlformats.org/officeDocument/2006/relationships/image" Target="../media/image12.png"/><Relationship Id="rId10" Type="http://schemas.openxmlformats.org/officeDocument/2006/relationships/image" Target="../media/image17.png"/><Relationship Id="rId4" Type="http://schemas.openxmlformats.org/officeDocument/2006/relationships/image" Target="../media/image11.jpeg"/><Relationship Id="rId9" Type="http://schemas.openxmlformats.org/officeDocument/2006/relationships/image" Target="../media/image16.jpe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8" Type="http://schemas.openxmlformats.org/officeDocument/2006/relationships/image" Target="../media/image23.png"/><Relationship Id="rId13" Type="http://schemas.openxmlformats.org/officeDocument/2006/relationships/image" Target="../media/image28.png"/><Relationship Id="rId3" Type="http://schemas.openxmlformats.org/officeDocument/2006/relationships/image" Target="../media/image18.png"/><Relationship Id="rId7" Type="http://schemas.openxmlformats.org/officeDocument/2006/relationships/image" Target="../media/image22.png"/><Relationship Id="rId12" Type="http://schemas.openxmlformats.org/officeDocument/2006/relationships/image" Target="../media/image27.png"/><Relationship Id="rId2" Type="http://schemas.openxmlformats.org/officeDocument/2006/relationships/notesSlide" Target="../notesSlides/notesSlide16.xml"/><Relationship Id="rId1" Type="http://schemas.openxmlformats.org/officeDocument/2006/relationships/slideLayout" Target="../slideLayouts/slideLayout7.xml"/><Relationship Id="rId6" Type="http://schemas.openxmlformats.org/officeDocument/2006/relationships/image" Target="../media/image21.png"/><Relationship Id="rId11" Type="http://schemas.openxmlformats.org/officeDocument/2006/relationships/image" Target="../media/image26.png"/><Relationship Id="rId5" Type="http://schemas.openxmlformats.org/officeDocument/2006/relationships/image" Target="../media/image20.png"/><Relationship Id="rId15" Type="http://schemas.openxmlformats.org/officeDocument/2006/relationships/image" Target="../media/image30.jpeg"/><Relationship Id="rId10" Type="http://schemas.openxmlformats.org/officeDocument/2006/relationships/image" Target="../media/image25.png"/><Relationship Id="rId4" Type="http://schemas.openxmlformats.org/officeDocument/2006/relationships/image" Target="../media/image19.png"/><Relationship Id="rId9" Type="http://schemas.openxmlformats.org/officeDocument/2006/relationships/image" Target="../media/image24.png"/><Relationship Id="rId14" Type="http://schemas.openxmlformats.org/officeDocument/2006/relationships/image" Target="../media/image29.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notesSlide" Target="../notesSlides/notesSlide18.xml"/><Relationship Id="rId7" Type="http://schemas.openxmlformats.org/officeDocument/2006/relationships/image" Target="../media/image34.png"/><Relationship Id="rId2" Type="http://schemas.openxmlformats.org/officeDocument/2006/relationships/slideLayout" Target="../slideLayouts/slideLayout8.xml"/><Relationship Id="rId1" Type="http://schemas.openxmlformats.org/officeDocument/2006/relationships/tags" Target="../tags/tag1.xml"/><Relationship Id="rId6" Type="http://schemas.openxmlformats.org/officeDocument/2006/relationships/image" Target="../media/image33.jpeg"/><Relationship Id="rId11" Type="http://schemas.openxmlformats.org/officeDocument/2006/relationships/image" Target="../media/image38.png"/><Relationship Id="rId5" Type="http://schemas.openxmlformats.org/officeDocument/2006/relationships/image" Target="../media/image32.jpeg"/><Relationship Id="rId10" Type="http://schemas.openxmlformats.org/officeDocument/2006/relationships/image" Target="../media/image37.png"/><Relationship Id="rId4" Type="http://schemas.openxmlformats.org/officeDocument/2006/relationships/image" Target="../media/image31.png"/><Relationship Id="rId9" Type="http://schemas.openxmlformats.org/officeDocument/2006/relationships/image" Target="../media/image36.png"/></Relationships>
</file>

<file path=ppt/slides/_rels/slide19.xml.rels><?xml version="1.0" encoding="UTF-8" standalone="yes"?>
<Relationships xmlns="http://schemas.openxmlformats.org/package/2006/relationships"><Relationship Id="rId3" Type="http://schemas.openxmlformats.org/officeDocument/2006/relationships/image" Target="../media/image39.jpeg"/><Relationship Id="rId2" Type="http://schemas.openxmlformats.org/officeDocument/2006/relationships/notesSlide" Target="../notesSlides/notesSlide19.xml"/><Relationship Id="rId1" Type="http://schemas.openxmlformats.org/officeDocument/2006/relationships/slideLayout" Target="../slideLayouts/slideLayout8.xml"/><Relationship Id="rId6" Type="http://schemas.openxmlformats.org/officeDocument/2006/relationships/image" Target="../media/image30.jpeg"/><Relationship Id="rId5" Type="http://schemas.openxmlformats.org/officeDocument/2006/relationships/image" Target="../media/image41.png"/><Relationship Id="rId4" Type="http://schemas.openxmlformats.org/officeDocument/2006/relationships/image" Target="../media/image40.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5.xml"/><Relationship Id="rId1" Type="http://schemas.openxmlformats.org/officeDocument/2006/relationships/slideLayout" Target="../slideLayouts/slideLayout8.xml"/><Relationship Id="rId6" Type="http://schemas.openxmlformats.org/officeDocument/2006/relationships/image" Target="../media/image45.png"/><Relationship Id="rId5" Type="http://schemas.openxmlformats.org/officeDocument/2006/relationships/image" Target="../media/image37.png"/><Relationship Id="rId4" Type="http://schemas.openxmlformats.org/officeDocument/2006/relationships/image" Target="../media/image44.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3" Type="http://schemas.openxmlformats.org/officeDocument/2006/relationships/image" Target="../media/image46.jpeg"/><Relationship Id="rId2" Type="http://schemas.openxmlformats.org/officeDocument/2006/relationships/notesSlide" Target="../notesSlides/notesSlide42.xml"/><Relationship Id="rId1" Type="http://schemas.openxmlformats.org/officeDocument/2006/relationships/slideLayout" Target="../slideLayouts/slideLayout7.xml"/><Relationship Id="rId4" Type="http://schemas.openxmlformats.org/officeDocument/2006/relationships/image" Target="../media/image47.png"/></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3" Type="http://schemas.openxmlformats.org/officeDocument/2006/relationships/image" Target="../media/image48.png"/><Relationship Id="rId7" Type="http://schemas.openxmlformats.org/officeDocument/2006/relationships/image" Target="../media/image52.png"/><Relationship Id="rId2" Type="http://schemas.openxmlformats.org/officeDocument/2006/relationships/notesSlide" Target="../notesSlides/notesSlide46.xml"/><Relationship Id="rId1" Type="http://schemas.openxmlformats.org/officeDocument/2006/relationships/slideLayout" Target="../slideLayouts/slideLayout7.xml"/><Relationship Id="rId6" Type="http://schemas.openxmlformats.org/officeDocument/2006/relationships/image" Target="../media/image51.png"/><Relationship Id="rId5" Type="http://schemas.openxmlformats.org/officeDocument/2006/relationships/image" Target="../media/image50.png"/><Relationship Id="rId4" Type="http://schemas.openxmlformats.org/officeDocument/2006/relationships/image" Target="../media/image49.png"/></Relationships>
</file>

<file path=ppt/slides/_rels/slide47.xml.rels><?xml version="1.0" encoding="UTF-8" standalone="yes"?>
<Relationships xmlns="http://schemas.openxmlformats.org/package/2006/relationships"><Relationship Id="rId3" Type="http://schemas.openxmlformats.org/officeDocument/2006/relationships/image" Target="../media/image53.jpg"/><Relationship Id="rId2" Type="http://schemas.openxmlformats.org/officeDocument/2006/relationships/notesSlide" Target="../notesSlides/notesSlide47.xml"/><Relationship Id="rId1" Type="http://schemas.openxmlformats.org/officeDocument/2006/relationships/slideLayout" Target="../slideLayouts/slideLayout7.xml"/><Relationship Id="rId6" Type="http://schemas.openxmlformats.org/officeDocument/2006/relationships/image" Target="../media/image56.jpeg"/><Relationship Id="rId5" Type="http://schemas.openxmlformats.org/officeDocument/2006/relationships/image" Target="../media/image55.png"/><Relationship Id="rId4" Type="http://schemas.openxmlformats.org/officeDocument/2006/relationships/image" Target="../media/image54.jpeg"/></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8.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8.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8.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8.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8.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8.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8.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8.xml"/><Relationship Id="rId5" Type="http://schemas.openxmlformats.org/officeDocument/2006/relationships/image" Target="../media/image6.png"/><Relationship Id="rId4" Type="http://schemas.openxmlformats.org/officeDocument/2006/relationships/image" Target="../media/image5.png"/></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0.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8.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 name="文本占位符 9"/>
          <p:cNvSpPr>
            <a:spLocks noGrp="1"/>
          </p:cNvSpPr>
          <p:nvPr>
            <p:ph type="body" sz="quarter" idx="17"/>
          </p:nvPr>
        </p:nvSpPr>
        <p:spPr/>
        <p:txBody>
          <a:bodyPr/>
          <a:lstStyle/>
          <a:p>
            <a:endParaRPr lang="zh-CN" altLang="en-US"/>
          </a:p>
        </p:txBody>
      </p:sp>
      <p:sp>
        <p:nvSpPr>
          <p:cNvPr id="11" name="文本占位符 10"/>
          <p:cNvSpPr>
            <a:spLocks noGrp="1"/>
          </p:cNvSpPr>
          <p:nvPr>
            <p:ph type="body" sz="quarter" idx="18"/>
          </p:nvPr>
        </p:nvSpPr>
        <p:spPr/>
        <p:txBody>
          <a:bodyPr/>
          <a:lstStyle/>
          <a:p>
            <a:r>
              <a:rPr lang="en-US" altLang="zh-CN" dirty="0" err="1" smtClean="0"/>
              <a:t>FusionAccess</a:t>
            </a:r>
            <a:endParaRPr lang="zh-CN" altLang="en-US" dirty="0"/>
          </a:p>
        </p:txBody>
      </p:sp>
      <p:sp>
        <p:nvSpPr>
          <p:cNvPr id="12" name="文本占位符 11"/>
          <p:cNvSpPr>
            <a:spLocks noGrp="1"/>
          </p:cNvSpPr>
          <p:nvPr>
            <p:ph type="body" sz="quarter" idx="19"/>
          </p:nvPr>
        </p:nvSpPr>
        <p:spPr/>
        <p:txBody>
          <a:bodyPr/>
          <a:lstStyle/>
          <a:p>
            <a:r>
              <a:rPr lang="en-US" altLang="zh-CN" dirty="0" smtClean="0"/>
              <a:t>6.2</a:t>
            </a:r>
            <a:endParaRPr lang="zh-CN" altLang="en-US" dirty="0"/>
          </a:p>
        </p:txBody>
      </p:sp>
      <p:sp>
        <p:nvSpPr>
          <p:cNvPr id="13" name="文本占位符 12"/>
          <p:cNvSpPr>
            <a:spLocks noGrp="1"/>
          </p:cNvSpPr>
          <p:nvPr>
            <p:ph type="body" sz="quarter" idx="20"/>
          </p:nvPr>
        </p:nvSpPr>
        <p:spPr/>
        <p:txBody>
          <a:bodyPr/>
          <a:lstStyle/>
          <a:p>
            <a:r>
              <a:rPr lang="en-US" altLang="zh-CN" dirty="0" smtClean="0"/>
              <a:t>V4.0</a:t>
            </a:r>
            <a:endParaRPr lang="zh-CN" altLang="en-US" dirty="0"/>
          </a:p>
        </p:txBody>
      </p:sp>
      <p:sp>
        <p:nvSpPr>
          <p:cNvPr id="3" name="文本占位符 2"/>
          <p:cNvSpPr>
            <a:spLocks noGrp="1"/>
          </p:cNvSpPr>
          <p:nvPr>
            <p:ph type="body" sz="quarter" idx="13"/>
          </p:nvPr>
        </p:nvSpPr>
        <p:spPr/>
        <p:txBody>
          <a:bodyPr/>
          <a:lstStyle/>
          <a:p>
            <a:r>
              <a:rPr lang="zh-CN" altLang="en-US" dirty="0"/>
              <a:t>许金龙</a:t>
            </a:r>
            <a:r>
              <a:rPr lang="en-US" altLang="zh-CN" dirty="0" smtClean="0"/>
              <a:t>/xWX655748</a:t>
            </a:r>
            <a:endParaRPr lang="zh-CN" altLang="en-US" dirty="0"/>
          </a:p>
        </p:txBody>
      </p:sp>
      <p:sp>
        <p:nvSpPr>
          <p:cNvPr id="4" name="文本占位符 3"/>
          <p:cNvSpPr>
            <a:spLocks noGrp="1"/>
          </p:cNvSpPr>
          <p:nvPr>
            <p:ph type="body" sz="quarter" idx="14"/>
          </p:nvPr>
        </p:nvSpPr>
        <p:spPr/>
        <p:txBody>
          <a:bodyPr/>
          <a:lstStyle/>
          <a:p>
            <a:r>
              <a:rPr lang="en-US" altLang="zh-CN" dirty="0" smtClean="0"/>
              <a:t>2019.05.11</a:t>
            </a:r>
            <a:endParaRPr lang="zh-CN" altLang="en-US" dirty="0"/>
          </a:p>
        </p:txBody>
      </p:sp>
      <p:sp>
        <p:nvSpPr>
          <p:cNvPr id="5" name="文本占位符 4"/>
          <p:cNvSpPr>
            <a:spLocks noGrp="1"/>
          </p:cNvSpPr>
          <p:nvPr>
            <p:ph type="body" sz="quarter" idx="15"/>
          </p:nvPr>
        </p:nvSpPr>
        <p:spPr/>
        <p:txBody>
          <a:bodyPr/>
          <a:lstStyle/>
          <a:p>
            <a:endParaRPr lang="zh-CN" altLang="en-US" dirty="0"/>
          </a:p>
        </p:txBody>
      </p:sp>
      <p:sp>
        <p:nvSpPr>
          <p:cNvPr id="6" name="文本占位符 5"/>
          <p:cNvSpPr>
            <a:spLocks noGrp="1"/>
          </p:cNvSpPr>
          <p:nvPr>
            <p:ph type="body" sz="quarter" idx="16"/>
          </p:nvPr>
        </p:nvSpPr>
        <p:spPr/>
        <p:txBody>
          <a:bodyPr/>
          <a:lstStyle/>
          <a:p>
            <a:r>
              <a:rPr lang="zh-CN" altLang="en-US" smtClean="0"/>
              <a:t>新开发</a:t>
            </a:r>
            <a:endParaRPr lang="zh-CN" altLang="en-US" dirty="0"/>
          </a:p>
        </p:txBody>
      </p:sp>
      <p:sp>
        <p:nvSpPr>
          <p:cNvPr id="14" name="文本占位符 13"/>
          <p:cNvSpPr>
            <a:spLocks noGrp="1"/>
          </p:cNvSpPr>
          <p:nvPr>
            <p:ph type="body" sz="quarter" idx="21"/>
          </p:nvPr>
        </p:nvSpPr>
        <p:spPr/>
        <p:txBody>
          <a:bodyPr/>
          <a:lstStyle/>
          <a:p>
            <a:endParaRPr lang="zh-CN" altLang="en-US"/>
          </a:p>
        </p:txBody>
      </p:sp>
      <p:sp>
        <p:nvSpPr>
          <p:cNvPr id="15" name="文本占位符 14"/>
          <p:cNvSpPr>
            <a:spLocks noGrp="1"/>
          </p:cNvSpPr>
          <p:nvPr>
            <p:ph type="body" sz="quarter" idx="22"/>
          </p:nvPr>
        </p:nvSpPr>
        <p:spPr/>
        <p:txBody>
          <a:bodyPr/>
          <a:lstStyle/>
          <a:p>
            <a:endParaRPr lang="zh-CN" altLang="en-US" dirty="0"/>
          </a:p>
        </p:txBody>
      </p:sp>
      <p:sp>
        <p:nvSpPr>
          <p:cNvPr id="16" name="文本占位符 15"/>
          <p:cNvSpPr>
            <a:spLocks noGrp="1"/>
          </p:cNvSpPr>
          <p:nvPr>
            <p:ph type="body" sz="quarter" idx="23"/>
          </p:nvPr>
        </p:nvSpPr>
        <p:spPr/>
        <p:txBody>
          <a:bodyPr/>
          <a:lstStyle/>
          <a:p>
            <a:endParaRPr lang="zh-CN" altLang="en-US"/>
          </a:p>
        </p:txBody>
      </p:sp>
      <p:sp>
        <p:nvSpPr>
          <p:cNvPr id="17" name="文本占位符 16"/>
          <p:cNvSpPr>
            <a:spLocks noGrp="1"/>
          </p:cNvSpPr>
          <p:nvPr>
            <p:ph type="body" sz="quarter" idx="24"/>
          </p:nvPr>
        </p:nvSpPr>
        <p:spPr/>
        <p:txBody>
          <a:bodyPr/>
          <a:lstStyle/>
          <a:p>
            <a:endParaRPr lang="zh-CN" altLang="en-US"/>
          </a:p>
        </p:txBody>
      </p:sp>
      <p:sp>
        <p:nvSpPr>
          <p:cNvPr id="18" name="文本占位符 17"/>
          <p:cNvSpPr>
            <a:spLocks noGrp="1"/>
          </p:cNvSpPr>
          <p:nvPr>
            <p:ph type="body" sz="quarter" idx="25"/>
          </p:nvPr>
        </p:nvSpPr>
        <p:spPr/>
        <p:txBody>
          <a:bodyPr/>
          <a:lstStyle/>
          <a:p>
            <a:endParaRPr lang="zh-CN" altLang="en-US"/>
          </a:p>
        </p:txBody>
      </p:sp>
      <p:sp>
        <p:nvSpPr>
          <p:cNvPr id="19" name="文本占位符 18"/>
          <p:cNvSpPr>
            <a:spLocks noGrp="1"/>
          </p:cNvSpPr>
          <p:nvPr>
            <p:ph type="body" sz="quarter" idx="26"/>
          </p:nvPr>
        </p:nvSpPr>
        <p:spPr/>
        <p:txBody>
          <a:bodyPr/>
          <a:lstStyle/>
          <a:p>
            <a:endParaRPr lang="zh-CN" altLang="en-US" dirty="0"/>
          </a:p>
        </p:txBody>
      </p:sp>
      <p:sp>
        <p:nvSpPr>
          <p:cNvPr id="20" name="文本占位符 19"/>
          <p:cNvSpPr>
            <a:spLocks noGrp="1"/>
          </p:cNvSpPr>
          <p:nvPr>
            <p:ph type="body" sz="quarter" idx="27"/>
          </p:nvPr>
        </p:nvSpPr>
        <p:spPr/>
        <p:txBody>
          <a:bodyPr/>
          <a:lstStyle/>
          <a:p>
            <a:endParaRPr lang="zh-CN" altLang="en-US"/>
          </a:p>
        </p:txBody>
      </p:sp>
      <p:sp>
        <p:nvSpPr>
          <p:cNvPr id="21" name="文本占位符 20"/>
          <p:cNvSpPr>
            <a:spLocks noGrp="1"/>
          </p:cNvSpPr>
          <p:nvPr>
            <p:ph type="body" sz="quarter" idx="28"/>
          </p:nvPr>
        </p:nvSpPr>
        <p:spPr/>
        <p:txBody>
          <a:bodyPr/>
          <a:lstStyle/>
          <a:p>
            <a:endParaRPr lang="zh-CN" altLang="en-US"/>
          </a:p>
        </p:txBody>
      </p:sp>
      <p:sp>
        <p:nvSpPr>
          <p:cNvPr id="22" name="文本占位符 21"/>
          <p:cNvSpPr>
            <a:spLocks noGrp="1"/>
          </p:cNvSpPr>
          <p:nvPr>
            <p:ph type="body" sz="quarter" idx="29"/>
          </p:nvPr>
        </p:nvSpPr>
        <p:spPr/>
        <p:txBody>
          <a:bodyPr/>
          <a:lstStyle/>
          <a:p>
            <a:endParaRPr lang="zh-CN" altLang="en-US"/>
          </a:p>
        </p:txBody>
      </p:sp>
      <p:sp>
        <p:nvSpPr>
          <p:cNvPr id="23" name="文本占位符 22"/>
          <p:cNvSpPr>
            <a:spLocks noGrp="1"/>
          </p:cNvSpPr>
          <p:nvPr>
            <p:ph type="body" sz="quarter" idx="30"/>
          </p:nvPr>
        </p:nvSpPr>
        <p:spPr/>
        <p:txBody>
          <a:bodyPr/>
          <a:lstStyle/>
          <a:p>
            <a:endParaRPr lang="zh-CN" altLang="en-US"/>
          </a:p>
        </p:txBody>
      </p:sp>
      <p:sp>
        <p:nvSpPr>
          <p:cNvPr id="24" name="文本占位符 23"/>
          <p:cNvSpPr>
            <a:spLocks noGrp="1"/>
          </p:cNvSpPr>
          <p:nvPr>
            <p:ph type="body" sz="quarter" idx="31"/>
          </p:nvPr>
        </p:nvSpPr>
        <p:spPr/>
        <p:txBody>
          <a:bodyPr/>
          <a:lstStyle/>
          <a:p>
            <a:endParaRPr lang="zh-CN" altLang="en-US"/>
          </a:p>
        </p:txBody>
      </p:sp>
      <p:sp>
        <p:nvSpPr>
          <p:cNvPr id="25" name="文本占位符 24"/>
          <p:cNvSpPr>
            <a:spLocks noGrp="1"/>
          </p:cNvSpPr>
          <p:nvPr>
            <p:ph type="body" sz="quarter" idx="32"/>
          </p:nvPr>
        </p:nvSpPr>
        <p:spPr/>
        <p:txBody>
          <a:bodyPr/>
          <a:lstStyle/>
          <a:p>
            <a:endParaRPr lang="zh-CN" altLang="en-US"/>
          </a:p>
        </p:txBody>
      </p:sp>
      <p:sp>
        <p:nvSpPr>
          <p:cNvPr id="26" name="文本占位符 25"/>
          <p:cNvSpPr>
            <a:spLocks noGrp="1"/>
          </p:cNvSpPr>
          <p:nvPr>
            <p:ph type="body" sz="quarter" idx="33"/>
          </p:nvPr>
        </p:nvSpPr>
        <p:spPr/>
        <p:txBody>
          <a:bodyPr/>
          <a:lstStyle/>
          <a:p>
            <a:endParaRPr lang="zh-CN" altLang="en-US"/>
          </a:p>
        </p:txBody>
      </p:sp>
      <p:sp>
        <p:nvSpPr>
          <p:cNvPr id="27" name="文本占位符 26"/>
          <p:cNvSpPr>
            <a:spLocks noGrp="1"/>
          </p:cNvSpPr>
          <p:nvPr>
            <p:ph type="body" sz="quarter" idx="34"/>
          </p:nvPr>
        </p:nvSpPr>
        <p:spPr/>
        <p:txBody>
          <a:bodyPr/>
          <a:lstStyle/>
          <a:p>
            <a:endParaRPr lang="zh-CN" altLang="en-US"/>
          </a:p>
        </p:txBody>
      </p:sp>
      <p:sp>
        <p:nvSpPr>
          <p:cNvPr id="28" name="文本占位符 27"/>
          <p:cNvSpPr>
            <a:spLocks noGrp="1"/>
          </p:cNvSpPr>
          <p:nvPr>
            <p:ph type="body" sz="quarter" idx="35"/>
          </p:nvPr>
        </p:nvSpPr>
        <p:spPr/>
        <p:txBody>
          <a:bodyPr/>
          <a:lstStyle/>
          <a:p>
            <a:endParaRPr lang="zh-CN" altLang="en-US"/>
          </a:p>
        </p:txBody>
      </p:sp>
      <p:sp>
        <p:nvSpPr>
          <p:cNvPr id="29" name="文本占位符 28"/>
          <p:cNvSpPr>
            <a:spLocks noGrp="1"/>
          </p:cNvSpPr>
          <p:nvPr>
            <p:ph type="body" sz="quarter" idx="36"/>
          </p:nvPr>
        </p:nvSpPr>
        <p:spPr/>
        <p:txBody>
          <a:bodyPr/>
          <a:lstStyle/>
          <a:p>
            <a:endParaRPr lang="zh-CN" altLang="en-US"/>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AutoShape 2"/>
          <p:cNvSpPr>
            <a:spLocks noChangeArrowheads="1"/>
          </p:cNvSpPr>
          <p:nvPr/>
        </p:nvSpPr>
        <p:spPr bwMode="auto">
          <a:xfrm>
            <a:off x="9098294" y="3860851"/>
            <a:ext cx="2136792" cy="2124433"/>
          </a:xfrm>
          <a:prstGeom prst="roundRect">
            <a:avLst>
              <a:gd name="adj" fmla="val 847"/>
            </a:avLst>
          </a:prstGeom>
          <a:solidFill>
            <a:schemeClr val="bg1">
              <a:lumMod val="95000"/>
            </a:schemeClr>
          </a:solidFill>
          <a:ln w="9525" cap="flat" cmpd="sng" algn="ctr">
            <a:solidFill>
              <a:schemeClr val="bg1"/>
            </a:solidFill>
            <a:prstDash val="solid"/>
            <a:round/>
            <a:headEnd type="none" w="med" len="med"/>
            <a:tailEnd type="none" w="med" len="med"/>
          </a:ln>
          <a:effectLst>
            <a:outerShdw blurRad="63500" algn="ctr" rotWithShape="0">
              <a:prstClr val="black">
                <a:alpha val="40000"/>
              </a:prstClr>
            </a:outerShdw>
          </a:effectLst>
        </p:spPr>
        <p:txBody>
          <a:bodyPr vert="horz" wrap="square" lIns="121910" tIns="60957" rIns="121910" bIns="60957" numCol="1" rtlCol="0" anchor="t" anchorCtr="0" compatLnSpc="1">
            <a:prstTxWarp prst="textNoShape">
              <a:avLst/>
            </a:prstTxWarp>
          </a:bodyPr>
          <a:lstStyle/>
          <a:p>
            <a:pPr algn="ctr">
              <a:lnSpc>
                <a:spcPct val="120000"/>
              </a:lnSpc>
              <a:buClr>
                <a:srgbClr val="CC9900"/>
              </a:buClr>
            </a:pPr>
            <a:endParaRPr lang="en-US" sz="1600" dirty="0">
              <a:gradFill>
                <a:gsLst>
                  <a:gs pos="49000">
                    <a:schemeClr val="bg1"/>
                  </a:gs>
                  <a:gs pos="100000">
                    <a:schemeClr val="bg1">
                      <a:lumMod val="65000"/>
                    </a:schemeClr>
                  </a:gs>
                </a:gsLst>
                <a:lin ang="5400000" scaled="1"/>
              </a:gradFill>
              <a:effectLst>
                <a:outerShdw blurRad="50800" dist="38100" dir="5400000" algn="t" rotWithShape="0">
                  <a:prstClr val="black">
                    <a:alpha val="40000"/>
                  </a:prstClr>
                </a:outerShdw>
              </a:effectLst>
              <a:latin typeface="微软雅黑" pitchFamily="34" charset="-122"/>
              <a:ea typeface="微软雅黑" pitchFamily="34" charset="-122"/>
            </a:endParaRPr>
          </a:p>
        </p:txBody>
      </p:sp>
      <p:sp>
        <p:nvSpPr>
          <p:cNvPr id="49" name="AutoShape 2"/>
          <p:cNvSpPr>
            <a:spLocks noChangeArrowheads="1"/>
          </p:cNvSpPr>
          <p:nvPr/>
        </p:nvSpPr>
        <p:spPr bwMode="auto">
          <a:xfrm>
            <a:off x="6532039" y="3880532"/>
            <a:ext cx="2136792" cy="2124433"/>
          </a:xfrm>
          <a:prstGeom prst="roundRect">
            <a:avLst>
              <a:gd name="adj" fmla="val 847"/>
            </a:avLst>
          </a:prstGeom>
          <a:solidFill>
            <a:schemeClr val="bg1">
              <a:lumMod val="95000"/>
            </a:schemeClr>
          </a:solidFill>
          <a:ln w="9525" cap="flat" cmpd="sng" algn="ctr">
            <a:solidFill>
              <a:schemeClr val="bg1"/>
            </a:solidFill>
            <a:prstDash val="solid"/>
            <a:round/>
            <a:headEnd type="none" w="med" len="med"/>
            <a:tailEnd type="none" w="med" len="med"/>
          </a:ln>
          <a:effectLst>
            <a:outerShdw blurRad="63500" algn="ctr" rotWithShape="0">
              <a:prstClr val="black">
                <a:alpha val="40000"/>
              </a:prstClr>
            </a:outerShdw>
          </a:effectLst>
        </p:spPr>
        <p:txBody>
          <a:bodyPr vert="horz" wrap="square" lIns="121910" tIns="60957" rIns="121910" bIns="60957" numCol="1" rtlCol="0" anchor="t" anchorCtr="0" compatLnSpc="1">
            <a:prstTxWarp prst="textNoShape">
              <a:avLst/>
            </a:prstTxWarp>
          </a:bodyPr>
          <a:lstStyle/>
          <a:p>
            <a:pPr algn="ctr">
              <a:lnSpc>
                <a:spcPct val="120000"/>
              </a:lnSpc>
              <a:buClr>
                <a:srgbClr val="CC9900"/>
              </a:buClr>
            </a:pPr>
            <a:endParaRPr lang="en-US" sz="1600" dirty="0">
              <a:gradFill>
                <a:gsLst>
                  <a:gs pos="49000">
                    <a:schemeClr val="bg1"/>
                  </a:gs>
                  <a:gs pos="100000">
                    <a:schemeClr val="bg1">
                      <a:lumMod val="65000"/>
                    </a:schemeClr>
                  </a:gs>
                </a:gsLst>
                <a:lin ang="5400000" scaled="1"/>
              </a:gradFill>
              <a:effectLst>
                <a:outerShdw blurRad="50800" dist="38100" dir="5400000" algn="t" rotWithShape="0">
                  <a:prstClr val="black">
                    <a:alpha val="40000"/>
                  </a:prstClr>
                </a:outerShdw>
              </a:effectLst>
              <a:latin typeface="微软雅黑" pitchFamily="34" charset="-122"/>
              <a:ea typeface="微软雅黑" pitchFamily="34" charset="-122"/>
            </a:endParaRPr>
          </a:p>
        </p:txBody>
      </p:sp>
      <p:sp>
        <p:nvSpPr>
          <p:cNvPr id="48" name="AutoShape 2"/>
          <p:cNvSpPr>
            <a:spLocks noChangeArrowheads="1"/>
          </p:cNvSpPr>
          <p:nvPr/>
        </p:nvSpPr>
        <p:spPr bwMode="auto">
          <a:xfrm>
            <a:off x="3816495" y="3865472"/>
            <a:ext cx="2136792" cy="2124433"/>
          </a:xfrm>
          <a:prstGeom prst="roundRect">
            <a:avLst>
              <a:gd name="adj" fmla="val 847"/>
            </a:avLst>
          </a:prstGeom>
          <a:solidFill>
            <a:schemeClr val="bg1">
              <a:lumMod val="95000"/>
            </a:schemeClr>
          </a:solidFill>
          <a:ln w="9525" cap="flat" cmpd="sng" algn="ctr">
            <a:solidFill>
              <a:schemeClr val="bg1"/>
            </a:solidFill>
            <a:prstDash val="solid"/>
            <a:round/>
            <a:headEnd type="none" w="med" len="med"/>
            <a:tailEnd type="none" w="med" len="med"/>
          </a:ln>
          <a:effectLst>
            <a:outerShdw blurRad="63500" algn="ctr" rotWithShape="0">
              <a:prstClr val="black">
                <a:alpha val="40000"/>
              </a:prstClr>
            </a:outerShdw>
          </a:effectLst>
        </p:spPr>
        <p:txBody>
          <a:bodyPr vert="horz" wrap="square" lIns="121910" tIns="60957" rIns="121910" bIns="60957" numCol="1" rtlCol="0" anchor="t" anchorCtr="0" compatLnSpc="1">
            <a:prstTxWarp prst="textNoShape">
              <a:avLst/>
            </a:prstTxWarp>
          </a:bodyPr>
          <a:lstStyle/>
          <a:p>
            <a:pPr algn="ctr">
              <a:lnSpc>
                <a:spcPct val="120000"/>
              </a:lnSpc>
              <a:buClr>
                <a:srgbClr val="CC9900"/>
              </a:buClr>
            </a:pPr>
            <a:endParaRPr lang="en-US" sz="1600" dirty="0">
              <a:gradFill>
                <a:gsLst>
                  <a:gs pos="49000">
                    <a:schemeClr val="bg1"/>
                  </a:gs>
                  <a:gs pos="100000">
                    <a:schemeClr val="bg1">
                      <a:lumMod val="65000"/>
                    </a:schemeClr>
                  </a:gs>
                </a:gsLst>
                <a:lin ang="5400000" scaled="1"/>
              </a:gradFill>
              <a:effectLst>
                <a:outerShdw blurRad="50800" dist="38100" dir="5400000" algn="t" rotWithShape="0">
                  <a:prstClr val="black">
                    <a:alpha val="40000"/>
                  </a:prstClr>
                </a:outerShdw>
              </a:effectLst>
              <a:latin typeface="微软雅黑" pitchFamily="34" charset="-122"/>
              <a:ea typeface="微软雅黑" pitchFamily="34" charset="-122"/>
            </a:endParaRPr>
          </a:p>
        </p:txBody>
      </p:sp>
      <p:sp>
        <p:nvSpPr>
          <p:cNvPr id="47" name="AutoShape 2"/>
          <p:cNvSpPr>
            <a:spLocks noChangeArrowheads="1"/>
          </p:cNvSpPr>
          <p:nvPr/>
        </p:nvSpPr>
        <p:spPr bwMode="auto">
          <a:xfrm>
            <a:off x="1256575" y="3849752"/>
            <a:ext cx="2136792" cy="2124433"/>
          </a:xfrm>
          <a:prstGeom prst="roundRect">
            <a:avLst>
              <a:gd name="adj" fmla="val 847"/>
            </a:avLst>
          </a:prstGeom>
          <a:solidFill>
            <a:schemeClr val="bg1">
              <a:lumMod val="95000"/>
            </a:schemeClr>
          </a:solidFill>
          <a:ln w="9525" cap="flat" cmpd="sng" algn="ctr">
            <a:solidFill>
              <a:schemeClr val="bg1"/>
            </a:solidFill>
            <a:prstDash val="solid"/>
            <a:round/>
            <a:headEnd type="none" w="med" len="med"/>
            <a:tailEnd type="none" w="med" len="med"/>
          </a:ln>
          <a:effectLst>
            <a:outerShdw blurRad="63500" algn="ctr" rotWithShape="0">
              <a:prstClr val="black">
                <a:alpha val="40000"/>
              </a:prstClr>
            </a:outerShdw>
          </a:effectLst>
        </p:spPr>
        <p:txBody>
          <a:bodyPr vert="horz" wrap="square" lIns="121910" tIns="60957" rIns="121910" bIns="60957" numCol="1" rtlCol="0" anchor="t" anchorCtr="0" compatLnSpc="1">
            <a:prstTxWarp prst="textNoShape">
              <a:avLst/>
            </a:prstTxWarp>
          </a:bodyPr>
          <a:lstStyle/>
          <a:p>
            <a:pPr algn="ctr">
              <a:lnSpc>
                <a:spcPct val="120000"/>
              </a:lnSpc>
              <a:buClr>
                <a:srgbClr val="CC9900"/>
              </a:buClr>
            </a:pPr>
            <a:endParaRPr lang="en-US" sz="1600" dirty="0">
              <a:gradFill>
                <a:gsLst>
                  <a:gs pos="49000">
                    <a:schemeClr val="bg1"/>
                  </a:gs>
                  <a:gs pos="100000">
                    <a:schemeClr val="bg1">
                      <a:lumMod val="65000"/>
                    </a:schemeClr>
                  </a:gs>
                </a:gsLst>
                <a:lin ang="5400000" scaled="1"/>
              </a:gradFill>
              <a:effectLst>
                <a:outerShdw blurRad="50800" dist="38100" dir="5400000" algn="t" rotWithShape="0">
                  <a:prstClr val="black">
                    <a:alpha val="40000"/>
                  </a:prstClr>
                </a:outerShdw>
              </a:effectLst>
              <a:latin typeface="微软雅黑" pitchFamily="34" charset="-122"/>
              <a:ea typeface="微软雅黑" pitchFamily="34" charset="-122"/>
            </a:endParaRPr>
          </a:p>
        </p:txBody>
      </p:sp>
      <p:sp>
        <p:nvSpPr>
          <p:cNvPr id="46" name="AutoShape 2"/>
          <p:cNvSpPr>
            <a:spLocks noChangeArrowheads="1"/>
          </p:cNvSpPr>
          <p:nvPr/>
        </p:nvSpPr>
        <p:spPr bwMode="auto">
          <a:xfrm>
            <a:off x="3755180" y="1304567"/>
            <a:ext cx="2136792" cy="2124433"/>
          </a:xfrm>
          <a:prstGeom prst="roundRect">
            <a:avLst>
              <a:gd name="adj" fmla="val 847"/>
            </a:avLst>
          </a:prstGeom>
          <a:solidFill>
            <a:schemeClr val="bg1">
              <a:lumMod val="95000"/>
            </a:schemeClr>
          </a:solidFill>
          <a:ln w="9525" cap="flat" cmpd="sng" algn="ctr">
            <a:solidFill>
              <a:schemeClr val="bg1"/>
            </a:solidFill>
            <a:prstDash val="solid"/>
            <a:round/>
            <a:headEnd type="none" w="med" len="med"/>
            <a:tailEnd type="none" w="med" len="med"/>
          </a:ln>
          <a:effectLst>
            <a:outerShdw blurRad="63500" algn="ctr" rotWithShape="0">
              <a:prstClr val="black">
                <a:alpha val="40000"/>
              </a:prstClr>
            </a:outerShdw>
          </a:effectLst>
        </p:spPr>
        <p:txBody>
          <a:bodyPr vert="horz" wrap="square" lIns="121910" tIns="60957" rIns="121910" bIns="60957" numCol="1" rtlCol="0" anchor="t" anchorCtr="0" compatLnSpc="1">
            <a:prstTxWarp prst="textNoShape">
              <a:avLst/>
            </a:prstTxWarp>
          </a:bodyPr>
          <a:lstStyle/>
          <a:p>
            <a:pPr algn="ctr">
              <a:lnSpc>
                <a:spcPct val="120000"/>
              </a:lnSpc>
              <a:buClr>
                <a:srgbClr val="CC9900"/>
              </a:buClr>
            </a:pPr>
            <a:endParaRPr lang="en-US" sz="1600" dirty="0">
              <a:gradFill>
                <a:gsLst>
                  <a:gs pos="49000">
                    <a:schemeClr val="bg1"/>
                  </a:gs>
                  <a:gs pos="100000">
                    <a:schemeClr val="bg1">
                      <a:lumMod val="65000"/>
                    </a:schemeClr>
                  </a:gs>
                </a:gsLst>
                <a:lin ang="5400000" scaled="1"/>
              </a:gradFill>
              <a:effectLst>
                <a:outerShdw blurRad="50800" dist="38100" dir="5400000" algn="t" rotWithShape="0">
                  <a:prstClr val="black">
                    <a:alpha val="40000"/>
                  </a:prstClr>
                </a:outerShdw>
              </a:effectLst>
              <a:latin typeface="微软雅黑" pitchFamily="34" charset="-122"/>
              <a:ea typeface="微软雅黑" pitchFamily="34" charset="-122"/>
            </a:endParaRPr>
          </a:p>
        </p:txBody>
      </p:sp>
      <p:sp>
        <p:nvSpPr>
          <p:cNvPr id="43" name="AutoShape 2"/>
          <p:cNvSpPr>
            <a:spLocks noChangeArrowheads="1"/>
          </p:cNvSpPr>
          <p:nvPr/>
        </p:nvSpPr>
        <p:spPr bwMode="auto">
          <a:xfrm>
            <a:off x="9098294" y="1248365"/>
            <a:ext cx="2136792" cy="2124433"/>
          </a:xfrm>
          <a:prstGeom prst="roundRect">
            <a:avLst>
              <a:gd name="adj" fmla="val 847"/>
            </a:avLst>
          </a:prstGeom>
          <a:solidFill>
            <a:schemeClr val="bg1">
              <a:lumMod val="95000"/>
            </a:schemeClr>
          </a:solidFill>
          <a:ln w="9525" cap="flat" cmpd="sng" algn="ctr">
            <a:solidFill>
              <a:schemeClr val="bg1"/>
            </a:solidFill>
            <a:prstDash val="solid"/>
            <a:round/>
            <a:headEnd type="none" w="med" len="med"/>
            <a:tailEnd type="none" w="med" len="med"/>
          </a:ln>
          <a:effectLst>
            <a:outerShdw blurRad="63500" algn="ctr" rotWithShape="0">
              <a:prstClr val="black">
                <a:alpha val="40000"/>
              </a:prstClr>
            </a:outerShdw>
          </a:effectLst>
        </p:spPr>
        <p:txBody>
          <a:bodyPr vert="horz" wrap="square" lIns="121910" tIns="60957" rIns="121910" bIns="60957" numCol="1" rtlCol="0" anchor="t" anchorCtr="0" compatLnSpc="1">
            <a:prstTxWarp prst="textNoShape">
              <a:avLst/>
            </a:prstTxWarp>
          </a:bodyPr>
          <a:lstStyle/>
          <a:p>
            <a:pPr algn="ctr">
              <a:lnSpc>
                <a:spcPct val="120000"/>
              </a:lnSpc>
              <a:buClr>
                <a:srgbClr val="CC9900"/>
              </a:buClr>
            </a:pPr>
            <a:endParaRPr lang="en-US" sz="1600" dirty="0">
              <a:gradFill>
                <a:gsLst>
                  <a:gs pos="49000">
                    <a:schemeClr val="bg1"/>
                  </a:gs>
                  <a:gs pos="100000">
                    <a:schemeClr val="bg1">
                      <a:lumMod val="65000"/>
                    </a:schemeClr>
                  </a:gs>
                </a:gsLst>
                <a:lin ang="5400000" scaled="1"/>
              </a:gradFill>
              <a:effectLst>
                <a:outerShdw blurRad="50800" dist="38100" dir="5400000" algn="t" rotWithShape="0">
                  <a:prstClr val="black">
                    <a:alpha val="40000"/>
                  </a:prstClr>
                </a:outerShdw>
              </a:effectLst>
              <a:latin typeface="微软雅黑" pitchFamily="34" charset="-122"/>
              <a:ea typeface="微软雅黑" pitchFamily="34" charset="-122"/>
            </a:endParaRPr>
          </a:p>
        </p:txBody>
      </p:sp>
      <p:sp>
        <p:nvSpPr>
          <p:cNvPr id="29" name="AutoShape 2"/>
          <p:cNvSpPr>
            <a:spLocks noChangeArrowheads="1"/>
          </p:cNvSpPr>
          <p:nvPr/>
        </p:nvSpPr>
        <p:spPr bwMode="auto">
          <a:xfrm>
            <a:off x="6509114" y="1271405"/>
            <a:ext cx="2136792" cy="2124433"/>
          </a:xfrm>
          <a:prstGeom prst="roundRect">
            <a:avLst>
              <a:gd name="adj" fmla="val 847"/>
            </a:avLst>
          </a:prstGeom>
          <a:solidFill>
            <a:schemeClr val="bg1">
              <a:lumMod val="95000"/>
            </a:schemeClr>
          </a:solidFill>
          <a:ln w="9525" cap="flat" cmpd="sng" algn="ctr">
            <a:solidFill>
              <a:schemeClr val="bg1"/>
            </a:solidFill>
            <a:prstDash val="solid"/>
            <a:round/>
            <a:headEnd type="none" w="med" len="med"/>
            <a:tailEnd type="none" w="med" len="med"/>
          </a:ln>
          <a:effectLst>
            <a:outerShdw blurRad="63500" algn="ctr" rotWithShape="0">
              <a:prstClr val="black">
                <a:alpha val="40000"/>
              </a:prstClr>
            </a:outerShdw>
          </a:effectLst>
        </p:spPr>
        <p:txBody>
          <a:bodyPr vert="horz" wrap="square" lIns="121910" tIns="60957" rIns="121910" bIns="60957" numCol="1" rtlCol="0" anchor="t" anchorCtr="0" compatLnSpc="1">
            <a:prstTxWarp prst="textNoShape">
              <a:avLst/>
            </a:prstTxWarp>
          </a:bodyPr>
          <a:lstStyle/>
          <a:p>
            <a:pPr algn="ctr">
              <a:lnSpc>
                <a:spcPct val="120000"/>
              </a:lnSpc>
              <a:buClr>
                <a:srgbClr val="CC9900"/>
              </a:buClr>
            </a:pPr>
            <a:endParaRPr lang="en-US" sz="1600" dirty="0">
              <a:gradFill>
                <a:gsLst>
                  <a:gs pos="49000">
                    <a:schemeClr val="bg1"/>
                  </a:gs>
                  <a:gs pos="100000">
                    <a:schemeClr val="bg1">
                      <a:lumMod val="65000"/>
                    </a:schemeClr>
                  </a:gs>
                </a:gsLst>
                <a:lin ang="5400000" scaled="1"/>
              </a:gradFill>
              <a:effectLst>
                <a:outerShdw blurRad="50800" dist="38100" dir="5400000" algn="t" rotWithShape="0">
                  <a:prstClr val="black">
                    <a:alpha val="40000"/>
                  </a:prstClr>
                </a:outerShdw>
              </a:effectLst>
              <a:latin typeface="微软雅黑" pitchFamily="34" charset="-122"/>
              <a:ea typeface="微软雅黑" pitchFamily="34" charset="-122"/>
            </a:endParaRPr>
          </a:p>
        </p:txBody>
      </p:sp>
      <p:sp>
        <p:nvSpPr>
          <p:cNvPr id="10325" name="AutoShape 9"/>
          <p:cNvSpPr>
            <a:spLocks noChangeArrowheads="1"/>
          </p:cNvSpPr>
          <p:nvPr/>
        </p:nvSpPr>
        <p:spPr bwMode="auto">
          <a:xfrm>
            <a:off x="7023693" y="1392331"/>
            <a:ext cx="200647" cy="276993"/>
          </a:xfrm>
          <a:prstGeom prst="roundRect">
            <a:avLst>
              <a:gd name="adj" fmla="val 847"/>
            </a:avLst>
          </a:prstGeom>
          <a:noFill/>
          <a:ln w="9525">
            <a:noFill/>
            <a:round/>
            <a:headEnd/>
            <a:tailEnd/>
          </a:ln>
        </p:spPr>
        <p:txBody>
          <a:bodyPr wrap="square" lIns="121910" tIns="60957" rIns="121910" bIns="60957">
            <a:spAutoFit/>
          </a:bodyPr>
          <a:lstStyle/>
          <a:p>
            <a:endParaRPr lang="en-US" altLang="en-US" b="1" dirty="0">
              <a:solidFill>
                <a:srgbClr val="C00000"/>
              </a:solidFill>
              <a:latin typeface="华文细黑" pitchFamily="2" charset="-122"/>
              <a:ea typeface="华文细黑" pitchFamily="2" charset="-122"/>
              <a:cs typeface="Arial" pitchFamily="34" charset="0"/>
            </a:endParaRPr>
          </a:p>
        </p:txBody>
      </p:sp>
      <p:sp>
        <p:nvSpPr>
          <p:cNvPr id="7" name="AutoShape 10"/>
          <p:cNvSpPr>
            <a:spLocks noChangeArrowheads="1"/>
          </p:cNvSpPr>
          <p:nvPr/>
        </p:nvSpPr>
        <p:spPr bwMode="auto">
          <a:xfrm>
            <a:off x="6492044" y="1268760"/>
            <a:ext cx="2170932" cy="423447"/>
          </a:xfrm>
          <a:prstGeom prst="round2SameRect">
            <a:avLst/>
          </a:prstGeom>
          <a:solidFill>
            <a:srgbClr val="00B0F0"/>
          </a:solidFill>
          <a:ln w="9525" cap="flat" cmpd="sng" algn="ctr">
            <a:solidFill>
              <a:schemeClr val="bg1"/>
            </a:solidFill>
            <a:prstDash val="solid"/>
            <a:round/>
            <a:headEnd type="none" w="med" len="med"/>
            <a:tailEnd type="none" w="med" len="med"/>
          </a:ln>
          <a:effectLst>
            <a:outerShdw blurRad="63500" algn="ctr" rotWithShape="0">
              <a:prstClr val="black">
                <a:alpha val="40000"/>
              </a:prstClr>
            </a:outerShdw>
          </a:effectLst>
          <a:extLst/>
        </p:spPr>
        <p:txBody>
          <a:bodyPr vert="horz" wrap="square" lIns="121910" tIns="60957" rIns="121910" bIns="60957" numCol="1" rtlCol="0" anchor="t" anchorCtr="0" compatLnSpc="1">
            <a:prstTxWarp prst="textNoShape">
              <a:avLst/>
            </a:prstTxWarp>
          </a:bodyPr>
          <a:lstStyle/>
          <a:p>
            <a:pPr algn="ctr" hangingPunct="0">
              <a:buSzPct val="100000"/>
              <a:buNone/>
            </a:pPr>
            <a:r>
              <a:rPr lang="zh-CN" altLang="en-US" sz="1900" b="1" dirty="0">
                <a:solidFill>
                  <a:schemeClr val="bg1"/>
                </a:solidFill>
                <a:latin typeface="+mn-lt"/>
                <a:ea typeface="+mn-ea"/>
              </a:rPr>
              <a:t>云工作站</a:t>
            </a:r>
          </a:p>
        </p:txBody>
      </p:sp>
      <p:sp>
        <p:nvSpPr>
          <p:cNvPr id="3" name="AutoShape 2"/>
          <p:cNvSpPr>
            <a:spLocks noChangeArrowheads="1"/>
          </p:cNvSpPr>
          <p:nvPr/>
        </p:nvSpPr>
        <p:spPr bwMode="auto">
          <a:xfrm>
            <a:off x="1271802" y="1304567"/>
            <a:ext cx="2136792" cy="2124433"/>
          </a:xfrm>
          <a:prstGeom prst="roundRect">
            <a:avLst>
              <a:gd name="adj" fmla="val 847"/>
            </a:avLst>
          </a:prstGeom>
          <a:solidFill>
            <a:schemeClr val="bg1">
              <a:lumMod val="95000"/>
            </a:schemeClr>
          </a:solidFill>
          <a:ln w="9525" cap="flat" cmpd="sng" algn="ctr">
            <a:solidFill>
              <a:schemeClr val="bg1"/>
            </a:solidFill>
            <a:prstDash val="solid"/>
            <a:round/>
            <a:headEnd type="none" w="med" len="med"/>
            <a:tailEnd type="none" w="med" len="med"/>
          </a:ln>
          <a:effectLst>
            <a:outerShdw blurRad="63500" algn="ctr" rotWithShape="0">
              <a:prstClr val="black">
                <a:alpha val="40000"/>
              </a:prstClr>
            </a:outerShdw>
          </a:effectLst>
        </p:spPr>
        <p:txBody>
          <a:bodyPr vert="horz" wrap="square" lIns="121910" tIns="60957" rIns="121910" bIns="60957" numCol="1" rtlCol="0" anchor="t" anchorCtr="0" compatLnSpc="1">
            <a:prstTxWarp prst="textNoShape">
              <a:avLst/>
            </a:prstTxWarp>
          </a:bodyPr>
          <a:lstStyle/>
          <a:p>
            <a:pPr algn="ctr">
              <a:lnSpc>
                <a:spcPct val="120000"/>
              </a:lnSpc>
              <a:buClr>
                <a:srgbClr val="CC9900"/>
              </a:buClr>
            </a:pPr>
            <a:endParaRPr lang="en-US" sz="1600" dirty="0">
              <a:gradFill>
                <a:gsLst>
                  <a:gs pos="49000">
                    <a:schemeClr val="bg1"/>
                  </a:gs>
                  <a:gs pos="100000">
                    <a:schemeClr val="bg1">
                      <a:lumMod val="65000"/>
                    </a:schemeClr>
                  </a:gs>
                </a:gsLst>
                <a:lin ang="5400000" scaled="1"/>
              </a:gradFill>
              <a:effectLst>
                <a:outerShdw blurRad="50800" dist="38100" dir="5400000" algn="t" rotWithShape="0">
                  <a:prstClr val="black">
                    <a:alpha val="40000"/>
                  </a:prstClr>
                </a:outerShdw>
              </a:effectLst>
              <a:latin typeface="微软雅黑" pitchFamily="34" charset="-122"/>
              <a:ea typeface="微软雅黑" pitchFamily="34" charset="-122"/>
            </a:endParaRPr>
          </a:p>
        </p:txBody>
      </p:sp>
      <p:sp>
        <p:nvSpPr>
          <p:cNvPr id="5" name="AutoShape 3"/>
          <p:cNvSpPr>
            <a:spLocks noChangeArrowheads="1"/>
          </p:cNvSpPr>
          <p:nvPr/>
        </p:nvSpPr>
        <p:spPr bwMode="auto">
          <a:xfrm>
            <a:off x="1271802" y="1305014"/>
            <a:ext cx="2136791" cy="431798"/>
          </a:xfrm>
          <a:prstGeom prst="round2SameRect">
            <a:avLst/>
          </a:prstGeom>
          <a:solidFill>
            <a:srgbClr val="00B0F0"/>
          </a:solidFill>
          <a:ln w="9525" cap="flat" cmpd="sng" algn="ctr">
            <a:solidFill>
              <a:schemeClr val="bg1"/>
            </a:solidFill>
            <a:prstDash val="solid"/>
            <a:round/>
            <a:headEnd type="none" w="med" len="med"/>
            <a:tailEnd type="none" w="med" len="med"/>
          </a:ln>
          <a:effectLst>
            <a:outerShdw blurRad="63500" algn="ctr" rotWithShape="0">
              <a:prstClr val="black">
                <a:alpha val="40000"/>
              </a:prstClr>
            </a:outerShdw>
          </a:effectLst>
          <a:extLst/>
        </p:spPr>
        <p:txBody>
          <a:bodyPr vert="horz" wrap="square" lIns="121910" tIns="60957" rIns="121910" bIns="60957" numCol="1" rtlCol="0" anchor="t" anchorCtr="0" compatLnSpc="1">
            <a:prstTxWarp prst="textNoShape">
              <a:avLst/>
            </a:prstTxWarp>
          </a:bodyPr>
          <a:lstStyle/>
          <a:p>
            <a:pPr algn="ctr" hangingPunct="0">
              <a:buSzPct val="100000"/>
              <a:buNone/>
            </a:pPr>
            <a:r>
              <a:rPr lang="zh-CN" altLang="en-US" sz="1900" b="1" dirty="0">
                <a:solidFill>
                  <a:schemeClr val="bg1"/>
                </a:solidFill>
                <a:latin typeface="+mn-lt"/>
                <a:ea typeface="+mn-ea"/>
              </a:rPr>
              <a:t>普通办公</a:t>
            </a:r>
          </a:p>
        </p:txBody>
      </p:sp>
      <p:sp>
        <p:nvSpPr>
          <p:cNvPr id="8" name="AutoShape 12"/>
          <p:cNvSpPr>
            <a:spLocks noChangeArrowheads="1"/>
          </p:cNvSpPr>
          <p:nvPr/>
        </p:nvSpPr>
        <p:spPr bwMode="auto">
          <a:xfrm>
            <a:off x="1271802" y="3857066"/>
            <a:ext cx="2136791" cy="472034"/>
          </a:xfrm>
          <a:prstGeom prst="round2SameRect">
            <a:avLst/>
          </a:prstGeom>
          <a:solidFill>
            <a:srgbClr val="00B0F0"/>
          </a:solidFill>
          <a:ln w="9525" cap="flat" cmpd="sng" algn="ctr">
            <a:solidFill>
              <a:schemeClr val="bg1"/>
            </a:solidFill>
            <a:prstDash val="solid"/>
            <a:round/>
            <a:headEnd type="none" w="med" len="med"/>
            <a:tailEnd type="none" w="med" len="med"/>
          </a:ln>
          <a:effectLst>
            <a:outerShdw blurRad="63500" algn="ctr" rotWithShape="0">
              <a:prstClr val="black">
                <a:alpha val="40000"/>
              </a:prstClr>
            </a:outerShdw>
          </a:effectLst>
          <a:extLst/>
        </p:spPr>
        <p:txBody>
          <a:bodyPr vert="horz" wrap="square" lIns="121910" tIns="60957" rIns="121910" bIns="60957" numCol="1" rtlCol="0" anchor="t" anchorCtr="0" compatLnSpc="1">
            <a:prstTxWarp prst="textNoShape">
              <a:avLst/>
            </a:prstTxWarp>
          </a:bodyPr>
          <a:lstStyle/>
          <a:p>
            <a:pPr algn="ctr" hangingPunct="0">
              <a:buSzPct val="100000"/>
              <a:buNone/>
            </a:pPr>
            <a:r>
              <a:rPr lang="zh-CN" altLang="en-US" sz="1900" b="1" dirty="0">
                <a:solidFill>
                  <a:schemeClr val="bg1"/>
                </a:solidFill>
                <a:latin typeface="+mn-lt"/>
                <a:ea typeface="+mn-ea"/>
              </a:rPr>
              <a:t>公用终端</a:t>
            </a:r>
          </a:p>
        </p:txBody>
      </p:sp>
      <p:sp>
        <p:nvSpPr>
          <p:cNvPr id="17" name="AutoShape 12"/>
          <p:cNvSpPr>
            <a:spLocks noChangeArrowheads="1"/>
          </p:cNvSpPr>
          <p:nvPr/>
        </p:nvSpPr>
        <p:spPr bwMode="auto">
          <a:xfrm>
            <a:off x="3755179" y="1319103"/>
            <a:ext cx="2131033" cy="423447"/>
          </a:xfrm>
          <a:prstGeom prst="round2SameRect">
            <a:avLst/>
          </a:prstGeom>
          <a:solidFill>
            <a:srgbClr val="00B0F0"/>
          </a:solidFill>
          <a:ln w="9525" cap="flat" cmpd="sng" algn="ctr">
            <a:solidFill>
              <a:schemeClr val="bg1"/>
            </a:solidFill>
            <a:prstDash val="solid"/>
            <a:round/>
            <a:headEnd type="none" w="med" len="med"/>
            <a:tailEnd type="none" w="med" len="med"/>
          </a:ln>
          <a:effectLst>
            <a:outerShdw blurRad="63500" algn="ctr" rotWithShape="0">
              <a:prstClr val="black">
                <a:alpha val="40000"/>
              </a:prstClr>
            </a:outerShdw>
          </a:effectLst>
          <a:extLst/>
        </p:spPr>
        <p:txBody>
          <a:bodyPr vert="horz" wrap="square" lIns="121910" tIns="60957" rIns="121910" bIns="60957" numCol="1" rtlCol="0" anchor="t" anchorCtr="0" compatLnSpc="1">
            <a:prstTxWarp prst="textNoShape">
              <a:avLst/>
            </a:prstTxWarp>
          </a:bodyPr>
          <a:lstStyle/>
          <a:p>
            <a:pPr algn="ctr" hangingPunct="0">
              <a:buSzPct val="100000"/>
              <a:buNone/>
            </a:pPr>
            <a:r>
              <a:rPr lang="zh-CN" altLang="en-US" sz="1900" b="1" dirty="0">
                <a:solidFill>
                  <a:schemeClr val="bg1"/>
                </a:solidFill>
                <a:latin typeface="+mn-lt"/>
                <a:ea typeface="+mn-ea"/>
              </a:rPr>
              <a:t>安全办公</a:t>
            </a:r>
          </a:p>
        </p:txBody>
      </p:sp>
      <p:sp>
        <p:nvSpPr>
          <p:cNvPr id="22" name="AutoShape 10"/>
          <p:cNvSpPr>
            <a:spLocks noChangeArrowheads="1"/>
          </p:cNvSpPr>
          <p:nvPr/>
        </p:nvSpPr>
        <p:spPr bwMode="auto">
          <a:xfrm>
            <a:off x="3801269" y="3858660"/>
            <a:ext cx="2152018" cy="428427"/>
          </a:xfrm>
          <a:prstGeom prst="round2SameRect">
            <a:avLst/>
          </a:prstGeom>
          <a:solidFill>
            <a:srgbClr val="00B0F0"/>
          </a:solidFill>
          <a:ln w="9525" cap="flat" cmpd="sng" algn="ctr">
            <a:solidFill>
              <a:schemeClr val="bg1"/>
            </a:solidFill>
            <a:prstDash val="solid"/>
            <a:round/>
            <a:headEnd type="none" w="med" len="med"/>
            <a:tailEnd type="none" w="med" len="med"/>
          </a:ln>
          <a:effectLst>
            <a:outerShdw blurRad="63500" algn="ctr" rotWithShape="0">
              <a:prstClr val="black">
                <a:alpha val="40000"/>
              </a:prstClr>
            </a:outerShdw>
          </a:effectLst>
          <a:extLst/>
        </p:spPr>
        <p:txBody>
          <a:bodyPr vert="horz" wrap="square" lIns="121910" tIns="60957" rIns="121910" bIns="60957" numCol="1" rtlCol="0" anchor="t" anchorCtr="0" compatLnSpc="1">
            <a:prstTxWarp prst="textNoShape">
              <a:avLst/>
            </a:prstTxWarp>
          </a:bodyPr>
          <a:lstStyle/>
          <a:p>
            <a:pPr algn="ctr" hangingPunct="0">
              <a:buSzPct val="100000"/>
              <a:buNone/>
            </a:pPr>
            <a:r>
              <a:rPr lang="zh-CN" altLang="en-US" sz="1900" b="1" dirty="0">
                <a:solidFill>
                  <a:schemeClr val="bg1"/>
                </a:solidFill>
                <a:latin typeface="+mn-lt"/>
                <a:ea typeface="+mn-ea"/>
              </a:rPr>
              <a:t>分支机构</a:t>
            </a:r>
          </a:p>
        </p:txBody>
      </p:sp>
      <p:sp>
        <p:nvSpPr>
          <p:cNvPr id="30" name="AutoShape 12"/>
          <p:cNvSpPr>
            <a:spLocks noChangeArrowheads="1"/>
          </p:cNvSpPr>
          <p:nvPr/>
        </p:nvSpPr>
        <p:spPr bwMode="auto">
          <a:xfrm>
            <a:off x="6541332" y="3861048"/>
            <a:ext cx="2146956" cy="428427"/>
          </a:xfrm>
          <a:prstGeom prst="round2SameRect">
            <a:avLst/>
          </a:prstGeom>
          <a:solidFill>
            <a:srgbClr val="00B0F0"/>
          </a:solidFill>
          <a:ln w="9525" cap="flat" cmpd="sng" algn="ctr">
            <a:solidFill>
              <a:schemeClr val="bg1"/>
            </a:solidFill>
            <a:prstDash val="solid"/>
            <a:round/>
            <a:headEnd type="none" w="med" len="med"/>
            <a:tailEnd type="none" w="med" len="med"/>
          </a:ln>
          <a:effectLst>
            <a:outerShdw blurRad="63500" algn="ctr" rotWithShape="0">
              <a:prstClr val="black">
                <a:alpha val="40000"/>
              </a:prstClr>
            </a:outerShdw>
          </a:effectLst>
          <a:extLst/>
        </p:spPr>
        <p:txBody>
          <a:bodyPr vert="horz" wrap="square" lIns="121910" tIns="60957" rIns="121910" bIns="60957" numCol="1" rtlCol="0" anchor="t" anchorCtr="0" compatLnSpc="1">
            <a:prstTxWarp prst="textNoShape">
              <a:avLst/>
            </a:prstTxWarp>
          </a:bodyPr>
          <a:lstStyle/>
          <a:p>
            <a:pPr algn="ctr" hangingPunct="0">
              <a:buSzPct val="100000"/>
              <a:buNone/>
            </a:pPr>
            <a:r>
              <a:rPr lang="en-US" altLang="zh-CN" sz="1900" b="1" dirty="0">
                <a:solidFill>
                  <a:schemeClr val="bg1"/>
                </a:solidFill>
                <a:latin typeface="+mn-lt"/>
                <a:ea typeface="+mn-ea"/>
              </a:rPr>
              <a:t>DaaS</a:t>
            </a:r>
          </a:p>
        </p:txBody>
      </p:sp>
      <p:sp>
        <p:nvSpPr>
          <p:cNvPr id="10255" name="标题 1"/>
          <p:cNvSpPr txBox="1">
            <a:spLocks/>
          </p:cNvSpPr>
          <p:nvPr/>
        </p:nvSpPr>
        <p:spPr bwMode="auto">
          <a:xfrm>
            <a:off x="1916452" y="267578"/>
            <a:ext cx="8250238" cy="682195"/>
          </a:xfrm>
          <a:prstGeom prst="rect">
            <a:avLst/>
          </a:prstGeom>
          <a:noFill/>
          <a:ln w="9525" algn="ctr">
            <a:noFill/>
            <a:miter lim="800000"/>
            <a:headEnd/>
            <a:tailEnd/>
          </a:ln>
        </p:spPr>
        <p:txBody>
          <a:bodyPr lIns="91410" tIns="45706" rIns="91410" bIns="45706" anchor="t"/>
          <a:lstStyle/>
          <a:p>
            <a:pPr lvl="0" eaLnBrk="0" hangingPunct="0">
              <a:buNone/>
              <a:defRPr/>
            </a:pPr>
            <a:endParaRPr lang="en-US" altLang="zh-CN" sz="2400" kern="0" dirty="0">
              <a:solidFill>
                <a:srgbClr val="C00000"/>
              </a:solidFill>
              <a:ea typeface="微软雅黑" pitchFamily="34" charset="-122"/>
            </a:endParaRPr>
          </a:p>
        </p:txBody>
      </p:sp>
      <p:pic>
        <p:nvPicPr>
          <p:cNvPr id="32" name="Picture 4" descr="C:\Users\y00190999.CHINA\Pictures\场景\研发团~1.JPG"/>
          <p:cNvPicPr>
            <a:picLocks noChangeAspect="1" noChangeArrowheads="1"/>
          </p:cNvPicPr>
          <p:nvPr/>
        </p:nvPicPr>
        <p:blipFill>
          <a:blip r:embed="rId3" cstate="screen"/>
          <a:srcRect/>
          <a:stretch>
            <a:fillRect/>
          </a:stretch>
        </p:blipFill>
        <p:spPr bwMode="auto">
          <a:xfrm>
            <a:off x="1341624" y="1901240"/>
            <a:ext cx="2020469" cy="1496147"/>
          </a:xfrm>
          <a:prstGeom prst="rect">
            <a:avLst/>
          </a:prstGeom>
          <a:noFill/>
          <a:effectLst>
            <a:softEdge rad="31750"/>
          </a:effectLst>
        </p:spPr>
      </p:pic>
      <p:pic>
        <p:nvPicPr>
          <p:cNvPr id="33" name="Picture 6" descr="C:\Users\y00190999.CHINA\Pictures\场景\image002.jpg"/>
          <p:cNvPicPr>
            <a:picLocks noChangeArrowheads="1"/>
          </p:cNvPicPr>
          <p:nvPr/>
        </p:nvPicPr>
        <p:blipFill>
          <a:blip r:embed="rId4" cstate="screen"/>
          <a:srcRect/>
          <a:stretch>
            <a:fillRect/>
          </a:stretch>
        </p:blipFill>
        <p:spPr bwMode="auto">
          <a:xfrm>
            <a:off x="3786027" y="1838742"/>
            <a:ext cx="2077256" cy="1557096"/>
          </a:xfrm>
          <a:prstGeom prst="rect">
            <a:avLst/>
          </a:prstGeom>
          <a:noFill/>
          <a:effectLst>
            <a:softEdge rad="31750"/>
          </a:effectLst>
        </p:spPr>
      </p:pic>
      <p:pic>
        <p:nvPicPr>
          <p:cNvPr id="35" name="Picture 2"/>
          <p:cNvPicPr>
            <a:picLocks noChangeArrowheads="1"/>
          </p:cNvPicPr>
          <p:nvPr/>
        </p:nvPicPr>
        <p:blipFill>
          <a:blip r:embed="rId5" cstate="print"/>
          <a:srcRect/>
          <a:stretch>
            <a:fillRect/>
          </a:stretch>
        </p:blipFill>
        <p:spPr bwMode="auto">
          <a:xfrm>
            <a:off x="6492044" y="1838742"/>
            <a:ext cx="2127499" cy="1534056"/>
          </a:xfrm>
          <a:prstGeom prst="rect">
            <a:avLst/>
          </a:prstGeom>
          <a:noFill/>
          <a:ln w="9525">
            <a:noFill/>
            <a:miter lim="800000"/>
            <a:headEnd/>
            <a:tailEnd/>
          </a:ln>
          <a:effectLst>
            <a:softEdge rad="31750"/>
          </a:effectLst>
        </p:spPr>
      </p:pic>
      <p:pic>
        <p:nvPicPr>
          <p:cNvPr id="36" name="Picture 3" descr="C:\Users\y00190999.CHINA\Pictures\场景\会议室.jpg"/>
          <p:cNvPicPr>
            <a:picLocks noChangeArrowheads="1"/>
          </p:cNvPicPr>
          <p:nvPr/>
        </p:nvPicPr>
        <p:blipFill>
          <a:blip r:embed="rId6" cstate="screen"/>
          <a:srcRect/>
          <a:stretch>
            <a:fillRect/>
          </a:stretch>
        </p:blipFill>
        <p:spPr bwMode="auto">
          <a:xfrm>
            <a:off x="1287001" y="4465643"/>
            <a:ext cx="2089390" cy="1480965"/>
          </a:xfrm>
          <a:prstGeom prst="rect">
            <a:avLst/>
          </a:prstGeom>
          <a:noFill/>
          <a:effectLst>
            <a:softEdge rad="31750"/>
          </a:effectLst>
        </p:spPr>
      </p:pic>
      <p:pic>
        <p:nvPicPr>
          <p:cNvPr id="44" name="Picture 2"/>
          <p:cNvPicPr>
            <a:picLocks noChangeArrowheads="1"/>
          </p:cNvPicPr>
          <p:nvPr/>
        </p:nvPicPr>
        <p:blipFill>
          <a:blip r:embed="rId7" cstate="print"/>
          <a:srcRect/>
          <a:stretch>
            <a:fillRect/>
          </a:stretch>
        </p:blipFill>
        <p:spPr bwMode="auto">
          <a:xfrm>
            <a:off x="3863488" y="4420779"/>
            <a:ext cx="2027580" cy="1536117"/>
          </a:xfrm>
          <a:prstGeom prst="rect">
            <a:avLst/>
          </a:prstGeom>
          <a:noFill/>
          <a:ln w="9525">
            <a:noFill/>
            <a:miter lim="800000"/>
            <a:headEnd/>
            <a:tailEnd/>
          </a:ln>
          <a:effectLst>
            <a:softEdge rad="31750"/>
          </a:effectLst>
        </p:spPr>
      </p:pic>
      <p:pic>
        <p:nvPicPr>
          <p:cNvPr id="45" name="Picture 3" descr="F:\PIC\PIC Collection_原始图\Backup_DR_Photo_2.jpg"/>
          <p:cNvPicPr>
            <a:picLocks noChangeArrowheads="1"/>
          </p:cNvPicPr>
          <p:nvPr/>
        </p:nvPicPr>
        <p:blipFill>
          <a:blip r:embed="rId8" cstate="screen"/>
          <a:srcRect/>
          <a:stretch>
            <a:fillRect/>
          </a:stretch>
        </p:blipFill>
        <p:spPr bwMode="auto">
          <a:xfrm>
            <a:off x="6572024" y="4502488"/>
            <a:ext cx="2093359" cy="1482716"/>
          </a:xfrm>
          <a:prstGeom prst="rect">
            <a:avLst/>
          </a:prstGeom>
          <a:noFill/>
          <a:effectLst>
            <a:outerShdw blurRad="50800" dist="38100" dir="2700000" algn="tl" rotWithShape="0">
              <a:prstClr val="black">
                <a:alpha val="40000"/>
              </a:prstClr>
            </a:outerShdw>
            <a:softEdge rad="31750"/>
          </a:effectLst>
        </p:spPr>
      </p:pic>
      <p:sp>
        <p:nvSpPr>
          <p:cNvPr id="26" name="AutoShape 10"/>
          <p:cNvSpPr>
            <a:spLocks noChangeArrowheads="1"/>
          </p:cNvSpPr>
          <p:nvPr/>
        </p:nvSpPr>
        <p:spPr bwMode="auto">
          <a:xfrm>
            <a:off x="9098294" y="3855463"/>
            <a:ext cx="2136792" cy="428427"/>
          </a:xfrm>
          <a:prstGeom prst="round2SameRect">
            <a:avLst/>
          </a:prstGeom>
          <a:solidFill>
            <a:srgbClr val="00B0F0"/>
          </a:solidFill>
          <a:ln w="9525" cap="flat" cmpd="sng" algn="ctr">
            <a:solidFill>
              <a:schemeClr val="bg1"/>
            </a:solidFill>
            <a:prstDash val="solid"/>
            <a:round/>
            <a:headEnd type="none" w="med" len="med"/>
            <a:tailEnd type="none" w="med" len="med"/>
          </a:ln>
          <a:effectLst>
            <a:outerShdw blurRad="63500" algn="ctr" rotWithShape="0">
              <a:prstClr val="black">
                <a:alpha val="40000"/>
              </a:prstClr>
            </a:outerShdw>
          </a:effectLst>
          <a:extLst/>
        </p:spPr>
        <p:txBody>
          <a:bodyPr vert="horz" wrap="square" lIns="121910" tIns="60957" rIns="121910" bIns="60957" numCol="1" rtlCol="0" anchor="t" anchorCtr="0" compatLnSpc="1">
            <a:prstTxWarp prst="textNoShape">
              <a:avLst/>
            </a:prstTxWarp>
          </a:bodyPr>
          <a:lstStyle/>
          <a:p>
            <a:pPr algn="ctr" hangingPunct="0">
              <a:buSzPct val="100000"/>
              <a:buNone/>
            </a:pPr>
            <a:r>
              <a:rPr lang="zh-CN" altLang="en-US" sz="1900" b="1" dirty="0">
                <a:solidFill>
                  <a:schemeClr val="bg1"/>
                </a:solidFill>
                <a:latin typeface="+mn-lt"/>
                <a:ea typeface="+mn-ea"/>
              </a:rPr>
              <a:t>移动办公</a:t>
            </a:r>
          </a:p>
        </p:txBody>
      </p:sp>
      <p:sp>
        <p:nvSpPr>
          <p:cNvPr id="27" name="AutoShape 12"/>
          <p:cNvSpPr>
            <a:spLocks noChangeArrowheads="1"/>
          </p:cNvSpPr>
          <p:nvPr/>
        </p:nvSpPr>
        <p:spPr bwMode="auto">
          <a:xfrm>
            <a:off x="9098294" y="1233247"/>
            <a:ext cx="2136792" cy="423447"/>
          </a:xfrm>
          <a:prstGeom prst="round2SameRect">
            <a:avLst/>
          </a:prstGeom>
          <a:solidFill>
            <a:srgbClr val="00B0F0"/>
          </a:solidFill>
          <a:ln w="9525" cap="flat" cmpd="sng" algn="ctr">
            <a:solidFill>
              <a:schemeClr val="bg1"/>
            </a:solidFill>
            <a:prstDash val="solid"/>
            <a:round/>
            <a:headEnd type="none" w="med" len="med"/>
            <a:tailEnd type="none" w="med" len="med"/>
          </a:ln>
          <a:effectLst>
            <a:outerShdw blurRad="63500" algn="ctr" rotWithShape="0">
              <a:prstClr val="black">
                <a:alpha val="40000"/>
              </a:prstClr>
            </a:outerShdw>
          </a:effectLst>
          <a:extLst/>
        </p:spPr>
        <p:txBody>
          <a:bodyPr vert="horz" wrap="square" lIns="121910" tIns="60957" rIns="121910" bIns="60957" numCol="1" rtlCol="0" anchor="t" anchorCtr="0" compatLnSpc="1">
            <a:prstTxWarp prst="textNoShape">
              <a:avLst/>
            </a:prstTxWarp>
          </a:bodyPr>
          <a:lstStyle/>
          <a:p>
            <a:pPr algn="ctr" hangingPunct="0">
              <a:buSzPct val="100000"/>
              <a:buNone/>
            </a:pPr>
            <a:r>
              <a:rPr lang="zh-CN" altLang="en-US" sz="1900" b="1" dirty="0">
                <a:solidFill>
                  <a:schemeClr val="bg1"/>
                </a:solidFill>
                <a:latin typeface="+mn-lt"/>
                <a:ea typeface="+mn-ea"/>
              </a:rPr>
              <a:t>呼叫中心</a:t>
            </a:r>
            <a:endParaRPr lang="en-US" altLang="zh-CN" sz="1900" b="1" dirty="0">
              <a:solidFill>
                <a:schemeClr val="bg1"/>
              </a:solidFill>
              <a:latin typeface="+mn-lt"/>
              <a:ea typeface="+mn-ea"/>
            </a:endParaRPr>
          </a:p>
        </p:txBody>
      </p:sp>
      <p:pic>
        <p:nvPicPr>
          <p:cNvPr id="31" name="图片 30" descr="Img201108010003_H.JPG"/>
          <p:cNvPicPr>
            <a:picLocks noChangeAspect="1"/>
          </p:cNvPicPr>
          <p:nvPr/>
        </p:nvPicPr>
        <p:blipFill>
          <a:blip r:embed="rId9" cstate="print"/>
          <a:stretch>
            <a:fillRect/>
          </a:stretch>
        </p:blipFill>
        <p:spPr>
          <a:xfrm>
            <a:off x="9183584" y="1840466"/>
            <a:ext cx="1988980" cy="1464521"/>
          </a:xfrm>
          <a:prstGeom prst="rect">
            <a:avLst/>
          </a:prstGeom>
          <a:ln>
            <a:noFill/>
          </a:ln>
          <a:effectLst>
            <a:softEdge rad="112500"/>
          </a:effectLst>
        </p:spPr>
      </p:pic>
      <p:pic>
        <p:nvPicPr>
          <p:cNvPr id="34" name="Picture 3"/>
          <p:cNvPicPr>
            <a:picLocks noChangeArrowheads="1"/>
          </p:cNvPicPr>
          <p:nvPr/>
        </p:nvPicPr>
        <p:blipFill>
          <a:blip r:embed="rId10" cstate="print"/>
          <a:srcRect/>
          <a:stretch>
            <a:fillRect/>
          </a:stretch>
        </p:blipFill>
        <p:spPr bwMode="auto">
          <a:xfrm>
            <a:off x="9137356" y="4479143"/>
            <a:ext cx="2097730" cy="1482716"/>
          </a:xfrm>
          <a:prstGeom prst="rect">
            <a:avLst/>
          </a:prstGeom>
          <a:ln>
            <a:noFill/>
          </a:ln>
          <a:effectLst>
            <a:outerShdw blurRad="508000" algn="tl" rotWithShape="0">
              <a:schemeClr val="bg1">
                <a:lumMod val="65000"/>
                <a:alpha val="70000"/>
              </a:schemeClr>
            </a:outerShdw>
          </a:effectLst>
        </p:spPr>
      </p:pic>
      <p:sp>
        <p:nvSpPr>
          <p:cNvPr id="41" name="标题 40"/>
          <p:cNvSpPr>
            <a:spLocks noGrp="1"/>
          </p:cNvSpPr>
          <p:nvPr>
            <p:ph type="title"/>
          </p:nvPr>
        </p:nvSpPr>
        <p:spPr/>
        <p:txBody>
          <a:bodyPr/>
          <a:lstStyle/>
          <a:p>
            <a:pPr lvl="0"/>
            <a:r>
              <a:rPr lang="zh-CN" altLang="en-US" dirty="0" smtClean="0"/>
              <a:t>桌面云典型应用场景</a:t>
            </a:r>
            <a:endParaRPr lang="zh-CN" altLang="en-US" dirty="0"/>
          </a:p>
        </p:txBody>
      </p:sp>
    </p:spTree>
    <p:extLst>
      <p:ext uri="{BB962C8B-B14F-4D97-AF65-F5344CB8AC3E}">
        <p14:creationId xmlns:p14="http://schemas.microsoft.com/office/powerpoint/2010/main" val="111478320"/>
      </p:ext>
    </p:extLst>
  </p:cSld>
  <p:clrMapOvr>
    <a:masterClrMapping/>
  </p:clrMapOvr>
  <p:transition advTm="8000"/>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桌面</a:t>
            </a:r>
            <a:r>
              <a:rPr lang="zh-CN" altLang="en-US" dirty="0" smtClean="0"/>
              <a:t>云应用场景 </a:t>
            </a:r>
            <a:r>
              <a:rPr lang="en-US" altLang="zh-CN" dirty="0" smtClean="0"/>
              <a:t>- </a:t>
            </a:r>
            <a:r>
              <a:rPr lang="zh-CN" altLang="en-US" dirty="0" smtClean="0"/>
              <a:t>分支机构</a:t>
            </a:r>
            <a:endParaRPr lang="zh-CN" altLang="en-US" dirty="0"/>
          </a:p>
        </p:txBody>
      </p:sp>
      <p:sp>
        <p:nvSpPr>
          <p:cNvPr id="6" name="文本占位符 5"/>
          <p:cNvSpPr>
            <a:spLocks noGrp="1"/>
          </p:cNvSpPr>
          <p:nvPr>
            <p:ph type="body" sz="quarter" idx="10"/>
          </p:nvPr>
        </p:nvSpPr>
        <p:spPr>
          <a:xfrm>
            <a:off x="912285" y="1233488"/>
            <a:ext cx="5183715" cy="4680000"/>
          </a:xfrm>
        </p:spPr>
        <p:txBody>
          <a:bodyPr/>
          <a:lstStyle/>
          <a:p>
            <a:r>
              <a:rPr lang="zh-CN" altLang="en-US" dirty="0" smtClean="0"/>
              <a:t>简介</a:t>
            </a:r>
            <a:endParaRPr lang="en-US" altLang="zh-CN" dirty="0" smtClean="0"/>
          </a:p>
          <a:p>
            <a:pPr lvl="1"/>
            <a:r>
              <a:rPr lang="zh-CN" altLang="en-US" dirty="0"/>
              <a:t>企业中除了总部机构需要使用桌面云外，很多分支机构也需要使用桌面云，为了提高分支机构桌面云的用户体验，系统将分支机构桌面云部署在分支机构本地。</a:t>
            </a:r>
            <a:endParaRPr lang="en-US" altLang="zh-CN" dirty="0"/>
          </a:p>
          <a:p>
            <a:pPr marL="301625" lvl="1" indent="-301625" algn="just">
              <a:buClr>
                <a:schemeClr val="bg1">
                  <a:lumMod val="50000"/>
                </a:schemeClr>
              </a:buClr>
              <a:buSzPct val="60000"/>
              <a:buFont typeface="Wingdings" pitchFamily="2" charset="2"/>
              <a:buChar char="l"/>
            </a:pPr>
            <a:r>
              <a:rPr lang="zh-CN" altLang="en-US" sz="2200" dirty="0" smtClean="0">
                <a:latin typeface="+mn-ea"/>
                <a:cs typeface="Arial" panose="020B0604020202020204" pitchFamily="34" charset="0"/>
              </a:rPr>
              <a:t>特点</a:t>
            </a:r>
            <a:endParaRPr lang="en-US" altLang="zh-CN" sz="2200" dirty="0">
              <a:latin typeface="+mn-ea"/>
              <a:cs typeface="Arial" panose="020B0604020202020204" pitchFamily="34" charset="0"/>
            </a:endParaRPr>
          </a:p>
          <a:p>
            <a:pPr lvl="1"/>
            <a:r>
              <a:rPr lang="zh-CN" altLang="en-US" dirty="0" smtClean="0"/>
              <a:t>降低</a:t>
            </a:r>
            <a:r>
              <a:rPr lang="zh-CN" altLang="en-US" dirty="0"/>
              <a:t>网络使用</a:t>
            </a:r>
            <a:r>
              <a:rPr lang="zh-CN" altLang="en-US" dirty="0" smtClean="0"/>
              <a:t>成本</a:t>
            </a:r>
            <a:endParaRPr lang="en-US" altLang="zh-CN" dirty="0" smtClean="0"/>
          </a:p>
          <a:p>
            <a:pPr lvl="1"/>
            <a:r>
              <a:rPr lang="zh-CN" altLang="en-US" dirty="0" smtClean="0"/>
              <a:t>业务</a:t>
            </a:r>
            <a:r>
              <a:rPr lang="zh-CN" altLang="en-US" dirty="0"/>
              <a:t>连续不</a:t>
            </a:r>
            <a:r>
              <a:rPr lang="zh-CN" altLang="en-US" dirty="0" smtClean="0"/>
              <a:t>中断</a:t>
            </a:r>
            <a:endParaRPr lang="en-US" altLang="zh-CN" dirty="0" smtClean="0"/>
          </a:p>
          <a:p>
            <a:pPr lvl="1"/>
            <a:r>
              <a:rPr lang="zh-CN" altLang="en-US" dirty="0" smtClean="0"/>
              <a:t>集中</a:t>
            </a:r>
            <a:r>
              <a:rPr lang="zh-CN" altLang="en-US" dirty="0"/>
              <a:t>运维和</a:t>
            </a:r>
            <a:r>
              <a:rPr lang="zh-CN" altLang="en-US" dirty="0" smtClean="0"/>
              <a:t>管理</a:t>
            </a:r>
            <a:endParaRPr lang="zh-CN" altLang="en-US" dirty="0"/>
          </a:p>
        </p:txBody>
      </p:sp>
      <p:sp>
        <p:nvSpPr>
          <p:cNvPr id="2" name="云形 1"/>
          <p:cNvSpPr/>
          <p:nvPr/>
        </p:nvSpPr>
        <p:spPr bwMode="auto">
          <a:xfrm>
            <a:off x="8436260" y="1844824"/>
            <a:ext cx="1440160" cy="683382"/>
          </a:xfrm>
          <a:prstGeom prst="cloud">
            <a:avLst/>
          </a:prstGeom>
          <a:solidFill>
            <a:srgbClr val="00B0F0"/>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endParaRPr>
          </a:p>
        </p:txBody>
      </p:sp>
      <p:sp>
        <p:nvSpPr>
          <p:cNvPr id="4" name="文本框 3"/>
          <p:cNvSpPr txBox="1"/>
          <p:nvPr/>
        </p:nvSpPr>
        <p:spPr bwMode="auto">
          <a:xfrm>
            <a:off x="8760296" y="2049852"/>
            <a:ext cx="792088" cy="273325"/>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r>
              <a:rPr lang="zh-CN" altLang="en-US" sz="1200" dirty="0" smtClean="0">
                <a:latin typeface="+mn-ea"/>
                <a:ea typeface="+mn-ea"/>
              </a:rPr>
              <a:t>总部系统</a:t>
            </a:r>
          </a:p>
        </p:txBody>
      </p:sp>
      <p:sp>
        <p:nvSpPr>
          <p:cNvPr id="7" name="云形 6"/>
          <p:cNvSpPr/>
          <p:nvPr/>
        </p:nvSpPr>
        <p:spPr bwMode="auto">
          <a:xfrm>
            <a:off x="8234198" y="3430636"/>
            <a:ext cx="1484524" cy="664885"/>
          </a:xfrm>
          <a:prstGeom prst="cloud">
            <a:avLst/>
          </a:prstGeom>
          <a:solidFill>
            <a:srgbClr val="00B0F0"/>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endParaRPr>
          </a:p>
        </p:txBody>
      </p:sp>
      <p:sp>
        <p:nvSpPr>
          <p:cNvPr id="8" name="文本框 7"/>
          <p:cNvSpPr txBox="1"/>
          <p:nvPr/>
        </p:nvSpPr>
        <p:spPr bwMode="auto">
          <a:xfrm>
            <a:off x="8352631" y="3516378"/>
            <a:ext cx="1412516" cy="273325"/>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r>
              <a:rPr lang="zh-CN" altLang="en-US" sz="1200" dirty="0" smtClean="0">
                <a:latin typeface="+mn-ea"/>
                <a:ea typeface="+mn-ea"/>
              </a:rPr>
              <a:t>分支机构系统</a:t>
            </a:r>
            <a:r>
              <a:rPr lang="en-US" altLang="zh-CN" sz="1200" dirty="0" smtClean="0">
                <a:latin typeface="+mn-ea"/>
                <a:ea typeface="+mn-ea"/>
              </a:rPr>
              <a:t>1</a:t>
            </a:r>
            <a:endParaRPr lang="zh-CN" altLang="en-US" sz="1200" dirty="0" smtClean="0">
              <a:latin typeface="+mn-ea"/>
              <a:ea typeface="+mn-ea"/>
            </a:endParaRPr>
          </a:p>
        </p:txBody>
      </p:sp>
      <p:sp>
        <p:nvSpPr>
          <p:cNvPr id="9" name="云形 8"/>
          <p:cNvSpPr/>
          <p:nvPr/>
        </p:nvSpPr>
        <p:spPr bwMode="auto">
          <a:xfrm>
            <a:off x="10094857" y="3378566"/>
            <a:ext cx="1484524" cy="664885"/>
          </a:xfrm>
          <a:prstGeom prst="cloud">
            <a:avLst/>
          </a:prstGeom>
          <a:solidFill>
            <a:srgbClr val="00B0F0"/>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endParaRPr>
          </a:p>
        </p:txBody>
      </p:sp>
      <p:sp>
        <p:nvSpPr>
          <p:cNvPr id="10" name="文本框 9"/>
          <p:cNvSpPr txBox="1"/>
          <p:nvPr/>
        </p:nvSpPr>
        <p:spPr bwMode="auto">
          <a:xfrm>
            <a:off x="10259715" y="3499001"/>
            <a:ext cx="1412516" cy="273325"/>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r>
              <a:rPr lang="zh-CN" altLang="en-US" sz="1200" dirty="0" smtClean="0">
                <a:latin typeface="+mn-ea"/>
                <a:ea typeface="+mn-ea"/>
              </a:rPr>
              <a:t>分支机构系统</a:t>
            </a:r>
            <a:r>
              <a:rPr lang="en-US" altLang="zh-CN" sz="1200" dirty="0" smtClean="0">
                <a:latin typeface="+mn-ea"/>
                <a:ea typeface="+mn-ea"/>
              </a:rPr>
              <a:t>N</a:t>
            </a:r>
            <a:endParaRPr lang="zh-CN" altLang="en-US" sz="1200" dirty="0" smtClean="0">
              <a:latin typeface="+mn-ea"/>
              <a:ea typeface="+mn-ea"/>
            </a:endParaRPr>
          </a:p>
        </p:txBody>
      </p:sp>
      <p:sp>
        <p:nvSpPr>
          <p:cNvPr id="5" name="文本框 4"/>
          <p:cNvSpPr txBox="1"/>
          <p:nvPr/>
        </p:nvSpPr>
        <p:spPr bwMode="auto">
          <a:xfrm>
            <a:off x="9765147" y="3532624"/>
            <a:ext cx="329710" cy="334881"/>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r>
              <a:rPr lang="en-US" altLang="zh-CN" sz="1600" b="1" dirty="0" smtClean="0"/>
              <a:t>...</a:t>
            </a:r>
            <a:endParaRPr lang="zh-CN" altLang="en-US" sz="1600" b="1" dirty="0" smtClean="0"/>
          </a:p>
        </p:txBody>
      </p:sp>
      <p:sp>
        <p:nvSpPr>
          <p:cNvPr id="12" name="云形 11"/>
          <p:cNvSpPr/>
          <p:nvPr/>
        </p:nvSpPr>
        <p:spPr bwMode="auto">
          <a:xfrm>
            <a:off x="7768067" y="4720922"/>
            <a:ext cx="1150067" cy="561767"/>
          </a:xfrm>
          <a:prstGeom prst="cloud">
            <a:avLst/>
          </a:prstGeom>
          <a:solidFill>
            <a:srgbClr val="92D050"/>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endParaRPr>
          </a:p>
        </p:txBody>
      </p:sp>
      <p:sp>
        <p:nvSpPr>
          <p:cNvPr id="13" name="云形 12"/>
          <p:cNvSpPr/>
          <p:nvPr/>
        </p:nvSpPr>
        <p:spPr bwMode="auto">
          <a:xfrm>
            <a:off x="9687052" y="4720922"/>
            <a:ext cx="1150067" cy="561767"/>
          </a:xfrm>
          <a:prstGeom prst="cloud">
            <a:avLst/>
          </a:prstGeom>
          <a:solidFill>
            <a:srgbClr val="92D050"/>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endParaRPr>
          </a:p>
        </p:txBody>
      </p:sp>
      <p:sp>
        <p:nvSpPr>
          <p:cNvPr id="14" name="云形 13"/>
          <p:cNvSpPr/>
          <p:nvPr/>
        </p:nvSpPr>
        <p:spPr bwMode="auto">
          <a:xfrm>
            <a:off x="6732363" y="3097682"/>
            <a:ext cx="1150067" cy="561767"/>
          </a:xfrm>
          <a:prstGeom prst="cloud">
            <a:avLst/>
          </a:prstGeom>
          <a:solidFill>
            <a:srgbClr val="92D050"/>
          </a:solidFill>
          <a:ln>
            <a:solidFill>
              <a:schemeClr val="tx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endParaRPr>
          </a:p>
        </p:txBody>
      </p:sp>
      <p:grpSp>
        <p:nvGrpSpPr>
          <p:cNvPr id="15" name="组合 14"/>
          <p:cNvGrpSpPr/>
          <p:nvPr/>
        </p:nvGrpSpPr>
        <p:grpSpPr>
          <a:xfrm>
            <a:off x="6917449" y="3319659"/>
            <a:ext cx="209488" cy="167159"/>
            <a:chOff x="8893175" y="3751263"/>
            <a:chExt cx="584200" cy="444499"/>
          </a:xfrm>
          <a:solidFill>
            <a:schemeClr val="tx1"/>
          </a:solidFill>
        </p:grpSpPr>
        <p:sp>
          <p:nvSpPr>
            <p:cNvPr id="16" name="Freeform 128"/>
            <p:cNvSpPr>
              <a:spLocks noEditPoints="1"/>
            </p:cNvSpPr>
            <p:nvPr/>
          </p:nvSpPr>
          <p:spPr bwMode="auto">
            <a:xfrm>
              <a:off x="8893175" y="3751263"/>
              <a:ext cx="584200" cy="384175"/>
            </a:xfrm>
            <a:custGeom>
              <a:avLst/>
              <a:gdLst>
                <a:gd name="T0" fmla="*/ 147 w 155"/>
                <a:gd name="T1" fmla="*/ 100 h 100"/>
                <a:gd name="T2" fmla="*/ 8 w 155"/>
                <a:gd name="T3" fmla="*/ 100 h 100"/>
                <a:gd name="T4" fmla="*/ 0 w 155"/>
                <a:gd name="T5" fmla="*/ 92 h 100"/>
                <a:gd name="T6" fmla="*/ 0 w 155"/>
                <a:gd name="T7" fmla="*/ 8 h 100"/>
                <a:gd name="T8" fmla="*/ 8 w 155"/>
                <a:gd name="T9" fmla="*/ 0 h 100"/>
                <a:gd name="T10" fmla="*/ 147 w 155"/>
                <a:gd name="T11" fmla="*/ 0 h 100"/>
                <a:gd name="T12" fmla="*/ 155 w 155"/>
                <a:gd name="T13" fmla="*/ 8 h 100"/>
                <a:gd name="T14" fmla="*/ 155 w 155"/>
                <a:gd name="T15" fmla="*/ 92 h 100"/>
                <a:gd name="T16" fmla="*/ 147 w 155"/>
                <a:gd name="T17" fmla="*/ 100 h 100"/>
                <a:gd name="T18" fmla="*/ 147 w 155"/>
                <a:gd name="T19" fmla="*/ 7 h 100"/>
                <a:gd name="T20" fmla="*/ 8 w 155"/>
                <a:gd name="T21" fmla="*/ 7 h 100"/>
                <a:gd name="T22" fmla="*/ 7 w 155"/>
                <a:gd name="T23" fmla="*/ 8 h 100"/>
                <a:gd name="T24" fmla="*/ 7 w 155"/>
                <a:gd name="T25" fmla="*/ 92 h 100"/>
                <a:gd name="T26" fmla="*/ 8 w 155"/>
                <a:gd name="T27" fmla="*/ 93 h 100"/>
                <a:gd name="T28" fmla="*/ 147 w 155"/>
                <a:gd name="T29" fmla="*/ 93 h 100"/>
                <a:gd name="T30" fmla="*/ 148 w 155"/>
                <a:gd name="T31" fmla="*/ 92 h 100"/>
                <a:gd name="T32" fmla="*/ 148 w 155"/>
                <a:gd name="T33" fmla="*/ 8 h 100"/>
                <a:gd name="T34" fmla="*/ 147 w 155"/>
                <a:gd name="T35" fmla="*/ 7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55" h="100">
                  <a:moveTo>
                    <a:pt x="147" y="100"/>
                  </a:moveTo>
                  <a:cubicBezTo>
                    <a:pt x="8" y="100"/>
                    <a:pt x="8" y="100"/>
                    <a:pt x="8" y="100"/>
                  </a:cubicBezTo>
                  <a:cubicBezTo>
                    <a:pt x="4" y="100"/>
                    <a:pt x="0" y="96"/>
                    <a:pt x="0" y="92"/>
                  </a:cubicBezTo>
                  <a:cubicBezTo>
                    <a:pt x="0" y="8"/>
                    <a:pt x="0" y="8"/>
                    <a:pt x="0" y="8"/>
                  </a:cubicBezTo>
                  <a:cubicBezTo>
                    <a:pt x="0" y="3"/>
                    <a:pt x="4" y="0"/>
                    <a:pt x="8" y="0"/>
                  </a:cubicBezTo>
                  <a:cubicBezTo>
                    <a:pt x="147" y="0"/>
                    <a:pt x="147" y="0"/>
                    <a:pt x="147" y="0"/>
                  </a:cubicBezTo>
                  <a:cubicBezTo>
                    <a:pt x="151" y="0"/>
                    <a:pt x="155" y="3"/>
                    <a:pt x="155" y="8"/>
                  </a:cubicBezTo>
                  <a:cubicBezTo>
                    <a:pt x="155" y="92"/>
                    <a:pt x="155" y="92"/>
                    <a:pt x="155" y="92"/>
                  </a:cubicBezTo>
                  <a:cubicBezTo>
                    <a:pt x="155" y="96"/>
                    <a:pt x="151" y="100"/>
                    <a:pt x="147" y="100"/>
                  </a:cubicBezTo>
                  <a:close/>
                  <a:moveTo>
                    <a:pt x="147" y="7"/>
                  </a:moveTo>
                  <a:cubicBezTo>
                    <a:pt x="8" y="7"/>
                    <a:pt x="8" y="7"/>
                    <a:pt x="8" y="7"/>
                  </a:cubicBezTo>
                  <a:cubicBezTo>
                    <a:pt x="8" y="7"/>
                    <a:pt x="7" y="7"/>
                    <a:pt x="7" y="8"/>
                  </a:cubicBezTo>
                  <a:cubicBezTo>
                    <a:pt x="7" y="92"/>
                    <a:pt x="7" y="92"/>
                    <a:pt x="7" y="92"/>
                  </a:cubicBezTo>
                  <a:cubicBezTo>
                    <a:pt x="7" y="92"/>
                    <a:pt x="8" y="92"/>
                    <a:pt x="8" y="93"/>
                  </a:cubicBezTo>
                  <a:cubicBezTo>
                    <a:pt x="147" y="93"/>
                    <a:pt x="147" y="93"/>
                    <a:pt x="147" y="93"/>
                  </a:cubicBezTo>
                  <a:cubicBezTo>
                    <a:pt x="147" y="92"/>
                    <a:pt x="148" y="92"/>
                    <a:pt x="148" y="92"/>
                  </a:cubicBezTo>
                  <a:cubicBezTo>
                    <a:pt x="148" y="8"/>
                    <a:pt x="148" y="8"/>
                    <a:pt x="148" y="8"/>
                  </a:cubicBezTo>
                  <a:cubicBezTo>
                    <a:pt x="148" y="7"/>
                    <a:pt x="147" y="7"/>
                    <a:pt x="147"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1219272" rtl="0" eaLnBrk="1" latinLnBrk="0" hangingPunct="1">
                <a:defRPr sz="2400" kern="1200">
                  <a:solidFill>
                    <a:schemeClr val="tx1"/>
                  </a:solidFill>
                  <a:latin typeface="+mn-lt"/>
                  <a:ea typeface="+mn-ea"/>
                  <a:cs typeface="+mn-cs"/>
                </a:defRPr>
              </a:lvl1pPr>
              <a:lvl2pPr marL="609636" algn="l" defTabSz="1219272" rtl="0" eaLnBrk="1" latinLnBrk="0" hangingPunct="1">
                <a:defRPr sz="2400" kern="1200">
                  <a:solidFill>
                    <a:schemeClr val="tx1"/>
                  </a:solidFill>
                  <a:latin typeface="+mn-lt"/>
                  <a:ea typeface="+mn-ea"/>
                  <a:cs typeface="+mn-cs"/>
                </a:defRPr>
              </a:lvl2pPr>
              <a:lvl3pPr marL="1219272" algn="l" defTabSz="1219272" rtl="0" eaLnBrk="1" latinLnBrk="0" hangingPunct="1">
                <a:defRPr sz="2400" kern="1200">
                  <a:solidFill>
                    <a:schemeClr val="tx1"/>
                  </a:solidFill>
                  <a:latin typeface="+mn-lt"/>
                  <a:ea typeface="+mn-ea"/>
                  <a:cs typeface="+mn-cs"/>
                </a:defRPr>
              </a:lvl3pPr>
              <a:lvl4pPr marL="1828908" algn="l" defTabSz="1219272" rtl="0" eaLnBrk="1" latinLnBrk="0" hangingPunct="1">
                <a:defRPr sz="2400" kern="1200">
                  <a:solidFill>
                    <a:schemeClr val="tx1"/>
                  </a:solidFill>
                  <a:latin typeface="+mn-lt"/>
                  <a:ea typeface="+mn-ea"/>
                  <a:cs typeface="+mn-cs"/>
                </a:defRPr>
              </a:lvl4pPr>
              <a:lvl5pPr marL="2438545" algn="l" defTabSz="1219272" rtl="0" eaLnBrk="1" latinLnBrk="0" hangingPunct="1">
                <a:defRPr sz="2400" kern="1200">
                  <a:solidFill>
                    <a:schemeClr val="tx1"/>
                  </a:solidFill>
                  <a:latin typeface="+mn-lt"/>
                  <a:ea typeface="+mn-ea"/>
                  <a:cs typeface="+mn-cs"/>
                </a:defRPr>
              </a:lvl5pPr>
              <a:lvl6pPr marL="3048180" algn="l" defTabSz="1219272" rtl="0" eaLnBrk="1" latinLnBrk="0" hangingPunct="1">
                <a:defRPr sz="2400" kern="1200">
                  <a:solidFill>
                    <a:schemeClr val="tx1"/>
                  </a:solidFill>
                  <a:latin typeface="+mn-lt"/>
                  <a:ea typeface="+mn-ea"/>
                  <a:cs typeface="+mn-cs"/>
                </a:defRPr>
              </a:lvl6pPr>
              <a:lvl7pPr marL="3657816" algn="l" defTabSz="1219272" rtl="0" eaLnBrk="1" latinLnBrk="0" hangingPunct="1">
                <a:defRPr sz="2400" kern="1200">
                  <a:solidFill>
                    <a:schemeClr val="tx1"/>
                  </a:solidFill>
                  <a:latin typeface="+mn-lt"/>
                  <a:ea typeface="+mn-ea"/>
                  <a:cs typeface="+mn-cs"/>
                </a:defRPr>
              </a:lvl7pPr>
              <a:lvl8pPr marL="4267452" algn="l" defTabSz="1219272" rtl="0" eaLnBrk="1" latinLnBrk="0" hangingPunct="1">
                <a:defRPr sz="2400" kern="1200">
                  <a:solidFill>
                    <a:schemeClr val="tx1"/>
                  </a:solidFill>
                  <a:latin typeface="+mn-lt"/>
                  <a:ea typeface="+mn-ea"/>
                  <a:cs typeface="+mn-cs"/>
                </a:defRPr>
              </a:lvl8pPr>
              <a:lvl9pPr marL="4877087" algn="l" defTabSz="1219272" rtl="0" eaLnBrk="1" latinLnBrk="0" hangingPunct="1">
                <a:defRPr sz="2400" kern="1200">
                  <a:solidFill>
                    <a:schemeClr val="tx1"/>
                  </a:solidFill>
                  <a:latin typeface="+mn-lt"/>
                  <a:ea typeface="+mn-ea"/>
                  <a:cs typeface="+mn-cs"/>
                </a:defRPr>
              </a:lvl9pPr>
            </a:lstStyle>
            <a:p>
              <a:endParaRPr lang="zh-CN" altLang="en-US"/>
            </a:p>
          </p:txBody>
        </p:sp>
        <p:sp>
          <p:nvSpPr>
            <p:cNvPr id="17" name="Freeform 129"/>
            <p:cNvSpPr>
              <a:spLocks/>
            </p:cNvSpPr>
            <p:nvPr/>
          </p:nvSpPr>
          <p:spPr bwMode="auto">
            <a:xfrm>
              <a:off x="9040813" y="4181475"/>
              <a:ext cx="288925" cy="0"/>
            </a:xfrm>
            <a:custGeom>
              <a:avLst/>
              <a:gdLst>
                <a:gd name="T0" fmla="*/ 0 w 182"/>
                <a:gd name="T1" fmla="*/ 182 w 182"/>
                <a:gd name="T2" fmla="*/ 0 w 182"/>
              </a:gdLst>
              <a:ahLst/>
              <a:cxnLst>
                <a:cxn ang="0">
                  <a:pos x="T0" y="0"/>
                </a:cxn>
                <a:cxn ang="0">
                  <a:pos x="T1" y="0"/>
                </a:cxn>
                <a:cxn ang="0">
                  <a:pos x="T2" y="0"/>
                </a:cxn>
              </a:cxnLst>
              <a:rect l="0" t="0" r="r" b="b"/>
              <a:pathLst>
                <a:path w="182">
                  <a:moveTo>
                    <a:pt x="0" y="0"/>
                  </a:moveTo>
                  <a:lnTo>
                    <a:pt x="182"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1219272" rtl="0" eaLnBrk="1" latinLnBrk="0" hangingPunct="1">
                <a:defRPr sz="2400" kern="1200">
                  <a:solidFill>
                    <a:schemeClr val="tx1"/>
                  </a:solidFill>
                  <a:latin typeface="+mn-lt"/>
                  <a:ea typeface="+mn-ea"/>
                  <a:cs typeface="+mn-cs"/>
                </a:defRPr>
              </a:lvl1pPr>
              <a:lvl2pPr marL="609636" algn="l" defTabSz="1219272" rtl="0" eaLnBrk="1" latinLnBrk="0" hangingPunct="1">
                <a:defRPr sz="2400" kern="1200">
                  <a:solidFill>
                    <a:schemeClr val="tx1"/>
                  </a:solidFill>
                  <a:latin typeface="+mn-lt"/>
                  <a:ea typeface="+mn-ea"/>
                  <a:cs typeface="+mn-cs"/>
                </a:defRPr>
              </a:lvl2pPr>
              <a:lvl3pPr marL="1219272" algn="l" defTabSz="1219272" rtl="0" eaLnBrk="1" latinLnBrk="0" hangingPunct="1">
                <a:defRPr sz="2400" kern="1200">
                  <a:solidFill>
                    <a:schemeClr val="tx1"/>
                  </a:solidFill>
                  <a:latin typeface="+mn-lt"/>
                  <a:ea typeface="+mn-ea"/>
                  <a:cs typeface="+mn-cs"/>
                </a:defRPr>
              </a:lvl3pPr>
              <a:lvl4pPr marL="1828908" algn="l" defTabSz="1219272" rtl="0" eaLnBrk="1" latinLnBrk="0" hangingPunct="1">
                <a:defRPr sz="2400" kern="1200">
                  <a:solidFill>
                    <a:schemeClr val="tx1"/>
                  </a:solidFill>
                  <a:latin typeface="+mn-lt"/>
                  <a:ea typeface="+mn-ea"/>
                  <a:cs typeface="+mn-cs"/>
                </a:defRPr>
              </a:lvl4pPr>
              <a:lvl5pPr marL="2438545" algn="l" defTabSz="1219272" rtl="0" eaLnBrk="1" latinLnBrk="0" hangingPunct="1">
                <a:defRPr sz="2400" kern="1200">
                  <a:solidFill>
                    <a:schemeClr val="tx1"/>
                  </a:solidFill>
                  <a:latin typeface="+mn-lt"/>
                  <a:ea typeface="+mn-ea"/>
                  <a:cs typeface="+mn-cs"/>
                </a:defRPr>
              </a:lvl5pPr>
              <a:lvl6pPr marL="3048180" algn="l" defTabSz="1219272" rtl="0" eaLnBrk="1" latinLnBrk="0" hangingPunct="1">
                <a:defRPr sz="2400" kern="1200">
                  <a:solidFill>
                    <a:schemeClr val="tx1"/>
                  </a:solidFill>
                  <a:latin typeface="+mn-lt"/>
                  <a:ea typeface="+mn-ea"/>
                  <a:cs typeface="+mn-cs"/>
                </a:defRPr>
              </a:lvl6pPr>
              <a:lvl7pPr marL="3657816" algn="l" defTabSz="1219272" rtl="0" eaLnBrk="1" latinLnBrk="0" hangingPunct="1">
                <a:defRPr sz="2400" kern="1200">
                  <a:solidFill>
                    <a:schemeClr val="tx1"/>
                  </a:solidFill>
                  <a:latin typeface="+mn-lt"/>
                  <a:ea typeface="+mn-ea"/>
                  <a:cs typeface="+mn-cs"/>
                </a:defRPr>
              </a:lvl7pPr>
              <a:lvl8pPr marL="4267452" algn="l" defTabSz="1219272" rtl="0" eaLnBrk="1" latinLnBrk="0" hangingPunct="1">
                <a:defRPr sz="2400" kern="1200">
                  <a:solidFill>
                    <a:schemeClr val="tx1"/>
                  </a:solidFill>
                  <a:latin typeface="+mn-lt"/>
                  <a:ea typeface="+mn-ea"/>
                  <a:cs typeface="+mn-cs"/>
                </a:defRPr>
              </a:lvl8pPr>
              <a:lvl9pPr marL="4877087" algn="l" defTabSz="1219272" rtl="0" eaLnBrk="1" latinLnBrk="0" hangingPunct="1">
                <a:defRPr sz="2400" kern="1200">
                  <a:solidFill>
                    <a:schemeClr val="tx1"/>
                  </a:solidFill>
                  <a:latin typeface="+mn-lt"/>
                  <a:ea typeface="+mn-ea"/>
                  <a:cs typeface="+mn-cs"/>
                </a:defRPr>
              </a:lvl9pPr>
            </a:lstStyle>
            <a:p>
              <a:endParaRPr lang="zh-CN" altLang="en-US"/>
            </a:p>
          </p:txBody>
        </p:sp>
        <p:sp>
          <p:nvSpPr>
            <p:cNvPr id="18" name="Line 130"/>
            <p:cNvSpPr>
              <a:spLocks noChangeShapeType="1"/>
            </p:cNvSpPr>
            <p:nvPr/>
          </p:nvSpPr>
          <p:spPr bwMode="auto">
            <a:xfrm>
              <a:off x="9040813" y="4181475"/>
              <a:ext cx="288925" cy="0"/>
            </a:xfrm>
            <a:prstGeom prst="lin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1219272" rtl="0" eaLnBrk="1" latinLnBrk="0" hangingPunct="1">
                <a:defRPr sz="2400" kern="1200">
                  <a:solidFill>
                    <a:schemeClr val="tx1"/>
                  </a:solidFill>
                  <a:latin typeface="+mn-lt"/>
                  <a:ea typeface="+mn-ea"/>
                  <a:cs typeface="+mn-cs"/>
                </a:defRPr>
              </a:lvl1pPr>
              <a:lvl2pPr marL="609636" algn="l" defTabSz="1219272" rtl="0" eaLnBrk="1" latinLnBrk="0" hangingPunct="1">
                <a:defRPr sz="2400" kern="1200">
                  <a:solidFill>
                    <a:schemeClr val="tx1"/>
                  </a:solidFill>
                  <a:latin typeface="+mn-lt"/>
                  <a:ea typeface="+mn-ea"/>
                  <a:cs typeface="+mn-cs"/>
                </a:defRPr>
              </a:lvl2pPr>
              <a:lvl3pPr marL="1219272" algn="l" defTabSz="1219272" rtl="0" eaLnBrk="1" latinLnBrk="0" hangingPunct="1">
                <a:defRPr sz="2400" kern="1200">
                  <a:solidFill>
                    <a:schemeClr val="tx1"/>
                  </a:solidFill>
                  <a:latin typeface="+mn-lt"/>
                  <a:ea typeface="+mn-ea"/>
                  <a:cs typeface="+mn-cs"/>
                </a:defRPr>
              </a:lvl3pPr>
              <a:lvl4pPr marL="1828908" algn="l" defTabSz="1219272" rtl="0" eaLnBrk="1" latinLnBrk="0" hangingPunct="1">
                <a:defRPr sz="2400" kern="1200">
                  <a:solidFill>
                    <a:schemeClr val="tx1"/>
                  </a:solidFill>
                  <a:latin typeface="+mn-lt"/>
                  <a:ea typeface="+mn-ea"/>
                  <a:cs typeface="+mn-cs"/>
                </a:defRPr>
              </a:lvl4pPr>
              <a:lvl5pPr marL="2438545" algn="l" defTabSz="1219272" rtl="0" eaLnBrk="1" latinLnBrk="0" hangingPunct="1">
                <a:defRPr sz="2400" kern="1200">
                  <a:solidFill>
                    <a:schemeClr val="tx1"/>
                  </a:solidFill>
                  <a:latin typeface="+mn-lt"/>
                  <a:ea typeface="+mn-ea"/>
                  <a:cs typeface="+mn-cs"/>
                </a:defRPr>
              </a:lvl5pPr>
              <a:lvl6pPr marL="3048180" algn="l" defTabSz="1219272" rtl="0" eaLnBrk="1" latinLnBrk="0" hangingPunct="1">
                <a:defRPr sz="2400" kern="1200">
                  <a:solidFill>
                    <a:schemeClr val="tx1"/>
                  </a:solidFill>
                  <a:latin typeface="+mn-lt"/>
                  <a:ea typeface="+mn-ea"/>
                  <a:cs typeface="+mn-cs"/>
                </a:defRPr>
              </a:lvl6pPr>
              <a:lvl7pPr marL="3657816" algn="l" defTabSz="1219272" rtl="0" eaLnBrk="1" latinLnBrk="0" hangingPunct="1">
                <a:defRPr sz="2400" kern="1200">
                  <a:solidFill>
                    <a:schemeClr val="tx1"/>
                  </a:solidFill>
                  <a:latin typeface="+mn-lt"/>
                  <a:ea typeface="+mn-ea"/>
                  <a:cs typeface="+mn-cs"/>
                </a:defRPr>
              </a:lvl7pPr>
              <a:lvl8pPr marL="4267452" algn="l" defTabSz="1219272" rtl="0" eaLnBrk="1" latinLnBrk="0" hangingPunct="1">
                <a:defRPr sz="2400" kern="1200">
                  <a:solidFill>
                    <a:schemeClr val="tx1"/>
                  </a:solidFill>
                  <a:latin typeface="+mn-lt"/>
                  <a:ea typeface="+mn-ea"/>
                  <a:cs typeface="+mn-cs"/>
                </a:defRPr>
              </a:lvl8pPr>
              <a:lvl9pPr marL="4877087" algn="l" defTabSz="1219272" rtl="0" eaLnBrk="1" latinLnBrk="0" hangingPunct="1">
                <a:defRPr sz="2400" kern="1200">
                  <a:solidFill>
                    <a:schemeClr val="tx1"/>
                  </a:solidFill>
                  <a:latin typeface="+mn-lt"/>
                  <a:ea typeface="+mn-ea"/>
                  <a:cs typeface="+mn-cs"/>
                </a:defRPr>
              </a:lvl9pPr>
            </a:lstStyle>
            <a:p>
              <a:endParaRPr lang="zh-CN" altLang="en-US"/>
            </a:p>
          </p:txBody>
        </p:sp>
        <p:sp>
          <p:nvSpPr>
            <p:cNvPr id="19" name="Freeform 131"/>
            <p:cNvSpPr>
              <a:spLocks/>
            </p:cNvSpPr>
            <p:nvPr/>
          </p:nvSpPr>
          <p:spPr bwMode="auto">
            <a:xfrm>
              <a:off x="9029700" y="4168775"/>
              <a:ext cx="312738" cy="26987"/>
            </a:xfrm>
            <a:custGeom>
              <a:avLst/>
              <a:gdLst>
                <a:gd name="T0" fmla="*/ 80 w 83"/>
                <a:gd name="T1" fmla="*/ 7 h 7"/>
                <a:gd name="T2" fmla="*/ 3 w 83"/>
                <a:gd name="T3" fmla="*/ 7 h 7"/>
                <a:gd name="T4" fmla="*/ 0 w 83"/>
                <a:gd name="T5" fmla="*/ 3 h 7"/>
                <a:gd name="T6" fmla="*/ 3 w 83"/>
                <a:gd name="T7" fmla="*/ 0 h 7"/>
                <a:gd name="T8" fmla="*/ 80 w 83"/>
                <a:gd name="T9" fmla="*/ 0 h 7"/>
                <a:gd name="T10" fmla="*/ 83 w 83"/>
                <a:gd name="T11" fmla="*/ 3 h 7"/>
                <a:gd name="T12" fmla="*/ 80 w 83"/>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83" h="7">
                  <a:moveTo>
                    <a:pt x="80" y="7"/>
                  </a:moveTo>
                  <a:cubicBezTo>
                    <a:pt x="3" y="7"/>
                    <a:pt x="3" y="7"/>
                    <a:pt x="3" y="7"/>
                  </a:cubicBezTo>
                  <a:cubicBezTo>
                    <a:pt x="1" y="7"/>
                    <a:pt x="0" y="5"/>
                    <a:pt x="0" y="3"/>
                  </a:cubicBezTo>
                  <a:cubicBezTo>
                    <a:pt x="0" y="1"/>
                    <a:pt x="1" y="0"/>
                    <a:pt x="3" y="0"/>
                  </a:cubicBezTo>
                  <a:cubicBezTo>
                    <a:pt x="80" y="0"/>
                    <a:pt x="80" y="0"/>
                    <a:pt x="80" y="0"/>
                  </a:cubicBezTo>
                  <a:cubicBezTo>
                    <a:pt x="82" y="0"/>
                    <a:pt x="83" y="1"/>
                    <a:pt x="83" y="3"/>
                  </a:cubicBezTo>
                  <a:cubicBezTo>
                    <a:pt x="83" y="5"/>
                    <a:pt x="82" y="7"/>
                    <a:pt x="80"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1219272" rtl="0" eaLnBrk="1" latinLnBrk="0" hangingPunct="1">
                <a:defRPr sz="2400" kern="1200">
                  <a:solidFill>
                    <a:schemeClr val="tx1"/>
                  </a:solidFill>
                  <a:latin typeface="+mn-lt"/>
                  <a:ea typeface="+mn-ea"/>
                  <a:cs typeface="+mn-cs"/>
                </a:defRPr>
              </a:lvl1pPr>
              <a:lvl2pPr marL="609636" algn="l" defTabSz="1219272" rtl="0" eaLnBrk="1" latinLnBrk="0" hangingPunct="1">
                <a:defRPr sz="2400" kern="1200">
                  <a:solidFill>
                    <a:schemeClr val="tx1"/>
                  </a:solidFill>
                  <a:latin typeface="+mn-lt"/>
                  <a:ea typeface="+mn-ea"/>
                  <a:cs typeface="+mn-cs"/>
                </a:defRPr>
              </a:lvl2pPr>
              <a:lvl3pPr marL="1219272" algn="l" defTabSz="1219272" rtl="0" eaLnBrk="1" latinLnBrk="0" hangingPunct="1">
                <a:defRPr sz="2400" kern="1200">
                  <a:solidFill>
                    <a:schemeClr val="tx1"/>
                  </a:solidFill>
                  <a:latin typeface="+mn-lt"/>
                  <a:ea typeface="+mn-ea"/>
                  <a:cs typeface="+mn-cs"/>
                </a:defRPr>
              </a:lvl3pPr>
              <a:lvl4pPr marL="1828908" algn="l" defTabSz="1219272" rtl="0" eaLnBrk="1" latinLnBrk="0" hangingPunct="1">
                <a:defRPr sz="2400" kern="1200">
                  <a:solidFill>
                    <a:schemeClr val="tx1"/>
                  </a:solidFill>
                  <a:latin typeface="+mn-lt"/>
                  <a:ea typeface="+mn-ea"/>
                  <a:cs typeface="+mn-cs"/>
                </a:defRPr>
              </a:lvl4pPr>
              <a:lvl5pPr marL="2438545" algn="l" defTabSz="1219272" rtl="0" eaLnBrk="1" latinLnBrk="0" hangingPunct="1">
                <a:defRPr sz="2400" kern="1200">
                  <a:solidFill>
                    <a:schemeClr val="tx1"/>
                  </a:solidFill>
                  <a:latin typeface="+mn-lt"/>
                  <a:ea typeface="+mn-ea"/>
                  <a:cs typeface="+mn-cs"/>
                </a:defRPr>
              </a:lvl5pPr>
              <a:lvl6pPr marL="3048180" algn="l" defTabSz="1219272" rtl="0" eaLnBrk="1" latinLnBrk="0" hangingPunct="1">
                <a:defRPr sz="2400" kern="1200">
                  <a:solidFill>
                    <a:schemeClr val="tx1"/>
                  </a:solidFill>
                  <a:latin typeface="+mn-lt"/>
                  <a:ea typeface="+mn-ea"/>
                  <a:cs typeface="+mn-cs"/>
                </a:defRPr>
              </a:lvl6pPr>
              <a:lvl7pPr marL="3657816" algn="l" defTabSz="1219272" rtl="0" eaLnBrk="1" latinLnBrk="0" hangingPunct="1">
                <a:defRPr sz="2400" kern="1200">
                  <a:solidFill>
                    <a:schemeClr val="tx1"/>
                  </a:solidFill>
                  <a:latin typeface="+mn-lt"/>
                  <a:ea typeface="+mn-ea"/>
                  <a:cs typeface="+mn-cs"/>
                </a:defRPr>
              </a:lvl7pPr>
              <a:lvl8pPr marL="4267452" algn="l" defTabSz="1219272" rtl="0" eaLnBrk="1" latinLnBrk="0" hangingPunct="1">
                <a:defRPr sz="2400" kern="1200">
                  <a:solidFill>
                    <a:schemeClr val="tx1"/>
                  </a:solidFill>
                  <a:latin typeface="+mn-lt"/>
                  <a:ea typeface="+mn-ea"/>
                  <a:cs typeface="+mn-cs"/>
                </a:defRPr>
              </a:lvl8pPr>
              <a:lvl9pPr marL="4877087" algn="l" defTabSz="1219272" rtl="0" eaLnBrk="1" latinLnBrk="0" hangingPunct="1">
                <a:defRPr sz="2400" kern="1200">
                  <a:solidFill>
                    <a:schemeClr val="tx1"/>
                  </a:solidFill>
                  <a:latin typeface="+mn-lt"/>
                  <a:ea typeface="+mn-ea"/>
                  <a:cs typeface="+mn-cs"/>
                </a:defRPr>
              </a:lvl9pPr>
            </a:lstStyle>
            <a:p>
              <a:endParaRPr lang="zh-CN" altLang="en-US"/>
            </a:p>
          </p:txBody>
        </p:sp>
        <p:sp>
          <p:nvSpPr>
            <p:cNvPr id="20" name="Freeform 132"/>
            <p:cNvSpPr>
              <a:spLocks/>
            </p:cNvSpPr>
            <p:nvPr/>
          </p:nvSpPr>
          <p:spPr bwMode="auto">
            <a:xfrm>
              <a:off x="9183688" y="4119563"/>
              <a:ext cx="0" cy="61912"/>
            </a:xfrm>
            <a:custGeom>
              <a:avLst/>
              <a:gdLst>
                <a:gd name="T0" fmla="*/ 0 h 39"/>
                <a:gd name="T1" fmla="*/ 39 h 39"/>
                <a:gd name="T2" fmla="*/ 0 h 39"/>
              </a:gdLst>
              <a:ahLst/>
              <a:cxnLst>
                <a:cxn ang="0">
                  <a:pos x="0" y="T0"/>
                </a:cxn>
                <a:cxn ang="0">
                  <a:pos x="0" y="T1"/>
                </a:cxn>
                <a:cxn ang="0">
                  <a:pos x="0" y="T2"/>
                </a:cxn>
              </a:cxnLst>
              <a:rect l="0" t="0" r="r" b="b"/>
              <a:pathLst>
                <a:path h="39">
                  <a:moveTo>
                    <a:pt x="0" y="0"/>
                  </a:moveTo>
                  <a:lnTo>
                    <a:pt x="0" y="39"/>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1219272" rtl="0" eaLnBrk="1" latinLnBrk="0" hangingPunct="1">
                <a:defRPr sz="2400" kern="1200">
                  <a:solidFill>
                    <a:schemeClr val="tx1"/>
                  </a:solidFill>
                  <a:latin typeface="+mn-lt"/>
                  <a:ea typeface="+mn-ea"/>
                  <a:cs typeface="+mn-cs"/>
                </a:defRPr>
              </a:lvl1pPr>
              <a:lvl2pPr marL="609636" algn="l" defTabSz="1219272" rtl="0" eaLnBrk="1" latinLnBrk="0" hangingPunct="1">
                <a:defRPr sz="2400" kern="1200">
                  <a:solidFill>
                    <a:schemeClr val="tx1"/>
                  </a:solidFill>
                  <a:latin typeface="+mn-lt"/>
                  <a:ea typeface="+mn-ea"/>
                  <a:cs typeface="+mn-cs"/>
                </a:defRPr>
              </a:lvl2pPr>
              <a:lvl3pPr marL="1219272" algn="l" defTabSz="1219272" rtl="0" eaLnBrk="1" latinLnBrk="0" hangingPunct="1">
                <a:defRPr sz="2400" kern="1200">
                  <a:solidFill>
                    <a:schemeClr val="tx1"/>
                  </a:solidFill>
                  <a:latin typeface="+mn-lt"/>
                  <a:ea typeface="+mn-ea"/>
                  <a:cs typeface="+mn-cs"/>
                </a:defRPr>
              </a:lvl3pPr>
              <a:lvl4pPr marL="1828908" algn="l" defTabSz="1219272" rtl="0" eaLnBrk="1" latinLnBrk="0" hangingPunct="1">
                <a:defRPr sz="2400" kern="1200">
                  <a:solidFill>
                    <a:schemeClr val="tx1"/>
                  </a:solidFill>
                  <a:latin typeface="+mn-lt"/>
                  <a:ea typeface="+mn-ea"/>
                  <a:cs typeface="+mn-cs"/>
                </a:defRPr>
              </a:lvl4pPr>
              <a:lvl5pPr marL="2438545" algn="l" defTabSz="1219272" rtl="0" eaLnBrk="1" latinLnBrk="0" hangingPunct="1">
                <a:defRPr sz="2400" kern="1200">
                  <a:solidFill>
                    <a:schemeClr val="tx1"/>
                  </a:solidFill>
                  <a:latin typeface="+mn-lt"/>
                  <a:ea typeface="+mn-ea"/>
                  <a:cs typeface="+mn-cs"/>
                </a:defRPr>
              </a:lvl5pPr>
              <a:lvl6pPr marL="3048180" algn="l" defTabSz="1219272" rtl="0" eaLnBrk="1" latinLnBrk="0" hangingPunct="1">
                <a:defRPr sz="2400" kern="1200">
                  <a:solidFill>
                    <a:schemeClr val="tx1"/>
                  </a:solidFill>
                  <a:latin typeface="+mn-lt"/>
                  <a:ea typeface="+mn-ea"/>
                  <a:cs typeface="+mn-cs"/>
                </a:defRPr>
              </a:lvl6pPr>
              <a:lvl7pPr marL="3657816" algn="l" defTabSz="1219272" rtl="0" eaLnBrk="1" latinLnBrk="0" hangingPunct="1">
                <a:defRPr sz="2400" kern="1200">
                  <a:solidFill>
                    <a:schemeClr val="tx1"/>
                  </a:solidFill>
                  <a:latin typeface="+mn-lt"/>
                  <a:ea typeface="+mn-ea"/>
                  <a:cs typeface="+mn-cs"/>
                </a:defRPr>
              </a:lvl7pPr>
              <a:lvl8pPr marL="4267452" algn="l" defTabSz="1219272" rtl="0" eaLnBrk="1" latinLnBrk="0" hangingPunct="1">
                <a:defRPr sz="2400" kern="1200">
                  <a:solidFill>
                    <a:schemeClr val="tx1"/>
                  </a:solidFill>
                  <a:latin typeface="+mn-lt"/>
                  <a:ea typeface="+mn-ea"/>
                  <a:cs typeface="+mn-cs"/>
                </a:defRPr>
              </a:lvl8pPr>
              <a:lvl9pPr marL="4877087" algn="l" defTabSz="1219272" rtl="0" eaLnBrk="1" latinLnBrk="0" hangingPunct="1">
                <a:defRPr sz="2400" kern="1200">
                  <a:solidFill>
                    <a:schemeClr val="tx1"/>
                  </a:solidFill>
                  <a:latin typeface="+mn-lt"/>
                  <a:ea typeface="+mn-ea"/>
                  <a:cs typeface="+mn-cs"/>
                </a:defRPr>
              </a:lvl9pPr>
            </a:lstStyle>
            <a:p>
              <a:endParaRPr lang="zh-CN" altLang="en-US"/>
            </a:p>
          </p:txBody>
        </p:sp>
        <p:sp>
          <p:nvSpPr>
            <p:cNvPr id="21" name="Line 133"/>
            <p:cNvSpPr>
              <a:spLocks noChangeShapeType="1"/>
            </p:cNvSpPr>
            <p:nvPr/>
          </p:nvSpPr>
          <p:spPr bwMode="auto">
            <a:xfrm>
              <a:off x="9183688" y="4119563"/>
              <a:ext cx="0" cy="61912"/>
            </a:xfrm>
            <a:prstGeom prst="lin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1219272" rtl="0" eaLnBrk="1" latinLnBrk="0" hangingPunct="1">
                <a:defRPr sz="2400" kern="1200">
                  <a:solidFill>
                    <a:schemeClr val="tx1"/>
                  </a:solidFill>
                  <a:latin typeface="+mn-lt"/>
                  <a:ea typeface="+mn-ea"/>
                  <a:cs typeface="+mn-cs"/>
                </a:defRPr>
              </a:lvl1pPr>
              <a:lvl2pPr marL="609636" algn="l" defTabSz="1219272" rtl="0" eaLnBrk="1" latinLnBrk="0" hangingPunct="1">
                <a:defRPr sz="2400" kern="1200">
                  <a:solidFill>
                    <a:schemeClr val="tx1"/>
                  </a:solidFill>
                  <a:latin typeface="+mn-lt"/>
                  <a:ea typeface="+mn-ea"/>
                  <a:cs typeface="+mn-cs"/>
                </a:defRPr>
              </a:lvl2pPr>
              <a:lvl3pPr marL="1219272" algn="l" defTabSz="1219272" rtl="0" eaLnBrk="1" latinLnBrk="0" hangingPunct="1">
                <a:defRPr sz="2400" kern="1200">
                  <a:solidFill>
                    <a:schemeClr val="tx1"/>
                  </a:solidFill>
                  <a:latin typeface="+mn-lt"/>
                  <a:ea typeface="+mn-ea"/>
                  <a:cs typeface="+mn-cs"/>
                </a:defRPr>
              </a:lvl3pPr>
              <a:lvl4pPr marL="1828908" algn="l" defTabSz="1219272" rtl="0" eaLnBrk="1" latinLnBrk="0" hangingPunct="1">
                <a:defRPr sz="2400" kern="1200">
                  <a:solidFill>
                    <a:schemeClr val="tx1"/>
                  </a:solidFill>
                  <a:latin typeface="+mn-lt"/>
                  <a:ea typeface="+mn-ea"/>
                  <a:cs typeface="+mn-cs"/>
                </a:defRPr>
              </a:lvl4pPr>
              <a:lvl5pPr marL="2438545" algn="l" defTabSz="1219272" rtl="0" eaLnBrk="1" latinLnBrk="0" hangingPunct="1">
                <a:defRPr sz="2400" kern="1200">
                  <a:solidFill>
                    <a:schemeClr val="tx1"/>
                  </a:solidFill>
                  <a:latin typeface="+mn-lt"/>
                  <a:ea typeface="+mn-ea"/>
                  <a:cs typeface="+mn-cs"/>
                </a:defRPr>
              </a:lvl5pPr>
              <a:lvl6pPr marL="3048180" algn="l" defTabSz="1219272" rtl="0" eaLnBrk="1" latinLnBrk="0" hangingPunct="1">
                <a:defRPr sz="2400" kern="1200">
                  <a:solidFill>
                    <a:schemeClr val="tx1"/>
                  </a:solidFill>
                  <a:latin typeface="+mn-lt"/>
                  <a:ea typeface="+mn-ea"/>
                  <a:cs typeface="+mn-cs"/>
                </a:defRPr>
              </a:lvl6pPr>
              <a:lvl7pPr marL="3657816" algn="l" defTabSz="1219272" rtl="0" eaLnBrk="1" latinLnBrk="0" hangingPunct="1">
                <a:defRPr sz="2400" kern="1200">
                  <a:solidFill>
                    <a:schemeClr val="tx1"/>
                  </a:solidFill>
                  <a:latin typeface="+mn-lt"/>
                  <a:ea typeface="+mn-ea"/>
                  <a:cs typeface="+mn-cs"/>
                </a:defRPr>
              </a:lvl7pPr>
              <a:lvl8pPr marL="4267452" algn="l" defTabSz="1219272" rtl="0" eaLnBrk="1" latinLnBrk="0" hangingPunct="1">
                <a:defRPr sz="2400" kern="1200">
                  <a:solidFill>
                    <a:schemeClr val="tx1"/>
                  </a:solidFill>
                  <a:latin typeface="+mn-lt"/>
                  <a:ea typeface="+mn-ea"/>
                  <a:cs typeface="+mn-cs"/>
                </a:defRPr>
              </a:lvl8pPr>
              <a:lvl9pPr marL="4877087" algn="l" defTabSz="1219272" rtl="0" eaLnBrk="1" latinLnBrk="0" hangingPunct="1">
                <a:defRPr sz="2400" kern="1200">
                  <a:solidFill>
                    <a:schemeClr val="tx1"/>
                  </a:solidFill>
                  <a:latin typeface="+mn-lt"/>
                  <a:ea typeface="+mn-ea"/>
                  <a:cs typeface="+mn-cs"/>
                </a:defRPr>
              </a:lvl9pPr>
            </a:lstStyle>
            <a:p>
              <a:endParaRPr lang="zh-CN" altLang="en-US"/>
            </a:p>
          </p:txBody>
        </p:sp>
        <p:sp>
          <p:nvSpPr>
            <p:cNvPr id="22" name="Freeform 134"/>
            <p:cNvSpPr>
              <a:spLocks/>
            </p:cNvSpPr>
            <p:nvPr/>
          </p:nvSpPr>
          <p:spPr bwMode="auto">
            <a:xfrm>
              <a:off x="9172575" y="4108450"/>
              <a:ext cx="25400" cy="87312"/>
            </a:xfrm>
            <a:custGeom>
              <a:avLst/>
              <a:gdLst>
                <a:gd name="T0" fmla="*/ 3 w 7"/>
                <a:gd name="T1" fmla="*/ 23 h 23"/>
                <a:gd name="T2" fmla="*/ 0 w 7"/>
                <a:gd name="T3" fmla="*/ 19 h 23"/>
                <a:gd name="T4" fmla="*/ 0 w 7"/>
                <a:gd name="T5" fmla="*/ 3 h 23"/>
                <a:gd name="T6" fmla="*/ 3 w 7"/>
                <a:gd name="T7" fmla="*/ 0 h 23"/>
                <a:gd name="T8" fmla="*/ 7 w 7"/>
                <a:gd name="T9" fmla="*/ 3 h 23"/>
                <a:gd name="T10" fmla="*/ 7 w 7"/>
                <a:gd name="T11" fmla="*/ 19 h 23"/>
                <a:gd name="T12" fmla="*/ 3 w 7"/>
                <a:gd name="T13" fmla="*/ 23 h 23"/>
              </a:gdLst>
              <a:ahLst/>
              <a:cxnLst>
                <a:cxn ang="0">
                  <a:pos x="T0" y="T1"/>
                </a:cxn>
                <a:cxn ang="0">
                  <a:pos x="T2" y="T3"/>
                </a:cxn>
                <a:cxn ang="0">
                  <a:pos x="T4" y="T5"/>
                </a:cxn>
                <a:cxn ang="0">
                  <a:pos x="T6" y="T7"/>
                </a:cxn>
                <a:cxn ang="0">
                  <a:pos x="T8" y="T9"/>
                </a:cxn>
                <a:cxn ang="0">
                  <a:pos x="T10" y="T11"/>
                </a:cxn>
                <a:cxn ang="0">
                  <a:pos x="T12" y="T13"/>
                </a:cxn>
              </a:cxnLst>
              <a:rect l="0" t="0" r="r" b="b"/>
              <a:pathLst>
                <a:path w="7" h="23">
                  <a:moveTo>
                    <a:pt x="3" y="23"/>
                  </a:moveTo>
                  <a:cubicBezTo>
                    <a:pt x="1" y="23"/>
                    <a:pt x="0" y="21"/>
                    <a:pt x="0" y="19"/>
                  </a:cubicBezTo>
                  <a:cubicBezTo>
                    <a:pt x="0" y="3"/>
                    <a:pt x="0" y="3"/>
                    <a:pt x="0" y="3"/>
                  </a:cubicBezTo>
                  <a:cubicBezTo>
                    <a:pt x="0" y="1"/>
                    <a:pt x="1" y="0"/>
                    <a:pt x="3" y="0"/>
                  </a:cubicBezTo>
                  <a:cubicBezTo>
                    <a:pt x="5" y="0"/>
                    <a:pt x="7" y="1"/>
                    <a:pt x="7" y="3"/>
                  </a:cubicBezTo>
                  <a:cubicBezTo>
                    <a:pt x="7" y="19"/>
                    <a:pt x="7" y="19"/>
                    <a:pt x="7" y="19"/>
                  </a:cubicBezTo>
                  <a:cubicBezTo>
                    <a:pt x="7" y="21"/>
                    <a:pt x="5" y="23"/>
                    <a:pt x="3" y="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1219272" rtl="0" eaLnBrk="1" latinLnBrk="0" hangingPunct="1">
                <a:defRPr sz="2400" kern="1200">
                  <a:solidFill>
                    <a:schemeClr val="tx1"/>
                  </a:solidFill>
                  <a:latin typeface="+mn-lt"/>
                  <a:ea typeface="+mn-ea"/>
                  <a:cs typeface="+mn-cs"/>
                </a:defRPr>
              </a:lvl1pPr>
              <a:lvl2pPr marL="609636" algn="l" defTabSz="1219272" rtl="0" eaLnBrk="1" latinLnBrk="0" hangingPunct="1">
                <a:defRPr sz="2400" kern="1200">
                  <a:solidFill>
                    <a:schemeClr val="tx1"/>
                  </a:solidFill>
                  <a:latin typeface="+mn-lt"/>
                  <a:ea typeface="+mn-ea"/>
                  <a:cs typeface="+mn-cs"/>
                </a:defRPr>
              </a:lvl2pPr>
              <a:lvl3pPr marL="1219272" algn="l" defTabSz="1219272" rtl="0" eaLnBrk="1" latinLnBrk="0" hangingPunct="1">
                <a:defRPr sz="2400" kern="1200">
                  <a:solidFill>
                    <a:schemeClr val="tx1"/>
                  </a:solidFill>
                  <a:latin typeface="+mn-lt"/>
                  <a:ea typeface="+mn-ea"/>
                  <a:cs typeface="+mn-cs"/>
                </a:defRPr>
              </a:lvl3pPr>
              <a:lvl4pPr marL="1828908" algn="l" defTabSz="1219272" rtl="0" eaLnBrk="1" latinLnBrk="0" hangingPunct="1">
                <a:defRPr sz="2400" kern="1200">
                  <a:solidFill>
                    <a:schemeClr val="tx1"/>
                  </a:solidFill>
                  <a:latin typeface="+mn-lt"/>
                  <a:ea typeface="+mn-ea"/>
                  <a:cs typeface="+mn-cs"/>
                </a:defRPr>
              </a:lvl4pPr>
              <a:lvl5pPr marL="2438545" algn="l" defTabSz="1219272" rtl="0" eaLnBrk="1" latinLnBrk="0" hangingPunct="1">
                <a:defRPr sz="2400" kern="1200">
                  <a:solidFill>
                    <a:schemeClr val="tx1"/>
                  </a:solidFill>
                  <a:latin typeface="+mn-lt"/>
                  <a:ea typeface="+mn-ea"/>
                  <a:cs typeface="+mn-cs"/>
                </a:defRPr>
              </a:lvl5pPr>
              <a:lvl6pPr marL="3048180" algn="l" defTabSz="1219272" rtl="0" eaLnBrk="1" latinLnBrk="0" hangingPunct="1">
                <a:defRPr sz="2400" kern="1200">
                  <a:solidFill>
                    <a:schemeClr val="tx1"/>
                  </a:solidFill>
                  <a:latin typeface="+mn-lt"/>
                  <a:ea typeface="+mn-ea"/>
                  <a:cs typeface="+mn-cs"/>
                </a:defRPr>
              </a:lvl6pPr>
              <a:lvl7pPr marL="3657816" algn="l" defTabSz="1219272" rtl="0" eaLnBrk="1" latinLnBrk="0" hangingPunct="1">
                <a:defRPr sz="2400" kern="1200">
                  <a:solidFill>
                    <a:schemeClr val="tx1"/>
                  </a:solidFill>
                  <a:latin typeface="+mn-lt"/>
                  <a:ea typeface="+mn-ea"/>
                  <a:cs typeface="+mn-cs"/>
                </a:defRPr>
              </a:lvl7pPr>
              <a:lvl8pPr marL="4267452" algn="l" defTabSz="1219272" rtl="0" eaLnBrk="1" latinLnBrk="0" hangingPunct="1">
                <a:defRPr sz="2400" kern="1200">
                  <a:solidFill>
                    <a:schemeClr val="tx1"/>
                  </a:solidFill>
                  <a:latin typeface="+mn-lt"/>
                  <a:ea typeface="+mn-ea"/>
                  <a:cs typeface="+mn-cs"/>
                </a:defRPr>
              </a:lvl8pPr>
              <a:lvl9pPr marL="4877087" algn="l" defTabSz="1219272" rtl="0" eaLnBrk="1" latinLnBrk="0" hangingPunct="1">
                <a:defRPr sz="2400" kern="1200">
                  <a:solidFill>
                    <a:schemeClr val="tx1"/>
                  </a:solidFill>
                  <a:latin typeface="+mn-lt"/>
                  <a:ea typeface="+mn-ea"/>
                  <a:cs typeface="+mn-cs"/>
                </a:defRPr>
              </a:lvl9pPr>
            </a:lstStyle>
            <a:p>
              <a:endParaRPr lang="zh-CN" altLang="en-US"/>
            </a:p>
          </p:txBody>
        </p:sp>
      </p:grpSp>
      <p:grpSp>
        <p:nvGrpSpPr>
          <p:cNvPr id="23" name="组合 22"/>
          <p:cNvGrpSpPr/>
          <p:nvPr/>
        </p:nvGrpSpPr>
        <p:grpSpPr>
          <a:xfrm>
            <a:off x="7208247" y="3319659"/>
            <a:ext cx="209488" cy="167159"/>
            <a:chOff x="8893175" y="3751263"/>
            <a:chExt cx="584200" cy="444499"/>
          </a:xfrm>
          <a:solidFill>
            <a:schemeClr val="tx1"/>
          </a:solidFill>
        </p:grpSpPr>
        <p:sp>
          <p:nvSpPr>
            <p:cNvPr id="24" name="Freeform 128"/>
            <p:cNvSpPr>
              <a:spLocks noEditPoints="1"/>
            </p:cNvSpPr>
            <p:nvPr/>
          </p:nvSpPr>
          <p:spPr bwMode="auto">
            <a:xfrm>
              <a:off x="8893175" y="3751263"/>
              <a:ext cx="584200" cy="384175"/>
            </a:xfrm>
            <a:custGeom>
              <a:avLst/>
              <a:gdLst>
                <a:gd name="T0" fmla="*/ 147 w 155"/>
                <a:gd name="T1" fmla="*/ 100 h 100"/>
                <a:gd name="T2" fmla="*/ 8 w 155"/>
                <a:gd name="T3" fmla="*/ 100 h 100"/>
                <a:gd name="T4" fmla="*/ 0 w 155"/>
                <a:gd name="T5" fmla="*/ 92 h 100"/>
                <a:gd name="T6" fmla="*/ 0 w 155"/>
                <a:gd name="T7" fmla="*/ 8 h 100"/>
                <a:gd name="T8" fmla="*/ 8 w 155"/>
                <a:gd name="T9" fmla="*/ 0 h 100"/>
                <a:gd name="T10" fmla="*/ 147 w 155"/>
                <a:gd name="T11" fmla="*/ 0 h 100"/>
                <a:gd name="T12" fmla="*/ 155 w 155"/>
                <a:gd name="T13" fmla="*/ 8 h 100"/>
                <a:gd name="T14" fmla="*/ 155 w 155"/>
                <a:gd name="T15" fmla="*/ 92 h 100"/>
                <a:gd name="T16" fmla="*/ 147 w 155"/>
                <a:gd name="T17" fmla="*/ 100 h 100"/>
                <a:gd name="T18" fmla="*/ 147 w 155"/>
                <a:gd name="T19" fmla="*/ 7 h 100"/>
                <a:gd name="T20" fmla="*/ 8 w 155"/>
                <a:gd name="T21" fmla="*/ 7 h 100"/>
                <a:gd name="T22" fmla="*/ 7 w 155"/>
                <a:gd name="T23" fmla="*/ 8 h 100"/>
                <a:gd name="T24" fmla="*/ 7 w 155"/>
                <a:gd name="T25" fmla="*/ 92 h 100"/>
                <a:gd name="T26" fmla="*/ 8 w 155"/>
                <a:gd name="T27" fmla="*/ 93 h 100"/>
                <a:gd name="T28" fmla="*/ 147 w 155"/>
                <a:gd name="T29" fmla="*/ 93 h 100"/>
                <a:gd name="T30" fmla="*/ 148 w 155"/>
                <a:gd name="T31" fmla="*/ 92 h 100"/>
                <a:gd name="T32" fmla="*/ 148 w 155"/>
                <a:gd name="T33" fmla="*/ 8 h 100"/>
                <a:gd name="T34" fmla="*/ 147 w 155"/>
                <a:gd name="T35" fmla="*/ 7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55" h="100">
                  <a:moveTo>
                    <a:pt x="147" y="100"/>
                  </a:moveTo>
                  <a:cubicBezTo>
                    <a:pt x="8" y="100"/>
                    <a:pt x="8" y="100"/>
                    <a:pt x="8" y="100"/>
                  </a:cubicBezTo>
                  <a:cubicBezTo>
                    <a:pt x="4" y="100"/>
                    <a:pt x="0" y="96"/>
                    <a:pt x="0" y="92"/>
                  </a:cubicBezTo>
                  <a:cubicBezTo>
                    <a:pt x="0" y="8"/>
                    <a:pt x="0" y="8"/>
                    <a:pt x="0" y="8"/>
                  </a:cubicBezTo>
                  <a:cubicBezTo>
                    <a:pt x="0" y="3"/>
                    <a:pt x="4" y="0"/>
                    <a:pt x="8" y="0"/>
                  </a:cubicBezTo>
                  <a:cubicBezTo>
                    <a:pt x="147" y="0"/>
                    <a:pt x="147" y="0"/>
                    <a:pt x="147" y="0"/>
                  </a:cubicBezTo>
                  <a:cubicBezTo>
                    <a:pt x="151" y="0"/>
                    <a:pt x="155" y="3"/>
                    <a:pt x="155" y="8"/>
                  </a:cubicBezTo>
                  <a:cubicBezTo>
                    <a:pt x="155" y="92"/>
                    <a:pt x="155" y="92"/>
                    <a:pt x="155" y="92"/>
                  </a:cubicBezTo>
                  <a:cubicBezTo>
                    <a:pt x="155" y="96"/>
                    <a:pt x="151" y="100"/>
                    <a:pt x="147" y="100"/>
                  </a:cubicBezTo>
                  <a:close/>
                  <a:moveTo>
                    <a:pt x="147" y="7"/>
                  </a:moveTo>
                  <a:cubicBezTo>
                    <a:pt x="8" y="7"/>
                    <a:pt x="8" y="7"/>
                    <a:pt x="8" y="7"/>
                  </a:cubicBezTo>
                  <a:cubicBezTo>
                    <a:pt x="8" y="7"/>
                    <a:pt x="7" y="7"/>
                    <a:pt x="7" y="8"/>
                  </a:cubicBezTo>
                  <a:cubicBezTo>
                    <a:pt x="7" y="92"/>
                    <a:pt x="7" y="92"/>
                    <a:pt x="7" y="92"/>
                  </a:cubicBezTo>
                  <a:cubicBezTo>
                    <a:pt x="7" y="92"/>
                    <a:pt x="8" y="92"/>
                    <a:pt x="8" y="93"/>
                  </a:cubicBezTo>
                  <a:cubicBezTo>
                    <a:pt x="147" y="93"/>
                    <a:pt x="147" y="93"/>
                    <a:pt x="147" y="93"/>
                  </a:cubicBezTo>
                  <a:cubicBezTo>
                    <a:pt x="147" y="92"/>
                    <a:pt x="148" y="92"/>
                    <a:pt x="148" y="92"/>
                  </a:cubicBezTo>
                  <a:cubicBezTo>
                    <a:pt x="148" y="8"/>
                    <a:pt x="148" y="8"/>
                    <a:pt x="148" y="8"/>
                  </a:cubicBezTo>
                  <a:cubicBezTo>
                    <a:pt x="148" y="7"/>
                    <a:pt x="147" y="7"/>
                    <a:pt x="147"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1219272" rtl="0" eaLnBrk="1" latinLnBrk="0" hangingPunct="1">
                <a:defRPr sz="2400" kern="1200">
                  <a:solidFill>
                    <a:schemeClr val="tx1"/>
                  </a:solidFill>
                  <a:latin typeface="+mn-lt"/>
                  <a:ea typeface="+mn-ea"/>
                  <a:cs typeface="+mn-cs"/>
                </a:defRPr>
              </a:lvl1pPr>
              <a:lvl2pPr marL="609636" algn="l" defTabSz="1219272" rtl="0" eaLnBrk="1" latinLnBrk="0" hangingPunct="1">
                <a:defRPr sz="2400" kern="1200">
                  <a:solidFill>
                    <a:schemeClr val="tx1"/>
                  </a:solidFill>
                  <a:latin typeface="+mn-lt"/>
                  <a:ea typeface="+mn-ea"/>
                  <a:cs typeface="+mn-cs"/>
                </a:defRPr>
              </a:lvl2pPr>
              <a:lvl3pPr marL="1219272" algn="l" defTabSz="1219272" rtl="0" eaLnBrk="1" latinLnBrk="0" hangingPunct="1">
                <a:defRPr sz="2400" kern="1200">
                  <a:solidFill>
                    <a:schemeClr val="tx1"/>
                  </a:solidFill>
                  <a:latin typeface="+mn-lt"/>
                  <a:ea typeface="+mn-ea"/>
                  <a:cs typeface="+mn-cs"/>
                </a:defRPr>
              </a:lvl3pPr>
              <a:lvl4pPr marL="1828908" algn="l" defTabSz="1219272" rtl="0" eaLnBrk="1" latinLnBrk="0" hangingPunct="1">
                <a:defRPr sz="2400" kern="1200">
                  <a:solidFill>
                    <a:schemeClr val="tx1"/>
                  </a:solidFill>
                  <a:latin typeface="+mn-lt"/>
                  <a:ea typeface="+mn-ea"/>
                  <a:cs typeface="+mn-cs"/>
                </a:defRPr>
              </a:lvl4pPr>
              <a:lvl5pPr marL="2438545" algn="l" defTabSz="1219272" rtl="0" eaLnBrk="1" latinLnBrk="0" hangingPunct="1">
                <a:defRPr sz="2400" kern="1200">
                  <a:solidFill>
                    <a:schemeClr val="tx1"/>
                  </a:solidFill>
                  <a:latin typeface="+mn-lt"/>
                  <a:ea typeface="+mn-ea"/>
                  <a:cs typeface="+mn-cs"/>
                </a:defRPr>
              </a:lvl5pPr>
              <a:lvl6pPr marL="3048180" algn="l" defTabSz="1219272" rtl="0" eaLnBrk="1" latinLnBrk="0" hangingPunct="1">
                <a:defRPr sz="2400" kern="1200">
                  <a:solidFill>
                    <a:schemeClr val="tx1"/>
                  </a:solidFill>
                  <a:latin typeface="+mn-lt"/>
                  <a:ea typeface="+mn-ea"/>
                  <a:cs typeface="+mn-cs"/>
                </a:defRPr>
              </a:lvl6pPr>
              <a:lvl7pPr marL="3657816" algn="l" defTabSz="1219272" rtl="0" eaLnBrk="1" latinLnBrk="0" hangingPunct="1">
                <a:defRPr sz="2400" kern="1200">
                  <a:solidFill>
                    <a:schemeClr val="tx1"/>
                  </a:solidFill>
                  <a:latin typeface="+mn-lt"/>
                  <a:ea typeface="+mn-ea"/>
                  <a:cs typeface="+mn-cs"/>
                </a:defRPr>
              </a:lvl7pPr>
              <a:lvl8pPr marL="4267452" algn="l" defTabSz="1219272" rtl="0" eaLnBrk="1" latinLnBrk="0" hangingPunct="1">
                <a:defRPr sz="2400" kern="1200">
                  <a:solidFill>
                    <a:schemeClr val="tx1"/>
                  </a:solidFill>
                  <a:latin typeface="+mn-lt"/>
                  <a:ea typeface="+mn-ea"/>
                  <a:cs typeface="+mn-cs"/>
                </a:defRPr>
              </a:lvl8pPr>
              <a:lvl9pPr marL="4877087" algn="l" defTabSz="1219272" rtl="0" eaLnBrk="1" latinLnBrk="0" hangingPunct="1">
                <a:defRPr sz="2400" kern="1200">
                  <a:solidFill>
                    <a:schemeClr val="tx1"/>
                  </a:solidFill>
                  <a:latin typeface="+mn-lt"/>
                  <a:ea typeface="+mn-ea"/>
                  <a:cs typeface="+mn-cs"/>
                </a:defRPr>
              </a:lvl9pPr>
            </a:lstStyle>
            <a:p>
              <a:endParaRPr lang="zh-CN" altLang="en-US"/>
            </a:p>
          </p:txBody>
        </p:sp>
        <p:sp>
          <p:nvSpPr>
            <p:cNvPr id="25" name="Freeform 129"/>
            <p:cNvSpPr>
              <a:spLocks/>
            </p:cNvSpPr>
            <p:nvPr/>
          </p:nvSpPr>
          <p:spPr bwMode="auto">
            <a:xfrm>
              <a:off x="9040813" y="4181475"/>
              <a:ext cx="288925" cy="0"/>
            </a:xfrm>
            <a:custGeom>
              <a:avLst/>
              <a:gdLst>
                <a:gd name="T0" fmla="*/ 0 w 182"/>
                <a:gd name="T1" fmla="*/ 182 w 182"/>
                <a:gd name="T2" fmla="*/ 0 w 182"/>
              </a:gdLst>
              <a:ahLst/>
              <a:cxnLst>
                <a:cxn ang="0">
                  <a:pos x="T0" y="0"/>
                </a:cxn>
                <a:cxn ang="0">
                  <a:pos x="T1" y="0"/>
                </a:cxn>
                <a:cxn ang="0">
                  <a:pos x="T2" y="0"/>
                </a:cxn>
              </a:cxnLst>
              <a:rect l="0" t="0" r="r" b="b"/>
              <a:pathLst>
                <a:path w="182">
                  <a:moveTo>
                    <a:pt x="0" y="0"/>
                  </a:moveTo>
                  <a:lnTo>
                    <a:pt x="182"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1219272" rtl="0" eaLnBrk="1" latinLnBrk="0" hangingPunct="1">
                <a:defRPr sz="2400" kern="1200">
                  <a:solidFill>
                    <a:schemeClr val="tx1"/>
                  </a:solidFill>
                  <a:latin typeface="+mn-lt"/>
                  <a:ea typeface="+mn-ea"/>
                  <a:cs typeface="+mn-cs"/>
                </a:defRPr>
              </a:lvl1pPr>
              <a:lvl2pPr marL="609636" algn="l" defTabSz="1219272" rtl="0" eaLnBrk="1" latinLnBrk="0" hangingPunct="1">
                <a:defRPr sz="2400" kern="1200">
                  <a:solidFill>
                    <a:schemeClr val="tx1"/>
                  </a:solidFill>
                  <a:latin typeface="+mn-lt"/>
                  <a:ea typeface="+mn-ea"/>
                  <a:cs typeface="+mn-cs"/>
                </a:defRPr>
              </a:lvl2pPr>
              <a:lvl3pPr marL="1219272" algn="l" defTabSz="1219272" rtl="0" eaLnBrk="1" latinLnBrk="0" hangingPunct="1">
                <a:defRPr sz="2400" kern="1200">
                  <a:solidFill>
                    <a:schemeClr val="tx1"/>
                  </a:solidFill>
                  <a:latin typeface="+mn-lt"/>
                  <a:ea typeface="+mn-ea"/>
                  <a:cs typeface="+mn-cs"/>
                </a:defRPr>
              </a:lvl3pPr>
              <a:lvl4pPr marL="1828908" algn="l" defTabSz="1219272" rtl="0" eaLnBrk="1" latinLnBrk="0" hangingPunct="1">
                <a:defRPr sz="2400" kern="1200">
                  <a:solidFill>
                    <a:schemeClr val="tx1"/>
                  </a:solidFill>
                  <a:latin typeface="+mn-lt"/>
                  <a:ea typeface="+mn-ea"/>
                  <a:cs typeface="+mn-cs"/>
                </a:defRPr>
              </a:lvl4pPr>
              <a:lvl5pPr marL="2438545" algn="l" defTabSz="1219272" rtl="0" eaLnBrk="1" latinLnBrk="0" hangingPunct="1">
                <a:defRPr sz="2400" kern="1200">
                  <a:solidFill>
                    <a:schemeClr val="tx1"/>
                  </a:solidFill>
                  <a:latin typeface="+mn-lt"/>
                  <a:ea typeface="+mn-ea"/>
                  <a:cs typeface="+mn-cs"/>
                </a:defRPr>
              </a:lvl5pPr>
              <a:lvl6pPr marL="3048180" algn="l" defTabSz="1219272" rtl="0" eaLnBrk="1" latinLnBrk="0" hangingPunct="1">
                <a:defRPr sz="2400" kern="1200">
                  <a:solidFill>
                    <a:schemeClr val="tx1"/>
                  </a:solidFill>
                  <a:latin typeface="+mn-lt"/>
                  <a:ea typeface="+mn-ea"/>
                  <a:cs typeface="+mn-cs"/>
                </a:defRPr>
              </a:lvl6pPr>
              <a:lvl7pPr marL="3657816" algn="l" defTabSz="1219272" rtl="0" eaLnBrk="1" latinLnBrk="0" hangingPunct="1">
                <a:defRPr sz="2400" kern="1200">
                  <a:solidFill>
                    <a:schemeClr val="tx1"/>
                  </a:solidFill>
                  <a:latin typeface="+mn-lt"/>
                  <a:ea typeface="+mn-ea"/>
                  <a:cs typeface="+mn-cs"/>
                </a:defRPr>
              </a:lvl7pPr>
              <a:lvl8pPr marL="4267452" algn="l" defTabSz="1219272" rtl="0" eaLnBrk="1" latinLnBrk="0" hangingPunct="1">
                <a:defRPr sz="2400" kern="1200">
                  <a:solidFill>
                    <a:schemeClr val="tx1"/>
                  </a:solidFill>
                  <a:latin typeface="+mn-lt"/>
                  <a:ea typeface="+mn-ea"/>
                  <a:cs typeface="+mn-cs"/>
                </a:defRPr>
              </a:lvl8pPr>
              <a:lvl9pPr marL="4877087" algn="l" defTabSz="1219272" rtl="0" eaLnBrk="1" latinLnBrk="0" hangingPunct="1">
                <a:defRPr sz="2400" kern="1200">
                  <a:solidFill>
                    <a:schemeClr val="tx1"/>
                  </a:solidFill>
                  <a:latin typeface="+mn-lt"/>
                  <a:ea typeface="+mn-ea"/>
                  <a:cs typeface="+mn-cs"/>
                </a:defRPr>
              </a:lvl9pPr>
            </a:lstStyle>
            <a:p>
              <a:endParaRPr lang="zh-CN" altLang="en-US"/>
            </a:p>
          </p:txBody>
        </p:sp>
        <p:sp>
          <p:nvSpPr>
            <p:cNvPr id="26" name="Line 130"/>
            <p:cNvSpPr>
              <a:spLocks noChangeShapeType="1"/>
            </p:cNvSpPr>
            <p:nvPr/>
          </p:nvSpPr>
          <p:spPr bwMode="auto">
            <a:xfrm>
              <a:off x="9040813" y="4181475"/>
              <a:ext cx="288925" cy="0"/>
            </a:xfrm>
            <a:prstGeom prst="lin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1219272" rtl="0" eaLnBrk="1" latinLnBrk="0" hangingPunct="1">
                <a:defRPr sz="2400" kern="1200">
                  <a:solidFill>
                    <a:schemeClr val="tx1"/>
                  </a:solidFill>
                  <a:latin typeface="+mn-lt"/>
                  <a:ea typeface="+mn-ea"/>
                  <a:cs typeface="+mn-cs"/>
                </a:defRPr>
              </a:lvl1pPr>
              <a:lvl2pPr marL="609636" algn="l" defTabSz="1219272" rtl="0" eaLnBrk="1" latinLnBrk="0" hangingPunct="1">
                <a:defRPr sz="2400" kern="1200">
                  <a:solidFill>
                    <a:schemeClr val="tx1"/>
                  </a:solidFill>
                  <a:latin typeface="+mn-lt"/>
                  <a:ea typeface="+mn-ea"/>
                  <a:cs typeface="+mn-cs"/>
                </a:defRPr>
              </a:lvl2pPr>
              <a:lvl3pPr marL="1219272" algn="l" defTabSz="1219272" rtl="0" eaLnBrk="1" latinLnBrk="0" hangingPunct="1">
                <a:defRPr sz="2400" kern="1200">
                  <a:solidFill>
                    <a:schemeClr val="tx1"/>
                  </a:solidFill>
                  <a:latin typeface="+mn-lt"/>
                  <a:ea typeface="+mn-ea"/>
                  <a:cs typeface="+mn-cs"/>
                </a:defRPr>
              </a:lvl3pPr>
              <a:lvl4pPr marL="1828908" algn="l" defTabSz="1219272" rtl="0" eaLnBrk="1" latinLnBrk="0" hangingPunct="1">
                <a:defRPr sz="2400" kern="1200">
                  <a:solidFill>
                    <a:schemeClr val="tx1"/>
                  </a:solidFill>
                  <a:latin typeface="+mn-lt"/>
                  <a:ea typeface="+mn-ea"/>
                  <a:cs typeface="+mn-cs"/>
                </a:defRPr>
              </a:lvl4pPr>
              <a:lvl5pPr marL="2438545" algn="l" defTabSz="1219272" rtl="0" eaLnBrk="1" latinLnBrk="0" hangingPunct="1">
                <a:defRPr sz="2400" kern="1200">
                  <a:solidFill>
                    <a:schemeClr val="tx1"/>
                  </a:solidFill>
                  <a:latin typeface="+mn-lt"/>
                  <a:ea typeface="+mn-ea"/>
                  <a:cs typeface="+mn-cs"/>
                </a:defRPr>
              </a:lvl5pPr>
              <a:lvl6pPr marL="3048180" algn="l" defTabSz="1219272" rtl="0" eaLnBrk="1" latinLnBrk="0" hangingPunct="1">
                <a:defRPr sz="2400" kern="1200">
                  <a:solidFill>
                    <a:schemeClr val="tx1"/>
                  </a:solidFill>
                  <a:latin typeface="+mn-lt"/>
                  <a:ea typeface="+mn-ea"/>
                  <a:cs typeface="+mn-cs"/>
                </a:defRPr>
              </a:lvl6pPr>
              <a:lvl7pPr marL="3657816" algn="l" defTabSz="1219272" rtl="0" eaLnBrk="1" latinLnBrk="0" hangingPunct="1">
                <a:defRPr sz="2400" kern="1200">
                  <a:solidFill>
                    <a:schemeClr val="tx1"/>
                  </a:solidFill>
                  <a:latin typeface="+mn-lt"/>
                  <a:ea typeface="+mn-ea"/>
                  <a:cs typeface="+mn-cs"/>
                </a:defRPr>
              </a:lvl7pPr>
              <a:lvl8pPr marL="4267452" algn="l" defTabSz="1219272" rtl="0" eaLnBrk="1" latinLnBrk="0" hangingPunct="1">
                <a:defRPr sz="2400" kern="1200">
                  <a:solidFill>
                    <a:schemeClr val="tx1"/>
                  </a:solidFill>
                  <a:latin typeface="+mn-lt"/>
                  <a:ea typeface="+mn-ea"/>
                  <a:cs typeface="+mn-cs"/>
                </a:defRPr>
              </a:lvl8pPr>
              <a:lvl9pPr marL="4877087" algn="l" defTabSz="1219272" rtl="0" eaLnBrk="1" latinLnBrk="0" hangingPunct="1">
                <a:defRPr sz="2400" kern="1200">
                  <a:solidFill>
                    <a:schemeClr val="tx1"/>
                  </a:solidFill>
                  <a:latin typeface="+mn-lt"/>
                  <a:ea typeface="+mn-ea"/>
                  <a:cs typeface="+mn-cs"/>
                </a:defRPr>
              </a:lvl9pPr>
            </a:lstStyle>
            <a:p>
              <a:endParaRPr lang="zh-CN" altLang="en-US"/>
            </a:p>
          </p:txBody>
        </p:sp>
        <p:sp>
          <p:nvSpPr>
            <p:cNvPr id="27" name="Freeform 131"/>
            <p:cNvSpPr>
              <a:spLocks/>
            </p:cNvSpPr>
            <p:nvPr/>
          </p:nvSpPr>
          <p:spPr bwMode="auto">
            <a:xfrm>
              <a:off x="9029700" y="4168775"/>
              <a:ext cx="312738" cy="26987"/>
            </a:xfrm>
            <a:custGeom>
              <a:avLst/>
              <a:gdLst>
                <a:gd name="T0" fmla="*/ 80 w 83"/>
                <a:gd name="T1" fmla="*/ 7 h 7"/>
                <a:gd name="T2" fmla="*/ 3 w 83"/>
                <a:gd name="T3" fmla="*/ 7 h 7"/>
                <a:gd name="T4" fmla="*/ 0 w 83"/>
                <a:gd name="T5" fmla="*/ 3 h 7"/>
                <a:gd name="T6" fmla="*/ 3 w 83"/>
                <a:gd name="T7" fmla="*/ 0 h 7"/>
                <a:gd name="T8" fmla="*/ 80 w 83"/>
                <a:gd name="T9" fmla="*/ 0 h 7"/>
                <a:gd name="T10" fmla="*/ 83 w 83"/>
                <a:gd name="T11" fmla="*/ 3 h 7"/>
                <a:gd name="T12" fmla="*/ 80 w 83"/>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83" h="7">
                  <a:moveTo>
                    <a:pt x="80" y="7"/>
                  </a:moveTo>
                  <a:cubicBezTo>
                    <a:pt x="3" y="7"/>
                    <a:pt x="3" y="7"/>
                    <a:pt x="3" y="7"/>
                  </a:cubicBezTo>
                  <a:cubicBezTo>
                    <a:pt x="1" y="7"/>
                    <a:pt x="0" y="5"/>
                    <a:pt x="0" y="3"/>
                  </a:cubicBezTo>
                  <a:cubicBezTo>
                    <a:pt x="0" y="1"/>
                    <a:pt x="1" y="0"/>
                    <a:pt x="3" y="0"/>
                  </a:cubicBezTo>
                  <a:cubicBezTo>
                    <a:pt x="80" y="0"/>
                    <a:pt x="80" y="0"/>
                    <a:pt x="80" y="0"/>
                  </a:cubicBezTo>
                  <a:cubicBezTo>
                    <a:pt x="82" y="0"/>
                    <a:pt x="83" y="1"/>
                    <a:pt x="83" y="3"/>
                  </a:cubicBezTo>
                  <a:cubicBezTo>
                    <a:pt x="83" y="5"/>
                    <a:pt x="82" y="7"/>
                    <a:pt x="80"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1219272" rtl="0" eaLnBrk="1" latinLnBrk="0" hangingPunct="1">
                <a:defRPr sz="2400" kern="1200">
                  <a:solidFill>
                    <a:schemeClr val="tx1"/>
                  </a:solidFill>
                  <a:latin typeface="+mn-lt"/>
                  <a:ea typeface="+mn-ea"/>
                  <a:cs typeface="+mn-cs"/>
                </a:defRPr>
              </a:lvl1pPr>
              <a:lvl2pPr marL="609636" algn="l" defTabSz="1219272" rtl="0" eaLnBrk="1" latinLnBrk="0" hangingPunct="1">
                <a:defRPr sz="2400" kern="1200">
                  <a:solidFill>
                    <a:schemeClr val="tx1"/>
                  </a:solidFill>
                  <a:latin typeface="+mn-lt"/>
                  <a:ea typeface="+mn-ea"/>
                  <a:cs typeface="+mn-cs"/>
                </a:defRPr>
              </a:lvl2pPr>
              <a:lvl3pPr marL="1219272" algn="l" defTabSz="1219272" rtl="0" eaLnBrk="1" latinLnBrk="0" hangingPunct="1">
                <a:defRPr sz="2400" kern="1200">
                  <a:solidFill>
                    <a:schemeClr val="tx1"/>
                  </a:solidFill>
                  <a:latin typeface="+mn-lt"/>
                  <a:ea typeface="+mn-ea"/>
                  <a:cs typeface="+mn-cs"/>
                </a:defRPr>
              </a:lvl3pPr>
              <a:lvl4pPr marL="1828908" algn="l" defTabSz="1219272" rtl="0" eaLnBrk="1" latinLnBrk="0" hangingPunct="1">
                <a:defRPr sz="2400" kern="1200">
                  <a:solidFill>
                    <a:schemeClr val="tx1"/>
                  </a:solidFill>
                  <a:latin typeface="+mn-lt"/>
                  <a:ea typeface="+mn-ea"/>
                  <a:cs typeface="+mn-cs"/>
                </a:defRPr>
              </a:lvl4pPr>
              <a:lvl5pPr marL="2438545" algn="l" defTabSz="1219272" rtl="0" eaLnBrk="1" latinLnBrk="0" hangingPunct="1">
                <a:defRPr sz="2400" kern="1200">
                  <a:solidFill>
                    <a:schemeClr val="tx1"/>
                  </a:solidFill>
                  <a:latin typeface="+mn-lt"/>
                  <a:ea typeface="+mn-ea"/>
                  <a:cs typeface="+mn-cs"/>
                </a:defRPr>
              </a:lvl5pPr>
              <a:lvl6pPr marL="3048180" algn="l" defTabSz="1219272" rtl="0" eaLnBrk="1" latinLnBrk="0" hangingPunct="1">
                <a:defRPr sz="2400" kern="1200">
                  <a:solidFill>
                    <a:schemeClr val="tx1"/>
                  </a:solidFill>
                  <a:latin typeface="+mn-lt"/>
                  <a:ea typeface="+mn-ea"/>
                  <a:cs typeface="+mn-cs"/>
                </a:defRPr>
              </a:lvl6pPr>
              <a:lvl7pPr marL="3657816" algn="l" defTabSz="1219272" rtl="0" eaLnBrk="1" latinLnBrk="0" hangingPunct="1">
                <a:defRPr sz="2400" kern="1200">
                  <a:solidFill>
                    <a:schemeClr val="tx1"/>
                  </a:solidFill>
                  <a:latin typeface="+mn-lt"/>
                  <a:ea typeface="+mn-ea"/>
                  <a:cs typeface="+mn-cs"/>
                </a:defRPr>
              </a:lvl7pPr>
              <a:lvl8pPr marL="4267452" algn="l" defTabSz="1219272" rtl="0" eaLnBrk="1" latinLnBrk="0" hangingPunct="1">
                <a:defRPr sz="2400" kern="1200">
                  <a:solidFill>
                    <a:schemeClr val="tx1"/>
                  </a:solidFill>
                  <a:latin typeface="+mn-lt"/>
                  <a:ea typeface="+mn-ea"/>
                  <a:cs typeface="+mn-cs"/>
                </a:defRPr>
              </a:lvl8pPr>
              <a:lvl9pPr marL="4877087" algn="l" defTabSz="1219272" rtl="0" eaLnBrk="1" latinLnBrk="0" hangingPunct="1">
                <a:defRPr sz="2400" kern="1200">
                  <a:solidFill>
                    <a:schemeClr val="tx1"/>
                  </a:solidFill>
                  <a:latin typeface="+mn-lt"/>
                  <a:ea typeface="+mn-ea"/>
                  <a:cs typeface="+mn-cs"/>
                </a:defRPr>
              </a:lvl9pPr>
            </a:lstStyle>
            <a:p>
              <a:endParaRPr lang="zh-CN" altLang="en-US"/>
            </a:p>
          </p:txBody>
        </p:sp>
        <p:sp>
          <p:nvSpPr>
            <p:cNvPr id="28" name="Freeform 132"/>
            <p:cNvSpPr>
              <a:spLocks/>
            </p:cNvSpPr>
            <p:nvPr/>
          </p:nvSpPr>
          <p:spPr bwMode="auto">
            <a:xfrm>
              <a:off x="9183688" y="4119563"/>
              <a:ext cx="0" cy="61912"/>
            </a:xfrm>
            <a:custGeom>
              <a:avLst/>
              <a:gdLst>
                <a:gd name="T0" fmla="*/ 0 h 39"/>
                <a:gd name="T1" fmla="*/ 39 h 39"/>
                <a:gd name="T2" fmla="*/ 0 h 39"/>
              </a:gdLst>
              <a:ahLst/>
              <a:cxnLst>
                <a:cxn ang="0">
                  <a:pos x="0" y="T0"/>
                </a:cxn>
                <a:cxn ang="0">
                  <a:pos x="0" y="T1"/>
                </a:cxn>
                <a:cxn ang="0">
                  <a:pos x="0" y="T2"/>
                </a:cxn>
              </a:cxnLst>
              <a:rect l="0" t="0" r="r" b="b"/>
              <a:pathLst>
                <a:path h="39">
                  <a:moveTo>
                    <a:pt x="0" y="0"/>
                  </a:moveTo>
                  <a:lnTo>
                    <a:pt x="0" y="39"/>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1219272" rtl="0" eaLnBrk="1" latinLnBrk="0" hangingPunct="1">
                <a:defRPr sz="2400" kern="1200">
                  <a:solidFill>
                    <a:schemeClr val="tx1"/>
                  </a:solidFill>
                  <a:latin typeface="+mn-lt"/>
                  <a:ea typeface="+mn-ea"/>
                  <a:cs typeface="+mn-cs"/>
                </a:defRPr>
              </a:lvl1pPr>
              <a:lvl2pPr marL="609636" algn="l" defTabSz="1219272" rtl="0" eaLnBrk="1" latinLnBrk="0" hangingPunct="1">
                <a:defRPr sz="2400" kern="1200">
                  <a:solidFill>
                    <a:schemeClr val="tx1"/>
                  </a:solidFill>
                  <a:latin typeface="+mn-lt"/>
                  <a:ea typeface="+mn-ea"/>
                  <a:cs typeface="+mn-cs"/>
                </a:defRPr>
              </a:lvl2pPr>
              <a:lvl3pPr marL="1219272" algn="l" defTabSz="1219272" rtl="0" eaLnBrk="1" latinLnBrk="0" hangingPunct="1">
                <a:defRPr sz="2400" kern="1200">
                  <a:solidFill>
                    <a:schemeClr val="tx1"/>
                  </a:solidFill>
                  <a:latin typeface="+mn-lt"/>
                  <a:ea typeface="+mn-ea"/>
                  <a:cs typeface="+mn-cs"/>
                </a:defRPr>
              </a:lvl3pPr>
              <a:lvl4pPr marL="1828908" algn="l" defTabSz="1219272" rtl="0" eaLnBrk="1" latinLnBrk="0" hangingPunct="1">
                <a:defRPr sz="2400" kern="1200">
                  <a:solidFill>
                    <a:schemeClr val="tx1"/>
                  </a:solidFill>
                  <a:latin typeface="+mn-lt"/>
                  <a:ea typeface="+mn-ea"/>
                  <a:cs typeface="+mn-cs"/>
                </a:defRPr>
              </a:lvl4pPr>
              <a:lvl5pPr marL="2438545" algn="l" defTabSz="1219272" rtl="0" eaLnBrk="1" latinLnBrk="0" hangingPunct="1">
                <a:defRPr sz="2400" kern="1200">
                  <a:solidFill>
                    <a:schemeClr val="tx1"/>
                  </a:solidFill>
                  <a:latin typeface="+mn-lt"/>
                  <a:ea typeface="+mn-ea"/>
                  <a:cs typeface="+mn-cs"/>
                </a:defRPr>
              </a:lvl5pPr>
              <a:lvl6pPr marL="3048180" algn="l" defTabSz="1219272" rtl="0" eaLnBrk="1" latinLnBrk="0" hangingPunct="1">
                <a:defRPr sz="2400" kern="1200">
                  <a:solidFill>
                    <a:schemeClr val="tx1"/>
                  </a:solidFill>
                  <a:latin typeface="+mn-lt"/>
                  <a:ea typeface="+mn-ea"/>
                  <a:cs typeface="+mn-cs"/>
                </a:defRPr>
              </a:lvl6pPr>
              <a:lvl7pPr marL="3657816" algn="l" defTabSz="1219272" rtl="0" eaLnBrk="1" latinLnBrk="0" hangingPunct="1">
                <a:defRPr sz="2400" kern="1200">
                  <a:solidFill>
                    <a:schemeClr val="tx1"/>
                  </a:solidFill>
                  <a:latin typeface="+mn-lt"/>
                  <a:ea typeface="+mn-ea"/>
                  <a:cs typeface="+mn-cs"/>
                </a:defRPr>
              </a:lvl7pPr>
              <a:lvl8pPr marL="4267452" algn="l" defTabSz="1219272" rtl="0" eaLnBrk="1" latinLnBrk="0" hangingPunct="1">
                <a:defRPr sz="2400" kern="1200">
                  <a:solidFill>
                    <a:schemeClr val="tx1"/>
                  </a:solidFill>
                  <a:latin typeface="+mn-lt"/>
                  <a:ea typeface="+mn-ea"/>
                  <a:cs typeface="+mn-cs"/>
                </a:defRPr>
              </a:lvl8pPr>
              <a:lvl9pPr marL="4877087" algn="l" defTabSz="1219272" rtl="0" eaLnBrk="1" latinLnBrk="0" hangingPunct="1">
                <a:defRPr sz="2400" kern="1200">
                  <a:solidFill>
                    <a:schemeClr val="tx1"/>
                  </a:solidFill>
                  <a:latin typeface="+mn-lt"/>
                  <a:ea typeface="+mn-ea"/>
                  <a:cs typeface="+mn-cs"/>
                </a:defRPr>
              </a:lvl9pPr>
            </a:lstStyle>
            <a:p>
              <a:endParaRPr lang="zh-CN" altLang="en-US"/>
            </a:p>
          </p:txBody>
        </p:sp>
        <p:sp>
          <p:nvSpPr>
            <p:cNvPr id="29" name="Line 133"/>
            <p:cNvSpPr>
              <a:spLocks noChangeShapeType="1"/>
            </p:cNvSpPr>
            <p:nvPr/>
          </p:nvSpPr>
          <p:spPr bwMode="auto">
            <a:xfrm>
              <a:off x="9183688" y="4119563"/>
              <a:ext cx="0" cy="61912"/>
            </a:xfrm>
            <a:prstGeom prst="lin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1219272" rtl="0" eaLnBrk="1" latinLnBrk="0" hangingPunct="1">
                <a:defRPr sz="2400" kern="1200">
                  <a:solidFill>
                    <a:schemeClr val="tx1"/>
                  </a:solidFill>
                  <a:latin typeface="+mn-lt"/>
                  <a:ea typeface="+mn-ea"/>
                  <a:cs typeface="+mn-cs"/>
                </a:defRPr>
              </a:lvl1pPr>
              <a:lvl2pPr marL="609636" algn="l" defTabSz="1219272" rtl="0" eaLnBrk="1" latinLnBrk="0" hangingPunct="1">
                <a:defRPr sz="2400" kern="1200">
                  <a:solidFill>
                    <a:schemeClr val="tx1"/>
                  </a:solidFill>
                  <a:latin typeface="+mn-lt"/>
                  <a:ea typeface="+mn-ea"/>
                  <a:cs typeface="+mn-cs"/>
                </a:defRPr>
              </a:lvl2pPr>
              <a:lvl3pPr marL="1219272" algn="l" defTabSz="1219272" rtl="0" eaLnBrk="1" latinLnBrk="0" hangingPunct="1">
                <a:defRPr sz="2400" kern="1200">
                  <a:solidFill>
                    <a:schemeClr val="tx1"/>
                  </a:solidFill>
                  <a:latin typeface="+mn-lt"/>
                  <a:ea typeface="+mn-ea"/>
                  <a:cs typeface="+mn-cs"/>
                </a:defRPr>
              </a:lvl3pPr>
              <a:lvl4pPr marL="1828908" algn="l" defTabSz="1219272" rtl="0" eaLnBrk="1" latinLnBrk="0" hangingPunct="1">
                <a:defRPr sz="2400" kern="1200">
                  <a:solidFill>
                    <a:schemeClr val="tx1"/>
                  </a:solidFill>
                  <a:latin typeface="+mn-lt"/>
                  <a:ea typeface="+mn-ea"/>
                  <a:cs typeface="+mn-cs"/>
                </a:defRPr>
              </a:lvl4pPr>
              <a:lvl5pPr marL="2438545" algn="l" defTabSz="1219272" rtl="0" eaLnBrk="1" latinLnBrk="0" hangingPunct="1">
                <a:defRPr sz="2400" kern="1200">
                  <a:solidFill>
                    <a:schemeClr val="tx1"/>
                  </a:solidFill>
                  <a:latin typeface="+mn-lt"/>
                  <a:ea typeface="+mn-ea"/>
                  <a:cs typeface="+mn-cs"/>
                </a:defRPr>
              </a:lvl5pPr>
              <a:lvl6pPr marL="3048180" algn="l" defTabSz="1219272" rtl="0" eaLnBrk="1" latinLnBrk="0" hangingPunct="1">
                <a:defRPr sz="2400" kern="1200">
                  <a:solidFill>
                    <a:schemeClr val="tx1"/>
                  </a:solidFill>
                  <a:latin typeface="+mn-lt"/>
                  <a:ea typeface="+mn-ea"/>
                  <a:cs typeface="+mn-cs"/>
                </a:defRPr>
              </a:lvl6pPr>
              <a:lvl7pPr marL="3657816" algn="l" defTabSz="1219272" rtl="0" eaLnBrk="1" latinLnBrk="0" hangingPunct="1">
                <a:defRPr sz="2400" kern="1200">
                  <a:solidFill>
                    <a:schemeClr val="tx1"/>
                  </a:solidFill>
                  <a:latin typeface="+mn-lt"/>
                  <a:ea typeface="+mn-ea"/>
                  <a:cs typeface="+mn-cs"/>
                </a:defRPr>
              </a:lvl7pPr>
              <a:lvl8pPr marL="4267452" algn="l" defTabSz="1219272" rtl="0" eaLnBrk="1" latinLnBrk="0" hangingPunct="1">
                <a:defRPr sz="2400" kern="1200">
                  <a:solidFill>
                    <a:schemeClr val="tx1"/>
                  </a:solidFill>
                  <a:latin typeface="+mn-lt"/>
                  <a:ea typeface="+mn-ea"/>
                  <a:cs typeface="+mn-cs"/>
                </a:defRPr>
              </a:lvl8pPr>
              <a:lvl9pPr marL="4877087" algn="l" defTabSz="1219272" rtl="0" eaLnBrk="1" latinLnBrk="0" hangingPunct="1">
                <a:defRPr sz="2400" kern="1200">
                  <a:solidFill>
                    <a:schemeClr val="tx1"/>
                  </a:solidFill>
                  <a:latin typeface="+mn-lt"/>
                  <a:ea typeface="+mn-ea"/>
                  <a:cs typeface="+mn-cs"/>
                </a:defRPr>
              </a:lvl9pPr>
            </a:lstStyle>
            <a:p>
              <a:endParaRPr lang="zh-CN" altLang="en-US"/>
            </a:p>
          </p:txBody>
        </p:sp>
        <p:sp>
          <p:nvSpPr>
            <p:cNvPr id="30" name="Freeform 134"/>
            <p:cNvSpPr>
              <a:spLocks/>
            </p:cNvSpPr>
            <p:nvPr/>
          </p:nvSpPr>
          <p:spPr bwMode="auto">
            <a:xfrm>
              <a:off x="9172575" y="4108450"/>
              <a:ext cx="25400" cy="87312"/>
            </a:xfrm>
            <a:custGeom>
              <a:avLst/>
              <a:gdLst>
                <a:gd name="T0" fmla="*/ 3 w 7"/>
                <a:gd name="T1" fmla="*/ 23 h 23"/>
                <a:gd name="T2" fmla="*/ 0 w 7"/>
                <a:gd name="T3" fmla="*/ 19 h 23"/>
                <a:gd name="T4" fmla="*/ 0 w 7"/>
                <a:gd name="T5" fmla="*/ 3 h 23"/>
                <a:gd name="T6" fmla="*/ 3 w 7"/>
                <a:gd name="T7" fmla="*/ 0 h 23"/>
                <a:gd name="T8" fmla="*/ 7 w 7"/>
                <a:gd name="T9" fmla="*/ 3 h 23"/>
                <a:gd name="T10" fmla="*/ 7 w 7"/>
                <a:gd name="T11" fmla="*/ 19 h 23"/>
                <a:gd name="T12" fmla="*/ 3 w 7"/>
                <a:gd name="T13" fmla="*/ 23 h 23"/>
              </a:gdLst>
              <a:ahLst/>
              <a:cxnLst>
                <a:cxn ang="0">
                  <a:pos x="T0" y="T1"/>
                </a:cxn>
                <a:cxn ang="0">
                  <a:pos x="T2" y="T3"/>
                </a:cxn>
                <a:cxn ang="0">
                  <a:pos x="T4" y="T5"/>
                </a:cxn>
                <a:cxn ang="0">
                  <a:pos x="T6" y="T7"/>
                </a:cxn>
                <a:cxn ang="0">
                  <a:pos x="T8" y="T9"/>
                </a:cxn>
                <a:cxn ang="0">
                  <a:pos x="T10" y="T11"/>
                </a:cxn>
                <a:cxn ang="0">
                  <a:pos x="T12" y="T13"/>
                </a:cxn>
              </a:cxnLst>
              <a:rect l="0" t="0" r="r" b="b"/>
              <a:pathLst>
                <a:path w="7" h="23">
                  <a:moveTo>
                    <a:pt x="3" y="23"/>
                  </a:moveTo>
                  <a:cubicBezTo>
                    <a:pt x="1" y="23"/>
                    <a:pt x="0" y="21"/>
                    <a:pt x="0" y="19"/>
                  </a:cubicBezTo>
                  <a:cubicBezTo>
                    <a:pt x="0" y="3"/>
                    <a:pt x="0" y="3"/>
                    <a:pt x="0" y="3"/>
                  </a:cubicBezTo>
                  <a:cubicBezTo>
                    <a:pt x="0" y="1"/>
                    <a:pt x="1" y="0"/>
                    <a:pt x="3" y="0"/>
                  </a:cubicBezTo>
                  <a:cubicBezTo>
                    <a:pt x="5" y="0"/>
                    <a:pt x="7" y="1"/>
                    <a:pt x="7" y="3"/>
                  </a:cubicBezTo>
                  <a:cubicBezTo>
                    <a:pt x="7" y="19"/>
                    <a:pt x="7" y="19"/>
                    <a:pt x="7" y="19"/>
                  </a:cubicBezTo>
                  <a:cubicBezTo>
                    <a:pt x="7" y="21"/>
                    <a:pt x="5" y="23"/>
                    <a:pt x="3" y="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1219272" rtl="0" eaLnBrk="1" latinLnBrk="0" hangingPunct="1">
                <a:defRPr sz="2400" kern="1200">
                  <a:solidFill>
                    <a:schemeClr val="tx1"/>
                  </a:solidFill>
                  <a:latin typeface="+mn-lt"/>
                  <a:ea typeface="+mn-ea"/>
                  <a:cs typeface="+mn-cs"/>
                </a:defRPr>
              </a:lvl1pPr>
              <a:lvl2pPr marL="609636" algn="l" defTabSz="1219272" rtl="0" eaLnBrk="1" latinLnBrk="0" hangingPunct="1">
                <a:defRPr sz="2400" kern="1200">
                  <a:solidFill>
                    <a:schemeClr val="tx1"/>
                  </a:solidFill>
                  <a:latin typeface="+mn-lt"/>
                  <a:ea typeface="+mn-ea"/>
                  <a:cs typeface="+mn-cs"/>
                </a:defRPr>
              </a:lvl2pPr>
              <a:lvl3pPr marL="1219272" algn="l" defTabSz="1219272" rtl="0" eaLnBrk="1" latinLnBrk="0" hangingPunct="1">
                <a:defRPr sz="2400" kern="1200">
                  <a:solidFill>
                    <a:schemeClr val="tx1"/>
                  </a:solidFill>
                  <a:latin typeface="+mn-lt"/>
                  <a:ea typeface="+mn-ea"/>
                  <a:cs typeface="+mn-cs"/>
                </a:defRPr>
              </a:lvl3pPr>
              <a:lvl4pPr marL="1828908" algn="l" defTabSz="1219272" rtl="0" eaLnBrk="1" latinLnBrk="0" hangingPunct="1">
                <a:defRPr sz="2400" kern="1200">
                  <a:solidFill>
                    <a:schemeClr val="tx1"/>
                  </a:solidFill>
                  <a:latin typeface="+mn-lt"/>
                  <a:ea typeface="+mn-ea"/>
                  <a:cs typeface="+mn-cs"/>
                </a:defRPr>
              </a:lvl4pPr>
              <a:lvl5pPr marL="2438545" algn="l" defTabSz="1219272" rtl="0" eaLnBrk="1" latinLnBrk="0" hangingPunct="1">
                <a:defRPr sz="2400" kern="1200">
                  <a:solidFill>
                    <a:schemeClr val="tx1"/>
                  </a:solidFill>
                  <a:latin typeface="+mn-lt"/>
                  <a:ea typeface="+mn-ea"/>
                  <a:cs typeface="+mn-cs"/>
                </a:defRPr>
              </a:lvl5pPr>
              <a:lvl6pPr marL="3048180" algn="l" defTabSz="1219272" rtl="0" eaLnBrk="1" latinLnBrk="0" hangingPunct="1">
                <a:defRPr sz="2400" kern="1200">
                  <a:solidFill>
                    <a:schemeClr val="tx1"/>
                  </a:solidFill>
                  <a:latin typeface="+mn-lt"/>
                  <a:ea typeface="+mn-ea"/>
                  <a:cs typeface="+mn-cs"/>
                </a:defRPr>
              </a:lvl6pPr>
              <a:lvl7pPr marL="3657816" algn="l" defTabSz="1219272" rtl="0" eaLnBrk="1" latinLnBrk="0" hangingPunct="1">
                <a:defRPr sz="2400" kern="1200">
                  <a:solidFill>
                    <a:schemeClr val="tx1"/>
                  </a:solidFill>
                  <a:latin typeface="+mn-lt"/>
                  <a:ea typeface="+mn-ea"/>
                  <a:cs typeface="+mn-cs"/>
                </a:defRPr>
              </a:lvl7pPr>
              <a:lvl8pPr marL="4267452" algn="l" defTabSz="1219272" rtl="0" eaLnBrk="1" latinLnBrk="0" hangingPunct="1">
                <a:defRPr sz="2400" kern="1200">
                  <a:solidFill>
                    <a:schemeClr val="tx1"/>
                  </a:solidFill>
                  <a:latin typeface="+mn-lt"/>
                  <a:ea typeface="+mn-ea"/>
                  <a:cs typeface="+mn-cs"/>
                </a:defRPr>
              </a:lvl8pPr>
              <a:lvl9pPr marL="4877087" algn="l" defTabSz="1219272" rtl="0" eaLnBrk="1" latinLnBrk="0" hangingPunct="1">
                <a:defRPr sz="2400" kern="1200">
                  <a:solidFill>
                    <a:schemeClr val="tx1"/>
                  </a:solidFill>
                  <a:latin typeface="+mn-lt"/>
                  <a:ea typeface="+mn-ea"/>
                  <a:cs typeface="+mn-cs"/>
                </a:defRPr>
              </a:lvl9pPr>
            </a:lstStyle>
            <a:p>
              <a:endParaRPr lang="zh-CN" altLang="en-US"/>
            </a:p>
          </p:txBody>
        </p:sp>
      </p:grpSp>
      <p:grpSp>
        <p:nvGrpSpPr>
          <p:cNvPr id="31" name="组合 30"/>
          <p:cNvGrpSpPr/>
          <p:nvPr/>
        </p:nvGrpSpPr>
        <p:grpSpPr>
          <a:xfrm>
            <a:off x="7456647" y="3209234"/>
            <a:ext cx="209488" cy="167159"/>
            <a:chOff x="8893175" y="3751263"/>
            <a:chExt cx="584200" cy="444499"/>
          </a:xfrm>
          <a:solidFill>
            <a:schemeClr val="tx1"/>
          </a:solidFill>
        </p:grpSpPr>
        <p:sp>
          <p:nvSpPr>
            <p:cNvPr id="32" name="Freeform 128"/>
            <p:cNvSpPr>
              <a:spLocks noEditPoints="1"/>
            </p:cNvSpPr>
            <p:nvPr/>
          </p:nvSpPr>
          <p:spPr bwMode="auto">
            <a:xfrm>
              <a:off x="8893175" y="3751263"/>
              <a:ext cx="584200" cy="384175"/>
            </a:xfrm>
            <a:custGeom>
              <a:avLst/>
              <a:gdLst>
                <a:gd name="T0" fmla="*/ 147 w 155"/>
                <a:gd name="T1" fmla="*/ 100 h 100"/>
                <a:gd name="T2" fmla="*/ 8 w 155"/>
                <a:gd name="T3" fmla="*/ 100 h 100"/>
                <a:gd name="T4" fmla="*/ 0 w 155"/>
                <a:gd name="T5" fmla="*/ 92 h 100"/>
                <a:gd name="T6" fmla="*/ 0 w 155"/>
                <a:gd name="T7" fmla="*/ 8 h 100"/>
                <a:gd name="T8" fmla="*/ 8 w 155"/>
                <a:gd name="T9" fmla="*/ 0 h 100"/>
                <a:gd name="T10" fmla="*/ 147 w 155"/>
                <a:gd name="T11" fmla="*/ 0 h 100"/>
                <a:gd name="T12" fmla="*/ 155 w 155"/>
                <a:gd name="T13" fmla="*/ 8 h 100"/>
                <a:gd name="T14" fmla="*/ 155 w 155"/>
                <a:gd name="T15" fmla="*/ 92 h 100"/>
                <a:gd name="T16" fmla="*/ 147 w 155"/>
                <a:gd name="T17" fmla="*/ 100 h 100"/>
                <a:gd name="T18" fmla="*/ 147 w 155"/>
                <a:gd name="T19" fmla="*/ 7 h 100"/>
                <a:gd name="T20" fmla="*/ 8 w 155"/>
                <a:gd name="T21" fmla="*/ 7 h 100"/>
                <a:gd name="T22" fmla="*/ 7 w 155"/>
                <a:gd name="T23" fmla="*/ 8 h 100"/>
                <a:gd name="T24" fmla="*/ 7 w 155"/>
                <a:gd name="T25" fmla="*/ 92 h 100"/>
                <a:gd name="T26" fmla="*/ 8 w 155"/>
                <a:gd name="T27" fmla="*/ 93 h 100"/>
                <a:gd name="T28" fmla="*/ 147 w 155"/>
                <a:gd name="T29" fmla="*/ 93 h 100"/>
                <a:gd name="T30" fmla="*/ 148 w 155"/>
                <a:gd name="T31" fmla="*/ 92 h 100"/>
                <a:gd name="T32" fmla="*/ 148 w 155"/>
                <a:gd name="T33" fmla="*/ 8 h 100"/>
                <a:gd name="T34" fmla="*/ 147 w 155"/>
                <a:gd name="T35" fmla="*/ 7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55" h="100">
                  <a:moveTo>
                    <a:pt x="147" y="100"/>
                  </a:moveTo>
                  <a:cubicBezTo>
                    <a:pt x="8" y="100"/>
                    <a:pt x="8" y="100"/>
                    <a:pt x="8" y="100"/>
                  </a:cubicBezTo>
                  <a:cubicBezTo>
                    <a:pt x="4" y="100"/>
                    <a:pt x="0" y="96"/>
                    <a:pt x="0" y="92"/>
                  </a:cubicBezTo>
                  <a:cubicBezTo>
                    <a:pt x="0" y="8"/>
                    <a:pt x="0" y="8"/>
                    <a:pt x="0" y="8"/>
                  </a:cubicBezTo>
                  <a:cubicBezTo>
                    <a:pt x="0" y="3"/>
                    <a:pt x="4" y="0"/>
                    <a:pt x="8" y="0"/>
                  </a:cubicBezTo>
                  <a:cubicBezTo>
                    <a:pt x="147" y="0"/>
                    <a:pt x="147" y="0"/>
                    <a:pt x="147" y="0"/>
                  </a:cubicBezTo>
                  <a:cubicBezTo>
                    <a:pt x="151" y="0"/>
                    <a:pt x="155" y="3"/>
                    <a:pt x="155" y="8"/>
                  </a:cubicBezTo>
                  <a:cubicBezTo>
                    <a:pt x="155" y="92"/>
                    <a:pt x="155" y="92"/>
                    <a:pt x="155" y="92"/>
                  </a:cubicBezTo>
                  <a:cubicBezTo>
                    <a:pt x="155" y="96"/>
                    <a:pt x="151" y="100"/>
                    <a:pt x="147" y="100"/>
                  </a:cubicBezTo>
                  <a:close/>
                  <a:moveTo>
                    <a:pt x="147" y="7"/>
                  </a:moveTo>
                  <a:cubicBezTo>
                    <a:pt x="8" y="7"/>
                    <a:pt x="8" y="7"/>
                    <a:pt x="8" y="7"/>
                  </a:cubicBezTo>
                  <a:cubicBezTo>
                    <a:pt x="8" y="7"/>
                    <a:pt x="7" y="7"/>
                    <a:pt x="7" y="8"/>
                  </a:cubicBezTo>
                  <a:cubicBezTo>
                    <a:pt x="7" y="92"/>
                    <a:pt x="7" y="92"/>
                    <a:pt x="7" y="92"/>
                  </a:cubicBezTo>
                  <a:cubicBezTo>
                    <a:pt x="7" y="92"/>
                    <a:pt x="8" y="92"/>
                    <a:pt x="8" y="93"/>
                  </a:cubicBezTo>
                  <a:cubicBezTo>
                    <a:pt x="147" y="93"/>
                    <a:pt x="147" y="93"/>
                    <a:pt x="147" y="93"/>
                  </a:cubicBezTo>
                  <a:cubicBezTo>
                    <a:pt x="147" y="92"/>
                    <a:pt x="148" y="92"/>
                    <a:pt x="148" y="92"/>
                  </a:cubicBezTo>
                  <a:cubicBezTo>
                    <a:pt x="148" y="8"/>
                    <a:pt x="148" y="8"/>
                    <a:pt x="148" y="8"/>
                  </a:cubicBezTo>
                  <a:cubicBezTo>
                    <a:pt x="148" y="7"/>
                    <a:pt x="147" y="7"/>
                    <a:pt x="147"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1219272" rtl="0" eaLnBrk="1" latinLnBrk="0" hangingPunct="1">
                <a:defRPr sz="2400" kern="1200">
                  <a:solidFill>
                    <a:schemeClr val="tx1"/>
                  </a:solidFill>
                  <a:latin typeface="+mn-lt"/>
                  <a:ea typeface="+mn-ea"/>
                  <a:cs typeface="+mn-cs"/>
                </a:defRPr>
              </a:lvl1pPr>
              <a:lvl2pPr marL="609636" algn="l" defTabSz="1219272" rtl="0" eaLnBrk="1" latinLnBrk="0" hangingPunct="1">
                <a:defRPr sz="2400" kern="1200">
                  <a:solidFill>
                    <a:schemeClr val="tx1"/>
                  </a:solidFill>
                  <a:latin typeface="+mn-lt"/>
                  <a:ea typeface="+mn-ea"/>
                  <a:cs typeface="+mn-cs"/>
                </a:defRPr>
              </a:lvl2pPr>
              <a:lvl3pPr marL="1219272" algn="l" defTabSz="1219272" rtl="0" eaLnBrk="1" latinLnBrk="0" hangingPunct="1">
                <a:defRPr sz="2400" kern="1200">
                  <a:solidFill>
                    <a:schemeClr val="tx1"/>
                  </a:solidFill>
                  <a:latin typeface="+mn-lt"/>
                  <a:ea typeface="+mn-ea"/>
                  <a:cs typeface="+mn-cs"/>
                </a:defRPr>
              </a:lvl3pPr>
              <a:lvl4pPr marL="1828908" algn="l" defTabSz="1219272" rtl="0" eaLnBrk="1" latinLnBrk="0" hangingPunct="1">
                <a:defRPr sz="2400" kern="1200">
                  <a:solidFill>
                    <a:schemeClr val="tx1"/>
                  </a:solidFill>
                  <a:latin typeface="+mn-lt"/>
                  <a:ea typeface="+mn-ea"/>
                  <a:cs typeface="+mn-cs"/>
                </a:defRPr>
              </a:lvl4pPr>
              <a:lvl5pPr marL="2438545" algn="l" defTabSz="1219272" rtl="0" eaLnBrk="1" latinLnBrk="0" hangingPunct="1">
                <a:defRPr sz="2400" kern="1200">
                  <a:solidFill>
                    <a:schemeClr val="tx1"/>
                  </a:solidFill>
                  <a:latin typeface="+mn-lt"/>
                  <a:ea typeface="+mn-ea"/>
                  <a:cs typeface="+mn-cs"/>
                </a:defRPr>
              </a:lvl5pPr>
              <a:lvl6pPr marL="3048180" algn="l" defTabSz="1219272" rtl="0" eaLnBrk="1" latinLnBrk="0" hangingPunct="1">
                <a:defRPr sz="2400" kern="1200">
                  <a:solidFill>
                    <a:schemeClr val="tx1"/>
                  </a:solidFill>
                  <a:latin typeface="+mn-lt"/>
                  <a:ea typeface="+mn-ea"/>
                  <a:cs typeface="+mn-cs"/>
                </a:defRPr>
              </a:lvl6pPr>
              <a:lvl7pPr marL="3657816" algn="l" defTabSz="1219272" rtl="0" eaLnBrk="1" latinLnBrk="0" hangingPunct="1">
                <a:defRPr sz="2400" kern="1200">
                  <a:solidFill>
                    <a:schemeClr val="tx1"/>
                  </a:solidFill>
                  <a:latin typeface="+mn-lt"/>
                  <a:ea typeface="+mn-ea"/>
                  <a:cs typeface="+mn-cs"/>
                </a:defRPr>
              </a:lvl7pPr>
              <a:lvl8pPr marL="4267452" algn="l" defTabSz="1219272" rtl="0" eaLnBrk="1" latinLnBrk="0" hangingPunct="1">
                <a:defRPr sz="2400" kern="1200">
                  <a:solidFill>
                    <a:schemeClr val="tx1"/>
                  </a:solidFill>
                  <a:latin typeface="+mn-lt"/>
                  <a:ea typeface="+mn-ea"/>
                  <a:cs typeface="+mn-cs"/>
                </a:defRPr>
              </a:lvl8pPr>
              <a:lvl9pPr marL="4877087" algn="l" defTabSz="1219272" rtl="0" eaLnBrk="1" latinLnBrk="0" hangingPunct="1">
                <a:defRPr sz="2400" kern="1200">
                  <a:solidFill>
                    <a:schemeClr val="tx1"/>
                  </a:solidFill>
                  <a:latin typeface="+mn-lt"/>
                  <a:ea typeface="+mn-ea"/>
                  <a:cs typeface="+mn-cs"/>
                </a:defRPr>
              </a:lvl9pPr>
            </a:lstStyle>
            <a:p>
              <a:endParaRPr lang="zh-CN" altLang="en-US"/>
            </a:p>
          </p:txBody>
        </p:sp>
        <p:sp>
          <p:nvSpPr>
            <p:cNvPr id="33" name="Freeform 129"/>
            <p:cNvSpPr>
              <a:spLocks/>
            </p:cNvSpPr>
            <p:nvPr/>
          </p:nvSpPr>
          <p:spPr bwMode="auto">
            <a:xfrm>
              <a:off x="9040813" y="4181475"/>
              <a:ext cx="288925" cy="0"/>
            </a:xfrm>
            <a:custGeom>
              <a:avLst/>
              <a:gdLst>
                <a:gd name="T0" fmla="*/ 0 w 182"/>
                <a:gd name="T1" fmla="*/ 182 w 182"/>
                <a:gd name="T2" fmla="*/ 0 w 182"/>
              </a:gdLst>
              <a:ahLst/>
              <a:cxnLst>
                <a:cxn ang="0">
                  <a:pos x="T0" y="0"/>
                </a:cxn>
                <a:cxn ang="0">
                  <a:pos x="T1" y="0"/>
                </a:cxn>
                <a:cxn ang="0">
                  <a:pos x="T2" y="0"/>
                </a:cxn>
              </a:cxnLst>
              <a:rect l="0" t="0" r="r" b="b"/>
              <a:pathLst>
                <a:path w="182">
                  <a:moveTo>
                    <a:pt x="0" y="0"/>
                  </a:moveTo>
                  <a:lnTo>
                    <a:pt x="182"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1219272" rtl="0" eaLnBrk="1" latinLnBrk="0" hangingPunct="1">
                <a:defRPr sz="2400" kern="1200">
                  <a:solidFill>
                    <a:schemeClr val="tx1"/>
                  </a:solidFill>
                  <a:latin typeface="+mn-lt"/>
                  <a:ea typeface="+mn-ea"/>
                  <a:cs typeface="+mn-cs"/>
                </a:defRPr>
              </a:lvl1pPr>
              <a:lvl2pPr marL="609636" algn="l" defTabSz="1219272" rtl="0" eaLnBrk="1" latinLnBrk="0" hangingPunct="1">
                <a:defRPr sz="2400" kern="1200">
                  <a:solidFill>
                    <a:schemeClr val="tx1"/>
                  </a:solidFill>
                  <a:latin typeface="+mn-lt"/>
                  <a:ea typeface="+mn-ea"/>
                  <a:cs typeface="+mn-cs"/>
                </a:defRPr>
              </a:lvl2pPr>
              <a:lvl3pPr marL="1219272" algn="l" defTabSz="1219272" rtl="0" eaLnBrk="1" latinLnBrk="0" hangingPunct="1">
                <a:defRPr sz="2400" kern="1200">
                  <a:solidFill>
                    <a:schemeClr val="tx1"/>
                  </a:solidFill>
                  <a:latin typeface="+mn-lt"/>
                  <a:ea typeface="+mn-ea"/>
                  <a:cs typeface="+mn-cs"/>
                </a:defRPr>
              </a:lvl3pPr>
              <a:lvl4pPr marL="1828908" algn="l" defTabSz="1219272" rtl="0" eaLnBrk="1" latinLnBrk="0" hangingPunct="1">
                <a:defRPr sz="2400" kern="1200">
                  <a:solidFill>
                    <a:schemeClr val="tx1"/>
                  </a:solidFill>
                  <a:latin typeface="+mn-lt"/>
                  <a:ea typeface="+mn-ea"/>
                  <a:cs typeface="+mn-cs"/>
                </a:defRPr>
              </a:lvl4pPr>
              <a:lvl5pPr marL="2438545" algn="l" defTabSz="1219272" rtl="0" eaLnBrk="1" latinLnBrk="0" hangingPunct="1">
                <a:defRPr sz="2400" kern="1200">
                  <a:solidFill>
                    <a:schemeClr val="tx1"/>
                  </a:solidFill>
                  <a:latin typeface="+mn-lt"/>
                  <a:ea typeface="+mn-ea"/>
                  <a:cs typeface="+mn-cs"/>
                </a:defRPr>
              </a:lvl5pPr>
              <a:lvl6pPr marL="3048180" algn="l" defTabSz="1219272" rtl="0" eaLnBrk="1" latinLnBrk="0" hangingPunct="1">
                <a:defRPr sz="2400" kern="1200">
                  <a:solidFill>
                    <a:schemeClr val="tx1"/>
                  </a:solidFill>
                  <a:latin typeface="+mn-lt"/>
                  <a:ea typeface="+mn-ea"/>
                  <a:cs typeface="+mn-cs"/>
                </a:defRPr>
              </a:lvl6pPr>
              <a:lvl7pPr marL="3657816" algn="l" defTabSz="1219272" rtl="0" eaLnBrk="1" latinLnBrk="0" hangingPunct="1">
                <a:defRPr sz="2400" kern="1200">
                  <a:solidFill>
                    <a:schemeClr val="tx1"/>
                  </a:solidFill>
                  <a:latin typeface="+mn-lt"/>
                  <a:ea typeface="+mn-ea"/>
                  <a:cs typeface="+mn-cs"/>
                </a:defRPr>
              </a:lvl7pPr>
              <a:lvl8pPr marL="4267452" algn="l" defTabSz="1219272" rtl="0" eaLnBrk="1" latinLnBrk="0" hangingPunct="1">
                <a:defRPr sz="2400" kern="1200">
                  <a:solidFill>
                    <a:schemeClr val="tx1"/>
                  </a:solidFill>
                  <a:latin typeface="+mn-lt"/>
                  <a:ea typeface="+mn-ea"/>
                  <a:cs typeface="+mn-cs"/>
                </a:defRPr>
              </a:lvl8pPr>
              <a:lvl9pPr marL="4877087" algn="l" defTabSz="1219272" rtl="0" eaLnBrk="1" latinLnBrk="0" hangingPunct="1">
                <a:defRPr sz="2400" kern="1200">
                  <a:solidFill>
                    <a:schemeClr val="tx1"/>
                  </a:solidFill>
                  <a:latin typeface="+mn-lt"/>
                  <a:ea typeface="+mn-ea"/>
                  <a:cs typeface="+mn-cs"/>
                </a:defRPr>
              </a:lvl9pPr>
            </a:lstStyle>
            <a:p>
              <a:endParaRPr lang="zh-CN" altLang="en-US"/>
            </a:p>
          </p:txBody>
        </p:sp>
        <p:sp>
          <p:nvSpPr>
            <p:cNvPr id="34" name="Line 130"/>
            <p:cNvSpPr>
              <a:spLocks noChangeShapeType="1"/>
            </p:cNvSpPr>
            <p:nvPr/>
          </p:nvSpPr>
          <p:spPr bwMode="auto">
            <a:xfrm>
              <a:off x="9040813" y="4181475"/>
              <a:ext cx="288925" cy="0"/>
            </a:xfrm>
            <a:prstGeom prst="lin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1219272" rtl="0" eaLnBrk="1" latinLnBrk="0" hangingPunct="1">
                <a:defRPr sz="2400" kern="1200">
                  <a:solidFill>
                    <a:schemeClr val="tx1"/>
                  </a:solidFill>
                  <a:latin typeface="+mn-lt"/>
                  <a:ea typeface="+mn-ea"/>
                  <a:cs typeface="+mn-cs"/>
                </a:defRPr>
              </a:lvl1pPr>
              <a:lvl2pPr marL="609636" algn="l" defTabSz="1219272" rtl="0" eaLnBrk="1" latinLnBrk="0" hangingPunct="1">
                <a:defRPr sz="2400" kern="1200">
                  <a:solidFill>
                    <a:schemeClr val="tx1"/>
                  </a:solidFill>
                  <a:latin typeface="+mn-lt"/>
                  <a:ea typeface="+mn-ea"/>
                  <a:cs typeface="+mn-cs"/>
                </a:defRPr>
              </a:lvl2pPr>
              <a:lvl3pPr marL="1219272" algn="l" defTabSz="1219272" rtl="0" eaLnBrk="1" latinLnBrk="0" hangingPunct="1">
                <a:defRPr sz="2400" kern="1200">
                  <a:solidFill>
                    <a:schemeClr val="tx1"/>
                  </a:solidFill>
                  <a:latin typeface="+mn-lt"/>
                  <a:ea typeface="+mn-ea"/>
                  <a:cs typeface="+mn-cs"/>
                </a:defRPr>
              </a:lvl3pPr>
              <a:lvl4pPr marL="1828908" algn="l" defTabSz="1219272" rtl="0" eaLnBrk="1" latinLnBrk="0" hangingPunct="1">
                <a:defRPr sz="2400" kern="1200">
                  <a:solidFill>
                    <a:schemeClr val="tx1"/>
                  </a:solidFill>
                  <a:latin typeface="+mn-lt"/>
                  <a:ea typeface="+mn-ea"/>
                  <a:cs typeface="+mn-cs"/>
                </a:defRPr>
              </a:lvl4pPr>
              <a:lvl5pPr marL="2438545" algn="l" defTabSz="1219272" rtl="0" eaLnBrk="1" latinLnBrk="0" hangingPunct="1">
                <a:defRPr sz="2400" kern="1200">
                  <a:solidFill>
                    <a:schemeClr val="tx1"/>
                  </a:solidFill>
                  <a:latin typeface="+mn-lt"/>
                  <a:ea typeface="+mn-ea"/>
                  <a:cs typeface="+mn-cs"/>
                </a:defRPr>
              </a:lvl5pPr>
              <a:lvl6pPr marL="3048180" algn="l" defTabSz="1219272" rtl="0" eaLnBrk="1" latinLnBrk="0" hangingPunct="1">
                <a:defRPr sz="2400" kern="1200">
                  <a:solidFill>
                    <a:schemeClr val="tx1"/>
                  </a:solidFill>
                  <a:latin typeface="+mn-lt"/>
                  <a:ea typeface="+mn-ea"/>
                  <a:cs typeface="+mn-cs"/>
                </a:defRPr>
              </a:lvl6pPr>
              <a:lvl7pPr marL="3657816" algn="l" defTabSz="1219272" rtl="0" eaLnBrk="1" latinLnBrk="0" hangingPunct="1">
                <a:defRPr sz="2400" kern="1200">
                  <a:solidFill>
                    <a:schemeClr val="tx1"/>
                  </a:solidFill>
                  <a:latin typeface="+mn-lt"/>
                  <a:ea typeface="+mn-ea"/>
                  <a:cs typeface="+mn-cs"/>
                </a:defRPr>
              </a:lvl7pPr>
              <a:lvl8pPr marL="4267452" algn="l" defTabSz="1219272" rtl="0" eaLnBrk="1" latinLnBrk="0" hangingPunct="1">
                <a:defRPr sz="2400" kern="1200">
                  <a:solidFill>
                    <a:schemeClr val="tx1"/>
                  </a:solidFill>
                  <a:latin typeface="+mn-lt"/>
                  <a:ea typeface="+mn-ea"/>
                  <a:cs typeface="+mn-cs"/>
                </a:defRPr>
              </a:lvl8pPr>
              <a:lvl9pPr marL="4877087" algn="l" defTabSz="1219272" rtl="0" eaLnBrk="1" latinLnBrk="0" hangingPunct="1">
                <a:defRPr sz="2400" kern="1200">
                  <a:solidFill>
                    <a:schemeClr val="tx1"/>
                  </a:solidFill>
                  <a:latin typeface="+mn-lt"/>
                  <a:ea typeface="+mn-ea"/>
                  <a:cs typeface="+mn-cs"/>
                </a:defRPr>
              </a:lvl9pPr>
            </a:lstStyle>
            <a:p>
              <a:endParaRPr lang="zh-CN" altLang="en-US"/>
            </a:p>
          </p:txBody>
        </p:sp>
        <p:sp>
          <p:nvSpPr>
            <p:cNvPr id="35" name="Freeform 131"/>
            <p:cNvSpPr>
              <a:spLocks/>
            </p:cNvSpPr>
            <p:nvPr/>
          </p:nvSpPr>
          <p:spPr bwMode="auto">
            <a:xfrm>
              <a:off x="9029700" y="4168775"/>
              <a:ext cx="312738" cy="26987"/>
            </a:xfrm>
            <a:custGeom>
              <a:avLst/>
              <a:gdLst>
                <a:gd name="T0" fmla="*/ 80 w 83"/>
                <a:gd name="T1" fmla="*/ 7 h 7"/>
                <a:gd name="T2" fmla="*/ 3 w 83"/>
                <a:gd name="T3" fmla="*/ 7 h 7"/>
                <a:gd name="T4" fmla="*/ 0 w 83"/>
                <a:gd name="T5" fmla="*/ 3 h 7"/>
                <a:gd name="T6" fmla="*/ 3 w 83"/>
                <a:gd name="T7" fmla="*/ 0 h 7"/>
                <a:gd name="T8" fmla="*/ 80 w 83"/>
                <a:gd name="T9" fmla="*/ 0 h 7"/>
                <a:gd name="T10" fmla="*/ 83 w 83"/>
                <a:gd name="T11" fmla="*/ 3 h 7"/>
                <a:gd name="T12" fmla="*/ 80 w 83"/>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83" h="7">
                  <a:moveTo>
                    <a:pt x="80" y="7"/>
                  </a:moveTo>
                  <a:cubicBezTo>
                    <a:pt x="3" y="7"/>
                    <a:pt x="3" y="7"/>
                    <a:pt x="3" y="7"/>
                  </a:cubicBezTo>
                  <a:cubicBezTo>
                    <a:pt x="1" y="7"/>
                    <a:pt x="0" y="5"/>
                    <a:pt x="0" y="3"/>
                  </a:cubicBezTo>
                  <a:cubicBezTo>
                    <a:pt x="0" y="1"/>
                    <a:pt x="1" y="0"/>
                    <a:pt x="3" y="0"/>
                  </a:cubicBezTo>
                  <a:cubicBezTo>
                    <a:pt x="80" y="0"/>
                    <a:pt x="80" y="0"/>
                    <a:pt x="80" y="0"/>
                  </a:cubicBezTo>
                  <a:cubicBezTo>
                    <a:pt x="82" y="0"/>
                    <a:pt x="83" y="1"/>
                    <a:pt x="83" y="3"/>
                  </a:cubicBezTo>
                  <a:cubicBezTo>
                    <a:pt x="83" y="5"/>
                    <a:pt x="82" y="7"/>
                    <a:pt x="80"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1219272" rtl="0" eaLnBrk="1" latinLnBrk="0" hangingPunct="1">
                <a:defRPr sz="2400" kern="1200">
                  <a:solidFill>
                    <a:schemeClr val="tx1"/>
                  </a:solidFill>
                  <a:latin typeface="+mn-lt"/>
                  <a:ea typeface="+mn-ea"/>
                  <a:cs typeface="+mn-cs"/>
                </a:defRPr>
              </a:lvl1pPr>
              <a:lvl2pPr marL="609636" algn="l" defTabSz="1219272" rtl="0" eaLnBrk="1" latinLnBrk="0" hangingPunct="1">
                <a:defRPr sz="2400" kern="1200">
                  <a:solidFill>
                    <a:schemeClr val="tx1"/>
                  </a:solidFill>
                  <a:latin typeface="+mn-lt"/>
                  <a:ea typeface="+mn-ea"/>
                  <a:cs typeface="+mn-cs"/>
                </a:defRPr>
              </a:lvl2pPr>
              <a:lvl3pPr marL="1219272" algn="l" defTabSz="1219272" rtl="0" eaLnBrk="1" latinLnBrk="0" hangingPunct="1">
                <a:defRPr sz="2400" kern="1200">
                  <a:solidFill>
                    <a:schemeClr val="tx1"/>
                  </a:solidFill>
                  <a:latin typeface="+mn-lt"/>
                  <a:ea typeface="+mn-ea"/>
                  <a:cs typeface="+mn-cs"/>
                </a:defRPr>
              </a:lvl3pPr>
              <a:lvl4pPr marL="1828908" algn="l" defTabSz="1219272" rtl="0" eaLnBrk="1" latinLnBrk="0" hangingPunct="1">
                <a:defRPr sz="2400" kern="1200">
                  <a:solidFill>
                    <a:schemeClr val="tx1"/>
                  </a:solidFill>
                  <a:latin typeface="+mn-lt"/>
                  <a:ea typeface="+mn-ea"/>
                  <a:cs typeface="+mn-cs"/>
                </a:defRPr>
              </a:lvl4pPr>
              <a:lvl5pPr marL="2438545" algn="l" defTabSz="1219272" rtl="0" eaLnBrk="1" latinLnBrk="0" hangingPunct="1">
                <a:defRPr sz="2400" kern="1200">
                  <a:solidFill>
                    <a:schemeClr val="tx1"/>
                  </a:solidFill>
                  <a:latin typeface="+mn-lt"/>
                  <a:ea typeface="+mn-ea"/>
                  <a:cs typeface="+mn-cs"/>
                </a:defRPr>
              </a:lvl5pPr>
              <a:lvl6pPr marL="3048180" algn="l" defTabSz="1219272" rtl="0" eaLnBrk="1" latinLnBrk="0" hangingPunct="1">
                <a:defRPr sz="2400" kern="1200">
                  <a:solidFill>
                    <a:schemeClr val="tx1"/>
                  </a:solidFill>
                  <a:latin typeface="+mn-lt"/>
                  <a:ea typeface="+mn-ea"/>
                  <a:cs typeface="+mn-cs"/>
                </a:defRPr>
              </a:lvl6pPr>
              <a:lvl7pPr marL="3657816" algn="l" defTabSz="1219272" rtl="0" eaLnBrk="1" latinLnBrk="0" hangingPunct="1">
                <a:defRPr sz="2400" kern="1200">
                  <a:solidFill>
                    <a:schemeClr val="tx1"/>
                  </a:solidFill>
                  <a:latin typeface="+mn-lt"/>
                  <a:ea typeface="+mn-ea"/>
                  <a:cs typeface="+mn-cs"/>
                </a:defRPr>
              </a:lvl7pPr>
              <a:lvl8pPr marL="4267452" algn="l" defTabSz="1219272" rtl="0" eaLnBrk="1" latinLnBrk="0" hangingPunct="1">
                <a:defRPr sz="2400" kern="1200">
                  <a:solidFill>
                    <a:schemeClr val="tx1"/>
                  </a:solidFill>
                  <a:latin typeface="+mn-lt"/>
                  <a:ea typeface="+mn-ea"/>
                  <a:cs typeface="+mn-cs"/>
                </a:defRPr>
              </a:lvl8pPr>
              <a:lvl9pPr marL="4877087" algn="l" defTabSz="1219272" rtl="0" eaLnBrk="1" latinLnBrk="0" hangingPunct="1">
                <a:defRPr sz="2400" kern="1200">
                  <a:solidFill>
                    <a:schemeClr val="tx1"/>
                  </a:solidFill>
                  <a:latin typeface="+mn-lt"/>
                  <a:ea typeface="+mn-ea"/>
                  <a:cs typeface="+mn-cs"/>
                </a:defRPr>
              </a:lvl9pPr>
            </a:lstStyle>
            <a:p>
              <a:endParaRPr lang="zh-CN" altLang="en-US"/>
            </a:p>
          </p:txBody>
        </p:sp>
        <p:sp>
          <p:nvSpPr>
            <p:cNvPr id="36" name="Freeform 132"/>
            <p:cNvSpPr>
              <a:spLocks/>
            </p:cNvSpPr>
            <p:nvPr/>
          </p:nvSpPr>
          <p:spPr bwMode="auto">
            <a:xfrm>
              <a:off x="9183688" y="4119563"/>
              <a:ext cx="0" cy="61912"/>
            </a:xfrm>
            <a:custGeom>
              <a:avLst/>
              <a:gdLst>
                <a:gd name="T0" fmla="*/ 0 h 39"/>
                <a:gd name="T1" fmla="*/ 39 h 39"/>
                <a:gd name="T2" fmla="*/ 0 h 39"/>
              </a:gdLst>
              <a:ahLst/>
              <a:cxnLst>
                <a:cxn ang="0">
                  <a:pos x="0" y="T0"/>
                </a:cxn>
                <a:cxn ang="0">
                  <a:pos x="0" y="T1"/>
                </a:cxn>
                <a:cxn ang="0">
                  <a:pos x="0" y="T2"/>
                </a:cxn>
              </a:cxnLst>
              <a:rect l="0" t="0" r="r" b="b"/>
              <a:pathLst>
                <a:path h="39">
                  <a:moveTo>
                    <a:pt x="0" y="0"/>
                  </a:moveTo>
                  <a:lnTo>
                    <a:pt x="0" y="39"/>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1219272" rtl="0" eaLnBrk="1" latinLnBrk="0" hangingPunct="1">
                <a:defRPr sz="2400" kern="1200">
                  <a:solidFill>
                    <a:schemeClr val="tx1"/>
                  </a:solidFill>
                  <a:latin typeface="+mn-lt"/>
                  <a:ea typeface="+mn-ea"/>
                  <a:cs typeface="+mn-cs"/>
                </a:defRPr>
              </a:lvl1pPr>
              <a:lvl2pPr marL="609636" algn="l" defTabSz="1219272" rtl="0" eaLnBrk="1" latinLnBrk="0" hangingPunct="1">
                <a:defRPr sz="2400" kern="1200">
                  <a:solidFill>
                    <a:schemeClr val="tx1"/>
                  </a:solidFill>
                  <a:latin typeface="+mn-lt"/>
                  <a:ea typeface="+mn-ea"/>
                  <a:cs typeface="+mn-cs"/>
                </a:defRPr>
              </a:lvl2pPr>
              <a:lvl3pPr marL="1219272" algn="l" defTabSz="1219272" rtl="0" eaLnBrk="1" latinLnBrk="0" hangingPunct="1">
                <a:defRPr sz="2400" kern="1200">
                  <a:solidFill>
                    <a:schemeClr val="tx1"/>
                  </a:solidFill>
                  <a:latin typeface="+mn-lt"/>
                  <a:ea typeface="+mn-ea"/>
                  <a:cs typeface="+mn-cs"/>
                </a:defRPr>
              </a:lvl3pPr>
              <a:lvl4pPr marL="1828908" algn="l" defTabSz="1219272" rtl="0" eaLnBrk="1" latinLnBrk="0" hangingPunct="1">
                <a:defRPr sz="2400" kern="1200">
                  <a:solidFill>
                    <a:schemeClr val="tx1"/>
                  </a:solidFill>
                  <a:latin typeface="+mn-lt"/>
                  <a:ea typeface="+mn-ea"/>
                  <a:cs typeface="+mn-cs"/>
                </a:defRPr>
              </a:lvl4pPr>
              <a:lvl5pPr marL="2438545" algn="l" defTabSz="1219272" rtl="0" eaLnBrk="1" latinLnBrk="0" hangingPunct="1">
                <a:defRPr sz="2400" kern="1200">
                  <a:solidFill>
                    <a:schemeClr val="tx1"/>
                  </a:solidFill>
                  <a:latin typeface="+mn-lt"/>
                  <a:ea typeface="+mn-ea"/>
                  <a:cs typeface="+mn-cs"/>
                </a:defRPr>
              </a:lvl5pPr>
              <a:lvl6pPr marL="3048180" algn="l" defTabSz="1219272" rtl="0" eaLnBrk="1" latinLnBrk="0" hangingPunct="1">
                <a:defRPr sz="2400" kern="1200">
                  <a:solidFill>
                    <a:schemeClr val="tx1"/>
                  </a:solidFill>
                  <a:latin typeface="+mn-lt"/>
                  <a:ea typeface="+mn-ea"/>
                  <a:cs typeface="+mn-cs"/>
                </a:defRPr>
              </a:lvl6pPr>
              <a:lvl7pPr marL="3657816" algn="l" defTabSz="1219272" rtl="0" eaLnBrk="1" latinLnBrk="0" hangingPunct="1">
                <a:defRPr sz="2400" kern="1200">
                  <a:solidFill>
                    <a:schemeClr val="tx1"/>
                  </a:solidFill>
                  <a:latin typeface="+mn-lt"/>
                  <a:ea typeface="+mn-ea"/>
                  <a:cs typeface="+mn-cs"/>
                </a:defRPr>
              </a:lvl7pPr>
              <a:lvl8pPr marL="4267452" algn="l" defTabSz="1219272" rtl="0" eaLnBrk="1" latinLnBrk="0" hangingPunct="1">
                <a:defRPr sz="2400" kern="1200">
                  <a:solidFill>
                    <a:schemeClr val="tx1"/>
                  </a:solidFill>
                  <a:latin typeface="+mn-lt"/>
                  <a:ea typeface="+mn-ea"/>
                  <a:cs typeface="+mn-cs"/>
                </a:defRPr>
              </a:lvl8pPr>
              <a:lvl9pPr marL="4877087" algn="l" defTabSz="1219272" rtl="0" eaLnBrk="1" latinLnBrk="0" hangingPunct="1">
                <a:defRPr sz="2400" kern="1200">
                  <a:solidFill>
                    <a:schemeClr val="tx1"/>
                  </a:solidFill>
                  <a:latin typeface="+mn-lt"/>
                  <a:ea typeface="+mn-ea"/>
                  <a:cs typeface="+mn-cs"/>
                </a:defRPr>
              </a:lvl9pPr>
            </a:lstStyle>
            <a:p>
              <a:endParaRPr lang="zh-CN" altLang="en-US"/>
            </a:p>
          </p:txBody>
        </p:sp>
        <p:sp>
          <p:nvSpPr>
            <p:cNvPr id="37" name="Line 133"/>
            <p:cNvSpPr>
              <a:spLocks noChangeShapeType="1"/>
            </p:cNvSpPr>
            <p:nvPr/>
          </p:nvSpPr>
          <p:spPr bwMode="auto">
            <a:xfrm>
              <a:off x="9183688" y="4119563"/>
              <a:ext cx="0" cy="61912"/>
            </a:xfrm>
            <a:prstGeom prst="lin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1219272" rtl="0" eaLnBrk="1" latinLnBrk="0" hangingPunct="1">
                <a:defRPr sz="2400" kern="1200">
                  <a:solidFill>
                    <a:schemeClr val="tx1"/>
                  </a:solidFill>
                  <a:latin typeface="+mn-lt"/>
                  <a:ea typeface="+mn-ea"/>
                  <a:cs typeface="+mn-cs"/>
                </a:defRPr>
              </a:lvl1pPr>
              <a:lvl2pPr marL="609636" algn="l" defTabSz="1219272" rtl="0" eaLnBrk="1" latinLnBrk="0" hangingPunct="1">
                <a:defRPr sz="2400" kern="1200">
                  <a:solidFill>
                    <a:schemeClr val="tx1"/>
                  </a:solidFill>
                  <a:latin typeface="+mn-lt"/>
                  <a:ea typeface="+mn-ea"/>
                  <a:cs typeface="+mn-cs"/>
                </a:defRPr>
              </a:lvl2pPr>
              <a:lvl3pPr marL="1219272" algn="l" defTabSz="1219272" rtl="0" eaLnBrk="1" latinLnBrk="0" hangingPunct="1">
                <a:defRPr sz="2400" kern="1200">
                  <a:solidFill>
                    <a:schemeClr val="tx1"/>
                  </a:solidFill>
                  <a:latin typeface="+mn-lt"/>
                  <a:ea typeface="+mn-ea"/>
                  <a:cs typeface="+mn-cs"/>
                </a:defRPr>
              </a:lvl3pPr>
              <a:lvl4pPr marL="1828908" algn="l" defTabSz="1219272" rtl="0" eaLnBrk="1" latinLnBrk="0" hangingPunct="1">
                <a:defRPr sz="2400" kern="1200">
                  <a:solidFill>
                    <a:schemeClr val="tx1"/>
                  </a:solidFill>
                  <a:latin typeface="+mn-lt"/>
                  <a:ea typeface="+mn-ea"/>
                  <a:cs typeface="+mn-cs"/>
                </a:defRPr>
              </a:lvl4pPr>
              <a:lvl5pPr marL="2438545" algn="l" defTabSz="1219272" rtl="0" eaLnBrk="1" latinLnBrk="0" hangingPunct="1">
                <a:defRPr sz="2400" kern="1200">
                  <a:solidFill>
                    <a:schemeClr val="tx1"/>
                  </a:solidFill>
                  <a:latin typeface="+mn-lt"/>
                  <a:ea typeface="+mn-ea"/>
                  <a:cs typeface="+mn-cs"/>
                </a:defRPr>
              </a:lvl5pPr>
              <a:lvl6pPr marL="3048180" algn="l" defTabSz="1219272" rtl="0" eaLnBrk="1" latinLnBrk="0" hangingPunct="1">
                <a:defRPr sz="2400" kern="1200">
                  <a:solidFill>
                    <a:schemeClr val="tx1"/>
                  </a:solidFill>
                  <a:latin typeface="+mn-lt"/>
                  <a:ea typeface="+mn-ea"/>
                  <a:cs typeface="+mn-cs"/>
                </a:defRPr>
              </a:lvl6pPr>
              <a:lvl7pPr marL="3657816" algn="l" defTabSz="1219272" rtl="0" eaLnBrk="1" latinLnBrk="0" hangingPunct="1">
                <a:defRPr sz="2400" kern="1200">
                  <a:solidFill>
                    <a:schemeClr val="tx1"/>
                  </a:solidFill>
                  <a:latin typeface="+mn-lt"/>
                  <a:ea typeface="+mn-ea"/>
                  <a:cs typeface="+mn-cs"/>
                </a:defRPr>
              </a:lvl7pPr>
              <a:lvl8pPr marL="4267452" algn="l" defTabSz="1219272" rtl="0" eaLnBrk="1" latinLnBrk="0" hangingPunct="1">
                <a:defRPr sz="2400" kern="1200">
                  <a:solidFill>
                    <a:schemeClr val="tx1"/>
                  </a:solidFill>
                  <a:latin typeface="+mn-lt"/>
                  <a:ea typeface="+mn-ea"/>
                  <a:cs typeface="+mn-cs"/>
                </a:defRPr>
              </a:lvl8pPr>
              <a:lvl9pPr marL="4877087" algn="l" defTabSz="1219272" rtl="0" eaLnBrk="1" latinLnBrk="0" hangingPunct="1">
                <a:defRPr sz="2400" kern="1200">
                  <a:solidFill>
                    <a:schemeClr val="tx1"/>
                  </a:solidFill>
                  <a:latin typeface="+mn-lt"/>
                  <a:ea typeface="+mn-ea"/>
                  <a:cs typeface="+mn-cs"/>
                </a:defRPr>
              </a:lvl9pPr>
            </a:lstStyle>
            <a:p>
              <a:endParaRPr lang="zh-CN" altLang="en-US"/>
            </a:p>
          </p:txBody>
        </p:sp>
        <p:sp>
          <p:nvSpPr>
            <p:cNvPr id="38" name="Freeform 134"/>
            <p:cNvSpPr>
              <a:spLocks/>
            </p:cNvSpPr>
            <p:nvPr/>
          </p:nvSpPr>
          <p:spPr bwMode="auto">
            <a:xfrm>
              <a:off x="9172575" y="4108450"/>
              <a:ext cx="25400" cy="87312"/>
            </a:xfrm>
            <a:custGeom>
              <a:avLst/>
              <a:gdLst>
                <a:gd name="T0" fmla="*/ 3 w 7"/>
                <a:gd name="T1" fmla="*/ 23 h 23"/>
                <a:gd name="T2" fmla="*/ 0 w 7"/>
                <a:gd name="T3" fmla="*/ 19 h 23"/>
                <a:gd name="T4" fmla="*/ 0 w 7"/>
                <a:gd name="T5" fmla="*/ 3 h 23"/>
                <a:gd name="T6" fmla="*/ 3 w 7"/>
                <a:gd name="T7" fmla="*/ 0 h 23"/>
                <a:gd name="T8" fmla="*/ 7 w 7"/>
                <a:gd name="T9" fmla="*/ 3 h 23"/>
                <a:gd name="T10" fmla="*/ 7 w 7"/>
                <a:gd name="T11" fmla="*/ 19 h 23"/>
                <a:gd name="T12" fmla="*/ 3 w 7"/>
                <a:gd name="T13" fmla="*/ 23 h 23"/>
              </a:gdLst>
              <a:ahLst/>
              <a:cxnLst>
                <a:cxn ang="0">
                  <a:pos x="T0" y="T1"/>
                </a:cxn>
                <a:cxn ang="0">
                  <a:pos x="T2" y="T3"/>
                </a:cxn>
                <a:cxn ang="0">
                  <a:pos x="T4" y="T5"/>
                </a:cxn>
                <a:cxn ang="0">
                  <a:pos x="T6" y="T7"/>
                </a:cxn>
                <a:cxn ang="0">
                  <a:pos x="T8" y="T9"/>
                </a:cxn>
                <a:cxn ang="0">
                  <a:pos x="T10" y="T11"/>
                </a:cxn>
                <a:cxn ang="0">
                  <a:pos x="T12" y="T13"/>
                </a:cxn>
              </a:cxnLst>
              <a:rect l="0" t="0" r="r" b="b"/>
              <a:pathLst>
                <a:path w="7" h="23">
                  <a:moveTo>
                    <a:pt x="3" y="23"/>
                  </a:moveTo>
                  <a:cubicBezTo>
                    <a:pt x="1" y="23"/>
                    <a:pt x="0" y="21"/>
                    <a:pt x="0" y="19"/>
                  </a:cubicBezTo>
                  <a:cubicBezTo>
                    <a:pt x="0" y="3"/>
                    <a:pt x="0" y="3"/>
                    <a:pt x="0" y="3"/>
                  </a:cubicBezTo>
                  <a:cubicBezTo>
                    <a:pt x="0" y="1"/>
                    <a:pt x="1" y="0"/>
                    <a:pt x="3" y="0"/>
                  </a:cubicBezTo>
                  <a:cubicBezTo>
                    <a:pt x="5" y="0"/>
                    <a:pt x="7" y="1"/>
                    <a:pt x="7" y="3"/>
                  </a:cubicBezTo>
                  <a:cubicBezTo>
                    <a:pt x="7" y="19"/>
                    <a:pt x="7" y="19"/>
                    <a:pt x="7" y="19"/>
                  </a:cubicBezTo>
                  <a:cubicBezTo>
                    <a:pt x="7" y="21"/>
                    <a:pt x="5" y="23"/>
                    <a:pt x="3" y="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1219272" rtl="0" eaLnBrk="1" latinLnBrk="0" hangingPunct="1">
                <a:defRPr sz="2400" kern="1200">
                  <a:solidFill>
                    <a:schemeClr val="tx1"/>
                  </a:solidFill>
                  <a:latin typeface="+mn-lt"/>
                  <a:ea typeface="+mn-ea"/>
                  <a:cs typeface="+mn-cs"/>
                </a:defRPr>
              </a:lvl1pPr>
              <a:lvl2pPr marL="609636" algn="l" defTabSz="1219272" rtl="0" eaLnBrk="1" latinLnBrk="0" hangingPunct="1">
                <a:defRPr sz="2400" kern="1200">
                  <a:solidFill>
                    <a:schemeClr val="tx1"/>
                  </a:solidFill>
                  <a:latin typeface="+mn-lt"/>
                  <a:ea typeface="+mn-ea"/>
                  <a:cs typeface="+mn-cs"/>
                </a:defRPr>
              </a:lvl2pPr>
              <a:lvl3pPr marL="1219272" algn="l" defTabSz="1219272" rtl="0" eaLnBrk="1" latinLnBrk="0" hangingPunct="1">
                <a:defRPr sz="2400" kern="1200">
                  <a:solidFill>
                    <a:schemeClr val="tx1"/>
                  </a:solidFill>
                  <a:latin typeface="+mn-lt"/>
                  <a:ea typeface="+mn-ea"/>
                  <a:cs typeface="+mn-cs"/>
                </a:defRPr>
              </a:lvl3pPr>
              <a:lvl4pPr marL="1828908" algn="l" defTabSz="1219272" rtl="0" eaLnBrk="1" latinLnBrk="0" hangingPunct="1">
                <a:defRPr sz="2400" kern="1200">
                  <a:solidFill>
                    <a:schemeClr val="tx1"/>
                  </a:solidFill>
                  <a:latin typeface="+mn-lt"/>
                  <a:ea typeface="+mn-ea"/>
                  <a:cs typeface="+mn-cs"/>
                </a:defRPr>
              </a:lvl4pPr>
              <a:lvl5pPr marL="2438545" algn="l" defTabSz="1219272" rtl="0" eaLnBrk="1" latinLnBrk="0" hangingPunct="1">
                <a:defRPr sz="2400" kern="1200">
                  <a:solidFill>
                    <a:schemeClr val="tx1"/>
                  </a:solidFill>
                  <a:latin typeface="+mn-lt"/>
                  <a:ea typeface="+mn-ea"/>
                  <a:cs typeface="+mn-cs"/>
                </a:defRPr>
              </a:lvl5pPr>
              <a:lvl6pPr marL="3048180" algn="l" defTabSz="1219272" rtl="0" eaLnBrk="1" latinLnBrk="0" hangingPunct="1">
                <a:defRPr sz="2400" kern="1200">
                  <a:solidFill>
                    <a:schemeClr val="tx1"/>
                  </a:solidFill>
                  <a:latin typeface="+mn-lt"/>
                  <a:ea typeface="+mn-ea"/>
                  <a:cs typeface="+mn-cs"/>
                </a:defRPr>
              </a:lvl6pPr>
              <a:lvl7pPr marL="3657816" algn="l" defTabSz="1219272" rtl="0" eaLnBrk="1" latinLnBrk="0" hangingPunct="1">
                <a:defRPr sz="2400" kern="1200">
                  <a:solidFill>
                    <a:schemeClr val="tx1"/>
                  </a:solidFill>
                  <a:latin typeface="+mn-lt"/>
                  <a:ea typeface="+mn-ea"/>
                  <a:cs typeface="+mn-cs"/>
                </a:defRPr>
              </a:lvl7pPr>
              <a:lvl8pPr marL="4267452" algn="l" defTabSz="1219272" rtl="0" eaLnBrk="1" latinLnBrk="0" hangingPunct="1">
                <a:defRPr sz="2400" kern="1200">
                  <a:solidFill>
                    <a:schemeClr val="tx1"/>
                  </a:solidFill>
                  <a:latin typeface="+mn-lt"/>
                  <a:ea typeface="+mn-ea"/>
                  <a:cs typeface="+mn-cs"/>
                </a:defRPr>
              </a:lvl8pPr>
              <a:lvl9pPr marL="4877087" algn="l" defTabSz="1219272" rtl="0" eaLnBrk="1" latinLnBrk="0" hangingPunct="1">
                <a:defRPr sz="2400" kern="1200">
                  <a:solidFill>
                    <a:schemeClr val="tx1"/>
                  </a:solidFill>
                  <a:latin typeface="+mn-lt"/>
                  <a:ea typeface="+mn-ea"/>
                  <a:cs typeface="+mn-cs"/>
                </a:defRPr>
              </a:lvl9pPr>
            </a:lstStyle>
            <a:p>
              <a:endParaRPr lang="zh-CN" altLang="en-US"/>
            </a:p>
          </p:txBody>
        </p:sp>
      </p:grpSp>
      <p:grpSp>
        <p:nvGrpSpPr>
          <p:cNvPr id="39" name="组合 38"/>
          <p:cNvGrpSpPr/>
          <p:nvPr/>
        </p:nvGrpSpPr>
        <p:grpSpPr>
          <a:xfrm>
            <a:off x="8023699" y="4830792"/>
            <a:ext cx="209488" cy="167159"/>
            <a:chOff x="8893175" y="3751263"/>
            <a:chExt cx="584200" cy="444499"/>
          </a:xfrm>
          <a:solidFill>
            <a:schemeClr val="tx1"/>
          </a:solidFill>
        </p:grpSpPr>
        <p:sp>
          <p:nvSpPr>
            <p:cNvPr id="40" name="Freeform 128"/>
            <p:cNvSpPr>
              <a:spLocks noEditPoints="1"/>
            </p:cNvSpPr>
            <p:nvPr/>
          </p:nvSpPr>
          <p:spPr bwMode="auto">
            <a:xfrm>
              <a:off x="8893175" y="3751263"/>
              <a:ext cx="584200" cy="384175"/>
            </a:xfrm>
            <a:custGeom>
              <a:avLst/>
              <a:gdLst>
                <a:gd name="T0" fmla="*/ 147 w 155"/>
                <a:gd name="T1" fmla="*/ 100 h 100"/>
                <a:gd name="T2" fmla="*/ 8 w 155"/>
                <a:gd name="T3" fmla="*/ 100 h 100"/>
                <a:gd name="T4" fmla="*/ 0 w 155"/>
                <a:gd name="T5" fmla="*/ 92 h 100"/>
                <a:gd name="T6" fmla="*/ 0 w 155"/>
                <a:gd name="T7" fmla="*/ 8 h 100"/>
                <a:gd name="T8" fmla="*/ 8 w 155"/>
                <a:gd name="T9" fmla="*/ 0 h 100"/>
                <a:gd name="T10" fmla="*/ 147 w 155"/>
                <a:gd name="T11" fmla="*/ 0 h 100"/>
                <a:gd name="T12" fmla="*/ 155 w 155"/>
                <a:gd name="T13" fmla="*/ 8 h 100"/>
                <a:gd name="T14" fmla="*/ 155 w 155"/>
                <a:gd name="T15" fmla="*/ 92 h 100"/>
                <a:gd name="T16" fmla="*/ 147 w 155"/>
                <a:gd name="T17" fmla="*/ 100 h 100"/>
                <a:gd name="T18" fmla="*/ 147 w 155"/>
                <a:gd name="T19" fmla="*/ 7 h 100"/>
                <a:gd name="T20" fmla="*/ 8 w 155"/>
                <a:gd name="T21" fmla="*/ 7 h 100"/>
                <a:gd name="T22" fmla="*/ 7 w 155"/>
                <a:gd name="T23" fmla="*/ 8 h 100"/>
                <a:gd name="T24" fmla="*/ 7 w 155"/>
                <a:gd name="T25" fmla="*/ 92 h 100"/>
                <a:gd name="T26" fmla="*/ 8 w 155"/>
                <a:gd name="T27" fmla="*/ 93 h 100"/>
                <a:gd name="T28" fmla="*/ 147 w 155"/>
                <a:gd name="T29" fmla="*/ 93 h 100"/>
                <a:gd name="T30" fmla="*/ 148 w 155"/>
                <a:gd name="T31" fmla="*/ 92 h 100"/>
                <a:gd name="T32" fmla="*/ 148 w 155"/>
                <a:gd name="T33" fmla="*/ 8 h 100"/>
                <a:gd name="T34" fmla="*/ 147 w 155"/>
                <a:gd name="T35" fmla="*/ 7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55" h="100">
                  <a:moveTo>
                    <a:pt x="147" y="100"/>
                  </a:moveTo>
                  <a:cubicBezTo>
                    <a:pt x="8" y="100"/>
                    <a:pt x="8" y="100"/>
                    <a:pt x="8" y="100"/>
                  </a:cubicBezTo>
                  <a:cubicBezTo>
                    <a:pt x="4" y="100"/>
                    <a:pt x="0" y="96"/>
                    <a:pt x="0" y="92"/>
                  </a:cubicBezTo>
                  <a:cubicBezTo>
                    <a:pt x="0" y="8"/>
                    <a:pt x="0" y="8"/>
                    <a:pt x="0" y="8"/>
                  </a:cubicBezTo>
                  <a:cubicBezTo>
                    <a:pt x="0" y="3"/>
                    <a:pt x="4" y="0"/>
                    <a:pt x="8" y="0"/>
                  </a:cubicBezTo>
                  <a:cubicBezTo>
                    <a:pt x="147" y="0"/>
                    <a:pt x="147" y="0"/>
                    <a:pt x="147" y="0"/>
                  </a:cubicBezTo>
                  <a:cubicBezTo>
                    <a:pt x="151" y="0"/>
                    <a:pt x="155" y="3"/>
                    <a:pt x="155" y="8"/>
                  </a:cubicBezTo>
                  <a:cubicBezTo>
                    <a:pt x="155" y="92"/>
                    <a:pt x="155" y="92"/>
                    <a:pt x="155" y="92"/>
                  </a:cubicBezTo>
                  <a:cubicBezTo>
                    <a:pt x="155" y="96"/>
                    <a:pt x="151" y="100"/>
                    <a:pt x="147" y="100"/>
                  </a:cubicBezTo>
                  <a:close/>
                  <a:moveTo>
                    <a:pt x="147" y="7"/>
                  </a:moveTo>
                  <a:cubicBezTo>
                    <a:pt x="8" y="7"/>
                    <a:pt x="8" y="7"/>
                    <a:pt x="8" y="7"/>
                  </a:cubicBezTo>
                  <a:cubicBezTo>
                    <a:pt x="8" y="7"/>
                    <a:pt x="7" y="7"/>
                    <a:pt x="7" y="8"/>
                  </a:cubicBezTo>
                  <a:cubicBezTo>
                    <a:pt x="7" y="92"/>
                    <a:pt x="7" y="92"/>
                    <a:pt x="7" y="92"/>
                  </a:cubicBezTo>
                  <a:cubicBezTo>
                    <a:pt x="7" y="92"/>
                    <a:pt x="8" y="92"/>
                    <a:pt x="8" y="93"/>
                  </a:cubicBezTo>
                  <a:cubicBezTo>
                    <a:pt x="147" y="93"/>
                    <a:pt x="147" y="93"/>
                    <a:pt x="147" y="93"/>
                  </a:cubicBezTo>
                  <a:cubicBezTo>
                    <a:pt x="147" y="92"/>
                    <a:pt x="148" y="92"/>
                    <a:pt x="148" y="92"/>
                  </a:cubicBezTo>
                  <a:cubicBezTo>
                    <a:pt x="148" y="8"/>
                    <a:pt x="148" y="8"/>
                    <a:pt x="148" y="8"/>
                  </a:cubicBezTo>
                  <a:cubicBezTo>
                    <a:pt x="148" y="7"/>
                    <a:pt x="147" y="7"/>
                    <a:pt x="147"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1219272" rtl="0" eaLnBrk="1" latinLnBrk="0" hangingPunct="1">
                <a:defRPr sz="2400" kern="1200">
                  <a:solidFill>
                    <a:schemeClr val="tx1"/>
                  </a:solidFill>
                  <a:latin typeface="+mn-lt"/>
                  <a:ea typeface="+mn-ea"/>
                  <a:cs typeface="+mn-cs"/>
                </a:defRPr>
              </a:lvl1pPr>
              <a:lvl2pPr marL="609636" algn="l" defTabSz="1219272" rtl="0" eaLnBrk="1" latinLnBrk="0" hangingPunct="1">
                <a:defRPr sz="2400" kern="1200">
                  <a:solidFill>
                    <a:schemeClr val="tx1"/>
                  </a:solidFill>
                  <a:latin typeface="+mn-lt"/>
                  <a:ea typeface="+mn-ea"/>
                  <a:cs typeface="+mn-cs"/>
                </a:defRPr>
              </a:lvl2pPr>
              <a:lvl3pPr marL="1219272" algn="l" defTabSz="1219272" rtl="0" eaLnBrk="1" latinLnBrk="0" hangingPunct="1">
                <a:defRPr sz="2400" kern="1200">
                  <a:solidFill>
                    <a:schemeClr val="tx1"/>
                  </a:solidFill>
                  <a:latin typeface="+mn-lt"/>
                  <a:ea typeface="+mn-ea"/>
                  <a:cs typeface="+mn-cs"/>
                </a:defRPr>
              </a:lvl3pPr>
              <a:lvl4pPr marL="1828908" algn="l" defTabSz="1219272" rtl="0" eaLnBrk="1" latinLnBrk="0" hangingPunct="1">
                <a:defRPr sz="2400" kern="1200">
                  <a:solidFill>
                    <a:schemeClr val="tx1"/>
                  </a:solidFill>
                  <a:latin typeface="+mn-lt"/>
                  <a:ea typeface="+mn-ea"/>
                  <a:cs typeface="+mn-cs"/>
                </a:defRPr>
              </a:lvl4pPr>
              <a:lvl5pPr marL="2438545" algn="l" defTabSz="1219272" rtl="0" eaLnBrk="1" latinLnBrk="0" hangingPunct="1">
                <a:defRPr sz="2400" kern="1200">
                  <a:solidFill>
                    <a:schemeClr val="tx1"/>
                  </a:solidFill>
                  <a:latin typeface="+mn-lt"/>
                  <a:ea typeface="+mn-ea"/>
                  <a:cs typeface="+mn-cs"/>
                </a:defRPr>
              </a:lvl5pPr>
              <a:lvl6pPr marL="3048180" algn="l" defTabSz="1219272" rtl="0" eaLnBrk="1" latinLnBrk="0" hangingPunct="1">
                <a:defRPr sz="2400" kern="1200">
                  <a:solidFill>
                    <a:schemeClr val="tx1"/>
                  </a:solidFill>
                  <a:latin typeface="+mn-lt"/>
                  <a:ea typeface="+mn-ea"/>
                  <a:cs typeface="+mn-cs"/>
                </a:defRPr>
              </a:lvl6pPr>
              <a:lvl7pPr marL="3657816" algn="l" defTabSz="1219272" rtl="0" eaLnBrk="1" latinLnBrk="0" hangingPunct="1">
                <a:defRPr sz="2400" kern="1200">
                  <a:solidFill>
                    <a:schemeClr val="tx1"/>
                  </a:solidFill>
                  <a:latin typeface="+mn-lt"/>
                  <a:ea typeface="+mn-ea"/>
                  <a:cs typeface="+mn-cs"/>
                </a:defRPr>
              </a:lvl7pPr>
              <a:lvl8pPr marL="4267452" algn="l" defTabSz="1219272" rtl="0" eaLnBrk="1" latinLnBrk="0" hangingPunct="1">
                <a:defRPr sz="2400" kern="1200">
                  <a:solidFill>
                    <a:schemeClr val="tx1"/>
                  </a:solidFill>
                  <a:latin typeface="+mn-lt"/>
                  <a:ea typeface="+mn-ea"/>
                  <a:cs typeface="+mn-cs"/>
                </a:defRPr>
              </a:lvl8pPr>
              <a:lvl9pPr marL="4877087" algn="l" defTabSz="1219272" rtl="0" eaLnBrk="1" latinLnBrk="0" hangingPunct="1">
                <a:defRPr sz="2400" kern="1200">
                  <a:solidFill>
                    <a:schemeClr val="tx1"/>
                  </a:solidFill>
                  <a:latin typeface="+mn-lt"/>
                  <a:ea typeface="+mn-ea"/>
                  <a:cs typeface="+mn-cs"/>
                </a:defRPr>
              </a:lvl9pPr>
            </a:lstStyle>
            <a:p>
              <a:endParaRPr lang="zh-CN" altLang="en-US"/>
            </a:p>
          </p:txBody>
        </p:sp>
        <p:sp>
          <p:nvSpPr>
            <p:cNvPr id="41" name="Freeform 129"/>
            <p:cNvSpPr>
              <a:spLocks/>
            </p:cNvSpPr>
            <p:nvPr/>
          </p:nvSpPr>
          <p:spPr bwMode="auto">
            <a:xfrm>
              <a:off x="9040813" y="4181475"/>
              <a:ext cx="288925" cy="0"/>
            </a:xfrm>
            <a:custGeom>
              <a:avLst/>
              <a:gdLst>
                <a:gd name="T0" fmla="*/ 0 w 182"/>
                <a:gd name="T1" fmla="*/ 182 w 182"/>
                <a:gd name="T2" fmla="*/ 0 w 182"/>
              </a:gdLst>
              <a:ahLst/>
              <a:cxnLst>
                <a:cxn ang="0">
                  <a:pos x="T0" y="0"/>
                </a:cxn>
                <a:cxn ang="0">
                  <a:pos x="T1" y="0"/>
                </a:cxn>
                <a:cxn ang="0">
                  <a:pos x="T2" y="0"/>
                </a:cxn>
              </a:cxnLst>
              <a:rect l="0" t="0" r="r" b="b"/>
              <a:pathLst>
                <a:path w="182">
                  <a:moveTo>
                    <a:pt x="0" y="0"/>
                  </a:moveTo>
                  <a:lnTo>
                    <a:pt x="182"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1219272" rtl="0" eaLnBrk="1" latinLnBrk="0" hangingPunct="1">
                <a:defRPr sz="2400" kern="1200">
                  <a:solidFill>
                    <a:schemeClr val="tx1"/>
                  </a:solidFill>
                  <a:latin typeface="+mn-lt"/>
                  <a:ea typeface="+mn-ea"/>
                  <a:cs typeface="+mn-cs"/>
                </a:defRPr>
              </a:lvl1pPr>
              <a:lvl2pPr marL="609636" algn="l" defTabSz="1219272" rtl="0" eaLnBrk="1" latinLnBrk="0" hangingPunct="1">
                <a:defRPr sz="2400" kern="1200">
                  <a:solidFill>
                    <a:schemeClr val="tx1"/>
                  </a:solidFill>
                  <a:latin typeface="+mn-lt"/>
                  <a:ea typeface="+mn-ea"/>
                  <a:cs typeface="+mn-cs"/>
                </a:defRPr>
              </a:lvl2pPr>
              <a:lvl3pPr marL="1219272" algn="l" defTabSz="1219272" rtl="0" eaLnBrk="1" latinLnBrk="0" hangingPunct="1">
                <a:defRPr sz="2400" kern="1200">
                  <a:solidFill>
                    <a:schemeClr val="tx1"/>
                  </a:solidFill>
                  <a:latin typeface="+mn-lt"/>
                  <a:ea typeface="+mn-ea"/>
                  <a:cs typeface="+mn-cs"/>
                </a:defRPr>
              </a:lvl3pPr>
              <a:lvl4pPr marL="1828908" algn="l" defTabSz="1219272" rtl="0" eaLnBrk="1" latinLnBrk="0" hangingPunct="1">
                <a:defRPr sz="2400" kern="1200">
                  <a:solidFill>
                    <a:schemeClr val="tx1"/>
                  </a:solidFill>
                  <a:latin typeface="+mn-lt"/>
                  <a:ea typeface="+mn-ea"/>
                  <a:cs typeface="+mn-cs"/>
                </a:defRPr>
              </a:lvl4pPr>
              <a:lvl5pPr marL="2438545" algn="l" defTabSz="1219272" rtl="0" eaLnBrk="1" latinLnBrk="0" hangingPunct="1">
                <a:defRPr sz="2400" kern="1200">
                  <a:solidFill>
                    <a:schemeClr val="tx1"/>
                  </a:solidFill>
                  <a:latin typeface="+mn-lt"/>
                  <a:ea typeface="+mn-ea"/>
                  <a:cs typeface="+mn-cs"/>
                </a:defRPr>
              </a:lvl5pPr>
              <a:lvl6pPr marL="3048180" algn="l" defTabSz="1219272" rtl="0" eaLnBrk="1" latinLnBrk="0" hangingPunct="1">
                <a:defRPr sz="2400" kern="1200">
                  <a:solidFill>
                    <a:schemeClr val="tx1"/>
                  </a:solidFill>
                  <a:latin typeface="+mn-lt"/>
                  <a:ea typeface="+mn-ea"/>
                  <a:cs typeface="+mn-cs"/>
                </a:defRPr>
              </a:lvl6pPr>
              <a:lvl7pPr marL="3657816" algn="l" defTabSz="1219272" rtl="0" eaLnBrk="1" latinLnBrk="0" hangingPunct="1">
                <a:defRPr sz="2400" kern="1200">
                  <a:solidFill>
                    <a:schemeClr val="tx1"/>
                  </a:solidFill>
                  <a:latin typeface="+mn-lt"/>
                  <a:ea typeface="+mn-ea"/>
                  <a:cs typeface="+mn-cs"/>
                </a:defRPr>
              </a:lvl7pPr>
              <a:lvl8pPr marL="4267452" algn="l" defTabSz="1219272" rtl="0" eaLnBrk="1" latinLnBrk="0" hangingPunct="1">
                <a:defRPr sz="2400" kern="1200">
                  <a:solidFill>
                    <a:schemeClr val="tx1"/>
                  </a:solidFill>
                  <a:latin typeface="+mn-lt"/>
                  <a:ea typeface="+mn-ea"/>
                  <a:cs typeface="+mn-cs"/>
                </a:defRPr>
              </a:lvl8pPr>
              <a:lvl9pPr marL="4877087" algn="l" defTabSz="1219272" rtl="0" eaLnBrk="1" latinLnBrk="0" hangingPunct="1">
                <a:defRPr sz="2400" kern="1200">
                  <a:solidFill>
                    <a:schemeClr val="tx1"/>
                  </a:solidFill>
                  <a:latin typeface="+mn-lt"/>
                  <a:ea typeface="+mn-ea"/>
                  <a:cs typeface="+mn-cs"/>
                </a:defRPr>
              </a:lvl9pPr>
            </a:lstStyle>
            <a:p>
              <a:endParaRPr lang="zh-CN" altLang="en-US"/>
            </a:p>
          </p:txBody>
        </p:sp>
        <p:sp>
          <p:nvSpPr>
            <p:cNvPr id="42" name="Line 130"/>
            <p:cNvSpPr>
              <a:spLocks noChangeShapeType="1"/>
            </p:cNvSpPr>
            <p:nvPr/>
          </p:nvSpPr>
          <p:spPr bwMode="auto">
            <a:xfrm>
              <a:off x="9040813" y="4181475"/>
              <a:ext cx="288925" cy="0"/>
            </a:xfrm>
            <a:prstGeom prst="lin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1219272" rtl="0" eaLnBrk="1" latinLnBrk="0" hangingPunct="1">
                <a:defRPr sz="2400" kern="1200">
                  <a:solidFill>
                    <a:schemeClr val="tx1"/>
                  </a:solidFill>
                  <a:latin typeface="+mn-lt"/>
                  <a:ea typeface="+mn-ea"/>
                  <a:cs typeface="+mn-cs"/>
                </a:defRPr>
              </a:lvl1pPr>
              <a:lvl2pPr marL="609636" algn="l" defTabSz="1219272" rtl="0" eaLnBrk="1" latinLnBrk="0" hangingPunct="1">
                <a:defRPr sz="2400" kern="1200">
                  <a:solidFill>
                    <a:schemeClr val="tx1"/>
                  </a:solidFill>
                  <a:latin typeface="+mn-lt"/>
                  <a:ea typeface="+mn-ea"/>
                  <a:cs typeface="+mn-cs"/>
                </a:defRPr>
              </a:lvl2pPr>
              <a:lvl3pPr marL="1219272" algn="l" defTabSz="1219272" rtl="0" eaLnBrk="1" latinLnBrk="0" hangingPunct="1">
                <a:defRPr sz="2400" kern="1200">
                  <a:solidFill>
                    <a:schemeClr val="tx1"/>
                  </a:solidFill>
                  <a:latin typeface="+mn-lt"/>
                  <a:ea typeface="+mn-ea"/>
                  <a:cs typeface="+mn-cs"/>
                </a:defRPr>
              </a:lvl3pPr>
              <a:lvl4pPr marL="1828908" algn="l" defTabSz="1219272" rtl="0" eaLnBrk="1" latinLnBrk="0" hangingPunct="1">
                <a:defRPr sz="2400" kern="1200">
                  <a:solidFill>
                    <a:schemeClr val="tx1"/>
                  </a:solidFill>
                  <a:latin typeface="+mn-lt"/>
                  <a:ea typeface="+mn-ea"/>
                  <a:cs typeface="+mn-cs"/>
                </a:defRPr>
              </a:lvl4pPr>
              <a:lvl5pPr marL="2438545" algn="l" defTabSz="1219272" rtl="0" eaLnBrk="1" latinLnBrk="0" hangingPunct="1">
                <a:defRPr sz="2400" kern="1200">
                  <a:solidFill>
                    <a:schemeClr val="tx1"/>
                  </a:solidFill>
                  <a:latin typeface="+mn-lt"/>
                  <a:ea typeface="+mn-ea"/>
                  <a:cs typeface="+mn-cs"/>
                </a:defRPr>
              </a:lvl5pPr>
              <a:lvl6pPr marL="3048180" algn="l" defTabSz="1219272" rtl="0" eaLnBrk="1" latinLnBrk="0" hangingPunct="1">
                <a:defRPr sz="2400" kern="1200">
                  <a:solidFill>
                    <a:schemeClr val="tx1"/>
                  </a:solidFill>
                  <a:latin typeface="+mn-lt"/>
                  <a:ea typeface="+mn-ea"/>
                  <a:cs typeface="+mn-cs"/>
                </a:defRPr>
              </a:lvl6pPr>
              <a:lvl7pPr marL="3657816" algn="l" defTabSz="1219272" rtl="0" eaLnBrk="1" latinLnBrk="0" hangingPunct="1">
                <a:defRPr sz="2400" kern="1200">
                  <a:solidFill>
                    <a:schemeClr val="tx1"/>
                  </a:solidFill>
                  <a:latin typeface="+mn-lt"/>
                  <a:ea typeface="+mn-ea"/>
                  <a:cs typeface="+mn-cs"/>
                </a:defRPr>
              </a:lvl7pPr>
              <a:lvl8pPr marL="4267452" algn="l" defTabSz="1219272" rtl="0" eaLnBrk="1" latinLnBrk="0" hangingPunct="1">
                <a:defRPr sz="2400" kern="1200">
                  <a:solidFill>
                    <a:schemeClr val="tx1"/>
                  </a:solidFill>
                  <a:latin typeface="+mn-lt"/>
                  <a:ea typeface="+mn-ea"/>
                  <a:cs typeface="+mn-cs"/>
                </a:defRPr>
              </a:lvl8pPr>
              <a:lvl9pPr marL="4877087" algn="l" defTabSz="1219272" rtl="0" eaLnBrk="1" latinLnBrk="0" hangingPunct="1">
                <a:defRPr sz="2400" kern="1200">
                  <a:solidFill>
                    <a:schemeClr val="tx1"/>
                  </a:solidFill>
                  <a:latin typeface="+mn-lt"/>
                  <a:ea typeface="+mn-ea"/>
                  <a:cs typeface="+mn-cs"/>
                </a:defRPr>
              </a:lvl9pPr>
            </a:lstStyle>
            <a:p>
              <a:endParaRPr lang="zh-CN" altLang="en-US"/>
            </a:p>
          </p:txBody>
        </p:sp>
        <p:sp>
          <p:nvSpPr>
            <p:cNvPr id="43" name="Freeform 131"/>
            <p:cNvSpPr>
              <a:spLocks/>
            </p:cNvSpPr>
            <p:nvPr/>
          </p:nvSpPr>
          <p:spPr bwMode="auto">
            <a:xfrm>
              <a:off x="9029700" y="4168775"/>
              <a:ext cx="312738" cy="26987"/>
            </a:xfrm>
            <a:custGeom>
              <a:avLst/>
              <a:gdLst>
                <a:gd name="T0" fmla="*/ 80 w 83"/>
                <a:gd name="T1" fmla="*/ 7 h 7"/>
                <a:gd name="T2" fmla="*/ 3 w 83"/>
                <a:gd name="T3" fmla="*/ 7 h 7"/>
                <a:gd name="T4" fmla="*/ 0 w 83"/>
                <a:gd name="T5" fmla="*/ 3 h 7"/>
                <a:gd name="T6" fmla="*/ 3 w 83"/>
                <a:gd name="T7" fmla="*/ 0 h 7"/>
                <a:gd name="T8" fmla="*/ 80 w 83"/>
                <a:gd name="T9" fmla="*/ 0 h 7"/>
                <a:gd name="T10" fmla="*/ 83 w 83"/>
                <a:gd name="T11" fmla="*/ 3 h 7"/>
                <a:gd name="T12" fmla="*/ 80 w 83"/>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83" h="7">
                  <a:moveTo>
                    <a:pt x="80" y="7"/>
                  </a:moveTo>
                  <a:cubicBezTo>
                    <a:pt x="3" y="7"/>
                    <a:pt x="3" y="7"/>
                    <a:pt x="3" y="7"/>
                  </a:cubicBezTo>
                  <a:cubicBezTo>
                    <a:pt x="1" y="7"/>
                    <a:pt x="0" y="5"/>
                    <a:pt x="0" y="3"/>
                  </a:cubicBezTo>
                  <a:cubicBezTo>
                    <a:pt x="0" y="1"/>
                    <a:pt x="1" y="0"/>
                    <a:pt x="3" y="0"/>
                  </a:cubicBezTo>
                  <a:cubicBezTo>
                    <a:pt x="80" y="0"/>
                    <a:pt x="80" y="0"/>
                    <a:pt x="80" y="0"/>
                  </a:cubicBezTo>
                  <a:cubicBezTo>
                    <a:pt x="82" y="0"/>
                    <a:pt x="83" y="1"/>
                    <a:pt x="83" y="3"/>
                  </a:cubicBezTo>
                  <a:cubicBezTo>
                    <a:pt x="83" y="5"/>
                    <a:pt x="82" y="7"/>
                    <a:pt x="80"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1219272" rtl="0" eaLnBrk="1" latinLnBrk="0" hangingPunct="1">
                <a:defRPr sz="2400" kern="1200">
                  <a:solidFill>
                    <a:schemeClr val="tx1"/>
                  </a:solidFill>
                  <a:latin typeface="+mn-lt"/>
                  <a:ea typeface="+mn-ea"/>
                  <a:cs typeface="+mn-cs"/>
                </a:defRPr>
              </a:lvl1pPr>
              <a:lvl2pPr marL="609636" algn="l" defTabSz="1219272" rtl="0" eaLnBrk="1" latinLnBrk="0" hangingPunct="1">
                <a:defRPr sz="2400" kern="1200">
                  <a:solidFill>
                    <a:schemeClr val="tx1"/>
                  </a:solidFill>
                  <a:latin typeface="+mn-lt"/>
                  <a:ea typeface="+mn-ea"/>
                  <a:cs typeface="+mn-cs"/>
                </a:defRPr>
              </a:lvl2pPr>
              <a:lvl3pPr marL="1219272" algn="l" defTabSz="1219272" rtl="0" eaLnBrk="1" latinLnBrk="0" hangingPunct="1">
                <a:defRPr sz="2400" kern="1200">
                  <a:solidFill>
                    <a:schemeClr val="tx1"/>
                  </a:solidFill>
                  <a:latin typeface="+mn-lt"/>
                  <a:ea typeface="+mn-ea"/>
                  <a:cs typeface="+mn-cs"/>
                </a:defRPr>
              </a:lvl3pPr>
              <a:lvl4pPr marL="1828908" algn="l" defTabSz="1219272" rtl="0" eaLnBrk="1" latinLnBrk="0" hangingPunct="1">
                <a:defRPr sz="2400" kern="1200">
                  <a:solidFill>
                    <a:schemeClr val="tx1"/>
                  </a:solidFill>
                  <a:latin typeface="+mn-lt"/>
                  <a:ea typeface="+mn-ea"/>
                  <a:cs typeface="+mn-cs"/>
                </a:defRPr>
              </a:lvl4pPr>
              <a:lvl5pPr marL="2438545" algn="l" defTabSz="1219272" rtl="0" eaLnBrk="1" latinLnBrk="0" hangingPunct="1">
                <a:defRPr sz="2400" kern="1200">
                  <a:solidFill>
                    <a:schemeClr val="tx1"/>
                  </a:solidFill>
                  <a:latin typeface="+mn-lt"/>
                  <a:ea typeface="+mn-ea"/>
                  <a:cs typeface="+mn-cs"/>
                </a:defRPr>
              </a:lvl5pPr>
              <a:lvl6pPr marL="3048180" algn="l" defTabSz="1219272" rtl="0" eaLnBrk="1" latinLnBrk="0" hangingPunct="1">
                <a:defRPr sz="2400" kern="1200">
                  <a:solidFill>
                    <a:schemeClr val="tx1"/>
                  </a:solidFill>
                  <a:latin typeface="+mn-lt"/>
                  <a:ea typeface="+mn-ea"/>
                  <a:cs typeface="+mn-cs"/>
                </a:defRPr>
              </a:lvl6pPr>
              <a:lvl7pPr marL="3657816" algn="l" defTabSz="1219272" rtl="0" eaLnBrk="1" latinLnBrk="0" hangingPunct="1">
                <a:defRPr sz="2400" kern="1200">
                  <a:solidFill>
                    <a:schemeClr val="tx1"/>
                  </a:solidFill>
                  <a:latin typeface="+mn-lt"/>
                  <a:ea typeface="+mn-ea"/>
                  <a:cs typeface="+mn-cs"/>
                </a:defRPr>
              </a:lvl7pPr>
              <a:lvl8pPr marL="4267452" algn="l" defTabSz="1219272" rtl="0" eaLnBrk="1" latinLnBrk="0" hangingPunct="1">
                <a:defRPr sz="2400" kern="1200">
                  <a:solidFill>
                    <a:schemeClr val="tx1"/>
                  </a:solidFill>
                  <a:latin typeface="+mn-lt"/>
                  <a:ea typeface="+mn-ea"/>
                  <a:cs typeface="+mn-cs"/>
                </a:defRPr>
              </a:lvl8pPr>
              <a:lvl9pPr marL="4877087" algn="l" defTabSz="1219272" rtl="0" eaLnBrk="1" latinLnBrk="0" hangingPunct="1">
                <a:defRPr sz="2400" kern="1200">
                  <a:solidFill>
                    <a:schemeClr val="tx1"/>
                  </a:solidFill>
                  <a:latin typeface="+mn-lt"/>
                  <a:ea typeface="+mn-ea"/>
                  <a:cs typeface="+mn-cs"/>
                </a:defRPr>
              </a:lvl9pPr>
            </a:lstStyle>
            <a:p>
              <a:endParaRPr lang="zh-CN" altLang="en-US"/>
            </a:p>
          </p:txBody>
        </p:sp>
        <p:sp>
          <p:nvSpPr>
            <p:cNvPr id="44" name="Freeform 132"/>
            <p:cNvSpPr>
              <a:spLocks/>
            </p:cNvSpPr>
            <p:nvPr/>
          </p:nvSpPr>
          <p:spPr bwMode="auto">
            <a:xfrm>
              <a:off x="9183688" y="4119563"/>
              <a:ext cx="0" cy="61912"/>
            </a:xfrm>
            <a:custGeom>
              <a:avLst/>
              <a:gdLst>
                <a:gd name="T0" fmla="*/ 0 h 39"/>
                <a:gd name="T1" fmla="*/ 39 h 39"/>
                <a:gd name="T2" fmla="*/ 0 h 39"/>
              </a:gdLst>
              <a:ahLst/>
              <a:cxnLst>
                <a:cxn ang="0">
                  <a:pos x="0" y="T0"/>
                </a:cxn>
                <a:cxn ang="0">
                  <a:pos x="0" y="T1"/>
                </a:cxn>
                <a:cxn ang="0">
                  <a:pos x="0" y="T2"/>
                </a:cxn>
              </a:cxnLst>
              <a:rect l="0" t="0" r="r" b="b"/>
              <a:pathLst>
                <a:path h="39">
                  <a:moveTo>
                    <a:pt x="0" y="0"/>
                  </a:moveTo>
                  <a:lnTo>
                    <a:pt x="0" y="39"/>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1219272" rtl="0" eaLnBrk="1" latinLnBrk="0" hangingPunct="1">
                <a:defRPr sz="2400" kern="1200">
                  <a:solidFill>
                    <a:schemeClr val="tx1"/>
                  </a:solidFill>
                  <a:latin typeface="+mn-lt"/>
                  <a:ea typeface="+mn-ea"/>
                  <a:cs typeface="+mn-cs"/>
                </a:defRPr>
              </a:lvl1pPr>
              <a:lvl2pPr marL="609636" algn="l" defTabSz="1219272" rtl="0" eaLnBrk="1" latinLnBrk="0" hangingPunct="1">
                <a:defRPr sz="2400" kern="1200">
                  <a:solidFill>
                    <a:schemeClr val="tx1"/>
                  </a:solidFill>
                  <a:latin typeface="+mn-lt"/>
                  <a:ea typeface="+mn-ea"/>
                  <a:cs typeface="+mn-cs"/>
                </a:defRPr>
              </a:lvl2pPr>
              <a:lvl3pPr marL="1219272" algn="l" defTabSz="1219272" rtl="0" eaLnBrk="1" latinLnBrk="0" hangingPunct="1">
                <a:defRPr sz="2400" kern="1200">
                  <a:solidFill>
                    <a:schemeClr val="tx1"/>
                  </a:solidFill>
                  <a:latin typeface="+mn-lt"/>
                  <a:ea typeface="+mn-ea"/>
                  <a:cs typeface="+mn-cs"/>
                </a:defRPr>
              </a:lvl3pPr>
              <a:lvl4pPr marL="1828908" algn="l" defTabSz="1219272" rtl="0" eaLnBrk="1" latinLnBrk="0" hangingPunct="1">
                <a:defRPr sz="2400" kern="1200">
                  <a:solidFill>
                    <a:schemeClr val="tx1"/>
                  </a:solidFill>
                  <a:latin typeface="+mn-lt"/>
                  <a:ea typeface="+mn-ea"/>
                  <a:cs typeface="+mn-cs"/>
                </a:defRPr>
              </a:lvl4pPr>
              <a:lvl5pPr marL="2438545" algn="l" defTabSz="1219272" rtl="0" eaLnBrk="1" latinLnBrk="0" hangingPunct="1">
                <a:defRPr sz="2400" kern="1200">
                  <a:solidFill>
                    <a:schemeClr val="tx1"/>
                  </a:solidFill>
                  <a:latin typeface="+mn-lt"/>
                  <a:ea typeface="+mn-ea"/>
                  <a:cs typeface="+mn-cs"/>
                </a:defRPr>
              </a:lvl5pPr>
              <a:lvl6pPr marL="3048180" algn="l" defTabSz="1219272" rtl="0" eaLnBrk="1" latinLnBrk="0" hangingPunct="1">
                <a:defRPr sz="2400" kern="1200">
                  <a:solidFill>
                    <a:schemeClr val="tx1"/>
                  </a:solidFill>
                  <a:latin typeface="+mn-lt"/>
                  <a:ea typeface="+mn-ea"/>
                  <a:cs typeface="+mn-cs"/>
                </a:defRPr>
              </a:lvl6pPr>
              <a:lvl7pPr marL="3657816" algn="l" defTabSz="1219272" rtl="0" eaLnBrk="1" latinLnBrk="0" hangingPunct="1">
                <a:defRPr sz="2400" kern="1200">
                  <a:solidFill>
                    <a:schemeClr val="tx1"/>
                  </a:solidFill>
                  <a:latin typeface="+mn-lt"/>
                  <a:ea typeface="+mn-ea"/>
                  <a:cs typeface="+mn-cs"/>
                </a:defRPr>
              </a:lvl7pPr>
              <a:lvl8pPr marL="4267452" algn="l" defTabSz="1219272" rtl="0" eaLnBrk="1" latinLnBrk="0" hangingPunct="1">
                <a:defRPr sz="2400" kern="1200">
                  <a:solidFill>
                    <a:schemeClr val="tx1"/>
                  </a:solidFill>
                  <a:latin typeface="+mn-lt"/>
                  <a:ea typeface="+mn-ea"/>
                  <a:cs typeface="+mn-cs"/>
                </a:defRPr>
              </a:lvl8pPr>
              <a:lvl9pPr marL="4877087" algn="l" defTabSz="1219272" rtl="0" eaLnBrk="1" latinLnBrk="0" hangingPunct="1">
                <a:defRPr sz="2400" kern="1200">
                  <a:solidFill>
                    <a:schemeClr val="tx1"/>
                  </a:solidFill>
                  <a:latin typeface="+mn-lt"/>
                  <a:ea typeface="+mn-ea"/>
                  <a:cs typeface="+mn-cs"/>
                </a:defRPr>
              </a:lvl9pPr>
            </a:lstStyle>
            <a:p>
              <a:endParaRPr lang="zh-CN" altLang="en-US"/>
            </a:p>
          </p:txBody>
        </p:sp>
        <p:sp>
          <p:nvSpPr>
            <p:cNvPr id="45" name="Line 133"/>
            <p:cNvSpPr>
              <a:spLocks noChangeShapeType="1"/>
            </p:cNvSpPr>
            <p:nvPr/>
          </p:nvSpPr>
          <p:spPr bwMode="auto">
            <a:xfrm>
              <a:off x="9183688" y="4119563"/>
              <a:ext cx="0" cy="61912"/>
            </a:xfrm>
            <a:prstGeom prst="lin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1219272" rtl="0" eaLnBrk="1" latinLnBrk="0" hangingPunct="1">
                <a:defRPr sz="2400" kern="1200">
                  <a:solidFill>
                    <a:schemeClr val="tx1"/>
                  </a:solidFill>
                  <a:latin typeface="+mn-lt"/>
                  <a:ea typeface="+mn-ea"/>
                  <a:cs typeface="+mn-cs"/>
                </a:defRPr>
              </a:lvl1pPr>
              <a:lvl2pPr marL="609636" algn="l" defTabSz="1219272" rtl="0" eaLnBrk="1" latinLnBrk="0" hangingPunct="1">
                <a:defRPr sz="2400" kern="1200">
                  <a:solidFill>
                    <a:schemeClr val="tx1"/>
                  </a:solidFill>
                  <a:latin typeface="+mn-lt"/>
                  <a:ea typeface="+mn-ea"/>
                  <a:cs typeface="+mn-cs"/>
                </a:defRPr>
              </a:lvl2pPr>
              <a:lvl3pPr marL="1219272" algn="l" defTabSz="1219272" rtl="0" eaLnBrk="1" latinLnBrk="0" hangingPunct="1">
                <a:defRPr sz="2400" kern="1200">
                  <a:solidFill>
                    <a:schemeClr val="tx1"/>
                  </a:solidFill>
                  <a:latin typeface="+mn-lt"/>
                  <a:ea typeface="+mn-ea"/>
                  <a:cs typeface="+mn-cs"/>
                </a:defRPr>
              </a:lvl3pPr>
              <a:lvl4pPr marL="1828908" algn="l" defTabSz="1219272" rtl="0" eaLnBrk="1" latinLnBrk="0" hangingPunct="1">
                <a:defRPr sz="2400" kern="1200">
                  <a:solidFill>
                    <a:schemeClr val="tx1"/>
                  </a:solidFill>
                  <a:latin typeface="+mn-lt"/>
                  <a:ea typeface="+mn-ea"/>
                  <a:cs typeface="+mn-cs"/>
                </a:defRPr>
              </a:lvl4pPr>
              <a:lvl5pPr marL="2438545" algn="l" defTabSz="1219272" rtl="0" eaLnBrk="1" latinLnBrk="0" hangingPunct="1">
                <a:defRPr sz="2400" kern="1200">
                  <a:solidFill>
                    <a:schemeClr val="tx1"/>
                  </a:solidFill>
                  <a:latin typeface="+mn-lt"/>
                  <a:ea typeface="+mn-ea"/>
                  <a:cs typeface="+mn-cs"/>
                </a:defRPr>
              </a:lvl5pPr>
              <a:lvl6pPr marL="3048180" algn="l" defTabSz="1219272" rtl="0" eaLnBrk="1" latinLnBrk="0" hangingPunct="1">
                <a:defRPr sz="2400" kern="1200">
                  <a:solidFill>
                    <a:schemeClr val="tx1"/>
                  </a:solidFill>
                  <a:latin typeface="+mn-lt"/>
                  <a:ea typeface="+mn-ea"/>
                  <a:cs typeface="+mn-cs"/>
                </a:defRPr>
              </a:lvl6pPr>
              <a:lvl7pPr marL="3657816" algn="l" defTabSz="1219272" rtl="0" eaLnBrk="1" latinLnBrk="0" hangingPunct="1">
                <a:defRPr sz="2400" kern="1200">
                  <a:solidFill>
                    <a:schemeClr val="tx1"/>
                  </a:solidFill>
                  <a:latin typeface="+mn-lt"/>
                  <a:ea typeface="+mn-ea"/>
                  <a:cs typeface="+mn-cs"/>
                </a:defRPr>
              </a:lvl7pPr>
              <a:lvl8pPr marL="4267452" algn="l" defTabSz="1219272" rtl="0" eaLnBrk="1" latinLnBrk="0" hangingPunct="1">
                <a:defRPr sz="2400" kern="1200">
                  <a:solidFill>
                    <a:schemeClr val="tx1"/>
                  </a:solidFill>
                  <a:latin typeface="+mn-lt"/>
                  <a:ea typeface="+mn-ea"/>
                  <a:cs typeface="+mn-cs"/>
                </a:defRPr>
              </a:lvl8pPr>
              <a:lvl9pPr marL="4877087" algn="l" defTabSz="1219272" rtl="0" eaLnBrk="1" latinLnBrk="0" hangingPunct="1">
                <a:defRPr sz="2400" kern="1200">
                  <a:solidFill>
                    <a:schemeClr val="tx1"/>
                  </a:solidFill>
                  <a:latin typeface="+mn-lt"/>
                  <a:ea typeface="+mn-ea"/>
                  <a:cs typeface="+mn-cs"/>
                </a:defRPr>
              </a:lvl9pPr>
            </a:lstStyle>
            <a:p>
              <a:endParaRPr lang="zh-CN" altLang="en-US"/>
            </a:p>
          </p:txBody>
        </p:sp>
        <p:sp>
          <p:nvSpPr>
            <p:cNvPr id="46" name="Freeform 134"/>
            <p:cNvSpPr>
              <a:spLocks/>
            </p:cNvSpPr>
            <p:nvPr/>
          </p:nvSpPr>
          <p:spPr bwMode="auto">
            <a:xfrm>
              <a:off x="9172575" y="4108450"/>
              <a:ext cx="25400" cy="87312"/>
            </a:xfrm>
            <a:custGeom>
              <a:avLst/>
              <a:gdLst>
                <a:gd name="T0" fmla="*/ 3 w 7"/>
                <a:gd name="T1" fmla="*/ 23 h 23"/>
                <a:gd name="T2" fmla="*/ 0 w 7"/>
                <a:gd name="T3" fmla="*/ 19 h 23"/>
                <a:gd name="T4" fmla="*/ 0 w 7"/>
                <a:gd name="T5" fmla="*/ 3 h 23"/>
                <a:gd name="T6" fmla="*/ 3 w 7"/>
                <a:gd name="T7" fmla="*/ 0 h 23"/>
                <a:gd name="T8" fmla="*/ 7 w 7"/>
                <a:gd name="T9" fmla="*/ 3 h 23"/>
                <a:gd name="T10" fmla="*/ 7 w 7"/>
                <a:gd name="T11" fmla="*/ 19 h 23"/>
                <a:gd name="T12" fmla="*/ 3 w 7"/>
                <a:gd name="T13" fmla="*/ 23 h 23"/>
              </a:gdLst>
              <a:ahLst/>
              <a:cxnLst>
                <a:cxn ang="0">
                  <a:pos x="T0" y="T1"/>
                </a:cxn>
                <a:cxn ang="0">
                  <a:pos x="T2" y="T3"/>
                </a:cxn>
                <a:cxn ang="0">
                  <a:pos x="T4" y="T5"/>
                </a:cxn>
                <a:cxn ang="0">
                  <a:pos x="T6" y="T7"/>
                </a:cxn>
                <a:cxn ang="0">
                  <a:pos x="T8" y="T9"/>
                </a:cxn>
                <a:cxn ang="0">
                  <a:pos x="T10" y="T11"/>
                </a:cxn>
                <a:cxn ang="0">
                  <a:pos x="T12" y="T13"/>
                </a:cxn>
              </a:cxnLst>
              <a:rect l="0" t="0" r="r" b="b"/>
              <a:pathLst>
                <a:path w="7" h="23">
                  <a:moveTo>
                    <a:pt x="3" y="23"/>
                  </a:moveTo>
                  <a:cubicBezTo>
                    <a:pt x="1" y="23"/>
                    <a:pt x="0" y="21"/>
                    <a:pt x="0" y="19"/>
                  </a:cubicBezTo>
                  <a:cubicBezTo>
                    <a:pt x="0" y="3"/>
                    <a:pt x="0" y="3"/>
                    <a:pt x="0" y="3"/>
                  </a:cubicBezTo>
                  <a:cubicBezTo>
                    <a:pt x="0" y="1"/>
                    <a:pt x="1" y="0"/>
                    <a:pt x="3" y="0"/>
                  </a:cubicBezTo>
                  <a:cubicBezTo>
                    <a:pt x="5" y="0"/>
                    <a:pt x="7" y="1"/>
                    <a:pt x="7" y="3"/>
                  </a:cubicBezTo>
                  <a:cubicBezTo>
                    <a:pt x="7" y="19"/>
                    <a:pt x="7" y="19"/>
                    <a:pt x="7" y="19"/>
                  </a:cubicBezTo>
                  <a:cubicBezTo>
                    <a:pt x="7" y="21"/>
                    <a:pt x="5" y="23"/>
                    <a:pt x="3" y="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1219272" rtl="0" eaLnBrk="1" latinLnBrk="0" hangingPunct="1">
                <a:defRPr sz="2400" kern="1200">
                  <a:solidFill>
                    <a:schemeClr val="tx1"/>
                  </a:solidFill>
                  <a:latin typeface="+mn-lt"/>
                  <a:ea typeface="+mn-ea"/>
                  <a:cs typeface="+mn-cs"/>
                </a:defRPr>
              </a:lvl1pPr>
              <a:lvl2pPr marL="609636" algn="l" defTabSz="1219272" rtl="0" eaLnBrk="1" latinLnBrk="0" hangingPunct="1">
                <a:defRPr sz="2400" kern="1200">
                  <a:solidFill>
                    <a:schemeClr val="tx1"/>
                  </a:solidFill>
                  <a:latin typeface="+mn-lt"/>
                  <a:ea typeface="+mn-ea"/>
                  <a:cs typeface="+mn-cs"/>
                </a:defRPr>
              </a:lvl2pPr>
              <a:lvl3pPr marL="1219272" algn="l" defTabSz="1219272" rtl="0" eaLnBrk="1" latinLnBrk="0" hangingPunct="1">
                <a:defRPr sz="2400" kern="1200">
                  <a:solidFill>
                    <a:schemeClr val="tx1"/>
                  </a:solidFill>
                  <a:latin typeface="+mn-lt"/>
                  <a:ea typeface="+mn-ea"/>
                  <a:cs typeface="+mn-cs"/>
                </a:defRPr>
              </a:lvl3pPr>
              <a:lvl4pPr marL="1828908" algn="l" defTabSz="1219272" rtl="0" eaLnBrk="1" latinLnBrk="0" hangingPunct="1">
                <a:defRPr sz="2400" kern="1200">
                  <a:solidFill>
                    <a:schemeClr val="tx1"/>
                  </a:solidFill>
                  <a:latin typeface="+mn-lt"/>
                  <a:ea typeface="+mn-ea"/>
                  <a:cs typeface="+mn-cs"/>
                </a:defRPr>
              </a:lvl4pPr>
              <a:lvl5pPr marL="2438545" algn="l" defTabSz="1219272" rtl="0" eaLnBrk="1" latinLnBrk="0" hangingPunct="1">
                <a:defRPr sz="2400" kern="1200">
                  <a:solidFill>
                    <a:schemeClr val="tx1"/>
                  </a:solidFill>
                  <a:latin typeface="+mn-lt"/>
                  <a:ea typeface="+mn-ea"/>
                  <a:cs typeface="+mn-cs"/>
                </a:defRPr>
              </a:lvl5pPr>
              <a:lvl6pPr marL="3048180" algn="l" defTabSz="1219272" rtl="0" eaLnBrk="1" latinLnBrk="0" hangingPunct="1">
                <a:defRPr sz="2400" kern="1200">
                  <a:solidFill>
                    <a:schemeClr val="tx1"/>
                  </a:solidFill>
                  <a:latin typeface="+mn-lt"/>
                  <a:ea typeface="+mn-ea"/>
                  <a:cs typeface="+mn-cs"/>
                </a:defRPr>
              </a:lvl6pPr>
              <a:lvl7pPr marL="3657816" algn="l" defTabSz="1219272" rtl="0" eaLnBrk="1" latinLnBrk="0" hangingPunct="1">
                <a:defRPr sz="2400" kern="1200">
                  <a:solidFill>
                    <a:schemeClr val="tx1"/>
                  </a:solidFill>
                  <a:latin typeface="+mn-lt"/>
                  <a:ea typeface="+mn-ea"/>
                  <a:cs typeface="+mn-cs"/>
                </a:defRPr>
              </a:lvl7pPr>
              <a:lvl8pPr marL="4267452" algn="l" defTabSz="1219272" rtl="0" eaLnBrk="1" latinLnBrk="0" hangingPunct="1">
                <a:defRPr sz="2400" kern="1200">
                  <a:solidFill>
                    <a:schemeClr val="tx1"/>
                  </a:solidFill>
                  <a:latin typeface="+mn-lt"/>
                  <a:ea typeface="+mn-ea"/>
                  <a:cs typeface="+mn-cs"/>
                </a:defRPr>
              </a:lvl8pPr>
              <a:lvl9pPr marL="4877087" algn="l" defTabSz="1219272" rtl="0" eaLnBrk="1" latinLnBrk="0" hangingPunct="1">
                <a:defRPr sz="2400" kern="1200">
                  <a:solidFill>
                    <a:schemeClr val="tx1"/>
                  </a:solidFill>
                  <a:latin typeface="+mn-lt"/>
                  <a:ea typeface="+mn-ea"/>
                  <a:cs typeface="+mn-cs"/>
                </a:defRPr>
              </a:lvl9pPr>
            </a:lstStyle>
            <a:p>
              <a:endParaRPr lang="zh-CN" altLang="en-US"/>
            </a:p>
          </p:txBody>
        </p:sp>
      </p:grpSp>
      <p:grpSp>
        <p:nvGrpSpPr>
          <p:cNvPr id="47" name="组合 46"/>
          <p:cNvGrpSpPr/>
          <p:nvPr/>
        </p:nvGrpSpPr>
        <p:grpSpPr>
          <a:xfrm>
            <a:off x="8310449" y="4851176"/>
            <a:ext cx="209488" cy="167159"/>
            <a:chOff x="8893175" y="3751263"/>
            <a:chExt cx="584200" cy="444499"/>
          </a:xfrm>
          <a:solidFill>
            <a:schemeClr val="tx1"/>
          </a:solidFill>
        </p:grpSpPr>
        <p:sp>
          <p:nvSpPr>
            <p:cNvPr id="48" name="Freeform 128"/>
            <p:cNvSpPr>
              <a:spLocks noEditPoints="1"/>
            </p:cNvSpPr>
            <p:nvPr/>
          </p:nvSpPr>
          <p:spPr bwMode="auto">
            <a:xfrm>
              <a:off x="8893175" y="3751263"/>
              <a:ext cx="584200" cy="384175"/>
            </a:xfrm>
            <a:custGeom>
              <a:avLst/>
              <a:gdLst>
                <a:gd name="T0" fmla="*/ 147 w 155"/>
                <a:gd name="T1" fmla="*/ 100 h 100"/>
                <a:gd name="T2" fmla="*/ 8 w 155"/>
                <a:gd name="T3" fmla="*/ 100 h 100"/>
                <a:gd name="T4" fmla="*/ 0 w 155"/>
                <a:gd name="T5" fmla="*/ 92 h 100"/>
                <a:gd name="T6" fmla="*/ 0 w 155"/>
                <a:gd name="T7" fmla="*/ 8 h 100"/>
                <a:gd name="T8" fmla="*/ 8 w 155"/>
                <a:gd name="T9" fmla="*/ 0 h 100"/>
                <a:gd name="T10" fmla="*/ 147 w 155"/>
                <a:gd name="T11" fmla="*/ 0 h 100"/>
                <a:gd name="T12" fmla="*/ 155 w 155"/>
                <a:gd name="T13" fmla="*/ 8 h 100"/>
                <a:gd name="T14" fmla="*/ 155 w 155"/>
                <a:gd name="T15" fmla="*/ 92 h 100"/>
                <a:gd name="T16" fmla="*/ 147 w 155"/>
                <a:gd name="T17" fmla="*/ 100 h 100"/>
                <a:gd name="T18" fmla="*/ 147 w 155"/>
                <a:gd name="T19" fmla="*/ 7 h 100"/>
                <a:gd name="T20" fmla="*/ 8 w 155"/>
                <a:gd name="T21" fmla="*/ 7 h 100"/>
                <a:gd name="T22" fmla="*/ 7 w 155"/>
                <a:gd name="T23" fmla="*/ 8 h 100"/>
                <a:gd name="T24" fmla="*/ 7 w 155"/>
                <a:gd name="T25" fmla="*/ 92 h 100"/>
                <a:gd name="T26" fmla="*/ 8 w 155"/>
                <a:gd name="T27" fmla="*/ 93 h 100"/>
                <a:gd name="T28" fmla="*/ 147 w 155"/>
                <a:gd name="T29" fmla="*/ 93 h 100"/>
                <a:gd name="T30" fmla="*/ 148 w 155"/>
                <a:gd name="T31" fmla="*/ 92 h 100"/>
                <a:gd name="T32" fmla="*/ 148 w 155"/>
                <a:gd name="T33" fmla="*/ 8 h 100"/>
                <a:gd name="T34" fmla="*/ 147 w 155"/>
                <a:gd name="T35" fmla="*/ 7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55" h="100">
                  <a:moveTo>
                    <a:pt x="147" y="100"/>
                  </a:moveTo>
                  <a:cubicBezTo>
                    <a:pt x="8" y="100"/>
                    <a:pt x="8" y="100"/>
                    <a:pt x="8" y="100"/>
                  </a:cubicBezTo>
                  <a:cubicBezTo>
                    <a:pt x="4" y="100"/>
                    <a:pt x="0" y="96"/>
                    <a:pt x="0" y="92"/>
                  </a:cubicBezTo>
                  <a:cubicBezTo>
                    <a:pt x="0" y="8"/>
                    <a:pt x="0" y="8"/>
                    <a:pt x="0" y="8"/>
                  </a:cubicBezTo>
                  <a:cubicBezTo>
                    <a:pt x="0" y="3"/>
                    <a:pt x="4" y="0"/>
                    <a:pt x="8" y="0"/>
                  </a:cubicBezTo>
                  <a:cubicBezTo>
                    <a:pt x="147" y="0"/>
                    <a:pt x="147" y="0"/>
                    <a:pt x="147" y="0"/>
                  </a:cubicBezTo>
                  <a:cubicBezTo>
                    <a:pt x="151" y="0"/>
                    <a:pt x="155" y="3"/>
                    <a:pt x="155" y="8"/>
                  </a:cubicBezTo>
                  <a:cubicBezTo>
                    <a:pt x="155" y="92"/>
                    <a:pt x="155" y="92"/>
                    <a:pt x="155" y="92"/>
                  </a:cubicBezTo>
                  <a:cubicBezTo>
                    <a:pt x="155" y="96"/>
                    <a:pt x="151" y="100"/>
                    <a:pt x="147" y="100"/>
                  </a:cubicBezTo>
                  <a:close/>
                  <a:moveTo>
                    <a:pt x="147" y="7"/>
                  </a:moveTo>
                  <a:cubicBezTo>
                    <a:pt x="8" y="7"/>
                    <a:pt x="8" y="7"/>
                    <a:pt x="8" y="7"/>
                  </a:cubicBezTo>
                  <a:cubicBezTo>
                    <a:pt x="8" y="7"/>
                    <a:pt x="7" y="7"/>
                    <a:pt x="7" y="8"/>
                  </a:cubicBezTo>
                  <a:cubicBezTo>
                    <a:pt x="7" y="92"/>
                    <a:pt x="7" y="92"/>
                    <a:pt x="7" y="92"/>
                  </a:cubicBezTo>
                  <a:cubicBezTo>
                    <a:pt x="7" y="92"/>
                    <a:pt x="8" y="92"/>
                    <a:pt x="8" y="93"/>
                  </a:cubicBezTo>
                  <a:cubicBezTo>
                    <a:pt x="147" y="93"/>
                    <a:pt x="147" y="93"/>
                    <a:pt x="147" y="93"/>
                  </a:cubicBezTo>
                  <a:cubicBezTo>
                    <a:pt x="147" y="92"/>
                    <a:pt x="148" y="92"/>
                    <a:pt x="148" y="92"/>
                  </a:cubicBezTo>
                  <a:cubicBezTo>
                    <a:pt x="148" y="8"/>
                    <a:pt x="148" y="8"/>
                    <a:pt x="148" y="8"/>
                  </a:cubicBezTo>
                  <a:cubicBezTo>
                    <a:pt x="148" y="7"/>
                    <a:pt x="147" y="7"/>
                    <a:pt x="147"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1219272" rtl="0" eaLnBrk="1" latinLnBrk="0" hangingPunct="1">
                <a:defRPr sz="2400" kern="1200">
                  <a:solidFill>
                    <a:schemeClr val="tx1"/>
                  </a:solidFill>
                  <a:latin typeface="+mn-lt"/>
                  <a:ea typeface="+mn-ea"/>
                  <a:cs typeface="+mn-cs"/>
                </a:defRPr>
              </a:lvl1pPr>
              <a:lvl2pPr marL="609636" algn="l" defTabSz="1219272" rtl="0" eaLnBrk="1" latinLnBrk="0" hangingPunct="1">
                <a:defRPr sz="2400" kern="1200">
                  <a:solidFill>
                    <a:schemeClr val="tx1"/>
                  </a:solidFill>
                  <a:latin typeface="+mn-lt"/>
                  <a:ea typeface="+mn-ea"/>
                  <a:cs typeface="+mn-cs"/>
                </a:defRPr>
              </a:lvl2pPr>
              <a:lvl3pPr marL="1219272" algn="l" defTabSz="1219272" rtl="0" eaLnBrk="1" latinLnBrk="0" hangingPunct="1">
                <a:defRPr sz="2400" kern="1200">
                  <a:solidFill>
                    <a:schemeClr val="tx1"/>
                  </a:solidFill>
                  <a:latin typeface="+mn-lt"/>
                  <a:ea typeface="+mn-ea"/>
                  <a:cs typeface="+mn-cs"/>
                </a:defRPr>
              </a:lvl3pPr>
              <a:lvl4pPr marL="1828908" algn="l" defTabSz="1219272" rtl="0" eaLnBrk="1" latinLnBrk="0" hangingPunct="1">
                <a:defRPr sz="2400" kern="1200">
                  <a:solidFill>
                    <a:schemeClr val="tx1"/>
                  </a:solidFill>
                  <a:latin typeface="+mn-lt"/>
                  <a:ea typeface="+mn-ea"/>
                  <a:cs typeface="+mn-cs"/>
                </a:defRPr>
              </a:lvl4pPr>
              <a:lvl5pPr marL="2438545" algn="l" defTabSz="1219272" rtl="0" eaLnBrk="1" latinLnBrk="0" hangingPunct="1">
                <a:defRPr sz="2400" kern="1200">
                  <a:solidFill>
                    <a:schemeClr val="tx1"/>
                  </a:solidFill>
                  <a:latin typeface="+mn-lt"/>
                  <a:ea typeface="+mn-ea"/>
                  <a:cs typeface="+mn-cs"/>
                </a:defRPr>
              </a:lvl5pPr>
              <a:lvl6pPr marL="3048180" algn="l" defTabSz="1219272" rtl="0" eaLnBrk="1" latinLnBrk="0" hangingPunct="1">
                <a:defRPr sz="2400" kern="1200">
                  <a:solidFill>
                    <a:schemeClr val="tx1"/>
                  </a:solidFill>
                  <a:latin typeface="+mn-lt"/>
                  <a:ea typeface="+mn-ea"/>
                  <a:cs typeface="+mn-cs"/>
                </a:defRPr>
              </a:lvl6pPr>
              <a:lvl7pPr marL="3657816" algn="l" defTabSz="1219272" rtl="0" eaLnBrk="1" latinLnBrk="0" hangingPunct="1">
                <a:defRPr sz="2400" kern="1200">
                  <a:solidFill>
                    <a:schemeClr val="tx1"/>
                  </a:solidFill>
                  <a:latin typeface="+mn-lt"/>
                  <a:ea typeface="+mn-ea"/>
                  <a:cs typeface="+mn-cs"/>
                </a:defRPr>
              </a:lvl7pPr>
              <a:lvl8pPr marL="4267452" algn="l" defTabSz="1219272" rtl="0" eaLnBrk="1" latinLnBrk="0" hangingPunct="1">
                <a:defRPr sz="2400" kern="1200">
                  <a:solidFill>
                    <a:schemeClr val="tx1"/>
                  </a:solidFill>
                  <a:latin typeface="+mn-lt"/>
                  <a:ea typeface="+mn-ea"/>
                  <a:cs typeface="+mn-cs"/>
                </a:defRPr>
              </a:lvl8pPr>
              <a:lvl9pPr marL="4877087" algn="l" defTabSz="1219272" rtl="0" eaLnBrk="1" latinLnBrk="0" hangingPunct="1">
                <a:defRPr sz="2400" kern="1200">
                  <a:solidFill>
                    <a:schemeClr val="tx1"/>
                  </a:solidFill>
                  <a:latin typeface="+mn-lt"/>
                  <a:ea typeface="+mn-ea"/>
                  <a:cs typeface="+mn-cs"/>
                </a:defRPr>
              </a:lvl9pPr>
            </a:lstStyle>
            <a:p>
              <a:endParaRPr lang="zh-CN" altLang="en-US"/>
            </a:p>
          </p:txBody>
        </p:sp>
        <p:sp>
          <p:nvSpPr>
            <p:cNvPr id="49" name="Freeform 129"/>
            <p:cNvSpPr>
              <a:spLocks/>
            </p:cNvSpPr>
            <p:nvPr/>
          </p:nvSpPr>
          <p:spPr bwMode="auto">
            <a:xfrm>
              <a:off x="9040813" y="4181475"/>
              <a:ext cx="288925" cy="0"/>
            </a:xfrm>
            <a:custGeom>
              <a:avLst/>
              <a:gdLst>
                <a:gd name="T0" fmla="*/ 0 w 182"/>
                <a:gd name="T1" fmla="*/ 182 w 182"/>
                <a:gd name="T2" fmla="*/ 0 w 182"/>
              </a:gdLst>
              <a:ahLst/>
              <a:cxnLst>
                <a:cxn ang="0">
                  <a:pos x="T0" y="0"/>
                </a:cxn>
                <a:cxn ang="0">
                  <a:pos x="T1" y="0"/>
                </a:cxn>
                <a:cxn ang="0">
                  <a:pos x="T2" y="0"/>
                </a:cxn>
              </a:cxnLst>
              <a:rect l="0" t="0" r="r" b="b"/>
              <a:pathLst>
                <a:path w="182">
                  <a:moveTo>
                    <a:pt x="0" y="0"/>
                  </a:moveTo>
                  <a:lnTo>
                    <a:pt x="182"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1219272" rtl="0" eaLnBrk="1" latinLnBrk="0" hangingPunct="1">
                <a:defRPr sz="2400" kern="1200">
                  <a:solidFill>
                    <a:schemeClr val="tx1"/>
                  </a:solidFill>
                  <a:latin typeface="+mn-lt"/>
                  <a:ea typeface="+mn-ea"/>
                  <a:cs typeface="+mn-cs"/>
                </a:defRPr>
              </a:lvl1pPr>
              <a:lvl2pPr marL="609636" algn="l" defTabSz="1219272" rtl="0" eaLnBrk="1" latinLnBrk="0" hangingPunct="1">
                <a:defRPr sz="2400" kern="1200">
                  <a:solidFill>
                    <a:schemeClr val="tx1"/>
                  </a:solidFill>
                  <a:latin typeface="+mn-lt"/>
                  <a:ea typeface="+mn-ea"/>
                  <a:cs typeface="+mn-cs"/>
                </a:defRPr>
              </a:lvl2pPr>
              <a:lvl3pPr marL="1219272" algn="l" defTabSz="1219272" rtl="0" eaLnBrk="1" latinLnBrk="0" hangingPunct="1">
                <a:defRPr sz="2400" kern="1200">
                  <a:solidFill>
                    <a:schemeClr val="tx1"/>
                  </a:solidFill>
                  <a:latin typeface="+mn-lt"/>
                  <a:ea typeface="+mn-ea"/>
                  <a:cs typeface="+mn-cs"/>
                </a:defRPr>
              </a:lvl3pPr>
              <a:lvl4pPr marL="1828908" algn="l" defTabSz="1219272" rtl="0" eaLnBrk="1" latinLnBrk="0" hangingPunct="1">
                <a:defRPr sz="2400" kern="1200">
                  <a:solidFill>
                    <a:schemeClr val="tx1"/>
                  </a:solidFill>
                  <a:latin typeface="+mn-lt"/>
                  <a:ea typeface="+mn-ea"/>
                  <a:cs typeface="+mn-cs"/>
                </a:defRPr>
              </a:lvl4pPr>
              <a:lvl5pPr marL="2438545" algn="l" defTabSz="1219272" rtl="0" eaLnBrk="1" latinLnBrk="0" hangingPunct="1">
                <a:defRPr sz="2400" kern="1200">
                  <a:solidFill>
                    <a:schemeClr val="tx1"/>
                  </a:solidFill>
                  <a:latin typeface="+mn-lt"/>
                  <a:ea typeface="+mn-ea"/>
                  <a:cs typeface="+mn-cs"/>
                </a:defRPr>
              </a:lvl5pPr>
              <a:lvl6pPr marL="3048180" algn="l" defTabSz="1219272" rtl="0" eaLnBrk="1" latinLnBrk="0" hangingPunct="1">
                <a:defRPr sz="2400" kern="1200">
                  <a:solidFill>
                    <a:schemeClr val="tx1"/>
                  </a:solidFill>
                  <a:latin typeface="+mn-lt"/>
                  <a:ea typeface="+mn-ea"/>
                  <a:cs typeface="+mn-cs"/>
                </a:defRPr>
              </a:lvl6pPr>
              <a:lvl7pPr marL="3657816" algn="l" defTabSz="1219272" rtl="0" eaLnBrk="1" latinLnBrk="0" hangingPunct="1">
                <a:defRPr sz="2400" kern="1200">
                  <a:solidFill>
                    <a:schemeClr val="tx1"/>
                  </a:solidFill>
                  <a:latin typeface="+mn-lt"/>
                  <a:ea typeface="+mn-ea"/>
                  <a:cs typeface="+mn-cs"/>
                </a:defRPr>
              </a:lvl7pPr>
              <a:lvl8pPr marL="4267452" algn="l" defTabSz="1219272" rtl="0" eaLnBrk="1" latinLnBrk="0" hangingPunct="1">
                <a:defRPr sz="2400" kern="1200">
                  <a:solidFill>
                    <a:schemeClr val="tx1"/>
                  </a:solidFill>
                  <a:latin typeface="+mn-lt"/>
                  <a:ea typeface="+mn-ea"/>
                  <a:cs typeface="+mn-cs"/>
                </a:defRPr>
              </a:lvl8pPr>
              <a:lvl9pPr marL="4877087" algn="l" defTabSz="1219272" rtl="0" eaLnBrk="1" latinLnBrk="0" hangingPunct="1">
                <a:defRPr sz="2400" kern="1200">
                  <a:solidFill>
                    <a:schemeClr val="tx1"/>
                  </a:solidFill>
                  <a:latin typeface="+mn-lt"/>
                  <a:ea typeface="+mn-ea"/>
                  <a:cs typeface="+mn-cs"/>
                </a:defRPr>
              </a:lvl9pPr>
            </a:lstStyle>
            <a:p>
              <a:endParaRPr lang="zh-CN" altLang="en-US"/>
            </a:p>
          </p:txBody>
        </p:sp>
        <p:sp>
          <p:nvSpPr>
            <p:cNvPr id="50" name="Line 130"/>
            <p:cNvSpPr>
              <a:spLocks noChangeShapeType="1"/>
            </p:cNvSpPr>
            <p:nvPr/>
          </p:nvSpPr>
          <p:spPr bwMode="auto">
            <a:xfrm>
              <a:off x="9040813" y="4181475"/>
              <a:ext cx="288925" cy="0"/>
            </a:xfrm>
            <a:prstGeom prst="lin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1219272" rtl="0" eaLnBrk="1" latinLnBrk="0" hangingPunct="1">
                <a:defRPr sz="2400" kern="1200">
                  <a:solidFill>
                    <a:schemeClr val="tx1"/>
                  </a:solidFill>
                  <a:latin typeface="+mn-lt"/>
                  <a:ea typeface="+mn-ea"/>
                  <a:cs typeface="+mn-cs"/>
                </a:defRPr>
              </a:lvl1pPr>
              <a:lvl2pPr marL="609636" algn="l" defTabSz="1219272" rtl="0" eaLnBrk="1" latinLnBrk="0" hangingPunct="1">
                <a:defRPr sz="2400" kern="1200">
                  <a:solidFill>
                    <a:schemeClr val="tx1"/>
                  </a:solidFill>
                  <a:latin typeface="+mn-lt"/>
                  <a:ea typeface="+mn-ea"/>
                  <a:cs typeface="+mn-cs"/>
                </a:defRPr>
              </a:lvl2pPr>
              <a:lvl3pPr marL="1219272" algn="l" defTabSz="1219272" rtl="0" eaLnBrk="1" latinLnBrk="0" hangingPunct="1">
                <a:defRPr sz="2400" kern="1200">
                  <a:solidFill>
                    <a:schemeClr val="tx1"/>
                  </a:solidFill>
                  <a:latin typeface="+mn-lt"/>
                  <a:ea typeface="+mn-ea"/>
                  <a:cs typeface="+mn-cs"/>
                </a:defRPr>
              </a:lvl3pPr>
              <a:lvl4pPr marL="1828908" algn="l" defTabSz="1219272" rtl="0" eaLnBrk="1" latinLnBrk="0" hangingPunct="1">
                <a:defRPr sz="2400" kern="1200">
                  <a:solidFill>
                    <a:schemeClr val="tx1"/>
                  </a:solidFill>
                  <a:latin typeface="+mn-lt"/>
                  <a:ea typeface="+mn-ea"/>
                  <a:cs typeface="+mn-cs"/>
                </a:defRPr>
              </a:lvl4pPr>
              <a:lvl5pPr marL="2438545" algn="l" defTabSz="1219272" rtl="0" eaLnBrk="1" latinLnBrk="0" hangingPunct="1">
                <a:defRPr sz="2400" kern="1200">
                  <a:solidFill>
                    <a:schemeClr val="tx1"/>
                  </a:solidFill>
                  <a:latin typeface="+mn-lt"/>
                  <a:ea typeface="+mn-ea"/>
                  <a:cs typeface="+mn-cs"/>
                </a:defRPr>
              </a:lvl5pPr>
              <a:lvl6pPr marL="3048180" algn="l" defTabSz="1219272" rtl="0" eaLnBrk="1" latinLnBrk="0" hangingPunct="1">
                <a:defRPr sz="2400" kern="1200">
                  <a:solidFill>
                    <a:schemeClr val="tx1"/>
                  </a:solidFill>
                  <a:latin typeface="+mn-lt"/>
                  <a:ea typeface="+mn-ea"/>
                  <a:cs typeface="+mn-cs"/>
                </a:defRPr>
              </a:lvl6pPr>
              <a:lvl7pPr marL="3657816" algn="l" defTabSz="1219272" rtl="0" eaLnBrk="1" latinLnBrk="0" hangingPunct="1">
                <a:defRPr sz="2400" kern="1200">
                  <a:solidFill>
                    <a:schemeClr val="tx1"/>
                  </a:solidFill>
                  <a:latin typeface="+mn-lt"/>
                  <a:ea typeface="+mn-ea"/>
                  <a:cs typeface="+mn-cs"/>
                </a:defRPr>
              </a:lvl7pPr>
              <a:lvl8pPr marL="4267452" algn="l" defTabSz="1219272" rtl="0" eaLnBrk="1" latinLnBrk="0" hangingPunct="1">
                <a:defRPr sz="2400" kern="1200">
                  <a:solidFill>
                    <a:schemeClr val="tx1"/>
                  </a:solidFill>
                  <a:latin typeface="+mn-lt"/>
                  <a:ea typeface="+mn-ea"/>
                  <a:cs typeface="+mn-cs"/>
                </a:defRPr>
              </a:lvl8pPr>
              <a:lvl9pPr marL="4877087" algn="l" defTabSz="1219272" rtl="0" eaLnBrk="1" latinLnBrk="0" hangingPunct="1">
                <a:defRPr sz="2400" kern="1200">
                  <a:solidFill>
                    <a:schemeClr val="tx1"/>
                  </a:solidFill>
                  <a:latin typeface="+mn-lt"/>
                  <a:ea typeface="+mn-ea"/>
                  <a:cs typeface="+mn-cs"/>
                </a:defRPr>
              </a:lvl9pPr>
            </a:lstStyle>
            <a:p>
              <a:endParaRPr lang="zh-CN" altLang="en-US"/>
            </a:p>
          </p:txBody>
        </p:sp>
        <p:sp>
          <p:nvSpPr>
            <p:cNvPr id="51" name="Freeform 131"/>
            <p:cNvSpPr>
              <a:spLocks/>
            </p:cNvSpPr>
            <p:nvPr/>
          </p:nvSpPr>
          <p:spPr bwMode="auto">
            <a:xfrm>
              <a:off x="9029700" y="4168775"/>
              <a:ext cx="312738" cy="26987"/>
            </a:xfrm>
            <a:custGeom>
              <a:avLst/>
              <a:gdLst>
                <a:gd name="T0" fmla="*/ 80 w 83"/>
                <a:gd name="T1" fmla="*/ 7 h 7"/>
                <a:gd name="T2" fmla="*/ 3 w 83"/>
                <a:gd name="T3" fmla="*/ 7 h 7"/>
                <a:gd name="T4" fmla="*/ 0 w 83"/>
                <a:gd name="T5" fmla="*/ 3 h 7"/>
                <a:gd name="T6" fmla="*/ 3 w 83"/>
                <a:gd name="T7" fmla="*/ 0 h 7"/>
                <a:gd name="T8" fmla="*/ 80 w 83"/>
                <a:gd name="T9" fmla="*/ 0 h 7"/>
                <a:gd name="T10" fmla="*/ 83 w 83"/>
                <a:gd name="T11" fmla="*/ 3 h 7"/>
                <a:gd name="T12" fmla="*/ 80 w 83"/>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83" h="7">
                  <a:moveTo>
                    <a:pt x="80" y="7"/>
                  </a:moveTo>
                  <a:cubicBezTo>
                    <a:pt x="3" y="7"/>
                    <a:pt x="3" y="7"/>
                    <a:pt x="3" y="7"/>
                  </a:cubicBezTo>
                  <a:cubicBezTo>
                    <a:pt x="1" y="7"/>
                    <a:pt x="0" y="5"/>
                    <a:pt x="0" y="3"/>
                  </a:cubicBezTo>
                  <a:cubicBezTo>
                    <a:pt x="0" y="1"/>
                    <a:pt x="1" y="0"/>
                    <a:pt x="3" y="0"/>
                  </a:cubicBezTo>
                  <a:cubicBezTo>
                    <a:pt x="80" y="0"/>
                    <a:pt x="80" y="0"/>
                    <a:pt x="80" y="0"/>
                  </a:cubicBezTo>
                  <a:cubicBezTo>
                    <a:pt x="82" y="0"/>
                    <a:pt x="83" y="1"/>
                    <a:pt x="83" y="3"/>
                  </a:cubicBezTo>
                  <a:cubicBezTo>
                    <a:pt x="83" y="5"/>
                    <a:pt x="82" y="7"/>
                    <a:pt x="80"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1219272" rtl="0" eaLnBrk="1" latinLnBrk="0" hangingPunct="1">
                <a:defRPr sz="2400" kern="1200">
                  <a:solidFill>
                    <a:schemeClr val="tx1"/>
                  </a:solidFill>
                  <a:latin typeface="+mn-lt"/>
                  <a:ea typeface="+mn-ea"/>
                  <a:cs typeface="+mn-cs"/>
                </a:defRPr>
              </a:lvl1pPr>
              <a:lvl2pPr marL="609636" algn="l" defTabSz="1219272" rtl="0" eaLnBrk="1" latinLnBrk="0" hangingPunct="1">
                <a:defRPr sz="2400" kern="1200">
                  <a:solidFill>
                    <a:schemeClr val="tx1"/>
                  </a:solidFill>
                  <a:latin typeface="+mn-lt"/>
                  <a:ea typeface="+mn-ea"/>
                  <a:cs typeface="+mn-cs"/>
                </a:defRPr>
              </a:lvl2pPr>
              <a:lvl3pPr marL="1219272" algn="l" defTabSz="1219272" rtl="0" eaLnBrk="1" latinLnBrk="0" hangingPunct="1">
                <a:defRPr sz="2400" kern="1200">
                  <a:solidFill>
                    <a:schemeClr val="tx1"/>
                  </a:solidFill>
                  <a:latin typeface="+mn-lt"/>
                  <a:ea typeface="+mn-ea"/>
                  <a:cs typeface="+mn-cs"/>
                </a:defRPr>
              </a:lvl3pPr>
              <a:lvl4pPr marL="1828908" algn="l" defTabSz="1219272" rtl="0" eaLnBrk="1" latinLnBrk="0" hangingPunct="1">
                <a:defRPr sz="2400" kern="1200">
                  <a:solidFill>
                    <a:schemeClr val="tx1"/>
                  </a:solidFill>
                  <a:latin typeface="+mn-lt"/>
                  <a:ea typeface="+mn-ea"/>
                  <a:cs typeface="+mn-cs"/>
                </a:defRPr>
              </a:lvl4pPr>
              <a:lvl5pPr marL="2438545" algn="l" defTabSz="1219272" rtl="0" eaLnBrk="1" latinLnBrk="0" hangingPunct="1">
                <a:defRPr sz="2400" kern="1200">
                  <a:solidFill>
                    <a:schemeClr val="tx1"/>
                  </a:solidFill>
                  <a:latin typeface="+mn-lt"/>
                  <a:ea typeface="+mn-ea"/>
                  <a:cs typeface="+mn-cs"/>
                </a:defRPr>
              </a:lvl5pPr>
              <a:lvl6pPr marL="3048180" algn="l" defTabSz="1219272" rtl="0" eaLnBrk="1" latinLnBrk="0" hangingPunct="1">
                <a:defRPr sz="2400" kern="1200">
                  <a:solidFill>
                    <a:schemeClr val="tx1"/>
                  </a:solidFill>
                  <a:latin typeface="+mn-lt"/>
                  <a:ea typeface="+mn-ea"/>
                  <a:cs typeface="+mn-cs"/>
                </a:defRPr>
              </a:lvl6pPr>
              <a:lvl7pPr marL="3657816" algn="l" defTabSz="1219272" rtl="0" eaLnBrk="1" latinLnBrk="0" hangingPunct="1">
                <a:defRPr sz="2400" kern="1200">
                  <a:solidFill>
                    <a:schemeClr val="tx1"/>
                  </a:solidFill>
                  <a:latin typeface="+mn-lt"/>
                  <a:ea typeface="+mn-ea"/>
                  <a:cs typeface="+mn-cs"/>
                </a:defRPr>
              </a:lvl7pPr>
              <a:lvl8pPr marL="4267452" algn="l" defTabSz="1219272" rtl="0" eaLnBrk="1" latinLnBrk="0" hangingPunct="1">
                <a:defRPr sz="2400" kern="1200">
                  <a:solidFill>
                    <a:schemeClr val="tx1"/>
                  </a:solidFill>
                  <a:latin typeface="+mn-lt"/>
                  <a:ea typeface="+mn-ea"/>
                  <a:cs typeface="+mn-cs"/>
                </a:defRPr>
              </a:lvl8pPr>
              <a:lvl9pPr marL="4877087" algn="l" defTabSz="1219272" rtl="0" eaLnBrk="1" latinLnBrk="0" hangingPunct="1">
                <a:defRPr sz="2400" kern="1200">
                  <a:solidFill>
                    <a:schemeClr val="tx1"/>
                  </a:solidFill>
                  <a:latin typeface="+mn-lt"/>
                  <a:ea typeface="+mn-ea"/>
                  <a:cs typeface="+mn-cs"/>
                </a:defRPr>
              </a:lvl9pPr>
            </a:lstStyle>
            <a:p>
              <a:endParaRPr lang="zh-CN" altLang="en-US"/>
            </a:p>
          </p:txBody>
        </p:sp>
        <p:sp>
          <p:nvSpPr>
            <p:cNvPr id="52" name="Freeform 132"/>
            <p:cNvSpPr>
              <a:spLocks/>
            </p:cNvSpPr>
            <p:nvPr/>
          </p:nvSpPr>
          <p:spPr bwMode="auto">
            <a:xfrm>
              <a:off x="9183688" y="4119563"/>
              <a:ext cx="0" cy="61912"/>
            </a:xfrm>
            <a:custGeom>
              <a:avLst/>
              <a:gdLst>
                <a:gd name="T0" fmla="*/ 0 h 39"/>
                <a:gd name="T1" fmla="*/ 39 h 39"/>
                <a:gd name="T2" fmla="*/ 0 h 39"/>
              </a:gdLst>
              <a:ahLst/>
              <a:cxnLst>
                <a:cxn ang="0">
                  <a:pos x="0" y="T0"/>
                </a:cxn>
                <a:cxn ang="0">
                  <a:pos x="0" y="T1"/>
                </a:cxn>
                <a:cxn ang="0">
                  <a:pos x="0" y="T2"/>
                </a:cxn>
              </a:cxnLst>
              <a:rect l="0" t="0" r="r" b="b"/>
              <a:pathLst>
                <a:path h="39">
                  <a:moveTo>
                    <a:pt x="0" y="0"/>
                  </a:moveTo>
                  <a:lnTo>
                    <a:pt x="0" y="39"/>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1219272" rtl="0" eaLnBrk="1" latinLnBrk="0" hangingPunct="1">
                <a:defRPr sz="2400" kern="1200">
                  <a:solidFill>
                    <a:schemeClr val="tx1"/>
                  </a:solidFill>
                  <a:latin typeface="+mn-lt"/>
                  <a:ea typeface="+mn-ea"/>
                  <a:cs typeface="+mn-cs"/>
                </a:defRPr>
              </a:lvl1pPr>
              <a:lvl2pPr marL="609636" algn="l" defTabSz="1219272" rtl="0" eaLnBrk="1" latinLnBrk="0" hangingPunct="1">
                <a:defRPr sz="2400" kern="1200">
                  <a:solidFill>
                    <a:schemeClr val="tx1"/>
                  </a:solidFill>
                  <a:latin typeface="+mn-lt"/>
                  <a:ea typeface="+mn-ea"/>
                  <a:cs typeface="+mn-cs"/>
                </a:defRPr>
              </a:lvl2pPr>
              <a:lvl3pPr marL="1219272" algn="l" defTabSz="1219272" rtl="0" eaLnBrk="1" latinLnBrk="0" hangingPunct="1">
                <a:defRPr sz="2400" kern="1200">
                  <a:solidFill>
                    <a:schemeClr val="tx1"/>
                  </a:solidFill>
                  <a:latin typeface="+mn-lt"/>
                  <a:ea typeface="+mn-ea"/>
                  <a:cs typeface="+mn-cs"/>
                </a:defRPr>
              </a:lvl3pPr>
              <a:lvl4pPr marL="1828908" algn="l" defTabSz="1219272" rtl="0" eaLnBrk="1" latinLnBrk="0" hangingPunct="1">
                <a:defRPr sz="2400" kern="1200">
                  <a:solidFill>
                    <a:schemeClr val="tx1"/>
                  </a:solidFill>
                  <a:latin typeface="+mn-lt"/>
                  <a:ea typeface="+mn-ea"/>
                  <a:cs typeface="+mn-cs"/>
                </a:defRPr>
              </a:lvl4pPr>
              <a:lvl5pPr marL="2438545" algn="l" defTabSz="1219272" rtl="0" eaLnBrk="1" latinLnBrk="0" hangingPunct="1">
                <a:defRPr sz="2400" kern="1200">
                  <a:solidFill>
                    <a:schemeClr val="tx1"/>
                  </a:solidFill>
                  <a:latin typeface="+mn-lt"/>
                  <a:ea typeface="+mn-ea"/>
                  <a:cs typeface="+mn-cs"/>
                </a:defRPr>
              </a:lvl5pPr>
              <a:lvl6pPr marL="3048180" algn="l" defTabSz="1219272" rtl="0" eaLnBrk="1" latinLnBrk="0" hangingPunct="1">
                <a:defRPr sz="2400" kern="1200">
                  <a:solidFill>
                    <a:schemeClr val="tx1"/>
                  </a:solidFill>
                  <a:latin typeface="+mn-lt"/>
                  <a:ea typeface="+mn-ea"/>
                  <a:cs typeface="+mn-cs"/>
                </a:defRPr>
              </a:lvl6pPr>
              <a:lvl7pPr marL="3657816" algn="l" defTabSz="1219272" rtl="0" eaLnBrk="1" latinLnBrk="0" hangingPunct="1">
                <a:defRPr sz="2400" kern="1200">
                  <a:solidFill>
                    <a:schemeClr val="tx1"/>
                  </a:solidFill>
                  <a:latin typeface="+mn-lt"/>
                  <a:ea typeface="+mn-ea"/>
                  <a:cs typeface="+mn-cs"/>
                </a:defRPr>
              </a:lvl7pPr>
              <a:lvl8pPr marL="4267452" algn="l" defTabSz="1219272" rtl="0" eaLnBrk="1" latinLnBrk="0" hangingPunct="1">
                <a:defRPr sz="2400" kern="1200">
                  <a:solidFill>
                    <a:schemeClr val="tx1"/>
                  </a:solidFill>
                  <a:latin typeface="+mn-lt"/>
                  <a:ea typeface="+mn-ea"/>
                  <a:cs typeface="+mn-cs"/>
                </a:defRPr>
              </a:lvl8pPr>
              <a:lvl9pPr marL="4877087" algn="l" defTabSz="1219272" rtl="0" eaLnBrk="1" latinLnBrk="0" hangingPunct="1">
                <a:defRPr sz="2400" kern="1200">
                  <a:solidFill>
                    <a:schemeClr val="tx1"/>
                  </a:solidFill>
                  <a:latin typeface="+mn-lt"/>
                  <a:ea typeface="+mn-ea"/>
                  <a:cs typeface="+mn-cs"/>
                </a:defRPr>
              </a:lvl9pPr>
            </a:lstStyle>
            <a:p>
              <a:endParaRPr lang="zh-CN" altLang="en-US"/>
            </a:p>
          </p:txBody>
        </p:sp>
        <p:sp>
          <p:nvSpPr>
            <p:cNvPr id="53" name="Line 133"/>
            <p:cNvSpPr>
              <a:spLocks noChangeShapeType="1"/>
            </p:cNvSpPr>
            <p:nvPr/>
          </p:nvSpPr>
          <p:spPr bwMode="auto">
            <a:xfrm>
              <a:off x="9183688" y="4119563"/>
              <a:ext cx="0" cy="61912"/>
            </a:xfrm>
            <a:prstGeom prst="lin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1219272" rtl="0" eaLnBrk="1" latinLnBrk="0" hangingPunct="1">
                <a:defRPr sz="2400" kern="1200">
                  <a:solidFill>
                    <a:schemeClr val="tx1"/>
                  </a:solidFill>
                  <a:latin typeface="+mn-lt"/>
                  <a:ea typeface="+mn-ea"/>
                  <a:cs typeface="+mn-cs"/>
                </a:defRPr>
              </a:lvl1pPr>
              <a:lvl2pPr marL="609636" algn="l" defTabSz="1219272" rtl="0" eaLnBrk="1" latinLnBrk="0" hangingPunct="1">
                <a:defRPr sz="2400" kern="1200">
                  <a:solidFill>
                    <a:schemeClr val="tx1"/>
                  </a:solidFill>
                  <a:latin typeface="+mn-lt"/>
                  <a:ea typeface="+mn-ea"/>
                  <a:cs typeface="+mn-cs"/>
                </a:defRPr>
              </a:lvl2pPr>
              <a:lvl3pPr marL="1219272" algn="l" defTabSz="1219272" rtl="0" eaLnBrk="1" latinLnBrk="0" hangingPunct="1">
                <a:defRPr sz="2400" kern="1200">
                  <a:solidFill>
                    <a:schemeClr val="tx1"/>
                  </a:solidFill>
                  <a:latin typeface="+mn-lt"/>
                  <a:ea typeface="+mn-ea"/>
                  <a:cs typeface="+mn-cs"/>
                </a:defRPr>
              </a:lvl3pPr>
              <a:lvl4pPr marL="1828908" algn="l" defTabSz="1219272" rtl="0" eaLnBrk="1" latinLnBrk="0" hangingPunct="1">
                <a:defRPr sz="2400" kern="1200">
                  <a:solidFill>
                    <a:schemeClr val="tx1"/>
                  </a:solidFill>
                  <a:latin typeface="+mn-lt"/>
                  <a:ea typeface="+mn-ea"/>
                  <a:cs typeface="+mn-cs"/>
                </a:defRPr>
              </a:lvl4pPr>
              <a:lvl5pPr marL="2438545" algn="l" defTabSz="1219272" rtl="0" eaLnBrk="1" latinLnBrk="0" hangingPunct="1">
                <a:defRPr sz="2400" kern="1200">
                  <a:solidFill>
                    <a:schemeClr val="tx1"/>
                  </a:solidFill>
                  <a:latin typeface="+mn-lt"/>
                  <a:ea typeface="+mn-ea"/>
                  <a:cs typeface="+mn-cs"/>
                </a:defRPr>
              </a:lvl5pPr>
              <a:lvl6pPr marL="3048180" algn="l" defTabSz="1219272" rtl="0" eaLnBrk="1" latinLnBrk="0" hangingPunct="1">
                <a:defRPr sz="2400" kern="1200">
                  <a:solidFill>
                    <a:schemeClr val="tx1"/>
                  </a:solidFill>
                  <a:latin typeface="+mn-lt"/>
                  <a:ea typeface="+mn-ea"/>
                  <a:cs typeface="+mn-cs"/>
                </a:defRPr>
              </a:lvl6pPr>
              <a:lvl7pPr marL="3657816" algn="l" defTabSz="1219272" rtl="0" eaLnBrk="1" latinLnBrk="0" hangingPunct="1">
                <a:defRPr sz="2400" kern="1200">
                  <a:solidFill>
                    <a:schemeClr val="tx1"/>
                  </a:solidFill>
                  <a:latin typeface="+mn-lt"/>
                  <a:ea typeface="+mn-ea"/>
                  <a:cs typeface="+mn-cs"/>
                </a:defRPr>
              </a:lvl7pPr>
              <a:lvl8pPr marL="4267452" algn="l" defTabSz="1219272" rtl="0" eaLnBrk="1" latinLnBrk="0" hangingPunct="1">
                <a:defRPr sz="2400" kern="1200">
                  <a:solidFill>
                    <a:schemeClr val="tx1"/>
                  </a:solidFill>
                  <a:latin typeface="+mn-lt"/>
                  <a:ea typeface="+mn-ea"/>
                  <a:cs typeface="+mn-cs"/>
                </a:defRPr>
              </a:lvl8pPr>
              <a:lvl9pPr marL="4877087" algn="l" defTabSz="1219272" rtl="0" eaLnBrk="1" latinLnBrk="0" hangingPunct="1">
                <a:defRPr sz="2400" kern="1200">
                  <a:solidFill>
                    <a:schemeClr val="tx1"/>
                  </a:solidFill>
                  <a:latin typeface="+mn-lt"/>
                  <a:ea typeface="+mn-ea"/>
                  <a:cs typeface="+mn-cs"/>
                </a:defRPr>
              </a:lvl9pPr>
            </a:lstStyle>
            <a:p>
              <a:endParaRPr lang="zh-CN" altLang="en-US"/>
            </a:p>
          </p:txBody>
        </p:sp>
        <p:sp>
          <p:nvSpPr>
            <p:cNvPr id="54" name="Freeform 134"/>
            <p:cNvSpPr>
              <a:spLocks/>
            </p:cNvSpPr>
            <p:nvPr/>
          </p:nvSpPr>
          <p:spPr bwMode="auto">
            <a:xfrm>
              <a:off x="9172575" y="4108450"/>
              <a:ext cx="25400" cy="87312"/>
            </a:xfrm>
            <a:custGeom>
              <a:avLst/>
              <a:gdLst>
                <a:gd name="T0" fmla="*/ 3 w 7"/>
                <a:gd name="T1" fmla="*/ 23 h 23"/>
                <a:gd name="T2" fmla="*/ 0 w 7"/>
                <a:gd name="T3" fmla="*/ 19 h 23"/>
                <a:gd name="T4" fmla="*/ 0 w 7"/>
                <a:gd name="T5" fmla="*/ 3 h 23"/>
                <a:gd name="T6" fmla="*/ 3 w 7"/>
                <a:gd name="T7" fmla="*/ 0 h 23"/>
                <a:gd name="T8" fmla="*/ 7 w 7"/>
                <a:gd name="T9" fmla="*/ 3 h 23"/>
                <a:gd name="T10" fmla="*/ 7 w 7"/>
                <a:gd name="T11" fmla="*/ 19 h 23"/>
                <a:gd name="T12" fmla="*/ 3 w 7"/>
                <a:gd name="T13" fmla="*/ 23 h 23"/>
              </a:gdLst>
              <a:ahLst/>
              <a:cxnLst>
                <a:cxn ang="0">
                  <a:pos x="T0" y="T1"/>
                </a:cxn>
                <a:cxn ang="0">
                  <a:pos x="T2" y="T3"/>
                </a:cxn>
                <a:cxn ang="0">
                  <a:pos x="T4" y="T5"/>
                </a:cxn>
                <a:cxn ang="0">
                  <a:pos x="T6" y="T7"/>
                </a:cxn>
                <a:cxn ang="0">
                  <a:pos x="T8" y="T9"/>
                </a:cxn>
                <a:cxn ang="0">
                  <a:pos x="T10" y="T11"/>
                </a:cxn>
                <a:cxn ang="0">
                  <a:pos x="T12" y="T13"/>
                </a:cxn>
              </a:cxnLst>
              <a:rect l="0" t="0" r="r" b="b"/>
              <a:pathLst>
                <a:path w="7" h="23">
                  <a:moveTo>
                    <a:pt x="3" y="23"/>
                  </a:moveTo>
                  <a:cubicBezTo>
                    <a:pt x="1" y="23"/>
                    <a:pt x="0" y="21"/>
                    <a:pt x="0" y="19"/>
                  </a:cubicBezTo>
                  <a:cubicBezTo>
                    <a:pt x="0" y="3"/>
                    <a:pt x="0" y="3"/>
                    <a:pt x="0" y="3"/>
                  </a:cubicBezTo>
                  <a:cubicBezTo>
                    <a:pt x="0" y="1"/>
                    <a:pt x="1" y="0"/>
                    <a:pt x="3" y="0"/>
                  </a:cubicBezTo>
                  <a:cubicBezTo>
                    <a:pt x="5" y="0"/>
                    <a:pt x="7" y="1"/>
                    <a:pt x="7" y="3"/>
                  </a:cubicBezTo>
                  <a:cubicBezTo>
                    <a:pt x="7" y="19"/>
                    <a:pt x="7" y="19"/>
                    <a:pt x="7" y="19"/>
                  </a:cubicBezTo>
                  <a:cubicBezTo>
                    <a:pt x="7" y="21"/>
                    <a:pt x="5" y="23"/>
                    <a:pt x="3" y="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1219272" rtl="0" eaLnBrk="1" latinLnBrk="0" hangingPunct="1">
                <a:defRPr sz="2400" kern="1200">
                  <a:solidFill>
                    <a:schemeClr val="tx1"/>
                  </a:solidFill>
                  <a:latin typeface="+mn-lt"/>
                  <a:ea typeface="+mn-ea"/>
                  <a:cs typeface="+mn-cs"/>
                </a:defRPr>
              </a:lvl1pPr>
              <a:lvl2pPr marL="609636" algn="l" defTabSz="1219272" rtl="0" eaLnBrk="1" latinLnBrk="0" hangingPunct="1">
                <a:defRPr sz="2400" kern="1200">
                  <a:solidFill>
                    <a:schemeClr val="tx1"/>
                  </a:solidFill>
                  <a:latin typeface="+mn-lt"/>
                  <a:ea typeface="+mn-ea"/>
                  <a:cs typeface="+mn-cs"/>
                </a:defRPr>
              </a:lvl2pPr>
              <a:lvl3pPr marL="1219272" algn="l" defTabSz="1219272" rtl="0" eaLnBrk="1" latinLnBrk="0" hangingPunct="1">
                <a:defRPr sz="2400" kern="1200">
                  <a:solidFill>
                    <a:schemeClr val="tx1"/>
                  </a:solidFill>
                  <a:latin typeface="+mn-lt"/>
                  <a:ea typeface="+mn-ea"/>
                  <a:cs typeface="+mn-cs"/>
                </a:defRPr>
              </a:lvl3pPr>
              <a:lvl4pPr marL="1828908" algn="l" defTabSz="1219272" rtl="0" eaLnBrk="1" latinLnBrk="0" hangingPunct="1">
                <a:defRPr sz="2400" kern="1200">
                  <a:solidFill>
                    <a:schemeClr val="tx1"/>
                  </a:solidFill>
                  <a:latin typeface="+mn-lt"/>
                  <a:ea typeface="+mn-ea"/>
                  <a:cs typeface="+mn-cs"/>
                </a:defRPr>
              </a:lvl4pPr>
              <a:lvl5pPr marL="2438545" algn="l" defTabSz="1219272" rtl="0" eaLnBrk="1" latinLnBrk="0" hangingPunct="1">
                <a:defRPr sz="2400" kern="1200">
                  <a:solidFill>
                    <a:schemeClr val="tx1"/>
                  </a:solidFill>
                  <a:latin typeface="+mn-lt"/>
                  <a:ea typeface="+mn-ea"/>
                  <a:cs typeface="+mn-cs"/>
                </a:defRPr>
              </a:lvl5pPr>
              <a:lvl6pPr marL="3048180" algn="l" defTabSz="1219272" rtl="0" eaLnBrk="1" latinLnBrk="0" hangingPunct="1">
                <a:defRPr sz="2400" kern="1200">
                  <a:solidFill>
                    <a:schemeClr val="tx1"/>
                  </a:solidFill>
                  <a:latin typeface="+mn-lt"/>
                  <a:ea typeface="+mn-ea"/>
                  <a:cs typeface="+mn-cs"/>
                </a:defRPr>
              </a:lvl6pPr>
              <a:lvl7pPr marL="3657816" algn="l" defTabSz="1219272" rtl="0" eaLnBrk="1" latinLnBrk="0" hangingPunct="1">
                <a:defRPr sz="2400" kern="1200">
                  <a:solidFill>
                    <a:schemeClr val="tx1"/>
                  </a:solidFill>
                  <a:latin typeface="+mn-lt"/>
                  <a:ea typeface="+mn-ea"/>
                  <a:cs typeface="+mn-cs"/>
                </a:defRPr>
              </a:lvl7pPr>
              <a:lvl8pPr marL="4267452" algn="l" defTabSz="1219272" rtl="0" eaLnBrk="1" latinLnBrk="0" hangingPunct="1">
                <a:defRPr sz="2400" kern="1200">
                  <a:solidFill>
                    <a:schemeClr val="tx1"/>
                  </a:solidFill>
                  <a:latin typeface="+mn-lt"/>
                  <a:ea typeface="+mn-ea"/>
                  <a:cs typeface="+mn-cs"/>
                </a:defRPr>
              </a:lvl8pPr>
              <a:lvl9pPr marL="4877087" algn="l" defTabSz="1219272" rtl="0" eaLnBrk="1" latinLnBrk="0" hangingPunct="1">
                <a:defRPr sz="2400" kern="1200">
                  <a:solidFill>
                    <a:schemeClr val="tx1"/>
                  </a:solidFill>
                  <a:latin typeface="+mn-lt"/>
                  <a:ea typeface="+mn-ea"/>
                  <a:cs typeface="+mn-cs"/>
                </a:defRPr>
              </a:lvl9pPr>
            </a:lstStyle>
            <a:p>
              <a:endParaRPr lang="zh-CN" altLang="en-US"/>
            </a:p>
          </p:txBody>
        </p:sp>
      </p:grpSp>
      <p:grpSp>
        <p:nvGrpSpPr>
          <p:cNvPr id="55" name="组合 54"/>
          <p:cNvGrpSpPr/>
          <p:nvPr/>
        </p:nvGrpSpPr>
        <p:grpSpPr>
          <a:xfrm>
            <a:off x="9990113" y="4885438"/>
            <a:ext cx="209488" cy="167159"/>
            <a:chOff x="8893175" y="3751263"/>
            <a:chExt cx="584200" cy="444499"/>
          </a:xfrm>
          <a:solidFill>
            <a:schemeClr val="tx1"/>
          </a:solidFill>
        </p:grpSpPr>
        <p:sp>
          <p:nvSpPr>
            <p:cNvPr id="56" name="Freeform 128"/>
            <p:cNvSpPr>
              <a:spLocks noEditPoints="1"/>
            </p:cNvSpPr>
            <p:nvPr/>
          </p:nvSpPr>
          <p:spPr bwMode="auto">
            <a:xfrm>
              <a:off x="8893175" y="3751263"/>
              <a:ext cx="584200" cy="384175"/>
            </a:xfrm>
            <a:custGeom>
              <a:avLst/>
              <a:gdLst>
                <a:gd name="T0" fmla="*/ 147 w 155"/>
                <a:gd name="T1" fmla="*/ 100 h 100"/>
                <a:gd name="T2" fmla="*/ 8 w 155"/>
                <a:gd name="T3" fmla="*/ 100 h 100"/>
                <a:gd name="T4" fmla="*/ 0 w 155"/>
                <a:gd name="T5" fmla="*/ 92 h 100"/>
                <a:gd name="T6" fmla="*/ 0 w 155"/>
                <a:gd name="T7" fmla="*/ 8 h 100"/>
                <a:gd name="T8" fmla="*/ 8 w 155"/>
                <a:gd name="T9" fmla="*/ 0 h 100"/>
                <a:gd name="T10" fmla="*/ 147 w 155"/>
                <a:gd name="T11" fmla="*/ 0 h 100"/>
                <a:gd name="T12" fmla="*/ 155 w 155"/>
                <a:gd name="T13" fmla="*/ 8 h 100"/>
                <a:gd name="T14" fmla="*/ 155 w 155"/>
                <a:gd name="T15" fmla="*/ 92 h 100"/>
                <a:gd name="T16" fmla="*/ 147 w 155"/>
                <a:gd name="T17" fmla="*/ 100 h 100"/>
                <a:gd name="T18" fmla="*/ 147 w 155"/>
                <a:gd name="T19" fmla="*/ 7 h 100"/>
                <a:gd name="T20" fmla="*/ 8 w 155"/>
                <a:gd name="T21" fmla="*/ 7 h 100"/>
                <a:gd name="T22" fmla="*/ 7 w 155"/>
                <a:gd name="T23" fmla="*/ 8 h 100"/>
                <a:gd name="T24" fmla="*/ 7 w 155"/>
                <a:gd name="T25" fmla="*/ 92 h 100"/>
                <a:gd name="T26" fmla="*/ 8 w 155"/>
                <a:gd name="T27" fmla="*/ 93 h 100"/>
                <a:gd name="T28" fmla="*/ 147 w 155"/>
                <a:gd name="T29" fmla="*/ 93 h 100"/>
                <a:gd name="T30" fmla="*/ 148 w 155"/>
                <a:gd name="T31" fmla="*/ 92 h 100"/>
                <a:gd name="T32" fmla="*/ 148 w 155"/>
                <a:gd name="T33" fmla="*/ 8 h 100"/>
                <a:gd name="T34" fmla="*/ 147 w 155"/>
                <a:gd name="T35" fmla="*/ 7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55" h="100">
                  <a:moveTo>
                    <a:pt x="147" y="100"/>
                  </a:moveTo>
                  <a:cubicBezTo>
                    <a:pt x="8" y="100"/>
                    <a:pt x="8" y="100"/>
                    <a:pt x="8" y="100"/>
                  </a:cubicBezTo>
                  <a:cubicBezTo>
                    <a:pt x="4" y="100"/>
                    <a:pt x="0" y="96"/>
                    <a:pt x="0" y="92"/>
                  </a:cubicBezTo>
                  <a:cubicBezTo>
                    <a:pt x="0" y="8"/>
                    <a:pt x="0" y="8"/>
                    <a:pt x="0" y="8"/>
                  </a:cubicBezTo>
                  <a:cubicBezTo>
                    <a:pt x="0" y="3"/>
                    <a:pt x="4" y="0"/>
                    <a:pt x="8" y="0"/>
                  </a:cubicBezTo>
                  <a:cubicBezTo>
                    <a:pt x="147" y="0"/>
                    <a:pt x="147" y="0"/>
                    <a:pt x="147" y="0"/>
                  </a:cubicBezTo>
                  <a:cubicBezTo>
                    <a:pt x="151" y="0"/>
                    <a:pt x="155" y="3"/>
                    <a:pt x="155" y="8"/>
                  </a:cubicBezTo>
                  <a:cubicBezTo>
                    <a:pt x="155" y="92"/>
                    <a:pt x="155" y="92"/>
                    <a:pt x="155" y="92"/>
                  </a:cubicBezTo>
                  <a:cubicBezTo>
                    <a:pt x="155" y="96"/>
                    <a:pt x="151" y="100"/>
                    <a:pt x="147" y="100"/>
                  </a:cubicBezTo>
                  <a:close/>
                  <a:moveTo>
                    <a:pt x="147" y="7"/>
                  </a:moveTo>
                  <a:cubicBezTo>
                    <a:pt x="8" y="7"/>
                    <a:pt x="8" y="7"/>
                    <a:pt x="8" y="7"/>
                  </a:cubicBezTo>
                  <a:cubicBezTo>
                    <a:pt x="8" y="7"/>
                    <a:pt x="7" y="7"/>
                    <a:pt x="7" y="8"/>
                  </a:cubicBezTo>
                  <a:cubicBezTo>
                    <a:pt x="7" y="92"/>
                    <a:pt x="7" y="92"/>
                    <a:pt x="7" y="92"/>
                  </a:cubicBezTo>
                  <a:cubicBezTo>
                    <a:pt x="7" y="92"/>
                    <a:pt x="8" y="92"/>
                    <a:pt x="8" y="93"/>
                  </a:cubicBezTo>
                  <a:cubicBezTo>
                    <a:pt x="147" y="93"/>
                    <a:pt x="147" y="93"/>
                    <a:pt x="147" y="93"/>
                  </a:cubicBezTo>
                  <a:cubicBezTo>
                    <a:pt x="147" y="92"/>
                    <a:pt x="148" y="92"/>
                    <a:pt x="148" y="92"/>
                  </a:cubicBezTo>
                  <a:cubicBezTo>
                    <a:pt x="148" y="8"/>
                    <a:pt x="148" y="8"/>
                    <a:pt x="148" y="8"/>
                  </a:cubicBezTo>
                  <a:cubicBezTo>
                    <a:pt x="148" y="7"/>
                    <a:pt x="147" y="7"/>
                    <a:pt x="147"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1219272" rtl="0" eaLnBrk="1" latinLnBrk="0" hangingPunct="1">
                <a:defRPr sz="2400" kern="1200">
                  <a:solidFill>
                    <a:schemeClr val="tx1"/>
                  </a:solidFill>
                  <a:latin typeface="+mn-lt"/>
                  <a:ea typeface="+mn-ea"/>
                  <a:cs typeface="+mn-cs"/>
                </a:defRPr>
              </a:lvl1pPr>
              <a:lvl2pPr marL="609636" algn="l" defTabSz="1219272" rtl="0" eaLnBrk="1" latinLnBrk="0" hangingPunct="1">
                <a:defRPr sz="2400" kern="1200">
                  <a:solidFill>
                    <a:schemeClr val="tx1"/>
                  </a:solidFill>
                  <a:latin typeface="+mn-lt"/>
                  <a:ea typeface="+mn-ea"/>
                  <a:cs typeface="+mn-cs"/>
                </a:defRPr>
              </a:lvl2pPr>
              <a:lvl3pPr marL="1219272" algn="l" defTabSz="1219272" rtl="0" eaLnBrk="1" latinLnBrk="0" hangingPunct="1">
                <a:defRPr sz="2400" kern="1200">
                  <a:solidFill>
                    <a:schemeClr val="tx1"/>
                  </a:solidFill>
                  <a:latin typeface="+mn-lt"/>
                  <a:ea typeface="+mn-ea"/>
                  <a:cs typeface="+mn-cs"/>
                </a:defRPr>
              </a:lvl3pPr>
              <a:lvl4pPr marL="1828908" algn="l" defTabSz="1219272" rtl="0" eaLnBrk="1" latinLnBrk="0" hangingPunct="1">
                <a:defRPr sz="2400" kern="1200">
                  <a:solidFill>
                    <a:schemeClr val="tx1"/>
                  </a:solidFill>
                  <a:latin typeface="+mn-lt"/>
                  <a:ea typeface="+mn-ea"/>
                  <a:cs typeface="+mn-cs"/>
                </a:defRPr>
              </a:lvl4pPr>
              <a:lvl5pPr marL="2438545" algn="l" defTabSz="1219272" rtl="0" eaLnBrk="1" latinLnBrk="0" hangingPunct="1">
                <a:defRPr sz="2400" kern="1200">
                  <a:solidFill>
                    <a:schemeClr val="tx1"/>
                  </a:solidFill>
                  <a:latin typeface="+mn-lt"/>
                  <a:ea typeface="+mn-ea"/>
                  <a:cs typeface="+mn-cs"/>
                </a:defRPr>
              </a:lvl5pPr>
              <a:lvl6pPr marL="3048180" algn="l" defTabSz="1219272" rtl="0" eaLnBrk="1" latinLnBrk="0" hangingPunct="1">
                <a:defRPr sz="2400" kern="1200">
                  <a:solidFill>
                    <a:schemeClr val="tx1"/>
                  </a:solidFill>
                  <a:latin typeface="+mn-lt"/>
                  <a:ea typeface="+mn-ea"/>
                  <a:cs typeface="+mn-cs"/>
                </a:defRPr>
              </a:lvl6pPr>
              <a:lvl7pPr marL="3657816" algn="l" defTabSz="1219272" rtl="0" eaLnBrk="1" latinLnBrk="0" hangingPunct="1">
                <a:defRPr sz="2400" kern="1200">
                  <a:solidFill>
                    <a:schemeClr val="tx1"/>
                  </a:solidFill>
                  <a:latin typeface="+mn-lt"/>
                  <a:ea typeface="+mn-ea"/>
                  <a:cs typeface="+mn-cs"/>
                </a:defRPr>
              </a:lvl7pPr>
              <a:lvl8pPr marL="4267452" algn="l" defTabSz="1219272" rtl="0" eaLnBrk="1" latinLnBrk="0" hangingPunct="1">
                <a:defRPr sz="2400" kern="1200">
                  <a:solidFill>
                    <a:schemeClr val="tx1"/>
                  </a:solidFill>
                  <a:latin typeface="+mn-lt"/>
                  <a:ea typeface="+mn-ea"/>
                  <a:cs typeface="+mn-cs"/>
                </a:defRPr>
              </a:lvl8pPr>
              <a:lvl9pPr marL="4877087" algn="l" defTabSz="1219272" rtl="0" eaLnBrk="1" latinLnBrk="0" hangingPunct="1">
                <a:defRPr sz="2400" kern="1200">
                  <a:solidFill>
                    <a:schemeClr val="tx1"/>
                  </a:solidFill>
                  <a:latin typeface="+mn-lt"/>
                  <a:ea typeface="+mn-ea"/>
                  <a:cs typeface="+mn-cs"/>
                </a:defRPr>
              </a:lvl9pPr>
            </a:lstStyle>
            <a:p>
              <a:endParaRPr lang="zh-CN" altLang="en-US"/>
            </a:p>
          </p:txBody>
        </p:sp>
        <p:sp>
          <p:nvSpPr>
            <p:cNvPr id="57" name="Freeform 129"/>
            <p:cNvSpPr>
              <a:spLocks/>
            </p:cNvSpPr>
            <p:nvPr/>
          </p:nvSpPr>
          <p:spPr bwMode="auto">
            <a:xfrm>
              <a:off x="9040813" y="4181475"/>
              <a:ext cx="288925" cy="0"/>
            </a:xfrm>
            <a:custGeom>
              <a:avLst/>
              <a:gdLst>
                <a:gd name="T0" fmla="*/ 0 w 182"/>
                <a:gd name="T1" fmla="*/ 182 w 182"/>
                <a:gd name="T2" fmla="*/ 0 w 182"/>
              </a:gdLst>
              <a:ahLst/>
              <a:cxnLst>
                <a:cxn ang="0">
                  <a:pos x="T0" y="0"/>
                </a:cxn>
                <a:cxn ang="0">
                  <a:pos x="T1" y="0"/>
                </a:cxn>
                <a:cxn ang="0">
                  <a:pos x="T2" y="0"/>
                </a:cxn>
              </a:cxnLst>
              <a:rect l="0" t="0" r="r" b="b"/>
              <a:pathLst>
                <a:path w="182">
                  <a:moveTo>
                    <a:pt x="0" y="0"/>
                  </a:moveTo>
                  <a:lnTo>
                    <a:pt x="182"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1219272" rtl="0" eaLnBrk="1" latinLnBrk="0" hangingPunct="1">
                <a:defRPr sz="2400" kern="1200">
                  <a:solidFill>
                    <a:schemeClr val="tx1"/>
                  </a:solidFill>
                  <a:latin typeface="+mn-lt"/>
                  <a:ea typeface="+mn-ea"/>
                  <a:cs typeface="+mn-cs"/>
                </a:defRPr>
              </a:lvl1pPr>
              <a:lvl2pPr marL="609636" algn="l" defTabSz="1219272" rtl="0" eaLnBrk="1" latinLnBrk="0" hangingPunct="1">
                <a:defRPr sz="2400" kern="1200">
                  <a:solidFill>
                    <a:schemeClr val="tx1"/>
                  </a:solidFill>
                  <a:latin typeface="+mn-lt"/>
                  <a:ea typeface="+mn-ea"/>
                  <a:cs typeface="+mn-cs"/>
                </a:defRPr>
              </a:lvl2pPr>
              <a:lvl3pPr marL="1219272" algn="l" defTabSz="1219272" rtl="0" eaLnBrk="1" latinLnBrk="0" hangingPunct="1">
                <a:defRPr sz="2400" kern="1200">
                  <a:solidFill>
                    <a:schemeClr val="tx1"/>
                  </a:solidFill>
                  <a:latin typeface="+mn-lt"/>
                  <a:ea typeface="+mn-ea"/>
                  <a:cs typeface="+mn-cs"/>
                </a:defRPr>
              </a:lvl3pPr>
              <a:lvl4pPr marL="1828908" algn="l" defTabSz="1219272" rtl="0" eaLnBrk="1" latinLnBrk="0" hangingPunct="1">
                <a:defRPr sz="2400" kern="1200">
                  <a:solidFill>
                    <a:schemeClr val="tx1"/>
                  </a:solidFill>
                  <a:latin typeface="+mn-lt"/>
                  <a:ea typeface="+mn-ea"/>
                  <a:cs typeface="+mn-cs"/>
                </a:defRPr>
              </a:lvl4pPr>
              <a:lvl5pPr marL="2438545" algn="l" defTabSz="1219272" rtl="0" eaLnBrk="1" latinLnBrk="0" hangingPunct="1">
                <a:defRPr sz="2400" kern="1200">
                  <a:solidFill>
                    <a:schemeClr val="tx1"/>
                  </a:solidFill>
                  <a:latin typeface="+mn-lt"/>
                  <a:ea typeface="+mn-ea"/>
                  <a:cs typeface="+mn-cs"/>
                </a:defRPr>
              </a:lvl5pPr>
              <a:lvl6pPr marL="3048180" algn="l" defTabSz="1219272" rtl="0" eaLnBrk="1" latinLnBrk="0" hangingPunct="1">
                <a:defRPr sz="2400" kern="1200">
                  <a:solidFill>
                    <a:schemeClr val="tx1"/>
                  </a:solidFill>
                  <a:latin typeface="+mn-lt"/>
                  <a:ea typeface="+mn-ea"/>
                  <a:cs typeface="+mn-cs"/>
                </a:defRPr>
              </a:lvl6pPr>
              <a:lvl7pPr marL="3657816" algn="l" defTabSz="1219272" rtl="0" eaLnBrk="1" latinLnBrk="0" hangingPunct="1">
                <a:defRPr sz="2400" kern="1200">
                  <a:solidFill>
                    <a:schemeClr val="tx1"/>
                  </a:solidFill>
                  <a:latin typeface="+mn-lt"/>
                  <a:ea typeface="+mn-ea"/>
                  <a:cs typeface="+mn-cs"/>
                </a:defRPr>
              </a:lvl7pPr>
              <a:lvl8pPr marL="4267452" algn="l" defTabSz="1219272" rtl="0" eaLnBrk="1" latinLnBrk="0" hangingPunct="1">
                <a:defRPr sz="2400" kern="1200">
                  <a:solidFill>
                    <a:schemeClr val="tx1"/>
                  </a:solidFill>
                  <a:latin typeface="+mn-lt"/>
                  <a:ea typeface="+mn-ea"/>
                  <a:cs typeface="+mn-cs"/>
                </a:defRPr>
              </a:lvl8pPr>
              <a:lvl9pPr marL="4877087" algn="l" defTabSz="1219272" rtl="0" eaLnBrk="1" latinLnBrk="0" hangingPunct="1">
                <a:defRPr sz="2400" kern="1200">
                  <a:solidFill>
                    <a:schemeClr val="tx1"/>
                  </a:solidFill>
                  <a:latin typeface="+mn-lt"/>
                  <a:ea typeface="+mn-ea"/>
                  <a:cs typeface="+mn-cs"/>
                </a:defRPr>
              </a:lvl9pPr>
            </a:lstStyle>
            <a:p>
              <a:endParaRPr lang="zh-CN" altLang="en-US"/>
            </a:p>
          </p:txBody>
        </p:sp>
        <p:sp>
          <p:nvSpPr>
            <p:cNvPr id="58" name="Line 130"/>
            <p:cNvSpPr>
              <a:spLocks noChangeShapeType="1"/>
            </p:cNvSpPr>
            <p:nvPr/>
          </p:nvSpPr>
          <p:spPr bwMode="auto">
            <a:xfrm>
              <a:off x="9040813" y="4181475"/>
              <a:ext cx="288925" cy="0"/>
            </a:xfrm>
            <a:prstGeom prst="lin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1219272" rtl="0" eaLnBrk="1" latinLnBrk="0" hangingPunct="1">
                <a:defRPr sz="2400" kern="1200">
                  <a:solidFill>
                    <a:schemeClr val="tx1"/>
                  </a:solidFill>
                  <a:latin typeface="+mn-lt"/>
                  <a:ea typeface="+mn-ea"/>
                  <a:cs typeface="+mn-cs"/>
                </a:defRPr>
              </a:lvl1pPr>
              <a:lvl2pPr marL="609636" algn="l" defTabSz="1219272" rtl="0" eaLnBrk="1" latinLnBrk="0" hangingPunct="1">
                <a:defRPr sz="2400" kern="1200">
                  <a:solidFill>
                    <a:schemeClr val="tx1"/>
                  </a:solidFill>
                  <a:latin typeface="+mn-lt"/>
                  <a:ea typeface="+mn-ea"/>
                  <a:cs typeface="+mn-cs"/>
                </a:defRPr>
              </a:lvl2pPr>
              <a:lvl3pPr marL="1219272" algn="l" defTabSz="1219272" rtl="0" eaLnBrk="1" latinLnBrk="0" hangingPunct="1">
                <a:defRPr sz="2400" kern="1200">
                  <a:solidFill>
                    <a:schemeClr val="tx1"/>
                  </a:solidFill>
                  <a:latin typeface="+mn-lt"/>
                  <a:ea typeface="+mn-ea"/>
                  <a:cs typeface="+mn-cs"/>
                </a:defRPr>
              </a:lvl3pPr>
              <a:lvl4pPr marL="1828908" algn="l" defTabSz="1219272" rtl="0" eaLnBrk="1" latinLnBrk="0" hangingPunct="1">
                <a:defRPr sz="2400" kern="1200">
                  <a:solidFill>
                    <a:schemeClr val="tx1"/>
                  </a:solidFill>
                  <a:latin typeface="+mn-lt"/>
                  <a:ea typeface="+mn-ea"/>
                  <a:cs typeface="+mn-cs"/>
                </a:defRPr>
              </a:lvl4pPr>
              <a:lvl5pPr marL="2438545" algn="l" defTabSz="1219272" rtl="0" eaLnBrk="1" latinLnBrk="0" hangingPunct="1">
                <a:defRPr sz="2400" kern="1200">
                  <a:solidFill>
                    <a:schemeClr val="tx1"/>
                  </a:solidFill>
                  <a:latin typeface="+mn-lt"/>
                  <a:ea typeface="+mn-ea"/>
                  <a:cs typeface="+mn-cs"/>
                </a:defRPr>
              </a:lvl5pPr>
              <a:lvl6pPr marL="3048180" algn="l" defTabSz="1219272" rtl="0" eaLnBrk="1" latinLnBrk="0" hangingPunct="1">
                <a:defRPr sz="2400" kern="1200">
                  <a:solidFill>
                    <a:schemeClr val="tx1"/>
                  </a:solidFill>
                  <a:latin typeface="+mn-lt"/>
                  <a:ea typeface="+mn-ea"/>
                  <a:cs typeface="+mn-cs"/>
                </a:defRPr>
              </a:lvl6pPr>
              <a:lvl7pPr marL="3657816" algn="l" defTabSz="1219272" rtl="0" eaLnBrk="1" latinLnBrk="0" hangingPunct="1">
                <a:defRPr sz="2400" kern="1200">
                  <a:solidFill>
                    <a:schemeClr val="tx1"/>
                  </a:solidFill>
                  <a:latin typeface="+mn-lt"/>
                  <a:ea typeface="+mn-ea"/>
                  <a:cs typeface="+mn-cs"/>
                </a:defRPr>
              </a:lvl7pPr>
              <a:lvl8pPr marL="4267452" algn="l" defTabSz="1219272" rtl="0" eaLnBrk="1" latinLnBrk="0" hangingPunct="1">
                <a:defRPr sz="2400" kern="1200">
                  <a:solidFill>
                    <a:schemeClr val="tx1"/>
                  </a:solidFill>
                  <a:latin typeface="+mn-lt"/>
                  <a:ea typeface="+mn-ea"/>
                  <a:cs typeface="+mn-cs"/>
                </a:defRPr>
              </a:lvl8pPr>
              <a:lvl9pPr marL="4877087" algn="l" defTabSz="1219272" rtl="0" eaLnBrk="1" latinLnBrk="0" hangingPunct="1">
                <a:defRPr sz="2400" kern="1200">
                  <a:solidFill>
                    <a:schemeClr val="tx1"/>
                  </a:solidFill>
                  <a:latin typeface="+mn-lt"/>
                  <a:ea typeface="+mn-ea"/>
                  <a:cs typeface="+mn-cs"/>
                </a:defRPr>
              </a:lvl9pPr>
            </a:lstStyle>
            <a:p>
              <a:endParaRPr lang="zh-CN" altLang="en-US"/>
            </a:p>
          </p:txBody>
        </p:sp>
        <p:sp>
          <p:nvSpPr>
            <p:cNvPr id="59" name="Freeform 131"/>
            <p:cNvSpPr>
              <a:spLocks/>
            </p:cNvSpPr>
            <p:nvPr/>
          </p:nvSpPr>
          <p:spPr bwMode="auto">
            <a:xfrm>
              <a:off x="9029700" y="4168775"/>
              <a:ext cx="312738" cy="26987"/>
            </a:xfrm>
            <a:custGeom>
              <a:avLst/>
              <a:gdLst>
                <a:gd name="T0" fmla="*/ 80 w 83"/>
                <a:gd name="T1" fmla="*/ 7 h 7"/>
                <a:gd name="T2" fmla="*/ 3 w 83"/>
                <a:gd name="T3" fmla="*/ 7 h 7"/>
                <a:gd name="T4" fmla="*/ 0 w 83"/>
                <a:gd name="T5" fmla="*/ 3 h 7"/>
                <a:gd name="T6" fmla="*/ 3 w 83"/>
                <a:gd name="T7" fmla="*/ 0 h 7"/>
                <a:gd name="T8" fmla="*/ 80 w 83"/>
                <a:gd name="T9" fmla="*/ 0 h 7"/>
                <a:gd name="T10" fmla="*/ 83 w 83"/>
                <a:gd name="T11" fmla="*/ 3 h 7"/>
                <a:gd name="T12" fmla="*/ 80 w 83"/>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83" h="7">
                  <a:moveTo>
                    <a:pt x="80" y="7"/>
                  </a:moveTo>
                  <a:cubicBezTo>
                    <a:pt x="3" y="7"/>
                    <a:pt x="3" y="7"/>
                    <a:pt x="3" y="7"/>
                  </a:cubicBezTo>
                  <a:cubicBezTo>
                    <a:pt x="1" y="7"/>
                    <a:pt x="0" y="5"/>
                    <a:pt x="0" y="3"/>
                  </a:cubicBezTo>
                  <a:cubicBezTo>
                    <a:pt x="0" y="1"/>
                    <a:pt x="1" y="0"/>
                    <a:pt x="3" y="0"/>
                  </a:cubicBezTo>
                  <a:cubicBezTo>
                    <a:pt x="80" y="0"/>
                    <a:pt x="80" y="0"/>
                    <a:pt x="80" y="0"/>
                  </a:cubicBezTo>
                  <a:cubicBezTo>
                    <a:pt x="82" y="0"/>
                    <a:pt x="83" y="1"/>
                    <a:pt x="83" y="3"/>
                  </a:cubicBezTo>
                  <a:cubicBezTo>
                    <a:pt x="83" y="5"/>
                    <a:pt x="82" y="7"/>
                    <a:pt x="80"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1219272" rtl="0" eaLnBrk="1" latinLnBrk="0" hangingPunct="1">
                <a:defRPr sz="2400" kern="1200">
                  <a:solidFill>
                    <a:schemeClr val="tx1"/>
                  </a:solidFill>
                  <a:latin typeface="+mn-lt"/>
                  <a:ea typeface="+mn-ea"/>
                  <a:cs typeface="+mn-cs"/>
                </a:defRPr>
              </a:lvl1pPr>
              <a:lvl2pPr marL="609636" algn="l" defTabSz="1219272" rtl="0" eaLnBrk="1" latinLnBrk="0" hangingPunct="1">
                <a:defRPr sz="2400" kern="1200">
                  <a:solidFill>
                    <a:schemeClr val="tx1"/>
                  </a:solidFill>
                  <a:latin typeface="+mn-lt"/>
                  <a:ea typeface="+mn-ea"/>
                  <a:cs typeface="+mn-cs"/>
                </a:defRPr>
              </a:lvl2pPr>
              <a:lvl3pPr marL="1219272" algn="l" defTabSz="1219272" rtl="0" eaLnBrk="1" latinLnBrk="0" hangingPunct="1">
                <a:defRPr sz="2400" kern="1200">
                  <a:solidFill>
                    <a:schemeClr val="tx1"/>
                  </a:solidFill>
                  <a:latin typeface="+mn-lt"/>
                  <a:ea typeface="+mn-ea"/>
                  <a:cs typeface="+mn-cs"/>
                </a:defRPr>
              </a:lvl3pPr>
              <a:lvl4pPr marL="1828908" algn="l" defTabSz="1219272" rtl="0" eaLnBrk="1" latinLnBrk="0" hangingPunct="1">
                <a:defRPr sz="2400" kern="1200">
                  <a:solidFill>
                    <a:schemeClr val="tx1"/>
                  </a:solidFill>
                  <a:latin typeface="+mn-lt"/>
                  <a:ea typeface="+mn-ea"/>
                  <a:cs typeface="+mn-cs"/>
                </a:defRPr>
              </a:lvl4pPr>
              <a:lvl5pPr marL="2438545" algn="l" defTabSz="1219272" rtl="0" eaLnBrk="1" latinLnBrk="0" hangingPunct="1">
                <a:defRPr sz="2400" kern="1200">
                  <a:solidFill>
                    <a:schemeClr val="tx1"/>
                  </a:solidFill>
                  <a:latin typeface="+mn-lt"/>
                  <a:ea typeface="+mn-ea"/>
                  <a:cs typeface="+mn-cs"/>
                </a:defRPr>
              </a:lvl5pPr>
              <a:lvl6pPr marL="3048180" algn="l" defTabSz="1219272" rtl="0" eaLnBrk="1" latinLnBrk="0" hangingPunct="1">
                <a:defRPr sz="2400" kern="1200">
                  <a:solidFill>
                    <a:schemeClr val="tx1"/>
                  </a:solidFill>
                  <a:latin typeface="+mn-lt"/>
                  <a:ea typeface="+mn-ea"/>
                  <a:cs typeface="+mn-cs"/>
                </a:defRPr>
              </a:lvl6pPr>
              <a:lvl7pPr marL="3657816" algn="l" defTabSz="1219272" rtl="0" eaLnBrk="1" latinLnBrk="0" hangingPunct="1">
                <a:defRPr sz="2400" kern="1200">
                  <a:solidFill>
                    <a:schemeClr val="tx1"/>
                  </a:solidFill>
                  <a:latin typeface="+mn-lt"/>
                  <a:ea typeface="+mn-ea"/>
                  <a:cs typeface="+mn-cs"/>
                </a:defRPr>
              </a:lvl7pPr>
              <a:lvl8pPr marL="4267452" algn="l" defTabSz="1219272" rtl="0" eaLnBrk="1" latinLnBrk="0" hangingPunct="1">
                <a:defRPr sz="2400" kern="1200">
                  <a:solidFill>
                    <a:schemeClr val="tx1"/>
                  </a:solidFill>
                  <a:latin typeface="+mn-lt"/>
                  <a:ea typeface="+mn-ea"/>
                  <a:cs typeface="+mn-cs"/>
                </a:defRPr>
              </a:lvl8pPr>
              <a:lvl9pPr marL="4877087" algn="l" defTabSz="1219272" rtl="0" eaLnBrk="1" latinLnBrk="0" hangingPunct="1">
                <a:defRPr sz="2400" kern="1200">
                  <a:solidFill>
                    <a:schemeClr val="tx1"/>
                  </a:solidFill>
                  <a:latin typeface="+mn-lt"/>
                  <a:ea typeface="+mn-ea"/>
                  <a:cs typeface="+mn-cs"/>
                </a:defRPr>
              </a:lvl9pPr>
            </a:lstStyle>
            <a:p>
              <a:endParaRPr lang="zh-CN" altLang="en-US"/>
            </a:p>
          </p:txBody>
        </p:sp>
        <p:sp>
          <p:nvSpPr>
            <p:cNvPr id="60" name="Freeform 132"/>
            <p:cNvSpPr>
              <a:spLocks/>
            </p:cNvSpPr>
            <p:nvPr/>
          </p:nvSpPr>
          <p:spPr bwMode="auto">
            <a:xfrm>
              <a:off x="9183688" y="4119563"/>
              <a:ext cx="0" cy="61912"/>
            </a:xfrm>
            <a:custGeom>
              <a:avLst/>
              <a:gdLst>
                <a:gd name="T0" fmla="*/ 0 h 39"/>
                <a:gd name="T1" fmla="*/ 39 h 39"/>
                <a:gd name="T2" fmla="*/ 0 h 39"/>
              </a:gdLst>
              <a:ahLst/>
              <a:cxnLst>
                <a:cxn ang="0">
                  <a:pos x="0" y="T0"/>
                </a:cxn>
                <a:cxn ang="0">
                  <a:pos x="0" y="T1"/>
                </a:cxn>
                <a:cxn ang="0">
                  <a:pos x="0" y="T2"/>
                </a:cxn>
              </a:cxnLst>
              <a:rect l="0" t="0" r="r" b="b"/>
              <a:pathLst>
                <a:path h="39">
                  <a:moveTo>
                    <a:pt x="0" y="0"/>
                  </a:moveTo>
                  <a:lnTo>
                    <a:pt x="0" y="39"/>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1219272" rtl="0" eaLnBrk="1" latinLnBrk="0" hangingPunct="1">
                <a:defRPr sz="2400" kern="1200">
                  <a:solidFill>
                    <a:schemeClr val="tx1"/>
                  </a:solidFill>
                  <a:latin typeface="+mn-lt"/>
                  <a:ea typeface="+mn-ea"/>
                  <a:cs typeface="+mn-cs"/>
                </a:defRPr>
              </a:lvl1pPr>
              <a:lvl2pPr marL="609636" algn="l" defTabSz="1219272" rtl="0" eaLnBrk="1" latinLnBrk="0" hangingPunct="1">
                <a:defRPr sz="2400" kern="1200">
                  <a:solidFill>
                    <a:schemeClr val="tx1"/>
                  </a:solidFill>
                  <a:latin typeface="+mn-lt"/>
                  <a:ea typeface="+mn-ea"/>
                  <a:cs typeface="+mn-cs"/>
                </a:defRPr>
              </a:lvl2pPr>
              <a:lvl3pPr marL="1219272" algn="l" defTabSz="1219272" rtl="0" eaLnBrk="1" latinLnBrk="0" hangingPunct="1">
                <a:defRPr sz="2400" kern="1200">
                  <a:solidFill>
                    <a:schemeClr val="tx1"/>
                  </a:solidFill>
                  <a:latin typeface="+mn-lt"/>
                  <a:ea typeface="+mn-ea"/>
                  <a:cs typeface="+mn-cs"/>
                </a:defRPr>
              </a:lvl3pPr>
              <a:lvl4pPr marL="1828908" algn="l" defTabSz="1219272" rtl="0" eaLnBrk="1" latinLnBrk="0" hangingPunct="1">
                <a:defRPr sz="2400" kern="1200">
                  <a:solidFill>
                    <a:schemeClr val="tx1"/>
                  </a:solidFill>
                  <a:latin typeface="+mn-lt"/>
                  <a:ea typeface="+mn-ea"/>
                  <a:cs typeface="+mn-cs"/>
                </a:defRPr>
              </a:lvl4pPr>
              <a:lvl5pPr marL="2438545" algn="l" defTabSz="1219272" rtl="0" eaLnBrk="1" latinLnBrk="0" hangingPunct="1">
                <a:defRPr sz="2400" kern="1200">
                  <a:solidFill>
                    <a:schemeClr val="tx1"/>
                  </a:solidFill>
                  <a:latin typeface="+mn-lt"/>
                  <a:ea typeface="+mn-ea"/>
                  <a:cs typeface="+mn-cs"/>
                </a:defRPr>
              </a:lvl5pPr>
              <a:lvl6pPr marL="3048180" algn="l" defTabSz="1219272" rtl="0" eaLnBrk="1" latinLnBrk="0" hangingPunct="1">
                <a:defRPr sz="2400" kern="1200">
                  <a:solidFill>
                    <a:schemeClr val="tx1"/>
                  </a:solidFill>
                  <a:latin typeface="+mn-lt"/>
                  <a:ea typeface="+mn-ea"/>
                  <a:cs typeface="+mn-cs"/>
                </a:defRPr>
              </a:lvl6pPr>
              <a:lvl7pPr marL="3657816" algn="l" defTabSz="1219272" rtl="0" eaLnBrk="1" latinLnBrk="0" hangingPunct="1">
                <a:defRPr sz="2400" kern="1200">
                  <a:solidFill>
                    <a:schemeClr val="tx1"/>
                  </a:solidFill>
                  <a:latin typeface="+mn-lt"/>
                  <a:ea typeface="+mn-ea"/>
                  <a:cs typeface="+mn-cs"/>
                </a:defRPr>
              </a:lvl7pPr>
              <a:lvl8pPr marL="4267452" algn="l" defTabSz="1219272" rtl="0" eaLnBrk="1" latinLnBrk="0" hangingPunct="1">
                <a:defRPr sz="2400" kern="1200">
                  <a:solidFill>
                    <a:schemeClr val="tx1"/>
                  </a:solidFill>
                  <a:latin typeface="+mn-lt"/>
                  <a:ea typeface="+mn-ea"/>
                  <a:cs typeface="+mn-cs"/>
                </a:defRPr>
              </a:lvl8pPr>
              <a:lvl9pPr marL="4877087" algn="l" defTabSz="1219272" rtl="0" eaLnBrk="1" latinLnBrk="0" hangingPunct="1">
                <a:defRPr sz="2400" kern="1200">
                  <a:solidFill>
                    <a:schemeClr val="tx1"/>
                  </a:solidFill>
                  <a:latin typeface="+mn-lt"/>
                  <a:ea typeface="+mn-ea"/>
                  <a:cs typeface="+mn-cs"/>
                </a:defRPr>
              </a:lvl9pPr>
            </a:lstStyle>
            <a:p>
              <a:endParaRPr lang="zh-CN" altLang="en-US"/>
            </a:p>
          </p:txBody>
        </p:sp>
        <p:sp>
          <p:nvSpPr>
            <p:cNvPr id="61" name="Line 133"/>
            <p:cNvSpPr>
              <a:spLocks noChangeShapeType="1"/>
            </p:cNvSpPr>
            <p:nvPr/>
          </p:nvSpPr>
          <p:spPr bwMode="auto">
            <a:xfrm>
              <a:off x="9183688" y="4119563"/>
              <a:ext cx="0" cy="61912"/>
            </a:xfrm>
            <a:prstGeom prst="lin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1219272" rtl="0" eaLnBrk="1" latinLnBrk="0" hangingPunct="1">
                <a:defRPr sz="2400" kern="1200">
                  <a:solidFill>
                    <a:schemeClr val="tx1"/>
                  </a:solidFill>
                  <a:latin typeface="+mn-lt"/>
                  <a:ea typeface="+mn-ea"/>
                  <a:cs typeface="+mn-cs"/>
                </a:defRPr>
              </a:lvl1pPr>
              <a:lvl2pPr marL="609636" algn="l" defTabSz="1219272" rtl="0" eaLnBrk="1" latinLnBrk="0" hangingPunct="1">
                <a:defRPr sz="2400" kern="1200">
                  <a:solidFill>
                    <a:schemeClr val="tx1"/>
                  </a:solidFill>
                  <a:latin typeface="+mn-lt"/>
                  <a:ea typeface="+mn-ea"/>
                  <a:cs typeface="+mn-cs"/>
                </a:defRPr>
              </a:lvl2pPr>
              <a:lvl3pPr marL="1219272" algn="l" defTabSz="1219272" rtl="0" eaLnBrk="1" latinLnBrk="0" hangingPunct="1">
                <a:defRPr sz="2400" kern="1200">
                  <a:solidFill>
                    <a:schemeClr val="tx1"/>
                  </a:solidFill>
                  <a:latin typeface="+mn-lt"/>
                  <a:ea typeface="+mn-ea"/>
                  <a:cs typeface="+mn-cs"/>
                </a:defRPr>
              </a:lvl3pPr>
              <a:lvl4pPr marL="1828908" algn="l" defTabSz="1219272" rtl="0" eaLnBrk="1" latinLnBrk="0" hangingPunct="1">
                <a:defRPr sz="2400" kern="1200">
                  <a:solidFill>
                    <a:schemeClr val="tx1"/>
                  </a:solidFill>
                  <a:latin typeface="+mn-lt"/>
                  <a:ea typeface="+mn-ea"/>
                  <a:cs typeface="+mn-cs"/>
                </a:defRPr>
              </a:lvl4pPr>
              <a:lvl5pPr marL="2438545" algn="l" defTabSz="1219272" rtl="0" eaLnBrk="1" latinLnBrk="0" hangingPunct="1">
                <a:defRPr sz="2400" kern="1200">
                  <a:solidFill>
                    <a:schemeClr val="tx1"/>
                  </a:solidFill>
                  <a:latin typeface="+mn-lt"/>
                  <a:ea typeface="+mn-ea"/>
                  <a:cs typeface="+mn-cs"/>
                </a:defRPr>
              </a:lvl5pPr>
              <a:lvl6pPr marL="3048180" algn="l" defTabSz="1219272" rtl="0" eaLnBrk="1" latinLnBrk="0" hangingPunct="1">
                <a:defRPr sz="2400" kern="1200">
                  <a:solidFill>
                    <a:schemeClr val="tx1"/>
                  </a:solidFill>
                  <a:latin typeface="+mn-lt"/>
                  <a:ea typeface="+mn-ea"/>
                  <a:cs typeface="+mn-cs"/>
                </a:defRPr>
              </a:lvl6pPr>
              <a:lvl7pPr marL="3657816" algn="l" defTabSz="1219272" rtl="0" eaLnBrk="1" latinLnBrk="0" hangingPunct="1">
                <a:defRPr sz="2400" kern="1200">
                  <a:solidFill>
                    <a:schemeClr val="tx1"/>
                  </a:solidFill>
                  <a:latin typeface="+mn-lt"/>
                  <a:ea typeface="+mn-ea"/>
                  <a:cs typeface="+mn-cs"/>
                </a:defRPr>
              </a:lvl7pPr>
              <a:lvl8pPr marL="4267452" algn="l" defTabSz="1219272" rtl="0" eaLnBrk="1" latinLnBrk="0" hangingPunct="1">
                <a:defRPr sz="2400" kern="1200">
                  <a:solidFill>
                    <a:schemeClr val="tx1"/>
                  </a:solidFill>
                  <a:latin typeface="+mn-lt"/>
                  <a:ea typeface="+mn-ea"/>
                  <a:cs typeface="+mn-cs"/>
                </a:defRPr>
              </a:lvl8pPr>
              <a:lvl9pPr marL="4877087" algn="l" defTabSz="1219272" rtl="0" eaLnBrk="1" latinLnBrk="0" hangingPunct="1">
                <a:defRPr sz="2400" kern="1200">
                  <a:solidFill>
                    <a:schemeClr val="tx1"/>
                  </a:solidFill>
                  <a:latin typeface="+mn-lt"/>
                  <a:ea typeface="+mn-ea"/>
                  <a:cs typeface="+mn-cs"/>
                </a:defRPr>
              </a:lvl9pPr>
            </a:lstStyle>
            <a:p>
              <a:endParaRPr lang="zh-CN" altLang="en-US"/>
            </a:p>
          </p:txBody>
        </p:sp>
        <p:sp>
          <p:nvSpPr>
            <p:cNvPr id="62" name="Freeform 134"/>
            <p:cNvSpPr>
              <a:spLocks/>
            </p:cNvSpPr>
            <p:nvPr/>
          </p:nvSpPr>
          <p:spPr bwMode="auto">
            <a:xfrm>
              <a:off x="9172575" y="4108450"/>
              <a:ext cx="25400" cy="87312"/>
            </a:xfrm>
            <a:custGeom>
              <a:avLst/>
              <a:gdLst>
                <a:gd name="T0" fmla="*/ 3 w 7"/>
                <a:gd name="T1" fmla="*/ 23 h 23"/>
                <a:gd name="T2" fmla="*/ 0 w 7"/>
                <a:gd name="T3" fmla="*/ 19 h 23"/>
                <a:gd name="T4" fmla="*/ 0 w 7"/>
                <a:gd name="T5" fmla="*/ 3 h 23"/>
                <a:gd name="T6" fmla="*/ 3 w 7"/>
                <a:gd name="T7" fmla="*/ 0 h 23"/>
                <a:gd name="T8" fmla="*/ 7 w 7"/>
                <a:gd name="T9" fmla="*/ 3 h 23"/>
                <a:gd name="T10" fmla="*/ 7 w 7"/>
                <a:gd name="T11" fmla="*/ 19 h 23"/>
                <a:gd name="T12" fmla="*/ 3 w 7"/>
                <a:gd name="T13" fmla="*/ 23 h 23"/>
              </a:gdLst>
              <a:ahLst/>
              <a:cxnLst>
                <a:cxn ang="0">
                  <a:pos x="T0" y="T1"/>
                </a:cxn>
                <a:cxn ang="0">
                  <a:pos x="T2" y="T3"/>
                </a:cxn>
                <a:cxn ang="0">
                  <a:pos x="T4" y="T5"/>
                </a:cxn>
                <a:cxn ang="0">
                  <a:pos x="T6" y="T7"/>
                </a:cxn>
                <a:cxn ang="0">
                  <a:pos x="T8" y="T9"/>
                </a:cxn>
                <a:cxn ang="0">
                  <a:pos x="T10" y="T11"/>
                </a:cxn>
                <a:cxn ang="0">
                  <a:pos x="T12" y="T13"/>
                </a:cxn>
              </a:cxnLst>
              <a:rect l="0" t="0" r="r" b="b"/>
              <a:pathLst>
                <a:path w="7" h="23">
                  <a:moveTo>
                    <a:pt x="3" y="23"/>
                  </a:moveTo>
                  <a:cubicBezTo>
                    <a:pt x="1" y="23"/>
                    <a:pt x="0" y="21"/>
                    <a:pt x="0" y="19"/>
                  </a:cubicBezTo>
                  <a:cubicBezTo>
                    <a:pt x="0" y="3"/>
                    <a:pt x="0" y="3"/>
                    <a:pt x="0" y="3"/>
                  </a:cubicBezTo>
                  <a:cubicBezTo>
                    <a:pt x="0" y="1"/>
                    <a:pt x="1" y="0"/>
                    <a:pt x="3" y="0"/>
                  </a:cubicBezTo>
                  <a:cubicBezTo>
                    <a:pt x="5" y="0"/>
                    <a:pt x="7" y="1"/>
                    <a:pt x="7" y="3"/>
                  </a:cubicBezTo>
                  <a:cubicBezTo>
                    <a:pt x="7" y="19"/>
                    <a:pt x="7" y="19"/>
                    <a:pt x="7" y="19"/>
                  </a:cubicBezTo>
                  <a:cubicBezTo>
                    <a:pt x="7" y="21"/>
                    <a:pt x="5" y="23"/>
                    <a:pt x="3" y="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1219272" rtl="0" eaLnBrk="1" latinLnBrk="0" hangingPunct="1">
                <a:defRPr sz="2400" kern="1200">
                  <a:solidFill>
                    <a:schemeClr val="tx1"/>
                  </a:solidFill>
                  <a:latin typeface="+mn-lt"/>
                  <a:ea typeface="+mn-ea"/>
                  <a:cs typeface="+mn-cs"/>
                </a:defRPr>
              </a:lvl1pPr>
              <a:lvl2pPr marL="609636" algn="l" defTabSz="1219272" rtl="0" eaLnBrk="1" latinLnBrk="0" hangingPunct="1">
                <a:defRPr sz="2400" kern="1200">
                  <a:solidFill>
                    <a:schemeClr val="tx1"/>
                  </a:solidFill>
                  <a:latin typeface="+mn-lt"/>
                  <a:ea typeface="+mn-ea"/>
                  <a:cs typeface="+mn-cs"/>
                </a:defRPr>
              </a:lvl2pPr>
              <a:lvl3pPr marL="1219272" algn="l" defTabSz="1219272" rtl="0" eaLnBrk="1" latinLnBrk="0" hangingPunct="1">
                <a:defRPr sz="2400" kern="1200">
                  <a:solidFill>
                    <a:schemeClr val="tx1"/>
                  </a:solidFill>
                  <a:latin typeface="+mn-lt"/>
                  <a:ea typeface="+mn-ea"/>
                  <a:cs typeface="+mn-cs"/>
                </a:defRPr>
              </a:lvl3pPr>
              <a:lvl4pPr marL="1828908" algn="l" defTabSz="1219272" rtl="0" eaLnBrk="1" latinLnBrk="0" hangingPunct="1">
                <a:defRPr sz="2400" kern="1200">
                  <a:solidFill>
                    <a:schemeClr val="tx1"/>
                  </a:solidFill>
                  <a:latin typeface="+mn-lt"/>
                  <a:ea typeface="+mn-ea"/>
                  <a:cs typeface="+mn-cs"/>
                </a:defRPr>
              </a:lvl4pPr>
              <a:lvl5pPr marL="2438545" algn="l" defTabSz="1219272" rtl="0" eaLnBrk="1" latinLnBrk="0" hangingPunct="1">
                <a:defRPr sz="2400" kern="1200">
                  <a:solidFill>
                    <a:schemeClr val="tx1"/>
                  </a:solidFill>
                  <a:latin typeface="+mn-lt"/>
                  <a:ea typeface="+mn-ea"/>
                  <a:cs typeface="+mn-cs"/>
                </a:defRPr>
              </a:lvl5pPr>
              <a:lvl6pPr marL="3048180" algn="l" defTabSz="1219272" rtl="0" eaLnBrk="1" latinLnBrk="0" hangingPunct="1">
                <a:defRPr sz="2400" kern="1200">
                  <a:solidFill>
                    <a:schemeClr val="tx1"/>
                  </a:solidFill>
                  <a:latin typeface="+mn-lt"/>
                  <a:ea typeface="+mn-ea"/>
                  <a:cs typeface="+mn-cs"/>
                </a:defRPr>
              </a:lvl6pPr>
              <a:lvl7pPr marL="3657816" algn="l" defTabSz="1219272" rtl="0" eaLnBrk="1" latinLnBrk="0" hangingPunct="1">
                <a:defRPr sz="2400" kern="1200">
                  <a:solidFill>
                    <a:schemeClr val="tx1"/>
                  </a:solidFill>
                  <a:latin typeface="+mn-lt"/>
                  <a:ea typeface="+mn-ea"/>
                  <a:cs typeface="+mn-cs"/>
                </a:defRPr>
              </a:lvl7pPr>
              <a:lvl8pPr marL="4267452" algn="l" defTabSz="1219272" rtl="0" eaLnBrk="1" latinLnBrk="0" hangingPunct="1">
                <a:defRPr sz="2400" kern="1200">
                  <a:solidFill>
                    <a:schemeClr val="tx1"/>
                  </a:solidFill>
                  <a:latin typeface="+mn-lt"/>
                  <a:ea typeface="+mn-ea"/>
                  <a:cs typeface="+mn-cs"/>
                </a:defRPr>
              </a:lvl8pPr>
              <a:lvl9pPr marL="4877087" algn="l" defTabSz="1219272" rtl="0" eaLnBrk="1" latinLnBrk="0" hangingPunct="1">
                <a:defRPr sz="2400" kern="1200">
                  <a:solidFill>
                    <a:schemeClr val="tx1"/>
                  </a:solidFill>
                  <a:latin typeface="+mn-lt"/>
                  <a:ea typeface="+mn-ea"/>
                  <a:cs typeface="+mn-cs"/>
                </a:defRPr>
              </a:lvl9pPr>
            </a:lstStyle>
            <a:p>
              <a:endParaRPr lang="zh-CN" altLang="en-US"/>
            </a:p>
          </p:txBody>
        </p:sp>
      </p:grpSp>
      <p:grpSp>
        <p:nvGrpSpPr>
          <p:cNvPr id="63" name="组合 62"/>
          <p:cNvGrpSpPr/>
          <p:nvPr/>
        </p:nvGrpSpPr>
        <p:grpSpPr>
          <a:xfrm>
            <a:off x="10308872" y="4851970"/>
            <a:ext cx="209488" cy="167159"/>
            <a:chOff x="8893175" y="3751263"/>
            <a:chExt cx="584200" cy="444499"/>
          </a:xfrm>
          <a:solidFill>
            <a:schemeClr val="tx1"/>
          </a:solidFill>
        </p:grpSpPr>
        <p:sp>
          <p:nvSpPr>
            <p:cNvPr id="64" name="Freeform 128"/>
            <p:cNvSpPr>
              <a:spLocks noEditPoints="1"/>
            </p:cNvSpPr>
            <p:nvPr/>
          </p:nvSpPr>
          <p:spPr bwMode="auto">
            <a:xfrm>
              <a:off x="8893175" y="3751263"/>
              <a:ext cx="584200" cy="384175"/>
            </a:xfrm>
            <a:custGeom>
              <a:avLst/>
              <a:gdLst>
                <a:gd name="T0" fmla="*/ 147 w 155"/>
                <a:gd name="T1" fmla="*/ 100 h 100"/>
                <a:gd name="T2" fmla="*/ 8 w 155"/>
                <a:gd name="T3" fmla="*/ 100 h 100"/>
                <a:gd name="T4" fmla="*/ 0 w 155"/>
                <a:gd name="T5" fmla="*/ 92 h 100"/>
                <a:gd name="T6" fmla="*/ 0 w 155"/>
                <a:gd name="T7" fmla="*/ 8 h 100"/>
                <a:gd name="T8" fmla="*/ 8 w 155"/>
                <a:gd name="T9" fmla="*/ 0 h 100"/>
                <a:gd name="T10" fmla="*/ 147 w 155"/>
                <a:gd name="T11" fmla="*/ 0 h 100"/>
                <a:gd name="T12" fmla="*/ 155 w 155"/>
                <a:gd name="T13" fmla="*/ 8 h 100"/>
                <a:gd name="T14" fmla="*/ 155 w 155"/>
                <a:gd name="T15" fmla="*/ 92 h 100"/>
                <a:gd name="T16" fmla="*/ 147 w 155"/>
                <a:gd name="T17" fmla="*/ 100 h 100"/>
                <a:gd name="T18" fmla="*/ 147 w 155"/>
                <a:gd name="T19" fmla="*/ 7 h 100"/>
                <a:gd name="T20" fmla="*/ 8 w 155"/>
                <a:gd name="T21" fmla="*/ 7 h 100"/>
                <a:gd name="T22" fmla="*/ 7 w 155"/>
                <a:gd name="T23" fmla="*/ 8 h 100"/>
                <a:gd name="T24" fmla="*/ 7 w 155"/>
                <a:gd name="T25" fmla="*/ 92 h 100"/>
                <a:gd name="T26" fmla="*/ 8 w 155"/>
                <a:gd name="T27" fmla="*/ 93 h 100"/>
                <a:gd name="T28" fmla="*/ 147 w 155"/>
                <a:gd name="T29" fmla="*/ 93 h 100"/>
                <a:gd name="T30" fmla="*/ 148 w 155"/>
                <a:gd name="T31" fmla="*/ 92 h 100"/>
                <a:gd name="T32" fmla="*/ 148 w 155"/>
                <a:gd name="T33" fmla="*/ 8 h 100"/>
                <a:gd name="T34" fmla="*/ 147 w 155"/>
                <a:gd name="T35" fmla="*/ 7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55" h="100">
                  <a:moveTo>
                    <a:pt x="147" y="100"/>
                  </a:moveTo>
                  <a:cubicBezTo>
                    <a:pt x="8" y="100"/>
                    <a:pt x="8" y="100"/>
                    <a:pt x="8" y="100"/>
                  </a:cubicBezTo>
                  <a:cubicBezTo>
                    <a:pt x="4" y="100"/>
                    <a:pt x="0" y="96"/>
                    <a:pt x="0" y="92"/>
                  </a:cubicBezTo>
                  <a:cubicBezTo>
                    <a:pt x="0" y="8"/>
                    <a:pt x="0" y="8"/>
                    <a:pt x="0" y="8"/>
                  </a:cubicBezTo>
                  <a:cubicBezTo>
                    <a:pt x="0" y="3"/>
                    <a:pt x="4" y="0"/>
                    <a:pt x="8" y="0"/>
                  </a:cubicBezTo>
                  <a:cubicBezTo>
                    <a:pt x="147" y="0"/>
                    <a:pt x="147" y="0"/>
                    <a:pt x="147" y="0"/>
                  </a:cubicBezTo>
                  <a:cubicBezTo>
                    <a:pt x="151" y="0"/>
                    <a:pt x="155" y="3"/>
                    <a:pt x="155" y="8"/>
                  </a:cubicBezTo>
                  <a:cubicBezTo>
                    <a:pt x="155" y="92"/>
                    <a:pt x="155" y="92"/>
                    <a:pt x="155" y="92"/>
                  </a:cubicBezTo>
                  <a:cubicBezTo>
                    <a:pt x="155" y="96"/>
                    <a:pt x="151" y="100"/>
                    <a:pt x="147" y="100"/>
                  </a:cubicBezTo>
                  <a:close/>
                  <a:moveTo>
                    <a:pt x="147" y="7"/>
                  </a:moveTo>
                  <a:cubicBezTo>
                    <a:pt x="8" y="7"/>
                    <a:pt x="8" y="7"/>
                    <a:pt x="8" y="7"/>
                  </a:cubicBezTo>
                  <a:cubicBezTo>
                    <a:pt x="8" y="7"/>
                    <a:pt x="7" y="7"/>
                    <a:pt x="7" y="8"/>
                  </a:cubicBezTo>
                  <a:cubicBezTo>
                    <a:pt x="7" y="92"/>
                    <a:pt x="7" y="92"/>
                    <a:pt x="7" y="92"/>
                  </a:cubicBezTo>
                  <a:cubicBezTo>
                    <a:pt x="7" y="92"/>
                    <a:pt x="8" y="92"/>
                    <a:pt x="8" y="93"/>
                  </a:cubicBezTo>
                  <a:cubicBezTo>
                    <a:pt x="147" y="93"/>
                    <a:pt x="147" y="93"/>
                    <a:pt x="147" y="93"/>
                  </a:cubicBezTo>
                  <a:cubicBezTo>
                    <a:pt x="147" y="92"/>
                    <a:pt x="148" y="92"/>
                    <a:pt x="148" y="92"/>
                  </a:cubicBezTo>
                  <a:cubicBezTo>
                    <a:pt x="148" y="8"/>
                    <a:pt x="148" y="8"/>
                    <a:pt x="148" y="8"/>
                  </a:cubicBezTo>
                  <a:cubicBezTo>
                    <a:pt x="148" y="7"/>
                    <a:pt x="147" y="7"/>
                    <a:pt x="147"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1219272" rtl="0" eaLnBrk="1" latinLnBrk="0" hangingPunct="1">
                <a:defRPr sz="2400" kern="1200">
                  <a:solidFill>
                    <a:schemeClr val="tx1"/>
                  </a:solidFill>
                  <a:latin typeface="+mn-lt"/>
                  <a:ea typeface="+mn-ea"/>
                  <a:cs typeface="+mn-cs"/>
                </a:defRPr>
              </a:lvl1pPr>
              <a:lvl2pPr marL="609636" algn="l" defTabSz="1219272" rtl="0" eaLnBrk="1" latinLnBrk="0" hangingPunct="1">
                <a:defRPr sz="2400" kern="1200">
                  <a:solidFill>
                    <a:schemeClr val="tx1"/>
                  </a:solidFill>
                  <a:latin typeface="+mn-lt"/>
                  <a:ea typeface="+mn-ea"/>
                  <a:cs typeface="+mn-cs"/>
                </a:defRPr>
              </a:lvl2pPr>
              <a:lvl3pPr marL="1219272" algn="l" defTabSz="1219272" rtl="0" eaLnBrk="1" latinLnBrk="0" hangingPunct="1">
                <a:defRPr sz="2400" kern="1200">
                  <a:solidFill>
                    <a:schemeClr val="tx1"/>
                  </a:solidFill>
                  <a:latin typeface="+mn-lt"/>
                  <a:ea typeface="+mn-ea"/>
                  <a:cs typeface="+mn-cs"/>
                </a:defRPr>
              </a:lvl3pPr>
              <a:lvl4pPr marL="1828908" algn="l" defTabSz="1219272" rtl="0" eaLnBrk="1" latinLnBrk="0" hangingPunct="1">
                <a:defRPr sz="2400" kern="1200">
                  <a:solidFill>
                    <a:schemeClr val="tx1"/>
                  </a:solidFill>
                  <a:latin typeface="+mn-lt"/>
                  <a:ea typeface="+mn-ea"/>
                  <a:cs typeface="+mn-cs"/>
                </a:defRPr>
              </a:lvl4pPr>
              <a:lvl5pPr marL="2438545" algn="l" defTabSz="1219272" rtl="0" eaLnBrk="1" latinLnBrk="0" hangingPunct="1">
                <a:defRPr sz="2400" kern="1200">
                  <a:solidFill>
                    <a:schemeClr val="tx1"/>
                  </a:solidFill>
                  <a:latin typeface="+mn-lt"/>
                  <a:ea typeface="+mn-ea"/>
                  <a:cs typeface="+mn-cs"/>
                </a:defRPr>
              </a:lvl5pPr>
              <a:lvl6pPr marL="3048180" algn="l" defTabSz="1219272" rtl="0" eaLnBrk="1" latinLnBrk="0" hangingPunct="1">
                <a:defRPr sz="2400" kern="1200">
                  <a:solidFill>
                    <a:schemeClr val="tx1"/>
                  </a:solidFill>
                  <a:latin typeface="+mn-lt"/>
                  <a:ea typeface="+mn-ea"/>
                  <a:cs typeface="+mn-cs"/>
                </a:defRPr>
              </a:lvl6pPr>
              <a:lvl7pPr marL="3657816" algn="l" defTabSz="1219272" rtl="0" eaLnBrk="1" latinLnBrk="0" hangingPunct="1">
                <a:defRPr sz="2400" kern="1200">
                  <a:solidFill>
                    <a:schemeClr val="tx1"/>
                  </a:solidFill>
                  <a:latin typeface="+mn-lt"/>
                  <a:ea typeface="+mn-ea"/>
                  <a:cs typeface="+mn-cs"/>
                </a:defRPr>
              </a:lvl7pPr>
              <a:lvl8pPr marL="4267452" algn="l" defTabSz="1219272" rtl="0" eaLnBrk="1" latinLnBrk="0" hangingPunct="1">
                <a:defRPr sz="2400" kern="1200">
                  <a:solidFill>
                    <a:schemeClr val="tx1"/>
                  </a:solidFill>
                  <a:latin typeface="+mn-lt"/>
                  <a:ea typeface="+mn-ea"/>
                  <a:cs typeface="+mn-cs"/>
                </a:defRPr>
              </a:lvl8pPr>
              <a:lvl9pPr marL="4877087" algn="l" defTabSz="1219272" rtl="0" eaLnBrk="1" latinLnBrk="0" hangingPunct="1">
                <a:defRPr sz="2400" kern="1200">
                  <a:solidFill>
                    <a:schemeClr val="tx1"/>
                  </a:solidFill>
                  <a:latin typeface="+mn-lt"/>
                  <a:ea typeface="+mn-ea"/>
                  <a:cs typeface="+mn-cs"/>
                </a:defRPr>
              </a:lvl9pPr>
            </a:lstStyle>
            <a:p>
              <a:endParaRPr lang="zh-CN" altLang="en-US"/>
            </a:p>
          </p:txBody>
        </p:sp>
        <p:sp>
          <p:nvSpPr>
            <p:cNvPr id="65" name="Freeform 129"/>
            <p:cNvSpPr>
              <a:spLocks/>
            </p:cNvSpPr>
            <p:nvPr/>
          </p:nvSpPr>
          <p:spPr bwMode="auto">
            <a:xfrm>
              <a:off x="9040813" y="4181475"/>
              <a:ext cx="288925" cy="0"/>
            </a:xfrm>
            <a:custGeom>
              <a:avLst/>
              <a:gdLst>
                <a:gd name="T0" fmla="*/ 0 w 182"/>
                <a:gd name="T1" fmla="*/ 182 w 182"/>
                <a:gd name="T2" fmla="*/ 0 w 182"/>
              </a:gdLst>
              <a:ahLst/>
              <a:cxnLst>
                <a:cxn ang="0">
                  <a:pos x="T0" y="0"/>
                </a:cxn>
                <a:cxn ang="0">
                  <a:pos x="T1" y="0"/>
                </a:cxn>
                <a:cxn ang="0">
                  <a:pos x="T2" y="0"/>
                </a:cxn>
              </a:cxnLst>
              <a:rect l="0" t="0" r="r" b="b"/>
              <a:pathLst>
                <a:path w="182">
                  <a:moveTo>
                    <a:pt x="0" y="0"/>
                  </a:moveTo>
                  <a:lnTo>
                    <a:pt x="182"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1219272" rtl="0" eaLnBrk="1" latinLnBrk="0" hangingPunct="1">
                <a:defRPr sz="2400" kern="1200">
                  <a:solidFill>
                    <a:schemeClr val="tx1"/>
                  </a:solidFill>
                  <a:latin typeface="+mn-lt"/>
                  <a:ea typeface="+mn-ea"/>
                  <a:cs typeface="+mn-cs"/>
                </a:defRPr>
              </a:lvl1pPr>
              <a:lvl2pPr marL="609636" algn="l" defTabSz="1219272" rtl="0" eaLnBrk="1" latinLnBrk="0" hangingPunct="1">
                <a:defRPr sz="2400" kern="1200">
                  <a:solidFill>
                    <a:schemeClr val="tx1"/>
                  </a:solidFill>
                  <a:latin typeface="+mn-lt"/>
                  <a:ea typeface="+mn-ea"/>
                  <a:cs typeface="+mn-cs"/>
                </a:defRPr>
              </a:lvl2pPr>
              <a:lvl3pPr marL="1219272" algn="l" defTabSz="1219272" rtl="0" eaLnBrk="1" latinLnBrk="0" hangingPunct="1">
                <a:defRPr sz="2400" kern="1200">
                  <a:solidFill>
                    <a:schemeClr val="tx1"/>
                  </a:solidFill>
                  <a:latin typeface="+mn-lt"/>
                  <a:ea typeface="+mn-ea"/>
                  <a:cs typeface="+mn-cs"/>
                </a:defRPr>
              </a:lvl3pPr>
              <a:lvl4pPr marL="1828908" algn="l" defTabSz="1219272" rtl="0" eaLnBrk="1" latinLnBrk="0" hangingPunct="1">
                <a:defRPr sz="2400" kern="1200">
                  <a:solidFill>
                    <a:schemeClr val="tx1"/>
                  </a:solidFill>
                  <a:latin typeface="+mn-lt"/>
                  <a:ea typeface="+mn-ea"/>
                  <a:cs typeface="+mn-cs"/>
                </a:defRPr>
              </a:lvl4pPr>
              <a:lvl5pPr marL="2438545" algn="l" defTabSz="1219272" rtl="0" eaLnBrk="1" latinLnBrk="0" hangingPunct="1">
                <a:defRPr sz="2400" kern="1200">
                  <a:solidFill>
                    <a:schemeClr val="tx1"/>
                  </a:solidFill>
                  <a:latin typeface="+mn-lt"/>
                  <a:ea typeface="+mn-ea"/>
                  <a:cs typeface="+mn-cs"/>
                </a:defRPr>
              </a:lvl5pPr>
              <a:lvl6pPr marL="3048180" algn="l" defTabSz="1219272" rtl="0" eaLnBrk="1" latinLnBrk="0" hangingPunct="1">
                <a:defRPr sz="2400" kern="1200">
                  <a:solidFill>
                    <a:schemeClr val="tx1"/>
                  </a:solidFill>
                  <a:latin typeface="+mn-lt"/>
                  <a:ea typeface="+mn-ea"/>
                  <a:cs typeface="+mn-cs"/>
                </a:defRPr>
              </a:lvl6pPr>
              <a:lvl7pPr marL="3657816" algn="l" defTabSz="1219272" rtl="0" eaLnBrk="1" latinLnBrk="0" hangingPunct="1">
                <a:defRPr sz="2400" kern="1200">
                  <a:solidFill>
                    <a:schemeClr val="tx1"/>
                  </a:solidFill>
                  <a:latin typeface="+mn-lt"/>
                  <a:ea typeface="+mn-ea"/>
                  <a:cs typeface="+mn-cs"/>
                </a:defRPr>
              </a:lvl7pPr>
              <a:lvl8pPr marL="4267452" algn="l" defTabSz="1219272" rtl="0" eaLnBrk="1" latinLnBrk="0" hangingPunct="1">
                <a:defRPr sz="2400" kern="1200">
                  <a:solidFill>
                    <a:schemeClr val="tx1"/>
                  </a:solidFill>
                  <a:latin typeface="+mn-lt"/>
                  <a:ea typeface="+mn-ea"/>
                  <a:cs typeface="+mn-cs"/>
                </a:defRPr>
              </a:lvl8pPr>
              <a:lvl9pPr marL="4877087" algn="l" defTabSz="1219272" rtl="0" eaLnBrk="1" latinLnBrk="0" hangingPunct="1">
                <a:defRPr sz="2400" kern="1200">
                  <a:solidFill>
                    <a:schemeClr val="tx1"/>
                  </a:solidFill>
                  <a:latin typeface="+mn-lt"/>
                  <a:ea typeface="+mn-ea"/>
                  <a:cs typeface="+mn-cs"/>
                </a:defRPr>
              </a:lvl9pPr>
            </a:lstStyle>
            <a:p>
              <a:endParaRPr lang="zh-CN" altLang="en-US"/>
            </a:p>
          </p:txBody>
        </p:sp>
        <p:sp>
          <p:nvSpPr>
            <p:cNvPr id="66" name="Line 130"/>
            <p:cNvSpPr>
              <a:spLocks noChangeShapeType="1"/>
            </p:cNvSpPr>
            <p:nvPr/>
          </p:nvSpPr>
          <p:spPr bwMode="auto">
            <a:xfrm>
              <a:off x="9040813" y="4181475"/>
              <a:ext cx="288925" cy="0"/>
            </a:xfrm>
            <a:prstGeom prst="lin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1219272" rtl="0" eaLnBrk="1" latinLnBrk="0" hangingPunct="1">
                <a:defRPr sz="2400" kern="1200">
                  <a:solidFill>
                    <a:schemeClr val="tx1"/>
                  </a:solidFill>
                  <a:latin typeface="+mn-lt"/>
                  <a:ea typeface="+mn-ea"/>
                  <a:cs typeface="+mn-cs"/>
                </a:defRPr>
              </a:lvl1pPr>
              <a:lvl2pPr marL="609636" algn="l" defTabSz="1219272" rtl="0" eaLnBrk="1" latinLnBrk="0" hangingPunct="1">
                <a:defRPr sz="2400" kern="1200">
                  <a:solidFill>
                    <a:schemeClr val="tx1"/>
                  </a:solidFill>
                  <a:latin typeface="+mn-lt"/>
                  <a:ea typeface="+mn-ea"/>
                  <a:cs typeface="+mn-cs"/>
                </a:defRPr>
              </a:lvl2pPr>
              <a:lvl3pPr marL="1219272" algn="l" defTabSz="1219272" rtl="0" eaLnBrk="1" latinLnBrk="0" hangingPunct="1">
                <a:defRPr sz="2400" kern="1200">
                  <a:solidFill>
                    <a:schemeClr val="tx1"/>
                  </a:solidFill>
                  <a:latin typeface="+mn-lt"/>
                  <a:ea typeface="+mn-ea"/>
                  <a:cs typeface="+mn-cs"/>
                </a:defRPr>
              </a:lvl3pPr>
              <a:lvl4pPr marL="1828908" algn="l" defTabSz="1219272" rtl="0" eaLnBrk="1" latinLnBrk="0" hangingPunct="1">
                <a:defRPr sz="2400" kern="1200">
                  <a:solidFill>
                    <a:schemeClr val="tx1"/>
                  </a:solidFill>
                  <a:latin typeface="+mn-lt"/>
                  <a:ea typeface="+mn-ea"/>
                  <a:cs typeface="+mn-cs"/>
                </a:defRPr>
              </a:lvl4pPr>
              <a:lvl5pPr marL="2438545" algn="l" defTabSz="1219272" rtl="0" eaLnBrk="1" latinLnBrk="0" hangingPunct="1">
                <a:defRPr sz="2400" kern="1200">
                  <a:solidFill>
                    <a:schemeClr val="tx1"/>
                  </a:solidFill>
                  <a:latin typeface="+mn-lt"/>
                  <a:ea typeface="+mn-ea"/>
                  <a:cs typeface="+mn-cs"/>
                </a:defRPr>
              </a:lvl5pPr>
              <a:lvl6pPr marL="3048180" algn="l" defTabSz="1219272" rtl="0" eaLnBrk="1" latinLnBrk="0" hangingPunct="1">
                <a:defRPr sz="2400" kern="1200">
                  <a:solidFill>
                    <a:schemeClr val="tx1"/>
                  </a:solidFill>
                  <a:latin typeface="+mn-lt"/>
                  <a:ea typeface="+mn-ea"/>
                  <a:cs typeface="+mn-cs"/>
                </a:defRPr>
              </a:lvl6pPr>
              <a:lvl7pPr marL="3657816" algn="l" defTabSz="1219272" rtl="0" eaLnBrk="1" latinLnBrk="0" hangingPunct="1">
                <a:defRPr sz="2400" kern="1200">
                  <a:solidFill>
                    <a:schemeClr val="tx1"/>
                  </a:solidFill>
                  <a:latin typeface="+mn-lt"/>
                  <a:ea typeface="+mn-ea"/>
                  <a:cs typeface="+mn-cs"/>
                </a:defRPr>
              </a:lvl7pPr>
              <a:lvl8pPr marL="4267452" algn="l" defTabSz="1219272" rtl="0" eaLnBrk="1" latinLnBrk="0" hangingPunct="1">
                <a:defRPr sz="2400" kern="1200">
                  <a:solidFill>
                    <a:schemeClr val="tx1"/>
                  </a:solidFill>
                  <a:latin typeface="+mn-lt"/>
                  <a:ea typeface="+mn-ea"/>
                  <a:cs typeface="+mn-cs"/>
                </a:defRPr>
              </a:lvl8pPr>
              <a:lvl9pPr marL="4877087" algn="l" defTabSz="1219272" rtl="0" eaLnBrk="1" latinLnBrk="0" hangingPunct="1">
                <a:defRPr sz="2400" kern="1200">
                  <a:solidFill>
                    <a:schemeClr val="tx1"/>
                  </a:solidFill>
                  <a:latin typeface="+mn-lt"/>
                  <a:ea typeface="+mn-ea"/>
                  <a:cs typeface="+mn-cs"/>
                </a:defRPr>
              </a:lvl9pPr>
            </a:lstStyle>
            <a:p>
              <a:endParaRPr lang="zh-CN" altLang="en-US"/>
            </a:p>
          </p:txBody>
        </p:sp>
        <p:sp>
          <p:nvSpPr>
            <p:cNvPr id="67" name="Freeform 131"/>
            <p:cNvSpPr>
              <a:spLocks/>
            </p:cNvSpPr>
            <p:nvPr/>
          </p:nvSpPr>
          <p:spPr bwMode="auto">
            <a:xfrm>
              <a:off x="9029700" y="4168775"/>
              <a:ext cx="312738" cy="26987"/>
            </a:xfrm>
            <a:custGeom>
              <a:avLst/>
              <a:gdLst>
                <a:gd name="T0" fmla="*/ 80 w 83"/>
                <a:gd name="T1" fmla="*/ 7 h 7"/>
                <a:gd name="T2" fmla="*/ 3 w 83"/>
                <a:gd name="T3" fmla="*/ 7 h 7"/>
                <a:gd name="T4" fmla="*/ 0 w 83"/>
                <a:gd name="T5" fmla="*/ 3 h 7"/>
                <a:gd name="T6" fmla="*/ 3 w 83"/>
                <a:gd name="T7" fmla="*/ 0 h 7"/>
                <a:gd name="T8" fmla="*/ 80 w 83"/>
                <a:gd name="T9" fmla="*/ 0 h 7"/>
                <a:gd name="T10" fmla="*/ 83 w 83"/>
                <a:gd name="T11" fmla="*/ 3 h 7"/>
                <a:gd name="T12" fmla="*/ 80 w 83"/>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83" h="7">
                  <a:moveTo>
                    <a:pt x="80" y="7"/>
                  </a:moveTo>
                  <a:cubicBezTo>
                    <a:pt x="3" y="7"/>
                    <a:pt x="3" y="7"/>
                    <a:pt x="3" y="7"/>
                  </a:cubicBezTo>
                  <a:cubicBezTo>
                    <a:pt x="1" y="7"/>
                    <a:pt x="0" y="5"/>
                    <a:pt x="0" y="3"/>
                  </a:cubicBezTo>
                  <a:cubicBezTo>
                    <a:pt x="0" y="1"/>
                    <a:pt x="1" y="0"/>
                    <a:pt x="3" y="0"/>
                  </a:cubicBezTo>
                  <a:cubicBezTo>
                    <a:pt x="80" y="0"/>
                    <a:pt x="80" y="0"/>
                    <a:pt x="80" y="0"/>
                  </a:cubicBezTo>
                  <a:cubicBezTo>
                    <a:pt x="82" y="0"/>
                    <a:pt x="83" y="1"/>
                    <a:pt x="83" y="3"/>
                  </a:cubicBezTo>
                  <a:cubicBezTo>
                    <a:pt x="83" y="5"/>
                    <a:pt x="82" y="7"/>
                    <a:pt x="80"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1219272" rtl="0" eaLnBrk="1" latinLnBrk="0" hangingPunct="1">
                <a:defRPr sz="2400" kern="1200">
                  <a:solidFill>
                    <a:schemeClr val="tx1"/>
                  </a:solidFill>
                  <a:latin typeface="+mn-lt"/>
                  <a:ea typeface="+mn-ea"/>
                  <a:cs typeface="+mn-cs"/>
                </a:defRPr>
              </a:lvl1pPr>
              <a:lvl2pPr marL="609636" algn="l" defTabSz="1219272" rtl="0" eaLnBrk="1" latinLnBrk="0" hangingPunct="1">
                <a:defRPr sz="2400" kern="1200">
                  <a:solidFill>
                    <a:schemeClr val="tx1"/>
                  </a:solidFill>
                  <a:latin typeface="+mn-lt"/>
                  <a:ea typeface="+mn-ea"/>
                  <a:cs typeface="+mn-cs"/>
                </a:defRPr>
              </a:lvl2pPr>
              <a:lvl3pPr marL="1219272" algn="l" defTabSz="1219272" rtl="0" eaLnBrk="1" latinLnBrk="0" hangingPunct="1">
                <a:defRPr sz="2400" kern="1200">
                  <a:solidFill>
                    <a:schemeClr val="tx1"/>
                  </a:solidFill>
                  <a:latin typeface="+mn-lt"/>
                  <a:ea typeface="+mn-ea"/>
                  <a:cs typeface="+mn-cs"/>
                </a:defRPr>
              </a:lvl3pPr>
              <a:lvl4pPr marL="1828908" algn="l" defTabSz="1219272" rtl="0" eaLnBrk="1" latinLnBrk="0" hangingPunct="1">
                <a:defRPr sz="2400" kern="1200">
                  <a:solidFill>
                    <a:schemeClr val="tx1"/>
                  </a:solidFill>
                  <a:latin typeface="+mn-lt"/>
                  <a:ea typeface="+mn-ea"/>
                  <a:cs typeface="+mn-cs"/>
                </a:defRPr>
              </a:lvl4pPr>
              <a:lvl5pPr marL="2438545" algn="l" defTabSz="1219272" rtl="0" eaLnBrk="1" latinLnBrk="0" hangingPunct="1">
                <a:defRPr sz="2400" kern="1200">
                  <a:solidFill>
                    <a:schemeClr val="tx1"/>
                  </a:solidFill>
                  <a:latin typeface="+mn-lt"/>
                  <a:ea typeface="+mn-ea"/>
                  <a:cs typeface="+mn-cs"/>
                </a:defRPr>
              </a:lvl5pPr>
              <a:lvl6pPr marL="3048180" algn="l" defTabSz="1219272" rtl="0" eaLnBrk="1" latinLnBrk="0" hangingPunct="1">
                <a:defRPr sz="2400" kern="1200">
                  <a:solidFill>
                    <a:schemeClr val="tx1"/>
                  </a:solidFill>
                  <a:latin typeface="+mn-lt"/>
                  <a:ea typeface="+mn-ea"/>
                  <a:cs typeface="+mn-cs"/>
                </a:defRPr>
              </a:lvl6pPr>
              <a:lvl7pPr marL="3657816" algn="l" defTabSz="1219272" rtl="0" eaLnBrk="1" latinLnBrk="0" hangingPunct="1">
                <a:defRPr sz="2400" kern="1200">
                  <a:solidFill>
                    <a:schemeClr val="tx1"/>
                  </a:solidFill>
                  <a:latin typeface="+mn-lt"/>
                  <a:ea typeface="+mn-ea"/>
                  <a:cs typeface="+mn-cs"/>
                </a:defRPr>
              </a:lvl7pPr>
              <a:lvl8pPr marL="4267452" algn="l" defTabSz="1219272" rtl="0" eaLnBrk="1" latinLnBrk="0" hangingPunct="1">
                <a:defRPr sz="2400" kern="1200">
                  <a:solidFill>
                    <a:schemeClr val="tx1"/>
                  </a:solidFill>
                  <a:latin typeface="+mn-lt"/>
                  <a:ea typeface="+mn-ea"/>
                  <a:cs typeface="+mn-cs"/>
                </a:defRPr>
              </a:lvl8pPr>
              <a:lvl9pPr marL="4877087" algn="l" defTabSz="1219272" rtl="0" eaLnBrk="1" latinLnBrk="0" hangingPunct="1">
                <a:defRPr sz="2400" kern="1200">
                  <a:solidFill>
                    <a:schemeClr val="tx1"/>
                  </a:solidFill>
                  <a:latin typeface="+mn-lt"/>
                  <a:ea typeface="+mn-ea"/>
                  <a:cs typeface="+mn-cs"/>
                </a:defRPr>
              </a:lvl9pPr>
            </a:lstStyle>
            <a:p>
              <a:endParaRPr lang="zh-CN" altLang="en-US"/>
            </a:p>
          </p:txBody>
        </p:sp>
        <p:sp>
          <p:nvSpPr>
            <p:cNvPr id="68" name="Freeform 132"/>
            <p:cNvSpPr>
              <a:spLocks/>
            </p:cNvSpPr>
            <p:nvPr/>
          </p:nvSpPr>
          <p:spPr bwMode="auto">
            <a:xfrm>
              <a:off x="9183688" y="4119563"/>
              <a:ext cx="0" cy="61912"/>
            </a:xfrm>
            <a:custGeom>
              <a:avLst/>
              <a:gdLst>
                <a:gd name="T0" fmla="*/ 0 h 39"/>
                <a:gd name="T1" fmla="*/ 39 h 39"/>
                <a:gd name="T2" fmla="*/ 0 h 39"/>
              </a:gdLst>
              <a:ahLst/>
              <a:cxnLst>
                <a:cxn ang="0">
                  <a:pos x="0" y="T0"/>
                </a:cxn>
                <a:cxn ang="0">
                  <a:pos x="0" y="T1"/>
                </a:cxn>
                <a:cxn ang="0">
                  <a:pos x="0" y="T2"/>
                </a:cxn>
              </a:cxnLst>
              <a:rect l="0" t="0" r="r" b="b"/>
              <a:pathLst>
                <a:path h="39">
                  <a:moveTo>
                    <a:pt x="0" y="0"/>
                  </a:moveTo>
                  <a:lnTo>
                    <a:pt x="0" y="39"/>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1219272" rtl="0" eaLnBrk="1" latinLnBrk="0" hangingPunct="1">
                <a:defRPr sz="2400" kern="1200">
                  <a:solidFill>
                    <a:schemeClr val="tx1"/>
                  </a:solidFill>
                  <a:latin typeface="+mn-lt"/>
                  <a:ea typeface="+mn-ea"/>
                  <a:cs typeface="+mn-cs"/>
                </a:defRPr>
              </a:lvl1pPr>
              <a:lvl2pPr marL="609636" algn="l" defTabSz="1219272" rtl="0" eaLnBrk="1" latinLnBrk="0" hangingPunct="1">
                <a:defRPr sz="2400" kern="1200">
                  <a:solidFill>
                    <a:schemeClr val="tx1"/>
                  </a:solidFill>
                  <a:latin typeface="+mn-lt"/>
                  <a:ea typeface="+mn-ea"/>
                  <a:cs typeface="+mn-cs"/>
                </a:defRPr>
              </a:lvl2pPr>
              <a:lvl3pPr marL="1219272" algn="l" defTabSz="1219272" rtl="0" eaLnBrk="1" latinLnBrk="0" hangingPunct="1">
                <a:defRPr sz="2400" kern="1200">
                  <a:solidFill>
                    <a:schemeClr val="tx1"/>
                  </a:solidFill>
                  <a:latin typeface="+mn-lt"/>
                  <a:ea typeface="+mn-ea"/>
                  <a:cs typeface="+mn-cs"/>
                </a:defRPr>
              </a:lvl3pPr>
              <a:lvl4pPr marL="1828908" algn="l" defTabSz="1219272" rtl="0" eaLnBrk="1" latinLnBrk="0" hangingPunct="1">
                <a:defRPr sz="2400" kern="1200">
                  <a:solidFill>
                    <a:schemeClr val="tx1"/>
                  </a:solidFill>
                  <a:latin typeface="+mn-lt"/>
                  <a:ea typeface="+mn-ea"/>
                  <a:cs typeface="+mn-cs"/>
                </a:defRPr>
              </a:lvl4pPr>
              <a:lvl5pPr marL="2438545" algn="l" defTabSz="1219272" rtl="0" eaLnBrk="1" latinLnBrk="0" hangingPunct="1">
                <a:defRPr sz="2400" kern="1200">
                  <a:solidFill>
                    <a:schemeClr val="tx1"/>
                  </a:solidFill>
                  <a:latin typeface="+mn-lt"/>
                  <a:ea typeface="+mn-ea"/>
                  <a:cs typeface="+mn-cs"/>
                </a:defRPr>
              </a:lvl5pPr>
              <a:lvl6pPr marL="3048180" algn="l" defTabSz="1219272" rtl="0" eaLnBrk="1" latinLnBrk="0" hangingPunct="1">
                <a:defRPr sz="2400" kern="1200">
                  <a:solidFill>
                    <a:schemeClr val="tx1"/>
                  </a:solidFill>
                  <a:latin typeface="+mn-lt"/>
                  <a:ea typeface="+mn-ea"/>
                  <a:cs typeface="+mn-cs"/>
                </a:defRPr>
              </a:lvl6pPr>
              <a:lvl7pPr marL="3657816" algn="l" defTabSz="1219272" rtl="0" eaLnBrk="1" latinLnBrk="0" hangingPunct="1">
                <a:defRPr sz="2400" kern="1200">
                  <a:solidFill>
                    <a:schemeClr val="tx1"/>
                  </a:solidFill>
                  <a:latin typeface="+mn-lt"/>
                  <a:ea typeface="+mn-ea"/>
                  <a:cs typeface="+mn-cs"/>
                </a:defRPr>
              </a:lvl7pPr>
              <a:lvl8pPr marL="4267452" algn="l" defTabSz="1219272" rtl="0" eaLnBrk="1" latinLnBrk="0" hangingPunct="1">
                <a:defRPr sz="2400" kern="1200">
                  <a:solidFill>
                    <a:schemeClr val="tx1"/>
                  </a:solidFill>
                  <a:latin typeface="+mn-lt"/>
                  <a:ea typeface="+mn-ea"/>
                  <a:cs typeface="+mn-cs"/>
                </a:defRPr>
              </a:lvl8pPr>
              <a:lvl9pPr marL="4877087" algn="l" defTabSz="1219272" rtl="0" eaLnBrk="1" latinLnBrk="0" hangingPunct="1">
                <a:defRPr sz="2400" kern="1200">
                  <a:solidFill>
                    <a:schemeClr val="tx1"/>
                  </a:solidFill>
                  <a:latin typeface="+mn-lt"/>
                  <a:ea typeface="+mn-ea"/>
                  <a:cs typeface="+mn-cs"/>
                </a:defRPr>
              </a:lvl9pPr>
            </a:lstStyle>
            <a:p>
              <a:endParaRPr lang="zh-CN" altLang="en-US"/>
            </a:p>
          </p:txBody>
        </p:sp>
        <p:sp>
          <p:nvSpPr>
            <p:cNvPr id="69" name="Line 133"/>
            <p:cNvSpPr>
              <a:spLocks noChangeShapeType="1"/>
            </p:cNvSpPr>
            <p:nvPr/>
          </p:nvSpPr>
          <p:spPr bwMode="auto">
            <a:xfrm>
              <a:off x="9183688" y="4119563"/>
              <a:ext cx="0" cy="61912"/>
            </a:xfrm>
            <a:prstGeom prst="lin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1219272" rtl="0" eaLnBrk="1" latinLnBrk="0" hangingPunct="1">
                <a:defRPr sz="2400" kern="1200">
                  <a:solidFill>
                    <a:schemeClr val="tx1"/>
                  </a:solidFill>
                  <a:latin typeface="+mn-lt"/>
                  <a:ea typeface="+mn-ea"/>
                  <a:cs typeface="+mn-cs"/>
                </a:defRPr>
              </a:lvl1pPr>
              <a:lvl2pPr marL="609636" algn="l" defTabSz="1219272" rtl="0" eaLnBrk="1" latinLnBrk="0" hangingPunct="1">
                <a:defRPr sz="2400" kern="1200">
                  <a:solidFill>
                    <a:schemeClr val="tx1"/>
                  </a:solidFill>
                  <a:latin typeface="+mn-lt"/>
                  <a:ea typeface="+mn-ea"/>
                  <a:cs typeface="+mn-cs"/>
                </a:defRPr>
              </a:lvl2pPr>
              <a:lvl3pPr marL="1219272" algn="l" defTabSz="1219272" rtl="0" eaLnBrk="1" latinLnBrk="0" hangingPunct="1">
                <a:defRPr sz="2400" kern="1200">
                  <a:solidFill>
                    <a:schemeClr val="tx1"/>
                  </a:solidFill>
                  <a:latin typeface="+mn-lt"/>
                  <a:ea typeface="+mn-ea"/>
                  <a:cs typeface="+mn-cs"/>
                </a:defRPr>
              </a:lvl3pPr>
              <a:lvl4pPr marL="1828908" algn="l" defTabSz="1219272" rtl="0" eaLnBrk="1" latinLnBrk="0" hangingPunct="1">
                <a:defRPr sz="2400" kern="1200">
                  <a:solidFill>
                    <a:schemeClr val="tx1"/>
                  </a:solidFill>
                  <a:latin typeface="+mn-lt"/>
                  <a:ea typeface="+mn-ea"/>
                  <a:cs typeface="+mn-cs"/>
                </a:defRPr>
              </a:lvl4pPr>
              <a:lvl5pPr marL="2438545" algn="l" defTabSz="1219272" rtl="0" eaLnBrk="1" latinLnBrk="0" hangingPunct="1">
                <a:defRPr sz="2400" kern="1200">
                  <a:solidFill>
                    <a:schemeClr val="tx1"/>
                  </a:solidFill>
                  <a:latin typeface="+mn-lt"/>
                  <a:ea typeface="+mn-ea"/>
                  <a:cs typeface="+mn-cs"/>
                </a:defRPr>
              </a:lvl5pPr>
              <a:lvl6pPr marL="3048180" algn="l" defTabSz="1219272" rtl="0" eaLnBrk="1" latinLnBrk="0" hangingPunct="1">
                <a:defRPr sz="2400" kern="1200">
                  <a:solidFill>
                    <a:schemeClr val="tx1"/>
                  </a:solidFill>
                  <a:latin typeface="+mn-lt"/>
                  <a:ea typeface="+mn-ea"/>
                  <a:cs typeface="+mn-cs"/>
                </a:defRPr>
              </a:lvl6pPr>
              <a:lvl7pPr marL="3657816" algn="l" defTabSz="1219272" rtl="0" eaLnBrk="1" latinLnBrk="0" hangingPunct="1">
                <a:defRPr sz="2400" kern="1200">
                  <a:solidFill>
                    <a:schemeClr val="tx1"/>
                  </a:solidFill>
                  <a:latin typeface="+mn-lt"/>
                  <a:ea typeface="+mn-ea"/>
                  <a:cs typeface="+mn-cs"/>
                </a:defRPr>
              </a:lvl7pPr>
              <a:lvl8pPr marL="4267452" algn="l" defTabSz="1219272" rtl="0" eaLnBrk="1" latinLnBrk="0" hangingPunct="1">
                <a:defRPr sz="2400" kern="1200">
                  <a:solidFill>
                    <a:schemeClr val="tx1"/>
                  </a:solidFill>
                  <a:latin typeface="+mn-lt"/>
                  <a:ea typeface="+mn-ea"/>
                  <a:cs typeface="+mn-cs"/>
                </a:defRPr>
              </a:lvl8pPr>
              <a:lvl9pPr marL="4877087" algn="l" defTabSz="1219272" rtl="0" eaLnBrk="1" latinLnBrk="0" hangingPunct="1">
                <a:defRPr sz="2400" kern="1200">
                  <a:solidFill>
                    <a:schemeClr val="tx1"/>
                  </a:solidFill>
                  <a:latin typeface="+mn-lt"/>
                  <a:ea typeface="+mn-ea"/>
                  <a:cs typeface="+mn-cs"/>
                </a:defRPr>
              </a:lvl9pPr>
            </a:lstStyle>
            <a:p>
              <a:endParaRPr lang="zh-CN" altLang="en-US"/>
            </a:p>
          </p:txBody>
        </p:sp>
        <p:sp>
          <p:nvSpPr>
            <p:cNvPr id="70" name="Freeform 134"/>
            <p:cNvSpPr>
              <a:spLocks/>
            </p:cNvSpPr>
            <p:nvPr/>
          </p:nvSpPr>
          <p:spPr bwMode="auto">
            <a:xfrm>
              <a:off x="9172575" y="4108450"/>
              <a:ext cx="25400" cy="87312"/>
            </a:xfrm>
            <a:custGeom>
              <a:avLst/>
              <a:gdLst>
                <a:gd name="T0" fmla="*/ 3 w 7"/>
                <a:gd name="T1" fmla="*/ 23 h 23"/>
                <a:gd name="T2" fmla="*/ 0 w 7"/>
                <a:gd name="T3" fmla="*/ 19 h 23"/>
                <a:gd name="T4" fmla="*/ 0 w 7"/>
                <a:gd name="T5" fmla="*/ 3 h 23"/>
                <a:gd name="T6" fmla="*/ 3 w 7"/>
                <a:gd name="T7" fmla="*/ 0 h 23"/>
                <a:gd name="T8" fmla="*/ 7 w 7"/>
                <a:gd name="T9" fmla="*/ 3 h 23"/>
                <a:gd name="T10" fmla="*/ 7 w 7"/>
                <a:gd name="T11" fmla="*/ 19 h 23"/>
                <a:gd name="T12" fmla="*/ 3 w 7"/>
                <a:gd name="T13" fmla="*/ 23 h 23"/>
              </a:gdLst>
              <a:ahLst/>
              <a:cxnLst>
                <a:cxn ang="0">
                  <a:pos x="T0" y="T1"/>
                </a:cxn>
                <a:cxn ang="0">
                  <a:pos x="T2" y="T3"/>
                </a:cxn>
                <a:cxn ang="0">
                  <a:pos x="T4" y="T5"/>
                </a:cxn>
                <a:cxn ang="0">
                  <a:pos x="T6" y="T7"/>
                </a:cxn>
                <a:cxn ang="0">
                  <a:pos x="T8" y="T9"/>
                </a:cxn>
                <a:cxn ang="0">
                  <a:pos x="T10" y="T11"/>
                </a:cxn>
                <a:cxn ang="0">
                  <a:pos x="T12" y="T13"/>
                </a:cxn>
              </a:cxnLst>
              <a:rect l="0" t="0" r="r" b="b"/>
              <a:pathLst>
                <a:path w="7" h="23">
                  <a:moveTo>
                    <a:pt x="3" y="23"/>
                  </a:moveTo>
                  <a:cubicBezTo>
                    <a:pt x="1" y="23"/>
                    <a:pt x="0" y="21"/>
                    <a:pt x="0" y="19"/>
                  </a:cubicBezTo>
                  <a:cubicBezTo>
                    <a:pt x="0" y="3"/>
                    <a:pt x="0" y="3"/>
                    <a:pt x="0" y="3"/>
                  </a:cubicBezTo>
                  <a:cubicBezTo>
                    <a:pt x="0" y="1"/>
                    <a:pt x="1" y="0"/>
                    <a:pt x="3" y="0"/>
                  </a:cubicBezTo>
                  <a:cubicBezTo>
                    <a:pt x="5" y="0"/>
                    <a:pt x="7" y="1"/>
                    <a:pt x="7" y="3"/>
                  </a:cubicBezTo>
                  <a:cubicBezTo>
                    <a:pt x="7" y="19"/>
                    <a:pt x="7" y="19"/>
                    <a:pt x="7" y="19"/>
                  </a:cubicBezTo>
                  <a:cubicBezTo>
                    <a:pt x="7" y="21"/>
                    <a:pt x="5" y="23"/>
                    <a:pt x="3" y="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1219272" rtl="0" eaLnBrk="1" latinLnBrk="0" hangingPunct="1">
                <a:defRPr sz="2400" kern="1200">
                  <a:solidFill>
                    <a:schemeClr val="tx1"/>
                  </a:solidFill>
                  <a:latin typeface="+mn-lt"/>
                  <a:ea typeface="+mn-ea"/>
                  <a:cs typeface="+mn-cs"/>
                </a:defRPr>
              </a:lvl1pPr>
              <a:lvl2pPr marL="609636" algn="l" defTabSz="1219272" rtl="0" eaLnBrk="1" latinLnBrk="0" hangingPunct="1">
                <a:defRPr sz="2400" kern="1200">
                  <a:solidFill>
                    <a:schemeClr val="tx1"/>
                  </a:solidFill>
                  <a:latin typeface="+mn-lt"/>
                  <a:ea typeface="+mn-ea"/>
                  <a:cs typeface="+mn-cs"/>
                </a:defRPr>
              </a:lvl2pPr>
              <a:lvl3pPr marL="1219272" algn="l" defTabSz="1219272" rtl="0" eaLnBrk="1" latinLnBrk="0" hangingPunct="1">
                <a:defRPr sz="2400" kern="1200">
                  <a:solidFill>
                    <a:schemeClr val="tx1"/>
                  </a:solidFill>
                  <a:latin typeface="+mn-lt"/>
                  <a:ea typeface="+mn-ea"/>
                  <a:cs typeface="+mn-cs"/>
                </a:defRPr>
              </a:lvl3pPr>
              <a:lvl4pPr marL="1828908" algn="l" defTabSz="1219272" rtl="0" eaLnBrk="1" latinLnBrk="0" hangingPunct="1">
                <a:defRPr sz="2400" kern="1200">
                  <a:solidFill>
                    <a:schemeClr val="tx1"/>
                  </a:solidFill>
                  <a:latin typeface="+mn-lt"/>
                  <a:ea typeface="+mn-ea"/>
                  <a:cs typeface="+mn-cs"/>
                </a:defRPr>
              </a:lvl4pPr>
              <a:lvl5pPr marL="2438545" algn="l" defTabSz="1219272" rtl="0" eaLnBrk="1" latinLnBrk="0" hangingPunct="1">
                <a:defRPr sz="2400" kern="1200">
                  <a:solidFill>
                    <a:schemeClr val="tx1"/>
                  </a:solidFill>
                  <a:latin typeface="+mn-lt"/>
                  <a:ea typeface="+mn-ea"/>
                  <a:cs typeface="+mn-cs"/>
                </a:defRPr>
              </a:lvl5pPr>
              <a:lvl6pPr marL="3048180" algn="l" defTabSz="1219272" rtl="0" eaLnBrk="1" latinLnBrk="0" hangingPunct="1">
                <a:defRPr sz="2400" kern="1200">
                  <a:solidFill>
                    <a:schemeClr val="tx1"/>
                  </a:solidFill>
                  <a:latin typeface="+mn-lt"/>
                  <a:ea typeface="+mn-ea"/>
                  <a:cs typeface="+mn-cs"/>
                </a:defRPr>
              </a:lvl6pPr>
              <a:lvl7pPr marL="3657816" algn="l" defTabSz="1219272" rtl="0" eaLnBrk="1" latinLnBrk="0" hangingPunct="1">
                <a:defRPr sz="2400" kern="1200">
                  <a:solidFill>
                    <a:schemeClr val="tx1"/>
                  </a:solidFill>
                  <a:latin typeface="+mn-lt"/>
                  <a:ea typeface="+mn-ea"/>
                  <a:cs typeface="+mn-cs"/>
                </a:defRPr>
              </a:lvl7pPr>
              <a:lvl8pPr marL="4267452" algn="l" defTabSz="1219272" rtl="0" eaLnBrk="1" latinLnBrk="0" hangingPunct="1">
                <a:defRPr sz="2400" kern="1200">
                  <a:solidFill>
                    <a:schemeClr val="tx1"/>
                  </a:solidFill>
                  <a:latin typeface="+mn-lt"/>
                  <a:ea typeface="+mn-ea"/>
                  <a:cs typeface="+mn-cs"/>
                </a:defRPr>
              </a:lvl8pPr>
              <a:lvl9pPr marL="4877087" algn="l" defTabSz="1219272" rtl="0" eaLnBrk="1" latinLnBrk="0" hangingPunct="1">
                <a:defRPr sz="2400" kern="1200">
                  <a:solidFill>
                    <a:schemeClr val="tx1"/>
                  </a:solidFill>
                  <a:latin typeface="+mn-lt"/>
                  <a:ea typeface="+mn-ea"/>
                  <a:cs typeface="+mn-cs"/>
                </a:defRPr>
              </a:lvl9pPr>
            </a:lstStyle>
            <a:p>
              <a:endParaRPr lang="zh-CN" altLang="en-US"/>
            </a:p>
          </p:txBody>
        </p:sp>
      </p:grpSp>
      <p:sp>
        <p:nvSpPr>
          <p:cNvPr id="71" name="文本框 70"/>
          <p:cNvSpPr txBox="1"/>
          <p:nvPr/>
        </p:nvSpPr>
        <p:spPr bwMode="auto">
          <a:xfrm>
            <a:off x="7486731" y="5288919"/>
            <a:ext cx="1576763" cy="273325"/>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r>
              <a:rPr lang="zh-CN" altLang="en-US" sz="1200" dirty="0" smtClean="0">
                <a:latin typeface="+mn-ea"/>
                <a:ea typeface="+mn-ea"/>
              </a:rPr>
              <a:t>分支机构</a:t>
            </a:r>
            <a:r>
              <a:rPr lang="en-US" altLang="zh-CN" sz="1200" dirty="0" smtClean="0">
                <a:latin typeface="+mn-ea"/>
                <a:ea typeface="+mn-ea"/>
              </a:rPr>
              <a:t>1</a:t>
            </a:r>
            <a:r>
              <a:rPr lang="zh-CN" altLang="en-US" sz="1200" dirty="0" smtClean="0">
                <a:latin typeface="+mn-ea"/>
                <a:ea typeface="+mn-ea"/>
              </a:rPr>
              <a:t>终端用户</a:t>
            </a:r>
          </a:p>
        </p:txBody>
      </p:sp>
      <p:sp>
        <p:nvSpPr>
          <p:cNvPr id="72" name="文本框 71"/>
          <p:cNvSpPr txBox="1"/>
          <p:nvPr/>
        </p:nvSpPr>
        <p:spPr bwMode="auto">
          <a:xfrm>
            <a:off x="9569446" y="5310542"/>
            <a:ext cx="1576763" cy="273325"/>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r>
              <a:rPr lang="zh-CN" altLang="en-US" sz="1200" dirty="0" smtClean="0">
                <a:latin typeface="+mn-ea"/>
                <a:ea typeface="+mn-ea"/>
              </a:rPr>
              <a:t>分支机构</a:t>
            </a:r>
            <a:r>
              <a:rPr lang="en-US" altLang="zh-CN" sz="1200" dirty="0" smtClean="0">
                <a:latin typeface="+mn-ea"/>
                <a:ea typeface="+mn-ea"/>
              </a:rPr>
              <a:t>N</a:t>
            </a:r>
            <a:r>
              <a:rPr lang="zh-CN" altLang="en-US" sz="1200" dirty="0" smtClean="0">
                <a:latin typeface="+mn-ea"/>
                <a:ea typeface="+mn-ea"/>
              </a:rPr>
              <a:t>终端用户</a:t>
            </a:r>
          </a:p>
        </p:txBody>
      </p:sp>
      <p:sp>
        <p:nvSpPr>
          <p:cNvPr id="73" name="文本框 72"/>
          <p:cNvSpPr txBox="1"/>
          <p:nvPr/>
        </p:nvSpPr>
        <p:spPr bwMode="auto">
          <a:xfrm>
            <a:off x="6734865" y="3714236"/>
            <a:ext cx="1576763" cy="273325"/>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r>
              <a:rPr lang="zh-CN" altLang="en-US" sz="1200" dirty="0" smtClean="0">
                <a:latin typeface="+mn-ea"/>
                <a:ea typeface="+mn-ea"/>
              </a:rPr>
              <a:t>总部终端用户</a:t>
            </a:r>
          </a:p>
        </p:txBody>
      </p:sp>
      <p:cxnSp>
        <p:nvCxnSpPr>
          <p:cNvPr id="75" name="直接连接符 74"/>
          <p:cNvCxnSpPr>
            <a:stCxn id="7" idx="3"/>
            <a:endCxn id="2" idx="1"/>
          </p:cNvCxnSpPr>
          <p:nvPr/>
        </p:nvCxnSpPr>
        <p:spPr bwMode="auto">
          <a:xfrm flipV="1">
            <a:off x="8976460" y="2527478"/>
            <a:ext cx="179880" cy="941173"/>
          </a:xfrm>
          <a:prstGeom prst="line">
            <a:avLst/>
          </a:prstGeom>
          <a:solidFill>
            <a:schemeClr val="accent1"/>
          </a:solidFill>
          <a:ln w="19050" cap="flat" cmpd="sng" algn="ctr">
            <a:solidFill>
              <a:srgbClr val="00B0F0"/>
            </a:solidFill>
            <a:prstDash val="solid"/>
            <a:round/>
            <a:headEnd type="none" w="med" len="med"/>
            <a:tailEnd type="none" w="med" len="med"/>
          </a:ln>
          <a:effectLst/>
        </p:spPr>
      </p:cxnSp>
      <p:cxnSp>
        <p:nvCxnSpPr>
          <p:cNvPr id="76" name="直接连接符 75"/>
          <p:cNvCxnSpPr>
            <a:stCxn id="9" idx="3"/>
          </p:cNvCxnSpPr>
          <p:nvPr/>
        </p:nvCxnSpPr>
        <p:spPr bwMode="auto">
          <a:xfrm flipH="1" flipV="1">
            <a:off x="9659386" y="2379342"/>
            <a:ext cx="1177733" cy="1037239"/>
          </a:xfrm>
          <a:prstGeom prst="line">
            <a:avLst/>
          </a:prstGeom>
          <a:solidFill>
            <a:schemeClr val="accent1"/>
          </a:solidFill>
          <a:ln w="19050" cap="flat" cmpd="sng" algn="ctr">
            <a:solidFill>
              <a:srgbClr val="00B0F0"/>
            </a:solidFill>
            <a:prstDash val="solid"/>
            <a:round/>
            <a:headEnd type="none" w="med" len="med"/>
            <a:tailEnd type="none" w="med" len="med"/>
          </a:ln>
          <a:effectLst/>
        </p:spPr>
      </p:cxnSp>
      <p:cxnSp>
        <p:nvCxnSpPr>
          <p:cNvPr id="79" name="直接连接符 78"/>
          <p:cNvCxnSpPr/>
          <p:nvPr/>
        </p:nvCxnSpPr>
        <p:spPr bwMode="auto">
          <a:xfrm flipV="1">
            <a:off x="7565945" y="2379342"/>
            <a:ext cx="1050335" cy="718340"/>
          </a:xfrm>
          <a:prstGeom prst="line">
            <a:avLst/>
          </a:prstGeom>
          <a:solidFill>
            <a:schemeClr val="accent1"/>
          </a:solidFill>
          <a:ln w="19050" cap="flat" cmpd="sng" algn="ctr">
            <a:solidFill>
              <a:srgbClr val="FF0909"/>
            </a:solidFill>
            <a:prstDash val="dash"/>
            <a:round/>
            <a:headEnd type="none" w="med" len="med"/>
            <a:tailEnd type="none" w="med" len="med"/>
          </a:ln>
          <a:effectLst/>
        </p:spPr>
      </p:cxnSp>
      <p:cxnSp>
        <p:nvCxnSpPr>
          <p:cNvPr id="80" name="直接连接符 79"/>
          <p:cNvCxnSpPr/>
          <p:nvPr/>
        </p:nvCxnSpPr>
        <p:spPr bwMode="auto">
          <a:xfrm flipV="1">
            <a:off x="8392966" y="4049117"/>
            <a:ext cx="383213" cy="672030"/>
          </a:xfrm>
          <a:prstGeom prst="line">
            <a:avLst/>
          </a:prstGeom>
          <a:solidFill>
            <a:schemeClr val="accent1"/>
          </a:solidFill>
          <a:ln w="19050" cap="flat" cmpd="sng" algn="ctr">
            <a:solidFill>
              <a:srgbClr val="FF0909"/>
            </a:solidFill>
            <a:prstDash val="dash"/>
            <a:round/>
            <a:headEnd type="none" w="med" len="med"/>
            <a:tailEnd type="none" w="med" len="med"/>
          </a:ln>
          <a:effectLst/>
        </p:spPr>
      </p:cxnSp>
      <p:cxnSp>
        <p:nvCxnSpPr>
          <p:cNvPr id="82" name="直接连接符 81"/>
          <p:cNvCxnSpPr/>
          <p:nvPr/>
        </p:nvCxnSpPr>
        <p:spPr bwMode="auto">
          <a:xfrm flipV="1">
            <a:off x="10271692" y="3951099"/>
            <a:ext cx="396816" cy="811865"/>
          </a:xfrm>
          <a:prstGeom prst="line">
            <a:avLst/>
          </a:prstGeom>
          <a:solidFill>
            <a:schemeClr val="accent1"/>
          </a:solidFill>
          <a:ln w="19050" cap="flat" cmpd="sng" algn="ctr">
            <a:solidFill>
              <a:srgbClr val="FF0909"/>
            </a:solidFill>
            <a:prstDash val="dash"/>
            <a:round/>
            <a:headEnd type="none" w="med" len="med"/>
            <a:tailEnd type="none" w="med" len="med"/>
          </a:ln>
          <a:effectLst/>
        </p:spPr>
      </p:cxnSp>
      <p:cxnSp>
        <p:nvCxnSpPr>
          <p:cNvPr id="86" name="直接连接符 85"/>
          <p:cNvCxnSpPr/>
          <p:nvPr/>
        </p:nvCxnSpPr>
        <p:spPr bwMode="auto">
          <a:xfrm>
            <a:off x="8725982" y="5899563"/>
            <a:ext cx="826402" cy="0"/>
          </a:xfrm>
          <a:prstGeom prst="line">
            <a:avLst/>
          </a:prstGeom>
          <a:solidFill>
            <a:schemeClr val="accent1"/>
          </a:solidFill>
          <a:ln w="19050" cap="flat" cmpd="sng" algn="ctr">
            <a:solidFill>
              <a:srgbClr val="00B0F0"/>
            </a:solidFill>
            <a:prstDash val="solid"/>
            <a:round/>
            <a:headEnd type="none" w="med" len="med"/>
            <a:tailEnd type="none" w="med" len="med"/>
          </a:ln>
          <a:effectLst/>
        </p:spPr>
      </p:cxnSp>
      <p:cxnSp>
        <p:nvCxnSpPr>
          <p:cNvPr id="87" name="直接连接符 86"/>
          <p:cNvCxnSpPr/>
          <p:nvPr/>
        </p:nvCxnSpPr>
        <p:spPr bwMode="auto">
          <a:xfrm>
            <a:off x="8743139" y="6198079"/>
            <a:ext cx="826402" cy="0"/>
          </a:xfrm>
          <a:prstGeom prst="line">
            <a:avLst/>
          </a:prstGeom>
          <a:solidFill>
            <a:schemeClr val="accent1"/>
          </a:solidFill>
          <a:ln w="19050" cap="flat" cmpd="sng" algn="ctr">
            <a:solidFill>
              <a:srgbClr val="FF0909"/>
            </a:solidFill>
            <a:prstDash val="dash"/>
            <a:round/>
            <a:headEnd type="none" w="med" len="med"/>
            <a:tailEnd type="none" w="med" len="med"/>
          </a:ln>
          <a:effectLst/>
        </p:spPr>
      </p:cxnSp>
      <p:sp>
        <p:nvSpPr>
          <p:cNvPr id="88" name="文本框 87"/>
          <p:cNvSpPr txBox="1"/>
          <p:nvPr/>
        </p:nvSpPr>
        <p:spPr bwMode="auto">
          <a:xfrm>
            <a:off x="9718722" y="5756730"/>
            <a:ext cx="1883128" cy="273325"/>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r>
              <a:rPr lang="en-US" altLang="zh-CN" sz="1200" dirty="0" smtClean="0">
                <a:latin typeface="+mn-ea"/>
                <a:ea typeface="+mn-ea"/>
              </a:rPr>
              <a:t>Internet</a:t>
            </a:r>
            <a:r>
              <a:rPr lang="zh-CN" altLang="en-US" sz="1200" dirty="0" smtClean="0">
                <a:latin typeface="+mn-ea"/>
                <a:ea typeface="+mn-ea"/>
              </a:rPr>
              <a:t>网络</a:t>
            </a:r>
            <a:r>
              <a:rPr lang="en-US" altLang="zh-CN" sz="1200" dirty="0" smtClean="0">
                <a:latin typeface="+mn-ea"/>
                <a:ea typeface="+mn-ea"/>
              </a:rPr>
              <a:t>/</a:t>
            </a:r>
            <a:r>
              <a:rPr lang="zh-CN" altLang="en-US" sz="1200" dirty="0" smtClean="0">
                <a:latin typeface="+mn-ea"/>
                <a:ea typeface="+mn-ea"/>
              </a:rPr>
              <a:t>虚拟专用网</a:t>
            </a:r>
          </a:p>
        </p:txBody>
      </p:sp>
      <p:sp>
        <p:nvSpPr>
          <p:cNvPr id="89" name="文本框 88"/>
          <p:cNvSpPr txBox="1"/>
          <p:nvPr/>
        </p:nvSpPr>
        <p:spPr bwMode="auto">
          <a:xfrm>
            <a:off x="9733139" y="6040990"/>
            <a:ext cx="1576763" cy="273325"/>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r>
              <a:rPr lang="zh-CN" altLang="en-US" sz="1200" dirty="0" smtClean="0">
                <a:latin typeface="+mn-ea"/>
                <a:ea typeface="+mn-ea"/>
              </a:rPr>
              <a:t>企业内部网络</a:t>
            </a:r>
          </a:p>
        </p:txBody>
      </p:sp>
    </p:spTree>
    <p:extLst>
      <p:ext uri="{BB962C8B-B14F-4D97-AF65-F5344CB8AC3E}">
        <p14:creationId xmlns:p14="http://schemas.microsoft.com/office/powerpoint/2010/main" val="67297680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桌面云应用场景 </a:t>
            </a:r>
            <a:r>
              <a:rPr lang="en-US" altLang="zh-CN" dirty="0"/>
              <a:t>-</a:t>
            </a:r>
            <a:r>
              <a:rPr lang="en-US" altLang="zh-CN" dirty="0" smtClean="0"/>
              <a:t> </a:t>
            </a:r>
            <a:r>
              <a:rPr lang="zh-CN" altLang="en-US" dirty="0"/>
              <a:t>办公</a:t>
            </a:r>
          </a:p>
        </p:txBody>
      </p:sp>
      <p:sp>
        <p:nvSpPr>
          <p:cNvPr id="6" name="文本占位符 5"/>
          <p:cNvSpPr>
            <a:spLocks noGrp="1"/>
          </p:cNvSpPr>
          <p:nvPr>
            <p:ph type="body" sz="quarter" idx="10"/>
          </p:nvPr>
        </p:nvSpPr>
        <p:spPr>
          <a:xfrm>
            <a:off x="912285" y="1233488"/>
            <a:ext cx="5183715" cy="4680000"/>
          </a:xfrm>
        </p:spPr>
        <p:txBody>
          <a:bodyPr/>
          <a:lstStyle/>
          <a:p>
            <a:r>
              <a:rPr lang="zh-CN" altLang="en-US" dirty="0"/>
              <a:t>简介</a:t>
            </a:r>
            <a:endParaRPr lang="en-US" altLang="zh-CN" dirty="0"/>
          </a:p>
          <a:p>
            <a:pPr lvl="1"/>
            <a:r>
              <a:rPr lang="zh-CN" altLang="en-US" dirty="0"/>
              <a:t>企业使用桌面云进行正常的办公活动（如处理邮件、编辑文档等），同时提供多种安全方案，保证办公环境的信息</a:t>
            </a:r>
            <a:r>
              <a:rPr lang="zh-CN" altLang="en-US" dirty="0" smtClean="0"/>
              <a:t>安全。</a:t>
            </a:r>
            <a:endParaRPr lang="en-US" altLang="zh-CN" dirty="0"/>
          </a:p>
          <a:p>
            <a:pPr marL="301625" lvl="1" indent="-301625" algn="just">
              <a:buClr>
                <a:schemeClr val="bg1">
                  <a:lumMod val="50000"/>
                </a:schemeClr>
              </a:buClr>
              <a:buSzPct val="60000"/>
              <a:buFont typeface="Wingdings" pitchFamily="2" charset="2"/>
              <a:buChar char="l"/>
            </a:pPr>
            <a:r>
              <a:rPr lang="zh-CN" altLang="en-US" sz="2200" dirty="0">
                <a:latin typeface="+mn-ea"/>
                <a:cs typeface="Arial" panose="020B0604020202020204" pitchFamily="34" charset="0"/>
              </a:rPr>
              <a:t>特点</a:t>
            </a:r>
            <a:endParaRPr lang="en-US" altLang="zh-CN" sz="2200" dirty="0">
              <a:latin typeface="+mn-ea"/>
              <a:cs typeface="Arial" panose="020B0604020202020204" pitchFamily="34" charset="0"/>
            </a:endParaRPr>
          </a:p>
          <a:p>
            <a:pPr lvl="1"/>
            <a:r>
              <a:rPr lang="zh-CN" altLang="en-US" dirty="0"/>
              <a:t>减少投资，平滑</a:t>
            </a:r>
            <a:r>
              <a:rPr lang="zh-CN" altLang="en-US" dirty="0" smtClean="0"/>
              <a:t>过渡</a:t>
            </a:r>
            <a:endParaRPr lang="en-US" altLang="zh-CN" dirty="0" smtClean="0"/>
          </a:p>
          <a:p>
            <a:pPr lvl="1"/>
            <a:r>
              <a:rPr lang="zh-CN" altLang="en-US" dirty="0"/>
              <a:t>可靠的信息安全</a:t>
            </a:r>
            <a:r>
              <a:rPr lang="zh-CN" altLang="en-US" dirty="0" smtClean="0"/>
              <a:t>机制</a:t>
            </a:r>
            <a:endParaRPr lang="en-US" altLang="zh-CN" dirty="0" smtClean="0"/>
          </a:p>
          <a:p>
            <a:pPr lvl="1"/>
            <a:r>
              <a:rPr lang="zh-CN" altLang="en-US" dirty="0"/>
              <a:t>部署简单灵活</a:t>
            </a:r>
          </a:p>
        </p:txBody>
      </p:sp>
      <p:sp>
        <p:nvSpPr>
          <p:cNvPr id="2" name="圆角矩形 1"/>
          <p:cNvSpPr/>
          <p:nvPr/>
        </p:nvSpPr>
        <p:spPr bwMode="auto">
          <a:xfrm>
            <a:off x="6094421" y="1234153"/>
            <a:ext cx="5390140" cy="1411014"/>
          </a:xfrm>
          <a:prstGeom prst="roundRect">
            <a:avLst/>
          </a:prstGeom>
          <a:solidFill>
            <a:srgbClr val="00B0F0"/>
          </a:solidFill>
          <a:ln>
            <a:prstDash val="dash"/>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endParaRPr>
          </a:p>
        </p:txBody>
      </p:sp>
      <p:sp>
        <p:nvSpPr>
          <p:cNvPr id="5" name="圆角矩形 4"/>
          <p:cNvSpPr/>
          <p:nvPr/>
        </p:nvSpPr>
        <p:spPr bwMode="auto">
          <a:xfrm>
            <a:off x="6059996" y="3117657"/>
            <a:ext cx="1357693" cy="3222302"/>
          </a:xfrm>
          <a:prstGeom prst="roundRect">
            <a:avLst/>
          </a:prstGeom>
          <a:ln>
            <a:solidFill>
              <a:srgbClr val="FF0909"/>
            </a:solidFill>
            <a:prstDash val="dash"/>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endParaRPr>
          </a:p>
        </p:txBody>
      </p:sp>
      <p:sp>
        <p:nvSpPr>
          <p:cNvPr id="7" name="圆角矩形 6"/>
          <p:cNvSpPr/>
          <p:nvPr/>
        </p:nvSpPr>
        <p:spPr bwMode="auto">
          <a:xfrm>
            <a:off x="10200700" y="3117657"/>
            <a:ext cx="1357693" cy="3222302"/>
          </a:xfrm>
          <a:prstGeom prst="roundRect">
            <a:avLst/>
          </a:prstGeom>
          <a:ln>
            <a:solidFill>
              <a:srgbClr val="92D050"/>
            </a:solidFill>
            <a:prstDash val="dash"/>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endParaRPr>
          </a:p>
        </p:txBody>
      </p:sp>
      <p:sp>
        <p:nvSpPr>
          <p:cNvPr id="8" name="圆角矩形 7"/>
          <p:cNvSpPr/>
          <p:nvPr/>
        </p:nvSpPr>
        <p:spPr bwMode="auto">
          <a:xfrm>
            <a:off x="7788432" y="3117657"/>
            <a:ext cx="2016224" cy="3222302"/>
          </a:xfrm>
          <a:prstGeom prst="roundRect">
            <a:avLst/>
          </a:prstGeom>
          <a:ln>
            <a:solidFill>
              <a:srgbClr val="FFFF00"/>
            </a:solidFill>
            <a:prstDash val="dash"/>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endParaRPr>
          </a:p>
        </p:txBody>
      </p:sp>
      <p:sp>
        <p:nvSpPr>
          <p:cNvPr id="4" name="云形 3"/>
          <p:cNvSpPr/>
          <p:nvPr/>
        </p:nvSpPr>
        <p:spPr bwMode="auto">
          <a:xfrm>
            <a:off x="6204256" y="3692759"/>
            <a:ext cx="1044116" cy="900100"/>
          </a:xfrm>
          <a:prstGeom prst="cloud">
            <a:avLst/>
          </a:prstGeom>
          <a:solidFill>
            <a:srgbClr val="00B0F0"/>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endParaRPr>
          </a:p>
        </p:txBody>
      </p:sp>
      <p:sp>
        <p:nvSpPr>
          <p:cNvPr id="9" name="文本框 8"/>
          <p:cNvSpPr txBox="1"/>
          <p:nvPr/>
        </p:nvSpPr>
        <p:spPr bwMode="auto">
          <a:xfrm>
            <a:off x="6294266" y="3990757"/>
            <a:ext cx="1044116" cy="304103"/>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r>
              <a:rPr lang="zh-CN" altLang="en-US" sz="1400" dirty="0" smtClean="0">
                <a:latin typeface="+mn-ea"/>
                <a:ea typeface="+mn-ea"/>
              </a:rPr>
              <a:t>桌面云</a:t>
            </a:r>
            <a:r>
              <a:rPr lang="en-US" altLang="zh-CN" sz="1400" dirty="0" smtClean="0">
                <a:latin typeface="+mn-ea"/>
                <a:ea typeface="+mn-ea"/>
              </a:rPr>
              <a:t>1</a:t>
            </a:r>
            <a:endParaRPr lang="zh-CN" altLang="en-US" sz="1400" dirty="0" smtClean="0">
              <a:latin typeface="+mn-ea"/>
              <a:ea typeface="+mn-ea"/>
            </a:endParaRPr>
          </a:p>
        </p:txBody>
      </p:sp>
      <p:sp>
        <p:nvSpPr>
          <p:cNvPr id="10" name="云形 9"/>
          <p:cNvSpPr/>
          <p:nvPr/>
        </p:nvSpPr>
        <p:spPr bwMode="auto">
          <a:xfrm>
            <a:off x="8285836" y="3692759"/>
            <a:ext cx="1044116" cy="900100"/>
          </a:xfrm>
          <a:prstGeom prst="cloud">
            <a:avLst/>
          </a:prstGeom>
          <a:solidFill>
            <a:srgbClr val="00B0F0"/>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endParaRPr>
          </a:p>
        </p:txBody>
      </p:sp>
      <p:sp>
        <p:nvSpPr>
          <p:cNvPr id="11" name="文本框 10"/>
          <p:cNvSpPr txBox="1"/>
          <p:nvPr/>
        </p:nvSpPr>
        <p:spPr bwMode="auto">
          <a:xfrm>
            <a:off x="8375846" y="3990757"/>
            <a:ext cx="1044116" cy="304103"/>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r>
              <a:rPr lang="zh-CN" altLang="en-US" sz="1400" dirty="0" smtClean="0">
                <a:latin typeface="+mn-ea"/>
                <a:ea typeface="+mn-ea"/>
              </a:rPr>
              <a:t>桌面云</a:t>
            </a:r>
            <a:r>
              <a:rPr lang="en-US" altLang="zh-CN" sz="1400" dirty="0">
                <a:latin typeface="+mn-ea"/>
                <a:ea typeface="+mn-ea"/>
              </a:rPr>
              <a:t>2</a:t>
            </a:r>
            <a:endParaRPr lang="zh-CN" altLang="en-US" sz="1400" dirty="0" smtClean="0">
              <a:latin typeface="+mn-ea"/>
              <a:ea typeface="+mn-ea"/>
            </a:endParaRPr>
          </a:p>
        </p:txBody>
      </p:sp>
      <p:sp>
        <p:nvSpPr>
          <p:cNvPr id="14" name="云形 13"/>
          <p:cNvSpPr/>
          <p:nvPr/>
        </p:nvSpPr>
        <p:spPr bwMode="auto">
          <a:xfrm>
            <a:off x="10410590" y="3692759"/>
            <a:ext cx="1044116" cy="900100"/>
          </a:xfrm>
          <a:prstGeom prst="cloud">
            <a:avLst/>
          </a:prstGeom>
          <a:solidFill>
            <a:srgbClr val="00B0F0"/>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endParaRPr>
          </a:p>
        </p:txBody>
      </p:sp>
      <p:sp>
        <p:nvSpPr>
          <p:cNvPr id="15" name="文本框 14"/>
          <p:cNvSpPr txBox="1"/>
          <p:nvPr/>
        </p:nvSpPr>
        <p:spPr bwMode="auto">
          <a:xfrm>
            <a:off x="10514277" y="3975621"/>
            <a:ext cx="1044116" cy="304103"/>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r>
              <a:rPr lang="zh-CN" altLang="en-US" sz="1400" dirty="0" smtClean="0">
                <a:latin typeface="+mn-ea"/>
                <a:ea typeface="+mn-ea"/>
              </a:rPr>
              <a:t>桌面云</a:t>
            </a:r>
            <a:r>
              <a:rPr lang="en-US" altLang="zh-CN" sz="1400" dirty="0">
                <a:latin typeface="+mn-ea"/>
                <a:ea typeface="+mn-ea"/>
              </a:rPr>
              <a:t>3</a:t>
            </a:r>
            <a:endParaRPr lang="zh-CN" altLang="en-US" sz="1400" dirty="0" smtClean="0">
              <a:latin typeface="+mn-ea"/>
              <a:ea typeface="+mn-ea"/>
            </a:endParaRPr>
          </a:p>
        </p:txBody>
      </p:sp>
      <p:sp>
        <p:nvSpPr>
          <p:cNvPr id="16" name="圆角矩形 15"/>
          <p:cNvSpPr/>
          <p:nvPr/>
        </p:nvSpPr>
        <p:spPr bwMode="auto">
          <a:xfrm>
            <a:off x="7248373" y="1349198"/>
            <a:ext cx="1992064" cy="1144408"/>
          </a:xfrm>
          <a:prstGeom prst="roundRect">
            <a:avLst/>
          </a:prstGeom>
          <a:ln>
            <a:prstDash val="dash"/>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endParaRPr>
          </a:p>
        </p:txBody>
      </p:sp>
      <p:sp>
        <p:nvSpPr>
          <p:cNvPr id="17" name="圆角矩形 16"/>
          <p:cNvSpPr/>
          <p:nvPr/>
        </p:nvSpPr>
        <p:spPr bwMode="auto">
          <a:xfrm>
            <a:off x="9526660" y="1349198"/>
            <a:ext cx="1663153" cy="1144408"/>
          </a:xfrm>
          <a:prstGeom prst="roundRect">
            <a:avLst/>
          </a:prstGeom>
          <a:ln>
            <a:prstDash val="dash"/>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endParaRPr>
          </a:p>
        </p:txBody>
      </p:sp>
      <p:sp>
        <p:nvSpPr>
          <p:cNvPr id="18" name="文本框 17"/>
          <p:cNvSpPr txBox="1"/>
          <p:nvPr/>
        </p:nvSpPr>
        <p:spPr bwMode="auto">
          <a:xfrm>
            <a:off x="6085381" y="1326820"/>
            <a:ext cx="912120" cy="519547"/>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r>
              <a:rPr lang="zh-CN" altLang="en-US" sz="1400" b="1" dirty="0" smtClean="0">
                <a:latin typeface="+mn-ea"/>
                <a:ea typeface="+mn-ea"/>
              </a:rPr>
              <a:t>企业已有</a:t>
            </a:r>
            <a:r>
              <a:rPr lang="en-US" altLang="zh-CN" sz="1400" b="1" dirty="0" smtClean="0">
                <a:latin typeface="+mn-ea"/>
                <a:ea typeface="+mn-ea"/>
              </a:rPr>
              <a:t>IT</a:t>
            </a:r>
            <a:r>
              <a:rPr lang="zh-CN" altLang="en-US" sz="1400" b="1" dirty="0" smtClean="0">
                <a:latin typeface="+mn-ea"/>
                <a:ea typeface="+mn-ea"/>
              </a:rPr>
              <a:t>系统</a:t>
            </a:r>
          </a:p>
        </p:txBody>
      </p:sp>
      <p:sp>
        <p:nvSpPr>
          <p:cNvPr id="19" name="文本框 18"/>
          <p:cNvSpPr txBox="1"/>
          <p:nvPr/>
        </p:nvSpPr>
        <p:spPr bwMode="auto">
          <a:xfrm>
            <a:off x="7763703" y="1341504"/>
            <a:ext cx="1267683" cy="273325"/>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r>
              <a:rPr lang="zh-CN" altLang="en-US" sz="1200" dirty="0" smtClean="0">
                <a:latin typeface="+mn-ea"/>
                <a:ea typeface="+mn-ea"/>
              </a:rPr>
              <a:t>企业</a:t>
            </a:r>
            <a:r>
              <a:rPr lang="en-US" altLang="zh-CN" sz="1200" dirty="0" smtClean="0">
                <a:latin typeface="+mn-ea"/>
                <a:ea typeface="+mn-ea"/>
              </a:rPr>
              <a:t>IT</a:t>
            </a:r>
            <a:r>
              <a:rPr lang="zh-CN" altLang="en-US" sz="1200" dirty="0" smtClean="0">
                <a:latin typeface="+mn-ea"/>
                <a:ea typeface="+mn-ea"/>
              </a:rPr>
              <a:t>系统</a:t>
            </a:r>
          </a:p>
        </p:txBody>
      </p:sp>
      <p:sp>
        <p:nvSpPr>
          <p:cNvPr id="20" name="文本框 19"/>
          <p:cNvSpPr txBox="1"/>
          <p:nvPr/>
        </p:nvSpPr>
        <p:spPr bwMode="auto">
          <a:xfrm>
            <a:off x="9930655" y="1326820"/>
            <a:ext cx="1267683" cy="273325"/>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r>
              <a:rPr lang="zh-CN" altLang="en-US" sz="1200" dirty="0" smtClean="0">
                <a:latin typeface="+mn-ea"/>
                <a:ea typeface="+mn-ea"/>
              </a:rPr>
              <a:t>企业</a:t>
            </a:r>
            <a:r>
              <a:rPr lang="en-US" altLang="zh-CN" sz="1200" dirty="0" smtClean="0">
                <a:latin typeface="+mn-ea"/>
                <a:ea typeface="+mn-ea"/>
              </a:rPr>
              <a:t>IT</a:t>
            </a:r>
            <a:r>
              <a:rPr lang="zh-CN" altLang="en-US" sz="1200" dirty="0">
                <a:latin typeface="+mn-ea"/>
                <a:ea typeface="+mn-ea"/>
              </a:rPr>
              <a:t>应用</a:t>
            </a:r>
            <a:endParaRPr lang="zh-CN" altLang="en-US" sz="1200" dirty="0" smtClean="0">
              <a:latin typeface="+mn-ea"/>
              <a:ea typeface="+mn-ea"/>
            </a:endParaRPr>
          </a:p>
        </p:txBody>
      </p:sp>
      <p:grpSp>
        <p:nvGrpSpPr>
          <p:cNvPr id="21" name="组合 18396"/>
          <p:cNvGrpSpPr/>
          <p:nvPr/>
        </p:nvGrpSpPr>
        <p:grpSpPr>
          <a:xfrm>
            <a:off x="7349259" y="1630937"/>
            <a:ext cx="367115" cy="528296"/>
            <a:chOff x="1463676" y="588963"/>
            <a:chExt cx="274638" cy="638175"/>
          </a:xfrm>
          <a:solidFill>
            <a:srgbClr val="3C3C3B"/>
          </a:solidFill>
        </p:grpSpPr>
        <p:sp>
          <p:nvSpPr>
            <p:cNvPr id="22" name="Freeform 356"/>
            <p:cNvSpPr>
              <a:spLocks noEditPoints="1"/>
            </p:cNvSpPr>
            <p:nvPr/>
          </p:nvSpPr>
          <p:spPr bwMode="auto">
            <a:xfrm>
              <a:off x="1463676" y="595313"/>
              <a:ext cx="84138" cy="620713"/>
            </a:xfrm>
            <a:custGeom>
              <a:avLst/>
              <a:gdLst>
                <a:gd name="T0" fmla="*/ 24 w 99"/>
                <a:gd name="T1" fmla="*/ 645 h 729"/>
                <a:gd name="T2" fmla="*/ 24 w 99"/>
                <a:gd name="T3" fmla="*/ 645 h 729"/>
                <a:gd name="T4" fmla="*/ 74 w 99"/>
                <a:gd name="T5" fmla="*/ 689 h 729"/>
                <a:gd name="T6" fmla="*/ 74 w 99"/>
                <a:gd name="T7" fmla="*/ 46 h 729"/>
                <a:gd name="T8" fmla="*/ 24 w 99"/>
                <a:gd name="T9" fmla="*/ 102 h 729"/>
                <a:gd name="T10" fmla="*/ 24 w 99"/>
                <a:gd name="T11" fmla="*/ 645 h 729"/>
                <a:gd name="T12" fmla="*/ 86 w 99"/>
                <a:gd name="T13" fmla="*/ 729 h 729"/>
                <a:gd name="T14" fmla="*/ 86 w 99"/>
                <a:gd name="T15" fmla="*/ 729 h 729"/>
                <a:gd name="T16" fmla="*/ 78 w 99"/>
                <a:gd name="T17" fmla="*/ 726 h 729"/>
                <a:gd name="T18" fmla="*/ 4 w 99"/>
                <a:gd name="T19" fmla="*/ 659 h 729"/>
                <a:gd name="T20" fmla="*/ 0 w 99"/>
                <a:gd name="T21" fmla="*/ 650 h 729"/>
                <a:gd name="T22" fmla="*/ 0 w 99"/>
                <a:gd name="T23" fmla="*/ 97 h 729"/>
                <a:gd name="T24" fmla="*/ 3 w 99"/>
                <a:gd name="T25" fmla="*/ 89 h 729"/>
                <a:gd name="T26" fmla="*/ 77 w 99"/>
                <a:gd name="T27" fmla="*/ 5 h 729"/>
                <a:gd name="T28" fmla="*/ 91 w 99"/>
                <a:gd name="T29" fmla="*/ 2 h 729"/>
                <a:gd name="T30" fmla="*/ 99 w 99"/>
                <a:gd name="T31" fmla="*/ 13 h 729"/>
                <a:gd name="T32" fmla="*/ 99 w 99"/>
                <a:gd name="T33" fmla="*/ 717 h 729"/>
                <a:gd name="T34" fmla="*/ 91 w 99"/>
                <a:gd name="T35" fmla="*/ 728 h 729"/>
                <a:gd name="T36" fmla="*/ 86 w 99"/>
                <a:gd name="T37" fmla="*/ 729 h 7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9" h="729">
                  <a:moveTo>
                    <a:pt x="24" y="645"/>
                  </a:moveTo>
                  <a:lnTo>
                    <a:pt x="24" y="645"/>
                  </a:lnTo>
                  <a:lnTo>
                    <a:pt x="74" y="689"/>
                  </a:lnTo>
                  <a:lnTo>
                    <a:pt x="74" y="46"/>
                  </a:lnTo>
                  <a:lnTo>
                    <a:pt x="24" y="102"/>
                  </a:lnTo>
                  <a:lnTo>
                    <a:pt x="24" y="645"/>
                  </a:lnTo>
                  <a:close/>
                  <a:moveTo>
                    <a:pt x="86" y="729"/>
                  </a:moveTo>
                  <a:lnTo>
                    <a:pt x="86" y="729"/>
                  </a:lnTo>
                  <a:cubicBezTo>
                    <a:pt x="83" y="729"/>
                    <a:pt x="80" y="728"/>
                    <a:pt x="78" y="726"/>
                  </a:cubicBezTo>
                  <a:lnTo>
                    <a:pt x="4" y="659"/>
                  </a:lnTo>
                  <a:cubicBezTo>
                    <a:pt x="1" y="657"/>
                    <a:pt x="0" y="654"/>
                    <a:pt x="0" y="650"/>
                  </a:cubicBezTo>
                  <a:lnTo>
                    <a:pt x="0" y="97"/>
                  </a:lnTo>
                  <a:cubicBezTo>
                    <a:pt x="0" y="94"/>
                    <a:pt x="1" y="91"/>
                    <a:pt x="3" y="89"/>
                  </a:cubicBezTo>
                  <a:lnTo>
                    <a:pt x="77" y="5"/>
                  </a:lnTo>
                  <a:cubicBezTo>
                    <a:pt x="81" y="1"/>
                    <a:pt x="86" y="0"/>
                    <a:pt x="91" y="2"/>
                  </a:cubicBezTo>
                  <a:cubicBezTo>
                    <a:pt x="96" y="3"/>
                    <a:pt x="99" y="8"/>
                    <a:pt x="99" y="13"/>
                  </a:cubicBezTo>
                  <a:lnTo>
                    <a:pt x="99" y="717"/>
                  </a:lnTo>
                  <a:cubicBezTo>
                    <a:pt x="99" y="722"/>
                    <a:pt x="96" y="726"/>
                    <a:pt x="91" y="728"/>
                  </a:cubicBezTo>
                  <a:cubicBezTo>
                    <a:pt x="90" y="729"/>
                    <a:pt x="88" y="729"/>
                    <a:pt x="86" y="729"/>
                  </a:cubicBezTo>
                  <a:close/>
                </a:path>
              </a:pathLst>
            </a:custGeom>
            <a:grpFill/>
            <a:ln w="0">
              <a:noFill/>
              <a:prstDash val="solid"/>
              <a:round/>
              <a:headEnd/>
              <a:tailEnd/>
            </a:ln>
          </p:spPr>
          <p:txBody>
            <a:bodyPr/>
            <a:lstStyle/>
            <a:p>
              <a:pPr defTabSz="543689">
                <a:defRPr/>
              </a:pPr>
              <a:endParaRPr lang="zh-CN" altLang="en-US" sz="3201"/>
            </a:p>
          </p:txBody>
        </p:sp>
        <p:sp>
          <p:nvSpPr>
            <p:cNvPr id="23" name="Freeform 357"/>
            <p:cNvSpPr>
              <a:spLocks/>
            </p:cNvSpPr>
            <p:nvPr/>
          </p:nvSpPr>
          <p:spPr bwMode="auto">
            <a:xfrm>
              <a:off x="1525588" y="595313"/>
              <a:ext cx="71438" cy="620713"/>
            </a:xfrm>
            <a:custGeom>
              <a:avLst/>
              <a:gdLst>
                <a:gd name="T0" fmla="*/ 81 w 84"/>
                <a:gd name="T1" fmla="*/ 728 h 728"/>
                <a:gd name="T2" fmla="*/ 81 w 84"/>
                <a:gd name="T3" fmla="*/ 728 h 728"/>
                <a:gd name="T4" fmla="*/ 12 w 84"/>
                <a:gd name="T5" fmla="*/ 728 h 728"/>
                <a:gd name="T6" fmla="*/ 0 w 84"/>
                <a:gd name="T7" fmla="*/ 716 h 728"/>
                <a:gd name="T8" fmla="*/ 0 w 84"/>
                <a:gd name="T9" fmla="*/ 12 h 728"/>
                <a:gd name="T10" fmla="*/ 12 w 84"/>
                <a:gd name="T11" fmla="*/ 0 h 728"/>
                <a:gd name="T12" fmla="*/ 84 w 84"/>
                <a:gd name="T13" fmla="*/ 0 h 728"/>
                <a:gd name="T14" fmla="*/ 84 w 84"/>
                <a:gd name="T15" fmla="*/ 24 h 728"/>
                <a:gd name="T16" fmla="*/ 25 w 84"/>
                <a:gd name="T17" fmla="*/ 24 h 728"/>
                <a:gd name="T18" fmla="*/ 25 w 84"/>
                <a:gd name="T19" fmla="*/ 703 h 728"/>
                <a:gd name="T20" fmla="*/ 81 w 84"/>
                <a:gd name="T21" fmla="*/ 703 h 728"/>
                <a:gd name="T22" fmla="*/ 81 w 84"/>
                <a:gd name="T23" fmla="*/ 728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4" h="728">
                  <a:moveTo>
                    <a:pt x="81" y="728"/>
                  </a:moveTo>
                  <a:lnTo>
                    <a:pt x="81" y="728"/>
                  </a:lnTo>
                  <a:lnTo>
                    <a:pt x="12" y="728"/>
                  </a:lnTo>
                  <a:cubicBezTo>
                    <a:pt x="6" y="728"/>
                    <a:pt x="0" y="723"/>
                    <a:pt x="0" y="716"/>
                  </a:cubicBezTo>
                  <a:lnTo>
                    <a:pt x="0" y="12"/>
                  </a:lnTo>
                  <a:cubicBezTo>
                    <a:pt x="0" y="5"/>
                    <a:pt x="6" y="0"/>
                    <a:pt x="12" y="0"/>
                  </a:cubicBezTo>
                  <a:lnTo>
                    <a:pt x="84" y="0"/>
                  </a:lnTo>
                  <a:lnTo>
                    <a:pt x="84" y="24"/>
                  </a:lnTo>
                  <a:lnTo>
                    <a:pt x="25" y="24"/>
                  </a:lnTo>
                  <a:lnTo>
                    <a:pt x="25" y="703"/>
                  </a:lnTo>
                  <a:lnTo>
                    <a:pt x="81" y="703"/>
                  </a:lnTo>
                  <a:lnTo>
                    <a:pt x="81" y="728"/>
                  </a:lnTo>
                  <a:close/>
                </a:path>
              </a:pathLst>
            </a:custGeom>
            <a:grpFill/>
            <a:ln w="0">
              <a:noFill/>
              <a:prstDash val="solid"/>
              <a:round/>
              <a:headEnd/>
              <a:tailEnd/>
            </a:ln>
          </p:spPr>
          <p:txBody>
            <a:bodyPr/>
            <a:lstStyle/>
            <a:p>
              <a:pPr defTabSz="543689">
                <a:defRPr/>
              </a:pPr>
              <a:endParaRPr lang="zh-CN" altLang="en-US" sz="3201"/>
            </a:p>
          </p:txBody>
        </p:sp>
        <p:sp>
          <p:nvSpPr>
            <p:cNvPr id="24" name="Freeform 358"/>
            <p:cNvSpPr>
              <a:spLocks/>
            </p:cNvSpPr>
            <p:nvPr/>
          </p:nvSpPr>
          <p:spPr bwMode="auto">
            <a:xfrm>
              <a:off x="1670051" y="595313"/>
              <a:ext cx="68263" cy="620713"/>
            </a:xfrm>
            <a:custGeom>
              <a:avLst/>
              <a:gdLst>
                <a:gd name="T0" fmla="*/ 68 w 81"/>
                <a:gd name="T1" fmla="*/ 728 h 728"/>
                <a:gd name="T2" fmla="*/ 68 w 81"/>
                <a:gd name="T3" fmla="*/ 728 h 728"/>
                <a:gd name="T4" fmla="*/ 5 w 81"/>
                <a:gd name="T5" fmla="*/ 728 h 728"/>
                <a:gd name="T6" fmla="*/ 5 w 81"/>
                <a:gd name="T7" fmla="*/ 703 h 728"/>
                <a:gd name="T8" fmla="*/ 56 w 81"/>
                <a:gd name="T9" fmla="*/ 703 h 728"/>
                <a:gd name="T10" fmla="*/ 56 w 81"/>
                <a:gd name="T11" fmla="*/ 24 h 728"/>
                <a:gd name="T12" fmla="*/ 0 w 81"/>
                <a:gd name="T13" fmla="*/ 24 h 728"/>
                <a:gd name="T14" fmla="*/ 0 w 81"/>
                <a:gd name="T15" fmla="*/ 0 h 728"/>
                <a:gd name="T16" fmla="*/ 68 w 81"/>
                <a:gd name="T17" fmla="*/ 0 h 728"/>
                <a:gd name="T18" fmla="*/ 81 w 81"/>
                <a:gd name="T19" fmla="*/ 12 h 728"/>
                <a:gd name="T20" fmla="*/ 81 w 81"/>
                <a:gd name="T21" fmla="*/ 716 h 728"/>
                <a:gd name="T22" fmla="*/ 68 w 81"/>
                <a:gd name="T23" fmla="*/ 728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1" h="728">
                  <a:moveTo>
                    <a:pt x="68" y="728"/>
                  </a:moveTo>
                  <a:lnTo>
                    <a:pt x="68" y="728"/>
                  </a:lnTo>
                  <a:lnTo>
                    <a:pt x="5" y="728"/>
                  </a:lnTo>
                  <a:lnTo>
                    <a:pt x="5" y="703"/>
                  </a:lnTo>
                  <a:lnTo>
                    <a:pt x="56" y="703"/>
                  </a:lnTo>
                  <a:lnTo>
                    <a:pt x="56" y="24"/>
                  </a:lnTo>
                  <a:lnTo>
                    <a:pt x="0" y="24"/>
                  </a:lnTo>
                  <a:lnTo>
                    <a:pt x="0" y="0"/>
                  </a:lnTo>
                  <a:lnTo>
                    <a:pt x="68" y="0"/>
                  </a:lnTo>
                  <a:cubicBezTo>
                    <a:pt x="75" y="0"/>
                    <a:pt x="81" y="5"/>
                    <a:pt x="81" y="12"/>
                  </a:cubicBezTo>
                  <a:lnTo>
                    <a:pt x="81" y="716"/>
                  </a:lnTo>
                  <a:cubicBezTo>
                    <a:pt x="81" y="723"/>
                    <a:pt x="75" y="728"/>
                    <a:pt x="68" y="728"/>
                  </a:cubicBezTo>
                  <a:close/>
                </a:path>
              </a:pathLst>
            </a:custGeom>
            <a:grpFill/>
            <a:ln w="0">
              <a:noFill/>
              <a:prstDash val="solid"/>
              <a:round/>
              <a:headEnd/>
              <a:tailEnd/>
            </a:ln>
          </p:spPr>
          <p:txBody>
            <a:bodyPr/>
            <a:lstStyle/>
            <a:p>
              <a:pPr defTabSz="543689">
                <a:defRPr/>
              </a:pPr>
              <a:endParaRPr lang="zh-CN" altLang="en-US" sz="3201"/>
            </a:p>
          </p:txBody>
        </p:sp>
        <p:sp>
          <p:nvSpPr>
            <p:cNvPr id="25" name="Freeform 359"/>
            <p:cNvSpPr>
              <a:spLocks/>
            </p:cNvSpPr>
            <p:nvPr/>
          </p:nvSpPr>
          <p:spPr bwMode="auto">
            <a:xfrm>
              <a:off x="1525588" y="1204913"/>
              <a:ext cx="22225" cy="20638"/>
            </a:xfrm>
            <a:custGeom>
              <a:avLst/>
              <a:gdLst>
                <a:gd name="T0" fmla="*/ 25 w 25"/>
                <a:gd name="T1" fmla="*/ 24 h 24"/>
                <a:gd name="T2" fmla="*/ 25 w 25"/>
                <a:gd name="T3" fmla="*/ 24 h 24"/>
                <a:gd name="T4" fmla="*/ 0 w 25"/>
                <a:gd name="T5" fmla="*/ 24 h 24"/>
                <a:gd name="T6" fmla="*/ 0 w 25"/>
                <a:gd name="T7" fmla="*/ 0 h 24"/>
                <a:gd name="T8" fmla="*/ 25 w 25"/>
                <a:gd name="T9" fmla="*/ 0 h 24"/>
                <a:gd name="T10" fmla="*/ 25 w 25"/>
                <a:gd name="T11" fmla="*/ 24 h 24"/>
              </a:gdLst>
              <a:ahLst/>
              <a:cxnLst>
                <a:cxn ang="0">
                  <a:pos x="T0" y="T1"/>
                </a:cxn>
                <a:cxn ang="0">
                  <a:pos x="T2" y="T3"/>
                </a:cxn>
                <a:cxn ang="0">
                  <a:pos x="T4" y="T5"/>
                </a:cxn>
                <a:cxn ang="0">
                  <a:pos x="T6" y="T7"/>
                </a:cxn>
                <a:cxn ang="0">
                  <a:pos x="T8" y="T9"/>
                </a:cxn>
                <a:cxn ang="0">
                  <a:pos x="T10" y="T11"/>
                </a:cxn>
              </a:cxnLst>
              <a:rect l="0" t="0" r="r" b="b"/>
              <a:pathLst>
                <a:path w="25" h="24">
                  <a:moveTo>
                    <a:pt x="25" y="24"/>
                  </a:moveTo>
                  <a:lnTo>
                    <a:pt x="25" y="24"/>
                  </a:lnTo>
                  <a:lnTo>
                    <a:pt x="0" y="24"/>
                  </a:lnTo>
                  <a:lnTo>
                    <a:pt x="0" y="0"/>
                  </a:lnTo>
                  <a:lnTo>
                    <a:pt x="25" y="0"/>
                  </a:lnTo>
                  <a:lnTo>
                    <a:pt x="25" y="24"/>
                  </a:lnTo>
                  <a:close/>
                </a:path>
              </a:pathLst>
            </a:custGeom>
            <a:grpFill/>
            <a:ln w="0">
              <a:noFill/>
              <a:prstDash val="solid"/>
              <a:round/>
              <a:headEnd/>
              <a:tailEnd/>
            </a:ln>
          </p:spPr>
          <p:txBody>
            <a:bodyPr/>
            <a:lstStyle/>
            <a:p>
              <a:pPr defTabSz="543689">
                <a:defRPr/>
              </a:pPr>
              <a:endParaRPr lang="zh-CN" altLang="en-US" sz="3201"/>
            </a:p>
          </p:txBody>
        </p:sp>
        <p:sp>
          <p:nvSpPr>
            <p:cNvPr id="26" name="Freeform 360"/>
            <p:cNvSpPr>
              <a:spLocks/>
            </p:cNvSpPr>
            <p:nvPr/>
          </p:nvSpPr>
          <p:spPr bwMode="auto">
            <a:xfrm>
              <a:off x="1717676" y="1204913"/>
              <a:ext cx="20638" cy="20638"/>
            </a:xfrm>
            <a:custGeom>
              <a:avLst/>
              <a:gdLst>
                <a:gd name="T0" fmla="*/ 25 w 25"/>
                <a:gd name="T1" fmla="*/ 24 h 24"/>
                <a:gd name="T2" fmla="*/ 25 w 25"/>
                <a:gd name="T3" fmla="*/ 24 h 24"/>
                <a:gd name="T4" fmla="*/ 0 w 25"/>
                <a:gd name="T5" fmla="*/ 24 h 24"/>
                <a:gd name="T6" fmla="*/ 0 w 25"/>
                <a:gd name="T7" fmla="*/ 0 h 24"/>
                <a:gd name="T8" fmla="*/ 25 w 25"/>
                <a:gd name="T9" fmla="*/ 0 h 24"/>
                <a:gd name="T10" fmla="*/ 25 w 25"/>
                <a:gd name="T11" fmla="*/ 24 h 24"/>
              </a:gdLst>
              <a:ahLst/>
              <a:cxnLst>
                <a:cxn ang="0">
                  <a:pos x="T0" y="T1"/>
                </a:cxn>
                <a:cxn ang="0">
                  <a:pos x="T2" y="T3"/>
                </a:cxn>
                <a:cxn ang="0">
                  <a:pos x="T4" y="T5"/>
                </a:cxn>
                <a:cxn ang="0">
                  <a:pos x="T6" y="T7"/>
                </a:cxn>
                <a:cxn ang="0">
                  <a:pos x="T8" y="T9"/>
                </a:cxn>
                <a:cxn ang="0">
                  <a:pos x="T10" y="T11"/>
                </a:cxn>
              </a:cxnLst>
              <a:rect l="0" t="0" r="r" b="b"/>
              <a:pathLst>
                <a:path w="25" h="24">
                  <a:moveTo>
                    <a:pt x="25" y="24"/>
                  </a:moveTo>
                  <a:lnTo>
                    <a:pt x="25" y="24"/>
                  </a:lnTo>
                  <a:lnTo>
                    <a:pt x="0" y="24"/>
                  </a:lnTo>
                  <a:lnTo>
                    <a:pt x="0" y="0"/>
                  </a:lnTo>
                  <a:lnTo>
                    <a:pt x="25" y="0"/>
                  </a:lnTo>
                  <a:lnTo>
                    <a:pt x="25" y="24"/>
                  </a:lnTo>
                  <a:close/>
                </a:path>
              </a:pathLst>
            </a:custGeom>
            <a:grpFill/>
            <a:ln w="0">
              <a:noFill/>
              <a:prstDash val="solid"/>
              <a:round/>
              <a:headEnd/>
              <a:tailEnd/>
            </a:ln>
          </p:spPr>
          <p:txBody>
            <a:bodyPr/>
            <a:lstStyle/>
            <a:p>
              <a:pPr defTabSz="543689">
                <a:defRPr/>
              </a:pPr>
              <a:endParaRPr lang="zh-CN" altLang="en-US" sz="3201"/>
            </a:p>
          </p:txBody>
        </p:sp>
        <p:sp>
          <p:nvSpPr>
            <p:cNvPr id="27" name="Freeform 361"/>
            <p:cNvSpPr>
              <a:spLocks/>
            </p:cNvSpPr>
            <p:nvPr/>
          </p:nvSpPr>
          <p:spPr bwMode="auto">
            <a:xfrm>
              <a:off x="1560513" y="606426"/>
              <a:ext cx="12700" cy="598488"/>
            </a:xfrm>
            <a:custGeom>
              <a:avLst/>
              <a:gdLst>
                <a:gd name="T0" fmla="*/ 15 w 15"/>
                <a:gd name="T1" fmla="*/ 704 h 704"/>
                <a:gd name="T2" fmla="*/ 15 w 15"/>
                <a:gd name="T3" fmla="*/ 704 h 704"/>
                <a:gd name="T4" fmla="*/ 0 w 15"/>
                <a:gd name="T5" fmla="*/ 704 h 704"/>
                <a:gd name="T6" fmla="*/ 0 w 15"/>
                <a:gd name="T7" fmla="*/ 0 h 704"/>
                <a:gd name="T8" fmla="*/ 15 w 15"/>
                <a:gd name="T9" fmla="*/ 0 h 704"/>
                <a:gd name="T10" fmla="*/ 15 w 15"/>
                <a:gd name="T11" fmla="*/ 704 h 704"/>
              </a:gdLst>
              <a:ahLst/>
              <a:cxnLst>
                <a:cxn ang="0">
                  <a:pos x="T0" y="T1"/>
                </a:cxn>
                <a:cxn ang="0">
                  <a:pos x="T2" y="T3"/>
                </a:cxn>
                <a:cxn ang="0">
                  <a:pos x="T4" y="T5"/>
                </a:cxn>
                <a:cxn ang="0">
                  <a:pos x="T6" y="T7"/>
                </a:cxn>
                <a:cxn ang="0">
                  <a:pos x="T8" y="T9"/>
                </a:cxn>
                <a:cxn ang="0">
                  <a:pos x="T10" y="T11"/>
                </a:cxn>
              </a:cxnLst>
              <a:rect l="0" t="0" r="r" b="b"/>
              <a:pathLst>
                <a:path w="15" h="704">
                  <a:moveTo>
                    <a:pt x="15" y="704"/>
                  </a:moveTo>
                  <a:lnTo>
                    <a:pt x="15" y="704"/>
                  </a:lnTo>
                  <a:lnTo>
                    <a:pt x="0" y="704"/>
                  </a:lnTo>
                  <a:lnTo>
                    <a:pt x="0" y="0"/>
                  </a:lnTo>
                  <a:lnTo>
                    <a:pt x="15" y="0"/>
                  </a:lnTo>
                  <a:lnTo>
                    <a:pt x="15" y="704"/>
                  </a:lnTo>
                  <a:close/>
                </a:path>
              </a:pathLst>
            </a:custGeom>
            <a:grpFill/>
            <a:ln w="0">
              <a:noFill/>
              <a:prstDash val="solid"/>
              <a:round/>
              <a:headEnd/>
              <a:tailEnd/>
            </a:ln>
          </p:spPr>
          <p:txBody>
            <a:bodyPr/>
            <a:lstStyle/>
            <a:p>
              <a:pPr defTabSz="543689">
                <a:defRPr/>
              </a:pPr>
              <a:endParaRPr lang="zh-CN" altLang="en-US" sz="3201"/>
            </a:p>
          </p:txBody>
        </p:sp>
        <p:sp>
          <p:nvSpPr>
            <p:cNvPr id="28" name="Freeform 362"/>
            <p:cNvSpPr>
              <a:spLocks/>
            </p:cNvSpPr>
            <p:nvPr/>
          </p:nvSpPr>
          <p:spPr bwMode="auto">
            <a:xfrm>
              <a:off x="1692276" y="606426"/>
              <a:ext cx="12700" cy="598488"/>
            </a:xfrm>
            <a:custGeom>
              <a:avLst/>
              <a:gdLst>
                <a:gd name="T0" fmla="*/ 15 w 15"/>
                <a:gd name="T1" fmla="*/ 704 h 704"/>
                <a:gd name="T2" fmla="*/ 15 w 15"/>
                <a:gd name="T3" fmla="*/ 704 h 704"/>
                <a:gd name="T4" fmla="*/ 0 w 15"/>
                <a:gd name="T5" fmla="*/ 704 h 704"/>
                <a:gd name="T6" fmla="*/ 0 w 15"/>
                <a:gd name="T7" fmla="*/ 0 h 704"/>
                <a:gd name="T8" fmla="*/ 15 w 15"/>
                <a:gd name="T9" fmla="*/ 0 h 704"/>
                <a:gd name="T10" fmla="*/ 15 w 15"/>
                <a:gd name="T11" fmla="*/ 704 h 704"/>
              </a:gdLst>
              <a:ahLst/>
              <a:cxnLst>
                <a:cxn ang="0">
                  <a:pos x="T0" y="T1"/>
                </a:cxn>
                <a:cxn ang="0">
                  <a:pos x="T2" y="T3"/>
                </a:cxn>
                <a:cxn ang="0">
                  <a:pos x="T4" y="T5"/>
                </a:cxn>
                <a:cxn ang="0">
                  <a:pos x="T6" y="T7"/>
                </a:cxn>
                <a:cxn ang="0">
                  <a:pos x="T8" y="T9"/>
                </a:cxn>
                <a:cxn ang="0">
                  <a:pos x="T10" y="T11"/>
                </a:cxn>
              </a:cxnLst>
              <a:rect l="0" t="0" r="r" b="b"/>
              <a:pathLst>
                <a:path w="15" h="704">
                  <a:moveTo>
                    <a:pt x="15" y="704"/>
                  </a:moveTo>
                  <a:lnTo>
                    <a:pt x="15" y="704"/>
                  </a:lnTo>
                  <a:lnTo>
                    <a:pt x="0" y="704"/>
                  </a:lnTo>
                  <a:lnTo>
                    <a:pt x="0" y="0"/>
                  </a:lnTo>
                  <a:lnTo>
                    <a:pt x="15" y="0"/>
                  </a:lnTo>
                  <a:lnTo>
                    <a:pt x="15" y="704"/>
                  </a:lnTo>
                  <a:close/>
                </a:path>
              </a:pathLst>
            </a:custGeom>
            <a:grpFill/>
            <a:ln w="0">
              <a:noFill/>
              <a:prstDash val="solid"/>
              <a:round/>
              <a:headEnd/>
              <a:tailEnd/>
            </a:ln>
          </p:spPr>
          <p:txBody>
            <a:bodyPr/>
            <a:lstStyle/>
            <a:p>
              <a:pPr defTabSz="543689">
                <a:defRPr/>
              </a:pPr>
              <a:endParaRPr lang="zh-CN" altLang="en-US" sz="3201"/>
            </a:p>
          </p:txBody>
        </p:sp>
        <p:sp>
          <p:nvSpPr>
            <p:cNvPr id="29" name="Freeform 363"/>
            <p:cNvSpPr>
              <a:spLocks noEditPoints="1"/>
            </p:cNvSpPr>
            <p:nvPr/>
          </p:nvSpPr>
          <p:spPr bwMode="auto">
            <a:xfrm>
              <a:off x="1609726" y="704851"/>
              <a:ext cx="46038" cy="41275"/>
            </a:xfrm>
            <a:custGeom>
              <a:avLst/>
              <a:gdLst>
                <a:gd name="T0" fmla="*/ 9 w 53"/>
                <a:gd name="T1" fmla="*/ 37 h 47"/>
                <a:gd name="T2" fmla="*/ 9 w 53"/>
                <a:gd name="T3" fmla="*/ 37 h 47"/>
                <a:gd name="T4" fmla="*/ 43 w 53"/>
                <a:gd name="T5" fmla="*/ 37 h 47"/>
                <a:gd name="T6" fmla="*/ 43 w 53"/>
                <a:gd name="T7" fmla="*/ 10 h 47"/>
                <a:gd name="T8" fmla="*/ 9 w 53"/>
                <a:gd name="T9" fmla="*/ 10 h 47"/>
                <a:gd name="T10" fmla="*/ 9 w 53"/>
                <a:gd name="T11" fmla="*/ 37 h 47"/>
                <a:gd name="T12" fmla="*/ 47 w 53"/>
                <a:gd name="T13" fmla="*/ 47 h 47"/>
                <a:gd name="T14" fmla="*/ 47 w 53"/>
                <a:gd name="T15" fmla="*/ 47 h 47"/>
                <a:gd name="T16" fmla="*/ 6 w 53"/>
                <a:gd name="T17" fmla="*/ 47 h 47"/>
                <a:gd name="T18" fmla="*/ 0 w 53"/>
                <a:gd name="T19" fmla="*/ 40 h 47"/>
                <a:gd name="T20" fmla="*/ 0 w 53"/>
                <a:gd name="T21" fmla="*/ 6 h 47"/>
                <a:gd name="T22" fmla="*/ 6 w 53"/>
                <a:gd name="T23" fmla="*/ 0 h 47"/>
                <a:gd name="T24" fmla="*/ 47 w 53"/>
                <a:gd name="T25" fmla="*/ 0 h 47"/>
                <a:gd name="T26" fmla="*/ 53 w 53"/>
                <a:gd name="T27" fmla="*/ 6 h 47"/>
                <a:gd name="T28" fmla="*/ 53 w 53"/>
                <a:gd name="T29" fmla="*/ 40 h 47"/>
                <a:gd name="T30" fmla="*/ 47 w 53"/>
                <a:gd name="T31" fmla="*/ 4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3" h="47">
                  <a:moveTo>
                    <a:pt x="9" y="37"/>
                  </a:moveTo>
                  <a:lnTo>
                    <a:pt x="9" y="37"/>
                  </a:lnTo>
                  <a:lnTo>
                    <a:pt x="43" y="37"/>
                  </a:lnTo>
                  <a:lnTo>
                    <a:pt x="43" y="10"/>
                  </a:lnTo>
                  <a:lnTo>
                    <a:pt x="9" y="10"/>
                  </a:lnTo>
                  <a:lnTo>
                    <a:pt x="9" y="37"/>
                  </a:lnTo>
                  <a:close/>
                  <a:moveTo>
                    <a:pt x="47" y="47"/>
                  </a:moveTo>
                  <a:lnTo>
                    <a:pt x="47" y="47"/>
                  </a:lnTo>
                  <a:lnTo>
                    <a:pt x="6" y="47"/>
                  </a:lnTo>
                  <a:cubicBezTo>
                    <a:pt x="2" y="47"/>
                    <a:pt x="0" y="44"/>
                    <a:pt x="0" y="40"/>
                  </a:cubicBezTo>
                  <a:lnTo>
                    <a:pt x="0" y="6"/>
                  </a:lnTo>
                  <a:cubicBezTo>
                    <a:pt x="0" y="3"/>
                    <a:pt x="2" y="0"/>
                    <a:pt x="6" y="0"/>
                  </a:cubicBezTo>
                  <a:lnTo>
                    <a:pt x="47" y="0"/>
                  </a:lnTo>
                  <a:cubicBezTo>
                    <a:pt x="50" y="0"/>
                    <a:pt x="53" y="3"/>
                    <a:pt x="53" y="6"/>
                  </a:cubicBezTo>
                  <a:lnTo>
                    <a:pt x="53" y="40"/>
                  </a:lnTo>
                  <a:cubicBezTo>
                    <a:pt x="53" y="44"/>
                    <a:pt x="50" y="47"/>
                    <a:pt x="47" y="47"/>
                  </a:cubicBezTo>
                  <a:close/>
                </a:path>
              </a:pathLst>
            </a:custGeom>
            <a:grpFill/>
            <a:ln w="0">
              <a:noFill/>
              <a:prstDash val="solid"/>
              <a:round/>
              <a:headEnd/>
              <a:tailEnd/>
            </a:ln>
          </p:spPr>
          <p:txBody>
            <a:bodyPr/>
            <a:lstStyle/>
            <a:p>
              <a:pPr defTabSz="543689">
                <a:defRPr/>
              </a:pPr>
              <a:endParaRPr lang="zh-CN" altLang="en-US" sz="3201"/>
            </a:p>
          </p:txBody>
        </p:sp>
        <p:sp>
          <p:nvSpPr>
            <p:cNvPr id="30" name="Freeform 364"/>
            <p:cNvSpPr>
              <a:spLocks/>
            </p:cNvSpPr>
            <p:nvPr/>
          </p:nvSpPr>
          <p:spPr bwMode="auto">
            <a:xfrm>
              <a:off x="1625601" y="635001"/>
              <a:ext cx="4763" cy="4763"/>
            </a:xfrm>
            <a:custGeom>
              <a:avLst/>
              <a:gdLst>
                <a:gd name="T0" fmla="*/ 1 w 5"/>
                <a:gd name="T1" fmla="*/ 2 h 5"/>
                <a:gd name="T2" fmla="*/ 1 w 5"/>
                <a:gd name="T3" fmla="*/ 2 h 5"/>
                <a:gd name="T4" fmla="*/ 4 w 5"/>
                <a:gd name="T5" fmla="*/ 2 h 5"/>
                <a:gd name="T6" fmla="*/ 4 w 5"/>
                <a:gd name="T7" fmla="*/ 0 h 5"/>
                <a:gd name="T8" fmla="*/ 5 w 5"/>
                <a:gd name="T9" fmla="*/ 0 h 5"/>
                <a:gd name="T10" fmla="*/ 5 w 5"/>
                <a:gd name="T11" fmla="*/ 5 h 5"/>
                <a:gd name="T12" fmla="*/ 4 w 5"/>
                <a:gd name="T13" fmla="*/ 5 h 5"/>
                <a:gd name="T14" fmla="*/ 4 w 5"/>
                <a:gd name="T15" fmla="*/ 3 h 5"/>
                <a:gd name="T16" fmla="*/ 1 w 5"/>
                <a:gd name="T17" fmla="*/ 3 h 5"/>
                <a:gd name="T18" fmla="*/ 1 w 5"/>
                <a:gd name="T19" fmla="*/ 5 h 5"/>
                <a:gd name="T20" fmla="*/ 0 w 5"/>
                <a:gd name="T21" fmla="*/ 5 h 5"/>
                <a:gd name="T22" fmla="*/ 0 w 5"/>
                <a:gd name="T23" fmla="*/ 0 h 5"/>
                <a:gd name="T24" fmla="*/ 1 w 5"/>
                <a:gd name="T25" fmla="*/ 0 h 5"/>
                <a:gd name="T26" fmla="*/ 1 w 5"/>
                <a:gd name="T27"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 h="5">
                  <a:moveTo>
                    <a:pt x="1" y="2"/>
                  </a:moveTo>
                  <a:lnTo>
                    <a:pt x="1" y="2"/>
                  </a:lnTo>
                  <a:lnTo>
                    <a:pt x="4" y="2"/>
                  </a:lnTo>
                  <a:lnTo>
                    <a:pt x="4" y="0"/>
                  </a:lnTo>
                  <a:lnTo>
                    <a:pt x="5" y="0"/>
                  </a:lnTo>
                  <a:lnTo>
                    <a:pt x="5" y="5"/>
                  </a:lnTo>
                  <a:lnTo>
                    <a:pt x="4" y="5"/>
                  </a:lnTo>
                  <a:lnTo>
                    <a:pt x="4" y="3"/>
                  </a:lnTo>
                  <a:lnTo>
                    <a:pt x="1" y="3"/>
                  </a:lnTo>
                  <a:lnTo>
                    <a:pt x="1" y="5"/>
                  </a:lnTo>
                  <a:lnTo>
                    <a:pt x="0" y="5"/>
                  </a:lnTo>
                  <a:lnTo>
                    <a:pt x="0" y="0"/>
                  </a:lnTo>
                  <a:lnTo>
                    <a:pt x="1" y="0"/>
                  </a:lnTo>
                  <a:lnTo>
                    <a:pt x="1" y="2"/>
                  </a:lnTo>
                  <a:close/>
                </a:path>
              </a:pathLst>
            </a:custGeom>
            <a:grpFill/>
            <a:ln w="0">
              <a:noFill/>
              <a:prstDash val="solid"/>
              <a:round/>
              <a:headEnd/>
              <a:tailEnd/>
            </a:ln>
          </p:spPr>
          <p:txBody>
            <a:bodyPr/>
            <a:lstStyle/>
            <a:p>
              <a:pPr defTabSz="543689">
                <a:defRPr/>
              </a:pPr>
              <a:endParaRPr lang="zh-CN" altLang="en-US" sz="3201"/>
            </a:p>
          </p:txBody>
        </p:sp>
        <p:sp>
          <p:nvSpPr>
            <p:cNvPr id="31" name="Freeform 365"/>
            <p:cNvSpPr>
              <a:spLocks/>
            </p:cNvSpPr>
            <p:nvPr/>
          </p:nvSpPr>
          <p:spPr bwMode="auto">
            <a:xfrm>
              <a:off x="1630363" y="635001"/>
              <a:ext cx="4763" cy="4763"/>
            </a:xfrm>
            <a:custGeom>
              <a:avLst/>
              <a:gdLst>
                <a:gd name="T0" fmla="*/ 1 w 5"/>
                <a:gd name="T1" fmla="*/ 3 h 5"/>
                <a:gd name="T2" fmla="*/ 1 w 5"/>
                <a:gd name="T3" fmla="*/ 3 h 5"/>
                <a:gd name="T4" fmla="*/ 3 w 5"/>
                <a:gd name="T5" fmla="*/ 4 h 5"/>
                <a:gd name="T6" fmla="*/ 4 w 5"/>
                <a:gd name="T7" fmla="*/ 3 h 5"/>
                <a:gd name="T8" fmla="*/ 4 w 5"/>
                <a:gd name="T9" fmla="*/ 0 h 5"/>
                <a:gd name="T10" fmla="*/ 5 w 5"/>
                <a:gd name="T11" fmla="*/ 0 h 5"/>
                <a:gd name="T12" fmla="*/ 5 w 5"/>
                <a:gd name="T13" fmla="*/ 3 h 5"/>
                <a:gd name="T14" fmla="*/ 4 w 5"/>
                <a:gd name="T15" fmla="*/ 4 h 5"/>
                <a:gd name="T16" fmla="*/ 3 w 5"/>
                <a:gd name="T17" fmla="*/ 5 h 5"/>
                <a:gd name="T18" fmla="*/ 1 w 5"/>
                <a:gd name="T19" fmla="*/ 4 h 5"/>
                <a:gd name="T20" fmla="*/ 0 w 5"/>
                <a:gd name="T21" fmla="*/ 3 h 5"/>
                <a:gd name="T22" fmla="*/ 0 w 5"/>
                <a:gd name="T23" fmla="*/ 0 h 5"/>
                <a:gd name="T24" fmla="*/ 1 w 5"/>
                <a:gd name="T25" fmla="*/ 0 h 5"/>
                <a:gd name="T26" fmla="*/ 1 w 5"/>
                <a:gd name="T27" fmla="*/ 3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 h="5">
                  <a:moveTo>
                    <a:pt x="1" y="3"/>
                  </a:moveTo>
                  <a:lnTo>
                    <a:pt x="1" y="3"/>
                  </a:lnTo>
                  <a:cubicBezTo>
                    <a:pt x="1" y="4"/>
                    <a:pt x="2" y="4"/>
                    <a:pt x="3" y="4"/>
                  </a:cubicBezTo>
                  <a:cubicBezTo>
                    <a:pt x="3" y="4"/>
                    <a:pt x="4" y="4"/>
                    <a:pt x="4" y="3"/>
                  </a:cubicBezTo>
                  <a:lnTo>
                    <a:pt x="4" y="0"/>
                  </a:lnTo>
                  <a:lnTo>
                    <a:pt x="5" y="0"/>
                  </a:lnTo>
                  <a:lnTo>
                    <a:pt x="5" y="3"/>
                  </a:lnTo>
                  <a:cubicBezTo>
                    <a:pt x="5" y="3"/>
                    <a:pt x="5" y="4"/>
                    <a:pt x="4" y="4"/>
                  </a:cubicBezTo>
                  <a:cubicBezTo>
                    <a:pt x="4" y="5"/>
                    <a:pt x="3" y="5"/>
                    <a:pt x="3" y="5"/>
                  </a:cubicBezTo>
                  <a:cubicBezTo>
                    <a:pt x="2" y="5"/>
                    <a:pt x="1" y="5"/>
                    <a:pt x="1" y="4"/>
                  </a:cubicBezTo>
                  <a:cubicBezTo>
                    <a:pt x="1" y="4"/>
                    <a:pt x="0" y="3"/>
                    <a:pt x="0" y="3"/>
                  </a:cubicBezTo>
                  <a:lnTo>
                    <a:pt x="0" y="0"/>
                  </a:lnTo>
                  <a:lnTo>
                    <a:pt x="1" y="0"/>
                  </a:lnTo>
                  <a:lnTo>
                    <a:pt x="1" y="3"/>
                  </a:lnTo>
                  <a:close/>
                </a:path>
              </a:pathLst>
            </a:custGeom>
            <a:grpFill/>
            <a:ln w="0">
              <a:noFill/>
              <a:prstDash val="solid"/>
              <a:round/>
              <a:headEnd/>
              <a:tailEnd/>
            </a:ln>
          </p:spPr>
          <p:txBody>
            <a:bodyPr/>
            <a:lstStyle/>
            <a:p>
              <a:pPr defTabSz="543689">
                <a:defRPr/>
              </a:pPr>
              <a:endParaRPr lang="zh-CN" altLang="en-US" sz="3201"/>
            </a:p>
          </p:txBody>
        </p:sp>
        <p:sp>
          <p:nvSpPr>
            <p:cNvPr id="32" name="Freeform 366"/>
            <p:cNvSpPr>
              <a:spLocks noEditPoints="1"/>
            </p:cNvSpPr>
            <p:nvPr/>
          </p:nvSpPr>
          <p:spPr bwMode="auto">
            <a:xfrm>
              <a:off x="1635126" y="635001"/>
              <a:ext cx="3175" cy="4763"/>
            </a:xfrm>
            <a:custGeom>
              <a:avLst/>
              <a:gdLst>
                <a:gd name="T0" fmla="*/ 2 w 5"/>
                <a:gd name="T1" fmla="*/ 3 h 5"/>
                <a:gd name="T2" fmla="*/ 2 w 5"/>
                <a:gd name="T3" fmla="*/ 3 h 5"/>
                <a:gd name="T4" fmla="*/ 3 w 5"/>
                <a:gd name="T5" fmla="*/ 3 h 5"/>
                <a:gd name="T6" fmla="*/ 2 w 5"/>
                <a:gd name="T7" fmla="*/ 1 h 5"/>
                <a:gd name="T8" fmla="*/ 2 w 5"/>
                <a:gd name="T9" fmla="*/ 3 h 5"/>
                <a:gd name="T10" fmla="*/ 3 w 5"/>
                <a:gd name="T11" fmla="*/ 0 h 5"/>
                <a:gd name="T12" fmla="*/ 3 w 5"/>
                <a:gd name="T13" fmla="*/ 0 h 5"/>
                <a:gd name="T14" fmla="*/ 5 w 5"/>
                <a:gd name="T15" fmla="*/ 5 h 5"/>
                <a:gd name="T16" fmla="*/ 4 w 5"/>
                <a:gd name="T17" fmla="*/ 5 h 5"/>
                <a:gd name="T18" fmla="*/ 3 w 5"/>
                <a:gd name="T19" fmla="*/ 4 h 5"/>
                <a:gd name="T20" fmla="*/ 1 w 5"/>
                <a:gd name="T21" fmla="*/ 4 h 5"/>
                <a:gd name="T22" fmla="*/ 1 w 5"/>
                <a:gd name="T23" fmla="*/ 5 h 5"/>
                <a:gd name="T24" fmla="*/ 0 w 5"/>
                <a:gd name="T25" fmla="*/ 5 h 5"/>
                <a:gd name="T26" fmla="*/ 2 w 5"/>
                <a:gd name="T27" fmla="*/ 0 h 5"/>
                <a:gd name="T28" fmla="*/ 3 w 5"/>
                <a:gd name="T29"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 h="5">
                  <a:moveTo>
                    <a:pt x="2" y="3"/>
                  </a:moveTo>
                  <a:lnTo>
                    <a:pt x="2" y="3"/>
                  </a:lnTo>
                  <a:lnTo>
                    <a:pt x="3" y="3"/>
                  </a:lnTo>
                  <a:lnTo>
                    <a:pt x="2" y="1"/>
                  </a:lnTo>
                  <a:lnTo>
                    <a:pt x="2" y="3"/>
                  </a:lnTo>
                  <a:close/>
                  <a:moveTo>
                    <a:pt x="3" y="0"/>
                  </a:moveTo>
                  <a:lnTo>
                    <a:pt x="3" y="0"/>
                  </a:lnTo>
                  <a:lnTo>
                    <a:pt x="5" y="5"/>
                  </a:lnTo>
                  <a:lnTo>
                    <a:pt x="4" y="5"/>
                  </a:lnTo>
                  <a:lnTo>
                    <a:pt x="3" y="4"/>
                  </a:lnTo>
                  <a:lnTo>
                    <a:pt x="1" y="4"/>
                  </a:lnTo>
                  <a:lnTo>
                    <a:pt x="1" y="5"/>
                  </a:lnTo>
                  <a:lnTo>
                    <a:pt x="0" y="5"/>
                  </a:lnTo>
                  <a:lnTo>
                    <a:pt x="2" y="0"/>
                  </a:lnTo>
                  <a:lnTo>
                    <a:pt x="3" y="0"/>
                  </a:lnTo>
                  <a:close/>
                </a:path>
              </a:pathLst>
            </a:custGeom>
            <a:grpFill/>
            <a:ln w="0">
              <a:noFill/>
              <a:prstDash val="solid"/>
              <a:round/>
              <a:headEnd/>
              <a:tailEnd/>
            </a:ln>
          </p:spPr>
          <p:txBody>
            <a:bodyPr/>
            <a:lstStyle/>
            <a:p>
              <a:pPr defTabSz="543689">
                <a:defRPr/>
              </a:pPr>
              <a:endParaRPr lang="zh-CN" altLang="en-US" sz="3201"/>
            </a:p>
          </p:txBody>
        </p:sp>
        <p:sp>
          <p:nvSpPr>
            <p:cNvPr id="33" name="Freeform 367"/>
            <p:cNvSpPr>
              <a:spLocks/>
            </p:cNvSpPr>
            <p:nvPr/>
          </p:nvSpPr>
          <p:spPr bwMode="auto">
            <a:xfrm>
              <a:off x="1638301" y="635001"/>
              <a:ext cx="6350" cy="4763"/>
            </a:xfrm>
            <a:custGeom>
              <a:avLst/>
              <a:gdLst>
                <a:gd name="T0" fmla="*/ 2 w 8"/>
                <a:gd name="T1" fmla="*/ 0 h 5"/>
                <a:gd name="T2" fmla="*/ 2 w 8"/>
                <a:gd name="T3" fmla="*/ 0 h 5"/>
                <a:gd name="T4" fmla="*/ 3 w 8"/>
                <a:gd name="T5" fmla="*/ 4 h 5"/>
                <a:gd name="T6" fmla="*/ 4 w 8"/>
                <a:gd name="T7" fmla="*/ 0 h 5"/>
                <a:gd name="T8" fmla="*/ 5 w 8"/>
                <a:gd name="T9" fmla="*/ 0 h 5"/>
                <a:gd name="T10" fmla="*/ 6 w 8"/>
                <a:gd name="T11" fmla="*/ 4 h 5"/>
                <a:gd name="T12" fmla="*/ 7 w 8"/>
                <a:gd name="T13" fmla="*/ 0 h 5"/>
                <a:gd name="T14" fmla="*/ 8 w 8"/>
                <a:gd name="T15" fmla="*/ 0 h 5"/>
                <a:gd name="T16" fmla="*/ 6 w 8"/>
                <a:gd name="T17" fmla="*/ 5 h 5"/>
                <a:gd name="T18" fmla="*/ 5 w 8"/>
                <a:gd name="T19" fmla="*/ 5 h 5"/>
                <a:gd name="T20" fmla="*/ 4 w 8"/>
                <a:gd name="T21" fmla="*/ 1 h 5"/>
                <a:gd name="T22" fmla="*/ 3 w 8"/>
                <a:gd name="T23" fmla="*/ 5 h 5"/>
                <a:gd name="T24" fmla="*/ 2 w 8"/>
                <a:gd name="T25" fmla="*/ 5 h 5"/>
                <a:gd name="T26" fmla="*/ 0 w 8"/>
                <a:gd name="T27" fmla="*/ 0 h 5"/>
                <a:gd name="T28" fmla="*/ 2 w 8"/>
                <a:gd name="T29"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 h="5">
                  <a:moveTo>
                    <a:pt x="2" y="0"/>
                  </a:moveTo>
                  <a:lnTo>
                    <a:pt x="2" y="0"/>
                  </a:lnTo>
                  <a:lnTo>
                    <a:pt x="3" y="4"/>
                  </a:lnTo>
                  <a:lnTo>
                    <a:pt x="4" y="0"/>
                  </a:lnTo>
                  <a:lnTo>
                    <a:pt x="5" y="0"/>
                  </a:lnTo>
                  <a:lnTo>
                    <a:pt x="6" y="4"/>
                  </a:lnTo>
                  <a:lnTo>
                    <a:pt x="7" y="0"/>
                  </a:lnTo>
                  <a:lnTo>
                    <a:pt x="8" y="0"/>
                  </a:lnTo>
                  <a:lnTo>
                    <a:pt x="6" y="5"/>
                  </a:lnTo>
                  <a:lnTo>
                    <a:pt x="5" y="5"/>
                  </a:lnTo>
                  <a:lnTo>
                    <a:pt x="4" y="1"/>
                  </a:lnTo>
                  <a:lnTo>
                    <a:pt x="3" y="5"/>
                  </a:lnTo>
                  <a:lnTo>
                    <a:pt x="2" y="5"/>
                  </a:lnTo>
                  <a:lnTo>
                    <a:pt x="0" y="0"/>
                  </a:lnTo>
                  <a:lnTo>
                    <a:pt x="2" y="0"/>
                  </a:lnTo>
                  <a:close/>
                </a:path>
              </a:pathLst>
            </a:custGeom>
            <a:grpFill/>
            <a:ln w="0">
              <a:noFill/>
              <a:prstDash val="solid"/>
              <a:round/>
              <a:headEnd/>
              <a:tailEnd/>
            </a:ln>
          </p:spPr>
          <p:txBody>
            <a:bodyPr/>
            <a:lstStyle/>
            <a:p>
              <a:pPr defTabSz="543689">
                <a:defRPr/>
              </a:pPr>
              <a:endParaRPr lang="zh-CN" altLang="en-US" sz="3201"/>
            </a:p>
          </p:txBody>
        </p:sp>
        <p:sp>
          <p:nvSpPr>
            <p:cNvPr id="34" name="Freeform 368"/>
            <p:cNvSpPr>
              <a:spLocks/>
            </p:cNvSpPr>
            <p:nvPr/>
          </p:nvSpPr>
          <p:spPr bwMode="auto">
            <a:xfrm>
              <a:off x="1644651" y="635001"/>
              <a:ext cx="3175" cy="4763"/>
            </a:xfrm>
            <a:custGeom>
              <a:avLst/>
              <a:gdLst>
                <a:gd name="T0" fmla="*/ 1 w 4"/>
                <a:gd name="T1" fmla="*/ 2 h 5"/>
                <a:gd name="T2" fmla="*/ 1 w 4"/>
                <a:gd name="T3" fmla="*/ 2 h 5"/>
                <a:gd name="T4" fmla="*/ 4 w 4"/>
                <a:gd name="T5" fmla="*/ 2 h 5"/>
                <a:gd name="T6" fmla="*/ 4 w 4"/>
                <a:gd name="T7" fmla="*/ 3 h 5"/>
                <a:gd name="T8" fmla="*/ 1 w 4"/>
                <a:gd name="T9" fmla="*/ 3 h 5"/>
                <a:gd name="T10" fmla="*/ 2 w 4"/>
                <a:gd name="T11" fmla="*/ 4 h 5"/>
                <a:gd name="T12" fmla="*/ 4 w 4"/>
                <a:gd name="T13" fmla="*/ 4 h 5"/>
                <a:gd name="T14" fmla="*/ 4 w 4"/>
                <a:gd name="T15" fmla="*/ 5 h 5"/>
                <a:gd name="T16" fmla="*/ 2 w 4"/>
                <a:gd name="T17" fmla="*/ 5 h 5"/>
                <a:gd name="T18" fmla="*/ 1 w 4"/>
                <a:gd name="T19" fmla="*/ 4 h 5"/>
                <a:gd name="T20" fmla="*/ 0 w 4"/>
                <a:gd name="T21" fmla="*/ 3 h 5"/>
                <a:gd name="T22" fmla="*/ 2 w 4"/>
                <a:gd name="T23" fmla="*/ 0 h 5"/>
                <a:gd name="T24" fmla="*/ 4 w 4"/>
                <a:gd name="T25" fmla="*/ 0 h 5"/>
                <a:gd name="T26" fmla="*/ 4 w 4"/>
                <a:gd name="T27" fmla="*/ 1 h 5"/>
                <a:gd name="T28" fmla="*/ 2 w 4"/>
                <a:gd name="T29" fmla="*/ 1 h 5"/>
                <a:gd name="T30" fmla="*/ 1 w 4"/>
                <a:gd name="T31"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 h="5">
                  <a:moveTo>
                    <a:pt x="1" y="2"/>
                  </a:moveTo>
                  <a:lnTo>
                    <a:pt x="1" y="2"/>
                  </a:lnTo>
                  <a:lnTo>
                    <a:pt x="4" y="2"/>
                  </a:lnTo>
                  <a:lnTo>
                    <a:pt x="4" y="3"/>
                  </a:lnTo>
                  <a:lnTo>
                    <a:pt x="1" y="3"/>
                  </a:lnTo>
                  <a:cubicBezTo>
                    <a:pt x="1" y="4"/>
                    <a:pt x="2" y="4"/>
                    <a:pt x="2" y="4"/>
                  </a:cubicBezTo>
                  <a:lnTo>
                    <a:pt x="4" y="4"/>
                  </a:lnTo>
                  <a:lnTo>
                    <a:pt x="4" y="5"/>
                  </a:lnTo>
                  <a:lnTo>
                    <a:pt x="2" y="5"/>
                  </a:lnTo>
                  <a:cubicBezTo>
                    <a:pt x="2" y="5"/>
                    <a:pt x="1" y="5"/>
                    <a:pt x="1" y="4"/>
                  </a:cubicBezTo>
                  <a:cubicBezTo>
                    <a:pt x="0" y="4"/>
                    <a:pt x="0" y="3"/>
                    <a:pt x="0" y="3"/>
                  </a:cubicBezTo>
                  <a:cubicBezTo>
                    <a:pt x="0" y="1"/>
                    <a:pt x="1" y="0"/>
                    <a:pt x="2" y="0"/>
                  </a:cubicBezTo>
                  <a:lnTo>
                    <a:pt x="4" y="0"/>
                  </a:lnTo>
                  <a:lnTo>
                    <a:pt x="4" y="1"/>
                  </a:lnTo>
                  <a:lnTo>
                    <a:pt x="2" y="1"/>
                  </a:lnTo>
                  <a:cubicBezTo>
                    <a:pt x="2" y="1"/>
                    <a:pt x="1" y="1"/>
                    <a:pt x="1" y="2"/>
                  </a:cubicBezTo>
                  <a:close/>
                </a:path>
              </a:pathLst>
            </a:custGeom>
            <a:grpFill/>
            <a:ln w="0">
              <a:noFill/>
              <a:prstDash val="solid"/>
              <a:round/>
              <a:headEnd/>
              <a:tailEnd/>
            </a:ln>
          </p:spPr>
          <p:txBody>
            <a:bodyPr/>
            <a:lstStyle/>
            <a:p>
              <a:pPr defTabSz="543689">
                <a:defRPr/>
              </a:pPr>
              <a:endParaRPr lang="zh-CN" altLang="en-US" sz="3201"/>
            </a:p>
          </p:txBody>
        </p:sp>
        <p:sp>
          <p:nvSpPr>
            <p:cNvPr id="35" name="Freeform 369"/>
            <p:cNvSpPr>
              <a:spLocks/>
            </p:cNvSpPr>
            <p:nvPr/>
          </p:nvSpPr>
          <p:spPr bwMode="auto">
            <a:xfrm>
              <a:off x="1649413" y="635001"/>
              <a:ext cx="0" cy="4763"/>
            </a:xfrm>
            <a:custGeom>
              <a:avLst/>
              <a:gdLst>
                <a:gd name="T0" fmla="*/ 0 w 1"/>
                <a:gd name="T1" fmla="*/ 0 h 5"/>
                <a:gd name="T2" fmla="*/ 0 w 1"/>
                <a:gd name="T3" fmla="*/ 0 h 5"/>
                <a:gd name="T4" fmla="*/ 1 w 1"/>
                <a:gd name="T5" fmla="*/ 0 h 5"/>
                <a:gd name="T6" fmla="*/ 1 w 1"/>
                <a:gd name="T7" fmla="*/ 5 h 5"/>
                <a:gd name="T8" fmla="*/ 0 w 1"/>
                <a:gd name="T9" fmla="*/ 5 h 5"/>
                <a:gd name="T10" fmla="*/ 0 w 1"/>
                <a:gd name="T11" fmla="*/ 0 h 5"/>
              </a:gdLst>
              <a:ahLst/>
              <a:cxnLst>
                <a:cxn ang="0">
                  <a:pos x="T0" y="T1"/>
                </a:cxn>
                <a:cxn ang="0">
                  <a:pos x="T2" y="T3"/>
                </a:cxn>
                <a:cxn ang="0">
                  <a:pos x="T4" y="T5"/>
                </a:cxn>
                <a:cxn ang="0">
                  <a:pos x="T6" y="T7"/>
                </a:cxn>
                <a:cxn ang="0">
                  <a:pos x="T8" y="T9"/>
                </a:cxn>
                <a:cxn ang="0">
                  <a:pos x="T10" y="T11"/>
                </a:cxn>
              </a:cxnLst>
              <a:rect l="0" t="0" r="r" b="b"/>
              <a:pathLst>
                <a:path w="1" h="5">
                  <a:moveTo>
                    <a:pt x="0" y="0"/>
                  </a:moveTo>
                  <a:lnTo>
                    <a:pt x="0" y="0"/>
                  </a:lnTo>
                  <a:lnTo>
                    <a:pt x="1" y="0"/>
                  </a:lnTo>
                  <a:lnTo>
                    <a:pt x="1" y="5"/>
                  </a:lnTo>
                  <a:lnTo>
                    <a:pt x="0" y="5"/>
                  </a:lnTo>
                  <a:lnTo>
                    <a:pt x="0" y="0"/>
                  </a:lnTo>
                  <a:close/>
                </a:path>
              </a:pathLst>
            </a:custGeom>
            <a:grpFill/>
            <a:ln w="0">
              <a:noFill/>
              <a:prstDash val="solid"/>
              <a:round/>
              <a:headEnd/>
              <a:tailEnd/>
            </a:ln>
          </p:spPr>
          <p:txBody>
            <a:bodyPr/>
            <a:lstStyle/>
            <a:p>
              <a:pPr defTabSz="543689">
                <a:defRPr/>
              </a:pPr>
              <a:endParaRPr lang="zh-CN" altLang="en-US" sz="3201"/>
            </a:p>
          </p:txBody>
        </p:sp>
        <p:sp>
          <p:nvSpPr>
            <p:cNvPr id="36" name="Freeform 370"/>
            <p:cNvSpPr>
              <a:spLocks/>
            </p:cNvSpPr>
            <p:nvPr/>
          </p:nvSpPr>
          <p:spPr bwMode="auto">
            <a:xfrm>
              <a:off x="1612901" y="633413"/>
              <a:ext cx="4763" cy="6350"/>
            </a:xfrm>
            <a:custGeom>
              <a:avLst/>
              <a:gdLst>
                <a:gd name="T0" fmla="*/ 0 w 5"/>
                <a:gd name="T1" fmla="*/ 2 h 6"/>
                <a:gd name="T2" fmla="*/ 0 w 5"/>
                <a:gd name="T3" fmla="*/ 2 h 6"/>
                <a:gd name="T4" fmla="*/ 1 w 5"/>
                <a:gd name="T5" fmla="*/ 4 h 6"/>
                <a:gd name="T6" fmla="*/ 5 w 5"/>
                <a:gd name="T7" fmla="*/ 6 h 6"/>
                <a:gd name="T8" fmla="*/ 5 w 5"/>
                <a:gd name="T9" fmla="*/ 6 h 6"/>
                <a:gd name="T10" fmla="*/ 5 w 5"/>
                <a:gd name="T11" fmla="*/ 6 h 6"/>
                <a:gd name="T12" fmla="*/ 5 w 5"/>
                <a:gd name="T13" fmla="*/ 6 h 6"/>
                <a:gd name="T14" fmla="*/ 1 w 5"/>
                <a:gd name="T15" fmla="*/ 0 h 6"/>
                <a:gd name="T16" fmla="*/ 0 w 5"/>
                <a:gd name="T17" fmla="*/ 2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6">
                  <a:moveTo>
                    <a:pt x="0" y="2"/>
                  </a:moveTo>
                  <a:lnTo>
                    <a:pt x="0" y="2"/>
                  </a:lnTo>
                  <a:cubicBezTo>
                    <a:pt x="0" y="3"/>
                    <a:pt x="1" y="4"/>
                    <a:pt x="1" y="4"/>
                  </a:cubicBezTo>
                  <a:cubicBezTo>
                    <a:pt x="2" y="5"/>
                    <a:pt x="4" y="6"/>
                    <a:pt x="5" y="6"/>
                  </a:cubicBezTo>
                  <a:cubicBezTo>
                    <a:pt x="5" y="6"/>
                    <a:pt x="5" y="6"/>
                    <a:pt x="5" y="6"/>
                  </a:cubicBezTo>
                  <a:cubicBezTo>
                    <a:pt x="5" y="6"/>
                    <a:pt x="5" y="6"/>
                    <a:pt x="5" y="6"/>
                  </a:cubicBezTo>
                  <a:lnTo>
                    <a:pt x="5" y="6"/>
                  </a:lnTo>
                  <a:cubicBezTo>
                    <a:pt x="3" y="2"/>
                    <a:pt x="1" y="0"/>
                    <a:pt x="1" y="0"/>
                  </a:cubicBezTo>
                  <a:cubicBezTo>
                    <a:pt x="1" y="0"/>
                    <a:pt x="0" y="1"/>
                    <a:pt x="0" y="2"/>
                  </a:cubicBezTo>
                  <a:close/>
                </a:path>
              </a:pathLst>
            </a:custGeom>
            <a:grpFill/>
            <a:ln w="0">
              <a:noFill/>
              <a:prstDash val="solid"/>
              <a:round/>
              <a:headEnd/>
              <a:tailEnd/>
            </a:ln>
          </p:spPr>
          <p:txBody>
            <a:bodyPr/>
            <a:lstStyle/>
            <a:p>
              <a:pPr defTabSz="543689">
                <a:defRPr/>
              </a:pPr>
              <a:endParaRPr lang="zh-CN" altLang="en-US" sz="3201"/>
            </a:p>
          </p:txBody>
        </p:sp>
        <p:sp>
          <p:nvSpPr>
            <p:cNvPr id="37" name="Freeform 371"/>
            <p:cNvSpPr>
              <a:spLocks/>
            </p:cNvSpPr>
            <p:nvPr/>
          </p:nvSpPr>
          <p:spPr bwMode="auto">
            <a:xfrm>
              <a:off x="1612901" y="639763"/>
              <a:ext cx="4763" cy="1588"/>
            </a:xfrm>
            <a:custGeom>
              <a:avLst/>
              <a:gdLst>
                <a:gd name="T0" fmla="*/ 0 w 4"/>
                <a:gd name="T1" fmla="*/ 0 h 2"/>
                <a:gd name="T2" fmla="*/ 0 w 4"/>
                <a:gd name="T3" fmla="*/ 0 h 2"/>
                <a:gd name="T4" fmla="*/ 2 w 4"/>
                <a:gd name="T5" fmla="*/ 1 h 2"/>
                <a:gd name="T6" fmla="*/ 4 w 4"/>
                <a:gd name="T7" fmla="*/ 0 h 2"/>
                <a:gd name="T8" fmla="*/ 4 w 4"/>
                <a:gd name="T9" fmla="*/ 0 h 2"/>
                <a:gd name="T10" fmla="*/ 4 w 4"/>
                <a:gd name="T11" fmla="*/ 0 h 2"/>
                <a:gd name="T12" fmla="*/ 0 w 4"/>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4" h="2">
                  <a:moveTo>
                    <a:pt x="0" y="0"/>
                  </a:moveTo>
                  <a:lnTo>
                    <a:pt x="0" y="0"/>
                  </a:lnTo>
                  <a:cubicBezTo>
                    <a:pt x="1" y="1"/>
                    <a:pt x="1" y="2"/>
                    <a:pt x="2" y="1"/>
                  </a:cubicBezTo>
                  <a:cubicBezTo>
                    <a:pt x="3" y="1"/>
                    <a:pt x="4" y="0"/>
                    <a:pt x="4" y="0"/>
                  </a:cubicBezTo>
                  <a:lnTo>
                    <a:pt x="4" y="0"/>
                  </a:lnTo>
                  <a:cubicBezTo>
                    <a:pt x="4" y="0"/>
                    <a:pt x="4" y="0"/>
                    <a:pt x="4" y="0"/>
                  </a:cubicBezTo>
                  <a:lnTo>
                    <a:pt x="0" y="0"/>
                  </a:lnTo>
                  <a:close/>
                </a:path>
              </a:pathLst>
            </a:custGeom>
            <a:grpFill/>
            <a:ln w="0">
              <a:noFill/>
              <a:prstDash val="solid"/>
              <a:round/>
              <a:headEnd/>
              <a:tailEnd/>
            </a:ln>
          </p:spPr>
          <p:txBody>
            <a:bodyPr/>
            <a:lstStyle/>
            <a:p>
              <a:pPr defTabSz="543689">
                <a:defRPr/>
              </a:pPr>
              <a:endParaRPr lang="zh-CN" altLang="en-US" sz="3201"/>
            </a:p>
          </p:txBody>
        </p:sp>
        <p:sp>
          <p:nvSpPr>
            <p:cNvPr id="38" name="Freeform 372"/>
            <p:cNvSpPr>
              <a:spLocks/>
            </p:cNvSpPr>
            <p:nvPr/>
          </p:nvSpPr>
          <p:spPr bwMode="auto">
            <a:xfrm>
              <a:off x="1612901" y="636588"/>
              <a:ext cx="4763" cy="3175"/>
            </a:xfrm>
            <a:custGeom>
              <a:avLst/>
              <a:gdLst>
                <a:gd name="T0" fmla="*/ 0 w 5"/>
                <a:gd name="T1" fmla="*/ 2 h 4"/>
                <a:gd name="T2" fmla="*/ 0 w 5"/>
                <a:gd name="T3" fmla="*/ 2 h 4"/>
                <a:gd name="T4" fmla="*/ 1 w 5"/>
                <a:gd name="T5" fmla="*/ 3 h 4"/>
                <a:gd name="T6" fmla="*/ 2 w 5"/>
                <a:gd name="T7" fmla="*/ 4 h 4"/>
                <a:gd name="T8" fmla="*/ 5 w 5"/>
                <a:gd name="T9" fmla="*/ 4 h 4"/>
                <a:gd name="T10" fmla="*/ 5 w 5"/>
                <a:gd name="T11" fmla="*/ 4 h 4"/>
                <a:gd name="T12" fmla="*/ 5 w 5"/>
                <a:gd name="T13" fmla="*/ 4 h 4"/>
                <a:gd name="T14" fmla="*/ 0 w 5"/>
                <a:gd name="T15" fmla="*/ 0 h 4"/>
                <a:gd name="T16" fmla="*/ 0 w 5"/>
                <a:gd name="T17" fmla="*/ 2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4">
                  <a:moveTo>
                    <a:pt x="0" y="2"/>
                  </a:moveTo>
                  <a:lnTo>
                    <a:pt x="0" y="2"/>
                  </a:lnTo>
                  <a:cubicBezTo>
                    <a:pt x="1" y="3"/>
                    <a:pt x="1" y="3"/>
                    <a:pt x="1" y="3"/>
                  </a:cubicBezTo>
                  <a:cubicBezTo>
                    <a:pt x="2" y="4"/>
                    <a:pt x="2" y="4"/>
                    <a:pt x="2" y="4"/>
                  </a:cubicBezTo>
                  <a:cubicBezTo>
                    <a:pt x="2" y="4"/>
                    <a:pt x="5" y="4"/>
                    <a:pt x="5" y="4"/>
                  </a:cubicBezTo>
                  <a:lnTo>
                    <a:pt x="5" y="4"/>
                  </a:lnTo>
                  <a:lnTo>
                    <a:pt x="5" y="4"/>
                  </a:lnTo>
                  <a:cubicBezTo>
                    <a:pt x="4" y="2"/>
                    <a:pt x="0" y="0"/>
                    <a:pt x="0" y="0"/>
                  </a:cubicBezTo>
                  <a:cubicBezTo>
                    <a:pt x="0" y="1"/>
                    <a:pt x="0" y="2"/>
                    <a:pt x="0" y="2"/>
                  </a:cubicBezTo>
                  <a:close/>
                </a:path>
              </a:pathLst>
            </a:custGeom>
            <a:grpFill/>
            <a:ln w="0">
              <a:noFill/>
              <a:prstDash val="solid"/>
              <a:round/>
              <a:headEnd/>
              <a:tailEnd/>
            </a:ln>
          </p:spPr>
          <p:txBody>
            <a:bodyPr/>
            <a:lstStyle/>
            <a:p>
              <a:pPr defTabSz="543689">
                <a:defRPr/>
              </a:pPr>
              <a:endParaRPr lang="zh-CN" altLang="en-US" sz="3201"/>
            </a:p>
          </p:txBody>
        </p:sp>
        <p:sp>
          <p:nvSpPr>
            <p:cNvPr id="39" name="Freeform 373"/>
            <p:cNvSpPr>
              <a:spLocks/>
            </p:cNvSpPr>
            <p:nvPr/>
          </p:nvSpPr>
          <p:spPr bwMode="auto">
            <a:xfrm>
              <a:off x="1614488" y="631826"/>
              <a:ext cx="4763" cy="7938"/>
            </a:xfrm>
            <a:custGeom>
              <a:avLst/>
              <a:gdLst>
                <a:gd name="T0" fmla="*/ 2 w 4"/>
                <a:gd name="T1" fmla="*/ 0 h 8"/>
                <a:gd name="T2" fmla="*/ 2 w 4"/>
                <a:gd name="T3" fmla="*/ 0 h 8"/>
                <a:gd name="T4" fmla="*/ 1 w 4"/>
                <a:gd name="T5" fmla="*/ 1 h 8"/>
                <a:gd name="T6" fmla="*/ 1 w 4"/>
                <a:gd name="T7" fmla="*/ 3 h 8"/>
                <a:gd name="T8" fmla="*/ 3 w 4"/>
                <a:gd name="T9" fmla="*/ 8 h 8"/>
                <a:gd name="T10" fmla="*/ 3 w 4"/>
                <a:gd name="T11" fmla="*/ 8 h 8"/>
                <a:gd name="T12" fmla="*/ 3 w 4"/>
                <a:gd name="T13" fmla="*/ 8 h 8"/>
                <a:gd name="T14" fmla="*/ 3 w 4"/>
                <a:gd name="T15" fmla="*/ 0 h 8"/>
                <a:gd name="T16" fmla="*/ 2 w 4"/>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8">
                  <a:moveTo>
                    <a:pt x="2" y="0"/>
                  </a:moveTo>
                  <a:lnTo>
                    <a:pt x="2" y="0"/>
                  </a:lnTo>
                  <a:cubicBezTo>
                    <a:pt x="1" y="0"/>
                    <a:pt x="1" y="1"/>
                    <a:pt x="1" y="1"/>
                  </a:cubicBezTo>
                  <a:cubicBezTo>
                    <a:pt x="0" y="2"/>
                    <a:pt x="1" y="3"/>
                    <a:pt x="1" y="3"/>
                  </a:cubicBezTo>
                  <a:cubicBezTo>
                    <a:pt x="1" y="4"/>
                    <a:pt x="3" y="7"/>
                    <a:pt x="3" y="8"/>
                  </a:cubicBezTo>
                  <a:cubicBezTo>
                    <a:pt x="3" y="8"/>
                    <a:pt x="3" y="8"/>
                    <a:pt x="3" y="8"/>
                  </a:cubicBezTo>
                  <a:lnTo>
                    <a:pt x="3" y="8"/>
                  </a:lnTo>
                  <a:cubicBezTo>
                    <a:pt x="4" y="2"/>
                    <a:pt x="3" y="0"/>
                    <a:pt x="3" y="0"/>
                  </a:cubicBezTo>
                  <a:cubicBezTo>
                    <a:pt x="3" y="0"/>
                    <a:pt x="2" y="0"/>
                    <a:pt x="2" y="0"/>
                  </a:cubicBezTo>
                  <a:close/>
                </a:path>
              </a:pathLst>
            </a:custGeom>
            <a:grpFill/>
            <a:ln w="0">
              <a:noFill/>
              <a:prstDash val="solid"/>
              <a:round/>
              <a:headEnd/>
              <a:tailEnd/>
            </a:ln>
          </p:spPr>
          <p:txBody>
            <a:bodyPr/>
            <a:lstStyle/>
            <a:p>
              <a:pPr defTabSz="543689">
                <a:defRPr/>
              </a:pPr>
              <a:endParaRPr lang="zh-CN" altLang="en-US" sz="3201"/>
            </a:p>
          </p:txBody>
        </p:sp>
        <p:sp>
          <p:nvSpPr>
            <p:cNvPr id="40" name="Freeform 374"/>
            <p:cNvSpPr>
              <a:spLocks/>
            </p:cNvSpPr>
            <p:nvPr/>
          </p:nvSpPr>
          <p:spPr bwMode="auto">
            <a:xfrm>
              <a:off x="1619251" y="631826"/>
              <a:ext cx="1588" cy="7938"/>
            </a:xfrm>
            <a:custGeom>
              <a:avLst/>
              <a:gdLst>
                <a:gd name="T0" fmla="*/ 0 w 3"/>
                <a:gd name="T1" fmla="*/ 8 h 8"/>
                <a:gd name="T2" fmla="*/ 0 w 3"/>
                <a:gd name="T3" fmla="*/ 8 h 8"/>
                <a:gd name="T4" fmla="*/ 0 w 3"/>
                <a:gd name="T5" fmla="*/ 8 h 8"/>
                <a:gd name="T6" fmla="*/ 0 w 3"/>
                <a:gd name="T7" fmla="*/ 8 h 8"/>
                <a:gd name="T8" fmla="*/ 0 w 3"/>
                <a:gd name="T9" fmla="*/ 8 h 8"/>
                <a:gd name="T10" fmla="*/ 3 w 3"/>
                <a:gd name="T11" fmla="*/ 3 h 8"/>
                <a:gd name="T12" fmla="*/ 3 w 3"/>
                <a:gd name="T13" fmla="*/ 1 h 8"/>
                <a:gd name="T14" fmla="*/ 1 w 3"/>
                <a:gd name="T15" fmla="*/ 0 h 8"/>
                <a:gd name="T16" fmla="*/ 1 w 3"/>
                <a:gd name="T17" fmla="*/ 0 h 8"/>
                <a:gd name="T18" fmla="*/ 0 w 3"/>
                <a:gd name="T19"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 h="8">
                  <a:moveTo>
                    <a:pt x="0" y="8"/>
                  </a:moveTo>
                  <a:lnTo>
                    <a:pt x="0" y="8"/>
                  </a:lnTo>
                  <a:lnTo>
                    <a:pt x="0" y="8"/>
                  </a:lnTo>
                  <a:cubicBezTo>
                    <a:pt x="0" y="8"/>
                    <a:pt x="0" y="8"/>
                    <a:pt x="0" y="8"/>
                  </a:cubicBezTo>
                  <a:cubicBezTo>
                    <a:pt x="0" y="8"/>
                    <a:pt x="0" y="8"/>
                    <a:pt x="0" y="8"/>
                  </a:cubicBezTo>
                  <a:cubicBezTo>
                    <a:pt x="1" y="7"/>
                    <a:pt x="2" y="4"/>
                    <a:pt x="3" y="3"/>
                  </a:cubicBezTo>
                  <a:cubicBezTo>
                    <a:pt x="3" y="3"/>
                    <a:pt x="3" y="2"/>
                    <a:pt x="3" y="1"/>
                  </a:cubicBezTo>
                  <a:cubicBezTo>
                    <a:pt x="3" y="1"/>
                    <a:pt x="3" y="0"/>
                    <a:pt x="1" y="0"/>
                  </a:cubicBezTo>
                  <a:cubicBezTo>
                    <a:pt x="1" y="0"/>
                    <a:pt x="1" y="0"/>
                    <a:pt x="1" y="0"/>
                  </a:cubicBezTo>
                  <a:cubicBezTo>
                    <a:pt x="1" y="0"/>
                    <a:pt x="0" y="2"/>
                    <a:pt x="0" y="8"/>
                  </a:cubicBezTo>
                  <a:close/>
                </a:path>
              </a:pathLst>
            </a:custGeom>
            <a:grpFill/>
            <a:ln w="0">
              <a:noFill/>
              <a:prstDash val="solid"/>
              <a:round/>
              <a:headEnd/>
              <a:tailEnd/>
            </a:ln>
          </p:spPr>
          <p:txBody>
            <a:bodyPr/>
            <a:lstStyle/>
            <a:p>
              <a:pPr defTabSz="543689">
                <a:defRPr/>
              </a:pPr>
              <a:endParaRPr lang="zh-CN" altLang="en-US" sz="3201"/>
            </a:p>
          </p:txBody>
        </p:sp>
        <p:sp>
          <p:nvSpPr>
            <p:cNvPr id="41" name="Freeform 375"/>
            <p:cNvSpPr>
              <a:spLocks/>
            </p:cNvSpPr>
            <p:nvPr/>
          </p:nvSpPr>
          <p:spPr bwMode="auto">
            <a:xfrm>
              <a:off x="1619251" y="639763"/>
              <a:ext cx="3175" cy="1588"/>
            </a:xfrm>
            <a:custGeom>
              <a:avLst/>
              <a:gdLst>
                <a:gd name="T0" fmla="*/ 0 w 4"/>
                <a:gd name="T1" fmla="*/ 0 h 2"/>
                <a:gd name="T2" fmla="*/ 0 w 4"/>
                <a:gd name="T3" fmla="*/ 0 h 2"/>
                <a:gd name="T4" fmla="*/ 0 w 4"/>
                <a:gd name="T5" fmla="*/ 0 h 2"/>
                <a:gd name="T6" fmla="*/ 2 w 4"/>
                <a:gd name="T7" fmla="*/ 1 h 2"/>
                <a:gd name="T8" fmla="*/ 4 w 4"/>
                <a:gd name="T9" fmla="*/ 0 h 2"/>
                <a:gd name="T10" fmla="*/ 0 w 4"/>
                <a:gd name="T11" fmla="*/ 0 h 2"/>
                <a:gd name="T12" fmla="*/ 0 w 4"/>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4" h="2">
                  <a:moveTo>
                    <a:pt x="0" y="0"/>
                  </a:moveTo>
                  <a:lnTo>
                    <a:pt x="0" y="0"/>
                  </a:lnTo>
                  <a:lnTo>
                    <a:pt x="0" y="0"/>
                  </a:lnTo>
                  <a:cubicBezTo>
                    <a:pt x="1" y="0"/>
                    <a:pt x="2" y="1"/>
                    <a:pt x="2" y="1"/>
                  </a:cubicBezTo>
                  <a:cubicBezTo>
                    <a:pt x="2" y="1"/>
                    <a:pt x="3" y="2"/>
                    <a:pt x="4" y="0"/>
                  </a:cubicBezTo>
                  <a:lnTo>
                    <a:pt x="0" y="0"/>
                  </a:lnTo>
                  <a:cubicBezTo>
                    <a:pt x="0" y="0"/>
                    <a:pt x="0" y="0"/>
                    <a:pt x="0" y="0"/>
                  </a:cubicBezTo>
                  <a:close/>
                </a:path>
              </a:pathLst>
            </a:custGeom>
            <a:grpFill/>
            <a:ln w="0">
              <a:noFill/>
              <a:prstDash val="solid"/>
              <a:round/>
              <a:headEnd/>
              <a:tailEnd/>
            </a:ln>
          </p:spPr>
          <p:txBody>
            <a:bodyPr/>
            <a:lstStyle/>
            <a:p>
              <a:pPr defTabSz="543689">
                <a:defRPr/>
              </a:pPr>
              <a:endParaRPr lang="zh-CN" altLang="en-US" sz="3201"/>
            </a:p>
          </p:txBody>
        </p:sp>
        <p:sp>
          <p:nvSpPr>
            <p:cNvPr id="42" name="Freeform 376"/>
            <p:cNvSpPr>
              <a:spLocks/>
            </p:cNvSpPr>
            <p:nvPr/>
          </p:nvSpPr>
          <p:spPr bwMode="auto">
            <a:xfrm>
              <a:off x="1619251" y="636588"/>
              <a:ext cx="4763" cy="3175"/>
            </a:xfrm>
            <a:custGeom>
              <a:avLst/>
              <a:gdLst>
                <a:gd name="T0" fmla="*/ 0 w 6"/>
                <a:gd name="T1" fmla="*/ 4 h 4"/>
                <a:gd name="T2" fmla="*/ 0 w 6"/>
                <a:gd name="T3" fmla="*/ 4 h 4"/>
                <a:gd name="T4" fmla="*/ 0 w 6"/>
                <a:gd name="T5" fmla="*/ 4 h 4"/>
                <a:gd name="T6" fmla="*/ 0 w 6"/>
                <a:gd name="T7" fmla="*/ 4 h 4"/>
                <a:gd name="T8" fmla="*/ 0 w 6"/>
                <a:gd name="T9" fmla="*/ 4 h 4"/>
                <a:gd name="T10" fmla="*/ 3 w 6"/>
                <a:gd name="T11" fmla="*/ 4 h 4"/>
                <a:gd name="T12" fmla="*/ 4 w 6"/>
                <a:gd name="T13" fmla="*/ 3 h 4"/>
                <a:gd name="T14" fmla="*/ 5 w 6"/>
                <a:gd name="T15" fmla="*/ 2 h 4"/>
                <a:gd name="T16" fmla="*/ 6 w 6"/>
                <a:gd name="T17" fmla="*/ 0 h 4"/>
                <a:gd name="T18" fmla="*/ 0 w 6"/>
                <a:gd name="T19"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4">
                  <a:moveTo>
                    <a:pt x="0" y="4"/>
                  </a:moveTo>
                  <a:lnTo>
                    <a:pt x="0" y="4"/>
                  </a:lnTo>
                  <a:lnTo>
                    <a:pt x="0" y="4"/>
                  </a:lnTo>
                  <a:cubicBezTo>
                    <a:pt x="0" y="4"/>
                    <a:pt x="0" y="4"/>
                    <a:pt x="0" y="4"/>
                  </a:cubicBezTo>
                  <a:lnTo>
                    <a:pt x="0" y="4"/>
                  </a:lnTo>
                  <a:lnTo>
                    <a:pt x="3" y="4"/>
                  </a:lnTo>
                  <a:cubicBezTo>
                    <a:pt x="3" y="4"/>
                    <a:pt x="4" y="4"/>
                    <a:pt x="4" y="3"/>
                  </a:cubicBezTo>
                  <a:cubicBezTo>
                    <a:pt x="4" y="3"/>
                    <a:pt x="5" y="3"/>
                    <a:pt x="5" y="2"/>
                  </a:cubicBezTo>
                  <a:cubicBezTo>
                    <a:pt x="5" y="2"/>
                    <a:pt x="6" y="1"/>
                    <a:pt x="6" y="0"/>
                  </a:cubicBezTo>
                  <a:cubicBezTo>
                    <a:pt x="6" y="0"/>
                    <a:pt x="2" y="2"/>
                    <a:pt x="0" y="4"/>
                  </a:cubicBezTo>
                  <a:close/>
                </a:path>
              </a:pathLst>
            </a:custGeom>
            <a:grpFill/>
            <a:ln w="0">
              <a:noFill/>
              <a:prstDash val="solid"/>
              <a:round/>
              <a:headEnd/>
              <a:tailEnd/>
            </a:ln>
          </p:spPr>
          <p:txBody>
            <a:bodyPr/>
            <a:lstStyle/>
            <a:p>
              <a:pPr defTabSz="543689">
                <a:defRPr/>
              </a:pPr>
              <a:endParaRPr lang="zh-CN" altLang="en-US" sz="3201"/>
            </a:p>
          </p:txBody>
        </p:sp>
        <p:sp>
          <p:nvSpPr>
            <p:cNvPr id="43" name="Freeform 377"/>
            <p:cNvSpPr>
              <a:spLocks/>
            </p:cNvSpPr>
            <p:nvPr/>
          </p:nvSpPr>
          <p:spPr bwMode="auto">
            <a:xfrm>
              <a:off x="1619251" y="633413"/>
              <a:ext cx="4763" cy="6350"/>
            </a:xfrm>
            <a:custGeom>
              <a:avLst/>
              <a:gdLst>
                <a:gd name="T0" fmla="*/ 0 w 5"/>
                <a:gd name="T1" fmla="*/ 6 h 6"/>
                <a:gd name="T2" fmla="*/ 0 w 5"/>
                <a:gd name="T3" fmla="*/ 6 h 6"/>
                <a:gd name="T4" fmla="*/ 0 w 5"/>
                <a:gd name="T5" fmla="*/ 6 h 6"/>
                <a:gd name="T6" fmla="*/ 0 w 5"/>
                <a:gd name="T7" fmla="*/ 6 h 6"/>
                <a:gd name="T8" fmla="*/ 4 w 5"/>
                <a:gd name="T9" fmla="*/ 4 h 6"/>
                <a:gd name="T10" fmla="*/ 5 w 5"/>
                <a:gd name="T11" fmla="*/ 2 h 6"/>
                <a:gd name="T12" fmla="*/ 4 w 5"/>
                <a:gd name="T13" fmla="*/ 0 h 6"/>
                <a:gd name="T14" fmla="*/ 0 w 5"/>
                <a:gd name="T15" fmla="*/ 6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6">
                  <a:moveTo>
                    <a:pt x="0" y="6"/>
                  </a:moveTo>
                  <a:lnTo>
                    <a:pt x="0" y="6"/>
                  </a:lnTo>
                  <a:cubicBezTo>
                    <a:pt x="0" y="6"/>
                    <a:pt x="0" y="6"/>
                    <a:pt x="0" y="6"/>
                  </a:cubicBezTo>
                  <a:cubicBezTo>
                    <a:pt x="0" y="6"/>
                    <a:pt x="0" y="6"/>
                    <a:pt x="0" y="6"/>
                  </a:cubicBezTo>
                  <a:cubicBezTo>
                    <a:pt x="0" y="6"/>
                    <a:pt x="3" y="5"/>
                    <a:pt x="4" y="4"/>
                  </a:cubicBezTo>
                  <a:cubicBezTo>
                    <a:pt x="4" y="4"/>
                    <a:pt x="5" y="3"/>
                    <a:pt x="5" y="2"/>
                  </a:cubicBezTo>
                  <a:cubicBezTo>
                    <a:pt x="5" y="1"/>
                    <a:pt x="4" y="0"/>
                    <a:pt x="4" y="0"/>
                  </a:cubicBezTo>
                  <a:cubicBezTo>
                    <a:pt x="4" y="0"/>
                    <a:pt x="1" y="2"/>
                    <a:pt x="0" y="6"/>
                  </a:cubicBezTo>
                  <a:close/>
                </a:path>
              </a:pathLst>
            </a:custGeom>
            <a:grpFill/>
            <a:ln w="0">
              <a:noFill/>
              <a:prstDash val="solid"/>
              <a:round/>
              <a:headEnd/>
              <a:tailEnd/>
            </a:ln>
          </p:spPr>
          <p:txBody>
            <a:bodyPr/>
            <a:lstStyle/>
            <a:p>
              <a:pPr defTabSz="543689">
                <a:defRPr/>
              </a:pPr>
              <a:endParaRPr lang="zh-CN" altLang="en-US" sz="3201"/>
            </a:p>
          </p:txBody>
        </p:sp>
        <p:sp>
          <p:nvSpPr>
            <p:cNvPr id="44" name="Freeform 378"/>
            <p:cNvSpPr>
              <a:spLocks/>
            </p:cNvSpPr>
            <p:nvPr/>
          </p:nvSpPr>
          <p:spPr bwMode="auto">
            <a:xfrm>
              <a:off x="1585913" y="588963"/>
              <a:ext cx="93663" cy="615950"/>
            </a:xfrm>
            <a:custGeom>
              <a:avLst/>
              <a:gdLst>
                <a:gd name="T0" fmla="*/ 111 w 111"/>
                <a:gd name="T1" fmla="*/ 725 h 725"/>
                <a:gd name="T2" fmla="*/ 111 w 111"/>
                <a:gd name="T3" fmla="*/ 725 h 725"/>
                <a:gd name="T4" fmla="*/ 96 w 111"/>
                <a:gd name="T5" fmla="*/ 725 h 725"/>
                <a:gd name="T6" fmla="*/ 96 w 111"/>
                <a:gd name="T7" fmla="*/ 14 h 725"/>
                <a:gd name="T8" fmla="*/ 15 w 111"/>
                <a:gd name="T9" fmla="*/ 14 h 725"/>
                <a:gd name="T10" fmla="*/ 15 w 111"/>
                <a:gd name="T11" fmla="*/ 725 h 725"/>
                <a:gd name="T12" fmla="*/ 0 w 111"/>
                <a:gd name="T13" fmla="*/ 725 h 725"/>
                <a:gd name="T14" fmla="*/ 0 w 111"/>
                <a:gd name="T15" fmla="*/ 6 h 725"/>
                <a:gd name="T16" fmla="*/ 7 w 111"/>
                <a:gd name="T17" fmla="*/ 0 h 725"/>
                <a:gd name="T18" fmla="*/ 104 w 111"/>
                <a:gd name="T19" fmla="*/ 0 h 725"/>
                <a:gd name="T20" fmla="*/ 111 w 111"/>
                <a:gd name="T21" fmla="*/ 6 h 725"/>
                <a:gd name="T22" fmla="*/ 111 w 111"/>
                <a:gd name="T23" fmla="*/ 725 h 7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1" h="725">
                  <a:moveTo>
                    <a:pt x="111" y="725"/>
                  </a:moveTo>
                  <a:lnTo>
                    <a:pt x="111" y="725"/>
                  </a:lnTo>
                  <a:lnTo>
                    <a:pt x="96" y="725"/>
                  </a:lnTo>
                  <a:lnTo>
                    <a:pt x="96" y="14"/>
                  </a:lnTo>
                  <a:lnTo>
                    <a:pt x="15" y="14"/>
                  </a:lnTo>
                  <a:lnTo>
                    <a:pt x="15" y="725"/>
                  </a:lnTo>
                  <a:lnTo>
                    <a:pt x="0" y="725"/>
                  </a:lnTo>
                  <a:lnTo>
                    <a:pt x="0" y="6"/>
                  </a:lnTo>
                  <a:cubicBezTo>
                    <a:pt x="0" y="2"/>
                    <a:pt x="3" y="0"/>
                    <a:pt x="7" y="0"/>
                  </a:cubicBezTo>
                  <a:lnTo>
                    <a:pt x="104" y="0"/>
                  </a:lnTo>
                  <a:cubicBezTo>
                    <a:pt x="108" y="0"/>
                    <a:pt x="111" y="2"/>
                    <a:pt x="111" y="6"/>
                  </a:cubicBezTo>
                  <a:lnTo>
                    <a:pt x="111" y="725"/>
                  </a:lnTo>
                  <a:close/>
                </a:path>
              </a:pathLst>
            </a:custGeom>
            <a:grpFill/>
            <a:ln w="0">
              <a:noFill/>
              <a:prstDash val="solid"/>
              <a:round/>
              <a:headEnd/>
              <a:tailEnd/>
            </a:ln>
          </p:spPr>
          <p:txBody>
            <a:bodyPr/>
            <a:lstStyle/>
            <a:p>
              <a:pPr defTabSz="543689">
                <a:defRPr/>
              </a:pPr>
              <a:endParaRPr lang="zh-CN" altLang="en-US" sz="3201"/>
            </a:p>
          </p:txBody>
        </p:sp>
        <p:sp>
          <p:nvSpPr>
            <p:cNvPr id="45" name="Freeform 379"/>
            <p:cNvSpPr>
              <a:spLocks/>
            </p:cNvSpPr>
            <p:nvPr/>
          </p:nvSpPr>
          <p:spPr bwMode="auto">
            <a:xfrm>
              <a:off x="1647826" y="1181101"/>
              <a:ext cx="44450" cy="44450"/>
            </a:xfrm>
            <a:custGeom>
              <a:avLst/>
              <a:gdLst>
                <a:gd name="T0" fmla="*/ 25 w 51"/>
                <a:gd name="T1" fmla="*/ 52 h 52"/>
                <a:gd name="T2" fmla="*/ 25 w 51"/>
                <a:gd name="T3" fmla="*/ 52 h 52"/>
                <a:gd name="T4" fmla="*/ 0 w 51"/>
                <a:gd name="T5" fmla="*/ 26 h 52"/>
                <a:gd name="T6" fmla="*/ 25 w 51"/>
                <a:gd name="T7" fmla="*/ 0 h 52"/>
                <a:gd name="T8" fmla="*/ 51 w 51"/>
                <a:gd name="T9" fmla="*/ 26 h 52"/>
                <a:gd name="T10" fmla="*/ 25 w 51"/>
                <a:gd name="T11" fmla="*/ 52 h 52"/>
              </a:gdLst>
              <a:ahLst/>
              <a:cxnLst>
                <a:cxn ang="0">
                  <a:pos x="T0" y="T1"/>
                </a:cxn>
                <a:cxn ang="0">
                  <a:pos x="T2" y="T3"/>
                </a:cxn>
                <a:cxn ang="0">
                  <a:pos x="T4" y="T5"/>
                </a:cxn>
                <a:cxn ang="0">
                  <a:pos x="T6" y="T7"/>
                </a:cxn>
                <a:cxn ang="0">
                  <a:pos x="T8" y="T9"/>
                </a:cxn>
                <a:cxn ang="0">
                  <a:pos x="T10" y="T11"/>
                </a:cxn>
              </a:cxnLst>
              <a:rect l="0" t="0" r="r" b="b"/>
              <a:pathLst>
                <a:path w="51" h="52">
                  <a:moveTo>
                    <a:pt x="25" y="52"/>
                  </a:moveTo>
                  <a:lnTo>
                    <a:pt x="25" y="52"/>
                  </a:lnTo>
                  <a:cubicBezTo>
                    <a:pt x="11" y="52"/>
                    <a:pt x="0" y="40"/>
                    <a:pt x="0" y="26"/>
                  </a:cubicBezTo>
                  <a:cubicBezTo>
                    <a:pt x="0" y="12"/>
                    <a:pt x="11" y="0"/>
                    <a:pt x="25" y="0"/>
                  </a:cubicBezTo>
                  <a:cubicBezTo>
                    <a:pt x="40" y="0"/>
                    <a:pt x="51" y="12"/>
                    <a:pt x="51" y="26"/>
                  </a:cubicBezTo>
                  <a:cubicBezTo>
                    <a:pt x="51" y="40"/>
                    <a:pt x="40" y="52"/>
                    <a:pt x="25" y="52"/>
                  </a:cubicBezTo>
                  <a:close/>
                </a:path>
              </a:pathLst>
            </a:custGeom>
            <a:grpFill/>
            <a:ln w="0">
              <a:noFill/>
              <a:prstDash val="solid"/>
              <a:round/>
              <a:headEnd/>
              <a:tailEnd/>
            </a:ln>
          </p:spPr>
          <p:txBody>
            <a:bodyPr/>
            <a:lstStyle/>
            <a:p>
              <a:pPr defTabSz="543689">
                <a:defRPr/>
              </a:pPr>
              <a:endParaRPr lang="zh-CN" altLang="en-US" sz="3201"/>
            </a:p>
          </p:txBody>
        </p:sp>
        <p:sp>
          <p:nvSpPr>
            <p:cNvPr id="46" name="Freeform 380"/>
            <p:cNvSpPr>
              <a:spLocks/>
            </p:cNvSpPr>
            <p:nvPr/>
          </p:nvSpPr>
          <p:spPr bwMode="auto">
            <a:xfrm>
              <a:off x="1574801" y="1182688"/>
              <a:ext cx="44450" cy="44450"/>
            </a:xfrm>
            <a:custGeom>
              <a:avLst/>
              <a:gdLst>
                <a:gd name="T0" fmla="*/ 26 w 52"/>
                <a:gd name="T1" fmla="*/ 52 h 52"/>
                <a:gd name="T2" fmla="*/ 26 w 52"/>
                <a:gd name="T3" fmla="*/ 52 h 52"/>
                <a:gd name="T4" fmla="*/ 0 w 52"/>
                <a:gd name="T5" fmla="*/ 26 h 52"/>
                <a:gd name="T6" fmla="*/ 26 w 52"/>
                <a:gd name="T7" fmla="*/ 0 h 52"/>
                <a:gd name="T8" fmla="*/ 52 w 52"/>
                <a:gd name="T9" fmla="*/ 26 h 52"/>
                <a:gd name="T10" fmla="*/ 26 w 52"/>
                <a:gd name="T11" fmla="*/ 52 h 52"/>
              </a:gdLst>
              <a:ahLst/>
              <a:cxnLst>
                <a:cxn ang="0">
                  <a:pos x="T0" y="T1"/>
                </a:cxn>
                <a:cxn ang="0">
                  <a:pos x="T2" y="T3"/>
                </a:cxn>
                <a:cxn ang="0">
                  <a:pos x="T4" y="T5"/>
                </a:cxn>
                <a:cxn ang="0">
                  <a:pos x="T6" y="T7"/>
                </a:cxn>
                <a:cxn ang="0">
                  <a:pos x="T8" y="T9"/>
                </a:cxn>
                <a:cxn ang="0">
                  <a:pos x="T10" y="T11"/>
                </a:cxn>
              </a:cxnLst>
              <a:rect l="0" t="0" r="r" b="b"/>
              <a:pathLst>
                <a:path w="52" h="52">
                  <a:moveTo>
                    <a:pt x="26" y="52"/>
                  </a:moveTo>
                  <a:lnTo>
                    <a:pt x="26" y="52"/>
                  </a:lnTo>
                  <a:cubicBezTo>
                    <a:pt x="12" y="52"/>
                    <a:pt x="0" y="40"/>
                    <a:pt x="0" y="26"/>
                  </a:cubicBezTo>
                  <a:cubicBezTo>
                    <a:pt x="0" y="12"/>
                    <a:pt x="12" y="0"/>
                    <a:pt x="26" y="0"/>
                  </a:cubicBezTo>
                  <a:cubicBezTo>
                    <a:pt x="40" y="0"/>
                    <a:pt x="52" y="12"/>
                    <a:pt x="52" y="26"/>
                  </a:cubicBezTo>
                  <a:cubicBezTo>
                    <a:pt x="52" y="40"/>
                    <a:pt x="40" y="52"/>
                    <a:pt x="26" y="52"/>
                  </a:cubicBezTo>
                  <a:close/>
                </a:path>
              </a:pathLst>
            </a:custGeom>
            <a:grpFill/>
            <a:ln w="0">
              <a:noFill/>
              <a:prstDash val="solid"/>
              <a:round/>
              <a:headEnd/>
              <a:tailEnd/>
            </a:ln>
          </p:spPr>
          <p:txBody>
            <a:bodyPr/>
            <a:lstStyle/>
            <a:p>
              <a:pPr defTabSz="543689">
                <a:defRPr/>
              </a:pPr>
              <a:endParaRPr lang="zh-CN" altLang="en-US" sz="3201"/>
            </a:p>
          </p:txBody>
        </p:sp>
      </p:grpSp>
      <p:grpSp>
        <p:nvGrpSpPr>
          <p:cNvPr id="47" name="组合 18396"/>
          <p:cNvGrpSpPr/>
          <p:nvPr/>
        </p:nvGrpSpPr>
        <p:grpSpPr>
          <a:xfrm>
            <a:off x="8656665" y="1598590"/>
            <a:ext cx="396710" cy="582374"/>
            <a:chOff x="1463676" y="588963"/>
            <a:chExt cx="274638" cy="638175"/>
          </a:xfrm>
          <a:solidFill>
            <a:srgbClr val="3C3C3B"/>
          </a:solidFill>
        </p:grpSpPr>
        <p:sp>
          <p:nvSpPr>
            <p:cNvPr id="48" name="Freeform 356"/>
            <p:cNvSpPr>
              <a:spLocks noEditPoints="1"/>
            </p:cNvSpPr>
            <p:nvPr/>
          </p:nvSpPr>
          <p:spPr bwMode="auto">
            <a:xfrm>
              <a:off x="1463676" y="595313"/>
              <a:ext cx="84138" cy="620713"/>
            </a:xfrm>
            <a:custGeom>
              <a:avLst/>
              <a:gdLst>
                <a:gd name="T0" fmla="*/ 24 w 99"/>
                <a:gd name="T1" fmla="*/ 645 h 729"/>
                <a:gd name="T2" fmla="*/ 24 w 99"/>
                <a:gd name="T3" fmla="*/ 645 h 729"/>
                <a:gd name="T4" fmla="*/ 74 w 99"/>
                <a:gd name="T5" fmla="*/ 689 h 729"/>
                <a:gd name="T6" fmla="*/ 74 w 99"/>
                <a:gd name="T7" fmla="*/ 46 h 729"/>
                <a:gd name="T8" fmla="*/ 24 w 99"/>
                <a:gd name="T9" fmla="*/ 102 h 729"/>
                <a:gd name="T10" fmla="*/ 24 w 99"/>
                <a:gd name="T11" fmla="*/ 645 h 729"/>
                <a:gd name="T12" fmla="*/ 86 w 99"/>
                <a:gd name="T13" fmla="*/ 729 h 729"/>
                <a:gd name="T14" fmla="*/ 86 w 99"/>
                <a:gd name="T15" fmla="*/ 729 h 729"/>
                <a:gd name="T16" fmla="*/ 78 w 99"/>
                <a:gd name="T17" fmla="*/ 726 h 729"/>
                <a:gd name="T18" fmla="*/ 4 w 99"/>
                <a:gd name="T19" fmla="*/ 659 h 729"/>
                <a:gd name="T20" fmla="*/ 0 w 99"/>
                <a:gd name="T21" fmla="*/ 650 h 729"/>
                <a:gd name="T22" fmla="*/ 0 w 99"/>
                <a:gd name="T23" fmla="*/ 97 h 729"/>
                <a:gd name="T24" fmla="*/ 3 w 99"/>
                <a:gd name="T25" fmla="*/ 89 h 729"/>
                <a:gd name="T26" fmla="*/ 77 w 99"/>
                <a:gd name="T27" fmla="*/ 5 h 729"/>
                <a:gd name="T28" fmla="*/ 91 w 99"/>
                <a:gd name="T29" fmla="*/ 2 h 729"/>
                <a:gd name="T30" fmla="*/ 99 w 99"/>
                <a:gd name="T31" fmla="*/ 13 h 729"/>
                <a:gd name="T32" fmla="*/ 99 w 99"/>
                <a:gd name="T33" fmla="*/ 717 h 729"/>
                <a:gd name="T34" fmla="*/ 91 w 99"/>
                <a:gd name="T35" fmla="*/ 728 h 729"/>
                <a:gd name="T36" fmla="*/ 86 w 99"/>
                <a:gd name="T37" fmla="*/ 729 h 7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9" h="729">
                  <a:moveTo>
                    <a:pt x="24" y="645"/>
                  </a:moveTo>
                  <a:lnTo>
                    <a:pt x="24" y="645"/>
                  </a:lnTo>
                  <a:lnTo>
                    <a:pt x="74" y="689"/>
                  </a:lnTo>
                  <a:lnTo>
                    <a:pt x="74" y="46"/>
                  </a:lnTo>
                  <a:lnTo>
                    <a:pt x="24" y="102"/>
                  </a:lnTo>
                  <a:lnTo>
                    <a:pt x="24" y="645"/>
                  </a:lnTo>
                  <a:close/>
                  <a:moveTo>
                    <a:pt x="86" y="729"/>
                  </a:moveTo>
                  <a:lnTo>
                    <a:pt x="86" y="729"/>
                  </a:lnTo>
                  <a:cubicBezTo>
                    <a:pt x="83" y="729"/>
                    <a:pt x="80" y="728"/>
                    <a:pt x="78" y="726"/>
                  </a:cubicBezTo>
                  <a:lnTo>
                    <a:pt x="4" y="659"/>
                  </a:lnTo>
                  <a:cubicBezTo>
                    <a:pt x="1" y="657"/>
                    <a:pt x="0" y="654"/>
                    <a:pt x="0" y="650"/>
                  </a:cubicBezTo>
                  <a:lnTo>
                    <a:pt x="0" y="97"/>
                  </a:lnTo>
                  <a:cubicBezTo>
                    <a:pt x="0" y="94"/>
                    <a:pt x="1" y="91"/>
                    <a:pt x="3" y="89"/>
                  </a:cubicBezTo>
                  <a:lnTo>
                    <a:pt x="77" y="5"/>
                  </a:lnTo>
                  <a:cubicBezTo>
                    <a:pt x="81" y="1"/>
                    <a:pt x="86" y="0"/>
                    <a:pt x="91" y="2"/>
                  </a:cubicBezTo>
                  <a:cubicBezTo>
                    <a:pt x="96" y="3"/>
                    <a:pt x="99" y="8"/>
                    <a:pt x="99" y="13"/>
                  </a:cubicBezTo>
                  <a:lnTo>
                    <a:pt x="99" y="717"/>
                  </a:lnTo>
                  <a:cubicBezTo>
                    <a:pt x="99" y="722"/>
                    <a:pt x="96" y="726"/>
                    <a:pt x="91" y="728"/>
                  </a:cubicBezTo>
                  <a:cubicBezTo>
                    <a:pt x="90" y="729"/>
                    <a:pt x="88" y="729"/>
                    <a:pt x="86" y="729"/>
                  </a:cubicBezTo>
                  <a:close/>
                </a:path>
              </a:pathLst>
            </a:custGeom>
            <a:grpFill/>
            <a:ln w="0">
              <a:noFill/>
              <a:prstDash val="solid"/>
              <a:round/>
              <a:headEnd/>
              <a:tailEnd/>
            </a:ln>
          </p:spPr>
          <p:txBody>
            <a:bodyPr/>
            <a:lstStyle/>
            <a:p>
              <a:pPr defTabSz="543689">
                <a:defRPr/>
              </a:pPr>
              <a:endParaRPr lang="zh-CN" altLang="en-US" sz="3201"/>
            </a:p>
          </p:txBody>
        </p:sp>
        <p:sp>
          <p:nvSpPr>
            <p:cNvPr id="49" name="Freeform 357"/>
            <p:cNvSpPr>
              <a:spLocks/>
            </p:cNvSpPr>
            <p:nvPr/>
          </p:nvSpPr>
          <p:spPr bwMode="auto">
            <a:xfrm>
              <a:off x="1525588" y="595313"/>
              <a:ext cx="71438" cy="620713"/>
            </a:xfrm>
            <a:custGeom>
              <a:avLst/>
              <a:gdLst>
                <a:gd name="T0" fmla="*/ 81 w 84"/>
                <a:gd name="T1" fmla="*/ 728 h 728"/>
                <a:gd name="T2" fmla="*/ 81 w 84"/>
                <a:gd name="T3" fmla="*/ 728 h 728"/>
                <a:gd name="T4" fmla="*/ 12 w 84"/>
                <a:gd name="T5" fmla="*/ 728 h 728"/>
                <a:gd name="T6" fmla="*/ 0 w 84"/>
                <a:gd name="T7" fmla="*/ 716 h 728"/>
                <a:gd name="T8" fmla="*/ 0 w 84"/>
                <a:gd name="T9" fmla="*/ 12 h 728"/>
                <a:gd name="T10" fmla="*/ 12 w 84"/>
                <a:gd name="T11" fmla="*/ 0 h 728"/>
                <a:gd name="T12" fmla="*/ 84 w 84"/>
                <a:gd name="T13" fmla="*/ 0 h 728"/>
                <a:gd name="T14" fmla="*/ 84 w 84"/>
                <a:gd name="T15" fmla="*/ 24 h 728"/>
                <a:gd name="T16" fmla="*/ 25 w 84"/>
                <a:gd name="T17" fmla="*/ 24 h 728"/>
                <a:gd name="T18" fmla="*/ 25 w 84"/>
                <a:gd name="T19" fmla="*/ 703 h 728"/>
                <a:gd name="T20" fmla="*/ 81 w 84"/>
                <a:gd name="T21" fmla="*/ 703 h 728"/>
                <a:gd name="T22" fmla="*/ 81 w 84"/>
                <a:gd name="T23" fmla="*/ 728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4" h="728">
                  <a:moveTo>
                    <a:pt x="81" y="728"/>
                  </a:moveTo>
                  <a:lnTo>
                    <a:pt x="81" y="728"/>
                  </a:lnTo>
                  <a:lnTo>
                    <a:pt x="12" y="728"/>
                  </a:lnTo>
                  <a:cubicBezTo>
                    <a:pt x="6" y="728"/>
                    <a:pt x="0" y="723"/>
                    <a:pt x="0" y="716"/>
                  </a:cubicBezTo>
                  <a:lnTo>
                    <a:pt x="0" y="12"/>
                  </a:lnTo>
                  <a:cubicBezTo>
                    <a:pt x="0" y="5"/>
                    <a:pt x="6" y="0"/>
                    <a:pt x="12" y="0"/>
                  </a:cubicBezTo>
                  <a:lnTo>
                    <a:pt x="84" y="0"/>
                  </a:lnTo>
                  <a:lnTo>
                    <a:pt x="84" y="24"/>
                  </a:lnTo>
                  <a:lnTo>
                    <a:pt x="25" y="24"/>
                  </a:lnTo>
                  <a:lnTo>
                    <a:pt x="25" y="703"/>
                  </a:lnTo>
                  <a:lnTo>
                    <a:pt x="81" y="703"/>
                  </a:lnTo>
                  <a:lnTo>
                    <a:pt x="81" y="728"/>
                  </a:lnTo>
                  <a:close/>
                </a:path>
              </a:pathLst>
            </a:custGeom>
            <a:grpFill/>
            <a:ln w="0">
              <a:noFill/>
              <a:prstDash val="solid"/>
              <a:round/>
              <a:headEnd/>
              <a:tailEnd/>
            </a:ln>
          </p:spPr>
          <p:txBody>
            <a:bodyPr/>
            <a:lstStyle/>
            <a:p>
              <a:pPr defTabSz="543689">
                <a:defRPr/>
              </a:pPr>
              <a:endParaRPr lang="zh-CN" altLang="en-US" sz="3201"/>
            </a:p>
          </p:txBody>
        </p:sp>
        <p:sp>
          <p:nvSpPr>
            <p:cNvPr id="50" name="Freeform 358"/>
            <p:cNvSpPr>
              <a:spLocks/>
            </p:cNvSpPr>
            <p:nvPr/>
          </p:nvSpPr>
          <p:spPr bwMode="auto">
            <a:xfrm>
              <a:off x="1670051" y="595313"/>
              <a:ext cx="68263" cy="620713"/>
            </a:xfrm>
            <a:custGeom>
              <a:avLst/>
              <a:gdLst>
                <a:gd name="T0" fmla="*/ 68 w 81"/>
                <a:gd name="T1" fmla="*/ 728 h 728"/>
                <a:gd name="T2" fmla="*/ 68 w 81"/>
                <a:gd name="T3" fmla="*/ 728 h 728"/>
                <a:gd name="T4" fmla="*/ 5 w 81"/>
                <a:gd name="T5" fmla="*/ 728 h 728"/>
                <a:gd name="T6" fmla="*/ 5 w 81"/>
                <a:gd name="T7" fmla="*/ 703 h 728"/>
                <a:gd name="T8" fmla="*/ 56 w 81"/>
                <a:gd name="T9" fmla="*/ 703 h 728"/>
                <a:gd name="T10" fmla="*/ 56 w 81"/>
                <a:gd name="T11" fmla="*/ 24 h 728"/>
                <a:gd name="T12" fmla="*/ 0 w 81"/>
                <a:gd name="T13" fmla="*/ 24 h 728"/>
                <a:gd name="T14" fmla="*/ 0 w 81"/>
                <a:gd name="T15" fmla="*/ 0 h 728"/>
                <a:gd name="T16" fmla="*/ 68 w 81"/>
                <a:gd name="T17" fmla="*/ 0 h 728"/>
                <a:gd name="T18" fmla="*/ 81 w 81"/>
                <a:gd name="T19" fmla="*/ 12 h 728"/>
                <a:gd name="T20" fmla="*/ 81 w 81"/>
                <a:gd name="T21" fmla="*/ 716 h 728"/>
                <a:gd name="T22" fmla="*/ 68 w 81"/>
                <a:gd name="T23" fmla="*/ 728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1" h="728">
                  <a:moveTo>
                    <a:pt x="68" y="728"/>
                  </a:moveTo>
                  <a:lnTo>
                    <a:pt x="68" y="728"/>
                  </a:lnTo>
                  <a:lnTo>
                    <a:pt x="5" y="728"/>
                  </a:lnTo>
                  <a:lnTo>
                    <a:pt x="5" y="703"/>
                  </a:lnTo>
                  <a:lnTo>
                    <a:pt x="56" y="703"/>
                  </a:lnTo>
                  <a:lnTo>
                    <a:pt x="56" y="24"/>
                  </a:lnTo>
                  <a:lnTo>
                    <a:pt x="0" y="24"/>
                  </a:lnTo>
                  <a:lnTo>
                    <a:pt x="0" y="0"/>
                  </a:lnTo>
                  <a:lnTo>
                    <a:pt x="68" y="0"/>
                  </a:lnTo>
                  <a:cubicBezTo>
                    <a:pt x="75" y="0"/>
                    <a:pt x="81" y="5"/>
                    <a:pt x="81" y="12"/>
                  </a:cubicBezTo>
                  <a:lnTo>
                    <a:pt x="81" y="716"/>
                  </a:lnTo>
                  <a:cubicBezTo>
                    <a:pt x="81" y="723"/>
                    <a:pt x="75" y="728"/>
                    <a:pt x="68" y="728"/>
                  </a:cubicBezTo>
                  <a:close/>
                </a:path>
              </a:pathLst>
            </a:custGeom>
            <a:grpFill/>
            <a:ln w="0">
              <a:noFill/>
              <a:prstDash val="solid"/>
              <a:round/>
              <a:headEnd/>
              <a:tailEnd/>
            </a:ln>
          </p:spPr>
          <p:txBody>
            <a:bodyPr/>
            <a:lstStyle/>
            <a:p>
              <a:pPr defTabSz="543689">
                <a:defRPr/>
              </a:pPr>
              <a:endParaRPr lang="zh-CN" altLang="en-US" sz="3201"/>
            </a:p>
          </p:txBody>
        </p:sp>
        <p:sp>
          <p:nvSpPr>
            <p:cNvPr id="51" name="Freeform 359"/>
            <p:cNvSpPr>
              <a:spLocks/>
            </p:cNvSpPr>
            <p:nvPr/>
          </p:nvSpPr>
          <p:spPr bwMode="auto">
            <a:xfrm>
              <a:off x="1525588" y="1204913"/>
              <a:ext cx="22225" cy="20638"/>
            </a:xfrm>
            <a:custGeom>
              <a:avLst/>
              <a:gdLst>
                <a:gd name="T0" fmla="*/ 25 w 25"/>
                <a:gd name="T1" fmla="*/ 24 h 24"/>
                <a:gd name="T2" fmla="*/ 25 w 25"/>
                <a:gd name="T3" fmla="*/ 24 h 24"/>
                <a:gd name="T4" fmla="*/ 0 w 25"/>
                <a:gd name="T5" fmla="*/ 24 h 24"/>
                <a:gd name="T6" fmla="*/ 0 w 25"/>
                <a:gd name="T7" fmla="*/ 0 h 24"/>
                <a:gd name="T8" fmla="*/ 25 w 25"/>
                <a:gd name="T9" fmla="*/ 0 h 24"/>
                <a:gd name="T10" fmla="*/ 25 w 25"/>
                <a:gd name="T11" fmla="*/ 24 h 24"/>
              </a:gdLst>
              <a:ahLst/>
              <a:cxnLst>
                <a:cxn ang="0">
                  <a:pos x="T0" y="T1"/>
                </a:cxn>
                <a:cxn ang="0">
                  <a:pos x="T2" y="T3"/>
                </a:cxn>
                <a:cxn ang="0">
                  <a:pos x="T4" y="T5"/>
                </a:cxn>
                <a:cxn ang="0">
                  <a:pos x="T6" y="T7"/>
                </a:cxn>
                <a:cxn ang="0">
                  <a:pos x="T8" y="T9"/>
                </a:cxn>
                <a:cxn ang="0">
                  <a:pos x="T10" y="T11"/>
                </a:cxn>
              </a:cxnLst>
              <a:rect l="0" t="0" r="r" b="b"/>
              <a:pathLst>
                <a:path w="25" h="24">
                  <a:moveTo>
                    <a:pt x="25" y="24"/>
                  </a:moveTo>
                  <a:lnTo>
                    <a:pt x="25" y="24"/>
                  </a:lnTo>
                  <a:lnTo>
                    <a:pt x="0" y="24"/>
                  </a:lnTo>
                  <a:lnTo>
                    <a:pt x="0" y="0"/>
                  </a:lnTo>
                  <a:lnTo>
                    <a:pt x="25" y="0"/>
                  </a:lnTo>
                  <a:lnTo>
                    <a:pt x="25" y="24"/>
                  </a:lnTo>
                  <a:close/>
                </a:path>
              </a:pathLst>
            </a:custGeom>
            <a:grpFill/>
            <a:ln w="0">
              <a:noFill/>
              <a:prstDash val="solid"/>
              <a:round/>
              <a:headEnd/>
              <a:tailEnd/>
            </a:ln>
          </p:spPr>
          <p:txBody>
            <a:bodyPr/>
            <a:lstStyle/>
            <a:p>
              <a:pPr defTabSz="543689">
                <a:defRPr/>
              </a:pPr>
              <a:endParaRPr lang="zh-CN" altLang="en-US" sz="3201"/>
            </a:p>
          </p:txBody>
        </p:sp>
        <p:sp>
          <p:nvSpPr>
            <p:cNvPr id="52" name="Freeform 360"/>
            <p:cNvSpPr>
              <a:spLocks/>
            </p:cNvSpPr>
            <p:nvPr/>
          </p:nvSpPr>
          <p:spPr bwMode="auto">
            <a:xfrm>
              <a:off x="1717676" y="1204913"/>
              <a:ext cx="20638" cy="20638"/>
            </a:xfrm>
            <a:custGeom>
              <a:avLst/>
              <a:gdLst>
                <a:gd name="T0" fmla="*/ 25 w 25"/>
                <a:gd name="T1" fmla="*/ 24 h 24"/>
                <a:gd name="T2" fmla="*/ 25 w 25"/>
                <a:gd name="T3" fmla="*/ 24 h 24"/>
                <a:gd name="T4" fmla="*/ 0 w 25"/>
                <a:gd name="T5" fmla="*/ 24 h 24"/>
                <a:gd name="T6" fmla="*/ 0 w 25"/>
                <a:gd name="T7" fmla="*/ 0 h 24"/>
                <a:gd name="T8" fmla="*/ 25 w 25"/>
                <a:gd name="T9" fmla="*/ 0 h 24"/>
                <a:gd name="T10" fmla="*/ 25 w 25"/>
                <a:gd name="T11" fmla="*/ 24 h 24"/>
              </a:gdLst>
              <a:ahLst/>
              <a:cxnLst>
                <a:cxn ang="0">
                  <a:pos x="T0" y="T1"/>
                </a:cxn>
                <a:cxn ang="0">
                  <a:pos x="T2" y="T3"/>
                </a:cxn>
                <a:cxn ang="0">
                  <a:pos x="T4" y="T5"/>
                </a:cxn>
                <a:cxn ang="0">
                  <a:pos x="T6" y="T7"/>
                </a:cxn>
                <a:cxn ang="0">
                  <a:pos x="T8" y="T9"/>
                </a:cxn>
                <a:cxn ang="0">
                  <a:pos x="T10" y="T11"/>
                </a:cxn>
              </a:cxnLst>
              <a:rect l="0" t="0" r="r" b="b"/>
              <a:pathLst>
                <a:path w="25" h="24">
                  <a:moveTo>
                    <a:pt x="25" y="24"/>
                  </a:moveTo>
                  <a:lnTo>
                    <a:pt x="25" y="24"/>
                  </a:lnTo>
                  <a:lnTo>
                    <a:pt x="0" y="24"/>
                  </a:lnTo>
                  <a:lnTo>
                    <a:pt x="0" y="0"/>
                  </a:lnTo>
                  <a:lnTo>
                    <a:pt x="25" y="0"/>
                  </a:lnTo>
                  <a:lnTo>
                    <a:pt x="25" y="24"/>
                  </a:lnTo>
                  <a:close/>
                </a:path>
              </a:pathLst>
            </a:custGeom>
            <a:grpFill/>
            <a:ln w="0">
              <a:noFill/>
              <a:prstDash val="solid"/>
              <a:round/>
              <a:headEnd/>
              <a:tailEnd/>
            </a:ln>
          </p:spPr>
          <p:txBody>
            <a:bodyPr/>
            <a:lstStyle/>
            <a:p>
              <a:pPr defTabSz="543689">
                <a:defRPr/>
              </a:pPr>
              <a:endParaRPr lang="zh-CN" altLang="en-US" sz="3201"/>
            </a:p>
          </p:txBody>
        </p:sp>
        <p:sp>
          <p:nvSpPr>
            <p:cNvPr id="53" name="Freeform 361"/>
            <p:cNvSpPr>
              <a:spLocks/>
            </p:cNvSpPr>
            <p:nvPr/>
          </p:nvSpPr>
          <p:spPr bwMode="auto">
            <a:xfrm>
              <a:off x="1560513" y="606426"/>
              <a:ext cx="12700" cy="598488"/>
            </a:xfrm>
            <a:custGeom>
              <a:avLst/>
              <a:gdLst>
                <a:gd name="T0" fmla="*/ 15 w 15"/>
                <a:gd name="T1" fmla="*/ 704 h 704"/>
                <a:gd name="T2" fmla="*/ 15 w 15"/>
                <a:gd name="T3" fmla="*/ 704 h 704"/>
                <a:gd name="T4" fmla="*/ 0 w 15"/>
                <a:gd name="T5" fmla="*/ 704 h 704"/>
                <a:gd name="T6" fmla="*/ 0 w 15"/>
                <a:gd name="T7" fmla="*/ 0 h 704"/>
                <a:gd name="T8" fmla="*/ 15 w 15"/>
                <a:gd name="T9" fmla="*/ 0 h 704"/>
                <a:gd name="T10" fmla="*/ 15 w 15"/>
                <a:gd name="T11" fmla="*/ 704 h 704"/>
              </a:gdLst>
              <a:ahLst/>
              <a:cxnLst>
                <a:cxn ang="0">
                  <a:pos x="T0" y="T1"/>
                </a:cxn>
                <a:cxn ang="0">
                  <a:pos x="T2" y="T3"/>
                </a:cxn>
                <a:cxn ang="0">
                  <a:pos x="T4" y="T5"/>
                </a:cxn>
                <a:cxn ang="0">
                  <a:pos x="T6" y="T7"/>
                </a:cxn>
                <a:cxn ang="0">
                  <a:pos x="T8" y="T9"/>
                </a:cxn>
                <a:cxn ang="0">
                  <a:pos x="T10" y="T11"/>
                </a:cxn>
              </a:cxnLst>
              <a:rect l="0" t="0" r="r" b="b"/>
              <a:pathLst>
                <a:path w="15" h="704">
                  <a:moveTo>
                    <a:pt x="15" y="704"/>
                  </a:moveTo>
                  <a:lnTo>
                    <a:pt x="15" y="704"/>
                  </a:lnTo>
                  <a:lnTo>
                    <a:pt x="0" y="704"/>
                  </a:lnTo>
                  <a:lnTo>
                    <a:pt x="0" y="0"/>
                  </a:lnTo>
                  <a:lnTo>
                    <a:pt x="15" y="0"/>
                  </a:lnTo>
                  <a:lnTo>
                    <a:pt x="15" y="704"/>
                  </a:lnTo>
                  <a:close/>
                </a:path>
              </a:pathLst>
            </a:custGeom>
            <a:grpFill/>
            <a:ln w="0">
              <a:noFill/>
              <a:prstDash val="solid"/>
              <a:round/>
              <a:headEnd/>
              <a:tailEnd/>
            </a:ln>
          </p:spPr>
          <p:txBody>
            <a:bodyPr/>
            <a:lstStyle/>
            <a:p>
              <a:pPr defTabSz="543689">
                <a:defRPr/>
              </a:pPr>
              <a:endParaRPr lang="zh-CN" altLang="en-US" sz="3201"/>
            </a:p>
          </p:txBody>
        </p:sp>
        <p:sp>
          <p:nvSpPr>
            <p:cNvPr id="54" name="Freeform 362"/>
            <p:cNvSpPr>
              <a:spLocks/>
            </p:cNvSpPr>
            <p:nvPr/>
          </p:nvSpPr>
          <p:spPr bwMode="auto">
            <a:xfrm>
              <a:off x="1692276" y="606426"/>
              <a:ext cx="12700" cy="598488"/>
            </a:xfrm>
            <a:custGeom>
              <a:avLst/>
              <a:gdLst>
                <a:gd name="T0" fmla="*/ 15 w 15"/>
                <a:gd name="T1" fmla="*/ 704 h 704"/>
                <a:gd name="T2" fmla="*/ 15 w 15"/>
                <a:gd name="T3" fmla="*/ 704 h 704"/>
                <a:gd name="T4" fmla="*/ 0 w 15"/>
                <a:gd name="T5" fmla="*/ 704 h 704"/>
                <a:gd name="T6" fmla="*/ 0 w 15"/>
                <a:gd name="T7" fmla="*/ 0 h 704"/>
                <a:gd name="T8" fmla="*/ 15 w 15"/>
                <a:gd name="T9" fmla="*/ 0 h 704"/>
                <a:gd name="T10" fmla="*/ 15 w 15"/>
                <a:gd name="T11" fmla="*/ 704 h 704"/>
              </a:gdLst>
              <a:ahLst/>
              <a:cxnLst>
                <a:cxn ang="0">
                  <a:pos x="T0" y="T1"/>
                </a:cxn>
                <a:cxn ang="0">
                  <a:pos x="T2" y="T3"/>
                </a:cxn>
                <a:cxn ang="0">
                  <a:pos x="T4" y="T5"/>
                </a:cxn>
                <a:cxn ang="0">
                  <a:pos x="T6" y="T7"/>
                </a:cxn>
                <a:cxn ang="0">
                  <a:pos x="T8" y="T9"/>
                </a:cxn>
                <a:cxn ang="0">
                  <a:pos x="T10" y="T11"/>
                </a:cxn>
              </a:cxnLst>
              <a:rect l="0" t="0" r="r" b="b"/>
              <a:pathLst>
                <a:path w="15" h="704">
                  <a:moveTo>
                    <a:pt x="15" y="704"/>
                  </a:moveTo>
                  <a:lnTo>
                    <a:pt x="15" y="704"/>
                  </a:lnTo>
                  <a:lnTo>
                    <a:pt x="0" y="704"/>
                  </a:lnTo>
                  <a:lnTo>
                    <a:pt x="0" y="0"/>
                  </a:lnTo>
                  <a:lnTo>
                    <a:pt x="15" y="0"/>
                  </a:lnTo>
                  <a:lnTo>
                    <a:pt x="15" y="704"/>
                  </a:lnTo>
                  <a:close/>
                </a:path>
              </a:pathLst>
            </a:custGeom>
            <a:grpFill/>
            <a:ln w="0">
              <a:noFill/>
              <a:prstDash val="solid"/>
              <a:round/>
              <a:headEnd/>
              <a:tailEnd/>
            </a:ln>
          </p:spPr>
          <p:txBody>
            <a:bodyPr/>
            <a:lstStyle/>
            <a:p>
              <a:pPr defTabSz="543689">
                <a:defRPr/>
              </a:pPr>
              <a:endParaRPr lang="zh-CN" altLang="en-US" sz="3201"/>
            </a:p>
          </p:txBody>
        </p:sp>
        <p:sp>
          <p:nvSpPr>
            <p:cNvPr id="55" name="Freeform 363"/>
            <p:cNvSpPr>
              <a:spLocks noEditPoints="1"/>
            </p:cNvSpPr>
            <p:nvPr/>
          </p:nvSpPr>
          <p:spPr bwMode="auto">
            <a:xfrm>
              <a:off x="1609726" y="704851"/>
              <a:ext cx="46038" cy="41275"/>
            </a:xfrm>
            <a:custGeom>
              <a:avLst/>
              <a:gdLst>
                <a:gd name="T0" fmla="*/ 9 w 53"/>
                <a:gd name="T1" fmla="*/ 37 h 47"/>
                <a:gd name="T2" fmla="*/ 9 w 53"/>
                <a:gd name="T3" fmla="*/ 37 h 47"/>
                <a:gd name="T4" fmla="*/ 43 w 53"/>
                <a:gd name="T5" fmla="*/ 37 h 47"/>
                <a:gd name="T6" fmla="*/ 43 w 53"/>
                <a:gd name="T7" fmla="*/ 10 h 47"/>
                <a:gd name="T8" fmla="*/ 9 w 53"/>
                <a:gd name="T9" fmla="*/ 10 h 47"/>
                <a:gd name="T10" fmla="*/ 9 w 53"/>
                <a:gd name="T11" fmla="*/ 37 h 47"/>
                <a:gd name="T12" fmla="*/ 47 w 53"/>
                <a:gd name="T13" fmla="*/ 47 h 47"/>
                <a:gd name="T14" fmla="*/ 47 w 53"/>
                <a:gd name="T15" fmla="*/ 47 h 47"/>
                <a:gd name="T16" fmla="*/ 6 w 53"/>
                <a:gd name="T17" fmla="*/ 47 h 47"/>
                <a:gd name="T18" fmla="*/ 0 w 53"/>
                <a:gd name="T19" fmla="*/ 40 h 47"/>
                <a:gd name="T20" fmla="*/ 0 w 53"/>
                <a:gd name="T21" fmla="*/ 6 h 47"/>
                <a:gd name="T22" fmla="*/ 6 w 53"/>
                <a:gd name="T23" fmla="*/ 0 h 47"/>
                <a:gd name="T24" fmla="*/ 47 w 53"/>
                <a:gd name="T25" fmla="*/ 0 h 47"/>
                <a:gd name="T26" fmla="*/ 53 w 53"/>
                <a:gd name="T27" fmla="*/ 6 h 47"/>
                <a:gd name="T28" fmla="*/ 53 w 53"/>
                <a:gd name="T29" fmla="*/ 40 h 47"/>
                <a:gd name="T30" fmla="*/ 47 w 53"/>
                <a:gd name="T31" fmla="*/ 4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3" h="47">
                  <a:moveTo>
                    <a:pt x="9" y="37"/>
                  </a:moveTo>
                  <a:lnTo>
                    <a:pt x="9" y="37"/>
                  </a:lnTo>
                  <a:lnTo>
                    <a:pt x="43" y="37"/>
                  </a:lnTo>
                  <a:lnTo>
                    <a:pt x="43" y="10"/>
                  </a:lnTo>
                  <a:lnTo>
                    <a:pt x="9" y="10"/>
                  </a:lnTo>
                  <a:lnTo>
                    <a:pt x="9" y="37"/>
                  </a:lnTo>
                  <a:close/>
                  <a:moveTo>
                    <a:pt x="47" y="47"/>
                  </a:moveTo>
                  <a:lnTo>
                    <a:pt x="47" y="47"/>
                  </a:lnTo>
                  <a:lnTo>
                    <a:pt x="6" y="47"/>
                  </a:lnTo>
                  <a:cubicBezTo>
                    <a:pt x="2" y="47"/>
                    <a:pt x="0" y="44"/>
                    <a:pt x="0" y="40"/>
                  </a:cubicBezTo>
                  <a:lnTo>
                    <a:pt x="0" y="6"/>
                  </a:lnTo>
                  <a:cubicBezTo>
                    <a:pt x="0" y="3"/>
                    <a:pt x="2" y="0"/>
                    <a:pt x="6" y="0"/>
                  </a:cubicBezTo>
                  <a:lnTo>
                    <a:pt x="47" y="0"/>
                  </a:lnTo>
                  <a:cubicBezTo>
                    <a:pt x="50" y="0"/>
                    <a:pt x="53" y="3"/>
                    <a:pt x="53" y="6"/>
                  </a:cubicBezTo>
                  <a:lnTo>
                    <a:pt x="53" y="40"/>
                  </a:lnTo>
                  <a:cubicBezTo>
                    <a:pt x="53" y="44"/>
                    <a:pt x="50" y="47"/>
                    <a:pt x="47" y="47"/>
                  </a:cubicBezTo>
                  <a:close/>
                </a:path>
              </a:pathLst>
            </a:custGeom>
            <a:grpFill/>
            <a:ln w="0">
              <a:noFill/>
              <a:prstDash val="solid"/>
              <a:round/>
              <a:headEnd/>
              <a:tailEnd/>
            </a:ln>
          </p:spPr>
          <p:txBody>
            <a:bodyPr/>
            <a:lstStyle/>
            <a:p>
              <a:pPr defTabSz="543689">
                <a:defRPr/>
              </a:pPr>
              <a:endParaRPr lang="zh-CN" altLang="en-US" sz="3201"/>
            </a:p>
          </p:txBody>
        </p:sp>
        <p:sp>
          <p:nvSpPr>
            <p:cNvPr id="56" name="Freeform 364"/>
            <p:cNvSpPr>
              <a:spLocks/>
            </p:cNvSpPr>
            <p:nvPr/>
          </p:nvSpPr>
          <p:spPr bwMode="auto">
            <a:xfrm>
              <a:off x="1625601" y="635001"/>
              <a:ext cx="4763" cy="4763"/>
            </a:xfrm>
            <a:custGeom>
              <a:avLst/>
              <a:gdLst>
                <a:gd name="T0" fmla="*/ 1 w 5"/>
                <a:gd name="T1" fmla="*/ 2 h 5"/>
                <a:gd name="T2" fmla="*/ 1 w 5"/>
                <a:gd name="T3" fmla="*/ 2 h 5"/>
                <a:gd name="T4" fmla="*/ 4 w 5"/>
                <a:gd name="T5" fmla="*/ 2 h 5"/>
                <a:gd name="T6" fmla="*/ 4 w 5"/>
                <a:gd name="T7" fmla="*/ 0 h 5"/>
                <a:gd name="T8" fmla="*/ 5 w 5"/>
                <a:gd name="T9" fmla="*/ 0 h 5"/>
                <a:gd name="T10" fmla="*/ 5 w 5"/>
                <a:gd name="T11" fmla="*/ 5 h 5"/>
                <a:gd name="T12" fmla="*/ 4 w 5"/>
                <a:gd name="T13" fmla="*/ 5 h 5"/>
                <a:gd name="T14" fmla="*/ 4 w 5"/>
                <a:gd name="T15" fmla="*/ 3 h 5"/>
                <a:gd name="T16" fmla="*/ 1 w 5"/>
                <a:gd name="T17" fmla="*/ 3 h 5"/>
                <a:gd name="T18" fmla="*/ 1 w 5"/>
                <a:gd name="T19" fmla="*/ 5 h 5"/>
                <a:gd name="T20" fmla="*/ 0 w 5"/>
                <a:gd name="T21" fmla="*/ 5 h 5"/>
                <a:gd name="T22" fmla="*/ 0 w 5"/>
                <a:gd name="T23" fmla="*/ 0 h 5"/>
                <a:gd name="T24" fmla="*/ 1 w 5"/>
                <a:gd name="T25" fmla="*/ 0 h 5"/>
                <a:gd name="T26" fmla="*/ 1 w 5"/>
                <a:gd name="T27"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 h="5">
                  <a:moveTo>
                    <a:pt x="1" y="2"/>
                  </a:moveTo>
                  <a:lnTo>
                    <a:pt x="1" y="2"/>
                  </a:lnTo>
                  <a:lnTo>
                    <a:pt x="4" y="2"/>
                  </a:lnTo>
                  <a:lnTo>
                    <a:pt x="4" y="0"/>
                  </a:lnTo>
                  <a:lnTo>
                    <a:pt x="5" y="0"/>
                  </a:lnTo>
                  <a:lnTo>
                    <a:pt x="5" y="5"/>
                  </a:lnTo>
                  <a:lnTo>
                    <a:pt x="4" y="5"/>
                  </a:lnTo>
                  <a:lnTo>
                    <a:pt x="4" y="3"/>
                  </a:lnTo>
                  <a:lnTo>
                    <a:pt x="1" y="3"/>
                  </a:lnTo>
                  <a:lnTo>
                    <a:pt x="1" y="5"/>
                  </a:lnTo>
                  <a:lnTo>
                    <a:pt x="0" y="5"/>
                  </a:lnTo>
                  <a:lnTo>
                    <a:pt x="0" y="0"/>
                  </a:lnTo>
                  <a:lnTo>
                    <a:pt x="1" y="0"/>
                  </a:lnTo>
                  <a:lnTo>
                    <a:pt x="1" y="2"/>
                  </a:lnTo>
                  <a:close/>
                </a:path>
              </a:pathLst>
            </a:custGeom>
            <a:grpFill/>
            <a:ln w="0">
              <a:noFill/>
              <a:prstDash val="solid"/>
              <a:round/>
              <a:headEnd/>
              <a:tailEnd/>
            </a:ln>
          </p:spPr>
          <p:txBody>
            <a:bodyPr/>
            <a:lstStyle/>
            <a:p>
              <a:pPr defTabSz="543689">
                <a:defRPr/>
              </a:pPr>
              <a:endParaRPr lang="zh-CN" altLang="en-US" sz="3201"/>
            </a:p>
          </p:txBody>
        </p:sp>
        <p:sp>
          <p:nvSpPr>
            <p:cNvPr id="57" name="Freeform 365"/>
            <p:cNvSpPr>
              <a:spLocks/>
            </p:cNvSpPr>
            <p:nvPr/>
          </p:nvSpPr>
          <p:spPr bwMode="auto">
            <a:xfrm>
              <a:off x="1630363" y="635001"/>
              <a:ext cx="4763" cy="4763"/>
            </a:xfrm>
            <a:custGeom>
              <a:avLst/>
              <a:gdLst>
                <a:gd name="T0" fmla="*/ 1 w 5"/>
                <a:gd name="T1" fmla="*/ 3 h 5"/>
                <a:gd name="T2" fmla="*/ 1 w 5"/>
                <a:gd name="T3" fmla="*/ 3 h 5"/>
                <a:gd name="T4" fmla="*/ 3 w 5"/>
                <a:gd name="T5" fmla="*/ 4 h 5"/>
                <a:gd name="T6" fmla="*/ 4 w 5"/>
                <a:gd name="T7" fmla="*/ 3 h 5"/>
                <a:gd name="T8" fmla="*/ 4 w 5"/>
                <a:gd name="T9" fmla="*/ 0 h 5"/>
                <a:gd name="T10" fmla="*/ 5 w 5"/>
                <a:gd name="T11" fmla="*/ 0 h 5"/>
                <a:gd name="T12" fmla="*/ 5 w 5"/>
                <a:gd name="T13" fmla="*/ 3 h 5"/>
                <a:gd name="T14" fmla="*/ 4 w 5"/>
                <a:gd name="T15" fmla="*/ 4 h 5"/>
                <a:gd name="T16" fmla="*/ 3 w 5"/>
                <a:gd name="T17" fmla="*/ 5 h 5"/>
                <a:gd name="T18" fmla="*/ 1 w 5"/>
                <a:gd name="T19" fmla="*/ 4 h 5"/>
                <a:gd name="T20" fmla="*/ 0 w 5"/>
                <a:gd name="T21" fmla="*/ 3 h 5"/>
                <a:gd name="T22" fmla="*/ 0 w 5"/>
                <a:gd name="T23" fmla="*/ 0 h 5"/>
                <a:gd name="T24" fmla="*/ 1 w 5"/>
                <a:gd name="T25" fmla="*/ 0 h 5"/>
                <a:gd name="T26" fmla="*/ 1 w 5"/>
                <a:gd name="T27" fmla="*/ 3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 h="5">
                  <a:moveTo>
                    <a:pt x="1" y="3"/>
                  </a:moveTo>
                  <a:lnTo>
                    <a:pt x="1" y="3"/>
                  </a:lnTo>
                  <a:cubicBezTo>
                    <a:pt x="1" y="4"/>
                    <a:pt x="2" y="4"/>
                    <a:pt x="3" y="4"/>
                  </a:cubicBezTo>
                  <a:cubicBezTo>
                    <a:pt x="3" y="4"/>
                    <a:pt x="4" y="4"/>
                    <a:pt x="4" y="3"/>
                  </a:cubicBezTo>
                  <a:lnTo>
                    <a:pt x="4" y="0"/>
                  </a:lnTo>
                  <a:lnTo>
                    <a:pt x="5" y="0"/>
                  </a:lnTo>
                  <a:lnTo>
                    <a:pt x="5" y="3"/>
                  </a:lnTo>
                  <a:cubicBezTo>
                    <a:pt x="5" y="3"/>
                    <a:pt x="5" y="4"/>
                    <a:pt x="4" y="4"/>
                  </a:cubicBezTo>
                  <a:cubicBezTo>
                    <a:pt x="4" y="5"/>
                    <a:pt x="3" y="5"/>
                    <a:pt x="3" y="5"/>
                  </a:cubicBezTo>
                  <a:cubicBezTo>
                    <a:pt x="2" y="5"/>
                    <a:pt x="1" y="5"/>
                    <a:pt x="1" y="4"/>
                  </a:cubicBezTo>
                  <a:cubicBezTo>
                    <a:pt x="1" y="4"/>
                    <a:pt x="0" y="3"/>
                    <a:pt x="0" y="3"/>
                  </a:cubicBezTo>
                  <a:lnTo>
                    <a:pt x="0" y="0"/>
                  </a:lnTo>
                  <a:lnTo>
                    <a:pt x="1" y="0"/>
                  </a:lnTo>
                  <a:lnTo>
                    <a:pt x="1" y="3"/>
                  </a:lnTo>
                  <a:close/>
                </a:path>
              </a:pathLst>
            </a:custGeom>
            <a:grpFill/>
            <a:ln w="0">
              <a:noFill/>
              <a:prstDash val="solid"/>
              <a:round/>
              <a:headEnd/>
              <a:tailEnd/>
            </a:ln>
          </p:spPr>
          <p:txBody>
            <a:bodyPr/>
            <a:lstStyle/>
            <a:p>
              <a:pPr defTabSz="543689">
                <a:defRPr/>
              </a:pPr>
              <a:endParaRPr lang="zh-CN" altLang="en-US" sz="3201"/>
            </a:p>
          </p:txBody>
        </p:sp>
        <p:sp>
          <p:nvSpPr>
            <p:cNvPr id="58" name="Freeform 366"/>
            <p:cNvSpPr>
              <a:spLocks noEditPoints="1"/>
            </p:cNvSpPr>
            <p:nvPr/>
          </p:nvSpPr>
          <p:spPr bwMode="auto">
            <a:xfrm>
              <a:off x="1635126" y="635001"/>
              <a:ext cx="3175" cy="4763"/>
            </a:xfrm>
            <a:custGeom>
              <a:avLst/>
              <a:gdLst>
                <a:gd name="T0" fmla="*/ 2 w 5"/>
                <a:gd name="T1" fmla="*/ 3 h 5"/>
                <a:gd name="T2" fmla="*/ 2 w 5"/>
                <a:gd name="T3" fmla="*/ 3 h 5"/>
                <a:gd name="T4" fmla="*/ 3 w 5"/>
                <a:gd name="T5" fmla="*/ 3 h 5"/>
                <a:gd name="T6" fmla="*/ 2 w 5"/>
                <a:gd name="T7" fmla="*/ 1 h 5"/>
                <a:gd name="T8" fmla="*/ 2 w 5"/>
                <a:gd name="T9" fmla="*/ 3 h 5"/>
                <a:gd name="T10" fmla="*/ 3 w 5"/>
                <a:gd name="T11" fmla="*/ 0 h 5"/>
                <a:gd name="T12" fmla="*/ 3 w 5"/>
                <a:gd name="T13" fmla="*/ 0 h 5"/>
                <a:gd name="T14" fmla="*/ 5 w 5"/>
                <a:gd name="T15" fmla="*/ 5 h 5"/>
                <a:gd name="T16" fmla="*/ 4 w 5"/>
                <a:gd name="T17" fmla="*/ 5 h 5"/>
                <a:gd name="T18" fmla="*/ 3 w 5"/>
                <a:gd name="T19" fmla="*/ 4 h 5"/>
                <a:gd name="T20" fmla="*/ 1 w 5"/>
                <a:gd name="T21" fmla="*/ 4 h 5"/>
                <a:gd name="T22" fmla="*/ 1 w 5"/>
                <a:gd name="T23" fmla="*/ 5 h 5"/>
                <a:gd name="T24" fmla="*/ 0 w 5"/>
                <a:gd name="T25" fmla="*/ 5 h 5"/>
                <a:gd name="T26" fmla="*/ 2 w 5"/>
                <a:gd name="T27" fmla="*/ 0 h 5"/>
                <a:gd name="T28" fmla="*/ 3 w 5"/>
                <a:gd name="T29"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 h="5">
                  <a:moveTo>
                    <a:pt x="2" y="3"/>
                  </a:moveTo>
                  <a:lnTo>
                    <a:pt x="2" y="3"/>
                  </a:lnTo>
                  <a:lnTo>
                    <a:pt x="3" y="3"/>
                  </a:lnTo>
                  <a:lnTo>
                    <a:pt x="2" y="1"/>
                  </a:lnTo>
                  <a:lnTo>
                    <a:pt x="2" y="3"/>
                  </a:lnTo>
                  <a:close/>
                  <a:moveTo>
                    <a:pt x="3" y="0"/>
                  </a:moveTo>
                  <a:lnTo>
                    <a:pt x="3" y="0"/>
                  </a:lnTo>
                  <a:lnTo>
                    <a:pt x="5" y="5"/>
                  </a:lnTo>
                  <a:lnTo>
                    <a:pt x="4" y="5"/>
                  </a:lnTo>
                  <a:lnTo>
                    <a:pt x="3" y="4"/>
                  </a:lnTo>
                  <a:lnTo>
                    <a:pt x="1" y="4"/>
                  </a:lnTo>
                  <a:lnTo>
                    <a:pt x="1" y="5"/>
                  </a:lnTo>
                  <a:lnTo>
                    <a:pt x="0" y="5"/>
                  </a:lnTo>
                  <a:lnTo>
                    <a:pt x="2" y="0"/>
                  </a:lnTo>
                  <a:lnTo>
                    <a:pt x="3" y="0"/>
                  </a:lnTo>
                  <a:close/>
                </a:path>
              </a:pathLst>
            </a:custGeom>
            <a:grpFill/>
            <a:ln w="0">
              <a:noFill/>
              <a:prstDash val="solid"/>
              <a:round/>
              <a:headEnd/>
              <a:tailEnd/>
            </a:ln>
          </p:spPr>
          <p:txBody>
            <a:bodyPr/>
            <a:lstStyle/>
            <a:p>
              <a:pPr defTabSz="543689">
                <a:defRPr/>
              </a:pPr>
              <a:endParaRPr lang="zh-CN" altLang="en-US" sz="3201"/>
            </a:p>
          </p:txBody>
        </p:sp>
        <p:sp>
          <p:nvSpPr>
            <p:cNvPr id="59" name="Freeform 367"/>
            <p:cNvSpPr>
              <a:spLocks/>
            </p:cNvSpPr>
            <p:nvPr/>
          </p:nvSpPr>
          <p:spPr bwMode="auto">
            <a:xfrm>
              <a:off x="1638301" y="635001"/>
              <a:ext cx="6350" cy="4763"/>
            </a:xfrm>
            <a:custGeom>
              <a:avLst/>
              <a:gdLst>
                <a:gd name="T0" fmla="*/ 2 w 8"/>
                <a:gd name="T1" fmla="*/ 0 h 5"/>
                <a:gd name="T2" fmla="*/ 2 w 8"/>
                <a:gd name="T3" fmla="*/ 0 h 5"/>
                <a:gd name="T4" fmla="*/ 3 w 8"/>
                <a:gd name="T5" fmla="*/ 4 h 5"/>
                <a:gd name="T6" fmla="*/ 4 w 8"/>
                <a:gd name="T7" fmla="*/ 0 h 5"/>
                <a:gd name="T8" fmla="*/ 5 w 8"/>
                <a:gd name="T9" fmla="*/ 0 h 5"/>
                <a:gd name="T10" fmla="*/ 6 w 8"/>
                <a:gd name="T11" fmla="*/ 4 h 5"/>
                <a:gd name="T12" fmla="*/ 7 w 8"/>
                <a:gd name="T13" fmla="*/ 0 h 5"/>
                <a:gd name="T14" fmla="*/ 8 w 8"/>
                <a:gd name="T15" fmla="*/ 0 h 5"/>
                <a:gd name="T16" fmla="*/ 6 w 8"/>
                <a:gd name="T17" fmla="*/ 5 h 5"/>
                <a:gd name="T18" fmla="*/ 5 w 8"/>
                <a:gd name="T19" fmla="*/ 5 h 5"/>
                <a:gd name="T20" fmla="*/ 4 w 8"/>
                <a:gd name="T21" fmla="*/ 1 h 5"/>
                <a:gd name="T22" fmla="*/ 3 w 8"/>
                <a:gd name="T23" fmla="*/ 5 h 5"/>
                <a:gd name="T24" fmla="*/ 2 w 8"/>
                <a:gd name="T25" fmla="*/ 5 h 5"/>
                <a:gd name="T26" fmla="*/ 0 w 8"/>
                <a:gd name="T27" fmla="*/ 0 h 5"/>
                <a:gd name="T28" fmla="*/ 2 w 8"/>
                <a:gd name="T29"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 h="5">
                  <a:moveTo>
                    <a:pt x="2" y="0"/>
                  </a:moveTo>
                  <a:lnTo>
                    <a:pt x="2" y="0"/>
                  </a:lnTo>
                  <a:lnTo>
                    <a:pt x="3" y="4"/>
                  </a:lnTo>
                  <a:lnTo>
                    <a:pt x="4" y="0"/>
                  </a:lnTo>
                  <a:lnTo>
                    <a:pt x="5" y="0"/>
                  </a:lnTo>
                  <a:lnTo>
                    <a:pt x="6" y="4"/>
                  </a:lnTo>
                  <a:lnTo>
                    <a:pt x="7" y="0"/>
                  </a:lnTo>
                  <a:lnTo>
                    <a:pt x="8" y="0"/>
                  </a:lnTo>
                  <a:lnTo>
                    <a:pt x="6" y="5"/>
                  </a:lnTo>
                  <a:lnTo>
                    <a:pt x="5" y="5"/>
                  </a:lnTo>
                  <a:lnTo>
                    <a:pt x="4" y="1"/>
                  </a:lnTo>
                  <a:lnTo>
                    <a:pt x="3" y="5"/>
                  </a:lnTo>
                  <a:lnTo>
                    <a:pt x="2" y="5"/>
                  </a:lnTo>
                  <a:lnTo>
                    <a:pt x="0" y="0"/>
                  </a:lnTo>
                  <a:lnTo>
                    <a:pt x="2" y="0"/>
                  </a:lnTo>
                  <a:close/>
                </a:path>
              </a:pathLst>
            </a:custGeom>
            <a:grpFill/>
            <a:ln w="0">
              <a:noFill/>
              <a:prstDash val="solid"/>
              <a:round/>
              <a:headEnd/>
              <a:tailEnd/>
            </a:ln>
          </p:spPr>
          <p:txBody>
            <a:bodyPr/>
            <a:lstStyle/>
            <a:p>
              <a:pPr defTabSz="543689">
                <a:defRPr/>
              </a:pPr>
              <a:endParaRPr lang="zh-CN" altLang="en-US" sz="3201"/>
            </a:p>
          </p:txBody>
        </p:sp>
        <p:sp>
          <p:nvSpPr>
            <p:cNvPr id="60" name="Freeform 368"/>
            <p:cNvSpPr>
              <a:spLocks/>
            </p:cNvSpPr>
            <p:nvPr/>
          </p:nvSpPr>
          <p:spPr bwMode="auto">
            <a:xfrm>
              <a:off x="1644651" y="635001"/>
              <a:ext cx="3175" cy="4763"/>
            </a:xfrm>
            <a:custGeom>
              <a:avLst/>
              <a:gdLst>
                <a:gd name="T0" fmla="*/ 1 w 4"/>
                <a:gd name="T1" fmla="*/ 2 h 5"/>
                <a:gd name="T2" fmla="*/ 1 w 4"/>
                <a:gd name="T3" fmla="*/ 2 h 5"/>
                <a:gd name="T4" fmla="*/ 4 w 4"/>
                <a:gd name="T5" fmla="*/ 2 h 5"/>
                <a:gd name="T6" fmla="*/ 4 w 4"/>
                <a:gd name="T7" fmla="*/ 3 h 5"/>
                <a:gd name="T8" fmla="*/ 1 w 4"/>
                <a:gd name="T9" fmla="*/ 3 h 5"/>
                <a:gd name="T10" fmla="*/ 2 w 4"/>
                <a:gd name="T11" fmla="*/ 4 h 5"/>
                <a:gd name="T12" fmla="*/ 4 w 4"/>
                <a:gd name="T13" fmla="*/ 4 h 5"/>
                <a:gd name="T14" fmla="*/ 4 w 4"/>
                <a:gd name="T15" fmla="*/ 5 h 5"/>
                <a:gd name="T16" fmla="*/ 2 w 4"/>
                <a:gd name="T17" fmla="*/ 5 h 5"/>
                <a:gd name="T18" fmla="*/ 1 w 4"/>
                <a:gd name="T19" fmla="*/ 4 h 5"/>
                <a:gd name="T20" fmla="*/ 0 w 4"/>
                <a:gd name="T21" fmla="*/ 3 h 5"/>
                <a:gd name="T22" fmla="*/ 2 w 4"/>
                <a:gd name="T23" fmla="*/ 0 h 5"/>
                <a:gd name="T24" fmla="*/ 4 w 4"/>
                <a:gd name="T25" fmla="*/ 0 h 5"/>
                <a:gd name="T26" fmla="*/ 4 w 4"/>
                <a:gd name="T27" fmla="*/ 1 h 5"/>
                <a:gd name="T28" fmla="*/ 2 w 4"/>
                <a:gd name="T29" fmla="*/ 1 h 5"/>
                <a:gd name="T30" fmla="*/ 1 w 4"/>
                <a:gd name="T31"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 h="5">
                  <a:moveTo>
                    <a:pt x="1" y="2"/>
                  </a:moveTo>
                  <a:lnTo>
                    <a:pt x="1" y="2"/>
                  </a:lnTo>
                  <a:lnTo>
                    <a:pt x="4" y="2"/>
                  </a:lnTo>
                  <a:lnTo>
                    <a:pt x="4" y="3"/>
                  </a:lnTo>
                  <a:lnTo>
                    <a:pt x="1" y="3"/>
                  </a:lnTo>
                  <a:cubicBezTo>
                    <a:pt x="1" y="4"/>
                    <a:pt x="2" y="4"/>
                    <a:pt x="2" y="4"/>
                  </a:cubicBezTo>
                  <a:lnTo>
                    <a:pt x="4" y="4"/>
                  </a:lnTo>
                  <a:lnTo>
                    <a:pt x="4" y="5"/>
                  </a:lnTo>
                  <a:lnTo>
                    <a:pt x="2" y="5"/>
                  </a:lnTo>
                  <a:cubicBezTo>
                    <a:pt x="2" y="5"/>
                    <a:pt x="1" y="5"/>
                    <a:pt x="1" y="4"/>
                  </a:cubicBezTo>
                  <a:cubicBezTo>
                    <a:pt x="0" y="4"/>
                    <a:pt x="0" y="3"/>
                    <a:pt x="0" y="3"/>
                  </a:cubicBezTo>
                  <a:cubicBezTo>
                    <a:pt x="0" y="1"/>
                    <a:pt x="1" y="0"/>
                    <a:pt x="2" y="0"/>
                  </a:cubicBezTo>
                  <a:lnTo>
                    <a:pt x="4" y="0"/>
                  </a:lnTo>
                  <a:lnTo>
                    <a:pt x="4" y="1"/>
                  </a:lnTo>
                  <a:lnTo>
                    <a:pt x="2" y="1"/>
                  </a:lnTo>
                  <a:cubicBezTo>
                    <a:pt x="2" y="1"/>
                    <a:pt x="1" y="1"/>
                    <a:pt x="1" y="2"/>
                  </a:cubicBezTo>
                  <a:close/>
                </a:path>
              </a:pathLst>
            </a:custGeom>
            <a:grpFill/>
            <a:ln w="0">
              <a:noFill/>
              <a:prstDash val="solid"/>
              <a:round/>
              <a:headEnd/>
              <a:tailEnd/>
            </a:ln>
          </p:spPr>
          <p:txBody>
            <a:bodyPr/>
            <a:lstStyle/>
            <a:p>
              <a:pPr defTabSz="543689">
                <a:defRPr/>
              </a:pPr>
              <a:endParaRPr lang="zh-CN" altLang="en-US" sz="3201"/>
            </a:p>
          </p:txBody>
        </p:sp>
        <p:sp>
          <p:nvSpPr>
            <p:cNvPr id="61" name="Freeform 369"/>
            <p:cNvSpPr>
              <a:spLocks/>
            </p:cNvSpPr>
            <p:nvPr/>
          </p:nvSpPr>
          <p:spPr bwMode="auto">
            <a:xfrm>
              <a:off x="1649413" y="635001"/>
              <a:ext cx="0" cy="4763"/>
            </a:xfrm>
            <a:custGeom>
              <a:avLst/>
              <a:gdLst>
                <a:gd name="T0" fmla="*/ 0 w 1"/>
                <a:gd name="T1" fmla="*/ 0 h 5"/>
                <a:gd name="T2" fmla="*/ 0 w 1"/>
                <a:gd name="T3" fmla="*/ 0 h 5"/>
                <a:gd name="T4" fmla="*/ 1 w 1"/>
                <a:gd name="T5" fmla="*/ 0 h 5"/>
                <a:gd name="T6" fmla="*/ 1 w 1"/>
                <a:gd name="T7" fmla="*/ 5 h 5"/>
                <a:gd name="T8" fmla="*/ 0 w 1"/>
                <a:gd name="T9" fmla="*/ 5 h 5"/>
                <a:gd name="T10" fmla="*/ 0 w 1"/>
                <a:gd name="T11" fmla="*/ 0 h 5"/>
              </a:gdLst>
              <a:ahLst/>
              <a:cxnLst>
                <a:cxn ang="0">
                  <a:pos x="T0" y="T1"/>
                </a:cxn>
                <a:cxn ang="0">
                  <a:pos x="T2" y="T3"/>
                </a:cxn>
                <a:cxn ang="0">
                  <a:pos x="T4" y="T5"/>
                </a:cxn>
                <a:cxn ang="0">
                  <a:pos x="T6" y="T7"/>
                </a:cxn>
                <a:cxn ang="0">
                  <a:pos x="T8" y="T9"/>
                </a:cxn>
                <a:cxn ang="0">
                  <a:pos x="T10" y="T11"/>
                </a:cxn>
              </a:cxnLst>
              <a:rect l="0" t="0" r="r" b="b"/>
              <a:pathLst>
                <a:path w="1" h="5">
                  <a:moveTo>
                    <a:pt x="0" y="0"/>
                  </a:moveTo>
                  <a:lnTo>
                    <a:pt x="0" y="0"/>
                  </a:lnTo>
                  <a:lnTo>
                    <a:pt x="1" y="0"/>
                  </a:lnTo>
                  <a:lnTo>
                    <a:pt x="1" y="5"/>
                  </a:lnTo>
                  <a:lnTo>
                    <a:pt x="0" y="5"/>
                  </a:lnTo>
                  <a:lnTo>
                    <a:pt x="0" y="0"/>
                  </a:lnTo>
                  <a:close/>
                </a:path>
              </a:pathLst>
            </a:custGeom>
            <a:grpFill/>
            <a:ln w="0">
              <a:noFill/>
              <a:prstDash val="solid"/>
              <a:round/>
              <a:headEnd/>
              <a:tailEnd/>
            </a:ln>
          </p:spPr>
          <p:txBody>
            <a:bodyPr/>
            <a:lstStyle/>
            <a:p>
              <a:pPr defTabSz="543689">
                <a:defRPr/>
              </a:pPr>
              <a:endParaRPr lang="zh-CN" altLang="en-US" sz="3201"/>
            </a:p>
          </p:txBody>
        </p:sp>
        <p:sp>
          <p:nvSpPr>
            <p:cNvPr id="62" name="Freeform 370"/>
            <p:cNvSpPr>
              <a:spLocks/>
            </p:cNvSpPr>
            <p:nvPr/>
          </p:nvSpPr>
          <p:spPr bwMode="auto">
            <a:xfrm>
              <a:off x="1612901" y="633413"/>
              <a:ext cx="4763" cy="6350"/>
            </a:xfrm>
            <a:custGeom>
              <a:avLst/>
              <a:gdLst>
                <a:gd name="T0" fmla="*/ 0 w 5"/>
                <a:gd name="T1" fmla="*/ 2 h 6"/>
                <a:gd name="T2" fmla="*/ 0 w 5"/>
                <a:gd name="T3" fmla="*/ 2 h 6"/>
                <a:gd name="T4" fmla="*/ 1 w 5"/>
                <a:gd name="T5" fmla="*/ 4 h 6"/>
                <a:gd name="T6" fmla="*/ 5 w 5"/>
                <a:gd name="T7" fmla="*/ 6 h 6"/>
                <a:gd name="T8" fmla="*/ 5 w 5"/>
                <a:gd name="T9" fmla="*/ 6 h 6"/>
                <a:gd name="T10" fmla="*/ 5 w 5"/>
                <a:gd name="T11" fmla="*/ 6 h 6"/>
                <a:gd name="T12" fmla="*/ 5 w 5"/>
                <a:gd name="T13" fmla="*/ 6 h 6"/>
                <a:gd name="T14" fmla="*/ 1 w 5"/>
                <a:gd name="T15" fmla="*/ 0 h 6"/>
                <a:gd name="T16" fmla="*/ 0 w 5"/>
                <a:gd name="T17" fmla="*/ 2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6">
                  <a:moveTo>
                    <a:pt x="0" y="2"/>
                  </a:moveTo>
                  <a:lnTo>
                    <a:pt x="0" y="2"/>
                  </a:lnTo>
                  <a:cubicBezTo>
                    <a:pt x="0" y="3"/>
                    <a:pt x="1" y="4"/>
                    <a:pt x="1" y="4"/>
                  </a:cubicBezTo>
                  <a:cubicBezTo>
                    <a:pt x="2" y="5"/>
                    <a:pt x="4" y="6"/>
                    <a:pt x="5" y="6"/>
                  </a:cubicBezTo>
                  <a:cubicBezTo>
                    <a:pt x="5" y="6"/>
                    <a:pt x="5" y="6"/>
                    <a:pt x="5" y="6"/>
                  </a:cubicBezTo>
                  <a:cubicBezTo>
                    <a:pt x="5" y="6"/>
                    <a:pt x="5" y="6"/>
                    <a:pt x="5" y="6"/>
                  </a:cubicBezTo>
                  <a:lnTo>
                    <a:pt x="5" y="6"/>
                  </a:lnTo>
                  <a:cubicBezTo>
                    <a:pt x="3" y="2"/>
                    <a:pt x="1" y="0"/>
                    <a:pt x="1" y="0"/>
                  </a:cubicBezTo>
                  <a:cubicBezTo>
                    <a:pt x="1" y="0"/>
                    <a:pt x="0" y="1"/>
                    <a:pt x="0" y="2"/>
                  </a:cubicBezTo>
                  <a:close/>
                </a:path>
              </a:pathLst>
            </a:custGeom>
            <a:grpFill/>
            <a:ln w="0">
              <a:noFill/>
              <a:prstDash val="solid"/>
              <a:round/>
              <a:headEnd/>
              <a:tailEnd/>
            </a:ln>
          </p:spPr>
          <p:txBody>
            <a:bodyPr/>
            <a:lstStyle/>
            <a:p>
              <a:pPr defTabSz="543689">
                <a:defRPr/>
              </a:pPr>
              <a:endParaRPr lang="zh-CN" altLang="en-US" sz="3201"/>
            </a:p>
          </p:txBody>
        </p:sp>
        <p:sp>
          <p:nvSpPr>
            <p:cNvPr id="63" name="Freeform 371"/>
            <p:cNvSpPr>
              <a:spLocks/>
            </p:cNvSpPr>
            <p:nvPr/>
          </p:nvSpPr>
          <p:spPr bwMode="auto">
            <a:xfrm>
              <a:off x="1612901" y="639763"/>
              <a:ext cx="4763" cy="1588"/>
            </a:xfrm>
            <a:custGeom>
              <a:avLst/>
              <a:gdLst>
                <a:gd name="T0" fmla="*/ 0 w 4"/>
                <a:gd name="T1" fmla="*/ 0 h 2"/>
                <a:gd name="T2" fmla="*/ 0 w 4"/>
                <a:gd name="T3" fmla="*/ 0 h 2"/>
                <a:gd name="T4" fmla="*/ 2 w 4"/>
                <a:gd name="T5" fmla="*/ 1 h 2"/>
                <a:gd name="T6" fmla="*/ 4 w 4"/>
                <a:gd name="T7" fmla="*/ 0 h 2"/>
                <a:gd name="T8" fmla="*/ 4 w 4"/>
                <a:gd name="T9" fmla="*/ 0 h 2"/>
                <a:gd name="T10" fmla="*/ 4 w 4"/>
                <a:gd name="T11" fmla="*/ 0 h 2"/>
                <a:gd name="T12" fmla="*/ 0 w 4"/>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4" h="2">
                  <a:moveTo>
                    <a:pt x="0" y="0"/>
                  </a:moveTo>
                  <a:lnTo>
                    <a:pt x="0" y="0"/>
                  </a:lnTo>
                  <a:cubicBezTo>
                    <a:pt x="1" y="1"/>
                    <a:pt x="1" y="2"/>
                    <a:pt x="2" y="1"/>
                  </a:cubicBezTo>
                  <a:cubicBezTo>
                    <a:pt x="3" y="1"/>
                    <a:pt x="4" y="0"/>
                    <a:pt x="4" y="0"/>
                  </a:cubicBezTo>
                  <a:lnTo>
                    <a:pt x="4" y="0"/>
                  </a:lnTo>
                  <a:cubicBezTo>
                    <a:pt x="4" y="0"/>
                    <a:pt x="4" y="0"/>
                    <a:pt x="4" y="0"/>
                  </a:cubicBezTo>
                  <a:lnTo>
                    <a:pt x="0" y="0"/>
                  </a:lnTo>
                  <a:close/>
                </a:path>
              </a:pathLst>
            </a:custGeom>
            <a:grpFill/>
            <a:ln w="0">
              <a:noFill/>
              <a:prstDash val="solid"/>
              <a:round/>
              <a:headEnd/>
              <a:tailEnd/>
            </a:ln>
          </p:spPr>
          <p:txBody>
            <a:bodyPr/>
            <a:lstStyle/>
            <a:p>
              <a:pPr defTabSz="543689">
                <a:defRPr/>
              </a:pPr>
              <a:endParaRPr lang="zh-CN" altLang="en-US" sz="3201"/>
            </a:p>
          </p:txBody>
        </p:sp>
        <p:sp>
          <p:nvSpPr>
            <p:cNvPr id="64" name="Freeform 372"/>
            <p:cNvSpPr>
              <a:spLocks/>
            </p:cNvSpPr>
            <p:nvPr/>
          </p:nvSpPr>
          <p:spPr bwMode="auto">
            <a:xfrm>
              <a:off x="1612901" y="636588"/>
              <a:ext cx="4763" cy="3175"/>
            </a:xfrm>
            <a:custGeom>
              <a:avLst/>
              <a:gdLst>
                <a:gd name="T0" fmla="*/ 0 w 5"/>
                <a:gd name="T1" fmla="*/ 2 h 4"/>
                <a:gd name="T2" fmla="*/ 0 w 5"/>
                <a:gd name="T3" fmla="*/ 2 h 4"/>
                <a:gd name="T4" fmla="*/ 1 w 5"/>
                <a:gd name="T5" fmla="*/ 3 h 4"/>
                <a:gd name="T6" fmla="*/ 2 w 5"/>
                <a:gd name="T7" fmla="*/ 4 h 4"/>
                <a:gd name="T8" fmla="*/ 5 w 5"/>
                <a:gd name="T9" fmla="*/ 4 h 4"/>
                <a:gd name="T10" fmla="*/ 5 w 5"/>
                <a:gd name="T11" fmla="*/ 4 h 4"/>
                <a:gd name="T12" fmla="*/ 5 w 5"/>
                <a:gd name="T13" fmla="*/ 4 h 4"/>
                <a:gd name="T14" fmla="*/ 0 w 5"/>
                <a:gd name="T15" fmla="*/ 0 h 4"/>
                <a:gd name="T16" fmla="*/ 0 w 5"/>
                <a:gd name="T17" fmla="*/ 2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4">
                  <a:moveTo>
                    <a:pt x="0" y="2"/>
                  </a:moveTo>
                  <a:lnTo>
                    <a:pt x="0" y="2"/>
                  </a:lnTo>
                  <a:cubicBezTo>
                    <a:pt x="1" y="3"/>
                    <a:pt x="1" y="3"/>
                    <a:pt x="1" y="3"/>
                  </a:cubicBezTo>
                  <a:cubicBezTo>
                    <a:pt x="2" y="4"/>
                    <a:pt x="2" y="4"/>
                    <a:pt x="2" y="4"/>
                  </a:cubicBezTo>
                  <a:cubicBezTo>
                    <a:pt x="2" y="4"/>
                    <a:pt x="5" y="4"/>
                    <a:pt x="5" y="4"/>
                  </a:cubicBezTo>
                  <a:lnTo>
                    <a:pt x="5" y="4"/>
                  </a:lnTo>
                  <a:lnTo>
                    <a:pt x="5" y="4"/>
                  </a:lnTo>
                  <a:cubicBezTo>
                    <a:pt x="4" y="2"/>
                    <a:pt x="0" y="0"/>
                    <a:pt x="0" y="0"/>
                  </a:cubicBezTo>
                  <a:cubicBezTo>
                    <a:pt x="0" y="1"/>
                    <a:pt x="0" y="2"/>
                    <a:pt x="0" y="2"/>
                  </a:cubicBezTo>
                  <a:close/>
                </a:path>
              </a:pathLst>
            </a:custGeom>
            <a:grpFill/>
            <a:ln w="0">
              <a:noFill/>
              <a:prstDash val="solid"/>
              <a:round/>
              <a:headEnd/>
              <a:tailEnd/>
            </a:ln>
          </p:spPr>
          <p:txBody>
            <a:bodyPr/>
            <a:lstStyle/>
            <a:p>
              <a:pPr defTabSz="543689">
                <a:defRPr/>
              </a:pPr>
              <a:endParaRPr lang="zh-CN" altLang="en-US" sz="3201"/>
            </a:p>
          </p:txBody>
        </p:sp>
        <p:sp>
          <p:nvSpPr>
            <p:cNvPr id="65" name="Freeform 373"/>
            <p:cNvSpPr>
              <a:spLocks/>
            </p:cNvSpPr>
            <p:nvPr/>
          </p:nvSpPr>
          <p:spPr bwMode="auto">
            <a:xfrm>
              <a:off x="1614488" y="631826"/>
              <a:ext cx="4763" cy="7938"/>
            </a:xfrm>
            <a:custGeom>
              <a:avLst/>
              <a:gdLst>
                <a:gd name="T0" fmla="*/ 2 w 4"/>
                <a:gd name="T1" fmla="*/ 0 h 8"/>
                <a:gd name="T2" fmla="*/ 2 w 4"/>
                <a:gd name="T3" fmla="*/ 0 h 8"/>
                <a:gd name="T4" fmla="*/ 1 w 4"/>
                <a:gd name="T5" fmla="*/ 1 h 8"/>
                <a:gd name="T6" fmla="*/ 1 w 4"/>
                <a:gd name="T7" fmla="*/ 3 h 8"/>
                <a:gd name="T8" fmla="*/ 3 w 4"/>
                <a:gd name="T9" fmla="*/ 8 h 8"/>
                <a:gd name="T10" fmla="*/ 3 w 4"/>
                <a:gd name="T11" fmla="*/ 8 h 8"/>
                <a:gd name="T12" fmla="*/ 3 w 4"/>
                <a:gd name="T13" fmla="*/ 8 h 8"/>
                <a:gd name="T14" fmla="*/ 3 w 4"/>
                <a:gd name="T15" fmla="*/ 0 h 8"/>
                <a:gd name="T16" fmla="*/ 2 w 4"/>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8">
                  <a:moveTo>
                    <a:pt x="2" y="0"/>
                  </a:moveTo>
                  <a:lnTo>
                    <a:pt x="2" y="0"/>
                  </a:lnTo>
                  <a:cubicBezTo>
                    <a:pt x="1" y="0"/>
                    <a:pt x="1" y="1"/>
                    <a:pt x="1" y="1"/>
                  </a:cubicBezTo>
                  <a:cubicBezTo>
                    <a:pt x="0" y="2"/>
                    <a:pt x="1" y="3"/>
                    <a:pt x="1" y="3"/>
                  </a:cubicBezTo>
                  <a:cubicBezTo>
                    <a:pt x="1" y="4"/>
                    <a:pt x="3" y="7"/>
                    <a:pt x="3" y="8"/>
                  </a:cubicBezTo>
                  <a:cubicBezTo>
                    <a:pt x="3" y="8"/>
                    <a:pt x="3" y="8"/>
                    <a:pt x="3" y="8"/>
                  </a:cubicBezTo>
                  <a:lnTo>
                    <a:pt x="3" y="8"/>
                  </a:lnTo>
                  <a:cubicBezTo>
                    <a:pt x="4" y="2"/>
                    <a:pt x="3" y="0"/>
                    <a:pt x="3" y="0"/>
                  </a:cubicBezTo>
                  <a:cubicBezTo>
                    <a:pt x="3" y="0"/>
                    <a:pt x="2" y="0"/>
                    <a:pt x="2" y="0"/>
                  </a:cubicBezTo>
                  <a:close/>
                </a:path>
              </a:pathLst>
            </a:custGeom>
            <a:grpFill/>
            <a:ln w="0">
              <a:noFill/>
              <a:prstDash val="solid"/>
              <a:round/>
              <a:headEnd/>
              <a:tailEnd/>
            </a:ln>
          </p:spPr>
          <p:txBody>
            <a:bodyPr/>
            <a:lstStyle/>
            <a:p>
              <a:pPr defTabSz="543689">
                <a:defRPr/>
              </a:pPr>
              <a:endParaRPr lang="zh-CN" altLang="en-US" sz="3201"/>
            </a:p>
          </p:txBody>
        </p:sp>
        <p:sp>
          <p:nvSpPr>
            <p:cNvPr id="66" name="Freeform 374"/>
            <p:cNvSpPr>
              <a:spLocks/>
            </p:cNvSpPr>
            <p:nvPr/>
          </p:nvSpPr>
          <p:spPr bwMode="auto">
            <a:xfrm>
              <a:off x="1619251" y="631826"/>
              <a:ext cx="1588" cy="7938"/>
            </a:xfrm>
            <a:custGeom>
              <a:avLst/>
              <a:gdLst>
                <a:gd name="T0" fmla="*/ 0 w 3"/>
                <a:gd name="T1" fmla="*/ 8 h 8"/>
                <a:gd name="T2" fmla="*/ 0 w 3"/>
                <a:gd name="T3" fmla="*/ 8 h 8"/>
                <a:gd name="T4" fmla="*/ 0 w 3"/>
                <a:gd name="T5" fmla="*/ 8 h 8"/>
                <a:gd name="T6" fmla="*/ 0 w 3"/>
                <a:gd name="T7" fmla="*/ 8 h 8"/>
                <a:gd name="T8" fmla="*/ 0 w 3"/>
                <a:gd name="T9" fmla="*/ 8 h 8"/>
                <a:gd name="T10" fmla="*/ 3 w 3"/>
                <a:gd name="T11" fmla="*/ 3 h 8"/>
                <a:gd name="T12" fmla="*/ 3 w 3"/>
                <a:gd name="T13" fmla="*/ 1 h 8"/>
                <a:gd name="T14" fmla="*/ 1 w 3"/>
                <a:gd name="T15" fmla="*/ 0 h 8"/>
                <a:gd name="T16" fmla="*/ 1 w 3"/>
                <a:gd name="T17" fmla="*/ 0 h 8"/>
                <a:gd name="T18" fmla="*/ 0 w 3"/>
                <a:gd name="T19"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 h="8">
                  <a:moveTo>
                    <a:pt x="0" y="8"/>
                  </a:moveTo>
                  <a:lnTo>
                    <a:pt x="0" y="8"/>
                  </a:lnTo>
                  <a:lnTo>
                    <a:pt x="0" y="8"/>
                  </a:lnTo>
                  <a:cubicBezTo>
                    <a:pt x="0" y="8"/>
                    <a:pt x="0" y="8"/>
                    <a:pt x="0" y="8"/>
                  </a:cubicBezTo>
                  <a:cubicBezTo>
                    <a:pt x="0" y="8"/>
                    <a:pt x="0" y="8"/>
                    <a:pt x="0" y="8"/>
                  </a:cubicBezTo>
                  <a:cubicBezTo>
                    <a:pt x="1" y="7"/>
                    <a:pt x="2" y="4"/>
                    <a:pt x="3" y="3"/>
                  </a:cubicBezTo>
                  <a:cubicBezTo>
                    <a:pt x="3" y="3"/>
                    <a:pt x="3" y="2"/>
                    <a:pt x="3" y="1"/>
                  </a:cubicBezTo>
                  <a:cubicBezTo>
                    <a:pt x="3" y="1"/>
                    <a:pt x="3" y="0"/>
                    <a:pt x="1" y="0"/>
                  </a:cubicBezTo>
                  <a:cubicBezTo>
                    <a:pt x="1" y="0"/>
                    <a:pt x="1" y="0"/>
                    <a:pt x="1" y="0"/>
                  </a:cubicBezTo>
                  <a:cubicBezTo>
                    <a:pt x="1" y="0"/>
                    <a:pt x="0" y="2"/>
                    <a:pt x="0" y="8"/>
                  </a:cubicBezTo>
                  <a:close/>
                </a:path>
              </a:pathLst>
            </a:custGeom>
            <a:grpFill/>
            <a:ln w="0">
              <a:noFill/>
              <a:prstDash val="solid"/>
              <a:round/>
              <a:headEnd/>
              <a:tailEnd/>
            </a:ln>
          </p:spPr>
          <p:txBody>
            <a:bodyPr/>
            <a:lstStyle/>
            <a:p>
              <a:pPr defTabSz="543689">
                <a:defRPr/>
              </a:pPr>
              <a:endParaRPr lang="zh-CN" altLang="en-US" sz="3201"/>
            </a:p>
          </p:txBody>
        </p:sp>
        <p:sp>
          <p:nvSpPr>
            <p:cNvPr id="67" name="Freeform 375"/>
            <p:cNvSpPr>
              <a:spLocks/>
            </p:cNvSpPr>
            <p:nvPr/>
          </p:nvSpPr>
          <p:spPr bwMode="auto">
            <a:xfrm>
              <a:off x="1619251" y="639763"/>
              <a:ext cx="3175" cy="1588"/>
            </a:xfrm>
            <a:custGeom>
              <a:avLst/>
              <a:gdLst>
                <a:gd name="T0" fmla="*/ 0 w 4"/>
                <a:gd name="T1" fmla="*/ 0 h 2"/>
                <a:gd name="T2" fmla="*/ 0 w 4"/>
                <a:gd name="T3" fmla="*/ 0 h 2"/>
                <a:gd name="T4" fmla="*/ 0 w 4"/>
                <a:gd name="T5" fmla="*/ 0 h 2"/>
                <a:gd name="T6" fmla="*/ 2 w 4"/>
                <a:gd name="T7" fmla="*/ 1 h 2"/>
                <a:gd name="T8" fmla="*/ 4 w 4"/>
                <a:gd name="T9" fmla="*/ 0 h 2"/>
                <a:gd name="T10" fmla="*/ 0 w 4"/>
                <a:gd name="T11" fmla="*/ 0 h 2"/>
                <a:gd name="T12" fmla="*/ 0 w 4"/>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4" h="2">
                  <a:moveTo>
                    <a:pt x="0" y="0"/>
                  </a:moveTo>
                  <a:lnTo>
                    <a:pt x="0" y="0"/>
                  </a:lnTo>
                  <a:lnTo>
                    <a:pt x="0" y="0"/>
                  </a:lnTo>
                  <a:cubicBezTo>
                    <a:pt x="1" y="0"/>
                    <a:pt x="2" y="1"/>
                    <a:pt x="2" y="1"/>
                  </a:cubicBezTo>
                  <a:cubicBezTo>
                    <a:pt x="2" y="1"/>
                    <a:pt x="3" y="2"/>
                    <a:pt x="4" y="0"/>
                  </a:cubicBezTo>
                  <a:lnTo>
                    <a:pt x="0" y="0"/>
                  </a:lnTo>
                  <a:cubicBezTo>
                    <a:pt x="0" y="0"/>
                    <a:pt x="0" y="0"/>
                    <a:pt x="0" y="0"/>
                  </a:cubicBezTo>
                  <a:close/>
                </a:path>
              </a:pathLst>
            </a:custGeom>
            <a:grpFill/>
            <a:ln w="0">
              <a:noFill/>
              <a:prstDash val="solid"/>
              <a:round/>
              <a:headEnd/>
              <a:tailEnd/>
            </a:ln>
          </p:spPr>
          <p:txBody>
            <a:bodyPr/>
            <a:lstStyle/>
            <a:p>
              <a:pPr defTabSz="543689">
                <a:defRPr/>
              </a:pPr>
              <a:endParaRPr lang="zh-CN" altLang="en-US" sz="3201"/>
            </a:p>
          </p:txBody>
        </p:sp>
        <p:sp>
          <p:nvSpPr>
            <p:cNvPr id="68" name="Freeform 376"/>
            <p:cNvSpPr>
              <a:spLocks/>
            </p:cNvSpPr>
            <p:nvPr/>
          </p:nvSpPr>
          <p:spPr bwMode="auto">
            <a:xfrm>
              <a:off x="1619251" y="636588"/>
              <a:ext cx="4763" cy="3175"/>
            </a:xfrm>
            <a:custGeom>
              <a:avLst/>
              <a:gdLst>
                <a:gd name="T0" fmla="*/ 0 w 6"/>
                <a:gd name="T1" fmla="*/ 4 h 4"/>
                <a:gd name="T2" fmla="*/ 0 w 6"/>
                <a:gd name="T3" fmla="*/ 4 h 4"/>
                <a:gd name="T4" fmla="*/ 0 w 6"/>
                <a:gd name="T5" fmla="*/ 4 h 4"/>
                <a:gd name="T6" fmla="*/ 0 w 6"/>
                <a:gd name="T7" fmla="*/ 4 h 4"/>
                <a:gd name="T8" fmla="*/ 0 w 6"/>
                <a:gd name="T9" fmla="*/ 4 h 4"/>
                <a:gd name="T10" fmla="*/ 3 w 6"/>
                <a:gd name="T11" fmla="*/ 4 h 4"/>
                <a:gd name="T12" fmla="*/ 4 w 6"/>
                <a:gd name="T13" fmla="*/ 3 h 4"/>
                <a:gd name="T14" fmla="*/ 5 w 6"/>
                <a:gd name="T15" fmla="*/ 2 h 4"/>
                <a:gd name="T16" fmla="*/ 6 w 6"/>
                <a:gd name="T17" fmla="*/ 0 h 4"/>
                <a:gd name="T18" fmla="*/ 0 w 6"/>
                <a:gd name="T19"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4">
                  <a:moveTo>
                    <a:pt x="0" y="4"/>
                  </a:moveTo>
                  <a:lnTo>
                    <a:pt x="0" y="4"/>
                  </a:lnTo>
                  <a:lnTo>
                    <a:pt x="0" y="4"/>
                  </a:lnTo>
                  <a:cubicBezTo>
                    <a:pt x="0" y="4"/>
                    <a:pt x="0" y="4"/>
                    <a:pt x="0" y="4"/>
                  </a:cubicBezTo>
                  <a:lnTo>
                    <a:pt x="0" y="4"/>
                  </a:lnTo>
                  <a:lnTo>
                    <a:pt x="3" y="4"/>
                  </a:lnTo>
                  <a:cubicBezTo>
                    <a:pt x="3" y="4"/>
                    <a:pt x="4" y="4"/>
                    <a:pt x="4" y="3"/>
                  </a:cubicBezTo>
                  <a:cubicBezTo>
                    <a:pt x="4" y="3"/>
                    <a:pt x="5" y="3"/>
                    <a:pt x="5" y="2"/>
                  </a:cubicBezTo>
                  <a:cubicBezTo>
                    <a:pt x="5" y="2"/>
                    <a:pt x="6" y="1"/>
                    <a:pt x="6" y="0"/>
                  </a:cubicBezTo>
                  <a:cubicBezTo>
                    <a:pt x="6" y="0"/>
                    <a:pt x="2" y="2"/>
                    <a:pt x="0" y="4"/>
                  </a:cubicBezTo>
                  <a:close/>
                </a:path>
              </a:pathLst>
            </a:custGeom>
            <a:grpFill/>
            <a:ln w="0">
              <a:noFill/>
              <a:prstDash val="solid"/>
              <a:round/>
              <a:headEnd/>
              <a:tailEnd/>
            </a:ln>
          </p:spPr>
          <p:txBody>
            <a:bodyPr/>
            <a:lstStyle/>
            <a:p>
              <a:pPr defTabSz="543689">
                <a:defRPr/>
              </a:pPr>
              <a:endParaRPr lang="zh-CN" altLang="en-US" sz="3201"/>
            </a:p>
          </p:txBody>
        </p:sp>
        <p:sp>
          <p:nvSpPr>
            <p:cNvPr id="69" name="Freeform 377"/>
            <p:cNvSpPr>
              <a:spLocks/>
            </p:cNvSpPr>
            <p:nvPr/>
          </p:nvSpPr>
          <p:spPr bwMode="auto">
            <a:xfrm>
              <a:off x="1619251" y="633413"/>
              <a:ext cx="4763" cy="6350"/>
            </a:xfrm>
            <a:custGeom>
              <a:avLst/>
              <a:gdLst>
                <a:gd name="T0" fmla="*/ 0 w 5"/>
                <a:gd name="T1" fmla="*/ 6 h 6"/>
                <a:gd name="T2" fmla="*/ 0 w 5"/>
                <a:gd name="T3" fmla="*/ 6 h 6"/>
                <a:gd name="T4" fmla="*/ 0 w 5"/>
                <a:gd name="T5" fmla="*/ 6 h 6"/>
                <a:gd name="T6" fmla="*/ 0 w 5"/>
                <a:gd name="T7" fmla="*/ 6 h 6"/>
                <a:gd name="T8" fmla="*/ 4 w 5"/>
                <a:gd name="T9" fmla="*/ 4 h 6"/>
                <a:gd name="T10" fmla="*/ 5 w 5"/>
                <a:gd name="T11" fmla="*/ 2 h 6"/>
                <a:gd name="T12" fmla="*/ 4 w 5"/>
                <a:gd name="T13" fmla="*/ 0 h 6"/>
                <a:gd name="T14" fmla="*/ 0 w 5"/>
                <a:gd name="T15" fmla="*/ 6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6">
                  <a:moveTo>
                    <a:pt x="0" y="6"/>
                  </a:moveTo>
                  <a:lnTo>
                    <a:pt x="0" y="6"/>
                  </a:lnTo>
                  <a:cubicBezTo>
                    <a:pt x="0" y="6"/>
                    <a:pt x="0" y="6"/>
                    <a:pt x="0" y="6"/>
                  </a:cubicBezTo>
                  <a:cubicBezTo>
                    <a:pt x="0" y="6"/>
                    <a:pt x="0" y="6"/>
                    <a:pt x="0" y="6"/>
                  </a:cubicBezTo>
                  <a:cubicBezTo>
                    <a:pt x="0" y="6"/>
                    <a:pt x="3" y="5"/>
                    <a:pt x="4" y="4"/>
                  </a:cubicBezTo>
                  <a:cubicBezTo>
                    <a:pt x="4" y="4"/>
                    <a:pt x="5" y="3"/>
                    <a:pt x="5" y="2"/>
                  </a:cubicBezTo>
                  <a:cubicBezTo>
                    <a:pt x="5" y="1"/>
                    <a:pt x="4" y="0"/>
                    <a:pt x="4" y="0"/>
                  </a:cubicBezTo>
                  <a:cubicBezTo>
                    <a:pt x="4" y="0"/>
                    <a:pt x="1" y="2"/>
                    <a:pt x="0" y="6"/>
                  </a:cubicBezTo>
                  <a:close/>
                </a:path>
              </a:pathLst>
            </a:custGeom>
            <a:grpFill/>
            <a:ln w="0">
              <a:noFill/>
              <a:prstDash val="solid"/>
              <a:round/>
              <a:headEnd/>
              <a:tailEnd/>
            </a:ln>
          </p:spPr>
          <p:txBody>
            <a:bodyPr/>
            <a:lstStyle/>
            <a:p>
              <a:pPr defTabSz="543689">
                <a:defRPr/>
              </a:pPr>
              <a:endParaRPr lang="zh-CN" altLang="en-US" sz="3201"/>
            </a:p>
          </p:txBody>
        </p:sp>
        <p:sp>
          <p:nvSpPr>
            <p:cNvPr id="70" name="Freeform 378"/>
            <p:cNvSpPr>
              <a:spLocks/>
            </p:cNvSpPr>
            <p:nvPr/>
          </p:nvSpPr>
          <p:spPr bwMode="auto">
            <a:xfrm>
              <a:off x="1585913" y="588963"/>
              <a:ext cx="93663" cy="615950"/>
            </a:xfrm>
            <a:custGeom>
              <a:avLst/>
              <a:gdLst>
                <a:gd name="T0" fmla="*/ 111 w 111"/>
                <a:gd name="T1" fmla="*/ 725 h 725"/>
                <a:gd name="T2" fmla="*/ 111 w 111"/>
                <a:gd name="T3" fmla="*/ 725 h 725"/>
                <a:gd name="T4" fmla="*/ 96 w 111"/>
                <a:gd name="T5" fmla="*/ 725 h 725"/>
                <a:gd name="T6" fmla="*/ 96 w 111"/>
                <a:gd name="T7" fmla="*/ 14 h 725"/>
                <a:gd name="T8" fmla="*/ 15 w 111"/>
                <a:gd name="T9" fmla="*/ 14 h 725"/>
                <a:gd name="T10" fmla="*/ 15 w 111"/>
                <a:gd name="T11" fmla="*/ 725 h 725"/>
                <a:gd name="T12" fmla="*/ 0 w 111"/>
                <a:gd name="T13" fmla="*/ 725 h 725"/>
                <a:gd name="T14" fmla="*/ 0 w 111"/>
                <a:gd name="T15" fmla="*/ 6 h 725"/>
                <a:gd name="T16" fmla="*/ 7 w 111"/>
                <a:gd name="T17" fmla="*/ 0 h 725"/>
                <a:gd name="T18" fmla="*/ 104 w 111"/>
                <a:gd name="T19" fmla="*/ 0 h 725"/>
                <a:gd name="T20" fmla="*/ 111 w 111"/>
                <a:gd name="T21" fmla="*/ 6 h 725"/>
                <a:gd name="T22" fmla="*/ 111 w 111"/>
                <a:gd name="T23" fmla="*/ 725 h 7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1" h="725">
                  <a:moveTo>
                    <a:pt x="111" y="725"/>
                  </a:moveTo>
                  <a:lnTo>
                    <a:pt x="111" y="725"/>
                  </a:lnTo>
                  <a:lnTo>
                    <a:pt x="96" y="725"/>
                  </a:lnTo>
                  <a:lnTo>
                    <a:pt x="96" y="14"/>
                  </a:lnTo>
                  <a:lnTo>
                    <a:pt x="15" y="14"/>
                  </a:lnTo>
                  <a:lnTo>
                    <a:pt x="15" y="725"/>
                  </a:lnTo>
                  <a:lnTo>
                    <a:pt x="0" y="725"/>
                  </a:lnTo>
                  <a:lnTo>
                    <a:pt x="0" y="6"/>
                  </a:lnTo>
                  <a:cubicBezTo>
                    <a:pt x="0" y="2"/>
                    <a:pt x="3" y="0"/>
                    <a:pt x="7" y="0"/>
                  </a:cubicBezTo>
                  <a:lnTo>
                    <a:pt x="104" y="0"/>
                  </a:lnTo>
                  <a:cubicBezTo>
                    <a:pt x="108" y="0"/>
                    <a:pt x="111" y="2"/>
                    <a:pt x="111" y="6"/>
                  </a:cubicBezTo>
                  <a:lnTo>
                    <a:pt x="111" y="725"/>
                  </a:lnTo>
                  <a:close/>
                </a:path>
              </a:pathLst>
            </a:custGeom>
            <a:grpFill/>
            <a:ln w="0">
              <a:noFill/>
              <a:prstDash val="solid"/>
              <a:round/>
              <a:headEnd/>
              <a:tailEnd/>
            </a:ln>
          </p:spPr>
          <p:txBody>
            <a:bodyPr/>
            <a:lstStyle/>
            <a:p>
              <a:pPr defTabSz="543689">
                <a:defRPr/>
              </a:pPr>
              <a:endParaRPr lang="zh-CN" altLang="en-US" sz="3201"/>
            </a:p>
          </p:txBody>
        </p:sp>
        <p:sp>
          <p:nvSpPr>
            <p:cNvPr id="71" name="Freeform 379"/>
            <p:cNvSpPr>
              <a:spLocks/>
            </p:cNvSpPr>
            <p:nvPr/>
          </p:nvSpPr>
          <p:spPr bwMode="auto">
            <a:xfrm>
              <a:off x="1647826" y="1181101"/>
              <a:ext cx="44450" cy="44450"/>
            </a:xfrm>
            <a:custGeom>
              <a:avLst/>
              <a:gdLst>
                <a:gd name="T0" fmla="*/ 25 w 51"/>
                <a:gd name="T1" fmla="*/ 52 h 52"/>
                <a:gd name="T2" fmla="*/ 25 w 51"/>
                <a:gd name="T3" fmla="*/ 52 h 52"/>
                <a:gd name="T4" fmla="*/ 0 w 51"/>
                <a:gd name="T5" fmla="*/ 26 h 52"/>
                <a:gd name="T6" fmla="*/ 25 w 51"/>
                <a:gd name="T7" fmla="*/ 0 h 52"/>
                <a:gd name="T8" fmla="*/ 51 w 51"/>
                <a:gd name="T9" fmla="*/ 26 h 52"/>
                <a:gd name="T10" fmla="*/ 25 w 51"/>
                <a:gd name="T11" fmla="*/ 52 h 52"/>
              </a:gdLst>
              <a:ahLst/>
              <a:cxnLst>
                <a:cxn ang="0">
                  <a:pos x="T0" y="T1"/>
                </a:cxn>
                <a:cxn ang="0">
                  <a:pos x="T2" y="T3"/>
                </a:cxn>
                <a:cxn ang="0">
                  <a:pos x="T4" y="T5"/>
                </a:cxn>
                <a:cxn ang="0">
                  <a:pos x="T6" y="T7"/>
                </a:cxn>
                <a:cxn ang="0">
                  <a:pos x="T8" y="T9"/>
                </a:cxn>
                <a:cxn ang="0">
                  <a:pos x="T10" y="T11"/>
                </a:cxn>
              </a:cxnLst>
              <a:rect l="0" t="0" r="r" b="b"/>
              <a:pathLst>
                <a:path w="51" h="52">
                  <a:moveTo>
                    <a:pt x="25" y="52"/>
                  </a:moveTo>
                  <a:lnTo>
                    <a:pt x="25" y="52"/>
                  </a:lnTo>
                  <a:cubicBezTo>
                    <a:pt x="11" y="52"/>
                    <a:pt x="0" y="40"/>
                    <a:pt x="0" y="26"/>
                  </a:cubicBezTo>
                  <a:cubicBezTo>
                    <a:pt x="0" y="12"/>
                    <a:pt x="11" y="0"/>
                    <a:pt x="25" y="0"/>
                  </a:cubicBezTo>
                  <a:cubicBezTo>
                    <a:pt x="40" y="0"/>
                    <a:pt x="51" y="12"/>
                    <a:pt x="51" y="26"/>
                  </a:cubicBezTo>
                  <a:cubicBezTo>
                    <a:pt x="51" y="40"/>
                    <a:pt x="40" y="52"/>
                    <a:pt x="25" y="52"/>
                  </a:cubicBezTo>
                  <a:close/>
                </a:path>
              </a:pathLst>
            </a:custGeom>
            <a:grpFill/>
            <a:ln w="0">
              <a:noFill/>
              <a:prstDash val="solid"/>
              <a:round/>
              <a:headEnd/>
              <a:tailEnd/>
            </a:ln>
          </p:spPr>
          <p:txBody>
            <a:bodyPr/>
            <a:lstStyle/>
            <a:p>
              <a:pPr defTabSz="543689">
                <a:defRPr/>
              </a:pPr>
              <a:endParaRPr lang="zh-CN" altLang="en-US" sz="3201"/>
            </a:p>
          </p:txBody>
        </p:sp>
        <p:sp>
          <p:nvSpPr>
            <p:cNvPr id="72" name="Freeform 380"/>
            <p:cNvSpPr>
              <a:spLocks/>
            </p:cNvSpPr>
            <p:nvPr/>
          </p:nvSpPr>
          <p:spPr bwMode="auto">
            <a:xfrm>
              <a:off x="1574801" y="1182688"/>
              <a:ext cx="44450" cy="44450"/>
            </a:xfrm>
            <a:custGeom>
              <a:avLst/>
              <a:gdLst>
                <a:gd name="T0" fmla="*/ 26 w 52"/>
                <a:gd name="T1" fmla="*/ 52 h 52"/>
                <a:gd name="T2" fmla="*/ 26 w 52"/>
                <a:gd name="T3" fmla="*/ 52 h 52"/>
                <a:gd name="T4" fmla="*/ 0 w 52"/>
                <a:gd name="T5" fmla="*/ 26 h 52"/>
                <a:gd name="T6" fmla="*/ 26 w 52"/>
                <a:gd name="T7" fmla="*/ 0 h 52"/>
                <a:gd name="T8" fmla="*/ 52 w 52"/>
                <a:gd name="T9" fmla="*/ 26 h 52"/>
                <a:gd name="T10" fmla="*/ 26 w 52"/>
                <a:gd name="T11" fmla="*/ 52 h 52"/>
              </a:gdLst>
              <a:ahLst/>
              <a:cxnLst>
                <a:cxn ang="0">
                  <a:pos x="T0" y="T1"/>
                </a:cxn>
                <a:cxn ang="0">
                  <a:pos x="T2" y="T3"/>
                </a:cxn>
                <a:cxn ang="0">
                  <a:pos x="T4" y="T5"/>
                </a:cxn>
                <a:cxn ang="0">
                  <a:pos x="T6" y="T7"/>
                </a:cxn>
                <a:cxn ang="0">
                  <a:pos x="T8" y="T9"/>
                </a:cxn>
                <a:cxn ang="0">
                  <a:pos x="T10" y="T11"/>
                </a:cxn>
              </a:cxnLst>
              <a:rect l="0" t="0" r="r" b="b"/>
              <a:pathLst>
                <a:path w="52" h="52">
                  <a:moveTo>
                    <a:pt x="26" y="52"/>
                  </a:moveTo>
                  <a:lnTo>
                    <a:pt x="26" y="52"/>
                  </a:lnTo>
                  <a:cubicBezTo>
                    <a:pt x="12" y="52"/>
                    <a:pt x="0" y="40"/>
                    <a:pt x="0" y="26"/>
                  </a:cubicBezTo>
                  <a:cubicBezTo>
                    <a:pt x="0" y="12"/>
                    <a:pt x="12" y="0"/>
                    <a:pt x="26" y="0"/>
                  </a:cubicBezTo>
                  <a:cubicBezTo>
                    <a:pt x="40" y="0"/>
                    <a:pt x="52" y="12"/>
                    <a:pt x="52" y="26"/>
                  </a:cubicBezTo>
                  <a:cubicBezTo>
                    <a:pt x="52" y="40"/>
                    <a:pt x="40" y="52"/>
                    <a:pt x="26" y="52"/>
                  </a:cubicBezTo>
                  <a:close/>
                </a:path>
              </a:pathLst>
            </a:custGeom>
            <a:grpFill/>
            <a:ln w="0">
              <a:noFill/>
              <a:prstDash val="solid"/>
              <a:round/>
              <a:headEnd/>
              <a:tailEnd/>
            </a:ln>
          </p:spPr>
          <p:txBody>
            <a:bodyPr/>
            <a:lstStyle/>
            <a:p>
              <a:pPr defTabSz="543689">
                <a:defRPr/>
              </a:pPr>
              <a:endParaRPr lang="zh-CN" altLang="en-US" sz="3201"/>
            </a:p>
          </p:txBody>
        </p:sp>
      </p:grpSp>
      <p:grpSp>
        <p:nvGrpSpPr>
          <p:cNvPr id="73" name="组合 72"/>
          <p:cNvGrpSpPr/>
          <p:nvPr/>
        </p:nvGrpSpPr>
        <p:grpSpPr>
          <a:xfrm>
            <a:off x="7981928" y="1637588"/>
            <a:ext cx="465137" cy="455612"/>
            <a:chOff x="12422188" y="4684713"/>
            <a:chExt cx="465137" cy="455612"/>
          </a:xfrm>
          <a:solidFill>
            <a:srgbClr val="484848"/>
          </a:solidFill>
        </p:grpSpPr>
        <p:sp>
          <p:nvSpPr>
            <p:cNvPr id="74" name="Freeform 12"/>
            <p:cNvSpPr>
              <a:spLocks noEditPoints="1"/>
            </p:cNvSpPr>
            <p:nvPr/>
          </p:nvSpPr>
          <p:spPr bwMode="auto">
            <a:xfrm>
              <a:off x="12485688" y="4849813"/>
              <a:ext cx="95250" cy="125412"/>
            </a:xfrm>
            <a:custGeom>
              <a:avLst/>
              <a:gdLst>
                <a:gd name="T0" fmla="*/ 4 w 36"/>
                <a:gd name="T1" fmla="*/ 48 h 48"/>
                <a:gd name="T2" fmla="*/ 27 w 36"/>
                <a:gd name="T3" fmla="*/ 48 h 48"/>
                <a:gd name="T4" fmla="*/ 36 w 36"/>
                <a:gd name="T5" fmla="*/ 39 h 48"/>
                <a:gd name="T6" fmla="*/ 36 w 36"/>
                <a:gd name="T7" fmla="*/ 10 h 48"/>
                <a:gd name="T8" fmla="*/ 27 w 36"/>
                <a:gd name="T9" fmla="*/ 0 h 48"/>
                <a:gd name="T10" fmla="*/ 4 w 36"/>
                <a:gd name="T11" fmla="*/ 0 h 48"/>
                <a:gd name="T12" fmla="*/ 0 w 36"/>
                <a:gd name="T13" fmla="*/ 0 h 48"/>
                <a:gd name="T14" fmla="*/ 0 w 36"/>
                <a:gd name="T15" fmla="*/ 4 h 48"/>
                <a:gd name="T16" fmla="*/ 0 w 36"/>
                <a:gd name="T17" fmla="*/ 44 h 48"/>
                <a:gd name="T18" fmla="*/ 0 w 36"/>
                <a:gd name="T19" fmla="*/ 48 h 48"/>
                <a:gd name="T20" fmla="*/ 4 w 36"/>
                <a:gd name="T21" fmla="*/ 48 h 48"/>
                <a:gd name="T22" fmla="*/ 4 w 36"/>
                <a:gd name="T23" fmla="*/ 4 h 48"/>
                <a:gd name="T24" fmla="*/ 27 w 36"/>
                <a:gd name="T25" fmla="*/ 4 h 48"/>
                <a:gd name="T26" fmla="*/ 32 w 36"/>
                <a:gd name="T27" fmla="*/ 10 h 48"/>
                <a:gd name="T28" fmla="*/ 32 w 36"/>
                <a:gd name="T29" fmla="*/ 39 h 48"/>
                <a:gd name="T30" fmla="*/ 27 w 36"/>
                <a:gd name="T31" fmla="*/ 44 h 48"/>
                <a:gd name="T32" fmla="*/ 4 w 36"/>
                <a:gd name="T33" fmla="*/ 44 h 48"/>
                <a:gd name="T34" fmla="*/ 4 w 36"/>
                <a:gd name="T35" fmla="*/ 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 h="48">
                  <a:moveTo>
                    <a:pt x="4" y="48"/>
                  </a:moveTo>
                  <a:cubicBezTo>
                    <a:pt x="27" y="48"/>
                    <a:pt x="27" y="48"/>
                    <a:pt x="27" y="48"/>
                  </a:cubicBezTo>
                  <a:cubicBezTo>
                    <a:pt x="32" y="48"/>
                    <a:pt x="36" y="44"/>
                    <a:pt x="36" y="39"/>
                  </a:cubicBezTo>
                  <a:cubicBezTo>
                    <a:pt x="36" y="10"/>
                    <a:pt x="36" y="10"/>
                    <a:pt x="36" y="10"/>
                  </a:cubicBezTo>
                  <a:cubicBezTo>
                    <a:pt x="36" y="5"/>
                    <a:pt x="32" y="0"/>
                    <a:pt x="27" y="0"/>
                  </a:cubicBezTo>
                  <a:cubicBezTo>
                    <a:pt x="4" y="0"/>
                    <a:pt x="4" y="0"/>
                    <a:pt x="4" y="0"/>
                  </a:cubicBezTo>
                  <a:cubicBezTo>
                    <a:pt x="0" y="0"/>
                    <a:pt x="0" y="0"/>
                    <a:pt x="0" y="0"/>
                  </a:cubicBezTo>
                  <a:cubicBezTo>
                    <a:pt x="0" y="4"/>
                    <a:pt x="0" y="4"/>
                    <a:pt x="0" y="4"/>
                  </a:cubicBezTo>
                  <a:cubicBezTo>
                    <a:pt x="0" y="44"/>
                    <a:pt x="0" y="44"/>
                    <a:pt x="0" y="44"/>
                  </a:cubicBezTo>
                  <a:cubicBezTo>
                    <a:pt x="0" y="48"/>
                    <a:pt x="0" y="48"/>
                    <a:pt x="0" y="48"/>
                  </a:cubicBezTo>
                  <a:lnTo>
                    <a:pt x="4" y="48"/>
                  </a:lnTo>
                  <a:close/>
                  <a:moveTo>
                    <a:pt x="4" y="4"/>
                  </a:moveTo>
                  <a:cubicBezTo>
                    <a:pt x="27" y="4"/>
                    <a:pt x="27" y="4"/>
                    <a:pt x="27" y="4"/>
                  </a:cubicBezTo>
                  <a:cubicBezTo>
                    <a:pt x="30" y="4"/>
                    <a:pt x="32" y="7"/>
                    <a:pt x="32" y="10"/>
                  </a:cubicBezTo>
                  <a:cubicBezTo>
                    <a:pt x="32" y="39"/>
                    <a:pt x="32" y="39"/>
                    <a:pt x="32" y="39"/>
                  </a:cubicBezTo>
                  <a:cubicBezTo>
                    <a:pt x="32" y="42"/>
                    <a:pt x="30" y="44"/>
                    <a:pt x="27" y="44"/>
                  </a:cubicBezTo>
                  <a:cubicBezTo>
                    <a:pt x="4" y="44"/>
                    <a:pt x="4" y="44"/>
                    <a:pt x="4" y="44"/>
                  </a:cubicBezTo>
                  <a:lnTo>
                    <a:pt x="4"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ea"/>
              </a:endParaRPr>
            </a:p>
          </p:txBody>
        </p:sp>
        <p:sp>
          <p:nvSpPr>
            <p:cNvPr id="75" name="Freeform 13"/>
            <p:cNvSpPr>
              <a:spLocks noEditPoints="1"/>
            </p:cNvSpPr>
            <p:nvPr/>
          </p:nvSpPr>
          <p:spPr bwMode="auto">
            <a:xfrm>
              <a:off x="12422188" y="4684713"/>
              <a:ext cx="465137" cy="455612"/>
            </a:xfrm>
            <a:custGeom>
              <a:avLst/>
              <a:gdLst>
                <a:gd name="T0" fmla="*/ 88 w 176"/>
                <a:gd name="T1" fmla="*/ 0 h 176"/>
                <a:gd name="T2" fmla="*/ 0 w 176"/>
                <a:gd name="T3" fmla="*/ 88 h 176"/>
                <a:gd name="T4" fmla="*/ 88 w 176"/>
                <a:gd name="T5" fmla="*/ 176 h 176"/>
                <a:gd name="T6" fmla="*/ 176 w 176"/>
                <a:gd name="T7" fmla="*/ 88 h 176"/>
                <a:gd name="T8" fmla="*/ 88 w 176"/>
                <a:gd name="T9" fmla="*/ 0 h 176"/>
                <a:gd name="T10" fmla="*/ 158 w 176"/>
                <a:gd name="T11" fmla="*/ 50 h 176"/>
                <a:gd name="T12" fmla="*/ 130 w 176"/>
                <a:gd name="T13" fmla="*/ 50 h 176"/>
                <a:gd name="T14" fmla="*/ 102 w 176"/>
                <a:gd name="T15" fmla="*/ 10 h 176"/>
                <a:gd name="T16" fmla="*/ 158 w 176"/>
                <a:gd name="T17" fmla="*/ 50 h 176"/>
                <a:gd name="T18" fmla="*/ 126 w 176"/>
                <a:gd name="T19" fmla="*/ 50 h 176"/>
                <a:gd name="T20" fmla="*/ 50 w 176"/>
                <a:gd name="T21" fmla="*/ 50 h 176"/>
                <a:gd name="T22" fmla="*/ 88 w 176"/>
                <a:gd name="T23" fmla="*/ 10 h 176"/>
                <a:gd name="T24" fmla="*/ 126 w 176"/>
                <a:gd name="T25" fmla="*/ 50 h 176"/>
                <a:gd name="T26" fmla="*/ 73 w 176"/>
                <a:gd name="T27" fmla="*/ 10 h 176"/>
                <a:gd name="T28" fmla="*/ 46 w 176"/>
                <a:gd name="T29" fmla="*/ 50 h 176"/>
                <a:gd name="T30" fmla="*/ 17 w 176"/>
                <a:gd name="T31" fmla="*/ 50 h 176"/>
                <a:gd name="T32" fmla="*/ 73 w 176"/>
                <a:gd name="T33" fmla="*/ 10 h 176"/>
                <a:gd name="T34" fmla="*/ 15 w 176"/>
                <a:gd name="T35" fmla="*/ 54 h 176"/>
                <a:gd name="T36" fmla="*/ 160 w 176"/>
                <a:gd name="T37" fmla="*/ 54 h 176"/>
                <a:gd name="T38" fmla="*/ 168 w 176"/>
                <a:gd name="T39" fmla="*/ 88 h 176"/>
                <a:gd name="T40" fmla="*/ 160 w 176"/>
                <a:gd name="T41" fmla="*/ 122 h 176"/>
                <a:gd name="T42" fmla="*/ 15 w 176"/>
                <a:gd name="T43" fmla="*/ 122 h 176"/>
                <a:gd name="T44" fmla="*/ 8 w 176"/>
                <a:gd name="T45" fmla="*/ 88 h 176"/>
                <a:gd name="T46" fmla="*/ 15 w 176"/>
                <a:gd name="T47" fmla="*/ 54 h 176"/>
                <a:gd name="T48" fmla="*/ 50 w 176"/>
                <a:gd name="T49" fmla="*/ 126 h 176"/>
                <a:gd name="T50" fmla="*/ 125 w 176"/>
                <a:gd name="T51" fmla="*/ 126 h 176"/>
                <a:gd name="T52" fmla="*/ 88 w 176"/>
                <a:gd name="T53" fmla="*/ 166 h 176"/>
                <a:gd name="T54" fmla="*/ 50 w 176"/>
                <a:gd name="T55" fmla="*/ 126 h 176"/>
                <a:gd name="T56" fmla="*/ 17 w 176"/>
                <a:gd name="T57" fmla="*/ 126 h 176"/>
                <a:gd name="T58" fmla="*/ 46 w 176"/>
                <a:gd name="T59" fmla="*/ 126 h 176"/>
                <a:gd name="T60" fmla="*/ 73 w 176"/>
                <a:gd name="T61" fmla="*/ 167 h 176"/>
                <a:gd name="T62" fmla="*/ 17 w 176"/>
                <a:gd name="T63" fmla="*/ 126 h 176"/>
                <a:gd name="T64" fmla="*/ 102 w 176"/>
                <a:gd name="T65" fmla="*/ 167 h 176"/>
                <a:gd name="T66" fmla="*/ 130 w 176"/>
                <a:gd name="T67" fmla="*/ 126 h 176"/>
                <a:gd name="T68" fmla="*/ 158 w 176"/>
                <a:gd name="T69" fmla="*/ 126 h 176"/>
                <a:gd name="T70" fmla="*/ 102 w 176"/>
                <a:gd name="T71" fmla="*/ 167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76" h="176">
                  <a:moveTo>
                    <a:pt x="88" y="0"/>
                  </a:moveTo>
                  <a:cubicBezTo>
                    <a:pt x="39" y="0"/>
                    <a:pt x="0" y="40"/>
                    <a:pt x="0" y="88"/>
                  </a:cubicBezTo>
                  <a:cubicBezTo>
                    <a:pt x="0" y="137"/>
                    <a:pt x="39" y="176"/>
                    <a:pt x="88" y="176"/>
                  </a:cubicBezTo>
                  <a:cubicBezTo>
                    <a:pt x="136" y="176"/>
                    <a:pt x="176" y="137"/>
                    <a:pt x="176" y="88"/>
                  </a:cubicBezTo>
                  <a:cubicBezTo>
                    <a:pt x="176" y="40"/>
                    <a:pt x="136" y="0"/>
                    <a:pt x="88" y="0"/>
                  </a:cubicBezTo>
                  <a:close/>
                  <a:moveTo>
                    <a:pt x="158" y="50"/>
                  </a:moveTo>
                  <a:cubicBezTo>
                    <a:pt x="130" y="50"/>
                    <a:pt x="130" y="50"/>
                    <a:pt x="130" y="50"/>
                  </a:cubicBezTo>
                  <a:cubicBezTo>
                    <a:pt x="125" y="30"/>
                    <a:pt x="115" y="16"/>
                    <a:pt x="102" y="10"/>
                  </a:cubicBezTo>
                  <a:cubicBezTo>
                    <a:pt x="127" y="14"/>
                    <a:pt x="147" y="30"/>
                    <a:pt x="158" y="50"/>
                  </a:cubicBezTo>
                  <a:close/>
                  <a:moveTo>
                    <a:pt x="126" y="50"/>
                  </a:moveTo>
                  <a:cubicBezTo>
                    <a:pt x="50" y="50"/>
                    <a:pt x="50" y="50"/>
                    <a:pt x="50" y="50"/>
                  </a:cubicBezTo>
                  <a:cubicBezTo>
                    <a:pt x="57" y="25"/>
                    <a:pt x="71" y="10"/>
                    <a:pt x="88" y="10"/>
                  </a:cubicBezTo>
                  <a:cubicBezTo>
                    <a:pt x="105" y="10"/>
                    <a:pt x="119" y="25"/>
                    <a:pt x="126" y="50"/>
                  </a:cubicBezTo>
                  <a:close/>
                  <a:moveTo>
                    <a:pt x="73" y="10"/>
                  </a:moveTo>
                  <a:cubicBezTo>
                    <a:pt x="61" y="16"/>
                    <a:pt x="51" y="30"/>
                    <a:pt x="46" y="50"/>
                  </a:cubicBezTo>
                  <a:cubicBezTo>
                    <a:pt x="17" y="50"/>
                    <a:pt x="17" y="50"/>
                    <a:pt x="17" y="50"/>
                  </a:cubicBezTo>
                  <a:cubicBezTo>
                    <a:pt x="29" y="30"/>
                    <a:pt x="49" y="14"/>
                    <a:pt x="73" y="10"/>
                  </a:cubicBezTo>
                  <a:close/>
                  <a:moveTo>
                    <a:pt x="15" y="54"/>
                  </a:moveTo>
                  <a:cubicBezTo>
                    <a:pt x="160" y="54"/>
                    <a:pt x="160" y="54"/>
                    <a:pt x="160" y="54"/>
                  </a:cubicBezTo>
                  <a:cubicBezTo>
                    <a:pt x="165" y="65"/>
                    <a:pt x="168" y="76"/>
                    <a:pt x="168" y="88"/>
                  </a:cubicBezTo>
                  <a:cubicBezTo>
                    <a:pt x="168" y="101"/>
                    <a:pt x="165" y="112"/>
                    <a:pt x="160" y="122"/>
                  </a:cubicBezTo>
                  <a:cubicBezTo>
                    <a:pt x="15" y="122"/>
                    <a:pt x="15" y="122"/>
                    <a:pt x="15" y="122"/>
                  </a:cubicBezTo>
                  <a:cubicBezTo>
                    <a:pt x="11" y="112"/>
                    <a:pt x="8" y="101"/>
                    <a:pt x="8" y="88"/>
                  </a:cubicBezTo>
                  <a:cubicBezTo>
                    <a:pt x="8" y="76"/>
                    <a:pt x="11" y="65"/>
                    <a:pt x="15" y="54"/>
                  </a:cubicBezTo>
                  <a:close/>
                  <a:moveTo>
                    <a:pt x="50" y="126"/>
                  </a:moveTo>
                  <a:cubicBezTo>
                    <a:pt x="125" y="126"/>
                    <a:pt x="125" y="126"/>
                    <a:pt x="125" y="126"/>
                  </a:cubicBezTo>
                  <a:cubicBezTo>
                    <a:pt x="119" y="152"/>
                    <a:pt x="105" y="166"/>
                    <a:pt x="88" y="166"/>
                  </a:cubicBezTo>
                  <a:cubicBezTo>
                    <a:pt x="70" y="166"/>
                    <a:pt x="56" y="152"/>
                    <a:pt x="50" y="126"/>
                  </a:cubicBezTo>
                  <a:close/>
                  <a:moveTo>
                    <a:pt x="17" y="126"/>
                  </a:moveTo>
                  <a:cubicBezTo>
                    <a:pt x="46" y="126"/>
                    <a:pt x="46" y="126"/>
                    <a:pt x="46" y="126"/>
                  </a:cubicBezTo>
                  <a:cubicBezTo>
                    <a:pt x="51" y="147"/>
                    <a:pt x="60" y="161"/>
                    <a:pt x="73" y="167"/>
                  </a:cubicBezTo>
                  <a:cubicBezTo>
                    <a:pt x="49" y="163"/>
                    <a:pt x="29" y="147"/>
                    <a:pt x="17" y="126"/>
                  </a:cubicBezTo>
                  <a:close/>
                  <a:moveTo>
                    <a:pt x="102" y="167"/>
                  </a:moveTo>
                  <a:cubicBezTo>
                    <a:pt x="115" y="161"/>
                    <a:pt x="124" y="147"/>
                    <a:pt x="130" y="126"/>
                  </a:cubicBezTo>
                  <a:cubicBezTo>
                    <a:pt x="158" y="126"/>
                    <a:pt x="158" y="126"/>
                    <a:pt x="158" y="126"/>
                  </a:cubicBezTo>
                  <a:cubicBezTo>
                    <a:pt x="147" y="147"/>
                    <a:pt x="126" y="163"/>
                    <a:pt x="102" y="16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ea"/>
              </a:endParaRPr>
            </a:p>
          </p:txBody>
        </p:sp>
        <p:sp>
          <p:nvSpPr>
            <p:cNvPr id="76" name="Freeform 14"/>
            <p:cNvSpPr>
              <a:spLocks/>
            </p:cNvSpPr>
            <p:nvPr/>
          </p:nvSpPr>
          <p:spPr bwMode="auto">
            <a:xfrm>
              <a:off x="12601575" y="4849813"/>
              <a:ext cx="106362" cy="125412"/>
            </a:xfrm>
            <a:custGeom>
              <a:avLst/>
              <a:gdLst>
                <a:gd name="T0" fmla="*/ 4 w 40"/>
                <a:gd name="T1" fmla="*/ 4 h 48"/>
                <a:gd name="T2" fmla="*/ 5 w 40"/>
                <a:gd name="T3" fmla="*/ 4 h 48"/>
                <a:gd name="T4" fmla="*/ 12 w 40"/>
                <a:gd name="T5" fmla="*/ 10 h 48"/>
                <a:gd name="T6" fmla="*/ 23 w 40"/>
                <a:gd name="T7" fmla="*/ 41 h 48"/>
                <a:gd name="T8" fmla="*/ 25 w 40"/>
                <a:gd name="T9" fmla="*/ 40 h 48"/>
                <a:gd name="T10" fmla="*/ 23 w 40"/>
                <a:gd name="T11" fmla="*/ 41 h 48"/>
                <a:gd name="T12" fmla="*/ 34 w 40"/>
                <a:gd name="T13" fmla="*/ 48 h 48"/>
                <a:gd name="T14" fmla="*/ 40 w 40"/>
                <a:gd name="T15" fmla="*/ 48 h 48"/>
                <a:gd name="T16" fmla="*/ 40 w 40"/>
                <a:gd name="T17" fmla="*/ 44 h 48"/>
                <a:gd name="T18" fmla="*/ 40 w 40"/>
                <a:gd name="T19" fmla="*/ 44 h 48"/>
                <a:gd name="T20" fmla="*/ 40 w 40"/>
                <a:gd name="T21" fmla="*/ 0 h 48"/>
                <a:gd name="T22" fmla="*/ 36 w 40"/>
                <a:gd name="T23" fmla="*/ 0 h 48"/>
                <a:gd name="T24" fmla="*/ 36 w 40"/>
                <a:gd name="T25" fmla="*/ 44 h 48"/>
                <a:gd name="T26" fmla="*/ 34 w 40"/>
                <a:gd name="T27" fmla="*/ 44 h 48"/>
                <a:gd name="T28" fmla="*/ 27 w 40"/>
                <a:gd name="T29" fmla="*/ 40 h 48"/>
                <a:gd name="T30" fmla="*/ 27 w 40"/>
                <a:gd name="T31" fmla="*/ 40 h 48"/>
                <a:gd name="T32" fmla="*/ 16 w 40"/>
                <a:gd name="T33" fmla="*/ 9 h 48"/>
                <a:gd name="T34" fmla="*/ 5 w 40"/>
                <a:gd name="T35" fmla="*/ 0 h 48"/>
                <a:gd name="T36" fmla="*/ 2 w 40"/>
                <a:gd name="T37" fmla="*/ 0 h 48"/>
                <a:gd name="T38" fmla="*/ 2 w 40"/>
                <a:gd name="T39" fmla="*/ 0 h 48"/>
                <a:gd name="T40" fmla="*/ 0 w 40"/>
                <a:gd name="T41" fmla="*/ 0 h 48"/>
                <a:gd name="T42" fmla="*/ 0 w 40"/>
                <a:gd name="T43" fmla="*/ 48 h 48"/>
                <a:gd name="T44" fmla="*/ 4 w 40"/>
                <a:gd name="T45" fmla="*/ 48 h 48"/>
                <a:gd name="T46" fmla="*/ 4 w 40"/>
                <a:gd name="T47" fmla="*/ 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0" h="48">
                  <a:moveTo>
                    <a:pt x="4" y="4"/>
                  </a:moveTo>
                  <a:cubicBezTo>
                    <a:pt x="5" y="4"/>
                    <a:pt x="5" y="4"/>
                    <a:pt x="5" y="4"/>
                  </a:cubicBezTo>
                  <a:cubicBezTo>
                    <a:pt x="8" y="4"/>
                    <a:pt x="11" y="6"/>
                    <a:pt x="12" y="10"/>
                  </a:cubicBezTo>
                  <a:cubicBezTo>
                    <a:pt x="23" y="41"/>
                    <a:pt x="23" y="41"/>
                    <a:pt x="23" y="41"/>
                  </a:cubicBezTo>
                  <a:cubicBezTo>
                    <a:pt x="25" y="40"/>
                    <a:pt x="25" y="40"/>
                    <a:pt x="25" y="40"/>
                  </a:cubicBezTo>
                  <a:cubicBezTo>
                    <a:pt x="23" y="41"/>
                    <a:pt x="23" y="41"/>
                    <a:pt x="23" y="41"/>
                  </a:cubicBezTo>
                  <a:cubicBezTo>
                    <a:pt x="25" y="46"/>
                    <a:pt x="28" y="48"/>
                    <a:pt x="34" y="48"/>
                  </a:cubicBezTo>
                  <a:cubicBezTo>
                    <a:pt x="40" y="48"/>
                    <a:pt x="40" y="48"/>
                    <a:pt x="40" y="48"/>
                  </a:cubicBezTo>
                  <a:cubicBezTo>
                    <a:pt x="40" y="44"/>
                    <a:pt x="40" y="44"/>
                    <a:pt x="40" y="44"/>
                  </a:cubicBezTo>
                  <a:cubicBezTo>
                    <a:pt x="40" y="44"/>
                    <a:pt x="40" y="44"/>
                    <a:pt x="40" y="44"/>
                  </a:cubicBezTo>
                  <a:cubicBezTo>
                    <a:pt x="40" y="0"/>
                    <a:pt x="40" y="0"/>
                    <a:pt x="40" y="0"/>
                  </a:cubicBezTo>
                  <a:cubicBezTo>
                    <a:pt x="36" y="0"/>
                    <a:pt x="36" y="0"/>
                    <a:pt x="36" y="0"/>
                  </a:cubicBezTo>
                  <a:cubicBezTo>
                    <a:pt x="36" y="44"/>
                    <a:pt x="36" y="44"/>
                    <a:pt x="36" y="44"/>
                  </a:cubicBezTo>
                  <a:cubicBezTo>
                    <a:pt x="34" y="44"/>
                    <a:pt x="34" y="44"/>
                    <a:pt x="34" y="44"/>
                  </a:cubicBezTo>
                  <a:cubicBezTo>
                    <a:pt x="30" y="44"/>
                    <a:pt x="28" y="43"/>
                    <a:pt x="27" y="40"/>
                  </a:cubicBezTo>
                  <a:cubicBezTo>
                    <a:pt x="27" y="40"/>
                    <a:pt x="27" y="40"/>
                    <a:pt x="27" y="40"/>
                  </a:cubicBezTo>
                  <a:cubicBezTo>
                    <a:pt x="16" y="9"/>
                    <a:pt x="16" y="9"/>
                    <a:pt x="16" y="9"/>
                  </a:cubicBezTo>
                  <a:cubicBezTo>
                    <a:pt x="15" y="7"/>
                    <a:pt x="13" y="0"/>
                    <a:pt x="5" y="0"/>
                  </a:cubicBezTo>
                  <a:cubicBezTo>
                    <a:pt x="2" y="0"/>
                    <a:pt x="2" y="0"/>
                    <a:pt x="2" y="0"/>
                  </a:cubicBezTo>
                  <a:cubicBezTo>
                    <a:pt x="2" y="0"/>
                    <a:pt x="2" y="0"/>
                    <a:pt x="2" y="0"/>
                  </a:cubicBezTo>
                  <a:cubicBezTo>
                    <a:pt x="0" y="0"/>
                    <a:pt x="0" y="0"/>
                    <a:pt x="0" y="0"/>
                  </a:cubicBezTo>
                  <a:cubicBezTo>
                    <a:pt x="0" y="48"/>
                    <a:pt x="0" y="48"/>
                    <a:pt x="0" y="48"/>
                  </a:cubicBezTo>
                  <a:cubicBezTo>
                    <a:pt x="4" y="48"/>
                    <a:pt x="4" y="48"/>
                    <a:pt x="4" y="48"/>
                  </a:cubicBezTo>
                  <a:lnTo>
                    <a:pt x="4"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ea"/>
              </a:endParaRPr>
            </a:p>
          </p:txBody>
        </p:sp>
        <p:sp>
          <p:nvSpPr>
            <p:cNvPr id="77" name="Freeform 15"/>
            <p:cNvSpPr>
              <a:spLocks/>
            </p:cNvSpPr>
            <p:nvPr/>
          </p:nvSpPr>
          <p:spPr bwMode="auto">
            <a:xfrm>
              <a:off x="12728575" y="4849813"/>
              <a:ext cx="95250" cy="125412"/>
            </a:xfrm>
            <a:custGeom>
              <a:avLst/>
              <a:gdLst>
                <a:gd name="T0" fmla="*/ 8 w 36"/>
                <a:gd name="T1" fmla="*/ 24 h 48"/>
                <a:gd name="T2" fmla="*/ 12 w 36"/>
                <a:gd name="T3" fmla="*/ 24 h 48"/>
                <a:gd name="T4" fmla="*/ 12 w 36"/>
                <a:gd name="T5" fmla="*/ 24 h 48"/>
                <a:gd name="T6" fmla="*/ 27 w 36"/>
                <a:gd name="T7" fmla="*/ 24 h 48"/>
                <a:gd name="T8" fmla="*/ 32 w 36"/>
                <a:gd name="T9" fmla="*/ 30 h 48"/>
                <a:gd name="T10" fmla="*/ 32 w 36"/>
                <a:gd name="T11" fmla="*/ 39 h 48"/>
                <a:gd name="T12" fmla="*/ 27 w 36"/>
                <a:gd name="T13" fmla="*/ 44 h 48"/>
                <a:gd name="T14" fmla="*/ 0 w 36"/>
                <a:gd name="T15" fmla="*/ 44 h 48"/>
                <a:gd name="T16" fmla="*/ 0 w 36"/>
                <a:gd name="T17" fmla="*/ 48 h 48"/>
                <a:gd name="T18" fmla="*/ 27 w 36"/>
                <a:gd name="T19" fmla="*/ 48 h 48"/>
                <a:gd name="T20" fmla="*/ 36 w 36"/>
                <a:gd name="T21" fmla="*/ 39 h 48"/>
                <a:gd name="T22" fmla="*/ 36 w 36"/>
                <a:gd name="T23" fmla="*/ 30 h 48"/>
                <a:gd name="T24" fmla="*/ 27 w 36"/>
                <a:gd name="T25" fmla="*/ 20 h 48"/>
                <a:gd name="T26" fmla="*/ 23 w 36"/>
                <a:gd name="T27" fmla="*/ 20 h 48"/>
                <a:gd name="T28" fmla="*/ 23 w 36"/>
                <a:gd name="T29" fmla="*/ 20 h 48"/>
                <a:gd name="T30" fmla="*/ 8 w 36"/>
                <a:gd name="T31" fmla="*/ 20 h 48"/>
                <a:gd name="T32" fmla="*/ 4 w 36"/>
                <a:gd name="T33" fmla="*/ 15 h 48"/>
                <a:gd name="T34" fmla="*/ 4 w 36"/>
                <a:gd name="T35" fmla="*/ 10 h 48"/>
                <a:gd name="T36" fmla="*/ 8 w 36"/>
                <a:gd name="T37" fmla="*/ 4 h 48"/>
                <a:gd name="T38" fmla="*/ 36 w 36"/>
                <a:gd name="T39" fmla="*/ 4 h 48"/>
                <a:gd name="T40" fmla="*/ 36 w 36"/>
                <a:gd name="T41" fmla="*/ 0 h 48"/>
                <a:gd name="T42" fmla="*/ 8 w 36"/>
                <a:gd name="T43" fmla="*/ 0 h 48"/>
                <a:gd name="T44" fmla="*/ 0 w 36"/>
                <a:gd name="T45" fmla="*/ 10 h 48"/>
                <a:gd name="T46" fmla="*/ 0 w 36"/>
                <a:gd name="T47" fmla="*/ 15 h 48"/>
                <a:gd name="T48" fmla="*/ 8 w 36"/>
                <a:gd name="T49" fmla="*/ 2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6" h="48">
                  <a:moveTo>
                    <a:pt x="8" y="24"/>
                  </a:moveTo>
                  <a:cubicBezTo>
                    <a:pt x="12" y="24"/>
                    <a:pt x="12" y="24"/>
                    <a:pt x="12" y="24"/>
                  </a:cubicBezTo>
                  <a:cubicBezTo>
                    <a:pt x="12" y="24"/>
                    <a:pt x="12" y="24"/>
                    <a:pt x="12" y="24"/>
                  </a:cubicBezTo>
                  <a:cubicBezTo>
                    <a:pt x="27" y="24"/>
                    <a:pt x="27" y="24"/>
                    <a:pt x="27" y="24"/>
                  </a:cubicBezTo>
                  <a:cubicBezTo>
                    <a:pt x="30" y="24"/>
                    <a:pt x="32" y="27"/>
                    <a:pt x="32" y="30"/>
                  </a:cubicBezTo>
                  <a:cubicBezTo>
                    <a:pt x="32" y="39"/>
                    <a:pt x="32" y="39"/>
                    <a:pt x="32" y="39"/>
                  </a:cubicBezTo>
                  <a:cubicBezTo>
                    <a:pt x="32" y="42"/>
                    <a:pt x="30" y="44"/>
                    <a:pt x="27" y="44"/>
                  </a:cubicBezTo>
                  <a:cubicBezTo>
                    <a:pt x="0" y="44"/>
                    <a:pt x="0" y="44"/>
                    <a:pt x="0" y="44"/>
                  </a:cubicBezTo>
                  <a:cubicBezTo>
                    <a:pt x="0" y="48"/>
                    <a:pt x="0" y="48"/>
                    <a:pt x="0" y="48"/>
                  </a:cubicBezTo>
                  <a:cubicBezTo>
                    <a:pt x="27" y="48"/>
                    <a:pt x="27" y="48"/>
                    <a:pt x="27" y="48"/>
                  </a:cubicBezTo>
                  <a:cubicBezTo>
                    <a:pt x="32" y="48"/>
                    <a:pt x="36" y="44"/>
                    <a:pt x="36" y="39"/>
                  </a:cubicBezTo>
                  <a:cubicBezTo>
                    <a:pt x="36" y="30"/>
                    <a:pt x="36" y="30"/>
                    <a:pt x="36" y="30"/>
                  </a:cubicBezTo>
                  <a:cubicBezTo>
                    <a:pt x="36" y="25"/>
                    <a:pt x="32" y="20"/>
                    <a:pt x="27" y="20"/>
                  </a:cubicBezTo>
                  <a:cubicBezTo>
                    <a:pt x="23" y="20"/>
                    <a:pt x="23" y="20"/>
                    <a:pt x="23" y="20"/>
                  </a:cubicBezTo>
                  <a:cubicBezTo>
                    <a:pt x="23" y="20"/>
                    <a:pt x="23" y="20"/>
                    <a:pt x="23" y="20"/>
                  </a:cubicBezTo>
                  <a:cubicBezTo>
                    <a:pt x="8" y="20"/>
                    <a:pt x="8" y="20"/>
                    <a:pt x="8" y="20"/>
                  </a:cubicBezTo>
                  <a:cubicBezTo>
                    <a:pt x="6" y="20"/>
                    <a:pt x="4" y="18"/>
                    <a:pt x="4" y="15"/>
                  </a:cubicBezTo>
                  <a:cubicBezTo>
                    <a:pt x="4" y="10"/>
                    <a:pt x="4" y="10"/>
                    <a:pt x="4" y="10"/>
                  </a:cubicBezTo>
                  <a:cubicBezTo>
                    <a:pt x="4" y="7"/>
                    <a:pt x="6" y="4"/>
                    <a:pt x="8" y="4"/>
                  </a:cubicBezTo>
                  <a:cubicBezTo>
                    <a:pt x="36" y="4"/>
                    <a:pt x="36" y="4"/>
                    <a:pt x="36" y="4"/>
                  </a:cubicBezTo>
                  <a:cubicBezTo>
                    <a:pt x="36" y="0"/>
                    <a:pt x="36" y="0"/>
                    <a:pt x="36" y="0"/>
                  </a:cubicBezTo>
                  <a:cubicBezTo>
                    <a:pt x="8" y="0"/>
                    <a:pt x="8" y="0"/>
                    <a:pt x="8" y="0"/>
                  </a:cubicBezTo>
                  <a:cubicBezTo>
                    <a:pt x="4" y="0"/>
                    <a:pt x="0" y="5"/>
                    <a:pt x="0" y="10"/>
                  </a:cubicBezTo>
                  <a:cubicBezTo>
                    <a:pt x="0" y="15"/>
                    <a:pt x="0" y="15"/>
                    <a:pt x="0" y="15"/>
                  </a:cubicBezTo>
                  <a:cubicBezTo>
                    <a:pt x="0" y="20"/>
                    <a:pt x="4" y="24"/>
                    <a:pt x="8"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ea"/>
              </a:endParaRPr>
            </a:p>
          </p:txBody>
        </p:sp>
      </p:grpSp>
      <p:sp>
        <p:nvSpPr>
          <p:cNvPr id="78" name="文本框 77"/>
          <p:cNvSpPr txBox="1"/>
          <p:nvPr/>
        </p:nvSpPr>
        <p:spPr>
          <a:xfrm>
            <a:off x="7379661" y="2180965"/>
            <a:ext cx="485720" cy="276999"/>
          </a:xfrm>
          <a:prstGeom prst="rect">
            <a:avLst/>
          </a:prstGeom>
          <a:noFill/>
        </p:spPr>
        <p:txBody>
          <a:bodyPr wrap="square" rtlCol="0">
            <a:spAutoFit/>
          </a:bodyPr>
          <a:lstStyle/>
          <a:p>
            <a:r>
              <a:rPr lang="en-US" altLang="zh-CN" sz="1200" dirty="0" smtClean="0">
                <a:latin typeface="+mn-ea"/>
                <a:ea typeface="+mn-ea"/>
              </a:rPr>
              <a:t>AD</a:t>
            </a:r>
            <a:endParaRPr lang="zh-CN" altLang="en-US" sz="1200" dirty="0">
              <a:latin typeface="+mn-ea"/>
              <a:ea typeface="+mn-ea"/>
            </a:endParaRPr>
          </a:p>
        </p:txBody>
      </p:sp>
      <p:sp>
        <p:nvSpPr>
          <p:cNvPr id="79" name="文本框 78"/>
          <p:cNvSpPr txBox="1"/>
          <p:nvPr/>
        </p:nvSpPr>
        <p:spPr>
          <a:xfrm>
            <a:off x="7989211" y="2193913"/>
            <a:ext cx="574271" cy="276999"/>
          </a:xfrm>
          <a:prstGeom prst="rect">
            <a:avLst/>
          </a:prstGeom>
          <a:noFill/>
        </p:spPr>
        <p:txBody>
          <a:bodyPr wrap="square" rtlCol="0">
            <a:spAutoFit/>
          </a:bodyPr>
          <a:lstStyle>
            <a:defPPr>
              <a:defRPr lang="zh-CN"/>
            </a:defPPr>
            <a:lvl1pPr>
              <a:defRPr sz="1200">
                <a:latin typeface="+mn-ea"/>
                <a:ea typeface="+mn-ea"/>
              </a:defRPr>
            </a:lvl1pPr>
          </a:lstStyle>
          <a:p>
            <a:r>
              <a:rPr lang="en-US" altLang="zh-CN" dirty="0"/>
              <a:t>DNS</a:t>
            </a:r>
            <a:endParaRPr lang="zh-CN" altLang="en-US" dirty="0"/>
          </a:p>
        </p:txBody>
      </p:sp>
      <p:sp>
        <p:nvSpPr>
          <p:cNvPr id="80" name="文本框 79"/>
          <p:cNvSpPr txBox="1"/>
          <p:nvPr/>
        </p:nvSpPr>
        <p:spPr>
          <a:xfrm>
            <a:off x="8591993" y="2191050"/>
            <a:ext cx="699322" cy="279660"/>
          </a:xfrm>
          <a:prstGeom prst="rect">
            <a:avLst/>
          </a:prstGeom>
          <a:noFill/>
        </p:spPr>
        <p:txBody>
          <a:bodyPr wrap="square" rtlCol="0">
            <a:spAutoFit/>
          </a:bodyPr>
          <a:lstStyle/>
          <a:p>
            <a:r>
              <a:rPr lang="en-US" altLang="zh-CN" sz="1200" dirty="0">
                <a:latin typeface="+mn-ea"/>
                <a:ea typeface="+mn-ea"/>
              </a:rPr>
              <a:t>DHCP</a:t>
            </a:r>
            <a:endParaRPr lang="zh-CN" altLang="en-US" sz="1200" dirty="0">
              <a:latin typeface="+mn-ea"/>
              <a:ea typeface="+mn-ea"/>
            </a:endParaRPr>
          </a:p>
        </p:txBody>
      </p:sp>
      <p:sp>
        <p:nvSpPr>
          <p:cNvPr id="81" name="Freeform 36"/>
          <p:cNvSpPr>
            <a:spLocks noEditPoints="1"/>
          </p:cNvSpPr>
          <p:nvPr/>
        </p:nvSpPr>
        <p:spPr bwMode="auto">
          <a:xfrm>
            <a:off x="9899455" y="1742380"/>
            <a:ext cx="390418" cy="427718"/>
          </a:xfrm>
          <a:custGeom>
            <a:avLst/>
            <a:gdLst>
              <a:gd name="T0" fmla="*/ 2360 w 3376"/>
              <a:gd name="T1" fmla="*/ 588 h 3696"/>
              <a:gd name="T2" fmla="*/ 2192 w 3376"/>
              <a:gd name="T3" fmla="*/ 756 h 3696"/>
              <a:gd name="T4" fmla="*/ 2310 w 3376"/>
              <a:gd name="T5" fmla="*/ 916 h 3696"/>
              <a:gd name="T6" fmla="*/ 1688 w 3376"/>
              <a:gd name="T7" fmla="*/ 1470 h 3696"/>
              <a:gd name="T8" fmla="*/ 1066 w 3376"/>
              <a:gd name="T9" fmla="*/ 916 h 3696"/>
              <a:gd name="T10" fmla="*/ 1184 w 3376"/>
              <a:gd name="T11" fmla="*/ 756 h 3696"/>
              <a:gd name="T12" fmla="*/ 1016 w 3376"/>
              <a:gd name="T13" fmla="*/ 588 h 3696"/>
              <a:gd name="T14" fmla="*/ 848 w 3376"/>
              <a:gd name="T15" fmla="*/ 756 h 3696"/>
              <a:gd name="T16" fmla="*/ 982 w 3376"/>
              <a:gd name="T17" fmla="*/ 916 h 3696"/>
              <a:gd name="T18" fmla="*/ 1688 w 3376"/>
              <a:gd name="T19" fmla="*/ 1554 h 3696"/>
              <a:gd name="T20" fmla="*/ 2394 w 3376"/>
              <a:gd name="T21" fmla="*/ 916 h 3696"/>
              <a:gd name="T22" fmla="*/ 2528 w 3376"/>
              <a:gd name="T23" fmla="*/ 756 h 3696"/>
              <a:gd name="T24" fmla="*/ 2360 w 3376"/>
              <a:gd name="T25" fmla="*/ 588 h 3696"/>
              <a:gd name="T26" fmla="*/ 932 w 3376"/>
              <a:gd name="T27" fmla="*/ 756 h 3696"/>
              <a:gd name="T28" fmla="*/ 1016 w 3376"/>
              <a:gd name="T29" fmla="*/ 672 h 3696"/>
              <a:gd name="T30" fmla="*/ 1100 w 3376"/>
              <a:gd name="T31" fmla="*/ 756 h 3696"/>
              <a:gd name="T32" fmla="*/ 1016 w 3376"/>
              <a:gd name="T33" fmla="*/ 840 h 3696"/>
              <a:gd name="T34" fmla="*/ 932 w 3376"/>
              <a:gd name="T35" fmla="*/ 756 h 3696"/>
              <a:gd name="T36" fmla="*/ 2360 w 3376"/>
              <a:gd name="T37" fmla="*/ 840 h 3696"/>
              <a:gd name="T38" fmla="*/ 2276 w 3376"/>
              <a:gd name="T39" fmla="*/ 756 h 3696"/>
              <a:gd name="T40" fmla="*/ 2360 w 3376"/>
              <a:gd name="T41" fmla="*/ 672 h 3696"/>
              <a:gd name="T42" fmla="*/ 2444 w 3376"/>
              <a:gd name="T43" fmla="*/ 756 h 3696"/>
              <a:gd name="T44" fmla="*/ 2360 w 3376"/>
              <a:gd name="T45" fmla="*/ 840 h 3696"/>
              <a:gd name="T46" fmla="*/ 3141 w 3376"/>
              <a:gd name="T47" fmla="*/ 244 h 3696"/>
              <a:gd name="T48" fmla="*/ 2872 w 3376"/>
              <a:gd name="T49" fmla="*/ 0 h 3696"/>
              <a:gd name="T50" fmla="*/ 504 w 3376"/>
              <a:gd name="T51" fmla="*/ 0 h 3696"/>
              <a:gd name="T52" fmla="*/ 235 w 3376"/>
              <a:gd name="T53" fmla="*/ 244 h 3696"/>
              <a:gd name="T54" fmla="*/ 8 w 3376"/>
              <a:gd name="T55" fmla="*/ 3410 h 3696"/>
              <a:gd name="T56" fmla="*/ 277 w 3376"/>
              <a:gd name="T57" fmla="*/ 3696 h 3696"/>
              <a:gd name="T58" fmla="*/ 3099 w 3376"/>
              <a:gd name="T59" fmla="*/ 3696 h 3696"/>
              <a:gd name="T60" fmla="*/ 3368 w 3376"/>
              <a:gd name="T61" fmla="*/ 3410 h 3696"/>
              <a:gd name="T62" fmla="*/ 3141 w 3376"/>
              <a:gd name="T63" fmla="*/ 244 h 3696"/>
              <a:gd name="T64" fmla="*/ 403 w 3376"/>
              <a:gd name="T65" fmla="*/ 260 h 3696"/>
              <a:gd name="T66" fmla="*/ 504 w 3376"/>
              <a:gd name="T67" fmla="*/ 168 h 3696"/>
              <a:gd name="T68" fmla="*/ 2864 w 3376"/>
              <a:gd name="T69" fmla="*/ 168 h 3696"/>
              <a:gd name="T70" fmla="*/ 2965 w 3376"/>
              <a:gd name="T71" fmla="*/ 260 h 3696"/>
              <a:gd name="T72" fmla="*/ 3166 w 3376"/>
              <a:gd name="T73" fmla="*/ 3024 h 3696"/>
              <a:gd name="T74" fmla="*/ 210 w 3376"/>
              <a:gd name="T75" fmla="*/ 3024 h 3696"/>
              <a:gd name="T76" fmla="*/ 403 w 3376"/>
              <a:gd name="T77" fmla="*/ 260 h 3696"/>
              <a:gd name="T78" fmla="*/ 3175 w 3376"/>
              <a:gd name="T79" fmla="*/ 3494 h 3696"/>
              <a:gd name="T80" fmla="*/ 3099 w 3376"/>
              <a:gd name="T81" fmla="*/ 3528 h 3696"/>
              <a:gd name="T82" fmla="*/ 277 w 3376"/>
              <a:gd name="T83" fmla="*/ 3528 h 3696"/>
              <a:gd name="T84" fmla="*/ 201 w 3376"/>
              <a:gd name="T85" fmla="*/ 3494 h 3696"/>
              <a:gd name="T86" fmla="*/ 176 w 3376"/>
              <a:gd name="T87" fmla="*/ 3427 h 3696"/>
              <a:gd name="T88" fmla="*/ 201 w 3376"/>
              <a:gd name="T89" fmla="*/ 3108 h 3696"/>
              <a:gd name="T90" fmla="*/ 3175 w 3376"/>
              <a:gd name="T91" fmla="*/ 3108 h 3696"/>
              <a:gd name="T92" fmla="*/ 3200 w 3376"/>
              <a:gd name="T93" fmla="*/ 3427 h 3696"/>
              <a:gd name="T94" fmla="*/ 3175 w 3376"/>
              <a:gd name="T95" fmla="*/ 3494 h 3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376" h="3696">
                <a:moveTo>
                  <a:pt x="2360" y="588"/>
                </a:moveTo>
                <a:cubicBezTo>
                  <a:pt x="2268" y="588"/>
                  <a:pt x="2192" y="664"/>
                  <a:pt x="2192" y="756"/>
                </a:cubicBezTo>
                <a:cubicBezTo>
                  <a:pt x="2192" y="832"/>
                  <a:pt x="2242" y="899"/>
                  <a:pt x="2310" y="916"/>
                </a:cubicBezTo>
                <a:cubicBezTo>
                  <a:pt x="2268" y="1226"/>
                  <a:pt x="2007" y="1470"/>
                  <a:pt x="1688" y="1470"/>
                </a:cubicBezTo>
                <a:cubicBezTo>
                  <a:pt x="1369" y="1470"/>
                  <a:pt x="1100" y="1226"/>
                  <a:pt x="1066" y="916"/>
                </a:cubicBezTo>
                <a:cubicBezTo>
                  <a:pt x="1134" y="899"/>
                  <a:pt x="1184" y="832"/>
                  <a:pt x="1184" y="756"/>
                </a:cubicBezTo>
                <a:cubicBezTo>
                  <a:pt x="1184" y="664"/>
                  <a:pt x="1108" y="588"/>
                  <a:pt x="1016" y="588"/>
                </a:cubicBezTo>
                <a:cubicBezTo>
                  <a:pt x="924" y="588"/>
                  <a:pt x="848" y="664"/>
                  <a:pt x="848" y="756"/>
                </a:cubicBezTo>
                <a:cubicBezTo>
                  <a:pt x="848" y="840"/>
                  <a:pt x="907" y="899"/>
                  <a:pt x="982" y="916"/>
                </a:cubicBezTo>
                <a:cubicBezTo>
                  <a:pt x="1024" y="1268"/>
                  <a:pt x="1327" y="1554"/>
                  <a:pt x="1688" y="1554"/>
                </a:cubicBezTo>
                <a:cubicBezTo>
                  <a:pt x="2049" y="1554"/>
                  <a:pt x="2360" y="1277"/>
                  <a:pt x="2394" y="916"/>
                </a:cubicBezTo>
                <a:cubicBezTo>
                  <a:pt x="2469" y="899"/>
                  <a:pt x="2528" y="832"/>
                  <a:pt x="2528" y="756"/>
                </a:cubicBezTo>
                <a:cubicBezTo>
                  <a:pt x="2528" y="664"/>
                  <a:pt x="2452" y="588"/>
                  <a:pt x="2360" y="588"/>
                </a:cubicBezTo>
                <a:close/>
                <a:moveTo>
                  <a:pt x="932" y="756"/>
                </a:moveTo>
                <a:cubicBezTo>
                  <a:pt x="932" y="706"/>
                  <a:pt x="966" y="672"/>
                  <a:pt x="1016" y="672"/>
                </a:cubicBezTo>
                <a:cubicBezTo>
                  <a:pt x="1066" y="672"/>
                  <a:pt x="1100" y="706"/>
                  <a:pt x="1100" y="756"/>
                </a:cubicBezTo>
                <a:cubicBezTo>
                  <a:pt x="1100" y="806"/>
                  <a:pt x="1066" y="840"/>
                  <a:pt x="1016" y="840"/>
                </a:cubicBezTo>
                <a:cubicBezTo>
                  <a:pt x="966" y="840"/>
                  <a:pt x="932" y="806"/>
                  <a:pt x="932" y="756"/>
                </a:cubicBezTo>
                <a:close/>
                <a:moveTo>
                  <a:pt x="2360" y="840"/>
                </a:moveTo>
                <a:cubicBezTo>
                  <a:pt x="2310" y="840"/>
                  <a:pt x="2276" y="806"/>
                  <a:pt x="2276" y="756"/>
                </a:cubicBezTo>
                <a:cubicBezTo>
                  <a:pt x="2276" y="706"/>
                  <a:pt x="2310" y="672"/>
                  <a:pt x="2360" y="672"/>
                </a:cubicBezTo>
                <a:cubicBezTo>
                  <a:pt x="2410" y="672"/>
                  <a:pt x="2444" y="706"/>
                  <a:pt x="2444" y="756"/>
                </a:cubicBezTo>
                <a:cubicBezTo>
                  <a:pt x="2444" y="806"/>
                  <a:pt x="2410" y="840"/>
                  <a:pt x="2360" y="840"/>
                </a:cubicBezTo>
                <a:close/>
                <a:moveTo>
                  <a:pt x="3141" y="244"/>
                </a:moveTo>
                <a:cubicBezTo>
                  <a:pt x="3124" y="109"/>
                  <a:pt x="3007" y="0"/>
                  <a:pt x="2872" y="0"/>
                </a:cubicBezTo>
                <a:cubicBezTo>
                  <a:pt x="504" y="0"/>
                  <a:pt x="504" y="0"/>
                  <a:pt x="504" y="0"/>
                </a:cubicBezTo>
                <a:cubicBezTo>
                  <a:pt x="369" y="0"/>
                  <a:pt x="252" y="109"/>
                  <a:pt x="235" y="244"/>
                </a:cubicBezTo>
                <a:cubicBezTo>
                  <a:pt x="8" y="3410"/>
                  <a:pt x="8" y="3410"/>
                  <a:pt x="8" y="3410"/>
                </a:cubicBezTo>
                <a:cubicBezTo>
                  <a:pt x="0" y="3570"/>
                  <a:pt x="117" y="3696"/>
                  <a:pt x="277" y="3696"/>
                </a:cubicBezTo>
                <a:cubicBezTo>
                  <a:pt x="3099" y="3696"/>
                  <a:pt x="3099" y="3696"/>
                  <a:pt x="3099" y="3696"/>
                </a:cubicBezTo>
                <a:cubicBezTo>
                  <a:pt x="3259" y="3696"/>
                  <a:pt x="3376" y="3570"/>
                  <a:pt x="3368" y="3410"/>
                </a:cubicBezTo>
                <a:lnTo>
                  <a:pt x="3141" y="244"/>
                </a:lnTo>
                <a:close/>
                <a:moveTo>
                  <a:pt x="403" y="260"/>
                </a:moveTo>
                <a:cubicBezTo>
                  <a:pt x="411" y="210"/>
                  <a:pt x="453" y="168"/>
                  <a:pt x="504" y="168"/>
                </a:cubicBezTo>
                <a:cubicBezTo>
                  <a:pt x="2864" y="168"/>
                  <a:pt x="2864" y="168"/>
                  <a:pt x="2864" y="168"/>
                </a:cubicBezTo>
                <a:cubicBezTo>
                  <a:pt x="2914" y="168"/>
                  <a:pt x="2956" y="210"/>
                  <a:pt x="2965" y="260"/>
                </a:cubicBezTo>
                <a:cubicBezTo>
                  <a:pt x="3166" y="3024"/>
                  <a:pt x="3166" y="3024"/>
                  <a:pt x="3166" y="3024"/>
                </a:cubicBezTo>
                <a:cubicBezTo>
                  <a:pt x="210" y="3024"/>
                  <a:pt x="210" y="3024"/>
                  <a:pt x="210" y="3024"/>
                </a:cubicBezTo>
                <a:lnTo>
                  <a:pt x="403" y="260"/>
                </a:lnTo>
                <a:close/>
                <a:moveTo>
                  <a:pt x="3175" y="3494"/>
                </a:moveTo>
                <a:cubicBezTo>
                  <a:pt x="3166" y="3503"/>
                  <a:pt x="3141" y="3528"/>
                  <a:pt x="3099" y="3528"/>
                </a:cubicBezTo>
                <a:cubicBezTo>
                  <a:pt x="277" y="3528"/>
                  <a:pt x="277" y="3528"/>
                  <a:pt x="277" y="3528"/>
                </a:cubicBezTo>
                <a:cubicBezTo>
                  <a:pt x="235" y="3528"/>
                  <a:pt x="210" y="3511"/>
                  <a:pt x="201" y="3494"/>
                </a:cubicBezTo>
                <a:cubicBezTo>
                  <a:pt x="193" y="3486"/>
                  <a:pt x="176" y="3461"/>
                  <a:pt x="176" y="3427"/>
                </a:cubicBezTo>
                <a:cubicBezTo>
                  <a:pt x="201" y="3108"/>
                  <a:pt x="201" y="3108"/>
                  <a:pt x="201" y="3108"/>
                </a:cubicBezTo>
                <a:cubicBezTo>
                  <a:pt x="3175" y="3108"/>
                  <a:pt x="3175" y="3108"/>
                  <a:pt x="3175" y="3108"/>
                </a:cubicBezTo>
                <a:cubicBezTo>
                  <a:pt x="3200" y="3427"/>
                  <a:pt x="3200" y="3427"/>
                  <a:pt x="3200" y="3427"/>
                </a:cubicBezTo>
                <a:cubicBezTo>
                  <a:pt x="3200" y="3461"/>
                  <a:pt x="3183" y="3486"/>
                  <a:pt x="3175" y="3494"/>
                </a:cubicBezTo>
                <a:close/>
              </a:path>
            </a:pathLst>
          </a:custGeom>
          <a:solidFill>
            <a:srgbClr val="454545"/>
          </a:solidFill>
          <a:ln>
            <a:noFill/>
          </a:ln>
        </p:spPr>
        <p:txBody>
          <a:bodyPr vert="horz" wrap="square" lIns="91440" tIns="45720" rIns="91440" bIns="45720" numCol="1" anchor="t" anchorCtr="0" compatLnSpc="1">
            <a:prstTxWarp prst="textNoShape">
              <a:avLst/>
            </a:prstTxWarp>
          </a:bodyPr>
          <a:lstStyle/>
          <a:p>
            <a:endParaRPr lang="zh-CN" altLang="en-US">
              <a:latin typeface="+mn-ea"/>
            </a:endParaRPr>
          </a:p>
        </p:txBody>
      </p:sp>
      <p:sp>
        <p:nvSpPr>
          <p:cNvPr id="82" name="Freeform 36"/>
          <p:cNvSpPr>
            <a:spLocks noEditPoints="1"/>
          </p:cNvSpPr>
          <p:nvPr/>
        </p:nvSpPr>
        <p:spPr bwMode="auto">
          <a:xfrm>
            <a:off x="10482550" y="1742011"/>
            <a:ext cx="390418" cy="427718"/>
          </a:xfrm>
          <a:custGeom>
            <a:avLst/>
            <a:gdLst>
              <a:gd name="T0" fmla="*/ 2360 w 3376"/>
              <a:gd name="T1" fmla="*/ 588 h 3696"/>
              <a:gd name="T2" fmla="*/ 2192 w 3376"/>
              <a:gd name="T3" fmla="*/ 756 h 3696"/>
              <a:gd name="T4" fmla="*/ 2310 w 3376"/>
              <a:gd name="T5" fmla="*/ 916 h 3696"/>
              <a:gd name="T6" fmla="*/ 1688 w 3376"/>
              <a:gd name="T7" fmla="*/ 1470 h 3696"/>
              <a:gd name="T8" fmla="*/ 1066 w 3376"/>
              <a:gd name="T9" fmla="*/ 916 h 3696"/>
              <a:gd name="T10" fmla="*/ 1184 w 3376"/>
              <a:gd name="T11" fmla="*/ 756 h 3696"/>
              <a:gd name="T12" fmla="*/ 1016 w 3376"/>
              <a:gd name="T13" fmla="*/ 588 h 3696"/>
              <a:gd name="T14" fmla="*/ 848 w 3376"/>
              <a:gd name="T15" fmla="*/ 756 h 3696"/>
              <a:gd name="T16" fmla="*/ 982 w 3376"/>
              <a:gd name="T17" fmla="*/ 916 h 3696"/>
              <a:gd name="T18" fmla="*/ 1688 w 3376"/>
              <a:gd name="T19" fmla="*/ 1554 h 3696"/>
              <a:gd name="T20" fmla="*/ 2394 w 3376"/>
              <a:gd name="T21" fmla="*/ 916 h 3696"/>
              <a:gd name="T22" fmla="*/ 2528 w 3376"/>
              <a:gd name="T23" fmla="*/ 756 h 3696"/>
              <a:gd name="T24" fmla="*/ 2360 w 3376"/>
              <a:gd name="T25" fmla="*/ 588 h 3696"/>
              <a:gd name="T26" fmla="*/ 932 w 3376"/>
              <a:gd name="T27" fmla="*/ 756 h 3696"/>
              <a:gd name="T28" fmla="*/ 1016 w 3376"/>
              <a:gd name="T29" fmla="*/ 672 h 3696"/>
              <a:gd name="T30" fmla="*/ 1100 w 3376"/>
              <a:gd name="T31" fmla="*/ 756 h 3696"/>
              <a:gd name="T32" fmla="*/ 1016 w 3376"/>
              <a:gd name="T33" fmla="*/ 840 h 3696"/>
              <a:gd name="T34" fmla="*/ 932 w 3376"/>
              <a:gd name="T35" fmla="*/ 756 h 3696"/>
              <a:gd name="T36" fmla="*/ 2360 w 3376"/>
              <a:gd name="T37" fmla="*/ 840 h 3696"/>
              <a:gd name="T38" fmla="*/ 2276 w 3376"/>
              <a:gd name="T39" fmla="*/ 756 h 3696"/>
              <a:gd name="T40" fmla="*/ 2360 w 3376"/>
              <a:gd name="T41" fmla="*/ 672 h 3696"/>
              <a:gd name="T42" fmla="*/ 2444 w 3376"/>
              <a:gd name="T43" fmla="*/ 756 h 3696"/>
              <a:gd name="T44" fmla="*/ 2360 w 3376"/>
              <a:gd name="T45" fmla="*/ 840 h 3696"/>
              <a:gd name="T46" fmla="*/ 3141 w 3376"/>
              <a:gd name="T47" fmla="*/ 244 h 3696"/>
              <a:gd name="T48" fmla="*/ 2872 w 3376"/>
              <a:gd name="T49" fmla="*/ 0 h 3696"/>
              <a:gd name="T50" fmla="*/ 504 w 3376"/>
              <a:gd name="T51" fmla="*/ 0 h 3696"/>
              <a:gd name="T52" fmla="*/ 235 w 3376"/>
              <a:gd name="T53" fmla="*/ 244 h 3696"/>
              <a:gd name="T54" fmla="*/ 8 w 3376"/>
              <a:gd name="T55" fmla="*/ 3410 h 3696"/>
              <a:gd name="T56" fmla="*/ 277 w 3376"/>
              <a:gd name="T57" fmla="*/ 3696 h 3696"/>
              <a:gd name="T58" fmla="*/ 3099 w 3376"/>
              <a:gd name="T59" fmla="*/ 3696 h 3696"/>
              <a:gd name="T60" fmla="*/ 3368 w 3376"/>
              <a:gd name="T61" fmla="*/ 3410 h 3696"/>
              <a:gd name="T62" fmla="*/ 3141 w 3376"/>
              <a:gd name="T63" fmla="*/ 244 h 3696"/>
              <a:gd name="T64" fmla="*/ 403 w 3376"/>
              <a:gd name="T65" fmla="*/ 260 h 3696"/>
              <a:gd name="T66" fmla="*/ 504 w 3376"/>
              <a:gd name="T67" fmla="*/ 168 h 3696"/>
              <a:gd name="T68" fmla="*/ 2864 w 3376"/>
              <a:gd name="T69" fmla="*/ 168 h 3696"/>
              <a:gd name="T70" fmla="*/ 2965 w 3376"/>
              <a:gd name="T71" fmla="*/ 260 h 3696"/>
              <a:gd name="T72" fmla="*/ 3166 w 3376"/>
              <a:gd name="T73" fmla="*/ 3024 h 3696"/>
              <a:gd name="T74" fmla="*/ 210 w 3376"/>
              <a:gd name="T75" fmla="*/ 3024 h 3696"/>
              <a:gd name="T76" fmla="*/ 403 w 3376"/>
              <a:gd name="T77" fmla="*/ 260 h 3696"/>
              <a:gd name="T78" fmla="*/ 3175 w 3376"/>
              <a:gd name="T79" fmla="*/ 3494 h 3696"/>
              <a:gd name="T80" fmla="*/ 3099 w 3376"/>
              <a:gd name="T81" fmla="*/ 3528 h 3696"/>
              <a:gd name="T82" fmla="*/ 277 w 3376"/>
              <a:gd name="T83" fmla="*/ 3528 h 3696"/>
              <a:gd name="T84" fmla="*/ 201 w 3376"/>
              <a:gd name="T85" fmla="*/ 3494 h 3696"/>
              <a:gd name="T86" fmla="*/ 176 w 3376"/>
              <a:gd name="T87" fmla="*/ 3427 h 3696"/>
              <a:gd name="T88" fmla="*/ 201 w 3376"/>
              <a:gd name="T89" fmla="*/ 3108 h 3696"/>
              <a:gd name="T90" fmla="*/ 3175 w 3376"/>
              <a:gd name="T91" fmla="*/ 3108 h 3696"/>
              <a:gd name="T92" fmla="*/ 3200 w 3376"/>
              <a:gd name="T93" fmla="*/ 3427 h 3696"/>
              <a:gd name="T94" fmla="*/ 3175 w 3376"/>
              <a:gd name="T95" fmla="*/ 3494 h 3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376" h="3696">
                <a:moveTo>
                  <a:pt x="2360" y="588"/>
                </a:moveTo>
                <a:cubicBezTo>
                  <a:pt x="2268" y="588"/>
                  <a:pt x="2192" y="664"/>
                  <a:pt x="2192" y="756"/>
                </a:cubicBezTo>
                <a:cubicBezTo>
                  <a:pt x="2192" y="832"/>
                  <a:pt x="2242" y="899"/>
                  <a:pt x="2310" y="916"/>
                </a:cubicBezTo>
                <a:cubicBezTo>
                  <a:pt x="2268" y="1226"/>
                  <a:pt x="2007" y="1470"/>
                  <a:pt x="1688" y="1470"/>
                </a:cubicBezTo>
                <a:cubicBezTo>
                  <a:pt x="1369" y="1470"/>
                  <a:pt x="1100" y="1226"/>
                  <a:pt x="1066" y="916"/>
                </a:cubicBezTo>
                <a:cubicBezTo>
                  <a:pt x="1134" y="899"/>
                  <a:pt x="1184" y="832"/>
                  <a:pt x="1184" y="756"/>
                </a:cubicBezTo>
                <a:cubicBezTo>
                  <a:pt x="1184" y="664"/>
                  <a:pt x="1108" y="588"/>
                  <a:pt x="1016" y="588"/>
                </a:cubicBezTo>
                <a:cubicBezTo>
                  <a:pt x="924" y="588"/>
                  <a:pt x="848" y="664"/>
                  <a:pt x="848" y="756"/>
                </a:cubicBezTo>
                <a:cubicBezTo>
                  <a:pt x="848" y="840"/>
                  <a:pt x="907" y="899"/>
                  <a:pt x="982" y="916"/>
                </a:cubicBezTo>
                <a:cubicBezTo>
                  <a:pt x="1024" y="1268"/>
                  <a:pt x="1327" y="1554"/>
                  <a:pt x="1688" y="1554"/>
                </a:cubicBezTo>
                <a:cubicBezTo>
                  <a:pt x="2049" y="1554"/>
                  <a:pt x="2360" y="1277"/>
                  <a:pt x="2394" y="916"/>
                </a:cubicBezTo>
                <a:cubicBezTo>
                  <a:pt x="2469" y="899"/>
                  <a:pt x="2528" y="832"/>
                  <a:pt x="2528" y="756"/>
                </a:cubicBezTo>
                <a:cubicBezTo>
                  <a:pt x="2528" y="664"/>
                  <a:pt x="2452" y="588"/>
                  <a:pt x="2360" y="588"/>
                </a:cubicBezTo>
                <a:close/>
                <a:moveTo>
                  <a:pt x="932" y="756"/>
                </a:moveTo>
                <a:cubicBezTo>
                  <a:pt x="932" y="706"/>
                  <a:pt x="966" y="672"/>
                  <a:pt x="1016" y="672"/>
                </a:cubicBezTo>
                <a:cubicBezTo>
                  <a:pt x="1066" y="672"/>
                  <a:pt x="1100" y="706"/>
                  <a:pt x="1100" y="756"/>
                </a:cubicBezTo>
                <a:cubicBezTo>
                  <a:pt x="1100" y="806"/>
                  <a:pt x="1066" y="840"/>
                  <a:pt x="1016" y="840"/>
                </a:cubicBezTo>
                <a:cubicBezTo>
                  <a:pt x="966" y="840"/>
                  <a:pt x="932" y="806"/>
                  <a:pt x="932" y="756"/>
                </a:cubicBezTo>
                <a:close/>
                <a:moveTo>
                  <a:pt x="2360" y="840"/>
                </a:moveTo>
                <a:cubicBezTo>
                  <a:pt x="2310" y="840"/>
                  <a:pt x="2276" y="806"/>
                  <a:pt x="2276" y="756"/>
                </a:cubicBezTo>
                <a:cubicBezTo>
                  <a:pt x="2276" y="706"/>
                  <a:pt x="2310" y="672"/>
                  <a:pt x="2360" y="672"/>
                </a:cubicBezTo>
                <a:cubicBezTo>
                  <a:pt x="2410" y="672"/>
                  <a:pt x="2444" y="706"/>
                  <a:pt x="2444" y="756"/>
                </a:cubicBezTo>
                <a:cubicBezTo>
                  <a:pt x="2444" y="806"/>
                  <a:pt x="2410" y="840"/>
                  <a:pt x="2360" y="840"/>
                </a:cubicBezTo>
                <a:close/>
                <a:moveTo>
                  <a:pt x="3141" y="244"/>
                </a:moveTo>
                <a:cubicBezTo>
                  <a:pt x="3124" y="109"/>
                  <a:pt x="3007" y="0"/>
                  <a:pt x="2872" y="0"/>
                </a:cubicBezTo>
                <a:cubicBezTo>
                  <a:pt x="504" y="0"/>
                  <a:pt x="504" y="0"/>
                  <a:pt x="504" y="0"/>
                </a:cubicBezTo>
                <a:cubicBezTo>
                  <a:pt x="369" y="0"/>
                  <a:pt x="252" y="109"/>
                  <a:pt x="235" y="244"/>
                </a:cubicBezTo>
                <a:cubicBezTo>
                  <a:pt x="8" y="3410"/>
                  <a:pt x="8" y="3410"/>
                  <a:pt x="8" y="3410"/>
                </a:cubicBezTo>
                <a:cubicBezTo>
                  <a:pt x="0" y="3570"/>
                  <a:pt x="117" y="3696"/>
                  <a:pt x="277" y="3696"/>
                </a:cubicBezTo>
                <a:cubicBezTo>
                  <a:pt x="3099" y="3696"/>
                  <a:pt x="3099" y="3696"/>
                  <a:pt x="3099" y="3696"/>
                </a:cubicBezTo>
                <a:cubicBezTo>
                  <a:pt x="3259" y="3696"/>
                  <a:pt x="3376" y="3570"/>
                  <a:pt x="3368" y="3410"/>
                </a:cubicBezTo>
                <a:lnTo>
                  <a:pt x="3141" y="244"/>
                </a:lnTo>
                <a:close/>
                <a:moveTo>
                  <a:pt x="403" y="260"/>
                </a:moveTo>
                <a:cubicBezTo>
                  <a:pt x="411" y="210"/>
                  <a:pt x="453" y="168"/>
                  <a:pt x="504" y="168"/>
                </a:cubicBezTo>
                <a:cubicBezTo>
                  <a:pt x="2864" y="168"/>
                  <a:pt x="2864" y="168"/>
                  <a:pt x="2864" y="168"/>
                </a:cubicBezTo>
                <a:cubicBezTo>
                  <a:pt x="2914" y="168"/>
                  <a:pt x="2956" y="210"/>
                  <a:pt x="2965" y="260"/>
                </a:cubicBezTo>
                <a:cubicBezTo>
                  <a:pt x="3166" y="3024"/>
                  <a:pt x="3166" y="3024"/>
                  <a:pt x="3166" y="3024"/>
                </a:cubicBezTo>
                <a:cubicBezTo>
                  <a:pt x="210" y="3024"/>
                  <a:pt x="210" y="3024"/>
                  <a:pt x="210" y="3024"/>
                </a:cubicBezTo>
                <a:lnTo>
                  <a:pt x="403" y="260"/>
                </a:lnTo>
                <a:close/>
                <a:moveTo>
                  <a:pt x="3175" y="3494"/>
                </a:moveTo>
                <a:cubicBezTo>
                  <a:pt x="3166" y="3503"/>
                  <a:pt x="3141" y="3528"/>
                  <a:pt x="3099" y="3528"/>
                </a:cubicBezTo>
                <a:cubicBezTo>
                  <a:pt x="277" y="3528"/>
                  <a:pt x="277" y="3528"/>
                  <a:pt x="277" y="3528"/>
                </a:cubicBezTo>
                <a:cubicBezTo>
                  <a:pt x="235" y="3528"/>
                  <a:pt x="210" y="3511"/>
                  <a:pt x="201" y="3494"/>
                </a:cubicBezTo>
                <a:cubicBezTo>
                  <a:pt x="193" y="3486"/>
                  <a:pt x="176" y="3461"/>
                  <a:pt x="176" y="3427"/>
                </a:cubicBezTo>
                <a:cubicBezTo>
                  <a:pt x="201" y="3108"/>
                  <a:pt x="201" y="3108"/>
                  <a:pt x="201" y="3108"/>
                </a:cubicBezTo>
                <a:cubicBezTo>
                  <a:pt x="3175" y="3108"/>
                  <a:pt x="3175" y="3108"/>
                  <a:pt x="3175" y="3108"/>
                </a:cubicBezTo>
                <a:cubicBezTo>
                  <a:pt x="3200" y="3427"/>
                  <a:pt x="3200" y="3427"/>
                  <a:pt x="3200" y="3427"/>
                </a:cubicBezTo>
                <a:cubicBezTo>
                  <a:pt x="3200" y="3461"/>
                  <a:pt x="3183" y="3486"/>
                  <a:pt x="3175" y="3494"/>
                </a:cubicBezTo>
                <a:close/>
              </a:path>
            </a:pathLst>
          </a:custGeom>
          <a:solidFill>
            <a:srgbClr val="454545"/>
          </a:solidFill>
          <a:ln>
            <a:noFill/>
          </a:ln>
        </p:spPr>
        <p:txBody>
          <a:bodyPr vert="horz" wrap="square" lIns="91440" tIns="45720" rIns="91440" bIns="45720" numCol="1" anchor="t" anchorCtr="0" compatLnSpc="1">
            <a:prstTxWarp prst="textNoShape">
              <a:avLst/>
            </a:prstTxWarp>
          </a:bodyPr>
          <a:lstStyle/>
          <a:p>
            <a:endParaRPr lang="zh-CN" altLang="en-US">
              <a:latin typeface="+mn-ea"/>
            </a:endParaRPr>
          </a:p>
        </p:txBody>
      </p:sp>
      <p:sp>
        <p:nvSpPr>
          <p:cNvPr id="83" name="文本框 82"/>
          <p:cNvSpPr txBox="1"/>
          <p:nvPr/>
        </p:nvSpPr>
        <p:spPr>
          <a:xfrm>
            <a:off x="9716296" y="2182950"/>
            <a:ext cx="911467" cy="276999"/>
          </a:xfrm>
          <a:prstGeom prst="rect">
            <a:avLst/>
          </a:prstGeom>
          <a:noFill/>
        </p:spPr>
        <p:txBody>
          <a:bodyPr wrap="square" rtlCol="0">
            <a:spAutoFit/>
          </a:bodyPr>
          <a:lstStyle/>
          <a:p>
            <a:r>
              <a:rPr lang="en-US" altLang="zh-CN" sz="1200" dirty="0" smtClean="0">
                <a:latin typeface="+mn-ea"/>
                <a:ea typeface="+mn-ea"/>
              </a:rPr>
              <a:t>IT</a:t>
            </a:r>
            <a:r>
              <a:rPr lang="zh-CN" altLang="en-US" sz="1200" dirty="0" smtClean="0">
                <a:latin typeface="+mn-ea"/>
                <a:ea typeface="+mn-ea"/>
              </a:rPr>
              <a:t>工作流</a:t>
            </a:r>
            <a:endParaRPr lang="zh-CN" altLang="en-US" sz="1200" dirty="0">
              <a:latin typeface="+mn-ea"/>
              <a:ea typeface="+mn-ea"/>
            </a:endParaRPr>
          </a:p>
        </p:txBody>
      </p:sp>
      <p:sp>
        <p:nvSpPr>
          <p:cNvPr id="84" name="文本框 83"/>
          <p:cNvSpPr txBox="1"/>
          <p:nvPr/>
        </p:nvSpPr>
        <p:spPr>
          <a:xfrm>
            <a:off x="10453055" y="2195802"/>
            <a:ext cx="911467" cy="276999"/>
          </a:xfrm>
          <a:prstGeom prst="rect">
            <a:avLst/>
          </a:prstGeom>
          <a:noFill/>
        </p:spPr>
        <p:txBody>
          <a:bodyPr wrap="square" rtlCol="0">
            <a:spAutoFit/>
          </a:bodyPr>
          <a:lstStyle/>
          <a:p>
            <a:r>
              <a:rPr lang="en-US" altLang="zh-CN" sz="1200" dirty="0">
                <a:latin typeface="+mn-ea"/>
                <a:ea typeface="+mn-ea"/>
              </a:rPr>
              <a:t>TSM</a:t>
            </a:r>
            <a:endParaRPr lang="zh-CN" altLang="en-US" sz="1200" dirty="0">
              <a:latin typeface="+mn-ea"/>
              <a:ea typeface="+mn-ea"/>
            </a:endParaRPr>
          </a:p>
        </p:txBody>
      </p:sp>
      <p:cxnSp>
        <p:nvCxnSpPr>
          <p:cNvPr id="86" name="直接连接符 85"/>
          <p:cNvCxnSpPr>
            <a:endCxn id="2" idx="2"/>
          </p:cNvCxnSpPr>
          <p:nvPr/>
        </p:nvCxnSpPr>
        <p:spPr bwMode="auto">
          <a:xfrm flipV="1">
            <a:off x="6816324" y="2645167"/>
            <a:ext cx="1973167" cy="1047592"/>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87" name="直接连接符 86"/>
          <p:cNvCxnSpPr>
            <a:stCxn id="10" idx="3"/>
            <a:endCxn id="2" idx="2"/>
          </p:cNvCxnSpPr>
          <p:nvPr/>
        </p:nvCxnSpPr>
        <p:spPr bwMode="auto">
          <a:xfrm flipH="1" flipV="1">
            <a:off x="8789491" y="2645167"/>
            <a:ext cx="18403" cy="1099056"/>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90" name="直接连接符 89"/>
          <p:cNvCxnSpPr>
            <a:stCxn id="14" idx="3"/>
            <a:endCxn id="2" idx="2"/>
          </p:cNvCxnSpPr>
          <p:nvPr/>
        </p:nvCxnSpPr>
        <p:spPr bwMode="auto">
          <a:xfrm flipH="1" flipV="1">
            <a:off x="8789491" y="2645167"/>
            <a:ext cx="2143157" cy="1099056"/>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95" name="直接连接符 94"/>
          <p:cNvCxnSpPr>
            <a:stCxn id="10" idx="2"/>
          </p:cNvCxnSpPr>
          <p:nvPr/>
        </p:nvCxnSpPr>
        <p:spPr bwMode="auto">
          <a:xfrm flipH="1" flipV="1">
            <a:off x="7248372" y="4127672"/>
            <a:ext cx="1040703" cy="15137"/>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00" name="直接连接符 99"/>
          <p:cNvCxnSpPr>
            <a:stCxn id="14" idx="2"/>
          </p:cNvCxnSpPr>
          <p:nvPr/>
        </p:nvCxnSpPr>
        <p:spPr bwMode="auto">
          <a:xfrm flipH="1" flipV="1">
            <a:off x="9340718" y="4127673"/>
            <a:ext cx="1073111" cy="15136"/>
          </a:xfrm>
          <a:prstGeom prst="line">
            <a:avLst/>
          </a:prstGeom>
          <a:solidFill>
            <a:schemeClr val="accent1"/>
          </a:solidFill>
          <a:ln w="19050" cap="flat" cmpd="sng" algn="ctr">
            <a:solidFill>
              <a:schemeClr val="tx1"/>
            </a:solidFill>
            <a:prstDash val="solid"/>
            <a:round/>
            <a:headEnd type="none" w="med" len="med"/>
            <a:tailEnd type="none" w="med" len="med"/>
          </a:ln>
          <a:effectLst/>
        </p:spPr>
      </p:cxnSp>
      <p:grpSp>
        <p:nvGrpSpPr>
          <p:cNvPr id="104" name="组合 103"/>
          <p:cNvGrpSpPr/>
          <p:nvPr/>
        </p:nvGrpSpPr>
        <p:grpSpPr>
          <a:xfrm>
            <a:off x="6203289" y="5126728"/>
            <a:ext cx="441424" cy="325787"/>
            <a:chOff x="3063875" y="2635250"/>
            <a:chExt cx="630238" cy="465138"/>
          </a:xfrm>
          <a:solidFill>
            <a:schemeClr val="bg1">
              <a:lumMod val="65000"/>
            </a:schemeClr>
          </a:solidFill>
        </p:grpSpPr>
        <p:sp>
          <p:nvSpPr>
            <p:cNvPr id="105" name="Freeform 20"/>
            <p:cNvSpPr>
              <a:spLocks/>
            </p:cNvSpPr>
            <p:nvPr/>
          </p:nvSpPr>
          <p:spPr bwMode="auto">
            <a:xfrm>
              <a:off x="3124200" y="2695575"/>
              <a:ext cx="509588" cy="346075"/>
            </a:xfrm>
            <a:custGeom>
              <a:avLst/>
              <a:gdLst/>
              <a:ahLst/>
              <a:cxnLst>
                <a:cxn ang="0">
                  <a:pos x="0" y="19"/>
                </a:cxn>
                <a:cxn ang="0">
                  <a:pos x="303" y="19"/>
                </a:cxn>
                <a:cxn ang="0">
                  <a:pos x="303" y="218"/>
                </a:cxn>
                <a:cxn ang="0">
                  <a:pos x="321" y="218"/>
                </a:cxn>
                <a:cxn ang="0">
                  <a:pos x="321" y="0"/>
                </a:cxn>
                <a:cxn ang="0">
                  <a:pos x="0" y="0"/>
                </a:cxn>
                <a:cxn ang="0">
                  <a:pos x="0" y="19"/>
                </a:cxn>
              </a:cxnLst>
              <a:rect l="0" t="0" r="r" b="b"/>
              <a:pathLst>
                <a:path w="321" h="218">
                  <a:moveTo>
                    <a:pt x="0" y="19"/>
                  </a:moveTo>
                  <a:lnTo>
                    <a:pt x="303" y="19"/>
                  </a:lnTo>
                  <a:lnTo>
                    <a:pt x="303" y="218"/>
                  </a:lnTo>
                  <a:lnTo>
                    <a:pt x="321" y="218"/>
                  </a:lnTo>
                  <a:lnTo>
                    <a:pt x="321" y="0"/>
                  </a:lnTo>
                  <a:lnTo>
                    <a:pt x="0" y="0"/>
                  </a:lnTo>
                  <a:lnTo>
                    <a:pt x="0" y="19"/>
                  </a:lnTo>
                  <a:close/>
                </a:path>
              </a:pathLst>
            </a:custGeom>
            <a:grpFill/>
            <a:ln w="9525">
              <a:solidFill>
                <a:schemeClr val="tx1"/>
              </a:solidFill>
              <a:round/>
              <a:headEnd/>
              <a:tailEnd/>
            </a:ln>
          </p:spPr>
          <p:txBody>
            <a:bodyPr/>
            <a:lstStyle>
              <a:defPPr>
                <a:defRPr lang="zh-CN"/>
              </a:defPPr>
              <a:lvl1pPr algn="l" defTabSz="457200" rtl="0" eaLnBrk="0" fontAlgn="base" hangingPunct="0">
                <a:spcBef>
                  <a:spcPct val="0"/>
                </a:spcBef>
                <a:spcAft>
                  <a:spcPct val="0"/>
                </a:spcAft>
                <a:defRPr kumimoji="1" kern="1200">
                  <a:solidFill>
                    <a:schemeClr val="tx1"/>
                  </a:solidFill>
                  <a:latin typeface="Calibri" pitchFamily="34" charset="0"/>
                  <a:ea typeface="宋体" pitchFamily="2" charset="-122"/>
                  <a:cs typeface="+mn-cs"/>
                </a:defRPr>
              </a:lvl1pPr>
              <a:lvl2pPr marL="457200" algn="l" defTabSz="457200" rtl="0" eaLnBrk="0" fontAlgn="base" hangingPunct="0">
                <a:spcBef>
                  <a:spcPct val="0"/>
                </a:spcBef>
                <a:spcAft>
                  <a:spcPct val="0"/>
                </a:spcAft>
                <a:defRPr kumimoji="1" kern="1200">
                  <a:solidFill>
                    <a:schemeClr val="tx1"/>
                  </a:solidFill>
                  <a:latin typeface="Calibri" pitchFamily="34" charset="0"/>
                  <a:ea typeface="宋体" pitchFamily="2" charset="-122"/>
                  <a:cs typeface="+mn-cs"/>
                </a:defRPr>
              </a:lvl2pPr>
              <a:lvl3pPr marL="914400" algn="l" defTabSz="457200" rtl="0" eaLnBrk="0" fontAlgn="base" hangingPunct="0">
                <a:spcBef>
                  <a:spcPct val="0"/>
                </a:spcBef>
                <a:spcAft>
                  <a:spcPct val="0"/>
                </a:spcAft>
                <a:defRPr kumimoji="1" kern="1200">
                  <a:solidFill>
                    <a:schemeClr val="tx1"/>
                  </a:solidFill>
                  <a:latin typeface="Calibri" pitchFamily="34" charset="0"/>
                  <a:ea typeface="宋体" pitchFamily="2" charset="-122"/>
                  <a:cs typeface="+mn-cs"/>
                </a:defRPr>
              </a:lvl3pPr>
              <a:lvl4pPr marL="1371600" algn="l" defTabSz="457200" rtl="0" eaLnBrk="0" fontAlgn="base" hangingPunct="0">
                <a:spcBef>
                  <a:spcPct val="0"/>
                </a:spcBef>
                <a:spcAft>
                  <a:spcPct val="0"/>
                </a:spcAft>
                <a:defRPr kumimoji="1" kern="1200">
                  <a:solidFill>
                    <a:schemeClr val="tx1"/>
                  </a:solidFill>
                  <a:latin typeface="Calibri" pitchFamily="34" charset="0"/>
                  <a:ea typeface="宋体" pitchFamily="2" charset="-122"/>
                  <a:cs typeface="+mn-cs"/>
                </a:defRPr>
              </a:lvl4pPr>
              <a:lvl5pPr marL="1828800" algn="l" defTabSz="457200" rtl="0" eaLnBrk="0" fontAlgn="base" hangingPunct="0">
                <a:spcBef>
                  <a:spcPct val="0"/>
                </a:spcBef>
                <a:spcAft>
                  <a:spcPct val="0"/>
                </a:spcAft>
                <a:defRPr kumimoji="1" kern="1200">
                  <a:solidFill>
                    <a:schemeClr val="tx1"/>
                  </a:solidFill>
                  <a:latin typeface="Calibri" pitchFamily="34" charset="0"/>
                  <a:ea typeface="宋体" pitchFamily="2" charset="-122"/>
                  <a:cs typeface="+mn-cs"/>
                </a:defRPr>
              </a:lvl5pPr>
              <a:lvl6pPr marL="2286000" algn="l" defTabSz="914400" rtl="0" eaLnBrk="1" latinLnBrk="0" hangingPunct="1">
                <a:defRPr kumimoji="1" kern="1200">
                  <a:solidFill>
                    <a:schemeClr val="tx1"/>
                  </a:solidFill>
                  <a:latin typeface="Calibri" pitchFamily="34" charset="0"/>
                  <a:ea typeface="宋体" pitchFamily="2" charset="-122"/>
                  <a:cs typeface="+mn-cs"/>
                </a:defRPr>
              </a:lvl6pPr>
              <a:lvl7pPr marL="2743200" algn="l" defTabSz="914400" rtl="0" eaLnBrk="1" latinLnBrk="0" hangingPunct="1">
                <a:defRPr kumimoji="1" kern="1200">
                  <a:solidFill>
                    <a:schemeClr val="tx1"/>
                  </a:solidFill>
                  <a:latin typeface="Calibri" pitchFamily="34" charset="0"/>
                  <a:ea typeface="宋体" pitchFamily="2" charset="-122"/>
                  <a:cs typeface="+mn-cs"/>
                </a:defRPr>
              </a:lvl7pPr>
              <a:lvl8pPr marL="3200400" algn="l" defTabSz="914400" rtl="0" eaLnBrk="1" latinLnBrk="0" hangingPunct="1">
                <a:defRPr kumimoji="1" kern="1200">
                  <a:solidFill>
                    <a:schemeClr val="tx1"/>
                  </a:solidFill>
                  <a:latin typeface="Calibri" pitchFamily="34" charset="0"/>
                  <a:ea typeface="宋体" pitchFamily="2" charset="-122"/>
                  <a:cs typeface="+mn-cs"/>
                </a:defRPr>
              </a:lvl8pPr>
              <a:lvl9pPr marL="3657600" algn="l" defTabSz="914400" rtl="0" eaLnBrk="1" latinLnBrk="0" hangingPunct="1">
                <a:defRPr kumimoji="1" kern="1200">
                  <a:solidFill>
                    <a:schemeClr val="tx1"/>
                  </a:solidFill>
                  <a:latin typeface="Calibri" pitchFamily="34" charset="0"/>
                  <a:ea typeface="宋体" pitchFamily="2" charset="-122"/>
                  <a:cs typeface="+mn-cs"/>
                </a:defRPr>
              </a:lvl9pPr>
            </a:lstStyle>
            <a:p>
              <a:pPr>
                <a:defRPr/>
              </a:pPr>
              <a:endParaRPr lang="zh-CN" altLang="en-US" sz="1600"/>
            </a:p>
          </p:txBody>
        </p:sp>
        <p:sp>
          <p:nvSpPr>
            <p:cNvPr id="106" name="Freeform 21"/>
            <p:cNvSpPr>
              <a:spLocks/>
            </p:cNvSpPr>
            <p:nvPr/>
          </p:nvSpPr>
          <p:spPr bwMode="auto">
            <a:xfrm>
              <a:off x="3198813" y="2635250"/>
              <a:ext cx="495300" cy="330200"/>
            </a:xfrm>
            <a:custGeom>
              <a:avLst/>
              <a:gdLst/>
              <a:ahLst/>
              <a:cxnLst>
                <a:cxn ang="0">
                  <a:pos x="0" y="0"/>
                </a:cxn>
                <a:cxn ang="0">
                  <a:pos x="0" y="19"/>
                </a:cxn>
                <a:cxn ang="0">
                  <a:pos x="293" y="19"/>
                </a:cxn>
                <a:cxn ang="0">
                  <a:pos x="293" y="208"/>
                </a:cxn>
                <a:cxn ang="0">
                  <a:pos x="312" y="208"/>
                </a:cxn>
                <a:cxn ang="0">
                  <a:pos x="312" y="0"/>
                </a:cxn>
                <a:cxn ang="0">
                  <a:pos x="0" y="0"/>
                </a:cxn>
              </a:cxnLst>
              <a:rect l="0" t="0" r="r" b="b"/>
              <a:pathLst>
                <a:path w="312" h="208">
                  <a:moveTo>
                    <a:pt x="0" y="0"/>
                  </a:moveTo>
                  <a:lnTo>
                    <a:pt x="0" y="19"/>
                  </a:lnTo>
                  <a:lnTo>
                    <a:pt x="293" y="19"/>
                  </a:lnTo>
                  <a:lnTo>
                    <a:pt x="293" y="208"/>
                  </a:lnTo>
                  <a:lnTo>
                    <a:pt x="312" y="208"/>
                  </a:lnTo>
                  <a:lnTo>
                    <a:pt x="312" y="0"/>
                  </a:lnTo>
                  <a:lnTo>
                    <a:pt x="0" y="0"/>
                  </a:lnTo>
                  <a:close/>
                </a:path>
              </a:pathLst>
            </a:custGeom>
            <a:grpFill/>
            <a:ln w="9525">
              <a:solidFill>
                <a:schemeClr val="tx1"/>
              </a:solidFill>
              <a:round/>
              <a:headEnd/>
              <a:tailEnd/>
            </a:ln>
          </p:spPr>
          <p:txBody>
            <a:bodyPr/>
            <a:lstStyle>
              <a:defPPr>
                <a:defRPr lang="zh-CN"/>
              </a:defPPr>
              <a:lvl1pPr algn="l" defTabSz="457200" rtl="0" eaLnBrk="0" fontAlgn="base" hangingPunct="0">
                <a:spcBef>
                  <a:spcPct val="0"/>
                </a:spcBef>
                <a:spcAft>
                  <a:spcPct val="0"/>
                </a:spcAft>
                <a:defRPr kumimoji="1" kern="1200">
                  <a:solidFill>
                    <a:schemeClr val="tx1"/>
                  </a:solidFill>
                  <a:latin typeface="Calibri" pitchFamily="34" charset="0"/>
                  <a:ea typeface="宋体" pitchFamily="2" charset="-122"/>
                  <a:cs typeface="+mn-cs"/>
                </a:defRPr>
              </a:lvl1pPr>
              <a:lvl2pPr marL="457200" algn="l" defTabSz="457200" rtl="0" eaLnBrk="0" fontAlgn="base" hangingPunct="0">
                <a:spcBef>
                  <a:spcPct val="0"/>
                </a:spcBef>
                <a:spcAft>
                  <a:spcPct val="0"/>
                </a:spcAft>
                <a:defRPr kumimoji="1" kern="1200">
                  <a:solidFill>
                    <a:schemeClr val="tx1"/>
                  </a:solidFill>
                  <a:latin typeface="Calibri" pitchFamily="34" charset="0"/>
                  <a:ea typeface="宋体" pitchFamily="2" charset="-122"/>
                  <a:cs typeface="+mn-cs"/>
                </a:defRPr>
              </a:lvl2pPr>
              <a:lvl3pPr marL="914400" algn="l" defTabSz="457200" rtl="0" eaLnBrk="0" fontAlgn="base" hangingPunct="0">
                <a:spcBef>
                  <a:spcPct val="0"/>
                </a:spcBef>
                <a:spcAft>
                  <a:spcPct val="0"/>
                </a:spcAft>
                <a:defRPr kumimoji="1" kern="1200">
                  <a:solidFill>
                    <a:schemeClr val="tx1"/>
                  </a:solidFill>
                  <a:latin typeface="Calibri" pitchFamily="34" charset="0"/>
                  <a:ea typeface="宋体" pitchFamily="2" charset="-122"/>
                  <a:cs typeface="+mn-cs"/>
                </a:defRPr>
              </a:lvl3pPr>
              <a:lvl4pPr marL="1371600" algn="l" defTabSz="457200" rtl="0" eaLnBrk="0" fontAlgn="base" hangingPunct="0">
                <a:spcBef>
                  <a:spcPct val="0"/>
                </a:spcBef>
                <a:spcAft>
                  <a:spcPct val="0"/>
                </a:spcAft>
                <a:defRPr kumimoji="1" kern="1200">
                  <a:solidFill>
                    <a:schemeClr val="tx1"/>
                  </a:solidFill>
                  <a:latin typeface="Calibri" pitchFamily="34" charset="0"/>
                  <a:ea typeface="宋体" pitchFamily="2" charset="-122"/>
                  <a:cs typeface="+mn-cs"/>
                </a:defRPr>
              </a:lvl4pPr>
              <a:lvl5pPr marL="1828800" algn="l" defTabSz="457200" rtl="0" eaLnBrk="0" fontAlgn="base" hangingPunct="0">
                <a:spcBef>
                  <a:spcPct val="0"/>
                </a:spcBef>
                <a:spcAft>
                  <a:spcPct val="0"/>
                </a:spcAft>
                <a:defRPr kumimoji="1" kern="1200">
                  <a:solidFill>
                    <a:schemeClr val="tx1"/>
                  </a:solidFill>
                  <a:latin typeface="Calibri" pitchFamily="34" charset="0"/>
                  <a:ea typeface="宋体" pitchFamily="2" charset="-122"/>
                  <a:cs typeface="+mn-cs"/>
                </a:defRPr>
              </a:lvl5pPr>
              <a:lvl6pPr marL="2286000" algn="l" defTabSz="914400" rtl="0" eaLnBrk="1" latinLnBrk="0" hangingPunct="1">
                <a:defRPr kumimoji="1" kern="1200">
                  <a:solidFill>
                    <a:schemeClr val="tx1"/>
                  </a:solidFill>
                  <a:latin typeface="Calibri" pitchFamily="34" charset="0"/>
                  <a:ea typeface="宋体" pitchFamily="2" charset="-122"/>
                  <a:cs typeface="+mn-cs"/>
                </a:defRPr>
              </a:lvl6pPr>
              <a:lvl7pPr marL="2743200" algn="l" defTabSz="914400" rtl="0" eaLnBrk="1" latinLnBrk="0" hangingPunct="1">
                <a:defRPr kumimoji="1" kern="1200">
                  <a:solidFill>
                    <a:schemeClr val="tx1"/>
                  </a:solidFill>
                  <a:latin typeface="Calibri" pitchFamily="34" charset="0"/>
                  <a:ea typeface="宋体" pitchFamily="2" charset="-122"/>
                  <a:cs typeface="+mn-cs"/>
                </a:defRPr>
              </a:lvl7pPr>
              <a:lvl8pPr marL="3200400" algn="l" defTabSz="914400" rtl="0" eaLnBrk="1" latinLnBrk="0" hangingPunct="1">
                <a:defRPr kumimoji="1" kern="1200">
                  <a:solidFill>
                    <a:schemeClr val="tx1"/>
                  </a:solidFill>
                  <a:latin typeface="Calibri" pitchFamily="34" charset="0"/>
                  <a:ea typeface="宋体" pitchFamily="2" charset="-122"/>
                  <a:cs typeface="+mn-cs"/>
                </a:defRPr>
              </a:lvl8pPr>
              <a:lvl9pPr marL="3657600" algn="l" defTabSz="914400" rtl="0" eaLnBrk="1" latinLnBrk="0" hangingPunct="1">
                <a:defRPr kumimoji="1" kern="1200">
                  <a:solidFill>
                    <a:schemeClr val="tx1"/>
                  </a:solidFill>
                  <a:latin typeface="Calibri" pitchFamily="34" charset="0"/>
                  <a:ea typeface="宋体" pitchFamily="2" charset="-122"/>
                  <a:cs typeface="+mn-cs"/>
                </a:defRPr>
              </a:lvl9pPr>
            </a:lstStyle>
            <a:p>
              <a:pPr>
                <a:defRPr/>
              </a:pPr>
              <a:endParaRPr lang="zh-CN" altLang="en-US" sz="1600"/>
            </a:p>
          </p:txBody>
        </p:sp>
        <p:sp>
          <p:nvSpPr>
            <p:cNvPr id="107" name="Freeform 22"/>
            <p:cNvSpPr>
              <a:spLocks noEditPoints="1"/>
            </p:cNvSpPr>
            <p:nvPr/>
          </p:nvSpPr>
          <p:spPr bwMode="auto">
            <a:xfrm>
              <a:off x="3063875" y="2755900"/>
              <a:ext cx="511175" cy="344488"/>
            </a:xfrm>
            <a:custGeom>
              <a:avLst/>
              <a:gdLst/>
              <a:ahLst/>
              <a:cxnLst>
                <a:cxn ang="0">
                  <a:pos x="0" y="217"/>
                </a:cxn>
                <a:cxn ang="0">
                  <a:pos x="322" y="217"/>
                </a:cxn>
                <a:cxn ang="0">
                  <a:pos x="322" y="0"/>
                </a:cxn>
                <a:cxn ang="0">
                  <a:pos x="0" y="0"/>
                </a:cxn>
                <a:cxn ang="0">
                  <a:pos x="0" y="217"/>
                </a:cxn>
                <a:cxn ang="0">
                  <a:pos x="19" y="19"/>
                </a:cxn>
                <a:cxn ang="0">
                  <a:pos x="303" y="19"/>
                </a:cxn>
                <a:cxn ang="0">
                  <a:pos x="303" y="198"/>
                </a:cxn>
                <a:cxn ang="0">
                  <a:pos x="19" y="198"/>
                </a:cxn>
                <a:cxn ang="0">
                  <a:pos x="19" y="19"/>
                </a:cxn>
              </a:cxnLst>
              <a:rect l="0" t="0" r="r" b="b"/>
              <a:pathLst>
                <a:path w="322" h="217">
                  <a:moveTo>
                    <a:pt x="0" y="217"/>
                  </a:moveTo>
                  <a:lnTo>
                    <a:pt x="322" y="217"/>
                  </a:lnTo>
                  <a:lnTo>
                    <a:pt x="322" y="0"/>
                  </a:lnTo>
                  <a:lnTo>
                    <a:pt x="0" y="0"/>
                  </a:lnTo>
                  <a:lnTo>
                    <a:pt x="0" y="217"/>
                  </a:lnTo>
                  <a:close/>
                  <a:moveTo>
                    <a:pt x="19" y="19"/>
                  </a:moveTo>
                  <a:lnTo>
                    <a:pt x="303" y="19"/>
                  </a:lnTo>
                  <a:lnTo>
                    <a:pt x="303" y="198"/>
                  </a:lnTo>
                  <a:lnTo>
                    <a:pt x="19" y="198"/>
                  </a:lnTo>
                  <a:lnTo>
                    <a:pt x="19" y="19"/>
                  </a:lnTo>
                  <a:close/>
                </a:path>
              </a:pathLst>
            </a:custGeom>
            <a:grpFill/>
            <a:ln w="9525">
              <a:solidFill>
                <a:schemeClr val="tx1"/>
              </a:solidFill>
              <a:round/>
              <a:headEnd/>
              <a:tailEnd/>
            </a:ln>
          </p:spPr>
          <p:txBody>
            <a:bodyPr/>
            <a:lstStyle>
              <a:defPPr>
                <a:defRPr lang="zh-CN"/>
              </a:defPPr>
              <a:lvl1pPr algn="l" defTabSz="457200" rtl="0" eaLnBrk="0" fontAlgn="base" hangingPunct="0">
                <a:spcBef>
                  <a:spcPct val="0"/>
                </a:spcBef>
                <a:spcAft>
                  <a:spcPct val="0"/>
                </a:spcAft>
                <a:defRPr kumimoji="1" kern="1200">
                  <a:solidFill>
                    <a:schemeClr val="tx1"/>
                  </a:solidFill>
                  <a:latin typeface="Calibri" pitchFamily="34" charset="0"/>
                  <a:ea typeface="宋体" pitchFamily="2" charset="-122"/>
                  <a:cs typeface="+mn-cs"/>
                </a:defRPr>
              </a:lvl1pPr>
              <a:lvl2pPr marL="457200" algn="l" defTabSz="457200" rtl="0" eaLnBrk="0" fontAlgn="base" hangingPunct="0">
                <a:spcBef>
                  <a:spcPct val="0"/>
                </a:spcBef>
                <a:spcAft>
                  <a:spcPct val="0"/>
                </a:spcAft>
                <a:defRPr kumimoji="1" kern="1200">
                  <a:solidFill>
                    <a:schemeClr val="tx1"/>
                  </a:solidFill>
                  <a:latin typeface="Calibri" pitchFamily="34" charset="0"/>
                  <a:ea typeface="宋体" pitchFamily="2" charset="-122"/>
                  <a:cs typeface="+mn-cs"/>
                </a:defRPr>
              </a:lvl2pPr>
              <a:lvl3pPr marL="914400" algn="l" defTabSz="457200" rtl="0" eaLnBrk="0" fontAlgn="base" hangingPunct="0">
                <a:spcBef>
                  <a:spcPct val="0"/>
                </a:spcBef>
                <a:spcAft>
                  <a:spcPct val="0"/>
                </a:spcAft>
                <a:defRPr kumimoji="1" kern="1200">
                  <a:solidFill>
                    <a:schemeClr val="tx1"/>
                  </a:solidFill>
                  <a:latin typeface="Calibri" pitchFamily="34" charset="0"/>
                  <a:ea typeface="宋体" pitchFamily="2" charset="-122"/>
                  <a:cs typeface="+mn-cs"/>
                </a:defRPr>
              </a:lvl3pPr>
              <a:lvl4pPr marL="1371600" algn="l" defTabSz="457200" rtl="0" eaLnBrk="0" fontAlgn="base" hangingPunct="0">
                <a:spcBef>
                  <a:spcPct val="0"/>
                </a:spcBef>
                <a:spcAft>
                  <a:spcPct val="0"/>
                </a:spcAft>
                <a:defRPr kumimoji="1" kern="1200">
                  <a:solidFill>
                    <a:schemeClr val="tx1"/>
                  </a:solidFill>
                  <a:latin typeface="Calibri" pitchFamily="34" charset="0"/>
                  <a:ea typeface="宋体" pitchFamily="2" charset="-122"/>
                  <a:cs typeface="+mn-cs"/>
                </a:defRPr>
              </a:lvl4pPr>
              <a:lvl5pPr marL="1828800" algn="l" defTabSz="457200" rtl="0" eaLnBrk="0" fontAlgn="base" hangingPunct="0">
                <a:spcBef>
                  <a:spcPct val="0"/>
                </a:spcBef>
                <a:spcAft>
                  <a:spcPct val="0"/>
                </a:spcAft>
                <a:defRPr kumimoji="1" kern="1200">
                  <a:solidFill>
                    <a:schemeClr val="tx1"/>
                  </a:solidFill>
                  <a:latin typeface="Calibri" pitchFamily="34" charset="0"/>
                  <a:ea typeface="宋体" pitchFamily="2" charset="-122"/>
                  <a:cs typeface="+mn-cs"/>
                </a:defRPr>
              </a:lvl5pPr>
              <a:lvl6pPr marL="2286000" algn="l" defTabSz="914400" rtl="0" eaLnBrk="1" latinLnBrk="0" hangingPunct="1">
                <a:defRPr kumimoji="1" kern="1200">
                  <a:solidFill>
                    <a:schemeClr val="tx1"/>
                  </a:solidFill>
                  <a:latin typeface="Calibri" pitchFamily="34" charset="0"/>
                  <a:ea typeface="宋体" pitchFamily="2" charset="-122"/>
                  <a:cs typeface="+mn-cs"/>
                </a:defRPr>
              </a:lvl6pPr>
              <a:lvl7pPr marL="2743200" algn="l" defTabSz="914400" rtl="0" eaLnBrk="1" latinLnBrk="0" hangingPunct="1">
                <a:defRPr kumimoji="1" kern="1200">
                  <a:solidFill>
                    <a:schemeClr val="tx1"/>
                  </a:solidFill>
                  <a:latin typeface="Calibri" pitchFamily="34" charset="0"/>
                  <a:ea typeface="宋体" pitchFamily="2" charset="-122"/>
                  <a:cs typeface="+mn-cs"/>
                </a:defRPr>
              </a:lvl7pPr>
              <a:lvl8pPr marL="3200400" algn="l" defTabSz="914400" rtl="0" eaLnBrk="1" latinLnBrk="0" hangingPunct="1">
                <a:defRPr kumimoji="1" kern="1200">
                  <a:solidFill>
                    <a:schemeClr val="tx1"/>
                  </a:solidFill>
                  <a:latin typeface="Calibri" pitchFamily="34" charset="0"/>
                  <a:ea typeface="宋体" pitchFamily="2" charset="-122"/>
                  <a:cs typeface="+mn-cs"/>
                </a:defRPr>
              </a:lvl8pPr>
              <a:lvl9pPr marL="3657600" algn="l" defTabSz="914400" rtl="0" eaLnBrk="1" latinLnBrk="0" hangingPunct="1">
                <a:defRPr kumimoji="1" kern="1200">
                  <a:solidFill>
                    <a:schemeClr val="tx1"/>
                  </a:solidFill>
                  <a:latin typeface="Calibri" pitchFamily="34" charset="0"/>
                  <a:ea typeface="宋体" pitchFamily="2" charset="-122"/>
                  <a:cs typeface="+mn-cs"/>
                </a:defRPr>
              </a:lvl9pPr>
            </a:lstStyle>
            <a:p>
              <a:pPr>
                <a:defRPr/>
              </a:pPr>
              <a:endParaRPr lang="zh-CN" altLang="en-US" sz="1600"/>
            </a:p>
          </p:txBody>
        </p:sp>
        <p:sp>
          <p:nvSpPr>
            <p:cNvPr id="108" name="Oval 23"/>
            <p:cNvSpPr>
              <a:spLocks noChangeArrowheads="1"/>
            </p:cNvSpPr>
            <p:nvPr/>
          </p:nvSpPr>
          <p:spPr bwMode="auto">
            <a:xfrm>
              <a:off x="3154363" y="2901950"/>
              <a:ext cx="60325" cy="60325"/>
            </a:xfrm>
            <a:prstGeom prst="ellipse">
              <a:avLst/>
            </a:prstGeom>
            <a:grpFill/>
            <a:ln w="9525">
              <a:solidFill>
                <a:schemeClr val="tx1"/>
              </a:solidFill>
              <a:round/>
              <a:headEnd/>
              <a:tailEnd/>
            </a:ln>
          </p:spPr>
          <p:txBody>
            <a:bodyPr/>
            <a:lstStyle>
              <a:defPPr>
                <a:defRPr lang="zh-CN"/>
              </a:defPPr>
              <a:lvl1pPr algn="l" defTabSz="457200" rtl="0" eaLnBrk="0" fontAlgn="base" hangingPunct="0">
                <a:spcBef>
                  <a:spcPct val="0"/>
                </a:spcBef>
                <a:spcAft>
                  <a:spcPct val="0"/>
                </a:spcAft>
                <a:defRPr kumimoji="1" kern="1200">
                  <a:solidFill>
                    <a:schemeClr val="tx1"/>
                  </a:solidFill>
                  <a:latin typeface="Calibri" pitchFamily="34" charset="0"/>
                  <a:ea typeface="宋体" pitchFamily="2" charset="-122"/>
                  <a:cs typeface="+mn-cs"/>
                </a:defRPr>
              </a:lvl1pPr>
              <a:lvl2pPr marL="457200" algn="l" defTabSz="457200" rtl="0" eaLnBrk="0" fontAlgn="base" hangingPunct="0">
                <a:spcBef>
                  <a:spcPct val="0"/>
                </a:spcBef>
                <a:spcAft>
                  <a:spcPct val="0"/>
                </a:spcAft>
                <a:defRPr kumimoji="1" kern="1200">
                  <a:solidFill>
                    <a:schemeClr val="tx1"/>
                  </a:solidFill>
                  <a:latin typeface="Calibri" pitchFamily="34" charset="0"/>
                  <a:ea typeface="宋体" pitchFamily="2" charset="-122"/>
                  <a:cs typeface="+mn-cs"/>
                </a:defRPr>
              </a:lvl2pPr>
              <a:lvl3pPr marL="914400" algn="l" defTabSz="457200" rtl="0" eaLnBrk="0" fontAlgn="base" hangingPunct="0">
                <a:spcBef>
                  <a:spcPct val="0"/>
                </a:spcBef>
                <a:spcAft>
                  <a:spcPct val="0"/>
                </a:spcAft>
                <a:defRPr kumimoji="1" kern="1200">
                  <a:solidFill>
                    <a:schemeClr val="tx1"/>
                  </a:solidFill>
                  <a:latin typeface="Calibri" pitchFamily="34" charset="0"/>
                  <a:ea typeface="宋体" pitchFamily="2" charset="-122"/>
                  <a:cs typeface="+mn-cs"/>
                </a:defRPr>
              </a:lvl3pPr>
              <a:lvl4pPr marL="1371600" algn="l" defTabSz="457200" rtl="0" eaLnBrk="0" fontAlgn="base" hangingPunct="0">
                <a:spcBef>
                  <a:spcPct val="0"/>
                </a:spcBef>
                <a:spcAft>
                  <a:spcPct val="0"/>
                </a:spcAft>
                <a:defRPr kumimoji="1" kern="1200">
                  <a:solidFill>
                    <a:schemeClr val="tx1"/>
                  </a:solidFill>
                  <a:latin typeface="Calibri" pitchFamily="34" charset="0"/>
                  <a:ea typeface="宋体" pitchFamily="2" charset="-122"/>
                  <a:cs typeface="+mn-cs"/>
                </a:defRPr>
              </a:lvl4pPr>
              <a:lvl5pPr marL="1828800" algn="l" defTabSz="457200" rtl="0" eaLnBrk="0" fontAlgn="base" hangingPunct="0">
                <a:spcBef>
                  <a:spcPct val="0"/>
                </a:spcBef>
                <a:spcAft>
                  <a:spcPct val="0"/>
                </a:spcAft>
                <a:defRPr kumimoji="1" kern="1200">
                  <a:solidFill>
                    <a:schemeClr val="tx1"/>
                  </a:solidFill>
                  <a:latin typeface="Calibri" pitchFamily="34" charset="0"/>
                  <a:ea typeface="宋体" pitchFamily="2" charset="-122"/>
                  <a:cs typeface="+mn-cs"/>
                </a:defRPr>
              </a:lvl5pPr>
              <a:lvl6pPr marL="2286000" algn="l" defTabSz="914400" rtl="0" eaLnBrk="1" latinLnBrk="0" hangingPunct="1">
                <a:defRPr kumimoji="1" kern="1200">
                  <a:solidFill>
                    <a:schemeClr val="tx1"/>
                  </a:solidFill>
                  <a:latin typeface="Calibri" pitchFamily="34" charset="0"/>
                  <a:ea typeface="宋体" pitchFamily="2" charset="-122"/>
                  <a:cs typeface="+mn-cs"/>
                </a:defRPr>
              </a:lvl6pPr>
              <a:lvl7pPr marL="2743200" algn="l" defTabSz="914400" rtl="0" eaLnBrk="1" latinLnBrk="0" hangingPunct="1">
                <a:defRPr kumimoji="1" kern="1200">
                  <a:solidFill>
                    <a:schemeClr val="tx1"/>
                  </a:solidFill>
                  <a:latin typeface="Calibri" pitchFamily="34" charset="0"/>
                  <a:ea typeface="宋体" pitchFamily="2" charset="-122"/>
                  <a:cs typeface="+mn-cs"/>
                </a:defRPr>
              </a:lvl7pPr>
              <a:lvl8pPr marL="3200400" algn="l" defTabSz="914400" rtl="0" eaLnBrk="1" latinLnBrk="0" hangingPunct="1">
                <a:defRPr kumimoji="1" kern="1200">
                  <a:solidFill>
                    <a:schemeClr val="tx1"/>
                  </a:solidFill>
                  <a:latin typeface="Calibri" pitchFamily="34" charset="0"/>
                  <a:ea typeface="宋体" pitchFamily="2" charset="-122"/>
                  <a:cs typeface="+mn-cs"/>
                </a:defRPr>
              </a:lvl8pPr>
              <a:lvl9pPr marL="3657600" algn="l" defTabSz="914400" rtl="0" eaLnBrk="1" latinLnBrk="0" hangingPunct="1">
                <a:defRPr kumimoji="1" kern="1200">
                  <a:solidFill>
                    <a:schemeClr val="tx1"/>
                  </a:solidFill>
                  <a:latin typeface="Calibri" pitchFamily="34" charset="0"/>
                  <a:ea typeface="宋体" pitchFamily="2" charset="-122"/>
                  <a:cs typeface="+mn-cs"/>
                </a:defRPr>
              </a:lvl9pPr>
            </a:lstStyle>
            <a:p>
              <a:pPr>
                <a:defRPr/>
              </a:pPr>
              <a:endParaRPr lang="zh-CN" altLang="en-US" sz="1600"/>
            </a:p>
          </p:txBody>
        </p:sp>
        <p:sp>
          <p:nvSpPr>
            <p:cNvPr id="109" name="Oval 24"/>
            <p:cNvSpPr>
              <a:spLocks noChangeArrowheads="1"/>
            </p:cNvSpPr>
            <p:nvPr/>
          </p:nvSpPr>
          <p:spPr bwMode="auto">
            <a:xfrm>
              <a:off x="3289300" y="2901950"/>
              <a:ext cx="60325" cy="60325"/>
            </a:xfrm>
            <a:prstGeom prst="ellipse">
              <a:avLst/>
            </a:prstGeom>
            <a:grpFill/>
            <a:ln w="9525">
              <a:solidFill>
                <a:schemeClr val="tx1"/>
              </a:solidFill>
              <a:round/>
              <a:headEnd/>
              <a:tailEnd/>
            </a:ln>
          </p:spPr>
          <p:txBody>
            <a:bodyPr/>
            <a:lstStyle>
              <a:defPPr>
                <a:defRPr lang="zh-CN"/>
              </a:defPPr>
              <a:lvl1pPr algn="l" defTabSz="457200" rtl="0" eaLnBrk="0" fontAlgn="base" hangingPunct="0">
                <a:spcBef>
                  <a:spcPct val="0"/>
                </a:spcBef>
                <a:spcAft>
                  <a:spcPct val="0"/>
                </a:spcAft>
                <a:defRPr kumimoji="1" kern="1200">
                  <a:solidFill>
                    <a:schemeClr val="tx1"/>
                  </a:solidFill>
                  <a:latin typeface="Calibri" pitchFamily="34" charset="0"/>
                  <a:ea typeface="宋体" pitchFamily="2" charset="-122"/>
                  <a:cs typeface="+mn-cs"/>
                </a:defRPr>
              </a:lvl1pPr>
              <a:lvl2pPr marL="457200" algn="l" defTabSz="457200" rtl="0" eaLnBrk="0" fontAlgn="base" hangingPunct="0">
                <a:spcBef>
                  <a:spcPct val="0"/>
                </a:spcBef>
                <a:spcAft>
                  <a:spcPct val="0"/>
                </a:spcAft>
                <a:defRPr kumimoji="1" kern="1200">
                  <a:solidFill>
                    <a:schemeClr val="tx1"/>
                  </a:solidFill>
                  <a:latin typeface="Calibri" pitchFamily="34" charset="0"/>
                  <a:ea typeface="宋体" pitchFamily="2" charset="-122"/>
                  <a:cs typeface="+mn-cs"/>
                </a:defRPr>
              </a:lvl2pPr>
              <a:lvl3pPr marL="914400" algn="l" defTabSz="457200" rtl="0" eaLnBrk="0" fontAlgn="base" hangingPunct="0">
                <a:spcBef>
                  <a:spcPct val="0"/>
                </a:spcBef>
                <a:spcAft>
                  <a:spcPct val="0"/>
                </a:spcAft>
                <a:defRPr kumimoji="1" kern="1200">
                  <a:solidFill>
                    <a:schemeClr val="tx1"/>
                  </a:solidFill>
                  <a:latin typeface="Calibri" pitchFamily="34" charset="0"/>
                  <a:ea typeface="宋体" pitchFamily="2" charset="-122"/>
                  <a:cs typeface="+mn-cs"/>
                </a:defRPr>
              </a:lvl3pPr>
              <a:lvl4pPr marL="1371600" algn="l" defTabSz="457200" rtl="0" eaLnBrk="0" fontAlgn="base" hangingPunct="0">
                <a:spcBef>
                  <a:spcPct val="0"/>
                </a:spcBef>
                <a:spcAft>
                  <a:spcPct val="0"/>
                </a:spcAft>
                <a:defRPr kumimoji="1" kern="1200">
                  <a:solidFill>
                    <a:schemeClr val="tx1"/>
                  </a:solidFill>
                  <a:latin typeface="Calibri" pitchFamily="34" charset="0"/>
                  <a:ea typeface="宋体" pitchFamily="2" charset="-122"/>
                  <a:cs typeface="+mn-cs"/>
                </a:defRPr>
              </a:lvl4pPr>
              <a:lvl5pPr marL="1828800" algn="l" defTabSz="457200" rtl="0" eaLnBrk="0" fontAlgn="base" hangingPunct="0">
                <a:spcBef>
                  <a:spcPct val="0"/>
                </a:spcBef>
                <a:spcAft>
                  <a:spcPct val="0"/>
                </a:spcAft>
                <a:defRPr kumimoji="1" kern="1200">
                  <a:solidFill>
                    <a:schemeClr val="tx1"/>
                  </a:solidFill>
                  <a:latin typeface="Calibri" pitchFamily="34" charset="0"/>
                  <a:ea typeface="宋体" pitchFamily="2" charset="-122"/>
                  <a:cs typeface="+mn-cs"/>
                </a:defRPr>
              </a:lvl5pPr>
              <a:lvl6pPr marL="2286000" algn="l" defTabSz="914400" rtl="0" eaLnBrk="1" latinLnBrk="0" hangingPunct="1">
                <a:defRPr kumimoji="1" kern="1200">
                  <a:solidFill>
                    <a:schemeClr val="tx1"/>
                  </a:solidFill>
                  <a:latin typeface="Calibri" pitchFamily="34" charset="0"/>
                  <a:ea typeface="宋体" pitchFamily="2" charset="-122"/>
                  <a:cs typeface="+mn-cs"/>
                </a:defRPr>
              </a:lvl6pPr>
              <a:lvl7pPr marL="2743200" algn="l" defTabSz="914400" rtl="0" eaLnBrk="1" latinLnBrk="0" hangingPunct="1">
                <a:defRPr kumimoji="1" kern="1200">
                  <a:solidFill>
                    <a:schemeClr val="tx1"/>
                  </a:solidFill>
                  <a:latin typeface="Calibri" pitchFamily="34" charset="0"/>
                  <a:ea typeface="宋体" pitchFamily="2" charset="-122"/>
                  <a:cs typeface="+mn-cs"/>
                </a:defRPr>
              </a:lvl7pPr>
              <a:lvl8pPr marL="3200400" algn="l" defTabSz="914400" rtl="0" eaLnBrk="1" latinLnBrk="0" hangingPunct="1">
                <a:defRPr kumimoji="1" kern="1200">
                  <a:solidFill>
                    <a:schemeClr val="tx1"/>
                  </a:solidFill>
                  <a:latin typeface="Calibri" pitchFamily="34" charset="0"/>
                  <a:ea typeface="宋体" pitchFamily="2" charset="-122"/>
                  <a:cs typeface="+mn-cs"/>
                </a:defRPr>
              </a:lvl8pPr>
              <a:lvl9pPr marL="3657600" algn="l" defTabSz="914400" rtl="0" eaLnBrk="1" latinLnBrk="0" hangingPunct="1">
                <a:defRPr kumimoji="1" kern="1200">
                  <a:solidFill>
                    <a:schemeClr val="tx1"/>
                  </a:solidFill>
                  <a:latin typeface="Calibri" pitchFamily="34" charset="0"/>
                  <a:ea typeface="宋体" pitchFamily="2" charset="-122"/>
                  <a:cs typeface="+mn-cs"/>
                </a:defRPr>
              </a:lvl9pPr>
            </a:lstStyle>
            <a:p>
              <a:pPr>
                <a:defRPr/>
              </a:pPr>
              <a:endParaRPr lang="zh-CN" altLang="en-US" sz="1600"/>
            </a:p>
          </p:txBody>
        </p:sp>
        <p:sp>
          <p:nvSpPr>
            <p:cNvPr id="110" name="Oval 25"/>
            <p:cNvSpPr>
              <a:spLocks noChangeArrowheads="1"/>
            </p:cNvSpPr>
            <p:nvPr/>
          </p:nvSpPr>
          <p:spPr bwMode="auto">
            <a:xfrm>
              <a:off x="3424238" y="2901950"/>
              <a:ext cx="60325" cy="60325"/>
            </a:xfrm>
            <a:prstGeom prst="ellipse">
              <a:avLst/>
            </a:prstGeom>
            <a:grpFill/>
            <a:ln w="9525">
              <a:solidFill>
                <a:schemeClr val="tx1"/>
              </a:solidFill>
              <a:round/>
              <a:headEnd/>
              <a:tailEnd/>
            </a:ln>
          </p:spPr>
          <p:txBody>
            <a:bodyPr/>
            <a:lstStyle>
              <a:defPPr>
                <a:defRPr lang="zh-CN"/>
              </a:defPPr>
              <a:lvl1pPr algn="l" defTabSz="457200" rtl="0" eaLnBrk="0" fontAlgn="base" hangingPunct="0">
                <a:spcBef>
                  <a:spcPct val="0"/>
                </a:spcBef>
                <a:spcAft>
                  <a:spcPct val="0"/>
                </a:spcAft>
                <a:defRPr kumimoji="1" kern="1200">
                  <a:solidFill>
                    <a:schemeClr val="tx1"/>
                  </a:solidFill>
                  <a:latin typeface="Calibri" pitchFamily="34" charset="0"/>
                  <a:ea typeface="宋体" pitchFamily="2" charset="-122"/>
                  <a:cs typeface="+mn-cs"/>
                </a:defRPr>
              </a:lvl1pPr>
              <a:lvl2pPr marL="457200" algn="l" defTabSz="457200" rtl="0" eaLnBrk="0" fontAlgn="base" hangingPunct="0">
                <a:spcBef>
                  <a:spcPct val="0"/>
                </a:spcBef>
                <a:spcAft>
                  <a:spcPct val="0"/>
                </a:spcAft>
                <a:defRPr kumimoji="1" kern="1200">
                  <a:solidFill>
                    <a:schemeClr val="tx1"/>
                  </a:solidFill>
                  <a:latin typeface="Calibri" pitchFamily="34" charset="0"/>
                  <a:ea typeface="宋体" pitchFamily="2" charset="-122"/>
                  <a:cs typeface="+mn-cs"/>
                </a:defRPr>
              </a:lvl2pPr>
              <a:lvl3pPr marL="914400" algn="l" defTabSz="457200" rtl="0" eaLnBrk="0" fontAlgn="base" hangingPunct="0">
                <a:spcBef>
                  <a:spcPct val="0"/>
                </a:spcBef>
                <a:spcAft>
                  <a:spcPct val="0"/>
                </a:spcAft>
                <a:defRPr kumimoji="1" kern="1200">
                  <a:solidFill>
                    <a:schemeClr val="tx1"/>
                  </a:solidFill>
                  <a:latin typeface="Calibri" pitchFamily="34" charset="0"/>
                  <a:ea typeface="宋体" pitchFamily="2" charset="-122"/>
                  <a:cs typeface="+mn-cs"/>
                </a:defRPr>
              </a:lvl3pPr>
              <a:lvl4pPr marL="1371600" algn="l" defTabSz="457200" rtl="0" eaLnBrk="0" fontAlgn="base" hangingPunct="0">
                <a:spcBef>
                  <a:spcPct val="0"/>
                </a:spcBef>
                <a:spcAft>
                  <a:spcPct val="0"/>
                </a:spcAft>
                <a:defRPr kumimoji="1" kern="1200">
                  <a:solidFill>
                    <a:schemeClr val="tx1"/>
                  </a:solidFill>
                  <a:latin typeface="Calibri" pitchFamily="34" charset="0"/>
                  <a:ea typeface="宋体" pitchFamily="2" charset="-122"/>
                  <a:cs typeface="+mn-cs"/>
                </a:defRPr>
              </a:lvl4pPr>
              <a:lvl5pPr marL="1828800" algn="l" defTabSz="457200" rtl="0" eaLnBrk="0" fontAlgn="base" hangingPunct="0">
                <a:spcBef>
                  <a:spcPct val="0"/>
                </a:spcBef>
                <a:spcAft>
                  <a:spcPct val="0"/>
                </a:spcAft>
                <a:defRPr kumimoji="1" kern="1200">
                  <a:solidFill>
                    <a:schemeClr val="tx1"/>
                  </a:solidFill>
                  <a:latin typeface="Calibri" pitchFamily="34" charset="0"/>
                  <a:ea typeface="宋体" pitchFamily="2" charset="-122"/>
                  <a:cs typeface="+mn-cs"/>
                </a:defRPr>
              </a:lvl5pPr>
              <a:lvl6pPr marL="2286000" algn="l" defTabSz="914400" rtl="0" eaLnBrk="1" latinLnBrk="0" hangingPunct="1">
                <a:defRPr kumimoji="1" kern="1200">
                  <a:solidFill>
                    <a:schemeClr val="tx1"/>
                  </a:solidFill>
                  <a:latin typeface="Calibri" pitchFamily="34" charset="0"/>
                  <a:ea typeface="宋体" pitchFamily="2" charset="-122"/>
                  <a:cs typeface="+mn-cs"/>
                </a:defRPr>
              </a:lvl6pPr>
              <a:lvl7pPr marL="2743200" algn="l" defTabSz="914400" rtl="0" eaLnBrk="1" latinLnBrk="0" hangingPunct="1">
                <a:defRPr kumimoji="1" kern="1200">
                  <a:solidFill>
                    <a:schemeClr val="tx1"/>
                  </a:solidFill>
                  <a:latin typeface="Calibri" pitchFamily="34" charset="0"/>
                  <a:ea typeface="宋体" pitchFamily="2" charset="-122"/>
                  <a:cs typeface="+mn-cs"/>
                </a:defRPr>
              </a:lvl7pPr>
              <a:lvl8pPr marL="3200400" algn="l" defTabSz="914400" rtl="0" eaLnBrk="1" latinLnBrk="0" hangingPunct="1">
                <a:defRPr kumimoji="1" kern="1200">
                  <a:solidFill>
                    <a:schemeClr val="tx1"/>
                  </a:solidFill>
                  <a:latin typeface="Calibri" pitchFamily="34" charset="0"/>
                  <a:ea typeface="宋体" pitchFamily="2" charset="-122"/>
                  <a:cs typeface="+mn-cs"/>
                </a:defRPr>
              </a:lvl8pPr>
              <a:lvl9pPr marL="3657600" algn="l" defTabSz="914400" rtl="0" eaLnBrk="1" latinLnBrk="0" hangingPunct="1">
                <a:defRPr kumimoji="1" kern="1200">
                  <a:solidFill>
                    <a:schemeClr val="tx1"/>
                  </a:solidFill>
                  <a:latin typeface="Calibri" pitchFamily="34" charset="0"/>
                  <a:ea typeface="宋体" pitchFamily="2" charset="-122"/>
                  <a:cs typeface="+mn-cs"/>
                </a:defRPr>
              </a:lvl9pPr>
            </a:lstStyle>
            <a:p>
              <a:pPr>
                <a:defRPr/>
              </a:pPr>
              <a:endParaRPr lang="zh-CN" altLang="en-US" sz="1600"/>
            </a:p>
          </p:txBody>
        </p:sp>
      </p:grpSp>
      <p:grpSp>
        <p:nvGrpSpPr>
          <p:cNvPr id="111" name="组合 142"/>
          <p:cNvGrpSpPr/>
          <p:nvPr/>
        </p:nvGrpSpPr>
        <p:grpSpPr>
          <a:xfrm>
            <a:off x="6699222" y="5585507"/>
            <a:ext cx="468134" cy="327981"/>
            <a:chOff x="7089459" y="3598864"/>
            <a:chExt cx="134937" cy="100014"/>
          </a:xfrm>
        </p:grpSpPr>
        <p:sp>
          <p:nvSpPr>
            <p:cNvPr id="112" name="Line 41"/>
            <p:cNvSpPr>
              <a:spLocks noChangeShapeType="1"/>
            </p:cNvSpPr>
            <p:nvPr/>
          </p:nvSpPr>
          <p:spPr bwMode="auto">
            <a:xfrm>
              <a:off x="7111684" y="3683002"/>
              <a:ext cx="92075" cy="1588"/>
            </a:xfrm>
            <a:prstGeom prst="line">
              <a:avLst/>
            </a:prstGeom>
            <a:noFill/>
            <a:ln w="1905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13" name="Rectangle 43"/>
            <p:cNvSpPr>
              <a:spLocks noChangeArrowheads="1"/>
            </p:cNvSpPr>
            <p:nvPr/>
          </p:nvSpPr>
          <p:spPr bwMode="auto">
            <a:xfrm>
              <a:off x="7106922" y="3598864"/>
              <a:ext cx="100012" cy="69850"/>
            </a:xfrm>
            <a:prstGeom prst="rect">
              <a:avLst/>
            </a:prstGeom>
            <a:noFill/>
            <a:ln w="19050">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14" name="Freeform 44"/>
            <p:cNvSpPr>
              <a:spLocks/>
            </p:cNvSpPr>
            <p:nvPr/>
          </p:nvSpPr>
          <p:spPr bwMode="auto">
            <a:xfrm>
              <a:off x="7089459" y="3668713"/>
              <a:ext cx="134937" cy="30163"/>
            </a:xfrm>
            <a:custGeom>
              <a:avLst/>
              <a:gdLst/>
              <a:ahLst/>
              <a:cxnLst>
                <a:cxn ang="0">
                  <a:pos x="85" y="19"/>
                </a:cxn>
                <a:cxn ang="0">
                  <a:pos x="0" y="19"/>
                </a:cxn>
                <a:cxn ang="0">
                  <a:pos x="11" y="0"/>
                </a:cxn>
                <a:cxn ang="0">
                  <a:pos x="74" y="0"/>
                </a:cxn>
                <a:cxn ang="0">
                  <a:pos x="85" y="19"/>
                </a:cxn>
              </a:cxnLst>
              <a:rect l="0" t="0" r="r" b="b"/>
              <a:pathLst>
                <a:path w="85" h="19">
                  <a:moveTo>
                    <a:pt x="85" y="19"/>
                  </a:moveTo>
                  <a:lnTo>
                    <a:pt x="0" y="19"/>
                  </a:lnTo>
                  <a:lnTo>
                    <a:pt x="11" y="0"/>
                  </a:lnTo>
                  <a:lnTo>
                    <a:pt x="74" y="0"/>
                  </a:lnTo>
                  <a:lnTo>
                    <a:pt x="85" y="19"/>
                  </a:lnTo>
                  <a:close/>
                </a:path>
              </a:pathLst>
            </a:custGeom>
            <a:noFill/>
            <a:ln w="1905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15" name="Freeform 45"/>
            <p:cNvSpPr>
              <a:spLocks/>
            </p:cNvSpPr>
            <p:nvPr/>
          </p:nvSpPr>
          <p:spPr bwMode="auto">
            <a:xfrm>
              <a:off x="7130734" y="3683002"/>
              <a:ext cx="53975" cy="15876"/>
            </a:xfrm>
            <a:custGeom>
              <a:avLst/>
              <a:gdLst/>
              <a:ahLst/>
              <a:cxnLst>
                <a:cxn ang="0">
                  <a:pos x="34" y="10"/>
                </a:cxn>
                <a:cxn ang="0">
                  <a:pos x="0" y="10"/>
                </a:cxn>
                <a:cxn ang="0">
                  <a:pos x="6" y="0"/>
                </a:cxn>
                <a:cxn ang="0">
                  <a:pos x="29" y="0"/>
                </a:cxn>
                <a:cxn ang="0">
                  <a:pos x="34" y="10"/>
                </a:cxn>
              </a:cxnLst>
              <a:rect l="0" t="0" r="r" b="b"/>
              <a:pathLst>
                <a:path w="34" h="10">
                  <a:moveTo>
                    <a:pt x="34" y="10"/>
                  </a:moveTo>
                  <a:lnTo>
                    <a:pt x="0" y="10"/>
                  </a:lnTo>
                  <a:lnTo>
                    <a:pt x="6" y="0"/>
                  </a:lnTo>
                  <a:lnTo>
                    <a:pt x="29" y="0"/>
                  </a:lnTo>
                  <a:lnTo>
                    <a:pt x="34" y="10"/>
                  </a:lnTo>
                  <a:close/>
                </a:path>
              </a:pathLst>
            </a:custGeom>
            <a:noFill/>
            <a:ln w="1905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sp>
        <p:nvSpPr>
          <p:cNvPr id="116" name="文本框 115"/>
          <p:cNvSpPr txBox="1"/>
          <p:nvPr/>
        </p:nvSpPr>
        <p:spPr bwMode="auto">
          <a:xfrm>
            <a:off x="6112922" y="5434701"/>
            <a:ext cx="1267683" cy="273325"/>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r>
              <a:rPr lang="zh-CN" altLang="en-US" sz="1200" dirty="0" smtClean="0">
                <a:latin typeface="+mn-ea"/>
                <a:ea typeface="+mn-ea"/>
              </a:rPr>
              <a:t>打印机</a:t>
            </a:r>
          </a:p>
        </p:txBody>
      </p:sp>
      <p:sp>
        <p:nvSpPr>
          <p:cNvPr id="117" name="文本框 116"/>
          <p:cNvSpPr txBox="1"/>
          <p:nvPr/>
        </p:nvSpPr>
        <p:spPr bwMode="auto">
          <a:xfrm>
            <a:off x="6772009" y="5946708"/>
            <a:ext cx="1267683" cy="273325"/>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r>
              <a:rPr lang="en-US" altLang="zh-CN" sz="1200" dirty="0">
                <a:latin typeface="+mn-ea"/>
                <a:ea typeface="+mn-ea"/>
              </a:rPr>
              <a:t>TC</a:t>
            </a:r>
            <a:endParaRPr lang="zh-CN" altLang="en-US" sz="1200" dirty="0" smtClean="0">
              <a:latin typeface="+mn-ea"/>
              <a:ea typeface="+mn-ea"/>
            </a:endParaRPr>
          </a:p>
        </p:txBody>
      </p:sp>
      <p:grpSp>
        <p:nvGrpSpPr>
          <p:cNvPr id="118" name="组合 117"/>
          <p:cNvGrpSpPr/>
          <p:nvPr/>
        </p:nvGrpSpPr>
        <p:grpSpPr>
          <a:xfrm>
            <a:off x="10494616" y="5144170"/>
            <a:ext cx="441424" cy="325787"/>
            <a:chOff x="3063875" y="2635250"/>
            <a:chExt cx="630238" cy="465138"/>
          </a:xfrm>
          <a:solidFill>
            <a:schemeClr val="bg1">
              <a:lumMod val="65000"/>
            </a:schemeClr>
          </a:solidFill>
        </p:grpSpPr>
        <p:sp>
          <p:nvSpPr>
            <p:cNvPr id="119" name="Freeform 20"/>
            <p:cNvSpPr>
              <a:spLocks/>
            </p:cNvSpPr>
            <p:nvPr/>
          </p:nvSpPr>
          <p:spPr bwMode="auto">
            <a:xfrm>
              <a:off x="3124200" y="2695575"/>
              <a:ext cx="509588" cy="346075"/>
            </a:xfrm>
            <a:custGeom>
              <a:avLst/>
              <a:gdLst/>
              <a:ahLst/>
              <a:cxnLst>
                <a:cxn ang="0">
                  <a:pos x="0" y="19"/>
                </a:cxn>
                <a:cxn ang="0">
                  <a:pos x="303" y="19"/>
                </a:cxn>
                <a:cxn ang="0">
                  <a:pos x="303" y="218"/>
                </a:cxn>
                <a:cxn ang="0">
                  <a:pos x="321" y="218"/>
                </a:cxn>
                <a:cxn ang="0">
                  <a:pos x="321" y="0"/>
                </a:cxn>
                <a:cxn ang="0">
                  <a:pos x="0" y="0"/>
                </a:cxn>
                <a:cxn ang="0">
                  <a:pos x="0" y="19"/>
                </a:cxn>
              </a:cxnLst>
              <a:rect l="0" t="0" r="r" b="b"/>
              <a:pathLst>
                <a:path w="321" h="218">
                  <a:moveTo>
                    <a:pt x="0" y="19"/>
                  </a:moveTo>
                  <a:lnTo>
                    <a:pt x="303" y="19"/>
                  </a:lnTo>
                  <a:lnTo>
                    <a:pt x="303" y="218"/>
                  </a:lnTo>
                  <a:lnTo>
                    <a:pt x="321" y="218"/>
                  </a:lnTo>
                  <a:lnTo>
                    <a:pt x="321" y="0"/>
                  </a:lnTo>
                  <a:lnTo>
                    <a:pt x="0" y="0"/>
                  </a:lnTo>
                  <a:lnTo>
                    <a:pt x="0" y="19"/>
                  </a:lnTo>
                  <a:close/>
                </a:path>
              </a:pathLst>
            </a:custGeom>
            <a:grpFill/>
            <a:ln w="9525">
              <a:solidFill>
                <a:schemeClr val="tx1"/>
              </a:solidFill>
              <a:round/>
              <a:headEnd/>
              <a:tailEnd/>
            </a:ln>
          </p:spPr>
          <p:txBody>
            <a:bodyPr/>
            <a:lstStyle>
              <a:defPPr>
                <a:defRPr lang="zh-CN"/>
              </a:defPPr>
              <a:lvl1pPr algn="l" defTabSz="457200" rtl="0" eaLnBrk="0" fontAlgn="base" hangingPunct="0">
                <a:spcBef>
                  <a:spcPct val="0"/>
                </a:spcBef>
                <a:spcAft>
                  <a:spcPct val="0"/>
                </a:spcAft>
                <a:defRPr kumimoji="1" kern="1200">
                  <a:solidFill>
                    <a:schemeClr val="tx1"/>
                  </a:solidFill>
                  <a:latin typeface="Calibri" pitchFamily="34" charset="0"/>
                  <a:ea typeface="宋体" pitchFamily="2" charset="-122"/>
                  <a:cs typeface="+mn-cs"/>
                </a:defRPr>
              </a:lvl1pPr>
              <a:lvl2pPr marL="457200" algn="l" defTabSz="457200" rtl="0" eaLnBrk="0" fontAlgn="base" hangingPunct="0">
                <a:spcBef>
                  <a:spcPct val="0"/>
                </a:spcBef>
                <a:spcAft>
                  <a:spcPct val="0"/>
                </a:spcAft>
                <a:defRPr kumimoji="1" kern="1200">
                  <a:solidFill>
                    <a:schemeClr val="tx1"/>
                  </a:solidFill>
                  <a:latin typeface="Calibri" pitchFamily="34" charset="0"/>
                  <a:ea typeface="宋体" pitchFamily="2" charset="-122"/>
                  <a:cs typeface="+mn-cs"/>
                </a:defRPr>
              </a:lvl2pPr>
              <a:lvl3pPr marL="914400" algn="l" defTabSz="457200" rtl="0" eaLnBrk="0" fontAlgn="base" hangingPunct="0">
                <a:spcBef>
                  <a:spcPct val="0"/>
                </a:spcBef>
                <a:spcAft>
                  <a:spcPct val="0"/>
                </a:spcAft>
                <a:defRPr kumimoji="1" kern="1200">
                  <a:solidFill>
                    <a:schemeClr val="tx1"/>
                  </a:solidFill>
                  <a:latin typeface="Calibri" pitchFamily="34" charset="0"/>
                  <a:ea typeface="宋体" pitchFamily="2" charset="-122"/>
                  <a:cs typeface="+mn-cs"/>
                </a:defRPr>
              </a:lvl3pPr>
              <a:lvl4pPr marL="1371600" algn="l" defTabSz="457200" rtl="0" eaLnBrk="0" fontAlgn="base" hangingPunct="0">
                <a:spcBef>
                  <a:spcPct val="0"/>
                </a:spcBef>
                <a:spcAft>
                  <a:spcPct val="0"/>
                </a:spcAft>
                <a:defRPr kumimoji="1" kern="1200">
                  <a:solidFill>
                    <a:schemeClr val="tx1"/>
                  </a:solidFill>
                  <a:latin typeface="Calibri" pitchFamily="34" charset="0"/>
                  <a:ea typeface="宋体" pitchFamily="2" charset="-122"/>
                  <a:cs typeface="+mn-cs"/>
                </a:defRPr>
              </a:lvl4pPr>
              <a:lvl5pPr marL="1828800" algn="l" defTabSz="457200" rtl="0" eaLnBrk="0" fontAlgn="base" hangingPunct="0">
                <a:spcBef>
                  <a:spcPct val="0"/>
                </a:spcBef>
                <a:spcAft>
                  <a:spcPct val="0"/>
                </a:spcAft>
                <a:defRPr kumimoji="1" kern="1200">
                  <a:solidFill>
                    <a:schemeClr val="tx1"/>
                  </a:solidFill>
                  <a:latin typeface="Calibri" pitchFamily="34" charset="0"/>
                  <a:ea typeface="宋体" pitchFamily="2" charset="-122"/>
                  <a:cs typeface="+mn-cs"/>
                </a:defRPr>
              </a:lvl5pPr>
              <a:lvl6pPr marL="2286000" algn="l" defTabSz="914400" rtl="0" eaLnBrk="1" latinLnBrk="0" hangingPunct="1">
                <a:defRPr kumimoji="1" kern="1200">
                  <a:solidFill>
                    <a:schemeClr val="tx1"/>
                  </a:solidFill>
                  <a:latin typeface="Calibri" pitchFamily="34" charset="0"/>
                  <a:ea typeface="宋体" pitchFamily="2" charset="-122"/>
                  <a:cs typeface="+mn-cs"/>
                </a:defRPr>
              </a:lvl6pPr>
              <a:lvl7pPr marL="2743200" algn="l" defTabSz="914400" rtl="0" eaLnBrk="1" latinLnBrk="0" hangingPunct="1">
                <a:defRPr kumimoji="1" kern="1200">
                  <a:solidFill>
                    <a:schemeClr val="tx1"/>
                  </a:solidFill>
                  <a:latin typeface="Calibri" pitchFamily="34" charset="0"/>
                  <a:ea typeface="宋体" pitchFamily="2" charset="-122"/>
                  <a:cs typeface="+mn-cs"/>
                </a:defRPr>
              </a:lvl7pPr>
              <a:lvl8pPr marL="3200400" algn="l" defTabSz="914400" rtl="0" eaLnBrk="1" latinLnBrk="0" hangingPunct="1">
                <a:defRPr kumimoji="1" kern="1200">
                  <a:solidFill>
                    <a:schemeClr val="tx1"/>
                  </a:solidFill>
                  <a:latin typeface="Calibri" pitchFamily="34" charset="0"/>
                  <a:ea typeface="宋体" pitchFamily="2" charset="-122"/>
                  <a:cs typeface="+mn-cs"/>
                </a:defRPr>
              </a:lvl8pPr>
              <a:lvl9pPr marL="3657600" algn="l" defTabSz="914400" rtl="0" eaLnBrk="1" latinLnBrk="0" hangingPunct="1">
                <a:defRPr kumimoji="1" kern="1200">
                  <a:solidFill>
                    <a:schemeClr val="tx1"/>
                  </a:solidFill>
                  <a:latin typeface="Calibri" pitchFamily="34" charset="0"/>
                  <a:ea typeface="宋体" pitchFamily="2" charset="-122"/>
                  <a:cs typeface="+mn-cs"/>
                </a:defRPr>
              </a:lvl9pPr>
            </a:lstStyle>
            <a:p>
              <a:pPr>
                <a:defRPr/>
              </a:pPr>
              <a:endParaRPr lang="zh-CN" altLang="en-US" sz="1600"/>
            </a:p>
          </p:txBody>
        </p:sp>
        <p:sp>
          <p:nvSpPr>
            <p:cNvPr id="120" name="Freeform 21"/>
            <p:cNvSpPr>
              <a:spLocks/>
            </p:cNvSpPr>
            <p:nvPr/>
          </p:nvSpPr>
          <p:spPr bwMode="auto">
            <a:xfrm>
              <a:off x="3198813" y="2635250"/>
              <a:ext cx="495300" cy="330200"/>
            </a:xfrm>
            <a:custGeom>
              <a:avLst/>
              <a:gdLst/>
              <a:ahLst/>
              <a:cxnLst>
                <a:cxn ang="0">
                  <a:pos x="0" y="0"/>
                </a:cxn>
                <a:cxn ang="0">
                  <a:pos x="0" y="19"/>
                </a:cxn>
                <a:cxn ang="0">
                  <a:pos x="293" y="19"/>
                </a:cxn>
                <a:cxn ang="0">
                  <a:pos x="293" y="208"/>
                </a:cxn>
                <a:cxn ang="0">
                  <a:pos x="312" y="208"/>
                </a:cxn>
                <a:cxn ang="0">
                  <a:pos x="312" y="0"/>
                </a:cxn>
                <a:cxn ang="0">
                  <a:pos x="0" y="0"/>
                </a:cxn>
              </a:cxnLst>
              <a:rect l="0" t="0" r="r" b="b"/>
              <a:pathLst>
                <a:path w="312" h="208">
                  <a:moveTo>
                    <a:pt x="0" y="0"/>
                  </a:moveTo>
                  <a:lnTo>
                    <a:pt x="0" y="19"/>
                  </a:lnTo>
                  <a:lnTo>
                    <a:pt x="293" y="19"/>
                  </a:lnTo>
                  <a:lnTo>
                    <a:pt x="293" y="208"/>
                  </a:lnTo>
                  <a:lnTo>
                    <a:pt x="312" y="208"/>
                  </a:lnTo>
                  <a:lnTo>
                    <a:pt x="312" y="0"/>
                  </a:lnTo>
                  <a:lnTo>
                    <a:pt x="0" y="0"/>
                  </a:lnTo>
                  <a:close/>
                </a:path>
              </a:pathLst>
            </a:custGeom>
            <a:grpFill/>
            <a:ln w="9525">
              <a:solidFill>
                <a:schemeClr val="tx1"/>
              </a:solidFill>
              <a:round/>
              <a:headEnd/>
              <a:tailEnd/>
            </a:ln>
          </p:spPr>
          <p:txBody>
            <a:bodyPr/>
            <a:lstStyle>
              <a:defPPr>
                <a:defRPr lang="zh-CN"/>
              </a:defPPr>
              <a:lvl1pPr algn="l" defTabSz="457200" rtl="0" eaLnBrk="0" fontAlgn="base" hangingPunct="0">
                <a:spcBef>
                  <a:spcPct val="0"/>
                </a:spcBef>
                <a:spcAft>
                  <a:spcPct val="0"/>
                </a:spcAft>
                <a:defRPr kumimoji="1" kern="1200">
                  <a:solidFill>
                    <a:schemeClr val="tx1"/>
                  </a:solidFill>
                  <a:latin typeface="Calibri" pitchFamily="34" charset="0"/>
                  <a:ea typeface="宋体" pitchFamily="2" charset="-122"/>
                  <a:cs typeface="+mn-cs"/>
                </a:defRPr>
              </a:lvl1pPr>
              <a:lvl2pPr marL="457200" algn="l" defTabSz="457200" rtl="0" eaLnBrk="0" fontAlgn="base" hangingPunct="0">
                <a:spcBef>
                  <a:spcPct val="0"/>
                </a:spcBef>
                <a:spcAft>
                  <a:spcPct val="0"/>
                </a:spcAft>
                <a:defRPr kumimoji="1" kern="1200">
                  <a:solidFill>
                    <a:schemeClr val="tx1"/>
                  </a:solidFill>
                  <a:latin typeface="Calibri" pitchFamily="34" charset="0"/>
                  <a:ea typeface="宋体" pitchFamily="2" charset="-122"/>
                  <a:cs typeface="+mn-cs"/>
                </a:defRPr>
              </a:lvl2pPr>
              <a:lvl3pPr marL="914400" algn="l" defTabSz="457200" rtl="0" eaLnBrk="0" fontAlgn="base" hangingPunct="0">
                <a:spcBef>
                  <a:spcPct val="0"/>
                </a:spcBef>
                <a:spcAft>
                  <a:spcPct val="0"/>
                </a:spcAft>
                <a:defRPr kumimoji="1" kern="1200">
                  <a:solidFill>
                    <a:schemeClr val="tx1"/>
                  </a:solidFill>
                  <a:latin typeface="Calibri" pitchFamily="34" charset="0"/>
                  <a:ea typeface="宋体" pitchFamily="2" charset="-122"/>
                  <a:cs typeface="+mn-cs"/>
                </a:defRPr>
              </a:lvl3pPr>
              <a:lvl4pPr marL="1371600" algn="l" defTabSz="457200" rtl="0" eaLnBrk="0" fontAlgn="base" hangingPunct="0">
                <a:spcBef>
                  <a:spcPct val="0"/>
                </a:spcBef>
                <a:spcAft>
                  <a:spcPct val="0"/>
                </a:spcAft>
                <a:defRPr kumimoji="1" kern="1200">
                  <a:solidFill>
                    <a:schemeClr val="tx1"/>
                  </a:solidFill>
                  <a:latin typeface="Calibri" pitchFamily="34" charset="0"/>
                  <a:ea typeface="宋体" pitchFamily="2" charset="-122"/>
                  <a:cs typeface="+mn-cs"/>
                </a:defRPr>
              </a:lvl4pPr>
              <a:lvl5pPr marL="1828800" algn="l" defTabSz="457200" rtl="0" eaLnBrk="0" fontAlgn="base" hangingPunct="0">
                <a:spcBef>
                  <a:spcPct val="0"/>
                </a:spcBef>
                <a:spcAft>
                  <a:spcPct val="0"/>
                </a:spcAft>
                <a:defRPr kumimoji="1" kern="1200">
                  <a:solidFill>
                    <a:schemeClr val="tx1"/>
                  </a:solidFill>
                  <a:latin typeface="Calibri" pitchFamily="34" charset="0"/>
                  <a:ea typeface="宋体" pitchFamily="2" charset="-122"/>
                  <a:cs typeface="+mn-cs"/>
                </a:defRPr>
              </a:lvl5pPr>
              <a:lvl6pPr marL="2286000" algn="l" defTabSz="914400" rtl="0" eaLnBrk="1" latinLnBrk="0" hangingPunct="1">
                <a:defRPr kumimoji="1" kern="1200">
                  <a:solidFill>
                    <a:schemeClr val="tx1"/>
                  </a:solidFill>
                  <a:latin typeface="Calibri" pitchFamily="34" charset="0"/>
                  <a:ea typeface="宋体" pitchFamily="2" charset="-122"/>
                  <a:cs typeface="+mn-cs"/>
                </a:defRPr>
              </a:lvl6pPr>
              <a:lvl7pPr marL="2743200" algn="l" defTabSz="914400" rtl="0" eaLnBrk="1" latinLnBrk="0" hangingPunct="1">
                <a:defRPr kumimoji="1" kern="1200">
                  <a:solidFill>
                    <a:schemeClr val="tx1"/>
                  </a:solidFill>
                  <a:latin typeface="Calibri" pitchFamily="34" charset="0"/>
                  <a:ea typeface="宋体" pitchFamily="2" charset="-122"/>
                  <a:cs typeface="+mn-cs"/>
                </a:defRPr>
              </a:lvl7pPr>
              <a:lvl8pPr marL="3200400" algn="l" defTabSz="914400" rtl="0" eaLnBrk="1" latinLnBrk="0" hangingPunct="1">
                <a:defRPr kumimoji="1" kern="1200">
                  <a:solidFill>
                    <a:schemeClr val="tx1"/>
                  </a:solidFill>
                  <a:latin typeface="Calibri" pitchFamily="34" charset="0"/>
                  <a:ea typeface="宋体" pitchFamily="2" charset="-122"/>
                  <a:cs typeface="+mn-cs"/>
                </a:defRPr>
              </a:lvl8pPr>
              <a:lvl9pPr marL="3657600" algn="l" defTabSz="914400" rtl="0" eaLnBrk="1" latinLnBrk="0" hangingPunct="1">
                <a:defRPr kumimoji="1" kern="1200">
                  <a:solidFill>
                    <a:schemeClr val="tx1"/>
                  </a:solidFill>
                  <a:latin typeface="Calibri" pitchFamily="34" charset="0"/>
                  <a:ea typeface="宋体" pitchFamily="2" charset="-122"/>
                  <a:cs typeface="+mn-cs"/>
                </a:defRPr>
              </a:lvl9pPr>
            </a:lstStyle>
            <a:p>
              <a:pPr>
                <a:defRPr/>
              </a:pPr>
              <a:endParaRPr lang="zh-CN" altLang="en-US" sz="1600"/>
            </a:p>
          </p:txBody>
        </p:sp>
        <p:sp>
          <p:nvSpPr>
            <p:cNvPr id="121" name="Freeform 22"/>
            <p:cNvSpPr>
              <a:spLocks noEditPoints="1"/>
            </p:cNvSpPr>
            <p:nvPr/>
          </p:nvSpPr>
          <p:spPr bwMode="auto">
            <a:xfrm>
              <a:off x="3063875" y="2755900"/>
              <a:ext cx="511175" cy="344488"/>
            </a:xfrm>
            <a:custGeom>
              <a:avLst/>
              <a:gdLst/>
              <a:ahLst/>
              <a:cxnLst>
                <a:cxn ang="0">
                  <a:pos x="0" y="217"/>
                </a:cxn>
                <a:cxn ang="0">
                  <a:pos x="322" y="217"/>
                </a:cxn>
                <a:cxn ang="0">
                  <a:pos x="322" y="0"/>
                </a:cxn>
                <a:cxn ang="0">
                  <a:pos x="0" y="0"/>
                </a:cxn>
                <a:cxn ang="0">
                  <a:pos x="0" y="217"/>
                </a:cxn>
                <a:cxn ang="0">
                  <a:pos x="19" y="19"/>
                </a:cxn>
                <a:cxn ang="0">
                  <a:pos x="303" y="19"/>
                </a:cxn>
                <a:cxn ang="0">
                  <a:pos x="303" y="198"/>
                </a:cxn>
                <a:cxn ang="0">
                  <a:pos x="19" y="198"/>
                </a:cxn>
                <a:cxn ang="0">
                  <a:pos x="19" y="19"/>
                </a:cxn>
              </a:cxnLst>
              <a:rect l="0" t="0" r="r" b="b"/>
              <a:pathLst>
                <a:path w="322" h="217">
                  <a:moveTo>
                    <a:pt x="0" y="217"/>
                  </a:moveTo>
                  <a:lnTo>
                    <a:pt x="322" y="217"/>
                  </a:lnTo>
                  <a:lnTo>
                    <a:pt x="322" y="0"/>
                  </a:lnTo>
                  <a:lnTo>
                    <a:pt x="0" y="0"/>
                  </a:lnTo>
                  <a:lnTo>
                    <a:pt x="0" y="217"/>
                  </a:lnTo>
                  <a:close/>
                  <a:moveTo>
                    <a:pt x="19" y="19"/>
                  </a:moveTo>
                  <a:lnTo>
                    <a:pt x="303" y="19"/>
                  </a:lnTo>
                  <a:lnTo>
                    <a:pt x="303" y="198"/>
                  </a:lnTo>
                  <a:lnTo>
                    <a:pt x="19" y="198"/>
                  </a:lnTo>
                  <a:lnTo>
                    <a:pt x="19" y="19"/>
                  </a:lnTo>
                  <a:close/>
                </a:path>
              </a:pathLst>
            </a:custGeom>
            <a:grpFill/>
            <a:ln w="9525">
              <a:solidFill>
                <a:schemeClr val="tx1"/>
              </a:solidFill>
              <a:round/>
              <a:headEnd/>
              <a:tailEnd/>
            </a:ln>
          </p:spPr>
          <p:txBody>
            <a:bodyPr/>
            <a:lstStyle>
              <a:defPPr>
                <a:defRPr lang="zh-CN"/>
              </a:defPPr>
              <a:lvl1pPr algn="l" defTabSz="457200" rtl="0" eaLnBrk="0" fontAlgn="base" hangingPunct="0">
                <a:spcBef>
                  <a:spcPct val="0"/>
                </a:spcBef>
                <a:spcAft>
                  <a:spcPct val="0"/>
                </a:spcAft>
                <a:defRPr kumimoji="1" kern="1200">
                  <a:solidFill>
                    <a:schemeClr val="tx1"/>
                  </a:solidFill>
                  <a:latin typeface="Calibri" pitchFamily="34" charset="0"/>
                  <a:ea typeface="宋体" pitchFamily="2" charset="-122"/>
                  <a:cs typeface="+mn-cs"/>
                </a:defRPr>
              </a:lvl1pPr>
              <a:lvl2pPr marL="457200" algn="l" defTabSz="457200" rtl="0" eaLnBrk="0" fontAlgn="base" hangingPunct="0">
                <a:spcBef>
                  <a:spcPct val="0"/>
                </a:spcBef>
                <a:spcAft>
                  <a:spcPct val="0"/>
                </a:spcAft>
                <a:defRPr kumimoji="1" kern="1200">
                  <a:solidFill>
                    <a:schemeClr val="tx1"/>
                  </a:solidFill>
                  <a:latin typeface="Calibri" pitchFamily="34" charset="0"/>
                  <a:ea typeface="宋体" pitchFamily="2" charset="-122"/>
                  <a:cs typeface="+mn-cs"/>
                </a:defRPr>
              </a:lvl2pPr>
              <a:lvl3pPr marL="914400" algn="l" defTabSz="457200" rtl="0" eaLnBrk="0" fontAlgn="base" hangingPunct="0">
                <a:spcBef>
                  <a:spcPct val="0"/>
                </a:spcBef>
                <a:spcAft>
                  <a:spcPct val="0"/>
                </a:spcAft>
                <a:defRPr kumimoji="1" kern="1200">
                  <a:solidFill>
                    <a:schemeClr val="tx1"/>
                  </a:solidFill>
                  <a:latin typeface="Calibri" pitchFamily="34" charset="0"/>
                  <a:ea typeface="宋体" pitchFamily="2" charset="-122"/>
                  <a:cs typeface="+mn-cs"/>
                </a:defRPr>
              </a:lvl3pPr>
              <a:lvl4pPr marL="1371600" algn="l" defTabSz="457200" rtl="0" eaLnBrk="0" fontAlgn="base" hangingPunct="0">
                <a:spcBef>
                  <a:spcPct val="0"/>
                </a:spcBef>
                <a:spcAft>
                  <a:spcPct val="0"/>
                </a:spcAft>
                <a:defRPr kumimoji="1" kern="1200">
                  <a:solidFill>
                    <a:schemeClr val="tx1"/>
                  </a:solidFill>
                  <a:latin typeface="Calibri" pitchFamily="34" charset="0"/>
                  <a:ea typeface="宋体" pitchFamily="2" charset="-122"/>
                  <a:cs typeface="+mn-cs"/>
                </a:defRPr>
              </a:lvl4pPr>
              <a:lvl5pPr marL="1828800" algn="l" defTabSz="457200" rtl="0" eaLnBrk="0" fontAlgn="base" hangingPunct="0">
                <a:spcBef>
                  <a:spcPct val="0"/>
                </a:spcBef>
                <a:spcAft>
                  <a:spcPct val="0"/>
                </a:spcAft>
                <a:defRPr kumimoji="1" kern="1200">
                  <a:solidFill>
                    <a:schemeClr val="tx1"/>
                  </a:solidFill>
                  <a:latin typeface="Calibri" pitchFamily="34" charset="0"/>
                  <a:ea typeface="宋体" pitchFamily="2" charset="-122"/>
                  <a:cs typeface="+mn-cs"/>
                </a:defRPr>
              </a:lvl5pPr>
              <a:lvl6pPr marL="2286000" algn="l" defTabSz="914400" rtl="0" eaLnBrk="1" latinLnBrk="0" hangingPunct="1">
                <a:defRPr kumimoji="1" kern="1200">
                  <a:solidFill>
                    <a:schemeClr val="tx1"/>
                  </a:solidFill>
                  <a:latin typeface="Calibri" pitchFamily="34" charset="0"/>
                  <a:ea typeface="宋体" pitchFamily="2" charset="-122"/>
                  <a:cs typeface="+mn-cs"/>
                </a:defRPr>
              </a:lvl6pPr>
              <a:lvl7pPr marL="2743200" algn="l" defTabSz="914400" rtl="0" eaLnBrk="1" latinLnBrk="0" hangingPunct="1">
                <a:defRPr kumimoji="1" kern="1200">
                  <a:solidFill>
                    <a:schemeClr val="tx1"/>
                  </a:solidFill>
                  <a:latin typeface="Calibri" pitchFamily="34" charset="0"/>
                  <a:ea typeface="宋体" pitchFamily="2" charset="-122"/>
                  <a:cs typeface="+mn-cs"/>
                </a:defRPr>
              </a:lvl7pPr>
              <a:lvl8pPr marL="3200400" algn="l" defTabSz="914400" rtl="0" eaLnBrk="1" latinLnBrk="0" hangingPunct="1">
                <a:defRPr kumimoji="1" kern="1200">
                  <a:solidFill>
                    <a:schemeClr val="tx1"/>
                  </a:solidFill>
                  <a:latin typeface="Calibri" pitchFamily="34" charset="0"/>
                  <a:ea typeface="宋体" pitchFamily="2" charset="-122"/>
                  <a:cs typeface="+mn-cs"/>
                </a:defRPr>
              </a:lvl8pPr>
              <a:lvl9pPr marL="3657600" algn="l" defTabSz="914400" rtl="0" eaLnBrk="1" latinLnBrk="0" hangingPunct="1">
                <a:defRPr kumimoji="1" kern="1200">
                  <a:solidFill>
                    <a:schemeClr val="tx1"/>
                  </a:solidFill>
                  <a:latin typeface="Calibri" pitchFamily="34" charset="0"/>
                  <a:ea typeface="宋体" pitchFamily="2" charset="-122"/>
                  <a:cs typeface="+mn-cs"/>
                </a:defRPr>
              </a:lvl9pPr>
            </a:lstStyle>
            <a:p>
              <a:pPr>
                <a:defRPr/>
              </a:pPr>
              <a:endParaRPr lang="zh-CN" altLang="en-US" sz="1600"/>
            </a:p>
          </p:txBody>
        </p:sp>
        <p:sp>
          <p:nvSpPr>
            <p:cNvPr id="122" name="Oval 23"/>
            <p:cNvSpPr>
              <a:spLocks noChangeArrowheads="1"/>
            </p:cNvSpPr>
            <p:nvPr/>
          </p:nvSpPr>
          <p:spPr bwMode="auto">
            <a:xfrm>
              <a:off x="3154363" y="2901950"/>
              <a:ext cx="60325" cy="60325"/>
            </a:xfrm>
            <a:prstGeom prst="ellipse">
              <a:avLst/>
            </a:prstGeom>
            <a:grpFill/>
            <a:ln w="9525">
              <a:solidFill>
                <a:schemeClr val="tx1"/>
              </a:solidFill>
              <a:round/>
              <a:headEnd/>
              <a:tailEnd/>
            </a:ln>
          </p:spPr>
          <p:txBody>
            <a:bodyPr/>
            <a:lstStyle>
              <a:defPPr>
                <a:defRPr lang="zh-CN"/>
              </a:defPPr>
              <a:lvl1pPr algn="l" defTabSz="457200" rtl="0" eaLnBrk="0" fontAlgn="base" hangingPunct="0">
                <a:spcBef>
                  <a:spcPct val="0"/>
                </a:spcBef>
                <a:spcAft>
                  <a:spcPct val="0"/>
                </a:spcAft>
                <a:defRPr kumimoji="1" kern="1200">
                  <a:solidFill>
                    <a:schemeClr val="tx1"/>
                  </a:solidFill>
                  <a:latin typeface="Calibri" pitchFamily="34" charset="0"/>
                  <a:ea typeface="宋体" pitchFamily="2" charset="-122"/>
                  <a:cs typeface="+mn-cs"/>
                </a:defRPr>
              </a:lvl1pPr>
              <a:lvl2pPr marL="457200" algn="l" defTabSz="457200" rtl="0" eaLnBrk="0" fontAlgn="base" hangingPunct="0">
                <a:spcBef>
                  <a:spcPct val="0"/>
                </a:spcBef>
                <a:spcAft>
                  <a:spcPct val="0"/>
                </a:spcAft>
                <a:defRPr kumimoji="1" kern="1200">
                  <a:solidFill>
                    <a:schemeClr val="tx1"/>
                  </a:solidFill>
                  <a:latin typeface="Calibri" pitchFamily="34" charset="0"/>
                  <a:ea typeface="宋体" pitchFamily="2" charset="-122"/>
                  <a:cs typeface="+mn-cs"/>
                </a:defRPr>
              </a:lvl2pPr>
              <a:lvl3pPr marL="914400" algn="l" defTabSz="457200" rtl="0" eaLnBrk="0" fontAlgn="base" hangingPunct="0">
                <a:spcBef>
                  <a:spcPct val="0"/>
                </a:spcBef>
                <a:spcAft>
                  <a:spcPct val="0"/>
                </a:spcAft>
                <a:defRPr kumimoji="1" kern="1200">
                  <a:solidFill>
                    <a:schemeClr val="tx1"/>
                  </a:solidFill>
                  <a:latin typeface="Calibri" pitchFamily="34" charset="0"/>
                  <a:ea typeface="宋体" pitchFamily="2" charset="-122"/>
                  <a:cs typeface="+mn-cs"/>
                </a:defRPr>
              </a:lvl3pPr>
              <a:lvl4pPr marL="1371600" algn="l" defTabSz="457200" rtl="0" eaLnBrk="0" fontAlgn="base" hangingPunct="0">
                <a:spcBef>
                  <a:spcPct val="0"/>
                </a:spcBef>
                <a:spcAft>
                  <a:spcPct val="0"/>
                </a:spcAft>
                <a:defRPr kumimoji="1" kern="1200">
                  <a:solidFill>
                    <a:schemeClr val="tx1"/>
                  </a:solidFill>
                  <a:latin typeface="Calibri" pitchFamily="34" charset="0"/>
                  <a:ea typeface="宋体" pitchFamily="2" charset="-122"/>
                  <a:cs typeface="+mn-cs"/>
                </a:defRPr>
              </a:lvl4pPr>
              <a:lvl5pPr marL="1828800" algn="l" defTabSz="457200" rtl="0" eaLnBrk="0" fontAlgn="base" hangingPunct="0">
                <a:spcBef>
                  <a:spcPct val="0"/>
                </a:spcBef>
                <a:spcAft>
                  <a:spcPct val="0"/>
                </a:spcAft>
                <a:defRPr kumimoji="1" kern="1200">
                  <a:solidFill>
                    <a:schemeClr val="tx1"/>
                  </a:solidFill>
                  <a:latin typeface="Calibri" pitchFamily="34" charset="0"/>
                  <a:ea typeface="宋体" pitchFamily="2" charset="-122"/>
                  <a:cs typeface="+mn-cs"/>
                </a:defRPr>
              </a:lvl5pPr>
              <a:lvl6pPr marL="2286000" algn="l" defTabSz="914400" rtl="0" eaLnBrk="1" latinLnBrk="0" hangingPunct="1">
                <a:defRPr kumimoji="1" kern="1200">
                  <a:solidFill>
                    <a:schemeClr val="tx1"/>
                  </a:solidFill>
                  <a:latin typeface="Calibri" pitchFamily="34" charset="0"/>
                  <a:ea typeface="宋体" pitchFamily="2" charset="-122"/>
                  <a:cs typeface="+mn-cs"/>
                </a:defRPr>
              </a:lvl6pPr>
              <a:lvl7pPr marL="2743200" algn="l" defTabSz="914400" rtl="0" eaLnBrk="1" latinLnBrk="0" hangingPunct="1">
                <a:defRPr kumimoji="1" kern="1200">
                  <a:solidFill>
                    <a:schemeClr val="tx1"/>
                  </a:solidFill>
                  <a:latin typeface="Calibri" pitchFamily="34" charset="0"/>
                  <a:ea typeface="宋体" pitchFamily="2" charset="-122"/>
                  <a:cs typeface="+mn-cs"/>
                </a:defRPr>
              </a:lvl7pPr>
              <a:lvl8pPr marL="3200400" algn="l" defTabSz="914400" rtl="0" eaLnBrk="1" latinLnBrk="0" hangingPunct="1">
                <a:defRPr kumimoji="1" kern="1200">
                  <a:solidFill>
                    <a:schemeClr val="tx1"/>
                  </a:solidFill>
                  <a:latin typeface="Calibri" pitchFamily="34" charset="0"/>
                  <a:ea typeface="宋体" pitchFamily="2" charset="-122"/>
                  <a:cs typeface="+mn-cs"/>
                </a:defRPr>
              </a:lvl8pPr>
              <a:lvl9pPr marL="3657600" algn="l" defTabSz="914400" rtl="0" eaLnBrk="1" latinLnBrk="0" hangingPunct="1">
                <a:defRPr kumimoji="1" kern="1200">
                  <a:solidFill>
                    <a:schemeClr val="tx1"/>
                  </a:solidFill>
                  <a:latin typeface="Calibri" pitchFamily="34" charset="0"/>
                  <a:ea typeface="宋体" pitchFamily="2" charset="-122"/>
                  <a:cs typeface="+mn-cs"/>
                </a:defRPr>
              </a:lvl9pPr>
            </a:lstStyle>
            <a:p>
              <a:pPr>
                <a:defRPr/>
              </a:pPr>
              <a:endParaRPr lang="zh-CN" altLang="en-US" sz="1600"/>
            </a:p>
          </p:txBody>
        </p:sp>
        <p:sp>
          <p:nvSpPr>
            <p:cNvPr id="123" name="Oval 24"/>
            <p:cNvSpPr>
              <a:spLocks noChangeArrowheads="1"/>
            </p:cNvSpPr>
            <p:nvPr/>
          </p:nvSpPr>
          <p:spPr bwMode="auto">
            <a:xfrm>
              <a:off x="3289300" y="2901950"/>
              <a:ext cx="60325" cy="60325"/>
            </a:xfrm>
            <a:prstGeom prst="ellipse">
              <a:avLst/>
            </a:prstGeom>
            <a:grpFill/>
            <a:ln w="9525">
              <a:solidFill>
                <a:schemeClr val="tx1"/>
              </a:solidFill>
              <a:round/>
              <a:headEnd/>
              <a:tailEnd/>
            </a:ln>
          </p:spPr>
          <p:txBody>
            <a:bodyPr/>
            <a:lstStyle>
              <a:defPPr>
                <a:defRPr lang="zh-CN"/>
              </a:defPPr>
              <a:lvl1pPr algn="l" defTabSz="457200" rtl="0" eaLnBrk="0" fontAlgn="base" hangingPunct="0">
                <a:spcBef>
                  <a:spcPct val="0"/>
                </a:spcBef>
                <a:spcAft>
                  <a:spcPct val="0"/>
                </a:spcAft>
                <a:defRPr kumimoji="1" kern="1200">
                  <a:solidFill>
                    <a:schemeClr val="tx1"/>
                  </a:solidFill>
                  <a:latin typeface="Calibri" pitchFamily="34" charset="0"/>
                  <a:ea typeface="宋体" pitchFamily="2" charset="-122"/>
                  <a:cs typeface="+mn-cs"/>
                </a:defRPr>
              </a:lvl1pPr>
              <a:lvl2pPr marL="457200" algn="l" defTabSz="457200" rtl="0" eaLnBrk="0" fontAlgn="base" hangingPunct="0">
                <a:spcBef>
                  <a:spcPct val="0"/>
                </a:spcBef>
                <a:spcAft>
                  <a:spcPct val="0"/>
                </a:spcAft>
                <a:defRPr kumimoji="1" kern="1200">
                  <a:solidFill>
                    <a:schemeClr val="tx1"/>
                  </a:solidFill>
                  <a:latin typeface="Calibri" pitchFamily="34" charset="0"/>
                  <a:ea typeface="宋体" pitchFamily="2" charset="-122"/>
                  <a:cs typeface="+mn-cs"/>
                </a:defRPr>
              </a:lvl2pPr>
              <a:lvl3pPr marL="914400" algn="l" defTabSz="457200" rtl="0" eaLnBrk="0" fontAlgn="base" hangingPunct="0">
                <a:spcBef>
                  <a:spcPct val="0"/>
                </a:spcBef>
                <a:spcAft>
                  <a:spcPct val="0"/>
                </a:spcAft>
                <a:defRPr kumimoji="1" kern="1200">
                  <a:solidFill>
                    <a:schemeClr val="tx1"/>
                  </a:solidFill>
                  <a:latin typeface="Calibri" pitchFamily="34" charset="0"/>
                  <a:ea typeface="宋体" pitchFamily="2" charset="-122"/>
                  <a:cs typeface="+mn-cs"/>
                </a:defRPr>
              </a:lvl3pPr>
              <a:lvl4pPr marL="1371600" algn="l" defTabSz="457200" rtl="0" eaLnBrk="0" fontAlgn="base" hangingPunct="0">
                <a:spcBef>
                  <a:spcPct val="0"/>
                </a:spcBef>
                <a:spcAft>
                  <a:spcPct val="0"/>
                </a:spcAft>
                <a:defRPr kumimoji="1" kern="1200">
                  <a:solidFill>
                    <a:schemeClr val="tx1"/>
                  </a:solidFill>
                  <a:latin typeface="Calibri" pitchFamily="34" charset="0"/>
                  <a:ea typeface="宋体" pitchFamily="2" charset="-122"/>
                  <a:cs typeface="+mn-cs"/>
                </a:defRPr>
              </a:lvl4pPr>
              <a:lvl5pPr marL="1828800" algn="l" defTabSz="457200" rtl="0" eaLnBrk="0" fontAlgn="base" hangingPunct="0">
                <a:spcBef>
                  <a:spcPct val="0"/>
                </a:spcBef>
                <a:spcAft>
                  <a:spcPct val="0"/>
                </a:spcAft>
                <a:defRPr kumimoji="1" kern="1200">
                  <a:solidFill>
                    <a:schemeClr val="tx1"/>
                  </a:solidFill>
                  <a:latin typeface="Calibri" pitchFamily="34" charset="0"/>
                  <a:ea typeface="宋体" pitchFamily="2" charset="-122"/>
                  <a:cs typeface="+mn-cs"/>
                </a:defRPr>
              </a:lvl5pPr>
              <a:lvl6pPr marL="2286000" algn="l" defTabSz="914400" rtl="0" eaLnBrk="1" latinLnBrk="0" hangingPunct="1">
                <a:defRPr kumimoji="1" kern="1200">
                  <a:solidFill>
                    <a:schemeClr val="tx1"/>
                  </a:solidFill>
                  <a:latin typeface="Calibri" pitchFamily="34" charset="0"/>
                  <a:ea typeface="宋体" pitchFamily="2" charset="-122"/>
                  <a:cs typeface="+mn-cs"/>
                </a:defRPr>
              </a:lvl6pPr>
              <a:lvl7pPr marL="2743200" algn="l" defTabSz="914400" rtl="0" eaLnBrk="1" latinLnBrk="0" hangingPunct="1">
                <a:defRPr kumimoji="1" kern="1200">
                  <a:solidFill>
                    <a:schemeClr val="tx1"/>
                  </a:solidFill>
                  <a:latin typeface="Calibri" pitchFamily="34" charset="0"/>
                  <a:ea typeface="宋体" pitchFamily="2" charset="-122"/>
                  <a:cs typeface="+mn-cs"/>
                </a:defRPr>
              </a:lvl7pPr>
              <a:lvl8pPr marL="3200400" algn="l" defTabSz="914400" rtl="0" eaLnBrk="1" latinLnBrk="0" hangingPunct="1">
                <a:defRPr kumimoji="1" kern="1200">
                  <a:solidFill>
                    <a:schemeClr val="tx1"/>
                  </a:solidFill>
                  <a:latin typeface="Calibri" pitchFamily="34" charset="0"/>
                  <a:ea typeface="宋体" pitchFamily="2" charset="-122"/>
                  <a:cs typeface="+mn-cs"/>
                </a:defRPr>
              </a:lvl8pPr>
              <a:lvl9pPr marL="3657600" algn="l" defTabSz="914400" rtl="0" eaLnBrk="1" latinLnBrk="0" hangingPunct="1">
                <a:defRPr kumimoji="1" kern="1200">
                  <a:solidFill>
                    <a:schemeClr val="tx1"/>
                  </a:solidFill>
                  <a:latin typeface="Calibri" pitchFamily="34" charset="0"/>
                  <a:ea typeface="宋体" pitchFamily="2" charset="-122"/>
                  <a:cs typeface="+mn-cs"/>
                </a:defRPr>
              </a:lvl9pPr>
            </a:lstStyle>
            <a:p>
              <a:pPr>
                <a:defRPr/>
              </a:pPr>
              <a:endParaRPr lang="zh-CN" altLang="en-US" sz="1600"/>
            </a:p>
          </p:txBody>
        </p:sp>
        <p:sp>
          <p:nvSpPr>
            <p:cNvPr id="124" name="Oval 25"/>
            <p:cNvSpPr>
              <a:spLocks noChangeArrowheads="1"/>
            </p:cNvSpPr>
            <p:nvPr/>
          </p:nvSpPr>
          <p:spPr bwMode="auto">
            <a:xfrm>
              <a:off x="3424238" y="2901950"/>
              <a:ext cx="60325" cy="60325"/>
            </a:xfrm>
            <a:prstGeom prst="ellipse">
              <a:avLst/>
            </a:prstGeom>
            <a:grpFill/>
            <a:ln w="9525">
              <a:solidFill>
                <a:schemeClr val="tx1"/>
              </a:solidFill>
              <a:round/>
              <a:headEnd/>
              <a:tailEnd/>
            </a:ln>
          </p:spPr>
          <p:txBody>
            <a:bodyPr/>
            <a:lstStyle>
              <a:defPPr>
                <a:defRPr lang="zh-CN"/>
              </a:defPPr>
              <a:lvl1pPr algn="l" defTabSz="457200" rtl="0" eaLnBrk="0" fontAlgn="base" hangingPunct="0">
                <a:spcBef>
                  <a:spcPct val="0"/>
                </a:spcBef>
                <a:spcAft>
                  <a:spcPct val="0"/>
                </a:spcAft>
                <a:defRPr kumimoji="1" kern="1200">
                  <a:solidFill>
                    <a:schemeClr val="tx1"/>
                  </a:solidFill>
                  <a:latin typeface="Calibri" pitchFamily="34" charset="0"/>
                  <a:ea typeface="宋体" pitchFamily="2" charset="-122"/>
                  <a:cs typeface="+mn-cs"/>
                </a:defRPr>
              </a:lvl1pPr>
              <a:lvl2pPr marL="457200" algn="l" defTabSz="457200" rtl="0" eaLnBrk="0" fontAlgn="base" hangingPunct="0">
                <a:spcBef>
                  <a:spcPct val="0"/>
                </a:spcBef>
                <a:spcAft>
                  <a:spcPct val="0"/>
                </a:spcAft>
                <a:defRPr kumimoji="1" kern="1200">
                  <a:solidFill>
                    <a:schemeClr val="tx1"/>
                  </a:solidFill>
                  <a:latin typeface="Calibri" pitchFamily="34" charset="0"/>
                  <a:ea typeface="宋体" pitchFamily="2" charset="-122"/>
                  <a:cs typeface="+mn-cs"/>
                </a:defRPr>
              </a:lvl2pPr>
              <a:lvl3pPr marL="914400" algn="l" defTabSz="457200" rtl="0" eaLnBrk="0" fontAlgn="base" hangingPunct="0">
                <a:spcBef>
                  <a:spcPct val="0"/>
                </a:spcBef>
                <a:spcAft>
                  <a:spcPct val="0"/>
                </a:spcAft>
                <a:defRPr kumimoji="1" kern="1200">
                  <a:solidFill>
                    <a:schemeClr val="tx1"/>
                  </a:solidFill>
                  <a:latin typeface="Calibri" pitchFamily="34" charset="0"/>
                  <a:ea typeface="宋体" pitchFamily="2" charset="-122"/>
                  <a:cs typeface="+mn-cs"/>
                </a:defRPr>
              </a:lvl3pPr>
              <a:lvl4pPr marL="1371600" algn="l" defTabSz="457200" rtl="0" eaLnBrk="0" fontAlgn="base" hangingPunct="0">
                <a:spcBef>
                  <a:spcPct val="0"/>
                </a:spcBef>
                <a:spcAft>
                  <a:spcPct val="0"/>
                </a:spcAft>
                <a:defRPr kumimoji="1" kern="1200">
                  <a:solidFill>
                    <a:schemeClr val="tx1"/>
                  </a:solidFill>
                  <a:latin typeface="Calibri" pitchFamily="34" charset="0"/>
                  <a:ea typeface="宋体" pitchFamily="2" charset="-122"/>
                  <a:cs typeface="+mn-cs"/>
                </a:defRPr>
              </a:lvl4pPr>
              <a:lvl5pPr marL="1828800" algn="l" defTabSz="457200" rtl="0" eaLnBrk="0" fontAlgn="base" hangingPunct="0">
                <a:spcBef>
                  <a:spcPct val="0"/>
                </a:spcBef>
                <a:spcAft>
                  <a:spcPct val="0"/>
                </a:spcAft>
                <a:defRPr kumimoji="1" kern="1200">
                  <a:solidFill>
                    <a:schemeClr val="tx1"/>
                  </a:solidFill>
                  <a:latin typeface="Calibri" pitchFamily="34" charset="0"/>
                  <a:ea typeface="宋体" pitchFamily="2" charset="-122"/>
                  <a:cs typeface="+mn-cs"/>
                </a:defRPr>
              </a:lvl5pPr>
              <a:lvl6pPr marL="2286000" algn="l" defTabSz="914400" rtl="0" eaLnBrk="1" latinLnBrk="0" hangingPunct="1">
                <a:defRPr kumimoji="1" kern="1200">
                  <a:solidFill>
                    <a:schemeClr val="tx1"/>
                  </a:solidFill>
                  <a:latin typeface="Calibri" pitchFamily="34" charset="0"/>
                  <a:ea typeface="宋体" pitchFamily="2" charset="-122"/>
                  <a:cs typeface="+mn-cs"/>
                </a:defRPr>
              </a:lvl6pPr>
              <a:lvl7pPr marL="2743200" algn="l" defTabSz="914400" rtl="0" eaLnBrk="1" latinLnBrk="0" hangingPunct="1">
                <a:defRPr kumimoji="1" kern="1200">
                  <a:solidFill>
                    <a:schemeClr val="tx1"/>
                  </a:solidFill>
                  <a:latin typeface="Calibri" pitchFamily="34" charset="0"/>
                  <a:ea typeface="宋体" pitchFamily="2" charset="-122"/>
                  <a:cs typeface="+mn-cs"/>
                </a:defRPr>
              </a:lvl7pPr>
              <a:lvl8pPr marL="3200400" algn="l" defTabSz="914400" rtl="0" eaLnBrk="1" latinLnBrk="0" hangingPunct="1">
                <a:defRPr kumimoji="1" kern="1200">
                  <a:solidFill>
                    <a:schemeClr val="tx1"/>
                  </a:solidFill>
                  <a:latin typeface="Calibri" pitchFamily="34" charset="0"/>
                  <a:ea typeface="宋体" pitchFamily="2" charset="-122"/>
                  <a:cs typeface="+mn-cs"/>
                </a:defRPr>
              </a:lvl8pPr>
              <a:lvl9pPr marL="3657600" algn="l" defTabSz="914400" rtl="0" eaLnBrk="1" latinLnBrk="0" hangingPunct="1">
                <a:defRPr kumimoji="1" kern="1200">
                  <a:solidFill>
                    <a:schemeClr val="tx1"/>
                  </a:solidFill>
                  <a:latin typeface="Calibri" pitchFamily="34" charset="0"/>
                  <a:ea typeface="宋体" pitchFamily="2" charset="-122"/>
                  <a:cs typeface="+mn-cs"/>
                </a:defRPr>
              </a:lvl9pPr>
            </a:lstStyle>
            <a:p>
              <a:pPr>
                <a:defRPr/>
              </a:pPr>
              <a:endParaRPr lang="zh-CN" altLang="en-US" sz="1600"/>
            </a:p>
          </p:txBody>
        </p:sp>
      </p:grpSp>
      <p:grpSp>
        <p:nvGrpSpPr>
          <p:cNvPr id="125" name="组合 142"/>
          <p:cNvGrpSpPr/>
          <p:nvPr/>
        </p:nvGrpSpPr>
        <p:grpSpPr>
          <a:xfrm>
            <a:off x="10990549" y="5602949"/>
            <a:ext cx="468134" cy="327981"/>
            <a:chOff x="7089459" y="3598864"/>
            <a:chExt cx="134937" cy="100014"/>
          </a:xfrm>
        </p:grpSpPr>
        <p:sp>
          <p:nvSpPr>
            <p:cNvPr id="126" name="Line 41"/>
            <p:cNvSpPr>
              <a:spLocks noChangeShapeType="1"/>
            </p:cNvSpPr>
            <p:nvPr/>
          </p:nvSpPr>
          <p:spPr bwMode="auto">
            <a:xfrm>
              <a:off x="7111684" y="3683002"/>
              <a:ext cx="92075" cy="1588"/>
            </a:xfrm>
            <a:prstGeom prst="line">
              <a:avLst/>
            </a:prstGeom>
            <a:noFill/>
            <a:ln w="1905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27" name="Rectangle 43"/>
            <p:cNvSpPr>
              <a:spLocks noChangeArrowheads="1"/>
            </p:cNvSpPr>
            <p:nvPr/>
          </p:nvSpPr>
          <p:spPr bwMode="auto">
            <a:xfrm>
              <a:off x="7106922" y="3598864"/>
              <a:ext cx="100012" cy="69850"/>
            </a:xfrm>
            <a:prstGeom prst="rect">
              <a:avLst/>
            </a:prstGeom>
            <a:noFill/>
            <a:ln w="19050">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28" name="Freeform 44"/>
            <p:cNvSpPr>
              <a:spLocks/>
            </p:cNvSpPr>
            <p:nvPr/>
          </p:nvSpPr>
          <p:spPr bwMode="auto">
            <a:xfrm>
              <a:off x="7089459" y="3668713"/>
              <a:ext cx="134937" cy="30163"/>
            </a:xfrm>
            <a:custGeom>
              <a:avLst/>
              <a:gdLst/>
              <a:ahLst/>
              <a:cxnLst>
                <a:cxn ang="0">
                  <a:pos x="85" y="19"/>
                </a:cxn>
                <a:cxn ang="0">
                  <a:pos x="0" y="19"/>
                </a:cxn>
                <a:cxn ang="0">
                  <a:pos x="11" y="0"/>
                </a:cxn>
                <a:cxn ang="0">
                  <a:pos x="74" y="0"/>
                </a:cxn>
                <a:cxn ang="0">
                  <a:pos x="85" y="19"/>
                </a:cxn>
              </a:cxnLst>
              <a:rect l="0" t="0" r="r" b="b"/>
              <a:pathLst>
                <a:path w="85" h="19">
                  <a:moveTo>
                    <a:pt x="85" y="19"/>
                  </a:moveTo>
                  <a:lnTo>
                    <a:pt x="0" y="19"/>
                  </a:lnTo>
                  <a:lnTo>
                    <a:pt x="11" y="0"/>
                  </a:lnTo>
                  <a:lnTo>
                    <a:pt x="74" y="0"/>
                  </a:lnTo>
                  <a:lnTo>
                    <a:pt x="85" y="19"/>
                  </a:lnTo>
                  <a:close/>
                </a:path>
              </a:pathLst>
            </a:custGeom>
            <a:noFill/>
            <a:ln w="1905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29" name="Freeform 45"/>
            <p:cNvSpPr>
              <a:spLocks/>
            </p:cNvSpPr>
            <p:nvPr/>
          </p:nvSpPr>
          <p:spPr bwMode="auto">
            <a:xfrm>
              <a:off x="7130734" y="3683002"/>
              <a:ext cx="53975" cy="15876"/>
            </a:xfrm>
            <a:custGeom>
              <a:avLst/>
              <a:gdLst/>
              <a:ahLst/>
              <a:cxnLst>
                <a:cxn ang="0">
                  <a:pos x="34" y="10"/>
                </a:cxn>
                <a:cxn ang="0">
                  <a:pos x="0" y="10"/>
                </a:cxn>
                <a:cxn ang="0">
                  <a:pos x="6" y="0"/>
                </a:cxn>
                <a:cxn ang="0">
                  <a:pos x="29" y="0"/>
                </a:cxn>
                <a:cxn ang="0">
                  <a:pos x="34" y="10"/>
                </a:cxn>
              </a:cxnLst>
              <a:rect l="0" t="0" r="r" b="b"/>
              <a:pathLst>
                <a:path w="34" h="10">
                  <a:moveTo>
                    <a:pt x="34" y="10"/>
                  </a:moveTo>
                  <a:lnTo>
                    <a:pt x="0" y="10"/>
                  </a:lnTo>
                  <a:lnTo>
                    <a:pt x="6" y="0"/>
                  </a:lnTo>
                  <a:lnTo>
                    <a:pt x="29" y="0"/>
                  </a:lnTo>
                  <a:lnTo>
                    <a:pt x="34" y="10"/>
                  </a:lnTo>
                  <a:close/>
                </a:path>
              </a:pathLst>
            </a:custGeom>
            <a:noFill/>
            <a:ln w="1905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sp>
        <p:nvSpPr>
          <p:cNvPr id="130" name="文本框 129"/>
          <p:cNvSpPr txBox="1"/>
          <p:nvPr/>
        </p:nvSpPr>
        <p:spPr bwMode="auto">
          <a:xfrm>
            <a:off x="10404249" y="5452143"/>
            <a:ext cx="1267683" cy="273325"/>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r>
              <a:rPr lang="zh-CN" altLang="en-US" sz="1200" dirty="0" smtClean="0">
                <a:latin typeface="+mn-ea"/>
                <a:ea typeface="+mn-ea"/>
              </a:rPr>
              <a:t>打印机</a:t>
            </a:r>
          </a:p>
        </p:txBody>
      </p:sp>
      <p:sp>
        <p:nvSpPr>
          <p:cNvPr id="131" name="文本框 130"/>
          <p:cNvSpPr txBox="1"/>
          <p:nvPr/>
        </p:nvSpPr>
        <p:spPr bwMode="auto">
          <a:xfrm>
            <a:off x="10932649" y="5972604"/>
            <a:ext cx="633394" cy="273325"/>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r>
              <a:rPr lang="zh-CN" altLang="en-US" sz="1200" dirty="0">
                <a:latin typeface="+mn-ea"/>
                <a:ea typeface="+mn-ea"/>
              </a:rPr>
              <a:t>笔记本</a:t>
            </a:r>
            <a:endParaRPr lang="zh-CN" altLang="en-US" sz="1200" dirty="0" smtClean="0">
              <a:latin typeface="+mn-ea"/>
              <a:ea typeface="+mn-ea"/>
            </a:endParaRPr>
          </a:p>
        </p:txBody>
      </p:sp>
      <p:grpSp>
        <p:nvGrpSpPr>
          <p:cNvPr id="132" name="组合 131"/>
          <p:cNvGrpSpPr/>
          <p:nvPr/>
        </p:nvGrpSpPr>
        <p:grpSpPr>
          <a:xfrm>
            <a:off x="9015735" y="4920616"/>
            <a:ext cx="441424" cy="325787"/>
            <a:chOff x="3063875" y="2635250"/>
            <a:chExt cx="630238" cy="465138"/>
          </a:xfrm>
          <a:solidFill>
            <a:schemeClr val="bg1">
              <a:lumMod val="65000"/>
            </a:schemeClr>
          </a:solidFill>
        </p:grpSpPr>
        <p:sp>
          <p:nvSpPr>
            <p:cNvPr id="133" name="Freeform 20"/>
            <p:cNvSpPr>
              <a:spLocks/>
            </p:cNvSpPr>
            <p:nvPr/>
          </p:nvSpPr>
          <p:spPr bwMode="auto">
            <a:xfrm>
              <a:off x="3124200" y="2695575"/>
              <a:ext cx="509588" cy="346075"/>
            </a:xfrm>
            <a:custGeom>
              <a:avLst/>
              <a:gdLst/>
              <a:ahLst/>
              <a:cxnLst>
                <a:cxn ang="0">
                  <a:pos x="0" y="19"/>
                </a:cxn>
                <a:cxn ang="0">
                  <a:pos x="303" y="19"/>
                </a:cxn>
                <a:cxn ang="0">
                  <a:pos x="303" y="218"/>
                </a:cxn>
                <a:cxn ang="0">
                  <a:pos x="321" y="218"/>
                </a:cxn>
                <a:cxn ang="0">
                  <a:pos x="321" y="0"/>
                </a:cxn>
                <a:cxn ang="0">
                  <a:pos x="0" y="0"/>
                </a:cxn>
                <a:cxn ang="0">
                  <a:pos x="0" y="19"/>
                </a:cxn>
              </a:cxnLst>
              <a:rect l="0" t="0" r="r" b="b"/>
              <a:pathLst>
                <a:path w="321" h="218">
                  <a:moveTo>
                    <a:pt x="0" y="19"/>
                  </a:moveTo>
                  <a:lnTo>
                    <a:pt x="303" y="19"/>
                  </a:lnTo>
                  <a:lnTo>
                    <a:pt x="303" y="218"/>
                  </a:lnTo>
                  <a:lnTo>
                    <a:pt x="321" y="218"/>
                  </a:lnTo>
                  <a:lnTo>
                    <a:pt x="321" y="0"/>
                  </a:lnTo>
                  <a:lnTo>
                    <a:pt x="0" y="0"/>
                  </a:lnTo>
                  <a:lnTo>
                    <a:pt x="0" y="19"/>
                  </a:lnTo>
                  <a:close/>
                </a:path>
              </a:pathLst>
            </a:custGeom>
            <a:grpFill/>
            <a:ln w="9525">
              <a:solidFill>
                <a:schemeClr val="tx1"/>
              </a:solidFill>
              <a:round/>
              <a:headEnd/>
              <a:tailEnd/>
            </a:ln>
          </p:spPr>
          <p:txBody>
            <a:bodyPr/>
            <a:lstStyle>
              <a:defPPr>
                <a:defRPr lang="zh-CN"/>
              </a:defPPr>
              <a:lvl1pPr algn="l" defTabSz="457200" rtl="0" eaLnBrk="0" fontAlgn="base" hangingPunct="0">
                <a:spcBef>
                  <a:spcPct val="0"/>
                </a:spcBef>
                <a:spcAft>
                  <a:spcPct val="0"/>
                </a:spcAft>
                <a:defRPr kumimoji="1" kern="1200">
                  <a:solidFill>
                    <a:schemeClr val="tx1"/>
                  </a:solidFill>
                  <a:latin typeface="Calibri" pitchFamily="34" charset="0"/>
                  <a:ea typeface="宋体" pitchFamily="2" charset="-122"/>
                  <a:cs typeface="+mn-cs"/>
                </a:defRPr>
              </a:lvl1pPr>
              <a:lvl2pPr marL="457200" algn="l" defTabSz="457200" rtl="0" eaLnBrk="0" fontAlgn="base" hangingPunct="0">
                <a:spcBef>
                  <a:spcPct val="0"/>
                </a:spcBef>
                <a:spcAft>
                  <a:spcPct val="0"/>
                </a:spcAft>
                <a:defRPr kumimoji="1" kern="1200">
                  <a:solidFill>
                    <a:schemeClr val="tx1"/>
                  </a:solidFill>
                  <a:latin typeface="Calibri" pitchFamily="34" charset="0"/>
                  <a:ea typeface="宋体" pitchFamily="2" charset="-122"/>
                  <a:cs typeface="+mn-cs"/>
                </a:defRPr>
              </a:lvl2pPr>
              <a:lvl3pPr marL="914400" algn="l" defTabSz="457200" rtl="0" eaLnBrk="0" fontAlgn="base" hangingPunct="0">
                <a:spcBef>
                  <a:spcPct val="0"/>
                </a:spcBef>
                <a:spcAft>
                  <a:spcPct val="0"/>
                </a:spcAft>
                <a:defRPr kumimoji="1" kern="1200">
                  <a:solidFill>
                    <a:schemeClr val="tx1"/>
                  </a:solidFill>
                  <a:latin typeface="Calibri" pitchFamily="34" charset="0"/>
                  <a:ea typeface="宋体" pitchFamily="2" charset="-122"/>
                  <a:cs typeface="+mn-cs"/>
                </a:defRPr>
              </a:lvl3pPr>
              <a:lvl4pPr marL="1371600" algn="l" defTabSz="457200" rtl="0" eaLnBrk="0" fontAlgn="base" hangingPunct="0">
                <a:spcBef>
                  <a:spcPct val="0"/>
                </a:spcBef>
                <a:spcAft>
                  <a:spcPct val="0"/>
                </a:spcAft>
                <a:defRPr kumimoji="1" kern="1200">
                  <a:solidFill>
                    <a:schemeClr val="tx1"/>
                  </a:solidFill>
                  <a:latin typeface="Calibri" pitchFamily="34" charset="0"/>
                  <a:ea typeface="宋体" pitchFamily="2" charset="-122"/>
                  <a:cs typeface="+mn-cs"/>
                </a:defRPr>
              </a:lvl4pPr>
              <a:lvl5pPr marL="1828800" algn="l" defTabSz="457200" rtl="0" eaLnBrk="0" fontAlgn="base" hangingPunct="0">
                <a:spcBef>
                  <a:spcPct val="0"/>
                </a:spcBef>
                <a:spcAft>
                  <a:spcPct val="0"/>
                </a:spcAft>
                <a:defRPr kumimoji="1" kern="1200">
                  <a:solidFill>
                    <a:schemeClr val="tx1"/>
                  </a:solidFill>
                  <a:latin typeface="Calibri" pitchFamily="34" charset="0"/>
                  <a:ea typeface="宋体" pitchFamily="2" charset="-122"/>
                  <a:cs typeface="+mn-cs"/>
                </a:defRPr>
              </a:lvl5pPr>
              <a:lvl6pPr marL="2286000" algn="l" defTabSz="914400" rtl="0" eaLnBrk="1" latinLnBrk="0" hangingPunct="1">
                <a:defRPr kumimoji="1" kern="1200">
                  <a:solidFill>
                    <a:schemeClr val="tx1"/>
                  </a:solidFill>
                  <a:latin typeface="Calibri" pitchFamily="34" charset="0"/>
                  <a:ea typeface="宋体" pitchFamily="2" charset="-122"/>
                  <a:cs typeface="+mn-cs"/>
                </a:defRPr>
              </a:lvl6pPr>
              <a:lvl7pPr marL="2743200" algn="l" defTabSz="914400" rtl="0" eaLnBrk="1" latinLnBrk="0" hangingPunct="1">
                <a:defRPr kumimoji="1" kern="1200">
                  <a:solidFill>
                    <a:schemeClr val="tx1"/>
                  </a:solidFill>
                  <a:latin typeface="Calibri" pitchFamily="34" charset="0"/>
                  <a:ea typeface="宋体" pitchFamily="2" charset="-122"/>
                  <a:cs typeface="+mn-cs"/>
                </a:defRPr>
              </a:lvl7pPr>
              <a:lvl8pPr marL="3200400" algn="l" defTabSz="914400" rtl="0" eaLnBrk="1" latinLnBrk="0" hangingPunct="1">
                <a:defRPr kumimoji="1" kern="1200">
                  <a:solidFill>
                    <a:schemeClr val="tx1"/>
                  </a:solidFill>
                  <a:latin typeface="Calibri" pitchFamily="34" charset="0"/>
                  <a:ea typeface="宋体" pitchFamily="2" charset="-122"/>
                  <a:cs typeface="+mn-cs"/>
                </a:defRPr>
              </a:lvl8pPr>
              <a:lvl9pPr marL="3657600" algn="l" defTabSz="914400" rtl="0" eaLnBrk="1" latinLnBrk="0" hangingPunct="1">
                <a:defRPr kumimoji="1" kern="1200">
                  <a:solidFill>
                    <a:schemeClr val="tx1"/>
                  </a:solidFill>
                  <a:latin typeface="Calibri" pitchFamily="34" charset="0"/>
                  <a:ea typeface="宋体" pitchFamily="2" charset="-122"/>
                  <a:cs typeface="+mn-cs"/>
                </a:defRPr>
              </a:lvl9pPr>
            </a:lstStyle>
            <a:p>
              <a:pPr>
                <a:defRPr/>
              </a:pPr>
              <a:endParaRPr lang="zh-CN" altLang="en-US" sz="1600"/>
            </a:p>
          </p:txBody>
        </p:sp>
        <p:sp>
          <p:nvSpPr>
            <p:cNvPr id="134" name="Freeform 21"/>
            <p:cNvSpPr>
              <a:spLocks/>
            </p:cNvSpPr>
            <p:nvPr/>
          </p:nvSpPr>
          <p:spPr bwMode="auto">
            <a:xfrm>
              <a:off x="3198813" y="2635250"/>
              <a:ext cx="495300" cy="330200"/>
            </a:xfrm>
            <a:custGeom>
              <a:avLst/>
              <a:gdLst/>
              <a:ahLst/>
              <a:cxnLst>
                <a:cxn ang="0">
                  <a:pos x="0" y="0"/>
                </a:cxn>
                <a:cxn ang="0">
                  <a:pos x="0" y="19"/>
                </a:cxn>
                <a:cxn ang="0">
                  <a:pos x="293" y="19"/>
                </a:cxn>
                <a:cxn ang="0">
                  <a:pos x="293" y="208"/>
                </a:cxn>
                <a:cxn ang="0">
                  <a:pos x="312" y="208"/>
                </a:cxn>
                <a:cxn ang="0">
                  <a:pos x="312" y="0"/>
                </a:cxn>
                <a:cxn ang="0">
                  <a:pos x="0" y="0"/>
                </a:cxn>
              </a:cxnLst>
              <a:rect l="0" t="0" r="r" b="b"/>
              <a:pathLst>
                <a:path w="312" h="208">
                  <a:moveTo>
                    <a:pt x="0" y="0"/>
                  </a:moveTo>
                  <a:lnTo>
                    <a:pt x="0" y="19"/>
                  </a:lnTo>
                  <a:lnTo>
                    <a:pt x="293" y="19"/>
                  </a:lnTo>
                  <a:lnTo>
                    <a:pt x="293" y="208"/>
                  </a:lnTo>
                  <a:lnTo>
                    <a:pt x="312" y="208"/>
                  </a:lnTo>
                  <a:lnTo>
                    <a:pt x="312" y="0"/>
                  </a:lnTo>
                  <a:lnTo>
                    <a:pt x="0" y="0"/>
                  </a:lnTo>
                  <a:close/>
                </a:path>
              </a:pathLst>
            </a:custGeom>
            <a:grpFill/>
            <a:ln w="9525">
              <a:solidFill>
                <a:schemeClr val="tx1"/>
              </a:solidFill>
              <a:round/>
              <a:headEnd/>
              <a:tailEnd/>
            </a:ln>
          </p:spPr>
          <p:txBody>
            <a:bodyPr/>
            <a:lstStyle>
              <a:defPPr>
                <a:defRPr lang="zh-CN"/>
              </a:defPPr>
              <a:lvl1pPr algn="l" defTabSz="457200" rtl="0" eaLnBrk="0" fontAlgn="base" hangingPunct="0">
                <a:spcBef>
                  <a:spcPct val="0"/>
                </a:spcBef>
                <a:spcAft>
                  <a:spcPct val="0"/>
                </a:spcAft>
                <a:defRPr kumimoji="1" kern="1200">
                  <a:solidFill>
                    <a:schemeClr val="tx1"/>
                  </a:solidFill>
                  <a:latin typeface="Calibri" pitchFamily="34" charset="0"/>
                  <a:ea typeface="宋体" pitchFamily="2" charset="-122"/>
                  <a:cs typeface="+mn-cs"/>
                </a:defRPr>
              </a:lvl1pPr>
              <a:lvl2pPr marL="457200" algn="l" defTabSz="457200" rtl="0" eaLnBrk="0" fontAlgn="base" hangingPunct="0">
                <a:spcBef>
                  <a:spcPct val="0"/>
                </a:spcBef>
                <a:spcAft>
                  <a:spcPct val="0"/>
                </a:spcAft>
                <a:defRPr kumimoji="1" kern="1200">
                  <a:solidFill>
                    <a:schemeClr val="tx1"/>
                  </a:solidFill>
                  <a:latin typeface="Calibri" pitchFamily="34" charset="0"/>
                  <a:ea typeface="宋体" pitchFamily="2" charset="-122"/>
                  <a:cs typeface="+mn-cs"/>
                </a:defRPr>
              </a:lvl2pPr>
              <a:lvl3pPr marL="914400" algn="l" defTabSz="457200" rtl="0" eaLnBrk="0" fontAlgn="base" hangingPunct="0">
                <a:spcBef>
                  <a:spcPct val="0"/>
                </a:spcBef>
                <a:spcAft>
                  <a:spcPct val="0"/>
                </a:spcAft>
                <a:defRPr kumimoji="1" kern="1200">
                  <a:solidFill>
                    <a:schemeClr val="tx1"/>
                  </a:solidFill>
                  <a:latin typeface="Calibri" pitchFamily="34" charset="0"/>
                  <a:ea typeface="宋体" pitchFamily="2" charset="-122"/>
                  <a:cs typeface="+mn-cs"/>
                </a:defRPr>
              </a:lvl3pPr>
              <a:lvl4pPr marL="1371600" algn="l" defTabSz="457200" rtl="0" eaLnBrk="0" fontAlgn="base" hangingPunct="0">
                <a:spcBef>
                  <a:spcPct val="0"/>
                </a:spcBef>
                <a:spcAft>
                  <a:spcPct val="0"/>
                </a:spcAft>
                <a:defRPr kumimoji="1" kern="1200">
                  <a:solidFill>
                    <a:schemeClr val="tx1"/>
                  </a:solidFill>
                  <a:latin typeface="Calibri" pitchFamily="34" charset="0"/>
                  <a:ea typeface="宋体" pitchFamily="2" charset="-122"/>
                  <a:cs typeface="+mn-cs"/>
                </a:defRPr>
              </a:lvl4pPr>
              <a:lvl5pPr marL="1828800" algn="l" defTabSz="457200" rtl="0" eaLnBrk="0" fontAlgn="base" hangingPunct="0">
                <a:spcBef>
                  <a:spcPct val="0"/>
                </a:spcBef>
                <a:spcAft>
                  <a:spcPct val="0"/>
                </a:spcAft>
                <a:defRPr kumimoji="1" kern="1200">
                  <a:solidFill>
                    <a:schemeClr val="tx1"/>
                  </a:solidFill>
                  <a:latin typeface="Calibri" pitchFamily="34" charset="0"/>
                  <a:ea typeface="宋体" pitchFamily="2" charset="-122"/>
                  <a:cs typeface="+mn-cs"/>
                </a:defRPr>
              </a:lvl5pPr>
              <a:lvl6pPr marL="2286000" algn="l" defTabSz="914400" rtl="0" eaLnBrk="1" latinLnBrk="0" hangingPunct="1">
                <a:defRPr kumimoji="1" kern="1200">
                  <a:solidFill>
                    <a:schemeClr val="tx1"/>
                  </a:solidFill>
                  <a:latin typeface="Calibri" pitchFamily="34" charset="0"/>
                  <a:ea typeface="宋体" pitchFamily="2" charset="-122"/>
                  <a:cs typeface="+mn-cs"/>
                </a:defRPr>
              </a:lvl6pPr>
              <a:lvl7pPr marL="2743200" algn="l" defTabSz="914400" rtl="0" eaLnBrk="1" latinLnBrk="0" hangingPunct="1">
                <a:defRPr kumimoji="1" kern="1200">
                  <a:solidFill>
                    <a:schemeClr val="tx1"/>
                  </a:solidFill>
                  <a:latin typeface="Calibri" pitchFamily="34" charset="0"/>
                  <a:ea typeface="宋体" pitchFamily="2" charset="-122"/>
                  <a:cs typeface="+mn-cs"/>
                </a:defRPr>
              </a:lvl7pPr>
              <a:lvl8pPr marL="3200400" algn="l" defTabSz="914400" rtl="0" eaLnBrk="1" latinLnBrk="0" hangingPunct="1">
                <a:defRPr kumimoji="1" kern="1200">
                  <a:solidFill>
                    <a:schemeClr val="tx1"/>
                  </a:solidFill>
                  <a:latin typeface="Calibri" pitchFamily="34" charset="0"/>
                  <a:ea typeface="宋体" pitchFamily="2" charset="-122"/>
                  <a:cs typeface="+mn-cs"/>
                </a:defRPr>
              </a:lvl8pPr>
              <a:lvl9pPr marL="3657600" algn="l" defTabSz="914400" rtl="0" eaLnBrk="1" latinLnBrk="0" hangingPunct="1">
                <a:defRPr kumimoji="1" kern="1200">
                  <a:solidFill>
                    <a:schemeClr val="tx1"/>
                  </a:solidFill>
                  <a:latin typeface="Calibri" pitchFamily="34" charset="0"/>
                  <a:ea typeface="宋体" pitchFamily="2" charset="-122"/>
                  <a:cs typeface="+mn-cs"/>
                </a:defRPr>
              </a:lvl9pPr>
            </a:lstStyle>
            <a:p>
              <a:pPr>
                <a:defRPr/>
              </a:pPr>
              <a:endParaRPr lang="zh-CN" altLang="en-US" sz="1600"/>
            </a:p>
          </p:txBody>
        </p:sp>
        <p:sp>
          <p:nvSpPr>
            <p:cNvPr id="135" name="Freeform 22"/>
            <p:cNvSpPr>
              <a:spLocks noEditPoints="1"/>
            </p:cNvSpPr>
            <p:nvPr/>
          </p:nvSpPr>
          <p:spPr bwMode="auto">
            <a:xfrm>
              <a:off x="3063875" y="2755900"/>
              <a:ext cx="511175" cy="344488"/>
            </a:xfrm>
            <a:custGeom>
              <a:avLst/>
              <a:gdLst/>
              <a:ahLst/>
              <a:cxnLst>
                <a:cxn ang="0">
                  <a:pos x="0" y="217"/>
                </a:cxn>
                <a:cxn ang="0">
                  <a:pos x="322" y="217"/>
                </a:cxn>
                <a:cxn ang="0">
                  <a:pos x="322" y="0"/>
                </a:cxn>
                <a:cxn ang="0">
                  <a:pos x="0" y="0"/>
                </a:cxn>
                <a:cxn ang="0">
                  <a:pos x="0" y="217"/>
                </a:cxn>
                <a:cxn ang="0">
                  <a:pos x="19" y="19"/>
                </a:cxn>
                <a:cxn ang="0">
                  <a:pos x="303" y="19"/>
                </a:cxn>
                <a:cxn ang="0">
                  <a:pos x="303" y="198"/>
                </a:cxn>
                <a:cxn ang="0">
                  <a:pos x="19" y="198"/>
                </a:cxn>
                <a:cxn ang="0">
                  <a:pos x="19" y="19"/>
                </a:cxn>
              </a:cxnLst>
              <a:rect l="0" t="0" r="r" b="b"/>
              <a:pathLst>
                <a:path w="322" h="217">
                  <a:moveTo>
                    <a:pt x="0" y="217"/>
                  </a:moveTo>
                  <a:lnTo>
                    <a:pt x="322" y="217"/>
                  </a:lnTo>
                  <a:lnTo>
                    <a:pt x="322" y="0"/>
                  </a:lnTo>
                  <a:lnTo>
                    <a:pt x="0" y="0"/>
                  </a:lnTo>
                  <a:lnTo>
                    <a:pt x="0" y="217"/>
                  </a:lnTo>
                  <a:close/>
                  <a:moveTo>
                    <a:pt x="19" y="19"/>
                  </a:moveTo>
                  <a:lnTo>
                    <a:pt x="303" y="19"/>
                  </a:lnTo>
                  <a:lnTo>
                    <a:pt x="303" y="198"/>
                  </a:lnTo>
                  <a:lnTo>
                    <a:pt x="19" y="198"/>
                  </a:lnTo>
                  <a:lnTo>
                    <a:pt x="19" y="19"/>
                  </a:lnTo>
                  <a:close/>
                </a:path>
              </a:pathLst>
            </a:custGeom>
            <a:grpFill/>
            <a:ln w="9525">
              <a:solidFill>
                <a:schemeClr val="tx1"/>
              </a:solidFill>
              <a:round/>
              <a:headEnd/>
              <a:tailEnd/>
            </a:ln>
          </p:spPr>
          <p:txBody>
            <a:bodyPr/>
            <a:lstStyle>
              <a:defPPr>
                <a:defRPr lang="zh-CN"/>
              </a:defPPr>
              <a:lvl1pPr algn="l" defTabSz="457200" rtl="0" eaLnBrk="0" fontAlgn="base" hangingPunct="0">
                <a:spcBef>
                  <a:spcPct val="0"/>
                </a:spcBef>
                <a:spcAft>
                  <a:spcPct val="0"/>
                </a:spcAft>
                <a:defRPr kumimoji="1" kern="1200">
                  <a:solidFill>
                    <a:schemeClr val="tx1"/>
                  </a:solidFill>
                  <a:latin typeface="Calibri" pitchFamily="34" charset="0"/>
                  <a:ea typeface="宋体" pitchFamily="2" charset="-122"/>
                  <a:cs typeface="+mn-cs"/>
                </a:defRPr>
              </a:lvl1pPr>
              <a:lvl2pPr marL="457200" algn="l" defTabSz="457200" rtl="0" eaLnBrk="0" fontAlgn="base" hangingPunct="0">
                <a:spcBef>
                  <a:spcPct val="0"/>
                </a:spcBef>
                <a:spcAft>
                  <a:spcPct val="0"/>
                </a:spcAft>
                <a:defRPr kumimoji="1" kern="1200">
                  <a:solidFill>
                    <a:schemeClr val="tx1"/>
                  </a:solidFill>
                  <a:latin typeface="Calibri" pitchFamily="34" charset="0"/>
                  <a:ea typeface="宋体" pitchFamily="2" charset="-122"/>
                  <a:cs typeface="+mn-cs"/>
                </a:defRPr>
              </a:lvl2pPr>
              <a:lvl3pPr marL="914400" algn="l" defTabSz="457200" rtl="0" eaLnBrk="0" fontAlgn="base" hangingPunct="0">
                <a:spcBef>
                  <a:spcPct val="0"/>
                </a:spcBef>
                <a:spcAft>
                  <a:spcPct val="0"/>
                </a:spcAft>
                <a:defRPr kumimoji="1" kern="1200">
                  <a:solidFill>
                    <a:schemeClr val="tx1"/>
                  </a:solidFill>
                  <a:latin typeface="Calibri" pitchFamily="34" charset="0"/>
                  <a:ea typeface="宋体" pitchFamily="2" charset="-122"/>
                  <a:cs typeface="+mn-cs"/>
                </a:defRPr>
              </a:lvl3pPr>
              <a:lvl4pPr marL="1371600" algn="l" defTabSz="457200" rtl="0" eaLnBrk="0" fontAlgn="base" hangingPunct="0">
                <a:spcBef>
                  <a:spcPct val="0"/>
                </a:spcBef>
                <a:spcAft>
                  <a:spcPct val="0"/>
                </a:spcAft>
                <a:defRPr kumimoji="1" kern="1200">
                  <a:solidFill>
                    <a:schemeClr val="tx1"/>
                  </a:solidFill>
                  <a:latin typeface="Calibri" pitchFamily="34" charset="0"/>
                  <a:ea typeface="宋体" pitchFamily="2" charset="-122"/>
                  <a:cs typeface="+mn-cs"/>
                </a:defRPr>
              </a:lvl4pPr>
              <a:lvl5pPr marL="1828800" algn="l" defTabSz="457200" rtl="0" eaLnBrk="0" fontAlgn="base" hangingPunct="0">
                <a:spcBef>
                  <a:spcPct val="0"/>
                </a:spcBef>
                <a:spcAft>
                  <a:spcPct val="0"/>
                </a:spcAft>
                <a:defRPr kumimoji="1" kern="1200">
                  <a:solidFill>
                    <a:schemeClr val="tx1"/>
                  </a:solidFill>
                  <a:latin typeface="Calibri" pitchFamily="34" charset="0"/>
                  <a:ea typeface="宋体" pitchFamily="2" charset="-122"/>
                  <a:cs typeface="+mn-cs"/>
                </a:defRPr>
              </a:lvl5pPr>
              <a:lvl6pPr marL="2286000" algn="l" defTabSz="914400" rtl="0" eaLnBrk="1" latinLnBrk="0" hangingPunct="1">
                <a:defRPr kumimoji="1" kern="1200">
                  <a:solidFill>
                    <a:schemeClr val="tx1"/>
                  </a:solidFill>
                  <a:latin typeface="Calibri" pitchFamily="34" charset="0"/>
                  <a:ea typeface="宋体" pitchFamily="2" charset="-122"/>
                  <a:cs typeface="+mn-cs"/>
                </a:defRPr>
              </a:lvl6pPr>
              <a:lvl7pPr marL="2743200" algn="l" defTabSz="914400" rtl="0" eaLnBrk="1" latinLnBrk="0" hangingPunct="1">
                <a:defRPr kumimoji="1" kern="1200">
                  <a:solidFill>
                    <a:schemeClr val="tx1"/>
                  </a:solidFill>
                  <a:latin typeface="Calibri" pitchFamily="34" charset="0"/>
                  <a:ea typeface="宋体" pitchFamily="2" charset="-122"/>
                  <a:cs typeface="+mn-cs"/>
                </a:defRPr>
              </a:lvl7pPr>
              <a:lvl8pPr marL="3200400" algn="l" defTabSz="914400" rtl="0" eaLnBrk="1" latinLnBrk="0" hangingPunct="1">
                <a:defRPr kumimoji="1" kern="1200">
                  <a:solidFill>
                    <a:schemeClr val="tx1"/>
                  </a:solidFill>
                  <a:latin typeface="Calibri" pitchFamily="34" charset="0"/>
                  <a:ea typeface="宋体" pitchFamily="2" charset="-122"/>
                  <a:cs typeface="+mn-cs"/>
                </a:defRPr>
              </a:lvl8pPr>
              <a:lvl9pPr marL="3657600" algn="l" defTabSz="914400" rtl="0" eaLnBrk="1" latinLnBrk="0" hangingPunct="1">
                <a:defRPr kumimoji="1" kern="1200">
                  <a:solidFill>
                    <a:schemeClr val="tx1"/>
                  </a:solidFill>
                  <a:latin typeface="Calibri" pitchFamily="34" charset="0"/>
                  <a:ea typeface="宋体" pitchFamily="2" charset="-122"/>
                  <a:cs typeface="+mn-cs"/>
                </a:defRPr>
              </a:lvl9pPr>
            </a:lstStyle>
            <a:p>
              <a:pPr>
                <a:defRPr/>
              </a:pPr>
              <a:endParaRPr lang="zh-CN" altLang="en-US" sz="1600"/>
            </a:p>
          </p:txBody>
        </p:sp>
        <p:sp>
          <p:nvSpPr>
            <p:cNvPr id="136" name="Oval 23"/>
            <p:cNvSpPr>
              <a:spLocks noChangeArrowheads="1"/>
            </p:cNvSpPr>
            <p:nvPr/>
          </p:nvSpPr>
          <p:spPr bwMode="auto">
            <a:xfrm>
              <a:off x="3154363" y="2901950"/>
              <a:ext cx="60325" cy="60325"/>
            </a:xfrm>
            <a:prstGeom prst="ellipse">
              <a:avLst/>
            </a:prstGeom>
            <a:grpFill/>
            <a:ln w="9525">
              <a:solidFill>
                <a:schemeClr val="tx1"/>
              </a:solidFill>
              <a:round/>
              <a:headEnd/>
              <a:tailEnd/>
            </a:ln>
          </p:spPr>
          <p:txBody>
            <a:bodyPr/>
            <a:lstStyle>
              <a:defPPr>
                <a:defRPr lang="zh-CN"/>
              </a:defPPr>
              <a:lvl1pPr algn="l" defTabSz="457200" rtl="0" eaLnBrk="0" fontAlgn="base" hangingPunct="0">
                <a:spcBef>
                  <a:spcPct val="0"/>
                </a:spcBef>
                <a:spcAft>
                  <a:spcPct val="0"/>
                </a:spcAft>
                <a:defRPr kumimoji="1" kern="1200">
                  <a:solidFill>
                    <a:schemeClr val="tx1"/>
                  </a:solidFill>
                  <a:latin typeface="Calibri" pitchFamily="34" charset="0"/>
                  <a:ea typeface="宋体" pitchFamily="2" charset="-122"/>
                  <a:cs typeface="+mn-cs"/>
                </a:defRPr>
              </a:lvl1pPr>
              <a:lvl2pPr marL="457200" algn="l" defTabSz="457200" rtl="0" eaLnBrk="0" fontAlgn="base" hangingPunct="0">
                <a:spcBef>
                  <a:spcPct val="0"/>
                </a:spcBef>
                <a:spcAft>
                  <a:spcPct val="0"/>
                </a:spcAft>
                <a:defRPr kumimoji="1" kern="1200">
                  <a:solidFill>
                    <a:schemeClr val="tx1"/>
                  </a:solidFill>
                  <a:latin typeface="Calibri" pitchFamily="34" charset="0"/>
                  <a:ea typeface="宋体" pitchFamily="2" charset="-122"/>
                  <a:cs typeface="+mn-cs"/>
                </a:defRPr>
              </a:lvl2pPr>
              <a:lvl3pPr marL="914400" algn="l" defTabSz="457200" rtl="0" eaLnBrk="0" fontAlgn="base" hangingPunct="0">
                <a:spcBef>
                  <a:spcPct val="0"/>
                </a:spcBef>
                <a:spcAft>
                  <a:spcPct val="0"/>
                </a:spcAft>
                <a:defRPr kumimoji="1" kern="1200">
                  <a:solidFill>
                    <a:schemeClr val="tx1"/>
                  </a:solidFill>
                  <a:latin typeface="Calibri" pitchFamily="34" charset="0"/>
                  <a:ea typeface="宋体" pitchFamily="2" charset="-122"/>
                  <a:cs typeface="+mn-cs"/>
                </a:defRPr>
              </a:lvl3pPr>
              <a:lvl4pPr marL="1371600" algn="l" defTabSz="457200" rtl="0" eaLnBrk="0" fontAlgn="base" hangingPunct="0">
                <a:spcBef>
                  <a:spcPct val="0"/>
                </a:spcBef>
                <a:spcAft>
                  <a:spcPct val="0"/>
                </a:spcAft>
                <a:defRPr kumimoji="1" kern="1200">
                  <a:solidFill>
                    <a:schemeClr val="tx1"/>
                  </a:solidFill>
                  <a:latin typeface="Calibri" pitchFamily="34" charset="0"/>
                  <a:ea typeface="宋体" pitchFamily="2" charset="-122"/>
                  <a:cs typeface="+mn-cs"/>
                </a:defRPr>
              </a:lvl4pPr>
              <a:lvl5pPr marL="1828800" algn="l" defTabSz="457200" rtl="0" eaLnBrk="0" fontAlgn="base" hangingPunct="0">
                <a:spcBef>
                  <a:spcPct val="0"/>
                </a:spcBef>
                <a:spcAft>
                  <a:spcPct val="0"/>
                </a:spcAft>
                <a:defRPr kumimoji="1" kern="1200">
                  <a:solidFill>
                    <a:schemeClr val="tx1"/>
                  </a:solidFill>
                  <a:latin typeface="Calibri" pitchFamily="34" charset="0"/>
                  <a:ea typeface="宋体" pitchFamily="2" charset="-122"/>
                  <a:cs typeface="+mn-cs"/>
                </a:defRPr>
              </a:lvl5pPr>
              <a:lvl6pPr marL="2286000" algn="l" defTabSz="914400" rtl="0" eaLnBrk="1" latinLnBrk="0" hangingPunct="1">
                <a:defRPr kumimoji="1" kern="1200">
                  <a:solidFill>
                    <a:schemeClr val="tx1"/>
                  </a:solidFill>
                  <a:latin typeface="Calibri" pitchFamily="34" charset="0"/>
                  <a:ea typeface="宋体" pitchFamily="2" charset="-122"/>
                  <a:cs typeface="+mn-cs"/>
                </a:defRPr>
              </a:lvl6pPr>
              <a:lvl7pPr marL="2743200" algn="l" defTabSz="914400" rtl="0" eaLnBrk="1" latinLnBrk="0" hangingPunct="1">
                <a:defRPr kumimoji="1" kern="1200">
                  <a:solidFill>
                    <a:schemeClr val="tx1"/>
                  </a:solidFill>
                  <a:latin typeface="Calibri" pitchFamily="34" charset="0"/>
                  <a:ea typeface="宋体" pitchFamily="2" charset="-122"/>
                  <a:cs typeface="+mn-cs"/>
                </a:defRPr>
              </a:lvl7pPr>
              <a:lvl8pPr marL="3200400" algn="l" defTabSz="914400" rtl="0" eaLnBrk="1" latinLnBrk="0" hangingPunct="1">
                <a:defRPr kumimoji="1" kern="1200">
                  <a:solidFill>
                    <a:schemeClr val="tx1"/>
                  </a:solidFill>
                  <a:latin typeface="Calibri" pitchFamily="34" charset="0"/>
                  <a:ea typeface="宋体" pitchFamily="2" charset="-122"/>
                  <a:cs typeface="+mn-cs"/>
                </a:defRPr>
              </a:lvl8pPr>
              <a:lvl9pPr marL="3657600" algn="l" defTabSz="914400" rtl="0" eaLnBrk="1" latinLnBrk="0" hangingPunct="1">
                <a:defRPr kumimoji="1" kern="1200">
                  <a:solidFill>
                    <a:schemeClr val="tx1"/>
                  </a:solidFill>
                  <a:latin typeface="Calibri" pitchFamily="34" charset="0"/>
                  <a:ea typeface="宋体" pitchFamily="2" charset="-122"/>
                  <a:cs typeface="+mn-cs"/>
                </a:defRPr>
              </a:lvl9pPr>
            </a:lstStyle>
            <a:p>
              <a:pPr>
                <a:defRPr/>
              </a:pPr>
              <a:endParaRPr lang="zh-CN" altLang="en-US" sz="1600"/>
            </a:p>
          </p:txBody>
        </p:sp>
        <p:sp>
          <p:nvSpPr>
            <p:cNvPr id="137" name="Oval 24"/>
            <p:cNvSpPr>
              <a:spLocks noChangeArrowheads="1"/>
            </p:cNvSpPr>
            <p:nvPr/>
          </p:nvSpPr>
          <p:spPr bwMode="auto">
            <a:xfrm>
              <a:off x="3289300" y="2901950"/>
              <a:ext cx="60325" cy="60325"/>
            </a:xfrm>
            <a:prstGeom prst="ellipse">
              <a:avLst/>
            </a:prstGeom>
            <a:grpFill/>
            <a:ln w="9525">
              <a:solidFill>
                <a:schemeClr val="tx1"/>
              </a:solidFill>
              <a:round/>
              <a:headEnd/>
              <a:tailEnd/>
            </a:ln>
          </p:spPr>
          <p:txBody>
            <a:bodyPr/>
            <a:lstStyle>
              <a:defPPr>
                <a:defRPr lang="zh-CN"/>
              </a:defPPr>
              <a:lvl1pPr algn="l" defTabSz="457200" rtl="0" eaLnBrk="0" fontAlgn="base" hangingPunct="0">
                <a:spcBef>
                  <a:spcPct val="0"/>
                </a:spcBef>
                <a:spcAft>
                  <a:spcPct val="0"/>
                </a:spcAft>
                <a:defRPr kumimoji="1" kern="1200">
                  <a:solidFill>
                    <a:schemeClr val="tx1"/>
                  </a:solidFill>
                  <a:latin typeface="Calibri" pitchFamily="34" charset="0"/>
                  <a:ea typeface="宋体" pitchFamily="2" charset="-122"/>
                  <a:cs typeface="+mn-cs"/>
                </a:defRPr>
              </a:lvl1pPr>
              <a:lvl2pPr marL="457200" algn="l" defTabSz="457200" rtl="0" eaLnBrk="0" fontAlgn="base" hangingPunct="0">
                <a:spcBef>
                  <a:spcPct val="0"/>
                </a:spcBef>
                <a:spcAft>
                  <a:spcPct val="0"/>
                </a:spcAft>
                <a:defRPr kumimoji="1" kern="1200">
                  <a:solidFill>
                    <a:schemeClr val="tx1"/>
                  </a:solidFill>
                  <a:latin typeface="Calibri" pitchFamily="34" charset="0"/>
                  <a:ea typeface="宋体" pitchFamily="2" charset="-122"/>
                  <a:cs typeface="+mn-cs"/>
                </a:defRPr>
              </a:lvl2pPr>
              <a:lvl3pPr marL="914400" algn="l" defTabSz="457200" rtl="0" eaLnBrk="0" fontAlgn="base" hangingPunct="0">
                <a:spcBef>
                  <a:spcPct val="0"/>
                </a:spcBef>
                <a:spcAft>
                  <a:spcPct val="0"/>
                </a:spcAft>
                <a:defRPr kumimoji="1" kern="1200">
                  <a:solidFill>
                    <a:schemeClr val="tx1"/>
                  </a:solidFill>
                  <a:latin typeface="Calibri" pitchFamily="34" charset="0"/>
                  <a:ea typeface="宋体" pitchFamily="2" charset="-122"/>
                  <a:cs typeface="+mn-cs"/>
                </a:defRPr>
              </a:lvl3pPr>
              <a:lvl4pPr marL="1371600" algn="l" defTabSz="457200" rtl="0" eaLnBrk="0" fontAlgn="base" hangingPunct="0">
                <a:spcBef>
                  <a:spcPct val="0"/>
                </a:spcBef>
                <a:spcAft>
                  <a:spcPct val="0"/>
                </a:spcAft>
                <a:defRPr kumimoji="1" kern="1200">
                  <a:solidFill>
                    <a:schemeClr val="tx1"/>
                  </a:solidFill>
                  <a:latin typeface="Calibri" pitchFamily="34" charset="0"/>
                  <a:ea typeface="宋体" pitchFamily="2" charset="-122"/>
                  <a:cs typeface="+mn-cs"/>
                </a:defRPr>
              </a:lvl4pPr>
              <a:lvl5pPr marL="1828800" algn="l" defTabSz="457200" rtl="0" eaLnBrk="0" fontAlgn="base" hangingPunct="0">
                <a:spcBef>
                  <a:spcPct val="0"/>
                </a:spcBef>
                <a:spcAft>
                  <a:spcPct val="0"/>
                </a:spcAft>
                <a:defRPr kumimoji="1" kern="1200">
                  <a:solidFill>
                    <a:schemeClr val="tx1"/>
                  </a:solidFill>
                  <a:latin typeface="Calibri" pitchFamily="34" charset="0"/>
                  <a:ea typeface="宋体" pitchFamily="2" charset="-122"/>
                  <a:cs typeface="+mn-cs"/>
                </a:defRPr>
              </a:lvl5pPr>
              <a:lvl6pPr marL="2286000" algn="l" defTabSz="914400" rtl="0" eaLnBrk="1" latinLnBrk="0" hangingPunct="1">
                <a:defRPr kumimoji="1" kern="1200">
                  <a:solidFill>
                    <a:schemeClr val="tx1"/>
                  </a:solidFill>
                  <a:latin typeface="Calibri" pitchFamily="34" charset="0"/>
                  <a:ea typeface="宋体" pitchFamily="2" charset="-122"/>
                  <a:cs typeface="+mn-cs"/>
                </a:defRPr>
              </a:lvl6pPr>
              <a:lvl7pPr marL="2743200" algn="l" defTabSz="914400" rtl="0" eaLnBrk="1" latinLnBrk="0" hangingPunct="1">
                <a:defRPr kumimoji="1" kern="1200">
                  <a:solidFill>
                    <a:schemeClr val="tx1"/>
                  </a:solidFill>
                  <a:latin typeface="Calibri" pitchFamily="34" charset="0"/>
                  <a:ea typeface="宋体" pitchFamily="2" charset="-122"/>
                  <a:cs typeface="+mn-cs"/>
                </a:defRPr>
              </a:lvl7pPr>
              <a:lvl8pPr marL="3200400" algn="l" defTabSz="914400" rtl="0" eaLnBrk="1" latinLnBrk="0" hangingPunct="1">
                <a:defRPr kumimoji="1" kern="1200">
                  <a:solidFill>
                    <a:schemeClr val="tx1"/>
                  </a:solidFill>
                  <a:latin typeface="Calibri" pitchFamily="34" charset="0"/>
                  <a:ea typeface="宋体" pitchFamily="2" charset="-122"/>
                  <a:cs typeface="+mn-cs"/>
                </a:defRPr>
              </a:lvl8pPr>
              <a:lvl9pPr marL="3657600" algn="l" defTabSz="914400" rtl="0" eaLnBrk="1" latinLnBrk="0" hangingPunct="1">
                <a:defRPr kumimoji="1" kern="1200">
                  <a:solidFill>
                    <a:schemeClr val="tx1"/>
                  </a:solidFill>
                  <a:latin typeface="Calibri" pitchFamily="34" charset="0"/>
                  <a:ea typeface="宋体" pitchFamily="2" charset="-122"/>
                  <a:cs typeface="+mn-cs"/>
                </a:defRPr>
              </a:lvl9pPr>
            </a:lstStyle>
            <a:p>
              <a:pPr>
                <a:defRPr/>
              </a:pPr>
              <a:endParaRPr lang="zh-CN" altLang="en-US" sz="1600"/>
            </a:p>
          </p:txBody>
        </p:sp>
        <p:sp>
          <p:nvSpPr>
            <p:cNvPr id="138" name="Oval 25"/>
            <p:cNvSpPr>
              <a:spLocks noChangeArrowheads="1"/>
            </p:cNvSpPr>
            <p:nvPr/>
          </p:nvSpPr>
          <p:spPr bwMode="auto">
            <a:xfrm>
              <a:off x="3424238" y="2901950"/>
              <a:ext cx="60325" cy="60325"/>
            </a:xfrm>
            <a:prstGeom prst="ellipse">
              <a:avLst/>
            </a:prstGeom>
            <a:grpFill/>
            <a:ln w="9525">
              <a:solidFill>
                <a:schemeClr val="tx1"/>
              </a:solidFill>
              <a:round/>
              <a:headEnd/>
              <a:tailEnd/>
            </a:ln>
          </p:spPr>
          <p:txBody>
            <a:bodyPr/>
            <a:lstStyle>
              <a:defPPr>
                <a:defRPr lang="zh-CN"/>
              </a:defPPr>
              <a:lvl1pPr algn="l" defTabSz="457200" rtl="0" eaLnBrk="0" fontAlgn="base" hangingPunct="0">
                <a:spcBef>
                  <a:spcPct val="0"/>
                </a:spcBef>
                <a:spcAft>
                  <a:spcPct val="0"/>
                </a:spcAft>
                <a:defRPr kumimoji="1" kern="1200">
                  <a:solidFill>
                    <a:schemeClr val="tx1"/>
                  </a:solidFill>
                  <a:latin typeface="Calibri" pitchFamily="34" charset="0"/>
                  <a:ea typeface="宋体" pitchFamily="2" charset="-122"/>
                  <a:cs typeface="+mn-cs"/>
                </a:defRPr>
              </a:lvl1pPr>
              <a:lvl2pPr marL="457200" algn="l" defTabSz="457200" rtl="0" eaLnBrk="0" fontAlgn="base" hangingPunct="0">
                <a:spcBef>
                  <a:spcPct val="0"/>
                </a:spcBef>
                <a:spcAft>
                  <a:spcPct val="0"/>
                </a:spcAft>
                <a:defRPr kumimoji="1" kern="1200">
                  <a:solidFill>
                    <a:schemeClr val="tx1"/>
                  </a:solidFill>
                  <a:latin typeface="Calibri" pitchFamily="34" charset="0"/>
                  <a:ea typeface="宋体" pitchFamily="2" charset="-122"/>
                  <a:cs typeface="+mn-cs"/>
                </a:defRPr>
              </a:lvl2pPr>
              <a:lvl3pPr marL="914400" algn="l" defTabSz="457200" rtl="0" eaLnBrk="0" fontAlgn="base" hangingPunct="0">
                <a:spcBef>
                  <a:spcPct val="0"/>
                </a:spcBef>
                <a:spcAft>
                  <a:spcPct val="0"/>
                </a:spcAft>
                <a:defRPr kumimoji="1" kern="1200">
                  <a:solidFill>
                    <a:schemeClr val="tx1"/>
                  </a:solidFill>
                  <a:latin typeface="Calibri" pitchFamily="34" charset="0"/>
                  <a:ea typeface="宋体" pitchFamily="2" charset="-122"/>
                  <a:cs typeface="+mn-cs"/>
                </a:defRPr>
              </a:lvl3pPr>
              <a:lvl4pPr marL="1371600" algn="l" defTabSz="457200" rtl="0" eaLnBrk="0" fontAlgn="base" hangingPunct="0">
                <a:spcBef>
                  <a:spcPct val="0"/>
                </a:spcBef>
                <a:spcAft>
                  <a:spcPct val="0"/>
                </a:spcAft>
                <a:defRPr kumimoji="1" kern="1200">
                  <a:solidFill>
                    <a:schemeClr val="tx1"/>
                  </a:solidFill>
                  <a:latin typeface="Calibri" pitchFamily="34" charset="0"/>
                  <a:ea typeface="宋体" pitchFamily="2" charset="-122"/>
                  <a:cs typeface="+mn-cs"/>
                </a:defRPr>
              </a:lvl4pPr>
              <a:lvl5pPr marL="1828800" algn="l" defTabSz="457200" rtl="0" eaLnBrk="0" fontAlgn="base" hangingPunct="0">
                <a:spcBef>
                  <a:spcPct val="0"/>
                </a:spcBef>
                <a:spcAft>
                  <a:spcPct val="0"/>
                </a:spcAft>
                <a:defRPr kumimoji="1" kern="1200">
                  <a:solidFill>
                    <a:schemeClr val="tx1"/>
                  </a:solidFill>
                  <a:latin typeface="Calibri" pitchFamily="34" charset="0"/>
                  <a:ea typeface="宋体" pitchFamily="2" charset="-122"/>
                  <a:cs typeface="+mn-cs"/>
                </a:defRPr>
              </a:lvl5pPr>
              <a:lvl6pPr marL="2286000" algn="l" defTabSz="914400" rtl="0" eaLnBrk="1" latinLnBrk="0" hangingPunct="1">
                <a:defRPr kumimoji="1" kern="1200">
                  <a:solidFill>
                    <a:schemeClr val="tx1"/>
                  </a:solidFill>
                  <a:latin typeface="Calibri" pitchFamily="34" charset="0"/>
                  <a:ea typeface="宋体" pitchFamily="2" charset="-122"/>
                  <a:cs typeface="+mn-cs"/>
                </a:defRPr>
              </a:lvl6pPr>
              <a:lvl7pPr marL="2743200" algn="l" defTabSz="914400" rtl="0" eaLnBrk="1" latinLnBrk="0" hangingPunct="1">
                <a:defRPr kumimoji="1" kern="1200">
                  <a:solidFill>
                    <a:schemeClr val="tx1"/>
                  </a:solidFill>
                  <a:latin typeface="Calibri" pitchFamily="34" charset="0"/>
                  <a:ea typeface="宋体" pitchFamily="2" charset="-122"/>
                  <a:cs typeface="+mn-cs"/>
                </a:defRPr>
              </a:lvl7pPr>
              <a:lvl8pPr marL="3200400" algn="l" defTabSz="914400" rtl="0" eaLnBrk="1" latinLnBrk="0" hangingPunct="1">
                <a:defRPr kumimoji="1" kern="1200">
                  <a:solidFill>
                    <a:schemeClr val="tx1"/>
                  </a:solidFill>
                  <a:latin typeface="Calibri" pitchFamily="34" charset="0"/>
                  <a:ea typeface="宋体" pitchFamily="2" charset="-122"/>
                  <a:cs typeface="+mn-cs"/>
                </a:defRPr>
              </a:lvl8pPr>
              <a:lvl9pPr marL="3657600" algn="l" defTabSz="914400" rtl="0" eaLnBrk="1" latinLnBrk="0" hangingPunct="1">
                <a:defRPr kumimoji="1" kern="1200">
                  <a:solidFill>
                    <a:schemeClr val="tx1"/>
                  </a:solidFill>
                  <a:latin typeface="Calibri" pitchFamily="34" charset="0"/>
                  <a:ea typeface="宋体" pitchFamily="2" charset="-122"/>
                  <a:cs typeface="+mn-cs"/>
                </a:defRPr>
              </a:lvl9pPr>
            </a:lstStyle>
            <a:p>
              <a:pPr>
                <a:defRPr/>
              </a:pPr>
              <a:endParaRPr lang="zh-CN" altLang="en-US" sz="1600"/>
            </a:p>
          </p:txBody>
        </p:sp>
      </p:grpSp>
      <p:grpSp>
        <p:nvGrpSpPr>
          <p:cNvPr id="139" name="组合 142"/>
          <p:cNvGrpSpPr/>
          <p:nvPr/>
        </p:nvGrpSpPr>
        <p:grpSpPr>
          <a:xfrm>
            <a:off x="8702143" y="5693651"/>
            <a:ext cx="468134" cy="327981"/>
            <a:chOff x="7089459" y="3598864"/>
            <a:chExt cx="134937" cy="100014"/>
          </a:xfrm>
        </p:grpSpPr>
        <p:sp>
          <p:nvSpPr>
            <p:cNvPr id="140" name="Line 41"/>
            <p:cNvSpPr>
              <a:spLocks noChangeShapeType="1"/>
            </p:cNvSpPr>
            <p:nvPr/>
          </p:nvSpPr>
          <p:spPr bwMode="auto">
            <a:xfrm>
              <a:off x="7111684" y="3683002"/>
              <a:ext cx="92075" cy="1588"/>
            </a:xfrm>
            <a:prstGeom prst="line">
              <a:avLst/>
            </a:prstGeom>
            <a:noFill/>
            <a:ln w="1905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41" name="Rectangle 43"/>
            <p:cNvSpPr>
              <a:spLocks noChangeArrowheads="1"/>
            </p:cNvSpPr>
            <p:nvPr/>
          </p:nvSpPr>
          <p:spPr bwMode="auto">
            <a:xfrm>
              <a:off x="7106922" y="3598864"/>
              <a:ext cx="100012" cy="69850"/>
            </a:xfrm>
            <a:prstGeom prst="rect">
              <a:avLst/>
            </a:prstGeom>
            <a:noFill/>
            <a:ln w="19050">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42" name="Freeform 44"/>
            <p:cNvSpPr>
              <a:spLocks/>
            </p:cNvSpPr>
            <p:nvPr/>
          </p:nvSpPr>
          <p:spPr bwMode="auto">
            <a:xfrm>
              <a:off x="7089459" y="3668713"/>
              <a:ext cx="134937" cy="30163"/>
            </a:xfrm>
            <a:custGeom>
              <a:avLst/>
              <a:gdLst/>
              <a:ahLst/>
              <a:cxnLst>
                <a:cxn ang="0">
                  <a:pos x="85" y="19"/>
                </a:cxn>
                <a:cxn ang="0">
                  <a:pos x="0" y="19"/>
                </a:cxn>
                <a:cxn ang="0">
                  <a:pos x="11" y="0"/>
                </a:cxn>
                <a:cxn ang="0">
                  <a:pos x="74" y="0"/>
                </a:cxn>
                <a:cxn ang="0">
                  <a:pos x="85" y="19"/>
                </a:cxn>
              </a:cxnLst>
              <a:rect l="0" t="0" r="r" b="b"/>
              <a:pathLst>
                <a:path w="85" h="19">
                  <a:moveTo>
                    <a:pt x="85" y="19"/>
                  </a:moveTo>
                  <a:lnTo>
                    <a:pt x="0" y="19"/>
                  </a:lnTo>
                  <a:lnTo>
                    <a:pt x="11" y="0"/>
                  </a:lnTo>
                  <a:lnTo>
                    <a:pt x="74" y="0"/>
                  </a:lnTo>
                  <a:lnTo>
                    <a:pt x="85" y="19"/>
                  </a:lnTo>
                  <a:close/>
                </a:path>
              </a:pathLst>
            </a:custGeom>
            <a:noFill/>
            <a:ln w="1905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43" name="Freeform 45"/>
            <p:cNvSpPr>
              <a:spLocks/>
            </p:cNvSpPr>
            <p:nvPr/>
          </p:nvSpPr>
          <p:spPr bwMode="auto">
            <a:xfrm>
              <a:off x="7130734" y="3683002"/>
              <a:ext cx="53975" cy="15876"/>
            </a:xfrm>
            <a:custGeom>
              <a:avLst/>
              <a:gdLst/>
              <a:ahLst/>
              <a:cxnLst>
                <a:cxn ang="0">
                  <a:pos x="34" y="10"/>
                </a:cxn>
                <a:cxn ang="0">
                  <a:pos x="0" y="10"/>
                </a:cxn>
                <a:cxn ang="0">
                  <a:pos x="6" y="0"/>
                </a:cxn>
                <a:cxn ang="0">
                  <a:pos x="29" y="0"/>
                </a:cxn>
                <a:cxn ang="0">
                  <a:pos x="34" y="10"/>
                </a:cxn>
              </a:cxnLst>
              <a:rect l="0" t="0" r="r" b="b"/>
              <a:pathLst>
                <a:path w="34" h="10">
                  <a:moveTo>
                    <a:pt x="34" y="10"/>
                  </a:moveTo>
                  <a:lnTo>
                    <a:pt x="0" y="10"/>
                  </a:lnTo>
                  <a:lnTo>
                    <a:pt x="6" y="0"/>
                  </a:lnTo>
                  <a:lnTo>
                    <a:pt x="29" y="0"/>
                  </a:lnTo>
                  <a:lnTo>
                    <a:pt x="34" y="10"/>
                  </a:lnTo>
                  <a:close/>
                </a:path>
              </a:pathLst>
            </a:custGeom>
            <a:noFill/>
            <a:ln w="1905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sp>
        <p:nvSpPr>
          <p:cNvPr id="144" name="文本框 143"/>
          <p:cNvSpPr txBox="1"/>
          <p:nvPr/>
        </p:nvSpPr>
        <p:spPr bwMode="auto">
          <a:xfrm>
            <a:off x="8925368" y="5228589"/>
            <a:ext cx="1267683" cy="273325"/>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r>
              <a:rPr lang="zh-CN" altLang="en-US" sz="1200" dirty="0" smtClean="0">
                <a:latin typeface="+mn-ea"/>
                <a:ea typeface="+mn-ea"/>
              </a:rPr>
              <a:t>打印机</a:t>
            </a:r>
          </a:p>
        </p:txBody>
      </p:sp>
      <p:sp>
        <p:nvSpPr>
          <p:cNvPr id="145" name="文本框 144"/>
          <p:cNvSpPr txBox="1"/>
          <p:nvPr/>
        </p:nvSpPr>
        <p:spPr bwMode="auto">
          <a:xfrm>
            <a:off x="8774930" y="6054852"/>
            <a:ext cx="1267683" cy="273325"/>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r>
              <a:rPr lang="en-US" altLang="zh-CN" sz="1200" dirty="0">
                <a:latin typeface="+mn-ea"/>
                <a:ea typeface="+mn-ea"/>
              </a:rPr>
              <a:t>TC</a:t>
            </a:r>
            <a:endParaRPr lang="zh-CN" altLang="en-US" sz="1200" dirty="0" smtClean="0">
              <a:latin typeface="+mn-ea"/>
              <a:ea typeface="+mn-ea"/>
            </a:endParaRPr>
          </a:p>
        </p:txBody>
      </p:sp>
      <p:grpSp>
        <p:nvGrpSpPr>
          <p:cNvPr id="173" name="组合 18649"/>
          <p:cNvGrpSpPr/>
          <p:nvPr/>
        </p:nvGrpSpPr>
        <p:grpSpPr>
          <a:xfrm>
            <a:off x="7964378" y="4791213"/>
            <a:ext cx="743123" cy="552579"/>
            <a:chOff x="1320800" y="873125"/>
            <a:chExt cx="557213" cy="414338"/>
          </a:xfrm>
          <a:solidFill>
            <a:srgbClr val="3C3C3B"/>
          </a:solidFill>
        </p:grpSpPr>
        <p:sp>
          <p:nvSpPr>
            <p:cNvPr id="174" name="Freeform 26"/>
            <p:cNvSpPr>
              <a:spLocks noEditPoints="1"/>
            </p:cNvSpPr>
            <p:nvPr/>
          </p:nvSpPr>
          <p:spPr bwMode="auto">
            <a:xfrm>
              <a:off x="1725613" y="893763"/>
              <a:ext cx="152400" cy="373063"/>
            </a:xfrm>
            <a:custGeom>
              <a:avLst/>
              <a:gdLst>
                <a:gd name="T0" fmla="*/ 156 w 180"/>
                <a:gd name="T1" fmla="*/ 122 h 438"/>
                <a:gd name="T2" fmla="*/ 156 w 180"/>
                <a:gd name="T3" fmla="*/ 122 h 438"/>
                <a:gd name="T4" fmla="*/ 24 w 180"/>
                <a:gd name="T5" fmla="*/ 122 h 438"/>
                <a:gd name="T6" fmla="*/ 24 w 180"/>
                <a:gd name="T7" fmla="*/ 24 h 438"/>
                <a:gd name="T8" fmla="*/ 156 w 180"/>
                <a:gd name="T9" fmla="*/ 24 h 438"/>
                <a:gd name="T10" fmla="*/ 156 w 180"/>
                <a:gd name="T11" fmla="*/ 122 h 438"/>
                <a:gd name="T12" fmla="*/ 24 w 180"/>
                <a:gd name="T13" fmla="*/ 127 h 438"/>
                <a:gd name="T14" fmla="*/ 24 w 180"/>
                <a:gd name="T15" fmla="*/ 127 h 438"/>
                <a:gd name="T16" fmla="*/ 156 w 180"/>
                <a:gd name="T17" fmla="*/ 127 h 438"/>
                <a:gd name="T18" fmla="*/ 156 w 180"/>
                <a:gd name="T19" fmla="*/ 212 h 438"/>
                <a:gd name="T20" fmla="*/ 24 w 180"/>
                <a:gd name="T21" fmla="*/ 212 h 438"/>
                <a:gd name="T22" fmla="*/ 24 w 180"/>
                <a:gd name="T23" fmla="*/ 127 h 438"/>
                <a:gd name="T24" fmla="*/ 156 w 180"/>
                <a:gd name="T25" fmla="*/ 305 h 438"/>
                <a:gd name="T26" fmla="*/ 156 w 180"/>
                <a:gd name="T27" fmla="*/ 305 h 438"/>
                <a:gd name="T28" fmla="*/ 24 w 180"/>
                <a:gd name="T29" fmla="*/ 305 h 438"/>
                <a:gd name="T30" fmla="*/ 24 w 180"/>
                <a:gd name="T31" fmla="*/ 217 h 438"/>
                <a:gd name="T32" fmla="*/ 156 w 180"/>
                <a:gd name="T33" fmla="*/ 217 h 438"/>
                <a:gd name="T34" fmla="*/ 156 w 180"/>
                <a:gd name="T35" fmla="*/ 305 h 438"/>
                <a:gd name="T36" fmla="*/ 24 w 180"/>
                <a:gd name="T37" fmla="*/ 310 h 438"/>
                <a:gd name="T38" fmla="*/ 24 w 180"/>
                <a:gd name="T39" fmla="*/ 310 h 438"/>
                <a:gd name="T40" fmla="*/ 156 w 180"/>
                <a:gd name="T41" fmla="*/ 310 h 438"/>
                <a:gd name="T42" fmla="*/ 156 w 180"/>
                <a:gd name="T43" fmla="*/ 413 h 438"/>
                <a:gd name="T44" fmla="*/ 24 w 180"/>
                <a:gd name="T45" fmla="*/ 413 h 438"/>
                <a:gd name="T46" fmla="*/ 24 w 180"/>
                <a:gd name="T47" fmla="*/ 310 h 438"/>
                <a:gd name="T48" fmla="*/ 12 w 180"/>
                <a:gd name="T49" fmla="*/ 438 h 438"/>
                <a:gd name="T50" fmla="*/ 12 w 180"/>
                <a:gd name="T51" fmla="*/ 438 h 438"/>
                <a:gd name="T52" fmla="*/ 168 w 180"/>
                <a:gd name="T53" fmla="*/ 438 h 438"/>
                <a:gd name="T54" fmla="*/ 180 w 180"/>
                <a:gd name="T55" fmla="*/ 425 h 438"/>
                <a:gd name="T56" fmla="*/ 180 w 180"/>
                <a:gd name="T57" fmla="*/ 12 h 438"/>
                <a:gd name="T58" fmla="*/ 168 w 180"/>
                <a:gd name="T59" fmla="*/ 0 h 438"/>
                <a:gd name="T60" fmla="*/ 12 w 180"/>
                <a:gd name="T61" fmla="*/ 0 h 438"/>
                <a:gd name="T62" fmla="*/ 0 w 180"/>
                <a:gd name="T63" fmla="*/ 12 h 438"/>
                <a:gd name="T64" fmla="*/ 0 w 180"/>
                <a:gd name="T65" fmla="*/ 425 h 438"/>
                <a:gd name="T66" fmla="*/ 12 w 180"/>
                <a:gd name="T67" fmla="*/ 438 h 4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80" h="438">
                  <a:moveTo>
                    <a:pt x="156" y="122"/>
                  </a:moveTo>
                  <a:lnTo>
                    <a:pt x="156" y="122"/>
                  </a:lnTo>
                  <a:lnTo>
                    <a:pt x="24" y="122"/>
                  </a:lnTo>
                  <a:lnTo>
                    <a:pt x="24" y="24"/>
                  </a:lnTo>
                  <a:lnTo>
                    <a:pt x="156" y="24"/>
                  </a:lnTo>
                  <a:lnTo>
                    <a:pt x="156" y="122"/>
                  </a:lnTo>
                  <a:close/>
                  <a:moveTo>
                    <a:pt x="24" y="127"/>
                  </a:moveTo>
                  <a:lnTo>
                    <a:pt x="24" y="127"/>
                  </a:lnTo>
                  <a:lnTo>
                    <a:pt x="156" y="127"/>
                  </a:lnTo>
                  <a:lnTo>
                    <a:pt x="156" y="212"/>
                  </a:lnTo>
                  <a:lnTo>
                    <a:pt x="24" y="212"/>
                  </a:lnTo>
                  <a:lnTo>
                    <a:pt x="24" y="127"/>
                  </a:lnTo>
                  <a:close/>
                  <a:moveTo>
                    <a:pt x="156" y="305"/>
                  </a:moveTo>
                  <a:lnTo>
                    <a:pt x="156" y="305"/>
                  </a:lnTo>
                  <a:lnTo>
                    <a:pt x="24" y="305"/>
                  </a:lnTo>
                  <a:lnTo>
                    <a:pt x="24" y="217"/>
                  </a:lnTo>
                  <a:lnTo>
                    <a:pt x="156" y="217"/>
                  </a:lnTo>
                  <a:lnTo>
                    <a:pt x="156" y="305"/>
                  </a:lnTo>
                  <a:close/>
                  <a:moveTo>
                    <a:pt x="24" y="310"/>
                  </a:moveTo>
                  <a:lnTo>
                    <a:pt x="24" y="310"/>
                  </a:lnTo>
                  <a:lnTo>
                    <a:pt x="156" y="310"/>
                  </a:lnTo>
                  <a:lnTo>
                    <a:pt x="156" y="413"/>
                  </a:lnTo>
                  <a:lnTo>
                    <a:pt x="24" y="413"/>
                  </a:lnTo>
                  <a:lnTo>
                    <a:pt x="24" y="310"/>
                  </a:lnTo>
                  <a:close/>
                  <a:moveTo>
                    <a:pt x="12" y="438"/>
                  </a:moveTo>
                  <a:lnTo>
                    <a:pt x="12" y="438"/>
                  </a:lnTo>
                  <a:lnTo>
                    <a:pt x="168" y="438"/>
                  </a:lnTo>
                  <a:cubicBezTo>
                    <a:pt x="175" y="438"/>
                    <a:pt x="180" y="432"/>
                    <a:pt x="180" y="425"/>
                  </a:cubicBezTo>
                  <a:lnTo>
                    <a:pt x="180" y="12"/>
                  </a:lnTo>
                  <a:cubicBezTo>
                    <a:pt x="180" y="5"/>
                    <a:pt x="175" y="0"/>
                    <a:pt x="168" y="0"/>
                  </a:cubicBezTo>
                  <a:lnTo>
                    <a:pt x="12" y="0"/>
                  </a:lnTo>
                  <a:cubicBezTo>
                    <a:pt x="5" y="0"/>
                    <a:pt x="0" y="5"/>
                    <a:pt x="0" y="12"/>
                  </a:cubicBezTo>
                  <a:lnTo>
                    <a:pt x="0" y="425"/>
                  </a:lnTo>
                  <a:cubicBezTo>
                    <a:pt x="0" y="432"/>
                    <a:pt x="5" y="438"/>
                    <a:pt x="12" y="438"/>
                  </a:cubicBezTo>
                  <a:close/>
                </a:path>
              </a:pathLst>
            </a:custGeom>
            <a:grpFill/>
            <a:ln w="0">
              <a:noFill/>
              <a:prstDash val="solid"/>
              <a:round/>
              <a:headEnd/>
              <a:tailEnd/>
            </a:ln>
          </p:spPr>
          <p:txBody>
            <a:bodyPr/>
            <a:lstStyle/>
            <a:p>
              <a:pPr defTabSz="543689">
                <a:defRPr/>
              </a:pPr>
              <a:endParaRPr lang="zh-CN" altLang="en-US" sz="3201"/>
            </a:p>
          </p:txBody>
        </p:sp>
        <p:sp>
          <p:nvSpPr>
            <p:cNvPr id="175" name="Freeform 27"/>
            <p:cNvSpPr>
              <a:spLocks noEditPoints="1"/>
            </p:cNvSpPr>
            <p:nvPr/>
          </p:nvSpPr>
          <p:spPr bwMode="auto">
            <a:xfrm>
              <a:off x="1757363" y="933450"/>
              <a:ext cx="88900" cy="47625"/>
            </a:xfrm>
            <a:custGeom>
              <a:avLst/>
              <a:gdLst>
                <a:gd name="T0" fmla="*/ 9 w 104"/>
                <a:gd name="T1" fmla="*/ 13 h 55"/>
                <a:gd name="T2" fmla="*/ 9 w 104"/>
                <a:gd name="T3" fmla="*/ 13 h 55"/>
                <a:gd name="T4" fmla="*/ 10 w 104"/>
                <a:gd name="T5" fmla="*/ 10 h 55"/>
                <a:gd name="T6" fmla="*/ 93 w 104"/>
                <a:gd name="T7" fmla="*/ 10 h 55"/>
                <a:gd name="T8" fmla="*/ 94 w 104"/>
                <a:gd name="T9" fmla="*/ 13 h 55"/>
                <a:gd name="T10" fmla="*/ 94 w 104"/>
                <a:gd name="T11" fmla="*/ 42 h 55"/>
                <a:gd name="T12" fmla="*/ 93 w 104"/>
                <a:gd name="T13" fmla="*/ 45 h 55"/>
                <a:gd name="T14" fmla="*/ 11 w 104"/>
                <a:gd name="T15" fmla="*/ 45 h 55"/>
                <a:gd name="T16" fmla="*/ 9 w 104"/>
                <a:gd name="T17" fmla="*/ 42 h 55"/>
                <a:gd name="T18" fmla="*/ 9 w 104"/>
                <a:gd name="T19" fmla="*/ 13 h 55"/>
                <a:gd name="T20" fmla="*/ 10 w 104"/>
                <a:gd name="T21" fmla="*/ 55 h 55"/>
                <a:gd name="T22" fmla="*/ 10 w 104"/>
                <a:gd name="T23" fmla="*/ 55 h 55"/>
                <a:gd name="T24" fmla="*/ 93 w 104"/>
                <a:gd name="T25" fmla="*/ 55 h 55"/>
                <a:gd name="T26" fmla="*/ 104 w 104"/>
                <a:gd name="T27" fmla="*/ 42 h 55"/>
                <a:gd name="T28" fmla="*/ 104 w 104"/>
                <a:gd name="T29" fmla="*/ 13 h 55"/>
                <a:gd name="T30" fmla="*/ 93 w 104"/>
                <a:gd name="T31" fmla="*/ 0 h 55"/>
                <a:gd name="T32" fmla="*/ 10 w 104"/>
                <a:gd name="T33" fmla="*/ 0 h 55"/>
                <a:gd name="T34" fmla="*/ 0 w 104"/>
                <a:gd name="T35" fmla="*/ 13 h 55"/>
                <a:gd name="T36" fmla="*/ 0 w 104"/>
                <a:gd name="T37" fmla="*/ 42 h 55"/>
                <a:gd name="T38" fmla="*/ 10 w 104"/>
                <a:gd name="T39" fmla="*/ 55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4" h="55">
                  <a:moveTo>
                    <a:pt x="9" y="13"/>
                  </a:moveTo>
                  <a:lnTo>
                    <a:pt x="9" y="13"/>
                  </a:lnTo>
                  <a:cubicBezTo>
                    <a:pt x="9" y="11"/>
                    <a:pt x="10" y="10"/>
                    <a:pt x="10" y="10"/>
                  </a:cubicBezTo>
                  <a:lnTo>
                    <a:pt x="93" y="10"/>
                  </a:lnTo>
                  <a:cubicBezTo>
                    <a:pt x="94" y="10"/>
                    <a:pt x="94" y="11"/>
                    <a:pt x="94" y="13"/>
                  </a:cubicBezTo>
                  <a:lnTo>
                    <a:pt x="94" y="42"/>
                  </a:lnTo>
                  <a:cubicBezTo>
                    <a:pt x="94" y="44"/>
                    <a:pt x="94" y="45"/>
                    <a:pt x="93" y="45"/>
                  </a:cubicBezTo>
                  <a:lnTo>
                    <a:pt x="11" y="45"/>
                  </a:lnTo>
                  <a:cubicBezTo>
                    <a:pt x="10" y="45"/>
                    <a:pt x="9" y="44"/>
                    <a:pt x="9" y="42"/>
                  </a:cubicBezTo>
                  <a:lnTo>
                    <a:pt x="9" y="13"/>
                  </a:lnTo>
                  <a:close/>
                  <a:moveTo>
                    <a:pt x="10" y="55"/>
                  </a:moveTo>
                  <a:lnTo>
                    <a:pt x="10" y="55"/>
                  </a:lnTo>
                  <a:lnTo>
                    <a:pt x="93" y="55"/>
                  </a:lnTo>
                  <a:cubicBezTo>
                    <a:pt x="100" y="55"/>
                    <a:pt x="104" y="49"/>
                    <a:pt x="104" y="42"/>
                  </a:cubicBezTo>
                  <a:lnTo>
                    <a:pt x="104" y="13"/>
                  </a:lnTo>
                  <a:cubicBezTo>
                    <a:pt x="104" y="6"/>
                    <a:pt x="100" y="0"/>
                    <a:pt x="93" y="0"/>
                  </a:cubicBezTo>
                  <a:lnTo>
                    <a:pt x="10" y="0"/>
                  </a:lnTo>
                  <a:cubicBezTo>
                    <a:pt x="4" y="0"/>
                    <a:pt x="0" y="6"/>
                    <a:pt x="0" y="13"/>
                  </a:cubicBezTo>
                  <a:lnTo>
                    <a:pt x="0" y="42"/>
                  </a:lnTo>
                  <a:cubicBezTo>
                    <a:pt x="0" y="49"/>
                    <a:pt x="4" y="55"/>
                    <a:pt x="10" y="55"/>
                  </a:cubicBezTo>
                  <a:close/>
                </a:path>
              </a:pathLst>
            </a:custGeom>
            <a:grpFill/>
            <a:ln w="0">
              <a:noFill/>
              <a:prstDash val="solid"/>
              <a:round/>
              <a:headEnd/>
              <a:tailEnd/>
            </a:ln>
          </p:spPr>
          <p:txBody>
            <a:bodyPr/>
            <a:lstStyle/>
            <a:p>
              <a:pPr defTabSz="543689">
                <a:defRPr/>
              </a:pPr>
              <a:endParaRPr lang="zh-CN" altLang="en-US" sz="3201"/>
            </a:p>
          </p:txBody>
        </p:sp>
        <p:sp>
          <p:nvSpPr>
            <p:cNvPr id="176" name="Freeform 28"/>
            <p:cNvSpPr>
              <a:spLocks noEditPoints="1"/>
            </p:cNvSpPr>
            <p:nvPr/>
          </p:nvSpPr>
          <p:spPr bwMode="auto">
            <a:xfrm>
              <a:off x="1757363" y="1014413"/>
              <a:ext cx="88900" cy="47625"/>
            </a:xfrm>
            <a:custGeom>
              <a:avLst/>
              <a:gdLst>
                <a:gd name="T0" fmla="*/ 94 w 104"/>
                <a:gd name="T1" fmla="*/ 43 h 55"/>
                <a:gd name="T2" fmla="*/ 94 w 104"/>
                <a:gd name="T3" fmla="*/ 43 h 55"/>
                <a:gd name="T4" fmla="*/ 93 w 104"/>
                <a:gd name="T5" fmla="*/ 46 h 55"/>
                <a:gd name="T6" fmla="*/ 11 w 104"/>
                <a:gd name="T7" fmla="*/ 46 h 55"/>
                <a:gd name="T8" fmla="*/ 9 w 104"/>
                <a:gd name="T9" fmla="*/ 43 h 55"/>
                <a:gd name="T10" fmla="*/ 9 w 104"/>
                <a:gd name="T11" fmla="*/ 13 h 55"/>
                <a:gd name="T12" fmla="*/ 10 w 104"/>
                <a:gd name="T13" fmla="*/ 10 h 55"/>
                <a:gd name="T14" fmla="*/ 93 w 104"/>
                <a:gd name="T15" fmla="*/ 10 h 55"/>
                <a:gd name="T16" fmla="*/ 94 w 104"/>
                <a:gd name="T17" fmla="*/ 13 h 55"/>
                <a:gd name="T18" fmla="*/ 94 w 104"/>
                <a:gd name="T19" fmla="*/ 43 h 55"/>
                <a:gd name="T20" fmla="*/ 93 w 104"/>
                <a:gd name="T21" fmla="*/ 0 h 55"/>
                <a:gd name="T22" fmla="*/ 93 w 104"/>
                <a:gd name="T23" fmla="*/ 0 h 55"/>
                <a:gd name="T24" fmla="*/ 10 w 104"/>
                <a:gd name="T25" fmla="*/ 0 h 55"/>
                <a:gd name="T26" fmla="*/ 0 w 104"/>
                <a:gd name="T27" fmla="*/ 13 h 55"/>
                <a:gd name="T28" fmla="*/ 0 w 104"/>
                <a:gd name="T29" fmla="*/ 43 h 55"/>
                <a:gd name="T30" fmla="*/ 10 w 104"/>
                <a:gd name="T31" fmla="*/ 55 h 55"/>
                <a:gd name="T32" fmla="*/ 93 w 104"/>
                <a:gd name="T33" fmla="*/ 55 h 55"/>
                <a:gd name="T34" fmla="*/ 104 w 104"/>
                <a:gd name="T35" fmla="*/ 43 h 55"/>
                <a:gd name="T36" fmla="*/ 104 w 104"/>
                <a:gd name="T37" fmla="*/ 13 h 55"/>
                <a:gd name="T38" fmla="*/ 93 w 104"/>
                <a:gd name="T39" fmla="*/ 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4" h="55">
                  <a:moveTo>
                    <a:pt x="94" y="43"/>
                  </a:moveTo>
                  <a:lnTo>
                    <a:pt x="94" y="43"/>
                  </a:lnTo>
                  <a:cubicBezTo>
                    <a:pt x="94" y="44"/>
                    <a:pt x="94" y="45"/>
                    <a:pt x="93" y="46"/>
                  </a:cubicBezTo>
                  <a:lnTo>
                    <a:pt x="11" y="46"/>
                  </a:lnTo>
                  <a:cubicBezTo>
                    <a:pt x="10" y="46"/>
                    <a:pt x="9" y="44"/>
                    <a:pt x="9" y="43"/>
                  </a:cubicBezTo>
                  <a:lnTo>
                    <a:pt x="9" y="13"/>
                  </a:lnTo>
                  <a:cubicBezTo>
                    <a:pt x="9" y="12"/>
                    <a:pt x="10" y="10"/>
                    <a:pt x="10" y="10"/>
                  </a:cubicBezTo>
                  <a:lnTo>
                    <a:pt x="93" y="10"/>
                  </a:lnTo>
                  <a:cubicBezTo>
                    <a:pt x="94" y="10"/>
                    <a:pt x="94" y="12"/>
                    <a:pt x="94" y="13"/>
                  </a:cubicBezTo>
                  <a:lnTo>
                    <a:pt x="94" y="43"/>
                  </a:lnTo>
                  <a:close/>
                  <a:moveTo>
                    <a:pt x="93" y="0"/>
                  </a:moveTo>
                  <a:lnTo>
                    <a:pt x="93" y="0"/>
                  </a:lnTo>
                  <a:lnTo>
                    <a:pt x="10" y="0"/>
                  </a:lnTo>
                  <a:cubicBezTo>
                    <a:pt x="4" y="0"/>
                    <a:pt x="0" y="6"/>
                    <a:pt x="0" y="13"/>
                  </a:cubicBezTo>
                  <a:lnTo>
                    <a:pt x="0" y="43"/>
                  </a:lnTo>
                  <a:cubicBezTo>
                    <a:pt x="0" y="50"/>
                    <a:pt x="4" y="55"/>
                    <a:pt x="10" y="55"/>
                  </a:cubicBezTo>
                  <a:lnTo>
                    <a:pt x="93" y="55"/>
                  </a:lnTo>
                  <a:cubicBezTo>
                    <a:pt x="100" y="55"/>
                    <a:pt x="104" y="50"/>
                    <a:pt x="104" y="43"/>
                  </a:cubicBezTo>
                  <a:lnTo>
                    <a:pt x="104" y="13"/>
                  </a:lnTo>
                  <a:cubicBezTo>
                    <a:pt x="104" y="6"/>
                    <a:pt x="100" y="0"/>
                    <a:pt x="93" y="0"/>
                  </a:cubicBezTo>
                  <a:close/>
                </a:path>
              </a:pathLst>
            </a:custGeom>
            <a:grpFill/>
            <a:ln w="0">
              <a:noFill/>
              <a:prstDash val="solid"/>
              <a:round/>
              <a:headEnd/>
              <a:tailEnd/>
            </a:ln>
          </p:spPr>
          <p:txBody>
            <a:bodyPr/>
            <a:lstStyle/>
            <a:p>
              <a:pPr defTabSz="543689">
                <a:defRPr/>
              </a:pPr>
              <a:endParaRPr lang="zh-CN" altLang="en-US" sz="3201"/>
            </a:p>
          </p:txBody>
        </p:sp>
        <p:sp>
          <p:nvSpPr>
            <p:cNvPr id="177" name="Freeform 29"/>
            <p:cNvSpPr>
              <a:spLocks noEditPoints="1"/>
            </p:cNvSpPr>
            <p:nvPr/>
          </p:nvSpPr>
          <p:spPr bwMode="auto">
            <a:xfrm>
              <a:off x="1757363" y="1090613"/>
              <a:ext cx="88900" cy="47625"/>
            </a:xfrm>
            <a:custGeom>
              <a:avLst/>
              <a:gdLst>
                <a:gd name="T0" fmla="*/ 9 w 104"/>
                <a:gd name="T1" fmla="*/ 13 h 55"/>
                <a:gd name="T2" fmla="*/ 9 w 104"/>
                <a:gd name="T3" fmla="*/ 13 h 55"/>
                <a:gd name="T4" fmla="*/ 10 w 104"/>
                <a:gd name="T5" fmla="*/ 10 h 55"/>
                <a:gd name="T6" fmla="*/ 93 w 104"/>
                <a:gd name="T7" fmla="*/ 10 h 55"/>
                <a:gd name="T8" fmla="*/ 94 w 104"/>
                <a:gd name="T9" fmla="*/ 13 h 55"/>
                <a:gd name="T10" fmla="*/ 94 w 104"/>
                <a:gd name="T11" fmla="*/ 42 h 55"/>
                <a:gd name="T12" fmla="*/ 93 w 104"/>
                <a:gd name="T13" fmla="*/ 45 h 55"/>
                <a:gd name="T14" fmla="*/ 11 w 104"/>
                <a:gd name="T15" fmla="*/ 45 h 55"/>
                <a:gd name="T16" fmla="*/ 9 w 104"/>
                <a:gd name="T17" fmla="*/ 42 h 55"/>
                <a:gd name="T18" fmla="*/ 9 w 104"/>
                <a:gd name="T19" fmla="*/ 13 h 55"/>
                <a:gd name="T20" fmla="*/ 10 w 104"/>
                <a:gd name="T21" fmla="*/ 55 h 55"/>
                <a:gd name="T22" fmla="*/ 10 w 104"/>
                <a:gd name="T23" fmla="*/ 55 h 55"/>
                <a:gd name="T24" fmla="*/ 93 w 104"/>
                <a:gd name="T25" fmla="*/ 55 h 55"/>
                <a:gd name="T26" fmla="*/ 104 w 104"/>
                <a:gd name="T27" fmla="*/ 42 h 55"/>
                <a:gd name="T28" fmla="*/ 104 w 104"/>
                <a:gd name="T29" fmla="*/ 13 h 55"/>
                <a:gd name="T30" fmla="*/ 93 w 104"/>
                <a:gd name="T31" fmla="*/ 0 h 55"/>
                <a:gd name="T32" fmla="*/ 10 w 104"/>
                <a:gd name="T33" fmla="*/ 0 h 55"/>
                <a:gd name="T34" fmla="*/ 0 w 104"/>
                <a:gd name="T35" fmla="*/ 13 h 55"/>
                <a:gd name="T36" fmla="*/ 0 w 104"/>
                <a:gd name="T37" fmla="*/ 42 h 55"/>
                <a:gd name="T38" fmla="*/ 10 w 104"/>
                <a:gd name="T39" fmla="*/ 55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4" h="55">
                  <a:moveTo>
                    <a:pt x="9" y="13"/>
                  </a:moveTo>
                  <a:lnTo>
                    <a:pt x="9" y="13"/>
                  </a:lnTo>
                  <a:cubicBezTo>
                    <a:pt x="9" y="11"/>
                    <a:pt x="10" y="10"/>
                    <a:pt x="10" y="10"/>
                  </a:cubicBezTo>
                  <a:lnTo>
                    <a:pt x="93" y="10"/>
                  </a:lnTo>
                  <a:cubicBezTo>
                    <a:pt x="94" y="10"/>
                    <a:pt x="94" y="11"/>
                    <a:pt x="94" y="13"/>
                  </a:cubicBezTo>
                  <a:lnTo>
                    <a:pt x="94" y="42"/>
                  </a:lnTo>
                  <a:cubicBezTo>
                    <a:pt x="94" y="44"/>
                    <a:pt x="94" y="45"/>
                    <a:pt x="93" y="45"/>
                  </a:cubicBezTo>
                  <a:lnTo>
                    <a:pt x="11" y="45"/>
                  </a:lnTo>
                  <a:cubicBezTo>
                    <a:pt x="10" y="45"/>
                    <a:pt x="9" y="44"/>
                    <a:pt x="9" y="42"/>
                  </a:cubicBezTo>
                  <a:lnTo>
                    <a:pt x="9" y="13"/>
                  </a:lnTo>
                  <a:close/>
                  <a:moveTo>
                    <a:pt x="10" y="55"/>
                  </a:moveTo>
                  <a:lnTo>
                    <a:pt x="10" y="55"/>
                  </a:lnTo>
                  <a:lnTo>
                    <a:pt x="93" y="55"/>
                  </a:lnTo>
                  <a:cubicBezTo>
                    <a:pt x="100" y="55"/>
                    <a:pt x="104" y="49"/>
                    <a:pt x="104" y="42"/>
                  </a:cubicBezTo>
                  <a:lnTo>
                    <a:pt x="104" y="13"/>
                  </a:lnTo>
                  <a:cubicBezTo>
                    <a:pt x="104" y="6"/>
                    <a:pt x="100" y="0"/>
                    <a:pt x="93" y="0"/>
                  </a:cubicBezTo>
                  <a:lnTo>
                    <a:pt x="10" y="0"/>
                  </a:lnTo>
                  <a:cubicBezTo>
                    <a:pt x="4" y="0"/>
                    <a:pt x="0" y="6"/>
                    <a:pt x="0" y="13"/>
                  </a:cubicBezTo>
                  <a:lnTo>
                    <a:pt x="0" y="42"/>
                  </a:lnTo>
                  <a:cubicBezTo>
                    <a:pt x="0" y="49"/>
                    <a:pt x="4" y="55"/>
                    <a:pt x="10" y="55"/>
                  </a:cubicBezTo>
                  <a:close/>
                </a:path>
              </a:pathLst>
            </a:custGeom>
            <a:grpFill/>
            <a:ln w="0">
              <a:noFill/>
              <a:prstDash val="solid"/>
              <a:round/>
              <a:headEnd/>
              <a:tailEnd/>
            </a:ln>
          </p:spPr>
          <p:txBody>
            <a:bodyPr/>
            <a:lstStyle/>
            <a:p>
              <a:pPr defTabSz="543689">
                <a:defRPr/>
              </a:pPr>
              <a:endParaRPr lang="zh-CN" altLang="en-US" sz="3201"/>
            </a:p>
          </p:txBody>
        </p:sp>
        <p:sp>
          <p:nvSpPr>
            <p:cNvPr id="178" name="Freeform 30"/>
            <p:cNvSpPr>
              <a:spLocks noEditPoints="1"/>
            </p:cNvSpPr>
            <p:nvPr/>
          </p:nvSpPr>
          <p:spPr bwMode="auto">
            <a:xfrm>
              <a:off x="1320800" y="873125"/>
              <a:ext cx="374650" cy="414338"/>
            </a:xfrm>
            <a:custGeom>
              <a:avLst/>
              <a:gdLst>
                <a:gd name="T0" fmla="*/ 310 w 440"/>
                <a:gd name="T1" fmla="*/ 162 h 488"/>
                <a:gd name="T2" fmla="*/ 310 w 440"/>
                <a:gd name="T3" fmla="*/ 68 h 488"/>
                <a:gd name="T4" fmla="*/ 137 w 440"/>
                <a:gd name="T5" fmla="*/ 360 h 488"/>
                <a:gd name="T6" fmla="*/ 137 w 440"/>
                <a:gd name="T7" fmla="*/ 463 h 488"/>
                <a:gd name="T8" fmla="*/ 137 w 440"/>
                <a:gd name="T9" fmla="*/ 135 h 488"/>
                <a:gd name="T10" fmla="*/ 231 w 440"/>
                <a:gd name="T11" fmla="*/ 150 h 488"/>
                <a:gd name="T12" fmla="*/ 231 w 440"/>
                <a:gd name="T13" fmla="*/ 250 h 488"/>
                <a:gd name="T14" fmla="*/ 231 w 440"/>
                <a:gd name="T15" fmla="*/ 155 h 488"/>
                <a:gd name="T16" fmla="*/ 310 w 440"/>
                <a:gd name="T17" fmla="*/ 250 h 488"/>
                <a:gd name="T18" fmla="*/ 310 w 440"/>
                <a:gd name="T19" fmla="*/ 167 h 488"/>
                <a:gd name="T20" fmla="*/ 371 w 440"/>
                <a:gd name="T21" fmla="*/ 176 h 488"/>
                <a:gd name="T22" fmla="*/ 325 w 440"/>
                <a:gd name="T23" fmla="*/ 169 h 488"/>
                <a:gd name="T24" fmla="*/ 371 w 440"/>
                <a:gd name="T25" fmla="*/ 171 h 488"/>
                <a:gd name="T26" fmla="*/ 371 w 440"/>
                <a:gd name="T27" fmla="*/ 83 h 488"/>
                <a:gd name="T28" fmla="*/ 420 w 440"/>
                <a:gd name="T29" fmla="*/ 179 h 488"/>
                <a:gd name="T30" fmla="*/ 420 w 440"/>
                <a:gd name="T31" fmla="*/ 95 h 488"/>
                <a:gd name="T32" fmla="*/ 386 w 440"/>
                <a:gd name="T33" fmla="*/ 337 h 488"/>
                <a:gd name="T34" fmla="*/ 386 w 440"/>
                <a:gd name="T35" fmla="*/ 420 h 488"/>
                <a:gd name="T36" fmla="*/ 325 w 440"/>
                <a:gd name="T37" fmla="*/ 342 h 488"/>
                <a:gd name="T38" fmla="*/ 325 w 440"/>
                <a:gd name="T39" fmla="*/ 431 h 488"/>
                <a:gd name="T40" fmla="*/ 310 w 440"/>
                <a:gd name="T41" fmla="*/ 344 h 488"/>
                <a:gd name="T42" fmla="*/ 245 w 440"/>
                <a:gd name="T43" fmla="*/ 350 h 488"/>
                <a:gd name="T44" fmla="*/ 371 w 440"/>
                <a:gd name="T45" fmla="*/ 333 h 488"/>
                <a:gd name="T46" fmla="*/ 371 w 440"/>
                <a:gd name="T47" fmla="*/ 256 h 488"/>
                <a:gd name="T48" fmla="*/ 420 w 440"/>
                <a:gd name="T49" fmla="*/ 256 h 488"/>
                <a:gd name="T50" fmla="*/ 386 w 440"/>
                <a:gd name="T51" fmla="*/ 256 h 488"/>
                <a:gd name="T52" fmla="*/ 420 w 440"/>
                <a:gd name="T53" fmla="*/ 251 h 488"/>
                <a:gd name="T54" fmla="*/ 420 w 440"/>
                <a:gd name="T55" fmla="*/ 184 h 488"/>
                <a:gd name="T56" fmla="*/ 245 w 440"/>
                <a:gd name="T57" fmla="*/ 255 h 488"/>
                <a:gd name="T58" fmla="*/ 245 w 440"/>
                <a:gd name="T59" fmla="*/ 345 h 488"/>
                <a:gd name="T60" fmla="*/ 137 w 440"/>
                <a:gd name="T61" fmla="*/ 254 h 488"/>
                <a:gd name="T62" fmla="*/ 137 w 440"/>
                <a:gd name="T63" fmla="*/ 355 h 488"/>
                <a:gd name="T64" fmla="*/ 25 w 440"/>
                <a:gd name="T65" fmla="*/ 354 h 488"/>
                <a:gd name="T66" fmla="*/ 38 w 440"/>
                <a:gd name="T67" fmla="*/ 24 h 488"/>
                <a:gd name="T68" fmla="*/ 112 w 440"/>
                <a:gd name="T69" fmla="*/ 463 h 488"/>
                <a:gd name="T70" fmla="*/ 38 w 440"/>
                <a:gd name="T71" fmla="*/ 425 h 488"/>
                <a:gd name="T72" fmla="*/ 0 w 440"/>
                <a:gd name="T73" fmla="*/ 403 h 488"/>
                <a:gd name="T74" fmla="*/ 25 w 440"/>
                <a:gd name="T75" fmla="*/ 488 h 488"/>
                <a:gd name="T76" fmla="*/ 132 w 440"/>
                <a:gd name="T77" fmla="*/ 488 h 488"/>
                <a:gd name="T78" fmla="*/ 432 w 440"/>
                <a:gd name="T79" fmla="*/ 436 h 488"/>
                <a:gd name="T80" fmla="*/ 436 w 440"/>
                <a:gd name="T81" fmla="*/ 78 h 488"/>
                <a:gd name="T82" fmla="*/ 245 w 440"/>
                <a:gd name="T83" fmla="*/ 26 h 488"/>
                <a:gd name="T84" fmla="*/ 132 w 440"/>
                <a:gd name="T85" fmla="*/ 0 h 488"/>
                <a:gd name="T86" fmla="*/ 13 w 440"/>
                <a:gd name="T87" fmla="*/ 306 h 4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40" h="488">
                  <a:moveTo>
                    <a:pt x="310" y="68"/>
                  </a:moveTo>
                  <a:lnTo>
                    <a:pt x="310" y="68"/>
                  </a:lnTo>
                  <a:lnTo>
                    <a:pt x="310" y="162"/>
                  </a:lnTo>
                  <a:lnTo>
                    <a:pt x="245" y="152"/>
                  </a:lnTo>
                  <a:lnTo>
                    <a:pt x="245" y="52"/>
                  </a:lnTo>
                  <a:lnTo>
                    <a:pt x="310" y="68"/>
                  </a:lnTo>
                  <a:close/>
                  <a:moveTo>
                    <a:pt x="137" y="463"/>
                  </a:moveTo>
                  <a:lnTo>
                    <a:pt x="137" y="463"/>
                  </a:lnTo>
                  <a:lnTo>
                    <a:pt x="137" y="360"/>
                  </a:lnTo>
                  <a:lnTo>
                    <a:pt x="231" y="351"/>
                  </a:lnTo>
                  <a:lnTo>
                    <a:pt x="231" y="447"/>
                  </a:lnTo>
                  <a:lnTo>
                    <a:pt x="137" y="463"/>
                  </a:lnTo>
                  <a:lnTo>
                    <a:pt x="137" y="463"/>
                  </a:lnTo>
                  <a:close/>
                  <a:moveTo>
                    <a:pt x="137" y="135"/>
                  </a:moveTo>
                  <a:lnTo>
                    <a:pt x="137" y="135"/>
                  </a:lnTo>
                  <a:lnTo>
                    <a:pt x="137" y="26"/>
                  </a:lnTo>
                  <a:lnTo>
                    <a:pt x="231" y="49"/>
                  </a:lnTo>
                  <a:lnTo>
                    <a:pt x="231" y="150"/>
                  </a:lnTo>
                  <a:lnTo>
                    <a:pt x="137" y="135"/>
                  </a:lnTo>
                  <a:close/>
                  <a:moveTo>
                    <a:pt x="231" y="250"/>
                  </a:moveTo>
                  <a:lnTo>
                    <a:pt x="231" y="250"/>
                  </a:lnTo>
                  <a:lnTo>
                    <a:pt x="137" y="249"/>
                  </a:lnTo>
                  <a:lnTo>
                    <a:pt x="137" y="140"/>
                  </a:lnTo>
                  <a:lnTo>
                    <a:pt x="231" y="155"/>
                  </a:lnTo>
                  <a:lnTo>
                    <a:pt x="231" y="250"/>
                  </a:lnTo>
                  <a:close/>
                  <a:moveTo>
                    <a:pt x="310" y="250"/>
                  </a:moveTo>
                  <a:lnTo>
                    <a:pt x="310" y="250"/>
                  </a:lnTo>
                  <a:lnTo>
                    <a:pt x="245" y="250"/>
                  </a:lnTo>
                  <a:lnTo>
                    <a:pt x="245" y="157"/>
                  </a:lnTo>
                  <a:lnTo>
                    <a:pt x="310" y="167"/>
                  </a:lnTo>
                  <a:lnTo>
                    <a:pt x="310" y="250"/>
                  </a:lnTo>
                  <a:close/>
                  <a:moveTo>
                    <a:pt x="371" y="176"/>
                  </a:moveTo>
                  <a:lnTo>
                    <a:pt x="371" y="176"/>
                  </a:lnTo>
                  <a:lnTo>
                    <a:pt x="371" y="251"/>
                  </a:lnTo>
                  <a:lnTo>
                    <a:pt x="325" y="250"/>
                  </a:lnTo>
                  <a:lnTo>
                    <a:pt x="325" y="169"/>
                  </a:lnTo>
                  <a:lnTo>
                    <a:pt x="371" y="176"/>
                  </a:lnTo>
                  <a:close/>
                  <a:moveTo>
                    <a:pt x="371" y="171"/>
                  </a:moveTo>
                  <a:lnTo>
                    <a:pt x="371" y="171"/>
                  </a:lnTo>
                  <a:lnTo>
                    <a:pt x="325" y="164"/>
                  </a:lnTo>
                  <a:lnTo>
                    <a:pt x="325" y="72"/>
                  </a:lnTo>
                  <a:lnTo>
                    <a:pt x="371" y="83"/>
                  </a:lnTo>
                  <a:lnTo>
                    <a:pt x="371" y="171"/>
                  </a:lnTo>
                  <a:close/>
                  <a:moveTo>
                    <a:pt x="420" y="179"/>
                  </a:moveTo>
                  <a:lnTo>
                    <a:pt x="420" y="179"/>
                  </a:lnTo>
                  <a:lnTo>
                    <a:pt x="386" y="174"/>
                  </a:lnTo>
                  <a:lnTo>
                    <a:pt x="386" y="87"/>
                  </a:lnTo>
                  <a:lnTo>
                    <a:pt x="420" y="95"/>
                  </a:lnTo>
                  <a:lnTo>
                    <a:pt x="420" y="179"/>
                  </a:lnTo>
                  <a:close/>
                  <a:moveTo>
                    <a:pt x="386" y="337"/>
                  </a:moveTo>
                  <a:lnTo>
                    <a:pt x="386" y="337"/>
                  </a:lnTo>
                  <a:lnTo>
                    <a:pt x="420" y="334"/>
                  </a:lnTo>
                  <a:lnTo>
                    <a:pt x="420" y="414"/>
                  </a:lnTo>
                  <a:lnTo>
                    <a:pt x="386" y="420"/>
                  </a:lnTo>
                  <a:lnTo>
                    <a:pt x="386" y="337"/>
                  </a:lnTo>
                  <a:close/>
                  <a:moveTo>
                    <a:pt x="325" y="342"/>
                  </a:moveTo>
                  <a:lnTo>
                    <a:pt x="325" y="342"/>
                  </a:lnTo>
                  <a:lnTo>
                    <a:pt x="371" y="338"/>
                  </a:lnTo>
                  <a:lnTo>
                    <a:pt x="371" y="423"/>
                  </a:lnTo>
                  <a:lnTo>
                    <a:pt x="325" y="431"/>
                  </a:lnTo>
                  <a:lnTo>
                    <a:pt x="325" y="342"/>
                  </a:lnTo>
                  <a:close/>
                  <a:moveTo>
                    <a:pt x="310" y="344"/>
                  </a:moveTo>
                  <a:lnTo>
                    <a:pt x="310" y="344"/>
                  </a:lnTo>
                  <a:lnTo>
                    <a:pt x="310" y="433"/>
                  </a:lnTo>
                  <a:lnTo>
                    <a:pt x="245" y="444"/>
                  </a:lnTo>
                  <a:lnTo>
                    <a:pt x="245" y="350"/>
                  </a:lnTo>
                  <a:lnTo>
                    <a:pt x="310" y="344"/>
                  </a:lnTo>
                  <a:close/>
                  <a:moveTo>
                    <a:pt x="371" y="333"/>
                  </a:moveTo>
                  <a:lnTo>
                    <a:pt x="371" y="333"/>
                  </a:lnTo>
                  <a:lnTo>
                    <a:pt x="325" y="338"/>
                  </a:lnTo>
                  <a:lnTo>
                    <a:pt x="325" y="255"/>
                  </a:lnTo>
                  <a:lnTo>
                    <a:pt x="371" y="256"/>
                  </a:lnTo>
                  <a:lnTo>
                    <a:pt x="371" y="333"/>
                  </a:lnTo>
                  <a:close/>
                  <a:moveTo>
                    <a:pt x="420" y="256"/>
                  </a:moveTo>
                  <a:lnTo>
                    <a:pt x="420" y="256"/>
                  </a:lnTo>
                  <a:lnTo>
                    <a:pt x="420" y="329"/>
                  </a:lnTo>
                  <a:lnTo>
                    <a:pt x="386" y="332"/>
                  </a:lnTo>
                  <a:lnTo>
                    <a:pt x="386" y="256"/>
                  </a:lnTo>
                  <a:lnTo>
                    <a:pt x="420" y="256"/>
                  </a:lnTo>
                  <a:close/>
                  <a:moveTo>
                    <a:pt x="420" y="251"/>
                  </a:moveTo>
                  <a:lnTo>
                    <a:pt x="420" y="251"/>
                  </a:lnTo>
                  <a:lnTo>
                    <a:pt x="386" y="251"/>
                  </a:lnTo>
                  <a:lnTo>
                    <a:pt x="386" y="179"/>
                  </a:lnTo>
                  <a:lnTo>
                    <a:pt x="420" y="184"/>
                  </a:lnTo>
                  <a:lnTo>
                    <a:pt x="420" y="251"/>
                  </a:lnTo>
                  <a:close/>
                  <a:moveTo>
                    <a:pt x="245" y="255"/>
                  </a:moveTo>
                  <a:lnTo>
                    <a:pt x="245" y="255"/>
                  </a:lnTo>
                  <a:lnTo>
                    <a:pt x="310" y="255"/>
                  </a:lnTo>
                  <a:lnTo>
                    <a:pt x="310" y="339"/>
                  </a:lnTo>
                  <a:lnTo>
                    <a:pt x="245" y="345"/>
                  </a:lnTo>
                  <a:lnTo>
                    <a:pt x="245" y="255"/>
                  </a:lnTo>
                  <a:close/>
                  <a:moveTo>
                    <a:pt x="137" y="254"/>
                  </a:moveTo>
                  <a:lnTo>
                    <a:pt x="137" y="254"/>
                  </a:lnTo>
                  <a:lnTo>
                    <a:pt x="231" y="255"/>
                  </a:lnTo>
                  <a:lnTo>
                    <a:pt x="231" y="346"/>
                  </a:lnTo>
                  <a:lnTo>
                    <a:pt x="137" y="355"/>
                  </a:lnTo>
                  <a:lnTo>
                    <a:pt x="137" y="254"/>
                  </a:lnTo>
                  <a:close/>
                  <a:moveTo>
                    <a:pt x="25" y="354"/>
                  </a:moveTo>
                  <a:lnTo>
                    <a:pt x="25" y="354"/>
                  </a:lnTo>
                  <a:cubicBezTo>
                    <a:pt x="39" y="354"/>
                    <a:pt x="51" y="343"/>
                    <a:pt x="51" y="329"/>
                  </a:cubicBezTo>
                  <a:cubicBezTo>
                    <a:pt x="51" y="319"/>
                    <a:pt x="46" y="311"/>
                    <a:pt x="38" y="306"/>
                  </a:cubicBezTo>
                  <a:lnTo>
                    <a:pt x="38" y="24"/>
                  </a:lnTo>
                  <a:lnTo>
                    <a:pt x="112" y="24"/>
                  </a:lnTo>
                  <a:cubicBezTo>
                    <a:pt x="112" y="24"/>
                    <a:pt x="112" y="25"/>
                    <a:pt x="112" y="25"/>
                  </a:cubicBezTo>
                  <a:lnTo>
                    <a:pt x="112" y="463"/>
                  </a:lnTo>
                  <a:cubicBezTo>
                    <a:pt x="112" y="463"/>
                    <a:pt x="112" y="463"/>
                    <a:pt x="112" y="464"/>
                  </a:cubicBezTo>
                  <a:lnTo>
                    <a:pt x="38" y="464"/>
                  </a:lnTo>
                  <a:lnTo>
                    <a:pt x="38" y="425"/>
                  </a:lnTo>
                  <a:cubicBezTo>
                    <a:pt x="46" y="421"/>
                    <a:pt x="51" y="413"/>
                    <a:pt x="51" y="403"/>
                  </a:cubicBezTo>
                  <a:cubicBezTo>
                    <a:pt x="51" y="389"/>
                    <a:pt x="40" y="377"/>
                    <a:pt x="26" y="377"/>
                  </a:cubicBezTo>
                  <a:cubicBezTo>
                    <a:pt x="11" y="377"/>
                    <a:pt x="0" y="389"/>
                    <a:pt x="0" y="403"/>
                  </a:cubicBezTo>
                  <a:cubicBezTo>
                    <a:pt x="0" y="412"/>
                    <a:pt x="5" y="421"/>
                    <a:pt x="13" y="425"/>
                  </a:cubicBezTo>
                  <a:lnTo>
                    <a:pt x="13" y="476"/>
                  </a:lnTo>
                  <a:cubicBezTo>
                    <a:pt x="13" y="483"/>
                    <a:pt x="19" y="488"/>
                    <a:pt x="25" y="488"/>
                  </a:cubicBezTo>
                  <a:lnTo>
                    <a:pt x="124" y="488"/>
                  </a:lnTo>
                  <a:cubicBezTo>
                    <a:pt x="126" y="488"/>
                    <a:pt x="127" y="488"/>
                    <a:pt x="128" y="488"/>
                  </a:cubicBezTo>
                  <a:cubicBezTo>
                    <a:pt x="129" y="488"/>
                    <a:pt x="131" y="488"/>
                    <a:pt x="132" y="488"/>
                  </a:cubicBezTo>
                  <a:lnTo>
                    <a:pt x="133" y="488"/>
                  </a:lnTo>
                  <a:lnTo>
                    <a:pt x="428" y="438"/>
                  </a:lnTo>
                  <a:cubicBezTo>
                    <a:pt x="429" y="438"/>
                    <a:pt x="431" y="437"/>
                    <a:pt x="432" y="436"/>
                  </a:cubicBezTo>
                  <a:cubicBezTo>
                    <a:pt x="437" y="435"/>
                    <a:pt x="440" y="431"/>
                    <a:pt x="440" y="427"/>
                  </a:cubicBezTo>
                  <a:lnTo>
                    <a:pt x="440" y="85"/>
                  </a:lnTo>
                  <a:cubicBezTo>
                    <a:pt x="440" y="82"/>
                    <a:pt x="438" y="79"/>
                    <a:pt x="436" y="78"/>
                  </a:cubicBezTo>
                  <a:cubicBezTo>
                    <a:pt x="435" y="75"/>
                    <a:pt x="432" y="73"/>
                    <a:pt x="429" y="72"/>
                  </a:cubicBezTo>
                  <a:lnTo>
                    <a:pt x="245" y="27"/>
                  </a:lnTo>
                  <a:lnTo>
                    <a:pt x="245" y="26"/>
                  </a:lnTo>
                  <a:lnTo>
                    <a:pt x="243" y="26"/>
                  </a:lnTo>
                  <a:lnTo>
                    <a:pt x="135" y="1"/>
                  </a:lnTo>
                  <a:lnTo>
                    <a:pt x="132" y="0"/>
                  </a:lnTo>
                  <a:lnTo>
                    <a:pt x="25" y="0"/>
                  </a:lnTo>
                  <a:cubicBezTo>
                    <a:pt x="19" y="0"/>
                    <a:pt x="13" y="5"/>
                    <a:pt x="13" y="12"/>
                  </a:cubicBezTo>
                  <a:lnTo>
                    <a:pt x="13" y="306"/>
                  </a:lnTo>
                  <a:cubicBezTo>
                    <a:pt x="5" y="311"/>
                    <a:pt x="0" y="319"/>
                    <a:pt x="0" y="329"/>
                  </a:cubicBezTo>
                  <a:cubicBezTo>
                    <a:pt x="0" y="343"/>
                    <a:pt x="11" y="354"/>
                    <a:pt x="25" y="354"/>
                  </a:cubicBezTo>
                  <a:close/>
                </a:path>
              </a:pathLst>
            </a:custGeom>
            <a:grpFill/>
            <a:ln w="0">
              <a:noFill/>
              <a:prstDash val="solid"/>
              <a:round/>
              <a:headEnd/>
              <a:tailEnd/>
            </a:ln>
          </p:spPr>
          <p:txBody>
            <a:bodyPr/>
            <a:lstStyle/>
            <a:p>
              <a:pPr defTabSz="543689">
                <a:defRPr/>
              </a:pPr>
              <a:endParaRPr lang="zh-CN" altLang="en-US" sz="3201"/>
            </a:p>
          </p:txBody>
        </p:sp>
        <p:sp>
          <p:nvSpPr>
            <p:cNvPr id="179" name="Freeform 31"/>
            <p:cNvSpPr>
              <a:spLocks noEditPoints="1"/>
            </p:cNvSpPr>
            <p:nvPr/>
          </p:nvSpPr>
          <p:spPr bwMode="auto">
            <a:xfrm>
              <a:off x="1452563" y="923925"/>
              <a:ext cx="50800" cy="57150"/>
            </a:xfrm>
            <a:custGeom>
              <a:avLst/>
              <a:gdLst>
                <a:gd name="T0" fmla="*/ 49 w 59"/>
                <a:gd name="T1" fmla="*/ 54 h 67"/>
                <a:gd name="T2" fmla="*/ 49 w 59"/>
                <a:gd name="T3" fmla="*/ 54 h 67"/>
                <a:gd name="T4" fmla="*/ 48 w 59"/>
                <a:gd name="T5" fmla="*/ 57 h 67"/>
                <a:gd name="T6" fmla="*/ 11 w 59"/>
                <a:gd name="T7" fmla="*/ 53 h 67"/>
                <a:gd name="T8" fmla="*/ 10 w 59"/>
                <a:gd name="T9" fmla="*/ 48 h 67"/>
                <a:gd name="T10" fmla="*/ 10 w 59"/>
                <a:gd name="T11" fmla="*/ 14 h 67"/>
                <a:gd name="T12" fmla="*/ 10 w 59"/>
                <a:gd name="T13" fmla="*/ 10 h 67"/>
                <a:gd name="T14" fmla="*/ 47 w 59"/>
                <a:gd name="T15" fmla="*/ 20 h 67"/>
                <a:gd name="T16" fmla="*/ 49 w 59"/>
                <a:gd name="T17" fmla="*/ 23 h 67"/>
                <a:gd name="T18" fmla="*/ 49 w 59"/>
                <a:gd name="T19" fmla="*/ 54 h 67"/>
                <a:gd name="T20" fmla="*/ 50 w 59"/>
                <a:gd name="T21" fmla="*/ 10 h 67"/>
                <a:gd name="T22" fmla="*/ 50 w 59"/>
                <a:gd name="T23" fmla="*/ 10 h 67"/>
                <a:gd name="T24" fmla="*/ 11 w 59"/>
                <a:gd name="T25" fmla="*/ 0 h 67"/>
                <a:gd name="T26" fmla="*/ 10 w 59"/>
                <a:gd name="T27" fmla="*/ 0 h 67"/>
                <a:gd name="T28" fmla="*/ 0 w 59"/>
                <a:gd name="T29" fmla="*/ 14 h 67"/>
                <a:gd name="T30" fmla="*/ 0 w 59"/>
                <a:gd name="T31" fmla="*/ 48 h 67"/>
                <a:gd name="T32" fmla="*/ 2 w 59"/>
                <a:gd name="T33" fmla="*/ 57 h 67"/>
                <a:gd name="T34" fmla="*/ 9 w 59"/>
                <a:gd name="T35" fmla="*/ 63 h 67"/>
                <a:gd name="T36" fmla="*/ 9 w 59"/>
                <a:gd name="T37" fmla="*/ 63 h 67"/>
                <a:gd name="T38" fmla="*/ 48 w 59"/>
                <a:gd name="T39" fmla="*/ 67 h 67"/>
                <a:gd name="T40" fmla="*/ 49 w 59"/>
                <a:gd name="T41" fmla="*/ 67 h 67"/>
                <a:gd name="T42" fmla="*/ 59 w 59"/>
                <a:gd name="T43" fmla="*/ 54 h 67"/>
                <a:gd name="T44" fmla="*/ 59 w 59"/>
                <a:gd name="T45" fmla="*/ 23 h 67"/>
                <a:gd name="T46" fmla="*/ 50 w 59"/>
                <a:gd name="T47" fmla="*/ 1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9" h="67">
                  <a:moveTo>
                    <a:pt x="49" y="54"/>
                  </a:moveTo>
                  <a:lnTo>
                    <a:pt x="49" y="54"/>
                  </a:lnTo>
                  <a:cubicBezTo>
                    <a:pt x="49" y="56"/>
                    <a:pt x="48" y="57"/>
                    <a:pt x="48" y="57"/>
                  </a:cubicBezTo>
                  <a:lnTo>
                    <a:pt x="11" y="53"/>
                  </a:lnTo>
                  <a:cubicBezTo>
                    <a:pt x="10" y="52"/>
                    <a:pt x="10" y="51"/>
                    <a:pt x="10" y="48"/>
                  </a:cubicBezTo>
                  <a:lnTo>
                    <a:pt x="10" y="14"/>
                  </a:lnTo>
                  <a:cubicBezTo>
                    <a:pt x="10" y="12"/>
                    <a:pt x="10" y="11"/>
                    <a:pt x="10" y="10"/>
                  </a:cubicBezTo>
                  <a:lnTo>
                    <a:pt x="47" y="20"/>
                  </a:lnTo>
                  <a:cubicBezTo>
                    <a:pt x="48" y="20"/>
                    <a:pt x="49" y="21"/>
                    <a:pt x="49" y="23"/>
                  </a:cubicBezTo>
                  <a:lnTo>
                    <a:pt x="49" y="54"/>
                  </a:lnTo>
                  <a:close/>
                  <a:moveTo>
                    <a:pt x="50" y="10"/>
                  </a:moveTo>
                  <a:lnTo>
                    <a:pt x="50" y="10"/>
                  </a:lnTo>
                  <a:lnTo>
                    <a:pt x="11" y="0"/>
                  </a:lnTo>
                  <a:lnTo>
                    <a:pt x="10" y="0"/>
                  </a:lnTo>
                  <a:cubicBezTo>
                    <a:pt x="4" y="0"/>
                    <a:pt x="0" y="6"/>
                    <a:pt x="0" y="14"/>
                  </a:cubicBezTo>
                  <a:lnTo>
                    <a:pt x="0" y="48"/>
                  </a:lnTo>
                  <a:cubicBezTo>
                    <a:pt x="0" y="52"/>
                    <a:pt x="1" y="55"/>
                    <a:pt x="2" y="57"/>
                  </a:cubicBezTo>
                  <a:cubicBezTo>
                    <a:pt x="4" y="61"/>
                    <a:pt x="7" y="63"/>
                    <a:pt x="9" y="63"/>
                  </a:cubicBezTo>
                  <a:lnTo>
                    <a:pt x="9" y="63"/>
                  </a:lnTo>
                  <a:lnTo>
                    <a:pt x="48" y="67"/>
                  </a:lnTo>
                  <a:lnTo>
                    <a:pt x="49" y="67"/>
                  </a:lnTo>
                  <a:cubicBezTo>
                    <a:pt x="54" y="67"/>
                    <a:pt x="59" y="61"/>
                    <a:pt x="59" y="54"/>
                  </a:cubicBezTo>
                  <a:lnTo>
                    <a:pt x="59" y="23"/>
                  </a:lnTo>
                  <a:cubicBezTo>
                    <a:pt x="59" y="16"/>
                    <a:pt x="54" y="11"/>
                    <a:pt x="50" y="10"/>
                  </a:cubicBezTo>
                  <a:close/>
                </a:path>
              </a:pathLst>
            </a:custGeom>
            <a:grpFill/>
            <a:ln w="0">
              <a:noFill/>
              <a:prstDash val="solid"/>
              <a:round/>
              <a:headEnd/>
              <a:tailEnd/>
            </a:ln>
          </p:spPr>
          <p:txBody>
            <a:bodyPr/>
            <a:lstStyle/>
            <a:p>
              <a:pPr defTabSz="543689">
                <a:defRPr/>
              </a:pPr>
              <a:endParaRPr lang="zh-CN" altLang="en-US" sz="3201"/>
            </a:p>
          </p:txBody>
        </p:sp>
        <p:sp>
          <p:nvSpPr>
            <p:cNvPr id="180" name="Freeform 32"/>
            <p:cNvSpPr>
              <a:spLocks noEditPoints="1"/>
            </p:cNvSpPr>
            <p:nvPr/>
          </p:nvSpPr>
          <p:spPr bwMode="auto">
            <a:xfrm>
              <a:off x="1538288" y="944563"/>
              <a:ext cx="41275" cy="49213"/>
            </a:xfrm>
            <a:custGeom>
              <a:avLst/>
              <a:gdLst>
                <a:gd name="T0" fmla="*/ 10 w 49"/>
                <a:gd name="T1" fmla="*/ 13 h 58"/>
                <a:gd name="T2" fmla="*/ 10 w 49"/>
                <a:gd name="T3" fmla="*/ 13 h 58"/>
                <a:gd name="T4" fmla="*/ 10 w 49"/>
                <a:gd name="T5" fmla="*/ 11 h 58"/>
                <a:gd name="T6" fmla="*/ 38 w 49"/>
                <a:gd name="T7" fmla="*/ 19 h 58"/>
                <a:gd name="T8" fmla="*/ 39 w 49"/>
                <a:gd name="T9" fmla="*/ 22 h 58"/>
                <a:gd name="T10" fmla="*/ 39 w 49"/>
                <a:gd name="T11" fmla="*/ 45 h 58"/>
                <a:gd name="T12" fmla="*/ 38 w 49"/>
                <a:gd name="T13" fmla="*/ 48 h 58"/>
                <a:gd name="T14" fmla="*/ 11 w 49"/>
                <a:gd name="T15" fmla="*/ 44 h 58"/>
                <a:gd name="T16" fmla="*/ 10 w 49"/>
                <a:gd name="T17" fmla="*/ 40 h 58"/>
                <a:gd name="T18" fmla="*/ 10 w 49"/>
                <a:gd name="T19" fmla="*/ 13 h 58"/>
                <a:gd name="T20" fmla="*/ 2 w 49"/>
                <a:gd name="T21" fmla="*/ 49 h 58"/>
                <a:gd name="T22" fmla="*/ 2 w 49"/>
                <a:gd name="T23" fmla="*/ 49 h 58"/>
                <a:gd name="T24" fmla="*/ 9 w 49"/>
                <a:gd name="T25" fmla="*/ 53 h 58"/>
                <a:gd name="T26" fmla="*/ 38 w 49"/>
                <a:gd name="T27" fmla="*/ 58 h 58"/>
                <a:gd name="T28" fmla="*/ 39 w 49"/>
                <a:gd name="T29" fmla="*/ 57 h 58"/>
                <a:gd name="T30" fmla="*/ 49 w 49"/>
                <a:gd name="T31" fmla="*/ 45 h 58"/>
                <a:gd name="T32" fmla="*/ 49 w 49"/>
                <a:gd name="T33" fmla="*/ 22 h 58"/>
                <a:gd name="T34" fmla="*/ 40 w 49"/>
                <a:gd name="T35" fmla="*/ 9 h 58"/>
                <a:gd name="T36" fmla="*/ 11 w 49"/>
                <a:gd name="T37" fmla="*/ 1 h 58"/>
                <a:gd name="T38" fmla="*/ 10 w 49"/>
                <a:gd name="T39" fmla="*/ 0 h 58"/>
                <a:gd name="T40" fmla="*/ 0 w 49"/>
                <a:gd name="T41" fmla="*/ 13 h 58"/>
                <a:gd name="T42" fmla="*/ 0 w 49"/>
                <a:gd name="T43" fmla="*/ 40 h 58"/>
                <a:gd name="T44" fmla="*/ 2 w 49"/>
                <a:gd name="T45" fmla="*/ 49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9" h="58">
                  <a:moveTo>
                    <a:pt x="10" y="13"/>
                  </a:moveTo>
                  <a:lnTo>
                    <a:pt x="10" y="13"/>
                  </a:lnTo>
                  <a:cubicBezTo>
                    <a:pt x="10" y="12"/>
                    <a:pt x="10" y="11"/>
                    <a:pt x="10" y="11"/>
                  </a:cubicBezTo>
                  <a:lnTo>
                    <a:pt x="38" y="19"/>
                  </a:lnTo>
                  <a:cubicBezTo>
                    <a:pt x="38" y="19"/>
                    <a:pt x="39" y="20"/>
                    <a:pt x="39" y="22"/>
                  </a:cubicBezTo>
                  <a:lnTo>
                    <a:pt x="39" y="45"/>
                  </a:lnTo>
                  <a:cubicBezTo>
                    <a:pt x="39" y="46"/>
                    <a:pt x="38" y="47"/>
                    <a:pt x="38" y="48"/>
                  </a:cubicBezTo>
                  <a:lnTo>
                    <a:pt x="11" y="44"/>
                  </a:lnTo>
                  <a:cubicBezTo>
                    <a:pt x="10" y="44"/>
                    <a:pt x="10" y="42"/>
                    <a:pt x="10" y="40"/>
                  </a:cubicBezTo>
                  <a:lnTo>
                    <a:pt x="10" y="13"/>
                  </a:lnTo>
                  <a:close/>
                  <a:moveTo>
                    <a:pt x="2" y="49"/>
                  </a:moveTo>
                  <a:lnTo>
                    <a:pt x="2" y="49"/>
                  </a:lnTo>
                  <a:cubicBezTo>
                    <a:pt x="4" y="52"/>
                    <a:pt x="6" y="53"/>
                    <a:pt x="9" y="53"/>
                  </a:cubicBezTo>
                  <a:lnTo>
                    <a:pt x="38" y="58"/>
                  </a:lnTo>
                  <a:lnTo>
                    <a:pt x="39" y="57"/>
                  </a:lnTo>
                  <a:cubicBezTo>
                    <a:pt x="44" y="57"/>
                    <a:pt x="49" y="52"/>
                    <a:pt x="49" y="45"/>
                  </a:cubicBezTo>
                  <a:lnTo>
                    <a:pt x="49" y="22"/>
                  </a:lnTo>
                  <a:cubicBezTo>
                    <a:pt x="49" y="15"/>
                    <a:pt x="44" y="10"/>
                    <a:pt x="40" y="9"/>
                  </a:cubicBezTo>
                  <a:lnTo>
                    <a:pt x="11" y="1"/>
                  </a:lnTo>
                  <a:lnTo>
                    <a:pt x="10" y="0"/>
                  </a:lnTo>
                  <a:cubicBezTo>
                    <a:pt x="4" y="0"/>
                    <a:pt x="0" y="6"/>
                    <a:pt x="0" y="13"/>
                  </a:cubicBezTo>
                  <a:lnTo>
                    <a:pt x="0" y="40"/>
                  </a:lnTo>
                  <a:cubicBezTo>
                    <a:pt x="0" y="43"/>
                    <a:pt x="1" y="46"/>
                    <a:pt x="2" y="49"/>
                  </a:cubicBezTo>
                  <a:close/>
                </a:path>
              </a:pathLst>
            </a:custGeom>
            <a:grpFill/>
            <a:ln w="0">
              <a:noFill/>
              <a:prstDash val="solid"/>
              <a:round/>
              <a:headEnd/>
              <a:tailEnd/>
            </a:ln>
          </p:spPr>
          <p:txBody>
            <a:bodyPr/>
            <a:lstStyle/>
            <a:p>
              <a:pPr defTabSz="543689">
                <a:defRPr/>
              </a:pPr>
              <a:endParaRPr lang="zh-CN" altLang="en-US" sz="3201"/>
            </a:p>
          </p:txBody>
        </p:sp>
        <p:sp>
          <p:nvSpPr>
            <p:cNvPr id="181" name="Freeform 33"/>
            <p:cNvSpPr>
              <a:spLocks noEditPoints="1"/>
            </p:cNvSpPr>
            <p:nvPr/>
          </p:nvSpPr>
          <p:spPr bwMode="auto">
            <a:xfrm>
              <a:off x="1452563" y="1014413"/>
              <a:ext cx="50800" cy="52388"/>
            </a:xfrm>
            <a:custGeom>
              <a:avLst/>
              <a:gdLst>
                <a:gd name="T0" fmla="*/ 10 w 59"/>
                <a:gd name="T1" fmla="*/ 14 h 62"/>
                <a:gd name="T2" fmla="*/ 10 w 59"/>
                <a:gd name="T3" fmla="*/ 14 h 62"/>
                <a:gd name="T4" fmla="*/ 10 w 59"/>
                <a:gd name="T5" fmla="*/ 10 h 62"/>
                <a:gd name="T6" fmla="*/ 47 w 59"/>
                <a:gd name="T7" fmla="*/ 13 h 62"/>
                <a:gd name="T8" fmla="*/ 49 w 59"/>
                <a:gd name="T9" fmla="*/ 17 h 62"/>
                <a:gd name="T10" fmla="*/ 49 w 59"/>
                <a:gd name="T11" fmla="*/ 49 h 62"/>
                <a:gd name="T12" fmla="*/ 48 w 59"/>
                <a:gd name="T13" fmla="*/ 52 h 62"/>
                <a:gd name="T14" fmla="*/ 11 w 59"/>
                <a:gd name="T15" fmla="*/ 52 h 62"/>
                <a:gd name="T16" fmla="*/ 10 w 59"/>
                <a:gd name="T17" fmla="*/ 48 h 62"/>
                <a:gd name="T18" fmla="*/ 10 w 59"/>
                <a:gd name="T19" fmla="*/ 14 h 62"/>
                <a:gd name="T20" fmla="*/ 10 w 59"/>
                <a:gd name="T21" fmla="*/ 62 h 62"/>
                <a:gd name="T22" fmla="*/ 10 w 59"/>
                <a:gd name="T23" fmla="*/ 62 h 62"/>
                <a:gd name="T24" fmla="*/ 49 w 59"/>
                <a:gd name="T25" fmla="*/ 62 h 62"/>
                <a:gd name="T26" fmla="*/ 59 w 59"/>
                <a:gd name="T27" fmla="*/ 49 h 62"/>
                <a:gd name="T28" fmla="*/ 59 w 59"/>
                <a:gd name="T29" fmla="*/ 17 h 62"/>
                <a:gd name="T30" fmla="*/ 49 w 59"/>
                <a:gd name="T31" fmla="*/ 3 h 62"/>
                <a:gd name="T32" fmla="*/ 10 w 59"/>
                <a:gd name="T33" fmla="*/ 0 h 62"/>
                <a:gd name="T34" fmla="*/ 0 w 59"/>
                <a:gd name="T35" fmla="*/ 14 h 62"/>
                <a:gd name="T36" fmla="*/ 0 w 59"/>
                <a:gd name="T37" fmla="*/ 48 h 62"/>
                <a:gd name="T38" fmla="*/ 10 w 59"/>
                <a:gd name="T39" fmla="*/ 6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 h="62">
                  <a:moveTo>
                    <a:pt x="10" y="14"/>
                  </a:moveTo>
                  <a:lnTo>
                    <a:pt x="10" y="14"/>
                  </a:lnTo>
                  <a:cubicBezTo>
                    <a:pt x="10" y="12"/>
                    <a:pt x="10" y="10"/>
                    <a:pt x="10" y="10"/>
                  </a:cubicBezTo>
                  <a:lnTo>
                    <a:pt x="47" y="13"/>
                  </a:lnTo>
                  <a:cubicBezTo>
                    <a:pt x="48" y="13"/>
                    <a:pt x="49" y="15"/>
                    <a:pt x="49" y="17"/>
                  </a:cubicBezTo>
                  <a:lnTo>
                    <a:pt x="49" y="49"/>
                  </a:lnTo>
                  <a:cubicBezTo>
                    <a:pt x="49" y="51"/>
                    <a:pt x="48" y="52"/>
                    <a:pt x="48" y="52"/>
                  </a:cubicBezTo>
                  <a:lnTo>
                    <a:pt x="11" y="52"/>
                  </a:lnTo>
                  <a:cubicBezTo>
                    <a:pt x="10" y="52"/>
                    <a:pt x="10" y="50"/>
                    <a:pt x="10" y="48"/>
                  </a:cubicBezTo>
                  <a:lnTo>
                    <a:pt x="10" y="14"/>
                  </a:lnTo>
                  <a:close/>
                  <a:moveTo>
                    <a:pt x="10" y="62"/>
                  </a:moveTo>
                  <a:lnTo>
                    <a:pt x="10" y="62"/>
                  </a:lnTo>
                  <a:lnTo>
                    <a:pt x="49" y="62"/>
                  </a:lnTo>
                  <a:cubicBezTo>
                    <a:pt x="54" y="61"/>
                    <a:pt x="59" y="56"/>
                    <a:pt x="59" y="49"/>
                  </a:cubicBezTo>
                  <a:lnTo>
                    <a:pt x="59" y="17"/>
                  </a:lnTo>
                  <a:cubicBezTo>
                    <a:pt x="59" y="10"/>
                    <a:pt x="54" y="4"/>
                    <a:pt x="49" y="3"/>
                  </a:cubicBezTo>
                  <a:lnTo>
                    <a:pt x="10" y="0"/>
                  </a:lnTo>
                  <a:cubicBezTo>
                    <a:pt x="4" y="0"/>
                    <a:pt x="0" y="6"/>
                    <a:pt x="0" y="14"/>
                  </a:cubicBezTo>
                  <a:lnTo>
                    <a:pt x="0" y="48"/>
                  </a:lnTo>
                  <a:cubicBezTo>
                    <a:pt x="0" y="56"/>
                    <a:pt x="4" y="62"/>
                    <a:pt x="10" y="62"/>
                  </a:cubicBezTo>
                  <a:close/>
                </a:path>
              </a:pathLst>
            </a:custGeom>
            <a:grpFill/>
            <a:ln w="0">
              <a:noFill/>
              <a:prstDash val="solid"/>
              <a:round/>
              <a:headEnd/>
              <a:tailEnd/>
            </a:ln>
          </p:spPr>
          <p:txBody>
            <a:bodyPr/>
            <a:lstStyle/>
            <a:p>
              <a:pPr defTabSz="543689">
                <a:defRPr/>
              </a:pPr>
              <a:endParaRPr lang="zh-CN" altLang="en-US" sz="3201"/>
            </a:p>
          </p:txBody>
        </p:sp>
        <p:sp>
          <p:nvSpPr>
            <p:cNvPr id="182" name="Freeform 34"/>
            <p:cNvSpPr>
              <a:spLocks noEditPoints="1"/>
            </p:cNvSpPr>
            <p:nvPr/>
          </p:nvSpPr>
          <p:spPr bwMode="auto">
            <a:xfrm>
              <a:off x="1538288" y="1023938"/>
              <a:ext cx="41275" cy="46038"/>
            </a:xfrm>
            <a:custGeom>
              <a:avLst/>
              <a:gdLst>
                <a:gd name="T0" fmla="*/ 10 w 49"/>
                <a:gd name="T1" fmla="*/ 12 h 54"/>
                <a:gd name="T2" fmla="*/ 10 w 49"/>
                <a:gd name="T3" fmla="*/ 12 h 54"/>
                <a:gd name="T4" fmla="*/ 10 w 49"/>
                <a:gd name="T5" fmla="*/ 10 h 54"/>
                <a:gd name="T6" fmla="*/ 38 w 49"/>
                <a:gd name="T7" fmla="*/ 14 h 54"/>
                <a:gd name="T8" fmla="*/ 39 w 49"/>
                <a:gd name="T9" fmla="*/ 16 h 54"/>
                <a:gd name="T10" fmla="*/ 39 w 49"/>
                <a:gd name="T11" fmla="*/ 42 h 54"/>
                <a:gd name="T12" fmla="*/ 38 w 49"/>
                <a:gd name="T13" fmla="*/ 44 h 54"/>
                <a:gd name="T14" fmla="*/ 10 w 49"/>
                <a:gd name="T15" fmla="*/ 44 h 54"/>
                <a:gd name="T16" fmla="*/ 10 w 49"/>
                <a:gd name="T17" fmla="*/ 41 h 54"/>
                <a:gd name="T18" fmla="*/ 10 w 49"/>
                <a:gd name="T19" fmla="*/ 12 h 54"/>
                <a:gd name="T20" fmla="*/ 10 w 49"/>
                <a:gd name="T21" fmla="*/ 54 h 54"/>
                <a:gd name="T22" fmla="*/ 10 w 49"/>
                <a:gd name="T23" fmla="*/ 54 h 54"/>
                <a:gd name="T24" fmla="*/ 39 w 49"/>
                <a:gd name="T25" fmla="*/ 54 h 54"/>
                <a:gd name="T26" fmla="*/ 49 w 49"/>
                <a:gd name="T27" fmla="*/ 42 h 54"/>
                <a:gd name="T28" fmla="*/ 49 w 49"/>
                <a:gd name="T29" fmla="*/ 16 h 54"/>
                <a:gd name="T30" fmla="*/ 39 w 49"/>
                <a:gd name="T31" fmla="*/ 4 h 54"/>
                <a:gd name="T32" fmla="*/ 10 w 49"/>
                <a:gd name="T33" fmla="*/ 0 h 54"/>
                <a:gd name="T34" fmla="*/ 0 w 49"/>
                <a:gd name="T35" fmla="*/ 12 h 54"/>
                <a:gd name="T36" fmla="*/ 0 w 49"/>
                <a:gd name="T37" fmla="*/ 41 h 54"/>
                <a:gd name="T38" fmla="*/ 10 w 49"/>
                <a:gd name="T39"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9" h="54">
                  <a:moveTo>
                    <a:pt x="10" y="12"/>
                  </a:moveTo>
                  <a:lnTo>
                    <a:pt x="10" y="12"/>
                  </a:lnTo>
                  <a:cubicBezTo>
                    <a:pt x="10" y="11"/>
                    <a:pt x="10" y="10"/>
                    <a:pt x="10" y="10"/>
                  </a:cubicBezTo>
                  <a:lnTo>
                    <a:pt x="38" y="14"/>
                  </a:lnTo>
                  <a:cubicBezTo>
                    <a:pt x="38" y="14"/>
                    <a:pt x="39" y="15"/>
                    <a:pt x="39" y="16"/>
                  </a:cubicBezTo>
                  <a:lnTo>
                    <a:pt x="39" y="42"/>
                  </a:lnTo>
                  <a:cubicBezTo>
                    <a:pt x="39" y="43"/>
                    <a:pt x="38" y="44"/>
                    <a:pt x="38" y="44"/>
                  </a:cubicBezTo>
                  <a:lnTo>
                    <a:pt x="10" y="44"/>
                  </a:lnTo>
                  <a:cubicBezTo>
                    <a:pt x="10" y="43"/>
                    <a:pt x="10" y="42"/>
                    <a:pt x="10" y="41"/>
                  </a:cubicBezTo>
                  <a:lnTo>
                    <a:pt x="10" y="12"/>
                  </a:lnTo>
                  <a:close/>
                  <a:moveTo>
                    <a:pt x="10" y="54"/>
                  </a:moveTo>
                  <a:lnTo>
                    <a:pt x="10" y="54"/>
                  </a:lnTo>
                  <a:lnTo>
                    <a:pt x="39" y="54"/>
                  </a:lnTo>
                  <a:cubicBezTo>
                    <a:pt x="44" y="53"/>
                    <a:pt x="49" y="48"/>
                    <a:pt x="49" y="42"/>
                  </a:cubicBezTo>
                  <a:lnTo>
                    <a:pt x="49" y="16"/>
                  </a:lnTo>
                  <a:cubicBezTo>
                    <a:pt x="49" y="10"/>
                    <a:pt x="44" y="5"/>
                    <a:pt x="39" y="4"/>
                  </a:cubicBezTo>
                  <a:lnTo>
                    <a:pt x="10" y="0"/>
                  </a:lnTo>
                  <a:cubicBezTo>
                    <a:pt x="4" y="0"/>
                    <a:pt x="0" y="5"/>
                    <a:pt x="0" y="12"/>
                  </a:cubicBezTo>
                  <a:lnTo>
                    <a:pt x="0" y="41"/>
                  </a:lnTo>
                  <a:cubicBezTo>
                    <a:pt x="0" y="48"/>
                    <a:pt x="4" y="54"/>
                    <a:pt x="10" y="54"/>
                  </a:cubicBezTo>
                  <a:close/>
                </a:path>
              </a:pathLst>
            </a:custGeom>
            <a:grpFill/>
            <a:ln w="0">
              <a:noFill/>
              <a:prstDash val="solid"/>
              <a:round/>
              <a:headEnd/>
              <a:tailEnd/>
            </a:ln>
          </p:spPr>
          <p:txBody>
            <a:bodyPr/>
            <a:lstStyle/>
            <a:p>
              <a:pPr defTabSz="543689">
                <a:defRPr/>
              </a:pPr>
              <a:endParaRPr lang="zh-CN" altLang="en-US" sz="3201"/>
            </a:p>
          </p:txBody>
        </p:sp>
        <p:sp>
          <p:nvSpPr>
            <p:cNvPr id="183" name="Freeform 35"/>
            <p:cNvSpPr>
              <a:spLocks noEditPoints="1"/>
            </p:cNvSpPr>
            <p:nvPr/>
          </p:nvSpPr>
          <p:spPr bwMode="auto">
            <a:xfrm>
              <a:off x="1452563" y="1104900"/>
              <a:ext cx="50800" cy="52388"/>
            </a:xfrm>
            <a:custGeom>
              <a:avLst/>
              <a:gdLst>
                <a:gd name="T0" fmla="*/ 49 w 59"/>
                <a:gd name="T1" fmla="*/ 47 h 62"/>
                <a:gd name="T2" fmla="*/ 49 w 59"/>
                <a:gd name="T3" fmla="*/ 47 h 62"/>
                <a:gd name="T4" fmla="*/ 48 w 59"/>
                <a:gd name="T5" fmla="*/ 50 h 62"/>
                <a:gd name="T6" fmla="*/ 11 w 59"/>
                <a:gd name="T7" fmla="*/ 52 h 62"/>
                <a:gd name="T8" fmla="*/ 10 w 59"/>
                <a:gd name="T9" fmla="*/ 48 h 62"/>
                <a:gd name="T10" fmla="*/ 10 w 59"/>
                <a:gd name="T11" fmla="*/ 14 h 62"/>
                <a:gd name="T12" fmla="*/ 10 w 59"/>
                <a:gd name="T13" fmla="*/ 10 h 62"/>
                <a:gd name="T14" fmla="*/ 47 w 59"/>
                <a:gd name="T15" fmla="*/ 11 h 62"/>
                <a:gd name="T16" fmla="*/ 49 w 59"/>
                <a:gd name="T17" fmla="*/ 14 h 62"/>
                <a:gd name="T18" fmla="*/ 49 w 59"/>
                <a:gd name="T19" fmla="*/ 47 h 62"/>
                <a:gd name="T20" fmla="*/ 49 w 59"/>
                <a:gd name="T21" fmla="*/ 1 h 62"/>
                <a:gd name="T22" fmla="*/ 49 w 59"/>
                <a:gd name="T23" fmla="*/ 1 h 62"/>
                <a:gd name="T24" fmla="*/ 10 w 59"/>
                <a:gd name="T25" fmla="*/ 0 h 62"/>
                <a:gd name="T26" fmla="*/ 0 w 59"/>
                <a:gd name="T27" fmla="*/ 14 h 62"/>
                <a:gd name="T28" fmla="*/ 0 w 59"/>
                <a:gd name="T29" fmla="*/ 48 h 62"/>
                <a:gd name="T30" fmla="*/ 10 w 59"/>
                <a:gd name="T31" fmla="*/ 62 h 62"/>
                <a:gd name="T32" fmla="*/ 49 w 59"/>
                <a:gd name="T33" fmla="*/ 60 h 62"/>
                <a:gd name="T34" fmla="*/ 59 w 59"/>
                <a:gd name="T35" fmla="*/ 47 h 62"/>
                <a:gd name="T36" fmla="*/ 59 w 59"/>
                <a:gd name="T37" fmla="*/ 14 h 62"/>
                <a:gd name="T38" fmla="*/ 49 w 59"/>
                <a:gd name="T39" fmla="*/ 1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 h="62">
                  <a:moveTo>
                    <a:pt x="49" y="47"/>
                  </a:moveTo>
                  <a:lnTo>
                    <a:pt x="49" y="47"/>
                  </a:lnTo>
                  <a:cubicBezTo>
                    <a:pt x="49" y="49"/>
                    <a:pt x="48" y="50"/>
                    <a:pt x="48" y="50"/>
                  </a:cubicBezTo>
                  <a:lnTo>
                    <a:pt x="11" y="52"/>
                  </a:lnTo>
                  <a:cubicBezTo>
                    <a:pt x="10" y="52"/>
                    <a:pt x="10" y="50"/>
                    <a:pt x="10" y="48"/>
                  </a:cubicBezTo>
                  <a:lnTo>
                    <a:pt x="10" y="14"/>
                  </a:lnTo>
                  <a:cubicBezTo>
                    <a:pt x="10" y="12"/>
                    <a:pt x="10" y="11"/>
                    <a:pt x="10" y="10"/>
                  </a:cubicBezTo>
                  <a:lnTo>
                    <a:pt x="47" y="11"/>
                  </a:lnTo>
                  <a:cubicBezTo>
                    <a:pt x="48" y="11"/>
                    <a:pt x="49" y="12"/>
                    <a:pt x="49" y="14"/>
                  </a:cubicBezTo>
                  <a:lnTo>
                    <a:pt x="49" y="47"/>
                  </a:lnTo>
                  <a:close/>
                  <a:moveTo>
                    <a:pt x="49" y="1"/>
                  </a:moveTo>
                  <a:lnTo>
                    <a:pt x="49" y="1"/>
                  </a:lnTo>
                  <a:lnTo>
                    <a:pt x="10" y="0"/>
                  </a:lnTo>
                  <a:cubicBezTo>
                    <a:pt x="4" y="0"/>
                    <a:pt x="0" y="6"/>
                    <a:pt x="0" y="14"/>
                  </a:cubicBezTo>
                  <a:lnTo>
                    <a:pt x="0" y="48"/>
                  </a:lnTo>
                  <a:cubicBezTo>
                    <a:pt x="0" y="56"/>
                    <a:pt x="4" y="62"/>
                    <a:pt x="10" y="62"/>
                  </a:cubicBezTo>
                  <a:lnTo>
                    <a:pt x="49" y="60"/>
                  </a:lnTo>
                  <a:cubicBezTo>
                    <a:pt x="54" y="59"/>
                    <a:pt x="59" y="54"/>
                    <a:pt x="59" y="47"/>
                  </a:cubicBezTo>
                  <a:lnTo>
                    <a:pt x="59" y="14"/>
                  </a:lnTo>
                  <a:cubicBezTo>
                    <a:pt x="59" y="8"/>
                    <a:pt x="54" y="2"/>
                    <a:pt x="49" y="1"/>
                  </a:cubicBezTo>
                  <a:close/>
                </a:path>
              </a:pathLst>
            </a:custGeom>
            <a:grpFill/>
            <a:ln w="0">
              <a:noFill/>
              <a:prstDash val="solid"/>
              <a:round/>
              <a:headEnd/>
              <a:tailEnd/>
            </a:ln>
          </p:spPr>
          <p:txBody>
            <a:bodyPr/>
            <a:lstStyle/>
            <a:p>
              <a:pPr defTabSz="543689">
                <a:defRPr/>
              </a:pPr>
              <a:endParaRPr lang="zh-CN" altLang="en-US" sz="3201"/>
            </a:p>
          </p:txBody>
        </p:sp>
        <p:sp>
          <p:nvSpPr>
            <p:cNvPr id="184" name="Freeform 36"/>
            <p:cNvSpPr>
              <a:spLocks noEditPoints="1"/>
            </p:cNvSpPr>
            <p:nvPr/>
          </p:nvSpPr>
          <p:spPr bwMode="auto">
            <a:xfrm>
              <a:off x="1536700" y="1104900"/>
              <a:ext cx="42862" cy="46038"/>
            </a:xfrm>
            <a:custGeom>
              <a:avLst/>
              <a:gdLst>
                <a:gd name="T0" fmla="*/ 10 w 50"/>
                <a:gd name="T1" fmla="*/ 43 h 53"/>
                <a:gd name="T2" fmla="*/ 10 w 50"/>
                <a:gd name="T3" fmla="*/ 43 h 53"/>
                <a:gd name="T4" fmla="*/ 10 w 50"/>
                <a:gd name="T5" fmla="*/ 40 h 53"/>
                <a:gd name="T6" fmla="*/ 10 w 50"/>
                <a:gd name="T7" fmla="*/ 12 h 53"/>
                <a:gd name="T8" fmla="*/ 10 w 50"/>
                <a:gd name="T9" fmla="*/ 10 h 53"/>
                <a:gd name="T10" fmla="*/ 40 w 50"/>
                <a:gd name="T11" fmla="*/ 10 h 53"/>
                <a:gd name="T12" fmla="*/ 40 w 50"/>
                <a:gd name="T13" fmla="*/ 12 h 53"/>
                <a:gd name="T14" fmla="*/ 40 w 50"/>
                <a:gd name="T15" fmla="*/ 39 h 53"/>
                <a:gd name="T16" fmla="*/ 40 w 50"/>
                <a:gd name="T17" fmla="*/ 41 h 53"/>
                <a:gd name="T18" fmla="*/ 10 w 50"/>
                <a:gd name="T19" fmla="*/ 43 h 53"/>
                <a:gd name="T20" fmla="*/ 41 w 50"/>
                <a:gd name="T21" fmla="*/ 0 h 53"/>
                <a:gd name="T22" fmla="*/ 41 w 50"/>
                <a:gd name="T23" fmla="*/ 0 h 53"/>
                <a:gd name="T24" fmla="*/ 9 w 50"/>
                <a:gd name="T25" fmla="*/ 0 h 53"/>
                <a:gd name="T26" fmla="*/ 0 w 50"/>
                <a:gd name="T27" fmla="*/ 12 h 53"/>
                <a:gd name="T28" fmla="*/ 0 w 50"/>
                <a:gd name="T29" fmla="*/ 40 h 53"/>
                <a:gd name="T30" fmla="*/ 9 w 50"/>
                <a:gd name="T31" fmla="*/ 53 h 53"/>
                <a:gd name="T32" fmla="*/ 41 w 50"/>
                <a:gd name="T33" fmla="*/ 50 h 53"/>
                <a:gd name="T34" fmla="*/ 50 w 50"/>
                <a:gd name="T35" fmla="*/ 39 h 53"/>
                <a:gd name="T36" fmla="*/ 50 w 50"/>
                <a:gd name="T37" fmla="*/ 12 h 53"/>
                <a:gd name="T38" fmla="*/ 41 w 50"/>
                <a:gd name="T39" fmla="*/ 0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0" h="53">
                  <a:moveTo>
                    <a:pt x="10" y="43"/>
                  </a:moveTo>
                  <a:lnTo>
                    <a:pt x="10" y="43"/>
                  </a:lnTo>
                  <a:cubicBezTo>
                    <a:pt x="10" y="42"/>
                    <a:pt x="10" y="41"/>
                    <a:pt x="10" y="40"/>
                  </a:cubicBezTo>
                  <a:lnTo>
                    <a:pt x="10" y="12"/>
                  </a:lnTo>
                  <a:cubicBezTo>
                    <a:pt x="10" y="11"/>
                    <a:pt x="10" y="10"/>
                    <a:pt x="10" y="10"/>
                  </a:cubicBezTo>
                  <a:lnTo>
                    <a:pt x="40" y="10"/>
                  </a:lnTo>
                  <a:cubicBezTo>
                    <a:pt x="40" y="11"/>
                    <a:pt x="40" y="11"/>
                    <a:pt x="40" y="12"/>
                  </a:cubicBezTo>
                  <a:lnTo>
                    <a:pt x="40" y="39"/>
                  </a:lnTo>
                  <a:cubicBezTo>
                    <a:pt x="40" y="40"/>
                    <a:pt x="40" y="41"/>
                    <a:pt x="40" y="41"/>
                  </a:cubicBezTo>
                  <a:lnTo>
                    <a:pt x="10" y="43"/>
                  </a:lnTo>
                  <a:close/>
                  <a:moveTo>
                    <a:pt x="41" y="0"/>
                  </a:moveTo>
                  <a:lnTo>
                    <a:pt x="41" y="0"/>
                  </a:lnTo>
                  <a:lnTo>
                    <a:pt x="9" y="0"/>
                  </a:lnTo>
                  <a:cubicBezTo>
                    <a:pt x="4" y="0"/>
                    <a:pt x="0" y="5"/>
                    <a:pt x="0" y="12"/>
                  </a:cubicBezTo>
                  <a:lnTo>
                    <a:pt x="0" y="40"/>
                  </a:lnTo>
                  <a:cubicBezTo>
                    <a:pt x="0" y="47"/>
                    <a:pt x="4" y="53"/>
                    <a:pt x="9" y="53"/>
                  </a:cubicBezTo>
                  <a:lnTo>
                    <a:pt x="41" y="50"/>
                  </a:lnTo>
                  <a:cubicBezTo>
                    <a:pt x="46" y="50"/>
                    <a:pt x="50" y="45"/>
                    <a:pt x="50" y="39"/>
                  </a:cubicBezTo>
                  <a:lnTo>
                    <a:pt x="50" y="12"/>
                  </a:lnTo>
                  <a:cubicBezTo>
                    <a:pt x="50" y="6"/>
                    <a:pt x="47" y="1"/>
                    <a:pt x="41" y="0"/>
                  </a:cubicBezTo>
                  <a:close/>
                </a:path>
              </a:pathLst>
            </a:custGeom>
            <a:grpFill/>
            <a:ln w="0">
              <a:noFill/>
              <a:prstDash val="solid"/>
              <a:round/>
              <a:headEnd/>
              <a:tailEnd/>
            </a:ln>
          </p:spPr>
          <p:txBody>
            <a:bodyPr/>
            <a:lstStyle/>
            <a:p>
              <a:pPr defTabSz="543689">
                <a:defRPr/>
              </a:pPr>
              <a:endParaRPr lang="zh-CN" altLang="en-US" sz="3201"/>
            </a:p>
          </p:txBody>
        </p:sp>
        <p:sp>
          <p:nvSpPr>
            <p:cNvPr id="185" name="Freeform 37"/>
            <p:cNvSpPr>
              <a:spLocks/>
            </p:cNvSpPr>
            <p:nvPr/>
          </p:nvSpPr>
          <p:spPr bwMode="auto">
            <a:xfrm>
              <a:off x="1450975" y="1193800"/>
              <a:ext cx="53975" cy="17463"/>
            </a:xfrm>
            <a:custGeom>
              <a:avLst/>
              <a:gdLst>
                <a:gd name="T0" fmla="*/ 6 w 64"/>
                <a:gd name="T1" fmla="*/ 21 h 21"/>
                <a:gd name="T2" fmla="*/ 6 w 64"/>
                <a:gd name="T3" fmla="*/ 21 h 21"/>
                <a:gd name="T4" fmla="*/ 58 w 64"/>
                <a:gd name="T5" fmla="*/ 16 h 21"/>
                <a:gd name="T6" fmla="*/ 64 w 64"/>
                <a:gd name="T7" fmla="*/ 7 h 21"/>
                <a:gd name="T8" fmla="*/ 58 w 64"/>
                <a:gd name="T9" fmla="*/ 0 h 21"/>
                <a:gd name="T10" fmla="*/ 6 w 64"/>
                <a:gd name="T11" fmla="*/ 5 h 21"/>
                <a:gd name="T12" fmla="*/ 0 w 64"/>
                <a:gd name="T13" fmla="*/ 13 h 21"/>
                <a:gd name="T14" fmla="*/ 6 w 64"/>
                <a:gd name="T15" fmla="*/ 21 h 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4" h="21">
                  <a:moveTo>
                    <a:pt x="6" y="21"/>
                  </a:moveTo>
                  <a:lnTo>
                    <a:pt x="6" y="21"/>
                  </a:lnTo>
                  <a:lnTo>
                    <a:pt x="58" y="16"/>
                  </a:lnTo>
                  <a:cubicBezTo>
                    <a:pt x="61" y="16"/>
                    <a:pt x="64" y="12"/>
                    <a:pt x="64" y="7"/>
                  </a:cubicBezTo>
                  <a:cubicBezTo>
                    <a:pt x="64" y="3"/>
                    <a:pt x="61" y="0"/>
                    <a:pt x="58" y="0"/>
                  </a:cubicBezTo>
                  <a:lnTo>
                    <a:pt x="6" y="5"/>
                  </a:lnTo>
                  <a:cubicBezTo>
                    <a:pt x="3" y="5"/>
                    <a:pt x="0" y="9"/>
                    <a:pt x="0" y="13"/>
                  </a:cubicBezTo>
                  <a:cubicBezTo>
                    <a:pt x="0" y="17"/>
                    <a:pt x="3" y="21"/>
                    <a:pt x="6" y="21"/>
                  </a:cubicBezTo>
                  <a:close/>
                </a:path>
              </a:pathLst>
            </a:custGeom>
            <a:grpFill/>
            <a:ln w="0">
              <a:noFill/>
              <a:prstDash val="solid"/>
              <a:round/>
              <a:headEnd/>
              <a:tailEnd/>
            </a:ln>
          </p:spPr>
          <p:txBody>
            <a:bodyPr/>
            <a:lstStyle/>
            <a:p>
              <a:pPr defTabSz="543689">
                <a:defRPr/>
              </a:pPr>
              <a:endParaRPr lang="zh-CN" altLang="en-US" sz="3201"/>
            </a:p>
          </p:txBody>
        </p:sp>
        <p:sp>
          <p:nvSpPr>
            <p:cNvPr id="186" name="Freeform 38"/>
            <p:cNvSpPr>
              <a:spLocks/>
            </p:cNvSpPr>
            <p:nvPr/>
          </p:nvSpPr>
          <p:spPr bwMode="auto">
            <a:xfrm>
              <a:off x="1450975" y="1217613"/>
              <a:ext cx="53975" cy="20638"/>
            </a:xfrm>
            <a:custGeom>
              <a:avLst/>
              <a:gdLst>
                <a:gd name="T0" fmla="*/ 58 w 64"/>
                <a:gd name="T1" fmla="*/ 0 h 23"/>
                <a:gd name="T2" fmla="*/ 58 w 64"/>
                <a:gd name="T3" fmla="*/ 0 h 23"/>
                <a:gd name="T4" fmla="*/ 58 w 64"/>
                <a:gd name="T5" fmla="*/ 0 h 23"/>
                <a:gd name="T6" fmla="*/ 6 w 64"/>
                <a:gd name="T7" fmla="*/ 7 h 23"/>
                <a:gd name="T8" fmla="*/ 0 w 64"/>
                <a:gd name="T9" fmla="*/ 15 h 23"/>
                <a:gd name="T10" fmla="*/ 6 w 64"/>
                <a:gd name="T11" fmla="*/ 23 h 23"/>
                <a:gd name="T12" fmla="*/ 6 w 64"/>
                <a:gd name="T13" fmla="*/ 23 h 23"/>
                <a:gd name="T14" fmla="*/ 58 w 64"/>
                <a:gd name="T15" fmla="*/ 16 h 23"/>
                <a:gd name="T16" fmla="*/ 64 w 64"/>
                <a:gd name="T17" fmla="*/ 8 h 23"/>
                <a:gd name="T18" fmla="*/ 58 w 64"/>
                <a:gd name="T1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4" h="23">
                  <a:moveTo>
                    <a:pt x="58" y="0"/>
                  </a:moveTo>
                  <a:lnTo>
                    <a:pt x="58" y="0"/>
                  </a:lnTo>
                  <a:lnTo>
                    <a:pt x="58" y="0"/>
                  </a:lnTo>
                  <a:lnTo>
                    <a:pt x="6" y="7"/>
                  </a:lnTo>
                  <a:cubicBezTo>
                    <a:pt x="3" y="7"/>
                    <a:pt x="0" y="11"/>
                    <a:pt x="0" y="15"/>
                  </a:cubicBezTo>
                  <a:cubicBezTo>
                    <a:pt x="0" y="20"/>
                    <a:pt x="3" y="23"/>
                    <a:pt x="6" y="23"/>
                  </a:cubicBezTo>
                  <a:lnTo>
                    <a:pt x="6" y="23"/>
                  </a:lnTo>
                  <a:lnTo>
                    <a:pt x="58" y="16"/>
                  </a:lnTo>
                  <a:cubicBezTo>
                    <a:pt x="62" y="16"/>
                    <a:pt x="64" y="12"/>
                    <a:pt x="64" y="8"/>
                  </a:cubicBezTo>
                  <a:cubicBezTo>
                    <a:pt x="64" y="3"/>
                    <a:pt x="62" y="0"/>
                    <a:pt x="58" y="0"/>
                  </a:cubicBezTo>
                  <a:close/>
                </a:path>
              </a:pathLst>
            </a:custGeom>
            <a:grpFill/>
            <a:ln w="0">
              <a:noFill/>
              <a:prstDash val="solid"/>
              <a:round/>
              <a:headEnd/>
              <a:tailEnd/>
            </a:ln>
          </p:spPr>
          <p:txBody>
            <a:bodyPr/>
            <a:lstStyle/>
            <a:p>
              <a:pPr defTabSz="543689">
                <a:defRPr/>
              </a:pPr>
              <a:endParaRPr lang="zh-CN" altLang="en-US" sz="3201"/>
            </a:p>
          </p:txBody>
        </p:sp>
        <p:sp>
          <p:nvSpPr>
            <p:cNvPr id="187" name="Freeform 39"/>
            <p:cNvSpPr>
              <a:spLocks/>
            </p:cNvSpPr>
            <p:nvPr/>
          </p:nvSpPr>
          <p:spPr bwMode="auto">
            <a:xfrm>
              <a:off x="1536700" y="1185863"/>
              <a:ext cx="41275" cy="14288"/>
            </a:xfrm>
            <a:custGeom>
              <a:avLst/>
              <a:gdLst>
                <a:gd name="T0" fmla="*/ 4 w 48"/>
                <a:gd name="T1" fmla="*/ 16 h 16"/>
                <a:gd name="T2" fmla="*/ 4 w 48"/>
                <a:gd name="T3" fmla="*/ 16 h 16"/>
                <a:gd name="T4" fmla="*/ 4 w 48"/>
                <a:gd name="T5" fmla="*/ 16 h 16"/>
                <a:gd name="T6" fmla="*/ 44 w 48"/>
                <a:gd name="T7" fmla="*/ 12 h 16"/>
                <a:gd name="T8" fmla="*/ 48 w 48"/>
                <a:gd name="T9" fmla="*/ 6 h 16"/>
                <a:gd name="T10" fmla="*/ 44 w 48"/>
                <a:gd name="T11" fmla="*/ 0 h 16"/>
                <a:gd name="T12" fmla="*/ 4 w 48"/>
                <a:gd name="T13" fmla="*/ 4 h 16"/>
                <a:gd name="T14" fmla="*/ 0 w 48"/>
                <a:gd name="T15" fmla="*/ 10 h 16"/>
                <a:gd name="T16" fmla="*/ 4 w 48"/>
                <a:gd name="T17"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 h="16">
                  <a:moveTo>
                    <a:pt x="4" y="16"/>
                  </a:moveTo>
                  <a:lnTo>
                    <a:pt x="4" y="16"/>
                  </a:lnTo>
                  <a:lnTo>
                    <a:pt x="4" y="16"/>
                  </a:lnTo>
                  <a:lnTo>
                    <a:pt x="44" y="12"/>
                  </a:lnTo>
                  <a:cubicBezTo>
                    <a:pt x="46" y="12"/>
                    <a:pt x="48" y="9"/>
                    <a:pt x="48" y="6"/>
                  </a:cubicBezTo>
                  <a:cubicBezTo>
                    <a:pt x="48" y="3"/>
                    <a:pt x="46" y="0"/>
                    <a:pt x="44" y="0"/>
                  </a:cubicBezTo>
                  <a:lnTo>
                    <a:pt x="4" y="4"/>
                  </a:lnTo>
                  <a:cubicBezTo>
                    <a:pt x="2" y="4"/>
                    <a:pt x="0" y="7"/>
                    <a:pt x="0" y="10"/>
                  </a:cubicBezTo>
                  <a:cubicBezTo>
                    <a:pt x="0" y="14"/>
                    <a:pt x="2" y="16"/>
                    <a:pt x="4" y="16"/>
                  </a:cubicBezTo>
                  <a:close/>
                </a:path>
              </a:pathLst>
            </a:custGeom>
            <a:grpFill/>
            <a:ln w="0">
              <a:noFill/>
              <a:prstDash val="solid"/>
              <a:round/>
              <a:headEnd/>
              <a:tailEnd/>
            </a:ln>
          </p:spPr>
          <p:txBody>
            <a:bodyPr/>
            <a:lstStyle/>
            <a:p>
              <a:pPr defTabSz="543689">
                <a:defRPr/>
              </a:pPr>
              <a:endParaRPr lang="zh-CN" altLang="en-US" sz="3201"/>
            </a:p>
          </p:txBody>
        </p:sp>
        <p:sp>
          <p:nvSpPr>
            <p:cNvPr id="188" name="Freeform 40"/>
            <p:cNvSpPr>
              <a:spLocks/>
            </p:cNvSpPr>
            <p:nvPr/>
          </p:nvSpPr>
          <p:spPr bwMode="auto">
            <a:xfrm>
              <a:off x="1536700" y="1204913"/>
              <a:ext cx="41275" cy="15875"/>
            </a:xfrm>
            <a:custGeom>
              <a:avLst/>
              <a:gdLst>
                <a:gd name="T0" fmla="*/ 44 w 48"/>
                <a:gd name="T1" fmla="*/ 0 h 18"/>
                <a:gd name="T2" fmla="*/ 44 w 48"/>
                <a:gd name="T3" fmla="*/ 0 h 18"/>
                <a:gd name="T4" fmla="*/ 44 w 48"/>
                <a:gd name="T5" fmla="*/ 0 h 18"/>
                <a:gd name="T6" fmla="*/ 4 w 48"/>
                <a:gd name="T7" fmla="*/ 6 h 18"/>
                <a:gd name="T8" fmla="*/ 0 w 48"/>
                <a:gd name="T9" fmla="*/ 12 h 18"/>
                <a:gd name="T10" fmla="*/ 4 w 48"/>
                <a:gd name="T11" fmla="*/ 18 h 18"/>
                <a:gd name="T12" fmla="*/ 4 w 48"/>
                <a:gd name="T13" fmla="*/ 18 h 18"/>
                <a:gd name="T14" fmla="*/ 44 w 48"/>
                <a:gd name="T15" fmla="*/ 12 h 18"/>
                <a:gd name="T16" fmla="*/ 48 w 48"/>
                <a:gd name="T17" fmla="*/ 6 h 18"/>
                <a:gd name="T18" fmla="*/ 44 w 48"/>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18">
                  <a:moveTo>
                    <a:pt x="44" y="0"/>
                  </a:moveTo>
                  <a:lnTo>
                    <a:pt x="44" y="0"/>
                  </a:lnTo>
                  <a:lnTo>
                    <a:pt x="44" y="0"/>
                  </a:lnTo>
                  <a:lnTo>
                    <a:pt x="4" y="6"/>
                  </a:lnTo>
                  <a:cubicBezTo>
                    <a:pt x="2" y="6"/>
                    <a:pt x="0" y="9"/>
                    <a:pt x="0" y="12"/>
                  </a:cubicBezTo>
                  <a:cubicBezTo>
                    <a:pt x="0" y="15"/>
                    <a:pt x="2" y="18"/>
                    <a:pt x="4" y="18"/>
                  </a:cubicBezTo>
                  <a:lnTo>
                    <a:pt x="4" y="18"/>
                  </a:lnTo>
                  <a:lnTo>
                    <a:pt x="44" y="12"/>
                  </a:lnTo>
                  <a:cubicBezTo>
                    <a:pt x="46" y="12"/>
                    <a:pt x="48" y="10"/>
                    <a:pt x="48" y="6"/>
                  </a:cubicBezTo>
                  <a:cubicBezTo>
                    <a:pt x="48" y="3"/>
                    <a:pt x="46" y="0"/>
                    <a:pt x="44" y="0"/>
                  </a:cubicBezTo>
                  <a:close/>
                </a:path>
              </a:pathLst>
            </a:custGeom>
            <a:grpFill/>
            <a:ln w="0">
              <a:noFill/>
              <a:prstDash val="solid"/>
              <a:round/>
              <a:headEnd/>
              <a:tailEnd/>
            </a:ln>
          </p:spPr>
          <p:txBody>
            <a:bodyPr/>
            <a:lstStyle/>
            <a:p>
              <a:pPr defTabSz="543689">
                <a:defRPr/>
              </a:pPr>
              <a:endParaRPr lang="zh-CN" altLang="en-US" sz="3201"/>
            </a:p>
          </p:txBody>
        </p:sp>
        <p:sp>
          <p:nvSpPr>
            <p:cNvPr id="189" name="Freeform 41"/>
            <p:cNvSpPr>
              <a:spLocks noEditPoints="1"/>
            </p:cNvSpPr>
            <p:nvPr/>
          </p:nvSpPr>
          <p:spPr bwMode="auto">
            <a:xfrm>
              <a:off x="1603375" y="960438"/>
              <a:ext cx="28575" cy="38100"/>
            </a:xfrm>
            <a:custGeom>
              <a:avLst/>
              <a:gdLst>
                <a:gd name="T0" fmla="*/ 7 w 34"/>
                <a:gd name="T1" fmla="*/ 12 h 45"/>
                <a:gd name="T2" fmla="*/ 7 w 34"/>
                <a:gd name="T3" fmla="*/ 12 h 45"/>
                <a:gd name="T4" fmla="*/ 8 w 34"/>
                <a:gd name="T5" fmla="*/ 8 h 45"/>
                <a:gd name="T6" fmla="*/ 25 w 34"/>
                <a:gd name="T7" fmla="*/ 14 h 45"/>
                <a:gd name="T8" fmla="*/ 27 w 34"/>
                <a:gd name="T9" fmla="*/ 18 h 45"/>
                <a:gd name="T10" fmla="*/ 27 w 34"/>
                <a:gd name="T11" fmla="*/ 34 h 45"/>
                <a:gd name="T12" fmla="*/ 26 w 34"/>
                <a:gd name="T13" fmla="*/ 37 h 45"/>
                <a:gd name="T14" fmla="*/ 8 w 34"/>
                <a:gd name="T15" fmla="*/ 36 h 45"/>
                <a:gd name="T16" fmla="*/ 7 w 34"/>
                <a:gd name="T17" fmla="*/ 31 h 45"/>
                <a:gd name="T18" fmla="*/ 7 w 34"/>
                <a:gd name="T19" fmla="*/ 12 h 45"/>
                <a:gd name="T20" fmla="*/ 1 w 34"/>
                <a:gd name="T21" fmla="*/ 39 h 45"/>
                <a:gd name="T22" fmla="*/ 1 w 34"/>
                <a:gd name="T23" fmla="*/ 39 h 45"/>
                <a:gd name="T24" fmla="*/ 7 w 34"/>
                <a:gd name="T25" fmla="*/ 43 h 45"/>
                <a:gd name="T26" fmla="*/ 27 w 34"/>
                <a:gd name="T27" fmla="*/ 45 h 45"/>
                <a:gd name="T28" fmla="*/ 27 w 34"/>
                <a:gd name="T29" fmla="*/ 45 h 45"/>
                <a:gd name="T30" fmla="*/ 34 w 34"/>
                <a:gd name="T31" fmla="*/ 34 h 45"/>
                <a:gd name="T32" fmla="*/ 34 w 34"/>
                <a:gd name="T33" fmla="*/ 18 h 45"/>
                <a:gd name="T34" fmla="*/ 28 w 34"/>
                <a:gd name="T35" fmla="*/ 7 h 45"/>
                <a:gd name="T36" fmla="*/ 8 w 34"/>
                <a:gd name="T37" fmla="*/ 0 h 45"/>
                <a:gd name="T38" fmla="*/ 7 w 34"/>
                <a:gd name="T39" fmla="*/ 0 h 45"/>
                <a:gd name="T40" fmla="*/ 0 w 34"/>
                <a:gd name="T41" fmla="*/ 12 h 45"/>
                <a:gd name="T42" fmla="*/ 0 w 34"/>
                <a:gd name="T43" fmla="*/ 31 h 45"/>
                <a:gd name="T44" fmla="*/ 1 w 34"/>
                <a:gd name="T45" fmla="*/ 39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4" h="45">
                  <a:moveTo>
                    <a:pt x="7" y="12"/>
                  </a:moveTo>
                  <a:lnTo>
                    <a:pt x="7" y="12"/>
                  </a:lnTo>
                  <a:cubicBezTo>
                    <a:pt x="7" y="10"/>
                    <a:pt x="8" y="9"/>
                    <a:pt x="8" y="8"/>
                  </a:cubicBezTo>
                  <a:lnTo>
                    <a:pt x="25" y="14"/>
                  </a:lnTo>
                  <a:cubicBezTo>
                    <a:pt x="26" y="14"/>
                    <a:pt x="27" y="16"/>
                    <a:pt x="27" y="18"/>
                  </a:cubicBezTo>
                  <a:lnTo>
                    <a:pt x="27" y="34"/>
                  </a:lnTo>
                  <a:cubicBezTo>
                    <a:pt x="27" y="36"/>
                    <a:pt x="26" y="37"/>
                    <a:pt x="26" y="37"/>
                  </a:cubicBezTo>
                  <a:lnTo>
                    <a:pt x="8" y="36"/>
                  </a:lnTo>
                  <a:cubicBezTo>
                    <a:pt x="8" y="35"/>
                    <a:pt x="7" y="34"/>
                    <a:pt x="7" y="31"/>
                  </a:cubicBezTo>
                  <a:lnTo>
                    <a:pt x="7" y="12"/>
                  </a:lnTo>
                  <a:close/>
                  <a:moveTo>
                    <a:pt x="1" y="39"/>
                  </a:moveTo>
                  <a:lnTo>
                    <a:pt x="1" y="39"/>
                  </a:lnTo>
                  <a:cubicBezTo>
                    <a:pt x="3" y="43"/>
                    <a:pt x="6" y="43"/>
                    <a:pt x="7" y="43"/>
                  </a:cubicBezTo>
                  <a:lnTo>
                    <a:pt x="27" y="45"/>
                  </a:lnTo>
                  <a:lnTo>
                    <a:pt x="27" y="45"/>
                  </a:lnTo>
                  <a:cubicBezTo>
                    <a:pt x="31" y="45"/>
                    <a:pt x="34" y="40"/>
                    <a:pt x="34" y="34"/>
                  </a:cubicBezTo>
                  <a:lnTo>
                    <a:pt x="34" y="18"/>
                  </a:lnTo>
                  <a:cubicBezTo>
                    <a:pt x="34" y="13"/>
                    <a:pt x="32" y="7"/>
                    <a:pt x="28" y="7"/>
                  </a:cubicBezTo>
                  <a:lnTo>
                    <a:pt x="8" y="0"/>
                  </a:lnTo>
                  <a:lnTo>
                    <a:pt x="7" y="0"/>
                  </a:lnTo>
                  <a:cubicBezTo>
                    <a:pt x="3" y="0"/>
                    <a:pt x="0" y="5"/>
                    <a:pt x="0" y="12"/>
                  </a:cubicBezTo>
                  <a:lnTo>
                    <a:pt x="0" y="31"/>
                  </a:lnTo>
                  <a:cubicBezTo>
                    <a:pt x="0" y="34"/>
                    <a:pt x="1" y="37"/>
                    <a:pt x="1" y="39"/>
                  </a:cubicBezTo>
                  <a:close/>
                </a:path>
              </a:pathLst>
            </a:custGeom>
            <a:grpFill/>
            <a:ln w="0">
              <a:noFill/>
              <a:prstDash val="solid"/>
              <a:round/>
              <a:headEnd/>
              <a:tailEnd/>
            </a:ln>
          </p:spPr>
          <p:txBody>
            <a:bodyPr/>
            <a:lstStyle/>
            <a:p>
              <a:pPr defTabSz="543689">
                <a:defRPr/>
              </a:pPr>
              <a:endParaRPr lang="zh-CN" altLang="en-US" sz="3201"/>
            </a:p>
          </p:txBody>
        </p:sp>
        <p:sp>
          <p:nvSpPr>
            <p:cNvPr id="190" name="Freeform 42"/>
            <p:cNvSpPr>
              <a:spLocks noEditPoints="1"/>
            </p:cNvSpPr>
            <p:nvPr/>
          </p:nvSpPr>
          <p:spPr bwMode="auto">
            <a:xfrm>
              <a:off x="1603375" y="1033463"/>
              <a:ext cx="28575" cy="39688"/>
            </a:xfrm>
            <a:custGeom>
              <a:avLst/>
              <a:gdLst>
                <a:gd name="T0" fmla="*/ 7 w 34"/>
                <a:gd name="T1" fmla="*/ 12 h 47"/>
                <a:gd name="T2" fmla="*/ 7 w 34"/>
                <a:gd name="T3" fmla="*/ 12 h 47"/>
                <a:gd name="T4" fmla="*/ 8 w 34"/>
                <a:gd name="T5" fmla="*/ 8 h 47"/>
                <a:gd name="T6" fmla="*/ 25 w 34"/>
                <a:gd name="T7" fmla="*/ 12 h 47"/>
                <a:gd name="T8" fmla="*/ 27 w 34"/>
                <a:gd name="T9" fmla="*/ 16 h 47"/>
                <a:gd name="T10" fmla="*/ 27 w 34"/>
                <a:gd name="T11" fmla="*/ 36 h 47"/>
                <a:gd name="T12" fmla="*/ 26 w 34"/>
                <a:gd name="T13" fmla="*/ 40 h 47"/>
                <a:gd name="T14" fmla="*/ 8 w 34"/>
                <a:gd name="T15" fmla="*/ 40 h 47"/>
                <a:gd name="T16" fmla="*/ 7 w 34"/>
                <a:gd name="T17" fmla="*/ 36 h 47"/>
                <a:gd name="T18" fmla="*/ 7 w 34"/>
                <a:gd name="T19" fmla="*/ 12 h 47"/>
                <a:gd name="T20" fmla="*/ 7 w 34"/>
                <a:gd name="T21" fmla="*/ 47 h 47"/>
                <a:gd name="T22" fmla="*/ 7 w 34"/>
                <a:gd name="T23" fmla="*/ 47 h 47"/>
                <a:gd name="T24" fmla="*/ 27 w 34"/>
                <a:gd name="T25" fmla="*/ 47 h 47"/>
                <a:gd name="T26" fmla="*/ 34 w 34"/>
                <a:gd name="T27" fmla="*/ 36 h 47"/>
                <a:gd name="T28" fmla="*/ 34 w 34"/>
                <a:gd name="T29" fmla="*/ 16 h 47"/>
                <a:gd name="T30" fmla="*/ 27 w 34"/>
                <a:gd name="T31" fmla="*/ 5 h 47"/>
                <a:gd name="T32" fmla="*/ 8 w 34"/>
                <a:gd name="T33" fmla="*/ 1 h 47"/>
                <a:gd name="T34" fmla="*/ 7 w 34"/>
                <a:gd name="T35" fmla="*/ 0 h 47"/>
                <a:gd name="T36" fmla="*/ 0 w 34"/>
                <a:gd name="T37" fmla="*/ 12 h 47"/>
                <a:gd name="T38" fmla="*/ 0 w 34"/>
                <a:gd name="T39" fmla="*/ 36 h 47"/>
                <a:gd name="T40" fmla="*/ 7 w 34"/>
                <a:gd name="T41" fmla="*/ 4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4" h="47">
                  <a:moveTo>
                    <a:pt x="7" y="12"/>
                  </a:moveTo>
                  <a:lnTo>
                    <a:pt x="7" y="12"/>
                  </a:lnTo>
                  <a:cubicBezTo>
                    <a:pt x="7" y="10"/>
                    <a:pt x="8" y="9"/>
                    <a:pt x="8" y="8"/>
                  </a:cubicBezTo>
                  <a:lnTo>
                    <a:pt x="25" y="12"/>
                  </a:lnTo>
                  <a:cubicBezTo>
                    <a:pt x="26" y="13"/>
                    <a:pt x="27" y="14"/>
                    <a:pt x="27" y="16"/>
                  </a:cubicBezTo>
                  <a:lnTo>
                    <a:pt x="27" y="36"/>
                  </a:lnTo>
                  <a:cubicBezTo>
                    <a:pt x="27" y="38"/>
                    <a:pt x="26" y="40"/>
                    <a:pt x="26" y="40"/>
                  </a:cubicBezTo>
                  <a:lnTo>
                    <a:pt x="8" y="40"/>
                  </a:lnTo>
                  <a:cubicBezTo>
                    <a:pt x="8" y="39"/>
                    <a:pt x="7" y="38"/>
                    <a:pt x="7" y="36"/>
                  </a:cubicBezTo>
                  <a:lnTo>
                    <a:pt x="7" y="12"/>
                  </a:lnTo>
                  <a:close/>
                  <a:moveTo>
                    <a:pt x="7" y="47"/>
                  </a:moveTo>
                  <a:lnTo>
                    <a:pt x="7" y="47"/>
                  </a:lnTo>
                  <a:lnTo>
                    <a:pt x="27" y="47"/>
                  </a:lnTo>
                  <a:cubicBezTo>
                    <a:pt x="31" y="47"/>
                    <a:pt x="34" y="42"/>
                    <a:pt x="34" y="36"/>
                  </a:cubicBezTo>
                  <a:lnTo>
                    <a:pt x="34" y="16"/>
                  </a:lnTo>
                  <a:cubicBezTo>
                    <a:pt x="34" y="11"/>
                    <a:pt x="31" y="6"/>
                    <a:pt x="27" y="5"/>
                  </a:cubicBezTo>
                  <a:lnTo>
                    <a:pt x="8" y="1"/>
                  </a:lnTo>
                  <a:lnTo>
                    <a:pt x="7" y="0"/>
                  </a:lnTo>
                  <a:cubicBezTo>
                    <a:pt x="3" y="0"/>
                    <a:pt x="0" y="5"/>
                    <a:pt x="0" y="12"/>
                  </a:cubicBezTo>
                  <a:lnTo>
                    <a:pt x="0" y="36"/>
                  </a:lnTo>
                  <a:cubicBezTo>
                    <a:pt x="0" y="42"/>
                    <a:pt x="3" y="47"/>
                    <a:pt x="7" y="47"/>
                  </a:cubicBezTo>
                  <a:close/>
                </a:path>
              </a:pathLst>
            </a:custGeom>
            <a:grpFill/>
            <a:ln w="0">
              <a:noFill/>
              <a:prstDash val="solid"/>
              <a:round/>
              <a:headEnd/>
              <a:tailEnd/>
            </a:ln>
          </p:spPr>
          <p:txBody>
            <a:bodyPr/>
            <a:lstStyle/>
            <a:p>
              <a:pPr defTabSz="543689">
                <a:defRPr/>
              </a:pPr>
              <a:endParaRPr lang="zh-CN" altLang="en-US" sz="3201"/>
            </a:p>
          </p:txBody>
        </p:sp>
        <p:sp>
          <p:nvSpPr>
            <p:cNvPr id="191" name="Freeform 43"/>
            <p:cNvSpPr>
              <a:spLocks noEditPoints="1"/>
            </p:cNvSpPr>
            <p:nvPr/>
          </p:nvSpPr>
          <p:spPr bwMode="auto">
            <a:xfrm>
              <a:off x="1601788" y="1108075"/>
              <a:ext cx="30162" cy="38100"/>
            </a:xfrm>
            <a:custGeom>
              <a:avLst/>
              <a:gdLst>
                <a:gd name="T0" fmla="*/ 7 w 35"/>
                <a:gd name="T1" fmla="*/ 11 h 45"/>
                <a:gd name="T2" fmla="*/ 7 w 35"/>
                <a:gd name="T3" fmla="*/ 11 h 45"/>
                <a:gd name="T4" fmla="*/ 8 w 35"/>
                <a:gd name="T5" fmla="*/ 7 h 45"/>
                <a:gd name="T6" fmla="*/ 27 w 35"/>
                <a:gd name="T7" fmla="*/ 8 h 45"/>
                <a:gd name="T8" fmla="*/ 27 w 35"/>
                <a:gd name="T9" fmla="*/ 11 h 45"/>
                <a:gd name="T10" fmla="*/ 27 w 35"/>
                <a:gd name="T11" fmla="*/ 33 h 45"/>
                <a:gd name="T12" fmla="*/ 27 w 35"/>
                <a:gd name="T13" fmla="*/ 36 h 45"/>
                <a:gd name="T14" fmla="*/ 8 w 35"/>
                <a:gd name="T15" fmla="*/ 38 h 45"/>
                <a:gd name="T16" fmla="*/ 7 w 35"/>
                <a:gd name="T17" fmla="*/ 34 h 45"/>
                <a:gd name="T18" fmla="*/ 7 w 35"/>
                <a:gd name="T19" fmla="*/ 11 h 45"/>
                <a:gd name="T20" fmla="*/ 6 w 35"/>
                <a:gd name="T21" fmla="*/ 45 h 45"/>
                <a:gd name="T22" fmla="*/ 6 w 35"/>
                <a:gd name="T23" fmla="*/ 45 h 45"/>
                <a:gd name="T24" fmla="*/ 28 w 35"/>
                <a:gd name="T25" fmla="*/ 43 h 45"/>
                <a:gd name="T26" fmla="*/ 35 w 35"/>
                <a:gd name="T27" fmla="*/ 33 h 45"/>
                <a:gd name="T28" fmla="*/ 35 w 35"/>
                <a:gd name="T29" fmla="*/ 11 h 45"/>
                <a:gd name="T30" fmla="*/ 28 w 35"/>
                <a:gd name="T31" fmla="*/ 1 h 45"/>
                <a:gd name="T32" fmla="*/ 7 w 35"/>
                <a:gd name="T33" fmla="*/ 0 h 45"/>
                <a:gd name="T34" fmla="*/ 6 w 35"/>
                <a:gd name="T35" fmla="*/ 0 h 45"/>
                <a:gd name="T36" fmla="*/ 0 w 35"/>
                <a:gd name="T37" fmla="*/ 11 h 45"/>
                <a:gd name="T38" fmla="*/ 0 w 35"/>
                <a:gd name="T39" fmla="*/ 34 h 45"/>
                <a:gd name="T40" fmla="*/ 6 w 35"/>
                <a:gd name="T41" fmla="*/ 45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5" h="45">
                  <a:moveTo>
                    <a:pt x="7" y="11"/>
                  </a:moveTo>
                  <a:lnTo>
                    <a:pt x="7" y="11"/>
                  </a:lnTo>
                  <a:cubicBezTo>
                    <a:pt x="7" y="9"/>
                    <a:pt x="7" y="8"/>
                    <a:pt x="8" y="7"/>
                  </a:cubicBezTo>
                  <a:lnTo>
                    <a:pt x="27" y="8"/>
                  </a:lnTo>
                  <a:cubicBezTo>
                    <a:pt x="27" y="9"/>
                    <a:pt x="27" y="10"/>
                    <a:pt x="27" y="11"/>
                  </a:cubicBezTo>
                  <a:lnTo>
                    <a:pt x="27" y="33"/>
                  </a:lnTo>
                  <a:cubicBezTo>
                    <a:pt x="27" y="34"/>
                    <a:pt x="27" y="35"/>
                    <a:pt x="27" y="36"/>
                  </a:cubicBezTo>
                  <a:lnTo>
                    <a:pt x="8" y="38"/>
                  </a:lnTo>
                  <a:cubicBezTo>
                    <a:pt x="7" y="37"/>
                    <a:pt x="7" y="36"/>
                    <a:pt x="7" y="34"/>
                  </a:cubicBezTo>
                  <a:lnTo>
                    <a:pt x="7" y="11"/>
                  </a:lnTo>
                  <a:close/>
                  <a:moveTo>
                    <a:pt x="6" y="45"/>
                  </a:moveTo>
                  <a:lnTo>
                    <a:pt x="6" y="45"/>
                  </a:lnTo>
                  <a:lnTo>
                    <a:pt x="28" y="43"/>
                  </a:lnTo>
                  <a:cubicBezTo>
                    <a:pt x="32" y="43"/>
                    <a:pt x="35" y="38"/>
                    <a:pt x="35" y="33"/>
                  </a:cubicBezTo>
                  <a:lnTo>
                    <a:pt x="35" y="11"/>
                  </a:lnTo>
                  <a:cubicBezTo>
                    <a:pt x="35" y="7"/>
                    <a:pt x="33" y="1"/>
                    <a:pt x="28" y="1"/>
                  </a:cubicBezTo>
                  <a:lnTo>
                    <a:pt x="7" y="0"/>
                  </a:lnTo>
                  <a:lnTo>
                    <a:pt x="6" y="0"/>
                  </a:lnTo>
                  <a:cubicBezTo>
                    <a:pt x="2" y="0"/>
                    <a:pt x="0" y="4"/>
                    <a:pt x="0" y="11"/>
                  </a:cubicBezTo>
                  <a:lnTo>
                    <a:pt x="0" y="34"/>
                  </a:lnTo>
                  <a:cubicBezTo>
                    <a:pt x="0" y="41"/>
                    <a:pt x="2" y="45"/>
                    <a:pt x="6" y="45"/>
                  </a:cubicBezTo>
                  <a:close/>
                </a:path>
              </a:pathLst>
            </a:custGeom>
            <a:grpFill/>
            <a:ln w="0">
              <a:noFill/>
              <a:prstDash val="solid"/>
              <a:round/>
              <a:headEnd/>
              <a:tailEnd/>
            </a:ln>
          </p:spPr>
          <p:txBody>
            <a:bodyPr/>
            <a:lstStyle/>
            <a:p>
              <a:pPr defTabSz="543689">
                <a:defRPr/>
              </a:pPr>
              <a:endParaRPr lang="zh-CN" altLang="en-US" sz="3201"/>
            </a:p>
          </p:txBody>
        </p:sp>
        <p:sp>
          <p:nvSpPr>
            <p:cNvPr id="192" name="Freeform 44"/>
            <p:cNvSpPr>
              <a:spLocks/>
            </p:cNvSpPr>
            <p:nvPr/>
          </p:nvSpPr>
          <p:spPr bwMode="auto">
            <a:xfrm>
              <a:off x="1603375" y="1177925"/>
              <a:ext cx="26987" cy="12700"/>
            </a:xfrm>
            <a:custGeom>
              <a:avLst/>
              <a:gdLst>
                <a:gd name="T0" fmla="*/ 3 w 33"/>
                <a:gd name="T1" fmla="*/ 14 h 14"/>
                <a:gd name="T2" fmla="*/ 3 w 33"/>
                <a:gd name="T3" fmla="*/ 14 h 14"/>
                <a:gd name="T4" fmla="*/ 3 w 33"/>
                <a:gd name="T5" fmla="*/ 14 h 14"/>
                <a:gd name="T6" fmla="*/ 30 w 33"/>
                <a:gd name="T7" fmla="*/ 11 h 14"/>
                <a:gd name="T8" fmla="*/ 33 w 33"/>
                <a:gd name="T9" fmla="*/ 6 h 14"/>
                <a:gd name="T10" fmla="*/ 30 w 33"/>
                <a:gd name="T11" fmla="*/ 0 h 14"/>
                <a:gd name="T12" fmla="*/ 3 w 33"/>
                <a:gd name="T13" fmla="*/ 3 h 14"/>
                <a:gd name="T14" fmla="*/ 0 w 33"/>
                <a:gd name="T15" fmla="*/ 9 h 14"/>
                <a:gd name="T16" fmla="*/ 3 w 33"/>
                <a:gd name="T17"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14">
                  <a:moveTo>
                    <a:pt x="3" y="14"/>
                  </a:moveTo>
                  <a:lnTo>
                    <a:pt x="3" y="14"/>
                  </a:lnTo>
                  <a:lnTo>
                    <a:pt x="3" y="14"/>
                  </a:lnTo>
                  <a:lnTo>
                    <a:pt x="30" y="11"/>
                  </a:lnTo>
                  <a:cubicBezTo>
                    <a:pt x="31" y="11"/>
                    <a:pt x="33" y="9"/>
                    <a:pt x="33" y="6"/>
                  </a:cubicBezTo>
                  <a:cubicBezTo>
                    <a:pt x="33" y="3"/>
                    <a:pt x="31" y="0"/>
                    <a:pt x="30" y="0"/>
                  </a:cubicBezTo>
                  <a:lnTo>
                    <a:pt x="3" y="3"/>
                  </a:lnTo>
                  <a:cubicBezTo>
                    <a:pt x="1" y="3"/>
                    <a:pt x="0" y="6"/>
                    <a:pt x="0" y="9"/>
                  </a:cubicBezTo>
                  <a:cubicBezTo>
                    <a:pt x="0" y="12"/>
                    <a:pt x="1" y="14"/>
                    <a:pt x="3" y="14"/>
                  </a:cubicBezTo>
                  <a:close/>
                </a:path>
              </a:pathLst>
            </a:custGeom>
            <a:grpFill/>
            <a:ln w="0">
              <a:noFill/>
              <a:prstDash val="solid"/>
              <a:round/>
              <a:headEnd/>
              <a:tailEnd/>
            </a:ln>
          </p:spPr>
          <p:txBody>
            <a:bodyPr/>
            <a:lstStyle/>
            <a:p>
              <a:pPr defTabSz="543689">
                <a:defRPr/>
              </a:pPr>
              <a:endParaRPr lang="zh-CN" altLang="en-US" sz="3201"/>
            </a:p>
          </p:txBody>
        </p:sp>
        <p:sp>
          <p:nvSpPr>
            <p:cNvPr id="193" name="Freeform 45"/>
            <p:cNvSpPr>
              <a:spLocks/>
            </p:cNvSpPr>
            <p:nvPr/>
          </p:nvSpPr>
          <p:spPr bwMode="auto">
            <a:xfrm>
              <a:off x="1603375" y="1196975"/>
              <a:ext cx="26987" cy="12700"/>
            </a:xfrm>
            <a:custGeom>
              <a:avLst/>
              <a:gdLst>
                <a:gd name="T0" fmla="*/ 30 w 33"/>
                <a:gd name="T1" fmla="*/ 0 h 15"/>
                <a:gd name="T2" fmla="*/ 30 w 33"/>
                <a:gd name="T3" fmla="*/ 0 h 15"/>
                <a:gd name="T4" fmla="*/ 3 w 33"/>
                <a:gd name="T5" fmla="*/ 4 h 15"/>
                <a:gd name="T6" fmla="*/ 0 w 33"/>
                <a:gd name="T7" fmla="*/ 9 h 15"/>
                <a:gd name="T8" fmla="*/ 3 w 33"/>
                <a:gd name="T9" fmla="*/ 15 h 15"/>
                <a:gd name="T10" fmla="*/ 3 w 33"/>
                <a:gd name="T11" fmla="*/ 15 h 15"/>
                <a:gd name="T12" fmla="*/ 30 w 33"/>
                <a:gd name="T13" fmla="*/ 11 h 15"/>
                <a:gd name="T14" fmla="*/ 33 w 33"/>
                <a:gd name="T15" fmla="*/ 5 h 15"/>
                <a:gd name="T16" fmla="*/ 30 w 33"/>
                <a:gd name="T17"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15">
                  <a:moveTo>
                    <a:pt x="30" y="0"/>
                  </a:moveTo>
                  <a:lnTo>
                    <a:pt x="30" y="0"/>
                  </a:lnTo>
                  <a:lnTo>
                    <a:pt x="3" y="4"/>
                  </a:lnTo>
                  <a:cubicBezTo>
                    <a:pt x="1" y="4"/>
                    <a:pt x="0" y="6"/>
                    <a:pt x="0" y="9"/>
                  </a:cubicBezTo>
                  <a:cubicBezTo>
                    <a:pt x="0" y="13"/>
                    <a:pt x="1" y="15"/>
                    <a:pt x="3" y="15"/>
                  </a:cubicBezTo>
                  <a:lnTo>
                    <a:pt x="3" y="15"/>
                  </a:lnTo>
                  <a:lnTo>
                    <a:pt x="30" y="11"/>
                  </a:lnTo>
                  <a:cubicBezTo>
                    <a:pt x="31" y="11"/>
                    <a:pt x="33" y="8"/>
                    <a:pt x="33" y="5"/>
                  </a:cubicBezTo>
                  <a:cubicBezTo>
                    <a:pt x="33" y="2"/>
                    <a:pt x="31" y="0"/>
                    <a:pt x="30" y="0"/>
                  </a:cubicBezTo>
                  <a:close/>
                </a:path>
              </a:pathLst>
            </a:custGeom>
            <a:grpFill/>
            <a:ln w="0">
              <a:noFill/>
              <a:prstDash val="solid"/>
              <a:round/>
              <a:headEnd/>
              <a:tailEnd/>
            </a:ln>
          </p:spPr>
          <p:txBody>
            <a:bodyPr/>
            <a:lstStyle/>
            <a:p>
              <a:pPr defTabSz="543689">
                <a:defRPr/>
              </a:pPr>
              <a:endParaRPr lang="zh-CN" altLang="en-US" sz="3201"/>
            </a:p>
          </p:txBody>
        </p:sp>
        <p:sp>
          <p:nvSpPr>
            <p:cNvPr id="194" name="Freeform 46"/>
            <p:cNvSpPr>
              <a:spLocks/>
            </p:cNvSpPr>
            <p:nvPr/>
          </p:nvSpPr>
          <p:spPr bwMode="auto">
            <a:xfrm>
              <a:off x="1652588" y="1177925"/>
              <a:ext cx="19050" cy="9525"/>
            </a:xfrm>
            <a:custGeom>
              <a:avLst/>
              <a:gdLst>
                <a:gd name="T0" fmla="*/ 2 w 22"/>
                <a:gd name="T1" fmla="*/ 10 h 10"/>
                <a:gd name="T2" fmla="*/ 2 w 22"/>
                <a:gd name="T3" fmla="*/ 10 h 10"/>
                <a:gd name="T4" fmla="*/ 20 w 22"/>
                <a:gd name="T5" fmla="*/ 8 h 10"/>
                <a:gd name="T6" fmla="*/ 22 w 22"/>
                <a:gd name="T7" fmla="*/ 4 h 10"/>
                <a:gd name="T8" fmla="*/ 20 w 22"/>
                <a:gd name="T9" fmla="*/ 0 h 10"/>
                <a:gd name="T10" fmla="*/ 2 w 22"/>
                <a:gd name="T11" fmla="*/ 2 h 10"/>
                <a:gd name="T12" fmla="*/ 0 w 22"/>
                <a:gd name="T13" fmla="*/ 6 h 10"/>
                <a:gd name="T14" fmla="*/ 2 w 22"/>
                <a:gd name="T15" fmla="*/ 10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 h="10">
                  <a:moveTo>
                    <a:pt x="2" y="10"/>
                  </a:moveTo>
                  <a:lnTo>
                    <a:pt x="2" y="10"/>
                  </a:lnTo>
                  <a:lnTo>
                    <a:pt x="20" y="8"/>
                  </a:lnTo>
                  <a:cubicBezTo>
                    <a:pt x="22" y="8"/>
                    <a:pt x="22" y="6"/>
                    <a:pt x="22" y="4"/>
                  </a:cubicBezTo>
                  <a:cubicBezTo>
                    <a:pt x="22" y="2"/>
                    <a:pt x="22" y="0"/>
                    <a:pt x="20" y="0"/>
                  </a:cubicBezTo>
                  <a:lnTo>
                    <a:pt x="2" y="2"/>
                  </a:lnTo>
                  <a:cubicBezTo>
                    <a:pt x="1" y="2"/>
                    <a:pt x="0" y="4"/>
                    <a:pt x="0" y="6"/>
                  </a:cubicBezTo>
                  <a:cubicBezTo>
                    <a:pt x="0" y="8"/>
                    <a:pt x="1" y="10"/>
                    <a:pt x="2" y="10"/>
                  </a:cubicBezTo>
                  <a:close/>
                </a:path>
              </a:pathLst>
            </a:custGeom>
            <a:grpFill/>
            <a:ln w="0">
              <a:noFill/>
              <a:prstDash val="solid"/>
              <a:round/>
              <a:headEnd/>
              <a:tailEnd/>
            </a:ln>
          </p:spPr>
          <p:txBody>
            <a:bodyPr/>
            <a:lstStyle/>
            <a:p>
              <a:pPr defTabSz="543689">
                <a:defRPr/>
              </a:pPr>
              <a:endParaRPr lang="zh-CN" altLang="en-US" sz="3201"/>
            </a:p>
          </p:txBody>
        </p:sp>
        <p:sp>
          <p:nvSpPr>
            <p:cNvPr id="195" name="Freeform 47"/>
            <p:cNvSpPr>
              <a:spLocks/>
            </p:cNvSpPr>
            <p:nvPr/>
          </p:nvSpPr>
          <p:spPr bwMode="auto">
            <a:xfrm>
              <a:off x="1652588" y="1190625"/>
              <a:ext cx="19050" cy="9525"/>
            </a:xfrm>
            <a:custGeom>
              <a:avLst/>
              <a:gdLst>
                <a:gd name="T0" fmla="*/ 20 w 22"/>
                <a:gd name="T1" fmla="*/ 0 h 11"/>
                <a:gd name="T2" fmla="*/ 20 w 22"/>
                <a:gd name="T3" fmla="*/ 0 h 11"/>
                <a:gd name="T4" fmla="*/ 2 w 22"/>
                <a:gd name="T5" fmla="*/ 3 h 11"/>
                <a:gd name="T6" fmla="*/ 0 w 22"/>
                <a:gd name="T7" fmla="*/ 7 h 11"/>
                <a:gd name="T8" fmla="*/ 2 w 22"/>
                <a:gd name="T9" fmla="*/ 11 h 11"/>
                <a:gd name="T10" fmla="*/ 2 w 22"/>
                <a:gd name="T11" fmla="*/ 11 h 11"/>
                <a:gd name="T12" fmla="*/ 20 w 22"/>
                <a:gd name="T13" fmla="*/ 8 h 11"/>
                <a:gd name="T14" fmla="*/ 22 w 22"/>
                <a:gd name="T15" fmla="*/ 4 h 11"/>
                <a:gd name="T16" fmla="*/ 20 w 22"/>
                <a:gd name="T17"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 h="11">
                  <a:moveTo>
                    <a:pt x="20" y="0"/>
                  </a:moveTo>
                  <a:lnTo>
                    <a:pt x="20" y="0"/>
                  </a:lnTo>
                  <a:lnTo>
                    <a:pt x="2" y="3"/>
                  </a:lnTo>
                  <a:cubicBezTo>
                    <a:pt x="1" y="3"/>
                    <a:pt x="0" y="5"/>
                    <a:pt x="0" y="7"/>
                  </a:cubicBezTo>
                  <a:cubicBezTo>
                    <a:pt x="0" y="9"/>
                    <a:pt x="1" y="11"/>
                    <a:pt x="2" y="11"/>
                  </a:cubicBezTo>
                  <a:lnTo>
                    <a:pt x="2" y="11"/>
                  </a:lnTo>
                  <a:lnTo>
                    <a:pt x="20" y="8"/>
                  </a:lnTo>
                  <a:cubicBezTo>
                    <a:pt x="22" y="8"/>
                    <a:pt x="22" y="6"/>
                    <a:pt x="22" y="4"/>
                  </a:cubicBezTo>
                  <a:cubicBezTo>
                    <a:pt x="22" y="2"/>
                    <a:pt x="22" y="0"/>
                    <a:pt x="20" y="0"/>
                  </a:cubicBezTo>
                  <a:close/>
                </a:path>
              </a:pathLst>
            </a:custGeom>
            <a:grpFill/>
            <a:ln w="0">
              <a:noFill/>
              <a:prstDash val="solid"/>
              <a:round/>
              <a:headEnd/>
              <a:tailEnd/>
            </a:ln>
          </p:spPr>
          <p:txBody>
            <a:bodyPr/>
            <a:lstStyle/>
            <a:p>
              <a:pPr defTabSz="543689">
                <a:defRPr/>
              </a:pPr>
              <a:endParaRPr lang="zh-CN" altLang="en-US" sz="3201"/>
            </a:p>
          </p:txBody>
        </p:sp>
        <p:sp>
          <p:nvSpPr>
            <p:cNvPr id="196" name="Freeform 48"/>
            <p:cNvSpPr>
              <a:spLocks noEditPoints="1"/>
            </p:cNvSpPr>
            <p:nvPr/>
          </p:nvSpPr>
          <p:spPr bwMode="auto">
            <a:xfrm>
              <a:off x="1654175" y="976313"/>
              <a:ext cx="19050" cy="26988"/>
            </a:xfrm>
            <a:custGeom>
              <a:avLst/>
              <a:gdLst>
                <a:gd name="T0" fmla="*/ 5 w 23"/>
                <a:gd name="T1" fmla="*/ 8 h 31"/>
                <a:gd name="T2" fmla="*/ 5 w 23"/>
                <a:gd name="T3" fmla="*/ 8 h 31"/>
                <a:gd name="T4" fmla="*/ 5 w 23"/>
                <a:gd name="T5" fmla="*/ 5 h 31"/>
                <a:gd name="T6" fmla="*/ 17 w 23"/>
                <a:gd name="T7" fmla="*/ 9 h 31"/>
                <a:gd name="T8" fmla="*/ 18 w 23"/>
                <a:gd name="T9" fmla="*/ 12 h 31"/>
                <a:gd name="T10" fmla="*/ 18 w 23"/>
                <a:gd name="T11" fmla="*/ 23 h 31"/>
                <a:gd name="T12" fmla="*/ 17 w 23"/>
                <a:gd name="T13" fmla="*/ 26 h 31"/>
                <a:gd name="T14" fmla="*/ 5 w 23"/>
                <a:gd name="T15" fmla="*/ 24 h 31"/>
                <a:gd name="T16" fmla="*/ 5 w 23"/>
                <a:gd name="T17" fmla="*/ 21 h 31"/>
                <a:gd name="T18" fmla="*/ 5 w 23"/>
                <a:gd name="T19" fmla="*/ 8 h 31"/>
                <a:gd name="T20" fmla="*/ 1 w 23"/>
                <a:gd name="T21" fmla="*/ 26 h 31"/>
                <a:gd name="T22" fmla="*/ 1 w 23"/>
                <a:gd name="T23" fmla="*/ 26 h 31"/>
                <a:gd name="T24" fmla="*/ 4 w 23"/>
                <a:gd name="T25" fmla="*/ 29 h 31"/>
                <a:gd name="T26" fmla="*/ 5 w 23"/>
                <a:gd name="T27" fmla="*/ 29 h 31"/>
                <a:gd name="T28" fmla="*/ 18 w 23"/>
                <a:gd name="T29" fmla="*/ 31 h 31"/>
                <a:gd name="T30" fmla="*/ 18 w 23"/>
                <a:gd name="T31" fmla="*/ 30 h 31"/>
                <a:gd name="T32" fmla="*/ 23 w 23"/>
                <a:gd name="T33" fmla="*/ 23 h 31"/>
                <a:gd name="T34" fmla="*/ 23 w 23"/>
                <a:gd name="T35" fmla="*/ 12 h 31"/>
                <a:gd name="T36" fmla="*/ 19 w 23"/>
                <a:gd name="T37" fmla="*/ 4 h 31"/>
                <a:gd name="T38" fmla="*/ 5 w 23"/>
                <a:gd name="T39" fmla="*/ 0 h 31"/>
                <a:gd name="T40" fmla="*/ 4 w 23"/>
                <a:gd name="T41" fmla="*/ 0 h 31"/>
                <a:gd name="T42" fmla="*/ 0 w 23"/>
                <a:gd name="T43" fmla="*/ 8 h 31"/>
                <a:gd name="T44" fmla="*/ 0 w 23"/>
                <a:gd name="T45" fmla="*/ 21 h 31"/>
                <a:gd name="T46" fmla="*/ 1 w 23"/>
                <a:gd name="T47" fmla="*/ 26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3" h="31">
                  <a:moveTo>
                    <a:pt x="5" y="8"/>
                  </a:moveTo>
                  <a:lnTo>
                    <a:pt x="5" y="8"/>
                  </a:lnTo>
                  <a:cubicBezTo>
                    <a:pt x="5" y="6"/>
                    <a:pt x="5" y="5"/>
                    <a:pt x="5" y="5"/>
                  </a:cubicBezTo>
                  <a:lnTo>
                    <a:pt x="17" y="9"/>
                  </a:lnTo>
                  <a:cubicBezTo>
                    <a:pt x="17" y="9"/>
                    <a:pt x="18" y="10"/>
                    <a:pt x="18" y="12"/>
                  </a:cubicBezTo>
                  <a:lnTo>
                    <a:pt x="18" y="23"/>
                  </a:lnTo>
                  <a:cubicBezTo>
                    <a:pt x="18" y="24"/>
                    <a:pt x="18" y="25"/>
                    <a:pt x="17" y="26"/>
                  </a:cubicBezTo>
                  <a:lnTo>
                    <a:pt x="5" y="24"/>
                  </a:lnTo>
                  <a:cubicBezTo>
                    <a:pt x="5" y="24"/>
                    <a:pt x="5" y="23"/>
                    <a:pt x="5" y="21"/>
                  </a:cubicBezTo>
                  <a:lnTo>
                    <a:pt x="5" y="8"/>
                  </a:lnTo>
                  <a:close/>
                  <a:moveTo>
                    <a:pt x="1" y="26"/>
                  </a:moveTo>
                  <a:lnTo>
                    <a:pt x="1" y="26"/>
                  </a:lnTo>
                  <a:cubicBezTo>
                    <a:pt x="2" y="29"/>
                    <a:pt x="4" y="29"/>
                    <a:pt x="4" y="29"/>
                  </a:cubicBezTo>
                  <a:lnTo>
                    <a:pt x="5" y="29"/>
                  </a:lnTo>
                  <a:lnTo>
                    <a:pt x="18" y="31"/>
                  </a:lnTo>
                  <a:lnTo>
                    <a:pt x="18" y="30"/>
                  </a:lnTo>
                  <a:cubicBezTo>
                    <a:pt x="21" y="30"/>
                    <a:pt x="23" y="27"/>
                    <a:pt x="23" y="23"/>
                  </a:cubicBezTo>
                  <a:lnTo>
                    <a:pt x="23" y="12"/>
                  </a:lnTo>
                  <a:cubicBezTo>
                    <a:pt x="23" y="8"/>
                    <a:pt x="21" y="5"/>
                    <a:pt x="19" y="4"/>
                  </a:cubicBezTo>
                  <a:lnTo>
                    <a:pt x="5" y="0"/>
                  </a:lnTo>
                  <a:lnTo>
                    <a:pt x="4" y="0"/>
                  </a:lnTo>
                  <a:cubicBezTo>
                    <a:pt x="2" y="0"/>
                    <a:pt x="0" y="3"/>
                    <a:pt x="0" y="8"/>
                  </a:cubicBezTo>
                  <a:lnTo>
                    <a:pt x="0" y="21"/>
                  </a:lnTo>
                  <a:cubicBezTo>
                    <a:pt x="0" y="23"/>
                    <a:pt x="0" y="25"/>
                    <a:pt x="1" y="26"/>
                  </a:cubicBezTo>
                  <a:close/>
                </a:path>
              </a:pathLst>
            </a:custGeom>
            <a:grpFill/>
            <a:ln w="0">
              <a:noFill/>
              <a:prstDash val="solid"/>
              <a:round/>
              <a:headEnd/>
              <a:tailEnd/>
            </a:ln>
          </p:spPr>
          <p:txBody>
            <a:bodyPr/>
            <a:lstStyle/>
            <a:p>
              <a:pPr defTabSz="543689">
                <a:defRPr/>
              </a:pPr>
              <a:endParaRPr lang="zh-CN" altLang="en-US" sz="3201"/>
            </a:p>
          </p:txBody>
        </p:sp>
        <p:sp>
          <p:nvSpPr>
            <p:cNvPr id="197" name="Freeform 49"/>
            <p:cNvSpPr>
              <a:spLocks noEditPoints="1"/>
            </p:cNvSpPr>
            <p:nvPr/>
          </p:nvSpPr>
          <p:spPr bwMode="auto">
            <a:xfrm>
              <a:off x="1654175" y="1047750"/>
              <a:ext cx="19050" cy="25400"/>
            </a:xfrm>
            <a:custGeom>
              <a:avLst/>
              <a:gdLst>
                <a:gd name="T0" fmla="*/ 5 w 22"/>
                <a:gd name="T1" fmla="*/ 7 h 30"/>
                <a:gd name="T2" fmla="*/ 5 w 22"/>
                <a:gd name="T3" fmla="*/ 7 h 30"/>
                <a:gd name="T4" fmla="*/ 6 w 22"/>
                <a:gd name="T5" fmla="*/ 5 h 30"/>
                <a:gd name="T6" fmla="*/ 17 w 22"/>
                <a:gd name="T7" fmla="*/ 8 h 30"/>
                <a:gd name="T8" fmla="*/ 17 w 22"/>
                <a:gd name="T9" fmla="*/ 10 h 30"/>
                <a:gd name="T10" fmla="*/ 17 w 22"/>
                <a:gd name="T11" fmla="*/ 23 h 30"/>
                <a:gd name="T12" fmla="*/ 17 w 22"/>
                <a:gd name="T13" fmla="*/ 25 h 30"/>
                <a:gd name="T14" fmla="*/ 6 w 22"/>
                <a:gd name="T15" fmla="*/ 25 h 30"/>
                <a:gd name="T16" fmla="*/ 5 w 22"/>
                <a:gd name="T17" fmla="*/ 22 h 30"/>
                <a:gd name="T18" fmla="*/ 5 w 22"/>
                <a:gd name="T19" fmla="*/ 7 h 30"/>
                <a:gd name="T20" fmla="*/ 5 w 22"/>
                <a:gd name="T21" fmla="*/ 30 h 30"/>
                <a:gd name="T22" fmla="*/ 5 w 22"/>
                <a:gd name="T23" fmla="*/ 30 h 30"/>
                <a:gd name="T24" fmla="*/ 17 w 22"/>
                <a:gd name="T25" fmla="*/ 30 h 30"/>
                <a:gd name="T26" fmla="*/ 22 w 22"/>
                <a:gd name="T27" fmla="*/ 23 h 30"/>
                <a:gd name="T28" fmla="*/ 22 w 22"/>
                <a:gd name="T29" fmla="*/ 10 h 30"/>
                <a:gd name="T30" fmla="*/ 18 w 22"/>
                <a:gd name="T31" fmla="*/ 3 h 30"/>
                <a:gd name="T32" fmla="*/ 6 w 22"/>
                <a:gd name="T33" fmla="*/ 0 h 30"/>
                <a:gd name="T34" fmla="*/ 5 w 22"/>
                <a:gd name="T35" fmla="*/ 0 h 30"/>
                <a:gd name="T36" fmla="*/ 0 w 22"/>
                <a:gd name="T37" fmla="*/ 7 h 30"/>
                <a:gd name="T38" fmla="*/ 0 w 22"/>
                <a:gd name="T39" fmla="*/ 22 h 30"/>
                <a:gd name="T40" fmla="*/ 5 w 22"/>
                <a:gd name="T41" fmla="*/ 3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 h="30">
                  <a:moveTo>
                    <a:pt x="5" y="7"/>
                  </a:moveTo>
                  <a:lnTo>
                    <a:pt x="5" y="7"/>
                  </a:lnTo>
                  <a:cubicBezTo>
                    <a:pt x="5" y="6"/>
                    <a:pt x="5" y="5"/>
                    <a:pt x="6" y="5"/>
                  </a:cubicBezTo>
                  <a:lnTo>
                    <a:pt x="17" y="8"/>
                  </a:lnTo>
                  <a:cubicBezTo>
                    <a:pt x="17" y="8"/>
                    <a:pt x="17" y="9"/>
                    <a:pt x="17" y="10"/>
                  </a:cubicBezTo>
                  <a:lnTo>
                    <a:pt x="17" y="23"/>
                  </a:lnTo>
                  <a:cubicBezTo>
                    <a:pt x="17" y="24"/>
                    <a:pt x="17" y="24"/>
                    <a:pt x="17" y="25"/>
                  </a:cubicBezTo>
                  <a:lnTo>
                    <a:pt x="6" y="25"/>
                  </a:lnTo>
                  <a:cubicBezTo>
                    <a:pt x="5" y="24"/>
                    <a:pt x="5" y="24"/>
                    <a:pt x="5" y="22"/>
                  </a:cubicBezTo>
                  <a:lnTo>
                    <a:pt x="5" y="7"/>
                  </a:lnTo>
                  <a:close/>
                  <a:moveTo>
                    <a:pt x="5" y="30"/>
                  </a:moveTo>
                  <a:lnTo>
                    <a:pt x="5" y="30"/>
                  </a:lnTo>
                  <a:lnTo>
                    <a:pt x="17" y="30"/>
                  </a:lnTo>
                  <a:cubicBezTo>
                    <a:pt x="20" y="29"/>
                    <a:pt x="22" y="26"/>
                    <a:pt x="22" y="23"/>
                  </a:cubicBezTo>
                  <a:lnTo>
                    <a:pt x="22" y="10"/>
                  </a:lnTo>
                  <a:cubicBezTo>
                    <a:pt x="22" y="6"/>
                    <a:pt x="20" y="3"/>
                    <a:pt x="18" y="3"/>
                  </a:cubicBezTo>
                  <a:lnTo>
                    <a:pt x="6" y="0"/>
                  </a:lnTo>
                  <a:lnTo>
                    <a:pt x="5" y="0"/>
                  </a:lnTo>
                  <a:cubicBezTo>
                    <a:pt x="2" y="0"/>
                    <a:pt x="0" y="3"/>
                    <a:pt x="0" y="7"/>
                  </a:cubicBezTo>
                  <a:lnTo>
                    <a:pt x="0" y="22"/>
                  </a:lnTo>
                  <a:cubicBezTo>
                    <a:pt x="0" y="27"/>
                    <a:pt x="2" y="30"/>
                    <a:pt x="5" y="30"/>
                  </a:cubicBezTo>
                  <a:close/>
                </a:path>
              </a:pathLst>
            </a:custGeom>
            <a:grpFill/>
            <a:ln w="0">
              <a:noFill/>
              <a:prstDash val="solid"/>
              <a:round/>
              <a:headEnd/>
              <a:tailEnd/>
            </a:ln>
          </p:spPr>
          <p:txBody>
            <a:bodyPr/>
            <a:lstStyle/>
            <a:p>
              <a:pPr defTabSz="543689">
                <a:defRPr/>
              </a:pPr>
              <a:endParaRPr lang="zh-CN" altLang="en-US" sz="3201"/>
            </a:p>
          </p:txBody>
        </p:sp>
        <p:sp>
          <p:nvSpPr>
            <p:cNvPr id="198" name="Freeform 50"/>
            <p:cNvSpPr>
              <a:spLocks noEditPoints="1"/>
            </p:cNvSpPr>
            <p:nvPr/>
          </p:nvSpPr>
          <p:spPr bwMode="auto">
            <a:xfrm>
              <a:off x="1652588" y="1111250"/>
              <a:ext cx="20637" cy="25400"/>
            </a:xfrm>
            <a:custGeom>
              <a:avLst/>
              <a:gdLst>
                <a:gd name="T0" fmla="*/ 5 w 23"/>
                <a:gd name="T1" fmla="*/ 8 h 30"/>
                <a:gd name="T2" fmla="*/ 5 w 23"/>
                <a:gd name="T3" fmla="*/ 8 h 30"/>
                <a:gd name="T4" fmla="*/ 5 w 23"/>
                <a:gd name="T5" fmla="*/ 5 h 30"/>
                <a:gd name="T6" fmla="*/ 17 w 23"/>
                <a:gd name="T7" fmla="*/ 6 h 30"/>
                <a:gd name="T8" fmla="*/ 18 w 23"/>
                <a:gd name="T9" fmla="*/ 8 h 30"/>
                <a:gd name="T10" fmla="*/ 18 w 23"/>
                <a:gd name="T11" fmla="*/ 22 h 30"/>
                <a:gd name="T12" fmla="*/ 17 w 23"/>
                <a:gd name="T13" fmla="*/ 24 h 30"/>
                <a:gd name="T14" fmla="*/ 5 w 23"/>
                <a:gd name="T15" fmla="*/ 25 h 30"/>
                <a:gd name="T16" fmla="*/ 5 w 23"/>
                <a:gd name="T17" fmla="*/ 22 h 30"/>
                <a:gd name="T18" fmla="*/ 5 w 23"/>
                <a:gd name="T19" fmla="*/ 8 h 30"/>
                <a:gd name="T20" fmla="*/ 4 w 23"/>
                <a:gd name="T21" fmla="*/ 30 h 30"/>
                <a:gd name="T22" fmla="*/ 4 w 23"/>
                <a:gd name="T23" fmla="*/ 30 h 30"/>
                <a:gd name="T24" fmla="*/ 18 w 23"/>
                <a:gd name="T25" fmla="*/ 28 h 30"/>
                <a:gd name="T26" fmla="*/ 23 w 23"/>
                <a:gd name="T27" fmla="*/ 22 h 30"/>
                <a:gd name="T28" fmla="*/ 23 w 23"/>
                <a:gd name="T29" fmla="*/ 8 h 30"/>
                <a:gd name="T30" fmla="*/ 18 w 23"/>
                <a:gd name="T31" fmla="*/ 1 h 30"/>
                <a:gd name="T32" fmla="*/ 5 w 23"/>
                <a:gd name="T33" fmla="*/ 0 h 30"/>
                <a:gd name="T34" fmla="*/ 4 w 23"/>
                <a:gd name="T35" fmla="*/ 0 h 30"/>
                <a:gd name="T36" fmla="*/ 0 w 23"/>
                <a:gd name="T37" fmla="*/ 8 h 30"/>
                <a:gd name="T38" fmla="*/ 0 w 23"/>
                <a:gd name="T39" fmla="*/ 22 h 30"/>
                <a:gd name="T40" fmla="*/ 4 w 23"/>
                <a:gd name="T41" fmla="*/ 3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3" h="30">
                  <a:moveTo>
                    <a:pt x="5" y="8"/>
                  </a:moveTo>
                  <a:lnTo>
                    <a:pt x="5" y="8"/>
                  </a:lnTo>
                  <a:cubicBezTo>
                    <a:pt x="5" y="7"/>
                    <a:pt x="5" y="6"/>
                    <a:pt x="5" y="5"/>
                  </a:cubicBezTo>
                  <a:lnTo>
                    <a:pt x="17" y="6"/>
                  </a:lnTo>
                  <a:cubicBezTo>
                    <a:pt x="17" y="6"/>
                    <a:pt x="18" y="7"/>
                    <a:pt x="18" y="8"/>
                  </a:cubicBezTo>
                  <a:lnTo>
                    <a:pt x="18" y="22"/>
                  </a:lnTo>
                  <a:cubicBezTo>
                    <a:pt x="18" y="23"/>
                    <a:pt x="18" y="23"/>
                    <a:pt x="17" y="24"/>
                  </a:cubicBezTo>
                  <a:lnTo>
                    <a:pt x="5" y="25"/>
                  </a:lnTo>
                  <a:cubicBezTo>
                    <a:pt x="5" y="24"/>
                    <a:pt x="5" y="24"/>
                    <a:pt x="5" y="22"/>
                  </a:cubicBezTo>
                  <a:lnTo>
                    <a:pt x="5" y="8"/>
                  </a:lnTo>
                  <a:close/>
                  <a:moveTo>
                    <a:pt x="4" y="30"/>
                  </a:moveTo>
                  <a:lnTo>
                    <a:pt x="4" y="30"/>
                  </a:lnTo>
                  <a:lnTo>
                    <a:pt x="18" y="28"/>
                  </a:lnTo>
                  <a:cubicBezTo>
                    <a:pt x="21" y="28"/>
                    <a:pt x="23" y="25"/>
                    <a:pt x="23" y="22"/>
                  </a:cubicBezTo>
                  <a:lnTo>
                    <a:pt x="23" y="8"/>
                  </a:lnTo>
                  <a:cubicBezTo>
                    <a:pt x="23" y="5"/>
                    <a:pt x="21" y="1"/>
                    <a:pt x="18" y="1"/>
                  </a:cubicBezTo>
                  <a:lnTo>
                    <a:pt x="5" y="0"/>
                  </a:lnTo>
                  <a:lnTo>
                    <a:pt x="4" y="0"/>
                  </a:lnTo>
                  <a:cubicBezTo>
                    <a:pt x="2" y="0"/>
                    <a:pt x="0" y="3"/>
                    <a:pt x="0" y="8"/>
                  </a:cubicBezTo>
                  <a:lnTo>
                    <a:pt x="0" y="22"/>
                  </a:lnTo>
                  <a:cubicBezTo>
                    <a:pt x="0" y="27"/>
                    <a:pt x="2" y="30"/>
                    <a:pt x="4" y="30"/>
                  </a:cubicBezTo>
                  <a:close/>
                </a:path>
              </a:pathLst>
            </a:custGeom>
            <a:grpFill/>
            <a:ln w="0">
              <a:noFill/>
              <a:prstDash val="solid"/>
              <a:round/>
              <a:headEnd/>
              <a:tailEnd/>
            </a:ln>
          </p:spPr>
          <p:txBody>
            <a:bodyPr/>
            <a:lstStyle/>
            <a:p>
              <a:pPr defTabSz="543689">
                <a:defRPr/>
              </a:pPr>
              <a:endParaRPr lang="zh-CN" altLang="en-US" sz="3201"/>
            </a:p>
          </p:txBody>
        </p:sp>
        <p:sp>
          <p:nvSpPr>
            <p:cNvPr id="199" name="Freeform 51"/>
            <p:cNvSpPr>
              <a:spLocks/>
            </p:cNvSpPr>
            <p:nvPr/>
          </p:nvSpPr>
          <p:spPr bwMode="auto">
            <a:xfrm>
              <a:off x="1762125" y="1182688"/>
              <a:ext cx="79375" cy="15875"/>
            </a:xfrm>
            <a:custGeom>
              <a:avLst/>
              <a:gdLst>
                <a:gd name="T0" fmla="*/ 88 w 94"/>
                <a:gd name="T1" fmla="*/ 0 h 19"/>
                <a:gd name="T2" fmla="*/ 88 w 94"/>
                <a:gd name="T3" fmla="*/ 0 h 19"/>
                <a:gd name="T4" fmla="*/ 6 w 94"/>
                <a:gd name="T5" fmla="*/ 0 h 19"/>
                <a:gd name="T6" fmla="*/ 0 w 94"/>
                <a:gd name="T7" fmla="*/ 9 h 19"/>
                <a:gd name="T8" fmla="*/ 6 w 94"/>
                <a:gd name="T9" fmla="*/ 19 h 19"/>
                <a:gd name="T10" fmla="*/ 88 w 94"/>
                <a:gd name="T11" fmla="*/ 19 h 19"/>
                <a:gd name="T12" fmla="*/ 94 w 94"/>
                <a:gd name="T13" fmla="*/ 9 h 19"/>
                <a:gd name="T14" fmla="*/ 88 w 94"/>
                <a:gd name="T15" fmla="*/ 0 h 1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4" h="19">
                  <a:moveTo>
                    <a:pt x="88" y="0"/>
                  </a:moveTo>
                  <a:lnTo>
                    <a:pt x="88" y="0"/>
                  </a:lnTo>
                  <a:lnTo>
                    <a:pt x="6" y="0"/>
                  </a:lnTo>
                  <a:cubicBezTo>
                    <a:pt x="3" y="0"/>
                    <a:pt x="0" y="4"/>
                    <a:pt x="0" y="9"/>
                  </a:cubicBezTo>
                  <a:cubicBezTo>
                    <a:pt x="0" y="14"/>
                    <a:pt x="3" y="19"/>
                    <a:pt x="6" y="19"/>
                  </a:cubicBezTo>
                  <a:lnTo>
                    <a:pt x="88" y="19"/>
                  </a:lnTo>
                  <a:cubicBezTo>
                    <a:pt x="91" y="19"/>
                    <a:pt x="94" y="14"/>
                    <a:pt x="94" y="9"/>
                  </a:cubicBezTo>
                  <a:cubicBezTo>
                    <a:pt x="94" y="4"/>
                    <a:pt x="91" y="0"/>
                    <a:pt x="88" y="0"/>
                  </a:cubicBezTo>
                  <a:close/>
                </a:path>
              </a:pathLst>
            </a:custGeom>
            <a:grpFill/>
            <a:ln w="0">
              <a:noFill/>
              <a:prstDash val="solid"/>
              <a:round/>
              <a:headEnd/>
              <a:tailEnd/>
            </a:ln>
          </p:spPr>
          <p:txBody>
            <a:bodyPr/>
            <a:lstStyle/>
            <a:p>
              <a:pPr defTabSz="543689">
                <a:defRPr/>
              </a:pPr>
              <a:endParaRPr lang="zh-CN" altLang="en-US" sz="3201"/>
            </a:p>
          </p:txBody>
        </p:sp>
        <p:sp>
          <p:nvSpPr>
            <p:cNvPr id="200" name="Freeform 52"/>
            <p:cNvSpPr>
              <a:spLocks/>
            </p:cNvSpPr>
            <p:nvPr/>
          </p:nvSpPr>
          <p:spPr bwMode="auto">
            <a:xfrm>
              <a:off x="1762125" y="1214438"/>
              <a:ext cx="79375" cy="15875"/>
            </a:xfrm>
            <a:custGeom>
              <a:avLst/>
              <a:gdLst>
                <a:gd name="T0" fmla="*/ 88 w 94"/>
                <a:gd name="T1" fmla="*/ 0 h 19"/>
                <a:gd name="T2" fmla="*/ 88 w 94"/>
                <a:gd name="T3" fmla="*/ 0 h 19"/>
                <a:gd name="T4" fmla="*/ 6 w 94"/>
                <a:gd name="T5" fmla="*/ 0 h 19"/>
                <a:gd name="T6" fmla="*/ 0 w 94"/>
                <a:gd name="T7" fmla="*/ 9 h 19"/>
                <a:gd name="T8" fmla="*/ 6 w 94"/>
                <a:gd name="T9" fmla="*/ 19 h 19"/>
                <a:gd name="T10" fmla="*/ 88 w 94"/>
                <a:gd name="T11" fmla="*/ 19 h 19"/>
                <a:gd name="T12" fmla="*/ 94 w 94"/>
                <a:gd name="T13" fmla="*/ 9 h 19"/>
                <a:gd name="T14" fmla="*/ 88 w 94"/>
                <a:gd name="T15" fmla="*/ 0 h 1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4" h="19">
                  <a:moveTo>
                    <a:pt x="88" y="0"/>
                  </a:moveTo>
                  <a:lnTo>
                    <a:pt x="88" y="0"/>
                  </a:lnTo>
                  <a:lnTo>
                    <a:pt x="6" y="0"/>
                  </a:lnTo>
                  <a:cubicBezTo>
                    <a:pt x="3" y="0"/>
                    <a:pt x="0" y="4"/>
                    <a:pt x="0" y="9"/>
                  </a:cubicBezTo>
                  <a:cubicBezTo>
                    <a:pt x="0" y="14"/>
                    <a:pt x="3" y="19"/>
                    <a:pt x="6" y="19"/>
                  </a:cubicBezTo>
                  <a:lnTo>
                    <a:pt x="88" y="19"/>
                  </a:lnTo>
                  <a:cubicBezTo>
                    <a:pt x="91" y="19"/>
                    <a:pt x="94" y="14"/>
                    <a:pt x="94" y="9"/>
                  </a:cubicBezTo>
                  <a:cubicBezTo>
                    <a:pt x="94" y="4"/>
                    <a:pt x="91" y="0"/>
                    <a:pt x="88" y="0"/>
                  </a:cubicBezTo>
                  <a:close/>
                </a:path>
              </a:pathLst>
            </a:custGeom>
            <a:grpFill/>
            <a:ln w="0">
              <a:noFill/>
              <a:prstDash val="solid"/>
              <a:round/>
              <a:headEnd/>
              <a:tailEnd/>
            </a:ln>
          </p:spPr>
          <p:txBody>
            <a:bodyPr/>
            <a:lstStyle/>
            <a:p>
              <a:pPr defTabSz="543689">
                <a:defRPr/>
              </a:pPr>
              <a:endParaRPr lang="zh-CN" altLang="en-US" sz="3201"/>
            </a:p>
          </p:txBody>
        </p:sp>
      </p:grpSp>
      <p:sp>
        <p:nvSpPr>
          <p:cNvPr id="201" name="文本框 200"/>
          <p:cNvSpPr txBox="1"/>
          <p:nvPr/>
        </p:nvSpPr>
        <p:spPr bwMode="auto">
          <a:xfrm>
            <a:off x="8039692" y="5324891"/>
            <a:ext cx="1267683" cy="273325"/>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r>
              <a:rPr lang="zh-CN" altLang="en-US" sz="1200" dirty="0">
                <a:latin typeface="+mn-ea"/>
                <a:ea typeface="+mn-ea"/>
              </a:rPr>
              <a:t>实验设备</a:t>
            </a:r>
            <a:endParaRPr lang="zh-CN" altLang="en-US" sz="1200" dirty="0" smtClean="0">
              <a:latin typeface="+mn-ea"/>
              <a:ea typeface="+mn-ea"/>
            </a:endParaRPr>
          </a:p>
        </p:txBody>
      </p:sp>
      <p:sp>
        <p:nvSpPr>
          <p:cNvPr id="202" name="文本框 201"/>
          <p:cNvSpPr txBox="1"/>
          <p:nvPr/>
        </p:nvSpPr>
        <p:spPr bwMode="auto">
          <a:xfrm>
            <a:off x="6441705" y="3134513"/>
            <a:ext cx="1267683" cy="304103"/>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r>
              <a:rPr lang="zh-CN" altLang="en-US" sz="1400" b="1" dirty="0" smtClean="0">
                <a:latin typeface="+mn-ea"/>
                <a:ea typeface="+mn-ea"/>
              </a:rPr>
              <a:t>红区</a:t>
            </a:r>
          </a:p>
        </p:txBody>
      </p:sp>
      <p:sp>
        <p:nvSpPr>
          <p:cNvPr id="203" name="文本框 202"/>
          <p:cNvSpPr txBox="1"/>
          <p:nvPr/>
        </p:nvSpPr>
        <p:spPr bwMode="auto">
          <a:xfrm>
            <a:off x="9004072" y="3101105"/>
            <a:ext cx="1267683" cy="304103"/>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r>
              <a:rPr lang="zh-CN" altLang="en-US" sz="1400" b="1" dirty="0">
                <a:latin typeface="+mn-ea"/>
                <a:ea typeface="+mn-ea"/>
              </a:rPr>
              <a:t>黄</a:t>
            </a:r>
            <a:r>
              <a:rPr lang="zh-CN" altLang="en-US" sz="1400" b="1" dirty="0" smtClean="0">
                <a:latin typeface="+mn-ea"/>
                <a:ea typeface="+mn-ea"/>
              </a:rPr>
              <a:t>区</a:t>
            </a:r>
          </a:p>
        </p:txBody>
      </p:sp>
      <p:sp>
        <p:nvSpPr>
          <p:cNvPr id="204" name="文本框 203"/>
          <p:cNvSpPr txBox="1"/>
          <p:nvPr/>
        </p:nvSpPr>
        <p:spPr bwMode="auto">
          <a:xfrm>
            <a:off x="10673766" y="3103053"/>
            <a:ext cx="1267683" cy="304103"/>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r>
              <a:rPr lang="zh-CN" altLang="en-US" sz="1400" b="1" dirty="0" smtClean="0">
                <a:latin typeface="+mn-ea"/>
                <a:ea typeface="+mn-ea"/>
              </a:rPr>
              <a:t>绿区</a:t>
            </a:r>
          </a:p>
        </p:txBody>
      </p:sp>
      <p:cxnSp>
        <p:nvCxnSpPr>
          <p:cNvPr id="205" name="直接连接符 204"/>
          <p:cNvCxnSpPr/>
          <p:nvPr/>
        </p:nvCxnSpPr>
        <p:spPr bwMode="auto">
          <a:xfrm flipH="1">
            <a:off x="6475581" y="4542295"/>
            <a:ext cx="85739" cy="572857"/>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207" name="直接连接符 206"/>
          <p:cNvCxnSpPr/>
          <p:nvPr/>
        </p:nvCxnSpPr>
        <p:spPr bwMode="auto">
          <a:xfrm>
            <a:off x="6882289" y="4508407"/>
            <a:ext cx="63786" cy="1094499"/>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210" name="直接连接符 209"/>
          <p:cNvCxnSpPr/>
          <p:nvPr/>
        </p:nvCxnSpPr>
        <p:spPr bwMode="auto">
          <a:xfrm flipH="1">
            <a:off x="10726923" y="4518910"/>
            <a:ext cx="73687" cy="649051"/>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211" name="直接连接符 210"/>
          <p:cNvCxnSpPr/>
          <p:nvPr/>
        </p:nvCxnSpPr>
        <p:spPr bwMode="auto">
          <a:xfrm>
            <a:off x="11121578" y="4485022"/>
            <a:ext cx="99403" cy="1117884"/>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215" name="直接连接符 214"/>
          <p:cNvCxnSpPr/>
          <p:nvPr/>
        </p:nvCxnSpPr>
        <p:spPr bwMode="auto">
          <a:xfrm flipH="1">
            <a:off x="8347490" y="4474842"/>
            <a:ext cx="126981" cy="354198"/>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217" name="直接连接符 216"/>
          <p:cNvCxnSpPr/>
          <p:nvPr/>
        </p:nvCxnSpPr>
        <p:spPr bwMode="auto">
          <a:xfrm>
            <a:off x="9101960" y="4487508"/>
            <a:ext cx="187302" cy="457147"/>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219" name="直接连接符 218"/>
          <p:cNvCxnSpPr>
            <a:endCxn id="141" idx="0"/>
          </p:cNvCxnSpPr>
          <p:nvPr/>
        </p:nvCxnSpPr>
        <p:spPr bwMode="auto">
          <a:xfrm>
            <a:off x="8814979" y="4619132"/>
            <a:ext cx="121233" cy="1074519"/>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222" name="文本框 221"/>
          <p:cNvSpPr txBox="1"/>
          <p:nvPr/>
        </p:nvSpPr>
        <p:spPr bwMode="auto">
          <a:xfrm>
            <a:off x="7433811" y="3866155"/>
            <a:ext cx="1267683" cy="273325"/>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r>
              <a:rPr lang="zh-CN" altLang="en-US" sz="1200" dirty="0">
                <a:latin typeface="+mn-ea"/>
                <a:ea typeface="+mn-ea"/>
              </a:rPr>
              <a:t>数</a:t>
            </a:r>
            <a:r>
              <a:rPr lang="zh-CN" altLang="en-US" sz="1200" dirty="0" smtClean="0">
                <a:latin typeface="+mn-ea"/>
                <a:ea typeface="+mn-ea"/>
              </a:rPr>
              <a:t>传系统</a:t>
            </a:r>
          </a:p>
        </p:txBody>
      </p:sp>
      <p:sp>
        <p:nvSpPr>
          <p:cNvPr id="223" name="文本框 222"/>
          <p:cNvSpPr txBox="1"/>
          <p:nvPr/>
        </p:nvSpPr>
        <p:spPr bwMode="auto">
          <a:xfrm>
            <a:off x="9578049" y="3876885"/>
            <a:ext cx="1267683" cy="273325"/>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r>
              <a:rPr lang="zh-CN" altLang="en-US" sz="1200" dirty="0">
                <a:latin typeface="+mn-ea"/>
                <a:ea typeface="+mn-ea"/>
              </a:rPr>
              <a:t>数</a:t>
            </a:r>
            <a:r>
              <a:rPr lang="zh-CN" altLang="en-US" sz="1200" dirty="0" smtClean="0">
                <a:latin typeface="+mn-ea"/>
                <a:ea typeface="+mn-ea"/>
              </a:rPr>
              <a:t>传系统</a:t>
            </a:r>
          </a:p>
        </p:txBody>
      </p:sp>
    </p:spTree>
    <p:extLst>
      <p:ext uri="{BB962C8B-B14F-4D97-AF65-F5344CB8AC3E}">
        <p14:creationId xmlns:p14="http://schemas.microsoft.com/office/powerpoint/2010/main" val="168746787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知识小考</a:t>
            </a:r>
            <a:endParaRPr lang="zh-CN" altLang="en-US" dirty="0"/>
          </a:p>
        </p:txBody>
      </p:sp>
      <p:sp>
        <p:nvSpPr>
          <p:cNvPr id="3" name="文本占位符 2"/>
          <p:cNvSpPr>
            <a:spLocks noGrp="1"/>
          </p:cNvSpPr>
          <p:nvPr>
            <p:ph type="body" sz="quarter" idx="10"/>
          </p:nvPr>
        </p:nvSpPr>
        <p:spPr/>
        <p:txBody>
          <a:bodyPr/>
          <a:lstStyle/>
          <a:p>
            <a:r>
              <a:rPr lang="zh-CN" altLang="en-US" dirty="0"/>
              <a:t>您使用过桌面云吗？请分享一下使用感受，包含优点和不足点。</a:t>
            </a:r>
            <a:endParaRPr lang="en-US" altLang="zh-CN" dirty="0"/>
          </a:p>
          <a:p>
            <a:pPr marL="0" indent="0">
              <a:buNone/>
            </a:pPr>
            <a:r>
              <a:rPr lang="en-US" altLang="zh-CN" dirty="0" smtClean="0"/>
              <a:t/>
            </a:r>
            <a:br>
              <a:rPr lang="en-US" altLang="zh-CN" dirty="0" smtClean="0"/>
            </a:br>
            <a:endParaRPr lang="en-US" altLang="zh-CN" dirty="0" smtClean="0"/>
          </a:p>
          <a:p>
            <a:pPr lvl="1"/>
            <a:endParaRPr lang="en-US" altLang="zh-CN" dirty="0" smtClean="0"/>
          </a:p>
          <a:p>
            <a:pPr lvl="1"/>
            <a:endParaRPr lang="zh-CN" altLang="en-US" dirty="0"/>
          </a:p>
        </p:txBody>
      </p:sp>
      <p:grpSp>
        <p:nvGrpSpPr>
          <p:cNvPr id="17" name="组合 16"/>
          <p:cNvGrpSpPr/>
          <p:nvPr/>
        </p:nvGrpSpPr>
        <p:grpSpPr>
          <a:xfrm>
            <a:off x="1179265" y="2135292"/>
            <a:ext cx="9790209" cy="3764556"/>
            <a:chOff x="1887639" y="3532401"/>
            <a:chExt cx="20587893" cy="7916508"/>
          </a:xfrm>
        </p:grpSpPr>
        <p:sp>
          <p:nvSpPr>
            <p:cNvPr id="18" name="Freeform 1"/>
            <p:cNvSpPr>
              <a:spLocks noChangeArrowheads="1"/>
            </p:cNvSpPr>
            <p:nvPr/>
          </p:nvSpPr>
          <p:spPr bwMode="auto">
            <a:xfrm rot="5400000">
              <a:off x="15203313" y="4176691"/>
              <a:ext cx="7747041" cy="6797396"/>
            </a:xfrm>
            <a:custGeom>
              <a:avLst/>
              <a:gdLst>
                <a:gd name="T0" fmla="*/ 12686 w 12993"/>
                <a:gd name="T1" fmla="*/ 4080 h 11401"/>
                <a:gd name="T2" fmla="*/ 12606 w 12993"/>
                <a:gd name="T3" fmla="*/ 3587 h 11401"/>
                <a:gd name="T4" fmla="*/ 11918 w 12993"/>
                <a:gd name="T5" fmla="*/ 4946 h 11401"/>
                <a:gd name="T6" fmla="*/ 9222 w 12993"/>
                <a:gd name="T7" fmla="*/ 4608 h 11401"/>
                <a:gd name="T8" fmla="*/ 9147 w 12993"/>
                <a:gd name="T9" fmla="*/ 3773 h 11401"/>
                <a:gd name="T10" fmla="*/ 9139 w 12993"/>
                <a:gd name="T11" fmla="*/ 3805 h 11401"/>
                <a:gd name="T12" fmla="*/ 8172 w 12993"/>
                <a:gd name="T13" fmla="*/ 4251 h 11401"/>
                <a:gd name="T14" fmla="*/ 7170 w 12993"/>
                <a:gd name="T15" fmla="*/ 2648 h 11401"/>
                <a:gd name="T16" fmla="*/ 8033 w 12993"/>
                <a:gd name="T17" fmla="*/ 2115 h 11401"/>
                <a:gd name="T18" fmla="*/ 8252 w 12993"/>
                <a:gd name="T19" fmla="*/ 2648 h 11401"/>
                <a:gd name="T20" fmla="*/ 7799 w 12993"/>
                <a:gd name="T21" fmla="*/ 1924 h 11401"/>
                <a:gd name="T22" fmla="*/ 7751 w 12993"/>
                <a:gd name="T23" fmla="*/ 218 h 11401"/>
                <a:gd name="T24" fmla="*/ 7699 w 12993"/>
                <a:gd name="T25" fmla="*/ 171 h 11401"/>
                <a:gd name="T26" fmla="*/ 7091 w 12993"/>
                <a:gd name="T27" fmla="*/ 20 h 11401"/>
                <a:gd name="T28" fmla="*/ 6812 w 12993"/>
                <a:gd name="T29" fmla="*/ 2517 h 11401"/>
                <a:gd name="T30" fmla="*/ 5373 w 12993"/>
                <a:gd name="T31" fmla="*/ 2553 h 11401"/>
                <a:gd name="T32" fmla="*/ 5663 w 12993"/>
                <a:gd name="T33" fmla="*/ 1407 h 11401"/>
                <a:gd name="T34" fmla="*/ 4689 w 12993"/>
                <a:gd name="T35" fmla="*/ 2139 h 11401"/>
                <a:gd name="T36" fmla="*/ 4017 w 12993"/>
                <a:gd name="T37" fmla="*/ 1173 h 11401"/>
                <a:gd name="T38" fmla="*/ 4029 w 12993"/>
                <a:gd name="T39" fmla="*/ 1292 h 11401"/>
                <a:gd name="T40" fmla="*/ 3619 w 12993"/>
                <a:gd name="T41" fmla="*/ 2167 h 11401"/>
                <a:gd name="T42" fmla="*/ 3313 w 12993"/>
                <a:gd name="T43" fmla="*/ 1952 h 11401"/>
                <a:gd name="T44" fmla="*/ 4108 w 12993"/>
                <a:gd name="T45" fmla="*/ 2207 h 11401"/>
                <a:gd name="T46" fmla="*/ 6009 w 12993"/>
                <a:gd name="T47" fmla="*/ 3038 h 11401"/>
                <a:gd name="T48" fmla="*/ 6586 w 12993"/>
                <a:gd name="T49" fmla="*/ 4708 h 11401"/>
                <a:gd name="T50" fmla="*/ 4303 w 12993"/>
                <a:gd name="T51" fmla="*/ 4943 h 11401"/>
                <a:gd name="T52" fmla="*/ 2991 w 12993"/>
                <a:gd name="T53" fmla="*/ 3121 h 11401"/>
                <a:gd name="T54" fmla="*/ 2967 w 12993"/>
                <a:gd name="T55" fmla="*/ 4326 h 11401"/>
                <a:gd name="T56" fmla="*/ 283 w 12993"/>
                <a:gd name="T57" fmla="*/ 2505 h 11401"/>
                <a:gd name="T58" fmla="*/ 247 w 12993"/>
                <a:gd name="T59" fmla="*/ 2489 h 11401"/>
                <a:gd name="T60" fmla="*/ 219 w 12993"/>
                <a:gd name="T61" fmla="*/ 2521 h 11401"/>
                <a:gd name="T62" fmla="*/ 426 w 12993"/>
                <a:gd name="T63" fmla="*/ 3081 h 11401"/>
                <a:gd name="T64" fmla="*/ 501 w 12993"/>
                <a:gd name="T65" fmla="*/ 3181 h 11401"/>
                <a:gd name="T66" fmla="*/ 1488 w 12993"/>
                <a:gd name="T67" fmla="*/ 3992 h 11401"/>
                <a:gd name="T68" fmla="*/ 617 w 12993"/>
                <a:gd name="T69" fmla="*/ 4740 h 11401"/>
                <a:gd name="T70" fmla="*/ 120 w 12993"/>
                <a:gd name="T71" fmla="*/ 4712 h 11401"/>
                <a:gd name="T72" fmla="*/ 565 w 12993"/>
                <a:gd name="T73" fmla="*/ 5213 h 11401"/>
                <a:gd name="T74" fmla="*/ 800 w 12993"/>
                <a:gd name="T75" fmla="*/ 5730 h 11401"/>
                <a:gd name="T76" fmla="*/ 3579 w 12993"/>
                <a:gd name="T77" fmla="*/ 4919 h 11401"/>
                <a:gd name="T78" fmla="*/ 3508 w 12993"/>
                <a:gd name="T79" fmla="*/ 5786 h 11401"/>
                <a:gd name="T80" fmla="*/ 4418 w 12993"/>
                <a:gd name="T81" fmla="*/ 5690 h 11401"/>
                <a:gd name="T82" fmla="*/ 5846 w 12993"/>
                <a:gd name="T83" fmla="*/ 8859 h 11401"/>
                <a:gd name="T84" fmla="*/ 5822 w 12993"/>
                <a:gd name="T85" fmla="*/ 11218 h 11401"/>
                <a:gd name="T86" fmla="*/ 6152 w 12993"/>
                <a:gd name="T87" fmla="*/ 6493 h 11401"/>
                <a:gd name="T88" fmla="*/ 6844 w 12993"/>
                <a:gd name="T89" fmla="*/ 5074 h 11401"/>
                <a:gd name="T90" fmla="*/ 7659 w 12993"/>
                <a:gd name="T91" fmla="*/ 5742 h 11401"/>
                <a:gd name="T92" fmla="*/ 7480 w 12993"/>
                <a:gd name="T93" fmla="*/ 4664 h 11401"/>
                <a:gd name="T94" fmla="*/ 10944 w 12993"/>
                <a:gd name="T95" fmla="*/ 5372 h 11401"/>
                <a:gd name="T96" fmla="*/ 11914 w 12993"/>
                <a:gd name="T97" fmla="*/ 5559 h 11401"/>
                <a:gd name="T98" fmla="*/ 12006 w 12993"/>
                <a:gd name="T99" fmla="*/ 5595 h 11401"/>
                <a:gd name="T100" fmla="*/ 11807 w 12993"/>
                <a:gd name="T101" fmla="*/ 5189 h 11401"/>
                <a:gd name="T102" fmla="*/ 12964 w 12993"/>
                <a:gd name="T103" fmla="*/ 4887 h 11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2993" h="11401">
                  <a:moveTo>
                    <a:pt x="12618" y="4457"/>
                  </a:moveTo>
                  <a:lnTo>
                    <a:pt x="12618" y="4457"/>
                  </a:lnTo>
                  <a:cubicBezTo>
                    <a:pt x="12662" y="4338"/>
                    <a:pt x="12686" y="4211"/>
                    <a:pt x="12686" y="4080"/>
                  </a:cubicBezTo>
                  <a:cubicBezTo>
                    <a:pt x="12698" y="3948"/>
                    <a:pt x="12690" y="3805"/>
                    <a:pt x="12662" y="3678"/>
                  </a:cubicBezTo>
                  <a:cubicBezTo>
                    <a:pt x="12658" y="3642"/>
                    <a:pt x="12650" y="3610"/>
                    <a:pt x="12642" y="3575"/>
                  </a:cubicBezTo>
                  <a:cubicBezTo>
                    <a:pt x="12634" y="3551"/>
                    <a:pt x="12602" y="3563"/>
                    <a:pt x="12606" y="3587"/>
                  </a:cubicBezTo>
                  <a:cubicBezTo>
                    <a:pt x="12610" y="3606"/>
                    <a:pt x="12614" y="3630"/>
                    <a:pt x="12618" y="3654"/>
                  </a:cubicBezTo>
                  <a:cubicBezTo>
                    <a:pt x="12622" y="3690"/>
                    <a:pt x="12630" y="3722"/>
                    <a:pt x="12634" y="3757"/>
                  </a:cubicBezTo>
                  <a:cubicBezTo>
                    <a:pt x="12670" y="4251"/>
                    <a:pt x="12384" y="4752"/>
                    <a:pt x="11918" y="4946"/>
                  </a:cubicBezTo>
                  <a:cubicBezTo>
                    <a:pt x="11612" y="5074"/>
                    <a:pt x="11258" y="5102"/>
                    <a:pt x="10928" y="5098"/>
                  </a:cubicBezTo>
                  <a:cubicBezTo>
                    <a:pt x="10594" y="5090"/>
                    <a:pt x="10260" y="5034"/>
                    <a:pt x="9942" y="4927"/>
                  </a:cubicBezTo>
                  <a:cubicBezTo>
                    <a:pt x="9691" y="4843"/>
                    <a:pt x="9457" y="4724"/>
                    <a:pt x="9222" y="4608"/>
                  </a:cubicBezTo>
                  <a:cubicBezTo>
                    <a:pt x="9361" y="4529"/>
                    <a:pt x="9457" y="4390"/>
                    <a:pt x="9465" y="4223"/>
                  </a:cubicBezTo>
                  <a:cubicBezTo>
                    <a:pt x="9469" y="4036"/>
                    <a:pt x="9349" y="3801"/>
                    <a:pt x="9147" y="3773"/>
                  </a:cubicBezTo>
                  <a:lnTo>
                    <a:pt x="9147" y="3773"/>
                  </a:lnTo>
                  <a:lnTo>
                    <a:pt x="9147" y="3773"/>
                  </a:lnTo>
                  <a:lnTo>
                    <a:pt x="9143" y="3773"/>
                  </a:lnTo>
                  <a:cubicBezTo>
                    <a:pt x="9123" y="3773"/>
                    <a:pt x="9119" y="3805"/>
                    <a:pt x="9139" y="3805"/>
                  </a:cubicBezTo>
                  <a:cubicBezTo>
                    <a:pt x="9345" y="3845"/>
                    <a:pt x="9437" y="4072"/>
                    <a:pt x="9357" y="4259"/>
                  </a:cubicBezTo>
                  <a:cubicBezTo>
                    <a:pt x="9298" y="4402"/>
                    <a:pt x="9178" y="4481"/>
                    <a:pt x="9039" y="4521"/>
                  </a:cubicBezTo>
                  <a:cubicBezTo>
                    <a:pt x="8765" y="4390"/>
                    <a:pt x="8486" y="4278"/>
                    <a:pt x="8172" y="4251"/>
                  </a:cubicBezTo>
                  <a:cubicBezTo>
                    <a:pt x="7874" y="4219"/>
                    <a:pt x="7568" y="4255"/>
                    <a:pt x="7278" y="4342"/>
                  </a:cubicBezTo>
                  <a:cubicBezTo>
                    <a:pt x="7278" y="3936"/>
                    <a:pt x="7103" y="3547"/>
                    <a:pt x="6808" y="3272"/>
                  </a:cubicBezTo>
                  <a:cubicBezTo>
                    <a:pt x="6836" y="3034"/>
                    <a:pt x="7023" y="2823"/>
                    <a:pt x="7170" y="2648"/>
                  </a:cubicBezTo>
                  <a:cubicBezTo>
                    <a:pt x="7325" y="2465"/>
                    <a:pt x="7480" y="2290"/>
                    <a:pt x="7612" y="2091"/>
                  </a:cubicBezTo>
                  <a:cubicBezTo>
                    <a:pt x="7639" y="2075"/>
                    <a:pt x="7667" y="2059"/>
                    <a:pt x="7699" y="2052"/>
                  </a:cubicBezTo>
                  <a:cubicBezTo>
                    <a:pt x="7810" y="2020"/>
                    <a:pt x="7934" y="2063"/>
                    <a:pt x="8033" y="2115"/>
                  </a:cubicBezTo>
                  <a:cubicBezTo>
                    <a:pt x="8224" y="2215"/>
                    <a:pt x="8359" y="2421"/>
                    <a:pt x="8248" y="2632"/>
                  </a:cubicBezTo>
                  <a:cubicBezTo>
                    <a:pt x="8244" y="2640"/>
                    <a:pt x="8248" y="2644"/>
                    <a:pt x="8252" y="2648"/>
                  </a:cubicBezTo>
                  <a:lnTo>
                    <a:pt x="8252" y="2648"/>
                  </a:lnTo>
                  <a:cubicBezTo>
                    <a:pt x="8240" y="2668"/>
                    <a:pt x="8268" y="2684"/>
                    <a:pt x="8284" y="2668"/>
                  </a:cubicBezTo>
                  <a:cubicBezTo>
                    <a:pt x="8435" y="2465"/>
                    <a:pt x="8355" y="2171"/>
                    <a:pt x="8156" y="2032"/>
                  </a:cubicBezTo>
                  <a:cubicBezTo>
                    <a:pt x="8053" y="1960"/>
                    <a:pt x="7926" y="1924"/>
                    <a:pt x="7799" y="1924"/>
                  </a:cubicBezTo>
                  <a:cubicBezTo>
                    <a:pt x="7771" y="1924"/>
                    <a:pt x="7739" y="1924"/>
                    <a:pt x="7707" y="1928"/>
                  </a:cubicBezTo>
                  <a:cubicBezTo>
                    <a:pt x="7926" y="1507"/>
                    <a:pt x="7958" y="998"/>
                    <a:pt x="7727" y="572"/>
                  </a:cubicBezTo>
                  <a:cubicBezTo>
                    <a:pt x="7791" y="465"/>
                    <a:pt x="7791" y="334"/>
                    <a:pt x="7751" y="218"/>
                  </a:cubicBezTo>
                  <a:cubicBezTo>
                    <a:pt x="7739" y="179"/>
                    <a:pt x="7719" y="139"/>
                    <a:pt x="7695" y="103"/>
                  </a:cubicBezTo>
                  <a:cubicBezTo>
                    <a:pt x="7683" y="87"/>
                    <a:pt x="7655" y="103"/>
                    <a:pt x="7667" y="119"/>
                  </a:cubicBezTo>
                  <a:cubicBezTo>
                    <a:pt x="7679" y="135"/>
                    <a:pt x="7691" y="155"/>
                    <a:pt x="7699" y="171"/>
                  </a:cubicBezTo>
                  <a:cubicBezTo>
                    <a:pt x="7747" y="274"/>
                    <a:pt x="7743" y="393"/>
                    <a:pt x="7683" y="493"/>
                  </a:cubicBezTo>
                  <a:cubicBezTo>
                    <a:pt x="7544" y="278"/>
                    <a:pt x="7349" y="107"/>
                    <a:pt x="7115" y="8"/>
                  </a:cubicBezTo>
                  <a:cubicBezTo>
                    <a:pt x="7103" y="0"/>
                    <a:pt x="7091" y="12"/>
                    <a:pt x="7091" y="20"/>
                  </a:cubicBezTo>
                  <a:cubicBezTo>
                    <a:pt x="7079" y="27"/>
                    <a:pt x="7071" y="43"/>
                    <a:pt x="7087" y="55"/>
                  </a:cubicBezTo>
                  <a:cubicBezTo>
                    <a:pt x="7544" y="290"/>
                    <a:pt x="7799" y="791"/>
                    <a:pt x="7715" y="1300"/>
                  </a:cubicBezTo>
                  <a:cubicBezTo>
                    <a:pt x="7624" y="1849"/>
                    <a:pt x="7150" y="2127"/>
                    <a:pt x="6812" y="2517"/>
                  </a:cubicBezTo>
                  <a:cubicBezTo>
                    <a:pt x="6677" y="2672"/>
                    <a:pt x="6558" y="2855"/>
                    <a:pt x="6518" y="3058"/>
                  </a:cubicBezTo>
                  <a:cubicBezTo>
                    <a:pt x="6216" y="2891"/>
                    <a:pt x="5878" y="2787"/>
                    <a:pt x="5564" y="2644"/>
                  </a:cubicBezTo>
                  <a:cubicBezTo>
                    <a:pt x="5500" y="2616"/>
                    <a:pt x="5436" y="2584"/>
                    <a:pt x="5373" y="2553"/>
                  </a:cubicBezTo>
                  <a:cubicBezTo>
                    <a:pt x="5222" y="2382"/>
                    <a:pt x="5110" y="2163"/>
                    <a:pt x="5098" y="1936"/>
                  </a:cubicBezTo>
                  <a:cubicBezTo>
                    <a:pt x="5082" y="1618"/>
                    <a:pt x="5381" y="1447"/>
                    <a:pt x="5659" y="1431"/>
                  </a:cubicBezTo>
                  <a:cubicBezTo>
                    <a:pt x="5671" y="1431"/>
                    <a:pt x="5675" y="1411"/>
                    <a:pt x="5663" y="1407"/>
                  </a:cubicBezTo>
                  <a:cubicBezTo>
                    <a:pt x="5385" y="1344"/>
                    <a:pt x="5094" y="1503"/>
                    <a:pt x="5011" y="1781"/>
                  </a:cubicBezTo>
                  <a:cubicBezTo>
                    <a:pt x="4955" y="1964"/>
                    <a:pt x="4975" y="2215"/>
                    <a:pt x="5079" y="2398"/>
                  </a:cubicBezTo>
                  <a:cubicBezTo>
                    <a:pt x="4943" y="2322"/>
                    <a:pt x="4812" y="2234"/>
                    <a:pt x="4689" y="2139"/>
                  </a:cubicBezTo>
                  <a:cubicBezTo>
                    <a:pt x="4458" y="1960"/>
                    <a:pt x="4231" y="1737"/>
                    <a:pt x="4112" y="1471"/>
                  </a:cubicBezTo>
                  <a:cubicBezTo>
                    <a:pt x="4080" y="1376"/>
                    <a:pt x="4057" y="1276"/>
                    <a:pt x="4041" y="1173"/>
                  </a:cubicBezTo>
                  <a:cubicBezTo>
                    <a:pt x="4041" y="1157"/>
                    <a:pt x="4017" y="1161"/>
                    <a:pt x="4017" y="1173"/>
                  </a:cubicBezTo>
                  <a:cubicBezTo>
                    <a:pt x="4017" y="1177"/>
                    <a:pt x="4017" y="1181"/>
                    <a:pt x="4017" y="1181"/>
                  </a:cubicBezTo>
                  <a:cubicBezTo>
                    <a:pt x="4017" y="1185"/>
                    <a:pt x="4017" y="1185"/>
                    <a:pt x="4017" y="1185"/>
                  </a:cubicBezTo>
                  <a:cubicBezTo>
                    <a:pt x="4017" y="1220"/>
                    <a:pt x="4021" y="1256"/>
                    <a:pt x="4029" y="1292"/>
                  </a:cubicBezTo>
                  <a:cubicBezTo>
                    <a:pt x="4064" y="1574"/>
                    <a:pt x="4204" y="1829"/>
                    <a:pt x="4395" y="2044"/>
                  </a:cubicBezTo>
                  <a:cubicBezTo>
                    <a:pt x="4275" y="2028"/>
                    <a:pt x="4148" y="2056"/>
                    <a:pt x="4033" y="2091"/>
                  </a:cubicBezTo>
                  <a:cubicBezTo>
                    <a:pt x="3901" y="2131"/>
                    <a:pt x="3762" y="2183"/>
                    <a:pt x="3619" y="2167"/>
                  </a:cubicBezTo>
                  <a:cubicBezTo>
                    <a:pt x="3480" y="2151"/>
                    <a:pt x="3369" y="2067"/>
                    <a:pt x="3333" y="1932"/>
                  </a:cubicBezTo>
                  <a:cubicBezTo>
                    <a:pt x="3329" y="1920"/>
                    <a:pt x="3313" y="1920"/>
                    <a:pt x="3313" y="1932"/>
                  </a:cubicBezTo>
                  <a:cubicBezTo>
                    <a:pt x="3313" y="1940"/>
                    <a:pt x="3313" y="1944"/>
                    <a:pt x="3313" y="1952"/>
                  </a:cubicBezTo>
                  <a:cubicBezTo>
                    <a:pt x="3293" y="2012"/>
                    <a:pt x="3361" y="2079"/>
                    <a:pt x="3404" y="2119"/>
                  </a:cubicBezTo>
                  <a:cubicBezTo>
                    <a:pt x="3488" y="2191"/>
                    <a:pt x="3599" y="2234"/>
                    <a:pt x="3711" y="2246"/>
                  </a:cubicBezTo>
                  <a:cubicBezTo>
                    <a:pt x="3842" y="2262"/>
                    <a:pt x="3977" y="2238"/>
                    <a:pt x="4108" y="2207"/>
                  </a:cubicBezTo>
                  <a:cubicBezTo>
                    <a:pt x="4235" y="2171"/>
                    <a:pt x="4375" y="2127"/>
                    <a:pt x="4506" y="2167"/>
                  </a:cubicBezTo>
                  <a:cubicBezTo>
                    <a:pt x="4693" y="2346"/>
                    <a:pt x="4908" y="2501"/>
                    <a:pt x="5122" y="2620"/>
                  </a:cubicBezTo>
                  <a:cubicBezTo>
                    <a:pt x="5409" y="2779"/>
                    <a:pt x="5715" y="2895"/>
                    <a:pt x="6009" y="3038"/>
                  </a:cubicBezTo>
                  <a:cubicBezTo>
                    <a:pt x="6299" y="3185"/>
                    <a:pt x="6582" y="3376"/>
                    <a:pt x="6737" y="3670"/>
                  </a:cubicBezTo>
                  <a:cubicBezTo>
                    <a:pt x="6876" y="3940"/>
                    <a:pt x="6904" y="4255"/>
                    <a:pt x="6828" y="4541"/>
                  </a:cubicBezTo>
                  <a:cubicBezTo>
                    <a:pt x="6745" y="4593"/>
                    <a:pt x="6661" y="4644"/>
                    <a:pt x="6586" y="4708"/>
                  </a:cubicBezTo>
                  <a:cubicBezTo>
                    <a:pt x="6180" y="5026"/>
                    <a:pt x="5878" y="5507"/>
                    <a:pt x="5778" y="6020"/>
                  </a:cubicBezTo>
                  <a:cubicBezTo>
                    <a:pt x="5667" y="5897"/>
                    <a:pt x="5552" y="5774"/>
                    <a:pt x="5428" y="5662"/>
                  </a:cubicBezTo>
                  <a:cubicBezTo>
                    <a:pt x="5094" y="5352"/>
                    <a:pt x="4709" y="5133"/>
                    <a:pt x="4303" y="4943"/>
                  </a:cubicBezTo>
                  <a:cubicBezTo>
                    <a:pt x="3989" y="4791"/>
                    <a:pt x="3675" y="4644"/>
                    <a:pt x="3357" y="4501"/>
                  </a:cubicBezTo>
                  <a:cubicBezTo>
                    <a:pt x="3086" y="4096"/>
                    <a:pt x="2959" y="3618"/>
                    <a:pt x="3015" y="3125"/>
                  </a:cubicBezTo>
                  <a:cubicBezTo>
                    <a:pt x="3019" y="3109"/>
                    <a:pt x="2995" y="3105"/>
                    <a:pt x="2991" y="3121"/>
                  </a:cubicBezTo>
                  <a:cubicBezTo>
                    <a:pt x="2903" y="3419"/>
                    <a:pt x="2927" y="3734"/>
                    <a:pt x="2999" y="4032"/>
                  </a:cubicBezTo>
                  <a:cubicBezTo>
                    <a:pt x="3027" y="4151"/>
                    <a:pt x="3066" y="4282"/>
                    <a:pt x="3130" y="4398"/>
                  </a:cubicBezTo>
                  <a:cubicBezTo>
                    <a:pt x="3078" y="4374"/>
                    <a:pt x="3023" y="4350"/>
                    <a:pt x="2967" y="4326"/>
                  </a:cubicBezTo>
                  <a:cubicBezTo>
                    <a:pt x="2541" y="4131"/>
                    <a:pt x="2108" y="3952"/>
                    <a:pt x="1682" y="3754"/>
                  </a:cubicBezTo>
                  <a:cubicBezTo>
                    <a:pt x="1293" y="3571"/>
                    <a:pt x="907" y="3348"/>
                    <a:pt x="613" y="3022"/>
                  </a:cubicBezTo>
                  <a:cubicBezTo>
                    <a:pt x="474" y="2871"/>
                    <a:pt x="358" y="2696"/>
                    <a:pt x="283" y="2505"/>
                  </a:cubicBezTo>
                  <a:cubicBezTo>
                    <a:pt x="279" y="2505"/>
                    <a:pt x="279" y="2501"/>
                    <a:pt x="279" y="2501"/>
                  </a:cubicBezTo>
                  <a:cubicBezTo>
                    <a:pt x="279" y="2497"/>
                    <a:pt x="279" y="2493"/>
                    <a:pt x="279" y="2489"/>
                  </a:cubicBezTo>
                  <a:cubicBezTo>
                    <a:pt x="279" y="2469"/>
                    <a:pt x="247" y="2469"/>
                    <a:pt x="247" y="2489"/>
                  </a:cubicBezTo>
                  <a:lnTo>
                    <a:pt x="247" y="2489"/>
                  </a:lnTo>
                  <a:cubicBezTo>
                    <a:pt x="243" y="2493"/>
                    <a:pt x="239" y="2497"/>
                    <a:pt x="235" y="2501"/>
                  </a:cubicBezTo>
                  <a:cubicBezTo>
                    <a:pt x="227" y="2501"/>
                    <a:pt x="223" y="2509"/>
                    <a:pt x="219" y="2521"/>
                  </a:cubicBezTo>
                  <a:cubicBezTo>
                    <a:pt x="203" y="2553"/>
                    <a:pt x="231" y="2628"/>
                    <a:pt x="239" y="2660"/>
                  </a:cubicBezTo>
                  <a:cubicBezTo>
                    <a:pt x="251" y="2716"/>
                    <a:pt x="267" y="2767"/>
                    <a:pt x="287" y="2815"/>
                  </a:cubicBezTo>
                  <a:cubicBezTo>
                    <a:pt x="322" y="2907"/>
                    <a:pt x="370" y="2998"/>
                    <a:pt x="426" y="3081"/>
                  </a:cubicBezTo>
                  <a:cubicBezTo>
                    <a:pt x="271" y="3113"/>
                    <a:pt x="112" y="3038"/>
                    <a:pt x="28" y="2891"/>
                  </a:cubicBezTo>
                  <a:cubicBezTo>
                    <a:pt x="24" y="2879"/>
                    <a:pt x="0" y="2887"/>
                    <a:pt x="8" y="2899"/>
                  </a:cubicBezTo>
                  <a:cubicBezTo>
                    <a:pt x="84" y="3109"/>
                    <a:pt x="299" y="3181"/>
                    <a:pt x="501" y="3181"/>
                  </a:cubicBezTo>
                  <a:cubicBezTo>
                    <a:pt x="525" y="3209"/>
                    <a:pt x="553" y="3237"/>
                    <a:pt x="581" y="3264"/>
                  </a:cubicBezTo>
                  <a:cubicBezTo>
                    <a:pt x="641" y="3336"/>
                    <a:pt x="704" y="3400"/>
                    <a:pt x="772" y="3463"/>
                  </a:cubicBezTo>
                  <a:cubicBezTo>
                    <a:pt x="987" y="3670"/>
                    <a:pt x="1229" y="3841"/>
                    <a:pt x="1488" y="3992"/>
                  </a:cubicBezTo>
                  <a:cubicBezTo>
                    <a:pt x="1368" y="4016"/>
                    <a:pt x="1249" y="4064"/>
                    <a:pt x="1154" y="4111"/>
                  </a:cubicBezTo>
                  <a:cubicBezTo>
                    <a:pt x="959" y="4215"/>
                    <a:pt x="796" y="4370"/>
                    <a:pt x="688" y="4565"/>
                  </a:cubicBezTo>
                  <a:cubicBezTo>
                    <a:pt x="660" y="4620"/>
                    <a:pt x="637" y="4680"/>
                    <a:pt x="617" y="4740"/>
                  </a:cubicBezTo>
                  <a:cubicBezTo>
                    <a:pt x="565" y="4772"/>
                    <a:pt x="513" y="4795"/>
                    <a:pt x="446" y="4803"/>
                  </a:cubicBezTo>
                  <a:cubicBezTo>
                    <a:pt x="334" y="4811"/>
                    <a:pt x="227" y="4768"/>
                    <a:pt x="148" y="4688"/>
                  </a:cubicBezTo>
                  <a:cubicBezTo>
                    <a:pt x="132" y="4676"/>
                    <a:pt x="112" y="4692"/>
                    <a:pt x="120" y="4712"/>
                  </a:cubicBezTo>
                  <a:cubicBezTo>
                    <a:pt x="175" y="4819"/>
                    <a:pt x="283" y="4887"/>
                    <a:pt x="402" y="4895"/>
                  </a:cubicBezTo>
                  <a:cubicBezTo>
                    <a:pt x="454" y="4899"/>
                    <a:pt x="521" y="4895"/>
                    <a:pt x="581" y="4879"/>
                  </a:cubicBezTo>
                  <a:cubicBezTo>
                    <a:pt x="557" y="4990"/>
                    <a:pt x="553" y="5102"/>
                    <a:pt x="565" y="5213"/>
                  </a:cubicBezTo>
                  <a:cubicBezTo>
                    <a:pt x="589" y="5424"/>
                    <a:pt x="668" y="5658"/>
                    <a:pt x="820" y="5813"/>
                  </a:cubicBezTo>
                  <a:cubicBezTo>
                    <a:pt x="831" y="5821"/>
                    <a:pt x="847" y="5809"/>
                    <a:pt x="839" y="5797"/>
                  </a:cubicBezTo>
                  <a:cubicBezTo>
                    <a:pt x="828" y="5774"/>
                    <a:pt x="812" y="5754"/>
                    <a:pt x="800" y="5730"/>
                  </a:cubicBezTo>
                  <a:cubicBezTo>
                    <a:pt x="672" y="5364"/>
                    <a:pt x="708" y="4943"/>
                    <a:pt x="935" y="4620"/>
                  </a:cubicBezTo>
                  <a:cubicBezTo>
                    <a:pt x="1126" y="4350"/>
                    <a:pt x="1432" y="4175"/>
                    <a:pt x="1758" y="4135"/>
                  </a:cubicBezTo>
                  <a:cubicBezTo>
                    <a:pt x="2347" y="4434"/>
                    <a:pt x="2979" y="4644"/>
                    <a:pt x="3579" y="4919"/>
                  </a:cubicBezTo>
                  <a:cubicBezTo>
                    <a:pt x="3989" y="5110"/>
                    <a:pt x="4375" y="5332"/>
                    <a:pt x="4705" y="5623"/>
                  </a:cubicBezTo>
                  <a:cubicBezTo>
                    <a:pt x="4605" y="5595"/>
                    <a:pt x="4506" y="5579"/>
                    <a:pt x="4410" y="5567"/>
                  </a:cubicBezTo>
                  <a:cubicBezTo>
                    <a:pt x="4092" y="5527"/>
                    <a:pt x="3758" y="5579"/>
                    <a:pt x="3508" y="5786"/>
                  </a:cubicBezTo>
                  <a:cubicBezTo>
                    <a:pt x="3492" y="5797"/>
                    <a:pt x="3512" y="5825"/>
                    <a:pt x="3528" y="5813"/>
                  </a:cubicBezTo>
                  <a:cubicBezTo>
                    <a:pt x="3659" y="5714"/>
                    <a:pt x="3826" y="5694"/>
                    <a:pt x="3985" y="5682"/>
                  </a:cubicBezTo>
                  <a:cubicBezTo>
                    <a:pt x="4128" y="5674"/>
                    <a:pt x="4275" y="5674"/>
                    <a:pt x="4418" y="5690"/>
                  </a:cubicBezTo>
                  <a:cubicBezTo>
                    <a:pt x="4597" y="5710"/>
                    <a:pt x="4768" y="5758"/>
                    <a:pt x="4927" y="5833"/>
                  </a:cubicBezTo>
                  <a:cubicBezTo>
                    <a:pt x="5067" y="5980"/>
                    <a:pt x="5194" y="6139"/>
                    <a:pt x="5305" y="6318"/>
                  </a:cubicBezTo>
                  <a:cubicBezTo>
                    <a:pt x="5778" y="7074"/>
                    <a:pt x="5930" y="7981"/>
                    <a:pt x="5846" y="8859"/>
                  </a:cubicBezTo>
                  <a:cubicBezTo>
                    <a:pt x="5822" y="9102"/>
                    <a:pt x="5782" y="9337"/>
                    <a:pt x="5727" y="9571"/>
                  </a:cubicBezTo>
                  <a:cubicBezTo>
                    <a:pt x="5675" y="9802"/>
                    <a:pt x="5595" y="10029"/>
                    <a:pt x="5548" y="10263"/>
                  </a:cubicBezTo>
                  <a:cubicBezTo>
                    <a:pt x="5484" y="10597"/>
                    <a:pt x="5512" y="11011"/>
                    <a:pt x="5822" y="11218"/>
                  </a:cubicBezTo>
                  <a:cubicBezTo>
                    <a:pt x="6097" y="11400"/>
                    <a:pt x="6474" y="11305"/>
                    <a:pt x="6705" y="11098"/>
                  </a:cubicBezTo>
                  <a:cubicBezTo>
                    <a:pt x="6999" y="10840"/>
                    <a:pt x="7091" y="10426"/>
                    <a:pt x="7126" y="10056"/>
                  </a:cubicBezTo>
                  <a:cubicBezTo>
                    <a:pt x="7258" y="8812"/>
                    <a:pt x="6876" y="7519"/>
                    <a:pt x="6152" y="6493"/>
                  </a:cubicBezTo>
                  <a:cubicBezTo>
                    <a:pt x="6212" y="6259"/>
                    <a:pt x="6275" y="6024"/>
                    <a:pt x="6371" y="5797"/>
                  </a:cubicBezTo>
                  <a:cubicBezTo>
                    <a:pt x="6482" y="5543"/>
                    <a:pt x="6625" y="5300"/>
                    <a:pt x="6820" y="5098"/>
                  </a:cubicBezTo>
                  <a:cubicBezTo>
                    <a:pt x="6828" y="5090"/>
                    <a:pt x="6836" y="5082"/>
                    <a:pt x="6844" y="5074"/>
                  </a:cubicBezTo>
                  <a:cubicBezTo>
                    <a:pt x="7015" y="5022"/>
                    <a:pt x="7206" y="5054"/>
                    <a:pt x="7353" y="5161"/>
                  </a:cubicBezTo>
                  <a:cubicBezTo>
                    <a:pt x="7536" y="5292"/>
                    <a:pt x="7628" y="5519"/>
                    <a:pt x="7631" y="5738"/>
                  </a:cubicBezTo>
                  <a:cubicBezTo>
                    <a:pt x="7631" y="5754"/>
                    <a:pt x="7651" y="5758"/>
                    <a:pt x="7659" y="5742"/>
                  </a:cubicBezTo>
                  <a:cubicBezTo>
                    <a:pt x="7739" y="5467"/>
                    <a:pt x="7612" y="5161"/>
                    <a:pt x="7361" y="5018"/>
                  </a:cubicBezTo>
                  <a:cubicBezTo>
                    <a:pt x="7254" y="4958"/>
                    <a:pt x="7122" y="4931"/>
                    <a:pt x="6999" y="4935"/>
                  </a:cubicBezTo>
                  <a:cubicBezTo>
                    <a:pt x="7142" y="4815"/>
                    <a:pt x="7305" y="4724"/>
                    <a:pt x="7480" y="4664"/>
                  </a:cubicBezTo>
                  <a:cubicBezTo>
                    <a:pt x="7779" y="4565"/>
                    <a:pt x="8097" y="4577"/>
                    <a:pt x="8395" y="4636"/>
                  </a:cubicBezTo>
                  <a:cubicBezTo>
                    <a:pt x="8988" y="4760"/>
                    <a:pt x="9508" y="5074"/>
                    <a:pt x="10081" y="5253"/>
                  </a:cubicBezTo>
                  <a:cubicBezTo>
                    <a:pt x="10359" y="5340"/>
                    <a:pt x="10654" y="5392"/>
                    <a:pt x="10944" y="5372"/>
                  </a:cubicBezTo>
                  <a:cubicBezTo>
                    <a:pt x="11151" y="5360"/>
                    <a:pt x="11358" y="5320"/>
                    <a:pt x="11560" y="5265"/>
                  </a:cubicBezTo>
                  <a:cubicBezTo>
                    <a:pt x="11608" y="5277"/>
                    <a:pt x="11656" y="5292"/>
                    <a:pt x="11700" y="5320"/>
                  </a:cubicBezTo>
                  <a:cubicBezTo>
                    <a:pt x="11795" y="5376"/>
                    <a:pt x="11871" y="5459"/>
                    <a:pt x="11914" y="5559"/>
                  </a:cubicBezTo>
                  <a:cubicBezTo>
                    <a:pt x="12010" y="5774"/>
                    <a:pt x="11946" y="6020"/>
                    <a:pt x="11803" y="6199"/>
                  </a:cubicBezTo>
                  <a:cubicBezTo>
                    <a:pt x="11787" y="6219"/>
                    <a:pt x="11811" y="6243"/>
                    <a:pt x="11835" y="6227"/>
                  </a:cubicBezTo>
                  <a:cubicBezTo>
                    <a:pt x="12010" y="6088"/>
                    <a:pt x="12038" y="5801"/>
                    <a:pt x="12006" y="5595"/>
                  </a:cubicBezTo>
                  <a:cubicBezTo>
                    <a:pt x="11990" y="5483"/>
                    <a:pt x="11954" y="5376"/>
                    <a:pt x="11883" y="5285"/>
                  </a:cubicBezTo>
                  <a:cubicBezTo>
                    <a:pt x="11863" y="5257"/>
                    <a:pt x="11831" y="5221"/>
                    <a:pt x="11795" y="5193"/>
                  </a:cubicBezTo>
                  <a:cubicBezTo>
                    <a:pt x="11799" y="5193"/>
                    <a:pt x="11803" y="5193"/>
                    <a:pt x="11807" y="5189"/>
                  </a:cubicBezTo>
                  <a:cubicBezTo>
                    <a:pt x="12077" y="5098"/>
                    <a:pt x="12320" y="4958"/>
                    <a:pt x="12487" y="4720"/>
                  </a:cubicBezTo>
                  <a:cubicBezTo>
                    <a:pt x="12515" y="4676"/>
                    <a:pt x="12543" y="4628"/>
                    <a:pt x="12566" y="4577"/>
                  </a:cubicBezTo>
                  <a:cubicBezTo>
                    <a:pt x="12765" y="4545"/>
                    <a:pt x="12948" y="4672"/>
                    <a:pt x="12964" y="4887"/>
                  </a:cubicBezTo>
                  <a:cubicBezTo>
                    <a:pt x="12968" y="4903"/>
                    <a:pt x="12988" y="4903"/>
                    <a:pt x="12988" y="4887"/>
                  </a:cubicBezTo>
                  <a:cubicBezTo>
                    <a:pt x="12992" y="4660"/>
                    <a:pt x="12813" y="4525"/>
                    <a:pt x="12618" y="4457"/>
                  </a:cubicBezTo>
                </a:path>
              </a:pathLst>
            </a:custGeom>
            <a:solidFill>
              <a:srgbClr val="59C8D5"/>
            </a:solidFill>
            <a:ln>
              <a:noFill/>
            </a:ln>
            <a:effectLst/>
          </p:spPr>
          <p:txBody>
            <a:bodyPr wrap="none" lIns="243770" tIns="121885" rIns="243770" bIns="121885" anchor="ctr"/>
            <a:lstStyle/>
            <a:p>
              <a:endParaRPr lang="en-US" sz="1600" dirty="0">
                <a:latin typeface="+mj-ea"/>
                <a:ea typeface="+mj-ea"/>
              </a:endParaRPr>
            </a:p>
          </p:txBody>
        </p:sp>
        <p:sp>
          <p:nvSpPr>
            <p:cNvPr id="19" name="Freeform 1"/>
            <p:cNvSpPr>
              <a:spLocks noChangeArrowheads="1"/>
            </p:cNvSpPr>
            <p:nvPr/>
          </p:nvSpPr>
          <p:spPr bwMode="auto">
            <a:xfrm rot="5594423" flipV="1">
              <a:off x="1414246" y="4005794"/>
              <a:ext cx="7747040" cy="6800254"/>
            </a:xfrm>
            <a:custGeom>
              <a:avLst/>
              <a:gdLst>
                <a:gd name="T0" fmla="*/ 12686 w 12993"/>
                <a:gd name="T1" fmla="*/ 4080 h 11401"/>
                <a:gd name="T2" fmla="*/ 12606 w 12993"/>
                <a:gd name="T3" fmla="*/ 3587 h 11401"/>
                <a:gd name="T4" fmla="*/ 11918 w 12993"/>
                <a:gd name="T5" fmla="*/ 4946 h 11401"/>
                <a:gd name="T6" fmla="*/ 9222 w 12993"/>
                <a:gd name="T7" fmla="*/ 4608 h 11401"/>
                <a:gd name="T8" fmla="*/ 9147 w 12993"/>
                <a:gd name="T9" fmla="*/ 3773 h 11401"/>
                <a:gd name="T10" fmla="*/ 9139 w 12993"/>
                <a:gd name="T11" fmla="*/ 3805 h 11401"/>
                <a:gd name="T12" fmla="*/ 8172 w 12993"/>
                <a:gd name="T13" fmla="*/ 4251 h 11401"/>
                <a:gd name="T14" fmla="*/ 7170 w 12993"/>
                <a:gd name="T15" fmla="*/ 2648 h 11401"/>
                <a:gd name="T16" fmla="*/ 8033 w 12993"/>
                <a:gd name="T17" fmla="*/ 2115 h 11401"/>
                <a:gd name="T18" fmla="*/ 8252 w 12993"/>
                <a:gd name="T19" fmla="*/ 2648 h 11401"/>
                <a:gd name="T20" fmla="*/ 7799 w 12993"/>
                <a:gd name="T21" fmla="*/ 1924 h 11401"/>
                <a:gd name="T22" fmla="*/ 7751 w 12993"/>
                <a:gd name="T23" fmla="*/ 218 h 11401"/>
                <a:gd name="T24" fmla="*/ 7699 w 12993"/>
                <a:gd name="T25" fmla="*/ 171 h 11401"/>
                <a:gd name="T26" fmla="*/ 7091 w 12993"/>
                <a:gd name="T27" fmla="*/ 20 h 11401"/>
                <a:gd name="T28" fmla="*/ 6812 w 12993"/>
                <a:gd name="T29" fmla="*/ 2517 h 11401"/>
                <a:gd name="T30" fmla="*/ 5373 w 12993"/>
                <a:gd name="T31" fmla="*/ 2553 h 11401"/>
                <a:gd name="T32" fmla="*/ 5663 w 12993"/>
                <a:gd name="T33" fmla="*/ 1407 h 11401"/>
                <a:gd name="T34" fmla="*/ 4689 w 12993"/>
                <a:gd name="T35" fmla="*/ 2139 h 11401"/>
                <a:gd name="T36" fmla="*/ 4017 w 12993"/>
                <a:gd name="T37" fmla="*/ 1173 h 11401"/>
                <a:gd name="T38" fmla="*/ 4029 w 12993"/>
                <a:gd name="T39" fmla="*/ 1292 h 11401"/>
                <a:gd name="T40" fmla="*/ 3619 w 12993"/>
                <a:gd name="T41" fmla="*/ 2167 h 11401"/>
                <a:gd name="T42" fmla="*/ 3313 w 12993"/>
                <a:gd name="T43" fmla="*/ 1952 h 11401"/>
                <a:gd name="T44" fmla="*/ 4108 w 12993"/>
                <a:gd name="T45" fmla="*/ 2207 h 11401"/>
                <a:gd name="T46" fmla="*/ 6009 w 12993"/>
                <a:gd name="T47" fmla="*/ 3038 h 11401"/>
                <a:gd name="T48" fmla="*/ 6586 w 12993"/>
                <a:gd name="T49" fmla="*/ 4708 h 11401"/>
                <a:gd name="T50" fmla="*/ 4303 w 12993"/>
                <a:gd name="T51" fmla="*/ 4943 h 11401"/>
                <a:gd name="T52" fmla="*/ 2991 w 12993"/>
                <a:gd name="T53" fmla="*/ 3121 h 11401"/>
                <a:gd name="T54" fmla="*/ 2967 w 12993"/>
                <a:gd name="T55" fmla="*/ 4326 h 11401"/>
                <a:gd name="T56" fmla="*/ 283 w 12993"/>
                <a:gd name="T57" fmla="*/ 2505 h 11401"/>
                <a:gd name="T58" fmla="*/ 247 w 12993"/>
                <a:gd name="T59" fmla="*/ 2489 h 11401"/>
                <a:gd name="T60" fmla="*/ 219 w 12993"/>
                <a:gd name="T61" fmla="*/ 2521 h 11401"/>
                <a:gd name="T62" fmla="*/ 426 w 12993"/>
                <a:gd name="T63" fmla="*/ 3081 h 11401"/>
                <a:gd name="T64" fmla="*/ 501 w 12993"/>
                <a:gd name="T65" fmla="*/ 3181 h 11401"/>
                <a:gd name="T66" fmla="*/ 1488 w 12993"/>
                <a:gd name="T67" fmla="*/ 3992 h 11401"/>
                <a:gd name="T68" fmla="*/ 617 w 12993"/>
                <a:gd name="T69" fmla="*/ 4740 h 11401"/>
                <a:gd name="T70" fmla="*/ 120 w 12993"/>
                <a:gd name="T71" fmla="*/ 4712 h 11401"/>
                <a:gd name="T72" fmla="*/ 565 w 12993"/>
                <a:gd name="T73" fmla="*/ 5213 h 11401"/>
                <a:gd name="T74" fmla="*/ 800 w 12993"/>
                <a:gd name="T75" fmla="*/ 5730 h 11401"/>
                <a:gd name="T76" fmla="*/ 3579 w 12993"/>
                <a:gd name="T77" fmla="*/ 4919 h 11401"/>
                <a:gd name="T78" fmla="*/ 3508 w 12993"/>
                <a:gd name="T79" fmla="*/ 5786 h 11401"/>
                <a:gd name="T80" fmla="*/ 4418 w 12993"/>
                <a:gd name="T81" fmla="*/ 5690 h 11401"/>
                <a:gd name="T82" fmla="*/ 5846 w 12993"/>
                <a:gd name="T83" fmla="*/ 8859 h 11401"/>
                <a:gd name="T84" fmla="*/ 5822 w 12993"/>
                <a:gd name="T85" fmla="*/ 11218 h 11401"/>
                <a:gd name="T86" fmla="*/ 6152 w 12993"/>
                <a:gd name="T87" fmla="*/ 6493 h 11401"/>
                <a:gd name="T88" fmla="*/ 6844 w 12993"/>
                <a:gd name="T89" fmla="*/ 5074 h 11401"/>
                <a:gd name="T90" fmla="*/ 7659 w 12993"/>
                <a:gd name="T91" fmla="*/ 5742 h 11401"/>
                <a:gd name="T92" fmla="*/ 7480 w 12993"/>
                <a:gd name="T93" fmla="*/ 4664 h 11401"/>
                <a:gd name="T94" fmla="*/ 10944 w 12993"/>
                <a:gd name="T95" fmla="*/ 5372 h 11401"/>
                <a:gd name="T96" fmla="*/ 11914 w 12993"/>
                <a:gd name="T97" fmla="*/ 5559 h 11401"/>
                <a:gd name="T98" fmla="*/ 12006 w 12993"/>
                <a:gd name="T99" fmla="*/ 5595 h 11401"/>
                <a:gd name="T100" fmla="*/ 11807 w 12993"/>
                <a:gd name="T101" fmla="*/ 5189 h 11401"/>
                <a:gd name="T102" fmla="*/ 12964 w 12993"/>
                <a:gd name="T103" fmla="*/ 4887 h 11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2993" h="11401">
                  <a:moveTo>
                    <a:pt x="12618" y="4457"/>
                  </a:moveTo>
                  <a:lnTo>
                    <a:pt x="12618" y="4457"/>
                  </a:lnTo>
                  <a:cubicBezTo>
                    <a:pt x="12662" y="4338"/>
                    <a:pt x="12686" y="4211"/>
                    <a:pt x="12686" y="4080"/>
                  </a:cubicBezTo>
                  <a:cubicBezTo>
                    <a:pt x="12698" y="3948"/>
                    <a:pt x="12690" y="3805"/>
                    <a:pt x="12662" y="3678"/>
                  </a:cubicBezTo>
                  <a:cubicBezTo>
                    <a:pt x="12658" y="3642"/>
                    <a:pt x="12650" y="3610"/>
                    <a:pt x="12642" y="3575"/>
                  </a:cubicBezTo>
                  <a:cubicBezTo>
                    <a:pt x="12634" y="3551"/>
                    <a:pt x="12602" y="3563"/>
                    <a:pt x="12606" y="3587"/>
                  </a:cubicBezTo>
                  <a:cubicBezTo>
                    <a:pt x="12610" y="3606"/>
                    <a:pt x="12614" y="3630"/>
                    <a:pt x="12618" y="3654"/>
                  </a:cubicBezTo>
                  <a:cubicBezTo>
                    <a:pt x="12622" y="3690"/>
                    <a:pt x="12630" y="3722"/>
                    <a:pt x="12634" y="3757"/>
                  </a:cubicBezTo>
                  <a:cubicBezTo>
                    <a:pt x="12670" y="4251"/>
                    <a:pt x="12384" y="4752"/>
                    <a:pt x="11918" y="4946"/>
                  </a:cubicBezTo>
                  <a:cubicBezTo>
                    <a:pt x="11612" y="5074"/>
                    <a:pt x="11258" y="5102"/>
                    <a:pt x="10928" y="5098"/>
                  </a:cubicBezTo>
                  <a:cubicBezTo>
                    <a:pt x="10594" y="5090"/>
                    <a:pt x="10260" y="5034"/>
                    <a:pt x="9942" y="4927"/>
                  </a:cubicBezTo>
                  <a:cubicBezTo>
                    <a:pt x="9691" y="4843"/>
                    <a:pt x="9457" y="4724"/>
                    <a:pt x="9222" y="4608"/>
                  </a:cubicBezTo>
                  <a:cubicBezTo>
                    <a:pt x="9361" y="4529"/>
                    <a:pt x="9457" y="4390"/>
                    <a:pt x="9465" y="4223"/>
                  </a:cubicBezTo>
                  <a:cubicBezTo>
                    <a:pt x="9469" y="4036"/>
                    <a:pt x="9349" y="3801"/>
                    <a:pt x="9147" y="3773"/>
                  </a:cubicBezTo>
                  <a:lnTo>
                    <a:pt x="9147" y="3773"/>
                  </a:lnTo>
                  <a:lnTo>
                    <a:pt x="9147" y="3773"/>
                  </a:lnTo>
                  <a:lnTo>
                    <a:pt x="9143" y="3773"/>
                  </a:lnTo>
                  <a:cubicBezTo>
                    <a:pt x="9123" y="3773"/>
                    <a:pt x="9119" y="3805"/>
                    <a:pt x="9139" y="3805"/>
                  </a:cubicBezTo>
                  <a:cubicBezTo>
                    <a:pt x="9345" y="3845"/>
                    <a:pt x="9437" y="4072"/>
                    <a:pt x="9357" y="4259"/>
                  </a:cubicBezTo>
                  <a:cubicBezTo>
                    <a:pt x="9298" y="4402"/>
                    <a:pt x="9178" y="4481"/>
                    <a:pt x="9039" y="4521"/>
                  </a:cubicBezTo>
                  <a:cubicBezTo>
                    <a:pt x="8765" y="4390"/>
                    <a:pt x="8486" y="4278"/>
                    <a:pt x="8172" y="4251"/>
                  </a:cubicBezTo>
                  <a:cubicBezTo>
                    <a:pt x="7874" y="4219"/>
                    <a:pt x="7568" y="4255"/>
                    <a:pt x="7278" y="4342"/>
                  </a:cubicBezTo>
                  <a:cubicBezTo>
                    <a:pt x="7278" y="3936"/>
                    <a:pt x="7103" y="3547"/>
                    <a:pt x="6808" y="3272"/>
                  </a:cubicBezTo>
                  <a:cubicBezTo>
                    <a:pt x="6836" y="3034"/>
                    <a:pt x="7023" y="2823"/>
                    <a:pt x="7170" y="2648"/>
                  </a:cubicBezTo>
                  <a:cubicBezTo>
                    <a:pt x="7325" y="2465"/>
                    <a:pt x="7480" y="2290"/>
                    <a:pt x="7612" y="2091"/>
                  </a:cubicBezTo>
                  <a:cubicBezTo>
                    <a:pt x="7639" y="2075"/>
                    <a:pt x="7667" y="2059"/>
                    <a:pt x="7699" y="2052"/>
                  </a:cubicBezTo>
                  <a:cubicBezTo>
                    <a:pt x="7810" y="2020"/>
                    <a:pt x="7934" y="2063"/>
                    <a:pt x="8033" y="2115"/>
                  </a:cubicBezTo>
                  <a:cubicBezTo>
                    <a:pt x="8224" y="2215"/>
                    <a:pt x="8359" y="2421"/>
                    <a:pt x="8248" y="2632"/>
                  </a:cubicBezTo>
                  <a:cubicBezTo>
                    <a:pt x="8244" y="2640"/>
                    <a:pt x="8248" y="2644"/>
                    <a:pt x="8252" y="2648"/>
                  </a:cubicBezTo>
                  <a:lnTo>
                    <a:pt x="8252" y="2648"/>
                  </a:lnTo>
                  <a:cubicBezTo>
                    <a:pt x="8240" y="2668"/>
                    <a:pt x="8268" y="2684"/>
                    <a:pt x="8284" y="2668"/>
                  </a:cubicBezTo>
                  <a:cubicBezTo>
                    <a:pt x="8435" y="2465"/>
                    <a:pt x="8355" y="2171"/>
                    <a:pt x="8156" y="2032"/>
                  </a:cubicBezTo>
                  <a:cubicBezTo>
                    <a:pt x="8053" y="1960"/>
                    <a:pt x="7926" y="1924"/>
                    <a:pt x="7799" y="1924"/>
                  </a:cubicBezTo>
                  <a:cubicBezTo>
                    <a:pt x="7771" y="1924"/>
                    <a:pt x="7739" y="1924"/>
                    <a:pt x="7707" y="1928"/>
                  </a:cubicBezTo>
                  <a:cubicBezTo>
                    <a:pt x="7926" y="1507"/>
                    <a:pt x="7958" y="998"/>
                    <a:pt x="7727" y="572"/>
                  </a:cubicBezTo>
                  <a:cubicBezTo>
                    <a:pt x="7791" y="465"/>
                    <a:pt x="7791" y="334"/>
                    <a:pt x="7751" y="218"/>
                  </a:cubicBezTo>
                  <a:cubicBezTo>
                    <a:pt x="7739" y="179"/>
                    <a:pt x="7719" y="139"/>
                    <a:pt x="7695" y="103"/>
                  </a:cubicBezTo>
                  <a:cubicBezTo>
                    <a:pt x="7683" y="87"/>
                    <a:pt x="7655" y="103"/>
                    <a:pt x="7667" y="119"/>
                  </a:cubicBezTo>
                  <a:cubicBezTo>
                    <a:pt x="7679" y="135"/>
                    <a:pt x="7691" y="155"/>
                    <a:pt x="7699" y="171"/>
                  </a:cubicBezTo>
                  <a:cubicBezTo>
                    <a:pt x="7747" y="274"/>
                    <a:pt x="7743" y="393"/>
                    <a:pt x="7683" y="493"/>
                  </a:cubicBezTo>
                  <a:cubicBezTo>
                    <a:pt x="7544" y="278"/>
                    <a:pt x="7349" y="107"/>
                    <a:pt x="7115" y="8"/>
                  </a:cubicBezTo>
                  <a:cubicBezTo>
                    <a:pt x="7103" y="0"/>
                    <a:pt x="7091" y="12"/>
                    <a:pt x="7091" y="20"/>
                  </a:cubicBezTo>
                  <a:cubicBezTo>
                    <a:pt x="7079" y="27"/>
                    <a:pt x="7071" y="43"/>
                    <a:pt x="7087" y="55"/>
                  </a:cubicBezTo>
                  <a:cubicBezTo>
                    <a:pt x="7544" y="290"/>
                    <a:pt x="7799" y="791"/>
                    <a:pt x="7715" y="1300"/>
                  </a:cubicBezTo>
                  <a:cubicBezTo>
                    <a:pt x="7624" y="1849"/>
                    <a:pt x="7150" y="2127"/>
                    <a:pt x="6812" y="2517"/>
                  </a:cubicBezTo>
                  <a:cubicBezTo>
                    <a:pt x="6677" y="2672"/>
                    <a:pt x="6558" y="2855"/>
                    <a:pt x="6518" y="3058"/>
                  </a:cubicBezTo>
                  <a:cubicBezTo>
                    <a:pt x="6216" y="2891"/>
                    <a:pt x="5878" y="2787"/>
                    <a:pt x="5564" y="2644"/>
                  </a:cubicBezTo>
                  <a:cubicBezTo>
                    <a:pt x="5500" y="2616"/>
                    <a:pt x="5436" y="2584"/>
                    <a:pt x="5373" y="2553"/>
                  </a:cubicBezTo>
                  <a:cubicBezTo>
                    <a:pt x="5222" y="2382"/>
                    <a:pt x="5110" y="2163"/>
                    <a:pt x="5098" y="1936"/>
                  </a:cubicBezTo>
                  <a:cubicBezTo>
                    <a:pt x="5082" y="1618"/>
                    <a:pt x="5381" y="1447"/>
                    <a:pt x="5659" y="1431"/>
                  </a:cubicBezTo>
                  <a:cubicBezTo>
                    <a:pt x="5671" y="1431"/>
                    <a:pt x="5675" y="1411"/>
                    <a:pt x="5663" y="1407"/>
                  </a:cubicBezTo>
                  <a:cubicBezTo>
                    <a:pt x="5385" y="1344"/>
                    <a:pt x="5094" y="1503"/>
                    <a:pt x="5011" y="1781"/>
                  </a:cubicBezTo>
                  <a:cubicBezTo>
                    <a:pt x="4955" y="1964"/>
                    <a:pt x="4975" y="2215"/>
                    <a:pt x="5079" y="2398"/>
                  </a:cubicBezTo>
                  <a:cubicBezTo>
                    <a:pt x="4943" y="2322"/>
                    <a:pt x="4812" y="2234"/>
                    <a:pt x="4689" y="2139"/>
                  </a:cubicBezTo>
                  <a:cubicBezTo>
                    <a:pt x="4458" y="1960"/>
                    <a:pt x="4231" y="1737"/>
                    <a:pt x="4112" y="1471"/>
                  </a:cubicBezTo>
                  <a:cubicBezTo>
                    <a:pt x="4080" y="1376"/>
                    <a:pt x="4057" y="1276"/>
                    <a:pt x="4041" y="1173"/>
                  </a:cubicBezTo>
                  <a:cubicBezTo>
                    <a:pt x="4041" y="1157"/>
                    <a:pt x="4017" y="1161"/>
                    <a:pt x="4017" y="1173"/>
                  </a:cubicBezTo>
                  <a:cubicBezTo>
                    <a:pt x="4017" y="1177"/>
                    <a:pt x="4017" y="1181"/>
                    <a:pt x="4017" y="1181"/>
                  </a:cubicBezTo>
                  <a:cubicBezTo>
                    <a:pt x="4017" y="1185"/>
                    <a:pt x="4017" y="1185"/>
                    <a:pt x="4017" y="1185"/>
                  </a:cubicBezTo>
                  <a:cubicBezTo>
                    <a:pt x="4017" y="1220"/>
                    <a:pt x="4021" y="1256"/>
                    <a:pt x="4029" y="1292"/>
                  </a:cubicBezTo>
                  <a:cubicBezTo>
                    <a:pt x="4064" y="1574"/>
                    <a:pt x="4204" y="1829"/>
                    <a:pt x="4395" y="2044"/>
                  </a:cubicBezTo>
                  <a:cubicBezTo>
                    <a:pt x="4275" y="2028"/>
                    <a:pt x="4148" y="2056"/>
                    <a:pt x="4033" y="2091"/>
                  </a:cubicBezTo>
                  <a:cubicBezTo>
                    <a:pt x="3901" y="2131"/>
                    <a:pt x="3762" y="2183"/>
                    <a:pt x="3619" y="2167"/>
                  </a:cubicBezTo>
                  <a:cubicBezTo>
                    <a:pt x="3480" y="2151"/>
                    <a:pt x="3369" y="2067"/>
                    <a:pt x="3333" y="1932"/>
                  </a:cubicBezTo>
                  <a:cubicBezTo>
                    <a:pt x="3329" y="1920"/>
                    <a:pt x="3313" y="1920"/>
                    <a:pt x="3313" y="1932"/>
                  </a:cubicBezTo>
                  <a:cubicBezTo>
                    <a:pt x="3313" y="1940"/>
                    <a:pt x="3313" y="1944"/>
                    <a:pt x="3313" y="1952"/>
                  </a:cubicBezTo>
                  <a:cubicBezTo>
                    <a:pt x="3293" y="2012"/>
                    <a:pt x="3361" y="2079"/>
                    <a:pt x="3404" y="2119"/>
                  </a:cubicBezTo>
                  <a:cubicBezTo>
                    <a:pt x="3488" y="2191"/>
                    <a:pt x="3599" y="2234"/>
                    <a:pt x="3711" y="2246"/>
                  </a:cubicBezTo>
                  <a:cubicBezTo>
                    <a:pt x="3842" y="2262"/>
                    <a:pt x="3977" y="2238"/>
                    <a:pt x="4108" y="2207"/>
                  </a:cubicBezTo>
                  <a:cubicBezTo>
                    <a:pt x="4235" y="2171"/>
                    <a:pt x="4375" y="2127"/>
                    <a:pt x="4506" y="2167"/>
                  </a:cubicBezTo>
                  <a:cubicBezTo>
                    <a:pt x="4693" y="2346"/>
                    <a:pt x="4908" y="2501"/>
                    <a:pt x="5122" y="2620"/>
                  </a:cubicBezTo>
                  <a:cubicBezTo>
                    <a:pt x="5409" y="2779"/>
                    <a:pt x="5715" y="2895"/>
                    <a:pt x="6009" y="3038"/>
                  </a:cubicBezTo>
                  <a:cubicBezTo>
                    <a:pt x="6299" y="3185"/>
                    <a:pt x="6582" y="3376"/>
                    <a:pt x="6737" y="3670"/>
                  </a:cubicBezTo>
                  <a:cubicBezTo>
                    <a:pt x="6876" y="3940"/>
                    <a:pt x="6904" y="4255"/>
                    <a:pt x="6828" y="4541"/>
                  </a:cubicBezTo>
                  <a:cubicBezTo>
                    <a:pt x="6745" y="4593"/>
                    <a:pt x="6661" y="4644"/>
                    <a:pt x="6586" y="4708"/>
                  </a:cubicBezTo>
                  <a:cubicBezTo>
                    <a:pt x="6180" y="5026"/>
                    <a:pt x="5878" y="5507"/>
                    <a:pt x="5778" y="6020"/>
                  </a:cubicBezTo>
                  <a:cubicBezTo>
                    <a:pt x="5667" y="5897"/>
                    <a:pt x="5552" y="5774"/>
                    <a:pt x="5428" y="5662"/>
                  </a:cubicBezTo>
                  <a:cubicBezTo>
                    <a:pt x="5094" y="5352"/>
                    <a:pt x="4709" y="5133"/>
                    <a:pt x="4303" y="4943"/>
                  </a:cubicBezTo>
                  <a:cubicBezTo>
                    <a:pt x="3989" y="4791"/>
                    <a:pt x="3675" y="4644"/>
                    <a:pt x="3357" y="4501"/>
                  </a:cubicBezTo>
                  <a:cubicBezTo>
                    <a:pt x="3086" y="4096"/>
                    <a:pt x="2959" y="3618"/>
                    <a:pt x="3015" y="3125"/>
                  </a:cubicBezTo>
                  <a:cubicBezTo>
                    <a:pt x="3019" y="3109"/>
                    <a:pt x="2995" y="3105"/>
                    <a:pt x="2991" y="3121"/>
                  </a:cubicBezTo>
                  <a:cubicBezTo>
                    <a:pt x="2903" y="3419"/>
                    <a:pt x="2927" y="3734"/>
                    <a:pt x="2999" y="4032"/>
                  </a:cubicBezTo>
                  <a:cubicBezTo>
                    <a:pt x="3027" y="4151"/>
                    <a:pt x="3066" y="4282"/>
                    <a:pt x="3130" y="4398"/>
                  </a:cubicBezTo>
                  <a:cubicBezTo>
                    <a:pt x="3078" y="4374"/>
                    <a:pt x="3023" y="4350"/>
                    <a:pt x="2967" y="4326"/>
                  </a:cubicBezTo>
                  <a:cubicBezTo>
                    <a:pt x="2541" y="4131"/>
                    <a:pt x="2108" y="3952"/>
                    <a:pt x="1682" y="3754"/>
                  </a:cubicBezTo>
                  <a:cubicBezTo>
                    <a:pt x="1293" y="3571"/>
                    <a:pt x="907" y="3348"/>
                    <a:pt x="613" y="3022"/>
                  </a:cubicBezTo>
                  <a:cubicBezTo>
                    <a:pt x="474" y="2871"/>
                    <a:pt x="358" y="2696"/>
                    <a:pt x="283" y="2505"/>
                  </a:cubicBezTo>
                  <a:cubicBezTo>
                    <a:pt x="279" y="2505"/>
                    <a:pt x="279" y="2501"/>
                    <a:pt x="279" y="2501"/>
                  </a:cubicBezTo>
                  <a:cubicBezTo>
                    <a:pt x="279" y="2497"/>
                    <a:pt x="279" y="2493"/>
                    <a:pt x="279" y="2489"/>
                  </a:cubicBezTo>
                  <a:cubicBezTo>
                    <a:pt x="279" y="2469"/>
                    <a:pt x="247" y="2469"/>
                    <a:pt x="247" y="2489"/>
                  </a:cubicBezTo>
                  <a:lnTo>
                    <a:pt x="247" y="2489"/>
                  </a:lnTo>
                  <a:cubicBezTo>
                    <a:pt x="243" y="2493"/>
                    <a:pt x="239" y="2497"/>
                    <a:pt x="235" y="2501"/>
                  </a:cubicBezTo>
                  <a:cubicBezTo>
                    <a:pt x="227" y="2501"/>
                    <a:pt x="223" y="2509"/>
                    <a:pt x="219" y="2521"/>
                  </a:cubicBezTo>
                  <a:cubicBezTo>
                    <a:pt x="203" y="2553"/>
                    <a:pt x="231" y="2628"/>
                    <a:pt x="239" y="2660"/>
                  </a:cubicBezTo>
                  <a:cubicBezTo>
                    <a:pt x="251" y="2716"/>
                    <a:pt x="267" y="2767"/>
                    <a:pt x="287" y="2815"/>
                  </a:cubicBezTo>
                  <a:cubicBezTo>
                    <a:pt x="322" y="2907"/>
                    <a:pt x="370" y="2998"/>
                    <a:pt x="426" y="3081"/>
                  </a:cubicBezTo>
                  <a:cubicBezTo>
                    <a:pt x="271" y="3113"/>
                    <a:pt x="112" y="3038"/>
                    <a:pt x="28" y="2891"/>
                  </a:cubicBezTo>
                  <a:cubicBezTo>
                    <a:pt x="24" y="2879"/>
                    <a:pt x="0" y="2887"/>
                    <a:pt x="8" y="2899"/>
                  </a:cubicBezTo>
                  <a:cubicBezTo>
                    <a:pt x="84" y="3109"/>
                    <a:pt x="299" y="3181"/>
                    <a:pt x="501" y="3181"/>
                  </a:cubicBezTo>
                  <a:cubicBezTo>
                    <a:pt x="525" y="3209"/>
                    <a:pt x="553" y="3237"/>
                    <a:pt x="581" y="3264"/>
                  </a:cubicBezTo>
                  <a:cubicBezTo>
                    <a:pt x="641" y="3336"/>
                    <a:pt x="704" y="3400"/>
                    <a:pt x="772" y="3463"/>
                  </a:cubicBezTo>
                  <a:cubicBezTo>
                    <a:pt x="987" y="3670"/>
                    <a:pt x="1229" y="3841"/>
                    <a:pt x="1488" y="3992"/>
                  </a:cubicBezTo>
                  <a:cubicBezTo>
                    <a:pt x="1368" y="4016"/>
                    <a:pt x="1249" y="4064"/>
                    <a:pt x="1154" y="4111"/>
                  </a:cubicBezTo>
                  <a:cubicBezTo>
                    <a:pt x="959" y="4215"/>
                    <a:pt x="796" y="4370"/>
                    <a:pt x="688" y="4565"/>
                  </a:cubicBezTo>
                  <a:cubicBezTo>
                    <a:pt x="660" y="4620"/>
                    <a:pt x="637" y="4680"/>
                    <a:pt x="617" y="4740"/>
                  </a:cubicBezTo>
                  <a:cubicBezTo>
                    <a:pt x="565" y="4772"/>
                    <a:pt x="513" y="4795"/>
                    <a:pt x="446" y="4803"/>
                  </a:cubicBezTo>
                  <a:cubicBezTo>
                    <a:pt x="334" y="4811"/>
                    <a:pt x="227" y="4768"/>
                    <a:pt x="148" y="4688"/>
                  </a:cubicBezTo>
                  <a:cubicBezTo>
                    <a:pt x="132" y="4676"/>
                    <a:pt x="112" y="4692"/>
                    <a:pt x="120" y="4712"/>
                  </a:cubicBezTo>
                  <a:cubicBezTo>
                    <a:pt x="175" y="4819"/>
                    <a:pt x="283" y="4887"/>
                    <a:pt x="402" y="4895"/>
                  </a:cubicBezTo>
                  <a:cubicBezTo>
                    <a:pt x="454" y="4899"/>
                    <a:pt x="521" y="4895"/>
                    <a:pt x="581" y="4879"/>
                  </a:cubicBezTo>
                  <a:cubicBezTo>
                    <a:pt x="557" y="4990"/>
                    <a:pt x="553" y="5102"/>
                    <a:pt x="565" y="5213"/>
                  </a:cubicBezTo>
                  <a:cubicBezTo>
                    <a:pt x="589" y="5424"/>
                    <a:pt x="668" y="5658"/>
                    <a:pt x="820" y="5813"/>
                  </a:cubicBezTo>
                  <a:cubicBezTo>
                    <a:pt x="831" y="5821"/>
                    <a:pt x="847" y="5809"/>
                    <a:pt x="839" y="5797"/>
                  </a:cubicBezTo>
                  <a:cubicBezTo>
                    <a:pt x="828" y="5774"/>
                    <a:pt x="812" y="5754"/>
                    <a:pt x="800" y="5730"/>
                  </a:cubicBezTo>
                  <a:cubicBezTo>
                    <a:pt x="672" y="5364"/>
                    <a:pt x="708" y="4943"/>
                    <a:pt x="935" y="4620"/>
                  </a:cubicBezTo>
                  <a:cubicBezTo>
                    <a:pt x="1126" y="4350"/>
                    <a:pt x="1432" y="4175"/>
                    <a:pt x="1758" y="4135"/>
                  </a:cubicBezTo>
                  <a:cubicBezTo>
                    <a:pt x="2347" y="4434"/>
                    <a:pt x="2979" y="4644"/>
                    <a:pt x="3579" y="4919"/>
                  </a:cubicBezTo>
                  <a:cubicBezTo>
                    <a:pt x="3989" y="5110"/>
                    <a:pt x="4375" y="5332"/>
                    <a:pt x="4705" y="5623"/>
                  </a:cubicBezTo>
                  <a:cubicBezTo>
                    <a:pt x="4605" y="5595"/>
                    <a:pt x="4506" y="5579"/>
                    <a:pt x="4410" y="5567"/>
                  </a:cubicBezTo>
                  <a:cubicBezTo>
                    <a:pt x="4092" y="5527"/>
                    <a:pt x="3758" y="5579"/>
                    <a:pt x="3508" y="5786"/>
                  </a:cubicBezTo>
                  <a:cubicBezTo>
                    <a:pt x="3492" y="5797"/>
                    <a:pt x="3512" y="5825"/>
                    <a:pt x="3528" y="5813"/>
                  </a:cubicBezTo>
                  <a:cubicBezTo>
                    <a:pt x="3659" y="5714"/>
                    <a:pt x="3826" y="5694"/>
                    <a:pt x="3985" y="5682"/>
                  </a:cubicBezTo>
                  <a:cubicBezTo>
                    <a:pt x="4128" y="5674"/>
                    <a:pt x="4275" y="5674"/>
                    <a:pt x="4418" y="5690"/>
                  </a:cubicBezTo>
                  <a:cubicBezTo>
                    <a:pt x="4597" y="5710"/>
                    <a:pt x="4768" y="5758"/>
                    <a:pt x="4927" y="5833"/>
                  </a:cubicBezTo>
                  <a:cubicBezTo>
                    <a:pt x="5067" y="5980"/>
                    <a:pt x="5194" y="6139"/>
                    <a:pt x="5305" y="6318"/>
                  </a:cubicBezTo>
                  <a:cubicBezTo>
                    <a:pt x="5778" y="7074"/>
                    <a:pt x="5930" y="7981"/>
                    <a:pt x="5846" y="8859"/>
                  </a:cubicBezTo>
                  <a:cubicBezTo>
                    <a:pt x="5822" y="9102"/>
                    <a:pt x="5782" y="9337"/>
                    <a:pt x="5727" y="9571"/>
                  </a:cubicBezTo>
                  <a:cubicBezTo>
                    <a:pt x="5675" y="9802"/>
                    <a:pt x="5595" y="10029"/>
                    <a:pt x="5548" y="10263"/>
                  </a:cubicBezTo>
                  <a:cubicBezTo>
                    <a:pt x="5484" y="10597"/>
                    <a:pt x="5512" y="11011"/>
                    <a:pt x="5822" y="11218"/>
                  </a:cubicBezTo>
                  <a:cubicBezTo>
                    <a:pt x="6097" y="11400"/>
                    <a:pt x="6474" y="11305"/>
                    <a:pt x="6705" y="11098"/>
                  </a:cubicBezTo>
                  <a:cubicBezTo>
                    <a:pt x="6999" y="10840"/>
                    <a:pt x="7091" y="10426"/>
                    <a:pt x="7126" y="10056"/>
                  </a:cubicBezTo>
                  <a:cubicBezTo>
                    <a:pt x="7258" y="8812"/>
                    <a:pt x="6876" y="7519"/>
                    <a:pt x="6152" y="6493"/>
                  </a:cubicBezTo>
                  <a:cubicBezTo>
                    <a:pt x="6212" y="6259"/>
                    <a:pt x="6275" y="6024"/>
                    <a:pt x="6371" y="5797"/>
                  </a:cubicBezTo>
                  <a:cubicBezTo>
                    <a:pt x="6482" y="5543"/>
                    <a:pt x="6625" y="5300"/>
                    <a:pt x="6820" y="5098"/>
                  </a:cubicBezTo>
                  <a:cubicBezTo>
                    <a:pt x="6828" y="5090"/>
                    <a:pt x="6836" y="5082"/>
                    <a:pt x="6844" y="5074"/>
                  </a:cubicBezTo>
                  <a:cubicBezTo>
                    <a:pt x="7015" y="5022"/>
                    <a:pt x="7206" y="5054"/>
                    <a:pt x="7353" y="5161"/>
                  </a:cubicBezTo>
                  <a:cubicBezTo>
                    <a:pt x="7536" y="5292"/>
                    <a:pt x="7628" y="5519"/>
                    <a:pt x="7631" y="5738"/>
                  </a:cubicBezTo>
                  <a:cubicBezTo>
                    <a:pt x="7631" y="5754"/>
                    <a:pt x="7651" y="5758"/>
                    <a:pt x="7659" y="5742"/>
                  </a:cubicBezTo>
                  <a:cubicBezTo>
                    <a:pt x="7739" y="5467"/>
                    <a:pt x="7612" y="5161"/>
                    <a:pt x="7361" y="5018"/>
                  </a:cubicBezTo>
                  <a:cubicBezTo>
                    <a:pt x="7254" y="4958"/>
                    <a:pt x="7122" y="4931"/>
                    <a:pt x="6999" y="4935"/>
                  </a:cubicBezTo>
                  <a:cubicBezTo>
                    <a:pt x="7142" y="4815"/>
                    <a:pt x="7305" y="4724"/>
                    <a:pt x="7480" y="4664"/>
                  </a:cubicBezTo>
                  <a:cubicBezTo>
                    <a:pt x="7779" y="4565"/>
                    <a:pt x="8097" y="4577"/>
                    <a:pt x="8395" y="4636"/>
                  </a:cubicBezTo>
                  <a:cubicBezTo>
                    <a:pt x="8988" y="4760"/>
                    <a:pt x="9508" y="5074"/>
                    <a:pt x="10081" y="5253"/>
                  </a:cubicBezTo>
                  <a:cubicBezTo>
                    <a:pt x="10359" y="5340"/>
                    <a:pt x="10654" y="5392"/>
                    <a:pt x="10944" y="5372"/>
                  </a:cubicBezTo>
                  <a:cubicBezTo>
                    <a:pt x="11151" y="5360"/>
                    <a:pt x="11358" y="5320"/>
                    <a:pt x="11560" y="5265"/>
                  </a:cubicBezTo>
                  <a:cubicBezTo>
                    <a:pt x="11608" y="5277"/>
                    <a:pt x="11656" y="5292"/>
                    <a:pt x="11700" y="5320"/>
                  </a:cubicBezTo>
                  <a:cubicBezTo>
                    <a:pt x="11795" y="5376"/>
                    <a:pt x="11871" y="5459"/>
                    <a:pt x="11914" y="5559"/>
                  </a:cubicBezTo>
                  <a:cubicBezTo>
                    <a:pt x="12010" y="5774"/>
                    <a:pt x="11946" y="6020"/>
                    <a:pt x="11803" y="6199"/>
                  </a:cubicBezTo>
                  <a:cubicBezTo>
                    <a:pt x="11787" y="6219"/>
                    <a:pt x="11811" y="6243"/>
                    <a:pt x="11835" y="6227"/>
                  </a:cubicBezTo>
                  <a:cubicBezTo>
                    <a:pt x="12010" y="6088"/>
                    <a:pt x="12038" y="5801"/>
                    <a:pt x="12006" y="5595"/>
                  </a:cubicBezTo>
                  <a:cubicBezTo>
                    <a:pt x="11990" y="5483"/>
                    <a:pt x="11954" y="5376"/>
                    <a:pt x="11883" y="5285"/>
                  </a:cubicBezTo>
                  <a:cubicBezTo>
                    <a:pt x="11863" y="5257"/>
                    <a:pt x="11831" y="5221"/>
                    <a:pt x="11795" y="5193"/>
                  </a:cubicBezTo>
                  <a:cubicBezTo>
                    <a:pt x="11799" y="5193"/>
                    <a:pt x="11803" y="5193"/>
                    <a:pt x="11807" y="5189"/>
                  </a:cubicBezTo>
                  <a:cubicBezTo>
                    <a:pt x="12077" y="5098"/>
                    <a:pt x="12320" y="4958"/>
                    <a:pt x="12487" y="4720"/>
                  </a:cubicBezTo>
                  <a:cubicBezTo>
                    <a:pt x="12515" y="4676"/>
                    <a:pt x="12543" y="4628"/>
                    <a:pt x="12566" y="4577"/>
                  </a:cubicBezTo>
                  <a:cubicBezTo>
                    <a:pt x="12765" y="4545"/>
                    <a:pt x="12948" y="4672"/>
                    <a:pt x="12964" y="4887"/>
                  </a:cubicBezTo>
                  <a:cubicBezTo>
                    <a:pt x="12968" y="4903"/>
                    <a:pt x="12988" y="4903"/>
                    <a:pt x="12988" y="4887"/>
                  </a:cubicBezTo>
                  <a:cubicBezTo>
                    <a:pt x="12992" y="4660"/>
                    <a:pt x="12813" y="4525"/>
                    <a:pt x="12618" y="4457"/>
                  </a:cubicBezTo>
                </a:path>
              </a:pathLst>
            </a:custGeom>
            <a:solidFill>
              <a:srgbClr val="84D0A2"/>
            </a:solidFill>
            <a:ln>
              <a:noFill/>
            </a:ln>
            <a:effectLst/>
          </p:spPr>
          <p:txBody>
            <a:bodyPr wrap="none" lIns="243770" tIns="121885" rIns="243770" bIns="121885" anchor="ctr"/>
            <a:lstStyle/>
            <a:p>
              <a:endParaRPr lang="en-US" sz="1600" dirty="0">
                <a:latin typeface="+mj-ea"/>
                <a:ea typeface="+mj-ea"/>
              </a:endParaRPr>
            </a:p>
          </p:txBody>
        </p:sp>
        <p:sp>
          <p:nvSpPr>
            <p:cNvPr id="23" name="Freeform 2"/>
            <p:cNvSpPr>
              <a:spLocks noChangeArrowheads="1"/>
            </p:cNvSpPr>
            <p:nvPr/>
          </p:nvSpPr>
          <p:spPr bwMode="auto">
            <a:xfrm>
              <a:off x="8857967" y="7559088"/>
              <a:ext cx="1882192" cy="1221211"/>
            </a:xfrm>
            <a:custGeom>
              <a:avLst/>
              <a:gdLst>
                <a:gd name="T0" fmla="*/ 1514 w 2315"/>
                <a:gd name="T1" fmla="*/ 1502 h 1503"/>
                <a:gd name="T2" fmla="*/ 1514 w 2315"/>
                <a:gd name="T3" fmla="*/ 1502 h 1503"/>
                <a:gd name="T4" fmla="*/ 543 w 2315"/>
                <a:gd name="T5" fmla="*/ 1189 h 1503"/>
                <a:gd name="T6" fmla="*/ 15 w 2315"/>
                <a:gd name="T7" fmla="*/ 472 h 1503"/>
                <a:gd name="T8" fmla="*/ 50 w 2315"/>
                <a:gd name="T9" fmla="*/ 353 h 1503"/>
                <a:gd name="T10" fmla="*/ 1024 w 2315"/>
                <a:gd name="T11" fmla="*/ 0 h 1503"/>
                <a:gd name="T12" fmla="*/ 1093 w 2315"/>
                <a:gd name="T13" fmla="*/ 0 h 1503"/>
                <a:gd name="T14" fmla="*/ 2277 w 2315"/>
                <a:gd name="T15" fmla="*/ 572 h 1503"/>
                <a:gd name="T16" fmla="*/ 2295 w 2315"/>
                <a:gd name="T17" fmla="*/ 689 h 1503"/>
                <a:gd name="T18" fmla="*/ 2142 w 2315"/>
                <a:gd name="T19" fmla="*/ 1338 h 1503"/>
                <a:gd name="T20" fmla="*/ 2062 w 2315"/>
                <a:gd name="T21" fmla="*/ 1433 h 1503"/>
                <a:gd name="T22" fmla="*/ 1514 w 2315"/>
                <a:gd name="T23" fmla="*/ 1502 h 15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15" h="1503">
                  <a:moveTo>
                    <a:pt x="1514" y="1502"/>
                  </a:moveTo>
                  <a:lnTo>
                    <a:pt x="1514" y="1502"/>
                  </a:lnTo>
                  <a:cubicBezTo>
                    <a:pt x="1141" y="1502"/>
                    <a:pt x="812" y="1396"/>
                    <a:pt x="543" y="1189"/>
                  </a:cubicBezTo>
                  <a:cubicBezTo>
                    <a:pt x="312" y="1012"/>
                    <a:pt x="129" y="766"/>
                    <a:pt x="15" y="472"/>
                  </a:cubicBezTo>
                  <a:cubicBezTo>
                    <a:pt x="0" y="430"/>
                    <a:pt x="13" y="379"/>
                    <a:pt x="50" y="353"/>
                  </a:cubicBezTo>
                  <a:cubicBezTo>
                    <a:pt x="365" y="117"/>
                    <a:pt x="693" y="0"/>
                    <a:pt x="1024" y="0"/>
                  </a:cubicBezTo>
                  <a:cubicBezTo>
                    <a:pt x="1048" y="0"/>
                    <a:pt x="1072" y="0"/>
                    <a:pt x="1093" y="0"/>
                  </a:cubicBezTo>
                  <a:cubicBezTo>
                    <a:pt x="1729" y="32"/>
                    <a:pt x="2192" y="482"/>
                    <a:pt x="2277" y="572"/>
                  </a:cubicBezTo>
                  <a:cubicBezTo>
                    <a:pt x="2309" y="604"/>
                    <a:pt x="2314" y="649"/>
                    <a:pt x="2295" y="689"/>
                  </a:cubicBezTo>
                  <a:cubicBezTo>
                    <a:pt x="2182" y="922"/>
                    <a:pt x="2150" y="1168"/>
                    <a:pt x="2142" y="1338"/>
                  </a:cubicBezTo>
                  <a:cubicBezTo>
                    <a:pt x="2142" y="1383"/>
                    <a:pt x="2107" y="1423"/>
                    <a:pt x="2062" y="1433"/>
                  </a:cubicBezTo>
                  <a:cubicBezTo>
                    <a:pt x="1872" y="1478"/>
                    <a:pt x="1689" y="1502"/>
                    <a:pt x="1514" y="1502"/>
                  </a:cubicBezTo>
                </a:path>
              </a:pathLst>
            </a:custGeom>
            <a:solidFill>
              <a:srgbClr val="D4E3F0"/>
            </a:solidFill>
            <a:ln>
              <a:noFill/>
            </a:ln>
            <a:effectLst/>
            <a:extLst/>
          </p:spPr>
          <p:txBody>
            <a:bodyPr wrap="none" anchor="ctr"/>
            <a:lstStyle/>
            <a:p>
              <a:endParaRPr lang="en-US" sz="1600" dirty="0">
                <a:latin typeface="+mj-ea"/>
                <a:ea typeface="+mj-ea"/>
              </a:endParaRPr>
            </a:p>
          </p:txBody>
        </p:sp>
        <p:sp>
          <p:nvSpPr>
            <p:cNvPr id="24" name="Freeform 3"/>
            <p:cNvSpPr>
              <a:spLocks noChangeArrowheads="1"/>
            </p:cNvSpPr>
            <p:nvPr/>
          </p:nvSpPr>
          <p:spPr bwMode="auto">
            <a:xfrm>
              <a:off x="8764575" y="7472885"/>
              <a:ext cx="2068975" cy="1390025"/>
            </a:xfrm>
            <a:custGeom>
              <a:avLst/>
              <a:gdLst>
                <a:gd name="T0" fmla="*/ 1139 w 2544"/>
                <a:gd name="T1" fmla="*/ 207 h 1709"/>
                <a:gd name="T2" fmla="*/ 1139 w 2544"/>
                <a:gd name="T3" fmla="*/ 207 h 1709"/>
                <a:gd name="T4" fmla="*/ 1203 w 2544"/>
                <a:gd name="T5" fmla="*/ 207 h 1709"/>
                <a:gd name="T6" fmla="*/ 2318 w 2544"/>
                <a:gd name="T7" fmla="*/ 747 h 1709"/>
                <a:gd name="T8" fmla="*/ 2153 w 2544"/>
                <a:gd name="T9" fmla="*/ 1436 h 1709"/>
                <a:gd name="T10" fmla="*/ 1629 w 2544"/>
                <a:gd name="T11" fmla="*/ 1501 h 1709"/>
                <a:gd name="T12" fmla="*/ 228 w 2544"/>
                <a:gd name="T13" fmla="*/ 538 h 1709"/>
                <a:gd name="T14" fmla="*/ 1139 w 2544"/>
                <a:gd name="T15" fmla="*/ 207 h 1709"/>
                <a:gd name="T16" fmla="*/ 1139 w 2544"/>
                <a:gd name="T17" fmla="*/ 0 h 1709"/>
                <a:gd name="T18" fmla="*/ 1139 w 2544"/>
                <a:gd name="T19" fmla="*/ 0 h 1709"/>
                <a:gd name="T20" fmla="*/ 104 w 2544"/>
                <a:gd name="T21" fmla="*/ 371 h 1709"/>
                <a:gd name="T22" fmla="*/ 35 w 2544"/>
                <a:gd name="T23" fmla="*/ 612 h 1709"/>
                <a:gd name="T24" fmla="*/ 594 w 2544"/>
                <a:gd name="T25" fmla="*/ 1375 h 1709"/>
                <a:gd name="T26" fmla="*/ 1629 w 2544"/>
                <a:gd name="T27" fmla="*/ 1708 h 1709"/>
                <a:gd name="T28" fmla="*/ 2204 w 2544"/>
                <a:gd name="T29" fmla="*/ 1637 h 1709"/>
                <a:gd name="T30" fmla="*/ 2360 w 2544"/>
                <a:gd name="T31" fmla="*/ 1444 h 1709"/>
                <a:gd name="T32" fmla="*/ 2503 w 2544"/>
                <a:gd name="T33" fmla="*/ 837 h 1709"/>
                <a:gd name="T34" fmla="*/ 2469 w 2544"/>
                <a:gd name="T35" fmla="*/ 604 h 1709"/>
                <a:gd name="T36" fmla="*/ 1214 w 2544"/>
                <a:gd name="T37" fmla="*/ 0 h 1709"/>
                <a:gd name="T38" fmla="*/ 1139 w 2544"/>
                <a:gd name="T39" fmla="*/ 0 h 1709"/>
                <a:gd name="T40" fmla="*/ 1139 w 2544"/>
                <a:gd name="T41" fmla="*/ 207 h 1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544" h="1709">
                  <a:moveTo>
                    <a:pt x="1139" y="207"/>
                  </a:moveTo>
                  <a:lnTo>
                    <a:pt x="1139" y="207"/>
                  </a:lnTo>
                  <a:cubicBezTo>
                    <a:pt x="1160" y="207"/>
                    <a:pt x="1181" y="207"/>
                    <a:pt x="1203" y="207"/>
                  </a:cubicBezTo>
                  <a:cubicBezTo>
                    <a:pt x="1804" y="236"/>
                    <a:pt x="2246" y="673"/>
                    <a:pt x="2318" y="747"/>
                  </a:cubicBezTo>
                  <a:cubicBezTo>
                    <a:pt x="2196" y="993"/>
                    <a:pt x="2161" y="1258"/>
                    <a:pt x="2153" y="1436"/>
                  </a:cubicBezTo>
                  <a:cubicBezTo>
                    <a:pt x="1965" y="1480"/>
                    <a:pt x="1791" y="1501"/>
                    <a:pt x="1629" y="1501"/>
                  </a:cubicBezTo>
                  <a:cubicBezTo>
                    <a:pt x="877" y="1501"/>
                    <a:pt x="427" y="1046"/>
                    <a:pt x="228" y="538"/>
                  </a:cubicBezTo>
                  <a:cubicBezTo>
                    <a:pt x="522" y="318"/>
                    <a:pt x="829" y="207"/>
                    <a:pt x="1139" y="207"/>
                  </a:cubicBezTo>
                  <a:lnTo>
                    <a:pt x="1139" y="0"/>
                  </a:lnTo>
                  <a:lnTo>
                    <a:pt x="1139" y="0"/>
                  </a:lnTo>
                  <a:cubicBezTo>
                    <a:pt x="784" y="0"/>
                    <a:pt x="435" y="125"/>
                    <a:pt x="104" y="371"/>
                  </a:cubicBezTo>
                  <a:cubicBezTo>
                    <a:pt x="30" y="426"/>
                    <a:pt x="0" y="527"/>
                    <a:pt x="35" y="612"/>
                  </a:cubicBezTo>
                  <a:cubicBezTo>
                    <a:pt x="157" y="924"/>
                    <a:pt x="350" y="1187"/>
                    <a:pt x="594" y="1375"/>
                  </a:cubicBezTo>
                  <a:cubicBezTo>
                    <a:pt x="885" y="1597"/>
                    <a:pt x="1232" y="1708"/>
                    <a:pt x="1629" y="1708"/>
                  </a:cubicBezTo>
                  <a:cubicBezTo>
                    <a:pt x="1812" y="1708"/>
                    <a:pt x="2002" y="1684"/>
                    <a:pt x="2204" y="1637"/>
                  </a:cubicBezTo>
                  <a:cubicBezTo>
                    <a:pt x="2294" y="1616"/>
                    <a:pt x="2357" y="1536"/>
                    <a:pt x="2360" y="1444"/>
                  </a:cubicBezTo>
                  <a:cubicBezTo>
                    <a:pt x="2368" y="1287"/>
                    <a:pt x="2397" y="1054"/>
                    <a:pt x="2503" y="837"/>
                  </a:cubicBezTo>
                  <a:cubicBezTo>
                    <a:pt x="2543" y="760"/>
                    <a:pt x="2527" y="665"/>
                    <a:pt x="2469" y="604"/>
                  </a:cubicBezTo>
                  <a:cubicBezTo>
                    <a:pt x="2376" y="508"/>
                    <a:pt x="1889" y="32"/>
                    <a:pt x="1214" y="0"/>
                  </a:cubicBezTo>
                  <a:cubicBezTo>
                    <a:pt x="1189" y="0"/>
                    <a:pt x="1166" y="0"/>
                    <a:pt x="1139" y="0"/>
                  </a:cubicBezTo>
                  <a:lnTo>
                    <a:pt x="1139" y="207"/>
                  </a:lnTo>
                </a:path>
              </a:pathLst>
            </a:custGeom>
            <a:solidFill>
              <a:srgbClr val="FFFFFF"/>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sz="1600" dirty="0">
                <a:latin typeface="+mj-ea"/>
                <a:ea typeface="+mj-ea"/>
              </a:endParaRPr>
            </a:p>
          </p:txBody>
        </p:sp>
        <p:sp>
          <p:nvSpPr>
            <p:cNvPr id="25" name="Freeform 4"/>
            <p:cNvSpPr>
              <a:spLocks noChangeArrowheads="1"/>
            </p:cNvSpPr>
            <p:nvPr/>
          </p:nvSpPr>
          <p:spPr bwMode="auto">
            <a:xfrm>
              <a:off x="8757391" y="5199277"/>
              <a:ext cx="4267261" cy="2801602"/>
            </a:xfrm>
            <a:custGeom>
              <a:avLst/>
              <a:gdLst>
                <a:gd name="T0" fmla="*/ 2449 w 5244"/>
                <a:gd name="T1" fmla="*/ 3443 h 3444"/>
                <a:gd name="T2" fmla="*/ 2449 w 5244"/>
                <a:gd name="T3" fmla="*/ 3443 h 3444"/>
                <a:gd name="T4" fmla="*/ 2378 w 5244"/>
                <a:gd name="T5" fmla="*/ 3414 h 3444"/>
                <a:gd name="T6" fmla="*/ 1221 w 5244"/>
                <a:gd name="T7" fmla="*/ 2876 h 3444"/>
                <a:gd name="T8" fmla="*/ 1149 w 5244"/>
                <a:gd name="T9" fmla="*/ 2876 h 3444"/>
                <a:gd name="T10" fmla="*/ 225 w 5244"/>
                <a:gd name="T11" fmla="*/ 3188 h 3444"/>
                <a:gd name="T12" fmla="*/ 167 w 5244"/>
                <a:gd name="T13" fmla="*/ 3207 h 3444"/>
                <a:gd name="T14" fmla="*/ 129 w 5244"/>
                <a:gd name="T15" fmla="*/ 3199 h 3444"/>
                <a:gd name="T16" fmla="*/ 66 w 5244"/>
                <a:gd name="T17" fmla="*/ 3128 h 3444"/>
                <a:gd name="T18" fmla="*/ 24 w 5244"/>
                <a:gd name="T19" fmla="*/ 2524 h 3444"/>
                <a:gd name="T20" fmla="*/ 678 w 5244"/>
                <a:gd name="T21" fmla="*/ 1366 h 3444"/>
                <a:gd name="T22" fmla="*/ 1194 w 5244"/>
                <a:gd name="T23" fmla="*/ 474 h 3444"/>
                <a:gd name="T24" fmla="*/ 2333 w 5244"/>
                <a:gd name="T25" fmla="*/ 0 h 3444"/>
                <a:gd name="T26" fmla="*/ 2336 w 5244"/>
                <a:gd name="T27" fmla="*/ 0 h 3444"/>
                <a:gd name="T28" fmla="*/ 2362 w 5244"/>
                <a:gd name="T29" fmla="*/ 5 h 3444"/>
                <a:gd name="T30" fmla="*/ 3377 w 5244"/>
                <a:gd name="T31" fmla="*/ 628 h 3444"/>
                <a:gd name="T32" fmla="*/ 3753 w 5244"/>
                <a:gd name="T33" fmla="*/ 1150 h 3444"/>
                <a:gd name="T34" fmla="*/ 3755 w 5244"/>
                <a:gd name="T35" fmla="*/ 1152 h 3444"/>
                <a:gd name="T36" fmla="*/ 3763 w 5244"/>
                <a:gd name="T37" fmla="*/ 1157 h 3444"/>
                <a:gd name="T38" fmla="*/ 3766 w 5244"/>
                <a:gd name="T39" fmla="*/ 1155 h 3444"/>
                <a:gd name="T40" fmla="*/ 4248 w 5244"/>
                <a:gd name="T41" fmla="*/ 1057 h 3444"/>
                <a:gd name="T42" fmla="*/ 4918 w 5244"/>
                <a:gd name="T43" fmla="*/ 1269 h 3444"/>
                <a:gd name="T44" fmla="*/ 5151 w 5244"/>
                <a:gd name="T45" fmla="*/ 2055 h 3444"/>
                <a:gd name="T46" fmla="*/ 4311 w 5244"/>
                <a:gd name="T47" fmla="*/ 2860 h 3444"/>
                <a:gd name="T48" fmla="*/ 3638 w 5244"/>
                <a:gd name="T49" fmla="*/ 2958 h 3444"/>
                <a:gd name="T50" fmla="*/ 3615 w 5244"/>
                <a:gd name="T51" fmla="*/ 2958 h 3444"/>
                <a:gd name="T52" fmla="*/ 3615 w 5244"/>
                <a:gd name="T53" fmla="*/ 2958 h 3444"/>
                <a:gd name="T54" fmla="*/ 3612 w 5244"/>
                <a:gd name="T55" fmla="*/ 2958 h 3444"/>
                <a:gd name="T56" fmla="*/ 3601 w 5244"/>
                <a:gd name="T57" fmla="*/ 2958 h 3444"/>
                <a:gd name="T58" fmla="*/ 3591 w 5244"/>
                <a:gd name="T59" fmla="*/ 2958 h 3444"/>
                <a:gd name="T60" fmla="*/ 3363 w 5244"/>
                <a:gd name="T61" fmla="*/ 2979 h 3444"/>
                <a:gd name="T62" fmla="*/ 3358 w 5244"/>
                <a:gd name="T63" fmla="*/ 2979 h 3444"/>
                <a:gd name="T64" fmla="*/ 2555 w 5244"/>
                <a:gd name="T65" fmla="*/ 3371 h 3444"/>
                <a:gd name="T66" fmla="*/ 2532 w 5244"/>
                <a:gd name="T67" fmla="*/ 3403 h 3444"/>
                <a:gd name="T68" fmla="*/ 2457 w 5244"/>
                <a:gd name="T69" fmla="*/ 3443 h 3444"/>
                <a:gd name="T70" fmla="*/ 2449 w 5244"/>
                <a:gd name="T71" fmla="*/ 3443 h 34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244" h="3444">
                  <a:moveTo>
                    <a:pt x="2449" y="3443"/>
                  </a:moveTo>
                  <a:lnTo>
                    <a:pt x="2449" y="3443"/>
                  </a:lnTo>
                  <a:cubicBezTo>
                    <a:pt x="2423" y="3443"/>
                    <a:pt x="2397" y="3432"/>
                    <a:pt x="2378" y="3414"/>
                  </a:cubicBezTo>
                  <a:cubicBezTo>
                    <a:pt x="2222" y="3263"/>
                    <a:pt x="1795" y="2905"/>
                    <a:pt x="1221" y="2876"/>
                  </a:cubicBezTo>
                  <a:cubicBezTo>
                    <a:pt x="1197" y="2876"/>
                    <a:pt x="1173" y="2876"/>
                    <a:pt x="1149" y="2876"/>
                  </a:cubicBezTo>
                  <a:cubicBezTo>
                    <a:pt x="834" y="2876"/>
                    <a:pt x="522" y="2979"/>
                    <a:pt x="225" y="3188"/>
                  </a:cubicBezTo>
                  <a:cubicBezTo>
                    <a:pt x="206" y="3199"/>
                    <a:pt x="188" y="3207"/>
                    <a:pt x="167" y="3207"/>
                  </a:cubicBezTo>
                  <a:cubicBezTo>
                    <a:pt x="154" y="3207"/>
                    <a:pt x="140" y="3204"/>
                    <a:pt x="129" y="3199"/>
                  </a:cubicBezTo>
                  <a:cubicBezTo>
                    <a:pt x="98" y="3186"/>
                    <a:pt x="74" y="3159"/>
                    <a:pt x="66" y="3128"/>
                  </a:cubicBezTo>
                  <a:cubicBezTo>
                    <a:pt x="16" y="2921"/>
                    <a:pt x="0" y="2712"/>
                    <a:pt x="24" y="2524"/>
                  </a:cubicBezTo>
                  <a:cubicBezTo>
                    <a:pt x="111" y="1817"/>
                    <a:pt x="522" y="1472"/>
                    <a:pt x="678" y="1366"/>
                  </a:cubicBezTo>
                  <a:cubicBezTo>
                    <a:pt x="678" y="1224"/>
                    <a:pt x="739" y="906"/>
                    <a:pt x="1194" y="474"/>
                  </a:cubicBezTo>
                  <a:cubicBezTo>
                    <a:pt x="1610" y="82"/>
                    <a:pt x="2087" y="11"/>
                    <a:pt x="2333" y="0"/>
                  </a:cubicBezTo>
                  <a:cubicBezTo>
                    <a:pt x="2333" y="0"/>
                    <a:pt x="2333" y="0"/>
                    <a:pt x="2336" y="0"/>
                  </a:cubicBezTo>
                  <a:cubicBezTo>
                    <a:pt x="2344" y="0"/>
                    <a:pt x="2354" y="3"/>
                    <a:pt x="2362" y="5"/>
                  </a:cubicBezTo>
                  <a:cubicBezTo>
                    <a:pt x="2741" y="103"/>
                    <a:pt x="3082" y="313"/>
                    <a:pt x="3377" y="628"/>
                  </a:cubicBezTo>
                  <a:cubicBezTo>
                    <a:pt x="3609" y="877"/>
                    <a:pt x="3731" y="1104"/>
                    <a:pt x="3753" y="1150"/>
                  </a:cubicBezTo>
                  <a:cubicBezTo>
                    <a:pt x="3753" y="1150"/>
                    <a:pt x="3755" y="1150"/>
                    <a:pt x="3755" y="1152"/>
                  </a:cubicBezTo>
                  <a:cubicBezTo>
                    <a:pt x="3758" y="1157"/>
                    <a:pt x="3760" y="1157"/>
                    <a:pt x="3763" y="1157"/>
                  </a:cubicBezTo>
                  <a:cubicBezTo>
                    <a:pt x="3763" y="1157"/>
                    <a:pt x="3766" y="1157"/>
                    <a:pt x="3766" y="1155"/>
                  </a:cubicBezTo>
                  <a:cubicBezTo>
                    <a:pt x="3901" y="1091"/>
                    <a:pt x="4070" y="1057"/>
                    <a:pt x="4248" y="1057"/>
                  </a:cubicBezTo>
                  <a:cubicBezTo>
                    <a:pt x="4510" y="1057"/>
                    <a:pt x="4748" y="1134"/>
                    <a:pt x="4918" y="1269"/>
                  </a:cubicBezTo>
                  <a:cubicBezTo>
                    <a:pt x="5076" y="1393"/>
                    <a:pt x="5243" y="1631"/>
                    <a:pt x="5151" y="2055"/>
                  </a:cubicBezTo>
                  <a:cubicBezTo>
                    <a:pt x="5063" y="2444"/>
                    <a:pt x="4780" y="2714"/>
                    <a:pt x="4311" y="2860"/>
                  </a:cubicBezTo>
                  <a:cubicBezTo>
                    <a:pt x="4007" y="2950"/>
                    <a:pt x="3720" y="2958"/>
                    <a:pt x="3638" y="2958"/>
                  </a:cubicBezTo>
                  <a:cubicBezTo>
                    <a:pt x="3628" y="2958"/>
                    <a:pt x="3620" y="2958"/>
                    <a:pt x="3615" y="2958"/>
                  </a:cubicBezTo>
                  <a:lnTo>
                    <a:pt x="3615" y="2958"/>
                  </a:lnTo>
                  <a:lnTo>
                    <a:pt x="3612" y="2958"/>
                  </a:lnTo>
                  <a:cubicBezTo>
                    <a:pt x="3609" y="2958"/>
                    <a:pt x="3604" y="2958"/>
                    <a:pt x="3601" y="2958"/>
                  </a:cubicBezTo>
                  <a:cubicBezTo>
                    <a:pt x="3596" y="2958"/>
                    <a:pt x="3594" y="2958"/>
                    <a:pt x="3591" y="2958"/>
                  </a:cubicBezTo>
                  <a:cubicBezTo>
                    <a:pt x="3488" y="2961"/>
                    <a:pt x="3366" y="2979"/>
                    <a:pt x="3363" y="2979"/>
                  </a:cubicBezTo>
                  <a:cubicBezTo>
                    <a:pt x="3360" y="2979"/>
                    <a:pt x="3360" y="2979"/>
                    <a:pt x="3358" y="2979"/>
                  </a:cubicBezTo>
                  <a:cubicBezTo>
                    <a:pt x="3011" y="3011"/>
                    <a:pt x="2744" y="3144"/>
                    <a:pt x="2555" y="3371"/>
                  </a:cubicBezTo>
                  <a:cubicBezTo>
                    <a:pt x="2547" y="3382"/>
                    <a:pt x="2539" y="3392"/>
                    <a:pt x="2532" y="3403"/>
                  </a:cubicBezTo>
                  <a:cubicBezTo>
                    <a:pt x="2513" y="3427"/>
                    <a:pt x="2487" y="3440"/>
                    <a:pt x="2457" y="3443"/>
                  </a:cubicBezTo>
                  <a:cubicBezTo>
                    <a:pt x="2455" y="3443"/>
                    <a:pt x="2452" y="3443"/>
                    <a:pt x="2449" y="3443"/>
                  </a:cubicBezTo>
                </a:path>
              </a:pathLst>
            </a:custGeom>
            <a:solidFill>
              <a:srgbClr val="EEF2F5"/>
            </a:solidFill>
            <a:ln>
              <a:noFill/>
            </a:ln>
            <a:effectLst/>
            <a:extLst/>
          </p:spPr>
          <p:txBody>
            <a:bodyPr wrap="none" anchor="ctr"/>
            <a:lstStyle/>
            <a:p>
              <a:endParaRPr lang="en-US" sz="1600" dirty="0">
                <a:latin typeface="+mj-ea"/>
                <a:ea typeface="+mj-ea"/>
              </a:endParaRPr>
            </a:p>
          </p:txBody>
        </p:sp>
        <p:sp>
          <p:nvSpPr>
            <p:cNvPr id="26" name="Freeform 5"/>
            <p:cNvSpPr>
              <a:spLocks noChangeArrowheads="1"/>
            </p:cNvSpPr>
            <p:nvPr/>
          </p:nvSpPr>
          <p:spPr bwMode="auto">
            <a:xfrm>
              <a:off x="8671184" y="5116666"/>
              <a:ext cx="4443267" cy="2970416"/>
            </a:xfrm>
            <a:custGeom>
              <a:avLst/>
              <a:gdLst>
                <a:gd name="T0" fmla="*/ 2439 w 5461"/>
                <a:gd name="T1" fmla="*/ 209 h 3650"/>
                <a:gd name="T2" fmla="*/ 2439 w 5461"/>
                <a:gd name="T3" fmla="*/ 209 h 3650"/>
                <a:gd name="T4" fmla="*/ 3405 w 5461"/>
                <a:gd name="T5" fmla="*/ 800 h 3650"/>
                <a:gd name="T6" fmla="*/ 3763 w 5461"/>
                <a:gd name="T7" fmla="*/ 1300 h 3650"/>
                <a:gd name="T8" fmla="*/ 3866 w 5461"/>
                <a:gd name="T9" fmla="*/ 1364 h 3650"/>
                <a:gd name="T10" fmla="*/ 3914 w 5461"/>
                <a:gd name="T11" fmla="*/ 1353 h 3650"/>
                <a:gd name="T12" fmla="*/ 4351 w 5461"/>
                <a:gd name="T13" fmla="*/ 1263 h 3650"/>
                <a:gd name="T14" fmla="*/ 4957 w 5461"/>
                <a:gd name="T15" fmla="*/ 1451 h 3650"/>
                <a:gd name="T16" fmla="*/ 5153 w 5461"/>
                <a:gd name="T17" fmla="*/ 2137 h 3650"/>
                <a:gd name="T18" fmla="*/ 4383 w 5461"/>
                <a:gd name="T19" fmla="*/ 2862 h 3650"/>
                <a:gd name="T20" fmla="*/ 3741 w 5461"/>
                <a:gd name="T21" fmla="*/ 2958 h 3650"/>
                <a:gd name="T22" fmla="*/ 3720 w 5461"/>
                <a:gd name="T23" fmla="*/ 2958 h 3650"/>
                <a:gd name="T24" fmla="*/ 3718 w 5461"/>
                <a:gd name="T25" fmla="*/ 2958 h 3650"/>
                <a:gd name="T26" fmla="*/ 3704 w 5461"/>
                <a:gd name="T27" fmla="*/ 2958 h 3650"/>
                <a:gd name="T28" fmla="*/ 3704 w 5461"/>
                <a:gd name="T29" fmla="*/ 2958 h 3650"/>
                <a:gd name="T30" fmla="*/ 3450 w 5461"/>
                <a:gd name="T31" fmla="*/ 2979 h 3650"/>
                <a:gd name="T32" fmla="*/ 2579 w 5461"/>
                <a:gd name="T33" fmla="*/ 3408 h 3650"/>
                <a:gd name="T34" fmla="*/ 2552 w 5461"/>
                <a:gd name="T35" fmla="*/ 3442 h 3650"/>
                <a:gd name="T36" fmla="*/ 1329 w 5461"/>
                <a:gd name="T37" fmla="*/ 2876 h 3650"/>
                <a:gd name="T38" fmla="*/ 1252 w 5461"/>
                <a:gd name="T39" fmla="*/ 2876 h 3650"/>
                <a:gd name="T40" fmla="*/ 270 w 5461"/>
                <a:gd name="T41" fmla="*/ 3204 h 3650"/>
                <a:gd name="T42" fmla="*/ 230 w 5461"/>
                <a:gd name="T43" fmla="*/ 2640 h 3650"/>
                <a:gd name="T44" fmla="*/ 892 w 5461"/>
                <a:gd name="T45" fmla="*/ 1523 h 3650"/>
                <a:gd name="T46" fmla="*/ 1369 w 5461"/>
                <a:gd name="T47" fmla="*/ 654 h 3650"/>
                <a:gd name="T48" fmla="*/ 2439 w 5461"/>
                <a:gd name="T49" fmla="*/ 209 h 3650"/>
                <a:gd name="T50" fmla="*/ 2439 w 5461"/>
                <a:gd name="T51" fmla="*/ 0 h 3650"/>
                <a:gd name="T52" fmla="*/ 2439 w 5461"/>
                <a:gd name="T53" fmla="*/ 0 h 3650"/>
                <a:gd name="T54" fmla="*/ 2431 w 5461"/>
                <a:gd name="T55" fmla="*/ 0 h 3650"/>
                <a:gd name="T56" fmla="*/ 1226 w 5461"/>
                <a:gd name="T57" fmla="*/ 503 h 3650"/>
                <a:gd name="T58" fmla="*/ 720 w 5461"/>
                <a:gd name="T59" fmla="*/ 1226 h 3650"/>
                <a:gd name="T60" fmla="*/ 680 w 5461"/>
                <a:gd name="T61" fmla="*/ 1414 h 3650"/>
                <a:gd name="T62" fmla="*/ 23 w 5461"/>
                <a:gd name="T63" fmla="*/ 2614 h 3650"/>
                <a:gd name="T64" fmla="*/ 69 w 5461"/>
                <a:gd name="T65" fmla="*/ 3254 h 3650"/>
                <a:gd name="T66" fmla="*/ 196 w 5461"/>
                <a:gd name="T67" fmla="*/ 3400 h 3650"/>
                <a:gd name="T68" fmla="*/ 270 w 5461"/>
                <a:gd name="T69" fmla="*/ 3413 h 3650"/>
                <a:gd name="T70" fmla="*/ 386 w 5461"/>
                <a:gd name="T71" fmla="*/ 3376 h 3650"/>
                <a:gd name="T72" fmla="*/ 1252 w 5461"/>
                <a:gd name="T73" fmla="*/ 3082 h 3650"/>
                <a:gd name="T74" fmla="*/ 1321 w 5461"/>
                <a:gd name="T75" fmla="*/ 3082 h 3650"/>
                <a:gd name="T76" fmla="*/ 2407 w 5461"/>
                <a:gd name="T77" fmla="*/ 3590 h 3650"/>
                <a:gd name="T78" fmla="*/ 2552 w 5461"/>
                <a:gd name="T79" fmla="*/ 3649 h 3650"/>
                <a:gd name="T80" fmla="*/ 2569 w 5461"/>
                <a:gd name="T81" fmla="*/ 3649 h 3650"/>
                <a:gd name="T82" fmla="*/ 2717 w 5461"/>
                <a:gd name="T83" fmla="*/ 3567 h 3650"/>
                <a:gd name="T84" fmla="*/ 2740 w 5461"/>
                <a:gd name="T85" fmla="*/ 3540 h 3650"/>
                <a:gd name="T86" fmla="*/ 3469 w 5461"/>
                <a:gd name="T87" fmla="*/ 3185 h 3650"/>
                <a:gd name="T88" fmla="*/ 3482 w 5461"/>
                <a:gd name="T89" fmla="*/ 3183 h 3650"/>
                <a:gd name="T90" fmla="*/ 3691 w 5461"/>
                <a:gd name="T91" fmla="*/ 3164 h 3650"/>
                <a:gd name="T92" fmla="*/ 3704 w 5461"/>
                <a:gd name="T93" fmla="*/ 3164 h 3650"/>
                <a:gd name="T94" fmla="*/ 3720 w 5461"/>
                <a:gd name="T95" fmla="*/ 3164 h 3650"/>
                <a:gd name="T96" fmla="*/ 3741 w 5461"/>
                <a:gd name="T97" fmla="*/ 3164 h 3650"/>
                <a:gd name="T98" fmla="*/ 4443 w 5461"/>
                <a:gd name="T99" fmla="*/ 3061 h 3650"/>
                <a:gd name="T100" fmla="*/ 5042 w 5461"/>
                <a:gd name="T101" fmla="*/ 2733 h 3650"/>
                <a:gd name="T102" fmla="*/ 5355 w 5461"/>
                <a:gd name="T103" fmla="*/ 2182 h 3650"/>
                <a:gd name="T104" fmla="*/ 5087 w 5461"/>
                <a:gd name="T105" fmla="*/ 1289 h 3650"/>
                <a:gd name="T106" fmla="*/ 4351 w 5461"/>
                <a:gd name="T107" fmla="*/ 1057 h 3650"/>
                <a:gd name="T108" fmla="*/ 3908 w 5461"/>
                <a:gd name="T109" fmla="*/ 1130 h 3650"/>
                <a:gd name="T110" fmla="*/ 3556 w 5461"/>
                <a:gd name="T111" fmla="*/ 659 h 3650"/>
                <a:gd name="T112" fmla="*/ 2492 w 5461"/>
                <a:gd name="T113" fmla="*/ 8 h 3650"/>
                <a:gd name="T114" fmla="*/ 2439 w 5461"/>
                <a:gd name="T115" fmla="*/ 0 h 3650"/>
                <a:gd name="T116" fmla="*/ 2439 w 5461"/>
                <a:gd name="T117" fmla="*/ 209 h 36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461" h="3650">
                  <a:moveTo>
                    <a:pt x="2439" y="209"/>
                  </a:moveTo>
                  <a:lnTo>
                    <a:pt x="2439" y="209"/>
                  </a:lnTo>
                  <a:cubicBezTo>
                    <a:pt x="2799" y="302"/>
                    <a:pt x="3122" y="500"/>
                    <a:pt x="3405" y="800"/>
                  </a:cubicBezTo>
                  <a:cubicBezTo>
                    <a:pt x="3646" y="1059"/>
                    <a:pt x="3763" y="1297"/>
                    <a:pt x="3763" y="1300"/>
                  </a:cubicBezTo>
                  <a:cubicBezTo>
                    <a:pt x="3784" y="1340"/>
                    <a:pt x="3823" y="1364"/>
                    <a:pt x="3866" y="1364"/>
                  </a:cubicBezTo>
                  <a:cubicBezTo>
                    <a:pt x="3882" y="1364"/>
                    <a:pt x="3898" y="1358"/>
                    <a:pt x="3914" y="1353"/>
                  </a:cubicBezTo>
                  <a:cubicBezTo>
                    <a:pt x="4033" y="1295"/>
                    <a:pt x="4189" y="1263"/>
                    <a:pt x="4351" y="1263"/>
                  </a:cubicBezTo>
                  <a:cubicBezTo>
                    <a:pt x="4565" y="1263"/>
                    <a:pt x="4793" y="1321"/>
                    <a:pt x="4957" y="1451"/>
                  </a:cubicBezTo>
                  <a:cubicBezTo>
                    <a:pt x="5153" y="1607"/>
                    <a:pt x="5219" y="1838"/>
                    <a:pt x="5153" y="2137"/>
                  </a:cubicBezTo>
                  <a:cubicBezTo>
                    <a:pt x="5073" y="2486"/>
                    <a:pt x="4817" y="2730"/>
                    <a:pt x="4383" y="2862"/>
                  </a:cubicBezTo>
                  <a:cubicBezTo>
                    <a:pt x="4094" y="2950"/>
                    <a:pt x="3818" y="2958"/>
                    <a:pt x="3741" y="2958"/>
                  </a:cubicBezTo>
                  <a:cubicBezTo>
                    <a:pt x="3728" y="2958"/>
                    <a:pt x="3720" y="2958"/>
                    <a:pt x="3720" y="2958"/>
                  </a:cubicBezTo>
                  <a:lnTo>
                    <a:pt x="3718" y="2958"/>
                  </a:lnTo>
                  <a:cubicBezTo>
                    <a:pt x="3712" y="2958"/>
                    <a:pt x="3710" y="2958"/>
                    <a:pt x="3704" y="2958"/>
                  </a:cubicBezTo>
                  <a:lnTo>
                    <a:pt x="3704" y="2958"/>
                  </a:lnTo>
                  <a:cubicBezTo>
                    <a:pt x="3591" y="2958"/>
                    <a:pt x="3450" y="2979"/>
                    <a:pt x="3450" y="2979"/>
                  </a:cubicBezTo>
                  <a:cubicBezTo>
                    <a:pt x="3077" y="3013"/>
                    <a:pt x="2783" y="3159"/>
                    <a:pt x="2579" y="3408"/>
                  </a:cubicBezTo>
                  <a:cubicBezTo>
                    <a:pt x="2571" y="3419"/>
                    <a:pt x="2560" y="3432"/>
                    <a:pt x="2552" y="3442"/>
                  </a:cubicBezTo>
                  <a:cubicBezTo>
                    <a:pt x="2399" y="3291"/>
                    <a:pt x="1946" y="2907"/>
                    <a:pt x="1329" y="2876"/>
                  </a:cubicBezTo>
                  <a:cubicBezTo>
                    <a:pt x="1305" y="2876"/>
                    <a:pt x="1279" y="2876"/>
                    <a:pt x="1252" y="2876"/>
                  </a:cubicBezTo>
                  <a:cubicBezTo>
                    <a:pt x="916" y="2876"/>
                    <a:pt x="585" y="2984"/>
                    <a:pt x="270" y="3204"/>
                  </a:cubicBezTo>
                  <a:cubicBezTo>
                    <a:pt x="219" y="3008"/>
                    <a:pt x="209" y="2812"/>
                    <a:pt x="230" y="2640"/>
                  </a:cubicBezTo>
                  <a:cubicBezTo>
                    <a:pt x="331" y="1822"/>
                    <a:pt x="892" y="1523"/>
                    <a:pt x="892" y="1523"/>
                  </a:cubicBezTo>
                  <a:cubicBezTo>
                    <a:pt x="892" y="1523"/>
                    <a:pt x="799" y="1191"/>
                    <a:pt x="1369" y="654"/>
                  </a:cubicBezTo>
                  <a:cubicBezTo>
                    <a:pt x="1755" y="286"/>
                    <a:pt x="2195" y="217"/>
                    <a:pt x="2439" y="209"/>
                  </a:cubicBezTo>
                  <a:lnTo>
                    <a:pt x="2439" y="0"/>
                  </a:lnTo>
                  <a:lnTo>
                    <a:pt x="2439" y="0"/>
                  </a:lnTo>
                  <a:cubicBezTo>
                    <a:pt x="2436" y="0"/>
                    <a:pt x="2433" y="0"/>
                    <a:pt x="2431" y="0"/>
                  </a:cubicBezTo>
                  <a:cubicBezTo>
                    <a:pt x="2171" y="10"/>
                    <a:pt x="1665" y="87"/>
                    <a:pt x="1226" y="503"/>
                  </a:cubicBezTo>
                  <a:cubicBezTo>
                    <a:pt x="964" y="749"/>
                    <a:pt x="794" y="993"/>
                    <a:pt x="720" y="1226"/>
                  </a:cubicBezTo>
                  <a:cubicBezTo>
                    <a:pt x="696" y="1300"/>
                    <a:pt x="686" y="1364"/>
                    <a:pt x="680" y="1414"/>
                  </a:cubicBezTo>
                  <a:cubicBezTo>
                    <a:pt x="487" y="1560"/>
                    <a:pt x="108" y="1925"/>
                    <a:pt x="23" y="2614"/>
                  </a:cubicBezTo>
                  <a:cubicBezTo>
                    <a:pt x="0" y="2815"/>
                    <a:pt x="16" y="3037"/>
                    <a:pt x="69" y="3254"/>
                  </a:cubicBezTo>
                  <a:cubicBezTo>
                    <a:pt x="84" y="3320"/>
                    <a:pt x="132" y="3373"/>
                    <a:pt x="196" y="3400"/>
                  </a:cubicBezTo>
                  <a:cubicBezTo>
                    <a:pt x="219" y="3408"/>
                    <a:pt x="243" y="3413"/>
                    <a:pt x="270" y="3413"/>
                  </a:cubicBezTo>
                  <a:cubicBezTo>
                    <a:pt x="309" y="3413"/>
                    <a:pt x="352" y="3400"/>
                    <a:pt x="386" y="3376"/>
                  </a:cubicBezTo>
                  <a:cubicBezTo>
                    <a:pt x="667" y="3180"/>
                    <a:pt x="958" y="3082"/>
                    <a:pt x="1252" y="3082"/>
                  </a:cubicBezTo>
                  <a:cubicBezTo>
                    <a:pt x="1276" y="3082"/>
                    <a:pt x="1297" y="3082"/>
                    <a:pt x="1321" y="3082"/>
                  </a:cubicBezTo>
                  <a:cubicBezTo>
                    <a:pt x="1859" y="3109"/>
                    <a:pt x="2261" y="3448"/>
                    <a:pt x="2407" y="3590"/>
                  </a:cubicBezTo>
                  <a:cubicBezTo>
                    <a:pt x="2447" y="3628"/>
                    <a:pt x="2500" y="3649"/>
                    <a:pt x="2552" y="3649"/>
                  </a:cubicBezTo>
                  <a:cubicBezTo>
                    <a:pt x="2558" y="3649"/>
                    <a:pt x="2563" y="3649"/>
                    <a:pt x="2569" y="3649"/>
                  </a:cubicBezTo>
                  <a:cubicBezTo>
                    <a:pt x="2627" y="3644"/>
                    <a:pt x="2682" y="3615"/>
                    <a:pt x="2717" y="3567"/>
                  </a:cubicBezTo>
                  <a:cubicBezTo>
                    <a:pt x="2725" y="3556"/>
                    <a:pt x="2732" y="3548"/>
                    <a:pt x="2740" y="3540"/>
                  </a:cubicBezTo>
                  <a:cubicBezTo>
                    <a:pt x="2907" y="3334"/>
                    <a:pt x="3154" y="3214"/>
                    <a:pt x="3469" y="3185"/>
                  </a:cubicBezTo>
                  <a:cubicBezTo>
                    <a:pt x="3474" y="3185"/>
                    <a:pt x="3477" y="3185"/>
                    <a:pt x="3482" y="3183"/>
                  </a:cubicBezTo>
                  <a:cubicBezTo>
                    <a:pt x="3482" y="3183"/>
                    <a:pt x="3599" y="3167"/>
                    <a:pt x="3691" y="3164"/>
                  </a:cubicBezTo>
                  <a:cubicBezTo>
                    <a:pt x="3694" y="3164"/>
                    <a:pt x="3699" y="3164"/>
                    <a:pt x="3704" y="3164"/>
                  </a:cubicBezTo>
                  <a:cubicBezTo>
                    <a:pt x="3710" y="3164"/>
                    <a:pt x="3715" y="3164"/>
                    <a:pt x="3720" y="3164"/>
                  </a:cubicBezTo>
                  <a:cubicBezTo>
                    <a:pt x="3728" y="3164"/>
                    <a:pt x="3736" y="3164"/>
                    <a:pt x="3741" y="3164"/>
                  </a:cubicBezTo>
                  <a:cubicBezTo>
                    <a:pt x="3826" y="3164"/>
                    <a:pt x="4128" y="3156"/>
                    <a:pt x="4443" y="3061"/>
                  </a:cubicBezTo>
                  <a:cubicBezTo>
                    <a:pt x="4690" y="2987"/>
                    <a:pt x="4891" y="2876"/>
                    <a:pt x="5042" y="2733"/>
                  </a:cubicBezTo>
                  <a:cubicBezTo>
                    <a:pt x="5201" y="2582"/>
                    <a:pt x="5307" y="2396"/>
                    <a:pt x="5355" y="2182"/>
                  </a:cubicBezTo>
                  <a:cubicBezTo>
                    <a:pt x="5460" y="1705"/>
                    <a:pt x="5267" y="1435"/>
                    <a:pt x="5087" y="1289"/>
                  </a:cubicBezTo>
                  <a:cubicBezTo>
                    <a:pt x="4896" y="1138"/>
                    <a:pt x="4637" y="1057"/>
                    <a:pt x="4351" y="1057"/>
                  </a:cubicBezTo>
                  <a:cubicBezTo>
                    <a:pt x="4195" y="1057"/>
                    <a:pt x="4038" y="1083"/>
                    <a:pt x="3908" y="1130"/>
                  </a:cubicBezTo>
                  <a:cubicBezTo>
                    <a:pt x="3850" y="1030"/>
                    <a:pt x="3734" y="850"/>
                    <a:pt x="3556" y="659"/>
                  </a:cubicBezTo>
                  <a:cubicBezTo>
                    <a:pt x="3246" y="331"/>
                    <a:pt x="2889" y="111"/>
                    <a:pt x="2492" y="8"/>
                  </a:cubicBezTo>
                  <a:cubicBezTo>
                    <a:pt x="2473" y="3"/>
                    <a:pt x="2457" y="0"/>
                    <a:pt x="2439" y="0"/>
                  </a:cubicBezTo>
                  <a:lnTo>
                    <a:pt x="2439" y="209"/>
                  </a:lnTo>
                </a:path>
              </a:pathLst>
            </a:custGeom>
            <a:solidFill>
              <a:srgbClr val="FFFFFF"/>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sz="1600" dirty="0">
                <a:latin typeface="+mj-ea"/>
                <a:ea typeface="+mj-ea"/>
              </a:endParaRPr>
            </a:p>
          </p:txBody>
        </p:sp>
        <p:sp>
          <p:nvSpPr>
            <p:cNvPr id="27" name="Freeform 6"/>
            <p:cNvSpPr>
              <a:spLocks noChangeArrowheads="1"/>
            </p:cNvSpPr>
            <p:nvPr/>
          </p:nvSpPr>
          <p:spPr bwMode="auto">
            <a:xfrm>
              <a:off x="10621624" y="6718607"/>
              <a:ext cx="4856344" cy="3785754"/>
            </a:xfrm>
            <a:custGeom>
              <a:avLst/>
              <a:gdLst>
                <a:gd name="T0" fmla="*/ 4388 w 5967"/>
                <a:gd name="T1" fmla="*/ 4650 h 4651"/>
                <a:gd name="T2" fmla="*/ 4388 w 5967"/>
                <a:gd name="T3" fmla="*/ 4650 h 4651"/>
                <a:gd name="T4" fmla="*/ 4364 w 5967"/>
                <a:gd name="T5" fmla="*/ 4647 h 4651"/>
                <a:gd name="T6" fmla="*/ 2979 w 5967"/>
                <a:gd name="T7" fmla="*/ 3702 h 4651"/>
                <a:gd name="T8" fmla="*/ 2780 w 5967"/>
                <a:gd name="T9" fmla="*/ 3167 h 4651"/>
                <a:gd name="T10" fmla="*/ 2460 w 5967"/>
                <a:gd name="T11" fmla="*/ 3212 h 4651"/>
                <a:gd name="T12" fmla="*/ 1960 w 5967"/>
                <a:gd name="T13" fmla="*/ 3082 h 4651"/>
                <a:gd name="T14" fmla="*/ 1279 w 5967"/>
                <a:gd name="T15" fmla="*/ 3262 h 4651"/>
                <a:gd name="T16" fmla="*/ 392 w 5967"/>
                <a:gd name="T17" fmla="*/ 2883 h 4651"/>
                <a:gd name="T18" fmla="*/ 13 w 5967"/>
                <a:gd name="T19" fmla="*/ 2388 h 4651"/>
                <a:gd name="T20" fmla="*/ 0 w 5967"/>
                <a:gd name="T21" fmla="*/ 2333 h 4651"/>
                <a:gd name="T22" fmla="*/ 283 w 5967"/>
                <a:gd name="T23" fmla="*/ 1520 h 4651"/>
                <a:gd name="T24" fmla="*/ 1070 w 5967"/>
                <a:gd name="T25" fmla="*/ 1136 h 4651"/>
                <a:gd name="T26" fmla="*/ 1311 w 5967"/>
                <a:gd name="T27" fmla="*/ 1115 h 4651"/>
                <a:gd name="T28" fmla="*/ 1321 w 5967"/>
                <a:gd name="T29" fmla="*/ 1115 h 4651"/>
                <a:gd name="T30" fmla="*/ 1329 w 5967"/>
                <a:gd name="T31" fmla="*/ 1115 h 4651"/>
                <a:gd name="T32" fmla="*/ 1353 w 5967"/>
                <a:gd name="T33" fmla="*/ 1115 h 4651"/>
                <a:gd name="T34" fmla="*/ 2023 w 5967"/>
                <a:gd name="T35" fmla="*/ 1017 h 4651"/>
                <a:gd name="T36" fmla="*/ 2881 w 5967"/>
                <a:gd name="T37" fmla="*/ 198 h 4651"/>
                <a:gd name="T38" fmla="*/ 2892 w 5967"/>
                <a:gd name="T39" fmla="*/ 145 h 4651"/>
                <a:gd name="T40" fmla="*/ 2971 w 5967"/>
                <a:gd name="T41" fmla="*/ 61 h 4651"/>
                <a:gd name="T42" fmla="*/ 3501 w 5967"/>
                <a:gd name="T43" fmla="*/ 0 h 4651"/>
                <a:gd name="T44" fmla="*/ 4333 w 5967"/>
                <a:gd name="T45" fmla="*/ 254 h 4651"/>
                <a:gd name="T46" fmla="*/ 4860 w 5967"/>
                <a:gd name="T47" fmla="*/ 1271 h 4651"/>
                <a:gd name="T48" fmla="*/ 4788 w 5967"/>
                <a:gd name="T49" fmla="*/ 1382 h 4651"/>
                <a:gd name="T50" fmla="*/ 4441 w 5967"/>
                <a:gd name="T51" fmla="*/ 1625 h 4651"/>
                <a:gd name="T52" fmla="*/ 4359 w 5967"/>
                <a:gd name="T53" fmla="*/ 2235 h 4651"/>
                <a:gd name="T54" fmla="*/ 4367 w 5967"/>
                <a:gd name="T55" fmla="*/ 2240 h 4651"/>
                <a:gd name="T56" fmla="*/ 4372 w 5967"/>
                <a:gd name="T57" fmla="*/ 2240 h 4651"/>
                <a:gd name="T58" fmla="*/ 4375 w 5967"/>
                <a:gd name="T59" fmla="*/ 2227 h 4651"/>
                <a:gd name="T60" fmla="*/ 4454 w 5967"/>
                <a:gd name="T61" fmla="*/ 1636 h 4651"/>
                <a:gd name="T62" fmla="*/ 5034 w 5967"/>
                <a:gd name="T63" fmla="*/ 1364 h 4651"/>
                <a:gd name="T64" fmla="*/ 5108 w 5967"/>
                <a:gd name="T65" fmla="*/ 1366 h 4651"/>
                <a:gd name="T66" fmla="*/ 5884 w 5967"/>
                <a:gd name="T67" fmla="*/ 1753 h 4651"/>
                <a:gd name="T68" fmla="*/ 5911 w 5967"/>
                <a:gd name="T69" fmla="*/ 1814 h 4651"/>
                <a:gd name="T70" fmla="*/ 5132 w 5967"/>
                <a:gd name="T71" fmla="*/ 3246 h 4651"/>
                <a:gd name="T72" fmla="*/ 4333 w 5967"/>
                <a:gd name="T73" fmla="*/ 3585 h 4651"/>
                <a:gd name="T74" fmla="*/ 4356 w 5967"/>
                <a:gd name="T75" fmla="*/ 3948 h 4651"/>
                <a:gd name="T76" fmla="*/ 4714 w 5967"/>
                <a:gd name="T77" fmla="*/ 4247 h 4651"/>
                <a:gd name="T78" fmla="*/ 4783 w 5967"/>
                <a:gd name="T79" fmla="*/ 4332 h 4651"/>
                <a:gd name="T80" fmla="*/ 4740 w 5967"/>
                <a:gd name="T81" fmla="*/ 4430 h 4651"/>
                <a:gd name="T82" fmla="*/ 4446 w 5967"/>
                <a:gd name="T83" fmla="*/ 4631 h 4651"/>
                <a:gd name="T84" fmla="*/ 4388 w 5967"/>
                <a:gd name="T85" fmla="*/ 4650 h 4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5967" h="4651">
                  <a:moveTo>
                    <a:pt x="4388" y="4650"/>
                  </a:moveTo>
                  <a:lnTo>
                    <a:pt x="4388" y="4650"/>
                  </a:lnTo>
                  <a:cubicBezTo>
                    <a:pt x="4380" y="4650"/>
                    <a:pt x="4372" y="4647"/>
                    <a:pt x="4364" y="4647"/>
                  </a:cubicBezTo>
                  <a:cubicBezTo>
                    <a:pt x="3556" y="4446"/>
                    <a:pt x="3167" y="4022"/>
                    <a:pt x="2979" y="3702"/>
                  </a:cubicBezTo>
                  <a:cubicBezTo>
                    <a:pt x="2855" y="3487"/>
                    <a:pt x="2805" y="3291"/>
                    <a:pt x="2780" y="3167"/>
                  </a:cubicBezTo>
                  <a:cubicBezTo>
                    <a:pt x="2672" y="3196"/>
                    <a:pt x="2563" y="3212"/>
                    <a:pt x="2460" y="3212"/>
                  </a:cubicBezTo>
                  <a:cubicBezTo>
                    <a:pt x="2216" y="3212"/>
                    <a:pt x="2044" y="3132"/>
                    <a:pt x="1960" y="3082"/>
                  </a:cubicBezTo>
                  <a:cubicBezTo>
                    <a:pt x="1729" y="3201"/>
                    <a:pt x="1499" y="3262"/>
                    <a:pt x="1279" y="3262"/>
                  </a:cubicBezTo>
                  <a:cubicBezTo>
                    <a:pt x="956" y="3262"/>
                    <a:pt x="659" y="3135"/>
                    <a:pt x="392" y="2883"/>
                  </a:cubicBezTo>
                  <a:cubicBezTo>
                    <a:pt x="186" y="2690"/>
                    <a:pt x="58" y="2473"/>
                    <a:pt x="13" y="2388"/>
                  </a:cubicBezTo>
                  <a:cubicBezTo>
                    <a:pt x="3" y="2373"/>
                    <a:pt x="0" y="2354"/>
                    <a:pt x="0" y="2333"/>
                  </a:cubicBezTo>
                  <a:cubicBezTo>
                    <a:pt x="13" y="2105"/>
                    <a:pt x="74" y="1776"/>
                    <a:pt x="283" y="1520"/>
                  </a:cubicBezTo>
                  <a:cubicBezTo>
                    <a:pt x="466" y="1297"/>
                    <a:pt x="731" y="1167"/>
                    <a:pt x="1070" y="1136"/>
                  </a:cubicBezTo>
                  <a:cubicBezTo>
                    <a:pt x="1311" y="1115"/>
                    <a:pt x="1311" y="1115"/>
                    <a:pt x="1311" y="1115"/>
                  </a:cubicBezTo>
                  <a:cubicBezTo>
                    <a:pt x="1313" y="1115"/>
                    <a:pt x="1316" y="1115"/>
                    <a:pt x="1321" y="1115"/>
                  </a:cubicBezTo>
                  <a:cubicBezTo>
                    <a:pt x="1321" y="1115"/>
                    <a:pt x="1327" y="1115"/>
                    <a:pt x="1329" y="1115"/>
                  </a:cubicBezTo>
                  <a:cubicBezTo>
                    <a:pt x="1332" y="1115"/>
                    <a:pt x="1340" y="1115"/>
                    <a:pt x="1353" y="1115"/>
                  </a:cubicBezTo>
                  <a:cubicBezTo>
                    <a:pt x="1432" y="1115"/>
                    <a:pt x="1719" y="1107"/>
                    <a:pt x="2023" y="1017"/>
                  </a:cubicBezTo>
                  <a:cubicBezTo>
                    <a:pt x="2497" y="873"/>
                    <a:pt x="2794" y="590"/>
                    <a:pt x="2881" y="198"/>
                  </a:cubicBezTo>
                  <a:cubicBezTo>
                    <a:pt x="2884" y="180"/>
                    <a:pt x="2887" y="164"/>
                    <a:pt x="2892" y="145"/>
                  </a:cubicBezTo>
                  <a:cubicBezTo>
                    <a:pt x="2897" y="103"/>
                    <a:pt x="2929" y="71"/>
                    <a:pt x="2971" y="61"/>
                  </a:cubicBezTo>
                  <a:cubicBezTo>
                    <a:pt x="3159" y="21"/>
                    <a:pt x="3340" y="0"/>
                    <a:pt x="3501" y="0"/>
                  </a:cubicBezTo>
                  <a:cubicBezTo>
                    <a:pt x="3832" y="0"/>
                    <a:pt x="4113" y="84"/>
                    <a:pt x="4333" y="254"/>
                  </a:cubicBezTo>
                  <a:cubicBezTo>
                    <a:pt x="4735" y="561"/>
                    <a:pt x="4835" y="1067"/>
                    <a:pt x="4860" y="1271"/>
                  </a:cubicBezTo>
                  <a:cubicBezTo>
                    <a:pt x="4865" y="1318"/>
                    <a:pt x="4835" y="1366"/>
                    <a:pt x="4788" y="1382"/>
                  </a:cubicBezTo>
                  <a:cubicBezTo>
                    <a:pt x="4645" y="1424"/>
                    <a:pt x="4523" y="1509"/>
                    <a:pt x="4441" y="1625"/>
                  </a:cubicBezTo>
                  <a:cubicBezTo>
                    <a:pt x="4308" y="1803"/>
                    <a:pt x="4279" y="2036"/>
                    <a:pt x="4359" y="2235"/>
                  </a:cubicBezTo>
                  <a:cubicBezTo>
                    <a:pt x="4359" y="2240"/>
                    <a:pt x="4364" y="2240"/>
                    <a:pt x="4367" y="2240"/>
                  </a:cubicBezTo>
                  <a:cubicBezTo>
                    <a:pt x="4367" y="2240"/>
                    <a:pt x="4369" y="2240"/>
                    <a:pt x="4372" y="2240"/>
                  </a:cubicBezTo>
                  <a:cubicBezTo>
                    <a:pt x="4375" y="2237"/>
                    <a:pt x="4377" y="2232"/>
                    <a:pt x="4375" y="2227"/>
                  </a:cubicBezTo>
                  <a:cubicBezTo>
                    <a:pt x="4298" y="2036"/>
                    <a:pt x="4327" y="1808"/>
                    <a:pt x="4454" y="1636"/>
                  </a:cubicBezTo>
                  <a:cubicBezTo>
                    <a:pt x="4584" y="1462"/>
                    <a:pt x="4791" y="1364"/>
                    <a:pt x="5034" y="1364"/>
                  </a:cubicBezTo>
                  <a:cubicBezTo>
                    <a:pt x="5058" y="1364"/>
                    <a:pt x="5084" y="1364"/>
                    <a:pt x="5108" y="1366"/>
                  </a:cubicBezTo>
                  <a:cubicBezTo>
                    <a:pt x="5476" y="1395"/>
                    <a:pt x="5733" y="1591"/>
                    <a:pt x="5884" y="1753"/>
                  </a:cubicBezTo>
                  <a:cubicBezTo>
                    <a:pt x="5900" y="1769"/>
                    <a:pt x="5911" y="1790"/>
                    <a:pt x="5911" y="1814"/>
                  </a:cubicBezTo>
                  <a:cubicBezTo>
                    <a:pt x="5966" y="2399"/>
                    <a:pt x="5696" y="2894"/>
                    <a:pt x="5132" y="3246"/>
                  </a:cubicBezTo>
                  <a:cubicBezTo>
                    <a:pt x="4801" y="3453"/>
                    <a:pt x="4467" y="3551"/>
                    <a:pt x="4333" y="3585"/>
                  </a:cubicBezTo>
                  <a:cubicBezTo>
                    <a:pt x="4295" y="3720"/>
                    <a:pt x="4303" y="3842"/>
                    <a:pt x="4356" y="3948"/>
                  </a:cubicBezTo>
                  <a:cubicBezTo>
                    <a:pt x="4459" y="4157"/>
                    <a:pt x="4711" y="4247"/>
                    <a:pt x="4714" y="4247"/>
                  </a:cubicBezTo>
                  <a:cubicBezTo>
                    <a:pt x="4751" y="4260"/>
                    <a:pt x="4777" y="4292"/>
                    <a:pt x="4783" y="4332"/>
                  </a:cubicBezTo>
                  <a:cubicBezTo>
                    <a:pt x="4791" y="4369"/>
                    <a:pt x="4772" y="4409"/>
                    <a:pt x="4740" y="4430"/>
                  </a:cubicBezTo>
                  <a:cubicBezTo>
                    <a:pt x="4446" y="4631"/>
                    <a:pt x="4446" y="4631"/>
                    <a:pt x="4446" y="4631"/>
                  </a:cubicBezTo>
                  <a:cubicBezTo>
                    <a:pt x="4431" y="4642"/>
                    <a:pt x="4409" y="4650"/>
                    <a:pt x="4388" y="4650"/>
                  </a:cubicBezTo>
                </a:path>
              </a:pathLst>
            </a:custGeom>
            <a:solidFill>
              <a:srgbClr val="8FA1B4"/>
            </a:solidFill>
            <a:ln>
              <a:noFill/>
            </a:ln>
            <a:effectLst/>
            <a:extLst/>
          </p:spPr>
          <p:txBody>
            <a:bodyPr wrap="none" anchor="ctr"/>
            <a:lstStyle/>
            <a:p>
              <a:endParaRPr lang="en-US" sz="1600" dirty="0">
                <a:latin typeface="+mj-ea"/>
                <a:ea typeface="+mj-ea"/>
              </a:endParaRPr>
            </a:p>
          </p:txBody>
        </p:sp>
        <p:sp>
          <p:nvSpPr>
            <p:cNvPr id="28" name="Freeform 7"/>
            <p:cNvSpPr>
              <a:spLocks noChangeArrowheads="1"/>
            </p:cNvSpPr>
            <p:nvPr/>
          </p:nvSpPr>
          <p:spPr bwMode="auto">
            <a:xfrm>
              <a:off x="10531825" y="6632404"/>
              <a:ext cx="5032350" cy="3954569"/>
            </a:xfrm>
            <a:custGeom>
              <a:avLst/>
              <a:gdLst>
                <a:gd name="T0" fmla="*/ 3607 w 6182"/>
                <a:gd name="T1" fmla="*/ 209 h 4860"/>
                <a:gd name="T2" fmla="*/ 4862 w 6182"/>
                <a:gd name="T3" fmla="*/ 1388 h 4860"/>
                <a:gd name="T4" fmla="*/ 4370 w 6182"/>
                <a:gd name="T5" fmla="*/ 2381 h 4860"/>
                <a:gd name="T6" fmla="*/ 4515 w 6182"/>
                <a:gd name="T7" fmla="*/ 2441 h 4860"/>
                <a:gd name="T8" fmla="*/ 4645 w 6182"/>
                <a:gd name="T9" fmla="*/ 1803 h 4860"/>
                <a:gd name="T10" fmla="*/ 5206 w 6182"/>
                <a:gd name="T11" fmla="*/ 1575 h 4860"/>
                <a:gd name="T12" fmla="*/ 4356 w 6182"/>
                <a:gd name="T13" fmla="*/ 3604 h 4860"/>
                <a:gd name="T14" fmla="*/ 4494 w 6182"/>
                <a:gd name="T15" fmla="*/ 4653 h 4860"/>
                <a:gd name="T16" fmla="*/ 2566 w 6182"/>
                <a:gd name="T17" fmla="*/ 3215 h 4860"/>
                <a:gd name="T18" fmla="*/ 1385 w 6182"/>
                <a:gd name="T19" fmla="*/ 3265 h 4860"/>
                <a:gd name="T20" fmla="*/ 469 w 6182"/>
                <a:gd name="T21" fmla="*/ 1692 h 4860"/>
                <a:gd name="T22" fmla="*/ 1427 w 6182"/>
                <a:gd name="T23" fmla="*/ 1324 h 4860"/>
                <a:gd name="T24" fmla="*/ 1459 w 6182"/>
                <a:gd name="T25" fmla="*/ 1324 h 4860"/>
                <a:gd name="T26" fmla="*/ 3088 w 6182"/>
                <a:gd name="T27" fmla="*/ 326 h 4860"/>
                <a:gd name="T28" fmla="*/ 3607 w 6182"/>
                <a:gd name="T29" fmla="*/ 209 h 4860"/>
                <a:gd name="T30" fmla="*/ 3607 w 6182"/>
                <a:gd name="T31" fmla="*/ 0 h 4860"/>
                <a:gd name="T32" fmla="*/ 3053 w 6182"/>
                <a:gd name="T33" fmla="*/ 66 h 4860"/>
                <a:gd name="T34" fmla="*/ 2886 w 6182"/>
                <a:gd name="T35" fmla="*/ 281 h 4860"/>
                <a:gd name="T36" fmla="*/ 1459 w 6182"/>
                <a:gd name="T37" fmla="*/ 1117 h 4860"/>
                <a:gd name="T38" fmla="*/ 1427 w 6182"/>
                <a:gd name="T39" fmla="*/ 1117 h 4860"/>
                <a:gd name="T40" fmla="*/ 1168 w 6182"/>
                <a:gd name="T41" fmla="*/ 1138 h 4860"/>
                <a:gd name="T42" fmla="*/ 307 w 6182"/>
                <a:gd name="T43" fmla="*/ 1562 h 4860"/>
                <a:gd name="T44" fmla="*/ 27 w 6182"/>
                <a:gd name="T45" fmla="*/ 2542 h 4860"/>
                <a:gd name="T46" fmla="*/ 1385 w 6182"/>
                <a:gd name="T47" fmla="*/ 3474 h 4860"/>
                <a:gd name="T48" fmla="*/ 2566 w 6182"/>
                <a:gd name="T49" fmla="*/ 3421 h 4860"/>
                <a:gd name="T50" fmla="*/ 2995 w 6182"/>
                <a:gd name="T51" fmla="*/ 3861 h 4860"/>
                <a:gd name="T52" fmla="*/ 4446 w 6182"/>
                <a:gd name="T53" fmla="*/ 4851 h 4860"/>
                <a:gd name="T54" fmla="*/ 4611 w 6182"/>
                <a:gd name="T55" fmla="*/ 4822 h 4860"/>
                <a:gd name="T56" fmla="*/ 4995 w 6182"/>
                <a:gd name="T57" fmla="*/ 4422 h 4860"/>
                <a:gd name="T58" fmla="*/ 4629 w 6182"/>
                <a:gd name="T59" fmla="*/ 4110 h 4860"/>
                <a:gd name="T60" fmla="*/ 5291 w 6182"/>
                <a:gd name="T61" fmla="*/ 3442 h 4860"/>
                <a:gd name="T62" fmla="*/ 6067 w 6182"/>
                <a:gd name="T63" fmla="*/ 1787 h 4860"/>
                <a:gd name="T64" fmla="*/ 5140 w 6182"/>
                <a:gd name="T65" fmla="*/ 1366 h 4860"/>
                <a:gd name="T66" fmla="*/ 5069 w 6182"/>
                <a:gd name="T67" fmla="*/ 1363 h 4860"/>
                <a:gd name="T68" fmla="*/ 3607 w 6182"/>
                <a:gd name="T69" fmla="*/ 0 h 48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182" h="4860">
                  <a:moveTo>
                    <a:pt x="3607" y="209"/>
                  </a:moveTo>
                  <a:lnTo>
                    <a:pt x="3607" y="209"/>
                  </a:lnTo>
                  <a:cubicBezTo>
                    <a:pt x="3917" y="209"/>
                    <a:pt x="4174" y="286"/>
                    <a:pt x="4375" y="442"/>
                  </a:cubicBezTo>
                  <a:cubicBezTo>
                    <a:pt x="4751" y="728"/>
                    <a:pt x="4841" y="1210"/>
                    <a:pt x="4862" y="1388"/>
                  </a:cubicBezTo>
                  <a:cubicBezTo>
                    <a:pt x="4701" y="1440"/>
                    <a:pt x="4560" y="1536"/>
                    <a:pt x="4462" y="1671"/>
                  </a:cubicBezTo>
                  <a:cubicBezTo>
                    <a:pt x="4311" y="1877"/>
                    <a:pt x="4274" y="2150"/>
                    <a:pt x="4370" y="2381"/>
                  </a:cubicBezTo>
                  <a:cubicBezTo>
                    <a:pt x="4385" y="2423"/>
                    <a:pt x="4428" y="2449"/>
                    <a:pt x="4473" y="2449"/>
                  </a:cubicBezTo>
                  <a:cubicBezTo>
                    <a:pt x="4486" y="2449"/>
                    <a:pt x="4502" y="2446"/>
                    <a:pt x="4515" y="2441"/>
                  </a:cubicBezTo>
                  <a:cubicBezTo>
                    <a:pt x="4573" y="2420"/>
                    <a:pt x="4600" y="2354"/>
                    <a:pt x="4579" y="2296"/>
                  </a:cubicBezTo>
                  <a:cubicBezTo>
                    <a:pt x="4513" y="2137"/>
                    <a:pt x="4539" y="1949"/>
                    <a:pt x="4645" y="1803"/>
                  </a:cubicBezTo>
                  <a:cubicBezTo>
                    <a:pt x="4753" y="1652"/>
                    <a:pt x="4928" y="1573"/>
                    <a:pt x="5140" y="1573"/>
                  </a:cubicBezTo>
                  <a:cubicBezTo>
                    <a:pt x="5162" y="1573"/>
                    <a:pt x="5185" y="1573"/>
                    <a:pt x="5206" y="1575"/>
                  </a:cubicBezTo>
                  <a:cubicBezTo>
                    <a:pt x="5548" y="1602"/>
                    <a:pt x="5787" y="1790"/>
                    <a:pt x="5916" y="1928"/>
                  </a:cubicBezTo>
                  <a:cubicBezTo>
                    <a:pt x="6040" y="3259"/>
                    <a:pt x="4356" y="3604"/>
                    <a:pt x="4356" y="3604"/>
                  </a:cubicBezTo>
                  <a:cubicBezTo>
                    <a:pt x="4142" y="4237"/>
                    <a:pt x="4788" y="4451"/>
                    <a:pt x="4788" y="4451"/>
                  </a:cubicBezTo>
                  <a:cubicBezTo>
                    <a:pt x="4494" y="4653"/>
                    <a:pt x="4494" y="4653"/>
                    <a:pt x="4494" y="4653"/>
                  </a:cubicBezTo>
                  <a:cubicBezTo>
                    <a:pt x="3001" y="4282"/>
                    <a:pt x="2976" y="3138"/>
                    <a:pt x="2976" y="3138"/>
                  </a:cubicBezTo>
                  <a:cubicBezTo>
                    <a:pt x="2821" y="3194"/>
                    <a:pt x="2683" y="3215"/>
                    <a:pt x="2566" y="3215"/>
                  </a:cubicBezTo>
                  <a:cubicBezTo>
                    <a:pt x="2248" y="3215"/>
                    <a:pt x="2073" y="3066"/>
                    <a:pt x="2073" y="3066"/>
                  </a:cubicBezTo>
                  <a:cubicBezTo>
                    <a:pt x="1816" y="3209"/>
                    <a:pt x="1589" y="3265"/>
                    <a:pt x="1385" y="3265"/>
                  </a:cubicBezTo>
                  <a:cubicBezTo>
                    <a:pt x="691" y="3265"/>
                    <a:pt x="294" y="2603"/>
                    <a:pt x="209" y="2446"/>
                  </a:cubicBezTo>
                  <a:cubicBezTo>
                    <a:pt x="220" y="2240"/>
                    <a:pt x="273" y="1930"/>
                    <a:pt x="469" y="1692"/>
                  </a:cubicBezTo>
                  <a:cubicBezTo>
                    <a:pt x="633" y="1491"/>
                    <a:pt x="874" y="1374"/>
                    <a:pt x="1187" y="1345"/>
                  </a:cubicBezTo>
                  <a:cubicBezTo>
                    <a:pt x="1427" y="1324"/>
                    <a:pt x="1427" y="1324"/>
                    <a:pt x="1427" y="1324"/>
                  </a:cubicBezTo>
                  <a:cubicBezTo>
                    <a:pt x="1427" y="1324"/>
                    <a:pt x="1427" y="1324"/>
                    <a:pt x="1430" y="1324"/>
                  </a:cubicBezTo>
                  <a:cubicBezTo>
                    <a:pt x="1430" y="1324"/>
                    <a:pt x="1441" y="1324"/>
                    <a:pt x="1459" y="1324"/>
                  </a:cubicBezTo>
                  <a:cubicBezTo>
                    <a:pt x="1552" y="1324"/>
                    <a:pt x="1843" y="1316"/>
                    <a:pt x="2158" y="1221"/>
                  </a:cubicBezTo>
                  <a:cubicBezTo>
                    <a:pt x="2669" y="1067"/>
                    <a:pt x="2993" y="757"/>
                    <a:pt x="3088" y="326"/>
                  </a:cubicBezTo>
                  <a:cubicBezTo>
                    <a:pt x="3093" y="307"/>
                    <a:pt x="3096" y="289"/>
                    <a:pt x="3099" y="267"/>
                  </a:cubicBezTo>
                  <a:cubicBezTo>
                    <a:pt x="3281" y="228"/>
                    <a:pt x="3451" y="209"/>
                    <a:pt x="3607" y="209"/>
                  </a:cubicBezTo>
                  <a:lnTo>
                    <a:pt x="3607" y="0"/>
                  </a:lnTo>
                  <a:lnTo>
                    <a:pt x="3607" y="0"/>
                  </a:lnTo>
                  <a:lnTo>
                    <a:pt x="3607" y="0"/>
                  </a:lnTo>
                  <a:cubicBezTo>
                    <a:pt x="3437" y="0"/>
                    <a:pt x="3250" y="24"/>
                    <a:pt x="3053" y="66"/>
                  </a:cubicBezTo>
                  <a:cubicBezTo>
                    <a:pt x="2971" y="84"/>
                    <a:pt x="2911" y="151"/>
                    <a:pt x="2894" y="233"/>
                  </a:cubicBezTo>
                  <a:cubicBezTo>
                    <a:pt x="2892" y="249"/>
                    <a:pt x="2889" y="267"/>
                    <a:pt x="2886" y="281"/>
                  </a:cubicBezTo>
                  <a:cubicBezTo>
                    <a:pt x="2805" y="640"/>
                    <a:pt x="2540" y="889"/>
                    <a:pt x="2098" y="1022"/>
                  </a:cubicBezTo>
                  <a:cubicBezTo>
                    <a:pt x="1809" y="1109"/>
                    <a:pt x="1536" y="1117"/>
                    <a:pt x="1459" y="1117"/>
                  </a:cubicBezTo>
                  <a:cubicBezTo>
                    <a:pt x="1449" y="1117"/>
                    <a:pt x="1443" y="1117"/>
                    <a:pt x="1441" y="1117"/>
                  </a:cubicBezTo>
                  <a:cubicBezTo>
                    <a:pt x="1435" y="1117"/>
                    <a:pt x="1430" y="1117"/>
                    <a:pt x="1427" y="1117"/>
                  </a:cubicBezTo>
                  <a:cubicBezTo>
                    <a:pt x="1419" y="1117"/>
                    <a:pt x="1414" y="1117"/>
                    <a:pt x="1409" y="1117"/>
                  </a:cubicBezTo>
                  <a:cubicBezTo>
                    <a:pt x="1168" y="1138"/>
                    <a:pt x="1168" y="1138"/>
                    <a:pt x="1168" y="1138"/>
                  </a:cubicBezTo>
                  <a:lnTo>
                    <a:pt x="1168" y="1138"/>
                  </a:lnTo>
                  <a:cubicBezTo>
                    <a:pt x="800" y="1173"/>
                    <a:pt x="509" y="1316"/>
                    <a:pt x="307" y="1562"/>
                  </a:cubicBezTo>
                  <a:cubicBezTo>
                    <a:pt x="82" y="1840"/>
                    <a:pt x="16" y="2190"/>
                    <a:pt x="3" y="2433"/>
                  </a:cubicBezTo>
                  <a:cubicBezTo>
                    <a:pt x="0" y="2471"/>
                    <a:pt x="8" y="2510"/>
                    <a:pt x="27" y="2542"/>
                  </a:cubicBezTo>
                  <a:cubicBezTo>
                    <a:pt x="74" y="2632"/>
                    <a:pt x="209" y="2860"/>
                    <a:pt x="426" y="3066"/>
                  </a:cubicBezTo>
                  <a:cubicBezTo>
                    <a:pt x="710" y="3331"/>
                    <a:pt x="1041" y="3474"/>
                    <a:pt x="1385" y="3474"/>
                  </a:cubicBezTo>
                  <a:cubicBezTo>
                    <a:pt x="1605" y="3474"/>
                    <a:pt x="1833" y="3416"/>
                    <a:pt x="2063" y="3305"/>
                  </a:cubicBezTo>
                  <a:cubicBezTo>
                    <a:pt x="2169" y="3357"/>
                    <a:pt x="2338" y="3421"/>
                    <a:pt x="2566" y="3421"/>
                  </a:cubicBezTo>
                  <a:cubicBezTo>
                    <a:pt x="2646" y="3421"/>
                    <a:pt x="2728" y="3413"/>
                    <a:pt x="2810" y="3397"/>
                  </a:cubicBezTo>
                  <a:cubicBezTo>
                    <a:pt x="2839" y="3524"/>
                    <a:pt x="2897" y="3689"/>
                    <a:pt x="2995" y="3861"/>
                  </a:cubicBezTo>
                  <a:cubicBezTo>
                    <a:pt x="3122" y="4078"/>
                    <a:pt x="3292" y="4266"/>
                    <a:pt x="3503" y="4425"/>
                  </a:cubicBezTo>
                  <a:cubicBezTo>
                    <a:pt x="3760" y="4618"/>
                    <a:pt x="4078" y="4761"/>
                    <a:pt x="4446" y="4851"/>
                  </a:cubicBezTo>
                  <a:cubicBezTo>
                    <a:pt x="4462" y="4856"/>
                    <a:pt x="4478" y="4859"/>
                    <a:pt x="4494" y="4859"/>
                  </a:cubicBezTo>
                  <a:cubicBezTo>
                    <a:pt x="4537" y="4859"/>
                    <a:pt x="4576" y="4846"/>
                    <a:pt x="4611" y="4822"/>
                  </a:cubicBezTo>
                  <a:cubicBezTo>
                    <a:pt x="4905" y="4623"/>
                    <a:pt x="4905" y="4623"/>
                    <a:pt x="4905" y="4623"/>
                  </a:cubicBezTo>
                  <a:cubicBezTo>
                    <a:pt x="4971" y="4578"/>
                    <a:pt x="5005" y="4499"/>
                    <a:pt x="4995" y="4422"/>
                  </a:cubicBezTo>
                  <a:cubicBezTo>
                    <a:pt x="4981" y="4342"/>
                    <a:pt x="4928" y="4279"/>
                    <a:pt x="4854" y="4255"/>
                  </a:cubicBezTo>
                  <a:cubicBezTo>
                    <a:pt x="4844" y="4252"/>
                    <a:pt x="4722" y="4208"/>
                    <a:pt x="4629" y="4110"/>
                  </a:cubicBezTo>
                  <a:cubicBezTo>
                    <a:pt x="4537" y="4014"/>
                    <a:pt x="4504" y="3908"/>
                    <a:pt x="4526" y="3776"/>
                  </a:cubicBezTo>
                  <a:cubicBezTo>
                    <a:pt x="4690" y="3728"/>
                    <a:pt x="4995" y="3627"/>
                    <a:pt x="5291" y="3442"/>
                  </a:cubicBezTo>
                  <a:cubicBezTo>
                    <a:pt x="5892" y="3066"/>
                    <a:pt x="6181" y="2536"/>
                    <a:pt x="6120" y="1909"/>
                  </a:cubicBezTo>
                  <a:cubicBezTo>
                    <a:pt x="6117" y="1864"/>
                    <a:pt x="6096" y="1821"/>
                    <a:pt x="6067" y="1787"/>
                  </a:cubicBezTo>
                  <a:cubicBezTo>
                    <a:pt x="5903" y="1612"/>
                    <a:pt x="5625" y="1401"/>
                    <a:pt x="5222" y="1369"/>
                  </a:cubicBezTo>
                  <a:cubicBezTo>
                    <a:pt x="5196" y="1366"/>
                    <a:pt x="5167" y="1366"/>
                    <a:pt x="5140" y="1366"/>
                  </a:cubicBezTo>
                  <a:cubicBezTo>
                    <a:pt x="5116" y="1366"/>
                    <a:pt x="5093" y="1366"/>
                    <a:pt x="5069" y="1369"/>
                  </a:cubicBezTo>
                  <a:cubicBezTo>
                    <a:pt x="5069" y="1366"/>
                    <a:pt x="5069" y="1366"/>
                    <a:pt x="5069" y="1363"/>
                  </a:cubicBezTo>
                  <a:cubicBezTo>
                    <a:pt x="5042" y="1149"/>
                    <a:pt x="4936" y="609"/>
                    <a:pt x="4502" y="278"/>
                  </a:cubicBezTo>
                  <a:cubicBezTo>
                    <a:pt x="4264" y="92"/>
                    <a:pt x="3962" y="0"/>
                    <a:pt x="3607" y="0"/>
                  </a:cubicBezTo>
                  <a:lnTo>
                    <a:pt x="3607" y="209"/>
                  </a:lnTo>
                </a:path>
              </a:pathLst>
            </a:custGeom>
            <a:solidFill>
              <a:srgbClr val="FFFFFF"/>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sz="1600" dirty="0">
                <a:latin typeface="+mj-ea"/>
                <a:ea typeface="+mj-ea"/>
              </a:endParaRPr>
            </a:p>
          </p:txBody>
        </p:sp>
        <p:sp>
          <p:nvSpPr>
            <p:cNvPr id="29" name="Freeform 8"/>
            <p:cNvSpPr>
              <a:spLocks noChangeArrowheads="1"/>
            </p:cNvSpPr>
            <p:nvPr/>
          </p:nvSpPr>
          <p:spPr bwMode="auto">
            <a:xfrm>
              <a:off x="13843620" y="5734455"/>
              <a:ext cx="2083343" cy="2323894"/>
            </a:xfrm>
            <a:custGeom>
              <a:avLst/>
              <a:gdLst>
                <a:gd name="T0" fmla="*/ 1891 w 2560"/>
                <a:gd name="T1" fmla="*/ 2858 h 2859"/>
                <a:gd name="T2" fmla="*/ 1891 w 2560"/>
                <a:gd name="T3" fmla="*/ 2858 h 2859"/>
                <a:gd name="T4" fmla="*/ 1825 w 2560"/>
                <a:gd name="T5" fmla="*/ 2833 h 2859"/>
                <a:gd name="T6" fmla="*/ 1155 w 2560"/>
                <a:gd name="T7" fmla="*/ 2555 h 2859"/>
                <a:gd name="T8" fmla="*/ 1081 w 2560"/>
                <a:gd name="T9" fmla="*/ 2553 h 2859"/>
                <a:gd name="T10" fmla="*/ 1028 w 2560"/>
                <a:gd name="T11" fmla="*/ 2553 h 2859"/>
                <a:gd name="T12" fmla="*/ 1023 w 2560"/>
                <a:gd name="T13" fmla="*/ 2555 h 2859"/>
                <a:gd name="T14" fmla="*/ 919 w 2560"/>
                <a:gd name="T15" fmla="*/ 2463 h 2859"/>
                <a:gd name="T16" fmla="*/ 390 w 2560"/>
                <a:gd name="T17" fmla="*/ 1446 h 2859"/>
                <a:gd name="T18" fmla="*/ 80 w 2560"/>
                <a:gd name="T19" fmla="*/ 1276 h 2859"/>
                <a:gd name="T20" fmla="*/ 16 w 2560"/>
                <a:gd name="T21" fmla="*/ 1147 h 2859"/>
                <a:gd name="T22" fmla="*/ 331 w 2560"/>
                <a:gd name="T23" fmla="*/ 845 h 2859"/>
                <a:gd name="T24" fmla="*/ 342 w 2560"/>
                <a:gd name="T25" fmla="*/ 842 h 2859"/>
                <a:gd name="T26" fmla="*/ 874 w 2560"/>
                <a:gd name="T27" fmla="*/ 488 h 2859"/>
                <a:gd name="T28" fmla="*/ 941 w 2560"/>
                <a:gd name="T29" fmla="*/ 112 h 2859"/>
                <a:gd name="T30" fmla="*/ 991 w 2560"/>
                <a:gd name="T31" fmla="*/ 16 h 2859"/>
                <a:gd name="T32" fmla="*/ 1044 w 2560"/>
                <a:gd name="T33" fmla="*/ 0 h 2859"/>
                <a:gd name="T34" fmla="*/ 1100 w 2560"/>
                <a:gd name="T35" fmla="*/ 16 h 2859"/>
                <a:gd name="T36" fmla="*/ 1989 w 2560"/>
                <a:gd name="T37" fmla="*/ 2791 h 2859"/>
                <a:gd name="T38" fmla="*/ 1918 w 2560"/>
                <a:gd name="T39" fmla="*/ 2855 h 2859"/>
                <a:gd name="T40" fmla="*/ 1891 w 2560"/>
                <a:gd name="T41" fmla="*/ 2858 h 28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560" h="2859">
                  <a:moveTo>
                    <a:pt x="1891" y="2858"/>
                  </a:moveTo>
                  <a:lnTo>
                    <a:pt x="1891" y="2858"/>
                  </a:lnTo>
                  <a:cubicBezTo>
                    <a:pt x="1867" y="2858"/>
                    <a:pt x="1844" y="2850"/>
                    <a:pt x="1825" y="2833"/>
                  </a:cubicBezTo>
                  <a:cubicBezTo>
                    <a:pt x="1627" y="2670"/>
                    <a:pt x="1401" y="2574"/>
                    <a:pt x="1155" y="2555"/>
                  </a:cubicBezTo>
                  <a:cubicBezTo>
                    <a:pt x="1131" y="2553"/>
                    <a:pt x="1105" y="2553"/>
                    <a:pt x="1081" y="2553"/>
                  </a:cubicBezTo>
                  <a:cubicBezTo>
                    <a:pt x="1065" y="2553"/>
                    <a:pt x="1046" y="2553"/>
                    <a:pt x="1028" y="2553"/>
                  </a:cubicBezTo>
                  <a:cubicBezTo>
                    <a:pt x="1028" y="2553"/>
                    <a:pt x="1025" y="2555"/>
                    <a:pt x="1023" y="2555"/>
                  </a:cubicBezTo>
                  <a:cubicBezTo>
                    <a:pt x="972" y="2555"/>
                    <a:pt x="927" y="2516"/>
                    <a:pt x="919" y="2463"/>
                  </a:cubicBezTo>
                  <a:cubicBezTo>
                    <a:pt x="895" y="2262"/>
                    <a:pt x="795" y="1759"/>
                    <a:pt x="390" y="1446"/>
                  </a:cubicBezTo>
                  <a:cubicBezTo>
                    <a:pt x="297" y="1374"/>
                    <a:pt x="191" y="1319"/>
                    <a:pt x="80" y="1276"/>
                  </a:cubicBezTo>
                  <a:cubicBezTo>
                    <a:pt x="27" y="1258"/>
                    <a:pt x="0" y="1200"/>
                    <a:pt x="16" y="1147"/>
                  </a:cubicBezTo>
                  <a:cubicBezTo>
                    <a:pt x="66" y="1004"/>
                    <a:pt x="178" y="895"/>
                    <a:pt x="331" y="845"/>
                  </a:cubicBezTo>
                  <a:cubicBezTo>
                    <a:pt x="334" y="842"/>
                    <a:pt x="339" y="842"/>
                    <a:pt x="342" y="842"/>
                  </a:cubicBezTo>
                  <a:cubicBezTo>
                    <a:pt x="604" y="784"/>
                    <a:pt x="784" y="665"/>
                    <a:pt x="874" y="488"/>
                  </a:cubicBezTo>
                  <a:cubicBezTo>
                    <a:pt x="930" y="381"/>
                    <a:pt x="951" y="254"/>
                    <a:pt x="941" y="112"/>
                  </a:cubicBezTo>
                  <a:cubicBezTo>
                    <a:pt x="938" y="72"/>
                    <a:pt x="956" y="35"/>
                    <a:pt x="991" y="16"/>
                  </a:cubicBezTo>
                  <a:cubicBezTo>
                    <a:pt x="1007" y="5"/>
                    <a:pt x="1025" y="0"/>
                    <a:pt x="1044" y="0"/>
                  </a:cubicBezTo>
                  <a:cubicBezTo>
                    <a:pt x="1062" y="0"/>
                    <a:pt x="1081" y="5"/>
                    <a:pt x="1100" y="16"/>
                  </a:cubicBezTo>
                  <a:cubicBezTo>
                    <a:pt x="2559" y="940"/>
                    <a:pt x="2148" y="2375"/>
                    <a:pt x="1989" y="2791"/>
                  </a:cubicBezTo>
                  <a:cubicBezTo>
                    <a:pt x="1976" y="2823"/>
                    <a:pt x="1949" y="2847"/>
                    <a:pt x="1918" y="2855"/>
                  </a:cubicBezTo>
                  <a:cubicBezTo>
                    <a:pt x="1910" y="2858"/>
                    <a:pt x="1899" y="2858"/>
                    <a:pt x="1891" y="2858"/>
                  </a:cubicBezTo>
                </a:path>
              </a:pathLst>
            </a:custGeom>
            <a:solidFill>
              <a:srgbClr val="EEF2F5"/>
            </a:solidFill>
            <a:ln>
              <a:noFill/>
            </a:ln>
            <a:effectLst/>
            <a:extLst/>
          </p:spPr>
          <p:txBody>
            <a:bodyPr wrap="none" anchor="ctr"/>
            <a:lstStyle/>
            <a:p>
              <a:endParaRPr lang="en-US" sz="1600" dirty="0">
                <a:latin typeface="+mj-ea"/>
                <a:ea typeface="+mj-ea"/>
              </a:endParaRPr>
            </a:p>
          </p:txBody>
        </p:sp>
        <p:sp>
          <p:nvSpPr>
            <p:cNvPr id="30" name="Freeform 9"/>
            <p:cNvSpPr>
              <a:spLocks noChangeArrowheads="1"/>
            </p:cNvSpPr>
            <p:nvPr/>
          </p:nvSpPr>
          <p:spPr bwMode="auto">
            <a:xfrm>
              <a:off x="13746639" y="5648253"/>
              <a:ext cx="2068976" cy="2496299"/>
            </a:xfrm>
            <a:custGeom>
              <a:avLst/>
              <a:gdLst>
                <a:gd name="T0" fmla="*/ 1160 w 2546"/>
                <a:gd name="T1" fmla="*/ 206 h 3067"/>
                <a:gd name="T2" fmla="*/ 1160 w 2546"/>
                <a:gd name="T3" fmla="*/ 206 h 3067"/>
                <a:gd name="T4" fmla="*/ 2007 w 2546"/>
                <a:gd name="T5" fmla="*/ 2857 h 3067"/>
                <a:gd name="T6" fmla="*/ 1279 w 2546"/>
                <a:gd name="T7" fmla="*/ 2555 h 3067"/>
                <a:gd name="T8" fmla="*/ 1197 w 2546"/>
                <a:gd name="T9" fmla="*/ 2553 h 3067"/>
                <a:gd name="T10" fmla="*/ 1139 w 2546"/>
                <a:gd name="T11" fmla="*/ 2553 h 3067"/>
                <a:gd name="T12" fmla="*/ 569 w 2546"/>
                <a:gd name="T13" fmla="*/ 1467 h 3067"/>
                <a:gd name="T14" fmla="*/ 230 w 2546"/>
                <a:gd name="T15" fmla="*/ 1281 h 3067"/>
                <a:gd name="T16" fmla="*/ 479 w 2546"/>
                <a:gd name="T17" fmla="*/ 1046 h 3067"/>
                <a:gd name="T18" fmla="*/ 1083 w 2546"/>
                <a:gd name="T19" fmla="*/ 638 h 3067"/>
                <a:gd name="T20" fmla="*/ 1160 w 2546"/>
                <a:gd name="T21" fmla="*/ 206 h 3067"/>
                <a:gd name="T22" fmla="*/ 1160 w 2546"/>
                <a:gd name="T23" fmla="*/ 0 h 3067"/>
                <a:gd name="T24" fmla="*/ 1160 w 2546"/>
                <a:gd name="T25" fmla="*/ 0 h 3067"/>
                <a:gd name="T26" fmla="*/ 1051 w 2546"/>
                <a:gd name="T27" fmla="*/ 29 h 3067"/>
                <a:gd name="T28" fmla="*/ 953 w 2546"/>
                <a:gd name="T29" fmla="*/ 223 h 3067"/>
                <a:gd name="T30" fmla="*/ 898 w 2546"/>
                <a:gd name="T31" fmla="*/ 543 h 3067"/>
                <a:gd name="T32" fmla="*/ 437 w 2546"/>
                <a:gd name="T33" fmla="*/ 842 h 3067"/>
                <a:gd name="T34" fmla="*/ 416 w 2546"/>
                <a:gd name="T35" fmla="*/ 850 h 3067"/>
                <a:gd name="T36" fmla="*/ 34 w 2546"/>
                <a:gd name="T37" fmla="*/ 1215 h 3067"/>
                <a:gd name="T38" fmla="*/ 159 w 2546"/>
                <a:gd name="T39" fmla="*/ 1477 h 3067"/>
                <a:gd name="T40" fmla="*/ 442 w 2546"/>
                <a:gd name="T41" fmla="*/ 1631 h 3067"/>
                <a:gd name="T42" fmla="*/ 935 w 2546"/>
                <a:gd name="T43" fmla="*/ 2579 h 3067"/>
                <a:gd name="T44" fmla="*/ 1139 w 2546"/>
                <a:gd name="T45" fmla="*/ 2762 h 3067"/>
                <a:gd name="T46" fmla="*/ 1149 w 2546"/>
                <a:gd name="T47" fmla="*/ 2759 h 3067"/>
                <a:gd name="T48" fmla="*/ 1197 w 2546"/>
                <a:gd name="T49" fmla="*/ 2759 h 3067"/>
                <a:gd name="T50" fmla="*/ 1263 w 2546"/>
                <a:gd name="T51" fmla="*/ 2762 h 3067"/>
                <a:gd name="T52" fmla="*/ 1875 w 2546"/>
                <a:gd name="T53" fmla="*/ 3016 h 3067"/>
                <a:gd name="T54" fmla="*/ 2007 w 2546"/>
                <a:gd name="T55" fmla="*/ 3066 h 3067"/>
                <a:gd name="T56" fmla="*/ 2060 w 2546"/>
                <a:gd name="T57" fmla="*/ 3059 h 3067"/>
                <a:gd name="T58" fmla="*/ 2201 w 2546"/>
                <a:gd name="T59" fmla="*/ 2931 h 3067"/>
                <a:gd name="T60" fmla="*/ 2370 w 2546"/>
                <a:gd name="T61" fmla="*/ 1676 h 3067"/>
                <a:gd name="T62" fmla="*/ 2076 w 2546"/>
                <a:gd name="T63" fmla="*/ 823 h 3067"/>
                <a:gd name="T64" fmla="*/ 1271 w 2546"/>
                <a:gd name="T65" fmla="*/ 32 h 3067"/>
                <a:gd name="T66" fmla="*/ 1160 w 2546"/>
                <a:gd name="T67" fmla="*/ 0 h 3067"/>
                <a:gd name="T68" fmla="*/ 1160 w 2546"/>
                <a:gd name="T69" fmla="*/ 206 h 30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546" h="3067">
                  <a:moveTo>
                    <a:pt x="1160" y="206"/>
                  </a:moveTo>
                  <a:lnTo>
                    <a:pt x="1160" y="206"/>
                  </a:lnTo>
                  <a:cubicBezTo>
                    <a:pt x="2545" y="1083"/>
                    <a:pt x="2171" y="2431"/>
                    <a:pt x="2007" y="2857"/>
                  </a:cubicBezTo>
                  <a:cubicBezTo>
                    <a:pt x="1843" y="2719"/>
                    <a:pt x="1599" y="2579"/>
                    <a:pt x="1279" y="2555"/>
                  </a:cubicBezTo>
                  <a:cubicBezTo>
                    <a:pt x="1252" y="2553"/>
                    <a:pt x="1223" y="2553"/>
                    <a:pt x="1197" y="2553"/>
                  </a:cubicBezTo>
                  <a:cubicBezTo>
                    <a:pt x="1178" y="2553"/>
                    <a:pt x="1157" y="2553"/>
                    <a:pt x="1139" y="2553"/>
                  </a:cubicBezTo>
                  <a:cubicBezTo>
                    <a:pt x="1112" y="2333"/>
                    <a:pt x="1003" y="1803"/>
                    <a:pt x="569" y="1467"/>
                  </a:cubicBezTo>
                  <a:cubicBezTo>
                    <a:pt x="466" y="1390"/>
                    <a:pt x="355" y="1327"/>
                    <a:pt x="230" y="1281"/>
                  </a:cubicBezTo>
                  <a:cubicBezTo>
                    <a:pt x="257" y="1205"/>
                    <a:pt x="320" y="1099"/>
                    <a:pt x="479" y="1046"/>
                  </a:cubicBezTo>
                  <a:cubicBezTo>
                    <a:pt x="773" y="982"/>
                    <a:pt x="977" y="844"/>
                    <a:pt x="1083" y="638"/>
                  </a:cubicBezTo>
                  <a:cubicBezTo>
                    <a:pt x="1157" y="495"/>
                    <a:pt x="1170" y="339"/>
                    <a:pt x="1160" y="206"/>
                  </a:cubicBezTo>
                  <a:lnTo>
                    <a:pt x="1160" y="0"/>
                  </a:lnTo>
                  <a:lnTo>
                    <a:pt x="1160" y="0"/>
                  </a:lnTo>
                  <a:cubicBezTo>
                    <a:pt x="1123" y="0"/>
                    <a:pt x="1085" y="10"/>
                    <a:pt x="1051" y="29"/>
                  </a:cubicBezTo>
                  <a:cubicBezTo>
                    <a:pt x="985" y="69"/>
                    <a:pt x="948" y="146"/>
                    <a:pt x="953" y="223"/>
                  </a:cubicBezTo>
                  <a:cubicBezTo>
                    <a:pt x="961" y="347"/>
                    <a:pt x="945" y="455"/>
                    <a:pt x="898" y="543"/>
                  </a:cubicBezTo>
                  <a:cubicBezTo>
                    <a:pt x="821" y="694"/>
                    <a:pt x="670" y="792"/>
                    <a:pt x="437" y="842"/>
                  </a:cubicBezTo>
                  <a:cubicBezTo>
                    <a:pt x="429" y="844"/>
                    <a:pt x="421" y="848"/>
                    <a:pt x="416" y="850"/>
                  </a:cubicBezTo>
                  <a:cubicBezTo>
                    <a:pt x="230" y="911"/>
                    <a:pt x="95" y="1041"/>
                    <a:pt x="34" y="1215"/>
                  </a:cubicBezTo>
                  <a:cubicBezTo>
                    <a:pt x="0" y="1321"/>
                    <a:pt x="56" y="1438"/>
                    <a:pt x="159" y="1477"/>
                  </a:cubicBezTo>
                  <a:cubicBezTo>
                    <a:pt x="262" y="1515"/>
                    <a:pt x="357" y="1567"/>
                    <a:pt x="442" y="1631"/>
                  </a:cubicBezTo>
                  <a:cubicBezTo>
                    <a:pt x="815" y="1920"/>
                    <a:pt x="911" y="2391"/>
                    <a:pt x="935" y="2579"/>
                  </a:cubicBezTo>
                  <a:cubicBezTo>
                    <a:pt x="945" y="2683"/>
                    <a:pt x="1035" y="2762"/>
                    <a:pt x="1139" y="2762"/>
                  </a:cubicBezTo>
                  <a:cubicBezTo>
                    <a:pt x="1144" y="2762"/>
                    <a:pt x="1147" y="2762"/>
                    <a:pt x="1149" y="2759"/>
                  </a:cubicBezTo>
                  <a:cubicBezTo>
                    <a:pt x="1165" y="2759"/>
                    <a:pt x="1181" y="2759"/>
                    <a:pt x="1197" y="2759"/>
                  </a:cubicBezTo>
                  <a:cubicBezTo>
                    <a:pt x="1218" y="2759"/>
                    <a:pt x="1242" y="2759"/>
                    <a:pt x="1263" y="2762"/>
                  </a:cubicBezTo>
                  <a:cubicBezTo>
                    <a:pt x="1488" y="2780"/>
                    <a:pt x="1695" y="2865"/>
                    <a:pt x="1875" y="3016"/>
                  </a:cubicBezTo>
                  <a:cubicBezTo>
                    <a:pt x="1912" y="3048"/>
                    <a:pt x="1960" y="3066"/>
                    <a:pt x="2007" y="3066"/>
                  </a:cubicBezTo>
                  <a:cubicBezTo>
                    <a:pt x="2026" y="3066"/>
                    <a:pt x="2042" y="3064"/>
                    <a:pt x="2060" y="3059"/>
                  </a:cubicBezTo>
                  <a:cubicBezTo>
                    <a:pt x="2124" y="3043"/>
                    <a:pt x="2176" y="2995"/>
                    <a:pt x="2201" y="2931"/>
                  </a:cubicBezTo>
                  <a:cubicBezTo>
                    <a:pt x="2291" y="2696"/>
                    <a:pt x="2433" y="2219"/>
                    <a:pt x="2370" y="1676"/>
                  </a:cubicBezTo>
                  <a:cubicBezTo>
                    <a:pt x="2333" y="1369"/>
                    <a:pt x="2235" y="1080"/>
                    <a:pt x="2076" y="823"/>
                  </a:cubicBezTo>
                  <a:cubicBezTo>
                    <a:pt x="1888" y="516"/>
                    <a:pt x="1618" y="252"/>
                    <a:pt x="1271" y="32"/>
                  </a:cubicBezTo>
                  <a:cubicBezTo>
                    <a:pt x="1237" y="10"/>
                    <a:pt x="1197" y="0"/>
                    <a:pt x="1160" y="0"/>
                  </a:cubicBezTo>
                  <a:lnTo>
                    <a:pt x="1160" y="206"/>
                  </a:lnTo>
                </a:path>
              </a:pathLst>
            </a:custGeom>
            <a:solidFill>
              <a:srgbClr val="FFFFFF"/>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sz="1600" dirty="0">
                <a:latin typeface="+mj-ea"/>
                <a:ea typeface="+mj-ea"/>
              </a:endParaRPr>
            </a:p>
          </p:txBody>
        </p:sp>
        <p:sp>
          <p:nvSpPr>
            <p:cNvPr id="31" name="Freeform 10"/>
            <p:cNvSpPr>
              <a:spLocks noChangeArrowheads="1"/>
            </p:cNvSpPr>
            <p:nvPr/>
          </p:nvSpPr>
          <p:spPr bwMode="auto">
            <a:xfrm>
              <a:off x="10815590" y="4685650"/>
              <a:ext cx="3811080" cy="2054508"/>
            </a:xfrm>
            <a:custGeom>
              <a:avLst/>
              <a:gdLst>
                <a:gd name="T0" fmla="*/ 2770 w 4685"/>
                <a:gd name="T1" fmla="*/ 2524 h 2525"/>
                <a:gd name="T2" fmla="*/ 2770 w 4685"/>
                <a:gd name="T3" fmla="*/ 2524 h 2525"/>
                <a:gd name="T4" fmla="*/ 2704 w 4685"/>
                <a:gd name="T5" fmla="*/ 2502 h 2525"/>
                <a:gd name="T6" fmla="*/ 2667 w 4685"/>
                <a:gd name="T7" fmla="*/ 2423 h 2525"/>
                <a:gd name="T8" fmla="*/ 2402 w 4685"/>
                <a:gd name="T9" fmla="*/ 1883 h 2525"/>
                <a:gd name="T10" fmla="*/ 1719 w 4685"/>
                <a:gd name="T11" fmla="*/ 1668 h 2525"/>
                <a:gd name="T12" fmla="*/ 1319 w 4685"/>
                <a:gd name="T13" fmla="*/ 1732 h 2525"/>
                <a:gd name="T14" fmla="*/ 1284 w 4685"/>
                <a:gd name="T15" fmla="*/ 1740 h 2525"/>
                <a:gd name="T16" fmla="*/ 1194 w 4685"/>
                <a:gd name="T17" fmla="*/ 1687 h 2525"/>
                <a:gd name="T18" fmla="*/ 866 w 4685"/>
                <a:gd name="T19" fmla="*/ 1250 h 2525"/>
                <a:gd name="T20" fmla="*/ 69 w 4685"/>
                <a:gd name="T21" fmla="*/ 694 h 2525"/>
                <a:gd name="T22" fmla="*/ 8 w 4685"/>
                <a:gd name="T23" fmla="*/ 620 h 2525"/>
                <a:gd name="T24" fmla="*/ 32 w 4685"/>
                <a:gd name="T25" fmla="*/ 527 h 2525"/>
                <a:gd name="T26" fmla="*/ 884 w 4685"/>
                <a:gd name="T27" fmla="*/ 40 h 2525"/>
                <a:gd name="T28" fmla="*/ 887 w 4685"/>
                <a:gd name="T29" fmla="*/ 40 h 2525"/>
                <a:gd name="T30" fmla="*/ 1319 w 4685"/>
                <a:gd name="T31" fmla="*/ 0 h 2525"/>
                <a:gd name="T32" fmla="*/ 2201 w 4685"/>
                <a:gd name="T33" fmla="*/ 201 h 2525"/>
                <a:gd name="T34" fmla="*/ 2884 w 4685"/>
                <a:gd name="T35" fmla="*/ 114 h 2525"/>
                <a:gd name="T36" fmla="*/ 4581 w 4685"/>
                <a:gd name="T37" fmla="*/ 1136 h 2525"/>
                <a:gd name="T38" fmla="*/ 4587 w 4685"/>
                <a:gd name="T39" fmla="*/ 1149 h 2525"/>
                <a:gd name="T40" fmla="*/ 4573 w 4685"/>
                <a:gd name="T41" fmla="*/ 1764 h 2525"/>
                <a:gd name="T42" fmla="*/ 4075 w 4685"/>
                <a:gd name="T43" fmla="*/ 2102 h 2525"/>
                <a:gd name="T44" fmla="*/ 4054 w 4685"/>
                <a:gd name="T45" fmla="*/ 2105 h 2525"/>
                <a:gd name="T46" fmla="*/ 3662 w 4685"/>
                <a:gd name="T47" fmla="*/ 2274 h 2525"/>
                <a:gd name="T48" fmla="*/ 3623 w 4685"/>
                <a:gd name="T49" fmla="*/ 2386 h 2525"/>
                <a:gd name="T50" fmla="*/ 3588 w 4685"/>
                <a:gd name="T51" fmla="*/ 2465 h 2525"/>
                <a:gd name="T52" fmla="*/ 3519 w 4685"/>
                <a:gd name="T53" fmla="*/ 2489 h 2525"/>
                <a:gd name="T54" fmla="*/ 3506 w 4685"/>
                <a:gd name="T55" fmla="*/ 2489 h 2525"/>
                <a:gd name="T56" fmla="*/ 3263 w 4685"/>
                <a:gd name="T57" fmla="*/ 2470 h 2525"/>
                <a:gd name="T58" fmla="*/ 2788 w 4685"/>
                <a:gd name="T59" fmla="*/ 2521 h 2525"/>
                <a:gd name="T60" fmla="*/ 2770 w 4685"/>
                <a:gd name="T61" fmla="*/ 2524 h 25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685" h="2525">
                  <a:moveTo>
                    <a:pt x="2770" y="2524"/>
                  </a:moveTo>
                  <a:lnTo>
                    <a:pt x="2770" y="2524"/>
                  </a:lnTo>
                  <a:cubicBezTo>
                    <a:pt x="2746" y="2524"/>
                    <a:pt x="2723" y="2516"/>
                    <a:pt x="2704" y="2502"/>
                  </a:cubicBezTo>
                  <a:cubicBezTo>
                    <a:pt x="2680" y="2481"/>
                    <a:pt x="2667" y="2455"/>
                    <a:pt x="2667" y="2423"/>
                  </a:cubicBezTo>
                  <a:cubicBezTo>
                    <a:pt x="2659" y="2203"/>
                    <a:pt x="2566" y="2015"/>
                    <a:pt x="2402" y="1883"/>
                  </a:cubicBezTo>
                  <a:cubicBezTo>
                    <a:pt x="2227" y="1745"/>
                    <a:pt x="1986" y="1668"/>
                    <a:pt x="1719" y="1668"/>
                  </a:cubicBezTo>
                  <a:cubicBezTo>
                    <a:pt x="1576" y="1668"/>
                    <a:pt x="1438" y="1692"/>
                    <a:pt x="1319" y="1732"/>
                  </a:cubicBezTo>
                  <a:cubicBezTo>
                    <a:pt x="1308" y="1737"/>
                    <a:pt x="1295" y="1740"/>
                    <a:pt x="1284" y="1740"/>
                  </a:cubicBezTo>
                  <a:cubicBezTo>
                    <a:pt x="1247" y="1740"/>
                    <a:pt x="1213" y="1721"/>
                    <a:pt x="1194" y="1687"/>
                  </a:cubicBezTo>
                  <a:cubicBezTo>
                    <a:pt x="1133" y="1584"/>
                    <a:pt x="1028" y="1422"/>
                    <a:pt x="866" y="1250"/>
                  </a:cubicBezTo>
                  <a:cubicBezTo>
                    <a:pt x="633" y="998"/>
                    <a:pt x="365" y="813"/>
                    <a:pt x="69" y="694"/>
                  </a:cubicBezTo>
                  <a:cubicBezTo>
                    <a:pt x="37" y="681"/>
                    <a:pt x="13" y="654"/>
                    <a:pt x="8" y="620"/>
                  </a:cubicBezTo>
                  <a:cubicBezTo>
                    <a:pt x="0" y="588"/>
                    <a:pt x="8" y="551"/>
                    <a:pt x="32" y="527"/>
                  </a:cubicBezTo>
                  <a:cubicBezTo>
                    <a:pt x="193" y="355"/>
                    <a:pt x="471" y="132"/>
                    <a:pt x="884" y="40"/>
                  </a:cubicBezTo>
                  <a:cubicBezTo>
                    <a:pt x="887" y="40"/>
                    <a:pt x="887" y="40"/>
                    <a:pt x="887" y="40"/>
                  </a:cubicBezTo>
                  <a:cubicBezTo>
                    <a:pt x="1033" y="13"/>
                    <a:pt x="1176" y="0"/>
                    <a:pt x="1319" y="0"/>
                  </a:cubicBezTo>
                  <a:cubicBezTo>
                    <a:pt x="1780" y="0"/>
                    <a:pt x="2092" y="143"/>
                    <a:pt x="2201" y="201"/>
                  </a:cubicBezTo>
                  <a:cubicBezTo>
                    <a:pt x="2439" y="143"/>
                    <a:pt x="2669" y="114"/>
                    <a:pt x="2884" y="114"/>
                  </a:cubicBezTo>
                  <a:cubicBezTo>
                    <a:pt x="4007" y="114"/>
                    <a:pt x="4468" y="895"/>
                    <a:pt x="4581" y="1136"/>
                  </a:cubicBezTo>
                  <a:cubicBezTo>
                    <a:pt x="4584" y="1141"/>
                    <a:pt x="4584" y="1144"/>
                    <a:pt x="4587" y="1149"/>
                  </a:cubicBezTo>
                  <a:cubicBezTo>
                    <a:pt x="4629" y="1284"/>
                    <a:pt x="4684" y="1544"/>
                    <a:pt x="4573" y="1764"/>
                  </a:cubicBezTo>
                  <a:cubicBezTo>
                    <a:pt x="4489" y="1930"/>
                    <a:pt x="4319" y="2044"/>
                    <a:pt x="4075" y="2102"/>
                  </a:cubicBezTo>
                  <a:cubicBezTo>
                    <a:pt x="4067" y="2102"/>
                    <a:pt x="4062" y="2105"/>
                    <a:pt x="4054" y="2105"/>
                  </a:cubicBezTo>
                  <a:cubicBezTo>
                    <a:pt x="3938" y="2108"/>
                    <a:pt x="3724" y="2145"/>
                    <a:pt x="3662" y="2274"/>
                  </a:cubicBezTo>
                  <a:cubicBezTo>
                    <a:pt x="3628" y="2346"/>
                    <a:pt x="3623" y="2378"/>
                    <a:pt x="3623" y="2386"/>
                  </a:cubicBezTo>
                  <a:cubicBezTo>
                    <a:pt x="3623" y="2415"/>
                    <a:pt x="3612" y="2444"/>
                    <a:pt x="3588" y="2465"/>
                  </a:cubicBezTo>
                  <a:cubicBezTo>
                    <a:pt x="3570" y="2481"/>
                    <a:pt x="3546" y="2489"/>
                    <a:pt x="3519" y="2489"/>
                  </a:cubicBezTo>
                  <a:cubicBezTo>
                    <a:pt x="3517" y="2489"/>
                    <a:pt x="3511" y="2489"/>
                    <a:pt x="3506" y="2489"/>
                  </a:cubicBezTo>
                  <a:cubicBezTo>
                    <a:pt x="3429" y="2478"/>
                    <a:pt x="3347" y="2470"/>
                    <a:pt x="3263" y="2470"/>
                  </a:cubicBezTo>
                  <a:cubicBezTo>
                    <a:pt x="3114" y="2470"/>
                    <a:pt x="2955" y="2489"/>
                    <a:pt x="2788" y="2521"/>
                  </a:cubicBezTo>
                  <a:cubicBezTo>
                    <a:pt x="2783" y="2524"/>
                    <a:pt x="2775" y="2524"/>
                    <a:pt x="2770" y="2524"/>
                  </a:cubicBezTo>
                </a:path>
              </a:pathLst>
            </a:custGeom>
            <a:solidFill>
              <a:srgbClr val="D4E3F0"/>
            </a:solidFill>
            <a:ln>
              <a:noFill/>
            </a:ln>
            <a:effectLst/>
            <a:extLst/>
          </p:spPr>
          <p:txBody>
            <a:bodyPr wrap="none" anchor="ctr"/>
            <a:lstStyle/>
            <a:p>
              <a:endParaRPr lang="en-US" sz="1600" dirty="0">
                <a:latin typeface="+mj-ea"/>
                <a:ea typeface="+mj-ea"/>
              </a:endParaRPr>
            </a:p>
          </p:txBody>
        </p:sp>
        <p:sp>
          <p:nvSpPr>
            <p:cNvPr id="32" name="Freeform 11"/>
            <p:cNvSpPr>
              <a:spLocks noChangeArrowheads="1"/>
            </p:cNvSpPr>
            <p:nvPr/>
          </p:nvSpPr>
          <p:spPr bwMode="auto">
            <a:xfrm>
              <a:off x="10725791" y="4599447"/>
              <a:ext cx="3994271" cy="2223322"/>
            </a:xfrm>
            <a:custGeom>
              <a:avLst/>
              <a:gdLst>
                <a:gd name="T0" fmla="*/ 1428 w 4906"/>
                <a:gd name="T1" fmla="*/ 209 h 2734"/>
                <a:gd name="T2" fmla="*/ 1428 w 4906"/>
                <a:gd name="T3" fmla="*/ 209 h 2734"/>
                <a:gd name="T4" fmla="*/ 2294 w 4906"/>
                <a:gd name="T5" fmla="*/ 416 h 2734"/>
                <a:gd name="T6" fmla="*/ 2993 w 4906"/>
                <a:gd name="T7" fmla="*/ 323 h 2734"/>
                <a:gd name="T8" fmla="*/ 4598 w 4906"/>
                <a:gd name="T9" fmla="*/ 1287 h 2734"/>
                <a:gd name="T10" fmla="*/ 4590 w 4906"/>
                <a:gd name="T11" fmla="*/ 1822 h 2734"/>
                <a:gd name="T12" fmla="*/ 4161 w 4906"/>
                <a:gd name="T13" fmla="*/ 2108 h 2734"/>
                <a:gd name="T14" fmla="*/ 3676 w 4906"/>
                <a:gd name="T15" fmla="*/ 2336 h 2734"/>
                <a:gd name="T16" fmla="*/ 3628 w 4906"/>
                <a:gd name="T17" fmla="*/ 2492 h 2734"/>
                <a:gd name="T18" fmla="*/ 3372 w 4906"/>
                <a:gd name="T19" fmla="*/ 2473 h 2734"/>
                <a:gd name="T20" fmla="*/ 2879 w 4906"/>
                <a:gd name="T21" fmla="*/ 2526 h 2734"/>
                <a:gd name="T22" fmla="*/ 2575 w 4906"/>
                <a:gd name="T23" fmla="*/ 1909 h 2734"/>
                <a:gd name="T24" fmla="*/ 1828 w 4906"/>
                <a:gd name="T25" fmla="*/ 1671 h 2734"/>
                <a:gd name="T26" fmla="*/ 1393 w 4906"/>
                <a:gd name="T27" fmla="*/ 1740 h 2734"/>
                <a:gd name="T28" fmla="*/ 1052 w 4906"/>
                <a:gd name="T29" fmla="*/ 1284 h 2734"/>
                <a:gd name="T30" fmla="*/ 217 w 4906"/>
                <a:gd name="T31" fmla="*/ 704 h 2734"/>
                <a:gd name="T32" fmla="*/ 1017 w 4906"/>
                <a:gd name="T33" fmla="*/ 246 h 2734"/>
                <a:gd name="T34" fmla="*/ 1428 w 4906"/>
                <a:gd name="T35" fmla="*/ 209 h 2734"/>
                <a:gd name="T36" fmla="*/ 1428 w 4906"/>
                <a:gd name="T37" fmla="*/ 0 h 2734"/>
                <a:gd name="T38" fmla="*/ 1428 w 4906"/>
                <a:gd name="T39" fmla="*/ 0 h 2734"/>
                <a:gd name="T40" fmla="*/ 978 w 4906"/>
                <a:gd name="T41" fmla="*/ 42 h 2734"/>
                <a:gd name="T42" fmla="*/ 972 w 4906"/>
                <a:gd name="T43" fmla="*/ 45 h 2734"/>
                <a:gd name="T44" fmla="*/ 67 w 4906"/>
                <a:gd name="T45" fmla="*/ 561 h 2734"/>
                <a:gd name="T46" fmla="*/ 14 w 4906"/>
                <a:gd name="T47" fmla="*/ 749 h 2734"/>
                <a:gd name="T48" fmla="*/ 141 w 4906"/>
                <a:gd name="T49" fmla="*/ 895 h 2734"/>
                <a:gd name="T50" fmla="*/ 901 w 4906"/>
                <a:gd name="T51" fmla="*/ 1427 h 2734"/>
                <a:gd name="T52" fmla="*/ 1216 w 4906"/>
                <a:gd name="T53" fmla="*/ 1846 h 2734"/>
                <a:gd name="T54" fmla="*/ 1393 w 4906"/>
                <a:gd name="T55" fmla="*/ 1949 h 2734"/>
                <a:gd name="T56" fmla="*/ 1462 w 4906"/>
                <a:gd name="T57" fmla="*/ 1936 h 2734"/>
                <a:gd name="T58" fmla="*/ 1828 w 4906"/>
                <a:gd name="T59" fmla="*/ 1880 h 2734"/>
                <a:gd name="T60" fmla="*/ 2445 w 4906"/>
                <a:gd name="T61" fmla="*/ 2071 h 2734"/>
                <a:gd name="T62" fmla="*/ 2673 w 4906"/>
                <a:gd name="T63" fmla="*/ 2534 h 2734"/>
                <a:gd name="T64" fmla="*/ 2749 w 4906"/>
                <a:gd name="T65" fmla="*/ 2688 h 2734"/>
                <a:gd name="T66" fmla="*/ 2879 w 4906"/>
                <a:gd name="T67" fmla="*/ 2733 h 2734"/>
                <a:gd name="T68" fmla="*/ 2919 w 4906"/>
                <a:gd name="T69" fmla="*/ 2730 h 2734"/>
                <a:gd name="T70" fmla="*/ 3372 w 4906"/>
                <a:gd name="T71" fmla="*/ 2682 h 2734"/>
                <a:gd name="T72" fmla="*/ 3599 w 4906"/>
                <a:gd name="T73" fmla="*/ 2696 h 2734"/>
                <a:gd name="T74" fmla="*/ 3628 w 4906"/>
                <a:gd name="T75" fmla="*/ 2698 h 2734"/>
                <a:gd name="T76" fmla="*/ 3766 w 4906"/>
                <a:gd name="T77" fmla="*/ 2648 h 2734"/>
                <a:gd name="T78" fmla="*/ 3838 w 4906"/>
                <a:gd name="T79" fmla="*/ 2495 h 2734"/>
                <a:gd name="T80" fmla="*/ 3864 w 4906"/>
                <a:gd name="T81" fmla="*/ 2426 h 2734"/>
                <a:gd name="T82" fmla="*/ 4166 w 4906"/>
                <a:gd name="T83" fmla="*/ 2315 h 2734"/>
                <a:gd name="T84" fmla="*/ 4208 w 4906"/>
                <a:gd name="T85" fmla="*/ 2309 h 2734"/>
                <a:gd name="T86" fmla="*/ 4775 w 4906"/>
                <a:gd name="T87" fmla="*/ 1917 h 2734"/>
                <a:gd name="T88" fmla="*/ 4793 w 4906"/>
                <a:gd name="T89" fmla="*/ 1224 h 2734"/>
                <a:gd name="T90" fmla="*/ 4783 w 4906"/>
                <a:gd name="T91" fmla="*/ 1197 h 2734"/>
                <a:gd name="T92" fmla="*/ 2993 w 4906"/>
                <a:gd name="T93" fmla="*/ 116 h 2734"/>
                <a:gd name="T94" fmla="*/ 2323 w 4906"/>
                <a:gd name="T95" fmla="*/ 196 h 2734"/>
                <a:gd name="T96" fmla="*/ 1428 w 4906"/>
                <a:gd name="T97" fmla="*/ 0 h 2734"/>
                <a:gd name="T98" fmla="*/ 1428 w 4906"/>
                <a:gd name="T99" fmla="*/ 209 h 27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4906" h="2734">
                  <a:moveTo>
                    <a:pt x="1428" y="209"/>
                  </a:moveTo>
                  <a:lnTo>
                    <a:pt x="1428" y="209"/>
                  </a:lnTo>
                  <a:cubicBezTo>
                    <a:pt x="1968" y="209"/>
                    <a:pt x="2294" y="416"/>
                    <a:pt x="2294" y="416"/>
                  </a:cubicBezTo>
                  <a:cubicBezTo>
                    <a:pt x="2553" y="352"/>
                    <a:pt x="2784" y="323"/>
                    <a:pt x="2993" y="323"/>
                  </a:cubicBezTo>
                  <a:cubicBezTo>
                    <a:pt x="4055" y="323"/>
                    <a:pt x="4486" y="1057"/>
                    <a:pt x="4598" y="1287"/>
                  </a:cubicBezTo>
                  <a:cubicBezTo>
                    <a:pt x="4629" y="1393"/>
                    <a:pt x="4688" y="1631"/>
                    <a:pt x="4590" y="1822"/>
                  </a:cubicBezTo>
                  <a:cubicBezTo>
                    <a:pt x="4518" y="1962"/>
                    <a:pt x="4375" y="2058"/>
                    <a:pt x="4161" y="2108"/>
                  </a:cubicBezTo>
                  <a:cubicBezTo>
                    <a:pt x="4111" y="2108"/>
                    <a:pt x="3779" y="2124"/>
                    <a:pt x="3676" y="2336"/>
                  </a:cubicBezTo>
                  <a:cubicBezTo>
                    <a:pt x="3641" y="2407"/>
                    <a:pt x="3628" y="2457"/>
                    <a:pt x="3628" y="2492"/>
                  </a:cubicBezTo>
                  <a:cubicBezTo>
                    <a:pt x="3546" y="2481"/>
                    <a:pt x="3461" y="2473"/>
                    <a:pt x="3372" y="2473"/>
                  </a:cubicBezTo>
                  <a:cubicBezTo>
                    <a:pt x="3215" y="2473"/>
                    <a:pt x="3051" y="2492"/>
                    <a:pt x="2879" y="2526"/>
                  </a:cubicBezTo>
                  <a:cubicBezTo>
                    <a:pt x="2868" y="2275"/>
                    <a:pt x="2765" y="2060"/>
                    <a:pt x="2575" y="1909"/>
                  </a:cubicBezTo>
                  <a:cubicBezTo>
                    <a:pt x="2368" y="1742"/>
                    <a:pt x="2090" y="1671"/>
                    <a:pt x="1828" y="1671"/>
                  </a:cubicBezTo>
                  <a:cubicBezTo>
                    <a:pt x="1672" y="1671"/>
                    <a:pt x="1523" y="1698"/>
                    <a:pt x="1393" y="1740"/>
                  </a:cubicBezTo>
                  <a:cubicBezTo>
                    <a:pt x="1335" y="1639"/>
                    <a:pt x="1221" y="1467"/>
                    <a:pt x="1052" y="1284"/>
                  </a:cubicBezTo>
                  <a:cubicBezTo>
                    <a:pt x="808" y="1022"/>
                    <a:pt x="525" y="826"/>
                    <a:pt x="217" y="704"/>
                  </a:cubicBezTo>
                  <a:cubicBezTo>
                    <a:pt x="355" y="556"/>
                    <a:pt x="617" y="336"/>
                    <a:pt x="1017" y="246"/>
                  </a:cubicBezTo>
                  <a:cubicBezTo>
                    <a:pt x="1163" y="220"/>
                    <a:pt x="1300" y="209"/>
                    <a:pt x="1428" y="209"/>
                  </a:cubicBezTo>
                  <a:lnTo>
                    <a:pt x="1428" y="0"/>
                  </a:lnTo>
                  <a:lnTo>
                    <a:pt x="1428" y="0"/>
                  </a:lnTo>
                  <a:cubicBezTo>
                    <a:pt x="1279" y="0"/>
                    <a:pt x="1129" y="16"/>
                    <a:pt x="978" y="42"/>
                  </a:cubicBezTo>
                  <a:cubicBezTo>
                    <a:pt x="975" y="45"/>
                    <a:pt x="975" y="45"/>
                    <a:pt x="972" y="45"/>
                  </a:cubicBezTo>
                  <a:cubicBezTo>
                    <a:pt x="530" y="143"/>
                    <a:pt x="236" y="381"/>
                    <a:pt x="67" y="561"/>
                  </a:cubicBezTo>
                  <a:cubicBezTo>
                    <a:pt x="19" y="612"/>
                    <a:pt x="0" y="680"/>
                    <a:pt x="14" y="749"/>
                  </a:cubicBezTo>
                  <a:cubicBezTo>
                    <a:pt x="29" y="816"/>
                    <a:pt x="77" y="871"/>
                    <a:pt x="141" y="895"/>
                  </a:cubicBezTo>
                  <a:cubicBezTo>
                    <a:pt x="422" y="1009"/>
                    <a:pt x="675" y="1186"/>
                    <a:pt x="901" y="1427"/>
                  </a:cubicBezTo>
                  <a:cubicBezTo>
                    <a:pt x="1055" y="1591"/>
                    <a:pt x="1155" y="1745"/>
                    <a:pt x="1216" y="1846"/>
                  </a:cubicBezTo>
                  <a:cubicBezTo>
                    <a:pt x="1253" y="1912"/>
                    <a:pt x="1322" y="1949"/>
                    <a:pt x="1393" y="1949"/>
                  </a:cubicBezTo>
                  <a:cubicBezTo>
                    <a:pt x="1417" y="1949"/>
                    <a:pt x="1438" y="1943"/>
                    <a:pt x="1462" y="1936"/>
                  </a:cubicBezTo>
                  <a:cubicBezTo>
                    <a:pt x="1571" y="1899"/>
                    <a:pt x="1698" y="1880"/>
                    <a:pt x="1828" y="1880"/>
                  </a:cubicBezTo>
                  <a:cubicBezTo>
                    <a:pt x="2071" y="1880"/>
                    <a:pt x="2291" y="1946"/>
                    <a:pt x="2445" y="2071"/>
                  </a:cubicBezTo>
                  <a:cubicBezTo>
                    <a:pt x="2588" y="2185"/>
                    <a:pt x="2665" y="2341"/>
                    <a:pt x="2673" y="2534"/>
                  </a:cubicBezTo>
                  <a:cubicBezTo>
                    <a:pt x="2673" y="2595"/>
                    <a:pt x="2702" y="2651"/>
                    <a:pt x="2749" y="2688"/>
                  </a:cubicBezTo>
                  <a:cubicBezTo>
                    <a:pt x="2786" y="2717"/>
                    <a:pt x="2832" y="2733"/>
                    <a:pt x="2879" y="2733"/>
                  </a:cubicBezTo>
                  <a:cubicBezTo>
                    <a:pt x="2892" y="2733"/>
                    <a:pt x="2905" y="2733"/>
                    <a:pt x="2919" y="2730"/>
                  </a:cubicBezTo>
                  <a:cubicBezTo>
                    <a:pt x="3078" y="2698"/>
                    <a:pt x="3231" y="2682"/>
                    <a:pt x="3372" y="2682"/>
                  </a:cubicBezTo>
                  <a:cubicBezTo>
                    <a:pt x="3451" y="2682"/>
                    <a:pt x="3528" y="2688"/>
                    <a:pt x="3599" y="2696"/>
                  </a:cubicBezTo>
                  <a:cubicBezTo>
                    <a:pt x="3610" y="2698"/>
                    <a:pt x="3620" y="2698"/>
                    <a:pt x="3628" y="2698"/>
                  </a:cubicBezTo>
                  <a:cubicBezTo>
                    <a:pt x="3679" y="2698"/>
                    <a:pt x="3726" y="2680"/>
                    <a:pt x="3766" y="2648"/>
                  </a:cubicBezTo>
                  <a:cubicBezTo>
                    <a:pt x="3808" y="2611"/>
                    <a:pt x="3835" y="2555"/>
                    <a:pt x="3838" y="2495"/>
                  </a:cubicBezTo>
                  <a:cubicBezTo>
                    <a:pt x="3838" y="2492"/>
                    <a:pt x="3843" y="2471"/>
                    <a:pt x="3864" y="2426"/>
                  </a:cubicBezTo>
                  <a:cubicBezTo>
                    <a:pt x="3896" y="2359"/>
                    <a:pt x="4044" y="2317"/>
                    <a:pt x="4166" y="2315"/>
                  </a:cubicBezTo>
                  <a:cubicBezTo>
                    <a:pt x="4179" y="2315"/>
                    <a:pt x="4195" y="2312"/>
                    <a:pt x="4208" y="2309"/>
                  </a:cubicBezTo>
                  <a:cubicBezTo>
                    <a:pt x="4484" y="2246"/>
                    <a:pt x="4674" y="2113"/>
                    <a:pt x="4775" y="1917"/>
                  </a:cubicBezTo>
                  <a:cubicBezTo>
                    <a:pt x="4905" y="1663"/>
                    <a:pt x="4841" y="1374"/>
                    <a:pt x="4793" y="1224"/>
                  </a:cubicBezTo>
                  <a:cubicBezTo>
                    <a:pt x="4791" y="1215"/>
                    <a:pt x="4788" y="1205"/>
                    <a:pt x="4783" y="1197"/>
                  </a:cubicBezTo>
                  <a:cubicBezTo>
                    <a:pt x="4661" y="943"/>
                    <a:pt x="4176" y="116"/>
                    <a:pt x="2993" y="116"/>
                  </a:cubicBezTo>
                  <a:cubicBezTo>
                    <a:pt x="2781" y="116"/>
                    <a:pt x="2556" y="143"/>
                    <a:pt x="2323" y="196"/>
                  </a:cubicBezTo>
                  <a:cubicBezTo>
                    <a:pt x="2180" y="127"/>
                    <a:pt x="1865" y="0"/>
                    <a:pt x="1428" y="0"/>
                  </a:cubicBezTo>
                  <a:lnTo>
                    <a:pt x="1428" y="209"/>
                  </a:lnTo>
                </a:path>
              </a:pathLst>
            </a:custGeom>
            <a:solidFill>
              <a:srgbClr val="FFFFFF"/>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sz="1600" dirty="0">
                <a:latin typeface="+mj-ea"/>
                <a:ea typeface="+mj-ea"/>
              </a:endParaRPr>
            </a:p>
          </p:txBody>
        </p:sp>
        <p:sp>
          <p:nvSpPr>
            <p:cNvPr id="42" name="Freeform 22"/>
            <p:cNvSpPr>
              <a:spLocks noChangeArrowheads="1"/>
            </p:cNvSpPr>
            <p:nvPr/>
          </p:nvSpPr>
          <p:spPr bwMode="auto">
            <a:xfrm>
              <a:off x="12618879" y="7938599"/>
              <a:ext cx="812904" cy="812911"/>
            </a:xfrm>
            <a:custGeom>
              <a:avLst/>
              <a:gdLst>
                <a:gd name="T0" fmla="*/ 230 w 461"/>
                <a:gd name="T1" fmla="*/ 8 h 461"/>
                <a:gd name="T2" fmla="*/ 230 w 461"/>
                <a:gd name="T3" fmla="*/ 8 h 461"/>
                <a:gd name="T4" fmla="*/ 0 w 461"/>
                <a:gd name="T5" fmla="*/ 239 h 461"/>
                <a:gd name="T6" fmla="*/ 230 w 461"/>
                <a:gd name="T7" fmla="*/ 460 h 461"/>
                <a:gd name="T8" fmla="*/ 460 w 461"/>
                <a:gd name="T9" fmla="*/ 230 h 461"/>
                <a:gd name="T10" fmla="*/ 230 w 461"/>
                <a:gd name="T11" fmla="*/ 8 h 461"/>
                <a:gd name="T12" fmla="*/ 230 w 461"/>
                <a:gd name="T13" fmla="*/ 35 h 461"/>
                <a:gd name="T14" fmla="*/ 230 w 461"/>
                <a:gd name="T15" fmla="*/ 35 h 461"/>
                <a:gd name="T16" fmla="*/ 319 w 461"/>
                <a:gd name="T17" fmla="*/ 53 h 461"/>
                <a:gd name="T18" fmla="*/ 291 w 461"/>
                <a:gd name="T19" fmla="*/ 106 h 461"/>
                <a:gd name="T20" fmla="*/ 230 w 461"/>
                <a:gd name="T21" fmla="*/ 97 h 461"/>
                <a:gd name="T22" fmla="*/ 168 w 461"/>
                <a:gd name="T23" fmla="*/ 106 h 461"/>
                <a:gd name="T24" fmla="*/ 141 w 461"/>
                <a:gd name="T25" fmla="*/ 53 h 461"/>
                <a:gd name="T26" fmla="*/ 230 w 461"/>
                <a:gd name="T27" fmla="*/ 35 h 461"/>
                <a:gd name="T28" fmla="*/ 106 w 461"/>
                <a:gd name="T29" fmla="*/ 292 h 461"/>
                <a:gd name="T30" fmla="*/ 106 w 461"/>
                <a:gd name="T31" fmla="*/ 292 h 461"/>
                <a:gd name="T32" fmla="*/ 53 w 461"/>
                <a:gd name="T33" fmla="*/ 327 h 461"/>
                <a:gd name="T34" fmla="*/ 35 w 461"/>
                <a:gd name="T35" fmla="*/ 239 h 461"/>
                <a:gd name="T36" fmla="*/ 53 w 461"/>
                <a:gd name="T37" fmla="*/ 141 h 461"/>
                <a:gd name="T38" fmla="*/ 106 w 461"/>
                <a:gd name="T39" fmla="*/ 167 h 461"/>
                <a:gd name="T40" fmla="*/ 88 w 461"/>
                <a:gd name="T41" fmla="*/ 230 h 461"/>
                <a:gd name="T42" fmla="*/ 106 w 461"/>
                <a:gd name="T43" fmla="*/ 292 h 461"/>
                <a:gd name="T44" fmla="*/ 230 w 461"/>
                <a:gd name="T45" fmla="*/ 433 h 461"/>
                <a:gd name="T46" fmla="*/ 230 w 461"/>
                <a:gd name="T47" fmla="*/ 433 h 461"/>
                <a:gd name="T48" fmla="*/ 141 w 461"/>
                <a:gd name="T49" fmla="*/ 407 h 461"/>
                <a:gd name="T50" fmla="*/ 168 w 461"/>
                <a:gd name="T51" fmla="*/ 354 h 461"/>
                <a:gd name="T52" fmla="*/ 230 w 461"/>
                <a:gd name="T53" fmla="*/ 372 h 461"/>
                <a:gd name="T54" fmla="*/ 291 w 461"/>
                <a:gd name="T55" fmla="*/ 354 h 461"/>
                <a:gd name="T56" fmla="*/ 319 w 461"/>
                <a:gd name="T57" fmla="*/ 407 h 461"/>
                <a:gd name="T58" fmla="*/ 230 w 461"/>
                <a:gd name="T59" fmla="*/ 433 h 461"/>
                <a:gd name="T60" fmla="*/ 230 w 461"/>
                <a:gd name="T61" fmla="*/ 345 h 461"/>
                <a:gd name="T62" fmla="*/ 230 w 461"/>
                <a:gd name="T63" fmla="*/ 345 h 461"/>
                <a:gd name="T64" fmla="*/ 124 w 461"/>
                <a:gd name="T65" fmla="*/ 230 h 461"/>
                <a:gd name="T66" fmla="*/ 230 w 461"/>
                <a:gd name="T67" fmla="*/ 123 h 461"/>
                <a:gd name="T68" fmla="*/ 336 w 461"/>
                <a:gd name="T69" fmla="*/ 230 h 461"/>
                <a:gd name="T70" fmla="*/ 230 w 461"/>
                <a:gd name="T71" fmla="*/ 345 h 461"/>
                <a:gd name="T72" fmla="*/ 354 w 461"/>
                <a:gd name="T73" fmla="*/ 292 h 461"/>
                <a:gd name="T74" fmla="*/ 354 w 461"/>
                <a:gd name="T75" fmla="*/ 292 h 461"/>
                <a:gd name="T76" fmla="*/ 372 w 461"/>
                <a:gd name="T77" fmla="*/ 230 h 461"/>
                <a:gd name="T78" fmla="*/ 354 w 461"/>
                <a:gd name="T79" fmla="*/ 167 h 461"/>
                <a:gd name="T80" fmla="*/ 407 w 461"/>
                <a:gd name="T81" fmla="*/ 141 h 461"/>
                <a:gd name="T82" fmla="*/ 425 w 461"/>
                <a:gd name="T83" fmla="*/ 230 h 461"/>
                <a:gd name="T84" fmla="*/ 407 w 461"/>
                <a:gd name="T85" fmla="*/ 327 h 461"/>
                <a:gd name="T86" fmla="*/ 354 w 461"/>
                <a:gd name="T87" fmla="*/ 292 h 4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61" h="461">
                  <a:moveTo>
                    <a:pt x="230" y="8"/>
                  </a:moveTo>
                  <a:lnTo>
                    <a:pt x="230" y="8"/>
                  </a:lnTo>
                  <a:cubicBezTo>
                    <a:pt x="97" y="8"/>
                    <a:pt x="0" y="106"/>
                    <a:pt x="0" y="239"/>
                  </a:cubicBezTo>
                  <a:cubicBezTo>
                    <a:pt x="0" y="363"/>
                    <a:pt x="106" y="460"/>
                    <a:pt x="230" y="460"/>
                  </a:cubicBezTo>
                  <a:cubicBezTo>
                    <a:pt x="363" y="460"/>
                    <a:pt x="460" y="354"/>
                    <a:pt x="460" y="230"/>
                  </a:cubicBezTo>
                  <a:cubicBezTo>
                    <a:pt x="460" y="106"/>
                    <a:pt x="354" y="0"/>
                    <a:pt x="230" y="8"/>
                  </a:cubicBezTo>
                  <a:close/>
                  <a:moveTo>
                    <a:pt x="230" y="35"/>
                  </a:moveTo>
                  <a:lnTo>
                    <a:pt x="230" y="35"/>
                  </a:lnTo>
                  <a:cubicBezTo>
                    <a:pt x="256" y="35"/>
                    <a:pt x="291" y="44"/>
                    <a:pt x="319" y="53"/>
                  </a:cubicBezTo>
                  <a:cubicBezTo>
                    <a:pt x="291" y="106"/>
                    <a:pt x="291" y="106"/>
                    <a:pt x="291" y="106"/>
                  </a:cubicBezTo>
                  <a:cubicBezTo>
                    <a:pt x="275" y="97"/>
                    <a:pt x="247" y="97"/>
                    <a:pt x="230" y="97"/>
                  </a:cubicBezTo>
                  <a:cubicBezTo>
                    <a:pt x="203" y="97"/>
                    <a:pt x="185" y="97"/>
                    <a:pt x="168" y="106"/>
                  </a:cubicBezTo>
                  <a:cubicBezTo>
                    <a:pt x="141" y="53"/>
                    <a:pt x="141" y="53"/>
                    <a:pt x="141" y="53"/>
                  </a:cubicBezTo>
                  <a:cubicBezTo>
                    <a:pt x="168" y="44"/>
                    <a:pt x="194" y="35"/>
                    <a:pt x="230" y="35"/>
                  </a:cubicBezTo>
                  <a:close/>
                  <a:moveTo>
                    <a:pt x="106" y="292"/>
                  </a:moveTo>
                  <a:lnTo>
                    <a:pt x="106" y="292"/>
                  </a:lnTo>
                  <a:cubicBezTo>
                    <a:pt x="53" y="327"/>
                    <a:pt x="53" y="327"/>
                    <a:pt x="53" y="327"/>
                  </a:cubicBezTo>
                  <a:cubicBezTo>
                    <a:pt x="35" y="301"/>
                    <a:pt x="35" y="265"/>
                    <a:pt x="35" y="239"/>
                  </a:cubicBezTo>
                  <a:cubicBezTo>
                    <a:pt x="26" y="204"/>
                    <a:pt x="35" y="167"/>
                    <a:pt x="53" y="141"/>
                  </a:cubicBezTo>
                  <a:cubicBezTo>
                    <a:pt x="106" y="167"/>
                    <a:pt x="106" y="167"/>
                    <a:pt x="106" y="167"/>
                  </a:cubicBezTo>
                  <a:cubicBezTo>
                    <a:pt x="97" y="185"/>
                    <a:pt x="88" y="212"/>
                    <a:pt x="88" y="230"/>
                  </a:cubicBezTo>
                  <a:cubicBezTo>
                    <a:pt x="88" y="257"/>
                    <a:pt x="97" y="274"/>
                    <a:pt x="106" y="292"/>
                  </a:cubicBezTo>
                  <a:close/>
                  <a:moveTo>
                    <a:pt x="230" y="433"/>
                  </a:moveTo>
                  <a:lnTo>
                    <a:pt x="230" y="433"/>
                  </a:lnTo>
                  <a:cubicBezTo>
                    <a:pt x="194" y="433"/>
                    <a:pt x="168" y="425"/>
                    <a:pt x="141" y="407"/>
                  </a:cubicBezTo>
                  <a:cubicBezTo>
                    <a:pt x="168" y="354"/>
                    <a:pt x="168" y="354"/>
                    <a:pt x="168" y="354"/>
                  </a:cubicBezTo>
                  <a:cubicBezTo>
                    <a:pt x="185" y="363"/>
                    <a:pt x="203" y="372"/>
                    <a:pt x="230" y="372"/>
                  </a:cubicBezTo>
                  <a:cubicBezTo>
                    <a:pt x="247" y="372"/>
                    <a:pt x="275" y="363"/>
                    <a:pt x="291" y="354"/>
                  </a:cubicBezTo>
                  <a:cubicBezTo>
                    <a:pt x="319" y="407"/>
                    <a:pt x="319" y="407"/>
                    <a:pt x="319" y="407"/>
                  </a:cubicBezTo>
                  <a:cubicBezTo>
                    <a:pt x="291" y="425"/>
                    <a:pt x="266" y="433"/>
                    <a:pt x="230" y="433"/>
                  </a:cubicBezTo>
                  <a:close/>
                  <a:moveTo>
                    <a:pt x="230" y="345"/>
                  </a:moveTo>
                  <a:lnTo>
                    <a:pt x="230" y="345"/>
                  </a:lnTo>
                  <a:cubicBezTo>
                    <a:pt x="168" y="345"/>
                    <a:pt x="124" y="292"/>
                    <a:pt x="124" y="230"/>
                  </a:cubicBezTo>
                  <a:cubicBezTo>
                    <a:pt x="124" y="167"/>
                    <a:pt x="168" y="123"/>
                    <a:pt x="230" y="123"/>
                  </a:cubicBezTo>
                  <a:cubicBezTo>
                    <a:pt x="291" y="123"/>
                    <a:pt x="336" y="167"/>
                    <a:pt x="336" y="230"/>
                  </a:cubicBezTo>
                  <a:cubicBezTo>
                    <a:pt x="336" y="292"/>
                    <a:pt x="291" y="345"/>
                    <a:pt x="230" y="345"/>
                  </a:cubicBezTo>
                  <a:close/>
                  <a:moveTo>
                    <a:pt x="354" y="292"/>
                  </a:moveTo>
                  <a:lnTo>
                    <a:pt x="354" y="292"/>
                  </a:lnTo>
                  <a:cubicBezTo>
                    <a:pt x="363" y="274"/>
                    <a:pt x="372" y="257"/>
                    <a:pt x="372" y="230"/>
                  </a:cubicBezTo>
                  <a:cubicBezTo>
                    <a:pt x="372" y="212"/>
                    <a:pt x="363" y="185"/>
                    <a:pt x="354" y="167"/>
                  </a:cubicBezTo>
                  <a:cubicBezTo>
                    <a:pt x="407" y="141"/>
                    <a:pt x="407" y="141"/>
                    <a:pt x="407" y="141"/>
                  </a:cubicBezTo>
                  <a:cubicBezTo>
                    <a:pt x="416" y="167"/>
                    <a:pt x="425" y="195"/>
                    <a:pt x="425" y="230"/>
                  </a:cubicBezTo>
                  <a:cubicBezTo>
                    <a:pt x="425" y="265"/>
                    <a:pt x="416" y="292"/>
                    <a:pt x="407" y="327"/>
                  </a:cubicBezTo>
                  <a:lnTo>
                    <a:pt x="354" y="292"/>
                  </a:lnTo>
                  <a:close/>
                </a:path>
              </a:pathLst>
            </a:custGeom>
            <a:solidFill>
              <a:schemeClr val="bg1"/>
            </a:solidFill>
            <a:ln>
              <a:noFill/>
            </a:ln>
            <a:effectLst/>
            <a:extLst/>
          </p:spPr>
          <p:txBody>
            <a:bodyPr wrap="none" anchor="ctr"/>
            <a:lstStyle/>
            <a:p>
              <a:endParaRPr lang="en-US" sz="1600" dirty="0">
                <a:latin typeface="+mj-ea"/>
                <a:ea typeface="+mj-ea"/>
              </a:endParaRPr>
            </a:p>
          </p:txBody>
        </p:sp>
        <p:sp>
          <p:nvSpPr>
            <p:cNvPr id="43" name="Freeform 70"/>
            <p:cNvSpPr>
              <a:spLocks noChangeArrowheads="1"/>
            </p:cNvSpPr>
            <p:nvPr/>
          </p:nvSpPr>
          <p:spPr bwMode="auto">
            <a:xfrm>
              <a:off x="14507792" y="6524485"/>
              <a:ext cx="874847" cy="781942"/>
            </a:xfrm>
            <a:custGeom>
              <a:avLst/>
              <a:gdLst>
                <a:gd name="T0" fmla="*/ 142 w 497"/>
                <a:gd name="T1" fmla="*/ 275 h 445"/>
                <a:gd name="T2" fmla="*/ 142 w 497"/>
                <a:gd name="T3" fmla="*/ 275 h 445"/>
                <a:gd name="T4" fmla="*/ 142 w 497"/>
                <a:gd name="T5" fmla="*/ 125 h 445"/>
                <a:gd name="T6" fmla="*/ 53 w 497"/>
                <a:gd name="T7" fmla="*/ 125 h 445"/>
                <a:gd name="T8" fmla="*/ 0 w 497"/>
                <a:gd name="T9" fmla="*/ 178 h 445"/>
                <a:gd name="T10" fmla="*/ 0 w 497"/>
                <a:gd name="T11" fmla="*/ 319 h 445"/>
                <a:gd name="T12" fmla="*/ 53 w 497"/>
                <a:gd name="T13" fmla="*/ 373 h 445"/>
                <a:gd name="T14" fmla="*/ 71 w 497"/>
                <a:gd name="T15" fmla="*/ 373 h 445"/>
                <a:gd name="T16" fmla="*/ 71 w 497"/>
                <a:gd name="T17" fmla="*/ 444 h 445"/>
                <a:gd name="T18" fmla="*/ 151 w 497"/>
                <a:gd name="T19" fmla="*/ 373 h 445"/>
                <a:gd name="T20" fmla="*/ 274 w 497"/>
                <a:gd name="T21" fmla="*/ 373 h 445"/>
                <a:gd name="T22" fmla="*/ 319 w 497"/>
                <a:gd name="T23" fmla="*/ 319 h 445"/>
                <a:gd name="T24" fmla="*/ 319 w 497"/>
                <a:gd name="T25" fmla="*/ 275 h 445"/>
                <a:gd name="T26" fmla="*/ 319 w 497"/>
                <a:gd name="T27" fmla="*/ 275 h 445"/>
                <a:gd name="T28" fmla="*/ 142 w 497"/>
                <a:gd name="T29" fmla="*/ 275 h 445"/>
                <a:gd name="T30" fmla="*/ 443 w 497"/>
                <a:gd name="T31" fmla="*/ 0 h 445"/>
                <a:gd name="T32" fmla="*/ 443 w 497"/>
                <a:gd name="T33" fmla="*/ 0 h 445"/>
                <a:gd name="T34" fmla="*/ 221 w 497"/>
                <a:gd name="T35" fmla="*/ 0 h 445"/>
                <a:gd name="T36" fmla="*/ 177 w 497"/>
                <a:gd name="T37" fmla="*/ 54 h 445"/>
                <a:gd name="T38" fmla="*/ 177 w 497"/>
                <a:gd name="T39" fmla="*/ 248 h 445"/>
                <a:gd name="T40" fmla="*/ 346 w 497"/>
                <a:gd name="T41" fmla="*/ 248 h 445"/>
                <a:gd name="T42" fmla="*/ 425 w 497"/>
                <a:gd name="T43" fmla="*/ 319 h 445"/>
                <a:gd name="T44" fmla="*/ 425 w 497"/>
                <a:gd name="T45" fmla="*/ 248 h 445"/>
                <a:gd name="T46" fmla="*/ 443 w 497"/>
                <a:gd name="T47" fmla="*/ 248 h 445"/>
                <a:gd name="T48" fmla="*/ 496 w 497"/>
                <a:gd name="T49" fmla="*/ 195 h 445"/>
                <a:gd name="T50" fmla="*/ 496 w 497"/>
                <a:gd name="T51" fmla="*/ 54 h 445"/>
                <a:gd name="T52" fmla="*/ 443 w 497"/>
                <a:gd name="T53" fmla="*/ 0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97" h="445">
                  <a:moveTo>
                    <a:pt x="142" y="275"/>
                  </a:moveTo>
                  <a:lnTo>
                    <a:pt x="142" y="275"/>
                  </a:lnTo>
                  <a:cubicBezTo>
                    <a:pt x="142" y="125"/>
                    <a:pt x="142" y="125"/>
                    <a:pt x="142" y="125"/>
                  </a:cubicBezTo>
                  <a:cubicBezTo>
                    <a:pt x="53" y="125"/>
                    <a:pt x="53" y="125"/>
                    <a:pt x="53" y="125"/>
                  </a:cubicBezTo>
                  <a:cubicBezTo>
                    <a:pt x="18" y="125"/>
                    <a:pt x="0" y="151"/>
                    <a:pt x="0" y="178"/>
                  </a:cubicBezTo>
                  <a:cubicBezTo>
                    <a:pt x="0" y="319"/>
                    <a:pt x="0" y="319"/>
                    <a:pt x="0" y="319"/>
                  </a:cubicBezTo>
                  <a:cubicBezTo>
                    <a:pt x="0" y="354"/>
                    <a:pt x="18" y="373"/>
                    <a:pt x="53" y="373"/>
                  </a:cubicBezTo>
                  <a:cubicBezTo>
                    <a:pt x="71" y="373"/>
                    <a:pt x="71" y="373"/>
                    <a:pt x="71" y="373"/>
                  </a:cubicBezTo>
                  <a:cubicBezTo>
                    <a:pt x="71" y="444"/>
                    <a:pt x="71" y="444"/>
                    <a:pt x="71" y="444"/>
                  </a:cubicBezTo>
                  <a:cubicBezTo>
                    <a:pt x="151" y="373"/>
                    <a:pt x="151" y="373"/>
                    <a:pt x="151" y="373"/>
                  </a:cubicBezTo>
                  <a:cubicBezTo>
                    <a:pt x="274" y="373"/>
                    <a:pt x="274" y="373"/>
                    <a:pt x="274" y="373"/>
                  </a:cubicBezTo>
                  <a:cubicBezTo>
                    <a:pt x="302" y="373"/>
                    <a:pt x="319" y="354"/>
                    <a:pt x="319" y="319"/>
                  </a:cubicBezTo>
                  <a:cubicBezTo>
                    <a:pt x="319" y="275"/>
                    <a:pt x="319" y="275"/>
                    <a:pt x="319" y="275"/>
                  </a:cubicBezTo>
                  <a:lnTo>
                    <a:pt x="319" y="275"/>
                  </a:lnTo>
                  <a:lnTo>
                    <a:pt x="142" y="275"/>
                  </a:lnTo>
                  <a:close/>
                  <a:moveTo>
                    <a:pt x="443" y="0"/>
                  </a:moveTo>
                  <a:lnTo>
                    <a:pt x="443" y="0"/>
                  </a:lnTo>
                  <a:cubicBezTo>
                    <a:pt x="221" y="0"/>
                    <a:pt x="221" y="0"/>
                    <a:pt x="221" y="0"/>
                  </a:cubicBezTo>
                  <a:cubicBezTo>
                    <a:pt x="195" y="0"/>
                    <a:pt x="177" y="27"/>
                    <a:pt x="177" y="54"/>
                  </a:cubicBezTo>
                  <a:cubicBezTo>
                    <a:pt x="177" y="248"/>
                    <a:pt x="177" y="248"/>
                    <a:pt x="177" y="248"/>
                  </a:cubicBezTo>
                  <a:cubicBezTo>
                    <a:pt x="346" y="248"/>
                    <a:pt x="346" y="248"/>
                    <a:pt x="346" y="248"/>
                  </a:cubicBezTo>
                  <a:cubicBezTo>
                    <a:pt x="425" y="319"/>
                    <a:pt x="425" y="319"/>
                    <a:pt x="425" y="319"/>
                  </a:cubicBezTo>
                  <a:cubicBezTo>
                    <a:pt x="425" y="248"/>
                    <a:pt x="425" y="248"/>
                    <a:pt x="425" y="248"/>
                  </a:cubicBezTo>
                  <a:cubicBezTo>
                    <a:pt x="443" y="248"/>
                    <a:pt x="443" y="248"/>
                    <a:pt x="443" y="248"/>
                  </a:cubicBezTo>
                  <a:cubicBezTo>
                    <a:pt x="470" y="248"/>
                    <a:pt x="496" y="231"/>
                    <a:pt x="496" y="195"/>
                  </a:cubicBezTo>
                  <a:cubicBezTo>
                    <a:pt x="496" y="54"/>
                    <a:pt x="496" y="54"/>
                    <a:pt x="496" y="54"/>
                  </a:cubicBezTo>
                  <a:cubicBezTo>
                    <a:pt x="496" y="27"/>
                    <a:pt x="470" y="0"/>
                    <a:pt x="443" y="0"/>
                  </a:cubicBezTo>
                  <a:close/>
                </a:path>
              </a:pathLst>
            </a:custGeom>
            <a:solidFill>
              <a:schemeClr val="bg1"/>
            </a:solidFill>
            <a:ln>
              <a:noFill/>
            </a:ln>
            <a:effectLst/>
            <a:extLst/>
          </p:spPr>
          <p:txBody>
            <a:bodyPr wrap="none" anchor="ctr"/>
            <a:lstStyle/>
            <a:p>
              <a:endParaRPr lang="en-US" sz="1600" dirty="0">
                <a:latin typeface="+mj-ea"/>
                <a:ea typeface="+mj-ea"/>
              </a:endParaRPr>
            </a:p>
          </p:txBody>
        </p:sp>
        <p:sp>
          <p:nvSpPr>
            <p:cNvPr id="44" name="Freeform 110"/>
            <p:cNvSpPr>
              <a:spLocks noChangeArrowheads="1"/>
            </p:cNvSpPr>
            <p:nvPr/>
          </p:nvSpPr>
          <p:spPr bwMode="auto">
            <a:xfrm>
              <a:off x="12616197" y="5288051"/>
              <a:ext cx="812904" cy="658070"/>
            </a:xfrm>
            <a:custGeom>
              <a:avLst/>
              <a:gdLst>
                <a:gd name="T0" fmla="*/ 444 w 462"/>
                <a:gd name="T1" fmla="*/ 9 h 373"/>
                <a:gd name="T2" fmla="*/ 444 w 462"/>
                <a:gd name="T3" fmla="*/ 9 h 373"/>
                <a:gd name="T4" fmla="*/ 9 w 462"/>
                <a:gd name="T5" fmla="*/ 160 h 373"/>
                <a:gd name="T6" fmla="*/ 9 w 462"/>
                <a:gd name="T7" fmla="*/ 169 h 373"/>
                <a:gd name="T8" fmla="*/ 98 w 462"/>
                <a:gd name="T9" fmla="*/ 213 h 373"/>
                <a:gd name="T10" fmla="*/ 98 w 462"/>
                <a:gd name="T11" fmla="*/ 213 h 373"/>
                <a:gd name="T12" fmla="*/ 160 w 462"/>
                <a:gd name="T13" fmla="*/ 230 h 373"/>
                <a:gd name="T14" fmla="*/ 434 w 462"/>
                <a:gd name="T15" fmla="*/ 35 h 373"/>
                <a:gd name="T16" fmla="*/ 434 w 462"/>
                <a:gd name="T17" fmla="*/ 35 h 373"/>
                <a:gd name="T18" fmla="*/ 240 w 462"/>
                <a:gd name="T19" fmla="*/ 248 h 373"/>
                <a:gd name="T20" fmla="*/ 240 w 462"/>
                <a:gd name="T21" fmla="*/ 248 h 373"/>
                <a:gd name="T22" fmla="*/ 231 w 462"/>
                <a:gd name="T23" fmla="*/ 257 h 373"/>
                <a:gd name="T24" fmla="*/ 240 w 462"/>
                <a:gd name="T25" fmla="*/ 266 h 373"/>
                <a:gd name="T26" fmla="*/ 240 w 462"/>
                <a:gd name="T27" fmla="*/ 266 h 373"/>
                <a:gd name="T28" fmla="*/ 363 w 462"/>
                <a:gd name="T29" fmla="*/ 337 h 373"/>
                <a:gd name="T30" fmla="*/ 390 w 462"/>
                <a:gd name="T31" fmla="*/ 328 h 373"/>
                <a:gd name="T32" fmla="*/ 461 w 462"/>
                <a:gd name="T33" fmla="*/ 18 h 373"/>
                <a:gd name="T34" fmla="*/ 444 w 462"/>
                <a:gd name="T35" fmla="*/ 9 h 373"/>
                <a:gd name="T36" fmla="*/ 160 w 462"/>
                <a:gd name="T37" fmla="*/ 363 h 373"/>
                <a:gd name="T38" fmla="*/ 160 w 462"/>
                <a:gd name="T39" fmla="*/ 363 h 373"/>
                <a:gd name="T40" fmla="*/ 169 w 462"/>
                <a:gd name="T41" fmla="*/ 372 h 373"/>
                <a:gd name="T42" fmla="*/ 240 w 462"/>
                <a:gd name="T43" fmla="*/ 310 h 373"/>
                <a:gd name="T44" fmla="*/ 160 w 462"/>
                <a:gd name="T45" fmla="*/ 266 h 373"/>
                <a:gd name="T46" fmla="*/ 160 w 462"/>
                <a:gd name="T47" fmla="*/ 363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62" h="373">
                  <a:moveTo>
                    <a:pt x="444" y="9"/>
                  </a:moveTo>
                  <a:lnTo>
                    <a:pt x="444" y="9"/>
                  </a:lnTo>
                  <a:cubicBezTo>
                    <a:pt x="434" y="9"/>
                    <a:pt x="18" y="160"/>
                    <a:pt x="9" y="160"/>
                  </a:cubicBezTo>
                  <a:cubicBezTo>
                    <a:pt x="0" y="160"/>
                    <a:pt x="0" y="169"/>
                    <a:pt x="9" y="169"/>
                  </a:cubicBezTo>
                  <a:cubicBezTo>
                    <a:pt x="18" y="177"/>
                    <a:pt x="98" y="213"/>
                    <a:pt x="98" y="213"/>
                  </a:cubicBezTo>
                  <a:lnTo>
                    <a:pt x="98" y="213"/>
                  </a:lnTo>
                  <a:cubicBezTo>
                    <a:pt x="160" y="230"/>
                    <a:pt x="160" y="230"/>
                    <a:pt x="160" y="230"/>
                  </a:cubicBezTo>
                  <a:cubicBezTo>
                    <a:pt x="160" y="230"/>
                    <a:pt x="425" y="35"/>
                    <a:pt x="434" y="35"/>
                  </a:cubicBezTo>
                  <a:cubicBezTo>
                    <a:pt x="434" y="26"/>
                    <a:pt x="434" y="35"/>
                    <a:pt x="434" y="35"/>
                  </a:cubicBezTo>
                  <a:lnTo>
                    <a:pt x="240" y="248"/>
                  </a:lnTo>
                  <a:lnTo>
                    <a:pt x="240" y="248"/>
                  </a:lnTo>
                  <a:cubicBezTo>
                    <a:pt x="231" y="257"/>
                    <a:pt x="231" y="257"/>
                    <a:pt x="231" y="257"/>
                  </a:cubicBezTo>
                  <a:cubicBezTo>
                    <a:pt x="240" y="266"/>
                    <a:pt x="240" y="266"/>
                    <a:pt x="240" y="266"/>
                  </a:cubicBezTo>
                  <a:lnTo>
                    <a:pt x="240" y="266"/>
                  </a:lnTo>
                  <a:cubicBezTo>
                    <a:pt x="240" y="266"/>
                    <a:pt x="363" y="328"/>
                    <a:pt x="363" y="337"/>
                  </a:cubicBezTo>
                  <a:cubicBezTo>
                    <a:pt x="372" y="337"/>
                    <a:pt x="381" y="337"/>
                    <a:pt x="390" y="328"/>
                  </a:cubicBezTo>
                  <a:cubicBezTo>
                    <a:pt x="390" y="319"/>
                    <a:pt x="461" y="26"/>
                    <a:pt x="461" y="18"/>
                  </a:cubicBezTo>
                  <a:cubicBezTo>
                    <a:pt x="461" y="9"/>
                    <a:pt x="453" y="0"/>
                    <a:pt x="444" y="9"/>
                  </a:cubicBezTo>
                  <a:close/>
                  <a:moveTo>
                    <a:pt x="160" y="363"/>
                  </a:moveTo>
                  <a:lnTo>
                    <a:pt x="160" y="363"/>
                  </a:lnTo>
                  <a:cubicBezTo>
                    <a:pt x="160" y="372"/>
                    <a:pt x="160" y="372"/>
                    <a:pt x="169" y="372"/>
                  </a:cubicBezTo>
                  <a:cubicBezTo>
                    <a:pt x="169" y="363"/>
                    <a:pt x="240" y="310"/>
                    <a:pt x="240" y="310"/>
                  </a:cubicBezTo>
                  <a:cubicBezTo>
                    <a:pt x="160" y="266"/>
                    <a:pt x="160" y="266"/>
                    <a:pt x="160" y="266"/>
                  </a:cubicBezTo>
                  <a:lnTo>
                    <a:pt x="160" y="363"/>
                  </a:lnTo>
                  <a:close/>
                </a:path>
              </a:pathLst>
            </a:custGeom>
            <a:solidFill>
              <a:schemeClr val="bg1"/>
            </a:solidFill>
            <a:ln>
              <a:noFill/>
            </a:ln>
            <a:effectLst/>
            <a:extLst/>
          </p:spPr>
          <p:txBody>
            <a:bodyPr wrap="none" anchor="ctr"/>
            <a:lstStyle/>
            <a:p>
              <a:endParaRPr lang="en-US" sz="1600" dirty="0">
                <a:latin typeface="+mj-ea"/>
                <a:ea typeface="+mj-ea"/>
              </a:endParaRPr>
            </a:p>
          </p:txBody>
        </p:sp>
        <p:sp>
          <p:nvSpPr>
            <p:cNvPr id="45" name="Freeform 119"/>
            <p:cNvSpPr>
              <a:spLocks noChangeArrowheads="1"/>
            </p:cNvSpPr>
            <p:nvPr/>
          </p:nvSpPr>
          <p:spPr bwMode="auto">
            <a:xfrm>
              <a:off x="10442244" y="6280514"/>
              <a:ext cx="874840" cy="781936"/>
            </a:xfrm>
            <a:custGeom>
              <a:avLst/>
              <a:gdLst>
                <a:gd name="T0" fmla="*/ 443 w 497"/>
                <a:gd name="T1" fmla="*/ 70 h 444"/>
                <a:gd name="T2" fmla="*/ 443 w 497"/>
                <a:gd name="T3" fmla="*/ 70 h 444"/>
                <a:gd name="T4" fmla="*/ 426 w 497"/>
                <a:gd name="T5" fmla="*/ 70 h 444"/>
                <a:gd name="T6" fmla="*/ 426 w 497"/>
                <a:gd name="T7" fmla="*/ 443 h 444"/>
                <a:gd name="T8" fmla="*/ 443 w 497"/>
                <a:gd name="T9" fmla="*/ 443 h 444"/>
                <a:gd name="T10" fmla="*/ 496 w 497"/>
                <a:gd name="T11" fmla="*/ 398 h 444"/>
                <a:gd name="T12" fmla="*/ 496 w 497"/>
                <a:gd name="T13" fmla="*/ 124 h 444"/>
                <a:gd name="T14" fmla="*/ 443 w 497"/>
                <a:gd name="T15" fmla="*/ 70 h 444"/>
                <a:gd name="T16" fmla="*/ 0 w 497"/>
                <a:gd name="T17" fmla="*/ 124 h 444"/>
                <a:gd name="T18" fmla="*/ 0 w 497"/>
                <a:gd name="T19" fmla="*/ 124 h 444"/>
                <a:gd name="T20" fmla="*/ 0 w 497"/>
                <a:gd name="T21" fmla="*/ 398 h 444"/>
                <a:gd name="T22" fmla="*/ 53 w 497"/>
                <a:gd name="T23" fmla="*/ 443 h 444"/>
                <a:gd name="T24" fmla="*/ 71 w 497"/>
                <a:gd name="T25" fmla="*/ 443 h 444"/>
                <a:gd name="T26" fmla="*/ 71 w 497"/>
                <a:gd name="T27" fmla="*/ 70 h 444"/>
                <a:gd name="T28" fmla="*/ 53 w 497"/>
                <a:gd name="T29" fmla="*/ 70 h 444"/>
                <a:gd name="T30" fmla="*/ 0 w 497"/>
                <a:gd name="T31" fmla="*/ 124 h 444"/>
                <a:gd name="T32" fmla="*/ 337 w 497"/>
                <a:gd name="T33" fmla="*/ 26 h 444"/>
                <a:gd name="T34" fmla="*/ 337 w 497"/>
                <a:gd name="T35" fmla="*/ 26 h 444"/>
                <a:gd name="T36" fmla="*/ 248 w 497"/>
                <a:gd name="T37" fmla="*/ 0 h 444"/>
                <a:gd name="T38" fmla="*/ 160 w 497"/>
                <a:gd name="T39" fmla="*/ 26 h 444"/>
                <a:gd name="T40" fmla="*/ 160 w 497"/>
                <a:gd name="T41" fmla="*/ 70 h 444"/>
                <a:gd name="T42" fmla="*/ 107 w 497"/>
                <a:gd name="T43" fmla="*/ 70 h 444"/>
                <a:gd name="T44" fmla="*/ 107 w 497"/>
                <a:gd name="T45" fmla="*/ 443 h 444"/>
                <a:gd name="T46" fmla="*/ 390 w 497"/>
                <a:gd name="T47" fmla="*/ 443 h 444"/>
                <a:gd name="T48" fmla="*/ 390 w 497"/>
                <a:gd name="T49" fmla="*/ 70 h 444"/>
                <a:gd name="T50" fmla="*/ 337 w 497"/>
                <a:gd name="T51" fmla="*/ 70 h 444"/>
                <a:gd name="T52" fmla="*/ 337 w 497"/>
                <a:gd name="T53" fmla="*/ 26 h 444"/>
                <a:gd name="T54" fmla="*/ 301 w 497"/>
                <a:gd name="T55" fmla="*/ 70 h 444"/>
                <a:gd name="T56" fmla="*/ 301 w 497"/>
                <a:gd name="T57" fmla="*/ 70 h 444"/>
                <a:gd name="T58" fmla="*/ 195 w 497"/>
                <a:gd name="T59" fmla="*/ 70 h 444"/>
                <a:gd name="T60" fmla="*/ 195 w 497"/>
                <a:gd name="T61" fmla="*/ 44 h 444"/>
                <a:gd name="T62" fmla="*/ 248 w 497"/>
                <a:gd name="T63" fmla="*/ 26 h 444"/>
                <a:gd name="T64" fmla="*/ 301 w 497"/>
                <a:gd name="T65" fmla="*/ 44 h 444"/>
                <a:gd name="T66" fmla="*/ 301 w 497"/>
                <a:gd name="T67" fmla="*/ 70 h 4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97" h="444">
                  <a:moveTo>
                    <a:pt x="443" y="70"/>
                  </a:moveTo>
                  <a:lnTo>
                    <a:pt x="443" y="70"/>
                  </a:lnTo>
                  <a:cubicBezTo>
                    <a:pt x="426" y="70"/>
                    <a:pt x="426" y="70"/>
                    <a:pt x="426" y="70"/>
                  </a:cubicBezTo>
                  <a:cubicBezTo>
                    <a:pt x="426" y="443"/>
                    <a:pt x="426" y="443"/>
                    <a:pt x="426" y="443"/>
                  </a:cubicBezTo>
                  <a:cubicBezTo>
                    <a:pt x="443" y="443"/>
                    <a:pt x="443" y="443"/>
                    <a:pt x="443" y="443"/>
                  </a:cubicBezTo>
                  <a:cubicBezTo>
                    <a:pt x="479" y="443"/>
                    <a:pt x="496" y="425"/>
                    <a:pt x="496" y="398"/>
                  </a:cubicBezTo>
                  <a:cubicBezTo>
                    <a:pt x="496" y="124"/>
                    <a:pt x="496" y="124"/>
                    <a:pt x="496" y="124"/>
                  </a:cubicBezTo>
                  <a:cubicBezTo>
                    <a:pt x="496" y="97"/>
                    <a:pt x="479" y="70"/>
                    <a:pt x="443" y="70"/>
                  </a:cubicBezTo>
                  <a:close/>
                  <a:moveTo>
                    <a:pt x="0" y="124"/>
                  </a:moveTo>
                  <a:lnTo>
                    <a:pt x="0" y="124"/>
                  </a:lnTo>
                  <a:cubicBezTo>
                    <a:pt x="0" y="398"/>
                    <a:pt x="0" y="398"/>
                    <a:pt x="0" y="398"/>
                  </a:cubicBezTo>
                  <a:cubicBezTo>
                    <a:pt x="0" y="425"/>
                    <a:pt x="26" y="443"/>
                    <a:pt x="53" y="443"/>
                  </a:cubicBezTo>
                  <a:cubicBezTo>
                    <a:pt x="71" y="443"/>
                    <a:pt x="71" y="443"/>
                    <a:pt x="71" y="443"/>
                  </a:cubicBezTo>
                  <a:cubicBezTo>
                    <a:pt x="71" y="70"/>
                    <a:pt x="71" y="70"/>
                    <a:pt x="71" y="70"/>
                  </a:cubicBezTo>
                  <a:cubicBezTo>
                    <a:pt x="53" y="70"/>
                    <a:pt x="53" y="70"/>
                    <a:pt x="53" y="70"/>
                  </a:cubicBezTo>
                  <a:cubicBezTo>
                    <a:pt x="26" y="70"/>
                    <a:pt x="0" y="97"/>
                    <a:pt x="0" y="124"/>
                  </a:cubicBezTo>
                  <a:close/>
                  <a:moveTo>
                    <a:pt x="337" y="26"/>
                  </a:moveTo>
                  <a:lnTo>
                    <a:pt x="337" y="26"/>
                  </a:lnTo>
                  <a:cubicBezTo>
                    <a:pt x="319" y="17"/>
                    <a:pt x="292" y="0"/>
                    <a:pt x="248" y="0"/>
                  </a:cubicBezTo>
                  <a:cubicBezTo>
                    <a:pt x="204" y="0"/>
                    <a:pt x="177" y="17"/>
                    <a:pt x="160" y="26"/>
                  </a:cubicBezTo>
                  <a:cubicBezTo>
                    <a:pt x="160" y="70"/>
                    <a:pt x="160" y="70"/>
                    <a:pt x="160" y="70"/>
                  </a:cubicBezTo>
                  <a:cubicBezTo>
                    <a:pt x="107" y="70"/>
                    <a:pt x="107" y="70"/>
                    <a:pt x="107" y="70"/>
                  </a:cubicBezTo>
                  <a:cubicBezTo>
                    <a:pt x="107" y="443"/>
                    <a:pt x="107" y="443"/>
                    <a:pt x="107" y="443"/>
                  </a:cubicBezTo>
                  <a:cubicBezTo>
                    <a:pt x="390" y="443"/>
                    <a:pt x="390" y="443"/>
                    <a:pt x="390" y="443"/>
                  </a:cubicBezTo>
                  <a:cubicBezTo>
                    <a:pt x="390" y="70"/>
                    <a:pt x="390" y="70"/>
                    <a:pt x="390" y="70"/>
                  </a:cubicBezTo>
                  <a:cubicBezTo>
                    <a:pt x="337" y="70"/>
                    <a:pt x="337" y="70"/>
                    <a:pt x="337" y="70"/>
                  </a:cubicBezTo>
                  <a:lnTo>
                    <a:pt x="337" y="26"/>
                  </a:lnTo>
                  <a:close/>
                  <a:moveTo>
                    <a:pt x="301" y="70"/>
                  </a:moveTo>
                  <a:lnTo>
                    <a:pt x="301" y="70"/>
                  </a:lnTo>
                  <a:cubicBezTo>
                    <a:pt x="195" y="70"/>
                    <a:pt x="195" y="70"/>
                    <a:pt x="195" y="70"/>
                  </a:cubicBezTo>
                  <a:cubicBezTo>
                    <a:pt x="195" y="44"/>
                    <a:pt x="195" y="44"/>
                    <a:pt x="195" y="44"/>
                  </a:cubicBezTo>
                  <a:cubicBezTo>
                    <a:pt x="204" y="35"/>
                    <a:pt x="222" y="26"/>
                    <a:pt x="248" y="26"/>
                  </a:cubicBezTo>
                  <a:cubicBezTo>
                    <a:pt x="275" y="26"/>
                    <a:pt x="292" y="35"/>
                    <a:pt x="301" y="44"/>
                  </a:cubicBezTo>
                  <a:lnTo>
                    <a:pt x="301" y="70"/>
                  </a:lnTo>
                  <a:close/>
                </a:path>
              </a:pathLst>
            </a:custGeom>
            <a:solidFill>
              <a:schemeClr val="bg1"/>
            </a:solidFill>
            <a:ln>
              <a:noFill/>
            </a:ln>
            <a:effectLst/>
            <a:extLst/>
          </p:spPr>
          <p:txBody>
            <a:bodyPr wrap="none" anchor="ctr"/>
            <a:lstStyle/>
            <a:p>
              <a:endParaRPr lang="en-US" sz="1600" dirty="0">
                <a:latin typeface="+mj-ea"/>
                <a:ea typeface="+mj-ea"/>
              </a:endParaRPr>
            </a:p>
          </p:txBody>
        </p:sp>
        <p:sp>
          <p:nvSpPr>
            <p:cNvPr id="46" name="Freeform 158"/>
            <p:cNvSpPr>
              <a:spLocks noChangeArrowheads="1"/>
            </p:cNvSpPr>
            <p:nvPr/>
          </p:nvSpPr>
          <p:spPr bwMode="auto">
            <a:xfrm>
              <a:off x="9411438" y="7948761"/>
              <a:ext cx="874846" cy="410322"/>
            </a:xfrm>
            <a:custGeom>
              <a:avLst/>
              <a:gdLst>
                <a:gd name="T0" fmla="*/ 380 w 497"/>
                <a:gd name="T1" fmla="*/ 0 h 232"/>
                <a:gd name="T2" fmla="*/ 380 w 497"/>
                <a:gd name="T3" fmla="*/ 0 h 232"/>
                <a:gd name="T4" fmla="*/ 266 w 497"/>
                <a:gd name="T5" fmla="*/ 115 h 232"/>
                <a:gd name="T6" fmla="*/ 283 w 497"/>
                <a:gd name="T7" fmla="*/ 186 h 232"/>
                <a:gd name="T8" fmla="*/ 203 w 497"/>
                <a:gd name="T9" fmla="*/ 186 h 232"/>
                <a:gd name="T10" fmla="*/ 230 w 497"/>
                <a:gd name="T11" fmla="*/ 115 h 232"/>
                <a:gd name="T12" fmla="*/ 114 w 497"/>
                <a:gd name="T13" fmla="*/ 0 h 232"/>
                <a:gd name="T14" fmla="*/ 0 w 497"/>
                <a:gd name="T15" fmla="*/ 115 h 232"/>
                <a:gd name="T16" fmla="*/ 114 w 497"/>
                <a:gd name="T17" fmla="*/ 231 h 232"/>
                <a:gd name="T18" fmla="*/ 380 w 497"/>
                <a:gd name="T19" fmla="*/ 231 h 232"/>
                <a:gd name="T20" fmla="*/ 496 w 497"/>
                <a:gd name="T21" fmla="*/ 115 h 232"/>
                <a:gd name="T22" fmla="*/ 380 w 497"/>
                <a:gd name="T23" fmla="*/ 0 h 232"/>
                <a:gd name="T24" fmla="*/ 53 w 497"/>
                <a:gd name="T25" fmla="*/ 115 h 232"/>
                <a:gd name="T26" fmla="*/ 53 w 497"/>
                <a:gd name="T27" fmla="*/ 115 h 232"/>
                <a:gd name="T28" fmla="*/ 114 w 497"/>
                <a:gd name="T29" fmla="*/ 53 h 232"/>
                <a:gd name="T30" fmla="*/ 177 w 497"/>
                <a:gd name="T31" fmla="*/ 115 h 232"/>
                <a:gd name="T32" fmla="*/ 114 w 497"/>
                <a:gd name="T33" fmla="*/ 186 h 232"/>
                <a:gd name="T34" fmla="*/ 53 w 497"/>
                <a:gd name="T35" fmla="*/ 115 h 232"/>
                <a:gd name="T36" fmla="*/ 380 w 497"/>
                <a:gd name="T37" fmla="*/ 186 h 232"/>
                <a:gd name="T38" fmla="*/ 380 w 497"/>
                <a:gd name="T39" fmla="*/ 186 h 232"/>
                <a:gd name="T40" fmla="*/ 319 w 497"/>
                <a:gd name="T41" fmla="*/ 115 h 232"/>
                <a:gd name="T42" fmla="*/ 380 w 497"/>
                <a:gd name="T43" fmla="*/ 53 h 232"/>
                <a:gd name="T44" fmla="*/ 442 w 497"/>
                <a:gd name="T45" fmla="*/ 115 h 232"/>
                <a:gd name="T46" fmla="*/ 380 w 497"/>
                <a:gd name="T47" fmla="*/ 186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97" h="232">
                  <a:moveTo>
                    <a:pt x="380" y="0"/>
                  </a:moveTo>
                  <a:lnTo>
                    <a:pt x="380" y="0"/>
                  </a:lnTo>
                  <a:cubicBezTo>
                    <a:pt x="319" y="0"/>
                    <a:pt x="266" y="53"/>
                    <a:pt x="266" y="115"/>
                  </a:cubicBezTo>
                  <a:cubicBezTo>
                    <a:pt x="266" y="141"/>
                    <a:pt x="274" y="168"/>
                    <a:pt x="283" y="186"/>
                  </a:cubicBezTo>
                  <a:cubicBezTo>
                    <a:pt x="203" y="186"/>
                    <a:pt x="203" y="186"/>
                    <a:pt x="203" y="186"/>
                  </a:cubicBezTo>
                  <a:cubicBezTo>
                    <a:pt x="221" y="168"/>
                    <a:pt x="230" y="141"/>
                    <a:pt x="230" y="115"/>
                  </a:cubicBezTo>
                  <a:cubicBezTo>
                    <a:pt x="230" y="53"/>
                    <a:pt x="177" y="0"/>
                    <a:pt x="114" y="0"/>
                  </a:cubicBezTo>
                  <a:cubicBezTo>
                    <a:pt x="53" y="0"/>
                    <a:pt x="0" y="53"/>
                    <a:pt x="0" y="115"/>
                  </a:cubicBezTo>
                  <a:cubicBezTo>
                    <a:pt x="0" y="177"/>
                    <a:pt x="53" y="231"/>
                    <a:pt x="114" y="231"/>
                  </a:cubicBezTo>
                  <a:cubicBezTo>
                    <a:pt x="380" y="231"/>
                    <a:pt x="380" y="231"/>
                    <a:pt x="380" y="231"/>
                  </a:cubicBezTo>
                  <a:cubicBezTo>
                    <a:pt x="442" y="231"/>
                    <a:pt x="496" y="177"/>
                    <a:pt x="496" y="115"/>
                  </a:cubicBezTo>
                  <a:cubicBezTo>
                    <a:pt x="496" y="53"/>
                    <a:pt x="442" y="0"/>
                    <a:pt x="380" y="0"/>
                  </a:cubicBezTo>
                  <a:close/>
                  <a:moveTo>
                    <a:pt x="53" y="115"/>
                  </a:moveTo>
                  <a:lnTo>
                    <a:pt x="53" y="115"/>
                  </a:lnTo>
                  <a:cubicBezTo>
                    <a:pt x="53" y="80"/>
                    <a:pt x="79" y="53"/>
                    <a:pt x="114" y="53"/>
                  </a:cubicBezTo>
                  <a:cubicBezTo>
                    <a:pt x="150" y="53"/>
                    <a:pt x="177" y="80"/>
                    <a:pt x="177" y="115"/>
                  </a:cubicBezTo>
                  <a:cubicBezTo>
                    <a:pt x="177" y="150"/>
                    <a:pt x="150" y="186"/>
                    <a:pt x="114" y="186"/>
                  </a:cubicBezTo>
                  <a:cubicBezTo>
                    <a:pt x="79" y="186"/>
                    <a:pt x="53" y="150"/>
                    <a:pt x="53" y="115"/>
                  </a:cubicBezTo>
                  <a:close/>
                  <a:moveTo>
                    <a:pt x="380" y="186"/>
                  </a:moveTo>
                  <a:lnTo>
                    <a:pt x="380" y="186"/>
                  </a:lnTo>
                  <a:cubicBezTo>
                    <a:pt x="345" y="186"/>
                    <a:pt x="319" y="150"/>
                    <a:pt x="319" y="115"/>
                  </a:cubicBezTo>
                  <a:cubicBezTo>
                    <a:pt x="319" y="80"/>
                    <a:pt x="345" y="53"/>
                    <a:pt x="380" y="53"/>
                  </a:cubicBezTo>
                  <a:cubicBezTo>
                    <a:pt x="416" y="53"/>
                    <a:pt x="442" y="80"/>
                    <a:pt x="442" y="115"/>
                  </a:cubicBezTo>
                  <a:cubicBezTo>
                    <a:pt x="442" y="150"/>
                    <a:pt x="416" y="186"/>
                    <a:pt x="380" y="186"/>
                  </a:cubicBezTo>
                  <a:close/>
                </a:path>
              </a:pathLst>
            </a:custGeom>
            <a:solidFill>
              <a:schemeClr val="bg1"/>
            </a:solidFill>
            <a:ln>
              <a:noFill/>
            </a:ln>
            <a:effectLst/>
            <a:extLst/>
          </p:spPr>
          <p:txBody>
            <a:bodyPr wrap="none" anchor="ctr"/>
            <a:lstStyle/>
            <a:p>
              <a:endParaRPr lang="en-US" sz="1600" dirty="0">
                <a:latin typeface="+mj-ea"/>
                <a:ea typeface="+mj-ea"/>
              </a:endParaRPr>
            </a:p>
          </p:txBody>
        </p:sp>
      </p:grpSp>
    </p:spTree>
    <p:extLst>
      <p:ext uri="{BB962C8B-B14F-4D97-AF65-F5344CB8AC3E}">
        <p14:creationId xmlns:p14="http://schemas.microsoft.com/office/powerpoint/2010/main" val="221020354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smtClean="0"/>
              <a:t>提升</a:t>
            </a:r>
            <a:r>
              <a:rPr lang="en-US" altLang="zh-CN" dirty="0" smtClean="0"/>
              <a:t>IT</a:t>
            </a:r>
            <a:r>
              <a:rPr lang="zh-CN" altLang="en-US" dirty="0" smtClean="0"/>
              <a:t>效率、保护数据安全成为了信息化时代两大核心诉求，针对于传统</a:t>
            </a:r>
            <a:r>
              <a:rPr lang="en-US" altLang="zh-CN" dirty="0" smtClean="0"/>
              <a:t>PC</a:t>
            </a:r>
            <a:r>
              <a:rPr lang="zh-CN" altLang="en-US" dirty="0" smtClean="0"/>
              <a:t>办公的缺陷，桌面云的种种优势和丰富的应用场景，使之成为了信息化时代最好的选择。</a:t>
            </a:r>
            <a:endParaRPr lang="en-US" altLang="zh-CN" dirty="0"/>
          </a:p>
          <a:p>
            <a:endParaRPr lang="en-US" altLang="zh-CN" dirty="0" smtClean="0"/>
          </a:p>
        </p:txBody>
      </p:sp>
    </p:spTree>
    <p:extLst>
      <p:ext uri="{BB962C8B-B14F-4D97-AF65-F5344CB8AC3E}">
        <p14:creationId xmlns:p14="http://schemas.microsoft.com/office/powerpoint/2010/main" val="320410583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r>
              <a:rPr lang="zh-CN" altLang="en-US" dirty="0">
                <a:solidFill>
                  <a:schemeClr val="tx1">
                    <a:lumMod val="50000"/>
                    <a:lumOff val="50000"/>
                  </a:schemeClr>
                </a:solidFill>
              </a:rPr>
              <a:t>桌面云概述</a:t>
            </a:r>
            <a:endParaRPr lang="en-US" altLang="zh-CN" dirty="0">
              <a:solidFill>
                <a:schemeClr val="tx1">
                  <a:lumMod val="50000"/>
                  <a:lumOff val="50000"/>
                </a:schemeClr>
              </a:solidFill>
            </a:endParaRPr>
          </a:p>
          <a:p>
            <a:r>
              <a:rPr lang="zh-CN" altLang="en-US" b="1" dirty="0"/>
              <a:t>华为桌面云解决方案</a:t>
            </a:r>
            <a:endParaRPr lang="en-US" altLang="zh-CN" b="1" dirty="0"/>
          </a:p>
          <a:p>
            <a:r>
              <a:rPr lang="en-US" altLang="zh-CN" dirty="0">
                <a:solidFill>
                  <a:schemeClr val="tx1">
                    <a:lumMod val="50000"/>
                    <a:lumOff val="50000"/>
                  </a:schemeClr>
                </a:solidFill>
              </a:rPr>
              <a:t>HDP</a:t>
            </a:r>
            <a:r>
              <a:rPr lang="zh-CN" altLang="en-US" dirty="0">
                <a:solidFill>
                  <a:schemeClr val="tx1">
                    <a:lumMod val="50000"/>
                    <a:lumOff val="50000"/>
                  </a:schemeClr>
                </a:solidFill>
              </a:rPr>
              <a:t>桌面协议介绍</a:t>
            </a:r>
          </a:p>
          <a:p>
            <a:r>
              <a:rPr lang="zh-CN" altLang="en-US" dirty="0">
                <a:solidFill>
                  <a:schemeClr val="tx1">
                    <a:lumMod val="50000"/>
                    <a:lumOff val="50000"/>
                  </a:schemeClr>
                </a:solidFill>
              </a:rPr>
              <a:t>华为桌面云部署方案</a:t>
            </a:r>
            <a:endParaRPr lang="en-US" altLang="zh-CN" dirty="0">
              <a:solidFill>
                <a:schemeClr val="tx1">
                  <a:lumMod val="50000"/>
                  <a:lumOff val="50000"/>
                </a:schemeClr>
              </a:solidFill>
            </a:endParaRPr>
          </a:p>
          <a:p>
            <a:endParaRPr lang="zh-CN" altLang="en-US" dirty="0"/>
          </a:p>
        </p:txBody>
      </p:sp>
    </p:spTree>
    <p:extLst>
      <p:ext uri="{BB962C8B-B14F-4D97-AF65-F5344CB8AC3E}">
        <p14:creationId xmlns:p14="http://schemas.microsoft.com/office/powerpoint/2010/main" val="424586303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桌面云架构</a:t>
            </a:r>
            <a:r>
              <a:rPr lang="en-US" altLang="zh-CN" dirty="0" smtClean="0"/>
              <a:t>VDI</a:t>
            </a:r>
            <a:r>
              <a:rPr lang="zh-CN" altLang="en-US" dirty="0" smtClean="0"/>
              <a:t>与</a:t>
            </a:r>
            <a:r>
              <a:rPr lang="en-US" altLang="zh-CN" dirty="0" smtClean="0"/>
              <a:t>IDV (1)</a:t>
            </a:r>
            <a:endParaRPr lang="zh-CN" altLang="en-US" dirty="0"/>
          </a:p>
        </p:txBody>
      </p:sp>
      <p:sp>
        <p:nvSpPr>
          <p:cNvPr id="4" name="Text Box 56"/>
          <p:cNvSpPr txBox="1">
            <a:spLocks noChangeArrowheads="1"/>
          </p:cNvSpPr>
          <p:nvPr/>
        </p:nvSpPr>
        <p:spPr bwMode="auto">
          <a:xfrm>
            <a:off x="1163453" y="5791034"/>
            <a:ext cx="4042968" cy="599166"/>
          </a:xfrm>
          <a:prstGeom prst="rect">
            <a:avLst/>
          </a:prstGeom>
          <a:solidFill>
            <a:schemeClr val="bg1">
              <a:lumMod val="85000"/>
            </a:schemeClr>
          </a:solidFill>
          <a:ln w="9525">
            <a:solidFill>
              <a:schemeClr val="bg1"/>
            </a:solidFill>
            <a:miter lim="800000"/>
            <a:headEnd/>
            <a:tailEnd/>
          </a:ln>
        </p:spPr>
        <p:txBody>
          <a:bodyPr lIns="28064" tIns="35640" rIns="28064" bIns="35640"/>
          <a:lstStyle/>
          <a:p>
            <a:pPr marL="146076" lvl="1" indent="-146076" algn="ctr">
              <a:lnSpc>
                <a:spcPct val="150000"/>
              </a:lnSpc>
              <a:buSzPct val="70000"/>
            </a:pPr>
            <a:r>
              <a:rPr lang="en-US" altLang="zh-CN" sz="1200" dirty="0" smtClean="0">
                <a:latin typeface="微软雅黑" pitchFamily="34" charset="-122"/>
                <a:ea typeface="微软雅黑" pitchFamily="34" charset="-122"/>
              </a:rPr>
              <a:t>VDI: Virtual Desktop Infrastructure</a:t>
            </a:r>
            <a:r>
              <a:rPr lang="zh-CN" altLang="en-US" sz="1200" dirty="0" smtClean="0">
                <a:latin typeface="微软雅黑" pitchFamily="34" charset="-122"/>
                <a:ea typeface="微软雅黑" pitchFamily="34" charset="-122"/>
              </a:rPr>
              <a:t>，虚拟桌面架构。</a:t>
            </a:r>
            <a:endParaRPr lang="en-US" altLang="zh-CN" sz="1200" dirty="0">
              <a:latin typeface="微软雅黑" pitchFamily="34" charset="-122"/>
              <a:ea typeface="微软雅黑" pitchFamily="34" charset="-122"/>
            </a:endParaRPr>
          </a:p>
          <a:p>
            <a:pPr marL="146076" lvl="1" indent="-146076" algn="ctr">
              <a:lnSpc>
                <a:spcPct val="150000"/>
              </a:lnSpc>
              <a:buSzPct val="70000"/>
            </a:pPr>
            <a:r>
              <a:rPr lang="zh-CN" altLang="en-US" sz="1200" dirty="0" smtClean="0">
                <a:latin typeface="微软雅黑" pitchFamily="34" charset="-122"/>
                <a:ea typeface="微软雅黑" pitchFamily="34" charset="-122"/>
              </a:rPr>
              <a:t>特点是计算和数据都在云端，集中管理，集中运行。</a:t>
            </a:r>
            <a:endParaRPr lang="en-US" altLang="zh-CN" sz="1200" dirty="0" smtClean="0">
              <a:latin typeface="微软雅黑" pitchFamily="34" charset="-122"/>
              <a:ea typeface="微软雅黑" pitchFamily="34" charset="-122"/>
            </a:endParaRPr>
          </a:p>
        </p:txBody>
      </p:sp>
      <p:grpSp>
        <p:nvGrpSpPr>
          <p:cNvPr id="5" name="组合 14"/>
          <p:cNvGrpSpPr/>
          <p:nvPr/>
        </p:nvGrpSpPr>
        <p:grpSpPr>
          <a:xfrm>
            <a:off x="463019" y="1327112"/>
            <a:ext cx="5664001" cy="4438322"/>
            <a:chOff x="402164" y="734651"/>
            <a:chExt cx="3286932" cy="3078392"/>
          </a:xfrm>
        </p:grpSpPr>
        <p:sp>
          <p:nvSpPr>
            <p:cNvPr id="7" name="Freeform 108"/>
            <p:cNvSpPr/>
            <p:nvPr/>
          </p:nvSpPr>
          <p:spPr bwMode="auto">
            <a:xfrm>
              <a:off x="402164" y="1399150"/>
              <a:ext cx="3286932" cy="1835479"/>
            </a:xfrm>
            <a:custGeom>
              <a:avLst/>
              <a:gdLst>
                <a:gd name="T0" fmla="*/ 2147483647 w 905"/>
                <a:gd name="T1" fmla="*/ 2147483647 h 634"/>
                <a:gd name="T2" fmla="*/ 2147483647 w 905"/>
                <a:gd name="T3" fmla="*/ 2147483647 h 634"/>
                <a:gd name="T4" fmla="*/ 2147483647 w 905"/>
                <a:gd name="T5" fmla="*/ 2147483647 h 634"/>
                <a:gd name="T6" fmla="*/ 2147483647 w 905"/>
                <a:gd name="T7" fmla="*/ 2147483647 h 634"/>
                <a:gd name="T8" fmla="*/ 2147483647 w 905"/>
                <a:gd name="T9" fmla="*/ 2147483647 h 634"/>
                <a:gd name="T10" fmla="*/ 2147483647 w 905"/>
                <a:gd name="T11" fmla="*/ 2147483647 h 634"/>
                <a:gd name="T12" fmla="*/ 2147483647 w 905"/>
                <a:gd name="T13" fmla="*/ 2147483647 h 634"/>
                <a:gd name="T14" fmla="*/ 2147483647 w 905"/>
                <a:gd name="T15" fmla="*/ 2147483647 h 634"/>
                <a:gd name="T16" fmla="*/ 2147483647 w 905"/>
                <a:gd name="T17" fmla="*/ 2147483647 h 634"/>
                <a:gd name="T18" fmla="*/ 2147483647 w 905"/>
                <a:gd name="T19" fmla="*/ 2147483647 h 634"/>
                <a:gd name="T20" fmla="*/ 2147483647 w 905"/>
                <a:gd name="T21" fmla="*/ 2147483647 h 634"/>
                <a:gd name="T22" fmla="*/ 2147483647 w 905"/>
                <a:gd name="T23" fmla="*/ 2147483647 h 63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905"/>
                <a:gd name="T37" fmla="*/ 0 h 634"/>
                <a:gd name="T38" fmla="*/ 905 w 905"/>
                <a:gd name="T39" fmla="*/ 634 h 634"/>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905" h="634">
                  <a:moveTo>
                    <a:pt x="449" y="568"/>
                  </a:moveTo>
                  <a:cubicBezTo>
                    <a:pt x="406" y="631"/>
                    <a:pt x="280" y="606"/>
                    <a:pt x="258" y="532"/>
                  </a:cubicBezTo>
                  <a:cubicBezTo>
                    <a:pt x="201" y="564"/>
                    <a:pt x="38" y="484"/>
                    <a:pt x="97" y="376"/>
                  </a:cubicBezTo>
                  <a:cubicBezTo>
                    <a:pt x="0" y="344"/>
                    <a:pt x="45" y="194"/>
                    <a:pt x="152" y="228"/>
                  </a:cubicBezTo>
                  <a:cubicBezTo>
                    <a:pt x="130" y="176"/>
                    <a:pt x="208" y="141"/>
                    <a:pt x="256" y="168"/>
                  </a:cubicBezTo>
                  <a:cubicBezTo>
                    <a:pt x="246" y="113"/>
                    <a:pt x="300" y="67"/>
                    <a:pt x="378" y="93"/>
                  </a:cubicBezTo>
                  <a:cubicBezTo>
                    <a:pt x="384" y="40"/>
                    <a:pt x="473" y="25"/>
                    <a:pt x="501" y="73"/>
                  </a:cubicBezTo>
                  <a:cubicBezTo>
                    <a:pt x="574" y="0"/>
                    <a:pt x="723" y="52"/>
                    <a:pt x="737" y="134"/>
                  </a:cubicBezTo>
                  <a:cubicBezTo>
                    <a:pt x="813" y="109"/>
                    <a:pt x="866" y="211"/>
                    <a:pt x="827" y="265"/>
                  </a:cubicBezTo>
                  <a:cubicBezTo>
                    <a:pt x="903" y="292"/>
                    <a:pt x="905" y="388"/>
                    <a:pt x="829" y="409"/>
                  </a:cubicBezTo>
                  <a:cubicBezTo>
                    <a:pt x="852" y="473"/>
                    <a:pt x="739" y="551"/>
                    <a:pt x="672" y="522"/>
                  </a:cubicBezTo>
                  <a:cubicBezTo>
                    <a:pt x="671" y="610"/>
                    <a:pt x="502" y="634"/>
                    <a:pt x="449" y="568"/>
                  </a:cubicBezTo>
                  <a:close/>
                </a:path>
              </a:pathLst>
            </a:custGeom>
            <a:ln>
              <a:headEnd/>
              <a:tailEnd/>
            </a:ln>
          </p:spPr>
          <p:style>
            <a:lnRef idx="1">
              <a:schemeClr val="accent2"/>
            </a:lnRef>
            <a:fillRef idx="2">
              <a:schemeClr val="accent2"/>
            </a:fillRef>
            <a:effectRef idx="1">
              <a:schemeClr val="accent2"/>
            </a:effectRef>
            <a:fontRef idx="minor">
              <a:schemeClr val="dk1"/>
            </a:fontRef>
          </p:style>
          <p:txBody>
            <a:bodyPr vert="eaVert" wrap="none" lIns="106604" tIns="53299" rIns="106604" bIns="53299" anchor="ctr"/>
            <a:lstStyle/>
            <a:p>
              <a:pPr marL="0" marR="0" lvl="0" indent="0" defTabSz="713953" eaLnBrk="0" fontAlgn="auto" latinLnBrk="0" hangingPunct="0">
                <a:lnSpc>
                  <a:spcPct val="100000"/>
                </a:lnSpc>
                <a:spcBef>
                  <a:spcPts val="0"/>
                </a:spcBef>
                <a:spcAft>
                  <a:spcPts val="0"/>
                </a:spcAft>
                <a:buClrTx/>
                <a:buSzTx/>
                <a:buFontTx/>
                <a:buNone/>
              </a:pPr>
              <a:endParaRPr kumimoji="0" lang="zh-CN" altLang="en-US" sz="800" b="0" i="0" u="none" strike="noStrike" kern="0" cap="none" spc="0" normalizeH="0" baseline="0" noProof="0" dirty="0">
                <a:ln>
                  <a:noFill/>
                </a:ln>
                <a:solidFill>
                  <a:srgbClr val="000000"/>
                </a:solidFill>
                <a:effectLst/>
                <a:uLnTx/>
                <a:uFillTx/>
                <a:latin typeface="黑体" pitchFamily="49" charset="-122"/>
                <a:ea typeface="黑体" pitchFamily="49" charset="-122"/>
              </a:endParaRPr>
            </a:p>
          </p:txBody>
        </p:sp>
        <p:sp>
          <p:nvSpPr>
            <p:cNvPr id="8" name="Rounded Rectangle 5"/>
            <p:cNvSpPr/>
            <p:nvPr/>
          </p:nvSpPr>
          <p:spPr bwMode="auto">
            <a:xfrm>
              <a:off x="1121082" y="3085419"/>
              <a:ext cx="1949915" cy="726363"/>
            </a:xfrm>
            <a:prstGeom prst="roundRect">
              <a:avLst>
                <a:gd name="adj" fmla="val 10999"/>
              </a:avLst>
            </a:prstGeom>
            <a:ln/>
          </p:spPr>
          <p:style>
            <a:lnRef idx="1">
              <a:schemeClr val="accent2"/>
            </a:lnRef>
            <a:fillRef idx="2">
              <a:schemeClr val="accent2"/>
            </a:fillRef>
            <a:effectRef idx="1">
              <a:schemeClr val="accent2"/>
            </a:effectRef>
            <a:fontRef idx="minor">
              <a:schemeClr val="dk1"/>
            </a:fontRef>
          </p:style>
          <p:txBody>
            <a:bodyPr lIns="68562" tIns="34281" rIns="68562" bIns="34281" anchor="ctr">
              <a:noAutofit/>
            </a:bodyPr>
            <a:lstStyle/>
            <a:p>
              <a:pPr indent="1162978" algn="ctr" fontAlgn="auto">
                <a:spcBef>
                  <a:spcPts val="0"/>
                </a:spcBef>
                <a:spcAft>
                  <a:spcPts val="0"/>
                </a:spcAft>
                <a:buClr>
                  <a:srgbClr val="000000"/>
                </a:buClr>
              </a:pPr>
              <a:endParaRPr lang="zh-CN" altLang="en-US" sz="1200" kern="0" dirty="0">
                <a:solidFill>
                  <a:srgbClr val="000000">
                    <a:lumMod val="75000"/>
                    <a:lumOff val="25000"/>
                  </a:srgbClr>
                </a:solidFill>
                <a:latin typeface="Arial" pitchFamily="34" charset="0"/>
                <a:ea typeface="Arial Unicode MS" pitchFamily="34" charset="-122"/>
                <a:cs typeface="Arial" pitchFamily="34" charset="0"/>
              </a:endParaRPr>
            </a:p>
          </p:txBody>
        </p:sp>
        <p:sp>
          <p:nvSpPr>
            <p:cNvPr id="9" name="Rounded Rectangle 9"/>
            <p:cNvSpPr/>
            <p:nvPr/>
          </p:nvSpPr>
          <p:spPr bwMode="auto">
            <a:xfrm>
              <a:off x="894697" y="734651"/>
              <a:ext cx="2318361" cy="722798"/>
            </a:xfrm>
            <a:prstGeom prst="roundRect">
              <a:avLst>
                <a:gd name="adj" fmla="val 9435"/>
              </a:avLst>
            </a:prstGeom>
            <a:ln/>
          </p:spPr>
          <p:style>
            <a:lnRef idx="1">
              <a:schemeClr val="accent2"/>
            </a:lnRef>
            <a:fillRef idx="2">
              <a:schemeClr val="accent2"/>
            </a:fillRef>
            <a:effectRef idx="1">
              <a:schemeClr val="accent2"/>
            </a:effectRef>
            <a:fontRef idx="minor">
              <a:schemeClr val="dk1"/>
            </a:fontRef>
          </p:style>
          <p:txBody>
            <a:bodyPr lIns="68522" tIns="34261" rIns="68522" bIns="34261" anchor="ctr">
              <a:noAutofit/>
            </a:bodyPr>
            <a:lstStyle/>
            <a:p>
              <a:pPr algn="ctr" fontAlgn="auto">
                <a:spcBef>
                  <a:spcPts val="0"/>
                </a:spcBef>
                <a:spcAft>
                  <a:spcPts val="0"/>
                </a:spcAft>
                <a:buClr>
                  <a:srgbClr val="000000"/>
                </a:buClr>
              </a:pPr>
              <a:endParaRPr lang="zh-CN" altLang="en-US" sz="1200" kern="0" dirty="0" smtClean="0">
                <a:solidFill>
                  <a:srgbClr val="000000">
                    <a:lumMod val="75000"/>
                    <a:lumOff val="25000"/>
                  </a:srgbClr>
                </a:solidFill>
                <a:latin typeface="Arial" pitchFamily="34" charset="0"/>
                <a:ea typeface="Arial Unicode MS" pitchFamily="34" charset="-122"/>
                <a:cs typeface="Arial" pitchFamily="34" charset="0"/>
              </a:endParaRPr>
            </a:p>
          </p:txBody>
        </p:sp>
        <p:pic>
          <p:nvPicPr>
            <p:cNvPr id="10" name="图片 83"/>
            <p:cNvPicPr>
              <a:picLocks/>
            </p:cNvPicPr>
            <p:nvPr/>
          </p:nvPicPr>
          <p:blipFill>
            <a:blip r:embed="rId3" cstate="screen"/>
            <a:stretch>
              <a:fillRect/>
            </a:stretch>
          </p:blipFill>
          <p:spPr>
            <a:xfrm>
              <a:off x="920189" y="949516"/>
              <a:ext cx="700315" cy="388193"/>
            </a:xfrm>
            <a:prstGeom prst="rect">
              <a:avLst/>
            </a:prstGeom>
            <a:noFill/>
          </p:spPr>
        </p:pic>
        <p:sp>
          <p:nvSpPr>
            <p:cNvPr id="12" name="Rounded Rectangle 97"/>
            <p:cNvSpPr/>
            <p:nvPr/>
          </p:nvSpPr>
          <p:spPr bwMode="auto">
            <a:xfrm>
              <a:off x="957357" y="1975448"/>
              <a:ext cx="2325038" cy="777828"/>
            </a:xfrm>
            <a:prstGeom prst="roundRect">
              <a:avLst>
                <a:gd name="adj" fmla="val 11067"/>
              </a:avLst>
            </a:prstGeom>
            <a:solidFill>
              <a:srgbClr val="CCCCFF"/>
            </a:solidFill>
            <a:ln>
              <a:solidFill>
                <a:srgbClr val="CCCCFF"/>
              </a:solidFill>
            </a:ln>
            <a:effectLst>
              <a:outerShdw blurRad="40000" dist="23000" dir="5400000" rotWithShape="0">
                <a:srgbClr val="000000">
                  <a:alpha val="35000"/>
                </a:srgbClr>
              </a:outerShdw>
            </a:effectLst>
            <a:scene3d>
              <a:camera prst="orthographicFront"/>
              <a:lightRig rig="threePt" dir="t">
                <a:rot lat="0" lon="0" rev="1200000"/>
              </a:lightRig>
            </a:scene3d>
            <a:sp3d/>
          </p:spPr>
          <p:txBody>
            <a:bodyPr lIns="68562" tIns="34281" rIns="68562" bIns="34281" anchor="ctr">
              <a:noAutofit/>
            </a:bodyPr>
            <a:lstStyle/>
            <a:p>
              <a:pPr indent="1162978" algn="ctr" fontAlgn="auto">
                <a:spcBef>
                  <a:spcPts val="0"/>
                </a:spcBef>
                <a:spcAft>
                  <a:spcPts val="0"/>
                </a:spcAft>
                <a:buClr>
                  <a:srgbClr val="000000"/>
                </a:buClr>
              </a:pPr>
              <a:endParaRPr lang="en-US" altLang="en-US" sz="1200" kern="0" dirty="0" smtClean="0">
                <a:solidFill>
                  <a:srgbClr val="000000">
                    <a:lumMod val="75000"/>
                    <a:lumOff val="25000"/>
                  </a:srgbClr>
                </a:solidFill>
                <a:latin typeface="Arial" pitchFamily="34" charset="0"/>
                <a:ea typeface="Arial Unicode MS" pitchFamily="34" charset="-122"/>
                <a:cs typeface="Arial" pitchFamily="34" charset="0"/>
              </a:endParaRPr>
            </a:p>
          </p:txBody>
        </p:sp>
        <p:sp>
          <p:nvSpPr>
            <p:cNvPr id="13" name="Rounded Rectangle 95"/>
            <p:cNvSpPr/>
            <p:nvPr/>
          </p:nvSpPr>
          <p:spPr bwMode="auto">
            <a:xfrm>
              <a:off x="1080835" y="2779285"/>
              <a:ext cx="2007393" cy="311113"/>
            </a:xfrm>
            <a:prstGeom prst="roundRect">
              <a:avLst>
                <a:gd name="adj" fmla="val 14085"/>
              </a:avLst>
            </a:prstGeom>
            <a:solidFill>
              <a:schemeClr val="tx1">
                <a:lumMod val="65000"/>
                <a:lumOff val="35000"/>
                <a:alpha val="33000"/>
              </a:schemeClr>
            </a:solidFill>
            <a:ln>
              <a:noFill/>
            </a:ln>
            <a:effectLst>
              <a:outerShdw blurRad="40000" dist="23000" dir="5400000" rotWithShape="0">
                <a:srgbClr val="000000">
                  <a:alpha val="35000"/>
                </a:srgbClr>
              </a:outerShdw>
            </a:effectLst>
            <a:scene3d>
              <a:camera prst="orthographicFront"/>
              <a:lightRig rig="threePt" dir="t">
                <a:rot lat="0" lon="0" rev="1200000"/>
              </a:lightRig>
            </a:scene3d>
            <a:sp3d/>
          </p:spPr>
          <p:txBody>
            <a:bodyPr lIns="68562" tIns="34281" rIns="68562" bIns="34281" anchor="ctr">
              <a:noAutofit/>
            </a:bodyPr>
            <a:lstStyle/>
            <a:p>
              <a:pPr algn="ctr" fontAlgn="auto">
                <a:spcBef>
                  <a:spcPts val="0"/>
                </a:spcBef>
                <a:spcAft>
                  <a:spcPts val="0"/>
                </a:spcAft>
                <a:buClr>
                  <a:srgbClr val="000000"/>
                </a:buClr>
              </a:pPr>
              <a:endParaRPr lang="en-US" altLang="en-US" sz="1200" kern="0" dirty="0" smtClean="0">
                <a:solidFill>
                  <a:srgbClr val="000000">
                    <a:lumMod val="75000"/>
                    <a:lumOff val="25000"/>
                  </a:srgbClr>
                </a:solidFill>
                <a:latin typeface="Arial" pitchFamily="34" charset="0"/>
                <a:ea typeface="Arial Unicode MS" pitchFamily="34" charset="-122"/>
                <a:cs typeface="Arial" pitchFamily="34" charset="0"/>
              </a:endParaRPr>
            </a:p>
          </p:txBody>
        </p:sp>
        <p:grpSp>
          <p:nvGrpSpPr>
            <p:cNvPr id="14" name="组合 3"/>
            <p:cNvGrpSpPr/>
            <p:nvPr/>
          </p:nvGrpSpPr>
          <p:grpSpPr>
            <a:xfrm>
              <a:off x="1778416" y="2012279"/>
              <a:ext cx="632934" cy="685197"/>
              <a:chOff x="4491457" y="1970286"/>
              <a:chExt cx="830670" cy="945224"/>
            </a:xfrm>
          </p:grpSpPr>
          <p:grpSp>
            <p:nvGrpSpPr>
              <p:cNvPr id="41" name="组合 18"/>
              <p:cNvGrpSpPr/>
              <p:nvPr/>
            </p:nvGrpSpPr>
            <p:grpSpPr bwMode="auto">
              <a:xfrm>
                <a:off x="4491457" y="1970286"/>
                <a:ext cx="830670" cy="945224"/>
                <a:chOff x="514621" y="1203745"/>
                <a:chExt cx="529552" cy="1064143"/>
              </a:xfrm>
            </p:grpSpPr>
            <p:sp>
              <p:nvSpPr>
                <p:cNvPr id="43" name="Rectangle 8"/>
                <p:cNvSpPr>
                  <a:spLocks noChangeArrowheads="1"/>
                </p:cNvSpPr>
                <p:nvPr/>
              </p:nvSpPr>
              <p:spPr bwMode="auto">
                <a:xfrm>
                  <a:off x="514621" y="1351481"/>
                  <a:ext cx="529552" cy="916407"/>
                </a:xfrm>
                <a:prstGeom prst="rect">
                  <a:avLst/>
                </a:prstGeom>
                <a:gradFill rotWithShape="0">
                  <a:gsLst>
                    <a:gs pos="0">
                      <a:srgbClr val="DCDCDC"/>
                    </a:gs>
                    <a:gs pos="100000">
                      <a:srgbClr val="B4B4B4"/>
                    </a:gs>
                  </a:gsLst>
                  <a:lin ang="5400000"/>
                </a:gradFill>
                <a:ln w="9525" algn="ctr">
                  <a:solidFill>
                    <a:srgbClr val="B4B4B4"/>
                  </a:solidFill>
                  <a:round/>
                  <a:headEnd/>
                  <a:tailEnd/>
                </a:ln>
              </p:spPr>
              <p:txBody>
                <a:bodyPr wrap="none" lIns="91391" tIns="45698" rIns="91391" bIns="45698"/>
                <a:lstStyle/>
                <a:p>
                  <a:endParaRPr lang="zh-CN" altLang="en-US" sz="1200" dirty="0">
                    <a:solidFill>
                      <a:srgbClr val="000000">
                        <a:lumMod val="75000"/>
                        <a:lumOff val="25000"/>
                      </a:srgbClr>
                    </a:solidFill>
                    <a:latin typeface="微软雅黑" pitchFamily="34" charset="-122"/>
                    <a:ea typeface="微软雅黑" pitchFamily="34" charset="-122"/>
                    <a:cs typeface="Arial" pitchFamily="34" charset="0"/>
                  </a:endParaRPr>
                </a:p>
              </p:txBody>
            </p:sp>
            <p:sp>
              <p:nvSpPr>
                <p:cNvPr id="44" name="TextBox 170"/>
                <p:cNvSpPr txBox="1">
                  <a:spLocks noChangeArrowheads="1"/>
                </p:cNvSpPr>
                <p:nvPr/>
              </p:nvSpPr>
              <p:spPr bwMode="auto">
                <a:xfrm>
                  <a:off x="522549" y="1203745"/>
                  <a:ext cx="515729" cy="298372"/>
                </a:xfrm>
                <a:prstGeom prst="rect">
                  <a:avLst/>
                </a:prstGeom>
                <a:solidFill>
                  <a:srgbClr val="99CCFF"/>
                </a:solidFill>
                <a:ln w="9525">
                  <a:noFill/>
                  <a:miter lim="800000"/>
                  <a:headEnd/>
                  <a:tailEnd/>
                </a:ln>
              </p:spPr>
              <p:txBody>
                <a:bodyPr wrap="square" lIns="91433" tIns="45717" rIns="91433" bIns="45717">
                  <a:spAutoFit/>
                </a:bodyPr>
                <a:lstStyle/>
                <a:p>
                  <a:pPr algn="ctr"/>
                  <a:r>
                    <a:rPr lang="zh-CN" altLang="en-US" sz="1200" b="1" dirty="0" smtClean="0">
                      <a:solidFill>
                        <a:srgbClr val="FF0000"/>
                      </a:solidFill>
                      <a:latin typeface="微软雅黑" pitchFamily="34" charset="-122"/>
                      <a:ea typeface="微软雅黑" pitchFamily="34" charset="-122"/>
                      <a:cs typeface="Arial" pitchFamily="34" charset="0"/>
                    </a:rPr>
                    <a:t>云桌面</a:t>
                  </a:r>
                  <a:endParaRPr lang="en-US" altLang="zh-CN" sz="1200" b="1" dirty="0" smtClean="0">
                    <a:solidFill>
                      <a:srgbClr val="FF0000"/>
                    </a:solidFill>
                    <a:latin typeface="微软雅黑" pitchFamily="34" charset="-122"/>
                    <a:ea typeface="微软雅黑" pitchFamily="34" charset="-122"/>
                    <a:cs typeface="Arial" pitchFamily="34" charset="0"/>
                  </a:endParaRPr>
                </a:p>
              </p:txBody>
            </p:sp>
          </p:grpSp>
          <p:pic>
            <p:nvPicPr>
              <p:cNvPr id="42" name="图片 115" descr="windows-7.png"/>
              <p:cNvPicPr>
                <a:picLocks noChangeAspect="1"/>
              </p:cNvPicPr>
              <p:nvPr/>
            </p:nvPicPr>
            <p:blipFill>
              <a:blip r:embed="rId4" cstate="screen"/>
              <a:stretch>
                <a:fillRect/>
              </a:stretch>
            </p:blipFill>
            <p:spPr>
              <a:xfrm>
                <a:off x="4626786" y="2305347"/>
                <a:ext cx="606710" cy="522580"/>
              </a:xfrm>
              <a:prstGeom prst="rect">
                <a:avLst/>
              </a:prstGeom>
            </p:spPr>
          </p:pic>
        </p:grpSp>
        <p:grpSp>
          <p:nvGrpSpPr>
            <p:cNvPr id="15" name="组合 9"/>
            <p:cNvGrpSpPr/>
            <p:nvPr/>
          </p:nvGrpSpPr>
          <p:grpSpPr>
            <a:xfrm>
              <a:off x="1071279" y="2012277"/>
              <a:ext cx="582618" cy="667265"/>
              <a:chOff x="3679441" y="2154803"/>
              <a:chExt cx="582619" cy="677527"/>
            </a:xfrm>
          </p:grpSpPr>
          <p:grpSp>
            <p:nvGrpSpPr>
              <p:cNvPr id="37" name="组合 14"/>
              <p:cNvGrpSpPr/>
              <p:nvPr/>
            </p:nvGrpSpPr>
            <p:grpSpPr bwMode="auto">
              <a:xfrm>
                <a:off x="3679441" y="2154803"/>
                <a:ext cx="582619" cy="677527"/>
                <a:chOff x="1043168" y="1203745"/>
                <a:chExt cx="476135" cy="1017284"/>
              </a:xfrm>
            </p:grpSpPr>
            <p:sp>
              <p:nvSpPr>
                <p:cNvPr id="39" name="Rectangle 8"/>
                <p:cNvSpPr>
                  <a:spLocks noChangeArrowheads="1"/>
                </p:cNvSpPr>
                <p:nvPr/>
              </p:nvSpPr>
              <p:spPr bwMode="auto">
                <a:xfrm>
                  <a:off x="1043168" y="1203749"/>
                  <a:ext cx="468391" cy="1017280"/>
                </a:xfrm>
                <a:prstGeom prst="rect">
                  <a:avLst/>
                </a:prstGeom>
                <a:gradFill rotWithShape="0">
                  <a:gsLst>
                    <a:gs pos="0">
                      <a:srgbClr val="DCDCDC"/>
                    </a:gs>
                    <a:gs pos="100000">
                      <a:srgbClr val="B4B4B4"/>
                    </a:gs>
                  </a:gsLst>
                  <a:lin ang="5400000"/>
                </a:gradFill>
                <a:ln w="9525" algn="ctr">
                  <a:solidFill>
                    <a:srgbClr val="B4B4B4"/>
                  </a:solidFill>
                  <a:round/>
                  <a:headEnd/>
                  <a:tailEnd/>
                </a:ln>
              </p:spPr>
              <p:txBody>
                <a:bodyPr wrap="none" lIns="91391" tIns="45698" rIns="91391" bIns="45698"/>
                <a:lstStyle/>
                <a:p>
                  <a:endParaRPr lang="zh-CN" altLang="en-US" sz="1200" dirty="0">
                    <a:solidFill>
                      <a:srgbClr val="000000">
                        <a:lumMod val="75000"/>
                        <a:lumOff val="25000"/>
                      </a:srgbClr>
                    </a:solidFill>
                    <a:latin typeface="微软雅黑" pitchFamily="34" charset="-122"/>
                    <a:ea typeface="微软雅黑" pitchFamily="34" charset="-122"/>
                    <a:cs typeface="Arial" pitchFamily="34" charset="0"/>
                  </a:endParaRPr>
                </a:p>
              </p:txBody>
            </p:sp>
            <p:sp>
              <p:nvSpPr>
                <p:cNvPr id="40" name="TextBox 170"/>
                <p:cNvSpPr txBox="1">
                  <a:spLocks noChangeArrowheads="1"/>
                </p:cNvSpPr>
                <p:nvPr/>
              </p:nvSpPr>
              <p:spPr bwMode="auto">
                <a:xfrm>
                  <a:off x="1059572" y="1203745"/>
                  <a:ext cx="459731" cy="292899"/>
                </a:xfrm>
                <a:prstGeom prst="rect">
                  <a:avLst/>
                </a:prstGeom>
                <a:solidFill>
                  <a:srgbClr val="99CCFF"/>
                </a:solidFill>
                <a:ln w="9525">
                  <a:noFill/>
                  <a:miter lim="800000"/>
                  <a:headEnd/>
                  <a:tailEnd/>
                </a:ln>
              </p:spPr>
              <p:txBody>
                <a:bodyPr wrap="square" lIns="91433" tIns="45717" rIns="91433" bIns="45717">
                  <a:spAutoFit/>
                </a:bodyPr>
                <a:lstStyle/>
                <a:p>
                  <a:pPr algn="ctr"/>
                  <a:r>
                    <a:rPr lang="zh-CN" altLang="en-US" sz="1200" b="1" dirty="0" smtClean="0">
                      <a:solidFill>
                        <a:srgbClr val="FF0000"/>
                      </a:solidFill>
                      <a:latin typeface="微软雅黑" pitchFamily="34" charset="-122"/>
                      <a:ea typeface="微软雅黑" pitchFamily="34" charset="-122"/>
                      <a:cs typeface="Arial" pitchFamily="34" charset="0"/>
                    </a:rPr>
                    <a:t>云桌面</a:t>
                  </a:r>
                  <a:endParaRPr lang="en-US" altLang="zh-CN" sz="1200" b="1" dirty="0" smtClean="0">
                    <a:solidFill>
                      <a:srgbClr val="FF0000"/>
                    </a:solidFill>
                    <a:latin typeface="微软雅黑" pitchFamily="34" charset="-122"/>
                    <a:ea typeface="微软雅黑" pitchFamily="34" charset="-122"/>
                    <a:cs typeface="Arial" pitchFamily="34" charset="0"/>
                  </a:endParaRPr>
                </a:p>
              </p:txBody>
            </p:sp>
          </p:grpSp>
          <p:pic>
            <p:nvPicPr>
              <p:cNvPr id="38" name="图片 111" descr="microsoftwindowsxp2gn.png"/>
              <p:cNvPicPr>
                <a:picLocks noChangeAspect="1"/>
              </p:cNvPicPr>
              <p:nvPr/>
            </p:nvPicPr>
            <p:blipFill>
              <a:blip r:embed="rId5" cstate="screen"/>
              <a:stretch>
                <a:fillRect/>
              </a:stretch>
            </p:blipFill>
            <p:spPr>
              <a:xfrm>
                <a:off x="3704954" y="2433935"/>
                <a:ext cx="549848" cy="348160"/>
              </a:xfrm>
              <a:prstGeom prst="rect">
                <a:avLst/>
              </a:prstGeom>
            </p:spPr>
          </p:pic>
        </p:grpSp>
        <p:sp>
          <p:nvSpPr>
            <p:cNvPr id="18" name="TextBox 91"/>
            <p:cNvSpPr txBox="1"/>
            <p:nvPr/>
          </p:nvSpPr>
          <p:spPr>
            <a:xfrm>
              <a:off x="1002312" y="2774425"/>
              <a:ext cx="2128898" cy="307063"/>
            </a:xfrm>
            <a:prstGeom prst="rect">
              <a:avLst/>
            </a:prstGeom>
            <a:noFill/>
          </p:spPr>
          <p:txBody>
            <a:bodyPr wrap="square" lIns="68522" tIns="34261" rIns="68522" bIns="34261" rtlCol="0">
              <a:spAutoFit/>
            </a:bodyPr>
            <a:lstStyle/>
            <a:p>
              <a:pPr algn="ctr" fontAlgn="auto">
                <a:spcBef>
                  <a:spcPts val="0"/>
                </a:spcBef>
                <a:spcAft>
                  <a:spcPts val="0"/>
                </a:spcAft>
              </a:pPr>
              <a:r>
                <a:rPr lang="en-US" altLang="zh-CN" sz="2400" b="1" dirty="0" smtClean="0">
                  <a:solidFill>
                    <a:srgbClr val="FFFFFF"/>
                  </a:solidFill>
                  <a:latin typeface="微软雅黑" pitchFamily="34" charset="-122"/>
                  <a:ea typeface="微软雅黑" pitchFamily="34" charset="-122"/>
                  <a:cs typeface="Arial" pitchFamily="34" charset="0"/>
                </a:rPr>
                <a:t>FusionAccess</a:t>
              </a:r>
            </a:p>
          </p:txBody>
        </p:sp>
        <p:sp>
          <p:nvSpPr>
            <p:cNvPr id="19" name="TextBox 92"/>
            <p:cNvSpPr txBox="1"/>
            <p:nvPr/>
          </p:nvSpPr>
          <p:spPr>
            <a:xfrm>
              <a:off x="1235634" y="3647643"/>
              <a:ext cx="502315" cy="165400"/>
            </a:xfrm>
            <a:prstGeom prst="rect">
              <a:avLst/>
            </a:prstGeom>
            <a:noFill/>
          </p:spPr>
          <p:txBody>
            <a:bodyPr wrap="square" lIns="68522" tIns="34261" rIns="68522" bIns="34261" rtlCol="0">
              <a:spAutoFit/>
            </a:bodyPr>
            <a:lstStyle/>
            <a:p>
              <a:pPr algn="ctr" fontAlgn="auto">
                <a:spcBef>
                  <a:spcPts val="0"/>
                </a:spcBef>
                <a:spcAft>
                  <a:spcPts val="0"/>
                </a:spcAft>
              </a:pPr>
              <a:r>
                <a:rPr lang="zh-CN" altLang="en-US" sz="1100" dirty="0">
                  <a:solidFill>
                    <a:srgbClr val="000000">
                      <a:lumMod val="85000"/>
                      <a:lumOff val="15000"/>
                    </a:srgbClr>
                  </a:solidFill>
                  <a:latin typeface="微软雅黑" pitchFamily="34" charset="-122"/>
                  <a:ea typeface="微软雅黑" pitchFamily="34" charset="-122"/>
                  <a:cs typeface="Arial" pitchFamily="34" charset="0"/>
                </a:rPr>
                <a:t>服务器</a:t>
              </a:r>
              <a:endParaRPr lang="en-US" altLang="zh-CN" sz="1100" dirty="0" smtClean="0">
                <a:solidFill>
                  <a:srgbClr val="000000">
                    <a:lumMod val="85000"/>
                    <a:lumOff val="15000"/>
                  </a:srgbClr>
                </a:solidFill>
                <a:latin typeface="微软雅黑" pitchFamily="34" charset="-122"/>
                <a:ea typeface="微软雅黑" pitchFamily="34" charset="-122"/>
                <a:cs typeface="Arial" pitchFamily="34" charset="0"/>
              </a:endParaRPr>
            </a:p>
          </p:txBody>
        </p:sp>
        <p:sp>
          <p:nvSpPr>
            <p:cNvPr id="20" name="TextBox 93"/>
            <p:cNvSpPr txBox="1"/>
            <p:nvPr/>
          </p:nvSpPr>
          <p:spPr>
            <a:xfrm>
              <a:off x="1815039" y="3631403"/>
              <a:ext cx="431260" cy="165400"/>
            </a:xfrm>
            <a:prstGeom prst="rect">
              <a:avLst/>
            </a:prstGeom>
            <a:noFill/>
          </p:spPr>
          <p:txBody>
            <a:bodyPr wrap="square" lIns="68522" tIns="34261" rIns="68522" bIns="34261" rtlCol="0">
              <a:spAutoFit/>
            </a:bodyPr>
            <a:lstStyle/>
            <a:p>
              <a:pPr algn="ctr" fontAlgn="auto">
                <a:spcBef>
                  <a:spcPts val="0"/>
                </a:spcBef>
                <a:spcAft>
                  <a:spcPts val="0"/>
                </a:spcAft>
              </a:pPr>
              <a:r>
                <a:rPr lang="zh-CN" altLang="en-US" sz="1100" dirty="0" smtClean="0">
                  <a:solidFill>
                    <a:srgbClr val="000000">
                      <a:lumMod val="85000"/>
                      <a:lumOff val="15000"/>
                    </a:srgbClr>
                  </a:solidFill>
                  <a:latin typeface="微软雅黑" pitchFamily="34" charset="-122"/>
                  <a:ea typeface="微软雅黑" pitchFamily="34" charset="-122"/>
                  <a:cs typeface="Arial" pitchFamily="34" charset="0"/>
                </a:rPr>
                <a:t>存储</a:t>
              </a:r>
              <a:endParaRPr lang="en-US" altLang="zh-CN" sz="1100" dirty="0" smtClean="0">
                <a:solidFill>
                  <a:srgbClr val="000000">
                    <a:lumMod val="85000"/>
                    <a:lumOff val="15000"/>
                  </a:srgbClr>
                </a:solidFill>
                <a:latin typeface="微软雅黑" pitchFamily="34" charset="-122"/>
                <a:ea typeface="微软雅黑" pitchFamily="34" charset="-122"/>
                <a:cs typeface="Arial" pitchFamily="34" charset="0"/>
              </a:endParaRPr>
            </a:p>
          </p:txBody>
        </p:sp>
        <p:grpSp>
          <p:nvGrpSpPr>
            <p:cNvPr id="21" name="组合 8"/>
            <p:cNvGrpSpPr/>
            <p:nvPr/>
          </p:nvGrpSpPr>
          <p:grpSpPr>
            <a:xfrm>
              <a:off x="2567121" y="2023273"/>
              <a:ext cx="645940" cy="674202"/>
              <a:chOff x="5664120" y="1980496"/>
              <a:chExt cx="1059180" cy="933616"/>
            </a:xfrm>
          </p:grpSpPr>
          <p:sp>
            <p:nvSpPr>
              <p:cNvPr id="31" name="Rectangle 8"/>
              <p:cNvSpPr>
                <a:spLocks noChangeArrowheads="1"/>
              </p:cNvSpPr>
              <p:nvPr/>
            </p:nvSpPr>
            <p:spPr bwMode="auto">
              <a:xfrm>
                <a:off x="5664317" y="2084570"/>
                <a:ext cx="1027220" cy="829542"/>
              </a:xfrm>
              <a:prstGeom prst="rect">
                <a:avLst/>
              </a:prstGeom>
              <a:gradFill rotWithShape="0">
                <a:gsLst>
                  <a:gs pos="0">
                    <a:srgbClr val="DCDCDC"/>
                  </a:gs>
                  <a:gs pos="100000">
                    <a:srgbClr val="B4B4B4"/>
                  </a:gs>
                </a:gsLst>
                <a:lin ang="5400000"/>
              </a:gradFill>
              <a:ln w="9525" algn="ctr">
                <a:solidFill>
                  <a:srgbClr val="B4B4B4"/>
                </a:solidFill>
                <a:round/>
                <a:headEnd/>
                <a:tailEnd/>
              </a:ln>
            </p:spPr>
            <p:txBody>
              <a:bodyPr wrap="none" lIns="91391" tIns="45698" rIns="91391" bIns="45698"/>
              <a:lstStyle/>
              <a:p>
                <a:endParaRPr lang="zh-CN" altLang="en-US" sz="1200" dirty="0">
                  <a:solidFill>
                    <a:srgbClr val="000000"/>
                  </a:solidFill>
                  <a:latin typeface="微软雅黑" pitchFamily="34" charset="-122"/>
                  <a:ea typeface="微软雅黑" pitchFamily="34" charset="-122"/>
                  <a:cs typeface="Arial" pitchFamily="34" charset="0"/>
                </a:endParaRPr>
              </a:p>
            </p:txBody>
          </p:sp>
          <p:sp>
            <p:nvSpPr>
              <p:cNvPr id="33" name="TextBox 170"/>
              <p:cNvSpPr txBox="1">
                <a:spLocks noChangeArrowheads="1"/>
              </p:cNvSpPr>
              <p:nvPr/>
            </p:nvSpPr>
            <p:spPr bwMode="auto">
              <a:xfrm>
                <a:off x="5664120" y="1980496"/>
                <a:ext cx="1059180" cy="265996"/>
              </a:xfrm>
              <a:prstGeom prst="rect">
                <a:avLst/>
              </a:prstGeom>
              <a:solidFill>
                <a:srgbClr val="99CCFF"/>
              </a:solidFill>
              <a:ln w="9525">
                <a:noFill/>
                <a:miter lim="800000"/>
                <a:headEnd/>
                <a:tailEnd/>
              </a:ln>
            </p:spPr>
            <p:txBody>
              <a:bodyPr wrap="square" lIns="91381" tIns="45693" rIns="91381" bIns="45693">
                <a:spAutoFit/>
              </a:bodyPr>
              <a:lstStyle/>
              <a:p>
                <a:pPr algn="ctr"/>
                <a:r>
                  <a:rPr lang="zh-CN" altLang="en-US" sz="1200" b="1" dirty="0" smtClean="0">
                    <a:solidFill>
                      <a:srgbClr val="FF0000"/>
                    </a:solidFill>
                    <a:latin typeface="微软雅黑" pitchFamily="34" charset="-122"/>
                    <a:ea typeface="微软雅黑" pitchFamily="34" charset="-122"/>
                    <a:cs typeface="Arial" pitchFamily="34" charset="0"/>
                  </a:rPr>
                  <a:t>云桌面</a:t>
                </a:r>
                <a:endParaRPr lang="en-US" altLang="zh-CN" sz="1200" b="1" dirty="0" smtClean="0">
                  <a:solidFill>
                    <a:srgbClr val="FF0000"/>
                  </a:solidFill>
                  <a:latin typeface="微软雅黑" pitchFamily="34" charset="-122"/>
                  <a:ea typeface="微软雅黑" pitchFamily="34" charset="-122"/>
                  <a:cs typeface="Arial" pitchFamily="34" charset="0"/>
                </a:endParaRPr>
              </a:p>
            </p:txBody>
          </p:sp>
        </p:grpSp>
        <p:sp>
          <p:nvSpPr>
            <p:cNvPr id="27" name="任意多边形 100"/>
            <p:cNvSpPr/>
            <p:nvPr/>
          </p:nvSpPr>
          <p:spPr bwMode="auto">
            <a:xfrm rot="10800000">
              <a:off x="987171" y="1308079"/>
              <a:ext cx="2113216" cy="703498"/>
            </a:xfrm>
            <a:custGeom>
              <a:avLst/>
              <a:gdLst>
                <a:gd name="connsiteX0" fmla="*/ 27741 w 2666285"/>
                <a:gd name="connsiteY0" fmla="*/ 1319514 h 1443255"/>
                <a:gd name="connsiteX1" fmla="*/ 1081038 w 2666285"/>
                <a:gd name="connsiteY1" fmla="*/ 520861 h 1443255"/>
                <a:gd name="connsiteX2" fmla="*/ 733797 w 2666285"/>
                <a:gd name="connsiteY2" fmla="*/ 381965 h 1443255"/>
                <a:gd name="connsiteX3" fmla="*/ 1266233 w 2666285"/>
                <a:gd name="connsiteY3" fmla="*/ 0 h 1443255"/>
                <a:gd name="connsiteX4" fmla="*/ 1856541 w 2666285"/>
                <a:gd name="connsiteY4" fmla="*/ 381965 h 1443255"/>
                <a:gd name="connsiteX5" fmla="*/ 1358830 w 2666285"/>
                <a:gd name="connsiteY5" fmla="*/ 416689 h 1443255"/>
                <a:gd name="connsiteX6" fmla="*/ 2655195 w 2666285"/>
                <a:gd name="connsiteY6" fmla="*/ 1261641 h 1443255"/>
                <a:gd name="connsiteX7" fmla="*/ 1949139 w 2666285"/>
                <a:gd name="connsiteY7" fmla="*/ 1296365 h 1443255"/>
                <a:gd name="connsiteX8" fmla="*/ 1324106 w 2666285"/>
                <a:gd name="connsiteY8" fmla="*/ 613459 h 1443255"/>
                <a:gd name="connsiteX9" fmla="*/ 1578749 w 2666285"/>
                <a:gd name="connsiteY9" fmla="*/ 1354238 h 1443255"/>
                <a:gd name="connsiteX10" fmla="*/ 988440 w 2666285"/>
                <a:gd name="connsiteY10" fmla="*/ 1354238 h 1443255"/>
                <a:gd name="connsiteX11" fmla="*/ 1138911 w 2666285"/>
                <a:gd name="connsiteY11" fmla="*/ 671332 h 1443255"/>
                <a:gd name="connsiteX12" fmla="*/ 374982 w 2666285"/>
                <a:gd name="connsiteY12" fmla="*/ 1365813 h 1443255"/>
                <a:gd name="connsiteX13" fmla="*/ 27741 w 2666285"/>
                <a:gd name="connsiteY13" fmla="*/ 1319514 h 1443255"/>
                <a:gd name="connsiteX0" fmla="*/ 27741 w 2666285"/>
                <a:gd name="connsiteY0" fmla="*/ 1319514 h 1443255"/>
                <a:gd name="connsiteX1" fmla="*/ 1081038 w 2666285"/>
                <a:gd name="connsiteY1" fmla="*/ 520861 h 1443255"/>
                <a:gd name="connsiteX2" fmla="*/ 733797 w 2666285"/>
                <a:gd name="connsiteY2" fmla="*/ 381965 h 1443255"/>
                <a:gd name="connsiteX3" fmla="*/ 1266233 w 2666285"/>
                <a:gd name="connsiteY3" fmla="*/ 0 h 1443255"/>
                <a:gd name="connsiteX4" fmla="*/ 1856541 w 2666285"/>
                <a:gd name="connsiteY4" fmla="*/ 381965 h 1443255"/>
                <a:gd name="connsiteX5" fmla="*/ 1358830 w 2666285"/>
                <a:gd name="connsiteY5" fmla="*/ 416689 h 1443255"/>
                <a:gd name="connsiteX6" fmla="*/ 2655195 w 2666285"/>
                <a:gd name="connsiteY6" fmla="*/ 1261641 h 1443255"/>
                <a:gd name="connsiteX7" fmla="*/ 1949139 w 2666285"/>
                <a:gd name="connsiteY7" fmla="*/ 1296365 h 1443255"/>
                <a:gd name="connsiteX8" fmla="*/ 1324106 w 2666285"/>
                <a:gd name="connsiteY8" fmla="*/ 613459 h 1443255"/>
                <a:gd name="connsiteX9" fmla="*/ 1578749 w 2666285"/>
                <a:gd name="connsiteY9" fmla="*/ 1354238 h 1443255"/>
                <a:gd name="connsiteX10" fmla="*/ 988440 w 2666285"/>
                <a:gd name="connsiteY10" fmla="*/ 1354238 h 1443255"/>
                <a:gd name="connsiteX11" fmla="*/ 1138911 w 2666285"/>
                <a:gd name="connsiteY11" fmla="*/ 671332 h 1443255"/>
                <a:gd name="connsiteX12" fmla="*/ 374982 w 2666285"/>
                <a:gd name="connsiteY12" fmla="*/ 1365813 h 1443255"/>
                <a:gd name="connsiteX13" fmla="*/ 27741 w 2666285"/>
                <a:gd name="connsiteY13" fmla="*/ 1319514 h 1443255"/>
                <a:gd name="connsiteX0" fmla="*/ 27741 w 2666285"/>
                <a:gd name="connsiteY0" fmla="*/ 1319514 h 1443255"/>
                <a:gd name="connsiteX1" fmla="*/ 1081038 w 2666285"/>
                <a:gd name="connsiteY1" fmla="*/ 520861 h 1443255"/>
                <a:gd name="connsiteX2" fmla="*/ 733797 w 2666285"/>
                <a:gd name="connsiteY2" fmla="*/ 381965 h 1443255"/>
                <a:gd name="connsiteX3" fmla="*/ 1266233 w 2666285"/>
                <a:gd name="connsiteY3" fmla="*/ 0 h 1443255"/>
                <a:gd name="connsiteX4" fmla="*/ 1856541 w 2666285"/>
                <a:gd name="connsiteY4" fmla="*/ 381965 h 1443255"/>
                <a:gd name="connsiteX5" fmla="*/ 1358830 w 2666285"/>
                <a:gd name="connsiteY5" fmla="*/ 416689 h 1443255"/>
                <a:gd name="connsiteX6" fmla="*/ 2655195 w 2666285"/>
                <a:gd name="connsiteY6" fmla="*/ 1261641 h 1443255"/>
                <a:gd name="connsiteX7" fmla="*/ 1949139 w 2666285"/>
                <a:gd name="connsiteY7" fmla="*/ 1296365 h 1443255"/>
                <a:gd name="connsiteX8" fmla="*/ 1324106 w 2666285"/>
                <a:gd name="connsiteY8" fmla="*/ 613459 h 1443255"/>
                <a:gd name="connsiteX9" fmla="*/ 1578749 w 2666285"/>
                <a:gd name="connsiteY9" fmla="*/ 1354238 h 1443255"/>
                <a:gd name="connsiteX10" fmla="*/ 988440 w 2666285"/>
                <a:gd name="connsiteY10" fmla="*/ 1354238 h 1443255"/>
                <a:gd name="connsiteX11" fmla="*/ 1138911 w 2666285"/>
                <a:gd name="connsiteY11" fmla="*/ 671332 h 1443255"/>
                <a:gd name="connsiteX12" fmla="*/ 374982 w 2666285"/>
                <a:gd name="connsiteY12" fmla="*/ 1365813 h 1443255"/>
                <a:gd name="connsiteX13" fmla="*/ 27741 w 2666285"/>
                <a:gd name="connsiteY13" fmla="*/ 1319514 h 1443255"/>
                <a:gd name="connsiteX0" fmla="*/ 27741 w 2666285"/>
                <a:gd name="connsiteY0" fmla="*/ 1319514 h 1443255"/>
                <a:gd name="connsiteX1" fmla="*/ 1081038 w 2666285"/>
                <a:gd name="connsiteY1" fmla="*/ 520861 h 1443255"/>
                <a:gd name="connsiteX2" fmla="*/ 733797 w 2666285"/>
                <a:gd name="connsiteY2" fmla="*/ 381965 h 1443255"/>
                <a:gd name="connsiteX3" fmla="*/ 1266233 w 2666285"/>
                <a:gd name="connsiteY3" fmla="*/ 0 h 1443255"/>
                <a:gd name="connsiteX4" fmla="*/ 1856541 w 2666285"/>
                <a:gd name="connsiteY4" fmla="*/ 381965 h 1443255"/>
                <a:gd name="connsiteX5" fmla="*/ 1358830 w 2666285"/>
                <a:gd name="connsiteY5" fmla="*/ 416689 h 1443255"/>
                <a:gd name="connsiteX6" fmla="*/ 2655195 w 2666285"/>
                <a:gd name="connsiteY6" fmla="*/ 1261641 h 1443255"/>
                <a:gd name="connsiteX7" fmla="*/ 1949139 w 2666285"/>
                <a:gd name="connsiteY7" fmla="*/ 1296365 h 1443255"/>
                <a:gd name="connsiteX8" fmla="*/ 1324106 w 2666285"/>
                <a:gd name="connsiteY8" fmla="*/ 613459 h 1443255"/>
                <a:gd name="connsiteX9" fmla="*/ 1578749 w 2666285"/>
                <a:gd name="connsiteY9" fmla="*/ 1354238 h 1443255"/>
                <a:gd name="connsiteX10" fmla="*/ 988440 w 2666285"/>
                <a:gd name="connsiteY10" fmla="*/ 1354238 h 1443255"/>
                <a:gd name="connsiteX11" fmla="*/ 1138911 w 2666285"/>
                <a:gd name="connsiteY11" fmla="*/ 671332 h 1443255"/>
                <a:gd name="connsiteX12" fmla="*/ 374982 w 2666285"/>
                <a:gd name="connsiteY12" fmla="*/ 1365813 h 1443255"/>
                <a:gd name="connsiteX13" fmla="*/ 27741 w 2666285"/>
                <a:gd name="connsiteY13" fmla="*/ 1319514 h 1443255"/>
                <a:gd name="connsiteX0" fmla="*/ 32447 w 2670991"/>
                <a:gd name="connsiteY0" fmla="*/ 1319514 h 1445131"/>
                <a:gd name="connsiteX1" fmla="*/ 1166767 w 2670991"/>
                <a:gd name="connsiteY1" fmla="*/ 381965 h 1445131"/>
                <a:gd name="connsiteX2" fmla="*/ 738503 w 2670991"/>
                <a:gd name="connsiteY2" fmla="*/ 381965 h 1445131"/>
                <a:gd name="connsiteX3" fmla="*/ 1270939 w 2670991"/>
                <a:gd name="connsiteY3" fmla="*/ 0 h 1445131"/>
                <a:gd name="connsiteX4" fmla="*/ 1861247 w 2670991"/>
                <a:gd name="connsiteY4" fmla="*/ 381965 h 1445131"/>
                <a:gd name="connsiteX5" fmla="*/ 1363536 w 2670991"/>
                <a:gd name="connsiteY5" fmla="*/ 416689 h 1445131"/>
                <a:gd name="connsiteX6" fmla="*/ 2659901 w 2670991"/>
                <a:gd name="connsiteY6" fmla="*/ 1261641 h 1445131"/>
                <a:gd name="connsiteX7" fmla="*/ 1953845 w 2670991"/>
                <a:gd name="connsiteY7" fmla="*/ 1296365 h 1445131"/>
                <a:gd name="connsiteX8" fmla="*/ 1328812 w 2670991"/>
                <a:gd name="connsiteY8" fmla="*/ 613459 h 1445131"/>
                <a:gd name="connsiteX9" fmla="*/ 1583455 w 2670991"/>
                <a:gd name="connsiteY9" fmla="*/ 1354238 h 1445131"/>
                <a:gd name="connsiteX10" fmla="*/ 993146 w 2670991"/>
                <a:gd name="connsiteY10" fmla="*/ 1354238 h 1445131"/>
                <a:gd name="connsiteX11" fmla="*/ 1143617 w 2670991"/>
                <a:gd name="connsiteY11" fmla="*/ 671332 h 1445131"/>
                <a:gd name="connsiteX12" fmla="*/ 379688 w 2670991"/>
                <a:gd name="connsiteY12" fmla="*/ 1365813 h 1445131"/>
                <a:gd name="connsiteX13" fmla="*/ 32447 w 2670991"/>
                <a:gd name="connsiteY13" fmla="*/ 1319514 h 1445131"/>
                <a:gd name="connsiteX0" fmla="*/ 32447 w 2670991"/>
                <a:gd name="connsiteY0" fmla="*/ 1319514 h 1445131"/>
                <a:gd name="connsiteX1" fmla="*/ 1166767 w 2670991"/>
                <a:gd name="connsiteY1" fmla="*/ 381965 h 1445131"/>
                <a:gd name="connsiteX2" fmla="*/ 738503 w 2670991"/>
                <a:gd name="connsiteY2" fmla="*/ 381965 h 1445131"/>
                <a:gd name="connsiteX3" fmla="*/ 1270939 w 2670991"/>
                <a:gd name="connsiteY3" fmla="*/ 0 h 1445131"/>
                <a:gd name="connsiteX4" fmla="*/ 1861247 w 2670991"/>
                <a:gd name="connsiteY4" fmla="*/ 381965 h 1445131"/>
                <a:gd name="connsiteX5" fmla="*/ 1363536 w 2670991"/>
                <a:gd name="connsiteY5" fmla="*/ 416689 h 1445131"/>
                <a:gd name="connsiteX6" fmla="*/ 2659901 w 2670991"/>
                <a:gd name="connsiteY6" fmla="*/ 1261641 h 1445131"/>
                <a:gd name="connsiteX7" fmla="*/ 1953845 w 2670991"/>
                <a:gd name="connsiteY7" fmla="*/ 1296365 h 1445131"/>
                <a:gd name="connsiteX8" fmla="*/ 1328812 w 2670991"/>
                <a:gd name="connsiteY8" fmla="*/ 613459 h 1445131"/>
                <a:gd name="connsiteX9" fmla="*/ 1583455 w 2670991"/>
                <a:gd name="connsiteY9" fmla="*/ 1354238 h 1445131"/>
                <a:gd name="connsiteX10" fmla="*/ 993146 w 2670991"/>
                <a:gd name="connsiteY10" fmla="*/ 1354238 h 1445131"/>
                <a:gd name="connsiteX11" fmla="*/ 1143617 w 2670991"/>
                <a:gd name="connsiteY11" fmla="*/ 671332 h 1445131"/>
                <a:gd name="connsiteX12" fmla="*/ 379688 w 2670991"/>
                <a:gd name="connsiteY12" fmla="*/ 1365813 h 1445131"/>
                <a:gd name="connsiteX13" fmla="*/ 32447 w 2670991"/>
                <a:gd name="connsiteY13" fmla="*/ 1319514 h 1445131"/>
                <a:gd name="connsiteX0" fmla="*/ 32447 w 2670991"/>
                <a:gd name="connsiteY0" fmla="*/ 1319514 h 1445131"/>
                <a:gd name="connsiteX1" fmla="*/ 1166767 w 2670991"/>
                <a:gd name="connsiteY1" fmla="*/ 381965 h 1445131"/>
                <a:gd name="connsiteX2" fmla="*/ 738503 w 2670991"/>
                <a:gd name="connsiteY2" fmla="*/ 381965 h 1445131"/>
                <a:gd name="connsiteX3" fmla="*/ 1270939 w 2670991"/>
                <a:gd name="connsiteY3" fmla="*/ 0 h 1445131"/>
                <a:gd name="connsiteX4" fmla="*/ 1861247 w 2670991"/>
                <a:gd name="connsiteY4" fmla="*/ 381965 h 1445131"/>
                <a:gd name="connsiteX5" fmla="*/ 1363536 w 2670991"/>
                <a:gd name="connsiteY5" fmla="*/ 416689 h 1445131"/>
                <a:gd name="connsiteX6" fmla="*/ 2659901 w 2670991"/>
                <a:gd name="connsiteY6" fmla="*/ 1261641 h 1445131"/>
                <a:gd name="connsiteX7" fmla="*/ 1953845 w 2670991"/>
                <a:gd name="connsiteY7" fmla="*/ 1296365 h 1445131"/>
                <a:gd name="connsiteX8" fmla="*/ 1328812 w 2670991"/>
                <a:gd name="connsiteY8" fmla="*/ 613459 h 1445131"/>
                <a:gd name="connsiteX9" fmla="*/ 1583455 w 2670991"/>
                <a:gd name="connsiteY9" fmla="*/ 1354238 h 1445131"/>
                <a:gd name="connsiteX10" fmla="*/ 993146 w 2670991"/>
                <a:gd name="connsiteY10" fmla="*/ 1354238 h 1445131"/>
                <a:gd name="connsiteX11" fmla="*/ 1143617 w 2670991"/>
                <a:gd name="connsiteY11" fmla="*/ 671332 h 1445131"/>
                <a:gd name="connsiteX12" fmla="*/ 379688 w 2670991"/>
                <a:gd name="connsiteY12" fmla="*/ 1365813 h 1445131"/>
                <a:gd name="connsiteX13" fmla="*/ 32447 w 2670991"/>
                <a:gd name="connsiteY13" fmla="*/ 1319514 h 1445131"/>
                <a:gd name="connsiteX0" fmla="*/ 32447 w 2670991"/>
                <a:gd name="connsiteY0" fmla="*/ 1319514 h 1445131"/>
                <a:gd name="connsiteX1" fmla="*/ 1166767 w 2670991"/>
                <a:gd name="connsiteY1" fmla="*/ 381965 h 1445131"/>
                <a:gd name="connsiteX2" fmla="*/ 738503 w 2670991"/>
                <a:gd name="connsiteY2" fmla="*/ 381965 h 1445131"/>
                <a:gd name="connsiteX3" fmla="*/ 1270939 w 2670991"/>
                <a:gd name="connsiteY3" fmla="*/ 0 h 1445131"/>
                <a:gd name="connsiteX4" fmla="*/ 1861247 w 2670991"/>
                <a:gd name="connsiteY4" fmla="*/ 381965 h 1445131"/>
                <a:gd name="connsiteX5" fmla="*/ 1363536 w 2670991"/>
                <a:gd name="connsiteY5" fmla="*/ 416689 h 1445131"/>
                <a:gd name="connsiteX6" fmla="*/ 2659901 w 2670991"/>
                <a:gd name="connsiteY6" fmla="*/ 1261641 h 1445131"/>
                <a:gd name="connsiteX7" fmla="*/ 1953845 w 2670991"/>
                <a:gd name="connsiteY7" fmla="*/ 1296365 h 1445131"/>
                <a:gd name="connsiteX8" fmla="*/ 1328812 w 2670991"/>
                <a:gd name="connsiteY8" fmla="*/ 613459 h 1445131"/>
                <a:gd name="connsiteX9" fmla="*/ 1583455 w 2670991"/>
                <a:gd name="connsiteY9" fmla="*/ 1354238 h 1445131"/>
                <a:gd name="connsiteX10" fmla="*/ 993146 w 2670991"/>
                <a:gd name="connsiteY10" fmla="*/ 1354238 h 1445131"/>
                <a:gd name="connsiteX11" fmla="*/ 1143617 w 2670991"/>
                <a:gd name="connsiteY11" fmla="*/ 671332 h 1445131"/>
                <a:gd name="connsiteX12" fmla="*/ 379688 w 2670991"/>
                <a:gd name="connsiteY12" fmla="*/ 1365813 h 1445131"/>
                <a:gd name="connsiteX13" fmla="*/ 32447 w 2670991"/>
                <a:gd name="connsiteY13" fmla="*/ 1319514 h 1445131"/>
                <a:gd name="connsiteX0" fmla="*/ 32447 w 2670991"/>
                <a:gd name="connsiteY0" fmla="*/ 1319514 h 1445131"/>
                <a:gd name="connsiteX1" fmla="*/ 1166767 w 2670991"/>
                <a:gd name="connsiteY1" fmla="*/ 381965 h 1445131"/>
                <a:gd name="connsiteX2" fmla="*/ 738503 w 2670991"/>
                <a:gd name="connsiteY2" fmla="*/ 381965 h 1445131"/>
                <a:gd name="connsiteX3" fmla="*/ 1270939 w 2670991"/>
                <a:gd name="connsiteY3" fmla="*/ 0 h 1445131"/>
                <a:gd name="connsiteX4" fmla="*/ 1861247 w 2670991"/>
                <a:gd name="connsiteY4" fmla="*/ 381965 h 1445131"/>
                <a:gd name="connsiteX5" fmla="*/ 1363536 w 2670991"/>
                <a:gd name="connsiteY5" fmla="*/ 416689 h 1445131"/>
                <a:gd name="connsiteX6" fmla="*/ 2659901 w 2670991"/>
                <a:gd name="connsiteY6" fmla="*/ 1261641 h 1445131"/>
                <a:gd name="connsiteX7" fmla="*/ 1953845 w 2670991"/>
                <a:gd name="connsiteY7" fmla="*/ 1296365 h 1445131"/>
                <a:gd name="connsiteX8" fmla="*/ 1328812 w 2670991"/>
                <a:gd name="connsiteY8" fmla="*/ 613459 h 1445131"/>
                <a:gd name="connsiteX9" fmla="*/ 1583455 w 2670991"/>
                <a:gd name="connsiteY9" fmla="*/ 1354238 h 1445131"/>
                <a:gd name="connsiteX10" fmla="*/ 993146 w 2670991"/>
                <a:gd name="connsiteY10" fmla="*/ 1354238 h 1445131"/>
                <a:gd name="connsiteX11" fmla="*/ 1143617 w 2670991"/>
                <a:gd name="connsiteY11" fmla="*/ 671332 h 1445131"/>
                <a:gd name="connsiteX12" fmla="*/ 379688 w 2670991"/>
                <a:gd name="connsiteY12" fmla="*/ 1365813 h 1445131"/>
                <a:gd name="connsiteX13" fmla="*/ 32447 w 2670991"/>
                <a:gd name="connsiteY13" fmla="*/ 1319514 h 1445131"/>
                <a:gd name="connsiteX0" fmla="*/ 32447 w 2670991"/>
                <a:gd name="connsiteY0" fmla="*/ 1319514 h 1445131"/>
                <a:gd name="connsiteX1" fmla="*/ 1166767 w 2670991"/>
                <a:gd name="connsiteY1" fmla="*/ 381965 h 1445131"/>
                <a:gd name="connsiteX2" fmla="*/ 738503 w 2670991"/>
                <a:gd name="connsiteY2" fmla="*/ 381965 h 1445131"/>
                <a:gd name="connsiteX3" fmla="*/ 1270939 w 2670991"/>
                <a:gd name="connsiteY3" fmla="*/ 0 h 1445131"/>
                <a:gd name="connsiteX4" fmla="*/ 1861247 w 2670991"/>
                <a:gd name="connsiteY4" fmla="*/ 381965 h 1445131"/>
                <a:gd name="connsiteX5" fmla="*/ 1363536 w 2670991"/>
                <a:gd name="connsiteY5" fmla="*/ 416689 h 1445131"/>
                <a:gd name="connsiteX6" fmla="*/ 2659901 w 2670991"/>
                <a:gd name="connsiteY6" fmla="*/ 1261641 h 1445131"/>
                <a:gd name="connsiteX7" fmla="*/ 1953845 w 2670991"/>
                <a:gd name="connsiteY7" fmla="*/ 1296365 h 1445131"/>
                <a:gd name="connsiteX8" fmla="*/ 1328812 w 2670991"/>
                <a:gd name="connsiteY8" fmla="*/ 613459 h 1445131"/>
                <a:gd name="connsiteX9" fmla="*/ 1583455 w 2670991"/>
                <a:gd name="connsiteY9" fmla="*/ 1354238 h 1445131"/>
                <a:gd name="connsiteX10" fmla="*/ 993146 w 2670991"/>
                <a:gd name="connsiteY10" fmla="*/ 1354238 h 1445131"/>
                <a:gd name="connsiteX11" fmla="*/ 1143617 w 2670991"/>
                <a:gd name="connsiteY11" fmla="*/ 671332 h 1445131"/>
                <a:gd name="connsiteX12" fmla="*/ 379688 w 2670991"/>
                <a:gd name="connsiteY12" fmla="*/ 1365813 h 1445131"/>
                <a:gd name="connsiteX13" fmla="*/ 32447 w 2670991"/>
                <a:gd name="connsiteY13" fmla="*/ 1319514 h 1445131"/>
                <a:gd name="connsiteX0" fmla="*/ 32447 w 2670991"/>
                <a:gd name="connsiteY0" fmla="*/ 1319514 h 1445131"/>
                <a:gd name="connsiteX1" fmla="*/ 1166767 w 2670991"/>
                <a:gd name="connsiteY1" fmla="*/ 381965 h 1445131"/>
                <a:gd name="connsiteX2" fmla="*/ 738503 w 2670991"/>
                <a:gd name="connsiteY2" fmla="*/ 381965 h 1445131"/>
                <a:gd name="connsiteX3" fmla="*/ 1270939 w 2670991"/>
                <a:gd name="connsiteY3" fmla="*/ 0 h 1445131"/>
                <a:gd name="connsiteX4" fmla="*/ 1861247 w 2670991"/>
                <a:gd name="connsiteY4" fmla="*/ 381965 h 1445131"/>
                <a:gd name="connsiteX5" fmla="*/ 1363536 w 2670991"/>
                <a:gd name="connsiteY5" fmla="*/ 416689 h 1445131"/>
                <a:gd name="connsiteX6" fmla="*/ 2659901 w 2670991"/>
                <a:gd name="connsiteY6" fmla="*/ 1261641 h 1445131"/>
                <a:gd name="connsiteX7" fmla="*/ 1953845 w 2670991"/>
                <a:gd name="connsiteY7" fmla="*/ 1296365 h 1445131"/>
                <a:gd name="connsiteX8" fmla="*/ 1328812 w 2670991"/>
                <a:gd name="connsiteY8" fmla="*/ 613459 h 1445131"/>
                <a:gd name="connsiteX9" fmla="*/ 1583455 w 2670991"/>
                <a:gd name="connsiteY9" fmla="*/ 1354238 h 1445131"/>
                <a:gd name="connsiteX10" fmla="*/ 993146 w 2670991"/>
                <a:gd name="connsiteY10" fmla="*/ 1354238 h 1445131"/>
                <a:gd name="connsiteX11" fmla="*/ 1143617 w 2670991"/>
                <a:gd name="connsiteY11" fmla="*/ 671332 h 1445131"/>
                <a:gd name="connsiteX12" fmla="*/ 379688 w 2670991"/>
                <a:gd name="connsiteY12" fmla="*/ 1365813 h 1445131"/>
                <a:gd name="connsiteX13" fmla="*/ 32447 w 2670991"/>
                <a:gd name="connsiteY13" fmla="*/ 1319514 h 1445131"/>
                <a:gd name="connsiteX0" fmla="*/ 32447 w 2670991"/>
                <a:gd name="connsiteY0" fmla="*/ 1319514 h 1445131"/>
                <a:gd name="connsiteX1" fmla="*/ 1166767 w 2670991"/>
                <a:gd name="connsiteY1" fmla="*/ 381965 h 1445131"/>
                <a:gd name="connsiteX2" fmla="*/ 738503 w 2670991"/>
                <a:gd name="connsiteY2" fmla="*/ 381965 h 1445131"/>
                <a:gd name="connsiteX3" fmla="*/ 1270939 w 2670991"/>
                <a:gd name="connsiteY3" fmla="*/ 0 h 1445131"/>
                <a:gd name="connsiteX4" fmla="*/ 1861247 w 2670991"/>
                <a:gd name="connsiteY4" fmla="*/ 381965 h 1445131"/>
                <a:gd name="connsiteX5" fmla="*/ 1363536 w 2670991"/>
                <a:gd name="connsiteY5" fmla="*/ 416689 h 1445131"/>
                <a:gd name="connsiteX6" fmla="*/ 2659901 w 2670991"/>
                <a:gd name="connsiteY6" fmla="*/ 1261641 h 1445131"/>
                <a:gd name="connsiteX7" fmla="*/ 1953845 w 2670991"/>
                <a:gd name="connsiteY7" fmla="*/ 1296365 h 1445131"/>
                <a:gd name="connsiteX8" fmla="*/ 1328812 w 2670991"/>
                <a:gd name="connsiteY8" fmla="*/ 613459 h 1445131"/>
                <a:gd name="connsiteX9" fmla="*/ 1583455 w 2670991"/>
                <a:gd name="connsiteY9" fmla="*/ 1354238 h 1445131"/>
                <a:gd name="connsiteX10" fmla="*/ 993146 w 2670991"/>
                <a:gd name="connsiteY10" fmla="*/ 1354238 h 1445131"/>
                <a:gd name="connsiteX11" fmla="*/ 1143617 w 2670991"/>
                <a:gd name="connsiteY11" fmla="*/ 671332 h 1445131"/>
                <a:gd name="connsiteX12" fmla="*/ 379688 w 2670991"/>
                <a:gd name="connsiteY12" fmla="*/ 1365813 h 1445131"/>
                <a:gd name="connsiteX13" fmla="*/ 32447 w 2670991"/>
                <a:gd name="connsiteY13" fmla="*/ 1319514 h 1445131"/>
                <a:gd name="connsiteX0" fmla="*/ 32447 w 2670991"/>
                <a:gd name="connsiteY0" fmla="*/ 1319514 h 1445131"/>
                <a:gd name="connsiteX1" fmla="*/ 1166767 w 2670991"/>
                <a:gd name="connsiteY1" fmla="*/ 381965 h 1445131"/>
                <a:gd name="connsiteX2" fmla="*/ 738503 w 2670991"/>
                <a:gd name="connsiteY2" fmla="*/ 381965 h 1445131"/>
                <a:gd name="connsiteX3" fmla="*/ 1270939 w 2670991"/>
                <a:gd name="connsiteY3" fmla="*/ 0 h 1445131"/>
                <a:gd name="connsiteX4" fmla="*/ 1861247 w 2670991"/>
                <a:gd name="connsiteY4" fmla="*/ 381965 h 1445131"/>
                <a:gd name="connsiteX5" fmla="*/ 1363536 w 2670991"/>
                <a:gd name="connsiteY5" fmla="*/ 416689 h 1445131"/>
                <a:gd name="connsiteX6" fmla="*/ 2659901 w 2670991"/>
                <a:gd name="connsiteY6" fmla="*/ 1261641 h 1445131"/>
                <a:gd name="connsiteX7" fmla="*/ 1953845 w 2670991"/>
                <a:gd name="connsiteY7" fmla="*/ 1296365 h 1445131"/>
                <a:gd name="connsiteX8" fmla="*/ 1328812 w 2670991"/>
                <a:gd name="connsiteY8" fmla="*/ 613459 h 1445131"/>
                <a:gd name="connsiteX9" fmla="*/ 1583455 w 2670991"/>
                <a:gd name="connsiteY9" fmla="*/ 1354238 h 1445131"/>
                <a:gd name="connsiteX10" fmla="*/ 993146 w 2670991"/>
                <a:gd name="connsiteY10" fmla="*/ 1354238 h 1445131"/>
                <a:gd name="connsiteX11" fmla="*/ 1143617 w 2670991"/>
                <a:gd name="connsiteY11" fmla="*/ 671332 h 1445131"/>
                <a:gd name="connsiteX12" fmla="*/ 379688 w 2670991"/>
                <a:gd name="connsiteY12" fmla="*/ 1365813 h 1445131"/>
                <a:gd name="connsiteX13" fmla="*/ 32447 w 2670991"/>
                <a:gd name="connsiteY13" fmla="*/ 1319514 h 1445131"/>
                <a:gd name="connsiteX0" fmla="*/ 32447 w 2670991"/>
                <a:gd name="connsiteY0" fmla="*/ 1319514 h 1445131"/>
                <a:gd name="connsiteX1" fmla="*/ 1166767 w 2670991"/>
                <a:gd name="connsiteY1" fmla="*/ 381965 h 1445131"/>
                <a:gd name="connsiteX2" fmla="*/ 738503 w 2670991"/>
                <a:gd name="connsiteY2" fmla="*/ 381965 h 1445131"/>
                <a:gd name="connsiteX3" fmla="*/ 1270939 w 2670991"/>
                <a:gd name="connsiteY3" fmla="*/ 0 h 1445131"/>
                <a:gd name="connsiteX4" fmla="*/ 1861247 w 2670991"/>
                <a:gd name="connsiteY4" fmla="*/ 381965 h 1445131"/>
                <a:gd name="connsiteX5" fmla="*/ 1363536 w 2670991"/>
                <a:gd name="connsiteY5" fmla="*/ 416689 h 1445131"/>
                <a:gd name="connsiteX6" fmla="*/ 2659901 w 2670991"/>
                <a:gd name="connsiteY6" fmla="*/ 1261641 h 1445131"/>
                <a:gd name="connsiteX7" fmla="*/ 1953845 w 2670991"/>
                <a:gd name="connsiteY7" fmla="*/ 1296365 h 1445131"/>
                <a:gd name="connsiteX8" fmla="*/ 1328812 w 2670991"/>
                <a:gd name="connsiteY8" fmla="*/ 613459 h 1445131"/>
                <a:gd name="connsiteX9" fmla="*/ 1583455 w 2670991"/>
                <a:gd name="connsiteY9" fmla="*/ 1354238 h 1445131"/>
                <a:gd name="connsiteX10" fmla="*/ 993146 w 2670991"/>
                <a:gd name="connsiteY10" fmla="*/ 1354238 h 1445131"/>
                <a:gd name="connsiteX11" fmla="*/ 1143617 w 2670991"/>
                <a:gd name="connsiteY11" fmla="*/ 671332 h 1445131"/>
                <a:gd name="connsiteX12" fmla="*/ 379688 w 2670991"/>
                <a:gd name="connsiteY12" fmla="*/ 1365813 h 1445131"/>
                <a:gd name="connsiteX13" fmla="*/ 32447 w 2670991"/>
                <a:gd name="connsiteY13" fmla="*/ 1319514 h 1445131"/>
                <a:gd name="connsiteX0" fmla="*/ 32447 w 2670991"/>
                <a:gd name="connsiteY0" fmla="*/ 1319514 h 1445131"/>
                <a:gd name="connsiteX1" fmla="*/ 1166767 w 2670991"/>
                <a:gd name="connsiteY1" fmla="*/ 381965 h 1445131"/>
                <a:gd name="connsiteX2" fmla="*/ 738503 w 2670991"/>
                <a:gd name="connsiteY2" fmla="*/ 381965 h 1445131"/>
                <a:gd name="connsiteX3" fmla="*/ 1270939 w 2670991"/>
                <a:gd name="connsiteY3" fmla="*/ 0 h 1445131"/>
                <a:gd name="connsiteX4" fmla="*/ 1861247 w 2670991"/>
                <a:gd name="connsiteY4" fmla="*/ 381965 h 1445131"/>
                <a:gd name="connsiteX5" fmla="*/ 1363536 w 2670991"/>
                <a:gd name="connsiteY5" fmla="*/ 416689 h 1445131"/>
                <a:gd name="connsiteX6" fmla="*/ 2659901 w 2670991"/>
                <a:gd name="connsiteY6" fmla="*/ 1261641 h 1445131"/>
                <a:gd name="connsiteX7" fmla="*/ 1953845 w 2670991"/>
                <a:gd name="connsiteY7" fmla="*/ 1296365 h 1445131"/>
                <a:gd name="connsiteX8" fmla="*/ 1328812 w 2670991"/>
                <a:gd name="connsiteY8" fmla="*/ 613459 h 1445131"/>
                <a:gd name="connsiteX9" fmla="*/ 1583455 w 2670991"/>
                <a:gd name="connsiteY9" fmla="*/ 1354238 h 1445131"/>
                <a:gd name="connsiteX10" fmla="*/ 993146 w 2670991"/>
                <a:gd name="connsiteY10" fmla="*/ 1354238 h 1445131"/>
                <a:gd name="connsiteX11" fmla="*/ 1143617 w 2670991"/>
                <a:gd name="connsiteY11" fmla="*/ 671332 h 1445131"/>
                <a:gd name="connsiteX12" fmla="*/ 379688 w 2670991"/>
                <a:gd name="connsiteY12" fmla="*/ 1365813 h 1445131"/>
                <a:gd name="connsiteX13" fmla="*/ 32447 w 2670991"/>
                <a:gd name="connsiteY13" fmla="*/ 1319514 h 1445131"/>
                <a:gd name="connsiteX0" fmla="*/ 32447 w 2670991"/>
                <a:gd name="connsiteY0" fmla="*/ 1319514 h 1445131"/>
                <a:gd name="connsiteX1" fmla="*/ 1166767 w 2670991"/>
                <a:gd name="connsiteY1" fmla="*/ 381965 h 1445131"/>
                <a:gd name="connsiteX2" fmla="*/ 738503 w 2670991"/>
                <a:gd name="connsiteY2" fmla="*/ 381965 h 1445131"/>
                <a:gd name="connsiteX3" fmla="*/ 1270939 w 2670991"/>
                <a:gd name="connsiteY3" fmla="*/ 0 h 1445131"/>
                <a:gd name="connsiteX4" fmla="*/ 1861247 w 2670991"/>
                <a:gd name="connsiteY4" fmla="*/ 381965 h 1445131"/>
                <a:gd name="connsiteX5" fmla="*/ 1363536 w 2670991"/>
                <a:gd name="connsiteY5" fmla="*/ 358816 h 1445131"/>
                <a:gd name="connsiteX6" fmla="*/ 2659901 w 2670991"/>
                <a:gd name="connsiteY6" fmla="*/ 1261641 h 1445131"/>
                <a:gd name="connsiteX7" fmla="*/ 1953845 w 2670991"/>
                <a:gd name="connsiteY7" fmla="*/ 1296365 h 1445131"/>
                <a:gd name="connsiteX8" fmla="*/ 1328812 w 2670991"/>
                <a:gd name="connsiteY8" fmla="*/ 613459 h 1445131"/>
                <a:gd name="connsiteX9" fmla="*/ 1583455 w 2670991"/>
                <a:gd name="connsiteY9" fmla="*/ 1354238 h 1445131"/>
                <a:gd name="connsiteX10" fmla="*/ 993146 w 2670991"/>
                <a:gd name="connsiteY10" fmla="*/ 1354238 h 1445131"/>
                <a:gd name="connsiteX11" fmla="*/ 1143617 w 2670991"/>
                <a:gd name="connsiteY11" fmla="*/ 671332 h 1445131"/>
                <a:gd name="connsiteX12" fmla="*/ 379688 w 2670991"/>
                <a:gd name="connsiteY12" fmla="*/ 1365813 h 1445131"/>
                <a:gd name="connsiteX13" fmla="*/ 32447 w 2670991"/>
                <a:gd name="connsiteY13" fmla="*/ 1319514 h 1445131"/>
                <a:gd name="connsiteX0" fmla="*/ 32447 w 2670991"/>
                <a:gd name="connsiteY0" fmla="*/ 1319514 h 1445131"/>
                <a:gd name="connsiteX1" fmla="*/ 1166767 w 2670991"/>
                <a:gd name="connsiteY1" fmla="*/ 381965 h 1445131"/>
                <a:gd name="connsiteX2" fmla="*/ 738503 w 2670991"/>
                <a:gd name="connsiteY2" fmla="*/ 381965 h 1445131"/>
                <a:gd name="connsiteX3" fmla="*/ 1270939 w 2670991"/>
                <a:gd name="connsiteY3" fmla="*/ 0 h 1445131"/>
                <a:gd name="connsiteX4" fmla="*/ 1861247 w 2670991"/>
                <a:gd name="connsiteY4" fmla="*/ 381965 h 1445131"/>
                <a:gd name="connsiteX5" fmla="*/ 1363536 w 2670991"/>
                <a:gd name="connsiteY5" fmla="*/ 358816 h 1445131"/>
                <a:gd name="connsiteX6" fmla="*/ 2659901 w 2670991"/>
                <a:gd name="connsiteY6" fmla="*/ 1261641 h 1445131"/>
                <a:gd name="connsiteX7" fmla="*/ 1953845 w 2670991"/>
                <a:gd name="connsiteY7" fmla="*/ 1296365 h 1445131"/>
                <a:gd name="connsiteX8" fmla="*/ 1328812 w 2670991"/>
                <a:gd name="connsiteY8" fmla="*/ 613459 h 1445131"/>
                <a:gd name="connsiteX9" fmla="*/ 1583455 w 2670991"/>
                <a:gd name="connsiteY9" fmla="*/ 1354238 h 1445131"/>
                <a:gd name="connsiteX10" fmla="*/ 993146 w 2670991"/>
                <a:gd name="connsiteY10" fmla="*/ 1354238 h 1445131"/>
                <a:gd name="connsiteX11" fmla="*/ 1143617 w 2670991"/>
                <a:gd name="connsiteY11" fmla="*/ 671332 h 1445131"/>
                <a:gd name="connsiteX12" fmla="*/ 379688 w 2670991"/>
                <a:gd name="connsiteY12" fmla="*/ 1365813 h 1445131"/>
                <a:gd name="connsiteX13" fmla="*/ 32447 w 2670991"/>
                <a:gd name="connsiteY13" fmla="*/ 1319514 h 1445131"/>
                <a:gd name="connsiteX0" fmla="*/ 32447 w 2670991"/>
                <a:gd name="connsiteY0" fmla="*/ 1319514 h 1445131"/>
                <a:gd name="connsiteX1" fmla="*/ 1166767 w 2670991"/>
                <a:gd name="connsiteY1" fmla="*/ 381965 h 1445131"/>
                <a:gd name="connsiteX2" fmla="*/ 738503 w 2670991"/>
                <a:gd name="connsiteY2" fmla="*/ 381965 h 1445131"/>
                <a:gd name="connsiteX3" fmla="*/ 1270939 w 2670991"/>
                <a:gd name="connsiteY3" fmla="*/ 0 h 1445131"/>
                <a:gd name="connsiteX4" fmla="*/ 1861247 w 2670991"/>
                <a:gd name="connsiteY4" fmla="*/ 381965 h 1445131"/>
                <a:gd name="connsiteX5" fmla="*/ 1363536 w 2670991"/>
                <a:gd name="connsiteY5" fmla="*/ 358816 h 1445131"/>
                <a:gd name="connsiteX6" fmla="*/ 2659901 w 2670991"/>
                <a:gd name="connsiteY6" fmla="*/ 1261641 h 1445131"/>
                <a:gd name="connsiteX7" fmla="*/ 1953845 w 2670991"/>
                <a:gd name="connsiteY7" fmla="*/ 1296365 h 1445131"/>
                <a:gd name="connsiteX8" fmla="*/ 1328812 w 2670991"/>
                <a:gd name="connsiteY8" fmla="*/ 613459 h 1445131"/>
                <a:gd name="connsiteX9" fmla="*/ 1583455 w 2670991"/>
                <a:gd name="connsiteY9" fmla="*/ 1354238 h 1445131"/>
                <a:gd name="connsiteX10" fmla="*/ 993146 w 2670991"/>
                <a:gd name="connsiteY10" fmla="*/ 1354238 h 1445131"/>
                <a:gd name="connsiteX11" fmla="*/ 1143617 w 2670991"/>
                <a:gd name="connsiteY11" fmla="*/ 671332 h 1445131"/>
                <a:gd name="connsiteX12" fmla="*/ 379688 w 2670991"/>
                <a:gd name="connsiteY12" fmla="*/ 1365813 h 1445131"/>
                <a:gd name="connsiteX13" fmla="*/ 32447 w 2670991"/>
                <a:gd name="connsiteY13" fmla="*/ 1319514 h 1445131"/>
                <a:gd name="connsiteX0" fmla="*/ 32447 w 2670991"/>
                <a:gd name="connsiteY0" fmla="*/ 1319514 h 1445131"/>
                <a:gd name="connsiteX1" fmla="*/ 1166767 w 2670991"/>
                <a:gd name="connsiteY1" fmla="*/ 381965 h 1445131"/>
                <a:gd name="connsiteX2" fmla="*/ 738503 w 2670991"/>
                <a:gd name="connsiteY2" fmla="*/ 381965 h 1445131"/>
                <a:gd name="connsiteX3" fmla="*/ 1270939 w 2670991"/>
                <a:gd name="connsiteY3" fmla="*/ 0 h 1445131"/>
                <a:gd name="connsiteX4" fmla="*/ 1861247 w 2670991"/>
                <a:gd name="connsiteY4" fmla="*/ 381965 h 1445131"/>
                <a:gd name="connsiteX5" fmla="*/ 1363536 w 2670991"/>
                <a:gd name="connsiteY5" fmla="*/ 358816 h 1445131"/>
                <a:gd name="connsiteX6" fmla="*/ 2659901 w 2670991"/>
                <a:gd name="connsiteY6" fmla="*/ 1261641 h 1445131"/>
                <a:gd name="connsiteX7" fmla="*/ 1953845 w 2670991"/>
                <a:gd name="connsiteY7" fmla="*/ 1296365 h 1445131"/>
                <a:gd name="connsiteX8" fmla="*/ 1328812 w 2670991"/>
                <a:gd name="connsiteY8" fmla="*/ 613459 h 1445131"/>
                <a:gd name="connsiteX9" fmla="*/ 1583455 w 2670991"/>
                <a:gd name="connsiteY9" fmla="*/ 1354238 h 1445131"/>
                <a:gd name="connsiteX10" fmla="*/ 993146 w 2670991"/>
                <a:gd name="connsiteY10" fmla="*/ 1354238 h 1445131"/>
                <a:gd name="connsiteX11" fmla="*/ 1143617 w 2670991"/>
                <a:gd name="connsiteY11" fmla="*/ 671332 h 1445131"/>
                <a:gd name="connsiteX12" fmla="*/ 379688 w 2670991"/>
                <a:gd name="connsiteY12" fmla="*/ 1365813 h 1445131"/>
                <a:gd name="connsiteX13" fmla="*/ 32447 w 2670991"/>
                <a:gd name="connsiteY13" fmla="*/ 1319514 h 1445131"/>
                <a:gd name="connsiteX0" fmla="*/ 32447 w 2670991"/>
                <a:gd name="connsiteY0" fmla="*/ 1319514 h 1445131"/>
                <a:gd name="connsiteX1" fmla="*/ 1166767 w 2670991"/>
                <a:gd name="connsiteY1" fmla="*/ 381965 h 1445131"/>
                <a:gd name="connsiteX2" fmla="*/ 738503 w 2670991"/>
                <a:gd name="connsiteY2" fmla="*/ 381965 h 1445131"/>
                <a:gd name="connsiteX3" fmla="*/ 1270939 w 2670991"/>
                <a:gd name="connsiteY3" fmla="*/ 0 h 1445131"/>
                <a:gd name="connsiteX4" fmla="*/ 1861247 w 2670991"/>
                <a:gd name="connsiteY4" fmla="*/ 381965 h 1445131"/>
                <a:gd name="connsiteX5" fmla="*/ 1363536 w 2670991"/>
                <a:gd name="connsiteY5" fmla="*/ 358816 h 1445131"/>
                <a:gd name="connsiteX6" fmla="*/ 2659901 w 2670991"/>
                <a:gd name="connsiteY6" fmla="*/ 1261641 h 1445131"/>
                <a:gd name="connsiteX7" fmla="*/ 1953845 w 2670991"/>
                <a:gd name="connsiteY7" fmla="*/ 1296365 h 1445131"/>
                <a:gd name="connsiteX8" fmla="*/ 1328812 w 2670991"/>
                <a:gd name="connsiteY8" fmla="*/ 613459 h 1445131"/>
                <a:gd name="connsiteX9" fmla="*/ 1583455 w 2670991"/>
                <a:gd name="connsiteY9" fmla="*/ 1354238 h 1445131"/>
                <a:gd name="connsiteX10" fmla="*/ 993146 w 2670991"/>
                <a:gd name="connsiteY10" fmla="*/ 1354238 h 1445131"/>
                <a:gd name="connsiteX11" fmla="*/ 1143617 w 2670991"/>
                <a:gd name="connsiteY11" fmla="*/ 671332 h 1445131"/>
                <a:gd name="connsiteX12" fmla="*/ 379688 w 2670991"/>
                <a:gd name="connsiteY12" fmla="*/ 1365813 h 1445131"/>
                <a:gd name="connsiteX13" fmla="*/ 32447 w 2670991"/>
                <a:gd name="connsiteY13" fmla="*/ 1319514 h 1445131"/>
                <a:gd name="connsiteX0" fmla="*/ 32447 w 2670991"/>
                <a:gd name="connsiteY0" fmla="*/ 1319514 h 1445131"/>
                <a:gd name="connsiteX1" fmla="*/ 1166767 w 2670991"/>
                <a:gd name="connsiteY1" fmla="*/ 381965 h 1445131"/>
                <a:gd name="connsiteX2" fmla="*/ 738503 w 2670991"/>
                <a:gd name="connsiteY2" fmla="*/ 381965 h 1445131"/>
                <a:gd name="connsiteX3" fmla="*/ 1289989 w 2670991"/>
                <a:gd name="connsiteY3" fmla="*/ 0 h 1445131"/>
                <a:gd name="connsiteX4" fmla="*/ 1861247 w 2670991"/>
                <a:gd name="connsiteY4" fmla="*/ 381965 h 1445131"/>
                <a:gd name="connsiteX5" fmla="*/ 1363536 w 2670991"/>
                <a:gd name="connsiteY5" fmla="*/ 358816 h 1445131"/>
                <a:gd name="connsiteX6" fmla="*/ 2659901 w 2670991"/>
                <a:gd name="connsiteY6" fmla="*/ 1261641 h 1445131"/>
                <a:gd name="connsiteX7" fmla="*/ 1953845 w 2670991"/>
                <a:gd name="connsiteY7" fmla="*/ 1296365 h 1445131"/>
                <a:gd name="connsiteX8" fmla="*/ 1328812 w 2670991"/>
                <a:gd name="connsiteY8" fmla="*/ 613459 h 1445131"/>
                <a:gd name="connsiteX9" fmla="*/ 1583455 w 2670991"/>
                <a:gd name="connsiteY9" fmla="*/ 1354238 h 1445131"/>
                <a:gd name="connsiteX10" fmla="*/ 993146 w 2670991"/>
                <a:gd name="connsiteY10" fmla="*/ 1354238 h 1445131"/>
                <a:gd name="connsiteX11" fmla="*/ 1143617 w 2670991"/>
                <a:gd name="connsiteY11" fmla="*/ 671332 h 1445131"/>
                <a:gd name="connsiteX12" fmla="*/ 379688 w 2670991"/>
                <a:gd name="connsiteY12" fmla="*/ 1365813 h 1445131"/>
                <a:gd name="connsiteX13" fmla="*/ 32447 w 2670991"/>
                <a:gd name="connsiteY13" fmla="*/ 1319514 h 1445131"/>
                <a:gd name="connsiteX0" fmla="*/ 32447 w 2670991"/>
                <a:gd name="connsiteY0" fmla="*/ 1319514 h 1445131"/>
                <a:gd name="connsiteX1" fmla="*/ 1166767 w 2670991"/>
                <a:gd name="connsiteY1" fmla="*/ 381965 h 1445131"/>
                <a:gd name="connsiteX2" fmla="*/ 738503 w 2670991"/>
                <a:gd name="connsiteY2" fmla="*/ 381965 h 1445131"/>
                <a:gd name="connsiteX3" fmla="*/ 1289989 w 2670991"/>
                <a:gd name="connsiteY3" fmla="*/ 0 h 1445131"/>
                <a:gd name="connsiteX4" fmla="*/ 1861247 w 2670991"/>
                <a:gd name="connsiteY4" fmla="*/ 381965 h 1445131"/>
                <a:gd name="connsiteX5" fmla="*/ 1363536 w 2670991"/>
                <a:gd name="connsiteY5" fmla="*/ 358816 h 1445131"/>
                <a:gd name="connsiteX6" fmla="*/ 2659901 w 2670991"/>
                <a:gd name="connsiteY6" fmla="*/ 1261641 h 1445131"/>
                <a:gd name="connsiteX7" fmla="*/ 1953845 w 2670991"/>
                <a:gd name="connsiteY7" fmla="*/ 1296365 h 1445131"/>
                <a:gd name="connsiteX8" fmla="*/ 1328812 w 2670991"/>
                <a:gd name="connsiteY8" fmla="*/ 613459 h 1445131"/>
                <a:gd name="connsiteX9" fmla="*/ 1583455 w 2670991"/>
                <a:gd name="connsiteY9" fmla="*/ 1354238 h 1445131"/>
                <a:gd name="connsiteX10" fmla="*/ 993146 w 2670991"/>
                <a:gd name="connsiteY10" fmla="*/ 1354238 h 1445131"/>
                <a:gd name="connsiteX11" fmla="*/ 1143617 w 2670991"/>
                <a:gd name="connsiteY11" fmla="*/ 671332 h 1445131"/>
                <a:gd name="connsiteX12" fmla="*/ 379688 w 2670991"/>
                <a:gd name="connsiteY12" fmla="*/ 1365813 h 1445131"/>
                <a:gd name="connsiteX13" fmla="*/ 32447 w 2670991"/>
                <a:gd name="connsiteY13" fmla="*/ 1319514 h 1445131"/>
                <a:gd name="connsiteX0" fmla="*/ 32447 w 2670991"/>
                <a:gd name="connsiteY0" fmla="*/ 1319514 h 1445131"/>
                <a:gd name="connsiteX1" fmla="*/ 1166767 w 2670991"/>
                <a:gd name="connsiteY1" fmla="*/ 381965 h 1445131"/>
                <a:gd name="connsiteX2" fmla="*/ 738503 w 2670991"/>
                <a:gd name="connsiteY2" fmla="*/ 381965 h 1445131"/>
                <a:gd name="connsiteX3" fmla="*/ 1261414 w 2670991"/>
                <a:gd name="connsiteY3" fmla="*/ 0 h 1445131"/>
                <a:gd name="connsiteX4" fmla="*/ 1861247 w 2670991"/>
                <a:gd name="connsiteY4" fmla="*/ 381965 h 1445131"/>
                <a:gd name="connsiteX5" fmla="*/ 1363536 w 2670991"/>
                <a:gd name="connsiteY5" fmla="*/ 358816 h 1445131"/>
                <a:gd name="connsiteX6" fmla="*/ 2659901 w 2670991"/>
                <a:gd name="connsiteY6" fmla="*/ 1261641 h 1445131"/>
                <a:gd name="connsiteX7" fmla="*/ 1953845 w 2670991"/>
                <a:gd name="connsiteY7" fmla="*/ 1296365 h 1445131"/>
                <a:gd name="connsiteX8" fmla="*/ 1328812 w 2670991"/>
                <a:gd name="connsiteY8" fmla="*/ 613459 h 1445131"/>
                <a:gd name="connsiteX9" fmla="*/ 1583455 w 2670991"/>
                <a:gd name="connsiteY9" fmla="*/ 1354238 h 1445131"/>
                <a:gd name="connsiteX10" fmla="*/ 993146 w 2670991"/>
                <a:gd name="connsiteY10" fmla="*/ 1354238 h 1445131"/>
                <a:gd name="connsiteX11" fmla="*/ 1143617 w 2670991"/>
                <a:gd name="connsiteY11" fmla="*/ 671332 h 1445131"/>
                <a:gd name="connsiteX12" fmla="*/ 379688 w 2670991"/>
                <a:gd name="connsiteY12" fmla="*/ 1365813 h 1445131"/>
                <a:gd name="connsiteX13" fmla="*/ 32447 w 2670991"/>
                <a:gd name="connsiteY13" fmla="*/ 1319514 h 1445131"/>
                <a:gd name="connsiteX0" fmla="*/ 32447 w 2670991"/>
                <a:gd name="connsiteY0" fmla="*/ 1319514 h 1445131"/>
                <a:gd name="connsiteX1" fmla="*/ 1166767 w 2670991"/>
                <a:gd name="connsiteY1" fmla="*/ 381965 h 1445131"/>
                <a:gd name="connsiteX2" fmla="*/ 738503 w 2670991"/>
                <a:gd name="connsiteY2" fmla="*/ 381965 h 1445131"/>
                <a:gd name="connsiteX3" fmla="*/ 1261414 w 2670991"/>
                <a:gd name="connsiteY3" fmla="*/ 0 h 1445131"/>
                <a:gd name="connsiteX4" fmla="*/ 1861247 w 2670991"/>
                <a:gd name="connsiteY4" fmla="*/ 381965 h 1445131"/>
                <a:gd name="connsiteX5" fmla="*/ 1363536 w 2670991"/>
                <a:gd name="connsiteY5" fmla="*/ 358816 h 1445131"/>
                <a:gd name="connsiteX6" fmla="*/ 2659901 w 2670991"/>
                <a:gd name="connsiteY6" fmla="*/ 1261641 h 1445131"/>
                <a:gd name="connsiteX7" fmla="*/ 1953845 w 2670991"/>
                <a:gd name="connsiteY7" fmla="*/ 1296365 h 1445131"/>
                <a:gd name="connsiteX8" fmla="*/ 1328812 w 2670991"/>
                <a:gd name="connsiteY8" fmla="*/ 613459 h 1445131"/>
                <a:gd name="connsiteX9" fmla="*/ 1583455 w 2670991"/>
                <a:gd name="connsiteY9" fmla="*/ 1354238 h 1445131"/>
                <a:gd name="connsiteX10" fmla="*/ 993146 w 2670991"/>
                <a:gd name="connsiteY10" fmla="*/ 1354238 h 1445131"/>
                <a:gd name="connsiteX11" fmla="*/ 1143617 w 2670991"/>
                <a:gd name="connsiteY11" fmla="*/ 671332 h 1445131"/>
                <a:gd name="connsiteX12" fmla="*/ 379688 w 2670991"/>
                <a:gd name="connsiteY12" fmla="*/ 1365813 h 1445131"/>
                <a:gd name="connsiteX13" fmla="*/ 32447 w 2670991"/>
                <a:gd name="connsiteY13" fmla="*/ 1319514 h 1445131"/>
                <a:gd name="connsiteX0" fmla="*/ 32447 w 2670991"/>
                <a:gd name="connsiteY0" fmla="*/ 1319514 h 1445131"/>
                <a:gd name="connsiteX1" fmla="*/ 1166767 w 2670991"/>
                <a:gd name="connsiteY1" fmla="*/ 381965 h 1445131"/>
                <a:gd name="connsiteX2" fmla="*/ 738503 w 2670991"/>
                <a:gd name="connsiteY2" fmla="*/ 381965 h 1445131"/>
                <a:gd name="connsiteX3" fmla="*/ 1261414 w 2670991"/>
                <a:gd name="connsiteY3" fmla="*/ 0 h 1445131"/>
                <a:gd name="connsiteX4" fmla="*/ 1861247 w 2670991"/>
                <a:gd name="connsiteY4" fmla="*/ 381965 h 1445131"/>
                <a:gd name="connsiteX5" fmla="*/ 1363536 w 2670991"/>
                <a:gd name="connsiteY5" fmla="*/ 358816 h 1445131"/>
                <a:gd name="connsiteX6" fmla="*/ 2659901 w 2670991"/>
                <a:gd name="connsiteY6" fmla="*/ 1261641 h 1445131"/>
                <a:gd name="connsiteX7" fmla="*/ 1953845 w 2670991"/>
                <a:gd name="connsiteY7" fmla="*/ 1296365 h 1445131"/>
                <a:gd name="connsiteX8" fmla="*/ 1328812 w 2670991"/>
                <a:gd name="connsiteY8" fmla="*/ 613459 h 1445131"/>
                <a:gd name="connsiteX9" fmla="*/ 1583455 w 2670991"/>
                <a:gd name="connsiteY9" fmla="*/ 1354238 h 1445131"/>
                <a:gd name="connsiteX10" fmla="*/ 993146 w 2670991"/>
                <a:gd name="connsiteY10" fmla="*/ 1354238 h 1445131"/>
                <a:gd name="connsiteX11" fmla="*/ 1143617 w 2670991"/>
                <a:gd name="connsiteY11" fmla="*/ 671332 h 1445131"/>
                <a:gd name="connsiteX12" fmla="*/ 379688 w 2670991"/>
                <a:gd name="connsiteY12" fmla="*/ 1365813 h 1445131"/>
                <a:gd name="connsiteX13" fmla="*/ 32447 w 2670991"/>
                <a:gd name="connsiteY13" fmla="*/ 1319514 h 1445131"/>
                <a:gd name="connsiteX0" fmla="*/ 33212 w 2671756"/>
                <a:gd name="connsiteY0" fmla="*/ 1319514 h 1455729"/>
                <a:gd name="connsiteX1" fmla="*/ 1167532 w 2671756"/>
                <a:gd name="connsiteY1" fmla="*/ 381965 h 1455729"/>
                <a:gd name="connsiteX2" fmla="*/ 739268 w 2671756"/>
                <a:gd name="connsiteY2" fmla="*/ 381965 h 1455729"/>
                <a:gd name="connsiteX3" fmla="*/ 1262179 w 2671756"/>
                <a:gd name="connsiteY3" fmla="*/ 0 h 1455729"/>
                <a:gd name="connsiteX4" fmla="*/ 1862012 w 2671756"/>
                <a:gd name="connsiteY4" fmla="*/ 381965 h 1455729"/>
                <a:gd name="connsiteX5" fmla="*/ 1364301 w 2671756"/>
                <a:gd name="connsiteY5" fmla="*/ 358816 h 1455729"/>
                <a:gd name="connsiteX6" fmla="*/ 2660666 w 2671756"/>
                <a:gd name="connsiteY6" fmla="*/ 1261641 h 1455729"/>
                <a:gd name="connsiteX7" fmla="*/ 1954610 w 2671756"/>
                <a:gd name="connsiteY7" fmla="*/ 1296365 h 1455729"/>
                <a:gd name="connsiteX8" fmla="*/ 1329577 w 2671756"/>
                <a:gd name="connsiteY8" fmla="*/ 613459 h 1455729"/>
                <a:gd name="connsiteX9" fmla="*/ 1584220 w 2671756"/>
                <a:gd name="connsiteY9" fmla="*/ 1354238 h 1455729"/>
                <a:gd name="connsiteX10" fmla="*/ 993911 w 2671756"/>
                <a:gd name="connsiteY10" fmla="*/ 1354238 h 1455729"/>
                <a:gd name="connsiteX11" fmla="*/ 1182482 w 2671756"/>
                <a:gd name="connsiteY11" fmla="*/ 514170 h 1455729"/>
                <a:gd name="connsiteX12" fmla="*/ 380453 w 2671756"/>
                <a:gd name="connsiteY12" fmla="*/ 1365813 h 1455729"/>
                <a:gd name="connsiteX13" fmla="*/ 33212 w 2671756"/>
                <a:gd name="connsiteY13" fmla="*/ 1319514 h 1455729"/>
                <a:gd name="connsiteX0" fmla="*/ 33212 w 2671756"/>
                <a:gd name="connsiteY0" fmla="*/ 1319514 h 1455729"/>
                <a:gd name="connsiteX1" fmla="*/ 1167532 w 2671756"/>
                <a:gd name="connsiteY1" fmla="*/ 381965 h 1455729"/>
                <a:gd name="connsiteX2" fmla="*/ 739268 w 2671756"/>
                <a:gd name="connsiteY2" fmla="*/ 381965 h 1455729"/>
                <a:gd name="connsiteX3" fmla="*/ 1262179 w 2671756"/>
                <a:gd name="connsiteY3" fmla="*/ 0 h 1455729"/>
                <a:gd name="connsiteX4" fmla="*/ 1862012 w 2671756"/>
                <a:gd name="connsiteY4" fmla="*/ 381965 h 1455729"/>
                <a:gd name="connsiteX5" fmla="*/ 1364301 w 2671756"/>
                <a:gd name="connsiteY5" fmla="*/ 358816 h 1455729"/>
                <a:gd name="connsiteX6" fmla="*/ 2660666 w 2671756"/>
                <a:gd name="connsiteY6" fmla="*/ 1261641 h 1455729"/>
                <a:gd name="connsiteX7" fmla="*/ 1954610 w 2671756"/>
                <a:gd name="connsiteY7" fmla="*/ 1296365 h 1455729"/>
                <a:gd name="connsiteX8" fmla="*/ 1329577 w 2671756"/>
                <a:gd name="connsiteY8" fmla="*/ 613459 h 1455729"/>
                <a:gd name="connsiteX9" fmla="*/ 1584220 w 2671756"/>
                <a:gd name="connsiteY9" fmla="*/ 1354238 h 1455729"/>
                <a:gd name="connsiteX10" fmla="*/ 993911 w 2671756"/>
                <a:gd name="connsiteY10" fmla="*/ 1354238 h 1455729"/>
                <a:gd name="connsiteX11" fmla="*/ 1182482 w 2671756"/>
                <a:gd name="connsiteY11" fmla="*/ 514170 h 1455729"/>
                <a:gd name="connsiteX12" fmla="*/ 380453 w 2671756"/>
                <a:gd name="connsiteY12" fmla="*/ 1365813 h 1455729"/>
                <a:gd name="connsiteX13" fmla="*/ 33212 w 2671756"/>
                <a:gd name="connsiteY13" fmla="*/ 1319514 h 1455729"/>
                <a:gd name="connsiteX0" fmla="*/ 33212 w 2671704"/>
                <a:gd name="connsiteY0" fmla="*/ 1319514 h 1460186"/>
                <a:gd name="connsiteX1" fmla="*/ 1167532 w 2671704"/>
                <a:gd name="connsiteY1" fmla="*/ 381965 h 1460186"/>
                <a:gd name="connsiteX2" fmla="*/ 739268 w 2671704"/>
                <a:gd name="connsiteY2" fmla="*/ 381965 h 1460186"/>
                <a:gd name="connsiteX3" fmla="*/ 1262179 w 2671704"/>
                <a:gd name="connsiteY3" fmla="*/ 0 h 1460186"/>
                <a:gd name="connsiteX4" fmla="*/ 1862012 w 2671704"/>
                <a:gd name="connsiteY4" fmla="*/ 381965 h 1460186"/>
                <a:gd name="connsiteX5" fmla="*/ 1364301 w 2671704"/>
                <a:gd name="connsiteY5" fmla="*/ 358816 h 1460186"/>
                <a:gd name="connsiteX6" fmla="*/ 2660666 w 2671704"/>
                <a:gd name="connsiteY6" fmla="*/ 1261641 h 1460186"/>
                <a:gd name="connsiteX7" fmla="*/ 1954610 w 2671704"/>
                <a:gd name="connsiteY7" fmla="*/ 1296365 h 1460186"/>
                <a:gd name="connsiteX8" fmla="*/ 1348627 w 2671704"/>
                <a:gd name="connsiteY8" fmla="*/ 499159 h 1460186"/>
                <a:gd name="connsiteX9" fmla="*/ 1584220 w 2671704"/>
                <a:gd name="connsiteY9" fmla="*/ 1354238 h 1460186"/>
                <a:gd name="connsiteX10" fmla="*/ 993911 w 2671704"/>
                <a:gd name="connsiteY10" fmla="*/ 1354238 h 1460186"/>
                <a:gd name="connsiteX11" fmla="*/ 1182482 w 2671704"/>
                <a:gd name="connsiteY11" fmla="*/ 514170 h 1460186"/>
                <a:gd name="connsiteX12" fmla="*/ 380453 w 2671704"/>
                <a:gd name="connsiteY12" fmla="*/ 1365813 h 1460186"/>
                <a:gd name="connsiteX13" fmla="*/ 33212 w 2671704"/>
                <a:gd name="connsiteY13" fmla="*/ 1319514 h 1460186"/>
                <a:gd name="connsiteX0" fmla="*/ 33212 w 2671704"/>
                <a:gd name="connsiteY0" fmla="*/ 1319514 h 1460186"/>
                <a:gd name="connsiteX1" fmla="*/ 1167532 w 2671704"/>
                <a:gd name="connsiteY1" fmla="*/ 381965 h 1460186"/>
                <a:gd name="connsiteX2" fmla="*/ 739268 w 2671704"/>
                <a:gd name="connsiteY2" fmla="*/ 381965 h 1460186"/>
                <a:gd name="connsiteX3" fmla="*/ 1262179 w 2671704"/>
                <a:gd name="connsiteY3" fmla="*/ 0 h 1460186"/>
                <a:gd name="connsiteX4" fmla="*/ 1862012 w 2671704"/>
                <a:gd name="connsiteY4" fmla="*/ 381965 h 1460186"/>
                <a:gd name="connsiteX5" fmla="*/ 1364301 w 2671704"/>
                <a:gd name="connsiteY5" fmla="*/ 358816 h 1460186"/>
                <a:gd name="connsiteX6" fmla="*/ 2660666 w 2671704"/>
                <a:gd name="connsiteY6" fmla="*/ 1261641 h 1460186"/>
                <a:gd name="connsiteX7" fmla="*/ 1954610 w 2671704"/>
                <a:gd name="connsiteY7" fmla="*/ 1296365 h 1460186"/>
                <a:gd name="connsiteX8" fmla="*/ 1348627 w 2671704"/>
                <a:gd name="connsiteY8" fmla="*/ 499159 h 1460186"/>
                <a:gd name="connsiteX9" fmla="*/ 1584220 w 2671704"/>
                <a:gd name="connsiteY9" fmla="*/ 1354238 h 1460186"/>
                <a:gd name="connsiteX10" fmla="*/ 993911 w 2671704"/>
                <a:gd name="connsiteY10" fmla="*/ 1354238 h 1460186"/>
                <a:gd name="connsiteX11" fmla="*/ 1182482 w 2671704"/>
                <a:gd name="connsiteY11" fmla="*/ 514170 h 1460186"/>
                <a:gd name="connsiteX12" fmla="*/ 380453 w 2671704"/>
                <a:gd name="connsiteY12" fmla="*/ 1365813 h 1460186"/>
                <a:gd name="connsiteX13" fmla="*/ 33212 w 2671704"/>
                <a:gd name="connsiteY13" fmla="*/ 1319514 h 1460186"/>
                <a:gd name="connsiteX0" fmla="*/ 33212 w 2671704"/>
                <a:gd name="connsiteY0" fmla="*/ 1319514 h 1460186"/>
                <a:gd name="connsiteX1" fmla="*/ 1167532 w 2671704"/>
                <a:gd name="connsiteY1" fmla="*/ 381965 h 1460186"/>
                <a:gd name="connsiteX2" fmla="*/ 739268 w 2671704"/>
                <a:gd name="connsiteY2" fmla="*/ 381965 h 1460186"/>
                <a:gd name="connsiteX3" fmla="*/ 1262179 w 2671704"/>
                <a:gd name="connsiteY3" fmla="*/ 0 h 1460186"/>
                <a:gd name="connsiteX4" fmla="*/ 1862012 w 2671704"/>
                <a:gd name="connsiteY4" fmla="*/ 381965 h 1460186"/>
                <a:gd name="connsiteX5" fmla="*/ 1364301 w 2671704"/>
                <a:gd name="connsiteY5" fmla="*/ 358816 h 1460186"/>
                <a:gd name="connsiteX6" fmla="*/ 2660666 w 2671704"/>
                <a:gd name="connsiteY6" fmla="*/ 1261641 h 1460186"/>
                <a:gd name="connsiteX7" fmla="*/ 1954610 w 2671704"/>
                <a:gd name="connsiteY7" fmla="*/ 1296365 h 1460186"/>
                <a:gd name="connsiteX8" fmla="*/ 1348627 w 2671704"/>
                <a:gd name="connsiteY8" fmla="*/ 499159 h 1460186"/>
                <a:gd name="connsiteX9" fmla="*/ 1584220 w 2671704"/>
                <a:gd name="connsiteY9" fmla="*/ 1354238 h 1460186"/>
                <a:gd name="connsiteX10" fmla="*/ 993911 w 2671704"/>
                <a:gd name="connsiteY10" fmla="*/ 1354238 h 1460186"/>
                <a:gd name="connsiteX11" fmla="*/ 1182482 w 2671704"/>
                <a:gd name="connsiteY11" fmla="*/ 514170 h 1460186"/>
                <a:gd name="connsiteX12" fmla="*/ 380453 w 2671704"/>
                <a:gd name="connsiteY12" fmla="*/ 1365813 h 1460186"/>
                <a:gd name="connsiteX13" fmla="*/ 33212 w 2671704"/>
                <a:gd name="connsiteY13" fmla="*/ 1319514 h 1460186"/>
                <a:gd name="connsiteX0" fmla="*/ 33212 w 2671704"/>
                <a:gd name="connsiteY0" fmla="*/ 1319514 h 1460186"/>
                <a:gd name="connsiteX1" fmla="*/ 1167532 w 2671704"/>
                <a:gd name="connsiteY1" fmla="*/ 381965 h 1460186"/>
                <a:gd name="connsiteX2" fmla="*/ 739268 w 2671704"/>
                <a:gd name="connsiteY2" fmla="*/ 381965 h 1460186"/>
                <a:gd name="connsiteX3" fmla="*/ 1262179 w 2671704"/>
                <a:gd name="connsiteY3" fmla="*/ 0 h 1460186"/>
                <a:gd name="connsiteX4" fmla="*/ 1862012 w 2671704"/>
                <a:gd name="connsiteY4" fmla="*/ 381965 h 1460186"/>
                <a:gd name="connsiteX5" fmla="*/ 1364301 w 2671704"/>
                <a:gd name="connsiteY5" fmla="*/ 358816 h 1460186"/>
                <a:gd name="connsiteX6" fmla="*/ 2660666 w 2671704"/>
                <a:gd name="connsiteY6" fmla="*/ 1261641 h 1460186"/>
                <a:gd name="connsiteX7" fmla="*/ 1954610 w 2671704"/>
                <a:gd name="connsiteY7" fmla="*/ 1296365 h 1460186"/>
                <a:gd name="connsiteX8" fmla="*/ 1348627 w 2671704"/>
                <a:gd name="connsiteY8" fmla="*/ 499159 h 1460186"/>
                <a:gd name="connsiteX9" fmla="*/ 1584220 w 2671704"/>
                <a:gd name="connsiteY9" fmla="*/ 1354238 h 1460186"/>
                <a:gd name="connsiteX10" fmla="*/ 993911 w 2671704"/>
                <a:gd name="connsiteY10" fmla="*/ 1354238 h 1460186"/>
                <a:gd name="connsiteX11" fmla="*/ 1182482 w 2671704"/>
                <a:gd name="connsiteY11" fmla="*/ 514170 h 1460186"/>
                <a:gd name="connsiteX12" fmla="*/ 380453 w 2671704"/>
                <a:gd name="connsiteY12" fmla="*/ 1365813 h 1460186"/>
                <a:gd name="connsiteX13" fmla="*/ 33212 w 2671704"/>
                <a:gd name="connsiteY13" fmla="*/ 1319514 h 1460186"/>
                <a:gd name="connsiteX0" fmla="*/ 33212 w 2671577"/>
                <a:gd name="connsiteY0" fmla="*/ 1319514 h 1459589"/>
                <a:gd name="connsiteX1" fmla="*/ 1167532 w 2671577"/>
                <a:gd name="connsiteY1" fmla="*/ 381965 h 1459589"/>
                <a:gd name="connsiteX2" fmla="*/ 739268 w 2671577"/>
                <a:gd name="connsiteY2" fmla="*/ 381965 h 1459589"/>
                <a:gd name="connsiteX3" fmla="*/ 1262179 w 2671577"/>
                <a:gd name="connsiteY3" fmla="*/ 0 h 1459589"/>
                <a:gd name="connsiteX4" fmla="*/ 1862012 w 2671577"/>
                <a:gd name="connsiteY4" fmla="*/ 381965 h 1459589"/>
                <a:gd name="connsiteX5" fmla="*/ 1364301 w 2671577"/>
                <a:gd name="connsiteY5" fmla="*/ 358816 h 1459589"/>
                <a:gd name="connsiteX6" fmla="*/ 2660666 w 2671577"/>
                <a:gd name="connsiteY6" fmla="*/ 1261641 h 1459589"/>
                <a:gd name="connsiteX7" fmla="*/ 1954610 w 2671577"/>
                <a:gd name="connsiteY7" fmla="*/ 1296365 h 1459589"/>
                <a:gd name="connsiteX8" fmla="*/ 1396252 w 2671577"/>
                <a:gd name="connsiteY8" fmla="*/ 508684 h 1459589"/>
                <a:gd name="connsiteX9" fmla="*/ 1584220 w 2671577"/>
                <a:gd name="connsiteY9" fmla="*/ 1354238 h 1459589"/>
                <a:gd name="connsiteX10" fmla="*/ 993911 w 2671577"/>
                <a:gd name="connsiteY10" fmla="*/ 1354238 h 1459589"/>
                <a:gd name="connsiteX11" fmla="*/ 1182482 w 2671577"/>
                <a:gd name="connsiteY11" fmla="*/ 514170 h 1459589"/>
                <a:gd name="connsiteX12" fmla="*/ 380453 w 2671577"/>
                <a:gd name="connsiteY12" fmla="*/ 1365813 h 1459589"/>
                <a:gd name="connsiteX13" fmla="*/ 33212 w 2671577"/>
                <a:gd name="connsiteY13" fmla="*/ 1319514 h 1459589"/>
                <a:gd name="connsiteX0" fmla="*/ 33704 w 2672069"/>
                <a:gd name="connsiteY0" fmla="*/ 1319514 h 1460483"/>
                <a:gd name="connsiteX1" fmla="*/ 1168024 w 2672069"/>
                <a:gd name="connsiteY1" fmla="*/ 381965 h 1460483"/>
                <a:gd name="connsiteX2" fmla="*/ 739760 w 2672069"/>
                <a:gd name="connsiteY2" fmla="*/ 381965 h 1460483"/>
                <a:gd name="connsiteX3" fmla="*/ 1262671 w 2672069"/>
                <a:gd name="connsiteY3" fmla="*/ 0 h 1460483"/>
                <a:gd name="connsiteX4" fmla="*/ 1862504 w 2672069"/>
                <a:gd name="connsiteY4" fmla="*/ 381965 h 1460483"/>
                <a:gd name="connsiteX5" fmla="*/ 1364793 w 2672069"/>
                <a:gd name="connsiteY5" fmla="*/ 358816 h 1460483"/>
                <a:gd name="connsiteX6" fmla="*/ 2661158 w 2672069"/>
                <a:gd name="connsiteY6" fmla="*/ 1261641 h 1460483"/>
                <a:gd name="connsiteX7" fmla="*/ 1955102 w 2672069"/>
                <a:gd name="connsiteY7" fmla="*/ 1296365 h 1460483"/>
                <a:gd name="connsiteX8" fmla="*/ 1396744 w 2672069"/>
                <a:gd name="connsiteY8" fmla="*/ 508684 h 1460483"/>
                <a:gd name="connsiteX9" fmla="*/ 1584712 w 2672069"/>
                <a:gd name="connsiteY9" fmla="*/ 1354238 h 1460483"/>
                <a:gd name="connsiteX10" fmla="*/ 994403 w 2672069"/>
                <a:gd name="connsiteY10" fmla="*/ 1354238 h 1460483"/>
                <a:gd name="connsiteX11" fmla="*/ 1221074 w 2672069"/>
                <a:gd name="connsiteY11" fmla="*/ 499882 h 1460483"/>
                <a:gd name="connsiteX12" fmla="*/ 380945 w 2672069"/>
                <a:gd name="connsiteY12" fmla="*/ 1365813 h 1460483"/>
                <a:gd name="connsiteX13" fmla="*/ 33704 w 2672069"/>
                <a:gd name="connsiteY13" fmla="*/ 1319514 h 1460483"/>
                <a:gd name="connsiteX0" fmla="*/ 33704 w 2672196"/>
                <a:gd name="connsiteY0" fmla="*/ 1319514 h 1461674"/>
                <a:gd name="connsiteX1" fmla="*/ 1168024 w 2672196"/>
                <a:gd name="connsiteY1" fmla="*/ 381965 h 1461674"/>
                <a:gd name="connsiteX2" fmla="*/ 739760 w 2672196"/>
                <a:gd name="connsiteY2" fmla="*/ 381965 h 1461674"/>
                <a:gd name="connsiteX3" fmla="*/ 1262671 w 2672196"/>
                <a:gd name="connsiteY3" fmla="*/ 0 h 1461674"/>
                <a:gd name="connsiteX4" fmla="*/ 1862504 w 2672196"/>
                <a:gd name="connsiteY4" fmla="*/ 381965 h 1461674"/>
                <a:gd name="connsiteX5" fmla="*/ 1364793 w 2672196"/>
                <a:gd name="connsiteY5" fmla="*/ 358816 h 1461674"/>
                <a:gd name="connsiteX6" fmla="*/ 2661158 w 2672196"/>
                <a:gd name="connsiteY6" fmla="*/ 1261641 h 1461674"/>
                <a:gd name="connsiteX7" fmla="*/ 1955102 w 2672196"/>
                <a:gd name="connsiteY7" fmla="*/ 1296365 h 1461674"/>
                <a:gd name="connsiteX8" fmla="*/ 1349119 w 2672196"/>
                <a:gd name="connsiteY8" fmla="*/ 489634 h 1461674"/>
                <a:gd name="connsiteX9" fmla="*/ 1584712 w 2672196"/>
                <a:gd name="connsiteY9" fmla="*/ 1354238 h 1461674"/>
                <a:gd name="connsiteX10" fmla="*/ 994403 w 2672196"/>
                <a:gd name="connsiteY10" fmla="*/ 1354238 h 1461674"/>
                <a:gd name="connsiteX11" fmla="*/ 1221074 w 2672196"/>
                <a:gd name="connsiteY11" fmla="*/ 499882 h 1461674"/>
                <a:gd name="connsiteX12" fmla="*/ 380945 w 2672196"/>
                <a:gd name="connsiteY12" fmla="*/ 1365813 h 1461674"/>
                <a:gd name="connsiteX13" fmla="*/ 33704 w 2672196"/>
                <a:gd name="connsiteY13" fmla="*/ 1319514 h 1461674"/>
                <a:gd name="connsiteX0" fmla="*/ 33704 w 2678718"/>
                <a:gd name="connsiteY0" fmla="*/ 1319514 h 1461674"/>
                <a:gd name="connsiteX1" fmla="*/ 1168024 w 2678718"/>
                <a:gd name="connsiteY1" fmla="*/ 381965 h 1461674"/>
                <a:gd name="connsiteX2" fmla="*/ 739760 w 2678718"/>
                <a:gd name="connsiteY2" fmla="*/ 381965 h 1461674"/>
                <a:gd name="connsiteX3" fmla="*/ 1262671 w 2678718"/>
                <a:gd name="connsiteY3" fmla="*/ 0 h 1461674"/>
                <a:gd name="connsiteX4" fmla="*/ 1862504 w 2678718"/>
                <a:gd name="connsiteY4" fmla="*/ 381965 h 1461674"/>
                <a:gd name="connsiteX5" fmla="*/ 1364793 w 2678718"/>
                <a:gd name="connsiteY5" fmla="*/ 358816 h 1461674"/>
                <a:gd name="connsiteX6" fmla="*/ 2661158 w 2678718"/>
                <a:gd name="connsiteY6" fmla="*/ 1261641 h 1461674"/>
                <a:gd name="connsiteX7" fmla="*/ 2064640 w 2678718"/>
                <a:gd name="connsiteY7" fmla="*/ 1286840 h 1461674"/>
                <a:gd name="connsiteX8" fmla="*/ 1349119 w 2678718"/>
                <a:gd name="connsiteY8" fmla="*/ 489634 h 1461674"/>
                <a:gd name="connsiteX9" fmla="*/ 1584712 w 2678718"/>
                <a:gd name="connsiteY9" fmla="*/ 1354238 h 1461674"/>
                <a:gd name="connsiteX10" fmla="*/ 994403 w 2678718"/>
                <a:gd name="connsiteY10" fmla="*/ 1354238 h 1461674"/>
                <a:gd name="connsiteX11" fmla="*/ 1221074 w 2678718"/>
                <a:gd name="connsiteY11" fmla="*/ 499882 h 1461674"/>
                <a:gd name="connsiteX12" fmla="*/ 380945 w 2678718"/>
                <a:gd name="connsiteY12" fmla="*/ 1365813 h 1461674"/>
                <a:gd name="connsiteX13" fmla="*/ 33704 w 2678718"/>
                <a:gd name="connsiteY13" fmla="*/ 1319514 h 1461674"/>
                <a:gd name="connsiteX0" fmla="*/ 33704 w 2678382"/>
                <a:gd name="connsiteY0" fmla="*/ 1319514 h 1461674"/>
                <a:gd name="connsiteX1" fmla="*/ 1168024 w 2678382"/>
                <a:gd name="connsiteY1" fmla="*/ 381965 h 1461674"/>
                <a:gd name="connsiteX2" fmla="*/ 739760 w 2678382"/>
                <a:gd name="connsiteY2" fmla="*/ 381965 h 1461674"/>
                <a:gd name="connsiteX3" fmla="*/ 1262671 w 2678382"/>
                <a:gd name="connsiteY3" fmla="*/ 0 h 1461674"/>
                <a:gd name="connsiteX4" fmla="*/ 1862504 w 2678382"/>
                <a:gd name="connsiteY4" fmla="*/ 381965 h 1461674"/>
                <a:gd name="connsiteX5" fmla="*/ 1364793 w 2678382"/>
                <a:gd name="connsiteY5" fmla="*/ 358816 h 1461674"/>
                <a:gd name="connsiteX6" fmla="*/ 2661158 w 2678382"/>
                <a:gd name="connsiteY6" fmla="*/ 1261641 h 1461674"/>
                <a:gd name="connsiteX7" fmla="*/ 2059877 w 2678382"/>
                <a:gd name="connsiteY7" fmla="*/ 1282078 h 1461674"/>
                <a:gd name="connsiteX8" fmla="*/ 1349119 w 2678382"/>
                <a:gd name="connsiteY8" fmla="*/ 489634 h 1461674"/>
                <a:gd name="connsiteX9" fmla="*/ 1584712 w 2678382"/>
                <a:gd name="connsiteY9" fmla="*/ 1354238 h 1461674"/>
                <a:gd name="connsiteX10" fmla="*/ 994403 w 2678382"/>
                <a:gd name="connsiteY10" fmla="*/ 1354238 h 1461674"/>
                <a:gd name="connsiteX11" fmla="*/ 1221074 w 2678382"/>
                <a:gd name="connsiteY11" fmla="*/ 499882 h 1461674"/>
                <a:gd name="connsiteX12" fmla="*/ 380945 w 2678382"/>
                <a:gd name="connsiteY12" fmla="*/ 1365813 h 1461674"/>
                <a:gd name="connsiteX13" fmla="*/ 33704 w 2678382"/>
                <a:gd name="connsiteY13" fmla="*/ 1319514 h 1461674"/>
                <a:gd name="connsiteX0" fmla="*/ 31486 w 2709501"/>
                <a:gd name="connsiteY0" fmla="*/ 1262364 h 1461674"/>
                <a:gd name="connsiteX1" fmla="*/ 1199143 w 2709501"/>
                <a:gd name="connsiteY1" fmla="*/ 381965 h 1461674"/>
                <a:gd name="connsiteX2" fmla="*/ 770879 w 2709501"/>
                <a:gd name="connsiteY2" fmla="*/ 381965 h 1461674"/>
                <a:gd name="connsiteX3" fmla="*/ 1293790 w 2709501"/>
                <a:gd name="connsiteY3" fmla="*/ 0 h 1461674"/>
                <a:gd name="connsiteX4" fmla="*/ 1893623 w 2709501"/>
                <a:gd name="connsiteY4" fmla="*/ 381965 h 1461674"/>
                <a:gd name="connsiteX5" fmla="*/ 1395912 w 2709501"/>
                <a:gd name="connsiteY5" fmla="*/ 358816 h 1461674"/>
                <a:gd name="connsiteX6" fmla="*/ 2692277 w 2709501"/>
                <a:gd name="connsiteY6" fmla="*/ 1261641 h 1461674"/>
                <a:gd name="connsiteX7" fmla="*/ 2090996 w 2709501"/>
                <a:gd name="connsiteY7" fmla="*/ 1282078 h 1461674"/>
                <a:gd name="connsiteX8" fmla="*/ 1380238 w 2709501"/>
                <a:gd name="connsiteY8" fmla="*/ 489634 h 1461674"/>
                <a:gd name="connsiteX9" fmla="*/ 1615831 w 2709501"/>
                <a:gd name="connsiteY9" fmla="*/ 1354238 h 1461674"/>
                <a:gd name="connsiteX10" fmla="*/ 1025522 w 2709501"/>
                <a:gd name="connsiteY10" fmla="*/ 1354238 h 1461674"/>
                <a:gd name="connsiteX11" fmla="*/ 1252193 w 2709501"/>
                <a:gd name="connsiteY11" fmla="*/ 499882 h 1461674"/>
                <a:gd name="connsiteX12" fmla="*/ 412064 w 2709501"/>
                <a:gd name="connsiteY12" fmla="*/ 1365813 h 1461674"/>
                <a:gd name="connsiteX13" fmla="*/ 31486 w 2709501"/>
                <a:gd name="connsiteY13" fmla="*/ 1262364 h 1461674"/>
                <a:gd name="connsiteX0" fmla="*/ 31486 w 2709501"/>
                <a:gd name="connsiteY0" fmla="*/ 1262364 h 1461674"/>
                <a:gd name="connsiteX1" fmla="*/ 1199143 w 2709501"/>
                <a:gd name="connsiteY1" fmla="*/ 381965 h 1461674"/>
                <a:gd name="connsiteX2" fmla="*/ 770879 w 2709501"/>
                <a:gd name="connsiteY2" fmla="*/ 381965 h 1461674"/>
                <a:gd name="connsiteX3" fmla="*/ 1293790 w 2709501"/>
                <a:gd name="connsiteY3" fmla="*/ 0 h 1461674"/>
                <a:gd name="connsiteX4" fmla="*/ 1845998 w 2709501"/>
                <a:gd name="connsiteY4" fmla="*/ 348628 h 1461674"/>
                <a:gd name="connsiteX5" fmla="*/ 1395912 w 2709501"/>
                <a:gd name="connsiteY5" fmla="*/ 358816 h 1461674"/>
                <a:gd name="connsiteX6" fmla="*/ 2692277 w 2709501"/>
                <a:gd name="connsiteY6" fmla="*/ 1261641 h 1461674"/>
                <a:gd name="connsiteX7" fmla="*/ 2090996 w 2709501"/>
                <a:gd name="connsiteY7" fmla="*/ 1282078 h 1461674"/>
                <a:gd name="connsiteX8" fmla="*/ 1380238 w 2709501"/>
                <a:gd name="connsiteY8" fmla="*/ 489634 h 1461674"/>
                <a:gd name="connsiteX9" fmla="*/ 1615831 w 2709501"/>
                <a:gd name="connsiteY9" fmla="*/ 1354238 h 1461674"/>
                <a:gd name="connsiteX10" fmla="*/ 1025522 w 2709501"/>
                <a:gd name="connsiteY10" fmla="*/ 1354238 h 1461674"/>
                <a:gd name="connsiteX11" fmla="*/ 1252193 w 2709501"/>
                <a:gd name="connsiteY11" fmla="*/ 499882 h 1461674"/>
                <a:gd name="connsiteX12" fmla="*/ 412064 w 2709501"/>
                <a:gd name="connsiteY12" fmla="*/ 1365813 h 1461674"/>
                <a:gd name="connsiteX13" fmla="*/ 31486 w 2709501"/>
                <a:gd name="connsiteY13" fmla="*/ 1262364 h 1461674"/>
                <a:gd name="connsiteX0" fmla="*/ 31486 w 2709501"/>
                <a:gd name="connsiteY0" fmla="*/ 1262364 h 1461674"/>
                <a:gd name="connsiteX1" fmla="*/ 1199143 w 2709501"/>
                <a:gd name="connsiteY1" fmla="*/ 381965 h 1461674"/>
                <a:gd name="connsiteX2" fmla="*/ 770879 w 2709501"/>
                <a:gd name="connsiteY2" fmla="*/ 381965 h 1461674"/>
                <a:gd name="connsiteX3" fmla="*/ 1293790 w 2709501"/>
                <a:gd name="connsiteY3" fmla="*/ 0 h 1461674"/>
                <a:gd name="connsiteX4" fmla="*/ 1845998 w 2709501"/>
                <a:gd name="connsiteY4" fmla="*/ 348628 h 1461674"/>
                <a:gd name="connsiteX5" fmla="*/ 1395912 w 2709501"/>
                <a:gd name="connsiteY5" fmla="*/ 358816 h 1461674"/>
                <a:gd name="connsiteX6" fmla="*/ 2692277 w 2709501"/>
                <a:gd name="connsiteY6" fmla="*/ 1261641 h 1461674"/>
                <a:gd name="connsiteX7" fmla="*/ 2090996 w 2709501"/>
                <a:gd name="connsiteY7" fmla="*/ 1282078 h 1461674"/>
                <a:gd name="connsiteX8" fmla="*/ 1380238 w 2709501"/>
                <a:gd name="connsiteY8" fmla="*/ 489634 h 1461674"/>
                <a:gd name="connsiteX9" fmla="*/ 1615831 w 2709501"/>
                <a:gd name="connsiteY9" fmla="*/ 1354238 h 1461674"/>
                <a:gd name="connsiteX10" fmla="*/ 1025522 w 2709501"/>
                <a:gd name="connsiteY10" fmla="*/ 1354238 h 1461674"/>
                <a:gd name="connsiteX11" fmla="*/ 1252193 w 2709501"/>
                <a:gd name="connsiteY11" fmla="*/ 499882 h 1461674"/>
                <a:gd name="connsiteX12" fmla="*/ 412064 w 2709501"/>
                <a:gd name="connsiteY12" fmla="*/ 1365813 h 1461674"/>
                <a:gd name="connsiteX13" fmla="*/ 31486 w 2709501"/>
                <a:gd name="connsiteY13" fmla="*/ 1262364 h 1461674"/>
                <a:gd name="connsiteX0" fmla="*/ 31486 w 2709501"/>
                <a:gd name="connsiteY0" fmla="*/ 1262364 h 1461674"/>
                <a:gd name="connsiteX1" fmla="*/ 1199143 w 2709501"/>
                <a:gd name="connsiteY1" fmla="*/ 381965 h 1461674"/>
                <a:gd name="connsiteX2" fmla="*/ 770879 w 2709501"/>
                <a:gd name="connsiteY2" fmla="*/ 381965 h 1461674"/>
                <a:gd name="connsiteX3" fmla="*/ 1293790 w 2709501"/>
                <a:gd name="connsiteY3" fmla="*/ 0 h 1461674"/>
                <a:gd name="connsiteX4" fmla="*/ 1845998 w 2709501"/>
                <a:gd name="connsiteY4" fmla="*/ 348628 h 1461674"/>
                <a:gd name="connsiteX5" fmla="*/ 1395912 w 2709501"/>
                <a:gd name="connsiteY5" fmla="*/ 358816 h 1461674"/>
                <a:gd name="connsiteX6" fmla="*/ 2692277 w 2709501"/>
                <a:gd name="connsiteY6" fmla="*/ 1261641 h 1461674"/>
                <a:gd name="connsiteX7" fmla="*/ 2090996 w 2709501"/>
                <a:gd name="connsiteY7" fmla="*/ 1282078 h 1461674"/>
                <a:gd name="connsiteX8" fmla="*/ 1380238 w 2709501"/>
                <a:gd name="connsiteY8" fmla="*/ 489634 h 1461674"/>
                <a:gd name="connsiteX9" fmla="*/ 1615831 w 2709501"/>
                <a:gd name="connsiteY9" fmla="*/ 1354238 h 1461674"/>
                <a:gd name="connsiteX10" fmla="*/ 1025522 w 2709501"/>
                <a:gd name="connsiteY10" fmla="*/ 1354238 h 1461674"/>
                <a:gd name="connsiteX11" fmla="*/ 1252193 w 2709501"/>
                <a:gd name="connsiteY11" fmla="*/ 499882 h 1461674"/>
                <a:gd name="connsiteX12" fmla="*/ 412064 w 2709501"/>
                <a:gd name="connsiteY12" fmla="*/ 1365813 h 1461674"/>
                <a:gd name="connsiteX13" fmla="*/ 31486 w 2709501"/>
                <a:gd name="connsiteY13" fmla="*/ 1262364 h 1461674"/>
                <a:gd name="connsiteX0" fmla="*/ 31486 w 2709501"/>
                <a:gd name="connsiteY0" fmla="*/ 1262364 h 1461674"/>
                <a:gd name="connsiteX1" fmla="*/ 1199143 w 2709501"/>
                <a:gd name="connsiteY1" fmla="*/ 381965 h 1461674"/>
                <a:gd name="connsiteX2" fmla="*/ 770879 w 2709501"/>
                <a:gd name="connsiteY2" fmla="*/ 381965 h 1461674"/>
                <a:gd name="connsiteX3" fmla="*/ 1293790 w 2709501"/>
                <a:gd name="connsiteY3" fmla="*/ 0 h 1461674"/>
                <a:gd name="connsiteX4" fmla="*/ 1845998 w 2709501"/>
                <a:gd name="connsiteY4" fmla="*/ 348628 h 1461674"/>
                <a:gd name="connsiteX5" fmla="*/ 1395912 w 2709501"/>
                <a:gd name="connsiteY5" fmla="*/ 358816 h 1461674"/>
                <a:gd name="connsiteX6" fmla="*/ 2692277 w 2709501"/>
                <a:gd name="connsiteY6" fmla="*/ 1261641 h 1461674"/>
                <a:gd name="connsiteX7" fmla="*/ 2090996 w 2709501"/>
                <a:gd name="connsiteY7" fmla="*/ 1282078 h 1461674"/>
                <a:gd name="connsiteX8" fmla="*/ 1380238 w 2709501"/>
                <a:gd name="connsiteY8" fmla="*/ 489634 h 1461674"/>
                <a:gd name="connsiteX9" fmla="*/ 1615831 w 2709501"/>
                <a:gd name="connsiteY9" fmla="*/ 1354238 h 1461674"/>
                <a:gd name="connsiteX10" fmla="*/ 1025522 w 2709501"/>
                <a:gd name="connsiteY10" fmla="*/ 1354238 h 1461674"/>
                <a:gd name="connsiteX11" fmla="*/ 1252193 w 2709501"/>
                <a:gd name="connsiteY11" fmla="*/ 499882 h 1461674"/>
                <a:gd name="connsiteX12" fmla="*/ 412064 w 2709501"/>
                <a:gd name="connsiteY12" fmla="*/ 1365813 h 1461674"/>
                <a:gd name="connsiteX13" fmla="*/ 31486 w 2709501"/>
                <a:gd name="connsiteY13" fmla="*/ 1262364 h 1461674"/>
                <a:gd name="connsiteX0" fmla="*/ 32591 w 2710606"/>
                <a:gd name="connsiteY0" fmla="*/ 1262364 h 1461674"/>
                <a:gd name="connsiteX1" fmla="*/ 1219298 w 2710606"/>
                <a:gd name="connsiteY1" fmla="*/ 367678 h 1461674"/>
                <a:gd name="connsiteX2" fmla="*/ 771984 w 2710606"/>
                <a:gd name="connsiteY2" fmla="*/ 381965 h 1461674"/>
                <a:gd name="connsiteX3" fmla="*/ 1294895 w 2710606"/>
                <a:gd name="connsiteY3" fmla="*/ 0 h 1461674"/>
                <a:gd name="connsiteX4" fmla="*/ 1847103 w 2710606"/>
                <a:gd name="connsiteY4" fmla="*/ 348628 h 1461674"/>
                <a:gd name="connsiteX5" fmla="*/ 1397017 w 2710606"/>
                <a:gd name="connsiteY5" fmla="*/ 358816 h 1461674"/>
                <a:gd name="connsiteX6" fmla="*/ 2693382 w 2710606"/>
                <a:gd name="connsiteY6" fmla="*/ 1261641 h 1461674"/>
                <a:gd name="connsiteX7" fmla="*/ 2092101 w 2710606"/>
                <a:gd name="connsiteY7" fmla="*/ 1282078 h 1461674"/>
                <a:gd name="connsiteX8" fmla="*/ 1381343 w 2710606"/>
                <a:gd name="connsiteY8" fmla="*/ 489634 h 1461674"/>
                <a:gd name="connsiteX9" fmla="*/ 1616936 w 2710606"/>
                <a:gd name="connsiteY9" fmla="*/ 1354238 h 1461674"/>
                <a:gd name="connsiteX10" fmla="*/ 1026627 w 2710606"/>
                <a:gd name="connsiteY10" fmla="*/ 1354238 h 1461674"/>
                <a:gd name="connsiteX11" fmla="*/ 1253298 w 2710606"/>
                <a:gd name="connsiteY11" fmla="*/ 499882 h 1461674"/>
                <a:gd name="connsiteX12" fmla="*/ 413169 w 2710606"/>
                <a:gd name="connsiteY12" fmla="*/ 1365813 h 1461674"/>
                <a:gd name="connsiteX13" fmla="*/ 32591 w 2710606"/>
                <a:gd name="connsiteY13" fmla="*/ 1262364 h 1461674"/>
                <a:gd name="connsiteX0" fmla="*/ 32591 w 2710606"/>
                <a:gd name="connsiteY0" fmla="*/ 1262364 h 1461674"/>
                <a:gd name="connsiteX1" fmla="*/ 1219298 w 2710606"/>
                <a:gd name="connsiteY1" fmla="*/ 367678 h 1461674"/>
                <a:gd name="connsiteX2" fmla="*/ 533859 w 2710606"/>
                <a:gd name="connsiteY2" fmla="*/ 367677 h 1461674"/>
                <a:gd name="connsiteX3" fmla="*/ 1294895 w 2710606"/>
                <a:gd name="connsiteY3" fmla="*/ 0 h 1461674"/>
                <a:gd name="connsiteX4" fmla="*/ 1847103 w 2710606"/>
                <a:gd name="connsiteY4" fmla="*/ 348628 h 1461674"/>
                <a:gd name="connsiteX5" fmla="*/ 1397017 w 2710606"/>
                <a:gd name="connsiteY5" fmla="*/ 358816 h 1461674"/>
                <a:gd name="connsiteX6" fmla="*/ 2693382 w 2710606"/>
                <a:gd name="connsiteY6" fmla="*/ 1261641 h 1461674"/>
                <a:gd name="connsiteX7" fmla="*/ 2092101 w 2710606"/>
                <a:gd name="connsiteY7" fmla="*/ 1282078 h 1461674"/>
                <a:gd name="connsiteX8" fmla="*/ 1381343 w 2710606"/>
                <a:gd name="connsiteY8" fmla="*/ 489634 h 1461674"/>
                <a:gd name="connsiteX9" fmla="*/ 1616936 w 2710606"/>
                <a:gd name="connsiteY9" fmla="*/ 1354238 h 1461674"/>
                <a:gd name="connsiteX10" fmla="*/ 1026627 w 2710606"/>
                <a:gd name="connsiteY10" fmla="*/ 1354238 h 1461674"/>
                <a:gd name="connsiteX11" fmla="*/ 1253298 w 2710606"/>
                <a:gd name="connsiteY11" fmla="*/ 499882 h 1461674"/>
                <a:gd name="connsiteX12" fmla="*/ 413169 w 2710606"/>
                <a:gd name="connsiteY12" fmla="*/ 1365813 h 1461674"/>
                <a:gd name="connsiteX13" fmla="*/ 32591 w 2710606"/>
                <a:gd name="connsiteY13" fmla="*/ 1262364 h 1461674"/>
                <a:gd name="connsiteX0" fmla="*/ 32591 w 2710606"/>
                <a:gd name="connsiteY0" fmla="*/ 1262364 h 1461674"/>
                <a:gd name="connsiteX1" fmla="*/ 1219298 w 2710606"/>
                <a:gd name="connsiteY1" fmla="*/ 367678 h 1461674"/>
                <a:gd name="connsiteX2" fmla="*/ 519571 w 2710606"/>
                <a:gd name="connsiteY2" fmla="*/ 381965 h 1461674"/>
                <a:gd name="connsiteX3" fmla="*/ 1294895 w 2710606"/>
                <a:gd name="connsiteY3" fmla="*/ 0 h 1461674"/>
                <a:gd name="connsiteX4" fmla="*/ 1847103 w 2710606"/>
                <a:gd name="connsiteY4" fmla="*/ 348628 h 1461674"/>
                <a:gd name="connsiteX5" fmla="*/ 1397017 w 2710606"/>
                <a:gd name="connsiteY5" fmla="*/ 358816 h 1461674"/>
                <a:gd name="connsiteX6" fmla="*/ 2693382 w 2710606"/>
                <a:gd name="connsiteY6" fmla="*/ 1261641 h 1461674"/>
                <a:gd name="connsiteX7" fmla="*/ 2092101 w 2710606"/>
                <a:gd name="connsiteY7" fmla="*/ 1282078 h 1461674"/>
                <a:gd name="connsiteX8" fmla="*/ 1381343 w 2710606"/>
                <a:gd name="connsiteY8" fmla="*/ 489634 h 1461674"/>
                <a:gd name="connsiteX9" fmla="*/ 1616936 w 2710606"/>
                <a:gd name="connsiteY9" fmla="*/ 1354238 h 1461674"/>
                <a:gd name="connsiteX10" fmla="*/ 1026627 w 2710606"/>
                <a:gd name="connsiteY10" fmla="*/ 1354238 h 1461674"/>
                <a:gd name="connsiteX11" fmla="*/ 1253298 w 2710606"/>
                <a:gd name="connsiteY11" fmla="*/ 499882 h 1461674"/>
                <a:gd name="connsiteX12" fmla="*/ 413169 w 2710606"/>
                <a:gd name="connsiteY12" fmla="*/ 1365813 h 1461674"/>
                <a:gd name="connsiteX13" fmla="*/ 32591 w 2710606"/>
                <a:gd name="connsiteY13" fmla="*/ 1262364 h 1461674"/>
                <a:gd name="connsiteX0" fmla="*/ 32591 w 2710606"/>
                <a:gd name="connsiteY0" fmla="*/ 1262364 h 1461674"/>
                <a:gd name="connsiteX1" fmla="*/ 1219298 w 2710606"/>
                <a:gd name="connsiteY1" fmla="*/ 367678 h 1461674"/>
                <a:gd name="connsiteX2" fmla="*/ 519571 w 2710606"/>
                <a:gd name="connsiteY2" fmla="*/ 381965 h 1461674"/>
                <a:gd name="connsiteX3" fmla="*/ 1294895 w 2710606"/>
                <a:gd name="connsiteY3" fmla="*/ 0 h 1461674"/>
                <a:gd name="connsiteX4" fmla="*/ 1847103 w 2710606"/>
                <a:gd name="connsiteY4" fmla="*/ 348628 h 1461674"/>
                <a:gd name="connsiteX5" fmla="*/ 1397017 w 2710606"/>
                <a:gd name="connsiteY5" fmla="*/ 358816 h 1461674"/>
                <a:gd name="connsiteX6" fmla="*/ 2693382 w 2710606"/>
                <a:gd name="connsiteY6" fmla="*/ 1261641 h 1461674"/>
                <a:gd name="connsiteX7" fmla="*/ 2092101 w 2710606"/>
                <a:gd name="connsiteY7" fmla="*/ 1282078 h 1461674"/>
                <a:gd name="connsiteX8" fmla="*/ 1381343 w 2710606"/>
                <a:gd name="connsiteY8" fmla="*/ 489634 h 1461674"/>
                <a:gd name="connsiteX9" fmla="*/ 1616936 w 2710606"/>
                <a:gd name="connsiteY9" fmla="*/ 1354238 h 1461674"/>
                <a:gd name="connsiteX10" fmla="*/ 1026627 w 2710606"/>
                <a:gd name="connsiteY10" fmla="*/ 1354238 h 1461674"/>
                <a:gd name="connsiteX11" fmla="*/ 1253298 w 2710606"/>
                <a:gd name="connsiteY11" fmla="*/ 499882 h 1461674"/>
                <a:gd name="connsiteX12" fmla="*/ 413169 w 2710606"/>
                <a:gd name="connsiteY12" fmla="*/ 1365813 h 1461674"/>
                <a:gd name="connsiteX13" fmla="*/ 32591 w 2710606"/>
                <a:gd name="connsiteY13" fmla="*/ 1262364 h 1461674"/>
                <a:gd name="connsiteX0" fmla="*/ 32591 w 2710606"/>
                <a:gd name="connsiteY0" fmla="*/ 1262364 h 1461674"/>
                <a:gd name="connsiteX1" fmla="*/ 1219298 w 2710606"/>
                <a:gd name="connsiteY1" fmla="*/ 367678 h 1461674"/>
                <a:gd name="connsiteX2" fmla="*/ 519571 w 2710606"/>
                <a:gd name="connsiteY2" fmla="*/ 381965 h 1461674"/>
                <a:gd name="connsiteX3" fmla="*/ 1294895 w 2710606"/>
                <a:gd name="connsiteY3" fmla="*/ 0 h 1461674"/>
                <a:gd name="connsiteX4" fmla="*/ 2375740 w 2710606"/>
                <a:gd name="connsiteY4" fmla="*/ 339103 h 1461674"/>
                <a:gd name="connsiteX5" fmla="*/ 1397017 w 2710606"/>
                <a:gd name="connsiteY5" fmla="*/ 358816 h 1461674"/>
                <a:gd name="connsiteX6" fmla="*/ 2693382 w 2710606"/>
                <a:gd name="connsiteY6" fmla="*/ 1261641 h 1461674"/>
                <a:gd name="connsiteX7" fmla="*/ 2092101 w 2710606"/>
                <a:gd name="connsiteY7" fmla="*/ 1282078 h 1461674"/>
                <a:gd name="connsiteX8" fmla="*/ 1381343 w 2710606"/>
                <a:gd name="connsiteY8" fmla="*/ 489634 h 1461674"/>
                <a:gd name="connsiteX9" fmla="*/ 1616936 w 2710606"/>
                <a:gd name="connsiteY9" fmla="*/ 1354238 h 1461674"/>
                <a:gd name="connsiteX10" fmla="*/ 1026627 w 2710606"/>
                <a:gd name="connsiteY10" fmla="*/ 1354238 h 1461674"/>
                <a:gd name="connsiteX11" fmla="*/ 1253298 w 2710606"/>
                <a:gd name="connsiteY11" fmla="*/ 499882 h 1461674"/>
                <a:gd name="connsiteX12" fmla="*/ 413169 w 2710606"/>
                <a:gd name="connsiteY12" fmla="*/ 1365813 h 1461674"/>
                <a:gd name="connsiteX13" fmla="*/ 32591 w 2710606"/>
                <a:gd name="connsiteY13" fmla="*/ 1262364 h 1461674"/>
                <a:gd name="connsiteX0" fmla="*/ 32591 w 2710606"/>
                <a:gd name="connsiteY0" fmla="*/ 1262364 h 1461674"/>
                <a:gd name="connsiteX1" fmla="*/ 1219298 w 2710606"/>
                <a:gd name="connsiteY1" fmla="*/ 367678 h 1461674"/>
                <a:gd name="connsiteX2" fmla="*/ 519571 w 2710606"/>
                <a:gd name="connsiteY2" fmla="*/ 381965 h 1461674"/>
                <a:gd name="connsiteX3" fmla="*/ 1294895 w 2710606"/>
                <a:gd name="connsiteY3" fmla="*/ 0 h 1461674"/>
                <a:gd name="connsiteX4" fmla="*/ 2242390 w 2710606"/>
                <a:gd name="connsiteY4" fmla="*/ 343865 h 1461674"/>
                <a:gd name="connsiteX5" fmla="*/ 1397017 w 2710606"/>
                <a:gd name="connsiteY5" fmla="*/ 358816 h 1461674"/>
                <a:gd name="connsiteX6" fmla="*/ 2693382 w 2710606"/>
                <a:gd name="connsiteY6" fmla="*/ 1261641 h 1461674"/>
                <a:gd name="connsiteX7" fmla="*/ 2092101 w 2710606"/>
                <a:gd name="connsiteY7" fmla="*/ 1282078 h 1461674"/>
                <a:gd name="connsiteX8" fmla="*/ 1381343 w 2710606"/>
                <a:gd name="connsiteY8" fmla="*/ 489634 h 1461674"/>
                <a:gd name="connsiteX9" fmla="*/ 1616936 w 2710606"/>
                <a:gd name="connsiteY9" fmla="*/ 1354238 h 1461674"/>
                <a:gd name="connsiteX10" fmla="*/ 1026627 w 2710606"/>
                <a:gd name="connsiteY10" fmla="*/ 1354238 h 1461674"/>
                <a:gd name="connsiteX11" fmla="*/ 1253298 w 2710606"/>
                <a:gd name="connsiteY11" fmla="*/ 499882 h 1461674"/>
                <a:gd name="connsiteX12" fmla="*/ 413169 w 2710606"/>
                <a:gd name="connsiteY12" fmla="*/ 1365813 h 1461674"/>
                <a:gd name="connsiteX13" fmla="*/ 32591 w 2710606"/>
                <a:gd name="connsiteY13" fmla="*/ 1262364 h 1461674"/>
                <a:gd name="connsiteX0" fmla="*/ 32591 w 2710606"/>
                <a:gd name="connsiteY0" fmla="*/ 1262364 h 1461674"/>
                <a:gd name="connsiteX1" fmla="*/ 1219298 w 2710606"/>
                <a:gd name="connsiteY1" fmla="*/ 367678 h 1461674"/>
                <a:gd name="connsiteX2" fmla="*/ 519571 w 2710606"/>
                <a:gd name="connsiteY2" fmla="*/ 381965 h 1461674"/>
                <a:gd name="connsiteX3" fmla="*/ 1294895 w 2710606"/>
                <a:gd name="connsiteY3" fmla="*/ 0 h 1461674"/>
                <a:gd name="connsiteX4" fmla="*/ 2242390 w 2710606"/>
                <a:gd name="connsiteY4" fmla="*/ 343865 h 1461674"/>
                <a:gd name="connsiteX5" fmla="*/ 1397017 w 2710606"/>
                <a:gd name="connsiteY5" fmla="*/ 358816 h 1461674"/>
                <a:gd name="connsiteX6" fmla="*/ 2693382 w 2710606"/>
                <a:gd name="connsiteY6" fmla="*/ 1261641 h 1461674"/>
                <a:gd name="connsiteX7" fmla="*/ 2092101 w 2710606"/>
                <a:gd name="connsiteY7" fmla="*/ 1282078 h 1461674"/>
                <a:gd name="connsiteX8" fmla="*/ 1381343 w 2710606"/>
                <a:gd name="connsiteY8" fmla="*/ 489634 h 1461674"/>
                <a:gd name="connsiteX9" fmla="*/ 1616936 w 2710606"/>
                <a:gd name="connsiteY9" fmla="*/ 1354238 h 1461674"/>
                <a:gd name="connsiteX10" fmla="*/ 1026627 w 2710606"/>
                <a:gd name="connsiteY10" fmla="*/ 1354238 h 1461674"/>
                <a:gd name="connsiteX11" fmla="*/ 1253298 w 2710606"/>
                <a:gd name="connsiteY11" fmla="*/ 499882 h 1461674"/>
                <a:gd name="connsiteX12" fmla="*/ 413169 w 2710606"/>
                <a:gd name="connsiteY12" fmla="*/ 1365813 h 1461674"/>
                <a:gd name="connsiteX13" fmla="*/ 32591 w 2710606"/>
                <a:gd name="connsiteY13" fmla="*/ 1262364 h 1461674"/>
                <a:gd name="connsiteX0" fmla="*/ 20110 w 3012450"/>
                <a:gd name="connsiteY0" fmla="*/ 990902 h 1461674"/>
                <a:gd name="connsiteX1" fmla="*/ 1521142 w 3012450"/>
                <a:gd name="connsiteY1" fmla="*/ 367678 h 1461674"/>
                <a:gd name="connsiteX2" fmla="*/ 821415 w 3012450"/>
                <a:gd name="connsiteY2" fmla="*/ 381965 h 1461674"/>
                <a:gd name="connsiteX3" fmla="*/ 1596739 w 3012450"/>
                <a:gd name="connsiteY3" fmla="*/ 0 h 1461674"/>
                <a:gd name="connsiteX4" fmla="*/ 2544234 w 3012450"/>
                <a:gd name="connsiteY4" fmla="*/ 343865 h 1461674"/>
                <a:gd name="connsiteX5" fmla="*/ 1698861 w 3012450"/>
                <a:gd name="connsiteY5" fmla="*/ 358816 h 1461674"/>
                <a:gd name="connsiteX6" fmla="*/ 2995226 w 3012450"/>
                <a:gd name="connsiteY6" fmla="*/ 1261641 h 1461674"/>
                <a:gd name="connsiteX7" fmla="*/ 2393945 w 3012450"/>
                <a:gd name="connsiteY7" fmla="*/ 1282078 h 1461674"/>
                <a:gd name="connsiteX8" fmla="*/ 1683187 w 3012450"/>
                <a:gd name="connsiteY8" fmla="*/ 489634 h 1461674"/>
                <a:gd name="connsiteX9" fmla="*/ 1918780 w 3012450"/>
                <a:gd name="connsiteY9" fmla="*/ 1354238 h 1461674"/>
                <a:gd name="connsiteX10" fmla="*/ 1328471 w 3012450"/>
                <a:gd name="connsiteY10" fmla="*/ 1354238 h 1461674"/>
                <a:gd name="connsiteX11" fmla="*/ 1555142 w 3012450"/>
                <a:gd name="connsiteY11" fmla="*/ 499882 h 1461674"/>
                <a:gd name="connsiteX12" fmla="*/ 715013 w 3012450"/>
                <a:gd name="connsiteY12" fmla="*/ 1365813 h 1461674"/>
                <a:gd name="connsiteX13" fmla="*/ 20110 w 3012450"/>
                <a:gd name="connsiteY13" fmla="*/ 990902 h 1461674"/>
                <a:gd name="connsiteX0" fmla="*/ 57979 w 3050319"/>
                <a:gd name="connsiteY0" fmla="*/ 990902 h 1461674"/>
                <a:gd name="connsiteX1" fmla="*/ 1559011 w 3050319"/>
                <a:gd name="connsiteY1" fmla="*/ 367678 h 1461674"/>
                <a:gd name="connsiteX2" fmla="*/ 859284 w 3050319"/>
                <a:gd name="connsiteY2" fmla="*/ 381965 h 1461674"/>
                <a:gd name="connsiteX3" fmla="*/ 1634608 w 3050319"/>
                <a:gd name="connsiteY3" fmla="*/ 0 h 1461674"/>
                <a:gd name="connsiteX4" fmla="*/ 2582103 w 3050319"/>
                <a:gd name="connsiteY4" fmla="*/ 343865 h 1461674"/>
                <a:gd name="connsiteX5" fmla="*/ 1736730 w 3050319"/>
                <a:gd name="connsiteY5" fmla="*/ 358816 h 1461674"/>
                <a:gd name="connsiteX6" fmla="*/ 3033095 w 3050319"/>
                <a:gd name="connsiteY6" fmla="*/ 1261641 h 1461674"/>
                <a:gd name="connsiteX7" fmla="*/ 2431814 w 3050319"/>
                <a:gd name="connsiteY7" fmla="*/ 1282078 h 1461674"/>
                <a:gd name="connsiteX8" fmla="*/ 1721056 w 3050319"/>
                <a:gd name="connsiteY8" fmla="*/ 489634 h 1461674"/>
                <a:gd name="connsiteX9" fmla="*/ 1956649 w 3050319"/>
                <a:gd name="connsiteY9" fmla="*/ 1354238 h 1461674"/>
                <a:gd name="connsiteX10" fmla="*/ 1366340 w 3050319"/>
                <a:gd name="connsiteY10" fmla="*/ 1354238 h 1461674"/>
                <a:gd name="connsiteX11" fmla="*/ 1593011 w 3050319"/>
                <a:gd name="connsiteY11" fmla="*/ 499882 h 1461674"/>
                <a:gd name="connsiteX12" fmla="*/ 752882 w 3050319"/>
                <a:gd name="connsiteY12" fmla="*/ 1365813 h 1461674"/>
                <a:gd name="connsiteX13" fmla="*/ 57979 w 3050319"/>
                <a:gd name="connsiteY13" fmla="*/ 990902 h 1461674"/>
                <a:gd name="connsiteX0" fmla="*/ 51104 w 3043444"/>
                <a:gd name="connsiteY0" fmla="*/ 990902 h 1461674"/>
                <a:gd name="connsiteX1" fmla="*/ 1552136 w 3043444"/>
                <a:gd name="connsiteY1" fmla="*/ 367678 h 1461674"/>
                <a:gd name="connsiteX2" fmla="*/ 852409 w 3043444"/>
                <a:gd name="connsiteY2" fmla="*/ 381965 h 1461674"/>
                <a:gd name="connsiteX3" fmla="*/ 1627733 w 3043444"/>
                <a:gd name="connsiteY3" fmla="*/ 0 h 1461674"/>
                <a:gd name="connsiteX4" fmla="*/ 2575228 w 3043444"/>
                <a:gd name="connsiteY4" fmla="*/ 343865 h 1461674"/>
                <a:gd name="connsiteX5" fmla="*/ 1729855 w 3043444"/>
                <a:gd name="connsiteY5" fmla="*/ 358816 h 1461674"/>
                <a:gd name="connsiteX6" fmla="*/ 3026220 w 3043444"/>
                <a:gd name="connsiteY6" fmla="*/ 1261641 h 1461674"/>
                <a:gd name="connsiteX7" fmla="*/ 2424939 w 3043444"/>
                <a:gd name="connsiteY7" fmla="*/ 1282078 h 1461674"/>
                <a:gd name="connsiteX8" fmla="*/ 1714181 w 3043444"/>
                <a:gd name="connsiteY8" fmla="*/ 489634 h 1461674"/>
                <a:gd name="connsiteX9" fmla="*/ 1949774 w 3043444"/>
                <a:gd name="connsiteY9" fmla="*/ 1354238 h 1461674"/>
                <a:gd name="connsiteX10" fmla="*/ 1359465 w 3043444"/>
                <a:gd name="connsiteY10" fmla="*/ 1354238 h 1461674"/>
                <a:gd name="connsiteX11" fmla="*/ 1586136 w 3043444"/>
                <a:gd name="connsiteY11" fmla="*/ 499882 h 1461674"/>
                <a:gd name="connsiteX12" fmla="*/ 465019 w 3043444"/>
                <a:gd name="connsiteY12" fmla="*/ 1284851 h 1461674"/>
                <a:gd name="connsiteX13" fmla="*/ 51104 w 3043444"/>
                <a:gd name="connsiteY13" fmla="*/ 990902 h 1461674"/>
                <a:gd name="connsiteX0" fmla="*/ 51104 w 3319526"/>
                <a:gd name="connsiteY0" fmla="*/ 990902 h 1461674"/>
                <a:gd name="connsiteX1" fmla="*/ 1552136 w 3319526"/>
                <a:gd name="connsiteY1" fmla="*/ 367678 h 1461674"/>
                <a:gd name="connsiteX2" fmla="*/ 852409 w 3319526"/>
                <a:gd name="connsiteY2" fmla="*/ 381965 h 1461674"/>
                <a:gd name="connsiteX3" fmla="*/ 1627733 w 3319526"/>
                <a:gd name="connsiteY3" fmla="*/ 0 h 1461674"/>
                <a:gd name="connsiteX4" fmla="*/ 2575228 w 3319526"/>
                <a:gd name="connsiteY4" fmla="*/ 343865 h 1461674"/>
                <a:gd name="connsiteX5" fmla="*/ 1729855 w 3319526"/>
                <a:gd name="connsiteY5" fmla="*/ 358816 h 1461674"/>
                <a:gd name="connsiteX6" fmla="*/ 3307208 w 3319526"/>
                <a:gd name="connsiteY6" fmla="*/ 1028279 h 1461674"/>
                <a:gd name="connsiteX7" fmla="*/ 2424939 w 3319526"/>
                <a:gd name="connsiteY7" fmla="*/ 1282078 h 1461674"/>
                <a:gd name="connsiteX8" fmla="*/ 1714181 w 3319526"/>
                <a:gd name="connsiteY8" fmla="*/ 489634 h 1461674"/>
                <a:gd name="connsiteX9" fmla="*/ 1949774 w 3319526"/>
                <a:gd name="connsiteY9" fmla="*/ 1354238 h 1461674"/>
                <a:gd name="connsiteX10" fmla="*/ 1359465 w 3319526"/>
                <a:gd name="connsiteY10" fmla="*/ 1354238 h 1461674"/>
                <a:gd name="connsiteX11" fmla="*/ 1586136 w 3319526"/>
                <a:gd name="connsiteY11" fmla="*/ 499882 h 1461674"/>
                <a:gd name="connsiteX12" fmla="*/ 465019 w 3319526"/>
                <a:gd name="connsiteY12" fmla="*/ 1284851 h 1461674"/>
                <a:gd name="connsiteX13" fmla="*/ 51104 w 3319526"/>
                <a:gd name="connsiteY13" fmla="*/ 990902 h 1461674"/>
                <a:gd name="connsiteX0" fmla="*/ 51104 w 3335508"/>
                <a:gd name="connsiteY0" fmla="*/ 990902 h 1461674"/>
                <a:gd name="connsiteX1" fmla="*/ 1552136 w 3335508"/>
                <a:gd name="connsiteY1" fmla="*/ 367678 h 1461674"/>
                <a:gd name="connsiteX2" fmla="*/ 852409 w 3335508"/>
                <a:gd name="connsiteY2" fmla="*/ 381965 h 1461674"/>
                <a:gd name="connsiteX3" fmla="*/ 1627733 w 3335508"/>
                <a:gd name="connsiteY3" fmla="*/ 0 h 1461674"/>
                <a:gd name="connsiteX4" fmla="*/ 2575228 w 3335508"/>
                <a:gd name="connsiteY4" fmla="*/ 343865 h 1461674"/>
                <a:gd name="connsiteX5" fmla="*/ 1729855 w 3335508"/>
                <a:gd name="connsiteY5" fmla="*/ 358816 h 1461674"/>
                <a:gd name="connsiteX6" fmla="*/ 3307208 w 3335508"/>
                <a:gd name="connsiteY6" fmla="*/ 1028279 h 1461674"/>
                <a:gd name="connsiteX7" fmla="*/ 2667827 w 3335508"/>
                <a:gd name="connsiteY7" fmla="*/ 1215403 h 1461674"/>
                <a:gd name="connsiteX8" fmla="*/ 1714181 w 3335508"/>
                <a:gd name="connsiteY8" fmla="*/ 489634 h 1461674"/>
                <a:gd name="connsiteX9" fmla="*/ 1949774 w 3335508"/>
                <a:gd name="connsiteY9" fmla="*/ 1354238 h 1461674"/>
                <a:gd name="connsiteX10" fmla="*/ 1359465 w 3335508"/>
                <a:gd name="connsiteY10" fmla="*/ 1354238 h 1461674"/>
                <a:gd name="connsiteX11" fmla="*/ 1586136 w 3335508"/>
                <a:gd name="connsiteY11" fmla="*/ 499882 h 1461674"/>
                <a:gd name="connsiteX12" fmla="*/ 465019 w 3335508"/>
                <a:gd name="connsiteY12" fmla="*/ 1284851 h 1461674"/>
                <a:gd name="connsiteX13" fmla="*/ 51104 w 3335508"/>
                <a:gd name="connsiteY13" fmla="*/ 990902 h 1461674"/>
                <a:gd name="connsiteX0" fmla="*/ 41102 w 3325506"/>
                <a:gd name="connsiteY0" fmla="*/ 990902 h 1461674"/>
                <a:gd name="connsiteX1" fmla="*/ 1542134 w 3325506"/>
                <a:gd name="connsiteY1" fmla="*/ 367678 h 1461674"/>
                <a:gd name="connsiteX2" fmla="*/ 842407 w 3325506"/>
                <a:gd name="connsiteY2" fmla="*/ 381965 h 1461674"/>
                <a:gd name="connsiteX3" fmla="*/ 1617731 w 3325506"/>
                <a:gd name="connsiteY3" fmla="*/ 0 h 1461674"/>
                <a:gd name="connsiteX4" fmla="*/ 2565226 w 3325506"/>
                <a:gd name="connsiteY4" fmla="*/ 343865 h 1461674"/>
                <a:gd name="connsiteX5" fmla="*/ 1719853 w 3325506"/>
                <a:gd name="connsiteY5" fmla="*/ 358816 h 1461674"/>
                <a:gd name="connsiteX6" fmla="*/ 3297206 w 3325506"/>
                <a:gd name="connsiteY6" fmla="*/ 1028279 h 1461674"/>
                <a:gd name="connsiteX7" fmla="*/ 2657825 w 3325506"/>
                <a:gd name="connsiteY7" fmla="*/ 1215403 h 1461674"/>
                <a:gd name="connsiteX8" fmla="*/ 1704179 w 3325506"/>
                <a:gd name="connsiteY8" fmla="*/ 489634 h 1461674"/>
                <a:gd name="connsiteX9" fmla="*/ 1939772 w 3325506"/>
                <a:gd name="connsiteY9" fmla="*/ 1354238 h 1461674"/>
                <a:gd name="connsiteX10" fmla="*/ 1349463 w 3325506"/>
                <a:gd name="connsiteY10" fmla="*/ 1354238 h 1461674"/>
                <a:gd name="connsiteX11" fmla="*/ 1576134 w 3325506"/>
                <a:gd name="connsiteY11" fmla="*/ 499882 h 1461674"/>
                <a:gd name="connsiteX12" fmla="*/ 797320 w 3325506"/>
                <a:gd name="connsiteY12" fmla="*/ 1314881 h 1461674"/>
                <a:gd name="connsiteX13" fmla="*/ 455017 w 3325506"/>
                <a:gd name="connsiteY13" fmla="*/ 1284851 h 1461674"/>
                <a:gd name="connsiteX14" fmla="*/ 41102 w 3325506"/>
                <a:gd name="connsiteY14" fmla="*/ 990902 h 1461674"/>
                <a:gd name="connsiteX0" fmla="*/ 41102 w 3325506"/>
                <a:gd name="connsiteY0" fmla="*/ 990902 h 1461674"/>
                <a:gd name="connsiteX1" fmla="*/ 1542134 w 3325506"/>
                <a:gd name="connsiteY1" fmla="*/ 367678 h 1461674"/>
                <a:gd name="connsiteX2" fmla="*/ 842407 w 3325506"/>
                <a:gd name="connsiteY2" fmla="*/ 381965 h 1461674"/>
                <a:gd name="connsiteX3" fmla="*/ 1617731 w 3325506"/>
                <a:gd name="connsiteY3" fmla="*/ 0 h 1461674"/>
                <a:gd name="connsiteX4" fmla="*/ 2565226 w 3325506"/>
                <a:gd name="connsiteY4" fmla="*/ 343865 h 1461674"/>
                <a:gd name="connsiteX5" fmla="*/ 1719853 w 3325506"/>
                <a:gd name="connsiteY5" fmla="*/ 358816 h 1461674"/>
                <a:gd name="connsiteX6" fmla="*/ 3297206 w 3325506"/>
                <a:gd name="connsiteY6" fmla="*/ 1028279 h 1461674"/>
                <a:gd name="connsiteX7" fmla="*/ 2657825 w 3325506"/>
                <a:gd name="connsiteY7" fmla="*/ 1215403 h 1461674"/>
                <a:gd name="connsiteX8" fmla="*/ 1704179 w 3325506"/>
                <a:gd name="connsiteY8" fmla="*/ 489634 h 1461674"/>
                <a:gd name="connsiteX9" fmla="*/ 1939772 w 3325506"/>
                <a:gd name="connsiteY9" fmla="*/ 1354238 h 1461674"/>
                <a:gd name="connsiteX10" fmla="*/ 1349463 w 3325506"/>
                <a:gd name="connsiteY10" fmla="*/ 1354238 h 1461674"/>
                <a:gd name="connsiteX11" fmla="*/ 1576134 w 3325506"/>
                <a:gd name="connsiteY11" fmla="*/ 499882 h 1461674"/>
                <a:gd name="connsiteX12" fmla="*/ 797320 w 3325506"/>
                <a:gd name="connsiteY12" fmla="*/ 1314881 h 1461674"/>
                <a:gd name="connsiteX13" fmla="*/ 455017 w 3325506"/>
                <a:gd name="connsiteY13" fmla="*/ 1284851 h 1461674"/>
                <a:gd name="connsiteX14" fmla="*/ 41102 w 3325506"/>
                <a:gd name="connsiteY14" fmla="*/ 990902 h 1461674"/>
                <a:gd name="connsiteX0" fmla="*/ 41102 w 3325506"/>
                <a:gd name="connsiteY0" fmla="*/ 990902 h 1461674"/>
                <a:gd name="connsiteX1" fmla="*/ 1542134 w 3325506"/>
                <a:gd name="connsiteY1" fmla="*/ 367678 h 1461674"/>
                <a:gd name="connsiteX2" fmla="*/ 842407 w 3325506"/>
                <a:gd name="connsiteY2" fmla="*/ 381965 h 1461674"/>
                <a:gd name="connsiteX3" fmla="*/ 1617731 w 3325506"/>
                <a:gd name="connsiteY3" fmla="*/ 0 h 1461674"/>
                <a:gd name="connsiteX4" fmla="*/ 2565226 w 3325506"/>
                <a:gd name="connsiteY4" fmla="*/ 343865 h 1461674"/>
                <a:gd name="connsiteX5" fmla="*/ 1719853 w 3325506"/>
                <a:gd name="connsiteY5" fmla="*/ 358816 h 1461674"/>
                <a:gd name="connsiteX6" fmla="*/ 3297206 w 3325506"/>
                <a:gd name="connsiteY6" fmla="*/ 1028279 h 1461674"/>
                <a:gd name="connsiteX7" fmla="*/ 2657825 w 3325506"/>
                <a:gd name="connsiteY7" fmla="*/ 1215403 h 1461674"/>
                <a:gd name="connsiteX8" fmla="*/ 1704179 w 3325506"/>
                <a:gd name="connsiteY8" fmla="*/ 489634 h 1461674"/>
                <a:gd name="connsiteX9" fmla="*/ 1939772 w 3325506"/>
                <a:gd name="connsiteY9" fmla="*/ 1354238 h 1461674"/>
                <a:gd name="connsiteX10" fmla="*/ 1349463 w 3325506"/>
                <a:gd name="connsiteY10" fmla="*/ 1354238 h 1461674"/>
                <a:gd name="connsiteX11" fmla="*/ 1576134 w 3325506"/>
                <a:gd name="connsiteY11" fmla="*/ 499882 h 1461674"/>
                <a:gd name="connsiteX12" fmla="*/ 797320 w 3325506"/>
                <a:gd name="connsiteY12" fmla="*/ 1314881 h 1461674"/>
                <a:gd name="connsiteX13" fmla="*/ 455017 w 3325506"/>
                <a:gd name="connsiteY13" fmla="*/ 1284851 h 1461674"/>
                <a:gd name="connsiteX14" fmla="*/ 41102 w 3325506"/>
                <a:gd name="connsiteY14" fmla="*/ 990902 h 1461674"/>
                <a:gd name="connsiteX0" fmla="*/ 18500 w 3302904"/>
                <a:gd name="connsiteY0" fmla="*/ 990902 h 1461674"/>
                <a:gd name="connsiteX1" fmla="*/ 1081382 w 3302904"/>
                <a:gd name="connsiteY1" fmla="*/ 377203 h 1461674"/>
                <a:gd name="connsiteX2" fmla="*/ 819805 w 3302904"/>
                <a:gd name="connsiteY2" fmla="*/ 381965 h 1461674"/>
                <a:gd name="connsiteX3" fmla="*/ 1595129 w 3302904"/>
                <a:gd name="connsiteY3" fmla="*/ 0 h 1461674"/>
                <a:gd name="connsiteX4" fmla="*/ 2542624 w 3302904"/>
                <a:gd name="connsiteY4" fmla="*/ 343865 h 1461674"/>
                <a:gd name="connsiteX5" fmla="*/ 1697251 w 3302904"/>
                <a:gd name="connsiteY5" fmla="*/ 358816 h 1461674"/>
                <a:gd name="connsiteX6" fmla="*/ 3274604 w 3302904"/>
                <a:gd name="connsiteY6" fmla="*/ 1028279 h 1461674"/>
                <a:gd name="connsiteX7" fmla="*/ 2635223 w 3302904"/>
                <a:gd name="connsiteY7" fmla="*/ 1215403 h 1461674"/>
                <a:gd name="connsiteX8" fmla="*/ 1681577 w 3302904"/>
                <a:gd name="connsiteY8" fmla="*/ 489634 h 1461674"/>
                <a:gd name="connsiteX9" fmla="*/ 1917170 w 3302904"/>
                <a:gd name="connsiteY9" fmla="*/ 1354238 h 1461674"/>
                <a:gd name="connsiteX10" fmla="*/ 1326861 w 3302904"/>
                <a:gd name="connsiteY10" fmla="*/ 1354238 h 1461674"/>
                <a:gd name="connsiteX11" fmla="*/ 1553532 w 3302904"/>
                <a:gd name="connsiteY11" fmla="*/ 499882 h 1461674"/>
                <a:gd name="connsiteX12" fmla="*/ 774718 w 3302904"/>
                <a:gd name="connsiteY12" fmla="*/ 1314881 h 1461674"/>
                <a:gd name="connsiteX13" fmla="*/ 432415 w 3302904"/>
                <a:gd name="connsiteY13" fmla="*/ 1284851 h 1461674"/>
                <a:gd name="connsiteX14" fmla="*/ 18500 w 3302904"/>
                <a:gd name="connsiteY14" fmla="*/ 990902 h 1461674"/>
                <a:gd name="connsiteX0" fmla="*/ 18500 w 3284927"/>
                <a:gd name="connsiteY0" fmla="*/ 990902 h 1461674"/>
                <a:gd name="connsiteX1" fmla="*/ 1081382 w 3284927"/>
                <a:gd name="connsiteY1" fmla="*/ 377203 h 1461674"/>
                <a:gd name="connsiteX2" fmla="*/ 819805 w 3284927"/>
                <a:gd name="connsiteY2" fmla="*/ 381965 h 1461674"/>
                <a:gd name="connsiteX3" fmla="*/ 1595129 w 3284927"/>
                <a:gd name="connsiteY3" fmla="*/ 0 h 1461674"/>
                <a:gd name="connsiteX4" fmla="*/ 2542624 w 3284927"/>
                <a:gd name="connsiteY4" fmla="*/ 343865 h 1461674"/>
                <a:gd name="connsiteX5" fmla="*/ 2125876 w 3284927"/>
                <a:gd name="connsiteY5" fmla="*/ 358816 h 1461674"/>
                <a:gd name="connsiteX6" fmla="*/ 3274604 w 3284927"/>
                <a:gd name="connsiteY6" fmla="*/ 1028279 h 1461674"/>
                <a:gd name="connsiteX7" fmla="*/ 2635223 w 3284927"/>
                <a:gd name="connsiteY7" fmla="*/ 1215403 h 1461674"/>
                <a:gd name="connsiteX8" fmla="*/ 1681577 w 3284927"/>
                <a:gd name="connsiteY8" fmla="*/ 489634 h 1461674"/>
                <a:gd name="connsiteX9" fmla="*/ 1917170 w 3284927"/>
                <a:gd name="connsiteY9" fmla="*/ 1354238 h 1461674"/>
                <a:gd name="connsiteX10" fmla="*/ 1326861 w 3284927"/>
                <a:gd name="connsiteY10" fmla="*/ 1354238 h 1461674"/>
                <a:gd name="connsiteX11" fmla="*/ 1553532 w 3284927"/>
                <a:gd name="connsiteY11" fmla="*/ 499882 h 1461674"/>
                <a:gd name="connsiteX12" fmla="*/ 774718 w 3284927"/>
                <a:gd name="connsiteY12" fmla="*/ 1314881 h 1461674"/>
                <a:gd name="connsiteX13" fmla="*/ 432415 w 3284927"/>
                <a:gd name="connsiteY13" fmla="*/ 1284851 h 1461674"/>
                <a:gd name="connsiteX14" fmla="*/ 18500 w 3284927"/>
                <a:gd name="connsiteY14" fmla="*/ 990902 h 1461674"/>
                <a:gd name="connsiteX0" fmla="*/ 18500 w 3284927"/>
                <a:gd name="connsiteY0" fmla="*/ 990902 h 1464061"/>
                <a:gd name="connsiteX1" fmla="*/ 1081382 w 3284927"/>
                <a:gd name="connsiteY1" fmla="*/ 377203 h 1464061"/>
                <a:gd name="connsiteX2" fmla="*/ 819805 w 3284927"/>
                <a:gd name="connsiteY2" fmla="*/ 381965 h 1464061"/>
                <a:gd name="connsiteX3" fmla="*/ 1595129 w 3284927"/>
                <a:gd name="connsiteY3" fmla="*/ 0 h 1464061"/>
                <a:gd name="connsiteX4" fmla="*/ 2542624 w 3284927"/>
                <a:gd name="connsiteY4" fmla="*/ 343865 h 1464061"/>
                <a:gd name="connsiteX5" fmla="*/ 2125876 w 3284927"/>
                <a:gd name="connsiteY5" fmla="*/ 358816 h 1464061"/>
                <a:gd name="connsiteX6" fmla="*/ 3274604 w 3284927"/>
                <a:gd name="connsiteY6" fmla="*/ 1028279 h 1464061"/>
                <a:gd name="connsiteX7" fmla="*/ 2635223 w 3284927"/>
                <a:gd name="connsiteY7" fmla="*/ 1215403 h 1464061"/>
                <a:gd name="connsiteX8" fmla="*/ 1681577 w 3284927"/>
                <a:gd name="connsiteY8" fmla="*/ 489634 h 1464061"/>
                <a:gd name="connsiteX9" fmla="*/ 1917170 w 3284927"/>
                <a:gd name="connsiteY9" fmla="*/ 1354238 h 1464061"/>
                <a:gd name="connsiteX10" fmla="*/ 1326861 w 3284927"/>
                <a:gd name="connsiteY10" fmla="*/ 1354238 h 1464061"/>
                <a:gd name="connsiteX11" fmla="*/ 1324932 w 3284927"/>
                <a:gd name="connsiteY11" fmla="*/ 461782 h 1464061"/>
                <a:gd name="connsiteX12" fmla="*/ 774718 w 3284927"/>
                <a:gd name="connsiteY12" fmla="*/ 1314881 h 1464061"/>
                <a:gd name="connsiteX13" fmla="*/ 432415 w 3284927"/>
                <a:gd name="connsiteY13" fmla="*/ 1284851 h 1464061"/>
                <a:gd name="connsiteX14" fmla="*/ 18500 w 3284927"/>
                <a:gd name="connsiteY14" fmla="*/ 990902 h 1464061"/>
                <a:gd name="connsiteX0" fmla="*/ 18500 w 3284927"/>
                <a:gd name="connsiteY0" fmla="*/ 990902 h 1464061"/>
                <a:gd name="connsiteX1" fmla="*/ 1081382 w 3284927"/>
                <a:gd name="connsiteY1" fmla="*/ 377203 h 1464061"/>
                <a:gd name="connsiteX2" fmla="*/ 819805 w 3284927"/>
                <a:gd name="connsiteY2" fmla="*/ 381965 h 1464061"/>
                <a:gd name="connsiteX3" fmla="*/ 1595129 w 3284927"/>
                <a:gd name="connsiteY3" fmla="*/ 0 h 1464061"/>
                <a:gd name="connsiteX4" fmla="*/ 2542624 w 3284927"/>
                <a:gd name="connsiteY4" fmla="*/ 343865 h 1464061"/>
                <a:gd name="connsiteX5" fmla="*/ 2125876 w 3284927"/>
                <a:gd name="connsiteY5" fmla="*/ 358816 h 1464061"/>
                <a:gd name="connsiteX6" fmla="*/ 3274604 w 3284927"/>
                <a:gd name="connsiteY6" fmla="*/ 1028279 h 1464061"/>
                <a:gd name="connsiteX7" fmla="*/ 2635223 w 3284927"/>
                <a:gd name="connsiteY7" fmla="*/ 1215403 h 1464061"/>
                <a:gd name="connsiteX8" fmla="*/ 1681577 w 3284927"/>
                <a:gd name="connsiteY8" fmla="*/ 489634 h 1464061"/>
                <a:gd name="connsiteX9" fmla="*/ 1917170 w 3284927"/>
                <a:gd name="connsiteY9" fmla="*/ 1354238 h 1464061"/>
                <a:gd name="connsiteX10" fmla="*/ 1326861 w 3284927"/>
                <a:gd name="connsiteY10" fmla="*/ 1354238 h 1464061"/>
                <a:gd name="connsiteX11" fmla="*/ 1324932 w 3284927"/>
                <a:gd name="connsiteY11" fmla="*/ 461782 h 1464061"/>
                <a:gd name="connsiteX12" fmla="*/ 774718 w 3284927"/>
                <a:gd name="connsiteY12" fmla="*/ 1314881 h 1464061"/>
                <a:gd name="connsiteX13" fmla="*/ 432415 w 3284927"/>
                <a:gd name="connsiteY13" fmla="*/ 1284851 h 1464061"/>
                <a:gd name="connsiteX14" fmla="*/ 18500 w 3284927"/>
                <a:gd name="connsiteY14" fmla="*/ 990902 h 1464061"/>
                <a:gd name="connsiteX0" fmla="*/ 18500 w 3284538"/>
                <a:gd name="connsiteY0" fmla="*/ 990902 h 1469138"/>
                <a:gd name="connsiteX1" fmla="*/ 1081382 w 3284538"/>
                <a:gd name="connsiteY1" fmla="*/ 377203 h 1469138"/>
                <a:gd name="connsiteX2" fmla="*/ 819805 w 3284538"/>
                <a:gd name="connsiteY2" fmla="*/ 381965 h 1469138"/>
                <a:gd name="connsiteX3" fmla="*/ 1595129 w 3284538"/>
                <a:gd name="connsiteY3" fmla="*/ 0 h 1469138"/>
                <a:gd name="connsiteX4" fmla="*/ 2542624 w 3284538"/>
                <a:gd name="connsiteY4" fmla="*/ 343865 h 1469138"/>
                <a:gd name="connsiteX5" fmla="*/ 2125876 w 3284538"/>
                <a:gd name="connsiteY5" fmla="*/ 358816 h 1469138"/>
                <a:gd name="connsiteX6" fmla="*/ 3274604 w 3284538"/>
                <a:gd name="connsiteY6" fmla="*/ 1028279 h 1469138"/>
                <a:gd name="connsiteX7" fmla="*/ 2635223 w 3284538"/>
                <a:gd name="connsiteY7" fmla="*/ 1215403 h 1469138"/>
                <a:gd name="connsiteX8" fmla="*/ 1810164 w 3284538"/>
                <a:gd name="connsiteY8" fmla="*/ 408672 h 1469138"/>
                <a:gd name="connsiteX9" fmla="*/ 1917170 w 3284538"/>
                <a:gd name="connsiteY9" fmla="*/ 1354238 h 1469138"/>
                <a:gd name="connsiteX10" fmla="*/ 1326861 w 3284538"/>
                <a:gd name="connsiteY10" fmla="*/ 1354238 h 1469138"/>
                <a:gd name="connsiteX11" fmla="*/ 1324932 w 3284538"/>
                <a:gd name="connsiteY11" fmla="*/ 461782 h 1469138"/>
                <a:gd name="connsiteX12" fmla="*/ 774718 w 3284538"/>
                <a:gd name="connsiteY12" fmla="*/ 1314881 h 1469138"/>
                <a:gd name="connsiteX13" fmla="*/ 432415 w 3284538"/>
                <a:gd name="connsiteY13" fmla="*/ 1284851 h 1469138"/>
                <a:gd name="connsiteX14" fmla="*/ 18500 w 3284538"/>
                <a:gd name="connsiteY14" fmla="*/ 990902 h 1469138"/>
                <a:gd name="connsiteX0" fmla="*/ 18500 w 3284538"/>
                <a:gd name="connsiteY0" fmla="*/ 990902 h 1470905"/>
                <a:gd name="connsiteX1" fmla="*/ 1081382 w 3284538"/>
                <a:gd name="connsiteY1" fmla="*/ 377203 h 1470905"/>
                <a:gd name="connsiteX2" fmla="*/ 819805 w 3284538"/>
                <a:gd name="connsiteY2" fmla="*/ 381965 h 1470905"/>
                <a:gd name="connsiteX3" fmla="*/ 1595129 w 3284538"/>
                <a:gd name="connsiteY3" fmla="*/ 0 h 1470905"/>
                <a:gd name="connsiteX4" fmla="*/ 2542624 w 3284538"/>
                <a:gd name="connsiteY4" fmla="*/ 343865 h 1470905"/>
                <a:gd name="connsiteX5" fmla="*/ 2125876 w 3284538"/>
                <a:gd name="connsiteY5" fmla="*/ 358816 h 1470905"/>
                <a:gd name="connsiteX6" fmla="*/ 3274604 w 3284538"/>
                <a:gd name="connsiteY6" fmla="*/ 1028279 h 1470905"/>
                <a:gd name="connsiteX7" fmla="*/ 2635223 w 3284538"/>
                <a:gd name="connsiteY7" fmla="*/ 1215403 h 1470905"/>
                <a:gd name="connsiteX8" fmla="*/ 1810164 w 3284538"/>
                <a:gd name="connsiteY8" fmla="*/ 408672 h 1470905"/>
                <a:gd name="connsiteX9" fmla="*/ 1917170 w 3284538"/>
                <a:gd name="connsiteY9" fmla="*/ 1354238 h 1470905"/>
                <a:gd name="connsiteX10" fmla="*/ 1326861 w 3284538"/>
                <a:gd name="connsiteY10" fmla="*/ 1354238 h 1470905"/>
                <a:gd name="connsiteX11" fmla="*/ 1415420 w 3284538"/>
                <a:gd name="connsiteY11" fmla="*/ 433207 h 1470905"/>
                <a:gd name="connsiteX12" fmla="*/ 774718 w 3284538"/>
                <a:gd name="connsiteY12" fmla="*/ 1314881 h 1470905"/>
                <a:gd name="connsiteX13" fmla="*/ 432415 w 3284538"/>
                <a:gd name="connsiteY13" fmla="*/ 1284851 h 1470905"/>
                <a:gd name="connsiteX14" fmla="*/ 18500 w 3284538"/>
                <a:gd name="connsiteY14" fmla="*/ 990902 h 1470905"/>
                <a:gd name="connsiteX0" fmla="*/ 18500 w 3284538"/>
                <a:gd name="connsiteY0" fmla="*/ 990902 h 1470905"/>
                <a:gd name="connsiteX1" fmla="*/ 1081382 w 3284538"/>
                <a:gd name="connsiteY1" fmla="*/ 377203 h 1470905"/>
                <a:gd name="connsiteX2" fmla="*/ 762655 w 3284538"/>
                <a:gd name="connsiteY2" fmla="*/ 381965 h 1470905"/>
                <a:gd name="connsiteX3" fmla="*/ 1595129 w 3284538"/>
                <a:gd name="connsiteY3" fmla="*/ 0 h 1470905"/>
                <a:gd name="connsiteX4" fmla="*/ 2542624 w 3284538"/>
                <a:gd name="connsiteY4" fmla="*/ 343865 h 1470905"/>
                <a:gd name="connsiteX5" fmla="*/ 2125876 w 3284538"/>
                <a:gd name="connsiteY5" fmla="*/ 358816 h 1470905"/>
                <a:gd name="connsiteX6" fmla="*/ 3274604 w 3284538"/>
                <a:gd name="connsiteY6" fmla="*/ 1028279 h 1470905"/>
                <a:gd name="connsiteX7" fmla="*/ 2635223 w 3284538"/>
                <a:gd name="connsiteY7" fmla="*/ 1215403 h 1470905"/>
                <a:gd name="connsiteX8" fmla="*/ 1810164 w 3284538"/>
                <a:gd name="connsiteY8" fmla="*/ 408672 h 1470905"/>
                <a:gd name="connsiteX9" fmla="*/ 1917170 w 3284538"/>
                <a:gd name="connsiteY9" fmla="*/ 1354238 h 1470905"/>
                <a:gd name="connsiteX10" fmla="*/ 1326861 w 3284538"/>
                <a:gd name="connsiteY10" fmla="*/ 1354238 h 1470905"/>
                <a:gd name="connsiteX11" fmla="*/ 1415420 w 3284538"/>
                <a:gd name="connsiteY11" fmla="*/ 433207 h 1470905"/>
                <a:gd name="connsiteX12" fmla="*/ 774718 w 3284538"/>
                <a:gd name="connsiteY12" fmla="*/ 1314881 h 1470905"/>
                <a:gd name="connsiteX13" fmla="*/ 432415 w 3284538"/>
                <a:gd name="connsiteY13" fmla="*/ 1284851 h 1470905"/>
                <a:gd name="connsiteX14" fmla="*/ 18500 w 3284538"/>
                <a:gd name="connsiteY14" fmla="*/ 990902 h 1470905"/>
                <a:gd name="connsiteX0" fmla="*/ 18500 w 3284538"/>
                <a:gd name="connsiteY0" fmla="*/ 990902 h 1470905"/>
                <a:gd name="connsiteX1" fmla="*/ 1081382 w 3284538"/>
                <a:gd name="connsiteY1" fmla="*/ 377203 h 1470905"/>
                <a:gd name="connsiteX2" fmla="*/ 762655 w 3284538"/>
                <a:gd name="connsiteY2" fmla="*/ 381965 h 1470905"/>
                <a:gd name="connsiteX3" fmla="*/ 1595129 w 3284538"/>
                <a:gd name="connsiteY3" fmla="*/ 0 h 1470905"/>
                <a:gd name="connsiteX4" fmla="*/ 2542624 w 3284538"/>
                <a:gd name="connsiteY4" fmla="*/ 343865 h 1470905"/>
                <a:gd name="connsiteX5" fmla="*/ 2125876 w 3284538"/>
                <a:gd name="connsiteY5" fmla="*/ 358816 h 1470905"/>
                <a:gd name="connsiteX6" fmla="*/ 3274604 w 3284538"/>
                <a:gd name="connsiteY6" fmla="*/ 1028279 h 1470905"/>
                <a:gd name="connsiteX7" fmla="*/ 2635223 w 3284538"/>
                <a:gd name="connsiteY7" fmla="*/ 1215403 h 1470905"/>
                <a:gd name="connsiteX8" fmla="*/ 1810164 w 3284538"/>
                <a:gd name="connsiteY8" fmla="*/ 408672 h 1470905"/>
                <a:gd name="connsiteX9" fmla="*/ 1917170 w 3284538"/>
                <a:gd name="connsiteY9" fmla="*/ 1354238 h 1470905"/>
                <a:gd name="connsiteX10" fmla="*/ 1326861 w 3284538"/>
                <a:gd name="connsiteY10" fmla="*/ 1354238 h 1470905"/>
                <a:gd name="connsiteX11" fmla="*/ 1415420 w 3284538"/>
                <a:gd name="connsiteY11" fmla="*/ 433207 h 1470905"/>
                <a:gd name="connsiteX12" fmla="*/ 774718 w 3284538"/>
                <a:gd name="connsiteY12" fmla="*/ 1314881 h 1470905"/>
                <a:gd name="connsiteX13" fmla="*/ 432415 w 3284538"/>
                <a:gd name="connsiteY13" fmla="*/ 1284851 h 1470905"/>
                <a:gd name="connsiteX14" fmla="*/ 18500 w 3284538"/>
                <a:gd name="connsiteY14" fmla="*/ 990902 h 1470905"/>
                <a:gd name="connsiteX0" fmla="*/ 18500 w 3284538"/>
                <a:gd name="connsiteY0" fmla="*/ 990902 h 1470905"/>
                <a:gd name="connsiteX1" fmla="*/ 1081382 w 3284538"/>
                <a:gd name="connsiteY1" fmla="*/ 377203 h 1470905"/>
                <a:gd name="connsiteX2" fmla="*/ 762655 w 3284538"/>
                <a:gd name="connsiteY2" fmla="*/ 381965 h 1470905"/>
                <a:gd name="connsiteX3" fmla="*/ 1595129 w 3284538"/>
                <a:gd name="connsiteY3" fmla="*/ 0 h 1470905"/>
                <a:gd name="connsiteX4" fmla="*/ 2542624 w 3284538"/>
                <a:gd name="connsiteY4" fmla="*/ 343865 h 1470905"/>
                <a:gd name="connsiteX5" fmla="*/ 2125876 w 3284538"/>
                <a:gd name="connsiteY5" fmla="*/ 358816 h 1470905"/>
                <a:gd name="connsiteX6" fmla="*/ 3274604 w 3284538"/>
                <a:gd name="connsiteY6" fmla="*/ 1028279 h 1470905"/>
                <a:gd name="connsiteX7" fmla="*/ 2635223 w 3284538"/>
                <a:gd name="connsiteY7" fmla="*/ 1215403 h 1470905"/>
                <a:gd name="connsiteX8" fmla="*/ 1810164 w 3284538"/>
                <a:gd name="connsiteY8" fmla="*/ 408672 h 1470905"/>
                <a:gd name="connsiteX9" fmla="*/ 1917170 w 3284538"/>
                <a:gd name="connsiteY9" fmla="*/ 1354238 h 1470905"/>
                <a:gd name="connsiteX10" fmla="*/ 1326861 w 3284538"/>
                <a:gd name="connsiteY10" fmla="*/ 1354238 h 1470905"/>
                <a:gd name="connsiteX11" fmla="*/ 1415420 w 3284538"/>
                <a:gd name="connsiteY11" fmla="*/ 433207 h 1470905"/>
                <a:gd name="connsiteX12" fmla="*/ 774718 w 3284538"/>
                <a:gd name="connsiteY12" fmla="*/ 1314881 h 1470905"/>
                <a:gd name="connsiteX13" fmla="*/ 432415 w 3284538"/>
                <a:gd name="connsiteY13" fmla="*/ 1284851 h 1470905"/>
                <a:gd name="connsiteX14" fmla="*/ 18500 w 3284538"/>
                <a:gd name="connsiteY14" fmla="*/ 990902 h 1470905"/>
                <a:gd name="connsiteX0" fmla="*/ 18500 w 3378531"/>
                <a:gd name="connsiteY0" fmla="*/ 990902 h 1470905"/>
                <a:gd name="connsiteX1" fmla="*/ 1081382 w 3378531"/>
                <a:gd name="connsiteY1" fmla="*/ 377203 h 1470905"/>
                <a:gd name="connsiteX2" fmla="*/ 762655 w 3378531"/>
                <a:gd name="connsiteY2" fmla="*/ 381965 h 1470905"/>
                <a:gd name="connsiteX3" fmla="*/ 1595129 w 3378531"/>
                <a:gd name="connsiteY3" fmla="*/ 0 h 1470905"/>
                <a:gd name="connsiteX4" fmla="*/ 2542624 w 3378531"/>
                <a:gd name="connsiteY4" fmla="*/ 343865 h 1470905"/>
                <a:gd name="connsiteX5" fmla="*/ 2125876 w 3378531"/>
                <a:gd name="connsiteY5" fmla="*/ 358816 h 1470905"/>
                <a:gd name="connsiteX6" fmla="*/ 3369854 w 3378531"/>
                <a:gd name="connsiteY6" fmla="*/ 1028279 h 1470905"/>
                <a:gd name="connsiteX7" fmla="*/ 2635223 w 3378531"/>
                <a:gd name="connsiteY7" fmla="*/ 1215403 h 1470905"/>
                <a:gd name="connsiteX8" fmla="*/ 1810164 w 3378531"/>
                <a:gd name="connsiteY8" fmla="*/ 408672 h 1470905"/>
                <a:gd name="connsiteX9" fmla="*/ 1917170 w 3378531"/>
                <a:gd name="connsiteY9" fmla="*/ 1354238 h 1470905"/>
                <a:gd name="connsiteX10" fmla="*/ 1326861 w 3378531"/>
                <a:gd name="connsiteY10" fmla="*/ 1354238 h 1470905"/>
                <a:gd name="connsiteX11" fmla="*/ 1415420 w 3378531"/>
                <a:gd name="connsiteY11" fmla="*/ 433207 h 1470905"/>
                <a:gd name="connsiteX12" fmla="*/ 774718 w 3378531"/>
                <a:gd name="connsiteY12" fmla="*/ 1314881 h 1470905"/>
                <a:gd name="connsiteX13" fmla="*/ 432415 w 3378531"/>
                <a:gd name="connsiteY13" fmla="*/ 1284851 h 1470905"/>
                <a:gd name="connsiteX14" fmla="*/ 18500 w 3378531"/>
                <a:gd name="connsiteY14" fmla="*/ 990902 h 1470905"/>
                <a:gd name="connsiteX0" fmla="*/ 18500 w 3373964"/>
                <a:gd name="connsiteY0" fmla="*/ 990902 h 1470905"/>
                <a:gd name="connsiteX1" fmla="*/ 1081382 w 3373964"/>
                <a:gd name="connsiteY1" fmla="*/ 377203 h 1470905"/>
                <a:gd name="connsiteX2" fmla="*/ 762655 w 3373964"/>
                <a:gd name="connsiteY2" fmla="*/ 381965 h 1470905"/>
                <a:gd name="connsiteX3" fmla="*/ 1595129 w 3373964"/>
                <a:gd name="connsiteY3" fmla="*/ 0 h 1470905"/>
                <a:gd name="connsiteX4" fmla="*/ 2542624 w 3373964"/>
                <a:gd name="connsiteY4" fmla="*/ 343865 h 1470905"/>
                <a:gd name="connsiteX5" fmla="*/ 2125876 w 3373964"/>
                <a:gd name="connsiteY5" fmla="*/ 358816 h 1470905"/>
                <a:gd name="connsiteX6" fmla="*/ 3369854 w 3373964"/>
                <a:gd name="connsiteY6" fmla="*/ 1028279 h 1470905"/>
                <a:gd name="connsiteX7" fmla="*/ 2501873 w 3373964"/>
                <a:gd name="connsiteY7" fmla="*/ 1263028 h 1470905"/>
                <a:gd name="connsiteX8" fmla="*/ 1810164 w 3373964"/>
                <a:gd name="connsiteY8" fmla="*/ 408672 h 1470905"/>
                <a:gd name="connsiteX9" fmla="*/ 1917170 w 3373964"/>
                <a:gd name="connsiteY9" fmla="*/ 1354238 h 1470905"/>
                <a:gd name="connsiteX10" fmla="*/ 1326861 w 3373964"/>
                <a:gd name="connsiteY10" fmla="*/ 1354238 h 1470905"/>
                <a:gd name="connsiteX11" fmla="*/ 1415420 w 3373964"/>
                <a:gd name="connsiteY11" fmla="*/ 433207 h 1470905"/>
                <a:gd name="connsiteX12" fmla="*/ 774718 w 3373964"/>
                <a:gd name="connsiteY12" fmla="*/ 1314881 h 1470905"/>
                <a:gd name="connsiteX13" fmla="*/ 432415 w 3373964"/>
                <a:gd name="connsiteY13" fmla="*/ 1284851 h 1470905"/>
                <a:gd name="connsiteX14" fmla="*/ 18500 w 3373964"/>
                <a:gd name="connsiteY14" fmla="*/ 990902 h 1470905"/>
                <a:gd name="connsiteX0" fmla="*/ 13896 w 3558693"/>
                <a:gd name="connsiteY0" fmla="*/ 990902 h 1470905"/>
                <a:gd name="connsiteX1" fmla="*/ 1266111 w 3558693"/>
                <a:gd name="connsiteY1" fmla="*/ 377203 h 1470905"/>
                <a:gd name="connsiteX2" fmla="*/ 947384 w 3558693"/>
                <a:gd name="connsiteY2" fmla="*/ 381965 h 1470905"/>
                <a:gd name="connsiteX3" fmla="*/ 1779858 w 3558693"/>
                <a:gd name="connsiteY3" fmla="*/ 0 h 1470905"/>
                <a:gd name="connsiteX4" fmla="*/ 2727353 w 3558693"/>
                <a:gd name="connsiteY4" fmla="*/ 343865 h 1470905"/>
                <a:gd name="connsiteX5" fmla="*/ 2310605 w 3558693"/>
                <a:gd name="connsiteY5" fmla="*/ 358816 h 1470905"/>
                <a:gd name="connsiteX6" fmla="*/ 3554583 w 3558693"/>
                <a:gd name="connsiteY6" fmla="*/ 1028279 h 1470905"/>
                <a:gd name="connsiteX7" fmla="*/ 2686602 w 3558693"/>
                <a:gd name="connsiteY7" fmla="*/ 1263028 h 1470905"/>
                <a:gd name="connsiteX8" fmla="*/ 1994893 w 3558693"/>
                <a:gd name="connsiteY8" fmla="*/ 408672 h 1470905"/>
                <a:gd name="connsiteX9" fmla="*/ 2101899 w 3558693"/>
                <a:gd name="connsiteY9" fmla="*/ 1354238 h 1470905"/>
                <a:gd name="connsiteX10" fmla="*/ 1511590 w 3558693"/>
                <a:gd name="connsiteY10" fmla="*/ 1354238 h 1470905"/>
                <a:gd name="connsiteX11" fmla="*/ 1600149 w 3558693"/>
                <a:gd name="connsiteY11" fmla="*/ 433207 h 1470905"/>
                <a:gd name="connsiteX12" fmla="*/ 959447 w 3558693"/>
                <a:gd name="connsiteY12" fmla="*/ 1314881 h 1470905"/>
                <a:gd name="connsiteX13" fmla="*/ 617144 w 3558693"/>
                <a:gd name="connsiteY13" fmla="*/ 1284851 h 1470905"/>
                <a:gd name="connsiteX14" fmla="*/ 13896 w 3558693"/>
                <a:gd name="connsiteY14" fmla="*/ 990902 h 1470905"/>
                <a:gd name="connsiteX0" fmla="*/ 24494 w 3569291"/>
                <a:gd name="connsiteY0" fmla="*/ 990902 h 1470905"/>
                <a:gd name="connsiteX1" fmla="*/ 1276709 w 3569291"/>
                <a:gd name="connsiteY1" fmla="*/ 377203 h 1470905"/>
                <a:gd name="connsiteX2" fmla="*/ 957982 w 3569291"/>
                <a:gd name="connsiteY2" fmla="*/ 381965 h 1470905"/>
                <a:gd name="connsiteX3" fmla="*/ 1790456 w 3569291"/>
                <a:gd name="connsiteY3" fmla="*/ 0 h 1470905"/>
                <a:gd name="connsiteX4" fmla="*/ 2737951 w 3569291"/>
                <a:gd name="connsiteY4" fmla="*/ 343865 h 1470905"/>
                <a:gd name="connsiteX5" fmla="*/ 2321203 w 3569291"/>
                <a:gd name="connsiteY5" fmla="*/ 358816 h 1470905"/>
                <a:gd name="connsiteX6" fmla="*/ 3565181 w 3569291"/>
                <a:gd name="connsiteY6" fmla="*/ 1028279 h 1470905"/>
                <a:gd name="connsiteX7" fmla="*/ 2697200 w 3569291"/>
                <a:gd name="connsiteY7" fmla="*/ 1263028 h 1470905"/>
                <a:gd name="connsiteX8" fmla="*/ 2005491 w 3569291"/>
                <a:gd name="connsiteY8" fmla="*/ 408672 h 1470905"/>
                <a:gd name="connsiteX9" fmla="*/ 2112497 w 3569291"/>
                <a:gd name="connsiteY9" fmla="*/ 1354238 h 1470905"/>
                <a:gd name="connsiteX10" fmla="*/ 1522188 w 3569291"/>
                <a:gd name="connsiteY10" fmla="*/ 1354238 h 1470905"/>
                <a:gd name="connsiteX11" fmla="*/ 1610747 w 3569291"/>
                <a:gd name="connsiteY11" fmla="*/ 433207 h 1470905"/>
                <a:gd name="connsiteX12" fmla="*/ 970045 w 3569291"/>
                <a:gd name="connsiteY12" fmla="*/ 1314881 h 1470905"/>
                <a:gd name="connsiteX13" fmla="*/ 627742 w 3569291"/>
                <a:gd name="connsiteY13" fmla="*/ 1284851 h 1470905"/>
                <a:gd name="connsiteX14" fmla="*/ 24494 w 3569291"/>
                <a:gd name="connsiteY14" fmla="*/ 990902 h 1470905"/>
                <a:gd name="connsiteX0" fmla="*/ 24494 w 3602737"/>
                <a:gd name="connsiteY0" fmla="*/ 990902 h 1470905"/>
                <a:gd name="connsiteX1" fmla="*/ 1276709 w 3602737"/>
                <a:gd name="connsiteY1" fmla="*/ 377203 h 1470905"/>
                <a:gd name="connsiteX2" fmla="*/ 957982 w 3602737"/>
                <a:gd name="connsiteY2" fmla="*/ 381965 h 1470905"/>
                <a:gd name="connsiteX3" fmla="*/ 1790456 w 3602737"/>
                <a:gd name="connsiteY3" fmla="*/ 0 h 1470905"/>
                <a:gd name="connsiteX4" fmla="*/ 2737951 w 3602737"/>
                <a:gd name="connsiteY4" fmla="*/ 343865 h 1470905"/>
                <a:gd name="connsiteX5" fmla="*/ 2321203 w 3602737"/>
                <a:gd name="connsiteY5" fmla="*/ 358816 h 1470905"/>
                <a:gd name="connsiteX6" fmla="*/ 3565181 w 3602737"/>
                <a:gd name="connsiteY6" fmla="*/ 1028279 h 1470905"/>
                <a:gd name="connsiteX7" fmla="*/ 2697200 w 3602737"/>
                <a:gd name="connsiteY7" fmla="*/ 1263028 h 1470905"/>
                <a:gd name="connsiteX8" fmla="*/ 2005491 w 3602737"/>
                <a:gd name="connsiteY8" fmla="*/ 408672 h 1470905"/>
                <a:gd name="connsiteX9" fmla="*/ 2112497 w 3602737"/>
                <a:gd name="connsiteY9" fmla="*/ 1354238 h 1470905"/>
                <a:gd name="connsiteX10" fmla="*/ 1522188 w 3602737"/>
                <a:gd name="connsiteY10" fmla="*/ 1354238 h 1470905"/>
                <a:gd name="connsiteX11" fmla="*/ 1610747 w 3602737"/>
                <a:gd name="connsiteY11" fmla="*/ 433207 h 1470905"/>
                <a:gd name="connsiteX12" fmla="*/ 970045 w 3602737"/>
                <a:gd name="connsiteY12" fmla="*/ 1314881 h 1470905"/>
                <a:gd name="connsiteX13" fmla="*/ 627742 w 3602737"/>
                <a:gd name="connsiteY13" fmla="*/ 1284851 h 1470905"/>
                <a:gd name="connsiteX14" fmla="*/ 24494 w 3602737"/>
                <a:gd name="connsiteY14" fmla="*/ 990902 h 1470905"/>
                <a:gd name="connsiteX0" fmla="*/ 22561 w 3673625"/>
                <a:gd name="connsiteY0" fmla="*/ 1155337 h 1470905"/>
                <a:gd name="connsiteX1" fmla="*/ 1347597 w 3673625"/>
                <a:gd name="connsiteY1" fmla="*/ 377203 h 1470905"/>
                <a:gd name="connsiteX2" fmla="*/ 1028870 w 3673625"/>
                <a:gd name="connsiteY2" fmla="*/ 381965 h 1470905"/>
                <a:gd name="connsiteX3" fmla="*/ 1861344 w 3673625"/>
                <a:gd name="connsiteY3" fmla="*/ 0 h 1470905"/>
                <a:gd name="connsiteX4" fmla="*/ 2808839 w 3673625"/>
                <a:gd name="connsiteY4" fmla="*/ 343865 h 1470905"/>
                <a:gd name="connsiteX5" fmla="*/ 2392091 w 3673625"/>
                <a:gd name="connsiteY5" fmla="*/ 358816 h 1470905"/>
                <a:gd name="connsiteX6" fmla="*/ 3636069 w 3673625"/>
                <a:gd name="connsiteY6" fmla="*/ 1028279 h 1470905"/>
                <a:gd name="connsiteX7" fmla="*/ 2768088 w 3673625"/>
                <a:gd name="connsiteY7" fmla="*/ 1263028 h 1470905"/>
                <a:gd name="connsiteX8" fmla="*/ 2076379 w 3673625"/>
                <a:gd name="connsiteY8" fmla="*/ 408672 h 1470905"/>
                <a:gd name="connsiteX9" fmla="*/ 2183385 w 3673625"/>
                <a:gd name="connsiteY9" fmla="*/ 1354238 h 1470905"/>
                <a:gd name="connsiteX10" fmla="*/ 1593076 w 3673625"/>
                <a:gd name="connsiteY10" fmla="*/ 1354238 h 1470905"/>
                <a:gd name="connsiteX11" fmla="*/ 1681635 w 3673625"/>
                <a:gd name="connsiteY11" fmla="*/ 433207 h 1470905"/>
                <a:gd name="connsiteX12" fmla="*/ 1040933 w 3673625"/>
                <a:gd name="connsiteY12" fmla="*/ 1314881 h 1470905"/>
                <a:gd name="connsiteX13" fmla="*/ 698630 w 3673625"/>
                <a:gd name="connsiteY13" fmla="*/ 1284851 h 1470905"/>
                <a:gd name="connsiteX14" fmla="*/ 22561 w 3673625"/>
                <a:gd name="connsiteY14" fmla="*/ 1155337 h 1470905"/>
                <a:gd name="connsiteX0" fmla="*/ 2361 w 3653425"/>
                <a:gd name="connsiteY0" fmla="*/ 1155337 h 1470905"/>
                <a:gd name="connsiteX1" fmla="*/ 1327397 w 3653425"/>
                <a:gd name="connsiteY1" fmla="*/ 377203 h 1470905"/>
                <a:gd name="connsiteX2" fmla="*/ 1008670 w 3653425"/>
                <a:gd name="connsiteY2" fmla="*/ 381965 h 1470905"/>
                <a:gd name="connsiteX3" fmla="*/ 1841144 w 3653425"/>
                <a:gd name="connsiteY3" fmla="*/ 0 h 1470905"/>
                <a:gd name="connsiteX4" fmla="*/ 2788639 w 3653425"/>
                <a:gd name="connsiteY4" fmla="*/ 343865 h 1470905"/>
                <a:gd name="connsiteX5" fmla="*/ 2371891 w 3653425"/>
                <a:gd name="connsiteY5" fmla="*/ 358816 h 1470905"/>
                <a:gd name="connsiteX6" fmla="*/ 3615869 w 3653425"/>
                <a:gd name="connsiteY6" fmla="*/ 1028279 h 1470905"/>
                <a:gd name="connsiteX7" fmla="*/ 2747888 w 3653425"/>
                <a:gd name="connsiteY7" fmla="*/ 1263028 h 1470905"/>
                <a:gd name="connsiteX8" fmla="*/ 2056179 w 3653425"/>
                <a:gd name="connsiteY8" fmla="*/ 408672 h 1470905"/>
                <a:gd name="connsiteX9" fmla="*/ 2163185 w 3653425"/>
                <a:gd name="connsiteY9" fmla="*/ 1354238 h 1470905"/>
                <a:gd name="connsiteX10" fmla="*/ 1572876 w 3653425"/>
                <a:gd name="connsiteY10" fmla="*/ 1354238 h 1470905"/>
                <a:gd name="connsiteX11" fmla="*/ 1661435 w 3653425"/>
                <a:gd name="connsiteY11" fmla="*/ 433207 h 1470905"/>
                <a:gd name="connsiteX12" fmla="*/ 1020733 w 3653425"/>
                <a:gd name="connsiteY12" fmla="*/ 1314881 h 1470905"/>
                <a:gd name="connsiteX13" fmla="*/ 2361 w 3653425"/>
                <a:gd name="connsiteY13" fmla="*/ 1155337 h 14709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653425" h="1470905">
                  <a:moveTo>
                    <a:pt x="2361" y="1155337"/>
                  </a:moveTo>
                  <a:cubicBezTo>
                    <a:pt x="154214" y="1145006"/>
                    <a:pt x="552496" y="1047811"/>
                    <a:pt x="1327397" y="377203"/>
                  </a:cubicBezTo>
                  <a:cubicBezTo>
                    <a:pt x="1132557" y="389141"/>
                    <a:pt x="1257526" y="376178"/>
                    <a:pt x="1008670" y="381965"/>
                  </a:cubicBezTo>
                  <a:cubicBezTo>
                    <a:pt x="1254632" y="280204"/>
                    <a:pt x="1596146" y="162045"/>
                    <a:pt x="1841144" y="0"/>
                  </a:cubicBezTo>
                  <a:cubicBezTo>
                    <a:pt x="2080655" y="140946"/>
                    <a:pt x="2544606" y="293466"/>
                    <a:pt x="2788639" y="343865"/>
                  </a:cubicBezTo>
                  <a:cubicBezTo>
                    <a:pt x="2569082" y="355439"/>
                    <a:pt x="2530922" y="358575"/>
                    <a:pt x="2371891" y="358816"/>
                  </a:cubicBezTo>
                  <a:cubicBezTo>
                    <a:pt x="3057450" y="981679"/>
                    <a:pt x="3392998" y="924559"/>
                    <a:pt x="3615869" y="1028279"/>
                  </a:cubicBezTo>
                  <a:cubicBezTo>
                    <a:pt x="3838740" y="1131999"/>
                    <a:pt x="3007836" y="1366296"/>
                    <a:pt x="2747888" y="1263028"/>
                  </a:cubicBezTo>
                  <a:cubicBezTo>
                    <a:pt x="2487940" y="1159760"/>
                    <a:pt x="2151249" y="560951"/>
                    <a:pt x="2056179" y="408672"/>
                  </a:cubicBezTo>
                  <a:cubicBezTo>
                    <a:pt x="2070647" y="608818"/>
                    <a:pt x="2243736" y="1196644"/>
                    <a:pt x="2163185" y="1354238"/>
                  </a:cubicBezTo>
                  <a:cubicBezTo>
                    <a:pt x="2082635" y="1511832"/>
                    <a:pt x="1656501" y="1507743"/>
                    <a:pt x="1572876" y="1354238"/>
                  </a:cubicBezTo>
                  <a:cubicBezTo>
                    <a:pt x="1489251" y="1200733"/>
                    <a:pt x="1669321" y="611217"/>
                    <a:pt x="1661435" y="433207"/>
                  </a:cubicBezTo>
                  <a:cubicBezTo>
                    <a:pt x="1601161" y="536185"/>
                    <a:pt x="1207586" y="1184053"/>
                    <a:pt x="1020733" y="1314881"/>
                  </a:cubicBezTo>
                  <a:cubicBezTo>
                    <a:pt x="744221" y="1435236"/>
                    <a:pt x="-48750" y="1311617"/>
                    <a:pt x="2361" y="1155337"/>
                  </a:cubicBezTo>
                  <a:close/>
                </a:path>
              </a:pathLst>
            </a:custGeom>
            <a:gradFill>
              <a:gsLst>
                <a:gs pos="34000">
                  <a:srgbClr val="808080">
                    <a:lumMod val="75000"/>
                  </a:srgbClr>
                </a:gs>
                <a:gs pos="82000">
                  <a:srgbClr val="000000">
                    <a:lumMod val="75000"/>
                    <a:lumOff val="25000"/>
                    <a:alpha val="0"/>
                  </a:srgbClr>
                </a:gs>
              </a:gsLst>
              <a:lin ang="5400000" scaled="0"/>
            </a:gradFill>
            <a:ln w="25400" cap="flat" cmpd="sng" algn="ctr">
              <a:noFill/>
              <a:prstDash val="solid"/>
            </a:ln>
            <a:effectLst/>
          </p:spPr>
          <p:txBody>
            <a:bodyPr lIns="106604" tIns="53299" rIns="106604" bIns="53299" anchor="ctr"/>
            <a:lstStyle/>
            <a:p>
              <a:pPr marL="0" marR="0" lvl="0" indent="0" algn="ctr" defTabSz="914400" eaLnBrk="0" fontAlgn="auto" latinLnBrk="0" hangingPunct="0">
                <a:lnSpc>
                  <a:spcPct val="100000"/>
                </a:lnSpc>
                <a:spcBef>
                  <a:spcPts val="0"/>
                </a:spcBef>
                <a:spcAft>
                  <a:spcPts val="0"/>
                </a:spcAft>
                <a:buClrTx/>
                <a:buSzTx/>
                <a:buFontTx/>
                <a:buNone/>
              </a:pPr>
              <a:endParaRPr kumimoji="0" lang="zh-CN" altLang="en-US" sz="800" b="0" i="0" u="none" strike="noStrike" kern="0" cap="none" spc="0" normalizeH="0" baseline="0" noProof="0" dirty="0">
                <a:ln>
                  <a:noFill/>
                </a:ln>
                <a:solidFill>
                  <a:srgbClr val="000000"/>
                </a:solidFill>
                <a:effectLst/>
                <a:uLnTx/>
                <a:uFillTx/>
                <a:latin typeface="+mn-ea"/>
                <a:ea typeface="+mn-ea"/>
              </a:endParaRPr>
            </a:p>
          </p:txBody>
        </p:sp>
        <p:sp>
          <p:nvSpPr>
            <p:cNvPr id="28" name="TextBox 101"/>
            <p:cNvSpPr txBox="1"/>
            <p:nvPr/>
          </p:nvSpPr>
          <p:spPr>
            <a:xfrm>
              <a:off x="1232231" y="1613665"/>
              <a:ext cx="1669061" cy="220858"/>
            </a:xfrm>
            <a:prstGeom prst="rect">
              <a:avLst/>
            </a:prstGeom>
            <a:noFill/>
          </p:spPr>
          <p:txBody>
            <a:bodyPr wrap="square" lIns="68522" tIns="34261" rIns="68522" bIns="34261" rtlCol="0">
              <a:spAutoFit/>
            </a:bodyPr>
            <a:lstStyle/>
            <a:p>
              <a:pPr algn="ctr" fontAlgn="auto">
                <a:spcBef>
                  <a:spcPts val="0"/>
                </a:spcBef>
                <a:spcAft>
                  <a:spcPts val="0"/>
                </a:spcAft>
              </a:pPr>
              <a:r>
                <a:rPr lang="zh-CN" altLang="en-US" sz="1600" b="1" dirty="0" smtClean="0">
                  <a:solidFill>
                    <a:srgbClr val="000000">
                      <a:lumMod val="85000"/>
                      <a:lumOff val="15000"/>
                    </a:srgbClr>
                  </a:solidFill>
                  <a:latin typeface="微软雅黑" pitchFamily="34" charset="-122"/>
                  <a:ea typeface="微软雅黑" pitchFamily="34" charset="-122"/>
                  <a:cs typeface="Arial" pitchFamily="34" charset="0"/>
                </a:rPr>
                <a:t>统一账号管理</a:t>
              </a:r>
              <a:endParaRPr lang="en-US" altLang="zh-CN" sz="1600" b="1" dirty="0" smtClean="0">
                <a:solidFill>
                  <a:srgbClr val="000000">
                    <a:lumMod val="85000"/>
                    <a:lumOff val="15000"/>
                  </a:srgbClr>
                </a:solidFill>
                <a:latin typeface="微软雅黑" pitchFamily="34" charset="-122"/>
                <a:ea typeface="微软雅黑" pitchFamily="34" charset="-122"/>
                <a:cs typeface="Arial" pitchFamily="34" charset="0"/>
              </a:endParaRPr>
            </a:p>
          </p:txBody>
        </p:sp>
      </p:grpSp>
      <p:pic>
        <p:nvPicPr>
          <p:cNvPr id="46" name="图片 224" descr="Apple LED Cinema Screen by Fisshy94 on ..."/>
          <p:cNvPicPr>
            <a:picLocks noChangeAspect="1"/>
          </p:cNvPicPr>
          <p:nvPr/>
        </p:nvPicPr>
        <p:blipFill>
          <a:blip r:embed="rId6" cstate="print"/>
          <a:stretch>
            <a:fillRect/>
          </a:stretch>
        </p:blipFill>
        <p:spPr bwMode="auto">
          <a:xfrm>
            <a:off x="6678917" y="2728694"/>
            <a:ext cx="787648" cy="548284"/>
          </a:xfrm>
          <a:prstGeom prst="rect">
            <a:avLst/>
          </a:prstGeom>
          <a:gradFill flip="none" rotWithShape="1">
            <a:gsLst>
              <a:gs pos="0">
                <a:srgbClr val="FF2929"/>
              </a:gs>
              <a:gs pos="0">
                <a:srgbClr val="0390CF"/>
              </a:gs>
              <a:gs pos="100000">
                <a:srgbClr val="0390CF"/>
              </a:gs>
            </a:gsLst>
            <a:lin ang="0" scaled="1"/>
          </a:gradFill>
          <a:ln>
            <a:noFill/>
          </a:ln>
          <a:effectLst/>
        </p:spPr>
      </p:pic>
      <p:pic>
        <p:nvPicPr>
          <p:cNvPr id="48" name="图片 226" descr="Apple LED Cinema Screen by Fisshy94 on ..."/>
          <p:cNvPicPr>
            <a:picLocks noChangeAspect="1"/>
          </p:cNvPicPr>
          <p:nvPr/>
        </p:nvPicPr>
        <p:blipFill>
          <a:blip r:embed="rId6" cstate="print"/>
          <a:stretch>
            <a:fillRect/>
          </a:stretch>
        </p:blipFill>
        <p:spPr bwMode="auto">
          <a:xfrm>
            <a:off x="8254213" y="2746262"/>
            <a:ext cx="787648" cy="530716"/>
          </a:xfrm>
          <a:prstGeom prst="rect">
            <a:avLst/>
          </a:prstGeom>
          <a:gradFill flip="none" rotWithShape="1">
            <a:gsLst>
              <a:gs pos="0">
                <a:srgbClr val="0390CF"/>
              </a:gs>
              <a:gs pos="100000">
                <a:srgbClr val="0390CF"/>
              </a:gs>
            </a:gsLst>
            <a:lin ang="0" scaled="1"/>
          </a:gradFill>
          <a:ln>
            <a:noFill/>
          </a:ln>
          <a:effectLst/>
        </p:spPr>
      </p:pic>
      <p:sp>
        <p:nvSpPr>
          <p:cNvPr id="50" name="标题 1"/>
          <p:cNvSpPr txBox="1"/>
          <p:nvPr/>
        </p:nvSpPr>
        <p:spPr bwMode="auto">
          <a:xfrm>
            <a:off x="6551622" y="3348569"/>
            <a:ext cx="1043832" cy="181089"/>
          </a:xfrm>
          <a:prstGeom prst="rect">
            <a:avLst/>
          </a:prstGeom>
        </p:spPr>
        <p:txBody>
          <a:bodyPr lIns="92211" tIns="46106" rIns="92211" bIns="46106"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zh-CN" altLang="en-US" sz="1200" dirty="0">
                <a:latin typeface="微软雅黑"/>
                <a:ea typeface="微软雅黑"/>
                <a:cs typeface="微软雅黑"/>
              </a:rPr>
              <a:t>智能终端</a:t>
            </a:r>
          </a:p>
        </p:txBody>
      </p:sp>
      <p:sp>
        <p:nvSpPr>
          <p:cNvPr id="51" name="标题 1"/>
          <p:cNvSpPr txBox="1"/>
          <p:nvPr/>
        </p:nvSpPr>
        <p:spPr bwMode="auto">
          <a:xfrm>
            <a:off x="8136465" y="3348569"/>
            <a:ext cx="1043832" cy="181089"/>
          </a:xfrm>
          <a:prstGeom prst="rect">
            <a:avLst/>
          </a:prstGeom>
        </p:spPr>
        <p:txBody>
          <a:bodyPr lIns="92211" tIns="46106" rIns="92211" bIns="46106" anchor="b">
            <a:noAutofit/>
          </a:bodyPr>
          <a:lstStyle>
            <a:defPPr>
              <a:defRPr lang="zh-CN"/>
            </a:defPPr>
            <a:lvl1pPr algn="ctr" defTabSz="914400" eaLnBrk="1" latinLnBrk="0" hangingPunct="1">
              <a:lnSpc>
                <a:spcPct val="90000"/>
              </a:lnSpc>
              <a:buNone/>
              <a:defRPr sz="1200">
                <a:latin typeface="微软雅黑"/>
                <a:ea typeface="微软雅黑"/>
                <a:cs typeface="微软雅黑"/>
              </a:defRPr>
            </a:lvl1pPr>
          </a:lstStyle>
          <a:p>
            <a:r>
              <a:rPr lang="zh-CN" altLang="en-US" dirty="0"/>
              <a:t>智能终端</a:t>
            </a:r>
          </a:p>
        </p:txBody>
      </p:sp>
      <p:sp>
        <p:nvSpPr>
          <p:cNvPr id="52" name="标题 1"/>
          <p:cNvSpPr txBox="1"/>
          <p:nvPr/>
        </p:nvSpPr>
        <p:spPr bwMode="auto">
          <a:xfrm>
            <a:off x="9845422" y="3348569"/>
            <a:ext cx="1043832" cy="181089"/>
          </a:xfrm>
          <a:prstGeom prst="rect">
            <a:avLst/>
          </a:prstGeom>
        </p:spPr>
        <p:txBody>
          <a:bodyPr lIns="92211" tIns="46106" rIns="92211" bIns="46106" anchor="b">
            <a:noAutofit/>
          </a:bodyPr>
          <a:lstStyle>
            <a:defPPr>
              <a:defRPr lang="zh-CN"/>
            </a:defPPr>
            <a:lvl1pPr algn="ctr" defTabSz="914400" eaLnBrk="1" latinLnBrk="0" hangingPunct="1">
              <a:lnSpc>
                <a:spcPct val="90000"/>
              </a:lnSpc>
              <a:buNone/>
              <a:defRPr sz="1200">
                <a:latin typeface="微软雅黑"/>
                <a:ea typeface="微软雅黑"/>
                <a:cs typeface="微软雅黑"/>
              </a:defRPr>
            </a:lvl1pPr>
          </a:lstStyle>
          <a:p>
            <a:r>
              <a:rPr lang="zh-CN" altLang="en-US" dirty="0"/>
              <a:t>智能终端</a:t>
            </a:r>
          </a:p>
        </p:txBody>
      </p:sp>
      <p:cxnSp>
        <p:nvCxnSpPr>
          <p:cNvPr id="53" name="直接箭头连接符 231"/>
          <p:cNvCxnSpPr>
            <a:cxnSpLocks/>
          </p:cNvCxnSpPr>
          <p:nvPr/>
        </p:nvCxnSpPr>
        <p:spPr bwMode="auto">
          <a:xfrm flipH="1">
            <a:off x="7231591" y="1978912"/>
            <a:ext cx="833157" cy="72582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4" name="直接箭头连接符 232"/>
          <p:cNvCxnSpPr>
            <a:cxnSpLocks/>
            <a:endCxn id="48" idx="0"/>
          </p:cNvCxnSpPr>
          <p:nvPr/>
        </p:nvCxnSpPr>
        <p:spPr bwMode="auto">
          <a:xfrm flipH="1">
            <a:off x="8648037" y="2003353"/>
            <a:ext cx="10344" cy="74290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5" name="直接箭头连接符 233"/>
          <p:cNvCxnSpPr>
            <a:cxnSpLocks/>
          </p:cNvCxnSpPr>
          <p:nvPr/>
        </p:nvCxnSpPr>
        <p:spPr bwMode="auto">
          <a:xfrm>
            <a:off x="9351270" y="1969395"/>
            <a:ext cx="899032" cy="70189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6" name="矩形 234"/>
          <p:cNvSpPr/>
          <p:nvPr/>
        </p:nvSpPr>
        <p:spPr bwMode="auto">
          <a:xfrm>
            <a:off x="6932944" y="2100231"/>
            <a:ext cx="1112798" cy="276999"/>
          </a:xfrm>
          <a:prstGeom prst="rect">
            <a:avLst/>
          </a:prstGeom>
        </p:spPr>
        <p:txBody>
          <a:bodyPr wrap="square">
            <a:spAutoFit/>
          </a:bodyPr>
          <a:lstStyle/>
          <a:p>
            <a:r>
              <a:rPr lang="zh-CN" altLang="en-US" sz="1200" b="1" dirty="0">
                <a:latin typeface="微软雅黑"/>
                <a:ea typeface="微软雅黑"/>
                <a:cs typeface="微软雅黑"/>
              </a:rPr>
              <a:t>下载镜像</a:t>
            </a:r>
          </a:p>
        </p:txBody>
      </p:sp>
      <p:pic>
        <p:nvPicPr>
          <p:cNvPr id="57" name="图片 235" descr="Microsoft Last Windows; Windows 10 To Come ..."/>
          <p:cNvPicPr>
            <a:picLocks noChangeAspect="1"/>
          </p:cNvPicPr>
          <p:nvPr/>
        </p:nvPicPr>
        <p:blipFill>
          <a:blip r:embed="rId7" cstate="print"/>
          <a:stretch>
            <a:fillRect/>
          </a:stretch>
        </p:blipFill>
        <p:spPr bwMode="auto">
          <a:xfrm flipH="1">
            <a:off x="6711897" y="2771341"/>
            <a:ext cx="716043" cy="369193"/>
          </a:xfrm>
          <a:prstGeom prst="rect">
            <a:avLst/>
          </a:prstGeom>
          <a:gradFill flip="none" rotWithShape="1">
            <a:gsLst>
              <a:gs pos="0">
                <a:srgbClr val="0390CF"/>
              </a:gs>
              <a:gs pos="100000">
                <a:srgbClr val="03A9F3"/>
              </a:gs>
            </a:gsLst>
            <a:lin ang="0" scaled="1"/>
          </a:gradFill>
          <a:ln>
            <a:noFill/>
          </a:ln>
          <a:effectLst/>
        </p:spPr>
      </p:pic>
      <p:sp>
        <p:nvSpPr>
          <p:cNvPr id="58" name="矩形 236"/>
          <p:cNvSpPr/>
          <p:nvPr/>
        </p:nvSpPr>
        <p:spPr bwMode="auto">
          <a:xfrm>
            <a:off x="7911015" y="2279368"/>
            <a:ext cx="925452" cy="276999"/>
          </a:xfrm>
          <a:prstGeom prst="rect">
            <a:avLst/>
          </a:prstGeom>
        </p:spPr>
        <p:txBody>
          <a:bodyPr wrap="square">
            <a:spAutoFit/>
          </a:bodyPr>
          <a:lstStyle/>
          <a:p>
            <a:r>
              <a:rPr lang="zh-CN" altLang="en-US" sz="1200" b="1" dirty="0">
                <a:latin typeface="微软雅黑"/>
                <a:ea typeface="微软雅黑"/>
                <a:cs typeface="微软雅黑"/>
              </a:rPr>
              <a:t>下载镜像</a:t>
            </a:r>
          </a:p>
        </p:txBody>
      </p:sp>
      <p:sp>
        <p:nvSpPr>
          <p:cNvPr id="59" name="矩形 237"/>
          <p:cNvSpPr/>
          <p:nvPr/>
        </p:nvSpPr>
        <p:spPr bwMode="auto">
          <a:xfrm>
            <a:off x="9966419" y="2240704"/>
            <a:ext cx="901869" cy="276999"/>
          </a:xfrm>
          <a:prstGeom prst="rect">
            <a:avLst/>
          </a:prstGeom>
        </p:spPr>
        <p:txBody>
          <a:bodyPr wrap="square">
            <a:spAutoFit/>
          </a:bodyPr>
          <a:lstStyle/>
          <a:p>
            <a:r>
              <a:rPr lang="zh-CN" altLang="en-US" sz="1200" b="1" dirty="0">
                <a:latin typeface="微软雅黑"/>
                <a:ea typeface="微软雅黑"/>
                <a:cs typeface="微软雅黑"/>
              </a:rPr>
              <a:t>下载镜像</a:t>
            </a:r>
          </a:p>
        </p:txBody>
      </p:sp>
      <p:pic>
        <p:nvPicPr>
          <p:cNvPr id="60" name="图片 238" descr="Microsoft Last Windows; Windows 10 To Come ..."/>
          <p:cNvPicPr>
            <a:picLocks noChangeAspect="1"/>
          </p:cNvPicPr>
          <p:nvPr/>
        </p:nvPicPr>
        <p:blipFill>
          <a:blip r:embed="rId7" cstate="print"/>
          <a:stretch>
            <a:fillRect/>
          </a:stretch>
        </p:blipFill>
        <p:spPr bwMode="auto">
          <a:xfrm flipH="1">
            <a:off x="8294789" y="2783740"/>
            <a:ext cx="717635" cy="356950"/>
          </a:xfrm>
          <a:prstGeom prst="rect">
            <a:avLst/>
          </a:prstGeom>
          <a:gradFill flip="none" rotWithShape="1">
            <a:gsLst>
              <a:gs pos="0">
                <a:srgbClr val="FF2929"/>
              </a:gs>
              <a:gs pos="0">
                <a:srgbClr val="0390CF"/>
              </a:gs>
              <a:gs pos="100000">
                <a:srgbClr val="0390CF"/>
              </a:gs>
            </a:gsLst>
            <a:lin ang="0" scaled="1"/>
          </a:gradFill>
          <a:ln>
            <a:noFill/>
          </a:ln>
          <a:effectLst/>
        </p:spPr>
      </p:pic>
      <p:pic>
        <p:nvPicPr>
          <p:cNvPr id="62" name="图片 19"/>
          <p:cNvPicPr>
            <a:picLocks noChangeAspect="1"/>
          </p:cNvPicPr>
          <p:nvPr/>
        </p:nvPicPr>
        <p:blipFill>
          <a:blip r:embed="rId8" cstate="print"/>
          <a:srcRect/>
          <a:stretch>
            <a:fillRect/>
          </a:stretch>
        </p:blipFill>
        <p:spPr bwMode="auto">
          <a:xfrm>
            <a:off x="7645037" y="1435708"/>
            <a:ext cx="2211441" cy="526670"/>
          </a:xfrm>
          <a:prstGeom prst="rect">
            <a:avLst/>
          </a:prstGeom>
          <a:noFill/>
          <a:ln>
            <a:noFill/>
          </a:ln>
        </p:spPr>
      </p:pic>
      <p:sp>
        <p:nvSpPr>
          <p:cNvPr id="63" name="AutoShape 101"/>
          <p:cNvSpPr>
            <a:spLocks noChangeArrowheads="1"/>
          </p:cNvSpPr>
          <p:nvPr/>
        </p:nvSpPr>
        <p:spPr bwMode="auto">
          <a:xfrm>
            <a:off x="6330443" y="3559136"/>
            <a:ext cx="4840631" cy="2182884"/>
          </a:xfrm>
          <a:prstGeom prst="roundRect">
            <a:avLst>
              <a:gd name="adj" fmla="val 6052"/>
            </a:avLst>
          </a:prstGeom>
          <a:ln/>
        </p:spPr>
        <p:style>
          <a:lnRef idx="1">
            <a:schemeClr val="accent2"/>
          </a:lnRef>
          <a:fillRef idx="2">
            <a:schemeClr val="accent2"/>
          </a:fillRef>
          <a:effectRef idx="1">
            <a:schemeClr val="accent2"/>
          </a:effectRef>
          <a:fontRef idx="minor">
            <a:schemeClr val="dk1"/>
          </a:fontRef>
        </p:style>
        <p:txBody>
          <a:bodyPr lIns="91222" tIns="45611" rIns="91222" bIns="45611" anchor="ctr"/>
          <a:lstStyle/>
          <a:p>
            <a:pPr algn="ctr"/>
            <a:endParaRPr lang="zh-CN" altLang="en-US" sz="1600">
              <a:latin typeface="微软雅黑" panose="020B0503020204020204" pitchFamily="34" charset="-122"/>
              <a:ea typeface="微软雅黑" panose="020B0503020204020204" pitchFamily="34" charset="-122"/>
            </a:endParaRPr>
          </a:p>
        </p:txBody>
      </p:sp>
      <p:sp>
        <p:nvSpPr>
          <p:cNvPr id="64" name="圆角矩形 52"/>
          <p:cNvSpPr/>
          <p:nvPr/>
        </p:nvSpPr>
        <p:spPr bwMode="auto">
          <a:xfrm>
            <a:off x="7622504" y="5295616"/>
            <a:ext cx="3384940" cy="380424"/>
          </a:xfrm>
          <a:prstGeom prst="roundRect">
            <a:avLst/>
          </a:prstGeom>
          <a:gradFill flip="none" rotWithShape="1">
            <a:gsLst>
              <a:gs pos="0">
                <a:schemeClr val="bg1">
                  <a:alpha val="73000"/>
                </a:schemeClr>
              </a:gs>
              <a:gs pos="100000">
                <a:schemeClr val="bg1">
                  <a:alpha val="34000"/>
                </a:schemeClr>
              </a:gs>
            </a:gsLst>
            <a:lin ang="0" scaled="1"/>
          </a:gradFill>
          <a:ln>
            <a:noFill/>
          </a:ln>
          <a:effectLst/>
        </p:spPr>
        <p:style>
          <a:lnRef idx="1">
            <a:schemeClr val="accent1"/>
          </a:lnRef>
          <a:fillRef idx="3">
            <a:schemeClr val="accent1"/>
          </a:fillRef>
          <a:effectRef idx="2">
            <a:schemeClr val="accent1"/>
          </a:effectRef>
          <a:fontRef idx="minor">
            <a:schemeClr val="lt1"/>
          </a:fontRef>
        </p:style>
        <p:txBody>
          <a:bodyPr lIns="91222" tIns="45611" rIns="91222" bIns="45611" anchor="ctr"/>
          <a:lstStyle/>
          <a:p>
            <a:pPr algn="ctr"/>
            <a:endParaRPr kumimoji="1" lang="zh-CN" altLang="en-US" sz="1600">
              <a:solidFill>
                <a:srgbClr val="FFFF00"/>
              </a:solidFill>
            </a:endParaRPr>
          </a:p>
        </p:txBody>
      </p:sp>
      <p:pic>
        <p:nvPicPr>
          <p:cNvPr id="65" name="图片 243"/>
          <p:cNvPicPr>
            <a:picLocks noChangeAspect="1"/>
          </p:cNvPicPr>
          <p:nvPr/>
        </p:nvPicPr>
        <p:blipFill>
          <a:blip r:embed="rId9" cstate="print"/>
          <a:stretch>
            <a:fillRect/>
          </a:stretch>
        </p:blipFill>
        <p:spPr bwMode="auto">
          <a:xfrm>
            <a:off x="6486382" y="4217512"/>
            <a:ext cx="816289" cy="444999"/>
          </a:xfrm>
          <a:prstGeom prst="rect">
            <a:avLst/>
          </a:prstGeom>
          <a:ln>
            <a:noFill/>
          </a:ln>
          <a:effectLst>
            <a:outerShdw blurRad="292100" dist="139700" dir="2700000" algn="tl" rotWithShape="0">
              <a:srgbClr val="333333">
                <a:alpha val="65000"/>
              </a:srgbClr>
            </a:outerShdw>
          </a:effectLst>
        </p:spPr>
      </p:pic>
      <p:pic>
        <p:nvPicPr>
          <p:cNvPr id="66" name="Picture 106" descr="CPU_icon"/>
          <p:cNvPicPr>
            <a:picLocks noChangeAspect="1" noChangeArrowheads="1"/>
          </p:cNvPicPr>
          <p:nvPr/>
        </p:nvPicPr>
        <p:blipFill>
          <a:blip r:embed="rId10" cstate="print"/>
          <a:srcRect/>
          <a:stretch>
            <a:fillRect/>
          </a:stretch>
        </p:blipFill>
        <p:spPr bwMode="auto">
          <a:xfrm>
            <a:off x="7679399" y="5338115"/>
            <a:ext cx="378173" cy="287049"/>
          </a:xfrm>
          <a:prstGeom prst="rect">
            <a:avLst/>
          </a:prstGeom>
          <a:noFill/>
          <a:ln>
            <a:noFill/>
          </a:ln>
        </p:spPr>
      </p:pic>
      <p:pic>
        <p:nvPicPr>
          <p:cNvPr id="67" name="Picture 110" descr="Memory_icon_03"/>
          <p:cNvPicPr>
            <a:picLocks noChangeAspect="1" noChangeArrowheads="1"/>
          </p:cNvPicPr>
          <p:nvPr/>
        </p:nvPicPr>
        <p:blipFill>
          <a:blip r:embed="rId11" cstate="print"/>
          <a:srcRect/>
          <a:stretch>
            <a:fillRect/>
          </a:stretch>
        </p:blipFill>
        <p:spPr bwMode="auto">
          <a:xfrm>
            <a:off x="8287590" y="5273938"/>
            <a:ext cx="563050" cy="411890"/>
          </a:xfrm>
          <a:prstGeom prst="rect">
            <a:avLst/>
          </a:prstGeom>
          <a:noFill/>
          <a:ln>
            <a:noFill/>
          </a:ln>
        </p:spPr>
      </p:pic>
      <p:pic>
        <p:nvPicPr>
          <p:cNvPr id="68" name="Picture 118" descr="Disk_icon"/>
          <p:cNvPicPr>
            <a:picLocks noChangeAspect="1" noChangeArrowheads="1"/>
          </p:cNvPicPr>
          <p:nvPr/>
        </p:nvPicPr>
        <p:blipFill>
          <a:blip r:embed="rId12" cstate="print"/>
          <a:srcRect/>
          <a:stretch>
            <a:fillRect/>
          </a:stretch>
        </p:blipFill>
        <p:spPr bwMode="auto">
          <a:xfrm>
            <a:off x="10316656" y="5296002"/>
            <a:ext cx="424460" cy="349538"/>
          </a:xfrm>
          <a:prstGeom prst="rect">
            <a:avLst/>
          </a:prstGeom>
          <a:noFill/>
          <a:ln>
            <a:noFill/>
          </a:ln>
        </p:spPr>
      </p:pic>
      <p:sp>
        <p:nvSpPr>
          <p:cNvPr id="69" name="Text Box 102"/>
          <p:cNvSpPr txBox="1">
            <a:spLocks noChangeArrowheads="1"/>
          </p:cNvSpPr>
          <p:nvPr/>
        </p:nvSpPr>
        <p:spPr bwMode="auto">
          <a:xfrm>
            <a:off x="6459330" y="4697531"/>
            <a:ext cx="1051789" cy="278954"/>
          </a:xfrm>
          <a:prstGeom prst="rect">
            <a:avLst/>
          </a:prstGeom>
          <a:noFill/>
          <a:ln>
            <a:noFill/>
          </a:ln>
        </p:spPr>
        <p:txBody>
          <a:bodyPr lIns="89786" tIns="46688" rIns="89786" bIns="46688">
            <a:spAutoFit/>
          </a:bodyPr>
          <a:lstStyle>
            <a:lvl1pPr defTabSz="4572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600">
                <a:solidFill>
                  <a:schemeClr val="bg1"/>
                </a:solidFill>
                <a:latin typeface="Arial" charset="0"/>
                <a:ea typeface="PMingLiU" charset="0"/>
                <a:cs typeface="PMingLiU" charset="0"/>
              </a:defRPr>
            </a:lvl1pPr>
            <a:lvl2pPr marL="742950" indent="-285750" defTabSz="4572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600">
                <a:solidFill>
                  <a:schemeClr val="bg1"/>
                </a:solidFill>
                <a:latin typeface="Arial" charset="0"/>
                <a:ea typeface="PMingLiU" charset="0"/>
                <a:cs typeface="PMingLiU" charset="0"/>
              </a:defRPr>
            </a:lvl2pPr>
            <a:lvl3pPr marL="1143000" indent="-228600" defTabSz="4572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600">
                <a:solidFill>
                  <a:schemeClr val="bg1"/>
                </a:solidFill>
                <a:latin typeface="Arial" charset="0"/>
                <a:ea typeface="PMingLiU" charset="0"/>
                <a:cs typeface="PMingLiU" charset="0"/>
              </a:defRPr>
            </a:lvl3pPr>
            <a:lvl4pPr marL="1600200" indent="-228600" defTabSz="4572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600">
                <a:solidFill>
                  <a:schemeClr val="bg1"/>
                </a:solidFill>
                <a:latin typeface="Arial" charset="0"/>
                <a:ea typeface="PMingLiU" charset="0"/>
                <a:cs typeface="PMingLiU" charset="0"/>
              </a:defRPr>
            </a:lvl4pPr>
            <a:lvl5pPr marL="2057400" indent="-228600" defTabSz="4572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600">
                <a:solidFill>
                  <a:schemeClr val="bg1"/>
                </a:solidFill>
                <a:latin typeface="Arial" charset="0"/>
                <a:ea typeface="PMingLiU" charset="0"/>
                <a:cs typeface="PMingLiU" charset="0"/>
              </a:defRPr>
            </a:lvl5pPr>
            <a:lvl6pPr marL="2514600" indent="-228600" algn="ctr" eaLnBrk="0" fontAlgn="base" hangingPunct="0">
              <a:lnSpc>
                <a:spcPct val="87000"/>
              </a:lnSpc>
              <a:spcBef>
                <a:spcPct val="0"/>
              </a:spcBef>
              <a:spcAft>
                <a:spcPct val="0"/>
              </a:spcAft>
              <a:buClr>
                <a:schemeClr val="tx2"/>
              </a:buClr>
              <a:buSzPct val="8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600">
                <a:solidFill>
                  <a:schemeClr val="bg1"/>
                </a:solidFill>
                <a:latin typeface="Arial" charset="0"/>
                <a:ea typeface="PMingLiU" charset="0"/>
                <a:cs typeface="PMingLiU" charset="0"/>
              </a:defRPr>
            </a:lvl6pPr>
            <a:lvl7pPr marL="2971800" indent="-228600" algn="ctr" eaLnBrk="0" fontAlgn="base" hangingPunct="0">
              <a:lnSpc>
                <a:spcPct val="87000"/>
              </a:lnSpc>
              <a:spcBef>
                <a:spcPct val="0"/>
              </a:spcBef>
              <a:spcAft>
                <a:spcPct val="0"/>
              </a:spcAft>
              <a:buClr>
                <a:schemeClr val="tx2"/>
              </a:buClr>
              <a:buSzPct val="8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600">
                <a:solidFill>
                  <a:schemeClr val="bg1"/>
                </a:solidFill>
                <a:latin typeface="Arial" charset="0"/>
                <a:ea typeface="PMingLiU" charset="0"/>
                <a:cs typeface="PMingLiU" charset="0"/>
              </a:defRPr>
            </a:lvl7pPr>
            <a:lvl8pPr marL="3429000" indent="-228600" algn="ctr" eaLnBrk="0" fontAlgn="base" hangingPunct="0">
              <a:lnSpc>
                <a:spcPct val="87000"/>
              </a:lnSpc>
              <a:spcBef>
                <a:spcPct val="0"/>
              </a:spcBef>
              <a:spcAft>
                <a:spcPct val="0"/>
              </a:spcAft>
              <a:buClr>
                <a:schemeClr val="tx2"/>
              </a:buClr>
              <a:buSzPct val="8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600">
                <a:solidFill>
                  <a:schemeClr val="bg1"/>
                </a:solidFill>
                <a:latin typeface="Arial" charset="0"/>
                <a:ea typeface="PMingLiU" charset="0"/>
                <a:cs typeface="PMingLiU" charset="0"/>
              </a:defRPr>
            </a:lvl8pPr>
            <a:lvl9pPr marL="3886200" indent="-228600" algn="ctr" eaLnBrk="0" fontAlgn="base" hangingPunct="0">
              <a:lnSpc>
                <a:spcPct val="87000"/>
              </a:lnSpc>
              <a:spcBef>
                <a:spcPct val="0"/>
              </a:spcBef>
              <a:spcAft>
                <a:spcPct val="0"/>
              </a:spcAft>
              <a:buClr>
                <a:schemeClr val="tx2"/>
              </a:buClr>
              <a:buSzPct val="8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600">
                <a:solidFill>
                  <a:schemeClr val="bg1"/>
                </a:solidFill>
                <a:latin typeface="Arial" charset="0"/>
                <a:ea typeface="PMingLiU" charset="0"/>
                <a:cs typeface="PMingLiU" charset="0"/>
              </a:defRPr>
            </a:lvl9pPr>
          </a:lstStyle>
          <a:p>
            <a:pPr eaLnBrk="1" hangingPunct="1">
              <a:buClr>
                <a:srgbClr val="333333"/>
              </a:buClr>
              <a:buFont typeface="Arial" charset="0"/>
              <a:buNone/>
            </a:pPr>
            <a:r>
              <a:rPr lang="en-US" altLang="en-US" sz="1200" dirty="0">
                <a:solidFill>
                  <a:schemeClr val="tx1"/>
                </a:solidFill>
                <a:latin typeface="微软雅黑"/>
                <a:ea typeface="微软雅黑"/>
                <a:cs typeface="微软雅黑"/>
              </a:rPr>
              <a:t>智能</a:t>
            </a:r>
            <a:r>
              <a:rPr lang="zh-CN" altLang="en-US" sz="1200" dirty="0">
                <a:solidFill>
                  <a:schemeClr val="tx1"/>
                </a:solidFill>
                <a:latin typeface="微软雅黑"/>
                <a:ea typeface="微软雅黑"/>
                <a:cs typeface="微软雅黑"/>
              </a:rPr>
              <a:t>云</a:t>
            </a:r>
            <a:r>
              <a:rPr lang="zh-CN" altLang="en-US" sz="1200" dirty="0" smtClean="0">
                <a:solidFill>
                  <a:schemeClr val="tx1"/>
                </a:solidFill>
                <a:latin typeface="微软雅黑"/>
                <a:ea typeface="微软雅黑"/>
                <a:cs typeface="微软雅黑"/>
              </a:rPr>
              <a:t>终端</a:t>
            </a:r>
            <a:endParaRPr lang="en-US" altLang="zh-CN" sz="1200" dirty="0">
              <a:solidFill>
                <a:schemeClr val="tx1"/>
              </a:solidFill>
              <a:latin typeface="微软雅黑"/>
              <a:ea typeface="微软雅黑"/>
              <a:cs typeface="微软雅黑"/>
            </a:endParaRPr>
          </a:p>
        </p:txBody>
      </p:sp>
      <p:pic>
        <p:nvPicPr>
          <p:cNvPr id="70" name="Picture 113" descr="NIC_icon"/>
          <p:cNvPicPr>
            <a:picLocks noChangeAspect="1" noChangeArrowheads="1"/>
          </p:cNvPicPr>
          <p:nvPr/>
        </p:nvPicPr>
        <p:blipFill>
          <a:blip r:embed="rId13" cstate="print"/>
          <a:srcRect/>
          <a:stretch>
            <a:fillRect/>
          </a:stretch>
        </p:blipFill>
        <p:spPr bwMode="auto">
          <a:xfrm>
            <a:off x="9089280" y="5294879"/>
            <a:ext cx="372883" cy="336174"/>
          </a:xfrm>
          <a:prstGeom prst="rect">
            <a:avLst/>
          </a:prstGeom>
          <a:noFill/>
          <a:ln>
            <a:noFill/>
          </a:ln>
        </p:spPr>
      </p:pic>
      <p:sp>
        <p:nvSpPr>
          <p:cNvPr id="71" name="AutoShape 122"/>
          <p:cNvSpPr>
            <a:spLocks noChangeArrowheads="1"/>
          </p:cNvSpPr>
          <p:nvPr/>
        </p:nvSpPr>
        <p:spPr bwMode="auto">
          <a:xfrm>
            <a:off x="7624094" y="3618095"/>
            <a:ext cx="3383350" cy="1080914"/>
          </a:xfrm>
          <a:prstGeom prst="roundRect">
            <a:avLst>
              <a:gd name="adj" fmla="val 3099"/>
            </a:avLst>
          </a:prstGeom>
          <a:gradFill>
            <a:gsLst>
              <a:gs pos="0">
                <a:schemeClr val="tx2">
                  <a:lumMod val="60000"/>
                  <a:lumOff val="40000"/>
                  <a:alpha val="9000"/>
                </a:schemeClr>
              </a:gs>
              <a:gs pos="100000">
                <a:schemeClr val="bg1">
                  <a:lumMod val="0"/>
                  <a:lumOff val="100000"/>
                  <a:alpha val="26000"/>
                </a:schemeClr>
              </a:gs>
            </a:gsLst>
          </a:gradFill>
          <a:ln w="317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lIns="91222" tIns="45611" rIns="91222" bIns="45611" anchor="ctr"/>
          <a:lstStyle/>
          <a:p>
            <a:pPr algn="ctr"/>
            <a:endParaRPr lang="zh-CN" altLang="en-US" sz="1600">
              <a:latin typeface="微软雅黑" panose="020B0503020204020204" pitchFamily="34" charset="-122"/>
              <a:ea typeface="微软雅黑" panose="020B0503020204020204" pitchFamily="34" charset="-122"/>
            </a:endParaRPr>
          </a:p>
        </p:txBody>
      </p:sp>
      <p:sp>
        <p:nvSpPr>
          <p:cNvPr id="72" name="AutoShape 127"/>
          <p:cNvSpPr>
            <a:spLocks noChangeArrowheads="1"/>
          </p:cNvSpPr>
          <p:nvPr/>
        </p:nvSpPr>
        <p:spPr bwMode="auto">
          <a:xfrm>
            <a:off x="9829510" y="4186629"/>
            <a:ext cx="1059744" cy="464652"/>
          </a:xfrm>
          <a:prstGeom prst="roundRect">
            <a:avLst>
              <a:gd name="adj" fmla="val 6737"/>
            </a:avLst>
          </a:prstGeom>
          <a:solidFill>
            <a:srgbClr val="00B0F0"/>
          </a:solidFill>
          <a:ln w="3175" cmpd="sng">
            <a:solidFill>
              <a:srgbClr val="4F81BD"/>
            </a:solidFill>
          </a:ln>
          <a:effectLst/>
        </p:spPr>
        <p:style>
          <a:lnRef idx="1">
            <a:schemeClr val="accent5"/>
          </a:lnRef>
          <a:fillRef idx="3">
            <a:schemeClr val="accent5"/>
          </a:fillRef>
          <a:effectRef idx="2">
            <a:schemeClr val="accent5"/>
          </a:effectRef>
          <a:fontRef idx="minor">
            <a:schemeClr val="lt1"/>
          </a:fontRef>
        </p:style>
        <p:txBody>
          <a:bodyPr lIns="91222" tIns="45611" rIns="91222" bIns="45611" anchor="ctr"/>
          <a:lstStyle/>
          <a:p>
            <a:pPr algn="ctr"/>
            <a:r>
              <a:rPr lang="zh-CN" altLang="en-US" sz="1200" dirty="0">
                <a:latin typeface="微软雅黑" panose="020B0503020204020204" pitchFamily="34" charset="-122"/>
                <a:ea typeface="微软雅黑" panose="020B0503020204020204" pitchFamily="34" charset="-122"/>
              </a:rPr>
              <a:t>富媒体解码模</a:t>
            </a:r>
            <a:r>
              <a:rPr lang="zh-CN" altLang="en-US" sz="1200" dirty="0" smtClean="0">
                <a:latin typeface="微软雅黑" panose="020B0503020204020204" pitchFamily="34" charset="-122"/>
                <a:ea typeface="微软雅黑" panose="020B0503020204020204" pitchFamily="34" charset="-122"/>
              </a:rPr>
              <a:t>块</a:t>
            </a:r>
            <a:endParaRPr lang="en-US" altLang="zh-CN" sz="1200" dirty="0">
              <a:latin typeface="微软雅黑" panose="020B0503020204020204" pitchFamily="34" charset="-122"/>
              <a:ea typeface="微软雅黑" panose="020B0503020204020204" pitchFamily="34" charset="-122"/>
            </a:endParaRPr>
          </a:p>
        </p:txBody>
      </p:sp>
      <p:sp>
        <p:nvSpPr>
          <p:cNvPr id="73" name="Text Box 102"/>
          <p:cNvSpPr txBox="1">
            <a:spLocks noChangeArrowheads="1"/>
          </p:cNvSpPr>
          <p:nvPr/>
        </p:nvSpPr>
        <p:spPr bwMode="auto">
          <a:xfrm>
            <a:off x="7752069" y="3741629"/>
            <a:ext cx="1131348" cy="278954"/>
          </a:xfrm>
          <a:prstGeom prst="rect">
            <a:avLst/>
          </a:prstGeom>
          <a:noFill/>
          <a:ln>
            <a:noFill/>
          </a:ln>
        </p:spPr>
        <p:txBody>
          <a:bodyPr lIns="89786" tIns="46688" rIns="89786" bIns="46688">
            <a:spAutoFit/>
          </a:bodyPr>
          <a:lstStyle>
            <a:lvl1pPr defTabSz="4572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600">
                <a:solidFill>
                  <a:schemeClr val="bg1"/>
                </a:solidFill>
                <a:latin typeface="Arial" charset="0"/>
                <a:ea typeface="PMingLiU" charset="0"/>
                <a:cs typeface="PMingLiU" charset="0"/>
              </a:defRPr>
            </a:lvl1pPr>
            <a:lvl2pPr marL="742950" indent="-285750" defTabSz="4572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600">
                <a:solidFill>
                  <a:schemeClr val="bg1"/>
                </a:solidFill>
                <a:latin typeface="Arial" charset="0"/>
                <a:ea typeface="PMingLiU" charset="0"/>
                <a:cs typeface="PMingLiU" charset="0"/>
              </a:defRPr>
            </a:lvl2pPr>
            <a:lvl3pPr marL="1143000" indent="-228600" defTabSz="4572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600">
                <a:solidFill>
                  <a:schemeClr val="bg1"/>
                </a:solidFill>
                <a:latin typeface="Arial" charset="0"/>
                <a:ea typeface="PMingLiU" charset="0"/>
                <a:cs typeface="PMingLiU" charset="0"/>
              </a:defRPr>
            </a:lvl3pPr>
            <a:lvl4pPr marL="1600200" indent="-228600" defTabSz="4572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600">
                <a:solidFill>
                  <a:schemeClr val="bg1"/>
                </a:solidFill>
                <a:latin typeface="Arial" charset="0"/>
                <a:ea typeface="PMingLiU" charset="0"/>
                <a:cs typeface="PMingLiU" charset="0"/>
              </a:defRPr>
            </a:lvl4pPr>
            <a:lvl5pPr marL="2057400" indent="-228600" defTabSz="4572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600">
                <a:solidFill>
                  <a:schemeClr val="bg1"/>
                </a:solidFill>
                <a:latin typeface="Arial" charset="0"/>
                <a:ea typeface="PMingLiU" charset="0"/>
                <a:cs typeface="PMingLiU" charset="0"/>
              </a:defRPr>
            </a:lvl5pPr>
            <a:lvl6pPr marL="2514600" indent="-228600" algn="ctr" eaLnBrk="0" fontAlgn="base" hangingPunct="0">
              <a:lnSpc>
                <a:spcPct val="87000"/>
              </a:lnSpc>
              <a:spcBef>
                <a:spcPct val="0"/>
              </a:spcBef>
              <a:spcAft>
                <a:spcPct val="0"/>
              </a:spcAft>
              <a:buClr>
                <a:schemeClr val="tx2"/>
              </a:buClr>
              <a:buSzPct val="8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600">
                <a:solidFill>
                  <a:schemeClr val="bg1"/>
                </a:solidFill>
                <a:latin typeface="Arial" charset="0"/>
                <a:ea typeface="PMingLiU" charset="0"/>
                <a:cs typeface="PMingLiU" charset="0"/>
              </a:defRPr>
            </a:lvl6pPr>
            <a:lvl7pPr marL="2971800" indent="-228600" algn="ctr" eaLnBrk="0" fontAlgn="base" hangingPunct="0">
              <a:lnSpc>
                <a:spcPct val="87000"/>
              </a:lnSpc>
              <a:spcBef>
                <a:spcPct val="0"/>
              </a:spcBef>
              <a:spcAft>
                <a:spcPct val="0"/>
              </a:spcAft>
              <a:buClr>
                <a:schemeClr val="tx2"/>
              </a:buClr>
              <a:buSzPct val="8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600">
                <a:solidFill>
                  <a:schemeClr val="bg1"/>
                </a:solidFill>
                <a:latin typeface="Arial" charset="0"/>
                <a:ea typeface="PMingLiU" charset="0"/>
                <a:cs typeface="PMingLiU" charset="0"/>
              </a:defRPr>
            </a:lvl7pPr>
            <a:lvl8pPr marL="3429000" indent="-228600" algn="ctr" eaLnBrk="0" fontAlgn="base" hangingPunct="0">
              <a:lnSpc>
                <a:spcPct val="87000"/>
              </a:lnSpc>
              <a:spcBef>
                <a:spcPct val="0"/>
              </a:spcBef>
              <a:spcAft>
                <a:spcPct val="0"/>
              </a:spcAft>
              <a:buClr>
                <a:schemeClr val="tx2"/>
              </a:buClr>
              <a:buSzPct val="8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600">
                <a:solidFill>
                  <a:schemeClr val="bg1"/>
                </a:solidFill>
                <a:latin typeface="Arial" charset="0"/>
                <a:ea typeface="PMingLiU" charset="0"/>
                <a:cs typeface="PMingLiU" charset="0"/>
              </a:defRPr>
            </a:lvl8pPr>
            <a:lvl9pPr marL="3886200" indent="-228600" algn="ctr" eaLnBrk="0" fontAlgn="base" hangingPunct="0">
              <a:lnSpc>
                <a:spcPct val="87000"/>
              </a:lnSpc>
              <a:spcBef>
                <a:spcPct val="0"/>
              </a:spcBef>
              <a:spcAft>
                <a:spcPct val="0"/>
              </a:spcAft>
              <a:buClr>
                <a:schemeClr val="tx2"/>
              </a:buClr>
              <a:buSzPct val="8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600">
                <a:solidFill>
                  <a:schemeClr val="bg1"/>
                </a:solidFill>
                <a:latin typeface="Arial" charset="0"/>
                <a:ea typeface="PMingLiU" charset="0"/>
                <a:cs typeface="PMingLiU" charset="0"/>
              </a:defRPr>
            </a:lvl9pPr>
          </a:lstStyle>
          <a:p>
            <a:pPr eaLnBrk="1" hangingPunct="1">
              <a:buClr>
                <a:srgbClr val="333333"/>
              </a:buClr>
              <a:buFont typeface="Arial" charset="0"/>
              <a:buNone/>
            </a:pPr>
            <a:r>
              <a:rPr lang="zh-CN" altLang="en-US" sz="1200" dirty="0">
                <a:solidFill>
                  <a:schemeClr val="tx1"/>
                </a:solidFill>
                <a:latin typeface="微软雅黑"/>
                <a:ea typeface="微软雅黑"/>
                <a:cs typeface="微软雅黑"/>
              </a:rPr>
              <a:t>虚拟机</a:t>
            </a:r>
            <a:endParaRPr lang="en-GB" sz="1200" dirty="0">
              <a:solidFill>
                <a:schemeClr val="tx1"/>
              </a:solidFill>
              <a:latin typeface="微软雅黑"/>
              <a:ea typeface="微软雅黑"/>
              <a:cs typeface="微软雅黑"/>
            </a:endParaRPr>
          </a:p>
        </p:txBody>
      </p:sp>
      <p:sp>
        <p:nvSpPr>
          <p:cNvPr id="74" name="AutoShape 127"/>
          <p:cNvSpPr>
            <a:spLocks noChangeArrowheads="1"/>
          </p:cNvSpPr>
          <p:nvPr/>
        </p:nvSpPr>
        <p:spPr bwMode="auto">
          <a:xfrm>
            <a:off x="8653607" y="4186629"/>
            <a:ext cx="932659" cy="464652"/>
          </a:xfrm>
          <a:prstGeom prst="roundRect">
            <a:avLst>
              <a:gd name="adj" fmla="val 6737"/>
            </a:avLst>
          </a:prstGeom>
          <a:solidFill>
            <a:srgbClr val="00B0F0"/>
          </a:solidFill>
          <a:ln w="3175" cmpd="sng">
            <a:solidFill>
              <a:srgbClr val="4F81BD"/>
            </a:solidFill>
          </a:ln>
          <a:effectLst/>
        </p:spPr>
        <p:style>
          <a:lnRef idx="1">
            <a:schemeClr val="accent5"/>
          </a:lnRef>
          <a:fillRef idx="3">
            <a:schemeClr val="accent5"/>
          </a:fillRef>
          <a:effectRef idx="2">
            <a:schemeClr val="accent5"/>
          </a:effectRef>
          <a:fontRef idx="minor">
            <a:schemeClr val="lt1"/>
          </a:fontRef>
        </p:style>
        <p:txBody>
          <a:bodyPr lIns="91222" tIns="45611" rIns="91222" bIns="45611" anchor="ctr"/>
          <a:lstStyle/>
          <a:p>
            <a:pPr algn="ctr"/>
            <a:r>
              <a:rPr lang="zh-CN" altLang="en-US" sz="1200" dirty="0">
                <a:latin typeface="微软雅黑" panose="020B0503020204020204" pitchFamily="34" charset="-122"/>
                <a:ea typeface="微软雅黑" panose="020B0503020204020204" pitchFamily="34" charset="-122"/>
              </a:rPr>
              <a:t>数据隔离模块</a:t>
            </a:r>
            <a:endParaRPr lang="en-US" altLang="zh-CN" sz="1200" dirty="0">
              <a:latin typeface="微软雅黑" panose="020B0503020204020204" pitchFamily="34" charset="-122"/>
              <a:ea typeface="微软雅黑" panose="020B0503020204020204" pitchFamily="34" charset="-122"/>
            </a:endParaRPr>
          </a:p>
        </p:txBody>
      </p:sp>
      <p:grpSp>
        <p:nvGrpSpPr>
          <p:cNvPr id="75" name="组 86"/>
          <p:cNvGrpSpPr/>
          <p:nvPr/>
        </p:nvGrpSpPr>
        <p:grpSpPr bwMode="auto">
          <a:xfrm>
            <a:off x="7735735" y="3956096"/>
            <a:ext cx="619838" cy="453820"/>
            <a:chOff x="4457612" y="1563638"/>
            <a:chExt cx="648072" cy="663590"/>
          </a:xfrm>
        </p:grpSpPr>
        <p:pic>
          <p:nvPicPr>
            <p:cNvPr id="81" name="Picture 3"/>
            <p:cNvPicPr>
              <a:picLocks noChangeAspect="1" noChangeArrowheads="1"/>
            </p:cNvPicPr>
            <p:nvPr/>
          </p:nvPicPr>
          <p:blipFill>
            <a:blip r:embed="rId14" cstate="print">
              <a:clrChange>
                <a:clrFrom>
                  <a:srgbClr val="FFFFFF"/>
                </a:clrFrom>
                <a:clrTo>
                  <a:srgbClr val="FFFFFF">
                    <a:alpha val="0"/>
                  </a:srgbClr>
                </a:clrTo>
              </a:clrChange>
            </a:blip>
            <a:srcRect/>
            <a:stretch>
              <a:fillRect/>
            </a:stretch>
          </p:blipFill>
          <p:spPr bwMode="auto">
            <a:xfrm>
              <a:off x="4457612" y="1563638"/>
              <a:ext cx="648072" cy="663590"/>
            </a:xfrm>
            <a:prstGeom prst="rect">
              <a:avLst/>
            </a:prstGeom>
            <a:noFill/>
            <a:ln>
              <a:noFill/>
            </a:ln>
          </p:spPr>
        </p:pic>
        <p:sp>
          <p:nvSpPr>
            <p:cNvPr id="82" name="文本框 81"/>
            <p:cNvSpPr txBox="1"/>
            <p:nvPr/>
          </p:nvSpPr>
          <p:spPr>
            <a:xfrm>
              <a:off x="4633573" y="1780215"/>
              <a:ext cx="432558" cy="315029"/>
            </a:xfrm>
            <a:prstGeom prst="rect">
              <a:avLst/>
            </a:prstGeom>
            <a:noFill/>
          </p:spPr>
          <p:txBody>
            <a:bodyPr>
              <a:spAutoFit/>
            </a:bodyPr>
            <a:lstStyle/>
            <a:p>
              <a:pPr defTabSz="855414"/>
              <a:r>
                <a:rPr kumimoji="1" lang="en-US" altLang="zh-CN" sz="800" dirty="0">
                  <a:solidFill>
                    <a:prstClr val="black"/>
                  </a:solidFill>
                  <a:latin typeface="微软雅黑"/>
                  <a:ea typeface="微软雅黑"/>
                  <a:cs typeface="微软雅黑"/>
                </a:rPr>
                <a:t>VM</a:t>
              </a:r>
              <a:endParaRPr kumimoji="1" lang="zh-CN" altLang="en-US" sz="800" dirty="0">
                <a:solidFill>
                  <a:prstClr val="black"/>
                </a:solidFill>
                <a:latin typeface="微软雅黑"/>
                <a:ea typeface="微软雅黑"/>
                <a:cs typeface="微软雅黑"/>
              </a:endParaRPr>
            </a:p>
          </p:txBody>
        </p:sp>
      </p:grpSp>
      <p:sp>
        <p:nvSpPr>
          <p:cNvPr id="76" name="AutoShape 127"/>
          <p:cNvSpPr>
            <a:spLocks noChangeArrowheads="1"/>
          </p:cNvSpPr>
          <p:nvPr/>
        </p:nvSpPr>
        <p:spPr bwMode="auto">
          <a:xfrm>
            <a:off x="9829510" y="3663716"/>
            <a:ext cx="1059744" cy="463248"/>
          </a:xfrm>
          <a:prstGeom prst="roundRect">
            <a:avLst>
              <a:gd name="adj" fmla="val 6737"/>
            </a:avLst>
          </a:prstGeom>
          <a:solidFill>
            <a:srgbClr val="00B0F0"/>
          </a:solidFill>
          <a:ln w="3175" cmpd="sng">
            <a:solidFill>
              <a:srgbClr val="4F81BD"/>
            </a:solidFill>
          </a:ln>
          <a:effectLst/>
        </p:spPr>
        <p:style>
          <a:lnRef idx="1">
            <a:schemeClr val="accent5"/>
          </a:lnRef>
          <a:fillRef idx="3">
            <a:schemeClr val="accent5"/>
          </a:fillRef>
          <a:effectRef idx="2">
            <a:schemeClr val="accent5"/>
          </a:effectRef>
          <a:fontRef idx="minor">
            <a:schemeClr val="lt1"/>
          </a:fontRef>
        </p:style>
        <p:txBody>
          <a:bodyPr lIns="91222" tIns="45611" rIns="91222" bIns="45611" anchor="ctr"/>
          <a:lstStyle/>
          <a:p>
            <a:pPr algn="ctr"/>
            <a:r>
              <a:rPr lang="zh-CN" altLang="en-US" sz="1200" dirty="0">
                <a:latin typeface="微软雅黑" panose="020B0503020204020204" pitchFamily="34" charset="-122"/>
                <a:ea typeface="微软雅黑" panose="020B0503020204020204" pitchFamily="34" charset="-122"/>
              </a:rPr>
              <a:t>离线模块</a:t>
            </a:r>
            <a:endParaRPr lang="en-US" altLang="zh-CN" sz="1200" dirty="0">
              <a:latin typeface="微软雅黑" panose="020B0503020204020204" pitchFamily="34" charset="-122"/>
              <a:ea typeface="微软雅黑" panose="020B0503020204020204" pitchFamily="34" charset="-122"/>
            </a:endParaRPr>
          </a:p>
        </p:txBody>
      </p:sp>
      <p:sp>
        <p:nvSpPr>
          <p:cNvPr id="77" name="AutoShape 127"/>
          <p:cNvSpPr>
            <a:spLocks noChangeArrowheads="1"/>
          </p:cNvSpPr>
          <p:nvPr/>
        </p:nvSpPr>
        <p:spPr bwMode="auto">
          <a:xfrm>
            <a:off x="8653607" y="3676509"/>
            <a:ext cx="970489" cy="463248"/>
          </a:xfrm>
          <a:prstGeom prst="roundRect">
            <a:avLst>
              <a:gd name="adj" fmla="val 6737"/>
            </a:avLst>
          </a:prstGeom>
          <a:solidFill>
            <a:srgbClr val="00B0F0"/>
          </a:solidFill>
          <a:ln w="3175" cmpd="sng">
            <a:solidFill>
              <a:srgbClr val="4F81BD"/>
            </a:solidFill>
          </a:ln>
          <a:effectLst/>
        </p:spPr>
        <p:style>
          <a:lnRef idx="1">
            <a:schemeClr val="accent5"/>
          </a:lnRef>
          <a:fillRef idx="3">
            <a:schemeClr val="accent5"/>
          </a:fillRef>
          <a:effectRef idx="2">
            <a:schemeClr val="accent5"/>
          </a:effectRef>
          <a:fontRef idx="minor">
            <a:schemeClr val="lt1"/>
          </a:fontRef>
        </p:style>
        <p:txBody>
          <a:bodyPr lIns="91222" tIns="45611" rIns="91222" bIns="45611" anchor="ctr"/>
          <a:lstStyle/>
          <a:p>
            <a:pPr algn="ctr"/>
            <a:r>
              <a:rPr lang="zh-CN" altLang="en-US" sz="1200" dirty="0">
                <a:latin typeface="微软雅黑" panose="020B0503020204020204" pitchFamily="34" charset="-122"/>
                <a:ea typeface="微软雅黑" panose="020B0503020204020204" pitchFamily="34" charset="-122"/>
              </a:rPr>
              <a:t>兼容性模块</a:t>
            </a:r>
            <a:endParaRPr lang="en-US" altLang="zh-CN" sz="1200" dirty="0">
              <a:latin typeface="微软雅黑" panose="020B0503020204020204" pitchFamily="34" charset="-122"/>
              <a:ea typeface="微软雅黑" panose="020B0503020204020204" pitchFamily="34" charset="-122"/>
            </a:endParaRPr>
          </a:p>
        </p:txBody>
      </p:sp>
      <p:sp>
        <p:nvSpPr>
          <p:cNvPr id="78" name="上箭头标注 68"/>
          <p:cNvSpPr/>
          <p:nvPr/>
        </p:nvSpPr>
        <p:spPr bwMode="auto">
          <a:xfrm>
            <a:off x="9745176" y="4658299"/>
            <a:ext cx="480545" cy="972821"/>
          </a:xfrm>
          <a:prstGeom prst="upArrowCallout">
            <a:avLst>
              <a:gd name="adj1" fmla="val 25000"/>
              <a:gd name="adj2" fmla="val 25000"/>
              <a:gd name="adj3" fmla="val 25000"/>
              <a:gd name="adj4" fmla="val 35113"/>
            </a:avLst>
          </a:prstGeom>
          <a:solidFill>
            <a:srgbClr val="FF9900">
              <a:alpha val="60000"/>
            </a:srgbClr>
          </a:solidFill>
          <a:ln>
            <a:noFill/>
          </a:ln>
        </p:spPr>
        <p:style>
          <a:lnRef idx="1">
            <a:schemeClr val="accent1"/>
          </a:lnRef>
          <a:fillRef idx="3">
            <a:schemeClr val="accent1"/>
          </a:fillRef>
          <a:effectRef idx="2">
            <a:schemeClr val="accent1"/>
          </a:effectRef>
          <a:fontRef idx="minor">
            <a:schemeClr val="lt1"/>
          </a:fontRef>
        </p:style>
        <p:txBody>
          <a:bodyPr lIns="91222" tIns="45611" rIns="91222" bIns="45611" anchor="ctr"/>
          <a:lstStyle/>
          <a:p>
            <a:pPr algn="ctr"/>
            <a:endParaRPr kumimoji="1" lang="zh-CN" altLang="en-US" sz="1600">
              <a:solidFill>
                <a:prstClr val="white"/>
              </a:solidFill>
            </a:endParaRPr>
          </a:p>
        </p:txBody>
      </p:sp>
      <p:pic>
        <p:nvPicPr>
          <p:cNvPr id="79" name="Picture 113" descr="NIC_icon"/>
          <p:cNvPicPr>
            <a:picLocks noChangeAspect="1" noChangeArrowheads="1"/>
          </p:cNvPicPr>
          <p:nvPr/>
        </p:nvPicPr>
        <p:blipFill>
          <a:blip r:embed="rId13" cstate="print"/>
          <a:srcRect/>
          <a:stretch>
            <a:fillRect/>
          </a:stretch>
        </p:blipFill>
        <p:spPr bwMode="auto">
          <a:xfrm>
            <a:off x="9835348" y="5294879"/>
            <a:ext cx="372883" cy="336174"/>
          </a:xfrm>
          <a:prstGeom prst="rect">
            <a:avLst/>
          </a:prstGeom>
          <a:noFill/>
          <a:ln>
            <a:noFill/>
          </a:ln>
        </p:spPr>
      </p:pic>
      <p:sp>
        <p:nvSpPr>
          <p:cNvPr id="80" name="AutoShape 84"/>
          <p:cNvSpPr>
            <a:spLocks noChangeArrowheads="1"/>
          </p:cNvSpPr>
          <p:nvPr/>
        </p:nvSpPr>
        <p:spPr bwMode="auto">
          <a:xfrm flipH="1">
            <a:off x="7624095" y="4807100"/>
            <a:ext cx="3383349" cy="336908"/>
          </a:xfrm>
          <a:prstGeom prst="roundRect">
            <a:avLst>
              <a:gd name="adj" fmla="val 6468"/>
            </a:avLst>
          </a:prstGeom>
          <a:solidFill>
            <a:srgbClr val="00B0F0"/>
          </a:solidFill>
          <a:ln w="3175" cmpd="sng">
            <a:solidFill>
              <a:srgbClr val="4F81BD"/>
            </a:solidFill>
          </a:ln>
          <a:effectLst/>
        </p:spPr>
        <p:style>
          <a:lnRef idx="1">
            <a:schemeClr val="accent5"/>
          </a:lnRef>
          <a:fillRef idx="3">
            <a:schemeClr val="accent5"/>
          </a:fillRef>
          <a:effectRef idx="2">
            <a:schemeClr val="accent5"/>
          </a:effectRef>
          <a:fontRef idx="minor">
            <a:schemeClr val="lt1"/>
          </a:fontRef>
        </p:style>
        <p:txBody>
          <a:bodyPr lIns="91222" tIns="45611" rIns="91222" bIns="45611" anchor="ctr"/>
          <a:lstStyle/>
          <a:p>
            <a:pPr algn="ctr"/>
            <a:r>
              <a:rPr lang="zh-CN" altLang="en-US" sz="1200" dirty="0" smtClean="0">
                <a:latin typeface="微软雅黑" panose="020B0503020204020204" pitchFamily="34" charset="-122"/>
                <a:ea typeface="微软雅黑" panose="020B0503020204020204" pitchFamily="34" charset="-122"/>
              </a:rPr>
              <a:t>虚拟</a:t>
            </a:r>
            <a:r>
              <a:rPr lang="zh-CN" altLang="en-US" sz="1200" dirty="0">
                <a:latin typeface="微软雅黑" panose="020B0503020204020204" pitchFamily="34" charset="-122"/>
                <a:ea typeface="微软雅黑" panose="020B0503020204020204" pitchFamily="34" charset="-122"/>
              </a:rPr>
              <a:t>化系统底层（</a:t>
            </a:r>
            <a:r>
              <a:rPr lang="en-US" altLang="zh-CN" sz="1200" dirty="0" err="1">
                <a:latin typeface="微软雅黑" panose="020B0503020204020204" pitchFamily="34" charset="-122"/>
                <a:ea typeface="微软雅黑" panose="020B0503020204020204" pitchFamily="34" charset="-122"/>
              </a:rPr>
              <a:t>Hypervisor</a:t>
            </a:r>
            <a:r>
              <a:rPr lang="en-US" altLang="en-US" sz="1200" dirty="0" err="1">
                <a:latin typeface="微软雅黑" panose="020B0503020204020204" pitchFamily="34" charset="-122"/>
                <a:ea typeface="微软雅黑" panose="020B0503020204020204" pitchFamily="34" charset="-122"/>
              </a:rPr>
              <a:t>层</a:t>
            </a:r>
            <a:r>
              <a:rPr lang="zh-CN" altLang="en-US" sz="1200" dirty="0">
                <a:latin typeface="微软雅黑" panose="020B0503020204020204" pitchFamily="34" charset="-122"/>
                <a:ea typeface="微软雅黑" panose="020B0503020204020204" pitchFamily="34" charset="-122"/>
              </a:rPr>
              <a:t>）</a:t>
            </a:r>
          </a:p>
        </p:txBody>
      </p:sp>
      <p:grpSp>
        <p:nvGrpSpPr>
          <p:cNvPr id="87" name="组合 142"/>
          <p:cNvGrpSpPr/>
          <p:nvPr/>
        </p:nvGrpSpPr>
        <p:grpSpPr>
          <a:xfrm>
            <a:off x="2830702" y="1627884"/>
            <a:ext cx="836316" cy="517500"/>
            <a:chOff x="7089459" y="3598864"/>
            <a:chExt cx="134937" cy="100014"/>
          </a:xfrm>
        </p:grpSpPr>
        <p:sp>
          <p:nvSpPr>
            <p:cNvPr id="88" name="Line 41"/>
            <p:cNvSpPr>
              <a:spLocks noChangeShapeType="1"/>
            </p:cNvSpPr>
            <p:nvPr/>
          </p:nvSpPr>
          <p:spPr bwMode="auto">
            <a:xfrm>
              <a:off x="7111684" y="3683002"/>
              <a:ext cx="92075" cy="1588"/>
            </a:xfrm>
            <a:prstGeom prst="line">
              <a:avLst/>
            </a:prstGeom>
            <a:noFill/>
            <a:ln w="28575">
              <a:solidFill>
                <a:schemeClr val="bg2">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89" name="Rectangle 43"/>
            <p:cNvSpPr>
              <a:spLocks noChangeArrowheads="1"/>
            </p:cNvSpPr>
            <p:nvPr/>
          </p:nvSpPr>
          <p:spPr bwMode="auto">
            <a:xfrm>
              <a:off x="7106922" y="3598864"/>
              <a:ext cx="100012" cy="69850"/>
            </a:xfrm>
            <a:prstGeom prst="rect">
              <a:avLst/>
            </a:prstGeom>
            <a:noFill/>
            <a:ln w="28575">
              <a:solidFill>
                <a:schemeClr val="bg2">
                  <a:lumMod val="5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90" name="Freeform 44"/>
            <p:cNvSpPr>
              <a:spLocks/>
            </p:cNvSpPr>
            <p:nvPr/>
          </p:nvSpPr>
          <p:spPr bwMode="auto">
            <a:xfrm>
              <a:off x="7089459" y="3668713"/>
              <a:ext cx="134937" cy="30163"/>
            </a:xfrm>
            <a:custGeom>
              <a:avLst/>
              <a:gdLst/>
              <a:ahLst/>
              <a:cxnLst>
                <a:cxn ang="0">
                  <a:pos x="85" y="19"/>
                </a:cxn>
                <a:cxn ang="0">
                  <a:pos x="0" y="19"/>
                </a:cxn>
                <a:cxn ang="0">
                  <a:pos x="11" y="0"/>
                </a:cxn>
                <a:cxn ang="0">
                  <a:pos x="74" y="0"/>
                </a:cxn>
                <a:cxn ang="0">
                  <a:pos x="85" y="19"/>
                </a:cxn>
              </a:cxnLst>
              <a:rect l="0" t="0" r="r" b="b"/>
              <a:pathLst>
                <a:path w="85" h="19">
                  <a:moveTo>
                    <a:pt x="85" y="19"/>
                  </a:moveTo>
                  <a:lnTo>
                    <a:pt x="0" y="19"/>
                  </a:lnTo>
                  <a:lnTo>
                    <a:pt x="11" y="0"/>
                  </a:lnTo>
                  <a:lnTo>
                    <a:pt x="74" y="0"/>
                  </a:lnTo>
                  <a:lnTo>
                    <a:pt x="85" y="19"/>
                  </a:lnTo>
                  <a:close/>
                </a:path>
              </a:pathLst>
            </a:custGeom>
            <a:noFill/>
            <a:ln w="28575">
              <a:solidFill>
                <a:schemeClr val="bg2">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91" name="Freeform 45"/>
            <p:cNvSpPr>
              <a:spLocks/>
            </p:cNvSpPr>
            <p:nvPr/>
          </p:nvSpPr>
          <p:spPr bwMode="auto">
            <a:xfrm>
              <a:off x="7130734" y="3683002"/>
              <a:ext cx="53975" cy="15876"/>
            </a:xfrm>
            <a:custGeom>
              <a:avLst/>
              <a:gdLst/>
              <a:ahLst/>
              <a:cxnLst>
                <a:cxn ang="0">
                  <a:pos x="34" y="10"/>
                </a:cxn>
                <a:cxn ang="0">
                  <a:pos x="0" y="10"/>
                </a:cxn>
                <a:cxn ang="0">
                  <a:pos x="6" y="0"/>
                </a:cxn>
                <a:cxn ang="0">
                  <a:pos x="29" y="0"/>
                </a:cxn>
                <a:cxn ang="0">
                  <a:pos x="34" y="10"/>
                </a:cxn>
              </a:cxnLst>
              <a:rect l="0" t="0" r="r" b="b"/>
              <a:pathLst>
                <a:path w="34" h="10">
                  <a:moveTo>
                    <a:pt x="34" y="10"/>
                  </a:moveTo>
                  <a:lnTo>
                    <a:pt x="0" y="10"/>
                  </a:lnTo>
                  <a:lnTo>
                    <a:pt x="6" y="0"/>
                  </a:lnTo>
                  <a:lnTo>
                    <a:pt x="29" y="0"/>
                  </a:lnTo>
                  <a:lnTo>
                    <a:pt x="34" y="10"/>
                  </a:lnTo>
                  <a:close/>
                </a:path>
              </a:pathLst>
            </a:custGeom>
            <a:noFill/>
            <a:ln w="28575">
              <a:solidFill>
                <a:schemeClr val="bg2">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sp>
        <p:nvSpPr>
          <p:cNvPr id="92" name="Freeform 12"/>
          <p:cNvSpPr>
            <a:spLocks noEditPoints="1"/>
          </p:cNvSpPr>
          <p:nvPr/>
        </p:nvSpPr>
        <p:spPr bwMode="auto">
          <a:xfrm>
            <a:off x="4188674" y="1563271"/>
            <a:ext cx="418446" cy="609261"/>
          </a:xfrm>
          <a:custGeom>
            <a:avLst/>
            <a:gdLst>
              <a:gd name="T0" fmla="*/ 1764 w 2688"/>
              <a:gd name="T1" fmla="*/ 336 h 3696"/>
              <a:gd name="T2" fmla="*/ 924 w 2688"/>
              <a:gd name="T3" fmla="*/ 336 h 3696"/>
              <a:gd name="T4" fmla="*/ 882 w 2688"/>
              <a:gd name="T5" fmla="*/ 378 h 3696"/>
              <a:gd name="T6" fmla="*/ 924 w 2688"/>
              <a:gd name="T7" fmla="*/ 420 h 3696"/>
              <a:gd name="T8" fmla="*/ 1764 w 2688"/>
              <a:gd name="T9" fmla="*/ 420 h 3696"/>
              <a:gd name="T10" fmla="*/ 1806 w 2688"/>
              <a:gd name="T11" fmla="*/ 378 h 3696"/>
              <a:gd name="T12" fmla="*/ 1764 w 2688"/>
              <a:gd name="T13" fmla="*/ 336 h 3696"/>
              <a:gd name="T14" fmla="*/ 924 w 2688"/>
              <a:gd name="T15" fmla="*/ 3360 h 3696"/>
              <a:gd name="T16" fmla="*/ 1764 w 2688"/>
              <a:gd name="T17" fmla="*/ 3360 h 3696"/>
              <a:gd name="T18" fmla="*/ 1806 w 2688"/>
              <a:gd name="T19" fmla="*/ 3318 h 3696"/>
              <a:gd name="T20" fmla="*/ 1764 w 2688"/>
              <a:gd name="T21" fmla="*/ 3276 h 3696"/>
              <a:gd name="T22" fmla="*/ 924 w 2688"/>
              <a:gd name="T23" fmla="*/ 3276 h 3696"/>
              <a:gd name="T24" fmla="*/ 882 w 2688"/>
              <a:gd name="T25" fmla="*/ 3318 h 3696"/>
              <a:gd name="T26" fmla="*/ 924 w 2688"/>
              <a:gd name="T27" fmla="*/ 3360 h 3696"/>
              <a:gd name="T28" fmla="*/ 2352 w 2688"/>
              <a:gd name="T29" fmla="*/ 0 h 3696"/>
              <a:gd name="T30" fmla="*/ 336 w 2688"/>
              <a:gd name="T31" fmla="*/ 0 h 3696"/>
              <a:gd name="T32" fmla="*/ 0 w 2688"/>
              <a:gd name="T33" fmla="*/ 336 h 3696"/>
              <a:gd name="T34" fmla="*/ 0 w 2688"/>
              <a:gd name="T35" fmla="*/ 3360 h 3696"/>
              <a:gd name="T36" fmla="*/ 336 w 2688"/>
              <a:gd name="T37" fmla="*/ 3696 h 3696"/>
              <a:gd name="T38" fmla="*/ 2352 w 2688"/>
              <a:gd name="T39" fmla="*/ 3696 h 3696"/>
              <a:gd name="T40" fmla="*/ 2688 w 2688"/>
              <a:gd name="T41" fmla="*/ 3360 h 3696"/>
              <a:gd name="T42" fmla="*/ 2688 w 2688"/>
              <a:gd name="T43" fmla="*/ 336 h 3696"/>
              <a:gd name="T44" fmla="*/ 2352 w 2688"/>
              <a:gd name="T45" fmla="*/ 0 h 3696"/>
              <a:gd name="T46" fmla="*/ 2520 w 2688"/>
              <a:gd name="T47" fmla="*/ 3360 h 3696"/>
              <a:gd name="T48" fmla="*/ 2352 w 2688"/>
              <a:gd name="T49" fmla="*/ 3528 h 3696"/>
              <a:gd name="T50" fmla="*/ 336 w 2688"/>
              <a:gd name="T51" fmla="*/ 3528 h 3696"/>
              <a:gd name="T52" fmla="*/ 168 w 2688"/>
              <a:gd name="T53" fmla="*/ 3360 h 3696"/>
              <a:gd name="T54" fmla="*/ 168 w 2688"/>
              <a:gd name="T55" fmla="*/ 3108 h 3696"/>
              <a:gd name="T56" fmla="*/ 2520 w 2688"/>
              <a:gd name="T57" fmla="*/ 3108 h 3696"/>
              <a:gd name="T58" fmla="*/ 2520 w 2688"/>
              <a:gd name="T59" fmla="*/ 3360 h 3696"/>
              <a:gd name="T60" fmla="*/ 630 w 2688"/>
              <a:gd name="T61" fmla="*/ 3024 h 3696"/>
              <a:gd name="T62" fmla="*/ 1344 w 2688"/>
              <a:gd name="T63" fmla="*/ 2394 h 3696"/>
              <a:gd name="T64" fmla="*/ 2058 w 2688"/>
              <a:gd name="T65" fmla="*/ 3024 h 3696"/>
              <a:gd name="T66" fmla="*/ 630 w 2688"/>
              <a:gd name="T67" fmla="*/ 3024 h 3696"/>
              <a:gd name="T68" fmla="*/ 2520 w 2688"/>
              <a:gd name="T69" fmla="*/ 3024 h 3696"/>
              <a:gd name="T70" fmla="*/ 2142 w 2688"/>
              <a:gd name="T71" fmla="*/ 3024 h 3696"/>
              <a:gd name="T72" fmla="*/ 1344 w 2688"/>
              <a:gd name="T73" fmla="*/ 2310 h 3696"/>
              <a:gd name="T74" fmla="*/ 546 w 2688"/>
              <a:gd name="T75" fmla="*/ 3024 h 3696"/>
              <a:gd name="T76" fmla="*/ 168 w 2688"/>
              <a:gd name="T77" fmla="*/ 3024 h 3696"/>
              <a:gd name="T78" fmla="*/ 168 w 2688"/>
              <a:gd name="T79" fmla="*/ 672 h 3696"/>
              <a:gd name="T80" fmla="*/ 2520 w 2688"/>
              <a:gd name="T81" fmla="*/ 672 h 3696"/>
              <a:gd name="T82" fmla="*/ 2520 w 2688"/>
              <a:gd name="T83" fmla="*/ 3024 h 3696"/>
              <a:gd name="T84" fmla="*/ 2520 w 2688"/>
              <a:gd name="T85" fmla="*/ 588 h 3696"/>
              <a:gd name="T86" fmla="*/ 168 w 2688"/>
              <a:gd name="T87" fmla="*/ 588 h 3696"/>
              <a:gd name="T88" fmla="*/ 168 w 2688"/>
              <a:gd name="T89" fmla="*/ 336 h 3696"/>
              <a:gd name="T90" fmla="*/ 336 w 2688"/>
              <a:gd name="T91" fmla="*/ 168 h 3696"/>
              <a:gd name="T92" fmla="*/ 2352 w 2688"/>
              <a:gd name="T93" fmla="*/ 168 h 3696"/>
              <a:gd name="T94" fmla="*/ 2520 w 2688"/>
              <a:gd name="T95" fmla="*/ 336 h 3696"/>
              <a:gd name="T96" fmla="*/ 2520 w 2688"/>
              <a:gd name="T97" fmla="*/ 588 h 3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688" h="3696">
                <a:moveTo>
                  <a:pt x="1764" y="336"/>
                </a:moveTo>
                <a:cubicBezTo>
                  <a:pt x="924" y="336"/>
                  <a:pt x="924" y="336"/>
                  <a:pt x="924" y="336"/>
                </a:cubicBezTo>
                <a:cubicBezTo>
                  <a:pt x="899" y="336"/>
                  <a:pt x="882" y="353"/>
                  <a:pt x="882" y="378"/>
                </a:cubicBezTo>
                <a:cubicBezTo>
                  <a:pt x="882" y="403"/>
                  <a:pt x="899" y="420"/>
                  <a:pt x="924" y="420"/>
                </a:cubicBezTo>
                <a:cubicBezTo>
                  <a:pt x="1764" y="420"/>
                  <a:pt x="1764" y="420"/>
                  <a:pt x="1764" y="420"/>
                </a:cubicBezTo>
                <a:cubicBezTo>
                  <a:pt x="1789" y="420"/>
                  <a:pt x="1806" y="403"/>
                  <a:pt x="1806" y="378"/>
                </a:cubicBezTo>
                <a:cubicBezTo>
                  <a:pt x="1806" y="353"/>
                  <a:pt x="1789" y="336"/>
                  <a:pt x="1764" y="336"/>
                </a:cubicBezTo>
                <a:close/>
                <a:moveTo>
                  <a:pt x="924" y="3360"/>
                </a:moveTo>
                <a:cubicBezTo>
                  <a:pt x="1764" y="3360"/>
                  <a:pt x="1764" y="3360"/>
                  <a:pt x="1764" y="3360"/>
                </a:cubicBezTo>
                <a:cubicBezTo>
                  <a:pt x="1789" y="3360"/>
                  <a:pt x="1806" y="3343"/>
                  <a:pt x="1806" y="3318"/>
                </a:cubicBezTo>
                <a:cubicBezTo>
                  <a:pt x="1806" y="3293"/>
                  <a:pt x="1789" y="3276"/>
                  <a:pt x="1764" y="3276"/>
                </a:cubicBezTo>
                <a:cubicBezTo>
                  <a:pt x="924" y="3276"/>
                  <a:pt x="924" y="3276"/>
                  <a:pt x="924" y="3276"/>
                </a:cubicBezTo>
                <a:cubicBezTo>
                  <a:pt x="899" y="3276"/>
                  <a:pt x="882" y="3293"/>
                  <a:pt x="882" y="3318"/>
                </a:cubicBezTo>
                <a:cubicBezTo>
                  <a:pt x="882" y="3343"/>
                  <a:pt x="899" y="3360"/>
                  <a:pt x="924" y="3360"/>
                </a:cubicBezTo>
                <a:close/>
                <a:moveTo>
                  <a:pt x="2352" y="0"/>
                </a:moveTo>
                <a:cubicBezTo>
                  <a:pt x="336" y="0"/>
                  <a:pt x="336" y="0"/>
                  <a:pt x="336" y="0"/>
                </a:cubicBezTo>
                <a:cubicBezTo>
                  <a:pt x="151" y="0"/>
                  <a:pt x="0" y="151"/>
                  <a:pt x="0" y="336"/>
                </a:cubicBezTo>
                <a:cubicBezTo>
                  <a:pt x="0" y="3360"/>
                  <a:pt x="0" y="3360"/>
                  <a:pt x="0" y="3360"/>
                </a:cubicBezTo>
                <a:cubicBezTo>
                  <a:pt x="0" y="3545"/>
                  <a:pt x="151" y="3696"/>
                  <a:pt x="336" y="3696"/>
                </a:cubicBezTo>
                <a:cubicBezTo>
                  <a:pt x="2352" y="3696"/>
                  <a:pt x="2352" y="3696"/>
                  <a:pt x="2352" y="3696"/>
                </a:cubicBezTo>
                <a:cubicBezTo>
                  <a:pt x="2537" y="3696"/>
                  <a:pt x="2688" y="3545"/>
                  <a:pt x="2688" y="3360"/>
                </a:cubicBezTo>
                <a:cubicBezTo>
                  <a:pt x="2688" y="336"/>
                  <a:pt x="2688" y="336"/>
                  <a:pt x="2688" y="336"/>
                </a:cubicBezTo>
                <a:cubicBezTo>
                  <a:pt x="2688" y="151"/>
                  <a:pt x="2537" y="0"/>
                  <a:pt x="2352" y="0"/>
                </a:cubicBezTo>
                <a:close/>
                <a:moveTo>
                  <a:pt x="2520" y="3360"/>
                </a:moveTo>
                <a:cubicBezTo>
                  <a:pt x="2520" y="3452"/>
                  <a:pt x="2444" y="3528"/>
                  <a:pt x="2352" y="3528"/>
                </a:cubicBezTo>
                <a:cubicBezTo>
                  <a:pt x="336" y="3528"/>
                  <a:pt x="336" y="3528"/>
                  <a:pt x="336" y="3528"/>
                </a:cubicBezTo>
                <a:cubicBezTo>
                  <a:pt x="244" y="3528"/>
                  <a:pt x="168" y="3452"/>
                  <a:pt x="168" y="3360"/>
                </a:cubicBezTo>
                <a:cubicBezTo>
                  <a:pt x="168" y="3108"/>
                  <a:pt x="168" y="3108"/>
                  <a:pt x="168" y="3108"/>
                </a:cubicBezTo>
                <a:cubicBezTo>
                  <a:pt x="2520" y="3108"/>
                  <a:pt x="2520" y="3108"/>
                  <a:pt x="2520" y="3108"/>
                </a:cubicBezTo>
                <a:lnTo>
                  <a:pt x="2520" y="3360"/>
                </a:lnTo>
                <a:close/>
                <a:moveTo>
                  <a:pt x="630" y="3024"/>
                </a:moveTo>
                <a:cubicBezTo>
                  <a:pt x="655" y="2671"/>
                  <a:pt x="966" y="2394"/>
                  <a:pt x="1344" y="2394"/>
                </a:cubicBezTo>
                <a:cubicBezTo>
                  <a:pt x="1722" y="2394"/>
                  <a:pt x="2033" y="2671"/>
                  <a:pt x="2058" y="3024"/>
                </a:cubicBezTo>
                <a:lnTo>
                  <a:pt x="630" y="3024"/>
                </a:lnTo>
                <a:close/>
                <a:moveTo>
                  <a:pt x="2520" y="3024"/>
                </a:moveTo>
                <a:cubicBezTo>
                  <a:pt x="2142" y="3024"/>
                  <a:pt x="2142" y="3024"/>
                  <a:pt x="2142" y="3024"/>
                </a:cubicBezTo>
                <a:cubicBezTo>
                  <a:pt x="2117" y="2629"/>
                  <a:pt x="1772" y="2310"/>
                  <a:pt x="1344" y="2310"/>
                </a:cubicBezTo>
                <a:cubicBezTo>
                  <a:pt x="916" y="2310"/>
                  <a:pt x="571" y="2629"/>
                  <a:pt x="546" y="3024"/>
                </a:cubicBezTo>
                <a:cubicBezTo>
                  <a:pt x="168" y="3024"/>
                  <a:pt x="168" y="3024"/>
                  <a:pt x="168" y="3024"/>
                </a:cubicBezTo>
                <a:cubicBezTo>
                  <a:pt x="168" y="672"/>
                  <a:pt x="168" y="672"/>
                  <a:pt x="168" y="672"/>
                </a:cubicBezTo>
                <a:cubicBezTo>
                  <a:pt x="2520" y="672"/>
                  <a:pt x="2520" y="672"/>
                  <a:pt x="2520" y="672"/>
                </a:cubicBezTo>
                <a:lnTo>
                  <a:pt x="2520" y="3024"/>
                </a:lnTo>
                <a:close/>
                <a:moveTo>
                  <a:pt x="2520" y="588"/>
                </a:moveTo>
                <a:cubicBezTo>
                  <a:pt x="168" y="588"/>
                  <a:pt x="168" y="588"/>
                  <a:pt x="168" y="588"/>
                </a:cubicBezTo>
                <a:cubicBezTo>
                  <a:pt x="168" y="336"/>
                  <a:pt x="168" y="336"/>
                  <a:pt x="168" y="336"/>
                </a:cubicBezTo>
                <a:cubicBezTo>
                  <a:pt x="168" y="244"/>
                  <a:pt x="244" y="168"/>
                  <a:pt x="336" y="168"/>
                </a:cubicBezTo>
                <a:cubicBezTo>
                  <a:pt x="2352" y="168"/>
                  <a:pt x="2352" y="168"/>
                  <a:pt x="2352" y="168"/>
                </a:cubicBezTo>
                <a:cubicBezTo>
                  <a:pt x="2444" y="168"/>
                  <a:pt x="2520" y="244"/>
                  <a:pt x="2520" y="336"/>
                </a:cubicBezTo>
                <a:lnTo>
                  <a:pt x="2520" y="588"/>
                </a:lnTo>
                <a:close/>
              </a:path>
            </a:pathLst>
          </a:custGeom>
          <a:solidFill>
            <a:srgbClr val="454545"/>
          </a:solidFill>
          <a:ln>
            <a:noFill/>
          </a:ln>
        </p:spPr>
        <p:txBody>
          <a:bodyPr vert="horz" wrap="square" lIns="91440" tIns="45720" rIns="91440" bIns="45720" numCol="1" anchor="t" anchorCtr="0" compatLnSpc="1">
            <a:prstTxWarp prst="textNoShape">
              <a:avLst/>
            </a:prstTxWarp>
          </a:bodyPr>
          <a:lstStyle/>
          <a:p>
            <a:endParaRPr lang="zh-CN" altLang="en-US">
              <a:latin typeface="+mn-ea"/>
            </a:endParaRPr>
          </a:p>
        </p:txBody>
      </p:sp>
      <p:sp>
        <p:nvSpPr>
          <p:cNvPr id="93" name="文本框 92"/>
          <p:cNvSpPr txBox="1"/>
          <p:nvPr/>
        </p:nvSpPr>
        <p:spPr bwMode="auto">
          <a:xfrm>
            <a:off x="6334753" y="5802500"/>
            <a:ext cx="4883927" cy="596491"/>
          </a:xfrm>
          <a:prstGeom prst="rect">
            <a:avLst/>
          </a:prstGeom>
          <a:solidFill>
            <a:schemeClr val="bg1">
              <a:lumMod val="85000"/>
            </a:schemeClr>
          </a:solidFill>
          <a:ln w="9525">
            <a:solidFill>
              <a:schemeClr val="bg1"/>
            </a:solidFill>
            <a:miter lim="800000"/>
            <a:headEnd/>
            <a:tailEnd/>
          </a:ln>
        </p:spPr>
        <p:txBody>
          <a:bodyPr lIns="28064" tIns="35640" rIns="28064" bIns="35640"/>
          <a:lstStyle>
            <a:defPPr>
              <a:defRPr lang="zh-CN"/>
            </a:defPPr>
            <a:lvl2pPr marL="146076" lvl="1" indent="-146076" algn="ctr">
              <a:lnSpc>
                <a:spcPct val="150000"/>
              </a:lnSpc>
              <a:buSzPct val="70000"/>
              <a:defRPr sz="1100">
                <a:latin typeface="微软雅黑" pitchFamily="34" charset="-122"/>
                <a:ea typeface="微软雅黑" pitchFamily="34" charset="-122"/>
              </a:defRPr>
            </a:lvl2pPr>
          </a:lstStyle>
          <a:p>
            <a:pPr lvl="1"/>
            <a:r>
              <a:rPr lang="en-US" altLang="zh-CN" sz="1200" dirty="0"/>
              <a:t>IDV: Intelligent Desktop </a:t>
            </a:r>
            <a:r>
              <a:rPr lang="en-US" altLang="zh-CN" sz="1200" dirty="0" err="1"/>
              <a:t>Virtualizztion</a:t>
            </a:r>
            <a:r>
              <a:rPr lang="zh-CN" altLang="en-US" sz="1200" dirty="0"/>
              <a:t>，是智能桌面虚拟化</a:t>
            </a:r>
            <a:endParaRPr lang="en-US" altLang="zh-CN" sz="1200" dirty="0"/>
          </a:p>
          <a:p>
            <a:pPr lvl="1"/>
            <a:r>
              <a:rPr lang="zh-CN" altLang="en-US" sz="1200" dirty="0"/>
              <a:t>特点是镜像集中管理，计算和数据还是在终端，集中管理，分散运行。</a:t>
            </a:r>
            <a:endParaRPr lang="en-US" altLang="zh-CN" sz="1200" dirty="0"/>
          </a:p>
        </p:txBody>
      </p:sp>
      <p:grpSp>
        <p:nvGrpSpPr>
          <p:cNvPr id="94" name="组合 16582"/>
          <p:cNvGrpSpPr/>
          <p:nvPr/>
        </p:nvGrpSpPr>
        <p:grpSpPr>
          <a:xfrm>
            <a:off x="3044035" y="4861707"/>
            <a:ext cx="428319" cy="546273"/>
            <a:chOff x="8407400" y="2055813"/>
            <a:chExt cx="360363" cy="458788"/>
          </a:xfrm>
          <a:solidFill>
            <a:srgbClr val="3C3C3B"/>
          </a:solidFill>
        </p:grpSpPr>
        <p:sp>
          <p:nvSpPr>
            <p:cNvPr id="95" name="Freeform 219"/>
            <p:cNvSpPr>
              <a:spLocks noEditPoints="1"/>
            </p:cNvSpPr>
            <p:nvPr/>
          </p:nvSpPr>
          <p:spPr bwMode="auto">
            <a:xfrm>
              <a:off x="8407400" y="2055813"/>
              <a:ext cx="360363" cy="458788"/>
            </a:xfrm>
            <a:custGeom>
              <a:avLst/>
              <a:gdLst>
                <a:gd name="T0" fmla="*/ 359 w 378"/>
                <a:gd name="T1" fmla="*/ 192 h 480"/>
                <a:gd name="T2" fmla="*/ 359 w 378"/>
                <a:gd name="T3" fmla="*/ 192 h 480"/>
                <a:gd name="T4" fmla="*/ 189 w 378"/>
                <a:gd name="T5" fmla="*/ 271 h 480"/>
                <a:gd name="T6" fmla="*/ 20 w 378"/>
                <a:gd name="T7" fmla="*/ 192 h 480"/>
                <a:gd name="T8" fmla="*/ 20 w 378"/>
                <a:gd name="T9" fmla="*/ 143 h 480"/>
                <a:gd name="T10" fmla="*/ 189 w 378"/>
                <a:gd name="T11" fmla="*/ 197 h 480"/>
                <a:gd name="T12" fmla="*/ 359 w 378"/>
                <a:gd name="T13" fmla="*/ 143 h 480"/>
                <a:gd name="T14" fmla="*/ 359 w 378"/>
                <a:gd name="T15" fmla="*/ 192 h 480"/>
                <a:gd name="T16" fmla="*/ 189 w 378"/>
                <a:gd name="T17" fmla="*/ 359 h 480"/>
                <a:gd name="T18" fmla="*/ 189 w 378"/>
                <a:gd name="T19" fmla="*/ 359 h 480"/>
                <a:gd name="T20" fmla="*/ 20 w 378"/>
                <a:gd name="T21" fmla="*/ 280 h 480"/>
                <a:gd name="T22" fmla="*/ 20 w 378"/>
                <a:gd name="T23" fmla="*/ 236 h 480"/>
                <a:gd name="T24" fmla="*/ 189 w 378"/>
                <a:gd name="T25" fmla="*/ 291 h 480"/>
                <a:gd name="T26" fmla="*/ 359 w 378"/>
                <a:gd name="T27" fmla="*/ 236 h 480"/>
                <a:gd name="T28" fmla="*/ 359 w 378"/>
                <a:gd name="T29" fmla="*/ 280 h 480"/>
                <a:gd name="T30" fmla="*/ 189 w 378"/>
                <a:gd name="T31" fmla="*/ 359 h 480"/>
                <a:gd name="T32" fmla="*/ 189 w 378"/>
                <a:gd name="T33" fmla="*/ 20 h 480"/>
                <a:gd name="T34" fmla="*/ 189 w 378"/>
                <a:gd name="T35" fmla="*/ 20 h 480"/>
                <a:gd name="T36" fmla="*/ 359 w 378"/>
                <a:gd name="T37" fmla="*/ 99 h 480"/>
                <a:gd name="T38" fmla="*/ 189 w 378"/>
                <a:gd name="T39" fmla="*/ 178 h 480"/>
                <a:gd name="T40" fmla="*/ 20 w 378"/>
                <a:gd name="T41" fmla="*/ 99 h 480"/>
                <a:gd name="T42" fmla="*/ 189 w 378"/>
                <a:gd name="T43" fmla="*/ 20 h 480"/>
                <a:gd name="T44" fmla="*/ 189 w 378"/>
                <a:gd name="T45" fmla="*/ 0 h 480"/>
                <a:gd name="T46" fmla="*/ 189 w 378"/>
                <a:gd name="T47" fmla="*/ 0 h 480"/>
                <a:gd name="T48" fmla="*/ 0 w 378"/>
                <a:gd name="T49" fmla="*/ 99 h 480"/>
                <a:gd name="T50" fmla="*/ 0 w 378"/>
                <a:gd name="T51" fmla="*/ 102 h 480"/>
                <a:gd name="T52" fmla="*/ 0 w 378"/>
                <a:gd name="T53" fmla="*/ 104 h 480"/>
                <a:gd name="T54" fmla="*/ 0 w 378"/>
                <a:gd name="T55" fmla="*/ 236 h 480"/>
                <a:gd name="T56" fmla="*/ 0 w 378"/>
                <a:gd name="T57" fmla="*/ 368 h 480"/>
                <a:gd name="T58" fmla="*/ 0 w 378"/>
                <a:gd name="T59" fmla="*/ 369 h 480"/>
                <a:gd name="T60" fmla="*/ 0 w 378"/>
                <a:gd name="T61" fmla="*/ 369 h 480"/>
                <a:gd name="T62" fmla="*/ 189 w 378"/>
                <a:gd name="T63" fmla="*/ 467 h 480"/>
                <a:gd name="T64" fmla="*/ 230 w 378"/>
                <a:gd name="T65" fmla="*/ 464 h 480"/>
                <a:gd name="T66" fmla="*/ 260 w 378"/>
                <a:gd name="T67" fmla="*/ 476 h 480"/>
                <a:gd name="T68" fmla="*/ 277 w 378"/>
                <a:gd name="T69" fmla="*/ 444 h 480"/>
                <a:gd name="T70" fmla="*/ 245 w 378"/>
                <a:gd name="T71" fmla="*/ 427 h 480"/>
                <a:gd name="T72" fmla="*/ 228 w 378"/>
                <a:gd name="T73" fmla="*/ 445 h 480"/>
                <a:gd name="T74" fmla="*/ 189 w 378"/>
                <a:gd name="T75" fmla="*/ 447 h 480"/>
                <a:gd name="T76" fmla="*/ 20 w 378"/>
                <a:gd name="T77" fmla="*/ 368 h 480"/>
                <a:gd name="T78" fmla="*/ 20 w 378"/>
                <a:gd name="T79" fmla="*/ 325 h 480"/>
                <a:gd name="T80" fmla="*/ 189 w 378"/>
                <a:gd name="T81" fmla="*/ 379 h 480"/>
                <a:gd name="T82" fmla="*/ 359 w 378"/>
                <a:gd name="T83" fmla="*/ 324 h 480"/>
                <a:gd name="T84" fmla="*/ 359 w 378"/>
                <a:gd name="T85" fmla="*/ 368 h 480"/>
                <a:gd name="T86" fmla="*/ 339 w 378"/>
                <a:gd name="T87" fmla="*/ 404 h 480"/>
                <a:gd name="T88" fmla="*/ 320 w 378"/>
                <a:gd name="T89" fmla="*/ 403 h 480"/>
                <a:gd name="T90" fmla="*/ 304 w 378"/>
                <a:gd name="T91" fmla="*/ 435 h 480"/>
                <a:gd name="T92" fmla="*/ 336 w 378"/>
                <a:gd name="T93" fmla="*/ 452 h 480"/>
                <a:gd name="T94" fmla="*/ 353 w 378"/>
                <a:gd name="T95" fmla="*/ 420 h 480"/>
                <a:gd name="T96" fmla="*/ 352 w 378"/>
                <a:gd name="T97" fmla="*/ 419 h 480"/>
                <a:gd name="T98" fmla="*/ 378 w 378"/>
                <a:gd name="T99" fmla="*/ 369 h 480"/>
                <a:gd name="T100" fmla="*/ 378 w 378"/>
                <a:gd name="T101" fmla="*/ 303 h 480"/>
                <a:gd name="T102" fmla="*/ 378 w 378"/>
                <a:gd name="T103" fmla="*/ 303 h 480"/>
                <a:gd name="T104" fmla="*/ 378 w 378"/>
                <a:gd name="T105" fmla="*/ 302 h 480"/>
                <a:gd name="T106" fmla="*/ 378 w 378"/>
                <a:gd name="T107" fmla="*/ 280 h 480"/>
                <a:gd name="T108" fmla="*/ 378 w 378"/>
                <a:gd name="T109" fmla="*/ 236 h 480"/>
                <a:gd name="T110" fmla="*/ 378 w 378"/>
                <a:gd name="T111" fmla="*/ 104 h 480"/>
                <a:gd name="T112" fmla="*/ 378 w 378"/>
                <a:gd name="T113" fmla="*/ 104 h 480"/>
                <a:gd name="T114" fmla="*/ 378 w 378"/>
                <a:gd name="T115" fmla="*/ 99 h 480"/>
                <a:gd name="T116" fmla="*/ 189 w 378"/>
                <a:gd name="T117" fmla="*/ 0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78" h="480">
                  <a:moveTo>
                    <a:pt x="359" y="192"/>
                  </a:moveTo>
                  <a:lnTo>
                    <a:pt x="359" y="192"/>
                  </a:lnTo>
                  <a:cubicBezTo>
                    <a:pt x="359" y="235"/>
                    <a:pt x="281" y="271"/>
                    <a:pt x="189" y="271"/>
                  </a:cubicBezTo>
                  <a:cubicBezTo>
                    <a:pt x="97" y="271"/>
                    <a:pt x="20" y="235"/>
                    <a:pt x="20" y="192"/>
                  </a:cubicBezTo>
                  <a:lnTo>
                    <a:pt x="20" y="143"/>
                  </a:lnTo>
                  <a:cubicBezTo>
                    <a:pt x="50" y="176"/>
                    <a:pt x="114" y="197"/>
                    <a:pt x="189" y="197"/>
                  </a:cubicBezTo>
                  <a:cubicBezTo>
                    <a:pt x="264" y="197"/>
                    <a:pt x="328" y="176"/>
                    <a:pt x="359" y="143"/>
                  </a:cubicBezTo>
                  <a:lnTo>
                    <a:pt x="359" y="192"/>
                  </a:lnTo>
                  <a:close/>
                  <a:moveTo>
                    <a:pt x="189" y="359"/>
                  </a:moveTo>
                  <a:lnTo>
                    <a:pt x="189" y="359"/>
                  </a:lnTo>
                  <a:cubicBezTo>
                    <a:pt x="97" y="359"/>
                    <a:pt x="20" y="323"/>
                    <a:pt x="20" y="280"/>
                  </a:cubicBezTo>
                  <a:lnTo>
                    <a:pt x="20" y="236"/>
                  </a:lnTo>
                  <a:cubicBezTo>
                    <a:pt x="50" y="269"/>
                    <a:pt x="114" y="291"/>
                    <a:pt x="189" y="291"/>
                  </a:cubicBezTo>
                  <a:cubicBezTo>
                    <a:pt x="264" y="291"/>
                    <a:pt x="328" y="269"/>
                    <a:pt x="359" y="236"/>
                  </a:cubicBezTo>
                  <a:lnTo>
                    <a:pt x="359" y="280"/>
                  </a:lnTo>
                  <a:cubicBezTo>
                    <a:pt x="359" y="323"/>
                    <a:pt x="281" y="359"/>
                    <a:pt x="189" y="359"/>
                  </a:cubicBezTo>
                  <a:close/>
                  <a:moveTo>
                    <a:pt x="189" y="20"/>
                  </a:moveTo>
                  <a:lnTo>
                    <a:pt x="189" y="20"/>
                  </a:lnTo>
                  <a:cubicBezTo>
                    <a:pt x="281" y="20"/>
                    <a:pt x="359" y="56"/>
                    <a:pt x="359" y="99"/>
                  </a:cubicBezTo>
                  <a:cubicBezTo>
                    <a:pt x="359" y="142"/>
                    <a:pt x="281" y="178"/>
                    <a:pt x="189" y="178"/>
                  </a:cubicBezTo>
                  <a:cubicBezTo>
                    <a:pt x="97" y="178"/>
                    <a:pt x="20" y="142"/>
                    <a:pt x="20" y="99"/>
                  </a:cubicBezTo>
                  <a:cubicBezTo>
                    <a:pt x="20" y="56"/>
                    <a:pt x="97" y="20"/>
                    <a:pt x="189" y="20"/>
                  </a:cubicBezTo>
                  <a:close/>
                  <a:moveTo>
                    <a:pt x="189" y="0"/>
                  </a:moveTo>
                  <a:lnTo>
                    <a:pt x="189" y="0"/>
                  </a:lnTo>
                  <a:cubicBezTo>
                    <a:pt x="83" y="0"/>
                    <a:pt x="0" y="44"/>
                    <a:pt x="0" y="99"/>
                  </a:cubicBezTo>
                  <a:cubicBezTo>
                    <a:pt x="0" y="100"/>
                    <a:pt x="0" y="101"/>
                    <a:pt x="0" y="102"/>
                  </a:cubicBezTo>
                  <a:cubicBezTo>
                    <a:pt x="0" y="103"/>
                    <a:pt x="0" y="103"/>
                    <a:pt x="0" y="104"/>
                  </a:cubicBezTo>
                  <a:lnTo>
                    <a:pt x="0" y="236"/>
                  </a:lnTo>
                  <a:lnTo>
                    <a:pt x="0" y="368"/>
                  </a:lnTo>
                  <a:lnTo>
                    <a:pt x="0" y="369"/>
                  </a:lnTo>
                  <a:cubicBezTo>
                    <a:pt x="0" y="369"/>
                    <a:pt x="0" y="369"/>
                    <a:pt x="0" y="369"/>
                  </a:cubicBezTo>
                  <a:cubicBezTo>
                    <a:pt x="1" y="424"/>
                    <a:pt x="84" y="467"/>
                    <a:pt x="189" y="467"/>
                  </a:cubicBezTo>
                  <a:cubicBezTo>
                    <a:pt x="203" y="467"/>
                    <a:pt x="217" y="466"/>
                    <a:pt x="230" y="464"/>
                  </a:cubicBezTo>
                  <a:cubicBezTo>
                    <a:pt x="236" y="474"/>
                    <a:pt x="248" y="480"/>
                    <a:pt x="260" y="476"/>
                  </a:cubicBezTo>
                  <a:cubicBezTo>
                    <a:pt x="274" y="472"/>
                    <a:pt x="281" y="457"/>
                    <a:pt x="277" y="444"/>
                  </a:cubicBezTo>
                  <a:cubicBezTo>
                    <a:pt x="273" y="430"/>
                    <a:pt x="258" y="423"/>
                    <a:pt x="245" y="427"/>
                  </a:cubicBezTo>
                  <a:cubicBezTo>
                    <a:pt x="236" y="430"/>
                    <a:pt x="230" y="436"/>
                    <a:pt x="228" y="445"/>
                  </a:cubicBezTo>
                  <a:cubicBezTo>
                    <a:pt x="215" y="446"/>
                    <a:pt x="202" y="447"/>
                    <a:pt x="189" y="447"/>
                  </a:cubicBezTo>
                  <a:cubicBezTo>
                    <a:pt x="97" y="447"/>
                    <a:pt x="20" y="411"/>
                    <a:pt x="20" y="368"/>
                  </a:cubicBezTo>
                  <a:lnTo>
                    <a:pt x="20" y="325"/>
                  </a:lnTo>
                  <a:cubicBezTo>
                    <a:pt x="50" y="357"/>
                    <a:pt x="114" y="379"/>
                    <a:pt x="189" y="379"/>
                  </a:cubicBezTo>
                  <a:cubicBezTo>
                    <a:pt x="264" y="379"/>
                    <a:pt x="328" y="357"/>
                    <a:pt x="359" y="324"/>
                  </a:cubicBezTo>
                  <a:lnTo>
                    <a:pt x="359" y="368"/>
                  </a:lnTo>
                  <a:cubicBezTo>
                    <a:pt x="359" y="383"/>
                    <a:pt x="349" y="395"/>
                    <a:pt x="339" y="404"/>
                  </a:cubicBezTo>
                  <a:cubicBezTo>
                    <a:pt x="333" y="402"/>
                    <a:pt x="327" y="401"/>
                    <a:pt x="320" y="403"/>
                  </a:cubicBezTo>
                  <a:cubicBezTo>
                    <a:pt x="307" y="407"/>
                    <a:pt x="299" y="422"/>
                    <a:pt x="304" y="435"/>
                  </a:cubicBezTo>
                  <a:cubicBezTo>
                    <a:pt x="308" y="449"/>
                    <a:pt x="322" y="456"/>
                    <a:pt x="336" y="452"/>
                  </a:cubicBezTo>
                  <a:cubicBezTo>
                    <a:pt x="349" y="448"/>
                    <a:pt x="357" y="434"/>
                    <a:pt x="353" y="420"/>
                  </a:cubicBezTo>
                  <a:cubicBezTo>
                    <a:pt x="352" y="420"/>
                    <a:pt x="352" y="419"/>
                    <a:pt x="352" y="419"/>
                  </a:cubicBezTo>
                  <a:cubicBezTo>
                    <a:pt x="369" y="404"/>
                    <a:pt x="378" y="387"/>
                    <a:pt x="378" y="369"/>
                  </a:cubicBezTo>
                  <a:lnTo>
                    <a:pt x="378" y="303"/>
                  </a:lnTo>
                  <a:lnTo>
                    <a:pt x="378" y="303"/>
                  </a:lnTo>
                  <a:cubicBezTo>
                    <a:pt x="378" y="302"/>
                    <a:pt x="378" y="302"/>
                    <a:pt x="378" y="302"/>
                  </a:cubicBezTo>
                  <a:lnTo>
                    <a:pt x="378" y="280"/>
                  </a:lnTo>
                  <a:lnTo>
                    <a:pt x="378" y="236"/>
                  </a:lnTo>
                  <a:lnTo>
                    <a:pt x="378" y="104"/>
                  </a:lnTo>
                  <a:lnTo>
                    <a:pt x="378" y="104"/>
                  </a:lnTo>
                  <a:cubicBezTo>
                    <a:pt x="378" y="102"/>
                    <a:pt x="378" y="101"/>
                    <a:pt x="378" y="99"/>
                  </a:cubicBezTo>
                  <a:cubicBezTo>
                    <a:pt x="378" y="44"/>
                    <a:pt x="295" y="0"/>
                    <a:pt x="189" y="0"/>
                  </a:cubicBezTo>
                  <a:close/>
                </a:path>
              </a:pathLst>
            </a:custGeom>
            <a:grpFill/>
            <a:ln w="0">
              <a:noFill/>
              <a:prstDash val="solid"/>
              <a:round/>
              <a:headEnd/>
              <a:tailEnd/>
            </a:ln>
          </p:spPr>
          <p:txBody>
            <a:bodyPr/>
            <a:lstStyle/>
            <a:p>
              <a:pPr defTabSz="543689">
                <a:defRPr/>
              </a:pPr>
              <a:endParaRPr lang="zh-CN" altLang="en-US" sz="3201"/>
            </a:p>
          </p:txBody>
        </p:sp>
        <p:sp>
          <p:nvSpPr>
            <p:cNvPr id="96" name="Freeform 220"/>
            <p:cNvSpPr>
              <a:spLocks/>
            </p:cNvSpPr>
            <p:nvPr/>
          </p:nvSpPr>
          <p:spPr bwMode="auto">
            <a:xfrm>
              <a:off x="8435975" y="2403475"/>
              <a:ext cx="26988" cy="25400"/>
            </a:xfrm>
            <a:custGeom>
              <a:avLst/>
              <a:gdLst>
                <a:gd name="T0" fmla="*/ 3 w 29"/>
                <a:gd name="T1" fmla="*/ 7 h 26"/>
                <a:gd name="T2" fmla="*/ 3 w 29"/>
                <a:gd name="T3" fmla="*/ 7 h 26"/>
                <a:gd name="T4" fmla="*/ 9 w 29"/>
                <a:gd name="T5" fmla="*/ 23 h 26"/>
                <a:gd name="T6" fmla="*/ 26 w 29"/>
                <a:gd name="T7" fmla="*/ 19 h 26"/>
                <a:gd name="T8" fmla="*/ 19 w 29"/>
                <a:gd name="T9" fmla="*/ 4 h 26"/>
                <a:gd name="T10" fmla="*/ 3 w 29"/>
                <a:gd name="T11" fmla="*/ 7 h 26"/>
              </a:gdLst>
              <a:ahLst/>
              <a:cxnLst>
                <a:cxn ang="0">
                  <a:pos x="T0" y="T1"/>
                </a:cxn>
                <a:cxn ang="0">
                  <a:pos x="T2" y="T3"/>
                </a:cxn>
                <a:cxn ang="0">
                  <a:pos x="T4" y="T5"/>
                </a:cxn>
                <a:cxn ang="0">
                  <a:pos x="T6" y="T7"/>
                </a:cxn>
                <a:cxn ang="0">
                  <a:pos x="T8" y="T9"/>
                </a:cxn>
                <a:cxn ang="0">
                  <a:pos x="T10" y="T11"/>
                </a:cxn>
              </a:cxnLst>
              <a:rect l="0" t="0" r="r" b="b"/>
              <a:pathLst>
                <a:path w="29" h="26">
                  <a:moveTo>
                    <a:pt x="3" y="7"/>
                  </a:moveTo>
                  <a:lnTo>
                    <a:pt x="3" y="7"/>
                  </a:lnTo>
                  <a:cubicBezTo>
                    <a:pt x="0" y="12"/>
                    <a:pt x="3" y="19"/>
                    <a:pt x="9" y="23"/>
                  </a:cubicBezTo>
                  <a:cubicBezTo>
                    <a:pt x="16" y="26"/>
                    <a:pt x="23" y="24"/>
                    <a:pt x="26" y="19"/>
                  </a:cubicBezTo>
                  <a:cubicBezTo>
                    <a:pt x="29" y="14"/>
                    <a:pt x="26" y="7"/>
                    <a:pt x="19" y="4"/>
                  </a:cubicBezTo>
                  <a:cubicBezTo>
                    <a:pt x="13" y="0"/>
                    <a:pt x="5" y="2"/>
                    <a:pt x="3" y="7"/>
                  </a:cubicBezTo>
                  <a:close/>
                </a:path>
              </a:pathLst>
            </a:custGeom>
            <a:grpFill/>
            <a:ln w="0">
              <a:noFill/>
              <a:prstDash val="solid"/>
              <a:round/>
              <a:headEnd/>
              <a:tailEnd/>
            </a:ln>
          </p:spPr>
          <p:txBody>
            <a:bodyPr/>
            <a:lstStyle/>
            <a:p>
              <a:pPr defTabSz="543689">
                <a:defRPr/>
              </a:pPr>
              <a:endParaRPr lang="zh-CN" altLang="en-US" sz="3201"/>
            </a:p>
          </p:txBody>
        </p:sp>
        <p:sp>
          <p:nvSpPr>
            <p:cNvPr id="97" name="Freeform 221"/>
            <p:cNvSpPr>
              <a:spLocks/>
            </p:cNvSpPr>
            <p:nvPr/>
          </p:nvSpPr>
          <p:spPr bwMode="auto">
            <a:xfrm>
              <a:off x="8435975" y="2319338"/>
              <a:ext cx="26988" cy="25400"/>
            </a:xfrm>
            <a:custGeom>
              <a:avLst/>
              <a:gdLst>
                <a:gd name="T0" fmla="*/ 19 w 29"/>
                <a:gd name="T1" fmla="*/ 3 h 26"/>
                <a:gd name="T2" fmla="*/ 19 w 29"/>
                <a:gd name="T3" fmla="*/ 3 h 26"/>
                <a:gd name="T4" fmla="*/ 3 w 29"/>
                <a:gd name="T5" fmla="*/ 7 h 26"/>
                <a:gd name="T6" fmla="*/ 9 w 29"/>
                <a:gd name="T7" fmla="*/ 22 h 26"/>
                <a:gd name="T8" fmla="*/ 26 w 29"/>
                <a:gd name="T9" fmla="*/ 19 h 26"/>
                <a:gd name="T10" fmla="*/ 19 w 29"/>
                <a:gd name="T11" fmla="*/ 3 h 26"/>
              </a:gdLst>
              <a:ahLst/>
              <a:cxnLst>
                <a:cxn ang="0">
                  <a:pos x="T0" y="T1"/>
                </a:cxn>
                <a:cxn ang="0">
                  <a:pos x="T2" y="T3"/>
                </a:cxn>
                <a:cxn ang="0">
                  <a:pos x="T4" y="T5"/>
                </a:cxn>
                <a:cxn ang="0">
                  <a:pos x="T6" y="T7"/>
                </a:cxn>
                <a:cxn ang="0">
                  <a:pos x="T8" y="T9"/>
                </a:cxn>
                <a:cxn ang="0">
                  <a:pos x="T10" y="T11"/>
                </a:cxn>
              </a:cxnLst>
              <a:rect l="0" t="0" r="r" b="b"/>
              <a:pathLst>
                <a:path w="29" h="26">
                  <a:moveTo>
                    <a:pt x="19" y="3"/>
                  </a:moveTo>
                  <a:lnTo>
                    <a:pt x="19" y="3"/>
                  </a:lnTo>
                  <a:cubicBezTo>
                    <a:pt x="13" y="0"/>
                    <a:pt x="5" y="2"/>
                    <a:pt x="3" y="7"/>
                  </a:cubicBezTo>
                  <a:cubicBezTo>
                    <a:pt x="0" y="12"/>
                    <a:pt x="3" y="19"/>
                    <a:pt x="9" y="22"/>
                  </a:cubicBezTo>
                  <a:cubicBezTo>
                    <a:pt x="16" y="26"/>
                    <a:pt x="23" y="24"/>
                    <a:pt x="26" y="19"/>
                  </a:cubicBezTo>
                  <a:cubicBezTo>
                    <a:pt x="29" y="13"/>
                    <a:pt x="26" y="7"/>
                    <a:pt x="19" y="3"/>
                  </a:cubicBezTo>
                  <a:close/>
                </a:path>
              </a:pathLst>
            </a:custGeom>
            <a:grpFill/>
            <a:ln w="0">
              <a:noFill/>
              <a:prstDash val="solid"/>
              <a:round/>
              <a:headEnd/>
              <a:tailEnd/>
            </a:ln>
          </p:spPr>
          <p:txBody>
            <a:bodyPr/>
            <a:lstStyle/>
            <a:p>
              <a:pPr defTabSz="543689">
                <a:defRPr/>
              </a:pPr>
              <a:endParaRPr lang="zh-CN" altLang="en-US" sz="3201"/>
            </a:p>
          </p:txBody>
        </p:sp>
        <p:sp>
          <p:nvSpPr>
            <p:cNvPr id="98" name="Freeform 222"/>
            <p:cNvSpPr>
              <a:spLocks/>
            </p:cNvSpPr>
            <p:nvPr/>
          </p:nvSpPr>
          <p:spPr bwMode="auto">
            <a:xfrm>
              <a:off x="8435975" y="2235200"/>
              <a:ext cx="26988" cy="23813"/>
            </a:xfrm>
            <a:custGeom>
              <a:avLst/>
              <a:gdLst>
                <a:gd name="T0" fmla="*/ 19 w 29"/>
                <a:gd name="T1" fmla="*/ 3 h 25"/>
                <a:gd name="T2" fmla="*/ 19 w 29"/>
                <a:gd name="T3" fmla="*/ 3 h 25"/>
                <a:gd name="T4" fmla="*/ 3 w 29"/>
                <a:gd name="T5" fmla="*/ 6 h 25"/>
                <a:gd name="T6" fmla="*/ 9 w 29"/>
                <a:gd name="T7" fmla="*/ 22 h 25"/>
                <a:gd name="T8" fmla="*/ 26 w 29"/>
                <a:gd name="T9" fmla="*/ 18 h 25"/>
                <a:gd name="T10" fmla="*/ 19 w 29"/>
                <a:gd name="T11" fmla="*/ 3 h 25"/>
              </a:gdLst>
              <a:ahLst/>
              <a:cxnLst>
                <a:cxn ang="0">
                  <a:pos x="T0" y="T1"/>
                </a:cxn>
                <a:cxn ang="0">
                  <a:pos x="T2" y="T3"/>
                </a:cxn>
                <a:cxn ang="0">
                  <a:pos x="T4" y="T5"/>
                </a:cxn>
                <a:cxn ang="0">
                  <a:pos x="T6" y="T7"/>
                </a:cxn>
                <a:cxn ang="0">
                  <a:pos x="T8" y="T9"/>
                </a:cxn>
                <a:cxn ang="0">
                  <a:pos x="T10" y="T11"/>
                </a:cxn>
              </a:cxnLst>
              <a:rect l="0" t="0" r="r" b="b"/>
              <a:pathLst>
                <a:path w="29" h="25">
                  <a:moveTo>
                    <a:pt x="19" y="3"/>
                  </a:moveTo>
                  <a:lnTo>
                    <a:pt x="19" y="3"/>
                  </a:lnTo>
                  <a:cubicBezTo>
                    <a:pt x="13" y="0"/>
                    <a:pt x="5" y="1"/>
                    <a:pt x="3" y="6"/>
                  </a:cubicBezTo>
                  <a:cubicBezTo>
                    <a:pt x="0" y="12"/>
                    <a:pt x="3" y="19"/>
                    <a:pt x="9" y="22"/>
                  </a:cubicBezTo>
                  <a:cubicBezTo>
                    <a:pt x="16" y="25"/>
                    <a:pt x="23" y="24"/>
                    <a:pt x="26" y="18"/>
                  </a:cubicBezTo>
                  <a:cubicBezTo>
                    <a:pt x="29" y="13"/>
                    <a:pt x="26" y="6"/>
                    <a:pt x="19" y="3"/>
                  </a:cubicBezTo>
                  <a:close/>
                </a:path>
              </a:pathLst>
            </a:custGeom>
            <a:grpFill/>
            <a:ln w="0">
              <a:noFill/>
              <a:prstDash val="solid"/>
              <a:round/>
              <a:headEnd/>
              <a:tailEnd/>
            </a:ln>
          </p:spPr>
          <p:txBody>
            <a:bodyPr/>
            <a:lstStyle/>
            <a:p>
              <a:pPr defTabSz="543689">
                <a:defRPr/>
              </a:pPr>
              <a:endParaRPr lang="zh-CN" altLang="en-US" sz="3201"/>
            </a:p>
          </p:txBody>
        </p:sp>
      </p:grpSp>
      <p:grpSp>
        <p:nvGrpSpPr>
          <p:cNvPr id="99" name="组合 18398"/>
          <p:cNvGrpSpPr/>
          <p:nvPr/>
        </p:nvGrpSpPr>
        <p:grpSpPr>
          <a:xfrm>
            <a:off x="2027799" y="4791155"/>
            <a:ext cx="575867" cy="683842"/>
            <a:chOff x="3794126" y="714376"/>
            <a:chExt cx="431800" cy="512763"/>
          </a:xfrm>
          <a:solidFill>
            <a:srgbClr val="3C3C3B"/>
          </a:solidFill>
        </p:grpSpPr>
        <p:sp>
          <p:nvSpPr>
            <p:cNvPr id="100" name="Freeform 85"/>
            <p:cNvSpPr>
              <a:spLocks/>
            </p:cNvSpPr>
            <p:nvPr/>
          </p:nvSpPr>
          <p:spPr bwMode="auto">
            <a:xfrm>
              <a:off x="3794126" y="714376"/>
              <a:ext cx="431800" cy="500063"/>
            </a:xfrm>
            <a:custGeom>
              <a:avLst/>
              <a:gdLst>
                <a:gd name="T0" fmla="*/ 498 w 508"/>
                <a:gd name="T1" fmla="*/ 586 h 586"/>
                <a:gd name="T2" fmla="*/ 498 w 508"/>
                <a:gd name="T3" fmla="*/ 586 h 586"/>
                <a:gd name="T4" fmla="*/ 390 w 508"/>
                <a:gd name="T5" fmla="*/ 586 h 586"/>
                <a:gd name="T6" fmla="*/ 390 w 508"/>
                <a:gd name="T7" fmla="*/ 566 h 586"/>
                <a:gd name="T8" fmla="*/ 488 w 508"/>
                <a:gd name="T9" fmla="*/ 566 h 586"/>
                <a:gd name="T10" fmla="*/ 488 w 508"/>
                <a:gd name="T11" fmla="*/ 20 h 586"/>
                <a:gd name="T12" fmla="*/ 20 w 508"/>
                <a:gd name="T13" fmla="*/ 20 h 586"/>
                <a:gd name="T14" fmla="*/ 20 w 508"/>
                <a:gd name="T15" fmla="*/ 566 h 586"/>
                <a:gd name="T16" fmla="*/ 344 w 508"/>
                <a:gd name="T17" fmla="*/ 566 h 586"/>
                <a:gd name="T18" fmla="*/ 344 w 508"/>
                <a:gd name="T19" fmla="*/ 586 h 586"/>
                <a:gd name="T20" fmla="*/ 10 w 508"/>
                <a:gd name="T21" fmla="*/ 586 h 586"/>
                <a:gd name="T22" fmla="*/ 0 w 508"/>
                <a:gd name="T23" fmla="*/ 576 h 586"/>
                <a:gd name="T24" fmla="*/ 0 w 508"/>
                <a:gd name="T25" fmla="*/ 10 h 586"/>
                <a:gd name="T26" fmla="*/ 10 w 508"/>
                <a:gd name="T27" fmla="*/ 0 h 586"/>
                <a:gd name="T28" fmla="*/ 498 w 508"/>
                <a:gd name="T29" fmla="*/ 0 h 586"/>
                <a:gd name="T30" fmla="*/ 508 w 508"/>
                <a:gd name="T31" fmla="*/ 10 h 586"/>
                <a:gd name="T32" fmla="*/ 508 w 508"/>
                <a:gd name="T33" fmla="*/ 576 h 586"/>
                <a:gd name="T34" fmla="*/ 498 w 508"/>
                <a:gd name="T35" fmla="*/ 586 h 5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08" h="586">
                  <a:moveTo>
                    <a:pt x="498" y="586"/>
                  </a:moveTo>
                  <a:lnTo>
                    <a:pt x="498" y="586"/>
                  </a:lnTo>
                  <a:lnTo>
                    <a:pt x="390" y="586"/>
                  </a:lnTo>
                  <a:lnTo>
                    <a:pt x="390" y="566"/>
                  </a:lnTo>
                  <a:lnTo>
                    <a:pt x="488" y="566"/>
                  </a:lnTo>
                  <a:lnTo>
                    <a:pt x="488" y="20"/>
                  </a:lnTo>
                  <a:lnTo>
                    <a:pt x="20" y="20"/>
                  </a:lnTo>
                  <a:lnTo>
                    <a:pt x="20" y="566"/>
                  </a:lnTo>
                  <a:lnTo>
                    <a:pt x="344" y="566"/>
                  </a:lnTo>
                  <a:lnTo>
                    <a:pt x="344" y="586"/>
                  </a:lnTo>
                  <a:lnTo>
                    <a:pt x="10" y="586"/>
                  </a:lnTo>
                  <a:cubicBezTo>
                    <a:pt x="4" y="586"/>
                    <a:pt x="0" y="581"/>
                    <a:pt x="0" y="576"/>
                  </a:cubicBezTo>
                  <a:lnTo>
                    <a:pt x="0" y="10"/>
                  </a:lnTo>
                  <a:cubicBezTo>
                    <a:pt x="0" y="5"/>
                    <a:pt x="4" y="0"/>
                    <a:pt x="10" y="0"/>
                  </a:cubicBezTo>
                  <a:lnTo>
                    <a:pt x="498" y="0"/>
                  </a:lnTo>
                  <a:cubicBezTo>
                    <a:pt x="503" y="0"/>
                    <a:pt x="508" y="5"/>
                    <a:pt x="508" y="10"/>
                  </a:cubicBezTo>
                  <a:lnTo>
                    <a:pt x="508" y="576"/>
                  </a:lnTo>
                  <a:cubicBezTo>
                    <a:pt x="508" y="581"/>
                    <a:pt x="503" y="586"/>
                    <a:pt x="498" y="586"/>
                  </a:cubicBezTo>
                  <a:close/>
                </a:path>
              </a:pathLst>
            </a:custGeom>
            <a:grpFill/>
            <a:ln w="0">
              <a:noFill/>
              <a:prstDash val="solid"/>
              <a:round/>
              <a:headEnd/>
              <a:tailEnd/>
            </a:ln>
          </p:spPr>
          <p:txBody>
            <a:bodyPr/>
            <a:lstStyle/>
            <a:p>
              <a:pPr defTabSz="543689">
                <a:defRPr/>
              </a:pPr>
              <a:endParaRPr lang="zh-CN" altLang="en-US" sz="3201"/>
            </a:p>
          </p:txBody>
        </p:sp>
        <p:sp>
          <p:nvSpPr>
            <p:cNvPr id="101" name="Freeform 86"/>
            <p:cNvSpPr>
              <a:spLocks/>
            </p:cNvSpPr>
            <p:nvPr/>
          </p:nvSpPr>
          <p:spPr bwMode="auto">
            <a:xfrm>
              <a:off x="3825876" y="1173164"/>
              <a:ext cx="368300" cy="1588"/>
            </a:xfrm>
            <a:custGeom>
              <a:avLst/>
              <a:gdLst>
                <a:gd name="T0" fmla="*/ 433 w 433"/>
                <a:gd name="T1" fmla="*/ 2 h 2"/>
                <a:gd name="T2" fmla="*/ 433 w 433"/>
                <a:gd name="T3" fmla="*/ 2 h 2"/>
                <a:gd name="T4" fmla="*/ 0 w 433"/>
                <a:gd name="T5" fmla="*/ 2 h 2"/>
                <a:gd name="T6" fmla="*/ 0 w 433"/>
                <a:gd name="T7" fmla="*/ 0 h 2"/>
                <a:gd name="T8" fmla="*/ 433 w 433"/>
                <a:gd name="T9" fmla="*/ 0 h 2"/>
                <a:gd name="T10" fmla="*/ 433 w 433"/>
                <a:gd name="T11" fmla="*/ 2 h 2"/>
              </a:gdLst>
              <a:ahLst/>
              <a:cxnLst>
                <a:cxn ang="0">
                  <a:pos x="T0" y="T1"/>
                </a:cxn>
                <a:cxn ang="0">
                  <a:pos x="T2" y="T3"/>
                </a:cxn>
                <a:cxn ang="0">
                  <a:pos x="T4" y="T5"/>
                </a:cxn>
                <a:cxn ang="0">
                  <a:pos x="T6" y="T7"/>
                </a:cxn>
                <a:cxn ang="0">
                  <a:pos x="T8" y="T9"/>
                </a:cxn>
                <a:cxn ang="0">
                  <a:pos x="T10" y="T11"/>
                </a:cxn>
              </a:cxnLst>
              <a:rect l="0" t="0" r="r" b="b"/>
              <a:pathLst>
                <a:path w="433" h="2">
                  <a:moveTo>
                    <a:pt x="433" y="2"/>
                  </a:moveTo>
                  <a:lnTo>
                    <a:pt x="433" y="2"/>
                  </a:lnTo>
                  <a:lnTo>
                    <a:pt x="0" y="2"/>
                  </a:lnTo>
                  <a:lnTo>
                    <a:pt x="0" y="0"/>
                  </a:lnTo>
                  <a:lnTo>
                    <a:pt x="433" y="0"/>
                  </a:lnTo>
                  <a:lnTo>
                    <a:pt x="433" y="2"/>
                  </a:lnTo>
                  <a:close/>
                </a:path>
              </a:pathLst>
            </a:custGeom>
            <a:grpFill/>
            <a:ln w="0">
              <a:noFill/>
              <a:prstDash val="solid"/>
              <a:round/>
              <a:headEnd/>
              <a:tailEnd/>
            </a:ln>
          </p:spPr>
          <p:txBody>
            <a:bodyPr/>
            <a:lstStyle/>
            <a:p>
              <a:pPr defTabSz="543689">
                <a:defRPr/>
              </a:pPr>
              <a:endParaRPr lang="zh-CN" altLang="en-US" sz="3201"/>
            </a:p>
          </p:txBody>
        </p:sp>
        <p:sp>
          <p:nvSpPr>
            <p:cNvPr id="102" name="Freeform 87"/>
            <p:cNvSpPr>
              <a:spLocks/>
            </p:cNvSpPr>
            <p:nvPr/>
          </p:nvSpPr>
          <p:spPr bwMode="auto">
            <a:xfrm>
              <a:off x="3825876" y="739776"/>
              <a:ext cx="368300" cy="3175"/>
            </a:xfrm>
            <a:custGeom>
              <a:avLst/>
              <a:gdLst>
                <a:gd name="T0" fmla="*/ 433 w 433"/>
                <a:gd name="T1" fmla="*/ 3 h 3"/>
                <a:gd name="T2" fmla="*/ 433 w 433"/>
                <a:gd name="T3" fmla="*/ 3 h 3"/>
                <a:gd name="T4" fmla="*/ 0 w 433"/>
                <a:gd name="T5" fmla="*/ 3 h 3"/>
                <a:gd name="T6" fmla="*/ 0 w 433"/>
                <a:gd name="T7" fmla="*/ 0 h 3"/>
                <a:gd name="T8" fmla="*/ 433 w 433"/>
                <a:gd name="T9" fmla="*/ 0 h 3"/>
                <a:gd name="T10" fmla="*/ 433 w 433"/>
                <a:gd name="T11" fmla="*/ 3 h 3"/>
              </a:gdLst>
              <a:ahLst/>
              <a:cxnLst>
                <a:cxn ang="0">
                  <a:pos x="T0" y="T1"/>
                </a:cxn>
                <a:cxn ang="0">
                  <a:pos x="T2" y="T3"/>
                </a:cxn>
                <a:cxn ang="0">
                  <a:pos x="T4" y="T5"/>
                </a:cxn>
                <a:cxn ang="0">
                  <a:pos x="T6" y="T7"/>
                </a:cxn>
                <a:cxn ang="0">
                  <a:pos x="T8" y="T9"/>
                </a:cxn>
                <a:cxn ang="0">
                  <a:pos x="T10" y="T11"/>
                </a:cxn>
              </a:cxnLst>
              <a:rect l="0" t="0" r="r" b="b"/>
              <a:pathLst>
                <a:path w="433" h="3">
                  <a:moveTo>
                    <a:pt x="433" y="3"/>
                  </a:moveTo>
                  <a:lnTo>
                    <a:pt x="433" y="3"/>
                  </a:lnTo>
                  <a:lnTo>
                    <a:pt x="0" y="3"/>
                  </a:lnTo>
                  <a:lnTo>
                    <a:pt x="0" y="0"/>
                  </a:lnTo>
                  <a:lnTo>
                    <a:pt x="433" y="0"/>
                  </a:lnTo>
                  <a:lnTo>
                    <a:pt x="433" y="3"/>
                  </a:lnTo>
                  <a:close/>
                </a:path>
              </a:pathLst>
            </a:custGeom>
            <a:grpFill/>
            <a:ln w="0">
              <a:noFill/>
              <a:prstDash val="solid"/>
              <a:round/>
              <a:headEnd/>
              <a:tailEnd/>
            </a:ln>
          </p:spPr>
          <p:txBody>
            <a:bodyPr/>
            <a:lstStyle/>
            <a:p>
              <a:pPr defTabSz="543689">
                <a:defRPr/>
              </a:pPr>
              <a:endParaRPr lang="zh-CN" altLang="en-US" sz="3201"/>
            </a:p>
          </p:txBody>
        </p:sp>
        <p:sp>
          <p:nvSpPr>
            <p:cNvPr id="103" name="Freeform 88"/>
            <p:cNvSpPr>
              <a:spLocks/>
            </p:cNvSpPr>
            <p:nvPr/>
          </p:nvSpPr>
          <p:spPr bwMode="auto">
            <a:xfrm>
              <a:off x="3824288" y="723901"/>
              <a:ext cx="1588" cy="481013"/>
            </a:xfrm>
            <a:custGeom>
              <a:avLst/>
              <a:gdLst>
                <a:gd name="T0" fmla="*/ 2 w 2"/>
                <a:gd name="T1" fmla="*/ 566 h 566"/>
                <a:gd name="T2" fmla="*/ 2 w 2"/>
                <a:gd name="T3" fmla="*/ 566 h 566"/>
                <a:gd name="T4" fmla="*/ 0 w 2"/>
                <a:gd name="T5" fmla="*/ 566 h 566"/>
                <a:gd name="T6" fmla="*/ 0 w 2"/>
                <a:gd name="T7" fmla="*/ 0 h 566"/>
                <a:gd name="T8" fmla="*/ 2 w 2"/>
                <a:gd name="T9" fmla="*/ 0 h 566"/>
                <a:gd name="T10" fmla="*/ 2 w 2"/>
                <a:gd name="T11" fmla="*/ 566 h 566"/>
              </a:gdLst>
              <a:ahLst/>
              <a:cxnLst>
                <a:cxn ang="0">
                  <a:pos x="T0" y="T1"/>
                </a:cxn>
                <a:cxn ang="0">
                  <a:pos x="T2" y="T3"/>
                </a:cxn>
                <a:cxn ang="0">
                  <a:pos x="T4" y="T5"/>
                </a:cxn>
                <a:cxn ang="0">
                  <a:pos x="T6" y="T7"/>
                </a:cxn>
                <a:cxn ang="0">
                  <a:pos x="T8" y="T9"/>
                </a:cxn>
                <a:cxn ang="0">
                  <a:pos x="T10" y="T11"/>
                </a:cxn>
              </a:cxnLst>
              <a:rect l="0" t="0" r="r" b="b"/>
              <a:pathLst>
                <a:path w="2" h="566">
                  <a:moveTo>
                    <a:pt x="2" y="566"/>
                  </a:moveTo>
                  <a:lnTo>
                    <a:pt x="2" y="566"/>
                  </a:lnTo>
                  <a:lnTo>
                    <a:pt x="0" y="566"/>
                  </a:lnTo>
                  <a:lnTo>
                    <a:pt x="0" y="0"/>
                  </a:lnTo>
                  <a:lnTo>
                    <a:pt x="2" y="0"/>
                  </a:lnTo>
                  <a:lnTo>
                    <a:pt x="2" y="566"/>
                  </a:lnTo>
                  <a:close/>
                </a:path>
              </a:pathLst>
            </a:custGeom>
            <a:grpFill/>
            <a:ln w="0">
              <a:noFill/>
              <a:prstDash val="solid"/>
              <a:round/>
              <a:headEnd/>
              <a:tailEnd/>
            </a:ln>
          </p:spPr>
          <p:txBody>
            <a:bodyPr/>
            <a:lstStyle/>
            <a:p>
              <a:pPr defTabSz="543689">
                <a:defRPr/>
              </a:pPr>
              <a:endParaRPr lang="zh-CN" altLang="en-US" sz="3201"/>
            </a:p>
          </p:txBody>
        </p:sp>
        <p:sp>
          <p:nvSpPr>
            <p:cNvPr id="104" name="Freeform 89"/>
            <p:cNvSpPr>
              <a:spLocks/>
            </p:cNvSpPr>
            <p:nvPr/>
          </p:nvSpPr>
          <p:spPr bwMode="auto">
            <a:xfrm>
              <a:off x="4194176" y="723901"/>
              <a:ext cx="3175" cy="481013"/>
            </a:xfrm>
            <a:custGeom>
              <a:avLst/>
              <a:gdLst>
                <a:gd name="T0" fmla="*/ 3 w 3"/>
                <a:gd name="T1" fmla="*/ 566 h 566"/>
                <a:gd name="T2" fmla="*/ 3 w 3"/>
                <a:gd name="T3" fmla="*/ 566 h 566"/>
                <a:gd name="T4" fmla="*/ 0 w 3"/>
                <a:gd name="T5" fmla="*/ 566 h 566"/>
                <a:gd name="T6" fmla="*/ 0 w 3"/>
                <a:gd name="T7" fmla="*/ 0 h 566"/>
                <a:gd name="T8" fmla="*/ 3 w 3"/>
                <a:gd name="T9" fmla="*/ 0 h 566"/>
                <a:gd name="T10" fmla="*/ 3 w 3"/>
                <a:gd name="T11" fmla="*/ 566 h 566"/>
              </a:gdLst>
              <a:ahLst/>
              <a:cxnLst>
                <a:cxn ang="0">
                  <a:pos x="T0" y="T1"/>
                </a:cxn>
                <a:cxn ang="0">
                  <a:pos x="T2" y="T3"/>
                </a:cxn>
                <a:cxn ang="0">
                  <a:pos x="T4" y="T5"/>
                </a:cxn>
                <a:cxn ang="0">
                  <a:pos x="T6" y="T7"/>
                </a:cxn>
                <a:cxn ang="0">
                  <a:pos x="T8" y="T9"/>
                </a:cxn>
                <a:cxn ang="0">
                  <a:pos x="T10" y="T11"/>
                </a:cxn>
              </a:cxnLst>
              <a:rect l="0" t="0" r="r" b="b"/>
              <a:pathLst>
                <a:path w="3" h="566">
                  <a:moveTo>
                    <a:pt x="3" y="566"/>
                  </a:moveTo>
                  <a:lnTo>
                    <a:pt x="3" y="566"/>
                  </a:lnTo>
                  <a:lnTo>
                    <a:pt x="0" y="566"/>
                  </a:lnTo>
                  <a:lnTo>
                    <a:pt x="0" y="0"/>
                  </a:lnTo>
                  <a:lnTo>
                    <a:pt x="3" y="0"/>
                  </a:lnTo>
                  <a:lnTo>
                    <a:pt x="3" y="566"/>
                  </a:lnTo>
                  <a:close/>
                </a:path>
              </a:pathLst>
            </a:custGeom>
            <a:grpFill/>
            <a:ln w="0">
              <a:noFill/>
              <a:prstDash val="solid"/>
              <a:round/>
              <a:headEnd/>
              <a:tailEnd/>
            </a:ln>
          </p:spPr>
          <p:txBody>
            <a:bodyPr/>
            <a:lstStyle/>
            <a:p>
              <a:pPr defTabSz="543689">
                <a:defRPr/>
              </a:pPr>
              <a:endParaRPr lang="zh-CN" altLang="en-US" sz="3201"/>
            </a:p>
          </p:txBody>
        </p:sp>
        <p:sp>
          <p:nvSpPr>
            <p:cNvPr id="105" name="Freeform 90"/>
            <p:cNvSpPr>
              <a:spLocks/>
            </p:cNvSpPr>
            <p:nvPr/>
          </p:nvSpPr>
          <p:spPr bwMode="auto">
            <a:xfrm>
              <a:off x="4046538" y="1182689"/>
              <a:ext cx="44450" cy="44450"/>
            </a:xfrm>
            <a:custGeom>
              <a:avLst/>
              <a:gdLst>
                <a:gd name="T0" fmla="*/ 26 w 52"/>
                <a:gd name="T1" fmla="*/ 52 h 52"/>
                <a:gd name="T2" fmla="*/ 26 w 52"/>
                <a:gd name="T3" fmla="*/ 52 h 52"/>
                <a:gd name="T4" fmla="*/ 0 w 52"/>
                <a:gd name="T5" fmla="*/ 26 h 52"/>
                <a:gd name="T6" fmla="*/ 26 w 52"/>
                <a:gd name="T7" fmla="*/ 0 h 52"/>
                <a:gd name="T8" fmla="*/ 52 w 52"/>
                <a:gd name="T9" fmla="*/ 26 h 52"/>
                <a:gd name="T10" fmla="*/ 26 w 52"/>
                <a:gd name="T11" fmla="*/ 52 h 52"/>
              </a:gdLst>
              <a:ahLst/>
              <a:cxnLst>
                <a:cxn ang="0">
                  <a:pos x="T0" y="T1"/>
                </a:cxn>
                <a:cxn ang="0">
                  <a:pos x="T2" y="T3"/>
                </a:cxn>
                <a:cxn ang="0">
                  <a:pos x="T4" y="T5"/>
                </a:cxn>
                <a:cxn ang="0">
                  <a:pos x="T6" y="T7"/>
                </a:cxn>
                <a:cxn ang="0">
                  <a:pos x="T8" y="T9"/>
                </a:cxn>
                <a:cxn ang="0">
                  <a:pos x="T10" y="T11"/>
                </a:cxn>
              </a:cxnLst>
              <a:rect l="0" t="0" r="r" b="b"/>
              <a:pathLst>
                <a:path w="52" h="52">
                  <a:moveTo>
                    <a:pt x="26" y="52"/>
                  </a:moveTo>
                  <a:lnTo>
                    <a:pt x="26" y="52"/>
                  </a:lnTo>
                  <a:cubicBezTo>
                    <a:pt x="12" y="52"/>
                    <a:pt x="0" y="40"/>
                    <a:pt x="0" y="26"/>
                  </a:cubicBezTo>
                  <a:cubicBezTo>
                    <a:pt x="0" y="12"/>
                    <a:pt x="12" y="0"/>
                    <a:pt x="26" y="0"/>
                  </a:cubicBezTo>
                  <a:cubicBezTo>
                    <a:pt x="40" y="0"/>
                    <a:pt x="52" y="12"/>
                    <a:pt x="52" y="26"/>
                  </a:cubicBezTo>
                  <a:cubicBezTo>
                    <a:pt x="52" y="40"/>
                    <a:pt x="40" y="52"/>
                    <a:pt x="26" y="52"/>
                  </a:cubicBezTo>
                  <a:close/>
                </a:path>
              </a:pathLst>
            </a:custGeom>
            <a:grpFill/>
            <a:ln w="0">
              <a:noFill/>
              <a:prstDash val="solid"/>
              <a:round/>
              <a:headEnd/>
              <a:tailEnd/>
            </a:ln>
          </p:spPr>
          <p:txBody>
            <a:bodyPr/>
            <a:lstStyle/>
            <a:p>
              <a:pPr defTabSz="543689">
                <a:defRPr/>
              </a:pPr>
              <a:endParaRPr lang="zh-CN" altLang="en-US" sz="3201"/>
            </a:p>
          </p:txBody>
        </p:sp>
        <p:sp>
          <p:nvSpPr>
            <p:cNvPr id="106" name="Freeform 91"/>
            <p:cNvSpPr>
              <a:spLocks/>
            </p:cNvSpPr>
            <p:nvPr/>
          </p:nvSpPr>
          <p:spPr bwMode="auto">
            <a:xfrm>
              <a:off x="4114801" y="1182689"/>
              <a:ext cx="42863" cy="44450"/>
            </a:xfrm>
            <a:custGeom>
              <a:avLst/>
              <a:gdLst>
                <a:gd name="T0" fmla="*/ 25 w 51"/>
                <a:gd name="T1" fmla="*/ 51 h 51"/>
                <a:gd name="T2" fmla="*/ 25 w 51"/>
                <a:gd name="T3" fmla="*/ 51 h 51"/>
                <a:gd name="T4" fmla="*/ 0 w 51"/>
                <a:gd name="T5" fmla="*/ 26 h 51"/>
                <a:gd name="T6" fmla="*/ 25 w 51"/>
                <a:gd name="T7" fmla="*/ 0 h 51"/>
                <a:gd name="T8" fmla="*/ 51 w 51"/>
                <a:gd name="T9" fmla="*/ 26 h 51"/>
                <a:gd name="T10" fmla="*/ 25 w 51"/>
                <a:gd name="T11" fmla="*/ 51 h 51"/>
              </a:gdLst>
              <a:ahLst/>
              <a:cxnLst>
                <a:cxn ang="0">
                  <a:pos x="T0" y="T1"/>
                </a:cxn>
                <a:cxn ang="0">
                  <a:pos x="T2" y="T3"/>
                </a:cxn>
                <a:cxn ang="0">
                  <a:pos x="T4" y="T5"/>
                </a:cxn>
                <a:cxn ang="0">
                  <a:pos x="T6" y="T7"/>
                </a:cxn>
                <a:cxn ang="0">
                  <a:pos x="T8" y="T9"/>
                </a:cxn>
                <a:cxn ang="0">
                  <a:pos x="T10" y="T11"/>
                </a:cxn>
              </a:cxnLst>
              <a:rect l="0" t="0" r="r" b="b"/>
              <a:pathLst>
                <a:path w="51" h="51">
                  <a:moveTo>
                    <a:pt x="25" y="51"/>
                  </a:moveTo>
                  <a:lnTo>
                    <a:pt x="25" y="51"/>
                  </a:lnTo>
                  <a:cubicBezTo>
                    <a:pt x="11" y="51"/>
                    <a:pt x="0" y="40"/>
                    <a:pt x="0" y="26"/>
                  </a:cubicBezTo>
                  <a:cubicBezTo>
                    <a:pt x="0" y="11"/>
                    <a:pt x="11" y="0"/>
                    <a:pt x="25" y="0"/>
                  </a:cubicBezTo>
                  <a:cubicBezTo>
                    <a:pt x="39" y="0"/>
                    <a:pt x="51" y="11"/>
                    <a:pt x="51" y="26"/>
                  </a:cubicBezTo>
                  <a:cubicBezTo>
                    <a:pt x="51" y="40"/>
                    <a:pt x="39" y="51"/>
                    <a:pt x="25" y="51"/>
                  </a:cubicBezTo>
                  <a:close/>
                </a:path>
              </a:pathLst>
            </a:custGeom>
            <a:grpFill/>
            <a:ln w="0">
              <a:noFill/>
              <a:prstDash val="solid"/>
              <a:round/>
              <a:headEnd/>
              <a:tailEnd/>
            </a:ln>
          </p:spPr>
          <p:txBody>
            <a:bodyPr/>
            <a:lstStyle/>
            <a:p>
              <a:pPr defTabSz="543689">
                <a:defRPr/>
              </a:pPr>
              <a:endParaRPr lang="zh-CN" altLang="en-US" sz="3201"/>
            </a:p>
          </p:txBody>
        </p:sp>
        <p:sp>
          <p:nvSpPr>
            <p:cNvPr id="107" name="Freeform 92"/>
            <p:cNvSpPr>
              <a:spLocks/>
            </p:cNvSpPr>
            <p:nvPr/>
          </p:nvSpPr>
          <p:spPr bwMode="auto">
            <a:xfrm>
              <a:off x="3975101" y="781051"/>
              <a:ext cx="3175" cy="3175"/>
            </a:xfrm>
            <a:custGeom>
              <a:avLst/>
              <a:gdLst>
                <a:gd name="T0" fmla="*/ 4 w 4"/>
                <a:gd name="T1" fmla="*/ 0 h 4"/>
                <a:gd name="T2" fmla="*/ 4 w 4"/>
                <a:gd name="T3" fmla="*/ 0 h 4"/>
                <a:gd name="T4" fmla="*/ 0 w 4"/>
                <a:gd name="T5" fmla="*/ 0 h 4"/>
                <a:gd name="T6" fmla="*/ 0 w 4"/>
                <a:gd name="T7" fmla="*/ 4 h 4"/>
                <a:gd name="T8" fmla="*/ 4 w 4"/>
                <a:gd name="T9" fmla="*/ 4 h 4"/>
                <a:gd name="T10" fmla="*/ 4 w 4"/>
                <a:gd name="T11" fmla="*/ 0 h 4"/>
              </a:gdLst>
              <a:ahLst/>
              <a:cxnLst>
                <a:cxn ang="0">
                  <a:pos x="T0" y="T1"/>
                </a:cxn>
                <a:cxn ang="0">
                  <a:pos x="T2" y="T3"/>
                </a:cxn>
                <a:cxn ang="0">
                  <a:pos x="T4" y="T5"/>
                </a:cxn>
                <a:cxn ang="0">
                  <a:pos x="T6" y="T7"/>
                </a:cxn>
                <a:cxn ang="0">
                  <a:pos x="T8" y="T9"/>
                </a:cxn>
                <a:cxn ang="0">
                  <a:pos x="T10" y="T11"/>
                </a:cxn>
              </a:cxnLst>
              <a:rect l="0" t="0" r="r" b="b"/>
              <a:pathLst>
                <a:path w="4" h="4">
                  <a:moveTo>
                    <a:pt x="4" y="0"/>
                  </a:moveTo>
                  <a:lnTo>
                    <a:pt x="4" y="0"/>
                  </a:lnTo>
                  <a:lnTo>
                    <a:pt x="0" y="0"/>
                  </a:lnTo>
                  <a:lnTo>
                    <a:pt x="0" y="4"/>
                  </a:lnTo>
                  <a:lnTo>
                    <a:pt x="4" y="4"/>
                  </a:lnTo>
                  <a:lnTo>
                    <a:pt x="4" y="0"/>
                  </a:lnTo>
                  <a:close/>
                </a:path>
              </a:pathLst>
            </a:custGeom>
            <a:grpFill/>
            <a:ln w="0">
              <a:noFill/>
              <a:prstDash val="solid"/>
              <a:round/>
              <a:headEnd/>
              <a:tailEnd/>
            </a:ln>
          </p:spPr>
          <p:txBody>
            <a:bodyPr/>
            <a:lstStyle/>
            <a:p>
              <a:pPr defTabSz="543689">
                <a:defRPr/>
              </a:pPr>
              <a:endParaRPr lang="zh-CN" altLang="en-US" sz="3201"/>
            </a:p>
          </p:txBody>
        </p:sp>
        <p:sp>
          <p:nvSpPr>
            <p:cNvPr id="108" name="Freeform 93"/>
            <p:cNvSpPr>
              <a:spLocks/>
            </p:cNvSpPr>
            <p:nvPr/>
          </p:nvSpPr>
          <p:spPr bwMode="auto">
            <a:xfrm>
              <a:off x="3975101" y="755651"/>
              <a:ext cx="3175" cy="3175"/>
            </a:xfrm>
            <a:custGeom>
              <a:avLst/>
              <a:gdLst>
                <a:gd name="T0" fmla="*/ 4 w 4"/>
                <a:gd name="T1" fmla="*/ 0 h 4"/>
                <a:gd name="T2" fmla="*/ 4 w 4"/>
                <a:gd name="T3" fmla="*/ 0 h 4"/>
                <a:gd name="T4" fmla="*/ 0 w 4"/>
                <a:gd name="T5" fmla="*/ 0 h 4"/>
                <a:gd name="T6" fmla="*/ 0 w 4"/>
                <a:gd name="T7" fmla="*/ 4 h 4"/>
                <a:gd name="T8" fmla="*/ 4 w 4"/>
                <a:gd name="T9" fmla="*/ 4 h 4"/>
                <a:gd name="T10" fmla="*/ 4 w 4"/>
                <a:gd name="T11" fmla="*/ 0 h 4"/>
              </a:gdLst>
              <a:ahLst/>
              <a:cxnLst>
                <a:cxn ang="0">
                  <a:pos x="T0" y="T1"/>
                </a:cxn>
                <a:cxn ang="0">
                  <a:pos x="T2" y="T3"/>
                </a:cxn>
                <a:cxn ang="0">
                  <a:pos x="T4" y="T5"/>
                </a:cxn>
                <a:cxn ang="0">
                  <a:pos x="T6" y="T7"/>
                </a:cxn>
                <a:cxn ang="0">
                  <a:pos x="T8" y="T9"/>
                </a:cxn>
                <a:cxn ang="0">
                  <a:pos x="T10" y="T11"/>
                </a:cxn>
              </a:cxnLst>
              <a:rect l="0" t="0" r="r" b="b"/>
              <a:pathLst>
                <a:path w="4" h="4">
                  <a:moveTo>
                    <a:pt x="4" y="0"/>
                  </a:moveTo>
                  <a:lnTo>
                    <a:pt x="4" y="0"/>
                  </a:lnTo>
                  <a:lnTo>
                    <a:pt x="0" y="0"/>
                  </a:lnTo>
                  <a:lnTo>
                    <a:pt x="0" y="4"/>
                  </a:lnTo>
                  <a:lnTo>
                    <a:pt x="4" y="4"/>
                  </a:lnTo>
                  <a:lnTo>
                    <a:pt x="4" y="0"/>
                  </a:lnTo>
                  <a:close/>
                </a:path>
              </a:pathLst>
            </a:custGeom>
            <a:grpFill/>
            <a:ln w="0">
              <a:noFill/>
              <a:prstDash val="solid"/>
              <a:round/>
              <a:headEnd/>
              <a:tailEnd/>
            </a:ln>
          </p:spPr>
          <p:txBody>
            <a:bodyPr/>
            <a:lstStyle/>
            <a:p>
              <a:pPr defTabSz="543689">
                <a:defRPr/>
              </a:pPr>
              <a:endParaRPr lang="zh-CN" altLang="en-US" sz="3201"/>
            </a:p>
          </p:txBody>
        </p:sp>
        <p:sp>
          <p:nvSpPr>
            <p:cNvPr id="109" name="Freeform 94"/>
            <p:cNvSpPr>
              <a:spLocks/>
            </p:cNvSpPr>
            <p:nvPr/>
          </p:nvSpPr>
          <p:spPr bwMode="auto">
            <a:xfrm>
              <a:off x="3975101" y="776289"/>
              <a:ext cx="3175" cy="3175"/>
            </a:xfrm>
            <a:custGeom>
              <a:avLst/>
              <a:gdLst>
                <a:gd name="T0" fmla="*/ 4 w 4"/>
                <a:gd name="T1" fmla="*/ 0 h 4"/>
                <a:gd name="T2" fmla="*/ 4 w 4"/>
                <a:gd name="T3" fmla="*/ 0 h 4"/>
                <a:gd name="T4" fmla="*/ 0 w 4"/>
                <a:gd name="T5" fmla="*/ 0 h 4"/>
                <a:gd name="T6" fmla="*/ 0 w 4"/>
                <a:gd name="T7" fmla="*/ 4 h 4"/>
                <a:gd name="T8" fmla="*/ 4 w 4"/>
                <a:gd name="T9" fmla="*/ 4 h 4"/>
                <a:gd name="T10" fmla="*/ 4 w 4"/>
                <a:gd name="T11" fmla="*/ 0 h 4"/>
              </a:gdLst>
              <a:ahLst/>
              <a:cxnLst>
                <a:cxn ang="0">
                  <a:pos x="T0" y="T1"/>
                </a:cxn>
                <a:cxn ang="0">
                  <a:pos x="T2" y="T3"/>
                </a:cxn>
                <a:cxn ang="0">
                  <a:pos x="T4" y="T5"/>
                </a:cxn>
                <a:cxn ang="0">
                  <a:pos x="T6" y="T7"/>
                </a:cxn>
                <a:cxn ang="0">
                  <a:pos x="T8" y="T9"/>
                </a:cxn>
                <a:cxn ang="0">
                  <a:pos x="T10" y="T11"/>
                </a:cxn>
              </a:cxnLst>
              <a:rect l="0" t="0" r="r" b="b"/>
              <a:pathLst>
                <a:path w="4" h="4">
                  <a:moveTo>
                    <a:pt x="4" y="0"/>
                  </a:moveTo>
                  <a:lnTo>
                    <a:pt x="4" y="0"/>
                  </a:lnTo>
                  <a:lnTo>
                    <a:pt x="0" y="0"/>
                  </a:lnTo>
                  <a:lnTo>
                    <a:pt x="0" y="4"/>
                  </a:lnTo>
                  <a:lnTo>
                    <a:pt x="4" y="4"/>
                  </a:lnTo>
                  <a:lnTo>
                    <a:pt x="4" y="0"/>
                  </a:lnTo>
                  <a:close/>
                </a:path>
              </a:pathLst>
            </a:custGeom>
            <a:grpFill/>
            <a:ln w="0">
              <a:noFill/>
              <a:prstDash val="solid"/>
              <a:round/>
              <a:headEnd/>
              <a:tailEnd/>
            </a:ln>
          </p:spPr>
          <p:txBody>
            <a:bodyPr/>
            <a:lstStyle/>
            <a:p>
              <a:pPr defTabSz="543689">
                <a:defRPr/>
              </a:pPr>
              <a:endParaRPr lang="zh-CN" altLang="en-US" sz="3201"/>
            </a:p>
          </p:txBody>
        </p:sp>
        <p:sp>
          <p:nvSpPr>
            <p:cNvPr id="110" name="Freeform 95"/>
            <p:cNvSpPr>
              <a:spLocks/>
            </p:cNvSpPr>
            <p:nvPr/>
          </p:nvSpPr>
          <p:spPr bwMode="auto">
            <a:xfrm>
              <a:off x="3975101" y="785814"/>
              <a:ext cx="3175" cy="3175"/>
            </a:xfrm>
            <a:custGeom>
              <a:avLst/>
              <a:gdLst>
                <a:gd name="T0" fmla="*/ 4 w 4"/>
                <a:gd name="T1" fmla="*/ 0 h 4"/>
                <a:gd name="T2" fmla="*/ 4 w 4"/>
                <a:gd name="T3" fmla="*/ 0 h 4"/>
                <a:gd name="T4" fmla="*/ 0 w 4"/>
                <a:gd name="T5" fmla="*/ 0 h 4"/>
                <a:gd name="T6" fmla="*/ 0 w 4"/>
                <a:gd name="T7" fmla="*/ 4 h 4"/>
                <a:gd name="T8" fmla="*/ 4 w 4"/>
                <a:gd name="T9" fmla="*/ 4 h 4"/>
                <a:gd name="T10" fmla="*/ 4 w 4"/>
                <a:gd name="T11" fmla="*/ 0 h 4"/>
              </a:gdLst>
              <a:ahLst/>
              <a:cxnLst>
                <a:cxn ang="0">
                  <a:pos x="T0" y="T1"/>
                </a:cxn>
                <a:cxn ang="0">
                  <a:pos x="T2" y="T3"/>
                </a:cxn>
                <a:cxn ang="0">
                  <a:pos x="T4" y="T5"/>
                </a:cxn>
                <a:cxn ang="0">
                  <a:pos x="T6" y="T7"/>
                </a:cxn>
                <a:cxn ang="0">
                  <a:pos x="T8" y="T9"/>
                </a:cxn>
                <a:cxn ang="0">
                  <a:pos x="T10" y="T11"/>
                </a:cxn>
              </a:cxnLst>
              <a:rect l="0" t="0" r="r" b="b"/>
              <a:pathLst>
                <a:path w="4" h="4">
                  <a:moveTo>
                    <a:pt x="4" y="0"/>
                  </a:moveTo>
                  <a:lnTo>
                    <a:pt x="4" y="0"/>
                  </a:lnTo>
                  <a:lnTo>
                    <a:pt x="0" y="0"/>
                  </a:lnTo>
                  <a:lnTo>
                    <a:pt x="0" y="4"/>
                  </a:lnTo>
                  <a:lnTo>
                    <a:pt x="4" y="4"/>
                  </a:lnTo>
                  <a:lnTo>
                    <a:pt x="4" y="0"/>
                  </a:lnTo>
                  <a:close/>
                </a:path>
              </a:pathLst>
            </a:custGeom>
            <a:grpFill/>
            <a:ln w="0">
              <a:noFill/>
              <a:prstDash val="solid"/>
              <a:round/>
              <a:headEnd/>
              <a:tailEnd/>
            </a:ln>
          </p:spPr>
          <p:txBody>
            <a:bodyPr/>
            <a:lstStyle/>
            <a:p>
              <a:pPr defTabSz="543689">
                <a:defRPr/>
              </a:pPr>
              <a:endParaRPr lang="zh-CN" altLang="en-US" sz="3201"/>
            </a:p>
          </p:txBody>
        </p:sp>
        <p:sp>
          <p:nvSpPr>
            <p:cNvPr id="111" name="Freeform 96"/>
            <p:cNvSpPr>
              <a:spLocks/>
            </p:cNvSpPr>
            <p:nvPr/>
          </p:nvSpPr>
          <p:spPr bwMode="auto">
            <a:xfrm>
              <a:off x="3975101" y="758826"/>
              <a:ext cx="3175" cy="3175"/>
            </a:xfrm>
            <a:custGeom>
              <a:avLst/>
              <a:gdLst>
                <a:gd name="T0" fmla="*/ 4 w 4"/>
                <a:gd name="T1" fmla="*/ 0 h 4"/>
                <a:gd name="T2" fmla="*/ 4 w 4"/>
                <a:gd name="T3" fmla="*/ 0 h 4"/>
                <a:gd name="T4" fmla="*/ 0 w 4"/>
                <a:gd name="T5" fmla="*/ 0 h 4"/>
                <a:gd name="T6" fmla="*/ 0 w 4"/>
                <a:gd name="T7" fmla="*/ 4 h 4"/>
                <a:gd name="T8" fmla="*/ 4 w 4"/>
                <a:gd name="T9" fmla="*/ 4 h 4"/>
                <a:gd name="T10" fmla="*/ 4 w 4"/>
                <a:gd name="T11" fmla="*/ 0 h 4"/>
              </a:gdLst>
              <a:ahLst/>
              <a:cxnLst>
                <a:cxn ang="0">
                  <a:pos x="T0" y="T1"/>
                </a:cxn>
                <a:cxn ang="0">
                  <a:pos x="T2" y="T3"/>
                </a:cxn>
                <a:cxn ang="0">
                  <a:pos x="T4" y="T5"/>
                </a:cxn>
                <a:cxn ang="0">
                  <a:pos x="T6" y="T7"/>
                </a:cxn>
                <a:cxn ang="0">
                  <a:pos x="T8" y="T9"/>
                </a:cxn>
                <a:cxn ang="0">
                  <a:pos x="T10" y="T11"/>
                </a:cxn>
              </a:cxnLst>
              <a:rect l="0" t="0" r="r" b="b"/>
              <a:pathLst>
                <a:path w="4" h="4">
                  <a:moveTo>
                    <a:pt x="4" y="0"/>
                  </a:moveTo>
                  <a:lnTo>
                    <a:pt x="4" y="0"/>
                  </a:lnTo>
                  <a:lnTo>
                    <a:pt x="0" y="0"/>
                  </a:lnTo>
                  <a:lnTo>
                    <a:pt x="0" y="4"/>
                  </a:lnTo>
                  <a:lnTo>
                    <a:pt x="4" y="4"/>
                  </a:lnTo>
                  <a:lnTo>
                    <a:pt x="4" y="0"/>
                  </a:lnTo>
                  <a:close/>
                </a:path>
              </a:pathLst>
            </a:custGeom>
            <a:grpFill/>
            <a:ln w="0">
              <a:noFill/>
              <a:prstDash val="solid"/>
              <a:round/>
              <a:headEnd/>
              <a:tailEnd/>
            </a:ln>
          </p:spPr>
          <p:txBody>
            <a:bodyPr/>
            <a:lstStyle/>
            <a:p>
              <a:pPr defTabSz="543689">
                <a:defRPr/>
              </a:pPr>
              <a:endParaRPr lang="zh-CN" altLang="en-US" sz="3201"/>
            </a:p>
          </p:txBody>
        </p:sp>
        <p:sp>
          <p:nvSpPr>
            <p:cNvPr id="112" name="Freeform 97"/>
            <p:cNvSpPr>
              <a:spLocks/>
            </p:cNvSpPr>
            <p:nvPr/>
          </p:nvSpPr>
          <p:spPr bwMode="auto">
            <a:xfrm>
              <a:off x="3975101" y="763589"/>
              <a:ext cx="3175" cy="4763"/>
            </a:xfrm>
            <a:custGeom>
              <a:avLst/>
              <a:gdLst>
                <a:gd name="T0" fmla="*/ 4 w 4"/>
                <a:gd name="T1" fmla="*/ 0 h 4"/>
                <a:gd name="T2" fmla="*/ 4 w 4"/>
                <a:gd name="T3" fmla="*/ 0 h 4"/>
                <a:gd name="T4" fmla="*/ 0 w 4"/>
                <a:gd name="T5" fmla="*/ 0 h 4"/>
                <a:gd name="T6" fmla="*/ 0 w 4"/>
                <a:gd name="T7" fmla="*/ 4 h 4"/>
                <a:gd name="T8" fmla="*/ 4 w 4"/>
                <a:gd name="T9" fmla="*/ 4 h 4"/>
                <a:gd name="T10" fmla="*/ 4 w 4"/>
                <a:gd name="T11" fmla="*/ 0 h 4"/>
              </a:gdLst>
              <a:ahLst/>
              <a:cxnLst>
                <a:cxn ang="0">
                  <a:pos x="T0" y="T1"/>
                </a:cxn>
                <a:cxn ang="0">
                  <a:pos x="T2" y="T3"/>
                </a:cxn>
                <a:cxn ang="0">
                  <a:pos x="T4" y="T5"/>
                </a:cxn>
                <a:cxn ang="0">
                  <a:pos x="T6" y="T7"/>
                </a:cxn>
                <a:cxn ang="0">
                  <a:pos x="T8" y="T9"/>
                </a:cxn>
                <a:cxn ang="0">
                  <a:pos x="T10" y="T11"/>
                </a:cxn>
              </a:cxnLst>
              <a:rect l="0" t="0" r="r" b="b"/>
              <a:pathLst>
                <a:path w="4" h="4">
                  <a:moveTo>
                    <a:pt x="4" y="0"/>
                  </a:moveTo>
                  <a:lnTo>
                    <a:pt x="4" y="0"/>
                  </a:lnTo>
                  <a:lnTo>
                    <a:pt x="0" y="0"/>
                  </a:lnTo>
                  <a:lnTo>
                    <a:pt x="0" y="4"/>
                  </a:lnTo>
                  <a:lnTo>
                    <a:pt x="4" y="4"/>
                  </a:lnTo>
                  <a:lnTo>
                    <a:pt x="4" y="0"/>
                  </a:lnTo>
                  <a:close/>
                </a:path>
              </a:pathLst>
            </a:custGeom>
            <a:grpFill/>
            <a:ln w="0">
              <a:noFill/>
              <a:prstDash val="solid"/>
              <a:round/>
              <a:headEnd/>
              <a:tailEnd/>
            </a:ln>
          </p:spPr>
          <p:txBody>
            <a:bodyPr/>
            <a:lstStyle/>
            <a:p>
              <a:pPr defTabSz="543689">
                <a:defRPr/>
              </a:pPr>
              <a:endParaRPr lang="zh-CN" altLang="en-US" sz="3201"/>
            </a:p>
          </p:txBody>
        </p:sp>
        <p:sp>
          <p:nvSpPr>
            <p:cNvPr id="113" name="Freeform 98"/>
            <p:cNvSpPr>
              <a:spLocks noEditPoints="1"/>
            </p:cNvSpPr>
            <p:nvPr/>
          </p:nvSpPr>
          <p:spPr bwMode="auto">
            <a:xfrm>
              <a:off x="3832226" y="749301"/>
              <a:ext cx="174625" cy="46038"/>
            </a:xfrm>
            <a:custGeom>
              <a:avLst/>
              <a:gdLst>
                <a:gd name="T0" fmla="*/ 198 w 205"/>
                <a:gd name="T1" fmla="*/ 25 h 53"/>
                <a:gd name="T2" fmla="*/ 198 w 205"/>
                <a:gd name="T3" fmla="*/ 25 h 53"/>
                <a:gd name="T4" fmla="*/ 110 w 205"/>
                <a:gd name="T5" fmla="*/ 25 h 53"/>
                <a:gd name="T6" fmla="*/ 110 w 205"/>
                <a:gd name="T7" fmla="*/ 22 h 53"/>
                <a:gd name="T8" fmla="*/ 165 w 205"/>
                <a:gd name="T9" fmla="*/ 22 h 53"/>
                <a:gd name="T10" fmla="*/ 165 w 205"/>
                <a:gd name="T11" fmla="*/ 3 h 53"/>
                <a:gd name="T12" fmla="*/ 198 w 205"/>
                <a:gd name="T13" fmla="*/ 3 h 53"/>
                <a:gd name="T14" fmla="*/ 198 w 205"/>
                <a:gd name="T15" fmla="*/ 25 h 53"/>
                <a:gd name="T16" fmla="*/ 198 w 205"/>
                <a:gd name="T17" fmla="*/ 50 h 53"/>
                <a:gd name="T18" fmla="*/ 198 w 205"/>
                <a:gd name="T19" fmla="*/ 50 h 53"/>
                <a:gd name="T20" fmla="*/ 110 w 205"/>
                <a:gd name="T21" fmla="*/ 50 h 53"/>
                <a:gd name="T22" fmla="*/ 110 w 205"/>
                <a:gd name="T23" fmla="*/ 47 h 53"/>
                <a:gd name="T24" fmla="*/ 165 w 205"/>
                <a:gd name="T25" fmla="*/ 47 h 53"/>
                <a:gd name="T26" fmla="*/ 165 w 205"/>
                <a:gd name="T27" fmla="*/ 28 h 53"/>
                <a:gd name="T28" fmla="*/ 198 w 205"/>
                <a:gd name="T29" fmla="*/ 28 h 53"/>
                <a:gd name="T30" fmla="*/ 198 w 205"/>
                <a:gd name="T31" fmla="*/ 50 h 53"/>
                <a:gd name="T32" fmla="*/ 0 w 205"/>
                <a:gd name="T33" fmla="*/ 53 h 53"/>
                <a:gd name="T34" fmla="*/ 0 w 205"/>
                <a:gd name="T35" fmla="*/ 53 h 53"/>
                <a:gd name="T36" fmla="*/ 205 w 205"/>
                <a:gd name="T37" fmla="*/ 53 h 53"/>
                <a:gd name="T38" fmla="*/ 205 w 205"/>
                <a:gd name="T39" fmla="*/ 0 h 53"/>
                <a:gd name="T40" fmla="*/ 0 w 205"/>
                <a:gd name="T41" fmla="*/ 0 h 53"/>
                <a:gd name="T42" fmla="*/ 0 w 205"/>
                <a:gd name="T43" fmla="*/ 5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05" h="53">
                  <a:moveTo>
                    <a:pt x="198" y="25"/>
                  </a:moveTo>
                  <a:lnTo>
                    <a:pt x="198" y="25"/>
                  </a:lnTo>
                  <a:lnTo>
                    <a:pt x="110" y="25"/>
                  </a:lnTo>
                  <a:lnTo>
                    <a:pt x="110" y="22"/>
                  </a:lnTo>
                  <a:lnTo>
                    <a:pt x="165" y="22"/>
                  </a:lnTo>
                  <a:lnTo>
                    <a:pt x="165" y="3"/>
                  </a:lnTo>
                  <a:lnTo>
                    <a:pt x="198" y="3"/>
                  </a:lnTo>
                  <a:lnTo>
                    <a:pt x="198" y="25"/>
                  </a:lnTo>
                  <a:close/>
                  <a:moveTo>
                    <a:pt x="198" y="50"/>
                  </a:moveTo>
                  <a:lnTo>
                    <a:pt x="198" y="50"/>
                  </a:lnTo>
                  <a:lnTo>
                    <a:pt x="110" y="50"/>
                  </a:lnTo>
                  <a:lnTo>
                    <a:pt x="110" y="47"/>
                  </a:lnTo>
                  <a:lnTo>
                    <a:pt x="165" y="47"/>
                  </a:lnTo>
                  <a:lnTo>
                    <a:pt x="165" y="28"/>
                  </a:lnTo>
                  <a:lnTo>
                    <a:pt x="198" y="28"/>
                  </a:lnTo>
                  <a:lnTo>
                    <a:pt x="198" y="50"/>
                  </a:lnTo>
                  <a:close/>
                  <a:moveTo>
                    <a:pt x="0" y="53"/>
                  </a:moveTo>
                  <a:lnTo>
                    <a:pt x="0" y="53"/>
                  </a:lnTo>
                  <a:lnTo>
                    <a:pt x="205" y="53"/>
                  </a:lnTo>
                  <a:lnTo>
                    <a:pt x="205" y="0"/>
                  </a:lnTo>
                  <a:lnTo>
                    <a:pt x="0" y="0"/>
                  </a:lnTo>
                  <a:lnTo>
                    <a:pt x="0" y="53"/>
                  </a:lnTo>
                  <a:close/>
                </a:path>
              </a:pathLst>
            </a:custGeom>
            <a:grpFill/>
            <a:ln w="0">
              <a:noFill/>
              <a:prstDash val="solid"/>
              <a:round/>
              <a:headEnd/>
              <a:tailEnd/>
            </a:ln>
          </p:spPr>
          <p:txBody>
            <a:bodyPr/>
            <a:lstStyle/>
            <a:p>
              <a:pPr defTabSz="543689">
                <a:defRPr/>
              </a:pPr>
              <a:endParaRPr lang="zh-CN" altLang="en-US" sz="3201"/>
            </a:p>
          </p:txBody>
        </p:sp>
        <p:sp>
          <p:nvSpPr>
            <p:cNvPr id="114" name="Freeform 99"/>
            <p:cNvSpPr>
              <a:spLocks/>
            </p:cNvSpPr>
            <p:nvPr/>
          </p:nvSpPr>
          <p:spPr bwMode="auto">
            <a:xfrm>
              <a:off x="4156076" y="781051"/>
              <a:ext cx="4763" cy="3175"/>
            </a:xfrm>
            <a:custGeom>
              <a:avLst/>
              <a:gdLst>
                <a:gd name="T0" fmla="*/ 5 w 5"/>
                <a:gd name="T1" fmla="*/ 0 h 4"/>
                <a:gd name="T2" fmla="*/ 5 w 5"/>
                <a:gd name="T3" fmla="*/ 0 h 4"/>
                <a:gd name="T4" fmla="*/ 0 w 5"/>
                <a:gd name="T5" fmla="*/ 0 h 4"/>
                <a:gd name="T6" fmla="*/ 0 w 5"/>
                <a:gd name="T7" fmla="*/ 4 h 4"/>
                <a:gd name="T8" fmla="*/ 5 w 5"/>
                <a:gd name="T9" fmla="*/ 4 h 4"/>
                <a:gd name="T10" fmla="*/ 5 w 5"/>
                <a:gd name="T11" fmla="*/ 0 h 4"/>
              </a:gdLst>
              <a:ahLst/>
              <a:cxnLst>
                <a:cxn ang="0">
                  <a:pos x="T0" y="T1"/>
                </a:cxn>
                <a:cxn ang="0">
                  <a:pos x="T2" y="T3"/>
                </a:cxn>
                <a:cxn ang="0">
                  <a:pos x="T4" y="T5"/>
                </a:cxn>
                <a:cxn ang="0">
                  <a:pos x="T6" y="T7"/>
                </a:cxn>
                <a:cxn ang="0">
                  <a:pos x="T8" y="T9"/>
                </a:cxn>
                <a:cxn ang="0">
                  <a:pos x="T10" y="T11"/>
                </a:cxn>
              </a:cxnLst>
              <a:rect l="0" t="0" r="r" b="b"/>
              <a:pathLst>
                <a:path w="5" h="4">
                  <a:moveTo>
                    <a:pt x="5" y="0"/>
                  </a:moveTo>
                  <a:lnTo>
                    <a:pt x="5" y="0"/>
                  </a:lnTo>
                  <a:lnTo>
                    <a:pt x="0" y="0"/>
                  </a:lnTo>
                  <a:lnTo>
                    <a:pt x="0" y="4"/>
                  </a:lnTo>
                  <a:lnTo>
                    <a:pt x="5" y="4"/>
                  </a:lnTo>
                  <a:lnTo>
                    <a:pt x="5" y="0"/>
                  </a:lnTo>
                  <a:close/>
                </a:path>
              </a:pathLst>
            </a:custGeom>
            <a:grpFill/>
            <a:ln w="0">
              <a:noFill/>
              <a:prstDash val="solid"/>
              <a:round/>
              <a:headEnd/>
              <a:tailEnd/>
            </a:ln>
          </p:spPr>
          <p:txBody>
            <a:bodyPr/>
            <a:lstStyle/>
            <a:p>
              <a:pPr defTabSz="543689">
                <a:defRPr/>
              </a:pPr>
              <a:endParaRPr lang="zh-CN" altLang="en-US" sz="3201"/>
            </a:p>
          </p:txBody>
        </p:sp>
        <p:sp>
          <p:nvSpPr>
            <p:cNvPr id="115" name="Freeform 100"/>
            <p:cNvSpPr>
              <a:spLocks/>
            </p:cNvSpPr>
            <p:nvPr/>
          </p:nvSpPr>
          <p:spPr bwMode="auto">
            <a:xfrm>
              <a:off x="4156076" y="755651"/>
              <a:ext cx="4763" cy="3175"/>
            </a:xfrm>
            <a:custGeom>
              <a:avLst/>
              <a:gdLst>
                <a:gd name="T0" fmla="*/ 5 w 5"/>
                <a:gd name="T1" fmla="*/ 0 h 4"/>
                <a:gd name="T2" fmla="*/ 5 w 5"/>
                <a:gd name="T3" fmla="*/ 0 h 4"/>
                <a:gd name="T4" fmla="*/ 0 w 5"/>
                <a:gd name="T5" fmla="*/ 0 h 4"/>
                <a:gd name="T6" fmla="*/ 0 w 5"/>
                <a:gd name="T7" fmla="*/ 4 h 4"/>
                <a:gd name="T8" fmla="*/ 5 w 5"/>
                <a:gd name="T9" fmla="*/ 4 h 4"/>
                <a:gd name="T10" fmla="*/ 5 w 5"/>
                <a:gd name="T11" fmla="*/ 0 h 4"/>
              </a:gdLst>
              <a:ahLst/>
              <a:cxnLst>
                <a:cxn ang="0">
                  <a:pos x="T0" y="T1"/>
                </a:cxn>
                <a:cxn ang="0">
                  <a:pos x="T2" y="T3"/>
                </a:cxn>
                <a:cxn ang="0">
                  <a:pos x="T4" y="T5"/>
                </a:cxn>
                <a:cxn ang="0">
                  <a:pos x="T6" y="T7"/>
                </a:cxn>
                <a:cxn ang="0">
                  <a:pos x="T8" y="T9"/>
                </a:cxn>
                <a:cxn ang="0">
                  <a:pos x="T10" y="T11"/>
                </a:cxn>
              </a:cxnLst>
              <a:rect l="0" t="0" r="r" b="b"/>
              <a:pathLst>
                <a:path w="5" h="4">
                  <a:moveTo>
                    <a:pt x="5" y="0"/>
                  </a:moveTo>
                  <a:lnTo>
                    <a:pt x="5" y="0"/>
                  </a:lnTo>
                  <a:lnTo>
                    <a:pt x="0" y="0"/>
                  </a:lnTo>
                  <a:lnTo>
                    <a:pt x="0" y="4"/>
                  </a:lnTo>
                  <a:lnTo>
                    <a:pt x="5" y="4"/>
                  </a:lnTo>
                  <a:lnTo>
                    <a:pt x="5" y="0"/>
                  </a:lnTo>
                  <a:close/>
                </a:path>
              </a:pathLst>
            </a:custGeom>
            <a:grpFill/>
            <a:ln w="0">
              <a:noFill/>
              <a:prstDash val="solid"/>
              <a:round/>
              <a:headEnd/>
              <a:tailEnd/>
            </a:ln>
          </p:spPr>
          <p:txBody>
            <a:bodyPr/>
            <a:lstStyle/>
            <a:p>
              <a:pPr defTabSz="543689">
                <a:defRPr/>
              </a:pPr>
              <a:endParaRPr lang="zh-CN" altLang="en-US" sz="3201"/>
            </a:p>
          </p:txBody>
        </p:sp>
        <p:sp>
          <p:nvSpPr>
            <p:cNvPr id="116" name="Freeform 101"/>
            <p:cNvSpPr>
              <a:spLocks/>
            </p:cNvSpPr>
            <p:nvPr/>
          </p:nvSpPr>
          <p:spPr bwMode="auto">
            <a:xfrm>
              <a:off x="4156076" y="776289"/>
              <a:ext cx="4763" cy="3175"/>
            </a:xfrm>
            <a:custGeom>
              <a:avLst/>
              <a:gdLst>
                <a:gd name="T0" fmla="*/ 5 w 5"/>
                <a:gd name="T1" fmla="*/ 0 h 4"/>
                <a:gd name="T2" fmla="*/ 5 w 5"/>
                <a:gd name="T3" fmla="*/ 0 h 4"/>
                <a:gd name="T4" fmla="*/ 0 w 5"/>
                <a:gd name="T5" fmla="*/ 0 h 4"/>
                <a:gd name="T6" fmla="*/ 0 w 5"/>
                <a:gd name="T7" fmla="*/ 4 h 4"/>
                <a:gd name="T8" fmla="*/ 5 w 5"/>
                <a:gd name="T9" fmla="*/ 4 h 4"/>
                <a:gd name="T10" fmla="*/ 5 w 5"/>
                <a:gd name="T11" fmla="*/ 0 h 4"/>
              </a:gdLst>
              <a:ahLst/>
              <a:cxnLst>
                <a:cxn ang="0">
                  <a:pos x="T0" y="T1"/>
                </a:cxn>
                <a:cxn ang="0">
                  <a:pos x="T2" y="T3"/>
                </a:cxn>
                <a:cxn ang="0">
                  <a:pos x="T4" y="T5"/>
                </a:cxn>
                <a:cxn ang="0">
                  <a:pos x="T6" y="T7"/>
                </a:cxn>
                <a:cxn ang="0">
                  <a:pos x="T8" y="T9"/>
                </a:cxn>
                <a:cxn ang="0">
                  <a:pos x="T10" y="T11"/>
                </a:cxn>
              </a:cxnLst>
              <a:rect l="0" t="0" r="r" b="b"/>
              <a:pathLst>
                <a:path w="5" h="4">
                  <a:moveTo>
                    <a:pt x="5" y="0"/>
                  </a:moveTo>
                  <a:lnTo>
                    <a:pt x="5" y="0"/>
                  </a:lnTo>
                  <a:lnTo>
                    <a:pt x="0" y="0"/>
                  </a:lnTo>
                  <a:lnTo>
                    <a:pt x="0" y="4"/>
                  </a:lnTo>
                  <a:lnTo>
                    <a:pt x="5" y="4"/>
                  </a:lnTo>
                  <a:lnTo>
                    <a:pt x="5" y="0"/>
                  </a:lnTo>
                  <a:close/>
                </a:path>
              </a:pathLst>
            </a:custGeom>
            <a:grpFill/>
            <a:ln w="0">
              <a:noFill/>
              <a:prstDash val="solid"/>
              <a:round/>
              <a:headEnd/>
              <a:tailEnd/>
            </a:ln>
          </p:spPr>
          <p:txBody>
            <a:bodyPr/>
            <a:lstStyle/>
            <a:p>
              <a:pPr defTabSz="543689">
                <a:defRPr/>
              </a:pPr>
              <a:endParaRPr lang="zh-CN" altLang="en-US" sz="3201"/>
            </a:p>
          </p:txBody>
        </p:sp>
        <p:sp>
          <p:nvSpPr>
            <p:cNvPr id="117" name="Freeform 102"/>
            <p:cNvSpPr>
              <a:spLocks/>
            </p:cNvSpPr>
            <p:nvPr/>
          </p:nvSpPr>
          <p:spPr bwMode="auto">
            <a:xfrm>
              <a:off x="4156076" y="785814"/>
              <a:ext cx="4763" cy="3175"/>
            </a:xfrm>
            <a:custGeom>
              <a:avLst/>
              <a:gdLst>
                <a:gd name="T0" fmla="*/ 5 w 5"/>
                <a:gd name="T1" fmla="*/ 0 h 4"/>
                <a:gd name="T2" fmla="*/ 5 w 5"/>
                <a:gd name="T3" fmla="*/ 0 h 4"/>
                <a:gd name="T4" fmla="*/ 0 w 5"/>
                <a:gd name="T5" fmla="*/ 0 h 4"/>
                <a:gd name="T6" fmla="*/ 0 w 5"/>
                <a:gd name="T7" fmla="*/ 4 h 4"/>
                <a:gd name="T8" fmla="*/ 5 w 5"/>
                <a:gd name="T9" fmla="*/ 4 h 4"/>
                <a:gd name="T10" fmla="*/ 5 w 5"/>
                <a:gd name="T11" fmla="*/ 0 h 4"/>
              </a:gdLst>
              <a:ahLst/>
              <a:cxnLst>
                <a:cxn ang="0">
                  <a:pos x="T0" y="T1"/>
                </a:cxn>
                <a:cxn ang="0">
                  <a:pos x="T2" y="T3"/>
                </a:cxn>
                <a:cxn ang="0">
                  <a:pos x="T4" y="T5"/>
                </a:cxn>
                <a:cxn ang="0">
                  <a:pos x="T6" y="T7"/>
                </a:cxn>
                <a:cxn ang="0">
                  <a:pos x="T8" y="T9"/>
                </a:cxn>
                <a:cxn ang="0">
                  <a:pos x="T10" y="T11"/>
                </a:cxn>
              </a:cxnLst>
              <a:rect l="0" t="0" r="r" b="b"/>
              <a:pathLst>
                <a:path w="5" h="4">
                  <a:moveTo>
                    <a:pt x="5" y="0"/>
                  </a:moveTo>
                  <a:lnTo>
                    <a:pt x="5" y="0"/>
                  </a:lnTo>
                  <a:lnTo>
                    <a:pt x="0" y="0"/>
                  </a:lnTo>
                  <a:lnTo>
                    <a:pt x="0" y="4"/>
                  </a:lnTo>
                  <a:lnTo>
                    <a:pt x="5" y="4"/>
                  </a:lnTo>
                  <a:lnTo>
                    <a:pt x="5" y="0"/>
                  </a:lnTo>
                  <a:close/>
                </a:path>
              </a:pathLst>
            </a:custGeom>
            <a:grpFill/>
            <a:ln w="0">
              <a:noFill/>
              <a:prstDash val="solid"/>
              <a:round/>
              <a:headEnd/>
              <a:tailEnd/>
            </a:ln>
          </p:spPr>
          <p:txBody>
            <a:bodyPr/>
            <a:lstStyle/>
            <a:p>
              <a:pPr defTabSz="543689">
                <a:defRPr/>
              </a:pPr>
              <a:endParaRPr lang="zh-CN" altLang="en-US" sz="3201"/>
            </a:p>
          </p:txBody>
        </p:sp>
        <p:sp>
          <p:nvSpPr>
            <p:cNvPr id="118" name="Freeform 103"/>
            <p:cNvSpPr>
              <a:spLocks/>
            </p:cNvSpPr>
            <p:nvPr/>
          </p:nvSpPr>
          <p:spPr bwMode="auto">
            <a:xfrm>
              <a:off x="4156076" y="758826"/>
              <a:ext cx="4763" cy="3175"/>
            </a:xfrm>
            <a:custGeom>
              <a:avLst/>
              <a:gdLst>
                <a:gd name="T0" fmla="*/ 5 w 5"/>
                <a:gd name="T1" fmla="*/ 0 h 4"/>
                <a:gd name="T2" fmla="*/ 5 w 5"/>
                <a:gd name="T3" fmla="*/ 0 h 4"/>
                <a:gd name="T4" fmla="*/ 0 w 5"/>
                <a:gd name="T5" fmla="*/ 0 h 4"/>
                <a:gd name="T6" fmla="*/ 0 w 5"/>
                <a:gd name="T7" fmla="*/ 4 h 4"/>
                <a:gd name="T8" fmla="*/ 5 w 5"/>
                <a:gd name="T9" fmla="*/ 4 h 4"/>
                <a:gd name="T10" fmla="*/ 5 w 5"/>
                <a:gd name="T11" fmla="*/ 0 h 4"/>
              </a:gdLst>
              <a:ahLst/>
              <a:cxnLst>
                <a:cxn ang="0">
                  <a:pos x="T0" y="T1"/>
                </a:cxn>
                <a:cxn ang="0">
                  <a:pos x="T2" y="T3"/>
                </a:cxn>
                <a:cxn ang="0">
                  <a:pos x="T4" y="T5"/>
                </a:cxn>
                <a:cxn ang="0">
                  <a:pos x="T6" y="T7"/>
                </a:cxn>
                <a:cxn ang="0">
                  <a:pos x="T8" y="T9"/>
                </a:cxn>
                <a:cxn ang="0">
                  <a:pos x="T10" y="T11"/>
                </a:cxn>
              </a:cxnLst>
              <a:rect l="0" t="0" r="r" b="b"/>
              <a:pathLst>
                <a:path w="5" h="4">
                  <a:moveTo>
                    <a:pt x="5" y="0"/>
                  </a:moveTo>
                  <a:lnTo>
                    <a:pt x="5" y="0"/>
                  </a:lnTo>
                  <a:lnTo>
                    <a:pt x="0" y="0"/>
                  </a:lnTo>
                  <a:lnTo>
                    <a:pt x="0" y="4"/>
                  </a:lnTo>
                  <a:lnTo>
                    <a:pt x="5" y="4"/>
                  </a:lnTo>
                  <a:lnTo>
                    <a:pt x="5" y="0"/>
                  </a:lnTo>
                  <a:close/>
                </a:path>
              </a:pathLst>
            </a:custGeom>
            <a:grpFill/>
            <a:ln w="0">
              <a:noFill/>
              <a:prstDash val="solid"/>
              <a:round/>
              <a:headEnd/>
              <a:tailEnd/>
            </a:ln>
          </p:spPr>
          <p:txBody>
            <a:bodyPr/>
            <a:lstStyle/>
            <a:p>
              <a:pPr defTabSz="543689">
                <a:defRPr/>
              </a:pPr>
              <a:endParaRPr lang="zh-CN" altLang="en-US" sz="3201"/>
            </a:p>
          </p:txBody>
        </p:sp>
        <p:sp>
          <p:nvSpPr>
            <p:cNvPr id="119" name="Freeform 104"/>
            <p:cNvSpPr>
              <a:spLocks/>
            </p:cNvSpPr>
            <p:nvPr/>
          </p:nvSpPr>
          <p:spPr bwMode="auto">
            <a:xfrm>
              <a:off x="4156076" y="763589"/>
              <a:ext cx="4763" cy="4763"/>
            </a:xfrm>
            <a:custGeom>
              <a:avLst/>
              <a:gdLst>
                <a:gd name="T0" fmla="*/ 5 w 5"/>
                <a:gd name="T1" fmla="*/ 0 h 4"/>
                <a:gd name="T2" fmla="*/ 5 w 5"/>
                <a:gd name="T3" fmla="*/ 0 h 4"/>
                <a:gd name="T4" fmla="*/ 0 w 5"/>
                <a:gd name="T5" fmla="*/ 0 h 4"/>
                <a:gd name="T6" fmla="*/ 0 w 5"/>
                <a:gd name="T7" fmla="*/ 4 h 4"/>
                <a:gd name="T8" fmla="*/ 5 w 5"/>
                <a:gd name="T9" fmla="*/ 4 h 4"/>
                <a:gd name="T10" fmla="*/ 5 w 5"/>
                <a:gd name="T11" fmla="*/ 0 h 4"/>
              </a:gdLst>
              <a:ahLst/>
              <a:cxnLst>
                <a:cxn ang="0">
                  <a:pos x="T0" y="T1"/>
                </a:cxn>
                <a:cxn ang="0">
                  <a:pos x="T2" y="T3"/>
                </a:cxn>
                <a:cxn ang="0">
                  <a:pos x="T4" y="T5"/>
                </a:cxn>
                <a:cxn ang="0">
                  <a:pos x="T6" y="T7"/>
                </a:cxn>
                <a:cxn ang="0">
                  <a:pos x="T8" y="T9"/>
                </a:cxn>
                <a:cxn ang="0">
                  <a:pos x="T10" y="T11"/>
                </a:cxn>
              </a:cxnLst>
              <a:rect l="0" t="0" r="r" b="b"/>
              <a:pathLst>
                <a:path w="5" h="4">
                  <a:moveTo>
                    <a:pt x="5" y="0"/>
                  </a:moveTo>
                  <a:lnTo>
                    <a:pt x="5" y="0"/>
                  </a:lnTo>
                  <a:lnTo>
                    <a:pt x="0" y="0"/>
                  </a:lnTo>
                  <a:lnTo>
                    <a:pt x="0" y="4"/>
                  </a:lnTo>
                  <a:lnTo>
                    <a:pt x="5" y="4"/>
                  </a:lnTo>
                  <a:lnTo>
                    <a:pt x="5" y="0"/>
                  </a:lnTo>
                  <a:close/>
                </a:path>
              </a:pathLst>
            </a:custGeom>
            <a:grpFill/>
            <a:ln w="0">
              <a:noFill/>
              <a:prstDash val="solid"/>
              <a:round/>
              <a:headEnd/>
              <a:tailEnd/>
            </a:ln>
          </p:spPr>
          <p:txBody>
            <a:bodyPr/>
            <a:lstStyle/>
            <a:p>
              <a:pPr defTabSz="543689">
                <a:defRPr/>
              </a:pPr>
              <a:endParaRPr lang="zh-CN" altLang="en-US" sz="3201"/>
            </a:p>
          </p:txBody>
        </p:sp>
        <p:sp>
          <p:nvSpPr>
            <p:cNvPr id="120" name="Freeform 105"/>
            <p:cNvSpPr>
              <a:spLocks noEditPoints="1"/>
            </p:cNvSpPr>
            <p:nvPr/>
          </p:nvSpPr>
          <p:spPr bwMode="auto">
            <a:xfrm>
              <a:off x="4013201" y="749301"/>
              <a:ext cx="174625" cy="46038"/>
            </a:xfrm>
            <a:custGeom>
              <a:avLst/>
              <a:gdLst>
                <a:gd name="T0" fmla="*/ 198 w 204"/>
                <a:gd name="T1" fmla="*/ 25 h 53"/>
                <a:gd name="T2" fmla="*/ 198 w 204"/>
                <a:gd name="T3" fmla="*/ 25 h 53"/>
                <a:gd name="T4" fmla="*/ 110 w 204"/>
                <a:gd name="T5" fmla="*/ 25 h 53"/>
                <a:gd name="T6" fmla="*/ 110 w 204"/>
                <a:gd name="T7" fmla="*/ 22 h 53"/>
                <a:gd name="T8" fmla="*/ 164 w 204"/>
                <a:gd name="T9" fmla="*/ 22 h 53"/>
                <a:gd name="T10" fmla="*/ 164 w 204"/>
                <a:gd name="T11" fmla="*/ 3 h 53"/>
                <a:gd name="T12" fmla="*/ 198 w 204"/>
                <a:gd name="T13" fmla="*/ 3 h 53"/>
                <a:gd name="T14" fmla="*/ 198 w 204"/>
                <a:gd name="T15" fmla="*/ 25 h 53"/>
                <a:gd name="T16" fmla="*/ 198 w 204"/>
                <a:gd name="T17" fmla="*/ 50 h 53"/>
                <a:gd name="T18" fmla="*/ 198 w 204"/>
                <a:gd name="T19" fmla="*/ 50 h 53"/>
                <a:gd name="T20" fmla="*/ 110 w 204"/>
                <a:gd name="T21" fmla="*/ 50 h 53"/>
                <a:gd name="T22" fmla="*/ 110 w 204"/>
                <a:gd name="T23" fmla="*/ 47 h 53"/>
                <a:gd name="T24" fmla="*/ 164 w 204"/>
                <a:gd name="T25" fmla="*/ 47 h 53"/>
                <a:gd name="T26" fmla="*/ 164 w 204"/>
                <a:gd name="T27" fmla="*/ 28 h 53"/>
                <a:gd name="T28" fmla="*/ 198 w 204"/>
                <a:gd name="T29" fmla="*/ 28 h 53"/>
                <a:gd name="T30" fmla="*/ 198 w 204"/>
                <a:gd name="T31" fmla="*/ 50 h 53"/>
                <a:gd name="T32" fmla="*/ 0 w 204"/>
                <a:gd name="T33" fmla="*/ 53 h 53"/>
                <a:gd name="T34" fmla="*/ 0 w 204"/>
                <a:gd name="T35" fmla="*/ 53 h 53"/>
                <a:gd name="T36" fmla="*/ 204 w 204"/>
                <a:gd name="T37" fmla="*/ 53 h 53"/>
                <a:gd name="T38" fmla="*/ 204 w 204"/>
                <a:gd name="T39" fmla="*/ 0 h 53"/>
                <a:gd name="T40" fmla="*/ 0 w 204"/>
                <a:gd name="T41" fmla="*/ 0 h 53"/>
                <a:gd name="T42" fmla="*/ 0 w 204"/>
                <a:gd name="T43" fmla="*/ 5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04" h="53">
                  <a:moveTo>
                    <a:pt x="198" y="25"/>
                  </a:moveTo>
                  <a:lnTo>
                    <a:pt x="198" y="25"/>
                  </a:lnTo>
                  <a:lnTo>
                    <a:pt x="110" y="25"/>
                  </a:lnTo>
                  <a:lnTo>
                    <a:pt x="110" y="22"/>
                  </a:lnTo>
                  <a:lnTo>
                    <a:pt x="164" y="22"/>
                  </a:lnTo>
                  <a:lnTo>
                    <a:pt x="164" y="3"/>
                  </a:lnTo>
                  <a:lnTo>
                    <a:pt x="198" y="3"/>
                  </a:lnTo>
                  <a:lnTo>
                    <a:pt x="198" y="25"/>
                  </a:lnTo>
                  <a:close/>
                  <a:moveTo>
                    <a:pt x="198" y="50"/>
                  </a:moveTo>
                  <a:lnTo>
                    <a:pt x="198" y="50"/>
                  </a:lnTo>
                  <a:lnTo>
                    <a:pt x="110" y="50"/>
                  </a:lnTo>
                  <a:lnTo>
                    <a:pt x="110" y="47"/>
                  </a:lnTo>
                  <a:lnTo>
                    <a:pt x="164" y="47"/>
                  </a:lnTo>
                  <a:lnTo>
                    <a:pt x="164" y="28"/>
                  </a:lnTo>
                  <a:lnTo>
                    <a:pt x="198" y="28"/>
                  </a:lnTo>
                  <a:lnTo>
                    <a:pt x="198" y="50"/>
                  </a:lnTo>
                  <a:close/>
                  <a:moveTo>
                    <a:pt x="0" y="53"/>
                  </a:moveTo>
                  <a:lnTo>
                    <a:pt x="0" y="53"/>
                  </a:lnTo>
                  <a:lnTo>
                    <a:pt x="204" y="53"/>
                  </a:lnTo>
                  <a:lnTo>
                    <a:pt x="204" y="0"/>
                  </a:lnTo>
                  <a:lnTo>
                    <a:pt x="0" y="0"/>
                  </a:lnTo>
                  <a:lnTo>
                    <a:pt x="0" y="53"/>
                  </a:lnTo>
                  <a:close/>
                </a:path>
              </a:pathLst>
            </a:custGeom>
            <a:grpFill/>
            <a:ln w="0">
              <a:noFill/>
              <a:prstDash val="solid"/>
              <a:round/>
              <a:headEnd/>
              <a:tailEnd/>
            </a:ln>
          </p:spPr>
          <p:txBody>
            <a:bodyPr/>
            <a:lstStyle/>
            <a:p>
              <a:pPr defTabSz="543689">
                <a:defRPr/>
              </a:pPr>
              <a:endParaRPr lang="zh-CN" altLang="en-US" sz="3201"/>
            </a:p>
          </p:txBody>
        </p:sp>
        <p:sp>
          <p:nvSpPr>
            <p:cNvPr id="121" name="Freeform 106"/>
            <p:cNvSpPr>
              <a:spLocks/>
            </p:cNvSpPr>
            <p:nvPr/>
          </p:nvSpPr>
          <p:spPr bwMode="auto">
            <a:xfrm>
              <a:off x="3975101" y="833439"/>
              <a:ext cx="3175" cy="3175"/>
            </a:xfrm>
            <a:custGeom>
              <a:avLst/>
              <a:gdLst>
                <a:gd name="T0" fmla="*/ 4 w 4"/>
                <a:gd name="T1" fmla="*/ 0 h 4"/>
                <a:gd name="T2" fmla="*/ 4 w 4"/>
                <a:gd name="T3" fmla="*/ 0 h 4"/>
                <a:gd name="T4" fmla="*/ 0 w 4"/>
                <a:gd name="T5" fmla="*/ 0 h 4"/>
                <a:gd name="T6" fmla="*/ 0 w 4"/>
                <a:gd name="T7" fmla="*/ 4 h 4"/>
                <a:gd name="T8" fmla="*/ 4 w 4"/>
                <a:gd name="T9" fmla="*/ 4 h 4"/>
                <a:gd name="T10" fmla="*/ 4 w 4"/>
                <a:gd name="T11" fmla="*/ 0 h 4"/>
              </a:gdLst>
              <a:ahLst/>
              <a:cxnLst>
                <a:cxn ang="0">
                  <a:pos x="T0" y="T1"/>
                </a:cxn>
                <a:cxn ang="0">
                  <a:pos x="T2" y="T3"/>
                </a:cxn>
                <a:cxn ang="0">
                  <a:pos x="T4" y="T5"/>
                </a:cxn>
                <a:cxn ang="0">
                  <a:pos x="T6" y="T7"/>
                </a:cxn>
                <a:cxn ang="0">
                  <a:pos x="T8" y="T9"/>
                </a:cxn>
                <a:cxn ang="0">
                  <a:pos x="T10" y="T11"/>
                </a:cxn>
              </a:cxnLst>
              <a:rect l="0" t="0" r="r" b="b"/>
              <a:pathLst>
                <a:path w="4" h="4">
                  <a:moveTo>
                    <a:pt x="4" y="0"/>
                  </a:moveTo>
                  <a:lnTo>
                    <a:pt x="4" y="0"/>
                  </a:lnTo>
                  <a:lnTo>
                    <a:pt x="0" y="0"/>
                  </a:lnTo>
                  <a:lnTo>
                    <a:pt x="0" y="4"/>
                  </a:lnTo>
                  <a:lnTo>
                    <a:pt x="4" y="4"/>
                  </a:lnTo>
                  <a:lnTo>
                    <a:pt x="4" y="0"/>
                  </a:lnTo>
                  <a:close/>
                </a:path>
              </a:pathLst>
            </a:custGeom>
            <a:grpFill/>
            <a:ln w="0">
              <a:noFill/>
              <a:prstDash val="solid"/>
              <a:round/>
              <a:headEnd/>
              <a:tailEnd/>
            </a:ln>
          </p:spPr>
          <p:txBody>
            <a:bodyPr/>
            <a:lstStyle/>
            <a:p>
              <a:pPr defTabSz="543689">
                <a:defRPr/>
              </a:pPr>
              <a:endParaRPr lang="zh-CN" altLang="en-US" sz="3201"/>
            </a:p>
          </p:txBody>
        </p:sp>
        <p:sp>
          <p:nvSpPr>
            <p:cNvPr id="122" name="Freeform 107"/>
            <p:cNvSpPr>
              <a:spLocks/>
            </p:cNvSpPr>
            <p:nvPr/>
          </p:nvSpPr>
          <p:spPr bwMode="auto">
            <a:xfrm>
              <a:off x="3975101" y="808039"/>
              <a:ext cx="3175" cy="3175"/>
            </a:xfrm>
            <a:custGeom>
              <a:avLst/>
              <a:gdLst>
                <a:gd name="T0" fmla="*/ 4 w 4"/>
                <a:gd name="T1" fmla="*/ 0 h 4"/>
                <a:gd name="T2" fmla="*/ 4 w 4"/>
                <a:gd name="T3" fmla="*/ 0 h 4"/>
                <a:gd name="T4" fmla="*/ 0 w 4"/>
                <a:gd name="T5" fmla="*/ 0 h 4"/>
                <a:gd name="T6" fmla="*/ 0 w 4"/>
                <a:gd name="T7" fmla="*/ 4 h 4"/>
                <a:gd name="T8" fmla="*/ 4 w 4"/>
                <a:gd name="T9" fmla="*/ 4 h 4"/>
                <a:gd name="T10" fmla="*/ 4 w 4"/>
                <a:gd name="T11" fmla="*/ 0 h 4"/>
              </a:gdLst>
              <a:ahLst/>
              <a:cxnLst>
                <a:cxn ang="0">
                  <a:pos x="T0" y="T1"/>
                </a:cxn>
                <a:cxn ang="0">
                  <a:pos x="T2" y="T3"/>
                </a:cxn>
                <a:cxn ang="0">
                  <a:pos x="T4" y="T5"/>
                </a:cxn>
                <a:cxn ang="0">
                  <a:pos x="T6" y="T7"/>
                </a:cxn>
                <a:cxn ang="0">
                  <a:pos x="T8" y="T9"/>
                </a:cxn>
                <a:cxn ang="0">
                  <a:pos x="T10" y="T11"/>
                </a:cxn>
              </a:cxnLst>
              <a:rect l="0" t="0" r="r" b="b"/>
              <a:pathLst>
                <a:path w="4" h="4">
                  <a:moveTo>
                    <a:pt x="4" y="0"/>
                  </a:moveTo>
                  <a:lnTo>
                    <a:pt x="4" y="0"/>
                  </a:lnTo>
                  <a:lnTo>
                    <a:pt x="0" y="0"/>
                  </a:lnTo>
                  <a:lnTo>
                    <a:pt x="0" y="4"/>
                  </a:lnTo>
                  <a:lnTo>
                    <a:pt x="4" y="4"/>
                  </a:lnTo>
                  <a:lnTo>
                    <a:pt x="4" y="0"/>
                  </a:lnTo>
                  <a:close/>
                </a:path>
              </a:pathLst>
            </a:custGeom>
            <a:grpFill/>
            <a:ln w="0">
              <a:noFill/>
              <a:prstDash val="solid"/>
              <a:round/>
              <a:headEnd/>
              <a:tailEnd/>
            </a:ln>
          </p:spPr>
          <p:txBody>
            <a:bodyPr/>
            <a:lstStyle/>
            <a:p>
              <a:pPr defTabSz="543689">
                <a:defRPr/>
              </a:pPr>
              <a:endParaRPr lang="zh-CN" altLang="en-US" sz="3201"/>
            </a:p>
          </p:txBody>
        </p:sp>
        <p:sp>
          <p:nvSpPr>
            <p:cNvPr id="123" name="Freeform 108"/>
            <p:cNvSpPr>
              <a:spLocks/>
            </p:cNvSpPr>
            <p:nvPr/>
          </p:nvSpPr>
          <p:spPr bwMode="auto">
            <a:xfrm>
              <a:off x="3975101" y="828676"/>
              <a:ext cx="3175" cy="3175"/>
            </a:xfrm>
            <a:custGeom>
              <a:avLst/>
              <a:gdLst>
                <a:gd name="T0" fmla="*/ 4 w 4"/>
                <a:gd name="T1" fmla="*/ 0 h 4"/>
                <a:gd name="T2" fmla="*/ 4 w 4"/>
                <a:gd name="T3" fmla="*/ 0 h 4"/>
                <a:gd name="T4" fmla="*/ 0 w 4"/>
                <a:gd name="T5" fmla="*/ 0 h 4"/>
                <a:gd name="T6" fmla="*/ 0 w 4"/>
                <a:gd name="T7" fmla="*/ 4 h 4"/>
                <a:gd name="T8" fmla="*/ 4 w 4"/>
                <a:gd name="T9" fmla="*/ 4 h 4"/>
                <a:gd name="T10" fmla="*/ 4 w 4"/>
                <a:gd name="T11" fmla="*/ 0 h 4"/>
              </a:gdLst>
              <a:ahLst/>
              <a:cxnLst>
                <a:cxn ang="0">
                  <a:pos x="T0" y="T1"/>
                </a:cxn>
                <a:cxn ang="0">
                  <a:pos x="T2" y="T3"/>
                </a:cxn>
                <a:cxn ang="0">
                  <a:pos x="T4" y="T5"/>
                </a:cxn>
                <a:cxn ang="0">
                  <a:pos x="T6" y="T7"/>
                </a:cxn>
                <a:cxn ang="0">
                  <a:pos x="T8" y="T9"/>
                </a:cxn>
                <a:cxn ang="0">
                  <a:pos x="T10" y="T11"/>
                </a:cxn>
              </a:cxnLst>
              <a:rect l="0" t="0" r="r" b="b"/>
              <a:pathLst>
                <a:path w="4" h="4">
                  <a:moveTo>
                    <a:pt x="4" y="0"/>
                  </a:moveTo>
                  <a:lnTo>
                    <a:pt x="4" y="0"/>
                  </a:lnTo>
                  <a:lnTo>
                    <a:pt x="0" y="0"/>
                  </a:lnTo>
                  <a:lnTo>
                    <a:pt x="0" y="4"/>
                  </a:lnTo>
                  <a:lnTo>
                    <a:pt x="4" y="4"/>
                  </a:lnTo>
                  <a:lnTo>
                    <a:pt x="4" y="0"/>
                  </a:lnTo>
                  <a:close/>
                </a:path>
              </a:pathLst>
            </a:custGeom>
            <a:grpFill/>
            <a:ln w="0">
              <a:noFill/>
              <a:prstDash val="solid"/>
              <a:round/>
              <a:headEnd/>
              <a:tailEnd/>
            </a:ln>
          </p:spPr>
          <p:txBody>
            <a:bodyPr/>
            <a:lstStyle/>
            <a:p>
              <a:pPr defTabSz="543689">
                <a:defRPr/>
              </a:pPr>
              <a:endParaRPr lang="zh-CN" altLang="en-US" sz="3201"/>
            </a:p>
          </p:txBody>
        </p:sp>
        <p:sp>
          <p:nvSpPr>
            <p:cNvPr id="124" name="Freeform 109"/>
            <p:cNvSpPr>
              <a:spLocks/>
            </p:cNvSpPr>
            <p:nvPr/>
          </p:nvSpPr>
          <p:spPr bwMode="auto">
            <a:xfrm>
              <a:off x="3975101" y="838201"/>
              <a:ext cx="3175" cy="3175"/>
            </a:xfrm>
            <a:custGeom>
              <a:avLst/>
              <a:gdLst>
                <a:gd name="T0" fmla="*/ 4 w 4"/>
                <a:gd name="T1" fmla="*/ 0 h 4"/>
                <a:gd name="T2" fmla="*/ 4 w 4"/>
                <a:gd name="T3" fmla="*/ 0 h 4"/>
                <a:gd name="T4" fmla="*/ 0 w 4"/>
                <a:gd name="T5" fmla="*/ 0 h 4"/>
                <a:gd name="T6" fmla="*/ 0 w 4"/>
                <a:gd name="T7" fmla="*/ 4 h 4"/>
                <a:gd name="T8" fmla="*/ 4 w 4"/>
                <a:gd name="T9" fmla="*/ 4 h 4"/>
                <a:gd name="T10" fmla="*/ 4 w 4"/>
                <a:gd name="T11" fmla="*/ 0 h 4"/>
              </a:gdLst>
              <a:ahLst/>
              <a:cxnLst>
                <a:cxn ang="0">
                  <a:pos x="T0" y="T1"/>
                </a:cxn>
                <a:cxn ang="0">
                  <a:pos x="T2" y="T3"/>
                </a:cxn>
                <a:cxn ang="0">
                  <a:pos x="T4" y="T5"/>
                </a:cxn>
                <a:cxn ang="0">
                  <a:pos x="T6" y="T7"/>
                </a:cxn>
                <a:cxn ang="0">
                  <a:pos x="T8" y="T9"/>
                </a:cxn>
                <a:cxn ang="0">
                  <a:pos x="T10" y="T11"/>
                </a:cxn>
              </a:cxnLst>
              <a:rect l="0" t="0" r="r" b="b"/>
              <a:pathLst>
                <a:path w="4" h="4">
                  <a:moveTo>
                    <a:pt x="4" y="0"/>
                  </a:moveTo>
                  <a:lnTo>
                    <a:pt x="4" y="0"/>
                  </a:lnTo>
                  <a:lnTo>
                    <a:pt x="0" y="0"/>
                  </a:lnTo>
                  <a:lnTo>
                    <a:pt x="0" y="4"/>
                  </a:lnTo>
                  <a:lnTo>
                    <a:pt x="4" y="4"/>
                  </a:lnTo>
                  <a:lnTo>
                    <a:pt x="4" y="0"/>
                  </a:lnTo>
                  <a:close/>
                </a:path>
              </a:pathLst>
            </a:custGeom>
            <a:grpFill/>
            <a:ln w="0">
              <a:noFill/>
              <a:prstDash val="solid"/>
              <a:round/>
              <a:headEnd/>
              <a:tailEnd/>
            </a:ln>
          </p:spPr>
          <p:txBody>
            <a:bodyPr/>
            <a:lstStyle/>
            <a:p>
              <a:pPr defTabSz="543689">
                <a:defRPr/>
              </a:pPr>
              <a:endParaRPr lang="zh-CN" altLang="en-US" sz="3201"/>
            </a:p>
          </p:txBody>
        </p:sp>
        <p:sp>
          <p:nvSpPr>
            <p:cNvPr id="125" name="Freeform 110"/>
            <p:cNvSpPr>
              <a:spLocks/>
            </p:cNvSpPr>
            <p:nvPr/>
          </p:nvSpPr>
          <p:spPr bwMode="auto">
            <a:xfrm>
              <a:off x="3975101" y="812801"/>
              <a:ext cx="3175" cy="3175"/>
            </a:xfrm>
            <a:custGeom>
              <a:avLst/>
              <a:gdLst>
                <a:gd name="T0" fmla="*/ 4 w 4"/>
                <a:gd name="T1" fmla="*/ 0 h 3"/>
                <a:gd name="T2" fmla="*/ 4 w 4"/>
                <a:gd name="T3" fmla="*/ 0 h 3"/>
                <a:gd name="T4" fmla="*/ 0 w 4"/>
                <a:gd name="T5" fmla="*/ 0 h 3"/>
                <a:gd name="T6" fmla="*/ 0 w 4"/>
                <a:gd name="T7" fmla="*/ 3 h 3"/>
                <a:gd name="T8" fmla="*/ 4 w 4"/>
                <a:gd name="T9" fmla="*/ 3 h 3"/>
                <a:gd name="T10" fmla="*/ 4 w 4"/>
                <a:gd name="T11" fmla="*/ 0 h 3"/>
              </a:gdLst>
              <a:ahLst/>
              <a:cxnLst>
                <a:cxn ang="0">
                  <a:pos x="T0" y="T1"/>
                </a:cxn>
                <a:cxn ang="0">
                  <a:pos x="T2" y="T3"/>
                </a:cxn>
                <a:cxn ang="0">
                  <a:pos x="T4" y="T5"/>
                </a:cxn>
                <a:cxn ang="0">
                  <a:pos x="T6" y="T7"/>
                </a:cxn>
                <a:cxn ang="0">
                  <a:pos x="T8" y="T9"/>
                </a:cxn>
                <a:cxn ang="0">
                  <a:pos x="T10" y="T11"/>
                </a:cxn>
              </a:cxnLst>
              <a:rect l="0" t="0" r="r" b="b"/>
              <a:pathLst>
                <a:path w="4" h="3">
                  <a:moveTo>
                    <a:pt x="4" y="0"/>
                  </a:moveTo>
                  <a:lnTo>
                    <a:pt x="4" y="0"/>
                  </a:lnTo>
                  <a:lnTo>
                    <a:pt x="0" y="0"/>
                  </a:lnTo>
                  <a:lnTo>
                    <a:pt x="0" y="3"/>
                  </a:lnTo>
                  <a:lnTo>
                    <a:pt x="4" y="3"/>
                  </a:lnTo>
                  <a:lnTo>
                    <a:pt x="4" y="0"/>
                  </a:lnTo>
                  <a:close/>
                </a:path>
              </a:pathLst>
            </a:custGeom>
            <a:grpFill/>
            <a:ln w="0">
              <a:noFill/>
              <a:prstDash val="solid"/>
              <a:round/>
              <a:headEnd/>
              <a:tailEnd/>
            </a:ln>
          </p:spPr>
          <p:txBody>
            <a:bodyPr/>
            <a:lstStyle/>
            <a:p>
              <a:pPr defTabSz="543689">
                <a:defRPr/>
              </a:pPr>
              <a:endParaRPr lang="zh-CN" altLang="en-US" sz="3201"/>
            </a:p>
          </p:txBody>
        </p:sp>
        <p:sp>
          <p:nvSpPr>
            <p:cNvPr id="126" name="Freeform 111"/>
            <p:cNvSpPr>
              <a:spLocks/>
            </p:cNvSpPr>
            <p:nvPr/>
          </p:nvSpPr>
          <p:spPr bwMode="auto">
            <a:xfrm>
              <a:off x="3975101" y="817564"/>
              <a:ext cx="3175" cy="3175"/>
            </a:xfrm>
            <a:custGeom>
              <a:avLst/>
              <a:gdLst>
                <a:gd name="T0" fmla="*/ 4 w 4"/>
                <a:gd name="T1" fmla="*/ 0 h 4"/>
                <a:gd name="T2" fmla="*/ 4 w 4"/>
                <a:gd name="T3" fmla="*/ 0 h 4"/>
                <a:gd name="T4" fmla="*/ 0 w 4"/>
                <a:gd name="T5" fmla="*/ 0 h 4"/>
                <a:gd name="T6" fmla="*/ 0 w 4"/>
                <a:gd name="T7" fmla="*/ 4 h 4"/>
                <a:gd name="T8" fmla="*/ 4 w 4"/>
                <a:gd name="T9" fmla="*/ 4 h 4"/>
                <a:gd name="T10" fmla="*/ 4 w 4"/>
                <a:gd name="T11" fmla="*/ 0 h 4"/>
              </a:gdLst>
              <a:ahLst/>
              <a:cxnLst>
                <a:cxn ang="0">
                  <a:pos x="T0" y="T1"/>
                </a:cxn>
                <a:cxn ang="0">
                  <a:pos x="T2" y="T3"/>
                </a:cxn>
                <a:cxn ang="0">
                  <a:pos x="T4" y="T5"/>
                </a:cxn>
                <a:cxn ang="0">
                  <a:pos x="T6" y="T7"/>
                </a:cxn>
                <a:cxn ang="0">
                  <a:pos x="T8" y="T9"/>
                </a:cxn>
                <a:cxn ang="0">
                  <a:pos x="T10" y="T11"/>
                </a:cxn>
              </a:cxnLst>
              <a:rect l="0" t="0" r="r" b="b"/>
              <a:pathLst>
                <a:path w="4" h="4">
                  <a:moveTo>
                    <a:pt x="4" y="0"/>
                  </a:moveTo>
                  <a:lnTo>
                    <a:pt x="4" y="0"/>
                  </a:lnTo>
                  <a:lnTo>
                    <a:pt x="0" y="0"/>
                  </a:lnTo>
                  <a:lnTo>
                    <a:pt x="0" y="4"/>
                  </a:lnTo>
                  <a:lnTo>
                    <a:pt x="4" y="4"/>
                  </a:lnTo>
                  <a:lnTo>
                    <a:pt x="4" y="0"/>
                  </a:lnTo>
                  <a:close/>
                </a:path>
              </a:pathLst>
            </a:custGeom>
            <a:grpFill/>
            <a:ln w="0">
              <a:noFill/>
              <a:prstDash val="solid"/>
              <a:round/>
              <a:headEnd/>
              <a:tailEnd/>
            </a:ln>
          </p:spPr>
          <p:txBody>
            <a:bodyPr/>
            <a:lstStyle/>
            <a:p>
              <a:pPr defTabSz="543689">
                <a:defRPr/>
              </a:pPr>
              <a:endParaRPr lang="zh-CN" altLang="en-US" sz="3201"/>
            </a:p>
          </p:txBody>
        </p:sp>
        <p:sp>
          <p:nvSpPr>
            <p:cNvPr id="127" name="Freeform 112"/>
            <p:cNvSpPr>
              <a:spLocks noEditPoints="1"/>
            </p:cNvSpPr>
            <p:nvPr/>
          </p:nvSpPr>
          <p:spPr bwMode="auto">
            <a:xfrm>
              <a:off x="3832226" y="803276"/>
              <a:ext cx="174625" cy="44450"/>
            </a:xfrm>
            <a:custGeom>
              <a:avLst/>
              <a:gdLst>
                <a:gd name="T0" fmla="*/ 198 w 205"/>
                <a:gd name="T1" fmla="*/ 25 h 53"/>
                <a:gd name="T2" fmla="*/ 198 w 205"/>
                <a:gd name="T3" fmla="*/ 25 h 53"/>
                <a:gd name="T4" fmla="*/ 110 w 205"/>
                <a:gd name="T5" fmla="*/ 25 h 53"/>
                <a:gd name="T6" fmla="*/ 110 w 205"/>
                <a:gd name="T7" fmla="*/ 22 h 53"/>
                <a:gd name="T8" fmla="*/ 165 w 205"/>
                <a:gd name="T9" fmla="*/ 22 h 53"/>
                <a:gd name="T10" fmla="*/ 165 w 205"/>
                <a:gd name="T11" fmla="*/ 3 h 53"/>
                <a:gd name="T12" fmla="*/ 198 w 205"/>
                <a:gd name="T13" fmla="*/ 3 h 53"/>
                <a:gd name="T14" fmla="*/ 198 w 205"/>
                <a:gd name="T15" fmla="*/ 25 h 53"/>
                <a:gd name="T16" fmla="*/ 198 w 205"/>
                <a:gd name="T17" fmla="*/ 50 h 53"/>
                <a:gd name="T18" fmla="*/ 198 w 205"/>
                <a:gd name="T19" fmla="*/ 50 h 53"/>
                <a:gd name="T20" fmla="*/ 110 w 205"/>
                <a:gd name="T21" fmla="*/ 50 h 53"/>
                <a:gd name="T22" fmla="*/ 110 w 205"/>
                <a:gd name="T23" fmla="*/ 47 h 53"/>
                <a:gd name="T24" fmla="*/ 165 w 205"/>
                <a:gd name="T25" fmla="*/ 47 h 53"/>
                <a:gd name="T26" fmla="*/ 165 w 205"/>
                <a:gd name="T27" fmla="*/ 28 h 53"/>
                <a:gd name="T28" fmla="*/ 198 w 205"/>
                <a:gd name="T29" fmla="*/ 28 h 53"/>
                <a:gd name="T30" fmla="*/ 198 w 205"/>
                <a:gd name="T31" fmla="*/ 50 h 53"/>
                <a:gd name="T32" fmla="*/ 0 w 205"/>
                <a:gd name="T33" fmla="*/ 53 h 53"/>
                <a:gd name="T34" fmla="*/ 0 w 205"/>
                <a:gd name="T35" fmla="*/ 53 h 53"/>
                <a:gd name="T36" fmla="*/ 205 w 205"/>
                <a:gd name="T37" fmla="*/ 53 h 53"/>
                <a:gd name="T38" fmla="*/ 205 w 205"/>
                <a:gd name="T39" fmla="*/ 0 h 53"/>
                <a:gd name="T40" fmla="*/ 0 w 205"/>
                <a:gd name="T41" fmla="*/ 0 h 53"/>
                <a:gd name="T42" fmla="*/ 0 w 205"/>
                <a:gd name="T43" fmla="*/ 5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05" h="53">
                  <a:moveTo>
                    <a:pt x="198" y="25"/>
                  </a:moveTo>
                  <a:lnTo>
                    <a:pt x="198" y="25"/>
                  </a:lnTo>
                  <a:lnTo>
                    <a:pt x="110" y="25"/>
                  </a:lnTo>
                  <a:lnTo>
                    <a:pt x="110" y="22"/>
                  </a:lnTo>
                  <a:lnTo>
                    <a:pt x="165" y="22"/>
                  </a:lnTo>
                  <a:lnTo>
                    <a:pt x="165" y="3"/>
                  </a:lnTo>
                  <a:lnTo>
                    <a:pt x="198" y="3"/>
                  </a:lnTo>
                  <a:lnTo>
                    <a:pt x="198" y="25"/>
                  </a:lnTo>
                  <a:close/>
                  <a:moveTo>
                    <a:pt x="198" y="50"/>
                  </a:moveTo>
                  <a:lnTo>
                    <a:pt x="198" y="50"/>
                  </a:lnTo>
                  <a:lnTo>
                    <a:pt x="110" y="50"/>
                  </a:lnTo>
                  <a:lnTo>
                    <a:pt x="110" y="47"/>
                  </a:lnTo>
                  <a:lnTo>
                    <a:pt x="165" y="47"/>
                  </a:lnTo>
                  <a:lnTo>
                    <a:pt x="165" y="28"/>
                  </a:lnTo>
                  <a:lnTo>
                    <a:pt x="198" y="28"/>
                  </a:lnTo>
                  <a:lnTo>
                    <a:pt x="198" y="50"/>
                  </a:lnTo>
                  <a:close/>
                  <a:moveTo>
                    <a:pt x="0" y="53"/>
                  </a:moveTo>
                  <a:lnTo>
                    <a:pt x="0" y="53"/>
                  </a:lnTo>
                  <a:lnTo>
                    <a:pt x="205" y="53"/>
                  </a:lnTo>
                  <a:lnTo>
                    <a:pt x="205" y="0"/>
                  </a:lnTo>
                  <a:lnTo>
                    <a:pt x="0" y="0"/>
                  </a:lnTo>
                  <a:lnTo>
                    <a:pt x="0" y="53"/>
                  </a:lnTo>
                  <a:close/>
                </a:path>
              </a:pathLst>
            </a:custGeom>
            <a:grpFill/>
            <a:ln w="0">
              <a:noFill/>
              <a:prstDash val="solid"/>
              <a:round/>
              <a:headEnd/>
              <a:tailEnd/>
            </a:ln>
          </p:spPr>
          <p:txBody>
            <a:bodyPr/>
            <a:lstStyle/>
            <a:p>
              <a:pPr defTabSz="543689">
                <a:defRPr/>
              </a:pPr>
              <a:endParaRPr lang="zh-CN" altLang="en-US" sz="3201"/>
            </a:p>
          </p:txBody>
        </p:sp>
        <p:sp>
          <p:nvSpPr>
            <p:cNvPr id="128" name="Freeform 113"/>
            <p:cNvSpPr>
              <a:spLocks/>
            </p:cNvSpPr>
            <p:nvPr/>
          </p:nvSpPr>
          <p:spPr bwMode="auto">
            <a:xfrm>
              <a:off x="4156076" y="833439"/>
              <a:ext cx="4763" cy="3175"/>
            </a:xfrm>
            <a:custGeom>
              <a:avLst/>
              <a:gdLst>
                <a:gd name="T0" fmla="*/ 5 w 5"/>
                <a:gd name="T1" fmla="*/ 0 h 4"/>
                <a:gd name="T2" fmla="*/ 5 w 5"/>
                <a:gd name="T3" fmla="*/ 0 h 4"/>
                <a:gd name="T4" fmla="*/ 0 w 5"/>
                <a:gd name="T5" fmla="*/ 0 h 4"/>
                <a:gd name="T6" fmla="*/ 0 w 5"/>
                <a:gd name="T7" fmla="*/ 4 h 4"/>
                <a:gd name="T8" fmla="*/ 5 w 5"/>
                <a:gd name="T9" fmla="*/ 4 h 4"/>
                <a:gd name="T10" fmla="*/ 5 w 5"/>
                <a:gd name="T11" fmla="*/ 0 h 4"/>
              </a:gdLst>
              <a:ahLst/>
              <a:cxnLst>
                <a:cxn ang="0">
                  <a:pos x="T0" y="T1"/>
                </a:cxn>
                <a:cxn ang="0">
                  <a:pos x="T2" y="T3"/>
                </a:cxn>
                <a:cxn ang="0">
                  <a:pos x="T4" y="T5"/>
                </a:cxn>
                <a:cxn ang="0">
                  <a:pos x="T6" y="T7"/>
                </a:cxn>
                <a:cxn ang="0">
                  <a:pos x="T8" y="T9"/>
                </a:cxn>
                <a:cxn ang="0">
                  <a:pos x="T10" y="T11"/>
                </a:cxn>
              </a:cxnLst>
              <a:rect l="0" t="0" r="r" b="b"/>
              <a:pathLst>
                <a:path w="5" h="4">
                  <a:moveTo>
                    <a:pt x="5" y="0"/>
                  </a:moveTo>
                  <a:lnTo>
                    <a:pt x="5" y="0"/>
                  </a:lnTo>
                  <a:lnTo>
                    <a:pt x="0" y="0"/>
                  </a:lnTo>
                  <a:lnTo>
                    <a:pt x="0" y="4"/>
                  </a:lnTo>
                  <a:lnTo>
                    <a:pt x="5" y="4"/>
                  </a:lnTo>
                  <a:lnTo>
                    <a:pt x="5" y="0"/>
                  </a:lnTo>
                  <a:close/>
                </a:path>
              </a:pathLst>
            </a:custGeom>
            <a:grpFill/>
            <a:ln w="0">
              <a:noFill/>
              <a:prstDash val="solid"/>
              <a:round/>
              <a:headEnd/>
              <a:tailEnd/>
            </a:ln>
          </p:spPr>
          <p:txBody>
            <a:bodyPr/>
            <a:lstStyle/>
            <a:p>
              <a:pPr defTabSz="543689">
                <a:defRPr/>
              </a:pPr>
              <a:endParaRPr lang="zh-CN" altLang="en-US" sz="3201"/>
            </a:p>
          </p:txBody>
        </p:sp>
        <p:sp>
          <p:nvSpPr>
            <p:cNvPr id="129" name="Freeform 114"/>
            <p:cNvSpPr>
              <a:spLocks/>
            </p:cNvSpPr>
            <p:nvPr/>
          </p:nvSpPr>
          <p:spPr bwMode="auto">
            <a:xfrm>
              <a:off x="4156076" y="808039"/>
              <a:ext cx="4763" cy="3175"/>
            </a:xfrm>
            <a:custGeom>
              <a:avLst/>
              <a:gdLst>
                <a:gd name="T0" fmla="*/ 5 w 5"/>
                <a:gd name="T1" fmla="*/ 0 h 4"/>
                <a:gd name="T2" fmla="*/ 5 w 5"/>
                <a:gd name="T3" fmla="*/ 0 h 4"/>
                <a:gd name="T4" fmla="*/ 0 w 5"/>
                <a:gd name="T5" fmla="*/ 0 h 4"/>
                <a:gd name="T6" fmla="*/ 0 w 5"/>
                <a:gd name="T7" fmla="*/ 4 h 4"/>
                <a:gd name="T8" fmla="*/ 5 w 5"/>
                <a:gd name="T9" fmla="*/ 4 h 4"/>
                <a:gd name="T10" fmla="*/ 5 w 5"/>
                <a:gd name="T11" fmla="*/ 0 h 4"/>
              </a:gdLst>
              <a:ahLst/>
              <a:cxnLst>
                <a:cxn ang="0">
                  <a:pos x="T0" y="T1"/>
                </a:cxn>
                <a:cxn ang="0">
                  <a:pos x="T2" y="T3"/>
                </a:cxn>
                <a:cxn ang="0">
                  <a:pos x="T4" y="T5"/>
                </a:cxn>
                <a:cxn ang="0">
                  <a:pos x="T6" y="T7"/>
                </a:cxn>
                <a:cxn ang="0">
                  <a:pos x="T8" y="T9"/>
                </a:cxn>
                <a:cxn ang="0">
                  <a:pos x="T10" y="T11"/>
                </a:cxn>
              </a:cxnLst>
              <a:rect l="0" t="0" r="r" b="b"/>
              <a:pathLst>
                <a:path w="5" h="4">
                  <a:moveTo>
                    <a:pt x="5" y="0"/>
                  </a:moveTo>
                  <a:lnTo>
                    <a:pt x="5" y="0"/>
                  </a:lnTo>
                  <a:lnTo>
                    <a:pt x="0" y="0"/>
                  </a:lnTo>
                  <a:lnTo>
                    <a:pt x="0" y="4"/>
                  </a:lnTo>
                  <a:lnTo>
                    <a:pt x="5" y="4"/>
                  </a:lnTo>
                  <a:lnTo>
                    <a:pt x="5" y="0"/>
                  </a:lnTo>
                  <a:close/>
                </a:path>
              </a:pathLst>
            </a:custGeom>
            <a:grpFill/>
            <a:ln w="0">
              <a:noFill/>
              <a:prstDash val="solid"/>
              <a:round/>
              <a:headEnd/>
              <a:tailEnd/>
            </a:ln>
          </p:spPr>
          <p:txBody>
            <a:bodyPr/>
            <a:lstStyle/>
            <a:p>
              <a:pPr defTabSz="543689">
                <a:defRPr/>
              </a:pPr>
              <a:endParaRPr lang="zh-CN" altLang="en-US" sz="3201"/>
            </a:p>
          </p:txBody>
        </p:sp>
        <p:sp>
          <p:nvSpPr>
            <p:cNvPr id="130" name="Freeform 115"/>
            <p:cNvSpPr>
              <a:spLocks/>
            </p:cNvSpPr>
            <p:nvPr/>
          </p:nvSpPr>
          <p:spPr bwMode="auto">
            <a:xfrm>
              <a:off x="4156076" y="828676"/>
              <a:ext cx="4763" cy="3175"/>
            </a:xfrm>
            <a:custGeom>
              <a:avLst/>
              <a:gdLst>
                <a:gd name="T0" fmla="*/ 5 w 5"/>
                <a:gd name="T1" fmla="*/ 0 h 4"/>
                <a:gd name="T2" fmla="*/ 5 w 5"/>
                <a:gd name="T3" fmla="*/ 0 h 4"/>
                <a:gd name="T4" fmla="*/ 0 w 5"/>
                <a:gd name="T5" fmla="*/ 0 h 4"/>
                <a:gd name="T6" fmla="*/ 0 w 5"/>
                <a:gd name="T7" fmla="*/ 4 h 4"/>
                <a:gd name="T8" fmla="*/ 5 w 5"/>
                <a:gd name="T9" fmla="*/ 4 h 4"/>
                <a:gd name="T10" fmla="*/ 5 w 5"/>
                <a:gd name="T11" fmla="*/ 0 h 4"/>
              </a:gdLst>
              <a:ahLst/>
              <a:cxnLst>
                <a:cxn ang="0">
                  <a:pos x="T0" y="T1"/>
                </a:cxn>
                <a:cxn ang="0">
                  <a:pos x="T2" y="T3"/>
                </a:cxn>
                <a:cxn ang="0">
                  <a:pos x="T4" y="T5"/>
                </a:cxn>
                <a:cxn ang="0">
                  <a:pos x="T6" y="T7"/>
                </a:cxn>
                <a:cxn ang="0">
                  <a:pos x="T8" y="T9"/>
                </a:cxn>
                <a:cxn ang="0">
                  <a:pos x="T10" y="T11"/>
                </a:cxn>
              </a:cxnLst>
              <a:rect l="0" t="0" r="r" b="b"/>
              <a:pathLst>
                <a:path w="5" h="4">
                  <a:moveTo>
                    <a:pt x="5" y="0"/>
                  </a:moveTo>
                  <a:lnTo>
                    <a:pt x="5" y="0"/>
                  </a:lnTo>
                  <a:lnTo>
                    <a:pt x="0" y="0"/>
                  </a:lnTo>
                  <a:lnTo>
                    <a:pt x="0" y="4"/>
                  </a:lnTo>
                  <a:lnTo>
                    <a:pt x="5" y="4"/>
                  </a:lnTo>
                  <a:lnTo>
                    <a:pt x="5" y="0"/>
                  </a:lnTo>
                  <a:close/>
                </a:path>
              </a:pathLst>
            </a:custGeom>
            <a:grpFill/>
            <a:ln w="0">
              <a:noFill/>
              <a:prstDash val="solid"/>
              <a:round/>
              <a:headEnd/>
              <a:tailEnd/>
            </a:ln>
          </p:spPr>
          <p:txBody>
            <a:bodyPr/>
            <a:lstStyle/>
            <a:p>
              <a:pPr defTabSz="543689">
                <a:defRPr/>
              </a:pPr>
              <a:endParaRPr lang="zh-CN" altLang="en-US" sz="3201"/>
            </a:p>
          </p:txBody>
        </p:sp>
        <p:sp>
          <p:nvSpPr>
            <p:cNvPr id="131" name="Freeform 116"/>
            <p:cNvSpPr>
              <a:spLocks/>
            </p:cNvSpPr>
            <p:nvPr/>
          </p:nvSpPr>
          <p:spPr bwMode="auto">
            <a:xfrm>
              <a:off x="4156076" y="838201"/>
              <a:ext cx="4763" cy="3175"/>
            </a:xfrm>
            <a:custGeom>
              <a:avLst/>
              <a:gdLst>
                <a:gd name="T0" fmla="*/ 5 w 5"/>
                <a:gd name="T1" fmla="*/ 0 h 4"/>
                <a:gd name="T2" fmla="*/ 5 w 5"/>
                <a:gd name="T3" fmla="*/ 0 h 4"/>
                <a:gd name="T4" fmla="*/ 0 w 5"/>
                <a:gd name="T5" fmla="*/ 0 h 4"/>
                <a:gd name="T6" fmla="*/ 0 w 5"/>
                <a:gd name="T7" fmla="*/ 4 h 4"/>
                <a:gd name="T8" fmla="*/ 5 w 5"/>
                <a:gd name="T9" fmla="*/ 4 h 4"/>
                <a:gd name="T10" fmla="*/ 5 w 5"/>
                <a:gd name="T11" fmla="*/ 0 h 4"/>
              </a:gdLst>
              <a:ahLst/>
              <a:cxnLst>
                <a:cxn ang="0">
                  <a:pos x="T0" y="T1"/>
                </a:cxn>
                <a:cxn ang="0">
                  <a:pos x="T2" y="T3"/>
                </a:cxn>
                <a:cxn ang="0">
                  <a:pos x="T4" y="T5"/>
                </a:cxn>
                <a:cxn ang="0">
                  <a:pos x="T6" y="T7"/>
                </a:cxn>
                <a:cxn ang="0">
                  <a:pos x="T8" y="T9"/>
                </a:cxn>
                <a:cxn ang="0">
                  <a:pos x="T10" y="T11"/>
                </a:cxn>
              </a:cxnLst>
              <a:rect l="0" t="0" r="r" b="b"/>
              <a:pathLst>
                <a:path w="5" h="4">
                  <a:moveTo>
                    <a:pt x="5" y="0"/>
                  </a:moveTo>
                  <a:lnTo>
                    <a:pt x="5" y="0"/>
                  </a:lnTo>
                  <a:lnTo>
                    <a:pt x="0" y="0"/>
                  </a:lnTo>
                  <a:lnTo>
                    <a:pt x="0" y="4"/>
                  </a:lnTo>
                  <a:lnTo>
                    <a:pt x="5" y="4"/>
                  </a:lnTo>
                  <a:lnTo>
                    <a:pt x="5" y="0"/>
                  </a:lnTo>
                  <a:close/>
                </a:path>
              </a:pathLst>
            </a:custGeom>
            <a:grpFill/>
            <a:ln w="0">
              <a:noFill/>
              <a:prstDash val="solid"/>
              <a:round/>
              <a:headEnd/>
              <a:tailEnd/>
            </a:ln>
          </p:spPr>
          <p:txBody>
            <a:bodyPr/>
            <a:lstStyle/>
            <a:p>
              <a:pPr defTabSz="543689">
                <a:defRPr/>
              </a:pPr>
              <a:endParaRPr lang="zh-CN" altLang="en-US" sz="3201"/>
            </a:p>
          </p:txBody>
        </p:sp>
        <p:sp>
          <p:nvSpPr>
            <p:cNvPr id="132" name="Freeform 117"/>
            <p:cNvSpPr>
              <a:spLocks/>
            </p:cNvSpPr>
            <p:nvPr/>
          </p:nvSpPr>
          <p:spPr bwMode="auto">
            <a:xfrm>
              <a:off x="4156076" y="812801"/>
              <a:ext cx="4763" cy="3175"/>
            </a:xfrm>
            <a:custGeom>
              <a:avLst/>
              <a:gdLst>
                <a:gd name="T0" fmla="*/ 5 w 5"/>
                <a:gd name="T1" fmla="*/ 0 h 3"/>
                <a:gd name="T2" fmla="*/ 5 w 5"/>
                <a:gd name="T3" fmla="*/ 0 h 3"/>
                <a:gd name="T4" fmla="*/ 0 w 5"/>
                <a:gd name="T5" fmla="*/ 0 h 3"/>
                <a:gd name="T6" fmla="*/ 0 w 5"/>
                <a:gd name="T7" fmla="*/ 3 h 3"/>
                <a:gd name="T8" fmla="*/ 5 w 5"/>
                <a:gd name="T9" fmla="*/ 3 h 3"/>
                <a:gd name="T10" fmla="*/ 5 w 5"/>
                <a:gd name="T11" fmla="*/ 0 h 3"/>
              </a:gdLst>
              <a:ahLst/>
              <a:cxnLst>
                <a:cxn ang="0">
                  <a:pos x="T0" y="T1"/>
                </a:cxn>
                <a:cxn ang="0">
                  <a:pos x="T2" y="T3"/>
                </a:cxn>
                <a:cxn ang="0">
                  <a:pos x="T4" y="T5"/>
                </a:cxn>
                <a:cxn ang="0">
                  <a:pos x="T6" y="T7"/>
                </a:cxn>
                <a:cxn ang="0">
                  <a:pos x="T8" y="T9"/>
                </a:cxn>
                <a:cxn ang="0">
                  <a:pos x="T10" y="T11"/>
                </a:cxn>
              </a:cxnLst>
              <a:rect l="0" t="0" r="r" b="b"/>
              <a:pathLst>
                <a:path w="5" h="3">
                  <a:moveTo>
                    <a:pt x="5" y="0"/>
                  </a:moveTo>
                  <a:lnTo>
                    <a:pt x="5" y="0"/>
                  </a:lnTo>
                  <a:lnTo>
                    <a:pt x="0" y="0"/>
                  </a:lnTo>
                  <a:lnTo>
                    <a:pt x="0" y="3"/>
                  </a:lnTo>
                  <a:lnTo>
                    <a:pt x="5" y="3"/>
                  </a:lnTo>
                  <a:lnTo>
                    <a:pt x="5" y="0"/>
                  </a:lnTo>
                  <a:close/>
                </a:path>
              </a:pathLst>
            </a:custGeom>
            <a:grpFill/>
            <a:ln w="0">
              <a:noFill/>
              <a:prstDash val="solid"/>
              <a:round/>
              <a:headEnd/>
              <a:tailEnd/>
            </a:ln>
          </p:spPr>
          <p:txBody>
            <a:bodyPr/>
            <a:lstStyle/>
            <a:p>
              <a:pPr defTabSz="543689">
                <a:defRPr/>
              </a:pPr>
              <a:endParaRPr lang="zh-CN" altLang="en-US" sz="3201"/>
            </a:p>
          </p:txBody>
        </p:sp>
        <p:sp>
          <p:nvSpPr>
            <p:cNvPr id="133" name="Freeform 118"/>
            <p:cNvSpPr>
              <a:spLocks/>
            </p:cNvSpPr>
            <p:nvPr/>
          </p:nvSpPr>
          <p:spPr bwMode="auto">
            <a:xfrm>
              <a:off x="4156076" y="817564"/>
              <a:ext cx="4763" cy="3175"/>
            </a:xfrm>
            <a:custGeom>
              <a:avLst/>
              <a:gdLst>
                <a:gd name="T0" fmla="*/ 5 w 5"/>
                <a:gd name="T1" fmla="*/ 0 h 4"/>
                <a:gd name="T2" fmla="*/ 5 w 5"/>
                <a:gd name="T3" fmla="*/ 0 h 4"/>
                <a:gd name="T4" fmla="*/ 0 w 5"/>
                <a:gd name="T5" fmla="*/ 0 h 4"/>
                <a:gd name="T6" fmla="*/ 0 w 5"/>
                <a:gd name="T7" fmla="*/ 4 h 4"/>
                <a:gd name="T8" fmla="*/ 5 w 5"/>
                <a:gd name="T9" fmla="*/ 4 h 4"/>
                <a:gd name="T10" fmla="*/ 5 w 5"/>
                <a:gd name="T11" fmla="*/ 0 h 4"/>
              </a:gdLst>
              <a:ahLst/>
              <a:cxnLst>
                <a:cxn ang="0">
                  <a:pos x="T0" y="T1"/>
                </a:cxn>
                <a:cxn ang="0">
                  <a:pos x="T2" y="T3"/>
                </a:cxn>
                <a:cxn ang="0">
                  <a:pos x="T4" y="T5"/>
                </a:cxn>
                <a:cxn ang="0">
                  <a:pos x="T6" y="T7"/>
                </a:cxn>
                <a:cxn ang="0">
                  <a:pos x="T8" y="T9"/>
                </a:cxn>
                <a:cxn ang="0">
                  <a:pos x="T10" y="T11"/>
                </a:cxn>
              </a:cxnLst>
              <a:rect l="0" t="0" r="r" b="b"/>
              <a:pathLst>
                <a:path w="5" h="4">
                  <a:moveTo>
                    <a:pt x="5" y="0"/>
                  </a:moveTo>
                  <a:lnTo>
                    <a:pt x="5" y="0"/>
                  </a:lnTo>
                  <a:lnTo>
                    <a:pt x="0" y="0"/>
                  </a:lnTo>
                  <a:lnTo>
                    <a:pt x="0" y="4"/>
                  </a:lnTo>
                  <a:lnTo>
                    <a:pt x="5" y="4"/>
                  </a:lnTo>
                  <a:lnTo>
                    <a:pt x="5" y="0"/>
                  </a:lnTo>
                  <a:close/>
                </a:path>
              </a:pathLst>
            </a:custGeom>
            <a:grpFill/>
            <a:ln w="0">
              <a:noFill/>
              <a:prstDash val="solid"/>
              <a:round/>
              <a:headEnd/>
              <a:tailEnd/>
            </a:ln>
          </p:spPr>
          <p:txBody>
            <a:bodyPr/>
            <a:lstStyle/>
            <a:p>
              <a:pPr defTabSz="543689">
                <a:defRPr/>
              </a:pPr>
              <a:endParaRPr lang="zh-CN" altLang="en-US" sz="3201"/>
            </a:p>
          </p:txBody>
        </p:sp>
        <p:sp>
          <p:nvSpPr>
            <p:cNvPr id="134" name="Freeform 119"/>
            <p:cNvSpPr>
              <a:spLocks noEditPoints="1"/>
            </p:cNvSpPr>
            <p:nvPr/>
          </p:nvSpPr>
          <p:spPr bwMode="auto">
            <a:xfrm>
              <a:off x="4013201" y="803276"/>
              <a:ext cx="174625" cy="44450"/>
            </a:xfrm>
            <a:custGeom>
              <a:avLst/>
              <a:gdLst>
                <a:gd name="T0" fmla="*/ 198 w 204"/>
                <a:gd name="T1" fmla="*/ 25 h 53"/>
                <a:gd name="T2" fmla="*/ 198 w 204"/>
                <a:gd name="T3" fmla="*/ 25 h 53"/>
                <a:gd name="T4" fmla="*/ 110 w 204"/>
                <a:gd name="T5" fmla="*/ 25 h 53"/>
                <a:gd name="T6" fmla="*/ 110 w 204"/>
                <a:gd name="T7" fmla="*/ 22 h 53"/>
                <a:gd name="T8" fmla="*/ 164 w 204"/>
                <a:gd name="T9" fmla="*/ 22 h 53"/>
                <a:gd name="T10" fmla="*/ 164 w 204"/>
                <a:gd name="T11" fmla="*/ 3 h 53"/>
                <a:gd name="T12" fmla="*/ 198 w 204"/>
                <a:gd name="T13" fmla="*/ 3 h 53"/>
                <a:gd name="T14" fmla="*/ 198 w 204"/>
                <a:gd name="T15" fmla="*/ 25 h 53"/>
                <a:gd name="T16" fmla="*/ 198 w 204"/>
                <a:gd name="T17" fmla="*/ 50 h 53"/>
                <a:gd name="T18" fmla="*/ 198 w 204"/>
                <a:gd name="T19" fmla="*/ 50 h 53"/>
                <a:gd name="T20" fmla="*/ 110 w 204"/>
                <a:gd name="T21" fmla="*/ 50 h 53"/>
                <a:gd name="T22" fmla="*/ 110 w 204"/>
                <a:gd name="T23" fmla="*/ 47 h 53"/>
                <a:gd name="T24" fmla="*/ 164 w 204"/>
                <a:gd name="T25" fmla="*/ 47 h 53"/>
                <a:gd name="T26" fmla="*/ 164 w 204"/>
                <a:gd name="T27" fmla="*/ 28 h 53"/>
                <a:gd name="T28" fmla="*/ 198 w 204"/>
                <a:gd name="T29" fmla="*/ 28 h 53"/>
                <a:gd name="T30" fmla="*/ 198 w 204"/>
                <a:gd name="T31" fmla="*/ 50 h 53"/>
                <a:gd name="T32" fmla="*/ 0 w 204"/>
                <a:gd name="T33" fmla="*/ 53 h 53"/>
                <a:gd name="T34" fmla="*/ 0 w 204"/>
                <a:gd name="T35" fmla="*/ 53 h 53"/>
                <a:gd name="T36" fmla="*/ 204 w 204"/>
                <a:gd name="T37" fmla="*/ 53 h 53"/>
                <a:gd name="T38" fmla="*/ 204 w 204"/>
                <a:gd name="T39" fmla="*/ 0 h 53"/>
                <a:gd name="T40" fmla="*/ 0 w 204"/>
                <a:gd name="T41" fmla="*/ 0 h 53"/>
                <a:gd name="T42" fmla="*/ 0 w 204"/>
                <a:gd name="T43" fmla="*/ 5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04" h="53">
                  <a:moveTo>
                    <a:pt x="198" y="25"/>
                  </a:moveTo>
                  <a:lnTo>
                    <a:pt x="198" y="25"/>
                  </a:lnTo>
                  <a:lnTo>
                    <a:pt x="110" y="25"/>
                  </a:lnTo>
                  <a:lnTo>
                    <a:pt x="110" y="22"/>
                  </a:lnTo>
                  <a:lnTo>
                    <a:pt x="164" y="22"/>
                  </a:lnTo>
                  <a:lnTo>
                    <a:pt x="164" y="3"/>
                  </a:lnTo>
                  <a:lnTo>
                    <a:pt x="198" y="3"/>
                  </a:lnTo>
                  <a:lnTo>
                    <a:pt x="198" y="25"/>
                  </a:lnTo>
                  <a:close/>
                  <a:moveTo>
                    <a:pt x="198" y="50"/>
                  </a:moveTo>
                  <a:lnTo>
                    <a:pt x="198" y="50"/>
                  </a:lnTo>
                  <a:lnTo>
                    <a:pt x="110" y="50"/>
                  </a:lnTo>
                  <a:lnTo>
                    <a:pt x="110" y="47"/>
                  </a:lnTo>
                  <a:lnTo>
                    <a:pt x="164" y="47"/>
                  </a:lnTo>
                  <a:lnTo>
                    <a:pt x="164" y="28"/>
                  </a:lnTo>
                  <a:lnTo>
                    <a:pt x="198" y="28"/>
                  </a:lnTo>
                  <a:lnTo>
                    <a:pt x="198" y="50"/>
                  </a:lnTo>
                  <a:close/>
                  <a:moveTo>
                    <a:pt x="0" y="53"/>
                  </a:moveTo>
                  <a:lnTo>
                    <a:pt x="0" y="53"/>
                  </a:lnTo>
                  <a:lnTo>
                    <a:pt x="204" y="53"/>
                  </a:lnTo>
                  <a:lnTo>
                    <a:pt x="204" y="0"/>
                  </a:lnTo>
                  <a:lnTo>
                    <a:pt x="0" y="0"/>
                  </a:lnTo>
                  <a:lnTo>
                    <a:pt x="0" y="53"/>
                  </a:lnTo>
                  <a:close/>
                </a:path>
              </a:pathLst>
            </a:custGeom>
            <a:grpFill/>
            <a:ln w="0">
              <a:noFill/>
              <a:prstDash val="solid"/>
              <a:round/>
              <a:headEnd/>
              <a:tailEnd/>
            </a:ln>
          </p:spPr>
          <p:txBody>
            <a:bodyPr/>
            <a:lstStyle/>
            <a:p>
              <a:pPr defTabSz="543689">
                <a:defRPr/>
              </a:pPr>
              <a:endParaRPr lang="zh-CN" altLang="en-US" sz="3201"/>
            </a:p>
          </p:txBody>
        </p:sp>
        <p:sp>
          <p:nvSpPr>
            <p:cNvPr id="135" name="Freeform 120"/>
            <p:cNvSpPr>
              <a:spLocks/>
            </p:cNvSpPr>
            <p:nvPr/>
          </p:nvSpPr>
          <p:spPr bwMode="auto">
            <a:xfrm>
              <a:off x="3975101" y="885826"/>
              <a:ext cx="3175" cy="3175"/>
            </a:xfrm>
            <a:custGeom>
              <a:avLst/>
              <a:gdLst>
                <a:gd name="T0" fmla="*/ 4 w 4"/>
                <a:gd name="T1" fmla="*/ 0 h 4"/>
                <a:gd name="T2" fmla="*/ 4 w 4"/>
                <a:gd name="T3" fmla="*/ 0 h 4"/>
                <a:gd name="T4" fmla="*/ 0 w 4"/>
                <a:gd name="T5" fmla="*/ 0 h 4"/>
                <a:gd name="T6" fmla="*/ 0 w 4"/>
                <a:gd name="T7" fmla="*/ 4 h 4"/>
                <a:gd name="T8" fmla="*/ 4 w 4"/>
                <a:gd name="T9" fmla="*/ 4 h 4"/>
                <a:gd name="T10" fmla="*/ 4 w 4"/>
                <a:gd name="T11" fmla="*/ 0 h 4"/>
              </a:gdLst>
              <a:ahLst/>
              <a:cxnLst>
                <a:cxn ang="0">
                  <a:pos x="T0" y="T1"/>
                </a:cxn>
                <a:cxn ang="0">
                  <a:pos x="T2" y="T3"/>
                </a:cxn>
                <a:cxn ang="0">
                  <a:pos x="T4" y="T5"/>
                </a:cxn>
                <a:cxn ang="0">
                  <a:pos x="T6" y="T7"/>
                </a:cxn>
                <a:cxn ang="0">
                  <a:pos x="T8" y="T9"/>
                </a:cxn>
                <a:cxn ang="0">
                  <a:pos x="T10" y="T11"/>
                </a:cxn>
              </a:cxnLst>
              <a:rect l="0" t="0" r="r" b="b"/>
              <a:pathLst>
                <a:path w="4" h="4">
                  <a:moveTo>
                    <a:pt x="4" y="0"/>
                  </a:moveTo>
                  <a:lnTo>
                    <a:pt x="4" y="0"/>
                  </a:lnTo>
                  <a:lnTo>
                    <a:pt x="0" y="0"/>
                  </a:lnTo>
                  <a:lnTo>
                    <a:pt x="0" y="4"/>
                  </a:lnTo>
                  <a:lnTo>
                    <a:pt x="4" y="4"/>
                  </a:lnTo>
                  <a:lnTo>
                    <a:pt x="4" y="0"/>
                  </a:lnTo>
                  <a:close/>
                </a:path>
              </a:pathLst>
            </a:custGeom>
            <a:grpFill/>
            <a:ln w="0">
              <a:noFill/>
              <a:prstDash val="solid"/>
              <a:round/>
              <a:headEnd/>
              <a:tailEnd/>
            </a:ln>
          </p:spPr>
          <p:txBody>
            <a:bodyPr/>
            <a:lstStyle/>
            <a:p>
              <a:pPr defTabSz="543689">
                <a:defRPr/>
              </a:pPr>
              <a:endParaRPr lang="zh-CN" altLang="en-US" sz="3201"/>
            </a:p>
          </p:txBody>
        </p:sp>
        <p:sp>
          <p:nvSpPr>
            <p:cNvPr id="136" name="Freeform 121"/>
            <p:cNvSpPr>
              <a:spLocks/>
            </p:cNvSpPr>
            <p:nvPr/>
          </p:nvSpPr>
          <p:spPr bwMode="auto">
            <a:xfrm>
              <a:off x="3975101" y="860426"/>
              <a:ext cx="3175" cy="3175"/>
            </a:xfrm>
            <a:custGeom>
              <a:avLst/>
              <a:gdLst>
                <a:gd name="T0" fmla="*/ 4 w 4"/>
                <a:gd name="T1" fmla="*/ 0 h 4"/>
                <a:gd name="T2" fmla="*/ 4 w 4"/>
                <a:gd name="T3" fmla="*/ 0 h 4"/>
                <a:gd name="T4" fmla="*/ 0 w 4"/>
                <a:gd name="T5" fmla="*/ 0 h 4"/>
                <a:gd name="T6" fmla="*/ 0 w 4"/>
                <a:gd name="T7" fmla="*/ 4 h 4"/>
                <a:gd name="T8" fmla="*/ 4 w 4"/>
                <a:gd name="T9" fmla="*/ 4 h 4"/>
                <a:gd name="T10" fmla="*/ 4 w 4"/>
                <a:gd name="T11" fmla="*/ 0 h 4"/>
              </a:gdLst>
              <a:ahLst/>
              <a:cxnLst>
                <a:cxn ang="0">
                  <a:pos x="T0" y="T1"/>
                </a:cxn>
                <a:cxn ang="0">
                  <a:pos x="T2" y="T3"/>
                </a:cxn>
                <a:cxn ang="0">
                  <a:pos x="T4" y="T5"/>
                </a:cxn>
                <a:cxn ang="0">
                  <a:pos x="T6" y="T7"/>
                </a:cxn>
                <a:cxn ang="0">
                  <a:pos x="T8" y="T9"/>
                </a:cxn>
                <a:cxn ang="0">
                  <a:pos x="T10" y="T11"/>
                </a:cxn>
              </a:cxnLst>
              <a:rect l="0" t="0" r="r" b="b"/>
              <a:pathLst>
                <a:path w="4" h="4">
                  <a:moveTo>
                    <a:pt x="4" y="0"/>
                  </a:moveTo>
                  <a:lnTo>
                    <a:pt x="4" y="0"/>
                  </a:lnTo>
                  <a:lnTo>
                    <a:pt x="0" y="0"/>
                  </a:lnTo>
                  <a:lnTo>
                    <a:pt x="0" y="4"/>
                  </a:lnTo>
                  <a:lnTo>
                    <a:pt x="4" y="4"/>
                  </a:lnTo>
                  <a:lnTo>
                    <a:pt x="4" y="0"/>
                  </a:lnTo>
                  <a:close/>
                </a:path>
              </a:pathLst>
            </a:custGeom>
            <a:grpFill/>
            <a:ln w="0">
              <a:noFill/>
              <a:prstDash val="solid"/>
              <a:round/>
              <a:headEnd/>
              <a:tailEnd/>
            </a:ln>
          </p:spPr>
          <p:txBody>
            <a:bodyPr/>
            <a:lstStyle/>
            <a:p>
              <a:pPr defTabSz="543689">
                <a:defRPr/>
              </a:pPr>
              <a:endParaRPr lang="zh-CN" altLang="en-US" sz="3201"/>
            </a:p>
          </p:txBody>
        </p:sp>
        <p:sp>
          <p:nvSpPr>
            <p:cNvPr id="137" name="Freeform 122"/>
            <p:cNvSpPr>
              <a:spLocks/>
            </p:cNvSpPr>
            <p:nvPr/>
          </p:nvSpPr>
          <p:spPr bwMode="auto">
            <a:xfrm>
              <a:off x="3975101" y="881064"/>
              <a:ext cx="3175" cy="4763"/>
            </a:xfrm>
            <a:custGeom>
              <a:avLst/>
              <a:gdLst>
                <a:gd name="T0" fmla="*/ 4 w 4"/>
                <a:gd name="T1" fmla="*/ 0 h 4"/>
                <a:gd name="T2" fmla="*/ 4 w 4"/>
                <a:gd name="T3" fmla="*/ 0 h 4"/>
                <a:gd name="T4" fmla="*/ 0 w 4"/>
                <a:gd name="T5" fmla="*/ 0 h 4"/>
                <a:gd name="T6" fmla="*/ 0 w 4"/>
                <a:gd name="T7" fmla="*/ 4 h 4"/>
                <a:gd name="T8" fmla="*/ 4 w 4"/>
                <a:gd name="T9" fmla="*/ 4 h 4"/>
                <a:gd name="T10" fmla="*/ 4 w 4"/>
                <a:gd name="T11" fmla="*/ 0 h 4"/>
              </a:gdLst>
              <a:ahLst/>
              <a:cxnLst>
                <a:cxn ang="0">
                  <a:pos x="T0" y="T1"/>
                </a:cxn>
                <a:cxn ang="0">
                  <a:pos x="T2" y="T3"/>
                </a:cxn>
                <a:cxn ang="0">
                  <a:pos x="T4" y="T5"/>
                </a:cxn>
                <a:cxn ang="0">
                  <a:pos x="T6" y="T7"/>
                </a:cxn>
                <a:cxn ang="0">
                  <a:pos x="T8" y="T9"/>
                </a:cxn>
                <a:cxn ang="0">
                  <a:pos x="T10" y="T11"/>
                </a:cxn>
              </a:cxnLst>
              <a:rect l="0" t="0" r="r" b="b"/>
              <a:pathLst>
                <a:path w="4" h="4">
                  <a:moveTo>
                    <a:pt x="4" y="0"/>
                  </a:moveTo>
                  <a:lnTo>
                    <a:pt x="4" y="0"/>
                  </a:lnTo>
                  <a:lnTo>
                    <a:pt x="0" y="0"/>
                  </a:lnTo>
                  <a:lnTo>
                    <a:pt x="0" y="4"/>
                  </a:lnTo>
                  <a:lnTo>
                    <a:pt x="4" y="4"/>
                  </a:lnTo>
                  <a:lnTo>
                    <a:pt x="4" y="0"/>
                  </a:lnTo>
                  <a:close/>
                </a:path>
              </a:pathLst>
            </a:custGeom>
            <a:grpFill/>
            <a:ln w="0">
              <a:noFill/>
              <a:prstDash val="solid"/>
              <a:round/>
              <a:headEnd/>
              <a:tailEnd/>
            </a:ln>
          </p:spPr>
          <p:txBody>
            <a:bodyPr/>
            <a:lstStyle/>
            <a:p>
              <a:pPr defTabSz="543689">
                <a:defRPr/>
              </a:pPr>
              <a:endParaRPr lang="zh-CN" altLang="en-US" sz="3201"/>
            </a:p>
          </p:txBody>
        </p:sp>
        <p:sp>
          <p:nvSpPr>
            <p:cNvPr id="138" name="Freeform 123"/>
            <p:cNvSpPr>
              <a:spLocks/>
            </p:cNvSpPr>
            <p:nvPr/>
          </p:nvSpPr>
          <p:spPr bwMode="auto">
            <a:xfrm>
              <a:off x="3975101" y="890589"/>
              <a:ext cx="3175" cy="4763"/>
            </a:xfrm>
            <a:custGeom>
              <a:avLst/>
              <a:gdLst>
                <a:gd name="T0" fmla="*/ 4 w 4"/>
                <a:gd name="T1" fmla="*/ 0 h 4"/>
                <a:gd name="T2" fmla="*/ 4 w 4"/>
                <a:gd name="T3" fmla="*/ 0 h 4"/>
                <a:gd name="T4" fmla="*/ 0 w 4"/>
                <a:gd name="T5" fmla="*/ 0 h 4"/>
                <a:gd name="T6" fmla="*/ 0 w 4"/>
                <a:gd name="T7" fmla="*/ 4 h 4"/>
                <a:gd name="T8" fmla="*/ 4 w 4"/>
                <a:gd name="T9" fmla="*/ 4 h 4"/>
                <a:gd name="T10" fmla="*/ 4 w 4"/>
                <a:gd name="T11" fmla="*/ 0 h 4"/>
              </a:gdLst>
              <a:ahLst/>
              <a:cxnLst>
                <a:cxn ang="0">
                  <a:pos x="T0" y="T1"/>
                </a:cxn>
                <a:cxn ang="0">
                  <a:pos x="T2" y="T3"/>
                </a:cxn>
                <a:cxn ang="0">
                  <a:pos x="T4" y="T5"/>
                </a:cxn>
                <a:cxn ang="0">
                  <a:pos x="T6" y="T7"/>
                </a:cxn>
                <a:cxn ang="0">
                  <a:pos x="T8" y="T9"/>
                </a:cxn>
                <a:cxn ang="0">
                  <a:pos x="T10" y="T11"/>
                </a:cxn>
              </a:cxnLst>
              <a:rect l="0" t="0" r="r" b="b"/>
              <a:pathLst>
                <a:path w="4" h="4">
                  <a:moveTo>
                    <a:pt x="4" y="0"/>
                  </a:moveTo>
                  <a:lnTo>
                    <a:pt x="4" y="0"/>
                  </a:lnTo>
                  <a:lnTo>
                    <a:pt x="0" y="0"/>
                  </a:lnTo>
                  <a:lnTo>
                    <a:pt x="0" y="4"/>
                  </a:lnTo>
                  <a:lnTo>
                    <a:pt x="4" y="4"/>
                  </a:lnTo>
                  <a:lnTo>
                    <a:pt x="4" y="0"/>
                  </a:lnTo>
                  <a:close/>
                </a:path>
              </a:pathLst>
            </a:custGeom>
            <a:grpFill/>
            <a:ln w="0">
              <a:noFill/>
              <a:prstDash val="solid"/>
              <a:round/>
              <a:headEnd/>
              <a:tailEnd/>
            </a:ln>
          </p:spPr>
          <p:txBody>
            <a:bodyPr/>
            <a:lstStyle/>
            <a:p>
              <a:pPr defTabSz="543689">
                <a:defRPr/>
              </a:pPr>
              <a:endParaRPr lang="zh-CN" altLang="en-US" sz="3201"/>
            </a:p>
          </p:txBody>
        </p:sp>
        <p:sp>
          <p:nvSpPr>
            <p:cNvPr id="139" name="Freeform 124"/>
            <p:cNvSpPr>
              <a:spLocks/>
            </p:cNvSpPr>
            <p:nvPr/>
          </p:nvSpPr>
          <p:spPr bwMode="auto">
            <a:xfrm>
              <a:off x="3975101" y="865189"/>
              <a:ext cx="3175" cy="3175"/>
            </a:xfrm>
            <a:custGeom>
              <a:avLst/>
              <a:gdLst>
                <a:gd name="T0" fmla="*/ 4 w 4"/>
                <a:gd name="T1" fmla="*/ 0 h 4"/>
                <a:gd name="T2" fmla="*/ 4 w 4"/>
                <a:gd name="T3" fmla="*/ 0 h 4"/>
                <a:gd name="T4" fmla="*/ 0 w 4"/>
                <a:gd name="T5" fmla="*/ 0 h 4"/>
                <a:gd name="T6" fmla="*/ 0 w 4"/>
                <a:gd name="T7" fmla="*/ 4 h 4"/>
                <a:gd name="T8" fmla="*/ 4 w 4"/>
                <a:gd name="T9" fmla="*/ 4 h 4"/>
                <a:gd name="T10" fmla="*/ 4 w 4"/>
                <a:gd name="T11" fmla="*/ 0 h 4"/>
              </a:gdLst>
              <a:ahLst/>
              <a:cxnLst>
                <a:cxn ang="0">
                  <a:pos x="T0" y="T1"/>
                </a:cxn>
                <a:cxn ang="0">
                  <a:pos x="T2" y="T3"/>
                </a:cxn>
                <a:cxn ang="0">
                  <a:pos x="T4" y="T5"/>
                </a:cxn>
                <a:cxn ang="0">
                  <a:pos x="T6" y="T7"/>
                </a:cxn>
                <a:cxn ang="0">
                  <a:pos x="T8" y="T9"/>
                </a:cxn>
                <a:cxn ang="0">
                  <a:pos x="T10" y="T11"/>
                </a:cxn>
              </a:cxnLst>
              <a:rect l="0" t="0" r="r" b="b"/>
              <a:pathLst>
                <a:path w="4" h="4">
                  <a:moveTo>
                    <a:pt x="4" y="0"/>
                  </a:moveTo>
                  <a:lnTo>
                    <a:pt x="4" y="0"/>
                  </a:lnTo>
                  <a:lnTo>
                    <a:pt x="0" y="0"/>
                  </a:lnTo>
                  <a:lnTo>
                    <a:pt x="0" y="4"/>
                  </a:lnTo>
                  <a:lnTo>
                    <a:pt x="4" y="4"/>
                  </a:lnTo>
                  <a:lnTo>
                    <a:pt x="4" y="0"/>
                  </a:lnTo>
                  <a:close/>
                </a:path>
              </a:pathLst>
            </a:custGeom>
            <a:grpFill/>
            <a:ln w="0">
              <a:noFill/>
              <a:prstDash val="solid"/>
              <a:round/>
              <a:headEnd/>
              <a:tailEnd/>
            </a:ln>
          </p:spPr>
          <p:txBody>
            <a:bodyPr/>
            <a:lstStyle/>
            <a:p>
              <a:pPr defTabSz="543689">
                <a:defRPr/>
              </a:pPr>
              <a:endParaRPr lang="zh-CN" altLang="en-US" sz="3201"/>
            </a:p>
          </p:txBody>
        </p:sp>
        <p:sp>
          <p:nvSpPr>
            <p:cNvPr id="140" name="Freeform 125"/>
            <p:cNvSpPr>
              <a:spLocks/>
            </p:cNvSpPr>
            <p:nvPr/>
          </p:nvSpPr>
          <p:spPr bwMode="auto">
            <a:xfrm>
              <a:off x="3975101" y="869951"/>
              <a:ext cx="3175" cy="3175"/>
            </a:xfrm>
            <a:custGeom>
              <a:avLst/>
              <a:gdLst>
                <a:gd name="T0" fmla="*/ 4 w 4"/>
                <a:gd name="T1" fmla="*/ 0 h 4"/>
                <a:gd name="T2" fmla="*/ 4 w 4"/>
                <a:gd name="T3" fmla="*/ 0 h 4"/>
                <a:gd name="T4" fmla="*/ 0 w 4"/>
                <a:gd name="T5" fmla="*/ 0 h 4"/>
                <a:gd name="T6" fmla="*/ 0 w 4"/>
                <a:gd name="T7" fmla="*/ 4 h 4"/>
                <a:gd name="T8" fmla="*/ 4 w 4"/>
                <a:gd name="T9" fmla="*/ 4 h 4"/>
                <a:gd name="T10" fmla="*/ 4 w 4"/>
                <a:gd name="T11" fmla="*/ 0 h 4"/>
              </a:gdLst>
              <a:ahLst/>
              <a:cxnLst>
                <a:cxn ang="0">
                  <a:pos x="T0" y="T1"/>
                </a:cxn>
                <a:cxn ang="0">
                  <a:pos x="T2" y="T3"/>
                </a:cxn>
                <a:cxn ang="0">
                  <a:pos x="T4" y="T5"/>
                </a:cxn>
                <a:cxn ang="0">
                  <a:pos x="T6" y="T7"/>
                </a:cxn>
                <a:cxn ang="0">
                  <a:pos x="T8" y="T9"/>
                </a:cxn>
                <a:cxn ang="0">
                  <a:pos x="T10" y="T11"/>
                </a:cxn>
              </a:cxnLst>
              <a:rect l="0" t="0" r="r" b="b"/>
              <a:pathLst>
                <a:path w="4" h="4">
                  <a:moveTo>
                    <a:pt x="4" y="0"/>
                  </a:moveTo>
                  <a:lnTo>
                    <a:pt x="4" y="0"/>
                  </a:lnTo>
                  <a:lnTo>
                    <a:pt x="0" y="0"/>
                  </a:lnTo>
                  <a:lnTo>
                    <a:pt x="0" y="4"/>
                  </a:lnTo>
                  <a:lnTo>
                    <a:pt x="4" y="4"/>
                  </a:lnTo>
                  <a:lnTo>
                    <a:pt x="4" y="0"/>
                  </a:lnTo>
                  <a:close/>
                </a:path>
              </a:pathLst>
            </a:custGeom>
            <a:grpFill/>
            <a:ln w="0">
              <a:noFill/>
              <a:prstDash val="solid"/>
              <a:round/>
              <a:headEnd/>
              <a:tailEnd/>
            </a:ln>
          </p:spPr>
          <p:txBody>
            <a:bodyPr/>
            <a:lstStyle/>
            <a:p>
              <a:pPr defTabSz="543689">
                <a:defRPr/>
              </a:pPr>
              <a:endParaRPr lang="zh-CN" altLang="en-US" sz="3201"/>
            </a:p>
          </p:txBody>
        </p:sp>
        <p:sp>
          <p:nvSpPr>
            <p:cNvPr id="141" name="Freeform 126"/>
            <p:cNvSpPr>
              <a:spLocks noEditPoints="1"/>
            </p:cNvSpPr>
            <p:nvPr/>
          </p:nvSpPr>
          <p:spPr bwMode="auto">
            <a:xfrm>
              <a:off x="3832226" y="855664"/>
              <a:ext cx="174625" cy="44450"/>
            </a:xfrm>
            <a:custGeom>
              <a:avLst/>
              <a:gdLst>
                <a:gd name="T0" fmla="*/ 198 w 205"/>
                <a:gd name="T1" fmla="*/ 25 h 53"/>
                <a:gd name="T2" fmla="*/ 198 w 205"/>
                <a:gd name="T3" fmla="*/ 25 h 53"/>
                <a:gd name="T4" fmla="*/ 110 w 205"/>
                <a:gd name="T5" fmla="*/ 25 h 53"/>
                <a:gd name="T6" fmla="*/ 110 w 205"/>
                <a:gd name="T7" fmla="*/ 22 h 53"/>
                <a:gd name="T8" fmla="*/ 165 w 205"/>
                <a:gd name="T9" fmla="*/ 22 h 53"/>
                <a:gd name="T10" fmla="*/ 165 w 205"/>
                <a:gd name="T11" fmla="*/ 3 h 53"/>
                <a:gd name="T12" fmla="*/ 198 w 205"/>
                <a:gd name="T13" fmla="*/ 3 h 53"/>
                <a:gd name="T14" fmla="*/ 198 w 205"/>
                <a:gd name="T15" fmla="*/ 25 h 53"/>
                <a:gd name="T16" fmla="*/ 198 w 205"/>
                <a:gd name="T17" fmla="*/ 50 h 53"/>
                <a:gd name="T18" fmla="*/ 198 w 205"/>
                <a:gd name="T19" fmla="*/ 50 h 53"/>
                <a:gd name="T20" fmla="*/ 110 w 205"/>
                <a:gd name="T21" fmla="*/ 50 h 53"/>
                <a:gd name="T22" fmla="*/ 110 w 205"/>
                <a:gd name="T23" fmla="*/ 47 h 53"/>
                <a:gd name="T24" fmla="*/ 165 w 205"/>
                <a:gd name="T25" fmla="*/ 47 h 53"/>
                <a:gd name="T26" fmla="*/ 165 w 205"/>
                <a:gd name="T27" fmla="*/ 28 h 53"/>
                <a:gd name="T28" fmla="*/ 198 w 205"/>
                <a:gd name="T29" fmla="*/ 28 h 53"/>
                <a:gd name="T30" fmla="*/ 198 w 205"/>
                <a:gd name="T31" fmla="*/ 50 h 53"/>
                <a:gd name="T32" fmla="*/ 0 w 205"/>
                <a:gd name="T33" fmla="*/ 53 h 53"/>
                <a:gd name="T34" fmla="*/ 0 w 205"/>
                <a:gd name="T35" fmla="*/ 53 h 53"/>
                <a:gd name="T36" fmla="*/ 205 w 205"/>
                <a:gd name="T37" fmla="*/ 53 h 53"/>
                <a:gd name="T38" fmla="*/ 205 w 205"/>
                <a:gd name="T39" fmla="*/ 0 h 53"/>
                <a:gd name="T40" fmla="*/ 0 w 205"/>
                <a:gd name="T41" fmla="*/ 0 h 53"/>
                <a:gd name="T42" fmla="*/ 0 w 205"/>
                <a:gd name="T43" fmla="*/ 5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05" h="53">
                  <a:moveTo>
                    <a:pt x="198" y="25"/>
                  </a:moveTo>
                  <a:lnTo>
                    <a:pt x="198" y="25"/>
                  </a:lnTo>
                  <a:lnTo>
                    <a:pt x="110" y="25"/>
                  </a:lnTo>
                  <a:lnTo>
                    <a:pt x="110" y="22"/>
                  </a:lnTo>
                  <a:lnTo>
                    <a:pt x="165" y="22"/>
                  </a:lnTo>
                  <a:lnTo>
                    <a:pt x="165" y="3"/>
                  </a:lnTo>
                  <a:lnTo>
                    <a:pt x="198" y="3"/>
                  </a:lnTo>
                  <a:lnTo>
                    <a:pt x="198" y="25"/>
                  </a:lnTo>
                  <a:close/>
                  <a:moveTo>
                    <a:pt x="198" y="50"/>
                  </a:moveTo>
                  <a:lnTo>
                    <a:pt x="198" y="50"/>
                  </a:lnTo>
                  <a:lnTo>
                    <a:pt x="110" y="50"/>
                  </a:lnTo>
                  <a:lnTo>
                    <a:pt x="110" y="47"/>
                  </a:lnTo>
                  <a:lnTo>
                    <a:pt x="165" y="47"/>
                  </a:lnTo>
                  <a:lnTo>
                    <a:pt x="165" y="28"/>
                  </a:lnTo>
                  <a:lnTo>
                    <a:pt x="198" y="28"/>
                  </a:lnTo>
                  <a:lnTo>
                    <a:pt x="198" y="50"/>
                  </a:lnTo>
                  <a:close/>
                  <a:moveTo>
                    <a:pt x="0" y="53"/>
                  </a:moveTo>
                  <a:lnTo>
                    <a:pt x="0" y="53"/>
                  </a:lnTo>
                  <a:lnTo>
                    <a:pt x="205" y="53"/>
                  </a:lnTo>
                  <a:lnTo>
                    <a:pt x="205" y="0"/>
                  </a:lnTo>
                  <a:lnTo>
                    <a:pt x="0" y="0"/>
                  </a:lnTo>
                  <a:lnTo>
                    <a:pt x="0" y="53"/>
                  </a:lnTo>
                  <a:close/>
                </a:path>
              </a:pathLst>
            </a:custGeom>
            <a:grpFill/>
            <a:ln w="0">
              <a:noFill/>
              <a:prstDash val="solid"/>
              <a:round/>
              <a:headEnd/>
              <a:tailEnd/>
            </a:ln>
          </p:spPr>
          <p:txBody>
            <a:bodyPr/>
            <a:lstStyle/>
            <a:p>
              <a:pPr defTabSz="543689">
                <a:defRPr/>
              </a:pPr>
              <a:endParaRPr lang="zh-CN" altLang="en-US" sz="3201"/>
            </a:p>
          </p:txBody>
        </p:sp>
        <p:sp>
          <p:nvSpPr>
            <p:cNvPr id="142" name="Freeform 127"/>
            <p:cNvSpPr>
              <a:spLocks/>
            </p:cNvSpPr>
            <p:nvPr/>
          </p:nvSpPr>
          <p:spPr bwMode="auto">
            <a:xfrm>
              <a:off x="4156076" y="885826"/>
              <a:ext cx="4763" cy="3175"/>
            </a:xfrm>
            <a:custGeom>
              <a:avLst/>
              <a:gdLst>
                <a:gd name="T0" fmla="*/ 5 w 5"/>
                <a:gd name="T1" fmla="*/ 0 h 4"/>
                <a:gd name="T2" fmla="*/ 5 w 5"/>
                <a:gd name="T3" fmla="*/ 0 h 4"/>
                <a:gd name="T4" fmla="*/ 0 w 5"/>
                <a:gd name="T5" fmla="*/ 0 h 4"/>
                <a:gd name="T6" fmla="*/ 0 w 5"/>
                <a:gd name="T7" fmla="*/ 4 h 4"/>
                <a:gd name="T8" fmla="*/ 5 w 5"/>
                <a:gd name="T9" fmla="*/ 4 h 4"/>
                <a:gd name="T10" fmla="*/ 5 w 5"/>
                <a:gd name="T11" fmla="*/ 0 h 4"/>
              </a:gdLst>
              <a:ahLst/>
              <a:cxnLst>
                <a:cxn ang="0">
                  <a:pos x="T0" y="T1"/>
                </a:cxn>
                <a:cxn ang="0">
                  <a:pos x="T2" y="T3"/>
                </a:cxn>
                <a:cxn ang="0">
                  <a:pos x="T4" y="T5"/>
                </a:cxn>
                <a:cxn ang="0">
                  <a:pos x="T6" y="T7"/>
                </a:cxn>
                <a:cxn ang="0">
                  <a:pos x="T8" y="T9"/>
                </a:cxn>
                <a:cxn ang="0">
                  <a:pos x="T10" y="T11"/>
                </a:cxn>
              </a:cxnLst>
              <a:rect l="0" t="0" r="r" b="b"/>
              <a:pathLst>
                <a:path w="5" h="4">
                  <a:moveTo>
                    <a:pt x="5" y="0"/>
                  </a:moveTo>
                  <a:lnTo>
                    <a:pt x="5" y="0"/>
                  </a:lnTo>
                  <a:lnTo>
                    <a:pt x="0" y="0"/>
                  </a:lnTo>
                  <a:lnTo>
                    <a:pt x="0" y="4"/>
                  </a:lnTo>
                  <a:lnTo>
                    <a:pt x="5" y="4"/>
                  </a:lnTo>
                  <a:lnTo>
                    <a:pt x="5" y="0"/>
                  </a:lnTo>
                  <a:close/>
                </a:path>
              </a:pathLst>
            </a:custGeom>
            <a:grpFill/>
            <a:ln w="0">
              <a:noFill/>
              <a:prstDash val="solid"/>
              <a:round/>
              <a:headEnd/>
              <a:tailEnd/>
            </a:ln>
          </p:spPr>
          <p:txBody>
            <a:bodyPr/>
            <a:lstStyle/>
            <a:p>
              <a:pPr defTabSz="543689">
                <a:defRPr/>
              </a:pPr>
              <a:endParaRPr lang="zh-CN" altLang="en-US" sz="3201"/>
            </a:p>
          </p:txBody>
        </p:sp>
        <p:sp>
          <p:nvSpPr>
            <p:cNvPr id="143" name="Freeform 128"/>
            <p:cNvSpPr>
              <a:spLocks/>
            </p:cNvSpPr>
            <p:nvPr/>
          </p:nvSpPr>
          <p:spPr bwMode="auto">
            <a:xfrm>
              <a:off x="4156076" y="860426"/>
              <a:ext cx="4763" cy="3175"/>
            </a:xfrm>
            <a:custGeom>
              <a:avLst/>
              <a:gdLst>
                <a:gd name="T0" fmla="*/ 5 w 5"/>
                <a:gd name="T1" fmla="*/ 0 h 4"/>
                <a:gd name="T2" fmla="*/ 5 w 5"/>
                <a:gd name="T3" fmla="*/ 0 h 4"/>
                <a:gd name="T4" fmla="*/ 0 w 5"/>
                <a:gd name="T5" fmla="*/ 0 h 4"/>
                <a:gd name="T6" fmla="*/ 0 w 5"/>
                <a:gd name="T7" fmla="*/ 4 h 4"/>
                <a:gd name="T8" fmla="*/ 5 w 5"/>
                <a:gd name="T9" fmla="*/ 4 h 4"/>
                <a:gd name="T10" fmla="*/ 5 w 5"/>
                <a:gd name="T11" fmla="*/ 0 h 4"/>
              </a:gdLst>
              <a:ahLst/>
              <a:cxnLst>
                <a:cxn ang="0">
                  <a:pos x="T0" y="T1"/>
                </a:cxn>
                <a:cxn ang="0">
                  <a:pos x="T2" y="T3"/>
                </a:cxn>
                <a:cxn ang="0">
                  <a:pos x="T4" y="T5"/>
                </a:cxn>
                <a:cxn ang="0">
                  <a:pos x="T6" y="T7"/>
                </a:cxn>
                <a:cxn ang="0">
                  <a:pos x="T8" y="T9"/>
                </a:cxn>
                <a:cxn ang="0">
                  <a:pos x="T10" y="T11"/>
                </a:cxn>
              </a:cxnLst>
              <a:rect l="0" t="0" r="r" b="b"/>
              <a:pathLst>
                <a:path w="5" h="4">
                  <a:moveTo>
                    <a:pt x="5" y="0"/>
                  </a:moveTo>
                  <a:lnTo>
                    <a:pt x="5" y="0"/>
                  </a:lnTo>
                  <a:lnTo>
                    <a:pt x="0" y="0"/>
                  </a:lnTo>
                  <a:lnTo>
                    <a:pt x="0" y="4"/>
                  </a:lnTo>
                  <a:lnTo>
                    <a:pt x="5" y="4"/>
                  </a:lnTo>
                  <a:lnTo>
                    <a:pt x="5" y="0"/>
                  </a:lnTo>
                  <a:close/>
                </a:path>
              </a:pathLst>
            </a:custGeom>
            <a:grpFill/>
            <a:ln w="0">
              <a:noFill/>
              <a:prstDash val="solid"/>
              <a:round/>
              <a:headEnd/>
              <a:tailEnd/>
            </a:ln>
          </p:spPr>
          <p:txBody>
            <a:bodyPr/>
            <a:lstStyle/>
            <a:p>
              <a:pPr defTabSz="543689">
                <a:defRPr/>
              </a:pPr>
              <a:endParaRPr lang="zh-CN" altLang="en-US" sz="3201"/>
            </a:p>
          </p:txBody>
        </p:sp>
        <p:sp>
          <p:nvSpPr>
            <p:cNvPr id="144" name="Freeform 129"/>
            <p:cNvSpPr>
              <a:spLocks/>
            </p:cNvSpPr>
            <p:nvPr/>
          </p:nvSpPr>
          <p:spPr bwMode="auto">
            <a:xfrm>
              <a:off x="4156076" y="881064"/>
              <a:ext cx="4763" cy="4763"/>
            </a:xfrm>
            <a:custGeom>
              <a:avLst/>
              <a:gdLst>
                <a:gd name="T0" fmla="*/ 5 w 5"/>
                <a:gd name="T1" fmla="*/ 0 h 4"/>
                <a:gd name="T2" fmla="*/ 5 w 5"/>
                <a:gd name="T3" fmla="*/ 0 h 4"/>
                <a:gd name="T4" fmla="*/ 0 w 5"/>
                <a:gd name="T5" fmla="*/ 0 h 4"/>
                <a:gd name="T6" fmla="*/ 0 w 5"/>
                <a:gd name="T7" fmla="*/ 4 h 4"/>
                <a:gd name="T8" fmla="*/ 5 w 5"/>
                <a:gd name="T9" fmla="*/ 4 h 4"/>
                <a:gd name="T10" fmla="*/ 5 w 5"/>
                <a:gd name="T11" fmla="*/ 0 h 4"/>
              </a:gdLst>
              <a:ahLst/>
              <a:cxnLst>
                <a:cxn ang="0">
                  <a:pos x="T0" y="T1"/>
                </a:cxn>
                <a:cxn ang="0">
                  <a:pos x="T2" y="T3"/>
                </a:cxn>
                <a:cxn ang="0">
                  <a:pos x="T4" y="T5"/>
                </a:cxn>
                <a:cxn ang="0">
                  <a:pos x="T6" y="T7"/>
                </a:cxn>
                <a:cxn ang="0">
                  <a:pos x="T8" y="T9"/>
                </a:cxn>
                <a:cxn ang="0">
                  <a:pos x="T10" y="T11"/>
                </a:cxn>
              </a:cxnLst>
              <a:rect l="0" t="0" r="r" b="b"/>
              <a:pathLst>
                <a:path w="5" h="4">
                  <a:moveTo>
                    <a:pt x="5" y="0"/>
                  </a:moveTo>
                  <a:lnTo>
                    <a:pt x="5" y="0"/>
                  </a:lnTo>
                  <a:lnTo>
                    <a:pt x="0" y="0"/>
                  </a:lnTo>
                  <a:lnTo>
                    <a:pt x="0" y="4"/>
                  </a:lnTo>
                  <a:lnTo>
                    <a:pt x="5" y="4"/>
                  </a:lnTo>
                  <a:lnTo>
                    <a:pt x="5" y="0"/>
                  </a:lnTo>
                  <a:close/>
                </a:path>
              </a:pathLst>
            </a:custGeom>
            <a:grpFill/>
            <a:ln w="0">
              <a:noFill/>
              <a:prstDash val="solid"/>
              <a:round/>
              <a:headEnd/>
              <a:tailEnd/>
            </a:ln>
          </p:spPr>
          <p:txBody>
            <a:bodyPr/>
            <a:lstStyle/>
            <a:p>
              <a:pPr defTabSz="543689">
                <a:defRPr/>
              </a:pPr>
              <a:endParaRPr lang="zh-CN" altLang="en-US" sz="3201"/>
            </a:p>
          </p:txBody>
        </p:sp>
        <p:sp>
          <p:nvSpPr>
            <p:cNvPr id="145" name="Freeform 130"/>
            <p:cNvSpPr>
              <a:spLocks/>
            </p:cNvSpPr>
            <p:nvPr/>
          </p:nvSpPr>
          <p:spPr bwMode="auto">
            <a:xfrm>
              <a:off x="4156076" y="890589"/>
              <a:ext cx="4763" cy="4763"/>
            </a:xfrm>
            <a:custGeom>
              <a:avLst/>
              <a:gdLst>
                <a:gd name="T0" fmla="*/ 5 w 5"/>
                <a:gd name="T1" fmla="*/ 0 h 4"/>
                <a:gd name="T2" fmla="*/ 5 w 5"/>
                <a:gd name="T3" fmla="*/ 0 h 4"/>
                <a:gd name="T4" fmla="*/ 0 w 5"/>
                <a:gd name="T5" fmla="*/ 0 h 4"/>
                <a:gd name="T6" fmla="*/ 0 w 5"/>
                <a:gd name="T7" fmla="*/ 4 h 4"/>
                <a:gd name="T8" fmla="*/ 5 w 5"/>
                <a:gd name="T9" fmla="*/ 4 h 4"/>
                <a:gd name="T10" fmla="*/ 5 w 5"/>
                <a:gd name="T11" fmla="*/ 0 h 4"/>
              </a:gdLst>
              <a:ahLst/>
              <a:cxnLst>
                <a:cxn ang="0">
                  <a:pos x="T0" y="T1"/>
                </a:cxn>
                <a:cxn ang="0">
                  <a:pos x="T2" y="T3"/>
                </a:cxn>
                <a:cxn ang="0">
                  <a:pos x="T4" y="T5"/>
                </a:cxn>
                <a:cxn ang="0">
                  <a:pos x="T6" y="T7"/>
                </a:cxn>
                <a:cxn ang="0">
                  <a:pos x="T8" y="T9"/>
                </a:cxn>
                <a:cxn ang="0">
                  <a:pos x="T10" y="T11"/>
                </a:cxn>
              </a:cxnLst>
              <a:rect l="0" t="0" r="r" b="b"/>
              <a:pathLst>
                <a:path w="5" h="4">
                  <a:moveTo>
                    <a:pt x="5" y="0"/>
                  </a:moveTo>
                  <a:lnTo>
                    <a:pt x="5" y="0"/>
                  </a:lnTo>
                  <a:lnTo>
                    <a:pt x="0" y="0"/>
                  </a:lnTo>
                  <a:lnTo>
                    <a:pt x="0" y="4"/>
                  </a:lnTo>
                  <a:lnTo>
                    <a:pt x="5" y="4"/>
                  </a:lnTo>
                  <a:lnTo>
                    <a:pt x="5" y="0"/>
                  </a:lnTo>
                  <a:close/>
                </a:path>
              </a:pathLst>
            </a:custGeom>
            <a:grpFill/>
            <a:ln w="0">
              <a:noFill/>
              <a:prstDash val="solid"/>
              <a:round/>
              <a:headEnd/>
              <a:tailEnd/>
            </a:ln>
          </p:spPr>
          <p:txBody>
            <a:bodyPr/>
            <a:lstStyle/>
            <a:p>
              <a:pPr defTabSz="543689">
                <a:defRPr/>
              </a:pPr>
              <a:endParaRPr lang="zh-CN" altLang="en-US" sz="3201"/>
            </a:p>
          </p:txBody>
        </p:sp>
        <p:sp>
          <p:nvSpPr>
            <p:cNvPr id="146" name="Freeform 131"/>
            <p:cNvSpPr>
              <a:spLocks/>
            </p:cNvSpPr>
            <p:nvPr/>
          </p:nvSpPr>
          <p:spPr bwMode="auto">
            <a:xfrm>
              <a:off x="4156076" y="865189"/>
              <a:ext cx="4763" cy="3175"/>
            </a:xfrm>
            <a:custGeom>
              <a:avLst/>
              <a:gdLst>
                <a:gd name="T0" fmla="*/ 5 w 5"/>
                <a:gd name="T1" fmla="*/ 0 h 4"/>
                <a:gd name="T2" fmla="*/ 5 w 5"/>
                <a:gd name="T3" fmla="*/ 0 h 4"/>
                <a:gd name="T4" fmla="*/ 0 w 5"/>
                <a:gd name="T5" fmla="*/ 0 h 4"/>
                <a:gd name="T6" fmla="*/ 0 w 5"/>
                <a:gd name="T7" fmla="*/ 4 h 4"/>
                <a:gd name="T8" fmla="*/ 5 w 5"/>
                <a:gd name="T9" fmla="*/ 4 h 4"/>
                <a:gd name="T10" fmla="*/ 5 w 5"/>
                <a:gd name="T11" fmla="*/ 0 h 4"/>
              </a:gdLst>
              <a:ahLst/>
              <a:cxnLst>
                <a:cxn ang="0">
                  <a:pos x="T0" y="T1"/>
                </a:cxn>
                <a:cxn ang="0">
                  <a:pos x="T2" y="T3"/>
                </a:cxn>
                <a:cxn ang="0">
                  <a:pos x="T4" y="T5"/>
                </a:cxn>
                <a:cxn ang="0">
                  <a:pos x="T6" y="T7"/>
                </a:cxn>
                <a:cxn ang="0">
                  <a:pos x="T8" y="T9"/>
                </a:cxn>
                <a:cxn ang="0">
                  <a:pos x="T10" y="T11"/>
                </a:cxn>
              </a:cxnLst>
              <a:rect l="0" t="0" r="r" b="b"/>
              <a:pathLst>
                <a:path w="5" h="4">
                  <a:moveTo>
                    <a:pt x="5" y="0"/>
                  </a:moveTo>
                  <a:lnTo>
                    <a:pt x="5" y="0"/>
                  </a:lnTo>
                  <a:lnTo>
                    <a:pt x="0" y="0"/>
                  </a:lnTo>
                  <a:lnTo>
                    <a:pt x="0" y="4"/>
                  </a:lnTo>
                  <a:lnTo>
                    <a:pt x="5" y="4"/>
                  </a:lnTo>
                  <a:lnTo>
                    <a:pt x="5" y="0"/>
                  </a:lnTo>
                  <a:close/>
                </a:path>
              </a:pathLst>
            </a:custGeom>
            <a:grpFill/>
            <a:ln w="0">
              <a:noFill/>
              <a:prstDash val="solid"/>
              <a:round/>
              <a:headEnd/>
              <a:tailEnd/>
            </a:ln>
          </p:spPr>
          <p:txBody>
            <a:bodyPr/>
            <a:lstStyle/>
            <a:p>
              <a:pPr defTabSz="543689">
                <a:defRPr/>
              </a:pPr>
              <a:endParaRPr lang="zh-CN" altLang="en-US" sz="3201"/>
            </a:p>
          </p:txBody>
        </p:sp>
        <p:sp>
          <p:nvSpPr>
            <p:cNvPr id="147" name="Freeform 132"/>
            <p:cNvSpPr>
              <a:spLocks/>
            </p:cNvSpPr>
            <p:nvPr/>
          </p:nvSpPr>
          <p:spPr bwMode="auto">
            <a:xfrm>
              <a:off x="4156076" y="869951"/>
              <a:ext cx="4763" cy="3175"/>
            </a:xfrm>
            <a:custGeom>
              <a:avLst/>
              <a:gdLst>
                <a:gd name="T0" fmla="*/ 5 w 5"/>
                <a:gd name="T1" fmla="*/ 0 h 4"/>
                <a:gd name="T2" fmla="*/ 5 w 5"/>
                <a:gd name="T3" fmla="*/ 0 h 4"/>
                <a:gd name="T4" fmla="*/ 0 w 5"/>
                <a:gd name="T5" fmla="*/ 0 h 4"/>
                <a:gd name="T6" fmla="*/ 0 w 5"/>
                <a:gd name="T7" fmla="*/ 4 h 4"/>
                <a:gd name="T8" fmla="*/ 5 w 5"/>
                <a:gd name="T9" fmla="*/ 4 h 4"/>
                <a:gd name="T10" fmla="*/ 5 w 5"/>
                <a:gd name="T11" fmla="*/ 0 h 4"/>
              </a:gdLst>
              <a:ahLst/>
              <a:cxnLst>
                <a:cxn ang="0">
                  <a:pos x="T0" y="T1"/>
                </a:cxn>
                <a:cxn ang="0">
                  <a:pos x="T2" y="T3"/>
                </a:cxn>
                <a:cxn ang="0">
                  <a:pos x="T4" y="T5"/>
                </a:cxn>
                <a:cxn ang="0">
                  <a:pos x="T6" y="T7"/>
                </a:cxn>
                <a:cxn ang="0">
                  <a:pos x="T8" y="T9"/>
                </a:cxn>
                <a:cxn ang="0">
                  <a:pos x="T10" y="T11"/>
                </a:cxn>
              </a:cxnLst>
              <a:rect l="0" t="0" r="r" b="b"/>
              <a:pathLst>
                <a:path w="5" h="4">
                  <a:moveTo>
                    <a:pt x="5" y="0"/>
                  </a:moveTo>
                  <a:lnTo>
                    <a:pt x="5" y="0"/>
                  </a:lnTo>
                  <a:lnTo>
                    <a:pt x="0" y="0"/>
                  </a:lnTo>
                  <a:lnTo>
                    <a:pt x="0" y="4"/>
                  </a:lnTo>
                  <a:lnTo>
                    <a:pt x="5" y="4"/>
                  </a:lnTo>
                  <a:lnTo>
                    <a:pt x="5" y="0"/>
                  </a:lnTo>
                  <a:close/>
                </a:path>
              </a:pathLst>
            </a:custGeom>
            <a:grpFill/>
            <a:ln w="0">
              <a:noFill/>
              <a:prstDash val="solid"/>
              <a:round/>
              <a:headEnd/>
              <a:tailEnd/>
            </a:ln>
          </p:spPr>
          <p:txBody>
            <a:bodyPr/>
            <a:lstStyle/>
            <a:p>
              <a:pPr defTabSz="543689">
                <a:defRPr/>
              </a:pPr>
              <a:endParaRPr lang="zh-CN" altLang="en-US" sz="3201"/>
            </a:p>
          </p:txBody>
        </p:sp>
        <p:sp>
          <p:nvSpPr>
            <p:cNvPr id="148" name="Freeform 133"/>
            <p:cNvSpPr>
              <a:spLocks noEditPoints="1"/>
            </p:cNvSpPr>
            <p:nvPr/>
          </p:nvSpPr>
          <p:spPr bwMode="auto">
            <a:xfrm>
              <a:off x="4013201" y="855664"/>
              <a:ext cx="174625" cy="44450"/>
            </a:xfrm>
            <a:custGeom>
              <a:avLst/>
              <a:gdLst>
                <a:gd name="T0" fmla="*/ 198 w 204"/>
                <a:gd name="T1" fmla="*/ 25 h 53"/>
                <a:gd name="T2" fmla="*/ 198 w 204"/>
                <a:gd name="T3" fmla="*/ 25 h 53"/>
                <a:gd name="T4" fmla="*/ 110 w 204"/>
                <a:gd name="T5" fmla="*/ 25 h 53"/>
                <a:gd name="T6" fmla="*/ 110 w 204"/>
                <a:gd name="T7" fmla="*/ 22 h 53"/>
                <a:gd name="T8" fmla="*/ 164 w 204"/>
                <a:gd name="T9" fmla="*/ 22 h 53"/>
                <a:gd name="T10" fmla="*/ 164 w 204"/>
                <a:gd name="T11" fmla="*/ 3 h 53"/>
                <a:gd name="T12" fmla="*/ 198 w 204"/>
                <a:gd name="T13" fmla="*/ 3 h 53"/>
                <a:gd name="T14" fmla="*/ 198 w 204"/>
                <a:gd name="T15" fmla="*/ 25 h 53"/>
                <a:gd name="T16" fmla="*/ 198 w 204"/>
                <a:gd name="T17" fmla="*/ 50 h 53"/>
                <a:gd name="T18" fmla="*/ 198 w 204"/>
                <a:gd name="T19" fmla="*/ 50 h 53"/>
                <a:gd name="T20" fmla="*/ 110 w 204"/>
                <a:gd name="T21" fmla="*/ 50 h 53"/>
                <a:gd name="T22" fmla="*/ 110 w 204"/>
                <a:gd name="T23" fmla="*/ 47 h 53"/>
                <a:gd name="T24" fmla="*/ 164 w 204"/>
                <a:gd name="T25" fmla="*/ 47 h 53"/>
                <a:gd name="T26" fmla="*/ 164 w 204"/>
                <a:gd name="T27" fmla="*/ 28 h 53"/>
                <a:gd name="T28" fmla="*/ 198 w 204"/>
                <a:gd name="T29" fmla="*/ 28 h 53"/>
                <a:gd name="T30" fmla="*/ 198 w 204"/>
                <a:gd name="T31" fmla="*/ 50 h 53"/>
                <a:gd name="T32" fmla="*/ 0 w 204"/>
                <a:gd name="T33" fmla="*/ 53 h 53"/>
                <a:gd name="T34" fmla="*/ 0 w 204"/>
                <a:gd name="T35" fmla="*/ 53 h 53"/>
                <a:gd name="T36" fmla="*/ 204 w 204"/>
                <a:gd name="T37" fmla="*/ 53 h 53"/>
                <a:gd name="T38" fmla="*/ 204 w 204"/>
                <a:gd name="T39" fmla="*/ 0 h 53"/>
                <a:gd name="T40" fmla="*/ 0 w 204"/>
                <a:gd name="T41" fmla="*/ 0 h 53"/>
                <a:gd name="T42" fmla="*/ 0 w 204"/>
                <a:gd name="T43" fmla="*/ 5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04" h="53">
                  <a:moveTo>
                    <a:pt x="198" y="25"/>
                  </a:moveTo>
                  <a:lnTo>
                    <a:pt x="198" y="25"/>
                  </a:lnTo>
                  <a:lnTo>
                    <a:pt x="110" y="25"/>
                  </a:lnTo>
                  <a:lnTo>
                    <a:pt x="110" y="22"/>
                  </a:lnTo>
                  <a:lnTo>
                    <a:pt x="164" y="22"/>
                  </a:lnTo>
                  <a:lnTo>
                    <a:pt x="164" y="3"/>
                  </a:lnTo>
                  <a:lnTo>
                    <a:pt x="198" y="3"/>
                  </a:lnTo>
                  <a:lnTo>
                    <a:pt x="198" y="25"/>
                  </a:lnTo>
                  <a:close/>
                  <a:moveTo>
                    <a:pt x="198" y="50"/>
                  </a:moveTo>
                  <a:lnTo>
                    <a:pt x="198" y="50"/>
                  </a:lnTo>
                  <a:lnTo>
                    <a:pt x="110" y="50"/>
                  </a:lnTo>
                  <a:lnTo>
                    <a:pt x="110" y="47"/>
                  </a:lnTo>
                  <a:lnTo>
                    <a:pt x="164" y="47"/>
                  </a:lnTo>
                  <a:lnTo>
                    <a:pt x="164" y="28"/>
                  </a:lnTo>
                  <a:lnTo>
                    <a:pt x="198" y="28"/>
                  </a:lnTo>
                  <a:lnTo>
                    <a:pt x="198" y="50"/>
                  </a:lnTo>
                  <a:close/>
                  <a:moveTo>
                    <a:pt x="0" y="53"/>
                  </a:moveTo>
                  <a:lnTo>
                    <a:pt x="0" y="53"/>
                  </a:lnTo>
                  <a:lnTo>
                    <a:pt x="204" y="53"/>
                  </a:lnTo>
                  <a:lnTo>
                    <a:pt x="204" y="0"/>
                  </a:lnTo>
                  <a:lnTo>
                    <a:pt x="0" y="0"/>
                  </a:lnTo>
                  <a:lnTo>
                    <a:pt x="0" y="53"/>
                  </a:lnTo>
                  <a:close/>
                </a:path>
              </a:pathLst>
            </a:custGeom>
            <a:grpFill/>
            <a:ln w="0">
              <a:noFill/>
              <a:prstDash val="solid"/>
              <a:round/>
              <a:headEnd/>
              <a:tailEnd/>
            </a:ln>
          </p:spPr>
          <p:txBody>
            <a:bodyPr/>
            <a:lstStyle/>
            <a:p>
              <a:pPr defTabSz="543689">
                <a:defRPr/>
              </a:pPr>
              <a:endParaRPr lang="zh-CN" altLang="en-US" sz="3201"/>
            </a:p>
          </p:txBody>
        </p:sp>
        <p:sp>
          <p:nvSpPr>
            <p:cNvPr id="149" name="Freeform 134"/>
            <p:cNvSpPr>
              <a:spLocks/>
            </p:cNvSpPr>
            <p:nvPr/>
          </p:nvSpPr>
          <p:spPr bwMode="auto">
            <a:xfrm>
              <a:off x="3975101" y="938214"/>
              <a:ext cx="3175" cy="4763"/>
            </a:xfrm>
            <a:custGeom>
              <a:avLst/>
              <a:gdLst>
                <a:gd name="T0" fmla="*/ 4 w 4"/>
                <a:gd name="T1" fmla="*/ 0 h 4"/>
                <a:gd name="T2" fmla="*/ 4 w 4"/>
                <a:gd name="T3" fmla="*/ 0 h 4"/>
                <a:gd name="T4" fmla="*/ 0 w 4"/>
                <a:gd name="T5" fmla="*/ 0 h 4"/>
                <a:gd name="T6" fmla="*/ 0 w 4"/>
                <a:gd name="T7" fmla="*/ 4 h 4"/>
                <a:gd name="T8" fmla="*/ 4 w 4"/>
                <a:gd name="T9" fmla="*/ 4 h 4"/>
                <a:gd name="T10" fmla="*/ 4 w 4"/>
                <a:gd name="T11" fmla="*/ 0 h 4"/>
              </a:gdLst>
              <a:ahLst/>
              <a:cxnLst>
                <a:cxn ang="0">
                  <a:pos x="T0" y="T1"/>
                </a:cxn>
                <a:cxn ang="0">
                  <a:pos x="T2" y="T3"/>
                </a:cxn>
                <a:cxn ang="0">
                  <a:pos x="T4" y="T5"/>
                </a:cxn>
                <a:cxn ang="0">
                  <a:pos x="T6" y="T7"/>
                </a:cxn>
                <a:cxn ang="0">
                  <a:pos x="T8" y="T9"/>
                </a:cxn>
                <a:cxn ang="0">
                  <a:pos x="T10" y="T11"/>
                </a:cxn>
              </a:cxnLst>
              <a:rect l="0" t="0" r="r" b="b"/>
              <a:pathLst>
                <a:path w="4" h="4">
                  <a:moveTo>
                    <a:pt x="4" y="0"/>
                  </a:moveTo>
                  <a:lnTo>
                    <a:pt x="4" y="0"/>
                  </a:lnTo>
                  <a:lnTo>
                    <a:pt x="0" y="0"/>
                  </a:lnTo>
                  <a:lnTo>
                    <a:pt x="0" y="4"/>
                  </a:lnTo>
                  <a:lnTo>
                    <a:pt x="4" y="4"/>
                  </a:lnTo>
                  <a:lnTo>
                    <a:pt x="4" y="0"/>
                  </a:lnTo>
                  <a:close/>
                </a:path>
              </a:pathLst>
            </a:custGeom>
            <a:grpFill/>
            <a:ln w="0">
              <a:noFill/>
              <a:prstDash val="solid"/>
              <a:round/>
              <a:headEnd/>
              <a:tailEnd/>
            </a:ln>
          </p:spPr>
          <p:txBody>
            <a:bodyPr/>
            <a:lstStyle/>
            <a:p>
              <a:pPr defTabSz="543689">
                <a:defRPr/>
              </a:pPr>
              <a:endParaRPr lang="zh-CN" altLang="en-US" sz="3201"/>
            </a:p>
          </p:txBody>
        </p:sp>
        <p:sp>
          <p:nvSpPr>
            <p:cNvPr id="150" name="Freeform 135"/>
            <p:cNvSpPr>
              <a:spLocks/>
            </p:cNvSpPr>
            <p:nvPr/>
          </p:nvSpPr>
          <p:spPr bwMode="auto">
            <a:xfrm>
              <a:off x="3975101" y="912814"/>
              <a:ext cx="3175" cy="3175"/>
            </a:xfrm>
            <a:custGeom>
              <a:avLst/>
              <a:gdLst>
                <a:gd name="T0" fmla="*/ 4 w 4"/>
                <a:gd name="T1" fmla="*/ 0 h 4"/>
                <a:gd name="T2" fmla="*/ 4 w 4"/>
                <a:gd name="T3" fmla="*/ 0 h 4"/>
                <a:gd name="T4" fmla="*/ 0 w 4"/>
                <a:gd name="T5" fmla="*/ 0 h 4"/>
                <a:gd name="T6" fmla="*/ 0 w 4"/>
                <a:gd name="T7" fmla="*/ 4 h 4"/>
                <a:gd name="T8" fmla="*/ 4 w 4"/>
                <a:gd name="T9" fmla="*/ 4 h 4"/>
                <a:gd name="T10" fmla="*/ 4 w 4"/>
                <a:gd name="T11" fmla="*/ 0 h 4"/>
              </a:gdLst>
              <a:ahLst/>
              <a:cxnLst>
                <a:cxn ang="0">
                  <a:pos x="T0" y="T1"/>
                </a:cxn>
                <a:cxn ang="0">
                  <a:pos x="T2" y="T3"/>
                </a:cxn>
                <a:cxn ang="0">
                  <a:pos x="T4" y="T5"/>
                </a:cxn>
                <a:cxn ang="0">
                  <a:pos x="T6" y="T7"/>
                </a:cxn>
                <a:cxn ang="0">
                  <a:pos x="T8" y="T9"/>
                </a:cxn>
                <a:cxn ang="0">
                  <a:pos x="T10" y="T11"/>
                </a:cxn>
              </a:cxnLst>
              <a:rect l="0" t="0" r="r" b="b"/>
              <a:pathLst>
                <a:path w="4" h="4">
                  <a:moveTo>
                    <a:pt x="4" y="0"/>
                  </a:moveTo>
                  <a:lnTo>
                    <a:pt x="4" y="0"/>
                  </a:lnTo>
                  <a:lnTo>
                    <a:pt x="0" y="0"/>
                  </a:lnTo>
                  <a:lnTo>
                    <a:pt x="0" y="4"/>
                  </a:lnTo>
                  <a:lnTo>
                    <a:pt x="4" y="4"/>
                  </a:lnTo>
                  <a:lnTo>
                    <a:pt x="4" y="0"/>
                  </a:lnTo>
                  <a:close/>
                </a:path>
              </a:pathLst>
            </a:custGeom>
            <a:grpFill/>
            <a:ln w="0">
              <a:noFill/>
              <a:prstDash val="solid"/>
              <a:round/>
              <a:headEnd/>
              <a:tailEnd/>
            </a:ln>
          </p:spPr>
          <p:txBody>
            <a:bodyPr/>
            <a:lstStyle/>
            <a:p>
              <a:pPr defTabSz="543689">
                <a:defRPr/>
              </a:pPr>
              <a:endParaRPr lang="zh-CN" altLang="en-US" sz="3201"/>
            </a:p>
          </p:txBody>
        </p:sp>
        <p:sp>
          <p:nvSpPr>
            <p:cNvPr id="151" name="Freeform 136"/>
            <p:cNvSpPr>
              <a:spLocks/>
            </p:cNvSpPr>
            <p:nvPr/>
          </p:nvSpPr>
          <p:spPr bwMode="auto">
            <a:xfrm>
              <a:off x="3975101" y="935039"/>
              <a:ext cx="3175" cy="3175"/>
            </a:xfrm>
            <a:custGeom>
              <a:avLst/>
              <a:gdLst>
                <a:gd name="T0" fmla="*/ 4 w 4"/>
                <a:gd name="T1" fmla="*/ 0 h 4"/>
                <a:gd name="T2" fmla="*/ 4 w 4"/>
                <a:gd name="T3" fmla="*/ 0 h 4"/>
                <a:gd name="T4" fmla="*/ 0 w 4"/>
                <a:gd name="T5" fmla="*/ 0 h 4"/>
                <a:gd name="T6" fmla="*/ 0 w 4"/>
                <a:gd name="T7" fmla="*/ 4 h 4"/>
                <a:gd name="T8" fmla="*/ 4 w 4"/>
                <a:gd name="T9" fmla="*/ 4 h 4"/>
                <a:gd name="T10" fmla="*/ 4 w 4"/>
                <a:gd name="T11" fmla="*/ 0 h 4"/>
              </a:gdLst>
              <a:ahLst/>
              <a:cxnLst>
                <a:cxn ang="0">
                  <a:pos x="T0" y="T1"/>
                </a:cxn>
                <a:cxn ang="0">
                  <a:pos x="T2" y="T3"/>
                </a:cxn>
                <a:cxn ang="0">
                  <a:pos x="T4" y="T5"/>
                </a:cxn>
                <a:cxn ang="0">
                  <a:pos x="T6" y="T7"/>
                </a:cxn>
                <a:cxn ang="0">
                  <a:pos x="T8" y="T9"/>
                </a:cxn>
                <a:cxn ang="0">
                  <a:pos x="T10" y="T11"/>
                </a:cxn>
              </a:cxnLst>
              <a:rect l="0" t="0" r="r" b="b"/>
              <a:pathLst>
                <a:path w="4" h="4">
                  <a:moveTo>
                    <a:pt x="4" y="0"/>
                  </a:moveTo>
                  <a:lnTo>
                    <a:pt x="4" y="0"/>
                  </a:lnTo>
                  <a:lnTo>
                    <a:pt x="0" y="0"/>
                  </a:lnTo>
                  <a:lnTo>
                    <a:pt x="0" y="4"/>
                  </a:lnTo>
                  <a:lnTo>
                    <a:pt x="4" y="4"/>
                  </a:lnTo>
                  <a:lnTo>
                    <a:pt x="4" y="0"/>
                  </a:lnTo>
                  <a:close/>
                </a:path>
              </a:pathLst>
            </a:custGeom>
            <a:grpFill/>
            <a:ln w="0">
              <a:noFill/>
              <a:prstDash val="solid"/>
              <a:round/>
              <a:headEnd/>
              <a:tailEnd/>
            </a:ln>
          </p:spPr>
          <p:txBody>
            <a:bodyPr/>
            <a:lstStyle/>
            <a:p>
              <a:pPr defTabSz="543689">
                <a:defRPr/>
              </a:pPr>
              <a:endParaRPr lang="zh-CN" altLang="en-US" sz="3201"/>
            </a:p>
          </p:txBody>
        </p:sp>
        <p:sp>
          <p:nvSpPr>
            <p:cNvPr id="152" name="Freeform 137"/>
            <p:cNvSpPr>
              <a:spLocks/>
            </p:cNvSpPr>
            <p:nvPr/>
          </p:nvSpPr>
          <p:spPr bwMode="auto">
            <a:xfrm>
              <a:off x="3975101" y="944564"/>
              <a:ext cx="3175" cy="3175"/>
            </a:xfrm>
            <a:custGeom>
              <a:avLst/>
              <a:gdLst>
                <a:gd name="T0" fmla="*/ 4 w 4"/>
                <a:gd name="T1" fmla="*/ 0 h 4"/>
                <a:gd name="T2" fmla="*/ 4 w 4"/>
                <a:gd name="T3" fmla="*/ 0 h 4"/>
                <a:gd name="T4" fmla="*/ 0 w 4"/>
                <a:gd name="T5" fmla="*/ 0 h 4"/>
                <a:gd name="T6" fmla="*/ 0 w 4"/>
                <a:gd name="T7" fmla="*/ 4 h 4"/>
                <a:gd name="T8" fmla="*/ 4 w 4"/>
                <a:gd name="T9" fmla="*/ 4 h 4"/>
                <a:gd name="T10" fmla="*/ 4 w 4"/>
                <a:gd name="T11" fmla="*/ 0 h 4"/>
              </a:gdLst>
              <a:ahLst/>
              <a:cxnLst>
                <a:cxn ang="0">
                  <a:pos x="T0" y="T1"/>
                </a:cxn>
                <a:cxn ang="0">
                  <a:pos x="T2" y="T3"/>
                </a:cxn>
                <a:cxn ang="0">
                  <a:pos x="T4" y="T5"/>
                </a:cxn>
                <a:cxn ang="0">
                  <a:pos x="T6" y="T7"/>
                </a:cxn>
                <a:cxn ang="0">
                  <a:pos x="T8" y="T9"/>
                </a:cxn>
                <a:cxn ang="0">
                  <a:pos x="T10" y="T11"/>
                </a:cxn>
              </a:cxnLst>
              <a:rect l="0" t="0" r="r" b="b"/>
              <a:pathLst>
                <a:path w="4" h="4">
                  <a:moveTo>
                    <a:pt x="4" y="0"/>
                  </a:moveTo>
                  <a:lnTo>
                    <a:pt x="4" y="0"/>
                  </a:lnTo>
                  <a:lnTo>
                    <a:pt x="0" y="0"/>
                  </a:lnTo>
                  <a:lnTo>
                    <a:pt x="0" y="4"/>
                  </a:lnTo>
                  <a:lnTo>
                    <a:pt x="4" y="4"/>
                  </a:lnTo>
                  <a:lnTo>
                    <a:pt x="4" y="0"/>
                  </a:lnTo>
                  <a:close/>
                </a:path>
              </a:pathLst>
            </a:custGeom>
            <a:grpFill/>
            <a:ln w="0">
              <a:noFill/>
              <a:prstDash val="solid"/>
              <a:round/>
              <a:headEnd/>
              <a:tailEnd/>
            </a:ln>
          </p:spPr>
          <p:txBody>
            <a:bodyPr/>
            <a:lstStyle/>
            <a:p>
              <a:pPr defTabSz="543689">
                <a:defRPr/>
              </a:pPr>
              <a:endParaRPr lang="zh-CN" altLang="en-US" sz="3201"/>
            </a:p>
          </p:txBody>
        </p:sp>
        <p:sp>
          <p:nvSpPr>
            <p:cNvPr id="153" name="Freeform 138"/>
            <p:cNvSpPr>
              <a:spLocks/>
            </p:cNvSpPr>
            <p:nvPr/>
          </p:nvSpPr>
          <p:spPr bwMode="auto">
            <a:xfrm>
              <a:off x="3975101" y="917576"/>
              <a:ext cx="3175" cy="3175"/>
            </a:xfrm>
            <a:custGeom>
              <a:avLst/>
              <a:gdLst>
                <a:gd name="T0" fmla="*/ 4 w 4"/>
                <a:gd name="T1" fmla="*/ 0 h 4"/>
                <a:gd name="T2" fmla="*/ 4 w 4"/>
                <a:gd name="T3" fmla="*/ 0 h 4"/>
                <a:gd name="T4" fmla="*/ 0 w 4"/>
                <a:gd name="T5" fmla="*/ 0 h 4"/>
                <a:gd name="T6" fmla="*/ 0 w 4"/>
                <a:gd name="T7" fmla="*/ 4 h 4"/>
                <a:gd name="T8" fmla="*/ 4 w 4"/>
                <a:gd name="T9" fmla="*/ 4 h 4"/>
                <a:gd name="T10" fmla="*/ 4 w 4"/>
                <a:gd name="T11" fmla="*/ 0 h 4"/>
              </a:gdLst>
              <a:ahLst/>
              <a:cxnLst>
                <a:cxn ang="0">
                  <a:pos x="T0" y="T1"/>
                </a:cxn>
                <a:cxn ang="0">
                  <a:pos x="T2" y="T3"/>
                </a:cxn>
                <a:cxn ang="0">
                  <a:pos x="T4" y="T5"/>
                </a:cxn>
                <a:cxn ang="0">
                  <a:pos x="T6" y="T7"/>
                </a:cxn>
                <a:cxn ang="0">
                  <a:pos x="T8" y="T9"/>
                </a:cxn>
                <a:cxn ang="0">
                  <a:pos x="T10" y="T11"/>
                </a:cxn>
              </a:cxnLst>
              <a:rect l="0" t="0" r="r" b="b"/>
              <a:pathLst>
                <a:path w="4" h="4">
                  <a:moveTo>
                    <a:pt x="4" y="0"/>
                  </a:moveTo>
                  <a:lnTo>
                    <a:pt x="4" y="0"/>
                  </a:lnTo>
                  <a:lnTo>
                    <a:pt x="0" y="0"/>
                  </a:lnTo>
                  <a:lnTo>
                    <a:pt x="0" y="4"/>
                  </a:lnTo>
                  <a:lnTo>
                    <a:pt x="4" y="4"/>
                  </a:lnTo>
                  <a:lnTo>
                    <a:pt x="4" y="0"/>
                  </a:lnTo>
                  <a:close/>
                </a:path>
              </a:pathLst>
            </a:custGeom>
            <a:grpFill/>
            <a:ln w="0">
              <a:noFill/>
              <a:prstDash val="solid"/>
              <a:round/>
              <a:headEnd/>
              <a:tailEnd/>
            </a:ln>
          </p:spPr>
          <p:txBody>
            <a:bodyPr/>
            <a:lstStyle/>
            <a:p>
              <a:pPr defTabSz="543689">
                <a:defRPr/>
              </a:pPr>
              <a:endParaRPr lang="zh-CN" altLang="en-US" sz="3201"/>
            </a:p>
          </p:txBody>
        </p:sp>
        <p:sp>
          <p:nvSpPr>
            <p:cNvPr id="154" name="Freeform 139"/>
            <p:cNvSpPr>
              <a:spLocks/>
            </p:cNvSpPr>
            <p:nvPr/>
          </p:nvSpPr>
          <p:spPr bwMode="auto">
            <a:xfrm>
              <a:off x="3975101" y="922339"/>
              <a:ext cx="3175" cy="3175"/>
            </a:xfrm>
            <a:custGeom>
              <a:avLst/>
              <a:gdLst>
                <a:gd name="T0" fmla="*/ 4 w 4"/>
                <a:gd name="T1" fmla="*/ 0 h 4"/>
                <a:gd name="T2" fmla="*/ 4 w 4"/>
                <a:gd name="T3" fmla="*/ 0 h 4"/>
                <a:gd name="T4" fmla="*/ 0 w 4"/>
                <a:gd name="T5" fmla="*/ 0 h 4"/>
                <a:gd name="T6" fmla="*/ 0 w 4"/>
                <a:gd name="T7" fmla="*/ 4 h 4"/>
                <a:gd name="T8" fmla="*/ 4 w 4"/>
                <a:gd name="T9" fmla="*/ 4 h 4"/>
                <a:gd name="T10" fmla="*/ 4 w 4"/>
                <a:gd name="T11" fmla="*/ 0 h 4"/>
              </a:gdLst>
              <a:ahLst/>
              <a:cxnLst>
                <a:cxn ang="0">
                  <a:pos x="T0" y="T1"/>
                </a:cxn>
                <a:cxn ang="0">
                  <a:pos x="T2" y="T3"/>
                </a:cxn>
                <a:cxn ang="0">
                  <a:pos x="T4" y="T5"/>
                </a:cxn>
                <a:cxn ang="0">
                  <a:pos x="T6" y="T7"/>
                </a:cxn>
                <a:cxn ang="0">
                  <a:pos x="T8" y="T9"/>
                </a:cxn>
                <a:cxn ang="0">
                  <a:pos x="T10" y="T11"/>
                </a:cxn>
              </a:cxnLst>
              <a:rect l="0" t="0" r="r" b="b"/>
              <a:pathLst>
                <a:path w="4" h="4">
                  <a:moveTo>
                    <a:pt x="4" y="0"/>
                  </a:moveTo>
                  <a:lnTo>
                    <a:pt x="4" y="0"/>
                  </a:lnTo>
                  <a:lnTo>
                    <a:pt x="0" y="0"/>
                  </a:lnTo>
                  <a:lnTo>
                    <a:pt x="0" y="4"/>
                  </a:lnTo>
                  <a:lnTo>
                    <a:pt x="4" y="4"/>
                  </a:lnTo>
                  <a:lnTo>
                    <a:pt x="4" y="0"/>
                  </a:lnTo>
                  <a:close/>
                </a:path>
              </a:pathLst>
            </a:custGeom>
            <a:grpFill/>
            <a:ln w="0">
              <a:noFill/>
              <a:prstDash val="solid"/>
              <a:round/>
              <a:headEnd/>
              <a:tailEnd/>
            </a:ln>
          </p:spPr>
          <p:txBody>
            <a:bodyPr/>
            <a:lstStyle/>
            <a:p>
              <a:pPr defTabSz="543689">
                <a:defRPr/>
              </a:pPr>
              <a:endParaRPr lang="zh-CN" altLang="en-US" sz="3201"/>
            </a:p>
          </p:txBody>
        </p:sp>
        <p:sp>
          <p:nvSpPr>
            <p:cNvPr id="155" name="Freeform 140"/>
            <p:cNvSpPr>
              <a:spLocks noEditPoints="1"/>
            </p:cNvSpPr>
            <p:nvPr/>
          </p:nvSpPr>
          <p:spPr bwMode="auto">
            <a:xfrm>
              <a:off x="3832226" y="908051"/>
              <a:ext cx="174625" cy="46038"/>
            </a:xfrm>
            <a:custGeom>
              <a:avLst/>
              <a:gdLst>
                <a:gd name="T0" fmla="*/ 198 w 205"/>
                <a:gd name="T1" fmla="*/ 25 h 53"/>
                <a:gd name="T2" fmla="*/ 198 w 205"/>
                <a:gd name="T3" fmla="*/ 25 h 53"/>
                <a:gd name="T4" fmla="*/ 110 w 205"/>
                <a:gd name="T5" fmla="*/ 25 h 53"/>
                <a:gd name="T6" fmla="*/ 110 w 205"/>
                <a:gd name="T7" fmla="*/ 22 h 53"/>
                <a:gd name="T8" fmla="*/ 165 w 205"/>
                <a:gd name="T9" fmla="*/ 22 h 53"/>
                <a:gd name="T10" fmla="*/ 165 w 205"/>
                <a:gd name="T11" fmla="*/ 3 h 53"/>
                <a:gd name="T12" fmla="*/ 198 w 205"/>
                <a:gd name="T13" fmla="*/ 3 h 53"/>
                <a:gd name="T14" fmla="*/ 198 w 205"/>
                <a:gd name="T15" fmla="*/ 25 h 53"/>
                <a:gd name="T16" fmla="*/ 198 w 205"/>
                <a:gd name="T17" fmla="*/ 50 h 53"/>
                <a:gd name="T18" fmla="*/ 198 w 205"/>
                <a:gd name="T19" fmla="*/ 50 h 53"/>
                <a:gd name="T20" fmla="*/ 110 w 205"/>
                <a:gd name="T21" fmla="*/ 50 h 53"/>
                <a:gd name="T22" fmla="*/ 110 w 205"/>
                <a:gd name="T23" fmla="*/ 47 h 53"/>
                <a:gd name="T24" fmla="*/ 165 w 205"/>
                <a:gd name="T25" fmla="*/ 47 h 53"/>
                <a:gd name="T26" fmla="*/ 165 w 205"/>
                <a:gd name="T27" fmla="*/ 28 h 53"/>
                <a:gd name="T28" fmla="*/ 198 w 205"/>
                <a:gd name="T29" fmla="*/ 28 h 53"/>
                <a:gd name="T30" fmla="*/ 198 w 205"/>
                <a:gd name="T31" fmla="*/ 50 h 53"/>
                <a:gd name="T32" fmla="*/ 0 w 205"/>
                <a:gd name="T33" fmla="*/ 53 h 53"/>
                <a:gd name="T34" fmla="*/ 0 w 205"/>
                <a:gd name="T35" fmla="*/ 53 h 53"/>
                <a:gd name="T36" fmla="*/ 205 w 205"/>
                <a:gd name="T37" fmla="*/ 53 h 53"/>
                <a:gd name="T38" fmla="*/ 205 w 205"/>
                <a:gd name="T39" fmla="*/ 0 h 53"/>
                <a:gd name="T40" fmla="*/ 0 w 205"/>
                <a:gd name="T41" fmla="*/ 0 h 53"/>
                <a:gd name="T42" fmla="*/ 0 w 205"/>
                <a:gd name="T43" fmla="*/ 5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05" h="53">
                  <a:moveTo>
                    <a:pt x="198" y="25"/>
                  </a:moveTo>
                  <a:lnTo>
                    <a:pt x="198" y="25"/>
                  </a:lnTo>
                  <a:lnTo>
                    <a:pt x="110" y="25"/>
                  </a:lnTo>
                  <a:lnTo>
                    <a:pt x="110" y="22"/>
                  </a:lnTo>
                  <a:lnTo>
                    <a:pt x="165" y="22"/>
                  </a:lnTo>
                  <a:lnTo>
                    <a:pt x="165" y="3"/>
                  </a:lnTo>
                  <a:lnTo>
                    <a:pt x="198" y="3"/>
                  </a:lnTo>
                  <a:lnTo>
                    <a:pt x="198" y="25"/>
                  </a:lnTo>
                  <a:close/>
                  <a:moveTo>
                    <a:pt x="198" y="50"/>
                  </a:moveTo>
                  <a:lnTo>
                    <a:pt x="198" y="50"/>
                  </a:lnTo>
                  <a:lnTo>
                    <a:pt x="110" y="50"/>
                  </a:lnTo>
                  <a:lnTo>
                    <a:pt x="110" y="47"/>
                  </a:lnTo>
                  <a:lnTo>
                    <a:pt x="165" y="47"/>
                  </a:lnTo>
                  <a:lnTo>
                    <a:pt x="165" y="28"/>
                  </a:lnTo>
                  <a:lnTo>
                    <a:pt x="198" y="28"/>
                  </a:lnTo>
                  <a:lnTo>
                    <a:pt x="198" y="50"/>
                  </a:lnTo>
                  <a:close/>
                  <a:moveTo>
                    <a:pt x="0" y="53"/>
                  </a:moveTo>
                  <a:lnTo>
                    <a:pt x="0" y="53"/>
                  </a:lnTo>
                  <a:lnTo>
                    <a:pt x="205" y="53"/>
                  </a:lnTo>
                  <a:lnTo>
                    <a:pt x="205" y="0"/>
                  </a:lnTo>
                  <a:lnTo>
                    <a:pt x="0" y="0"/>
                  </a:lnTo>
                  <a:lnTo>
                    <a:pt x="0" y="53"/>
                  </a:lnTo>
                  <a:close/>
                </a:path>
              </a:pathLst>
            </a:custGeom>
            <a:grpFill/>
            <a:ln w="0">
              <a:noFill/>
              <a:prstDash val="solid"/>
              <a:round/>
              <a:headEnd/>
              <a:tailEnd/>
            </a:ln>
          </p:spPr>
          <p:txBody>
            <a:bodyPr/>
            <a:lstStyle/>
            <a:p>
              <a:pPr defTabSz="543689">
                <a:defRPr/>
              </a:pPr>
              <a:endParaRPr lang="zh-CN" altLang="en-US" sz="3201"/>
            </a:p>
          </p:txBody>
        </p:sp>
        <p:sp>
          <p:nvSpPr>
            <p:cNvPr id="156" name="Freeform 141"/>
            <p:cNvSpPr>
              <a:spLocks/>
            </p:cNvSpPr>
            <p:nvPr/>
          </p:nvSpPr>
          <p:spPr bwMode="auto">
            <a:xfrm>
              <a:off x="4156076" y="938214"/>
              <a:ext cx="4763" cy="4763"/>
            </a:xfrm>
            <a:custGeom>
              <a:avLst/>
              <a:gdLst>
                <a:gd name="T0" fmla="*/ 5 w 5"/>
                <a:gd name="T1" fmla="*/ 0 h 4"/>
                <a:gd name="T2" fmla="*/ 5 w 5"/>
                <a:gd name="T3" fmla="*/ 0 h 4"/>
                <a:gd name="T4" fmla="*/ 0 w 5"/>
                <a:gd name="T5" fmla="*/ 0 h 4"/>
                <a:gd name="T6" fmla="*/ 0 w 5"/>
                <a:gd name="T7" fmla="*/ 4 h 4"/>
                <a:gd name="T8" fmla="*/ 5 w 5"/>
                <a:gd name="T9" fmla="*/ 4 h 4"/>
                <a:gd name="T10" fmla="*/ 5 w 5"/>
                <a:gd name="T11" fmla="*/ 0 h 4"/>
              </a:gdLst>
              <a:ahLst/>
              <a:cxnLst>
                <a:cxn ang="0">
                  <a:pos x="T0" y="T1"/>
                </a:cxn>
                <a:cxn ang="0">
                  <a:pos x="T2" y="T3"/>
                </a:cxn>
                <a:cxn ang="0">
                  <a:pos x="T4" y="T5"/>
                </a:cxn>
                <a:cxn ang="0">
                  <a:pos x="T6" y="T7"/>
                </a:cxn>
                <a:cxn ang="0">
                  <a:pos x="T8" y="T9"/>
                </a:cxn>
                <a:cxn ang="0">
                  <a:pos x="T10" y="T11"/>
                </a:cxn>
              </a:cxnLst>
              <a:rect l="0" t="0" r="r" b="b"/>
              <a:pathLst>
                <a:path w="5" h="4">
                  <a:moveTo>
                    <a:pt x="5" y="0"/>
                  </a:moveTo>
                  <a:lnTo>
                    <a:pt x="5" y="0"/>
                  </a:lnTo>
                  <a:lnTo>
                    <a:pt x="0" y="0"/>
                  </a:lnTo>
                  <a:lnTo>
                    <a:pt x="0" y="4"/>
                  </a:lnTo>
                  <a:lnTo>
                    <a:pt x="5" y="4"/>
                  </a:lnTo>
                  <a:lnTo>
                    <a:pt x="5" y="0"/>
                  </a:lnTo>
                  <a:close/>
                </a:path>
              </a:pathLst>
            </a:custGeom>
            <a:grpFill/>
            <a:ln w="0">
              <a:noFill/>
              <a:prstDash val="solid"/>
              <a:round/>
              <a:headEnd/>
              <a:tailEnd/>
            </a:ln>
          </p:spPr>
          <p:txBody>
            <a:bodyPr/>
            <a:lstStyle/>
            <a:p>
              <a:pPr defTabSz="543689">
                <a:defRPr/>
              </a:pPr>
              <a:endParaRPr lang="zh-CN" altLang="en-US" sz="3201"/>
            </a:p>
          </p:txBody>
        </p:sp>
        <p:sp>
          <p:nvSpPr>
            <p:cNvPr id="157" name="Freeform 142"/>
            <p:cNvSpPr>
              <a:spLocks/>
            </p:cNvSpPr>
            <p:nvPr/>
          </p:nvSpPr>
          <p:spPr bwMode="auto">
            <a:xfrm>
              <a:off x="4156076" y="912814"/>
              <a:ext cx="4763" cy="3175"/>
            </a:xfrm>
            <a:custGeom>
              <a:avLst/>
              <a:gdLst>
                <a:gd name="T0" fmla="*/ 5 w 5"/>
                <a:gd name="T1" fmla="*/ 0 h 4"/>
                <a:gd name="T2" fmla="*/ 5 w 5"/>
                <a:gd name="T3" fmla="*/ 0 h 4"/>
                <a:gd name="T4" fmla="*/ 0 w 5"/>
                <a:gd name="T5" fmla="*/ 0 h 4"/>
                <a:gd name="T6" fmla="*/ 0 w 5"/>
                <a:gd name="T7" fmla="*/ 4 h 4"/>
                <a:gd name="T8" fmla="*/ 5 w 5"/>
                <a:gd name="T9" fmla="*/ 4 h 4"/>
                <a:gd name="T10" fmla="*/ 5 w 5"/>
                <a:gd name="T11" fmla="*/ 0 h 4"/>
              </a:gdLst>
              <a:ahLst/>
              <a:cxnLst>
                <a:cxn ang="0">
                  <a:pos x="T0" y="T1"/>
                </a:cxn>
                <a:cxn ang="0">
                  <a:pos x="T2" y="T3"/>
                </a:cxn>
                <a:cxn ang="0">
                  <a:pos x="T4" y="T5"/>
                </a:cxn>
                <a:cxn ang="0">
                  <a:pos x="T6" y="T7"/>
                </a:cxn>
                <a:cxn ang="0">
                  <a:pos x="T8" y="T9"/>
                </a:cxn>
                <a:cxn ang="0">
                  <a:pos x="T10" y="T11"/>
                </a:cxn>
              </a:cxnLst>
              <a:rect l="0" t="0" r="r" b="b"/>
              <a:pathLst>
                <a:path w="5" h="4">
                  <a:moveTo>
                    <a:pt x="5" y="0"/>
                  </a:moveTo>
                  <a:lnTo>
                    <a:pt x="5" y="0"/>
                  </a:lnTo>
                  <a:lnTo>
                    <a:pt x="0" y="0"/>
                  </a:lnTo>
                  <a:lnTo>
                    <a:pt x="0" y="4"/>
                  </a:lnTo>
                  <a:lnTo>
                    <a:pt x="5" y="4"/>
                  </a:lnTo>
                  <a:lnTo>
                    <a:pt x="5" y="0"/>
                  </a:lnTo>
                  <a:close/>
                </a:path>
              </a:pathLst>
            </a:custGeom>
            <a:grpFill/>
            <a:ln w="0">
              <a:noFill/>
              <a:prstDash val="solid"/>
              <a:round/>
              <a:headEnd/>
              <a:tailEnd/>
            </a:ln>
          </p:spPr>
          <p:txBody>
            <a:bodyPr/>
            <a:lstStyle/>
            <a:p>
              <a:pPr defTabSz="543689">
                <a:defRPr/>
              </a:pPr>
              <a:endParaRPr lang="zh-CN" altLang="en-US" sz="3201"/>
            </a:p>
          </p:txBody>
        </p:sp>
        <p:sp>
          <p:nvSpPr>
            <p:cNvPr id="158" name="Freeform 143"/>
            <p:cNvSpPr>
              <a:spLocks/>
            </p:cNvSpPr>
            <p:nvPr/>
          </p:nvSpPr>
          <p:spPr bwMode="auto">
            <a:xfrm>
              <a:off x="4156076" y="935039"/>
              <a:ext cx="4763" cy="3175"/>
            </a:xfrm>
            <a:custGeom>
              <a:avLst/>
              <a:gdLst>
                <a:gd name="T0" fmla="*/ 5 w 5"/>
                <a:gd name="T1" fmla="*/ 0 h 4"/>
                <a:gd name="T2" fmla="*/ 5 w 5"/>
                <a:gd name="T3" fmla="*/ 0 h 4"/>
                <a:gd name="T4" fmla="*/ 0 w 5"/>
                <a:gd name="T5" fmla="*/ 0 h 4"/>
                <a:gd name="T6" fmla="*/ 0 w 5"/>
                <a:gd name="T7" fmla="*/ 4 h 4"/>
                <a:gd name="T8" fmla="*/ 5 w 5"/>
                <a:gd name="T9" fmla="*/ 4 h 4"/>
                <a:gd name="T10" fmla="*/ 5 w 5"/>
                <a:gd name="T11" fmla="*/ 0 h 4"/>
              </a:gdLst>
              <a:ahLst/>
              <a:cxnLst>
                <a:cxn ang="0">
                  <a:pos x="T0" y="T1"/>
                </a:cxn>
                <a:cxn ang="0">
                  <a:pos x="T2" y="T3"/>
                </a:cxn>
                <a:cxn ang="0">
                  <a:pos x="T4" y="T5"/>
                </a:cxn>
                <a:cxn ang="0">
                  <a:pos x="T6" y="T7"/>
                </a:cxn>
                <a:cxn ang="0">
                  <a:pos x="T8" y="T9"/>
                </a:cxn>
                <a:cxn ang="0">
                  <a:pos x="T10" y="T11"/>
                </a:cxn>
              </a:cxnLst>
              <a:rect l="0" t="0" r="r" b="b"/>
              <a:pathLst>
                <a:path w="5" h="4">
                  <a:moveTo>
                    <a:pt x="5" y="0"/>
                  </a:moveTo>
                  <a:lnTo>
                    <a:pt x="5" y="0"/>
                  </a:lnTo>
                  <a:lnTo>
                    <a:pt x="0" y="0"/>
                  </a:lnTo>
                  <a:lnTo>
                    <a:pt x="0" y="4"/>
                  </a:lnTo>
                  <a:lnTo>
                    <a:pt x="5" y="4"/>
                  </a:lnTo>
                  <a:lnTo>
                    <a:pt x="5" y="0"/>
                  </a:lnTo>
                  <a:close/>
                </a:path>
              </a:pathLst>
            </a:custGeom>
            <a:grpFill/>
            <a:ln w="0">
              <a:noFill/>
              <a:prstDash val="solid"/>
              <a:round/>
              <a:headEnd/>
              <a:tailEnd/>
            </a:ln>
          </p:spPr>
          <p:txBody>
            <a:bodyPr/>
            <a:lstStyle/>
            <a:p>
              <a:pPr defTabSz="543689">
                <a:defRPr/>
              </a:pPr>
              <a:endParaRPr lang="zh-CN" altLang="en-US" sz="3201"/>
            </a:p>
          </p:txBody>
        </p:sp>
        <p:sp>
          <p:nvSpPr>
            <p:cNvPr id="159" name="Freeform 144"/>
            <p:cNvSpPr>
              <a:spLocks/>
            </p:cNvSpPr>
            <p:nvPr/>
          </p:nvSpPr>
          <p:spPr bwMode="auto">
            <a:xfrm>
              <a:off x="4156076" y="944564"/>
              <a:ext cx="4763" cy="3175"/>
            </a:xfrm>
            <a:custGeom>
              <a:avLst/>
              <a:gdLst>
                <a:gd name="T0" fmla="*/ 5 w 5"/>
                <a:gd name="T1" fmla="*/ 0 h 4"/>
                <a:gd name="T2" fmla="*/ 5 w 5"/>
                <a:gd name="T3" fmla="*/ 0 h 4"/>
                <a:gd name="T4" fmla="*/ 0 w 5"/>
                <a:gd name="T5" fmla="*/ 0 h 4"/>
                <a:gd name="T6" fmla="*/ 0 w 5"/>
                <a:gd name="T7" fmla="*/ 4 h 4"/>
                <a:gd name="T8" fmla="*/ 5 w 5"/>
                <a:gd name="T9" fmla="*/ 4 h 4"/>
                <a:gd name="T10" fmla="*/ 5 w 5"/>
                <a:gd name="T11" fmla="*/ 0 h 4"/>
              </a:gdLst>
              <a:ahLst/>
              <a:cxnLst>
                <a:cxn ang="0">
                  <a:pos x="T0" y="T1"/>
                </a:cxn>
                <a:cxn ang="0">
                  <a:pos x="T2" y="T3"/>
                </a:cxn>
                <a:cxn ang="0">
                  <a:pos x="T4" y="T5"/>
                </a:cxn>
                <a:cxn ang="0">
                  <a:pos x="T6" y="T7"/>
                </a:cxn>
                <a:cxn ang="0">
                  <a:pos x="T8" y="T9"/>
                </a:cxn>
                <a:cxn ang="0">
                  <a:pos x="T10" y="T11"/>
                </a:cxn>
              </a:cxnLst>
              <a:rect l="0" t="0" r="r" b="b"/>
              <a:pathLst>
                <a:path w="5" h="4">
                  <a:moveTo>
                    <a:pt x="5" y="0"/>
                  </a:moveTo>
                  <a:lnTo>
                    <a:pt x="5" y="0"/>
                  </a:lnTo>
                  <a:lnTo>
                    <a:pt x="0" y="0"/>
                  </a:lnTo>
                  <a:lnTo>
                    <a:pt x="0" y="4"/>
                  </a:lnTo>
                  <a:lnTo>
                    <a:pt x="5" y="4"/>
                  </a:lnTo>
                  <a:lnTo>
                    <a:pt x="5" y="0"/>
                  </a:lnTo>
                  <a:close/>
                </a:path>
              </a:pathLst>
            </a:custGeom>
            <a:grpFill/>
            <a:ln w="0">
              <a:noFill/>
              <a:prstDash val="solid"/>
              <a:round/>
              <a:headEnd/>
              <a:tailEnd/>
            </a:ln>
          </p:spPr>
          <p:txBody>
            <a:bodyPr/>
            <a:lstStyle/>
            <a:p>
              <a:pPr defTabSz="543689">
                <a:defRPr/>
              </a:pPr>
              <a:endParaRPr lang="zh-CN" altLang="en-US" sz="3201"/>
            </a:p>
          </p:txBody>
        </p:sp>
        <p:sp>
          <p:nvSpPr>
            <p:cNvPr id="160" name="Freeform 145"/>
            <p:cNvSpPr>
              <a:spLocks/>
            </p:cNvSpPr>
            <p:nvPr/>
          </p:nvSpPr>
          <p:spPr bwMode="auto">
            <a:xfrm>
              <a:off x="4156076" y="917576"/>
              <a:ext cx="4763" cy="3175"/>
            </a:xfrm>
            <a:custGeom>
              <a:avLst/>
              <a:gdLst>
                <a:gd name="T0" fmla="*/ 5 w 5"/>
                <a:gd name="T1" fmla="*/ 0 h 4"/>
                <a:gd name="T2" fmla="*/ 5 w 5"/>
                <a:gd name="T3" fmla="*/ 0 h 4"/>
                <a:gd name="T4" fmla="*/ 0 w 5"/>
                <a:gd name="T5" fmla="*/ 0 h 4"/>
                <a:gd name="T6" fmla="*/ 0 w 5"/>
                <a:gd name="T7" fmla="*/ 4 h 4"/>
                <a:gd name="T8" fmla="*/ 5 w 5"/>
                <a:gd name="T9" fmla="*/ 4 h 4"/>
                <a:gd name="T10" fmla="*/ 5 w 5"/>
                <a:gd name="T11" fmla="*/ 0 h 4"/>
              </a:gdLst>
              <a:ahLst/>
              <a:cxnLst>
                <a:cxn ang="0">
                  <a:pos x="T0" y="T1"/>
                </a:cxn>
                <a:cxn ang="0">
                  <a:pos x="T2" y="T3"/>
                </a:cxn>
                <a:cxn ang="0">
                  <a:pos x="T4" y="T5"/>
                </a:cxn>
                <a:cxn ang="0">
                  <a:pos x="T6" y="T7"/>
                </a:cxn>
                <a:cxn ang="0">
                  <a:pos x="T8" y="T9"/>
                </a:cxn>
                <a:cxn ang="0">
                  <a:pos x="T10" y="T11"/>
                </a:cxn>
              </a:cxnLst>
              <a:rect l="0" t="0" r="r" b="b"/>
              <a:pathLst>
                <a:path w="5" h="4">
                  <a:moveTo>
                    <a:pt x="5" y="0"/>
                  </a:moveTo>
                  <a:lnTo>
                    <a:pt x="5" y="0"/>
                  </a:lnTo>
                  <a:lnTo>
                    <a:pt x="0" y="0"/>
                  </a:lnTo>
                  <a:lnTo>
                    <a:pt x="0" y="4"/>
                  </a:lnTo>
                  <a:lnTo>
                    <a:pt x="5" y="4"/>
                  </a:lnTo>
                  <a:lnTo>
                    <a:pt x="5" y="0"/>
                  </a:lnTo>
                  <a:close/>
                </a:path>
              </a:pathLst>
            </a:custGeom>
            <a:grpFill/>
            <a:ln w="0">
              <a:noFill/>
              <a:prstDash val="solid"/>
              <a:round/>
              <a:headEnd/>
              <a:tailEnd/>
            </a:ln>
          </p:spPr>
          <p:txBody>
            <a:bodyPr/>
            <a:lstStyle/>
            <a:p>
              <a:pPr defTabSz="543689">
                <a:defRPr/>
              </a:pPr>
              <a:endParaRPr lang="zh-CN" altLang="en-US" sz="3201"/>
            </a:p>
          </p:txBody>
        </p:sp>
        <p:sp>
          <p:nvSpPr>
            <p:cNvPr id="161" name="Freeform 146"/>
            <p:cNvSpPr>
              <a:spLocks/>
            </p:cNvSpPr>
            <p:nvPr/>
          </p:nvSpPr>
          <p:spPr bwMode="auto">
            <a:xfrm>
              <a:off x="4156076" y="922339"/>
              <a:ext cx="4763" cy="3175"/>
            </a:xfrm>
            <a:custGeom>
              <a:avLst/>
              <a:gdLst>
                <a:gd name="T0" fmla="*/ 5 w 5"/>
                <a:gd name="T1" fmla="*/ 0 h 4"/>
                <a:gd name="T2" fmla="*/ 5 w 5"/>
                <a:gd name="T3" fmla="*/ 0 h 4"/>
                <a:gd name="T4" fmla="*/ 0 w 5"/>
                <a:gd name="T5" fmla="*/ 0 h 4"/>
                <a:gd name="T6" fmla="*/ 0 w 5"/>
                <a:gd name="T7" fmla="*/ 4 h 4"/>
                <a:gd name="T8" fmla="*/ 5 w 5"/>
                <a:gd name="T9" fmla="*/ 4 h 4"/>
                <a:gd name="T10" fmla="*/ 5 w 5"/>
                <a:gd name="T11" fmla="*/ 0 h 4"/>
              </a:gdLst>
              <a:ahLst/>
              <a:cxnLst>
                <a:cxn ang="0">
                  <a:pos x="T0" y="T1"/>
                </a:cxn>
                <a:cxn ang="0">
                  <a:pos x="T2" y="T3"/>
                </a:cxn>
                <a:cxn ang="0">
                  <a:pos x="T4" y="T5"/>
                </a:cxn>
                <a:cxn ang="0">
                  <a:pos x="T6" y="T7"/>
                </a:cxn>
                <a:cxn ang="0">
                  <a:pos x="T8" y="T9"/>
                </a:cxn>
                <a:cxn ang="0">
                  <a:pos x="T10" y="T11"/>
                </a:cxn>
              </a:cxnLst>
              <a:rect l="0" t="0" r="r" b="b"/>
              <a:pathLst>
                <a:path w="5" h="4">
                  <a:moveTo>
                    <a:pt x="5" y="0"/>
                  </a:moveTo>
                  <a:lnTo>
                    <a:pt x="5" y="0"/>
                  </a:lnTo>
                  <a:lnTo>
                    <a:pt x="0" y="0"/>
                  </a:lnTo>
                  <a:lnTo>
                    <a:pt x="0" y="4"/>
                  </a:lnTo>
                  <a:lnTo>
                    <a:pt x="5" y="4"/>
                  </a:lnTo>
                  <a:lnTo>
                    <a:pt x="5" y="0"/>
                  </a:lnTo>
                  <a:close/>
                </a:path>
              </a:pathLst>
            </a:custGeom>
            <a:grpFill/>
            <a:ln w="0">
              <a:noFill/>
              <a:prstDash val="solid"/>
              <a:round/>
              <a:headEnd/>
              <a:tailEnd/>
            </a:ln>
          </p:spPr>
          <p:txBody>
            <a:bodyPr/>
            <a:lstStyle/>
            <a:p>
              <a:pPr defTabSz="543689">
                <a:defRPr/>
              </a:pPr>
              <a:endParaRPr lang="zh-CN" altLang="en-US" sz="3201"/>
            </a:p>
          </p:txBody>
        </p:sp>
        <p:sp>
          <p:nvSpPr>
            <p:cNvPr id="162" name="Freeform 147"/>
            <p:cNvSpPr>
              <a:spLocks noEditPoints="1"/>
            </p:cNvSpPr>
            <p:nvPr/>
          </p:nvSpPr>
          <p:spPr bwMode="auto">
            <a:xfrm>
              <a:off x="4013201" y="908051"/>
              <a:ext cx="174625" cy="46038"/>
            </a:xfrm>
            <a:custGeom>
              <a:avLst/>
              <a:gdLst>
                <a:gd name="T0" fmla="*/ 198 w 204"/>
                <a:gd name="T1" fmla="*/ 25 h 53"/>
                <a:gd name="T2" fmla="*/ 198 w 204"/>
                <a:gd name="T3" fmla="*/ 25 h 53"/>
                <a:gd name="T4" fmla="*/ 110 w 204"/>
                <a:gd name="T5" fmla="*/ 25 h 53"/>
                <a:gd name="T6" fmla="*/ 110 w 204"/>
                <a:gd name="T7" fmla="*/ 22 h 53"/>
                <a:gd name="T8" fmla="*/ 164 w 204"/>
                <a:gd name="T9" fmla="*/ 22 h 53"/>
                <a:gd name="T10" fmla="*/ 164 w 204"/>
                <a:gd name="T11" fmla="*/ 3 h 53"/>
                <a:gd name="T12" fmla="*/ 198 w 204"/>
                <a:gd name="T13" fmla="*/ 3 h 53"/>
                <a:gd name="T14" fmla="*/ 198 w 204"/>
                <a:gd name="T15" fmla="*/ 25 h 53"/>
                <a:gd name="T16" fmla="*/ 198 w 204"/>
                <a:gd name="T17" fmla="*/ 50 h 53"/>
                <a:gd name="T18" fmla="*/ 198 w 204"/>
                <a:gd name="T19" fmla="*/ 50 h 53"/>
                <a:gd name="T20" fmla="*/ 110 w 204"/>
                <a:gd name="T21" fmla="*/ 50 h 53"/>
                <a:gd name="T22" fmla="*/ 110 w 204"/>
                <a:gd name="T23" fmla="*/ 47 h 53"/>
                <a:gd name="T24" fmla="*/ 164 w 204"/>
                <a:gd name="T25" fmla="*/ 47 h 53"/>
                <a:gd name="T26" fmla="*/ 164 w 204"/>
                <a:gd name="T27" fmla="*/ 28 h 53"/>
                <a:gd name="T28" fmla="*/ 198 w 204"/>
                <a:gd name="T29" fmla="*/ 28 h 53"/>
                <a:gd name="T30" fmla="*/ 198 w 204"/>
                <a:gd name="T31" fmla="*/ 50 h 53"/>
                <a:gd name="T32" fmla="*/ 0 w 204"/>
                <a:gd name="T33" fmla="*/ 53 h 53"/>
                <a:gd name="T34" fmla="*/ 0 w 204"/>
                <a:gd name="T35" fmla="*/ 53 h 53"/>
                <a:gd name="T36" fmla="*/ 204 w 204"/>
                <a:gd name="T37" fmla="*/ 53 h 53"/>
                <a:gd name="T38" fmla="*/ 204 w 204"/>
                <a:gd name="T39" fmla="*/ 0 h 53"/>
                <a:gd name="T40" fmla="*/ 0 w 204"/>
                <a:gd name="T41" fmla="*/ 0 h 53"/>
                <a:gd name="T42" fmla="*/ 0 w 204"/>
                <a:gd name="T43" fmla="*/ 5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04" h="53">
                  <a:moveTo>
                    <a:pt x="198" y="25"/>
                  </a:moveTo>
                  <a:lnTo>
                    <a:pt x="198" y="25"/>
                  </a:lnTo>
                  <a:lnTo>
                    <a:pt x="110" y="25"/>
                  </a:lnTo>
                  <a:lnTo>
                    <a:pt x="110" y="22"/>
                  </a:lnTo>
                  <a:lnTo>
                    <a:pt x="164" y="22"/>
                  </a:lnTo>
                  <a:lnTo>
                    <a:pt x="164" y="3"/>
                  </a:lnTo>
                  <a:lnTo>
                    <a:pt x="198" y="3"/>
                  </a:lnTo>
                  <a:lnTo>
                    <a:pt x="198" y="25"/>
                  </a:lnTo>
                  <a:close/>
                  <a:moveTo>
                    <a:pt x="198" y="50"/>
                  </a:moveTo>
                  <a:lnTo>
                    <a:pt x="198" y="50"/>
                  </a:lnTo>
                  <a:lnTo>
                    <a:pt x="110" y="50"/>
                  </a:lnTo>
                  <a:lnTo>
                    <a:pt x="110" y="47"/>
                  </a:lnTo>
                  <a:lnTo>
                    <a:pt x="164" y="47"/>
                  </a:lnTo>
                  <a:lnTo>
                    <a:pt x="164" y="28"/>
                  </a:lnTo>
                  <a:lnTo>
                    <a:pt x="198" y="28"/>
                  </a:lnTo>
                  <a:lnTo>
                    <a:pt x="198" y="50"/>
                  </a:lnTo>
                  <a:close/>
                  <a:moveTo>
                    <a:pt x="0" y="53"/>
                  </a:moveTo>
                  <a:lnTo>
                    <a:pt x="0" y="53"/>
                  </a:lnTo>
                  <a:lnTo>
                    <a:pt x="204" y="53"/>
                  </a:lnTo>
                  <a:lnTo>
                    <a:pt x="204" y="0"/>
                  </a:lnTo>
                  <a:lnTo>
                    <a:pt x="0" y="0"/>
                  </a:lnTo>
                  <a:lnTo>
                    <a:pt x="0" y="53"/>
                  </a:lnTo>
                  <a:close/>
                </a:path>
              </a:pathLst>
            </a:custGeom>
            <a:grpFill/>
            <a:ln w="0">
              <a:noFill/>
              <a:prstDash val="solid"/>
              <a:round/>
              <a:headEnd/>
              <a:tailEnd/>
            </a:ln>
          </p:spPr>
          <p:txBody>
            <a:bodyPr/>
            <a:lstStyle/>
            <a:p>
              <a:pPr defTabSz="543689">
                <a:defRPr/>
              </a:pPr>
              <a:endParaRPr lang="zh-CN" altLang="en-US" sz="3201"/>
            </a:p>
          </p:txBody>
        </p:sp>
        <p:sp>
          <p:nvSpPr>
            <p:cNvPr id="163" name="Freeform 148"/>
            <p:cNvSpPr>
              <a:spLocks/>
            </p:cNvSpPr>
            <p:nvPr/>
          </p:nvSpPr>
          <p:spPr bwMode="auto">
            <a:xfrm>
              <a:off x="3975101" y="992189"/>
              <a:ext cx="3175" cy="3175"/>
            </a:xfrm>
            <a:custGeom>
              <a:avLst/>
              <a:gdLst>
                <a:gd name="T0" fmla="*/ 4 w 4"/>
                <a:gd name="T1" fmla="*/ 0 h 4"/>
                <a:gd name="T2" fmla="*/ 4 w 4"/>
                <a:gd name="T3" fmla="*/ 0 h 4"/>
                <a:gd name="T4" fmla="*/ 0 w 4"/>
                <a:gd name="T5" fmla="*/ 0 h 4"/>
                <a:gd name="T6" fmla="*/ 0 w 4"/>
                <a:gd name="T7" fmla="*/ 4 h 4"/>
                <a:gd name="T8" fmla="*/ 4 w 4"/>
                <a:gd name="T9" fmla="*/ 4 h 4"/>
                <a:gd name="T10" fmla="*/ 4 w 4"/>
                <a:gd name="T11" fmla="*/ 0 h 4"/>
              </a:gdLst>
              <a:ahLst/>
              <a:cxnLst>
                <a:cxn ang="0">
                  <a:pos x="T0" y="T1"/>
                </a:cxn>
                <a:cxn ang="0">
                  <a:pos x="T2" y="T3"/>
                </a:cxn>
                <a:cxn ang="0">
                  <a:pos x="T4" y="T5"/>
                </a:cxn>
                <a:cxn ang="0">
                  <a:pos x="T6" y="T7"/>
                </a:cxn>
                <a:cxn ang="0">
                  <a:pos x="T8" y="T9"/>
                </a:cxn>
                <a:cxn ang="0">
                  <a:pos x="T10" y="T11"/>
                </a:cxn>
              </a:cxnLst>
              <a:rect l="0" t="0" r="r" b="b"/>
              <a:pathLst>
                <a:path w="4" h="4">
                  <a:moveTo>
                    <a:pt x="4" y="0"/>
                  </a:moveTo>
                  <a:lnTo>
                    <a:pt x="4" y="0"/>
                  </a:lnTo>
                  <a:lnTo>
                    <a:pt x="0" y="0"/>
                  </a:lnTo>
                  <a:lnTo>
                    <a:pt x="0" y="4"/>
                  </a:lnTo>
                  <a:lnTo>
                    <a:pt x="4" y="4"/>
                  </a:lnTo>
                  <a:lnTo>
                    <a:pt x="4" y="0"/>
                  </a:lnTo>
                  <a:close/>
                </a:path>
              </a:pathLst>
            </a:custGeom>
            <a:grpFill/>
            <a:ln w="0">
              <a:noFill/>
              <a:prstDash val="solid"/>
              <a:round/>
              <a:headEnd/>
              <a:tailEnd/>
            </a:ln>
          </p:spPr>
          <p:txBody>
            <a:bodyPr/>
            <a:lstStyle/>
            <a:p>
              <a:pPr defTabSz="543689">
                <a:defRPr/>
              </a:pPr>
              <a:endParaRPr lang="zh-CN" altLang="en-US" sz="3201"/>
            </a:p>
          </p:txBody>
        </p:sp>
        <p:sp>
          <p:nvSpPr>
            <p:cNvPr id="164" name="Freeform 149"/>
            <p:cNvSpPr>
              <a:spLocks/>
            </p:cNvSpPr>
            <p:nvPr/>
          </p:nvSpPr>
          <p:spPr bwMode="auto">
            <a:xfrm>
              <a:off x="3975101" y="966789"/>
              <a:ext cx="3175" cy="3175"/>
            </a:xfrm>
            <a:custGeom>
              <a:avLst/>
              <a:gdLst>
                <a:gd name="T0" fmla="*/ 4 w 4"/>
                <a:gd name="T1" fmla="*/ 0 h 4"/>
                <a:gd name="T2" fmla="*/ 4 w 4"/>
                <a:gd name="T3" fmla="*/ 0 h 4"/>
                <a:gd name="T4" fmla="*/ 0 w 4"/>
                <a:gd name="T5" fmla="*/ 0 h 4"/>
                <a:gd name="T6" fmla="*/ 0 w 4"/>
                <a:gd name="T7" fmla="*/ 4 h 4"/>
                <a:gd name="T8" fmla="*/ 4 w 4"/>
                <a:gd name="T9" fmla="*/ 4 h 4"/>
                <a:gd name="T10" fmla="*/ 4 w 4"/>
                <a:gd name="T11" fmla="*/ 0 h 4"/>
              </a:gdLst>
              <a:ahLst/>
              <a:cxnLst>
                <a:cxn ang="0">
                  <a:pos x="T0" y="T1"/>
                </a:cxn>
                <a:cxn ang="0">
                  <a:pos x="T2" y="T3"/>
                </a:cxn>
                <a:cxn ang="0">
                  <a:pos x="T4" y="T5"/>
                </a:cxn>
                <a:cxn ang="0">
                  <a:pos x="T6" y="T7"/>
                </a:cxn>
                <a:cxn ang="0">
                  <a:pos x="T8" y="T9"/>
                </a:cxn>
                <a:cxn ang="0">
                  <a:pos x="T10" y="T11"/>
                </a:cxn>
              </a:cxnLst>
              <a:rect l="0" t="0" r="r" b="b"/>
              <a:pathLst>
                <a:path w="4" h="4">
                  <a:moveTo>
                    <a:pt x="4" y="0"/>
                  </a:moveTo>
                  <a:lnTo>
                    <a:pt x="4" y="0"/>
                  </a:lnTo>
                  <a:lnTo>
                    <a:pt x="0" y="0"/>
                  </a:lnTo>
                  <a:lnTo>
                    <a:pt x="0" y="4"/>
                  </a:lnTo>
                  <a:lnTo>
                    <a:pt x="4" y="4"/>
                  </a:lnTo>
                  <a:lnTo>
                    <a:pt x="4" y="0"/>
                  </a:lnTo>
                  <a:close/>
                </a:path>
              </a:pathLst>
            </a:custGeom>
            <a:grpFill/>
            <a:ln w="0">
              <a:noFill/>
              <a:prstDash val="solid"/>
              <a:round/>
              <a:headEnd/>
              <a:tailEnd/>
            </a:ln>
          </p:spPr>
          <p:txBody>
            <a:bodyPr/>
            <a:lstStyle/>
            <a:p>
              <a:pPr defTabSz="543689">
                <a:defRPr/>
              </a:pPr>
              <a:endParaRPr lang="zh-CN" altLang="en-US" sz="3201"/>
            </a:p>
          </p:txBody>
        </p:sp>
        <p:sp>
          <p:nvSpPr>
            <p:cNvPr id="165" name="Freeform 150"/>
            <p:cNvSpPr>
              <a:spLocks/>
            </p:cNvSpPr>
            <p:nvPr/>
          </p:nvSpPr>
          <p:spPr bwMode="auto">
            <a:xfrm>
              <a:off x="3975101" y="987426"/>
              <a:ext cx="3175" cy="3175"/>
            </a:xfrm>
            <a:custGeom>
              <a:avLst/>
              <a:gdLst>
                <a:gd name="T0" fmla="*/ 4 w 4"/>
                <a:gd name="T1" fmla="*/ 0 h 3"/>
                <a:gd name="T2" fmla="*/ 4 w 4"/>
                <a:gd name="T3" fmla="*/ 0 h 3"/>
                <a:gd name="T4" fmla="*/ 0 w 4"/>
                <a:gd name="T5" fmla="*/ 0 h 3"/>
                <a:gd name="T6" fmla="*/ 0 w 4"/>
                <a:gd name="T7" fmla="*/ 3 h 3"/>
                <a:gd name="T8" fmla="*/ 4 w 4"/>
                <a:gd name="T9" fmla="*/ 3 h 3"/>
                <a:gd name="T10" fmla="*/ 4 w 4"/>
                <a:gd name="T11" fmla="*/ 0 h 3"/>
              </a:gdLst>
              <a:ahLst/>
              <a:cxnLst>
                <a:cxn ang="0">
                  <a:pos x="T0" y="T1"/>
                </a:cxn>
                <a:cxn ang="0">
                  <a:pos x="T2" y="T3"/>
                </a:cxn>
                <a:cxn ang="0">
                  <a:pos x="T4" y="T5"/>
                </a:cxn>
                <a:cxn ang="0">
                  <a:pos x="T6" y="T7"/>
                </a:cxn>
                <a:cxn ang="0">
                  <a:pos x="T8" y="T9"/>
                </a:cxn>
                <a:cxn ang="0">
                  <a:pos x="T10" y="T11"/>
                </a:cxn>
              </a:cxnLst>
              <a:rect l="0" t="0" r="r" b="b"/>
              <a:pathLst>
                <a:path w="4" h="3">
                  <a:moveTo>
                    <a:pt x="4" y="0"/>
                  </a:moveTo>
                  <a:lnTo>
                    <a:pt x="4" y="0"/>
                  </a:lnTo>
                  <a:lnTo>
                    <a:pt x="0" y="0"/>
                  </a:lnTo>
                  <a:lnTo>
                    <a:pt x="0" y="3"/>
                  </a:lnTo>
                  <a:lnTo>
                    <a:pt x="4" y="3"/>
                  </a:lnTo>
                  <a:lnTo>
                    <a:pt x="4" y="0"/>
                  </a:lnTo>
                  <a:close/>
                </a:path>
              </a:pathLst>
            </a:custGeom>
            <a:grpFill/>
            <a:ln w="0">
              <a:noFill/>
              <a:prstDash val="solid"/>
              <a:round/>
              <a:headEnd/>
              <a:tailEnd/>
            </a:ln>
          </p:spPr>
          <p:txBody>
            <a:bodyPr/>
            <a:lstStyle/>
            <a:p>
              <a:pPr defTabSz="543689">
                <a:defRPr/>
              </a:pPr>
              <a:endParaRPr lang="zh-CN" altLang="en-US" sz="3201"/>
            </a:p>
          </p:txBody>
        </p:sp>
        <p:sp>
          <p:nvSpPr>
            <p:cNvPr id="166" name="Freeform 151"/>
            <p:cNvSpPr>
              <a:spLocks/>
            </p:cNvSpPr>
            <p:nvPr/>
          </p:nvSpPr>
          <p:spPr bwMode="auto">
            <a:xfrm>
              <a:off x="3975101" y="996951"/>
              <a:ext cx="3175" cy="3175"/>
            </a:xfrm>
            <a:custGeom>
              <a:avLst/>
              <a:gdLst>
                <a:gd name="T0" fmla="*/ 4 w 4"/>
                <a:gd name="T1" fmla="*/ 0 h 4"/>
                <a:gd name="T2" fmla="*/ 4 w 4"/>
                <a:gd name="T3" fmla="*/ 0 h 4"/>
                <a:gd name="T4" fmla="*/ 0 w 4"/>
                <a:gd name="T5" fmla="*/ 0 h 4"/>
                <a:gd name="T6" fmla="*/ 0 w 4"/>
                <a:gd name="T7" fmla="*/ 4 h 4"/>
                <a:gd name="T8" fmla="*/ 4 w 4"/>
                <a:gd name="T9" fmla="*/ 4 h 4"/>
                <a:gd name="T10" fmla="*/ 4 w 4"/>
                <a:gd name="T11" fmla="*/ 0 h 4"/>
              </a:gdLst>
              <a:ahLst/>
              <a:cxnLst>
                <a:cxn ang="0">
                  <a:pos x="T0" y="T1"/>
                </a:cxn>
                <a:cxn ang="0">
                  <a:pos x="T2" y="T3"/>
                </a:cxn>
                <a:cxn ang="0">
                  <a:pos x="T4" y="T5"/>
                </a:cxn>
                <a:cxn ang="0">
                  <a:pos x="T6" y="T7"/>
                </a:cxn>
                <a:cxn ang="0">
                  <a:pos x="T8" y="T9"/>
                </a:cxn>
                <a:cxn ang="0">
                  <a:pos x="T10" y="T11"/>
                </a:cxn>
              </a:cxnLst>
              <a:rect l="0" t="0" r="r" b="b"/>
              <a:pathLst>
                <a:path w="4" h="4">
                  <a:moveTo>
                    <a:pt x="4" y="0"/>
                  </a:moveTo>
                  <a:lnTo>
                    <a:pt x="4" y="0"/>
                  </a:lnTo>
                  <a:lnTo>
                    <a:pt x="0" y="0"/>
                  </a:lnTo>
                  <a:lnTo>
                    <a:pt x="0" y="4"/>
                  </a:lnTo>
                  <a:lnTo>
                    <a:pt x="4" y="4"/>
                  </a:lnTo>
                  <a:lnTo>
                    <a:pt x="4" y="0"/>
                  </a:lnTo>
                  <a:close/>
                </a:path>
              </a:pathLst>
            </a:custGeom>
            <a:grpFill/>
            <a:ln w="0">
              <a:noFill/>
              <a:prstDash val="solid"/>
              <a:round/>
              <a:headEnd/>
              <a:tailEnd/>
            </a:ln>
          </p:spPr>
          <p:txBody>
            <a:bodyPr/>
            <a:lstStyle/>
            <a:p>
              <a:pPr defTabSz="543689">
                <a:defRPr/>
              </a:pPr>
              <a:endParaRPr lang="zh-CN" altLang="en-US" sz="3201"/>
            </a:p>
          </p:txBody>
        </p:sp>
        <p:sp>
          <p:nvSpPr>
            <p:cNvPr id="167" name="Freeform 152"/>
            <p:cNvSpPr>
              <a:spLocks/>
            </p:cNvSpPr>
            <p:nvPr/>
          </p:nvSpPr>
          <p:spPr bwMode="auto">
            <a:xfrm>
              <a:off x="3975101" y="969964"/>
              <a:ext cx="3175" cy="3175"/>
            </a:xfrm>
            <a:custGeom>
              <a:avLst/>
              <a:gdLst>
                <a:gd name="T0" fmla="*/ 4 w 4"/>
                <a:gd name="T1" fmla="*/ 0 h 4"/>
                <a:gd name="T2" fmla="*/ 4 w 4"/>
                <a:gd name="T3" fmla="*/ 0 h 4"/>
                <a:gd name="T4" fmla="*/ 0 w 4"/>
                <a:gd name="T5" fmla="*/ 0 h 4"/>
                <a:gd name="T6" fmla="*/ 0 w 4"/>
                <a:gd name="T7" fmla="*/ 4 h 4"/>
                <a:gd name="T8" fmla="*/ 4 w 4"/>
                <a:gd name="T9" fmla="*/ 4 h 4"/>
                <a:gd name="T10" fmla="*/ 4 w 4"/>
                <a:gd name="T11" fmla="*/ 0 h 4"/>
              </a:gdLst>
              <a:ahLst/>
              <a:cxnLst>
                <a:cxn ang="0">
                  <a:pos x="T0" y="T1"/>
                </a:cxn>
                <a:cxn ang="0">
                  <a:pos x="T2" y="T3"/>
                </a:cxn>
                <a:cxn ang="0">
                  <a:pos x="T4" y="T5"/>
                </a:cxn>
                <a:cxn ang="0">
                  <a:pos x="T6" y="T7"/>
                </a:cxn>
                <a:cxn ang="0">
                  <a:pos x="T8" y="T9"/>
                </a:cxn>
                <a:cxn ang="0">
                  <a:pos x="T10" y="T11"/>
                </a:cxn>
              </a:cxnLst>
              <a:rect l="0" t="0" r="r" b="b"/>
              <a:pathLst>
                <a:path w="4" h="4">
                  <a:moveTo>
                    <a:pt x="4" y="0"/>
                  </a:moveTo>
                  <a:lnTo>
                    <a:pt x="4" y="0"/>
                  </a:lnTo>
                  <a:lnTo>
                    <a:pt x="0" y="0"/>
                  </a:lnTo>
                  <a:lnTo>
                    <a:pt x="0" y="4"/>
                  </a:lnTo>
                  <a:lnTo>
                    <a:pt x="4" y="4"/>
                  </a:lnTo>
                  <a:lnTo>
                    <a:pt x="4" y="0"/>
                  </a:lnTo>
                  <a:close/>
                </a:path>
              </a:pathLst>
            </a:custGeom>
            <a:grpFill/>
            <a:ln w="0">
              <a:noFill/>
              <a:prstDash val="solid"/>
              <a:round/>
              <a:headEnd/>
              <a:tailEnd/>
            </a:ln>
          </p:spPr>
          <p:txBody>
            <a:bodyPr/>
            <a:lstStyle/>
            <a:p>
              <a:pPr defTabSz="543689">
                <a:defRPr/>
              </a:pPr>
              <a:endParaRPr lang="zh-CN" altLang="en-US" sz="3201"/>
            </a:p>
          </p:txBody>
        </p:sp>
        <p:sp>
          <p:nvSpPr>
            <p:cNvPr id="168" name="Freeform 153"/>
            <p:cNvSpPr>
              <a:spLocks/>
            </p:cNvSpPr>
            <p:nvPr/>
          </p:nvSpPr>
          <p:spPr bwMode="auto">
            <a:xfrm>
              <a:off x="3975101" y="974726"/>
              <a:ext cx="3175" cy="4763"/>
            </a:xfrm>
            <a:custGeom>
              <a:avLst/>
              <a:gdLst>
                <a:gd name="T0" fmla="*/ 4 w 4"/>
                <a:gd name="T1" fmla="*/ 0 h 4"/>
                <a:gd name="T2" fmla="*/ 4 w 4"/>
                <a:gd name="T3" fmla="*/ 0 h 4"/>
                <a:gd name="T4" fmla="*/ 0 w 4"/>
                <a:gd name="T5" fmla="*/ 0 h 4"/>
                <a:gd name="T6" fmla="*/ 0 w 4"/>
                <a:gd name="T7" fmla="*/ 4 h 4"/>
                <a:gd name="T8" fmla="*/ 4 w 4"/>
                <a:gd name="T9" fmla="*/ 4 h 4"/>
                <a:gd name="T10" fmla="*/ 4 w 4"/>
                <a:gd name="T11" fmla="*/ 0 h 4"/>
              </a:gdLst>
              <a:ahLst/>
              <a:cxnLst>
                <a:cxn ang="0">
                  <a:pos x="T0" y="T1"/>
                </a:cxn>
                <a:cxn ang="0">
                  <a:pos x="T2" y="T3"/>
                </a:cxn>
                <a:cxn ang="0">
                  <a:pos x="T4" y="T5"/>
                </a:cxn>
                <a:cxn ang="0">
                  <a:pos x="T6" y="T7"/>
                </a:cxn>
                <a:cxn ang="0">
                  <a:pos x="T8" y="T9"/>
                </a:cxn>
                <a:cxn ang="0">
                  <a:pos x="T10" y="T11"/>
                </a:cxn>
              </a:cxnLst>
              <a:rect l="0" t="0" r="r" b="b"/>
              <a:pathLst>
                <a:path w="4" h="4">
                  <a:moveTo>
                    <a:pt x="4" y="0"/>
                  </a:moveTo>
                  <a:lnTo>
                    <a:pt x="4" y="0"/>
                  </a:lnTo>
                  <a:lnTo>
                    <a:pt x="0" y="0"/>
                  </a:lnTo>
                  <a:lnTo>
                    <a:pt x="0" y="4"/>
                  </a:lnTo>
                  <a:lnTo>
                    <a:pt x="4" y="4"/>
                  </a:lnTo>
                  <a:lnTo>
                    <a:pt x="4" y="0"/>
                  </a:lnTo>
                  <a:close/>
                </a:path>
              </a:pathLst>
            </a:custGeom>
            <a:grpFill/>
            <a:ln w="0">
              <a:noFill/>
              <a:prstDash val="solid"/>
              <a:round/>
              <a:headEnd/>
              <a:tailEnd/>
            </a:ln>
          </p:spPr>
          <p:txBody>
            <a:bodyPr/>
            <a:lstStyle/>
            <a:p>
              <a:pPr defTabSz="543689">
                <a:defRPr/>
              </a:pPr>
              <a:endParaRPr lang="zh-CN" altLang="en-US" sz="3201"/>
            </a:p>
          </p:txBody>
        </p:sp>
        <p:sp>
          <p:nvSpPr>
            <p:cNvPr id="169" name="Freeform 154"/>
            <p:cNvSpPr>
              <a:spLocks noEditPoints="1"/>
            </p:cNvSpPr>
            <p:nvPr/>
          </p:nvSpPr>
          <p:spPr bwMode="auto">
            <a:xfrm>
              <a:off x="3832226" y="960439"/>
              <a:ext cx="174625" cy="46038"/>
            </a:xfrm>
            <a:custGeom>
              <a:avLst/>
              <a:gdLst>
                <a:gd name="T0" fmla="*/ 198 w 205"/>
                <a:gd name="T1" fmla="*/ 25 h 53"/>
                <a:gd name="T2" fmla="*/ 198 w 205"/>
                <a:gd name="T3" fmla="*/ 25 h 53"/>
                <a:gd name="T4" fmla="*/ 110 w 205"/>
                <a:gd name="T5" fmla="*/ 25 h 53"/>
                <a:gd name="T6" fmla="*/ 110 w 205"/>
                <a:gd name="T7" fmla="*/ 22 h 53"/>
                <a:gd name="T8" fmla="*/ 165 w 205"/>
                <a:gd name="T9" fmla="*/ 22 h 53"/>
                <a:gd name="T10" fmla="*/ 165 w 205"/>
                <a:gd name="T11" fmla="*/ 3 h 53"/>
                <a:gd name="T12" fmla="*/ 198 w 205"/>
                <a:gd name="T13" fmla="*/ 3 h 53"/>
                <a:gd name="T14" fmla="*/ 198 w 205"/>
                <a:gd name="T15" fmla="*/ 25 h 53"/>
                <a:gd name="T16" fmla="*/ 198 w 205"/>
                <a:gd name="T17" fmla="*/ 50 h 53"/>
                <a:gd name="T18" fmla="*/ 198 w 205"/>
                <a:gd name="T19" fmla="*/ 50 h 53"/>
                <a:gd name="T20" fmla="*/ 110 w 205"/>
                <a:gd name="T21" fmla="*/ 50 h 53"/>
                <a:gd name="T22" fmla="*/ 110 w 205"/>
                <a:gd name="T23" fmla="*/ 47 h 53"/>
                <a:gd name="T24" fmla="*/ 165 w 205"/>
                <a:gd name="T25" fmla="*/ 47 h 53"/>
                <a:gd name="T26" fmla="*/ 165 w 205"/>
                <a:gd name="T27" fmla="*/ 28 h 53"/>
                <a:gd name="T28" fmla="*/ 198 w 205"/>
                <a:gd name="T29" fmla="*/ 28 h 53"/>
                <a:gd name="T30" fmla="*/ 198 w 205"/>
                <a:gd name="T31" fmla="*/ 50 h 53"/>
                <a:gd name="T32" fmla="*/ 0 w 205"/>
                <a:gd name="T33" fmla="*/ 53 h 53"/>
                <a:gd name="T34" fmla="*/ 0 w 205"/>
                <a:gd name="T35" fmla="*/ 53 h 53"/>
                <a:gd name="T36" fmla="*/ 205 w 205"/>
                <a:gd name="T37" fmla="*/ 53 h 53"/>
                <a:gd name="T38" fmla="*/ 205 w 205"/>
                <a:gd name="T39" fmla="*/ 0 h 53"/>
                <a:gd name="T40" fmla="*/ 0 w 205"/>
                <a:gd name="T41" fmla="*/ 0 h 53"/>
                <a:gd name="T42" fmla="*/ 0 w 205"/>
                <a:gd name="T43" fmla="*/ 5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05" h="53">
                  <a:moveTo>
                    <a:pt x="198" y="25"/>
                  </a:moveTo>
                  <a:lnTo>
                    <a:pt x="198" y="25"/>
                  </a:lnTo>
                  <a:lnTo>
                    <a:pt x="110" y="25"/>
                  </a:lnTo>
                  <a:lnTo>
                    <a:pt x="110" y="22"/>
                  </a:lnTo>
                  <a:lnTo>
                    <a:pt x="165" y="22"/>
                  </a:lnTo>
                  <a:lnTo>
                    <a:pt x="165" y="3"/>
                  </a:lnTo>
                  <a:lnTo>
                    <a:pt x="198" y="3"/>
                  </a:lnTo>
                  <a:lnTo>
                    <a:pt x="198" y="25"/>
                  </a:lnTo>
                  <a:close/>
                  <a:moveTo>
                    <a:pt x="198" y="50"/>
                  </a:moveTo>
                  <a:lnTo>
                    <a:pt x="198" y="50"/>
                  </a:lnTo>
                  <a:lnTo>
                    <a:pt x="110" y="50"/>
                  </a:lnTo>
                  <a:lnTo>
                    <a:pt x="110" y="47"/>
                  </a:lnTo>
                  <a:lnTo>
                    <a:pt x="165" y="47"/>
                  </a:lnTo>
                  <a:lnTo>
                    <a:pt x="165" y="28"/>
                  </a:lnTo>
                  <a:lnTo>
                    <a:pt x="198" y="28"/>
                  </a:lnTo>
                  <a:lnTo>
                    <a:pt x="198" y="50"/>
                  </a:lnTo>
                  <a:close/>
                  <a:moveTo>
                    <a:pt x="0" y="53"/>
                  </a:moveTo>
                  <a:lnTo>
                    <a:pt x="0" y="53"/>
                  </a:lnTo>
                  <a:lnTo>
                    <a:pt x="205" y="53"/>
                  </a:lnTo>
                  <a:lnTo>
                    <a:pt x="205" y="0"/>
                  </a:lnTo>
                  <a:lnTo>
                    <a:pt x="0" y="0"/>
                  </a:lnTo>
                  <a:lnTo>
                    <a:pt x="0" y="53"/>
                  </a:lnTo>
                  <a:close/>
                </a:path>
              </a:pathLst>
            </a:custGeom>
            <a:grpFill/>
            <a:ln w="0">
              <a:noFill/>
              <a:prstDash val="solid"/>
              <a:round/>
              <a:headEnd/>
              <a:tailEnd/>
            </a:ln>
          </p:spPr>
          <p:txBody>
            <a:bodyPr/>
            <a:lstStyle/>
            <a:p>
              <a:pPr defTabSz="543689">
                <a:defRPr/>
              </a:pPr>
              <a:endParaRPr lang="zh-CN" altLang="en-US" sz="3201"/>
            </a:p>
          </p:txBody>
        </p:sp>
        <p:sp>
          <p:nvSpPr>
            <p:cNvPr id="170" name="Freeform 155"/>
            <p:cNvSpPr>
              <a:spLocks/>
            </p:cNvSpPr>
            <p:nvPr/>
          </p:nvSpPr>
          <p:spPr bwMode="auto">
            <a:xfrm>
              <a:off x="4156076" y="992189"/>
              <a:ext cx="4763" cy="3175"/>
            </a:xfrm>
            <a:custGeom>
              <a:avLst/>
              <a:gdLst>
                <a:gd name="T0" fmla="*/ 5 w 5"/>
                <a:gd name="T1" fmla="*/ 0 h 4"/>
                <a:gd name="T2" fmla="*/ 5 w 5"/>
                <a:gd name="T3" fmla="*/ 0 h 4"/>
                <a:gd name="T4" fmla="*/ 0 w 5"/>
                <a:gd name="T5" fmla="*/ 0 h 4"/>
                <a:gd name="T6" fmla="*/ 0 w 5"/>
                <a:gd name="T7" fmla="*/ 4 h 4"/>
                <a:gd name="T8" fmla="*/ 5 w 5"/>
                <a:gd name="T9" fmla="*/ 4 h 4"/>
                <a:gd name="T10" fmla="*/ 5 w 5"/>
                <a:gd name="T11" fmla="*/ 0 h 4"/>
              </a:gdLst>
              <a:ahLst/>
              <a:cxnLst>
                <a:cxn ang="0">
                  <a:pos x="T0" y="T1"/>
                </a:cxn>
                <a:cxn ang="0">
                  <a:pos x="T2" y="T3"/>
                </a:cxn>
                <a:cxn ang="0">
                  <a:pos x="T4" y="T5"/>
                </a:cxn>
                <a:cxn ang="0">
                  <a:pos x="T6" y="T7"/>
                </a:cxn>
                <a:cxn ang="0">
                  <a:pos x="T8" y="T9"/>
                </a:cxn>
                <a:cxn ang="0">
                  <a:pos x="T10" y="T11"/>
                </a:cxn>
              </a:cxnLst>
              <a:rect l="0" t="0" r="r" b="b"/>
              <a:pathLst>
                <a:path w="5" h="4">
                  <a:moveTo>
                    <a:pt x="5" y="0"/>
                  </a:moveTo>
                  <a:lnTo>
                    <a:pt x="5" y="0"/>
                  </a:lnTo>
                  <a:lnTo>
                    <a:pt x="0" y="0"/>
                  </a:lnTo>
                  <a:lnTo>
                    <a:pt x="0" y="4"/>
                  </a:lnTo>
                  <a:lnTo>
                    <a:pt x="5" y="4"/>
                  </a:lnTo>
                  <a:lnTo>
                    <a:pt x="5" y="0"/>
                  </a:lnTo>
                  <a:close/>
                </a:path>
              </a:pathLst>
            </a:custGeom>
            <a:grpFill/>
            <a:ln w="0">
              <a:noFill/>
              <a:prstDash val="solid"/>
              <a:round/>
              <a:headEnd/>
              <a:tailEnd/>
            </a:ln>
          </p:spPr>
          <p:txBody>
            <a:bodyPr/>
            <a:lstStyle/>
            <a:p>
              <a:pPr defTabSz="543689">
                <a:defRPr/>
              </a:pPr>
              <a:endParaRPr lang="zh-CN" altLang="en-US" sz="3201"/>
            </a:p>
          </p:txBody>
        </p:sp>
        <p:sp>
          <p:nvSpPr>
            <p:cNvPr id="171" name="Freeform 156"/>
            <p:cNvSpPr>
              <a:spLocks/>
            </p:cNvSpPr>
            <p:nvPr/>
          </p:nvSpPr>
          <p:spPr bwMode="auto">
            <a:xfrm>
              <a:off x="4156076" y="966789"/>
              <a:ext cx="4763" cy="3175"/>
            </a:xfrm>
            <a:custGeom>
              <a:avLst/>
              <a:gdLst>
                <a:gd name="T0" fmla="*/ 5 w 5"/>
                <a:gd name="T1" fmla="*/ 0 h 4"/>
                <a:gd name="T2" fmla="*/ 5 w 5"/>
                <a:gd name="T3" fmla="*/ 0 h 4"/>
                <a:gd name="T4" fmla="*/ 0 w 5"/>
                <a:gd name="T5" fmla="*/ 0 h 4"/>
                <a:gd name="T6" fmla="*/ 0 w 5"/>
                <a:gd name="T7" fmla="*/ 4 h 4"/>
                <a:gd name="T8" fmla="*/ 5 w 5"/>
                <a:gd name="T9" fmla="*/ 4 h 4"/>
                <a:gd name="T10" fmla="*/ 5 w 5"/>
                <a:gd name="T11" fmla="*/ 0 h 4"/>
              </a:gdLst>
              <a:ahLst/>
              <a:cxnLst>
                <a:cxn ang="0">
                  <a:pos x="T0" y="T1"/>
                </a:cxn>
                <a:cxn ang="0">
                  <a:pos x="T2" y="T3"/>
                </a:cxn>
                <a:cxn ang="0">
                  <a:pos x="T4" y="T5"/>
                </a:cxn>
                <a:cxn ang="0">
                  <a:pos x="T6" y="T7"/>
                </a:cxn>
                <a:cxn ang="0">
                  <a:pos x="T8" y="T9"/>
                </a:cxn>
                <a:cxn ang="0">
                  <a:pos x="T10" y="T11"/>
                </a:cxn>
              </a:cxnLst>
              <a:rect l="0" t="0" r="r" b="b"/>
              <a:pathLst>
                <a:path w="5" h="4">
                  <a:moveTo>
                    <a:pt x="5" y="0"/>
                  </a:moveTo>
                  <a:lnTo>
                    <a:pt x="5" y="0"/>
                  </a:lnTo>
                  <a:lnTo>
                    <a:pt x="0" y="0"/>
                  </a:lnTo>
                  <a:lnTo>
                    <a:pt x="0" y="4"/>
                  </a:lnTo>
                  <a:lnTo>
                    <a:pt x="5" y="4"/>
                  </a:lnTo>
                  <a:lnTo>
                    <a:pt x="5" y="0"/>
                  </a:lnTo>
                  <a:close/>
                </a:path>
              </a:pathLst>
            </a:custGeom>
            <a:grpFill/>
            <a:ln w="0">
              <a:noFill/>
              <a:prstDash val="solid"/>
              <a:round/>
              <a:headEnd/>
              <a:tailEnd/>
            </a:ln>
          </p:spPr>
          <p:txBody>
            <a:bodyPr/>
            <a:lstStyle/>
            <a:p>
              <a:pPr defTabSz="543689">
                <a:defRPr/>
              </a:pPr>
              <a:endParaRPr lang="zh-CN" altLang="en-US" sz="3201"/>
            </a:p>
          </p:txBody>
        </p:sp>
        <p:sp>
          <p:nvSpPr>
            <p:cNvPr id="172" name="Freeform 157"/>
            <p:cNvSpPr>
              <a:spLocks/>
            </p:cNvSpPr>
            <p:nvPr/>
          </p:nvSpPr>
          <p:spPr bwMode="auto">
            <a:xfrm>
              <a:off x="4156076" y="987426"/>
              <a:ext cx="4763" cy="3175"/>
            </a:xfrm>
            <a:custGeom>
              <a:avLst/>
              <a:gdLst>
                <a:gd name="T0" fmla="*/ 5 w 5"/>
                <a:gd name="T1" fmla="*/ 0 h 3"/>
                <a:gd name="T2" fmla="*/ 5 w 5"/>
                <a:gd name="T3" fmla="*/ 0 h 3"/>
                <a:gd name="T4" fmla="*/ 0 w 5"/>
                <a:gd name="T5" fmla="*/ 0 h 3"/>
                <a:gd name="T6" fmla="*/ 0 w 5"/>
                <a:gd name="T7" fmla="*/ 3 h 3"/>
                <a:gd name="T8" fmla="*/ 5 w 5"/>
                <a:gd name="T9" fmla="*/ 3 h 3"/>
                <a:gd name="T10" fmla="*/ 5 w 5"/>
                <a:gd name="T11" fmla="*/ 0 h 3"/>
              </a:gdLst>
              <a:ahLst/>
              <a:cxnLst>
                <a:cxn ang="0">
                  <a:pos x="T0" y="T1"/>
                </a:cxn>
                <a:cxn ang="0">
                  <a:pos x="T2" y="T3"/>
                </a:cxn>
                <a:cxn ang="0">
                  <a:pos x="T4" y="T5"/>
                </a:cxn>
                <a:cxn ang="0">
                  <a:pos x="T6" y="T7"/>
                </a:cxn>
                <a:cxn ang="0">
                  <a:pos x="T8" y="T9"/>
                </a:cxn>
                <a:cxn ang="0">
                  <a:pos x="T10" y="T11"/>
                </a:cxn>
              </a:cxnLst>
              <a:rect l="0" t="0" r="r" b="b"/>
              <a:pathLst>
                <a:path w="5" h="3">
                  <a:moveTo>
                    <a:pt x="5" y="0"/>
                  </a:moveTo>
                  <a:lnTo>
                    <a:pt x="5" y="0"/>
                  </a:lnTo>
                  <a:lnTo>
                    <a:pt x="0" y="0"/>
                  </a:lnTo>
                  <a:lnTo>
                    <a:pt x="0" y="3"/>
                  </a:lnTo>
                  <a:lnTo>
                    <a:pt x="5" y="3"/>
                  </a:lnTo>
                  <a:lnTo>
                    <a:pt x="5" y="0"/>
                  </a:lnTo>
                  <a:close/>
                </a:path>
              </a:pathLst>
            </a:custGeom>
            <a:grpFill/>
            <a:ln w="0">
              <a:noFill/>
              <a:prstDash val="solid"/>
              <a:round/>
              <a:headEnd/>
              <a:tailEnd/>
            </a:ln>
          </p:spPr>
          <p:txBody>
            <a:bodyPr/>
            <a:lstStyle/>
            <a:p>
              <a:pPr defTabSz="543689">
                <a:defRPr/>
              </a:pPr>
              <a:endParaRPr lang="zh-CN" altLang="en-US" sz="3201"/>
            </a:p>
          </p:txBody>
        </p:sp>
        <p:sp>
          <p:nvSpPr>
            <p:cNvPr id="173" name="Freeform 158"/>
            <p:cNvSpPr>
              <a:spLocks/>
            </p:cNvSpPr>
            <p:nvPr/>
          </p:nvSpPr>
          <p:spPr bwMode="auto">
            <a:xfrm>
              <a:off x="4156076" y="996951"/>
              <a:ext cx="4763" cy="3175"/>
            </a:xfrm>
            <a:custGeom>
              <a:avLst/>
              <a:gdLst>
                <a:gd name="T0" fmla="*/ 5 w 5"/>
                <a:gd name="T1" fmla="*/ 0 h 4"/>
                <a:gd name="T2" fmla="*/ 5 w 5"/>
                <a:gd name="T3" fmla="*/ 0 h 4"/>
                <a:gd name="T4" fmla="*/ 0 w 5"/>
                <a:gd name="T5" fmla="*/ 0 h 4"/>
                <a:gd name="T6" fmla="*/ 0 w 5"/>
                <a:gd name="T7" fmla="*/ 4 h 4"/>
                <a:gd name="T8" fmla="*/ 5 w 5"/>
                <a:gd name="T9" fmla="*/ 4 h 4"/>
                <a:gd name="T10" fmla="*/ 5 w 5"/>
                <a:gd name="T11" fmla="*/ 0 h 4"/>
              </a:gdLst>
              <a:ahLst/>
              <a:cxnLst>
                <a:cxn ang="0">
                  <a:pos x="T0" y="T1"/>
                </a:cxn>
                <a:cxn ang="0">
                  <a:pos x="T2" y="T3"/>
                </a:cxn>
                <a:cxn ang="0">
                  <a:pos x="T4" y="T5"/>
                </a:cxn>
                <a:cxn ang="0">
                  <a:pos x="T6" y="T7"/>
                </a:cxn>
                <a:cxn ang="0">
                  <a:pos x="T8" y="T9"/>
                </a:cxn>
                <a:cxn ang="0">
                  <a:pos x="T10" y="T11"/>
                </a:cxn>
              </a:cxnLst>
              <a:rect l="0" t="0" r="r" b="b"/>
              <a:pathLst>
                <a:path w="5" h="4">
                  <a:moveTo>
                    <a:pt x="5" y="0"/>
                  </a:moveTo>
                  <a:lnTo>
                    <a:pt x="5" y="0"/>
                  </a:lnTo>
                  <a:lnTo>
                    <a:pt x="0" y="0"/>
                  </a:lnTo>
                  <a:lnTo>
                    <a:pt x="0" y="4"/>
                  </a:lnTo>
                  <a:lnTo>
                    <a:pt x="5" y="4"/>
                  </a:lnTo>
                  <a:lnTo>
                    <a:pt x="5" y="0"/>
                  </a:lnTo>
                  <a:close/>
                </a:path>
              </a:pathLst>
            </a:custGeom>
            <a:grpFill/>
            <a:ln w="0">
              <a:noFill/>
              <a:prstDash val="solid"/>
              <a:round/>
              <a:headEnd/>
              <a:tailEnd/>
            </a:ln>
          </p:spPr>
          <p:txBody>
            <a:bodyPr/>
            <a:lstStyle/>
            <a:p>
              <a:pPr defTabSz="543689">
                <a:defRPr/>
              </a:pPr>
              <a:endParaRPr lang="zh-CN" altLang="en-US" sz="3201"/>
            </a:p>
          </p:txBody>
        </p:sp>
        <p:sp>
          <p:nvSpPr>
            <p:cNvPr id="174" name="Freeform 159"/>
            <p:cNvSpPr>
              <a:spLocks/>
            </p:cNvSpPr>
            <p:nvPr/>
          </p:nvSpPr>
          <p:spPr bwMode="auto">
            <a:xfrm>
              <a:off x="4156076" y="969964"/>
              <a:ext cx="4763" cy="3175"/>
            </a:xfrm>
            <a:custGeom>
              <a:avLst/>
              <a:gdLst>
                <a:gd name="T0" fmla="*/ 5 w 5"/>
                <a:gd name="T1" fmla="*/ 0 h 4"/>
                <a:gd name="T2" fmla="*/ 5 w 5"/>
                <a:gd name="T3" fmla="*/ 0 h 4"/>
                <a:gd name="T4" fmla="*/ 0 w 5"/>
                <a:gd name="T5" fmla="*/ 0 h 4"/>
                <a:gd name="T6" fmla="*/ 0 w 5"/>
                <a:gd name="T7" fmla="*/ 4 h 4"/>
                <a:gd name="T8" fmla="*/ 5 w 5"/>
                <a:gd name="T9" fmla="*/ 4 h 4"/>
                <a:gd name="T10" fmla="*/ 5 w 5"/>
                <a:gd name="T11" fmla="*/ 0 h 4"/>
              </a:gdLst>
              <a:ahLst/>
              <a:cxnLst>
                <a:cxn ang="0">
                  <a:pos x="T0" y="T1"/>
                </a:cxn>
                <a:cxn ang="0">
                  <a:pos x="T2" y="T3"/>
                </a:cxn>
                <a:cxn ang="0">
                  <a:pos x="T4" y="T5"/>
                </a:cxn>
                <a:cxn ang="0">
                  <a:pos x="T6" y="T7"/>
                </a:cxn>
                <a:cxn ang="0">
                  <a:pos x="T8" y="T9"/>
                </a:cxn>
                <a:cxn ang="0">
                  <a:pos x="T10" y="T11"/>
                </a:cxn>
              </a:cxnLst>
              <a:rect l="0" t="0" r="r" b="b"/>
              <a:pathLst>
                <a:path w="5" h="4">
                  <a:moveTo>
                    <a:pt x="5" y="0"/>
                  </a:moveTo>
                  <a:lnTo>
                    <a:pt x="5" y="0"/>
                  </a:lnTo>
                  <a:lnTo>
                    <a:pt x="0" y="0"/>
                  </a:lnTo>
                  <a:lnTo>
                    <a:pt x="0" y="4"/>
                  </a:lnTo>
                  <a:lnTo>
                    <a:pt x="5" y="4"/>
                  </a:lnTo>
                  <a:lnTo>
                    <a:pt x="5" y="0"/>
                  </a:lnTo>
                  <a:close/>
                </a:path>
              </a:pathLst>
            </a:custGeom>
            <a:grpFill/>
            <a:ln w="0">
              <a:noFill/>
              <a:prstDash val="solid"/>
              <a:round/>
              <a:headEnd/>
              <a:tailEnd/>
            </a:ln>
          </p:spPr>
          <p:txBody>
            <a:bodyPr/>
            <a:lstStyle/>
            <a:p>
              <a:pPr defTabSz="543689">
                <a:defRPr/>
              </a:pPr>
              <a:endParaRPr lang="zh-CN" altLang="en-US" sz="3201"/>
            </a:p>
          </p:txBody>
        </p:sp>
        <p:sp>
          <p:nvSpPr>
            <p:cNvPr id="175" name="Freeform 160"/>
            <p:cNvSpPr>
              <a:spLocks/>
            </p:cNvSpPr>
            <p:nvPr/>
          </p:nvSpPr>
          <p:spPr bwMode="auto">
            <a:xfrm>
              <a:off x="4156076" y="974726"/>
              <a:ext cx="4763" cy="4763"/>
            </a:xfrm>
            <a:custGeom>
              <a:avLst/>
              <a:gdLst>
                <a:gd name="T0" fmla="*/ 5 w 5"/>
                <a:gd name="T1" fmla="*/ 0 h 4"/>
                <a:gd name="T2" fmla="*/ 5 w 5"/>
                <a:gd name="T3" fmla="*/ 0 h 4"/>
                <a:gd name="T4" fmla="*/ 0 w 5"/>
                <a:gd name="T5" fmla="*/ 0 h 4"/>
                <a:gd name="T6" fmla="*/ 0 w 5"/>
                <a:gd name="T7" fmla="*/ 4 h 4"/>
                <a:gd name="T8" fmla="*/ 5 w 5"/>
                <a:gd name="T9" fmla="*/ 4 h 4"/>
                <a:gd name="T10" fmla="*/ 5 w 5"/>
                <a:gd name="T11" fmla="*/ 0 h 4"/>
              </a:gdLst>
              <a:ahLst/>
              <a:cxnLst>
                <a:cxn ang="0">
                  <a:pos x="T0" y="T1"/>
                </a:cxn>
                <a:cxn ang="0">
                  <a:pos x="T2" y="T3"/>
                </a:cxn>
                <a:cxn ang="0">
                  <a:pos x="T4" y="T5"/>
                </a:cxn>
                <a:cxn ang="0">
                  <a:pos x="T6" y="T7"/>
                </a:cxn>
                <a:cxn ang="0">
                  <a:pos x="T8" y="T9"/>
                </a:cxn>
                <a:cxn ang="0">
                  <a:pos x="T10" y="T11"/>
                </a:cxn>
              </a:cxnLst>
              <a:rect l="0" t="0" r="r" b="b"/>
              <a:pathLst>
                <a:path w="5" h="4">
                  <a:moveTo>
                    <a:pt x="5" y="0"/>
                  </a:moveTo>
                  <a:lnTo>
                    <a:pt x="5" y="0"/>
                  </a:lnTo>
                  <a:lnTo>
                    <a:pt x="0" y="0"/>
                  </a:lnTo>
                  <a:lnTo>
                    <a:pt x="0" y="4"/>
                  </a:lnTo>
                  <a:lnTo>
                    <a:pt x="5" y="4"/>
                  </a:lnTo>
                  <a:lnTo>
                    <a:pt x="5" y="0"/>
                  </a:lnTo>
                  <a:close/>
                </a:path>
              </a:pathLst>
            </a:custGeom>
            <a:grpFill/>
            <a:ln w="0">
              <a:noFill/>
              <a:prstDash val="solid"/>
              <a:round/>
              <a:headEnd/>
              <a:tailEnd/>
            </a:ln>
          </p:spPr>
          <p:txBody>
            <a:bodyPr/>
            <a:lstStyle/>
            <a:p>
              <a:pPr defTabSz="543689">
                <a:defRPr/>
              </a:pPr>
              <a:endParaRPr lang="zh-CN" altLang="en-US" sz="3201"/>
            </a:p>
          </p:txBody>
        </p:sp>
        <p:sp>
          <p:nvSpPr>
            <p:cNvPr id="176" name="Freeform 161"/>
            <p:cNvSpPr>
              <a:spLocks noEditPoints="1"/>
            </p:cNvSpPr>
            <p:nvPr/>
          </p:nvSpPr>
          <p:spPr bwMode="auto">
            <a:xfrm>
              <a:off x="4013201" y="960439"/>
              <a:ext cx="174625" cy="46038"/>
            </a:xfrm>
            <a:custGeom>
              <a:avLst/>
              <a:gdLst>
                <a:gd name="T0" fmla="*/ 198 w 204"/>
                <a:gd name="T1" fmla="*/ 25 h 53"/>
                <a:gd name="T2" fmla="*/ 198 w 204"/>
                <a:gd name="T3" fmla="*/ 25 h 53"/>
                <a:gd name="T4" fmla="*/ 110 w 204"/>
                <a:gd name="T5" fmla="*/ 25 h 53"/>
                <a:gd name="T6" fmla="*/ 110 w 204"/>
                <a:gd name="T7" fmla="*/ 22 h 53"/>
                <a:gd name="T8" fmla="*/ 164 w 204"/>
                <a:gd name="T9" fmla="*/ 22 h 53"/>
                <a:gd name="T10" fmla="*/ 164 w 204"/>
                <a:gd name="T11" fmla="*/ 3 h 53"/>
                <a:gd name="T12" fmla="*/ 198 w 204"/>
                <a:gd name="T13" fmla="*/ 3 h 53"/>
                <a:gd name="T14" fmla="*/ 198 w 204"/>
                <a:gd name="T15" fmla="*/ 25 h 53"/>
                <a:gd name="T16" fmla="*/ 198 w 204"/>
                <a:gd name="T17" fmla="*/ 50 h 53"/>
                <a:gd name="T18" fmla="*/ 198 w 204"/>
                <a:gd name="T19" fmla="*/ 50 h 53"/>
                <a:gd name="T20" fmla="*/ 110 w 204"/>
                <a:gd name="T21" fmla="*/ 50 h 53"/>
                <a:gd name="T22" fmla="*/ 110 w 204"/>
                <a:gd name="T23" fmla="*/ 47 h 53"/>
                <a:gd name="T24" fmla="*/ 164 w 204"/>
                <a:gd name="T25" fmla="*/ 47 h 53"/>
                <a:gd name="T26" fmla="*/ 164 w 204"/>
                <a:gd name="T27" fmla="*/ 28 h 53"/>
                <a:gd name="T28" fmla="*/ 198 w 204"/>
                <a:gd name="T29" fmla="*/ 28 h 53"/>
                <a:gd name="T30" fmla="*/ 198 w 204"/>
                <a:gd name="T31" fmla="*/ 50 h 53"/>
                <a:gd name="T32" fmla="*/ 0 w 204"/>
                <a:gd name="T33" fmla="*/ 53 h 53"/>
                <a:gd name="T34" fmla="*/ 0 w 204"/>
                <a:gd name="T35" fmla="*/ 53 h 53"/>
                <a:gd name="T36" fmla="*/ 204 w 204"/>
                <a:gd name="T37" fmla="*/ 53 h 53"/>
                <a:gd name="T38" fmla="*/ 204 w 204"/>
                <a:gd name="T39" fmla="*/ 0 h 53"/>
                <a:gd name="T40" fmla="*/ 0 w 204"/>
                <a:gd name="T41" fmla="*/ 0 h 53"/>
                <a:gd name="T42" fmla="*/ 0 w 204"/>
                <a:gd name="T43" fmla="*/ 5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04" h="53">
                  <a:moveTo>
                    <a:pt x="198" y="25"/>
                  </a:moveTo>
                  <a:lnTo>
                    <a:pt x="198" y="25"/>
                  </a:lnTo>
                  <a:lnTo>
                    <a:pt x="110" y="25"/>
                  </a:lnTo>
                  <a:lnTo>
                    <a:pt x="110" y="22"/>
                  </a:lnTo>
                  <a:lnTo>
                    <a:pt x="164" y="22"/>
                  </a:lnTo>
                  <a:lnTo>
                    <a:pt x="164" y="3"/>
                  </a:lnTo>
                  <a:lnTo>
                    <a:pt x="198" y="3"/>
                  </a:lnTo>
                  <a:lnTo>
                    <a:pt x="198" y="25"/>
                  </a:lnTo>
                  <a:close/>
                  <a:moveTo>
                    <a:pt x="198" y="50"/>
                  </a:moveTo>
                  <a:lnTo>
                    <a:pt x="198" y="50"/>
                  </a:lnTo>
                  <a:lnTo>
                    <a:pt x="110" y="50"/>
                  </a:lnTo>
                  <a:lnTo>
                    <a:pt x="110" y="47"/>
                  </a:lnTo>
                  <a:lnTo>
                    <a:pt x="164" y="47"/>
                  </a:lnTo>
                  <a:lnTo>
                    <a:pt x="164" y="28"/>
                  </a:lnTo>
                  <a:lnTo>
                    <a:pt x="198" y="28"/>
                  </a:lnTo>
                  <a:lnTo>
                    <a:pt x="198" y="50"/>
                  </a:lnTo>
                  <a:close/>
                  <a:moveTo>
                    <a:pt x="0" y="53"/>
                  </a:moveTo>
                  <a:lnTo>
                    <a:pt x="0" y="53"/>
                  </a:lnTo>
                  <a:lnTo>
                    <a:pt x="204" y="53"/>
                  </a:lnTo>
                  <a:lnTo>
                    <a:pt x="204" y="0"/>
                  </a:lnTo>
                  <a:lnTo>
                    <a:pt x="0" y="0"/>
                  </a:lnTo>
                  <a:lnTo>
                    <a:pt x="0" y="53"/>
                  </a:lnTo>
                  <a:close/>
                </a:path>
              </a:pathLst>
            </a:custGeom>
            <a:grpFill/>
            <a:ln w="0">
              <a:noFill/>
              <a:prstDash val="solid"/>
              <a:round/>
              <a:headEnd/>
              <a:tailEnd/>
            </a:ln>
          </p:spPr>
          <p:txBody>
            <a:bodyPr/>
            <a:lstStyle/>
            <a:p>
              <a:pPr defTabSz="543689">
                <a:defRPr/>
              </a:pPr>
              <a:endParaRPr lang="zh-CN" altLang="en-US" sz="3201"/>
            </a:p>
          </p:txBody>
        </p:sp>
        <p:sp>
          <p:nvSpPr>
            <p:cNvPr id="177" name="Freeform 162"/>
            <p:cNvSpPr>
              <a:spLocks/>
            </p:cNvSpPr>
            <p:nvPr/>
          </p:nvSpPr>
          <p:spPr bwMode="auto">
            <a:xfrm>
              <a:off x="3975101" y="1044576"/>
              <a:ext cx="3175" cy="3175"/>
            </a:xfrm>
            <a:custGeom>
              <a:avLst/>
              <a:gdLst>
                <a:gd name="T0" fmla="*/ 4 w 4"/>
                <a:gd name="T1" fmla="*/ 0 h 4"/>
                <a:gd name="T2" fmla="*/ 4 w 4"/>
                <a:gd name="T3" fmla="*/ 0 h 4"/>
                <a:gd name="T4" fmla="*/ 0 w 4"/>
                <a:gd name="T5" fmla="*/ 0 h 4"/>
                <a:gd name="T6" fmla="*/ 0 w 4"/>
                <a:gd name="T7" fmla="*/ 4 h 4"/>
                <a:gd name="T8" fmla="*/ 4 w 4"/>
                <a:gd name="T9" fmla="*/ 4 h 4"/>
                <a:gd name="T10" fmla="*/ 4 w 4"/>
                <a:gd name="T11" fmla="*/ 0 h 4"/>
              </a:gdLst>
              <a:ahLst/>
              <a:cxnLst>
                <a:cxn ang="0">
                  <a:pos x="T0" y="T1"/>
                </a:cxn>
                <a:cxn ang="0">
                  <a:pos x="T2" y="T3"/>
                </a:cxn>
                <a:cxn ang="0">
                  <a:pos x="T4" y="T5"/>
                </a:cxn>
                <a:cxn ang="0">
                  <a:pos x="T6" y="T7"/>
                </a:cxn>
                <a:cxn ang="0">
                  <a:pos x="T8" y="T9"/>
                </a:cxn>
                <a:cxn ang="0">
                  <a:pos x="T10" y="T11"/>
                </a:cxn>
              </a:cxnLst>
              <a:rect l="0" t="0" r="r" b="b"/>
              <a:pathLst>
                <a:path w="4" h="4">
                  <a:moveTo>
                    <a:pt x="4" y="0"/>
                  </a:moveTo>
                  <a:lnTo>
                    <a:pt x="4" y="0"/>
                  </a:lnTo>
                  <a:lnTo>
                    <a:pt x="0" y="0"/>
                  </a:lnTo>
                  <a:lnTo>
                    <a:pt x="0" y="4"/>
                  </a:lnTo>
                  <a:lnTo>
                    <a:pt x="4" y="4"/>
                  </a:lnTo>
                  <a:lnTo>
                    <a:pt x="4" y="0"/>
                  </a:lnTo>
                  <a:close/>
                </a:path>
              </a:pathLst>
            </a:custGeom>
            <a:grpFill/>
            <a:ln w="0">
              <a:noFill/>
              <a:prstDash val="solid"/>
              <a:round/>
              <a:headEnd/>
              <a:tailEnd/>
            </a:ln>
          </p:spPr>
          <p:txBody>
            <a:bodyPr/>
            <a:lstStyle/>
            <a:p>
              <a:pPr defTabSz="543689">
                <a:defRPr/>
              </a:pPr>
              <a:endParaRPr lang="zh-CN" altLang="en-US" sz="3201"/>
            </a:p>
          </p:txBody>
        </p:sp>
        <p:sp>
          <p:nvSpPr>
            <p:cNvPr id="178" name="Freeform 163"/>
            <p:cNvSpPr>
              <a:spLocks/>
            </p:cNvSpPr>
            <p:nvPr/>
          </p:nvSpPr>
          <p:spPr bwMode="auto">
            <a:xfrm>
              <a:off x="3975101" y="1019176"/>
              <a:ext cx="3175" cy="3175"/>
            </a:xfrm>
            <a:custGeom>
              <a:avLst/>
              <a:gdLst>
                <a:gd name="T0" fmla="*/ 4 w 4"/>
                <a:gd name="T1" fmla="*/ 0 h 4"/>
                <a:gd name="T2" fmla="*/ 4 w 4"/>
                <a:gd name="T3" fmla="*/ 0 h 4"/>
                <a:gd name="T4" fmla="*/ 0 w 4"/>
                <a:gd name="T5" fmla="*/ 0 h 4"/>
                <a:gd name="T6" fmla="*/ 0 w 4"/>
                <a:gd name="T7" fmla="*/ 4 h 4"/>
                <a:gd name="T8" fmla="*/ 4 w 4"/>
                <a:gd name="T9" fmla="*/ 4 h 4"/>
                <a:gd name="T10" fmla="*/ 4 w 4"/>
                <a:gd name="T11" fmla="*/ 0 h 4"/>
              </a:gdLst>
              <a:ahLst/>
              <a:cxnLst>
                <a:cxn ang="0">
                  <a:pos x="T0" y="T1"/>
                </a:cxn>
                <a:cxn ang="0">
                  <a:pos x="T2" y="T3"/>
                </a:cxn>
                <a:cxn ang="0">
                  <a:pos x="T4" y="T5"/>
                </a:cxn>
                <a:cxn ang="0">
                  <a:pos x="T6" y="T7"/>
                </a:cxn>
                <a:cxn ang="0">
                  <a:pos x="T8" y="T9"/>
                </a:cxn>
                <a:cxn ang="0">
                  <a:pos x="T10" y="T11"/>
                </a:cxn>
              </a:cxnLst>
              <a:rect l="0" t="0" r="r" b="b"/>
              <a:pathLst>
                <a:path w="4" h="4">
                  <a:moveTo>
                    <a:pt x="4" y="0"/>
                  </a:moveTo>
                  <a:lnTo>
                    <a:pt x="4" y="0"/>
                  </a:lnTo>
                  <a:lnTo>
                    <a:pt x="0" y="0"/>
                  </a:lnTo>
                  <a:lnTo>
                    <a:pt x="0" y="4"/>
                  </a:lnTo>
                  <a:lnTo>
                    <a:pt x="4" y="4"/>
                  </a:lnTo>
                  <a:lnTo>
                    <a:pt x="4" y="0"/>
                  </a:lnTo>
                  <a:close/>
                </a:path>
              </a:pathLst>
            </a:custGeom>
            <a:grpFill/>
            <a:ln w="0">
              <a:noFill/>
              <a:prstDash val="solid"/>
              <a:round/>
              <a:headEnd/>
              <a:tailEnd/>
            </a:ln>
          </p:spPr>
          <p:txBody>
            <a:bodyPr/>
            <a:lstStyle/>
            <a:p>
              <a:pPr defTabSz="543689">
                <a:defRPr/>
              </a:pPr>
              <a:endParaRPr lang="zh-CN" altLang="en-US" sz="3201"/>
            </a:p>
          </p:txBody>
        </p:sp>
        <p:sp>
          <p:nvSpPr>
            <p:cNvPr id="179" name="Freeform 164"/>
            <p:cNvSpPr>
              <a:spLocks/>
            </p:cNvSpPr>
            <p:nvPr/>
          </p:nvSpPr>
          <p:spPr bwMode="auto">
            <a:xfrm>
              <a:off x="3975101" y="1039814"/>
              <a:ext cx="3175" cy="3175"/>
            </a:xfrm>
            <a:custGeom>
              <a:avLst/>
              <a:gdLst>
                <a:gd name="T0" fmla="*/ 4 w 4"/>
                <a:gd name="T1" fmla="*/ 0 h 3"/>
                <a:gd name="T2" fmla="*/ 4 w 4"/>
                <a:gd name="T3" fmla="*/ 0 h 3"/>
                <a:gd name="T4" fmla="*/ 0 w 4"/>
                <a:gd name="T5" fmla="*/ 0 h 3"/>
                <a:gd name="T6" fmla="*/ 0 w 4"/>
                <a:gd name="T7" fmla="*/ 3 h 3"/>
                <a:gd name="T8" fmla="*/ 4 w 4"/>
                <a:gd name="T9" fmla="*/ 3 h 3"/>
                <a:gd name="T10" fmla="*/ 4 w 4"/>
                <a:gd name="T11" fmla="*/ 0 h 3"/>
              </a:gdLst>
              <a:ahLst/>
              <a:cxnLst>
                <a:cxn ang="0">
                  <a:pos x="T0" y="T1"/>
                </a:cxn>
                <a:cxn ang="0">
                  <a:pos x="T2" y="T3"/>
                </a:cxn>
                <a:cxn ang="0">
                  <a:pos x="T4" y="T5"/>
                </a:cxn>
                <a:cxn ang="0">
                  <a:pos x="T6" y="T7"/>
                </a:cxn>
                <a:cxn ang="0">
                  <a:pos x="T8" y="T9"/>
                </a:cxn>
                <a:cxn ang="0">
                  <a:pos x="T10" y="T11"/>
                </a:cxn>
              </a:cxnLst>
              <a:rect l="0" t="0" r="r" b="b"/>
              <a:pathLst>
                <a:path w="4" h="3">
                  <a:moveTo>
                    <a:pt x="4" y="0"/>
                  </a:moveTo>
                  <a:lnTo>
                    <a:pt x="4" y="0"/>
                  </a:lnTo>
                  <a:lnTo>
                    <a:pt x="0" y="0"/>
                  </a:lnTo>
                  <a:lnTo>
                    <a:pt x="0" y="3"/>
                  </a:lnTo>
                  <a:lnTo>
                    <a:pt x="4" y="3"/>
                  </a:lnTo>
                  <a:lnTo>
                    <a:pt x="4" y="0"/>
                  </a:lnTo>
                  <a:close/>
                </a:path>
              </a:pathLst>
            </a:custGeom>
            <a:grpFill/>
            <a:ln w="0">
              <a:noFill/>
              <a:prstDash val="solid"/>
              <a:round/>
              <a:headEnd/>
              <a:tailEnd/>
            </a:ln>
          </p:spPr>
          <p:txBody>
            <a:bodyPr/>
            <a:lstStyle/>
            <a:p>
              <a:pPr defTabSz="543689">
                <a:defRPr/>
              </a:pPr>
              <a:endParaRPr lang="zh-CN" altLang="en-US" sz="3201"/>
            </a:p>
          </p:txBody>
        </p:sp>
        <p:sp>
          <p:nvSpPr>
            <p:cNvPr id="180" name="Freeform 165"/>
            <p:cNvSpPr>
              <a:spLocks/>
            </p:cNvSpPr>
            <p:nvPr/>
          </p:nvSpPr>
          <p:spPr bwMode="auto">
            <a:xfrm>
              <a:off x="3975101" y="1049339"/>
              <a:ext cx="3175" cy="3175"/>
            </a:xfrm>
            <a:custGeom>
              <a:avLst/>
              <a:gdLst>
                <a:gd name="T0" fmla="*/ 4 w 4"/>
                <a:gd name="T1" fmla="*/ 0 h 4"/>
                <a:gd name="T2" fmla="*/ 4 w 4"/>
                <a:gd name="T3" fmla="*/ 0 h 4"/>
                <a:gd name="T4" fmla="*/ 0 w 4"/>
                <a:gd name="T5" fmla="*/ 0 h 4"/>
                <a:gd name="T6" fmla="*/ 0 w 4"/>
                <a:gd name="T7" fmla="*/ 4 h 4"/>
                <a:gd name="T8" fmla="*/ 4 w 4"/>
                <a:gd name="T9" fmla="*/ 4 h 4"/>
                <a:gd name="T10" fmla="*/ 4 w 4"/>
                <a:gd name="T11" fmla="*/ 0 h 4"/>
              </a:gdLst>
              <a:ahLst/>
              <a:cxnLst>
                <a:cxn ang="0">
                  <a:pos x="T0" y="T1"/>
                </a:cxn>
                <a:cxn ang="0">
                  <a:pos x="T2" y="T3"/>
                </a:cxn>
                <a:cxn ang="0">
                  <a:pos x="T4" y="T5"/>
                </a:cxn>
                <a:cxn ang="0">
                  <a:pos x="T6" y="T7"/>
                </a:cxn>
                <a:cxn ang="0">
                  <a:pos x="T8" y="T9"/>
                </a:cxn>
                <a:cxn ang="0">
                  <a:pos x="T10" y="T11"/>
                </a:cxn>
              </a:cxnLst>
              <a:rect l="0" t="0" r="r" b="b"/>
              <a:pathLst>
                <a:path w="4" h="4">
                  <a:moveTo>
                    <a:pt x="4" y="0"/>
                  </a:moveTo>
                  <a:lnTo>
                    <a:pt x="4" y="0"/>
                  </a:lnTo>
                  <a:lnTo>
                    <a:pt x="0" y="0"/>
                  </a:lnTo>
                  <a:lnTo>
                    <a:pt x="0" y="4"/>
                  </a:lnTo>
                  <a:lnTo>
                    <a:pt x="4" y="4"/>
                  </a:lnTo>
                  <a:lnTo>
                    <a:pt x="4" y="0"/>
                  </a:lnTo>
                  <a:close/>
                </a:path>
              </a:pathLst>
            </a:custGeom>
            <a:grpFill/>
            <a:ln w="0">
              <a:noFill/>
              <a:prstDash val="solid"/>
              <a:round/>
              <a:headEnd/>
              <a:tailEnd/>
            </a:ln>
          </p:spPr>
          <p:txBody>
            <a:bodyPr/>
            <a:lstStyle/>
            <a:p>
              <a:pPr defTabSz="543689">
                <a:defRPr/>
              </a:pPr>
              <a:endParaRPr lang="zh-CN" altLang="en-US" sz="3201"/>
            </a:p>
          </p:txBody>
        </p:sp>
        <p:sp>
          <p:nvSpPr>
            <p:cNvPr id="181" name="Freeform 166"/>
            <p:cNvSpPr>
              <a:spLocks/>
            </p:cNvSpPr>
            <p:nvPr/>
          </p:nvSpPr>
          <p:spPr bwMode="auto">
            <a:xfrm>
              <a:off x="3975101" y="1023939"/>
              <a:ext cx="3175" cy="3175"/>
            </a:xfrm>
            <a:custGeom>
              <a:avLst/>
              <a:gdLst>
                <a:gd name="T0" fmla="*/ 4 w 4"/>
                <a:gd name="T1" fmla="*/ 0 h 4"/>
                <a:gd name="T2" fmla="*/ 4 w 4"/>
                <a:gd name="T3" fmla="*/ 0 h 4"/>
                <a:gd name="T4" fmla="*/ 0 w 4"/>
                <a:gd name="T5" fmla="*/ 0 h 4"/>
                <a:gd name="T6" fmla="*/ 0 w 4"/>
                <a:gd name="T7" fmla="*/ 4 h 4"/>
                <a:gd name="T8" fmla="*/ 4 w 4"/>
                <a:gd name="T9" fmla="*/ 4 h 4"/>
                <a:gd name="T10" fmla="*/ 4 w 4"/>
                <a:gd name="T11" fmla="*/ 0 h 4"/>
              </a:gdLst>
              <a:ahLst/>
              <a:cxnLst>
                <a:cxn ang="0">
                  <a:pos x="T0" y="T1"/>
                </a:cxn>
                <a:cxn ang="0">
                  <a:pos x="T2" y="T3"/>
                </a:cxn>
                <a:cxn ang="0">
                  <a:pos x="T4" y="T5"/>
                </a:cxn>
                <a:cxn ang="0">
                  <a:pos x="T6" y="T7"/>
                </a:cxn>
                <a:cxn ang="0">
                  <a:pos x="T8" y="T9"/>
                </a:cxn>
                <a:cxn ang="0">
                  <a:pos x="T10" y="T11"/>
                </a:cxn>
              </a:cxnLst>
              <a:rect l="0" t="0" r="r" b="b"/>
              <a:pathLst>
                <a:path w="4" h="4">
                  <a:moveTo>
                    <a:pt x="4" y="0"/>
                  </a:moveTo>
                  <a:lnTo>
                    <a:pt x="4" y="0"/>
                  </a:lnTo>
                  <a:lnTo>
                    <a:pt x="0" y="0"/>
                  </a:lnTo>
                  <a:lnTo>
                    <a:pt x="0" y="4"/>
                  </a:lnTo>
                  <a:lnTo>
                    <a:pt x="4" y="4"/>
                  </a:lnTo>
                  <a:lnTo>
                    <a:pt x="4" y="0"/>
                  </a:lnTo>
                  <a:close/>
                </a:path>
              </a:pathLst>
            </a:custGeom>
            <a:grpFill/>
            <a:ln w="0">
              <a:noFill/>
              <a:prstDash val="solid"/>
              <a:round/>
              <a:headEnd/>
              <a:tailEnd/>
            </a:ln>
          </p:spPr>
          <p:txBody>
            <a:bodyPr/>
            <a:lstStyle/>
            <a:p>
              <a:pPr defTabSz="543689">
                <a:defRPr/>
              </a:pPr>
              <a:endParaRPr lang="zh-CN" altLang="en-US" sz="3201"/>
            </a:p>
          </p:txBody>
        </p:sp>
        <p:sp>
          <p:nvSpPr>
            <p:cNvPr id="182" name="Freeform 167"/>
            <p:cNvSpPr>
              <a:spLocks/>
            </p:cNvSpPr>
            <p:nvPr/>
          </p:nvSpPr>
          <p:spPr bwMode="auto">
            <a:xfrm>
              <a:off x="3975101" y="1028701"/>
              <a:ext cx="3175" cy="3175"/>
            </a:xfrm>
            <a:custGeom>
              <a:avLst/>
              <a:gdLst>
                <a:gd name="T0" fmla="*/ 4 w 4"/>
                <a:gd name="T1" fmla="*/ 0 h 4"/>
                <a:gd name="T2" fmla="*/ 4 w 4"/>
                <a:gd name="T3" fmla="*/ 0 h 4"/>
                <a:gd name="T4" fmla="*/ 0 w 4"/>
                <a:gd name="T5" fmla="*/ 0 h 4"/>
                <a:gd name="T6" fmla="*/ 0 w 4"/>
                <a:gd name="T7" fmla="*/ 4 h 4"/>
                <a:gd name="T8" fmla="*/ 4 w 4"/>
                <a:gd name="T9" fmla="*/ 4 h 4"/>
                <a:gd name="T10" fmla="*/ 4 w 4"/>
                <a:gd name="T11" fmla="*/ 0 h 4"/>
              </a:gdLst>
              <a:ahLst/>
              <a:cxnLst>
                <a:cxn ang="0">
                  <a:pos x="T0" y="T1"/>
                </a:cxn>
                <a:cxn ang="0">
                  <a:pos x="T2" y="T3"/>
                </a:cxn>
                <a:cxn ang="0">
                  <a:pos x="T4" y="T5"/>
                </a:cxn>
                <a:cxn ang="0">
                  <a:pos x="T6" y="T7"/>
                </a:cxn>
                <a:cxn ang="0">
                  <a:pos x="T8" y="T9"/>
                </a:cxn>
                <a:cxn ang="0">
                  <a:pos x="T10" y="T11"/>
                </a:cxn>
              </a:cxnLst>
              <a:rect l="0" t="0" r="r" b="b"/>
              <a:pathLst>
                <a:path w="4" h="4">
                  <a:moveTo>
                    <a:pt x="4" y="0"/>
                  </a:moveTo>
                  <a:lnTo>
                    <a:pt x="4" y="0"/>
                  </a:lnTo>
                  <a:lnTo>
                    <a:pt x="0" y="0"/>
                  </a:lnTo>
                  <a:lnTo>
                    <a:pt x="0" y="4"/>
                  </a:lnTo>
                  <a:lnTo>
                    <a:pt x="4" y="4"/>
                  </a:lnTo>
                  <a:lnTo>
                    <a:pt x="4" y="0"/>
                  </a:lnTo>
                  <a:close/>
                </a:path>
              </a:pathLst>
            </a:custGeom>
            <a:grpFill/>
            <a:ln w="0">
              <a:noFill/>
              <a:prstDash val="solid"/>
              <a:round/>
              <a:headEnd/>
              <a:tailEnd/>
            </a:ln>
          </p:spPr>
          <p:txBody>
            <a:bodyPr/>
            <a:lstStyle/>
            <a:p>
              <a:pPr defTabSz="543689">
                <a:defRPr/>
              </a:pPr>
              <a:endParaRPr lang="zh-CN" altLang="en-US" sz="3201"/>
            </a:p>
          </p:txBody>
        </p:sp>
        <p:sp>
          <p:nvSpPr>
            <p:cNvPr id="183" name="Freeform 168"/>
            <p:cNvSpPr>
              <a:spLocks noEditPoints="1"/>
            </p:cNvSpPr>
            <p:nvPr/>
          </p:nvSpPr>
          <p:spPr bwMode="auto">
            <a:xfrm>
              <a:off x="3832226" y="1014414"/>
              <a:ext cx="174625" cy="44450"/>
            </a:xfrm>
            <a:custGeom>
              <a:avLst/>
              <a:gdLst>
                <a:gd name="T0" fmla="*/ 198 w 205"/>
                <a:gd name="T1" fmla="*/ 25 h 53"/>
                <a:gd name="T2" fmla="*/ 198 w 205"/>
                <a:gd name="T3" fmla="*/ 25 h 53"/>
                <a:gd name="T4" fmla="*/ 110 w 205"/>
                <a:gd name="T5" fmla="*/ 25 h 53"/>
                <a:gd name="T6" fmla="*/ 110 w 205"/>
                <a:gd name="T7" fmla="*/ 22 h 53"/>
                <a:gd name="T8" fmla="*/ 165 w 205"/>
                <a:gd name="T9" fmla="*/ 22 h 53"/>
                <a:gd name="T10" fmla="*/ 165 w 205"/>
                <a:gd name="T11" fmla="*/ 3 h 53"/>
                <a:gd name="T12" fmla="*/ 198 w 205"/>
                <a:gd name="T13" fmla="*/ 3 h 53"/>
                <a:gd name="T14" fmla="*/ 198 w 205"/>
                <a:gd name="T15" fmla="*/ 25 h 53"/>
                <a:gd name="T16" fmla="*/ 198 w 205"/>
                <a:gd name="T17" fmla="*/ 50 h 53"/>
                <a:gd name="T18" fmla="*/ 198 w 205"/>
                <a:gd name="T19" fmla="*/ 50 h 53"/>
                <a:gd name="T20" fmla="*/ 110 w 205"/>
                <a:gd name="T21" fmla="*/ 50 h 53"/>
                <a:gd name="T22" fmla="*/ 110 w 205"/>
                <a:gd name="T23" fmla="*/ 47 h 53"/>
                <a:gd name="T24" fmla="*/ 165 w 205"/>
                <a:gd name="T25" fmla="*/ 47 h 53"/>
                <a:gd name="T26" fmla="*/ 165 w 205"/>
                <a:gd name="T27" fmla="*/ 28 h 53"/>
                <a:gd name="T28" fmla="*/ 198 w 205"/>
                <a:gd name="T29" fmla="*/ 28 h 53"/>
                <a:gd name="T30" fmla="*/ 198 w 205"/>
                <a:gd name="T31" fmla="*/ 50 h 53"/>
                <a:gd name="T32" fmla="*/ 0 w 205"/>
                <a:gd name="T33" fmla="*/ 53 h 53"/>
                <a:gd name="T34" fmla="*/ 0 w 205"/>
                <a:gd name="T35" fmla="*/ 53 h 53"/>
                <a:gd name="T36" fmla="*/ 205 w 205"/>
                <a:gd name="T37" fmla="*/ 53 h 53"/>
                <a:gd name="T38" fmla="*/ 205 w 205"/>
                <a:gd name="T39" fmla="*/ 0 h 53"/>
                <a:gd name="T40" fmla="*/ 0 w 205"/>
                <a:gd name="T41" fmla="*/ 0 h 53"/>
                <a:gd name="T42" fmla="*/ 0 w 205"/>
                <a:gd name="T43" fmla="*/ 5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05" h="53">
                  <a:moveTo>
                    <a:pt x="198" y="25"/>
                  </a:moveTo>
                  <a:lnTo>
                    <a:pt x="198" y="25"/>
                  </a:lnTo>
                  <a:lnTo>
                    <a:pt x="110" y="25"/>
                  </a:lnTo>
                  <a:lnTo>
                    <a:pt x="110" y="22"/>
                  </a:lnTo>
                  <a:lnTo>
                    <a:pt x="165" y="22"/>
                  </a:lnTo>
                  <a:lnTo>
                    <a:pt x="165" y="3"/>
                  </a:lnTo>
                  <a:lnTo>
                    <a:pt x="198" y="3"/>
                  </a:lnTo>
                  <a:lnTo>
                    <a:pt x="198" y="25"/>
                  </a:lnTo>
                  <a:close/>
                  <a:moveTo>
                    <a:pt x="198" y="50"/>
                  </a:moveTo>
                  <a:lnTo>
                    <a:pt x="198" y="50"/>
                  </a:lnTo>
                  <a:lnTo>
                    <a:pt x="110" y="50"/>
                  </a:lnTo>
                  <a:lnTo>
                    <a:pt x="110" y="47"/>
                  </a:lnTo>
                  <a:lnTo>
                    <a:pt x="165" y="47"/>
                  </a:lnTo>
                  <a:lnTo>
                    <a:pt x="165" y="28"/>
                  </a:lnTo>
                  <a:lnTo>
                    <a:pt x="198" y="28"/>
                  </a:lnTo>
                  <a:lnTo>
                    <a:pt x="198" y="50"/>
                  </a:lnTo>
                  <a:close/>
                  <a:moveTo>
                    <a:pt x="0" y="53"/>
                  </a:moveTo>
                  <a:lnTo>
                    <a:pt x="0" y="53"/>
                  </a:lnTo>
                  <a:lnTo>
                    <a:pt x="205" y="53"/>
                  </a:lnTo>
                  <a:lnTo>
                    <a:pt x="205" y="0"/>
                  </a:lnTo>
                  <a:lnTo>
                    <a:pt x="0" y="0"/>
                  </a:lnTo>
                  <a:lnTo>
                    <a:pt x="0" y="53"/>
                  </a:lnTo>
                  <a:close/>
                </a:path>
              </a:pathLst>
            </a:custGeom>
            <a:grpFill/>
            <a:ln w="0">
              <a:noFill/>
              <a:prstDash val="solid"/>
              <a:round/>
              <a:headEnd/>
              <a:tailEnd/>
            </a:ln>
          </p:spPr>
          <p:txBody>
            <a:bodyPr/>
            <a:lstStyle/>
            <a:p>
              <a:pPr defTabSz="543689">
                <a:defRPr/>
              </a:pPr>
              <a:endParaRPr lang="zh-CN" altLang="en-US" sz="3201"/>
            </a:p>
          </p:txBody>
        </p:sp>
        <p:sp>
          <p:nvSpPr>
            <p:cNvPr id="184" name="Freeform 169"/>
            <p:cNvSpPr>
              <a:spLocks/>
            </p:cNvSpPr>
            <p:nvPr/>
          </p:nvSpPr>
          <p:spPr bwMode="auto">
            <a:xfrm>
              <a:off x="4156076" y="1044576"/>
              <a:ext cx="4763" cy="3175"/>
            </a:xfrm>
            <a:custGeom>
              <a:avLst/>
              <a:gdLst>
                <a:gd name="T0" fmla="*/ 5 w 5"/>
                <a:gd name="T1" fmla="*/ 0 h 4"/>
                <a:gd name="T2" fmla="*/ 5 w 5"/>
                <a:gd name="T3" fmla="*/ 0 h 4"/>
                <a:gd name="T4" fmla="*/ 0 w 5"/>
                <a:gd name="T5" fmla="*/ 0 h 4"/>
                <a:gd name="T6" fmla="*/ 0 w 5"/>
                <a:gd name="T7" fmla="*/ 4 h 4"/>
                <a:gd name="T8" fmla="*/ 5 w 5"/>
                <a:gd name="T9" fmla="*/ 4 h 4"/>
                <a:gd name="T10" fmla="*/ 5 w 5"/>
                <a:gd name="T11" fmla="*/ 0 h 4"/>
              </a:gdLst>
              <a:ahLst/>
              <a:cxnLst>
                <a:cxn ang="0">
                  <a:pos x="T0" y="T1"/>
                </a:cxn>
                <a:cxn ang="0">
                  <a:pos x="T2" y="T3"/>
                </a:cxn>
                <a:cxn ang="0">
                  <a:pos x="T4" y="T5"/>
                </a:cxn>
                <a:cxn ang="0">
                  <a:pos x="T6" y="T7"/>
                </a:cxn>
                <a:cxn ang="0">
                  <a:pos x="T8" y="T9"/>
                </a:cxn>
                <a:cxn ang="0">
                  <a:pos x="T10" y="T11"/>
                </a:cxn>
              </a:cxnLst>
              <a:rect l="0" t="0" r="r" b="b"/>
              <a:pathLst>
                <a:path w="5" h="4">
                  <a:moveTo>
                    <a:pt x="5" y="0"/>
                  </a:moveTo>
                  <a:lnTo>
                    <a:pt x="5" y="0"/>
                  </a:lnTo>
                  <a:lnTo>
                    <a:pt x="0" y="0"/>
                  </a:lnTo>
                  <a:lnTo>
                    <a:pt x="0" y="4"/>
                  </a:lnTo>
                  <a:lnTo>
                    <a:pt x="5" y="4"/>
                  </a:lnTo>
                  <a:lnTo>
                    <a:pt x="5" y="0"/>
                  </a:lnTo>
                  <a:close/>
                </a:path>
              </a:pathLst>
            </a:custGeom>
            <a:grpFill/>
            <a:ln w="0">
              <a:noFill/>
              <a:prstDash val="solid"/>
              <a:round/>
              <a:headEnd/>
              <a:tailEnd/>
            </a:ln>
          </p:spPr>
          <p:txBody>
            <a:bodyPr/>
            <a:lstStyle/>
            <a:p>
              <a:pPr defTabSz="543689">
                <a:defRPr/>
              </a:pPr>
              <a:endParaRPr lang="zh-CN" altLang="en-US" sz="3201"/>
            </a:p>
          </p:txBody>
        </p:sp>
        <p:sp>
          <p:nvSpPr>
            <p:cNvPr id="185" name="Freeform 170"/>
            <p:cNvSpPr>
              <a:spLocks/>
            </p:cNvSpPr>
            <p:nvPr/>
          </p:nvSpPr>
          <p:spPr bwMode="auto">
            <a:xfrm>
              <a:off x="4156076" y="1019176"/>
              <a:ext cx="4763" cy="3175"/>
            </a:xfrm>
            <a:custGeom>
              <a:avLst/>
              <a:gdLst>
                <a:gd name="T0" fmla="*/ 5 w 5"/>
                <a:gd name="T1" fmla="*/ 0 h 4"/>
                <a:gd name="T2" fmla="*/ 5 w 5"/>
                <a:gd name="T3" fmla="*/ 0 h 4"/>
                <a:gd name="T4" fmla="*/ 0 w 5"/>
                <a:gd name="T5" fmla="*/ 0 h 4"/>
                <a:gd name="T6" fmla="*/ 0 w 5"/>
                <a:gd name="T7" fmla="*/ 4 h 4"/>
                <a:gd name="T8" fmla="*/ 5 w 5"/>
                <a:gd name="T9" fmla="*/ 4 h 4"/>
                <a:gd name="T10" fmla="*/ 5 w 5"/>
                <a:gd name="T11" fmla="*/ 0 h 4"/>
              </a:gdLst>
              <a:ahLst/>
              <a:cxnLst>
                <a:cxn ang="0">
                  <a:pos x="T0" y="T1"/>
                </a:cxn>
                <a:cxn ang="0">
                  <a:pos x="T2" y="T3"/>
                </a:cxn>
                <a:cxn ang="0">
                  <a:pos x="T4" y="T5"/>
                </a:cxn>
                <a:cxn ang="0">
                  <a:pos x="T6" y="T7"/>
                </a:cxn>
                <a:cxn ang="0">
                  <a:pos x="T8" y="T9"/>
                </a:cxn>
                <a:cxn ang="0">
                  <a:pos x="T10" y="T11"/>
                </a:cxn>
              </a:cxnLst>
              <a:rect l="0" t="0" r="r" b="b"/>
              <a:pathLst>
                <a:path w="5" h="4">
                  <a:moveTo>
                    <a:pt x="5" y="0"/>
                  </a:moveTo>
                  <a:lnTo>
                    <a:pt x="5" y="0"/>
                  </a:lnTo>
                  <a:lnTo>
                    <a:pt x="0" y="0"/>
                  </a:lnTo>
                  <a:lnTo>
                    <a:pt x="0" y="4"/>
                  </a:lnTo>
                  <a:lnTo>
                    <a:pt x="5" y="4"/>
                  </a:lnTo>
                  <a:lnTo>
                    <a:pt x="5" y="0"/>
                  </a:lnTo>
                  <a:close/>
                </a:path>
              </a:pathLst>
            </a:custGeom>
            <a:grpFill/>
            <a:ln w="0">
              <a:noFill/>
              <a:prstDash val="solid"/>
              <a:round/>
              <a:headEnd/>
              <a:tailEnd/>
            </a:ln>
          </p:spPr>
          <p:txBody>
            <a:bodyPr/>
            <a:lstStyle/>
            <a:p>
              <a:pPr defTabSz="543689">
                <a:defRPr/>
              </a:pPr>
              <a:endParaRPr lang="zh-CN" altLang="en-US" sz="3201"/>
            </a:p>
          </p:txBody>
        </p:sp>
        <p:sp>
          <p:nvSpPr>
            <p:cNvPr id="186" name="Freeform 171"/>
            <p:cNvSpPr>
              <a:spLocks/>
            </p:cNvSpPr>
            <p:nvPr/>
          </p:nvSpPr>
          <p:spPr bwMode="auto">
            <a:xfrm>
              <a:off x="4156076" y="1039814"/>
              <a:ext cx="4763" cy="3175"/>
            </a:xfrm>
            <a:custGeom>
              <a:avLst/>
              <a:gdLst>
                <a:gd name="T0" fmla="*/ 5 w 5"/>
                <a:gd name="T1" fmla="*/ 0 h 3"/>
                <a:gd name="T2" fmla="*/ 5 w 5"/>
                <a:gd name="T3" fmla="*/ 0 h 3"/>
                <a:gd name="T4" fmla="*/ 0 w 5"/>
                <a:gd name="T5" fmla="*/ 0 h 3"/>
                <a:gd name="T6" fmla="*/ 0 w 5"/>
                <a:gd name="T7" fmla="*/ 3 h 3"/>
                <a:gd name="T8" fmla="*/ 5 w 5"/>
                <a:gd name="T9" fmla="*/ 3 h 3"/>
                <a:gd name="T10" fmla="*/ 5 w 5"/>
                <a:gd name="T11" fmla="*/ 0 h 3"/>
              </a:gdLst>
              <a:ahLst/>
              <a:cxnLst>
                <a:cxn ang="0">
                  <a:pos x="T0" y="T1"/>
                </a:cxn>
                <a:cxn ang="0">
                  <a:pos x="T2" y="T3"/>
                </a:cxn>
                <a:cxn ang="0">
                  <a:pos x="T4" y="T5"/>
                </a:cxn>
                <a:cxn ang="0">
                  <a:pos x="T6" y="T7"/>
                </a:cxn>
                <a:cxn ang="0">
                  <a:pos x="T8" y="T9"/>
                </a:cxn>
                <a:cxn ang="0">
                  <a:pos x="T10" y="T11"/>
                </a:cxn>
              </a:cxnLst>
              <a:rect l="0" t="0" r="r" b="b"/>
              <a:pathLst>
                <a:path w="5" h="3">
                  <a:moveTo>
                    <a:pt x="5" y="0"/>
                  </a:moveTo>
                  <a:lnTo>
                    <a:pt x="5" y="0"/>
                  </a:lnTo>
                  <a:lnTo>
                    <a:pt x="0" y="0"/>
                  </a:lnTo>
                  <a:lnTo>
                    <a:pt x="0" y="3"/>
                  </a:lnTo>
                  <a:lnTo>
                    <a:pt x="5" y="3"/>
                  </a:lnTo>
                  <a:lnTo>
                    <a:pt x="5" y="0"/>
                  </a:lnTo>
                  <a:close/>
                </a:path>
              </a:pathLst>
            </a:custGeom>
            <a:grpFill/>
            <a:ln w="0">
              <a:noFill/>
              <a:prstDash val="solid"/>
              <a:round/>
              <a:headEnd/>
              <a:tailEnd/>
            </a:ln>
          </p:spPr>
          <p:txBody>
            <a:bodyPr/>
            <a:lstStyle/>
            <a:p>
              <a:pPr defTabSz="543689">
                <a:defRPr/>
              </a:pPr>
              <a:endParaRPr lang="zh-CN" altLang="en-US" sz="3201"/>
            </a:p>
          </p:txBody>
        </p:sp>
        <p:sp>
          <p:nvSpPr>
            <p:cNvPr id="187" name="Freeform 172"/>
            <p:cNvSpPr>
              <a:spLocks/>
            </p:cNvSpPr>
            <p:nvPr/>
          </p:nvSpPr>
          <p:spPr bwMode="auto">
            <a:xfrm>
              <a:off x="4156076" y="1049339"/>
              <a:ext cx="4763" cy="3175"/>
            </a:xfrm>
            <a:custGeom>
              <a:avLst/>
              <a:gdLst>
                <a:gd name="T0" fmla="*/ 5 w 5"/>
                <a:gd name="T1" fmla="*/ 0 h 4"/>
                <a:gd name="T2" fmla="*/ 5 w 5"/>
                <a:gd name="T3" fmla="*/ 0 h 4"/>
                <a:gd name="T4" fmla="*/ 0 w 5"/>
                <a:gd name="T5" fmla="*/ 0 h 4"/>
                <a:gd name="T6" fmla="*/ 0 w 5"/>
                <a:gd name="T7" fmla="*/ 4 h 4"/>
                <a:gd name="T8" fmla="*/ 5 w 5"/>
                <a:gd name="T9" fmla="*/ 4 h 4"/>
                <a:gd name="T10" fmla="*/ 5 w 5"/>
                <a:gd name="T11" fmla="*/ 0 h 4"/>
              </a:gdLst>
              <a:ahLst/>
              <a:cxnLst>
                <a:cxn ang="0">
                  <a:pos x="T0" y="T1"/>
                </a:cxn>
                <a:cxn ang="0">
                  <a:pos x="T2" y="T3"/>
                </a:cxn>
                <a:cxn ang="0">
                  <a:pos x="T4" y="T5"/>
                </a:cxn>
                <a:cxn ang="0">
                  <a:pos x="T6" y="T7"/>
                </a:cxn>
                <a:cxn ang="0">
                  <a:pos x="T8" y="T9"/>
                </a:cxn>
                <a:cxn ang="0">
                  <a:pos x="T10" y="T11"/>
                </a:cxn>
              </a:cxnLst>
              <a:rect l="0" t="0" r="r" b="b"/>
              <a:pathLst>
                <a:path w="5" h="4">
                  <a:moveTo>
                    <a:pt x="5" y="0"/>
                  </a:moveTo>
                  <a:lnTo>
                    <a:pt x="5" y="0"/>
                  </a:lnTo>
                  <a:lnTo>
                    <a:pt x="0" y="0"/>
                  </a:lnTo>
                  <a:lnTo>
                    <a:pt x="0" y="4"/>
                  </a:lnTo>
                  <a:lnTo>
                    <a:pt x="5" y="4"/>
                  </a:lnTo>
                  <a:lnTo>
                    <a:pt x="5" y="0"/>
                  </a:lnTo>
                  <a:close/>
                </a:path>
              </a:pathLst>
            </a:custGeom>
            <a:grpFill/>
            <a:ln w="0">
              <a:noFill/>
              <a:prstDash val="solid"/>
              <a:round/>
              <a:headEnd/>
              <a:tailEnd/>
            </a:ln>
          </p:spPr>
          <p:txBody>
            <a:bodyPr/>
            <a:lstStyle/>
            <a:p>
              <a:pPr defTabSz="543689">
                <a:defRPr/>
              </a:pPr>
              <a:endParaRPr lang="zh-CN" altLang="en-US" sz="3201"/>
            </a:p>
          </p:txBody>
        </p:sp>
        <p:sp>
          <p:nvSpPr>
            <p:cNvPr id="188" name="Freeform 173"/>
            <p:cNvSpPr>
              <a:spLocks/>
            </p:cNvSpPr>
            <p:nvPr/>
          </p:nvSpPr>
          <p:spPr bwMode="auto">
            <a:xfrm>
              <a:off x="4156076" y="1023939"/>
              <a:ext cx="4763" cy="3175"/>
            </a:xfrm>
            <a:custGeom>
              <a:avLst/>
              <a:gdLst>
                <a:gd name="T0" fmla="*/ 5 w 5"/>
                <a:gd name="T1" fmla="*/ 0 h 4"/>
                <a:gd name="T2" fmla="*/ 5 w 5"/>
                <a:gd name="T3" fmla="*/ 0 h 4"/>
                <a:gd name="T4" fmla="*/ 0 w 5"/>
                <a:gd name="T5" fmla="*/ 0 h 4"/>
                <a:gd name="T6" fmla="*/ 0 w 5"/>
                <a:gd name="T7" fmla="*/ 4 h 4"/>
                <a:gd name="T8" fmla="*/ 5 w 5"/>
                <a:gd name="T9" fmla="*/ 4 h 4"/>
                <a:gd name="T10" fmla="*/ 5 w 5"/>
                <a:gd name="T11" fmla="*/ 0 h 4"/>
              </a:gdLst>
              <a:ahLst/>
              <a:cxnLst>
                <a:cxn ang="0">
                  <a:pos x="T0" y="T1"/>
                </a:cxn>
                <a:cxn ang="0">
                  <a:pos x="T2" y="T3"/>
                </a:cxn>
                <a:cxn ang="0">
                  <a:pos x="T4" y="T5"/>
                </a:cxn>
                <a:cxn ang="0">
                  <a:pos x="T6" y="T7"/>
                </a:cxn>
                <a:cxn ang="0">
                  <a:pos x="T8" y="T9"/>
                </a:cxn>
                <a:cxn ang="0">
                  <a:pos x="T10" y="T11"/>
                </a:cxn>
              </a:cxnLst>
              <a:rect l="0" t="0" r="r" b="b"/>
              <a:pathLst>
                <a:path w="5" h="4">
                  <a:moveTo>
                    <a:pt x="5" y="0"/>
                  </a:moveTo>
                  <a:lnTo>
                    <a:pt x="5" y="0"/>
                  </a:lnTo>
                  <a:lnTo>
                    <a:pt x="0" y="0"/>
                  </a:lnTo>
                  <a:lnTo>
                    <a:pt x="0" y="4"/>
                  </a:lnTo>
                  <a:lnTo>
                    <a:pt x="5" y="4"/>
                  </a:lnTo>
                  <a:lnTo>
                    <a:pt x="5" y="0"/>
                  </a:lnTo>
                  <a:close/>
                </a:path>
              </a:pathLst>
            </a:custGeom>
            <a:grpFill/>
            <a:ln w="0">
              <a:noFill/>
              <a:prstDash val="solid"/>
              <a:round/>
              <a:headEnd/>
              <a:tailEnd/>
            </a:ln>
          </p:spPr>
          <p:txBody>
            <a:bodyPr/>
            <a:lstStyle/>
            <a:p>
              <a:pPr defTabSz="543689">
                <a:defRPr/>
              </a:pPr>
              <a:endParaRPr lang="zh-CN" altLang="en-US" sz="3201"/>
            </a:p>
          </p:txBody>
        </p:sp>
        <p:sp>
          <p:nvSpPr>
            <p:cNvPr id="189" name="Freeform 174"/>
            <p:cNvSpPr>
              <a:spLocks/>
            </p:cNvSpPr>
            <p:nvPr/>
          </p:nvSpPr>
          <p:spPr bwMode="auto">
            <a:xfrm>
              <a:off x="4156076" y="1028701"/>
              <a:ext cx="4763" cy="3175"/>
            </a:xfrm>
            <a:custGeom>
              <a:avLst/>
              <a:gdLst>
                <a:gd name="T0" fmla="*/ 5 w 5"/>
                <a:gd name="T1" fmla="*/ 0 h 4"/>
                <a:gd name="T2" fmla="*/ 5 w 5"/>
                <a:gd name="T3" fmla="*/ 0 h 4"/>
                <a:gd name="T4" fmla="*/ 0 w 5"/>
                <a:gd name="T5" fmla="*/ 0 h 4"/>
                <a:gd name="T6" fmla="*/ 0 w 5"/>
                <a:gd name="T7" fmla="*/ 4 h 4"/>
                <a:gd name="T8" fmla="*/ 5 w 5"/>
                <a:gd name="T9" fmla="*/ 4 h 4"/>
                <a:gd name="T10" fmla="*/ 5 w 5"/>
                <a:gd name="T11" fmla="*/ 0 h 4"/>
              </a:gdLst>
              <a:ahLst/>
              <a:cxnLst>
                <a:cxn ang="0">
                  <a:pos x="T0" y="T1"/>
                </a:cxn>
                <a:cxn ang="0">
                  <a:pos x="T2" y="T3"/>
                </a:cxn>
                <a:cxn ang="0">
                  <a:pos x="T4" y="T5"/>
                </a:cxn>
                <a:cxn ang="0">
                  <a:pos x="T6" y="T7"/>
                </a:cxn>
                <a:cxn ang="0">
                  <a:pos x="T8" y="T9"/>
                </a:cxn>
                <a:cxn ang="0">
                  <a:pos x="T10" y="T11"/>
                </a:cxn>
              </a:cxnLst>
              <a:rect l="0" t="0" r="r" b="b"/>
              <a:pathLst>
                <a:path w="5" h="4">
                  <a:moveTo>
                    <a:pt x="5" y="0"/>
                  </a:moveTo>
                  <a:lnTo>
                    <a:pt x="5" y="0"/>
                  </a:lnTo>
                  <a:lnTo>
                    <a:pt x="0" y="0"/>
                  </a:lnTo>
                  <a:lnTo>
                    <a:pt x="0" y="4"/>
                  </a:lnTo>
                  <a:lnTo>
                    <a:pt x="5" y="4"/>
                  </a:lnTo>
                  <a:lnTo>
                    <a:pt x="5" y="0"/>
                  </a:lnTo>
                  <a:close/>
                </a:path>
              </a:pathLst>
            </a:custGeom>
            <a:grpFill/>
            <a:ln w="0">
              <a:noFill/>
              <a:prstDash val="solid"/>
              <a:round/>
              <a:headEnd/>
              <a:tailEnd/>
            </a:ln>
          </p:spPr>
          <p:txBody>
            <a:bodyPr/>
            <a:lstStyle/>
            <a:p>
              <a:pPr defTabSz="543689">
                <a:defRPr/>
              </a:pPr>
              <a:endParaRPr lang="zh-CN" altLang="en-US" sz="3201"/>
            </a:p>
          </p:txBody>
        </p:sp>
        <p:sp>
          <p:nvSpPr>
            <p:cNvPr id="190" name="Freeform 175"/>
            <p:cNvSpPr>
              <a:spLocks noEditPoints="1"/>
            </p:cNvSpPr>
            <p:nvPr/>
          </p:nvSpPr>
          <p:spPr bwMode="auto">
            <a:xfrm>
              <a:off x="4013201" y="1014414"/>
              <a:ext cx="174625" cy="44450"/>
            </a:xfrm>
            <a:custGeom>
              <a:avLst/>
              <a:gdLst>
                <a:gd name="T0" fmla="*/ 198 w 204"/>
                <a:gd name="T1" fmla="*/ 25 h 53"/>
                <a:gd name="T2" fmla="*/ 198 w 204"/>
                <a:gd name="T3" fmla="*/ 25 h 53"/>
                <a:gd name="T4" fmla="*/ 110 w 204"/>
                <a:gd name="T5" fmla="*/ 25 h 53"/>
                <a:gd name="T6" fmla="*/ 110 w 204"/>
                <a:gd name="T7" fmla="*/ 22 h 53"/>
                <a:gd name="T8" fmla="*/ 164 w 204"/>
                <a:gd name="T9" fmla="*/ 22 h 53"/>
                <a:gd name="T10" fmla="*/ 164 w 204"/>
                <a:gd name="T11" fmla="*/ 3 h 53"/>
                <a:gd name="T12" fmla="*/ 198 w 204"/>
                <a:gd name="T13" fmla="*/ 3 h 53"/>
                <a:gd name="T14" fmla="*/ 198 w 204"/>
                <a:gd name="T15" fmla="*/ 25 h 53"/>
                <a:gd name="T16" fmla="*/ 198 w 204"/>
                <a:gd name="T17" fmla="*/ 50 h 53"/>
                <a:gd name="T18" fmla="*/ 198 w 204"/>
                <a:gd name="T19" fmla="*/ 50 h 53"/>
                <a:gd name="T20" fmla="*/ 110 w 204"/>
                <a:gd name="T21" fmla="*/ 50 h 53"/>
                <a:gd name="T22" fmla="*/ 110 w 204"/>
                <a:gd name="T23" fmla="*/ 47 h 53"/>
                <a:gd name="T24" fmla="*/ 164 w 204"/>
                <a:gd name="T25" fmla="*/ 47 h 53"/>
                <a:gd name="T26" fmla="*/ 164 w 204"/>
                <a:gd name="T27" fmla="*/ 28 h 53"/>
                <a:gd name="T28" fmla="*/ 198 w 204"/>
                <a:gd name="T29" fmla="*/ 28 h 53"/>
                <a:gd name="T30" fmla="*/ 198 w 204"/>
                <a:gd name="T31" fmla="*/ 50 h 53"/>
                <a:gd name="T32" fmla="*/ 0 w 204"/>
                <a:gd name="T33" fmla="*/ 53 h 53"/>
                <a:gd name="T34" fmla="*/ 0 w 204"/>
                <a:gd name="T35" fmla="*/ 53 h 53"/>
                <a:gd name="T36" fmla="*/ 204 w 204"/>
                <a:gd name="T37" fmla="*/ 53 h 53"/>
                <a:gd name="T38" fmla="*/ 204 w 204"/>
                <a:gd name="T39" fmla="*/ 0 h 53"/>
                <a:gd name="T40" fmla="*/ 0 w 204"/>
                <a:gd name="T41" fmla="*/ 0 h 53"/>
                <a:gd name="T42" fmla="*/ 0 w 204"/>
                <a:gd name="T43" fmla="*/ 5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04" h="53">
                  <a:moveTo>
                    <a:pt x="198" y="25"/>
                  </a:moveTo>
                  <a:lnTo>
                    <a:pt x="198" y="25"/>
                  </a:lnTo>
                  <a:lnTo>
                    <a:pt x="110" y="25"/>
                  </a:lnTo>
                  <a:lnTo>
                    <a:pt x="110" y="22"/>
                  </a:lnTo>
                  <a:lnTo>
                    <a:pt x="164" y="22"/>
                  </a:lnTo>
                  <a:lnTo>
                    <a:pt x="164" y="3"/>
                  </a:lnTo>
                  <a:lnTo>
                    <a:pt x="198" y="3"/>
                  </a:lnTo>
                  <a:lnTo>
                    <a:pt x="198" y="25"/>
                  </a:lnTo>
                  <a:close/>
                  <a:moveTo>
                    <a:pt x="198" y="50"/>
                  </a:moveTo>
                  <a:lnTo>
                    <a:pt x="198" y="50"/>
                  </a:lnTo>
                  <a:lnTo>
                    <a:pt x="110" y="50"/>
                  </a:lnTo>
                  <a:lnTo>
                    <a:pt x="110" y="47"/>
                  </a:lnTo>
                  <a:lnTo>
                    <a:pt x="164" y="47"/>
                  </a:lnTo>
                  <a:lnTo>
                    <a:pt x="164" y="28"/>
                  </a:lnTo>
                  <a:lnTo>
                    <a:pt x="198" y="28"/>
                  </a:lnTo>
                  <a:lnTo>
                    <a:pt x="198" y="50"/>
                  </a:lnTo>
                  <a:close/>
                  <a:moveTo>
                    <a:pt x="0" y="53"/>
                  </a:moveTo>
                  <a:lnTo>
                    <a:pt x="0" y="53"/>
                  </a:lnTo>
                  <a:lnTo>
                    <a:pt x="204" y="53"/>
                  </a:lnTo>
                  <a:lnTo>
                    <a:pt x="204" y="0"/>
                  </a:lnTo>
                  <a:lnTo>
                    <a:pt x="0" y="0"/>
                  </a:lnTo>
                  <a:lnTo>
                    <a:pt x="0" y="53"/>
                  </a:lnTo>
                  <a:close/>
                </a:path>
              </a:pathLst>
            </a:custGeom>
            <a:grpFill/>
            <a:ln w="0">
              <a:noFill/>
              <a:prstDash val="solid"/>
              <a:round/>
              <a:headEnd/>
              <a:tailEnd/>
            </a:ln>
          </p:spPr>
          <p:txBody>
            <a:bodyPr/>
            <a:lstStyle/>
            <a:p>
              <a:pPr defTabSz="543689">
                <a:defRPr/>
              </a:pPr>
              <a:endParaRPr lang="zh-CN" altLang="en-US" sz="3201"/>
            </a:p>
          </p:txBody>
        </p:sp>
        <p:sp>
          <p:nvSpPr>
            <p:cNvPr id="191" name="Freeform 176"/>
            <p:cNvSpPr>
              <a:spLocks/>
            </p:cNvSpPr>
            <p:nvPr/>
          </p:nvSpPr>
          <p:spPr bwMode="auto">
            <a:xfrm>
              <a:off x="3975101" y="1096964"/>
              <a:ext cx="3175" cy="3175"/>
            </a:xfrm>
            <a:custGeom>
              <a:avLst/>
              <a:gdLst>
                <a:gd name="T0" fmla="*/ 4 w 4"/>
                <a:gd name="T1" fmla="*/ 0 h 4"/>
                <a:gd name="T2" fmla="*/ 4 w 4"/>
                <a:gd name="T3" fmla="*/ 0 h 4"/>
                <a:gd name="T4" fmla="*/ 0 w 4"/>
                <a:gd name="T5" fmla="*/ 0 h 4"/>
                <a:gd name="T6" fmla="*/ 0 w 4"/>
                <a:gd name="T7" fmla="*/ 4 h 4"/>
                <a:gd name="T8" fmla="*/ 4 w 4"/>
                <a:gd name="T9" fmla="*/ 4 h 4"/>
                <a:gd name="T10" fmla="*/ 4 w 4"/>
                <a:gd name="T11" fmla="*/ 0 h 4"/>
              </a:gdLst>
              <a:ahLst/>
              <a:cxnLst>
                <a:cxn ang="0">
                  <a:pos x="T0" y="T1"/>
                </a:cxn>
                <a:cxn ang="0">
                  <a:pos x="T2" y="T3"/>
                </a:cxn>
                <a:cxn ang="0">
                  <a:pos x="T4" y="T5"/>
                </a:cxn>
                <a:cxn ang="0">
                  <a:pos x="T6" y="T7"/>
                </a:cxn>
                <a:cxn ang="0">
                  <a:pos x="T8" y="T9"/>
                </a:cxn>
                <a:cxn ang="0">
                  <a:pos x="T10" y="T11"/>
                </a:cxn>
              </a:cxnLst>
              <a:rect l="0" t="0" r="r" b="b"/>
              <a:pathLst>
                <a:path w="4" h="4">
                  <a:moveTo>
                    <a:pt x="4" y="0"/>
                  </a:moveTo>
                  <a:lnTo>
                    <a:pt x="4" y="0"/>
                  </a:lnTo>
                  <a:lnTo>
                    <a:pt x="0" y="0"/>
                  </a:lnTo>
                  <a:lnTo>
                    <a:pt x="0" y="4"/>
                  </a:lnTo>
                  <a:lnTo>
                    <a:pt x="4" y="4"/>
                  </a:lnTo>
                  <a:lnTo>
                    <a:pt x="4" y="0"/>
                  </a:lnTo>
                  <a:close/>
                </a:path>
              </a:pathLst>
            </a:custGeom>
            <a:grpFill/>
            <a:ln w="0">
              <a:noFill/>
              <a:prstDash val="solid"/>
              <a:round/>
              <a:headEnd/>
              <a:tailEnd/>
            </a:ln>
          </p:spPr>
          <p:txBody>
            <a:bodyPr/>
            <a:lstStyle/>
            <a:p>
              <a:pPr defTabSz="543689">
                <a:defRPr/>
              </a:pPr>
              <a:endParaRPr lang="zh-CN" altLang="en-US" sz="3201"/>
            </a:p>
          </p:txBody>
        </p:sp>
        <p:sp>
          <p:nvSpPr>
            <p:cNvPr id="192" name="Freeform 177"/>
            <p:cNvSpPr>
              <a:spLocks/>
            </p:cNvSpPr>
            <p:nvPr/>
          </p:nvSpPr>
          <p:spPr bwMode="auto">
            <a:xfrm>
              <a:off x="3975101" y="1071564"/>
              <a:ext cx="3175" cy="3175"/>
            </a:xfrm>
            <a:custGeom>
              <a:avLst/>
              <a:gdLst>
                <a:gd name="T0" fmla="*/ 4 w 4"/>
                <a:gd name="T1" fmla="*/ 0 h 4"/>
                <a:gd name="T2" fmla="*/ 4 w 4"/>
                <a:gd name="T3" fmla="*/ 0 h 4"/>
                <a:gd name="T4" fmla="*/ 0 w 4"/>
                <a:gd name="T5" fmla="*/ 0 h 4"/>
                <a:gd name="T6" fmla="*/ 0 w 4"/>
                <a:gd name="T7" fmla="*/ 4 h 4"/>
                <a:gd name="T8" fmla="*/ 4 w 4"/>
                <a:gd name="T9" fmla="*/ 4 h 4"/>
                <a:gd name="T10" fmla="*/ 4 w 4"/>
                <a:gd name="T11" fmla="*/ 0 h 4"/>
              </a:gdLst>
              <a:ahLst/>
              <a:cxnLst>
                <a:cxn ang="0">
                  <a:pos x="T0" y="T1"/>
                </a:cxn>
                <a:cxn ang="0">
                  <a:pos x="T2" y="T3"/>
                </a:cxn>
                <a:cxn ang="0">
                  <a:pos x="T4" y="T5"/>
                </a:cxn>
                <a:cxn ang="0">
                  <a:pos x="T6" y="T7"/>
                </a:cxn>
                <a:cxn ang="0">
                  <a:pos x="T8" y="T9"/>
                </a:cxn>
                <a:cxn ang="0">
                  <a:pos x="T10" y="T11"/>
                </a:cxn>
              </a:cxnLst>
              <a:rect l="0" t="0" r="r" b="b"/>
              <a:pathLst>
                <a:path w="4" h="4">
                  <a:moveTo>
                    <a:pt x="4" y="0"/>
                  </a:moveTo>
                  <a:lnTo>
                    <a:pt x="4" y="0"/>
                  </a:lnTo>
                  <a:lnTo>
                    <a:pt x="0" y="0"/>
                  </a:lnTo>
                  <a:lnTo>
                    <a:pt x="0" y="4"/>
                  </a:lnTo>
                  <a:lnTo>
                    <a:pt x="4" y="4"/>
                  </a:lnTo>
                  <a:lnTo>
                    <a:pt x="4" y="0"/>
                  </a:lnTo>
                  <a:close/>
                </a:path>
              </a:pathLst>
            </a:custGeom>
            <a:grpFill/>
            <a:ln w="0">
              <a:noFill/>
              <a:prstDash val="solid"/>
              <a:round/>
              <a:headEnd/>
              <a:tailEnd/>
            </a:ln>
          </p:spPr>
          <p:txBody>
            <a:bodyPr/>
            <a:lstStyle/>
            <a:p>
              <a:pPr defTabSz="543689">
                <a:defRPr/>
              </a:pPr>
              <a:endParaRPr lang="zh-CN" altLang="en-US" sz="3201"/>
            </a:p>
          </p:txBody>
        </p:sp>
        <p:sp>
          <p:nvSpPr>
            <p:cNvPr id="193" name="Freeform 178"/>
            <p:cNvSpPr>
              <a:spLocks/>
            </p:cNvSpPr>
            <p:nvPr/>
          </p:nvSpPr>
          <p:spPr bwMode="auto">
            <a:xfrm>
              <a:off x="3975101" y="1093789"/>
              <a:ext cx="3175" cy="1588"/>
            </a:xfrm>
            <a:custGeom>
              <a:avLst/>
              <a:gdLst>
                <a:gd name="T0" fmla="*/ 4 w 4"/>
                <a:gd name="T1" fmla="*/ 0 h 3"/>
                <a:gd name="T2" fmla="*/ 4 w 4"/>
                <a:gd name="T3" fmla="*/ 0 h 3"/>
                <a:gd name="T4" fmla="*/ 0 w 4"/>
                <a:gd name="T5" fmla="*/ 0 h 3"/>
                <a:gd name="T6" fmla="*/ 0 w 4"/>
                <a:gd name="T7" fmla="*/ 3 h 3"/>
                <a:gd name="T8" fmla="*/ 4 w 4"/>
                <a:gd name="T9" fmla="*/ 3 h 3"/>
                <a:gd name="T10" fmla="*/ 4 w 4"/>
                <a:gd name="T11" fmla="*/ 0 h 3"/>
              </a:gdLst>
              <a:ahLst/>
              <a:cxnLst>
                <a:cxn ang="0">
                  <a:pos x="T0" y="T1"/>
                </a:cxn>
                <a:cxn ang="0">
                  <a:pos x="T2" y="T3"/>
                </a:cxn>
                <a:cxn ang="0">
                  <a:pos x="T4" y="T5"/>
                </a:cxn>
                <a:cxn ang="0">
                  <a:pos x="T6" y="T7"/>
                </a:cxn>
                <a:cxn ang="0">
                  <a:pos x="T8" y="T9"/>
                </a:cxn>
                <a:cxn ang="0">
                  <a:pos x="T10" y="T11"/>
                </a:cxn>
              </a:cxnLst>
              <a:rect l="0" t="0" r="r" b="b"/>
              <a:pathLst>
                <a:path w="4" h="3">
                  <a:moveTo>
                    <a:pt x="4" y="0"/>
                  </a:moveTo>
                  <a:lnTo>
                    <a:pt x="4" y="0"/>
                  </a:lnTo>
                  <a:lnTo>
                    <a:pt x="0" y="0"/>
                  </a:lnTo>
                  <a:lnTo>
                    <a:pt x="0" y="3"/>
                  </a:lnTo>
                  <a:lnTo>
                    <a:pt x="4" y="3"/>
                  </a:lnTo>
                  <a:lnTo>
                    <a:pt x="4" y="0"/>
                  </a:lnTo>
                  <a:close/>
                </a:path>
              </a:pathLst>
            </a:custGeom>
            <a:grpFill/>
            <a:ln w="0">
              <a:noFill/>
              <a:prstDash val="solid"/>
              <a:round/>
              <a:headEnd/>
              <a:tailEnd/>
            </a:ln>
          </p:spPr>
          <p:txBody>
            <a:bodyPr/>
            <a:lstStyle/>
            <a:p>
              <a:pPr defTabSz="543689">
                <a:defRPr/>
              </a:pPr>
              <a:endParaRPr lang="zh-CN" altLang="en-US" sz="3201"/>
            </a:p>
          </p:txBody>
        </p:sp>
        <p:sp>
          <p:nvSpPr>
            <p:cNvPr id="194" name="Freeform 179"/>
            <p:cNvSpPr>
              <a:spLocks/>
            </p:cNvSpPr>
            <p:nvPr/>
          </p:nvSpPr>
          <p:spPr bwMode="auto">
            <a:xfrm>
              <a:off x="3975101" y="1101726"/>
              <a:ext cx="3175" cy="4763"/>
            </a:xfrm>
            <a:custGeom>
              <a:avLst/>
              <a:gdLst>
                <a:gd name="T0" fmla="*/ 4 w 4"/>
                <a:gd name="T1" fmla="*/ 0 h 4"/>
                <a:gd name="T2" fmla="*/ 4 w 4"/>
                <a:gd name="T3" fmla="*/ 0 h 4"/>
                <a:gd name="T4" fmla="*/ 0 w 4"/>
                <a:gd name="T5" fmla="*/ 0 h 4"/>
                <a:gd name="T6" fmla="*/ 0 w 4"/>
                <a:gd name="T7" fmla="*/ 4 h 4"/>
                <a:gd name="T8" fmla="*/ 4 w 4"/>
                <a:gd name="T9" fmla="*/ 4 h 4"/>
                <a:gd name="T10" fmla="*/ 4 w 4"/>
                <a:gd name="T11" fmla="*/ 0 h 4"/>
              </a:gdLst>
              <a:ahLst/>
              <a:cxnLst>
                <a:cxn ang="0">
                  <a:pos x="T0" y="T1"/>
                </a:cxn>
                <a:cxn ang="0">
                  <a:pos x="T2" y="T3"/>
                </a:cxn>
                <a:cxn ang="0">
                  <a:pos x="T4" y="T5"/>
                </a:cxn>
                <a:cxn ang="0">
                  <a:pos x="T6" y="T7"/>
                </a:cxn>
                <a:cxn ang="0">
                  <a:pos x="T8" y="T9"/>
                </a:cxn>
                <a:cxn ang="0">
                  <a:pos x="T10" y="T11"/>
                </a:cxn>
              </a:cxnLst>
              <a:rect l="0" t="0" r="r" b="b"/>
              <a:pathLst>
                <a:path w="4" h="4">
                  <a:moveTo>
                    <a:pt x="4" y="0"/>
                  </a:moveTo>
                  <a:lnTo>
                    <a:pt x="4" y="0"/>
                  </a:lnTo>
                  <a:lnTo>
                    <a:pt x="0" y="0"/>
                  </a:lnTo>
                  <a:lnTo>
                    <a:pt x="0" y="4"/>
                  </a:lnTo>
                  <a:lnTo>
                    <a:pt x="4" y="4"/>
                  </a:lnTo>
                  <a:lnTo>
                    <a:pt x="4" y="0"/>
                  </a:lnTo>
                  <a:close/>
                </a:path>
              </a:pathLst>
            </a:custGeom>
            <a:grpFill/>
            <a:ln w="0">
              <a:noFill/>
              <a:prstDash val="solid"/>
              <a:round/>
              <a:headEnd/>
              <a:tailEnd/>
            </a:ln>
          </p:spPr>
          <p:txBody>
            <a:bodyPr/>
            <a:lstStyle/>
            <a:p>
              <a:pPr defTabSz="543689">
                <a:defRPr/>
              </a:pPr>
              <a:endParaRPr lang="zh-CN" altLang="en-US" sz="3201"/>
            </a:p>
          </p:txBody>
        </p:sp>
        <p:sp>
          <p:nvSpPr>
            <p:cNvPr id="195" name="Freeform 180"/>
            <p:cNvSpPr>
              <a:spLocks/>
            </p:cNvSpPr>
            <p:nvPr/>
          </p:nvSpPr>
          <p:spPr bwMode="auto">
            <a:xfrm>
              <a:off x="3975101" y="1076326"/>
              <a:ext cx="3175" cy="3175"/>
            </a:xfrm>
            <a:custGeom>
              <a:avLst/>
              <a:gdLst>
                <a:gd name="T0" fmla="*/ 4 w 4"/>
                <a:gd name="T1" fmla="*/ 0 h 4"/>
                <a:gd name="T2" fmla="*/ 4 w 4"/>
                <a:gd name="T3" fmla="*/ 0 h 4"/>
                <a:gd name="T4" fmla="*/ 0 w 4"/>
                <a:gd name="T5" fmla="*/ 0 h 4"/>
                <a:gd name="T6" fmla="*/ 0 w 4"/>
                <a:gd name="T7" fmla="*/ 4 h 4"/>
                <a:gd name="T8" fmla="*/ 4 w 4"/>
                <a:gd name="T9" fmla="*/ 4 h 4"/>
                <a:gd name="T10" fmla="*/ 4 w 4"/>
                <a:gd name="T11" fmla="*/ 0 h 4"/>
              </a:gdLst>
              <a:ahLst/>
              <a:cxnLst>
                <a:cxn ang="0">
                  <a:pos x="T0" y="T1"/>
                </a:cxn>
                <a:cxn ang="0">
                  <a:pos x="T2" y="T3"/>
                </a:cxn>
                <a:cxn ang="0">
                  <a:pos x="T4" y="T5"/>
                </a:cxn>
                <a:cxn ang="0">
                  <a:pos x="T6" y="T7"/>
                </a:cxn>
                <a:cxn ang="0">
                  <a:pos x="T8" y="T9"/>
                </a:cxn>
                <a:cxn ang="0">
                  <a:pos x="T10" y="T11"/>
                </a:cxn>
              </a:cxnLst>
              <a:rect l="0" t="0" r="r" b="b"/>
              <a:pathLst>
                <a:path w="4" h="4">
                  <a:moveTo>
                    <a:pt x="4" y="0"/>
                  </a:moveTo>
                  <a:lnTo>
                    <a:pt x="4" y="0"/>
                  </a:lnTo>
                  <a:lnTo>
                    <a:pt x="0" y="0"/>
                  </a:lnTo>
                  <a:lnTo>
                    <a:pt x="0" y="4"/>
                  </a:lnTo>
                  <a:lnTo>
                    <a:pt x="4" y="4"/>
                  </a:lnTo>
                  <a:lnTo>
                    <a:pt x="4" y="0"/>
                  </a:lnTo>
                  <a:close/>
                </a:path>
              </a:pathLst>
            </a:custGeom>
            <a:grpFill/>
            <a:ln w="0">
              <a:noFill/>
              <a:prstDash val="solid"/>
              <a:round/>
              <a:headEnd/>
              <a:tailEnd/>
            </a:ln>
          </p:spPr>
          <p:txBody>
            <a:bodyPr/>
            <a:lstStyle/>
            <a:p>
              <a:pPr defTabSz="543689">
                <a:defRPr/>
              </a:pPr>
              <a:endParaRPr lang="zh-CN" altLang="en-US" sz="3201"/>
            </a:p>
          </p:txBody>
        </p:sp>
        <p:sp>
          <p:nvSpPr>
            <p:cNvPr id="196" name="Freeform 181"/>
            <p:cNvSpPr>
              <a:spLocks/>
            </p:cNvSpPr>
            <p:nvPr/>
          </p:nvSpPr>
          <p:spPr bwMode="auto">
            <a:xfrm>
              <a:off x="3975101" y="1081089"/>
              <a:ext cx="3175" cy="3175"/>
            </a:xfrm>
            <a:custGeom>
              <a:avLst/>
              <a:gdLst>
                <a:gd name="T0" fmla="*/ 4 w 4"/>
                <a:gd name="T1" fmla="*/ 0 h 4"/>
                <a:gd name="T2" fmla="*/ 4 w 4"/>
                <a:gd name="T3" fmla="*/ 0 h 4"/>
                <a:gd name="T4" fmla="*/ 0 w 4"/>
                <a:gd name="T5" fmla="*/ 0 h 4"/>
                <a:gd name="T6" fmla="*/ 0 w 4"/>
                <a:gd name="T7" fmla="*/ 4 h 4"/>
                <a:gd name="T8" fmla="*/ 4 w 4"/>
                <a:gd name="T9" fmla="*/ 4 h 4"/>
                <a:gd name="T10" fmla="*/ 4 w 4"/>
                <a:gd name="T11" fmla="*/ 0 h 4"/>
              </a:gdLst>
              <a:ahLst/>
              <a:cxnLst>
                <a:cxn ang="0">
                  <a:pos x="T0" y="T1"/>
                </a:cxn>
                <a:cxn ang="0">
                  <a:pos x="T2" y="T3"/>
                </a:cxn>
                <a:cxn ang="0">
                  <a:pos x="T4" y="T5"/>
                </a:cxn>
                <a:cxn ang="0">
                  <a:pos x="T6" y="T7"/>
                </a:cxn>
                <a:cxn ang="0">
                  <a:pos x="T8" y="T9"/>
                </a:cxn>
                <a:cxn ang="0">
                  <a:pos x="T10" y="T11"/>
                </a:cxn>
              </a:cxnLst>
              <a:rect l="0" t="0" r="r" b="b"/>
              <a:pathLst>
                <a:path w="4" h="4">
                  <a:moveTo>
                    <a:pt x="4" y="0"/>
                  </a:moveTo>
                  <a:lnTo>
                    <a:pt x="4" y="0"/>
                  </a:lnTo>
                  <a:lnTo>
                    <a:pt x="0" y="0"/>
                  </a:lnTo>
                  <a:lnTo>
                    <a:pt x="0" y="4"/>
                  </a:lnTo>
                  <a:lnTo>
                    <a:pt x="4" y="4"/>
                  </a:lnTo>
                  <a:lnTo>
                    <a:pt x="4" y="0"/>
                  </a:lnTo>
                  <a:close/>
                </a:path>
              </a:pathLst>
            </a:custGeom>
            <a:grpFill/>
            <a:ln w="0">
              <a:noFill/>
              <a:prstDash val="solid"/>
              <a:round/>
              <a:headEnd/>
              <a:tailEnd/>
            </a:ln>
          </p:spPr>
          <p:txBody>
            <a:bodyPr/>
            <a:lstStyle/>
            <a:p>
              <a:pPr defTabSz="543689">
                <a:defRPr/>
              </a:pPr>
              <a:endParaRPr lang="zh-CN" altLang="en-US" sz="3201"/>
            </a:p>
          </p:txBody>
        </p:sp>
        <p:sp>
          <p:nvSpPr>
            <p:cNvPr id="197" name="Freeform 182"/>
            <p:cNvSpPr>
              <a:spLocks noEditPoints="1"/>
            </p:cNvSpPr>
            <p:nvPr/>
          </p:nvSpPr>
          <p:spPr bwMode="auto">
            <a:xfrm>
              <a:off x="3832226" y="1066801"/>
              <a:ext cx="174625" cy="44450"/>
            </a:xfrm>
            <a:custGeom>
              <a:avLst/>
              <a:gdLst>
                <a:gd name="T0" fmla="*/ 198 w 205"/>
                <a:gd name="T1" fmla="*/ 25 h 53"/>
                <a:gd name="T2" fmla="*/ 198 w 205"/>
                <a:gd name="T3" fmla="*/ 25 h 53"/>
                <a:gd name="T4" fmla="*/ 110 w 205"/>
                <a:gd name="T5" fmla="*/ 25 h 53"/>
                <a:gd name="T6" fmla="*/ 110 w 205"/>
                <a:gd name="T7" fmla="*/ 22 h 53"/>
                <a:gd name="T8" fmla="*/ 165 w 205"/>
                <a:gd name="T9" fmla="*/ 22 h 53"/>
                <a:gd name="T10" fmla="*/ 165 w 205"/>
                <a:gd name="T11" fmla="*/ 3 h 53"/>
                <a:gd name="T12" fmla="*/ 198 w 205"/>
                <a:gd name="T13" fmla="*/ 3 h 53"/>
                <a:gd name="T14" fmla="*/ 198 w 205"/>
                <a:gd name="T15" fmla="*/ 25 h 53"/>
                <a:gd name="T16" fmla="*/ 198 w 205"/>
                <a:gd name="T17" fmla="*/ 50 h 53"/>
                <a:gd name="T18" fmla="*/ 198 w 205"/>
                <a:gd name="T19" fmla="*/ 50 h 53"/>
                <a:gd name="T20" fmla="*/ 110 w 205"/>
                <a:gd name="T21" fmla="*/ 50 h 53"/>
                <a:gd name="T22" fmla="*/ 110 w 205"/>
                <a:gd name="T23" fmla="*/ 47 h 53"/>
                <a:gd name="T24" fmla="*/ 165 w 205"/>
                <a:gd name="T25" fmla="*/ 47 h 53"/>
                <a:gd name="T26" fmla="*/ 165 w 205"/>
                <a:gd name="T27" fmla="*/ 28 h 53"/>
                <a:gd name="T28" fmla="*/ 198 w 205"/>
                <a:gd name="T29" fmla="*/ 28 h 53"/>
                <a:gd name="T30" fmla="*/ 198 w 205"/>
                <a:gd name="T31" fmla="*/ 50 h 53"/>
                <a:gd name="T32" fmla="*/ 0 w 205"/>
                <a:gd name="T33" fmla="*/ 53 h 53"/>
                <a:gd name="T34" fmla="*/ 0 w 205"/>
                <a:gd name="T35" fmla="*/ 53 h 53"/>
                <a:gd name="T36" fmla="*/ 205 w 205"/>
                <a:gd name="T37" fmla="*/ 53 h 53"/>
                <a:gd name="T38" fmla="*/ 205 w 205"/>
                <a:gd name="T39" fmla="*/ 0 h 53"/>
                <a:gd name="T40" fmla="*/ 0 w 205"/>
                <a:gd name="T41" fmla="*/ 0 h 53"/>
                <a:gd name="T42" fmla="*/ 0 w 205"/>
                <a:gd name="T43" fmla="*/ 5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05" h="53">
                  <a:moveTo>
                    <a:pt x="198" y="25"/>
                  </a:moveTo>
                  <a:lnTo>
                    <a:pt x="198" y="25"/>
                  </a:lnTo>
                  <a:lnTo>
                    <a:pt x="110" y="25"/>
                  </a:lnTo>
                  <a:lnTo>
                    <a:pt x="110" y="22"/>
                  </a:lnTo>
                  <a:lnTo>
                    <a:pt x="165" y="22"/>
                  </a:lnTo>
                  <a:lnTo>
                    <a:pt x="165" y="3"/>
                  </a:lnTo>
                  <a:lnTo>
                    <a:pt x="198" y="3"/>
                  </a:lnTo>
                  <a:lnTo>
                    <a:pt x="198" y="25"/>
                  </a:lnTo>
                  <a:close/>
                  <a:moveTo>
                    <a:pt x="198" y="50"/>
                  </a:moveTo>
                  <a:lnTo>
                    <a:pt x="198" y="50"/>
                  </a:lnTo>
                  <a:lnTo>
                    <a:pt x="110" y="50"/>
                  </a:lnTo>
                  <a:lnTo>
                    <a:pt x="110" y="47"/>
                  </a:lnTo>
                  <a:lnTo>
                    <a:pt x="165" y="47"/>
                  </a:lnTo>
                  <a:lnTo>
                    <a:pt x="165" y="28"/>
                  </a:lnTo>
                  <a:lnTo>
                    <a:pt x="198" y="28"/>
                  </a:lnTo>
                  <a:lnTo>
                    <a:pt x="198" y="50"/>
                  </a:lnTo>
                  <a:close/>
                  <a:moveTo>
                    <a:pt x="0" y="53"/>
                  </a:moveTo>
                  <a:lnTo>
                    <a:pt x="0" y="53"/>
                  </a:lnTo>
                  <a:lnTo>
                    <a:pt x="205" y="53"/>
                  </a:lnTo>
                  <a:lnTo>
                    <a:pt x="205" y="0"/>
                  </a:lnTo>
                  <a:lnTo>
                    <a:pt x="0" y="0"/>
                  </a:lnTo>
                  <a:lnTo>
                    <a:pt x="0" y="53"/>
                  </a:lnTo>
                  <a:close/>
                </a:path>
              </a:pathLst>
            </a:custGeom>
            <a:grpFill/>
            <a:ln w="0">
              <a:noFill/>
              <a:prstDash val="solid"/>
              <a:round/>
              <a:headEnd/>
              <a:tailEnd/>
            </a:ln>
          </p:spPr>
          <p:txBody>
            <a:bodyPr/>
            <a:lstStyle/>
            <a:p>
              <a:pPr defTabSz="543689">
                <a:defRPr/>
              </a:pPr>
              <a:endParaRPr lang="zh-CN" altLang="en-US" sz="3201"/>
            </a:p>
          </p:txBody>
        </p:sp>
        <p:sp>
          <p:nvSpPr>
            <p:cNvPr id="198" name="Freeform 183"/>
            <p:cNvSpPr>
              <a:spLocks/>
            </p:cNvSpPr>
            <p:nvPr/>
          </p:nvSpPr>
          <p:spPr bwMode="auto">
            <a:xfrm>
              <a:off x="4156076" y="1096964"/>
              <a:ext cx="4763" cy="3175"/>
            </a:xfrm>
            <a:custGeom>
              <a:avLst/>
              <a:gdLst>
                <a:gd name="T0" fmla="*/ 5 w 5"/>
                <a:gd name="T1" fmla="*/ 0 h 4"/>
                <a:gd name="T2" fmla="*/ 5 w 5"/>
                <a:gd name="T3" fmla="*/ 0 h 4"/>
                <a:gd name="T4" fmla="*/ 0 w 5"/>
                <a:gd name="T5" fmla="*/ 0 h 4"/>
                <a:gd name="T6" fmla="*/ 0 w 5"/>
                <a:gd name="T7" fmla="*/ 4 h 4"/>
                <a:gd name="T8" fmla="*/ 5 w 5"/>
                <a:gd name="T9" fmla="*/ 4 h 4"/>
                <a:gd name="T10" fmla="*/ 5 w 5"/>
                <a:gd name="T11" fmla="*/ 0 h 4"/>
              </a:gdLst>
              <a:ahLst/>
              <a:cxnLst>
                <a:cxn ang="0">
                  <a:pos x="T0" y="T1"/>
                </a:cxn>
                <a:cxn ang="0">
                  <a:pos x="T2" y="T3"/>
                </a:cxn>
                <a:cxn ang="0">
                  <a:pos x="T4" y="T5"/>
                </a:cxn>
                <a:cxn ang="0">
                  <a:pos x="T6" y="T7"/>
                </a:cxn>
                <a:cxn ang="0">
                  <a:pos x="T8" y="T9"/>
                </a:cxn>
                <a:cxn ang="0">
                  <a:pos x="T10" y="T11"/>
                </a:cxn>
              </a:cxnLst>
              <a:rect l="0" t="0" r="r" b="b"/>
              <a:pathLst>
                <a:path w="5" h="4">
                  <a:moveTo>
                    <a:pt x="5" y="0"/>
                  </a:moveTo>
                  <a:lnTo>
                    <a:pt x="5" y="0"/>
                  </a:lnTo>
                  <a:lnTo>
                    <a:pt x="0" y="0"/>
                  </a:lnTo>
                  <a:lnTo>
                    <a:pt x="0" y="4"/>
                  </a:lnTo>
                  <a:lnTo>
                    <a:pt x="5" y="4"/>
                  </a:lnTo>
                  <a:lnTo>
                    <a:pt x="5" y="0"/>
                  </a:lnTo>
                  <a:close/>
                </a:path>
              </a:pathLst>
            </a:custGeom>
            <a:grpFill/>
            <a:ln w="0">
              <a:noFill/>
              <a:prstDash val="solid"/>
              <a:round/>
              <a:headEnd/>
              <a:tailEnd/>
            </a:ln>
          </p:spPr>
          <p:txBody>
            <a:bodyPr/>
            <a:lstStyle/>
            <a:p>
              <a:pPr defTabSz="543689">
                <a:defRPr/>
              </a:pPr>
              <a:endParaRPr lang="zh-CN" altLang="en-US" sz="3201"/>
            </a:p>
          </p:txBody>
        </p:sp>
        <p:sp>
          <p:nvSpPr>
            <p:cNvPr id="199" name="Freeform 184"/>
            <p:cNvSpPr>
              <a:spLocks/>
            </p:cNvSpPr>
            <p:nvPr/>
          </p:nvSpPr>
          <p:spPr bwMode="auto">
            <a:xfrm>
              <a:off x="4156076" y="1071564"/>
              <a:ext cx="4763" cy="3175"/>
            </a:xfrm>
            <a:custGeom>
              <a:avLst/>
              <a:gdLst>
                <a:gd name="T0" fmla="*/ 5 w 5"/>
                <a:gd name="T1" fmla="*/ 0 h 4"/>
                <a:gd name="T2" fmla="*/ 5 w 5"/>
                <a:gd name="T3" fmla="*/ 0 h 4"/>
                <a:gd name="T4" fmla="*/ 0 w 5"/>
                <a:gd name="T5" fmla="*/ 0 h 4"/>
                <a:gd name="T6" fmla="*/ 0 w 5"/>
                <a:gd name="T7" fmla="*/ 4 h 4"/>
                <a:gd name="T8" fmla="*/ 5 w 5"/>
                <a:gd name="T9" fmla="*/ 4 h 4"/>
                <a:gd name="T10" fmla="*/ 5 w 5"/>
                <a:gd name="T11" fmla="*/ 0 h 4"/>
              </a:gdLst>
              <a:ahLst/>
              <a:cxnLst>
                <a:cxn ang="0">
                  <a:pos x="T0" y="T1"/>
                </a:cxn>
                <a:cxn ang="0">
                  <a:pos x="T2" y="T3"/>
                </a:cxn>
                <a:cxn ang="0">
                  <a:pos x="T4" y="T5"/>
                </a:cxn>
                <a:cxn ang="0">
                  <a:pos x="T6" y="T7"/>
                </a:cxn>
                <a:cxn ang="0">
                  <a:pos x="T8" y="T9"/>
                </a:cxn>
                <a:cxn ang="0">
                  <a:pos x="T10" y="T11"/>
                </a:cxn>
              </a:cxnLst>
              <a:rect l="0" t="0" r="r" b="b"/>
              <a:pathLst>
                <a:path w="5" h="4">
                  <a:moveTo>
                    <a:pt x="5" y="0"/>
                  </a:moveTo>
                  <a:lnTo>
                    <a:pt x="5" y="0"/>
                  </a:lnTo>
                  <a:lnTo>
                    <a:pt x="0" y="0"/>
                  </a:lnTo>
                  <a:lnTo>
                    <a:pt x="0" y="4"/>
                  </a:lnTo>
                  <a:lnTo>
                    <a:pt x="5" y="4"/>
                  </a:lnTo>
                  <a:lnTo>
                    <a:pt x="5" y="0"/>
                  </a:lnTo>
                  <a:close/>
                </a:path>
              </a:pathLst>
            </a:custGeom>
            <a:grpFill/>
            <a:ln w="0">
              <a:noFill/>
              <a:prstDash val="solid"/>
              <a:round/>
              <a:headEnd/>
              <a:tailEnd/>
            </a:ln>
          </p:spPr>
          <p:txBody>
            <a:bodyPr/>
            <a:lstStyle/>
            <a:p>
              <a:pPr defTabSz="543689">
                <a:defRPr/>
              </a:pPr>
              <a:endParaRPr lang="zh-CN" altLang="en-US" sz="3201"/>
            </a:p>
          </p:txBody>
        </p:sp>
        <p:sp>
          <p:nvSpPr>
            <p:cNvPr id="200" name="Freeform 185"/>
            <p:cNvSpPr>
              <a:spLocks/>
            </p:cNvSpPr>
            <p:nvPr/>
          </p:nvSpPr>
          <p:spPr bwMode="auto">
            <a:xfrm>
              <a:off x="4156076" y="1093789"/>
              <a:ext cx="4763" cy="1588"/>
            </a:xfrm>
            <a:custGeom>
              <a:avLst/>
              <a:gdLst>
                <a:gd name="T0" fmla="*/ 5 w 5"/>
                <a:gd name="T1" fmla="*/ 0 h 3"/>
                <a:gd name="T2" fmla="*/ 5 w 5"/>
                <a:gd name="T3" fmla="*/ 0 h 3"/>
                <a:gd name="T4" fmla="*/ 0 w 5"/>
                <a:gd name="T5" fmla="*/ 0 h 3"/>
                <a:gd name="T6" fmla="*/ 0 w 5"/>
                <a:gd name="T7" fmla="*/ 3 h 3"/>
                <a:gd name="T8" fmla="*/ 5 w 5"/>
                <a:gd name="T9" fmla="*/ 3 h 3"/>
                <a:gd name="T10" fmla="*/ 5 w 5"/>
                <a:gd name="T11" fmla="*/ 0 h 3"/>
              </a:gdLst>
              <a:ahLst/>
              <a:cxnLst>
                <a:cxn ang="0">
                  <a:pos x="T0" y="T1"/>
                </a:cxn>
                <a:cxn ang="0">
                  <a:pos x="T2" y="T3"/>
                </a:cxn>
                <a:cxn ang="0">
                  <a:pos x="T4" y="T5"/>
                </a:cxn>
                <a:cxn ang="0">
                  <a:pos x="T6" y="T7"/>
                </a:cxn>
                <a:cxn ang="0">
                  <a:pos x="T8" y="T9"/>
                </a:cxn>
                <a:cxn ang="0">
                  <a:pos x="T10" y="T11"/>
                </a:cxn>
              </a:cxnLst>
              <a:rect l="0" t="0" r="r" b="b"/>
              <a:pathLst>
                <a:path w="5" h="3">
                  <a:moveTo>
                    <a:pt x="5" y="0"/>
                  </a:moveTo>
                  <a:lnTo>
                    <a:pt x="5" y="0"/>
                  </a:lnTo>
                  <a:lnTo>
                    <a:pt x="0" y="0"/>
                  </a:lnTo>
                  <a:lnTo>
                    <a:pt x="0" y="3"/>
                  </a:lnTo>
                  <a:lnTo>
                    <a:pt x="5" y="3"/>
                  </a:lnTo>
                  <a:lnTo>
                    <a:pt x="5" y="0"/>
                  </a:lnTo>
                  <a:close/>
                </a:path>
              </a:pathLst>
            </a:custGeom>
            <a:grpFill/>
            <a:ln w="0">
              <a:noFill/>
              <a:prstDash val="solid"/>
              <a:round/>
              <a:headEnd/>
              <a:tailEnd/>
            </a:ln>
          </p:spPr>
          <p:txBody>
            <a:bodyPr/>
            <a:lstStyle/>
            <a:p>
              <a:pPr defTabSz="543689">
                <a:defRPr/>
              </a:pPr>
              <a:endParaRPr lang="zh-CN" altLang="en-US" sz="3201"/>
            </a:p>
          </p:txBody>
        </p:sp>
        <p:sp>
          <p:nvSpPr>
            <p:cNvPr id="201" name="Freeform 186"/>
            <p:cNvSpPr>
              <a:spLocks/>
            </p:cNvSpPr>
            <p:nvPr/>
          </p:nvSpPr>
          <p:spPr bwMode="auto">
            <a:xfrm>
              <a:off x="4156076" y="1101726"/>
              <a:ext cx="4763" cy="4763"/>
            </a:xfrm>
            <a:custGeom>
              <a:avLst/>
              <a:gdLst>
                <a:gd name="T0" fmla="*/ 5 w 5"/>
                <a:gd name="T1" fmla="*/ 0 h 4"/>
                <a:gd name="T2" fmla="*/ 5 w 5"/>
                <a:gd name="T3" fmla="*/ 0 h 4"/>
                <a:gd name="T4" fmla="*/ 0 w 5"/>
                <a:gd name="T5" fmla="*/ 0 h 4"/>
                <a:gd name="T6" fmla="*/ 0 w 5"/>
                <a:gd name="T7" fmla="*/ 4 h 4"/>
                <a:gd name="T8" fmla="*/ 5 w 5"/>
                <a:gd name="T9" fmla="*/ 4 h 4"/>
                <a:gd name="T10" fmla="*/ 5 w 5"/>
                <a:gd name="T11" fmla="*/ 0 h 4"/>
              </a:gdLst>
              <a:ahLst/>
              <a:cxnLst>
                <a:cxn ang="0">
                  <a:pos x="T0" y="T1"/>
                </a:cxn>
                <a:cxn ang="0">
                  <a:pos x="T2" y="T3"/>
                </a:cxn>
                <a:cxn ang="0">
                  <a:pos x="T4" y="T5"/>
                </a:cxn>
                <a:cxn ang="0">
                  <a:pos x="T6" y="T7"/>
                </a:cxn>
                <a:cxn ang="0">
                  <a:pos x="T8" y="T9"/>
                </a:cxn>
                <a:cxn ang="0">
                  <a:pos x="T10" y="T11"/>
                </a:cxn>
              </a:cxnLst>
              <a:rect l="0" t="0" r="r" b="b"/>
              <a:pathLst>
                <a:path w="5" h="4">
                  <a:moveTo>
                    <a:pt x="5" y="0"/>
                  </a:moveTo>
                  <a:lnTo>
                    <a:pt x="5" y="0"/>
                  </a:lnTo>
                  <a:lnTo>
                    <a:pt x="0" y="0"/>
                  </a:lnTo>
                  <a:lnTo>
                    <a:pt x="0" y="4"/>
                  </a:lnTo>
                  <a:lnTo>
                    <a:pt x="5" y="4"/>
                  </a:lnTo>
                  <a:lnTo>
                    <a:pt x="5" y="0"/>
                  </a:lnTo>
                  <a:close/>
                </a:path>
              </a:pathLst>
            </a:custGeom>
            <a:grpFill/>
            <a:ln w="0">
              <a:noFill/>
              <a:prstDash val="solid"/>
              <a:round/>
              <a:headEnd/>
              <a:tailEnd/>
            </a:ln>
          </p:spPr>
          <p:txBody>
            <a:bodyPr/>
            <a:lstStyle/>
            <a:p>
              <a:pPr defTabSz="543689">
                <a:defRPr/>
              </a:pPr>
              <a:endParaRPr lang="zh-CN" altLang="en-US" sz="3201"/>
            </a:p>
          </p:txBody>
        </p:sp>
        <p:sp>
          <p:nvSpPr>
            <p:cNvPr id="202" name="Freeform 187"/>
            <p:cNvSpPr>
              <a:spLocks/>
            </p:cNvSpPr>
            <p:nvPr/>
          </p:nvSpPr>
          <p:spPr bwMode="auto">
            <a:xfrm>
              <a:off x="4156076" y="1076326"/>
              <a:ext cx="4763" cy="3175"/>
            </a:xfrm>
            <a:custGeom>
              <a:avLst/>
              <a:gdLst>
                <a:gd name="T0" fmla="*/ 5 w 5"/>
                <a:gd name="T1" fmla="*/ 0 h 4"/>
                <a:gd name="T2" fmla="*/ 5 w 5"/>
                <a:gd name="T3" fmla="*/ 0 h 4"/>
                <a:gd name="T4" fmla="*/ 0 w 5"/>
                <a:gd name="T5" fmla="*/ 0 h 4"/>
                <a:gd name="T6" fmla="*/ 0 w 5"/>
                <a:gd name="T7" fmla="*/ 4 h 4"/>
                <a:gd name="T8" fmla="*/ 5 w 5"/>
                <a:gd name="T9" fmla="*/ 4 h 4"/>
                <a:gd name="T10" fmla="*/ 5 w 5"/>
                <a:gd name="T11" fmla="*/ 0 h 4"/>
              </a:gdLst>
              <a:ahLst/>
              <a:cxnLst>
                <a:cxn ang="0">
                  <a:pos x="T0" y="T1"/>
                </a:cxn>
                <a:cxn ang="0">
                  <a:pos x="T2" y="T3"/>
                </a:cxn>
                <a:cxn ang="0">
                  <a:pos x="T4" y="T5"/>
                </a:cxn>
                <a:cxn ang="0">
                  <a:pos x="T6" y="T7"/>
                </a:cxn>
                <a:cxn ang="0">
                  <a:pos x="T8" y="T9"/>
                </a:cxn>
                <a:cxn ang="0">
                  <a:pos x="T10" y="T11"/>
                </a:cxn>
              </a:cxnLst>
              <a:rect l="0" t="0" r="r" b="b"/>
              <a:pathLst>
                <a:path w="5" h="4">
                  <a:moveTo>
                    <a:pt x="5" y="0"/>
                  </a:moveTo>
                  <a:lnTo>
                    <a:pt x="5" y="0"/>
                  </a:lnTo>
                  <a:lnTo>
                    <a:pt x="0" y="0"/>
                  </a:lnTo>
                  <a:lnTo>
                    <a:pt x="0" y="4"/>
                  </a:lnTo>
                  <a:lnTo>
                    <a:pt x="5" y="4"/>
                  </a:lnTo>
                  <a:lnTo>
                    <a:pt x="5" y="0"/>
                  </a:lnTo>
                  <a:close/>
                </a:path>
              </a:pathLst>
            </a:custGeom>
            <a:grpFill/>
            <a:ln w="0">
              <a:noFill/>
              <a:prstDash val="solid"/>
              <a:round/>
              <a:headEnd/>
              <a:tailEnd/>
            </a:ln>
          </p:spPr>
          <p:txBody>
            <a:bodyPr/>
            <a:lstStyle/>
            <a:p>
              <a:pPr defTabSz="543689">
                <a:defRPr/>
              </a:pPr>
              <a:endParaRPr lang="zh-CN" altLang="en-US" sz="3201"/>
            </a:p>
          </p:txBody>
        </p:sp>
        <p:sp>
          <p:nvSpPr>
            <p:cNvPr id="203" name="Freeform 188"/>
            <p:cNvSpPr>
              <a:spLocks/>
            </p:cNvSpPr>
            <p:nvPr/>
          </p:nvSpPr>
          <p:spPr bwMode="auto">
            <a:xfrm>
              <a:off x="4156076" y="1081089"/>
              <a:ext cx="4763" cy="3175"/>
            </a:xfrm>
            <a:custGeom>
              <a:avLst/>
              <a:gdLst>
                <a:gd name="T0" fmla="*/ 5 w 5"/>
                <a:gd name="T1" fmla="*/ 0 h 4"/>
                <a:gd name="T2" fmla="*/ 5 w 5"/>
                <a:gd name="T3" fmla="*/ 0 h 4"/>
                <a:gd name="T4" fmla="*/ 0 w 5"/>
                <a:gd name="T5" fmla="*/ 0 h 4"/>
                <a:gd name="T6" fmla="*/ 0 w 5"/>
                <a:gd name="T7" fmla="*/ 4 h 4"/>
                <a:gd name="T8" fmla="*/ 5 w 5"/>
                <a:gd name="T9" fmla="*/ 4 h 4"/>
                <a:gd name="T10" fmla="*/ 5 w 5"/>
                <a:gd name="T11" fmla="*/ 0 h 4"/>
              </a:gdLst>
              <a:ahLst/>
              <a:cxnLst>
                <a:cxn ang="0">
                  <a:pos x="T0" y="T1"/>
                </a:cxn>
                <a:cxn ang="0">
                  <a:pos x="T2" y="T3"/>
                </a:cxn>
                <a:cxn ang="0">
                  <a:pos x="T4" y="T5"/>
                </a:cxn>
                <a:cxn ang="0">
                  <a:pos x="T6" y="T7"/>
                </a:cxn>
                <a:cxn ang="0">
                  <a:pos x="T8" y="T9"/>
                </a:cxn>
                <a:cxn ang="0">
                  <a:pos x="T10" y="T11"/>
                </a:cxn>
              </a:cxnLst>
              <a:rect l="0" t="0" r="r" b="b"/>
              <a:pathLst>
                <a:path w="5" h="4">
                  <a:moveTo>
                    <a:pt x="5" y="0"/>
                  </a:moveTo>
                  <a:lnTo>
                    <a:pt x="5" y="0"/>
                  </a:lnTo>
                  <a:lnTo>
                    <a:pt x="0" y="0"/>
                  </a:lnTo>
                  <a:lnTo>
                    <a:pt x="0" y="4"/>
                  </a:lnTo>
                  <a:lnTo>
                    <a:pt x="5" y="4"/>
                  </a:lnTo>
                  <a:lnTo>
                    <a:pt x="5" y="0"/>
                  </a:lnTo>
                  <a:close/>
                </a:path>
              </a:pathLst>
            </a:custGeom>
            <a:grpFill/>
            <a:ln w="0">
              <a:noFill/>
              <a:prstDash val="solid"/>
              <a:round/>
              <a:headEnd/>
              <a:tailEnd/>
            </a:ln>
          </p:spPr>
          <p:txBody>
            <a:bodyPr/>
            <a:lstStyle/>
            <a:p>
              <a:pPr defTabSz="543689">
                <a:defRPr/>
              </a:pPr>
              <a:endParaRPr lang="zh-CN" altLang="en-US" sz="3201"/>
            </a:p>
          </p:txBody>
        </p:sp>
        <p:sp>
          <p:nvSpPr>
            <p:cNvPr id="204" name="Freeform 189"/>
            <p:cNvSpPr>
              <a:spLocks noEditPoints="1"/>
            </p:cNvSpPr>
            <p:nvPr/>
          </p:nvSpPr>
          <p:spPr bwMode="auto">
            <a:xfrm>
              <a:off x="4013201" y="1066801"/>
              <a:ext cx="174625" cy="44450"/>
            </a:xfrm>
            <a:custGeom>
              <a:avLst/>
              <a:gdLst>
                <a:gd name="T0" fmla="*/ 198 w 204"/>
                <a:gd name="T1" fmla="*/ 25 h 53"/>
                <a:gd name="T2" fmla="*/ 198 w 204"/>
                <a:gd name="T3" fmla="*/ 25 h 53"/>
                <a:gd name="T4" fmla="*/ 110 w 204"/>
                <a:gd name="T5" fmla="*/ 25 h 53"/>
                <a:gd name="T6" fmla="*/ 110 w 204"/>
                <a:gd name="T7" fmla="*/ 22 h 53"/>
                <a:gd name="T8" fmla="*/ 164 w 204"/>
                <a:gd name="T9" fmla="*/ 22 h 53"/>
                <a:gd name="T10" fmla="*/ 164 w 204"/>
                <a:gd name="T11" fmla="*/ 3 h 53"/>
                <a:gd name="T12" fmla="*/ 198 w 204"/>
                <a:gd name="T13" fmla="*/ 3 h 53"/>
                <a:gd name="T14" fmla="*/ 198 w 204"/>
                <a:gd name="T15" fmla="*/ 25 h 53"/>
                <a:gd name="T16" fmla="*/ 198 w 204"/>
                <a:gd name="T17" fmla="*/ 50 h 53"/>
                <a:gd name="T18" fmla="*/ 198 w 204"/>
                <a:gd name="T19" fmla="*/ 50 h 53"/>
                <a:gd name="T20" fmla="*/ 110 w 204"/>
                <a:gd name="T21" fmla="*/ 50 h 53"/>
                <a:gd name="T22" fmla="*/ 110 w 204"/>
                <a:gd name="T23" fmla="*/ 47 h 53"/>
                <a:gd name="T24" fmla="*/ 164 w 204"/>
                <a:gd name="T25" fmla="*/ 47 h 53"/>
                <a:gd name="T26" fmla="*/ 164 w 204"/>
                <a:gd name="T27" fmla="*/ 28 h 53"/>
                <a:gd name="T28" fmla="*/ 198 w 204"/>
                <a:gd name="T29" fmla="*/ 28 h 53"/>
                <a:gd name="T30" fmla="*/ 198 w 204"/>
                <a:gd name="T31" fmla="*/ 50 h 53"/>
                <a:gd name="T32" fmla="*/ 0 w 204"/>
                <a:gd name="T33" fmla="*/ 53 h 53"/>
                <a:gd name="T34" fmla="*/ 0 w 204"/>
                <a:gd name="T35" fmla="*/ 53 h 53"/>
                <a:gd name="T36" fmla="*/ 204 w 204"/>
                <a:gd name="T37" fmla="*/ 53 h 53"/>
                <a:gd name="T38" fmla="*/ 204 w 204"/>
                <a:gd name="T39" fmla="*/ 0 h 53"/>
                <a:gd name="T40" fmla="*/ 0 w 204"/>
                <a:gd name="T41" fmla="*/ 0 h 53"/>
                <a:gd name="T42" fmla="*/ 0 w 204"/>
                <a:gd name="T43" fmla="*/ 5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04" h="53">
                  <a:moveTo>
                    <a:pt x="198" y="25"/>
                  </a:moveTo>
                  <a:lnTo>
                    <a:pt x="198" y="25"/>
                  </a:lnTo>
                  <a:lnTo>
                    <a:pt x="110" y="25"/>
                  </a:lnTo>
                  <a:lnTo>
                    <a:pt x="110" y="22"/>
                  </a:lnTo>
                  <a:lnTo>
                    <a:pt x="164" y="22"/>
                  </a:lnTo>
                  <a:lnTo>
                    <a:pt x="164" y="3"/>
                  </a:lnTo>
                  <a:lnTo>
                    <a:pt x="198" y="3"/>
                  </a:lnTo>
                  <a:lnTo>
                    <a:pt x="198" y="25"/>
                  </a:lnTo>
                  <a:close/>
                  <a:moveTo>
                    <a:pt x="198" y="50"/>
                  </a:moveTo>
                  <a:lnTo>
                    <a:pt x="198" y="50"/>
                  </a:lnTo>
                  <a:lnTo>
                    <a:pt x="110" y="50"/>
                  </a:lnTo>
                  <a:lnTo>
                    <a:pt x="110" y="47"/>
                  </a:lnTo>
                  <a:lnTo>
                    <a:pt x="164" y="47"/>
                  </a:lnTo>
                  <a:lnTo>
                    <a:pt x="164" y="28"/>
                  </a:lnTo>
                  <a:lnTo>
                    <a:pt x="198" y="28"/>
                  </a:lnTo>
                  <a:lnTo>
                    <a:pt x="198" y="50"/>
                  </a:lnTo>
                  <a:close/>
                  <a:moveTo>
                    <a:pt x="0" y="53"/>
                  </a:moveTo>
                  <a:lnTo>
                    <a:pt x="0" y="53"/>
                  </a:lnTo>
                  <a:lnTo>
                    <a:pt x="204" y="53"/>
                  </a:lnTo>
                  <a:lnTo>
                    <a:pt x="204" y="0"/>
                  </a:lnTo>
                  <a:lnTo>
                    <a:pt x="0" y="0"/>
                  </a:lnTo>
                  <a:lnTo>
                    <a:pt x="0" y="53"/>
                  </a:lnTo>
                  <a:close/>
                </a:path>
              </a:pathLst>
            </a:custGeom>
            <a:grpFill/>
            <a:ln w="0">
              <a:noFill/>
              <a:prstDash val="solid"/>
              <a:round/>
              <a:headEnd/>
              <a:tailEnd/>
            </a:ln>
          </p:spPr>
          <p:txBody>
            <a:bodyPr/>
            <a:lstStyle/>
            <a:p>
              <a:pPr defTabSz="543689">
                <a:defRPr/>
              </a:pPr>
              <a:endParaRPr lang="zh-CN" altLang="en-US" sz="3201"/>
            </a:p>
          </p:txBody>
        </p:sp>
        <p:sp>
          <p:nvSpPr>
            <p:cNvPr id="205" name="Freeform 190"/>
            <p:cNvSpPr>
              <a:spLocks/>
            </p:cNvSpPr>
            <p:nvPr/>
          </p:nvSpPr>
          <p:spPr bwMode="auto">
            <a:xfrm>
              <a:off x="3975101" y="1149351"/>
              <a:ext cx="3175" cy="4763"/>
            </a:xfrm>
            <a:custGeom>
              <a:avLst/>
              <a:gdLst>
                <a:gd name="T0" fmla="*/ 4 w 4"/>
                <a:gd name="T1" fmla="*/ 0 h 4"/>
                <a:gd name="T2" fmla="*/ 4 w 4"/>
                <a:gd name="T3" fmla="*/ 0 h 4"/>
                <a:gd name="T4" fmla="*/ 0 w 4"/>
                <a:gd name="T5" fmla="*/ 0 h 4"/>
                <a:gd name="T6" fmla="*/ 0 w 4"/>
                <a:gd name="T7" fmla="*/ 4 h 4"/>
                <a:gd name="T8" fmla="*/ 4 w 4"/>
                <a:gd name="T9" fmla="*/ 4 h 4"/>
                <a:gd name="T10" fmla="*/ 4 w 4"/>
                <a:gd name="T11" fmla="*/ 0 h 4"/>
              </a:gdLst>
              <a:ahLst/>
              <a:cxnLst>
                <a:cxn ang="0">
                  <a:pos x="T0" y="T1"/>
                </a:cxn>
                <a:cxn ang="0">
                  <a:pos x="T2" y="T3"/>
                </a:cxn>
                <a:cxn ang="0">
                  <a:pos x="T4" y="T5"/>
                </a:cxn>
                <a:cxn ang="0">
                  <a:pos x="T6" y="T7"/>
                </a:cxn>
                <a:cxn ang="0">
                  <a:pos x="T8" y="T9"/>
                </a:cxn>
                <a:cxn ang="0">
                  <a:pos x="T10" y="T11"/>
                </a:cxn>
              </a:cxnLst>
              <a:rect l="0" t="0" r="r" b="b"/>
              <a:pathLst>
                <a:path w="4" h="4">
                  <a:moveTo>
                    <a:pt x="4" y="0"/>
                  </a:moveTo>
                  <a:lnTo>
                    <a:pt x="4" y="0"/>
                  </a:lnTo>
                  <a:lnTo>
                    <a:pt x="0" y="0"/>
                  </a:lnTo>
                  <a:lnTo>
                    <a:pt x="0" y="4"/>
                  </a:lnTo>
                  <a:lnTo>
                    <a:pt x="4" y="4"/>
                  </a:lnTo>
                  <a:lnTo>
                    <a:pt x="4" y="0"/>
                  </a:lnTo>
                  <a:close/>
                </a:path>
              </a:pathLst>
            </a:custGeom>
            <a:grpFill/>
            <a:ln w="0">
              <a:noFill/>
              <a:prstDash val="solid"/>
              <a:round/>
              <a:headEnd/>
              <a:tailEnd/>
            </a:ln>
          </p:spPr>
          <p:txBody>
            <a:bodyPr/>
            <a:lstStyle/>
            <a:p>
              <a:pPr defTabSz="543689">
                <a:defRPr/>
              </a:pPr>
              <a:endParaRPr lang="zh-CN" altLang="en-US" sz="3201"/>
            </a:p>
          </p:txBody>
        </p:sp>
        <p:sp>
          <p:nvSpPr>
            <p:cNvPr id="206" name="Freeform 191"/>
            <p:cNvSpPr>
              <a:spLocks/>
            </p:cNvSpPr>
            <p:nvPr/>
          </p:nvSpPr>
          <p:spPr bwMode="auto">
            <a:xfrm>
              <a:off x="3975101" y="1123951"/>
              <a:ext cx="3175" cy="3175"/>
            </a:xfrm>
            <a:custGeom>
              <a:avLst/>
              <a:gdLst>
                <a:gd name="T0" fmla="*/ 4 w 4"/>
                <a:gd name="T1" fmla="*/ 0 h 3"/>
                <a:gd name="T2" fmla="*/ 4 w 4"/>
                <a:gd name="T3" fmla="*/ 0 h 3"/>
                <a:gd name="T4" fmla="*/ 0 w 4"/>
                <a:gd name="T5" fmla="*/ 0 h 3"/>
                <a:gd name="T6" fmla="*/ 0 w 4"/>
                <a:gd name="T7" fmla="*/ 3 h 3"/>
                <a:gd name="T8" fmla="*/ 4 w 4"/>
                <a:gd name="T9" fmla="*/ 3 h 3"/>
                <a:gd name="T10" fmla="*/ 4 w 4"/>
                <a:gd name="T11" fmla="*/ 0 h 3"/>
              </a:gdLst>
              <a:ahLst/>
              <a:cxnLst>
                <a:cxn ang="0">
                  <a:pos x="T0" y="T1"/>
                </a:cxn>
                <a:cxn ang="0">
                  <a:pos x="T2" y="T3"/>
                </a:cxn>
                <a:cxn ang="0">
                  <a:pos x="T4" y="T5"/>
                </a:cxn>
                <a:cxn ang="0">
                  <a:pos x="T6" y="T7"/>
                </a:cxn>
                <a:cxn ang="0">
                  <a:pos x="T8" y="T9"/>
                </a:cxn>
                <a:cxn ang="0">
                  <a:pos x="T10" y="T11"/>
                </a:cxn>
              </a:cxnLst>
              <a:rect l="0" t="0" r="r" b="b"/>
              <a:pathLst>
                <a:path w="4" h="3">
                  <a:moveTo>
                    <a:pt x="4" y="0"/>
                  </a:moveTo>
                  <a:lnTo>
                    <a:pt x="4" y="0"/>
                  </a:lnTo>
                  <a:lnTo>
                    <a:pt x="0" y="0"/>
                  </a:lnTo>
                  <a:lnTo>
                    <a:pt x="0" y="3"/>
                  </a:lnTo>
                  <a:lnTo>
                    <a:pt x="4" y="3"/>
                  </a:lnTo>
                  <a:lnTo>
                    <a:pt x="4" y="0"/>
                  </a:lnTo>
                  <a:close/>
                </a:path>
              </a:pathLst>
            </a:custGeom>
            <a:grpFill/>
            <a:ln w="0">
              <a:noFill/>
              <a:prstDash val="solid"/>
              <a:round/>
              <a:headEnd/>
              <a:tailEnd/>
            </a:ln>
          </p:spPr>
          <p:txBody>
            <a:bodyPr/>
            <a:lstStyle/>
            <a:p>
              <a:pPr defTabSz="543689">
                <a:defRPr/>
              </a:pPr>
              <a:endParaRPr lang="zh-CN" altLang="en-US" sz="3201"/>
            </a:p>
          </p:txBody>
        </p:sp>
        <p:sp>
          <p:nvSpPr>
            <p:cNvPr id="207" name="Freeform 192"/>
            <p:cNvSpPr>
              <a:spLocks/>
            </p:cNvSpPr>
            <p:nvPr/>
          </p:nvSpPr>
          <p:spPr bwMode="auto">
            <a:xfrm>
              <a:off x="3975101" y="1144589"/>
              <a:ext cx="3175" cy="3175"/>
            </a:xfrm>
            <a:custGeom>
              <a:avLst/>
              <a:gdLst>
                <a:gd name="T0" fmla="*/ 4 w 4"/>
                <a:gd name="T1" fmla="*/ 0 h 4"/>
                <a:gd name="T2" fmla="*/ 4 w 4"/>
                <a:gd name="T3" fmla="*/ 0 h 4"/>
                <a:gd name="T4" fmla="*/ 0 w 4"/>
                <a:gd name="T5" fmla="*/ 0 h 4"/>
                <a:gd name="T6" fmla="*/ 0 w 4"/>
                <a:gd name="T7" fmla="*/ 4 h 4"/>
                <a:gd name="T8" fmla="*/ 4 w 4"/>
                <a:gd name="T9" fmla="*/ 4 h 4"/>
                <a:gd name="T10" fmla="*/ 4 w 4"/>
                <a:gd name="T11" fmla="*/ 0 h 4"/>
              </a:gdLst>
              <a:ahLst/>
              <a:cxnLst>
                <a:cxn ang="0">
                  <a:pos x="T0" y="T1"/>
                </a:cxn>
                <a:cxn ang="0">
                  <a:pos x="T2" y="T3"/>
                </a:cxn>
                <a:cxn ang="0">
                  <a:pos x="T4" y="T5"/>
                </a:cxn>
                <a:cxn ang="0">
                  <a:pos x="T6" y="T7"/>
                </a:cxn>
                <a:cxn ang="0">
                  <a:pos x="T8" y="T9"/>
                </a:cxn>
                <a:cxn ang="0">
                  <a:pos x="T10" y="T11"/>
                </a:cxn>
              </a:cxnLst>
              <a:rect l="0" t="0" r="r" b="b"/>
              <a:pathLst>
                <a:path w="4" h="4">
                  <a:moveTo>
                    <a:pt x="4" y="0"/>
                  </a:moveTo>
                  <a:lnTo>
                    <a:pt x="4" y="0"/>
                  </a:lnTo>
                  <a:lnTo>
                    <a:pt x="0" y="0"/>
                  </a:lnTo>
                  <a:lnTo>
                    <a:pt x="0" y="4"/>
                  </a:lnTo>
                  <a:lnTo>
                    <a:pt x="4" y="4"/>
                  </a:lnTo>
                  <a:lnTo>
                    <a:pt x="4" y="0"/>
                  </a:lnTo>
                  <a:close/>
                </a:path>
              </a:pathLst>
            </a:custGeom>
            <a:grpFill/>
            <a:ln w="0">
              <a:noFill/>
              <a:prstDash val="solid"/>
              <a:round/>
              <a:headEnd/>
              <a:tailEnd/>
            </a:ln>
          </p:spPr>
          <p:txBody>
            <a:bodyPr/>
            <a:lstStyle/>
            <a:p>
              <a:pPr defTabSz="543689">
                <a:defRPr/>
              </a:pPr>
              <a:endParaRPr lang="zh-CN" altLang="en-US" sz="3201"/>
            </a:p>
          </p:txBody>
        </p:sp>
        <p:sp>
          <p:nvSpPr>
            <p:cNvPr id="208" name="Freeform 193"/>
            <p:cNvSpPr>
              <a:spLocks/>
            </p:cNvSpPr>
            <p:nvPr/>
          </p:nvSpPr>
          <p:spPr bwMode="auto">
            <a:xfrm>
              <a:off x="3975101" y="1155701"/>
              <a:ext cx="3175" cy="3175"/>
            </a:xfrm>
            <a:custGeom>
              <a:avLst/>
              <a:gdLst>
                <a:gd name="T0" fmla="*/ 4 w 4"/>
                <a:gd name="T1" fmla="*/ 0 h 4"/>
                <a:gd name="T2" fmla="*/ 4 w 4"/>
                <a:gd name="T3" fmla="*/ 0 h 4"/>
                <a:gd name="T4" fmla="*/ 0 w 4"/>
                <a:gd name="T5" fmla="*/ 0 h 4"/>
                <a:gd name="T6" fmla="*/ 0 w 4"/>
                <a:gd name="T7" fmla="*/ 4 h 4"/>
                <a:gd name="T8" fmla="*/ 4 w 4"/>
                <a:gd name="T9" fmla="*/ 4 h 4"/>
                <a:gd name="T10" fmla="*/ 4 w 4"/>
                <a:gd name="T11" fmla="*/ 0 h 4"/>
              </a:gdLst>
              <a:ahLst/>
              <a:cxnLst>
                <a:cxn ang="0">
                  <a:pos x="T0" y="T1"/>
                </a:cxn>
                <a:cxn ang="0">
                  <a:pos x="T2" y="T3"/>
                </a:cxn>
                <a:cxn ang="0">
                  <a:pos x="T4" y="T5"/>
                </a:cxn>
                <a:cxn ang="0">
                  <a:pos x="T6" y="T7"/>
                </a:cxn>
                <a:cxn ang="0">
                  <a:pos x="T8" y="T9"/>
                </a:cxn>
                <a:cxn ang="0">
                  <a:pos x="T10" y="T11"/>
                </a:cxn>
              </a:cxnLst>
              <a:rect l="0" t="0" r="r" b="b"/>
              <a:pathLst>
                <a:path w="4" h="4">
                  <a:moveTo>
                    <a:pt x="4" y="0"/>
                  </a:moveTo>
                  <a:lnTo>
                    <a:pt x="4" y="0"/>
                  </a:lnTo>
                  <a:lnTo>
                    <a:pt x="0" y="0"/>
                  </a:lnTo>
                  <a:lnTo>
                    <a:pt x="0" y="4"/>
                  </a:lnTo>
                  <a:lnTo>
                    <a:pt x="4" y="4"/>
                  </a:lnTo>
                  <a:lnTo>
                    <a:pt x="4" y="0"/>
                  </a:lnTo>
                  <a:close/>
                </a:path>
              </a:pathLst>
            </a:custGeom>
            <a:grpFill/>
            <a:ln w="0">
              <a:noFill/>
              <a:prstDash val="solid"/>
              <a:round/>
              <a:headEnd/>
              <a:tailEnd/>
            </a:ln>
          </p:spPr>
          <p:txBody>
            <a:bodyPr/>
            <a:lstStyle/>
            <a:p>
              <a:pPr defTabSz="543689">
                <a:defRPr/>
              </a:pPr>
              <a:endParaRPr lang="zh-CN" altLang="en-US" sz="3201"/>
            </a:p>
          </p:txBody>
        </p:sp>
        <p:sp>
          <p:nvSpPr>
            <p:cNvPr id="209" name="Freeform 194"/>
            <p:cNvSpPr>
              <a:spLocks/>
            </p:cNvSpPr>
            <p:nvPr/>
          </p:nvSpPr>
          <p:spPr bwMode="auto">
            <a:xfrm>
              <a:off x="3975101" y="1128714"/>
              <a:ext cx="3175" cy="3175"/>
            </a:xfrm>
            <a:custGeom>
              <a:avLst/>
              <a:gdLst>
                <a:gd name="T0" fmla="*/ 4 w 4"/>
                <a:gd name="T1" fmla="*/ 0 h 4"/>
                <a:gd name="T2" fmla="*/ 4 w 4"/>
                <a:gd name="T3" fmla="*/ 0 h 4"/>
                <a:gd name="T4" fmla="*/ 0 w 4"/>
                <a:gd name="T5" fmla="*/ 0 h 4"/>
                <a:gd name="T6" fmla="*/ 0 w 4"/>
                <a:gd name="T7" fmla="*/ 4 h 4"/>
                <a:gd name="T8" fmla="*/ 4 w 4"/>
                <a:gd name="T9" fmla="*/ 4 h 4"/>
                <a:gd name="T10" fmla="*/ 4 w 4"/>
                <a:gd name="T11" fmla="*/ 0 h 4"/>
              </a:gdLst>
              <a:ahLst/>
              <a:cxnLst>
                <a:cxn ang="0">
                  <a:pos x="T0" y="T1"/>
                </a:cxn>
                <a:cxn ang="0">
                  <a:pos x="T2" y="T3"/>
                </a:cxn>
                <a:cxn ang="0">
                  <a:pos x="T4" y="T5"/>
                </a:cxn>
                <a:cxn ang="0">
                  <a:pos x="T6" y="T7"/>
                </a:cxn>
                <a:cxn ang="0">
                  <a:pos x="T8" y="T9"/>
                </a:cxn>
                <a:cxn ang="0">
                  <a:pos x="T10" y="T11"/>
                </a:cxn>
              </a:cxnLst>
              <a:rect l="0" t="0" r="r" b="b"/>
              <a:pathLst>
                <a:path w="4" h="4">
                  <a:moveTo>
                    <a:pt x="4" y="0"/>
                  </a:moveTo>
                  <a:lnTo>
                    <a:pt x="4" y="0"/>
                  </a:lnTo>
                  <a:lnTo>
                    <a:pt x="0" y="0"/>
                  </a:lnTo>
                  <a:lnTo>
                    <a:pt x="0" y="4"/>
                  </a:lnTo>
                  <a:lnTo>
                    <a:pt x="4" y="4"/>
                  </a:lnTo>
                  <a:lnTo>
                    <a:pt x="4" y="0"/>
                  </a:lnTo>
                  <a:close/>
                </a:path>
              </a:pathLst>
            </a:custGeom>
            <a:grpFill/>
            <a:ln w="0">
              <a:noFill/>
              <a:prstDash val="solid"/>
              <a:round/>
              <a:headEnd/>
              <a:tailEnd/>
            </a:ln>
          </p:spPr>
          <p:txBody>
            <a:bodyPr/>
            <a:lstStyle/>
            <a:p>
              <a:pPr defTabSz="543689">
                <a:defRPr/>
              </a:pPr>
              <a:endParaRPr lang="zh-CN" altLang="en-US" sz="3201"/>
            </a:p>
          </p:txBody>
        </p:sp>
        <p:sp>
          <p:nvSpPr>
            <p:cNvPr id="210" name="Freeform 195"/>
            <p:cNvSpPr>
              <a:spLocks/>
            </p:cNvSpPr>
            <p:nvPr/>
          </p:nvSpPr>
          <p:spPr bwMode="auto">
            <a:xfrm>
              <a:off x="3975101" y="1133476"/>
              <a:ext cx="3175" cy="3175"/>
            </a:xfrm>
            <a:custGeom>
              <a:avLst/>
              <a:gdLst>
                <a:gd name="T0" fmla="*/ 4 w 4"/>
                <a:gd name="T1" fmla="*/ 0 h 4"/>
                <a:gd name="T2" fmla="*/ 4 w 4"/>
                <a:gd name="T3" fmla="*/ 0 h 4"/>
                <a:gd name="T4" fmla="*/ 0 w 4"/>
                <a:gd name="T5" fmla="*/ 0 h 4"/>
                <a:gd name="T6" fmla="*/ 0 w 4"/>
                <a:gd name="T7" fmla="*/ 4 h 4"/>
                <a:gd name="T8" fmla="*/ 4 w 4"/>
                <a:gd name="T9" fmla="*/ 4 h 4"/>
                <a:gd name="T10" fmla="*/ 4 w 4"/>
                <a:gd name="T11" fmla="*/ 0 h 4"/>
              </a:gdLst>
              <a:ahLst/>
              <a:cxnLst>
                <a:cxn ang="0">
                  <a:pos x="T0" y="T1"/>
                </a:cxn>
                <a:cxn ang="0">
                  <a:pos x="T2" y="T3"/>
                </a:cxn>
                <a:cxn ang="0">
                  <a:pos x="T4" y="T5"/>
                </a:cxn>
                <a:cxn ang="0">
                  <a:pos x="T6" y="T7"/>
                </a:cxn>
                <a:cxn ang="0">
                  <a:pos x="T8" y="T9"/>
                </a:cxn>
                <a:cxn ang="0">
                  <a:pos x="T10" y="T11"/>
                </a:cxn>
              </a:cxnLst>
              <a:rect l="0" t="0" r="r" b="b"/>
              <a:pathLst>
                <a:path w="4" h="4">
                  <a:moveTo>
                    <a:pt x="4" y="0"/>
                  </a:moveTo>
                  <a:lnTo>
                    <a:pt x="4" y="0"/>
                  </a:lnTo>
                  <a:lnTo>
                    <a:pt x="0" y="0"/>
                  </a:lnTo>
                  <a:lnTo>
                    <a:pt x="0" y="4"/>
                  </a:lnTo>
                  <a:lnTo>
                    <a:pt x="4" y="4"/>
                  </a:lnTo>
                  <a:lnTo>
                    <a:pt x="4" y="0"/>
                  </a:lnTo>
                  <a:close/>
                </a:path>
              </a:pathLst>
            </a:custGeom>
            <a:grpFill/>
            <a:ln w="0">
              <a:noFill/>
              <a:prstDash val="solid"/>
              <a:round/>
              <a:headEnd/>
              <a:tailEnd/>
            </a:ln>
          </p:spPr>
          <p:txBody>
            <a:bodyPr/>
            <a:lstStyle/>
            <a:p>
              <a:pPr defTabSz="543689">
                <a:defRPr/>
              </a:pPr>
              <a:endParaRPr lang="zh-CN" altLang="en-US" sz="3201"/>
            </a:p>
          </p:txBody>
        </p:sp>
        <p:sp>
          <p:nvSpPr>
            <p:cNvPr id="211" name="Freeform 196"/>
            <p:cNvSpPr>
              <a:spLocks noEditPoints="1"/>
            </p:cNvSpPr>
            <p:nvPr/>
          </p:nvSpPr>
          <p:spPr bwMode="auto">
            <a:xfrm>
              <a:off x="3832226" y="1119189"/>
              <a:ext cx="174625" cy="46038"/>
            </a:xfrm>
            <a:custGeom>
              <a:avLst/>
              <a:gdLst>
                <a:gd name="T0" fmla="*/ 198 w 205"/>
                <a:gd name="T1" fmla="*/ 25 h 53"/>
                <a:gd name="T2" fmla="*/ 198 w 205"/>
                <a:gd name="T3" fmla="*/ 25 h 53"/>
                <a:gd name="T4" fmla="*/ 110 w 205"/>
                <a:gd name="T5" fmla="*/ 25 h 53"/>
                <a:gd name="T6" fmla="*/ 110 w 205"/>
                <a:gd name="T7" fmla="*/ 22 h 53"/>
                <a:gd name="T8" fmla="*/ 165 w 205"/>
                <a:gd name="T9" fmla="*/ 22 h 53"/>
                <a:gd name="T10" fmla="*/ 165 w 205"/>
                <a:gd name="T11" fmla="*/ 3 h 53"/>
                <a:gd name="T12" fmla="*/ 198 w 205"/>
                <a:gd name="T13" fmla="*/ 3 h 53"/>
                <a:gd name="T14" fmla="*/ 198 w 205"/>
                <a:gd name="T15" fmla="*/ 25 h 53"/>
                <a:gd name="T16" fmla="*/ 198 w 205"/>
                <a:gd name="T17" fmla="*/ 50 h 53"/>
                <a:gd name="T18" fmla="*/ 198 w 205"/>
                <a:gd name="T19" fmla="*/ 50 h 53"/>
                <a:gd name="T20" fmla="*/ 110 w 205"/>
                <a:gd name="T21" fmla="*/ 50 h 53"/>
                <a:gd name="T22" fmla="*/ 110 w 205"/>
                <a:gd name="T23" fmla="*/ 47 h 53"/>
                <a:gd name="T24" fmla="*/ 165 w 205"/>
                <a:gd name="T25" fmla="*/ 47 h 53"/>
                <a:gd name="T26" fmla="*/ 165 w 205"/>
                <a:gd name="T27" fmla="*/ 28 h 53"/>
                <a:gd name="T28" fmla="*/ 198 w 205"/>
                <a:gd name="T29" fmla="*/ 28 h 53"/>
                <a:gd name="T30" fmla="*/ 198 w 205"/>
                <a:gd name="T31" fmla="*/ 50 h 53"/>
                <a:gd name="T32" fmla="*/ 0 w 205"/>
                <a:gd name="T33" fmla="*/ 53 h 53"/>
                <a:gd name="T34" fmla="*/ 0 w 205"/>
                <a:gd name="T35" fmla="*/ 53 h 53"/>
                <a:gd name="T36" fmla="*/ 205 w 205"/>
                <a:gd name="T37" fmla="*/ 53 h 53"/>
                <a:gd name="T38" fmla="*/ 205 w 205"/>
                <a:gd name="T39" fmla="*/ 0 h 53"/>
                <a:gd name="T40" fmla="*/ 0 w 205"/>
                <a:gd name="T41" fmla="*/ 0 h 53"/>
                <a:gd name="T42" fmla="*/ 0 w 205"/>
                <a:gd name="T43" fmla="*/ 5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05" h="53">
                  <a:moveTo>
                    <a:pt x="198" y="25"/>
                  </a:moveTo>
                  <a:lnTo>
                    <a:pt x="198" y="25"/>
                  </a:lnTo>
                  <a:lnTo>
                    <a:pt x="110" y="25"/>
                  </a:lnTo>
                  <a:lnTo>
                    <a:pt x="110" y="22"/>
                  </a:lnTo>
                  <a:lnTo>
                    <a:pt x="165" y="22"/>
                  </a:lnTo>
                  <a:lnTo>
                    <a:pt x="165" y="3"/>
                  </a:lnTo>
                  <a:lnTo>
                    <a:pt x="198" y="3"/>
                  </a:lnTo>
                  <a:lnTo>
                    <a:pt x="198" y="25"/>
                  </a:lnTo>
                  <a:close/>
                  <a:moveTo>
                    <a:pt x="198" y="50"/>
                  </a:moveTo>
                  <a:lnTo>
                    <a:pt x="198" y="50"/>
                  </a:lnTo>
                  <a:lnTo>
                    <a:pt x="110" y="50"/>
                  </a:lnTo>
                  <a:lnTo>
                    <a:pt x="110" y="47"/>
                  </a:lnTo>
                  <a:lnTo>
                    <a:pt x="165" y="47"/>
                  </a:lnTo>
                  <a:lnTo>
                    <a:pt x="165" y="28"/>
                  </a:lnTo>
                  <a:lnTo>
                    <a:pt x="198" y="28"/>
                  </a:lnTo>
                  <a:lnTo>
                    <a:pt x="198" y="50"/>
                  </a:lnTo>
                  <a:close/>
                  <a:moveTo>
                    <a:pt x="0" y="53"/>
                  </a:moveTo>
                  <a:lnTo>
                    <a:pt x="0" y="53"/>
                  </a:lnTo>
                  <a:lnTo>
                    <a:pt x="205" y="53"/>
                  </a:lnTo>
                  <a:lnTo>
                    <a:pt x="205" y="0"/>
                  </a:lnTo>
                  <a:lnTo>
                    <a:pt x="0" y="0"/>
                  </a:lnTo>
                  <a:lnTo>
                    <a:pt x="0" y="53"/>
                  </a:lnTo>
                  <a:close/>
                </a:path>
              </a:pathLst>
            </a:custGeom>
            <a:grpFill/>
            <a:ln w="0">
              <a:noFill/>
              <a:prstDash val="solid"/>
              <a:round/>
              <a:headEnd/>
              <a:tailEnd/>
            </a:ln>
          </p:spPr>
          <p:txBody>
            <a:bodyPr/>
            <a:lstStyle/>
            <a:p>
              <a:pPr defTabSz="543689">
                <a:defRPr/>
              </a:pPr>
              <a:endParaRPr lang="zh-CN" altLang="en-US" sz="3201"/>
            </a:p>
          </p:txBody>
        </p:sp>
        <p:sp>
          <p:nvSpPr>
            <p:cNvPr id="212" name="Freeform 197"/>
            <p:cNvSpPr>
              <a:spLocks/>
            </p:cNvSpPr>
            <p:nvPr/>
          </p:nvSpPr>
          <p:spPr bwMode="auto">
            <a:xfrm>
              <a:off x="4156076" y="1149351"/>
              <a:ext cx="4763" cy="4763"/>
            </a:xfrm>
            <a:custGeom>
              <a:avLst/>
              <a:gdLst>
                <a:gd name="T0" fmla="*/ 5 w 5"/>
                <a:gd name="T1" fmla="*/ 0 h 4"/>
                <a:gd name="T2" fmla="*/ 5 w 5"/>
                <a:gd name="T3" fmla="*/ 0 h 4"/>
                <a:gd name="T4" fmla="*/ 0 w 5"/>
                <a:gd name="T5" fmla="*/ 0 h 4"/>
                <a:gd name="T6" fmla="*/ 0 w 5"/>
                <a:gd name="T7" fmla="*/ 4 h 4"/>
                <a:gd name="T8" fmla="*/ 5 w 5"/>
                <a:gd name="T9" fmla="*/ 4 h 4"/>
                <a:gd name="T10" fmla="*/ 5 w 5"/>
                <a:gd name="T11" fmla="*/ 0 h 4"/>
              </a:gdLst>
              <a:ahLst/>
              <a:cxnLst>
                <a:cxn ang="0">
                  <a:pos x="T0" y="T1"/>
                </a:cxn>
                <a:cxn ang="0">
                  <a:pos x="T2" y="T3"/>
                </a:cxn>
                <a:cxn ang="0">
                  <a:pos x="T4" y="T5"/>
                </a:cxn>
                <a:cxn ang="0">
                  <a:pos x="T6" y="T7"/>
                </a:cxn>
                <a:cxn ang="0">
                  <a:pos x="T8" y="T9"/>
                </a:cxn>
                <a:cxn ang="0">
                  <a:pos x="T10" y="T11"/>
                </a:cxn>
              </a:cxnLst>
              <a:rect l="0" t="0" r="r" b="b"/>
              <a:pathLst>
                <a:path w="5" h="4">
                  <a:moveTo>
                    <a:pt x="5" y="0"/>
                  </a:moveTo>
                  <a:lnTo>
                    <a:pt x="5" y="0"/>
                  </a:lnTo>
                  <a:lnTo>
                    <a:pt x="0" y="0"/>
                  </a:lnTo>
                  <a:lnTo>
                    <a:pt x="0" y="4"/>
                  </a:lnTo>
                  <a:lnTo>
                    <a:pt x="5" y="4"/>
                  </a:lnTo>
                  <a:lnTo>
                    <a:pt x="5" y="0"/>
                  </a:lnTo>
                  <a:close/>
                </a:path>
              </a:pathLst>
            </a:custGeom>
            <a:grpFill/>
            <a:ln w="0">
              <a:noFill/>
              <a:prstDash val="solid"/>
              <a:round/>
              <a:headEnd/>
              <a:tailEnd/>
            </a:ln>
          </p:spPr>
          <p:txBody>
            <a:bodyPr/>
            <a:lstStyle/>
            <a:p>
              <a:pPr defTabSz="543689">
                <a:defRPr/>
              </a:pPr>
              <a:endParaRPr lang="zh-CN" altLang="en-US" sz="3201"/>
            </a:p>
          </p:txBody>
        </p:sp>
        <p:sp>
          <p:nvSpPr>
            <p:cNvPr id="213" name="Freeform 198"/>
            <p:cNvSpPr>
              <a:spLocks/>
            </p:cNvSpPr>
            <p:nvPr/>
          </p:nvSpPr>
          <p:spPr bwMode="auto">
            <a:xfrm>
              <a:off x="4156076" y="1123951"/>
              <a:ext cx="4763" cy="3175"/>
            </a:xfrm>
            <a:custGeom>
              <a:avLst/>
              <a:gdLst>
                <a:gd name="T0" fmla="*/ 5 w 5"/>
                <a:gd name="T1" fmla="*/ 0 h 3"/>
                <a:gd name="T2" fmla="*/ 5 w 5"/>
                <a:gd name="T3" fmla="*/ 0 h 3"/>
                <a:gd name="T4" fmla="*/ 0 w 5"/>
                <a:gd name="T5" fmla="*/ 0 h 3"/>
                <a:gd name="T6" fmla="*/ 0 w 5"/>
                <a:gd name="T7" fmla="*/ 3 h 3"/>
                <a:gd name="T8" fmla="*/ 5 w 5"/>
                <a:gd name="T9" fmla="*/ 3 h 3"/>
                <a:gd name="T10" fmla="*/ 5 w 5"/>
                <a:gd name="T11" fmla="*/ 0 h 3"/>
              </a:gdLst>
              <a:ahLst/>
              <a:cxnLst>
                <a:cxn ang="0">
                  <a:pos x="T0" y="T1"/>
                </a:cxn>
                <a:cxn ang="0">
                  <a:pos x="T2" y="T3"/>
                </a:cxn>
                <a:cxn ang="0">
                  <a:pos x="T4" y="T5"/>
                </a:cxn>
                <a:cxn ang="0">
                  <a:pos x="T6" y="T7"/>
                </a:cxn>
                <a:cxn ang="0">
                  <a:pos x="T8" y="T9"/>
                </a:cxn>
                <a:cxn ang="0">
                  <a:pos x="T10" y="T11"/>
                </a:cxn>
              </a:cxnLst>
              <a:rect l="0" t="0" r="r" b="b"/>
              <a:pathLst>
                <a:path w="5" h="3">
                  <a:moveTo>
                    <a:pt x="5" y="0"/>
                  </a:moveTo>
                  <a:lnTo>
                    <a:pt x="5" y="0"/>
                  </a:lnTo>
                  <a:lnTo>
                    <a:pt x="0" y="0"/>
                  </a:lnTo>
                  <a:lnTo>
                    <a:pt x="0" y="3"/>
                  </a:lnTo>
                  <a:lnTo>
                    <a:pt x="5" y="3"/>
                  </a:lnTo>
                  <a:lnTo>
                    <a:pt x="5" y="0"/>
                  </a:lnTo>
                  <a:close/>
                </a:path>
              </a:pathLst>
            </a:custGeom>
            <a:grpFill/>
            <a:ln w="0">
              <a:noFill/>
              <a:prstDash val="solid"/>
              <a:round/>
              <a:headEnd/>
              <a:tailEnd/>
            </a:ln>
          </p:spPr>
          <p:txBody>
            <a:bodyPr/>
            <a:lstStyle/>
            <a:p>
              <a:pPr defTabSz="543689">
                <a:defRPr/>
              </a:pPr>
              <a:endParaRPr lang="zh-CN" altLang="en-US" sz="3201"/>
            </a:p>
          </p:txBody>
        </p:sp>
        <p:sp>
          <p:nvSpPr>
            <p:cNvPr id="214" name="Freeform 199"/>
            <p:cNvSpPr>
              <a:spLocks/>
            </p:cNvSpPr>
            <p:nvPr/>
          </p:nvSpPr>
          <p:spPr bwMode="auto">
            <a:xfrm>
              <a:off x="4156076" y="1144589"/>
              <a:ext cx="4763" cy="3175"/>
            </a:xfrm>
            <a:custGeom>
              <a:avLst/>
              <a:gdLst>
                <a:gd name="T0" fmla="*/ 5 w 5"/>
                <a:gd name="T1" fmla="*/ 0 h 4"/>
                <a:gd name="T2" fmla="*/ 5 w 5"/>
                <a:gd name="T3" fmla="*/ 0 h 4"/>
                <a:gd name="T4" fmla="*/ 0 w 5"/>
                <a:gd name="T5" fmla="*/ 0 h 4"/>
                <a:gd name="T6" fmla="*/ 0 w 5"/>
                <a:gd name="T7" fmla="*/ 4 h 4"/>
                <a:gd name="T8" fmla="*/ 5 w 5"/>
                <a:gd name="T9" fmla="*/ 4 h 4"/>
                <a:gd name="T10" fmla="*/ 5 w 5"/>
                <a:gd name="T11" fmla="*/ 0 h 4"/>
              </a:gdLst>
              <a:ahLst/>
              <a:cxnLst>
                <a:cxn ang="0">
                  <a:pos x="T0" y="T1"/>
                </a:cxn>
                <a:cxn ang="0">
                  <a:pos x="T2" y="T3"/>
                </a:cxn>
                <a:cxn ang="0">
                  <a:pos x="T4" y="T5"/>
                </a:cxn>
                <a:cxn ang="0">
                  <a:pos x="T6" y="T7"/>
                </a:cxn>
                <a:cxn ang="0">
                  <a:pos x="T8" y="T9"/>
                </a:cxn>
                <a:cxn ang="0">
                  <a:pos x="T10" y="T11"/>
                </a:cxn>
              </a:cxnLst>
              <a:rect l="0" t="0" r="r" b="b"/>
              <a:pathLst>
                <a:path w="5" h="4">
                  <a:moveTo>
                    <a:pt x="5" y="0"/>
                  </a:moveTo>
                  <a:lnTo>
                    <a:pt x="5" y="0"/>
                  </a:lnTo>
                  <a:lnTo>
                    <a:pt x="0" y="0"/>
                  </a:lnTo>
                  <a:lnTo>
                    <a:pt x="0" y="4"/>
                  </a:lnTo>
                  <a:lnTo>
                    <a:pt x="5" y="4"/>
                  </a:lnTo>
                  <a:lnTo>
                    <a:pt x="5" y="0"/>
                  </a:lnTo>
                  <a:close/>
                </a:path>
              </a:pathLst>
            </a:custGeom>
            <a:grpFill/>
            <a:ln w="0">
              <a:noFill/>
              <a:prstDash val="solid"/>
              <a:round/>
              <a:headEnd/>
              <a:tailEnd/>
            </a:ln>
          </p:spPr>
          <p:txBody>
            <a:bodyPr/>
            <a:lstStyle/>
            <a:p>
              <a:pPr defTabSz="543689">
                <a:defRPr/>
              </a:pPr>
              <a:endParaRPr lang="zh-CN" altLang="en-US" sz="3201"/>
            </a:p>
          </p:txBody>
        </p:sp>
        <p:sp>
          <p:nvSpPr>
            <p:cNvPr id="215" name="Freeform 200"/>
            <p:cNvSpPr>
              <a:spLocks/>
            </p:cNvSpPr>
            <p:nvPr/>
          </p:nvSpPr>
          <p:spPr bwMode="auto">
            <a:xfrm>
              <a:off x="4156076" y="1155701"/>
              <a:ext cx="4763" cy="3175"/>
            </a:xfrm>
            <a:custGeom>
              <a:avLst/>
              <a:gdLst>
                <a:gd name="T0" fmla="*/ 5 w 5"/>
                <a:gd name="T1" fmla="*/ 0 h 4"/>
                <a:gd name="T2" fmla="*/ 5 w 5"/>
                <a:gd name="T3" fmla="*/ 0 h 4"/>
                <a:gd name="T4" fmla="*/ 0 w 5"/>
                <a:gd name="T5" fmla="*/ 0 h 4"/>
                <a:gd name="T6" fmla="*/ 0 w 5"/>
                <a:gd name="T7" fmla="*/ 4 h 4"/>
                <a:gd name="T8" fmla="*/ 5 w 5"/>
                <a:gd name="T9" fmla="*/ 4 h 4"/>
                <a:gd name="T10" fmla="*/ 5 w 5"/>
                <a:gd name="T11" fmla="*/ 0 h 4"/>
              </a:gdLst>
              <a:ahLst/>
              <a:cxnLst>
                <a:cxn ang="0">
                  <a:pos x="T0" y="T1"/>
                </a:cxn>
                <a:cxn ang="0">
                  <a:pos x="T2" y="T3"/>
                </a:cxn>
                <a:cxn ang="0">
                  <a:pos x="T4" y="T5"/>
                </a:cxn>
                <a:cxn ang="0">
                  <a:pos x="T6" y="T7"/>
                </a:cxn>
                <a:cxn ang="0">
                  <a:pos x="T8" y="T9"/>
                </a:cxn>
                <a:cxn ang="0">
                  <a:pos x="T10" y="T11"/>
                </a:cxn>
              </a:cxnLst>
              <a:rect l="0" t="0" r="r" b="b"/>
              <a:pathLst>
                <a:path w="5" h="4">
                  <a:moveTo>
                    <a:pt x="5" y="0"/>
                  </a:moveTo>
                  <a:lnTo>
                    <a:pt x="5" y="0"/>
                  </a:lnTo>
                  <a:lnTo>
                    <a:pt x="0" y="0"/>
                  </a:lnTo>
                  <a:lnTo>
                    <a:pt x="0" y="4"/>
                  </a:lnTo>
                  <a:lnTo>
                    <a:pt x="5" y="4"/>
                  </a:lnTo>
                  <a:lnTo>
                    <a:pt x="5" y="0"/>
                  </a:lnTo>
                  <a:close/>
                </a:path>
              </a:pathLst>
            </a:custGeom>
            <a:grpFill/>
            <a:ln w="0">
              <a:noFill/>
              <a:prstDash val="solid"/>
              <a:round/>
              <a:headEnd/>
              <a:tailEnd/>
            </a:ln>
          </p:spPr>
          <p:txBody>
            <a:bodyPr/>
            <a:lstStyle/>
            <a:p>
              <a:pPr defTabSz="543689">
                <a:defRPr/>
              </a:pPr>
              <a:endParaRPr lang="zh-CN" altLang="en-US" sz="3201"/>
            </a:p>
          </p:txBody>
        </p:sp>
        <p:sp>
          <p:nvSpPr>
            <p:cNvPr id="216" name="Freeform 201"/>
            <p:cNvSpPr>
              <a:spLocks/>
            </p:cNvSpPr>
            <p:nvPr/>
          </p:nvSpPr>
          <p:spPr bwMode="auto">
            <a:xfrm>
              <a:off x="4156076" y="1128714"/>
              <a:ext cx="4763" cy="3175"/>
            </a:xfrm>
            <a:custGeom>
              <a:avLst/>
              <a:gdLst>
                <a:gd name="T0" fmla="*/ 5 w 5"/>
                <a:gd name="T1" fmla="*/ 0 h 4"/>
                <a:gd name="T2" fmla="*/ 5 w 5"/>
                <a:gd name="T3" fmla="*/ 0 h 4"/>
                <a:gd name="T4" fmla="*/ 0 w 5"/>
                <a:gd name="T5" fmla="*/ 0 h 4"/>
                <a:gd name="T6" fmla="*/ 0 w 5"/>
                <a:gd name="T7" fmla="*/ 4 h 4"/>
                <a:gd name="T8" fmla="*/ 5 w 5"/>
                <a:gd name="T9" fmla="*/ 4 h 4"/>
                <a:gd name="T10" fmla="*/ 5 w 5"/>
                <a:gd name="T11" fmla="*/ 0 h 4"/>
              </a:gdLst>
              <a:ahLst/>
              <a:cxnLst>
                <a:cxn ang="0">
                  <a:pos x="T0" y="T1"/>
                </a:cxn>
                <a:cxn ang="0">
                  <a:pos x="T2" y="T3"/>
                </a:cxn>
                <a:cxn ang="0">
                  <a:pos x="T4" y="T5"/>
                </a:cxn>
                <a:cxn ang="0">
                  <a:pos x="T6" y="T7"/>
                </a:cxn>
                <a:cxn ang="0">
                  <a:pos x="T8" y="T9"/>
                </a:cxn>
                <a:cxn ang="0">
                  <a:pos x="T10" y="T11"/>
                </a:cxn>
              </a:cxnLst>
              <a:rect l="0" t="0" r="r" b="b"/>
              <a:pathLst>
                <a:path w="5" h="4">
                  <a:moveTo>
                    <a:pt x="5" y="0"/>
                  </a:moveTo>
                  <a:lnTo>
                    <a:pt x="5" y="0"/>
                  </a:lnTo>
                  <a:lnTo>
                    <a:pt x="0" y="0"/>
                  </a:lnTo>
                  <a:lnTo>
                    <a:pt x="0" y="4"/>
                  </a:lnTo>
                  <a:lnTo>
                    <a:pt x="5" y="4"/>
                  </a:lnTo>
                  <a:lnTo>
                    <a:pt x="5" y="0"/>
                  </a:lnTo>
                  <a:close/>
                </a:path>
              </a:pathLst>
            </a:custGeom>
            <a:grpFill/>
            <a:ln w="0">
              <a:noFill/>
              <a:prstDash val="solid"/>
              <a:round/>
              <a:headEnd/>
              <a:tailEnd/>
            </a:ln>
          </p:spPr>
          <p:txBody>
            <a:bodyPr/>
            <a:lstStyle/>
            <a:p>
              <a:pPr defTabSz="543689">
                <a:defRPr/>
              </a:pPr>
              <a:endParaRPr lang="zh-CN" altLang="en-US" sz="3201"/>
            </a:p>
          </p:txBody>
        </p:sp>
        <p:sp>
          <p:nvSpPr>
            <p:cNvPr id="217" name="Freeform 202"/>
            <p:cNvSpPr>
              <a:spLocks/>
            </p:cNvSpPr>
            <p:nvPr/>
          </p:nvSpPr>
          <p:spPr bwMode="auto">
            <a:xfrm>
              <a:off x="4156076" y="1133476"/>
              <a:ext cx="4763" cy="3175"/>
            </a:xfrm>
            <a:custGeom>
              <a:avLst/>
              <a:gdLst>
                <a:gd name="T0" fmla="*/ 5 w 5"/>
                <a:gd name="T1" fmla="*/ 0 h 4"/>
                <a:gd name="T2" fmla="*/ 5 w 5"/>
                <a:gd name="T3" fmla="*/ 0 h 4"/>
                <a:gd name="T4" fmla="*/ 0 w 5"/>
                <a:gd name="T5" fmla="*/ 0 h 4"/>
                <a:gd name="T6" fmla="*/ 0 w 5"/>
                <a:gd name="T7" fmla="*/ 4 h 4"/>
                <a:gd name="T8" fmla="*/ 5 w 5"/>
                <a:gd name="T9" fmla="*/ 4 h 4"/>
                <a:gd name="T10" fmla="*/ 5 w 5"/>
                <a:gd name="T11" fmla="*/ 0 h 4"/>
              </a:gdLst>
              <a:ahLst/>
              <a:cxnLst>
                <a:cxn ang="0">
                  <a:pos x="T0" y="T1"/>
                </a:cxn>
                <a:cxn ang="0">
                  <a:pos x="T2" y="T3"/>
                </a:cxn>
                <a:cxn ang="0">
                  <a:pos x="T4" y="T5"/>
                </a:cxn>
                <a:cxn ang="0">
                  <a:pos x="T6" y="T7"/>
                </a:cxn>
                <a:cxn ang="0">
                  <a:pos x="T8" y="T9"/>
                </a:cxn>
                <a:cxn ang="0">
                  <a:pos x="T10" y="T11"/>
                </a:cxn>
              </a:cxnLst>
              <a:rect l="0" t="0" r="r" b="b"/>
              <a:pathLst>
                <a:path w="5" h="4">
                  <a:moveTo>
                    <a:pt x="5" y="0"/>
                  </a:moveTo>
                  <a:lnTo>
                    <a:pt x="5" y="0"/>
                  </a:lnTo>
                  <a:lnTo>
                    <a:pt x="0" y="0"/>
                  </a:lnTo>
                  <a:lnTo>
                    <a:pt x="0" y="4"/>
                  </a:lnTo>
                  <a:lnTo>
                    <a:pt x="5" y="4"/>
                  </a:lnTo>
                  <a:lnTo>
                    <a:pt x="5" y="0"/>
                  </a:lnTo>
                  <a:close/>
                </a:path>
              </a:pathLst>
            </a:custGeom>
            <a:grpFill/>
            <a:ln w="0">
              <a:noFill/>
              <a:prstDash val="solid"/>
              <a:round/>
              <a:headEnd/>
              <a:tailEnd/>
            </a:ln>
          </p:spPr>
          <p:txBody>
            <a:bodyPr/>
            <a:lstStyle/>
            <a:p>
              <a:pPr defTabSz="543689">
                <a:defRPr/>
              </a:pPr>
              <a:endParaRPr lang="zh-CN" altLang="en-US" sz="3201"/>
            </a:p>
          </p:txBody>
        </p:sp>
        <p:sp>
          <p:nvSpPr>
            <p:cNvPr id="218" name="Freeform 203"/>
            <p:cNvSpPr>
              <a:spLocks noEditPoints="1"/>
            </p:cNvSpPr>
            <p:nvPr/>
          </p:nvSpPr>
          <p:spPr bwMode="auto">
            <a:xfrm>
              <a:off x="4013201" y="1119189"/>
              <a:ext cx="174625" cy="46038"/>
            </a:xfrm>
            <a:custGeom>
              <a:avLst/>
              <a:gdLst>
                <a:gd name="T0" fmla="*/ 198 w 204"/>
                <a:gd name="T1" fmla="*/ 25 h 53"/>
                <a:gd name="T2" fmla="*/ 198 w 204"/>
                <a:gd name="T3" fmla="*/ 25 h 53"/>
                <a:gd name="T4" fmla="*/ 110 w 204"/>
                <a:gd name="T5" fmla="*/ 25 h 53"/>
                <a:gd name="T6" fmla="*/ 110 w 204"/>
                <a:gd name="T7" fmla="*/ 22 h 53"/>
                <a:gd name="T8" fmla="*/ 164 w 204"/>
                <a:gd name="T9" fmla="*/ 22 h 53"/>
                <a:gd name="T10" fmla="*/ 164 w 204"/>
                <a:gd name="T11" fmla="*/ 3 h 53"/>
                <a:gd name="T12" fmla="*/ 198 w 204"/>
                <a:gd name="T13" fmla="*/ 3 h 53"/>
                <a:gd name="T14" fmla="*/ 198 w 204"/>
                <a:gd name="T15" fmla="*/ 25 h 53"/>
                <a:gd name="T16" fmla="*/ 198 w 204"/>
                <a:gd name="T17" fmla="*/ 50 h 53"/>
                <a:gd name="T18" fmla="*/ 198 w 204"/>
                <a:gd name="T19" fmla="*/ 50 h 53"/>
                <a:gd name="T20" fmla="*/ 110 w 204"/>
                <a:gd name="T21" fmla="*/ 50 h 53"/>
                <a:gd name="T22" fmla="*/ 110 w 204"/>
                <a:gd name="T23" fmla="*/ 47 h 53"/>
                <a:gd name="T24" fmla="*/ 164 w 204"/>
                <a:gd name="T25" fmla="*/ 47 h 53"/>
                <a:gd name="T26" fmla="*/ 164 w 204"/>
                <a:gd name="T27" fmla="*/ 28 h 53"/>
                <a:gd name="T28" fmla="*/ 198 w 204"/>
                <a:gd name="T29" fmla="*/ 28 h 53"/>
                <a:gd name="T30" fmla="*/ 198 w 204"/>
                <a:gd name="T31" fmla="*/ 50 h 53"/>
                <a:gd name="T32" fmla="*/ 0 w 204"/>
                <a:gd name="T33" fmla="*/ 53 h 53"/>
                <a:gd name="T34" fmla="*/ 0 w 204"/>
                <a:gd name="T35" fmla="*/ 53 h 53"/>
                <a:gd name="T36" fmla="*/ 204 w 204"/>
                <a:gd name="T37" fmla="*/ 53 h 53"/>
                <a:gd name="T38" fmla="*/ 204 w 204"/>
                <a:gd name="T39" fmla="*/ 0 h 53"/>
                <a:gd name="T40" fmla="*/ 0 w 204"/>
                <a:gd name="T41" fmla="*/ 0 h 53"/>
                <a:gd name="T42" fmla="*/ 0 w 204"/>
                <a:gd name="T43" fmla="*/ 5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04" h="53">
                  <a:moveTo>
                    <a:pt x="198" y="25"/>
                  </a:moveTo>
                  <a:lnTo>
                    <a:pt x="198" y="25"/>
                  </a:lnTo>
                  <a:lnTo>
                    <a:pt x="110" y="25"/>
                  </a:lnTo>
                  <a:lnTo>
                    <a:pt x="110" y="22"/>
                  </a:lnTo>
                  <a:lnTo>
                    <a:pt x="164" y="22"/>
                  </a:lnTo>
                  <a:lnTo>
                    <a:pt x="164" y="3"/>
                  </a:lnTo>
                  <a:lnTo>
                    <a:pt x="198" y="3"/>
                  </a:lnTo>
                  <a:lnTo>
                    <a:pt x="198" y="25"/>
                  </a:lnTo>
                  <a:close/>
                  <a:moveTo>
                    <a:pt x="198" y="50"/>
                  </a:moveTo>
                  <a:lnTo>
                    <a:pt x="198" y="50"/>
                  </a:lnTo>
                  <a:lnTo>
                    <a:pt x="110" y="50"/>
                  </a:lnTo>
                  <a:lnTo>
                    <a:pt x="110" y="47"/>
                  </a:lnTo>
                  <a:lnTo>
                    <a:pt x="164" y="47"/>
                  </a:lnTo>
                  <a:lnTo>
                    <a:pt x="164" y="28"/>
                  </a:lnTo>
                  <a:lnTo>
                    <a:pt x="198" y="28"/>
                  </a:lnTo>
                  <a:lnTo>
                    <a:pt x="198" y="50"/>
                  </a:lnTo>
                  <a:close/>
                  <a:moveTo>
                    <a:pt x="0" y="53"/>
                  </a:moveTo>
                  <a:lnTo>
                    <a:pt x="0" y="53"/>
                  </a:lnTo>
                  <a:lnTo>
                    <a:pt x="204" y="53"/>
                  </a:lnTo>
                  <a:lnTo>
                    <a:pt x="204" y="0"/>
                  </a:lnTo>
                  <a:lnTo>
                    <a:pt x="0" y="0"/>
                  </a:lnTo>
                  <a:lnTo>
                    <a:pt x="0" y="53"/>
                  </a:lnTo>
                  <a:close/>
                </a:path>
              </a:pathLst>
            </a:custGeom>
            <a:grpFill/>
            <a:ln w="0">
              <a:noFill/>
              <a:prstDash val="solid"/>
              <a:round/>
              <a:headEnd/>
              <a:tailEnd/>
            </a:ln>
          </p:spPr>
          <p:txBody>
            <a:bodyPr/>
            <a:lstStyle/>
            <a:p>
              <a:pPr defTabSz="543689">
                <a:defRPr/>
              </a:pPr>
              <a:endParaRPr lang="zh-CN" altLang="en-US" sz="3201"/>
            </a:p>
          </p:txBody>
        </p:sp>
      </p:grpSp>
      <p:grpSp>
        <p:nvGrpSpPr>
          <p:cNvPr id="219" name="组合 218"/>
          <p:cNvGrpSpPr/>
          <p:nvPr/>
        </p:nvGrpSpPr>
        <p:grpSpPr>
          <a:xfrm>
            <a:off x="3926829" y="5089674"/>
            <a:ext cx="942135" cy="215950"/>
            <a:chOff x="2460625" y="1127126"/>
            <a:chExt cx="706438" cy="161925"/>
          </a:xfrm>
          <a:solidFill>
            <a:srgbClr val="3C3C3B"/>
          </a:solidFill>
        </p:grpSpPr>
        <p:sp>
          <p:nvSpPr>
            <p:cNvPr id="220" name="Freeform 70"/>
            <p:cNvSpPr>
              <a:spLocks/>
            </p:cNvSpPr>
            <p:nvPr/>
          </p:nvSpPr>
          <p:spPr bwMode="auto">
            <a:xfrm>
              <a:off x="2460625" y="1127126"/>
              <a:ext cx="706438" cy="150813"/>
            </a:xfrm>
            <a:custGeom>
              <a:avLst/>
              <a:gdLst>
                <a:gd name="T0" fmla="*/ 798 w 830"/>
                <a:gd name="T1" fmla="*/ 175 h 175"/>
                <a:gd name="T2" fmla="*/ 798 w 830"/>
                <a:gd name="T3" fmla="*/ 175 h 175"/>
                <a:gd name="T4" fmla="*/ 743 w 830"/>
                <a:gd name="T5" fmla="*/ 175 h 175"/>
                <a:gd name="T6" fmla="*/ 731 w 830"/>
                <a:gd name="T7" fmla="*/ 163 h 175"/>
                <a:gd name="T8" fmla="*/ 743 w 830"/>
                <a:gd name="T9" fmla="*/ 151 h 175"/>
                <a:gd name="T10" fmla="*/ 798 w 830"/>
                <a:gd name="T11" fmla="*/ 151 h 175"/>
                <a:gd name="T12" fmla="*/ 806 w 830"/>
                <a:gd name="T13" fmla="*/ 142 h 175"/>
                <a:gd name="T14" fmla="*/ 806 w 830"/>
                <a:gd name="T15" fmla="*/ 33 h 175"/>
                <a:gd name="T16" fmla="*/ 798 w 830"/>
                <a:gd name="T17" fmla="*/ 25 h 175"/>
                <a:gd name="T18" fmla="*/ 33 w 830"/>
                <a:gd name="T19" fmla="*/ 25 h 175"/>
                <a:gd name="T20" fmla="*/ 25 w 830"/>
                <a:gd name="T21" fmla="*/ 33 h 175"/>
                <a:gd name="T22" fmla="*/ 25 w 830"/>
                <a:gd name="T23" fmla="*/ 142 h 175"/>
                <a:gd name="T24" fmla="*/ 33 w 830"/>
                <a:gd name="T25" fmla="*/ 151 h 175"/>
                <a:gd name="T26" fmla="*/ 668 w 830"/>
                <a:gd name="T27" fmla="*/ 151 h 175"/>
                <a:gd name="T28" fmla="*/ 680 w 830"/>
                <a:gd name="T29" fmla="*/ 163 h 175"/>
                <a:gd name="T30" fmla="*/ 668 w 830"/>
                <a:gd name="T31" fmla="*/ 175 h 175"/>
                <a:gd name="T32" fmla="*/ 33 w 830"/>
                <a:gd name="T33" fmla="*/ 175 h 175"/>
                <a:gd name="T34" fmla="*/ 0 w 830"/>
                <a:gd name="T35" fmla="*/ 142 h 175"/>
                <a:gd name="T36" fmla="*/ 0 w 830"/>
                <a:gd name="T37" fmla="*/ 33 h 175"/>
                <a:gd name="T38" fmla="*/ 33 w 830"/>
                <a:gd name="T39" fmla="*/ 0 h 175"/>
                <a:gd name="T40" fmla="*/ 798 w 830"/>
                <a:gd name="T41" fmla="*/ 0 h 175"/>
                <a:gd name="T42" fmla="*/ 830 w 830"/>
                <a:gd name="T43" fmla="*/ 33 h 175"/>
                <a:gd name="T44" fmla="*/ 830 w 830"/>
                <a:gd name="T45" fmla="*/ 142 h 175"/>
                <a:gd name="T46" fmla="*/ 798 w 830"/>
                <a:gd name="T47" fmla="*/ 175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830" h="175">
                  <a:moveTo>
                    <a:pt x="798" y="175"/>
                  </a:moveTo>
                  <a:lnTo>
                    <a:pt x="798" y="175"/>
                  </a:lnTo>
                  <a:lnTo>
                    <a:pt x="743" y="175"/>
                  </a:lnTo>
                  <a:cubicBezTo>
                    <a:pt x="736" y="175"/>
                    <a:pt x="731" y="170"/>
                    <a:pt x="731" y="163"/>
                  </a:cubicBezTo>
                  <a:cubicBezTo>
                    <a:pt x="731" y="156"/>
                    <a:pt x="736" y="151"/>
                    <a:pt x="743" y="151"/>
                  </a:cubicBezTo>
                  <a:lnTo>
                    <a:pt x="798" y="151"/>
                  </a:lnTo>
                  <a:cubicBezTo>
                    <a:pt x="802" y="151"/>
                    <a:pt x="806" y="147"/>
                    <a:pt x="806" y="142"/>
                  </a:cubicBezTo>
                  <a:lnTo>
                    <a:pt x="806" y="33"/>
                  </a:lnTo>
                  <a:cubicBezTo>
                    <a:pt x="806" y="29"/>
                    <a:pt x="802" y="25"/>
                    <a:pt x="798" y="25"/>
                  </a:cubicBezTo>
                  <a:lnTo>
                    <a:pt x="33" y="25"/>
                  </a:lnTo>
                  <a:cubicBezTo>
                    <a:pt x="28" y="25"/>
                    <a:pt x="25" y="29"/>
                    <a:pt x="25" y="33"/>
                  </a:cubicBezTo>
                  <a:lnTo>
                    <a:pt x="25" y="142"/>
                  </a:lnTo>
                  <a:cubicBezTo>
                    <a:pt x="25" y="147"/>
                    <a:pt x="28" y="151"/>
                    <a:pt x="33" y="151"/>
                  </a:cubicBezTo>
                  <a:lnTo>
                    <a:pt x="668" y="151"/>
                  </a:lnTo>
                  <a:cubicBezTo>
                    <a:pt x="675" y="151"/>
                    <a:pt x="680" y="156"/>
                    <a:pt x="680" y="163"/>
                  </a:cubicBezTo>
                  <a:cubicBezTo>
                    <a:pt x="680" y="170"/>
                    <a:pt x="675" y="175"/>
                    <a:pt x="668" y="175"/>
                  </a:cubicBezTo>
                  <a:lnTo>
                    <a:pt x="33" y="175"/>
                  </a:lnTo>
                  <a:cubicBezTo>
                    <a:pt x="15" y="175"/>
                    <a:pt x="0" y="161"/>
                    <a:pt x="0" y="142"/>
                  </a:cubicBezTo>
                  <a:lnTo>
                    <a:pt x="0" y="33"/>
                  </a:lnTo>
                  <a:cubicBezTo>
                    <a:pt x="0" y="15"/>
                    <a:pt x="15" y="0"/>
                    <a:pt x="33" y="0"/>
                  </a:cubicBezTo>
                  <a:lnTo>
                    <a:pt x="798" y="0"/>
                  </a:lnTo>
                  <a:cubicBezTo>
                    <a:pt x="816" y="0"/>
                    <a:pt x="830" y="15"/>
                    <a:pt x="830" y="33"/>
                  </a:cubicBezTo>
                  <a:lnTo>
                    <a:pt x="830" y="142"/>
                  </a:lnTo>
                  <a:cubicBezTo>
                    <a:pt x="830" y="161"/>
                    <a:pt x="816" y="175"/>
                    <a:pt x="798" y="175"/>
                  </a:cubicBezTo>
                  <a:close/>
                </a:path>
              </a:pathLst>
            </a:custGeom>
            <a:grpFill/>
            <a:ln w="0">
              <a:noFill/>
              <a:prstDash val="solid"/>
              <a:round/>
              <a:headEnd/>
              <a:tailEnd/>
            </a:ln>
          </p:spPr>
          <p:txBody>
            <a:bodyPr/>
            <a:lstStyle/>
            <a:p>
              <a:pPr defTabSz="543689">
                <a:defRPr/>
              </a:pPr>
              <a:endParaRPr lang="zh-CN" altLang="en-US" sz="3201"/>
            </a:p>
          </p:txBody>
        </p:sp>
        <p:sp>
          <p:nvSpPr>
            <p:cNvPr id="221" name="Freeform 71"/>
            <p:cNvSpPr>
              <a:spLocks/>
            </p:cNvSpPr>
            <p:nvPr/>
          </p:nvSpPr>
          <p:spPr bwMode="auto">
            <a:xfrm>
              <a:off x="3005138" y="1246188"/>
              <a:ext cx="44450" cy="42863"/>
            </a:xfrm>
            <a:custGeom>
              <a:avLst/>
              <a:gdLst>
                <a:gd name="T0" fmla="*/ 25 w 51"/>
                <a:gd name="T1" fmla="*/ 51 h 51"/>
                <a:gd name="T2" fmla="*/ 25 w 51"/>
                <a:gd name="T3" fmla="*/ 51 h 51"/>
                <a:gd name="T4" fmla="*/ 0 w 51"/>
                <a:gd name="T5" fmla="*/ 25 h 51"/>
                <a:gd name="T6" fmla="*/ 25 w 51"/>
                <a:gd name="T7" fmla="*/ 0 h 51"/>
                <a:gd name="T8" fmla="*/ 51 w 51"/>
                <a:gd name="T9" fmla="*/ 25 h 51"/>
                <a:gd name="T10" fmla="*/ 25 w 51"/>
                <a:gd name="T11" fmla="*/ 51 h 51"/>
              </a:gdLst>
              <a:ahLst/>
              <a:cxnLst>
                <a:cxn ang="0">
                  <a:pos x="T0" y="T1"/>
                </a:cxn>
                <a:cxn ang="0">
                  <a:pos x="T2" y="T3"/>
                </a:cxn>
                <a:cxn ang="0">
                  <a:pos x="T4" y="T5"/>
                </a:cxn>
                <a:cxn ang="0">
                  <a:pos x="T6" y="T7"/>
                </a:cxn>
                <a:cxn ang="0">
                  <a:pos x="T8" y="T9"/>
                </a:cxn>
                <a:cxn ang="0">
                  <a:pos x="T10" y="T11"/>
                </a:cxn>
              </a:cxnLst>
              <a:rect l="0" t="0" r="r" b="b"/>
              <a:pathLst>
                <a:path w="51" h="51">
                  <a:moveTo>
                    <a:pt x="25" y="51"/>
                  </a:moveTo>
                  <a:lnTo>
                    <a:pt x="25" y="51"/>
                  </a:lnTo>
                  <a:cubicBezTo>
                    <a:pt x="11" y="51"/>
                    <a:pt x="0" y="39"/>
                    <a:pt x="0" y="25"/>
                  </a:cubicBezTo>
                  <a:cubicBezTo>
                    <a:pt x="0" y="11"/>
                    <a:pt x="11" y="0"/>
                    <a:pt x="25" y="0"/>
                  </a:cubicBezTo>
                  <a:cubicBezTo>
                    <a:pt x="40" y="0"/>
                    <a:pt x="51" y="11"/>
                    <a:pt x="51" y="25"/>
                  </a:cubicBezTo>
                  <a:cubicBezTo>
                    <a:pt x="51" y="39"/>
                    <a:pt x="40" y="51"/>
                    <a:pt x="25" y="51"/>
                  </a:cubicBezTo>
                  <a:close/>
                </a:path>
              </a:pathLst>
            </a:custGeom>
            <a:grpFill/>
            <a:ln w="0">
              <a:noFill/>
              <a:prstDash val="solid"/>
              <a:round/>
              <a:headEnd/>
              <a:tailEnd/>
            </a:ln>
          </p:spPr>
          <p:txBody>
            <a:bodyPr/>
            <a:lstStyle/>
            <a:p>
              <a:pPr defTabSz="543689">
                <a:defRPr/>
              </a:pPr>
              <a:endParaRPr lang="zh-CN" altLang="en-US" sz="3201"/>
            </a:p>
          </p:txBody>
        </p:sp>
        <p:sp>
          <p:nvSpPr>
            <p:cNvPr id="222" name="Freeform 72"/>
            <p:cNvSpPr>
              <a:spLocks/>
            </p:cNvSpPr>
            <p:nvPr/>
          </p:nvSpPr>
          <p:spPr bwMode="auto">
            <a:xfrm>
              <a:off x="3073400" y="1244601"/>
              <a:ext cx="42863" cy="44450"/>
            </a:xfrm>
            <a:custGeom>
              <a:avLst/>
              <a:gdLst>
                <a:gd name="T0" fmla="*/ 26 w 51"/>
                <a:gd name="T1" fmla="*/ 52 h 52"/>
                <a:gd name="T2" fmla="*/ 26 w 51"/>
                <a:gd name="T3" fmla="*/ 52 h 52"/>
                <a:gd name="T4" fmla="*/ 0 w 51"/>
                <a:gd name="T5" fmla="*/ 26 h 52"/>
                <a:gd name="T6" fmla="*/ 26 w 51"/>
                <a:gd name="T7" fmla="*/ 0 h 52"/>
                <a:gd name="T8" fmla="*/ 51 w 51"/>
                <a:gd name="T9" fmla="*/ 26 h 52"/>
                <a:gd name="T10" fmla="*/ 26 w 51"/>
                <a:gd name="T11" fmla="*/ 52 h 52"/>
              </a:gdLst>
              <a:ahLst/>
              <a:cxnLst>
                <a:cxn ang="0">
                  <a:pos x="T0" y="T1"/>
                </a:cxn>
                <a:cxn ang="0">
                  <a:pos x="T2" y="T3"/>
                </a:cxn>
                <a:cxn ang="0">
                  <a:pos x="T4" y="T5"/>
                </a:cxn>
                <a:cxn ang="0">
                  <a:pos x="T6" y="T7"/>
                </a:cxn>
                <a:cxn ang="0">
                  <a:pos x="T8" y="T9"/>
                </a:cxn>
                <a:cxn ang="0">
                  <a:pos x="T10" y="T11"/>
                </a:cxn>
              </a:cxnLst>
              <a:rect l="0" t="0" r="r" b="b"/>
              <a:pathLst>
                <a:path w="51" h="52">
                  <a:moveTo>
                    <a:pt x="26" y="52"/>
                  </a:moveTo>
                  <a:lnTo>
                    <a:pt x="26" y="52"/>
                  </a:lnTo>
                  <a:cubicBezTo>
                    <a:pt x="11" y="52"/>
                    <a:pt x="0" y="40"/>
                    <a:pt x="0" y="26"/>
                  </a:cubicBezTo>
                  <a:cubicBezTo>
                    <a:pt x="0" y="12"/>
                    <a:pt x="11" y="0"/>
                    <a:pt x="26" y="0"/>
                  </a:cubicBezTo>
                  <a:cubicBezTo>
                    <a:pt x="40" y="0"/>
                    <a:pt x="51" y="12"/>
                    <a:pt x="51" y="26"/>
                  </a:cubicBezTo>
                  <a:cubicBezTo>
                    <a:pt x="51" y="40"/>
                    <a:pt x="40" y="52"/>
                    <a:pt x="26" y="52"/>
                  </a:cubicBezTo>
                  <a:close/>
                </a:path>
              </a:pathLst>
            </a:custGeom>
            <a:grpFill/>
            <a:ln w="0">
              <a:noFill/>
              <a:prstDash val="solid"/>
              <a:round/>
              <a:headEnd/>
              <a:tailEnd/>
            </a:ln>
          </p:spPr>
          <p:txBody>
            <a:bodyPr/>
            <a:lstStyle/>
            <a:p>
              <a:pPr defTabSz="543689">
                <a:defRPr/>
              </a:pPr>
              <a:endParaRPr lang="zh-CN" altLang="en-US" sz="3201"/>
            </a:p>
          </p:txBody>
        </p:sp>
        <p:sp>
          <p:nvSpPr>
            <p:cNvPr id="223" name="Freeform 73"/>
            <p:cNvSpPr>
              <a:spLocks noEditPoints="1"/>
            </p:cNvSpPr>
            <p:nvPr/>
          </p:nvSpPr>
          <p:spPr bwMode="auto">
            <a:xfrm>
              <a:off x="2506663" y="1158876"/>
              <a:ext cx="615950" cy="79375"/>
            </a:xfrm>
            <a:custGeom>
              <a:avLst/>
              <a:gdLst>
                <a:gd name="T0" fmla="*/ 21 w 725"/>
                <a:gd name="T1" fmla="*/ 15 h 94"/>
                <a:gd name="T2" fmla="*/ 21 w 725"/>
                <a:gd name="T3" fmla="*/ 15 h 94"/>
                <a:gd name="T4" fmla="*/ 15 w 725"/>
                <a:gd name="T5" fmla="*/ 22 h 94"/>
                <a:gd name="T6" fmla="*/ 15 w 725"/>
                <a:gd name="T7" fmla="*/ 72 h 94"/>
                <a:gd name="T8" fmla="*/ 21 w 725"/>
                <a:gd name="T9" fmla="*/ 80 h 94"/>
                <a:gd name="T10" fmla="*/ 704 w 725"/>
                <a:gd name="T11" fmla="*/ 80 h 94"/>
                <a:gd name="T12" fmla="*/ 710 w 725"/>
                <a:gd name="T13" fmla="*/ 72 h 94"/>
                <a:gd name="T14" fmla="*/ 710 w 725"/>
                <a:gd name="T15" fmla="*/ 22 h 94"/>
                <a:gd name="T16" fmla="*/ 704 w 725"/>
                <a:gd name="T17" fmla="*/ 15 h 94"/>
                <a:gd name="T18" fmla="*/ 21 w 725"/>
                <a:gd name="T19" fmla="*/ 15 h 94"/>
                <a:gd name="T20" fmla="*/ 704 w 725"/>
                <a:gd name="T21" fmla="*/ 94 h 94"/>
                <a:gd name="T22" fmla="*/ 704 w 725"/>
                <a:gd name="T23" fmla="*/ 94 h 94"/>
                <a:gd name="T24" fmla="*/ 21 w 725"/>
                <a:gd name="T25" fmla="*/ 94 h 94"/>
                <a:gd name="T26" fmla="*/ 0 w 725"/>
                <a:gd name="T27" fmla="*/ 72 h 94"/>
                <a:gd name="T28" fmla="*/ 0 w 725"/>
                <a:gd name="T29" fmla="*/ 22 h 94"/>
                <a:gd name="T30" fmla="*/ 21 w 725"/>
                <a:gd name="T31" fmla="*/ 0 h 94"/>
                <a:gd name="T32" fmla="*/ 704 w 725"/>
                <a:gd name="T33" fmla="*/ 0 h 94"/>
                <a:gd name="T34" fmla="*/ 725 w 725"/>
                <a:gd name="T35" fmla="*/ 22 h 94"/>
                <a:gd name="T36" fmla="*/ 725 w 725"/>
                <a:gd name="T37" fmla="*/ 72 h 94"/>
                <a:gd name="T38" fmla="*/ 704 w 725"/>
                <a:gd name="T39" fmla="*/ 94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25" h="94">
                  <a:moveTo>
                    <a:pt x="21" y="15"/>
                  </a:moveTo>
                  <a:lnTo>
                    <a:pt x="21" y="15"/>
                  </a:lnTo>
                  <a:cubicBezTo>
                    <a:pt x="18" y="15"/>
                    <a:pt x="15" y="18"/>
                    <a:pt x="15" y="22"/>
                  </a:cubicBezTo>
                  <a:lnTo>
                    <a:pt x="15" y="72"/>
                  </a:lnTo>
                  <a:cubicBezTo>
                    <a:pt x="15" y="76"/>
                    <a:pt x="18" y="80"/>
                    <a:pt x="21" y="80"/>
                  </a:cubicBezTo>
                  <a:lnTo>
                    <a:pt x="704" y="80"/>
                  </a:lnTo>
                  <a:cubicBezTo>
                    <a:pt x="707" y="80"/>
                    <a:pt x="710" y="76"/>
                    <a:pt x="710" y="72"/>
                  </a:cubicBezTo>
                  <a:lnTo>
                    <a:pt x="710" y="22"/>
                  </a:lnTo>
                  <a:cubicBezTo>
                    <a:pt x="710" y="18"/>
                    <a:pt x="707" y="15"/>
                    <a:pt x="704" y="15"/>
                  </a:cubicBezTo>
                  <a:lnTo>
                    <a:pt x="21" y="15"/>
                  </a:lnTo>
                  <a:close/>
                  <a:moveTo>
                    <a:pt x="704" y="94"/>
                  </a:moveTo>
                  <a:lnTo>
                    <a:pt x="704" y="94"/>
                  </a:lnTo>
                  <a:lnTo>
                    <a:pt x="21" y="94"/>
                  </a:lnTo>
                  <a:cubicBezTo>
                    <a:pt x="10" y="94"/>
                    <a:pt x="0" y="84"/>
                    <a:pt x="0" y="72"/>
                  </a:cubicBezTo>
                  <a:lnTo>
                    <a:pt x="0" y="22"/>
                  </a:lnTo>
                  <a:cubicBezTo>
                    <a:pt x="0" y="10"/>
                    <a:pt x="10" y="0"/>
                    <a:pt x="21" y="0"/>
                  </a:cubicBezTo>
                  <a:lnTo>
                    <a:pt x="704" y="0"/>
                  </a:lnTo>
                  <a:cubicBezTo>
                    <a:pt x="716" y="0"/>
                    <a:pt x="725" y="10"/>
                    <a:pt x="725" y="22"/>
                  </a:cubicBezTo>
                  <a:lnTo>
                    <a:pt x="725" y="72"/>
                  </a:lnTo>
                  <a:cubicBezTo>
                    <a:pt x="725" y="84"/>
                    <a:pt x="716" y="94"/>
                    <a:pt x="704" y="94"/>
                  </a:cubicBezTo>
                  <a:close/>
                </a:path>
              </a:pathLst>
            </a:custGeom>
            <a:grpFill/>
            <a:ln w="0">
              <a:noFill/>
              <a:prstDash val="solid"/>
              <a:round/>
              <a:headEnd/>
              <a:tailEnd/>
            </a:ln>
          </p:spPr>
          <p:txBody>
            <a:bodyPr/>
            <a:lstStyle/>
            <a:p>
              <a:pPr defTabSz="543689">
                <a:defRPr/>
              </a:pPr>
              <a:endParaRPr lang="zh-CN" altLang="en-US" sz="3201"/>
            </a:p>
          </p:txBody>
        </p:sp>
        <p:sp>
          <p:nvSpPr>
            <p:cNvPr id="224" name="Freeform 74"/>
            <p:cNvSpPr>
              <a:spLocks noEditPoints="1"/>
            </p:cNvSpPr>
            <p:nvPr/>
          </p:nvSpPr>
          <p:spPr bwMode="auto">
            <a:xfrm>
              <a:off x="2541588" y="1181101"/>
              <a:ext cx="106363" cy="34925"/>
            </a:xfrm>
            <a:custGeom>
              <a:avLst/>
              <a:gdLst>
                <a:gd name="T0" fmla="*/ 109 w 126"/>
                <a:gd name="T1" fmla="*/ 18 h 42"/>
                <a:gd name="T2" fmla="*/ 93 w 126"/>
                <a:gd name="T3" fmla="*/ 8 h 42"/>
                <a:gd name="T4" fmla="*/ 97 w 126"/>
                <a:gd name="T5" fmla="*/ 4 h 42"/>
                <a:gd name="T6" fmla="*/ 106 w 126"/>
                <a:gd name="T7" fmla="*/ 8 h 42"/>
                <a:gd name="T8" fmla="*/ 109 w 126"/>
                <a:gd name="T9" fmla="*/ 18 h 42"/>
                <a:gd name="T10" fmla="*/ 109 w 126"/>
                <a:gd name="T11" fmla="*/ 34 h 42"/>
                <a:gd name="T12" fmla="*/ 106 w 126"/>
                <a:gd name="T13" fmla="*/ 38 h 42"/>
                <a:gd name="T14" fmla="*/ 97 w 126"/>
                <a:gd name="T15" fmla="*/ 34 h 42"/>
                <a:gd name="T16" fmla="*/ 93 w 126"/>
                <a:gd name="T17" fmla="*/ 24 h 42"/>
                <a:gd name="T18" fmla="*/ 109 w 126"/>
                <a:gd name="T19" fmla="*/ 34 h 42"/>
                <a:gd name="T20" fmla="*/ 84 w 126"/>
                <a:gd name="T21" fmla="*/ 18 h 42"/>
                <a:gd name="T22" fmla="*/ 68 w 126"/>
                <a:gd name="T23" fmla="*/ 8 h 42"/>
                <a:gd name="T24" fmla="*/ 71 w 126"/>
                <a:gd name="T25" fmla="*/ 4 h 42"/>
                <a:gd name="T26" fmla="*/ 80 w 126"/>
                <a:gd name="T27" fmla="*/ 8 h 42"/>
                <a:gd name="T28" fmla="*/ 84 w 126"/>
                <a:gd name="T29" fmla="*/ 18 h 42"/>
                <a:gd name="T30" fmla="*/ 84 w 126"/>
                <a:gd name="T31" fmla="*/ 34 h 42"/>
                <a:gd name="T32" fmla="*/ 80 w 126"/>
                <a:gd name="T33" fmla="*/ 38 h 42"/>
                <a:gd name="T34" fmla="*/ 71 w 126"/>
                <a:gd name="T35" fmla="*/ 34 h 42"/>
                <a:gd name="T36" fmla="*/ 68 w 126"/>
                <a:gd name="T37" fmla="*/ 24 h 42"/>
                <a:gd name="T38" fmla="*/ 84 w 126"/>
                <a:gd name="T39" fmla="*/ 34 h 42"/>
                <a:gd name="T40" fmla="*/ 58 w 126"/>
                <a:gd name="T41" fmla="*/ 18 h 42"/>
                <a:gd name="T42" fmla="*/ 42 w 126"/>
                <a:gd name="T43" fmla="*/ 8 h 42"/>
                <a:gd name="T44" fmla="*/ 46 w 126"/>
                <a:gd name="T45" fmla="*/ 4 h 42"/>
                <a:gd name="T46" fmla="*/ 55 w 126"/>
                <a:gd name="T47" fmla="*/ 8 h 42"/>
                <a:gd name="T48" fmla="*/ 58 w 126"/>
                <a:gd name="T49" fmla="*/ 18 h 42"/>
                <a:gd name="T50" fmla="*/ 58 w 126"/>
                <a:gd name="T51" fmla="*/ 34 h 42"/>
                <a:gd name="T52" fmla="*/ 55 w 126"/>
                <a:gd name="T53" fmla="*/ 38 h 42"/>
                <a:gd name="T54" fmla="*/ 46 w 126"/>
                <a:gd name="T55" fmla="*/ 34 h 42"/>
                <a:gd name="T56" fmla="*/ 42 w 126"/>
                <a:gd name="T57" fmla="*/ 24 h 42"/>
                <a:gd name="T58" fmla="*/ 58 w 126"/>
                <a:gd name="T59" fmla="*/ 34 h 42"/>
                <a:gd name="T60" fmla="*/ 33 w 126"/>
                <a:gd name="T61" fmla="*/ 18 h 42"/>
                <a:gd name="T62" fmla="*/ 17 w 126"/>
                <a:gd name="T63" fmla="*/ 8 h 42"/>
                <a:gd name="T64" fmla="*/ 20 w 126"/>
                <a:gd name="T65" fmla="*/ 4 h 42"/>
                <a:gd name="T66" fmla="*/ 29 w 126"/>
                <a:gd name="T67" fmla="*/ 8 h 42"/>
                <a:gd name="T68" fmla="*/ 33 w 126"/>
                <a:gd name="T69" fmla="*/ 18 h 42"/>
                <a:gd name="T70" fmla="*/ 33 w 126"/>
                <a:gd name="T71" fmla="*/ 34 h 42"/>
                <a:gd name="T72" fmla="*/ 29 w 126"/>
                <a:gd name="T73" fmla="*/ 38 h 42"/>
                <a:gd name="T74" fmla="*/ 20 w 126"/>
                <a:gd name="T75" fmla="*/ 34 h 42"/>
                <a:gd name="T76" fmla="*/ 17 w 126"/>
                <a:gd name="T77" fmla="*/ 24 h 42"/>
                <a:gd name="T78" fmla="*/ 33 w 126"/>
                <a:gd name="T79" fmla="*/ 34 h 42"/>
                <a:gd name="T80" fmla="*/ 0 w 126"/>
                <a:gd name="T81" fmla="*/ 42 h 42"/>
                <a:gd name="T82" fmla="*/ 126 w 126"/>
                <a:gd name="T83" fmla="*/ 0 h 42"/>
                <a:gd name="T84" fmla="*/ 0 w 126"/>
                <a:gd name="T85"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26" h="42">
                  <a:moveTo>
                    <a:pt x="109" y="18"/>
                  </a:moveTo>
                  <a:lnTo>
                    <a:pt x="109" y="18"/>
                  </a:lnTo>
                  <a:lnTo>
                    <a:pt x="93" y="18"/>
                  </a:lnTo>
                  <a:lnTo>
                    <a:pt x="93" y="8"/>
                  </a:lnTo>
                  <a:lnTo>
                    <a:pt x="97" y="8"/>
                  </a:lnTo>
                  <a:lnTo>
                    <a:pt x="97" y="4"/>
                  </a:lnTo>
                  <a:lnTo>
                    <a:pt x="106" y="4"/>
                  </a:lnTo>
                  <a:lnTo>
                    <a:pt x="106" y="8"/>
                  </a:lnTo>
                  <a:lnTo>
                    <a:pt x="109" y="8"/>
                  </a:lnTo>
                  <a:lnTo>
                    <a:pt x="109" y="18"/>
                  </a:lnTo>
                  <a:close/>
                  <a:moveTo>
                    <a:pt x="109" y="34"/>
                  </a:moveTo>
                  <a:lnTo>
                    <a:pt x="109" y="34"/>
                  </a:lnTo>
                  <a:lnTo>
                    <a:pt x="106" y="34"/>
                  </a:lnTo>
                  <a:lnTo>
                    <a:pt x="106" y="38"/>
                  </a:lnTo>
                  <a:lnTo>
                    <a:pt x="97" y="38"/>
                  </a:lnTo>
                  <a:lnTo>
                    <a:pt x="97" y="34"/>
                  </a:lnTo>
                  <a:lnTo>
                    <a:pt x="93" y="34"/>
                  </a:lnTo>
                  <a:lnTo>
                    <a:pt x="93" y="24"/>
                  </a:lnTo>
                  <a:lnTo>
                    <a:pt x="109" y="24"/>
                  </a:lnTo>
                  <a:lnTo>
                    <a:pt x="109" y="34"/>
                  </a:lnTo>
                  <a:close/>
                  <a:moveTo>
                    <a:pt x="84" y="18"/>
                  </a:moveTo>
                  <a:lnTo>
                    <a:pt x="84" y="18"/>
                  </a:lnTo>
                  <a:lnTo>
                    <a:pt x="68" y="18"/>
                  </a:lnTo>
                  <a:lnTo>
                    <a:pt x="68" y="8"/>
                  </a:lnTo>
                  <a:lnTo>
                    <a:pt x="71" y="8"/>
                  </a:lnTo>
                  <a:lnTo>
                    <a:pt x="71" y="4"/>
                  </a:lnTo>
                  <a:lnTo>
                    <a:pt x="80" y="4"/>
                  </a:lnTo>
                  <a:lnTo>
                    <a:pt x="80" y="8"/>
                  </a:lnTo>
                  <a:lnTo>
                    <a:pt x="84" y="8"/>
                  </a:lnTo>
                  <a:lnTo>
                    <a:pt x="84" y="18"/>
                  </a:lnTo>
                  <a:close/>
                  <a:moveTo>
                    <a:pt x="84" y="34"/>
                  </a:moveTo>
                  <a:lnTo>
                    <a:pt x="84" y="34"/>
                  </a:lnTo>
                  <a:lnTo>
                    <a:pt x="80" y="34"/>
                  </a:lnTo>
                  <a:lnTo>
                    <a:pt x="80" y="38"/>
                  </a:lnTo>
                  <a:lnTo>
                    <a:pt x="71" y="38"/>
                  </a:lnTo>
                  <a:lnTo>
                    <a:pt x="71" y="34"/>
                  </a:lnTo>
                  <a:lnTo>
                    <a:pt x="68" y="34"/>
                  </a:lnTo>
                  <a:lnTo>
                    <a:pt x="68" y="24"/>
                  </a:lnTo>
                  <a:lnTo>
                    <a:pt x="84" y="24"/>
                  </a:lnTo>
                  <a:lnTo>
                    <a:pt x="84" y="34"/>
                  </a:lnTo>
                  <a:close/>
                  <a:moveTo>
                    <a:pt x="58" y="18"/>
                  </a:moveTo>
                  <a:lnTo>
                    <a:pt x="58" y="18"/>
                  </a:lnTo>
                  <a:lnTo>
                    <a:pt x="42" y="18"/>
                  </a:lnTo>
                  <a:lnTo>
                    <a:pt x="42" y="8"/>
                  </a:lnTo>
                  <a:lnTo>
                    <a:pt x="46" y="8"/>
                  </a:lnTo>
                  <a:lnTo>
                    <a:pt x="46" y="4"/>
                  </a:lnTo>
                  <a:lnTo>
                    <a:pt x="55" y="4"/>
                  </a:lnTo>
                  <a:lnTo>
                    <a:pt x="55" y="8"/>
                  </a:lnTo>
                  <a:lnTo>
                    <a:pt x="58" y="8"/>
                  </a:lnTo>
                  <a:lnTo>
                    <a:pt x="58" y="18"/>
                  </a:lnTo>
                  <a:close/>
                  <a:moveTo>
                    <a:pt x="58" y="34"/>
                  </a:moveTo>
                  <a:lnTo>
                    <a:pt x="58" y="34"/>
                  </a:lnTo>
                  <a:lnTo>
                    <a:pt x="55" y="34"/>
                  </a:lnTo>
                  <a:lnTo>
                    <a:pt x="55" y="38"/>
                  </a:lnTo>
                  <a:lnTo>
                    <a:pt x="46" y="38"/>
                  </a:lnTo>
                  <a:lnTo>
                    <a:pt x="46" y="34"/>
                  </a:lnTo>
                  <a:lnTo>
                    <a:pt x="42" y="34"/>
                  </a:lnTo>
                  <a:lnTo>
                    <a:pt x="42" y="24"/>
                  </a:lnTo>
                  <a:lnTo>
                    <a:pt x="58" y="24"/>
                  </a:lnTo>
                  <a:lnTo>
                    <a:pt x="58" y="34"/>
                  </a:lnTo>
                  <a:close/>
                  <a:moveTo>
                    <a:pt x="33" y="18"/>
                  </a:moveTo>
                  <a:lnTo>
                    <a:pt x="33" y="18"/>
                  </a:lnTo>
                  <a:lnTo>
                    <a:pt x="17" y="18"/>
                  </a:lnTo>
                  <a:lnTo>
                    <a:pt x="17" y="8"/>
                  </a:lnTo>
                  <a:lnTo>
                    <a:pt x="20" y="8"/>
                  </a:lnTo>
                  <a:lnTo>
                    <a:pt x="20" y="4"/>
                  </a:lnTo>
                  <a:lnTo>
                    <a:pt x="29" y="4"/>
                  </a:lnTo>
                  <a:lnTo>
                    <a:pt x="29" y="8"/>
                  </a:lnTo>
                  <a:lnTo>
                    <a:pt x="33" y="8"/>
                  </a:lnTo>
                  <a:lnTo>
                    <a:pt x="33" y="18"/>
                  </a:lnTo>
                  <a:close/>
                  <a:moveTo>
                    <a:pt x="33" y="34"/>
                  </a:moveTo>
                  <a:lnTo>
                    <a:pt x="33" y="34"/>
                  </a:lnTo>
                  <a:lnTo>
                    <a:pt x="29" y="34"/>
                  </a:lnTo>
                  <a:lnTo>
                    <a:pt x="29" y="38"/>
                  </a:lnTo>
                  <a:lnTo>
                    <a:pt x="20" y="38"/>
                  </a:lnTo>
                  <a:lnTo>
                    <a:pt x="20" y="34"/>
                  </a:lnTo>
                  <a:lnTo>
                    <a:pt x="17" y="34"/>
                  </a:lnTo>
                  <a:lnTo>
                    <a:pt x="17" y="24"/>
                  </a:lnTo>
                  <a:lnTo>
                    <a:pt x="33" y="24"/>
                  </a:lnTo>
                  <a:lnTo>
                    <a:pt x="33" y="34"/>
                  </a:lnTo>
                  <a:close/>
                  <a:moveTo>
                    <a:pt x="0" y="42"/>
                  </a:moveTo>
                  <a:lnTo>
                    <a:pt x="0" y="42"/>
                  </a:lnTo>
                  <a:lnTo>
                    <a:pt x="126" y="42"/>
                  </a:lnTo>
                  <a:lnTo>
                    <a:pt x="126" y="0"/>
                  </a:lnTo>
                  <a:lnTo>
                    <a:pt x="0" y="0"/>
                  </a:lnTo>
                  <a:lnTo>
                    <a:pt x="0" y="42"/>
                  </a:lnTo>
                  <a:close/>
                </a:path>
              </a:pathLst>
            </a:custGeom>
            <a:grpFill/>
            <a:ln w="0">
              <a:noFill/>
              <a:prstDash val="solid"/>
              <a:round/>
              <a:headEnd/>
              <a:tailEnd/>
            </a:ln>
          </p:spPr>
          <p:txBody>
            <a:bodyPr/>
            <a:lstStyle/>
            <a:p>
              <a:pPr defTabSz="543689">
                <a:defRPr/>
              </a:pPr>
              <a:endParaRPr lang="zh-CN" altLang="en-US" sz="3201"/>
            </a:p>
          </p:txBody>
        </p:sp>
        <p:sp>
          <p:nvSpPr>
            <p:cNvPr id="225" name="Freeform 75"/>
            <p:cNvSpPr>
              <a:spLocks noEditPoints="1"/>
            </p:cNvSpPr>
            <p:nvPr/>
          </p:nvSpPr>
          <p:spPr bwMode="auto">
            <a:xfrm>
              <a:off x="2663825" y="1181101"/>
              <a:ext cx="109538" cy="34925"/>
            </a:xfrm>
            <a:custGeom>
              <a:avLst/>
              <a:gdLst>
                <a:gd name="T0" fmla="*/ 110 w 127"/>
                <a:gd name="T1" fmla="*/ 18 h 42"/>
                <a:gd name="T2" fmla="*/ 93 w 127"/>
                <a:gd name="T3" fmla="*/ 8 h 42"/>
                <a:gd name="T4" fmla="*/ 97 w 127"/>
                <a:gd name="T5" fmla="*/ 4 h 42"/>
                <a:gd name="T6" fmla="*/ 106 w 127"/>
                <a:gd name="T7" fmla="*/ 8 h 42"/>
                <a:gd name="T8" fmla="*/ 110 w 127"/>
                <a:gd name="T9" fmla="*/ 18 h 42"/>
                <a:gd name="T10" fmla="*/ 110 w 127"/>
                <a:gd name="T11" fmla="*/ 34 h 42"/>
                <a:gd name="T12" fmla="*/ 106 w 127"/>
                <a:gd name="T13" fmla="*/ 38 h 42"/>
                <a:gd name="T14" fmla="*/ 97 w 127"/>
                <a:gd name="T15" fmla="*/ 34 h 42"/>
                <a:gd name="T16" fmla="*/ 93 w 127"/>
                <a:gd name="T17" fmla="*/ 24 h 42"/>
                <a:gd name="T18" fmla="*/ 110 w 127"/>
                <a:gd name="T19" fmla="*/ 34 h 42"/>
                <a:gd name="T20" fmla="*/ 84 w 127"/>
                <a:gd name="T21" fmla="*/ 18 h 42"/>
                <a:gd name="T22" fmla="*/ 68 w 127"/>
                <a:gd name="T23" fmla="*/ 8 h 42"/>
                <a:gd name="T24" fmla="*/ 72 w 127"/>
                <a:gd name="T25" fmla="*/ 4 h 42"/>
                <a:gd name="T26" fmla="*/ 81 w 127"/>
                <a:gd name="T27" fmla="*/ 8 h 42"/>
                <a:gd name="T28" fmla="*/ 84 w 127"/>
                <a:gd name="T29" fmla="*/ 18 h 42"/>
                <a:gd name="T30" fmla="*/ 84 w 127"/>
                <a:gd name="T31" fmla="*/ 34 h 42"/>
                <a:gd name="T32" fmla="*/ 81 w 127"/>
                <a:gd name="T33" fmla="*/ 38 h 42"/>
                <a:gd name="T34" fmla="*/ 72 w 127"/>
                <a:gd name="T35" fmla="*/ 34 h 42"/>
                <a:gd name="T36" fmla="*/ 68 w 127"/>
                <a:gd name="T37" fmla="*/ 24 h 42"/>
                <a:gd name="T38" fmla="*/ 84 w 127"/>
                <a:gd name="T39" fmla="*/ 34 h 42"/>
                <a:gd name="T40" fmla="*/ 59 w 127"/>
                <a:gd name="T41" fmla="*/ 18 h 42"/>
                <a:gd name="T42" fmla="*/ 43 w 127"/>
                <a:gd name="T43" fmla="*/ 8 h 42"/>
                <a:gd name="T44" fmla="*/ 46 w 127"/>
                <a:gd name="T45" fmla="*/ 4 h 42"/>
                <a:gd name="T46" fmla="*/ 55 w 127"/>
                <a:gd name="T47" fmla="*/ 8 h 42"/>
                <a:gd name="T48" fmla="*/ 59 w 127"/>
                <a:gd name="T49" fmla="*/ 18 h 42"/>
                <a:gd name="T50" fmla="*/ 59 w 127"/>
                <a:gd name="T51" fmla="*/ 34 h 42"/>
                <a:gd name="T52" fmla="*/ 55 w 127"/>
                <a:gd name="T53" fmla="*/ 38 h 42"/>
                <a:gd name="T54" fmla="*/ 46 w 127"/>
                <a:gd name="T55" fmla="*/ 34 h 42"/>
                <a:gd name="T56" fmla="*/ 43 w 127"/>
                <a:gd name="T57" fmla="*/ 24 h 42"/>
                <a:gd name="T58" fmla="*/ 59 w 127"/>
                <a:gd name="T59" fmla="*/ 34 h 42"/>
                <a:gd name="T60" fmla="*/ 34 w 127"/>
                <a:gd name="T61" fmla="*/ 18 h 42"/>
                <a:gd name="T62" fmla="*/ 17 w 127"/>
                <a:gd name="T63" fmla="*/ 8 h 42"/>
                <a:gd name="T64" fmla="*/ 21 w 127"/>
                <a:gd name="T65" fmla="*/ 4 h 42"/>
                <a:gd name="T66" fmla="*/ 30 w 127"/>
                <a:gd name="T67" fmla="*/ 8 h 42"/>
                <a:gd name="T68" fmla="*/ 34 w 127"/>
                <a:gd name="T69" fmla="*/ 18 h 42"/>
                <a:gd name="T70" fmla="*/ 34 w 127"/>
                <a:gd name="T71" fmla="*/ 34 h 42"/>
                <a:gd name="T72" fmla="*/ 30 w 127"/>
                <a:gd name="T73" fmla="*/ 38 h 42"/>
                <a:gd name="T74" fmla="*/ 21 w 127"/>
                <a:gd name="T75" fmla="*/ 34 h 42"/>
                <a:gd name="T76" fmla="*/ 17 w 127"/>
                <a:gd name="T77" fmla="*/ 24 h 42"/>
                <a:gd name="T78" fmla="*/ 34 w 127"/>
                <a:gd name="T79" fmla="*/ 34 h 42"/>
                <a:gd name="T80" fmla="*/ 0 w 127"/>
                <a:gd name="T81" fmla="*/ 42 h 42"/>
                <a:gd name="T82" fmla="*/ 127 w 127"/>
                <a:gd name="T83" fmla="*/ 0 h 42"/>
                <a:gd name="T84" fmla="*/ 0 w 127"/>
                <a:gd name="T85"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27" h="42">
                  <a:moveTo>
                    <a:pt x="110" y="18"/>
                  </a:moveTo>
                  <a:lnTo>
                    <a:pt x="110" y="18"/>
                  </a:lnTo>
                  <a:lnTo>
                    <a:pt x="93" y="18"/>
                  </a:lnTo>
                  <a:lnTo>
                    <a:pt x="93" y="8"/>
                  </a:lnTo>
                  <a:lnTo>
                    <a:pt x="97" y="8"/>
                  </a:lnTo>
                  <a:lnTo>
                    <a:pt x="97" y="4"/>
                  </a:lnTo>
                  <a:lnTo>
                    <a:pt x="106" y="4"/>
                  </a:lnTo>
                  <a:lnTo>
                    <a:pt x="106" y="8"/>
                  </a:lnTo>
                  <a:lnTo>
                    <a:pt x="110" y="8"/>
                  </a:lnTo>
                  <a:lnTo>
                    <a:pt x="110" y="18"/>
                  </a:lnTo>
                  <a:close/>
                  <a:moveTo>
                    <a:pt x="110" y="34"/>
                  </a:moveTo>
                  <a:lnTo>
                    <a:pt x="110" y="34"/>
                  </a:lnTo>
                  <a:lnTo>
                    <a:pt x="106" y="34"/>
                  </a:lnTo>
                  <a:lnTo>
                    <a:pt x="106" y="38"/>
                  </a:lnTo>
                  <a:lnTo>
                    <a:pt x="97" y="38"/>
                  </a:lnTo>
                  <a:lnTo>
                    <a:pt x="97" y="34"/>
                  </a:lnTo>
                  <a:lnTo>
                    <a:pt x="93" y="34"/>
                  </a:lnTo>
                  <a:lnTo>
                    <a:pt x="93" y="24"/>
                  </a:lnTo>
                  <a:lnTo>
                    <a:pt x="110" y="24"/>
                  </a:lnTo>
                  <a:lnTo>
                    <a:pt x="110" y="34"/>
                  </a:lnTo>
                  <a:close/>
                  <a:moveTo>
                    <a:pt x="84" y="18"/>
                  </a:moveTo>
                  <a:lnTo>
                    <a:pt x="84" y="18"/>
                  </a:lnTo>
                  <a:lnTo>
                    <a:pt x="68" y="18"/>
                  </a:lnTo>
                  <a:lnTo>
                    <a:pt x="68" y="8"/>
                  </a:lnTo>
                  <a:lnTo>
                    <a:pt x="72" y="8"/>
                  </a:lnTo>
                  <a:lnTo>
                    <a:pt x="72" y="4"/>
                  </a:lnTo>
                  <a:lnTo>
                    <a:pt x="81" y="4"/>
                  </a:lnTo>
                  <a:lnTo>
                    <a:pt x="81" y="8"/>
                  </a:lnTo>
                  <a:lnTo>
                    <a:pt x="84" y="8"/>
                  </a:lnTo>
                  <a:lnTo>
                    <a:pt x="84" y="18"/>
                  </a:lnTo>
                  <a:close/>
                  <a:moveTo>
                    <a:pt x="84" y="34"/>
                  </a:moveTo>
                  <a:lnTo>
                    <a:pt x="84" y="34"/>
                  </a:lnTo>
                  <a:lnTo>
                    <a:pt x="81" y="34"/>
                  </a:lnTo>
                  <a:lnTo>
                    <a:pt x="81" y="38"/>
                  </a:lnTo>
                  <a:lnTo>
                    <a:pt x="72" y="38"/>
                  </a:lnTo>
                  <a:lnTo>
                    <a:pt x="72" y="34"/>
                  </a:lnTo>
                  <a:lnTo>
                    <a:pt x="68" y="34"/>
                  </a:lnTo>
                  <a:lnTo>
                    <a:pt x="68" y="24"/>
                  </a:lnTo>
                  <a:lnTo>
                    <a:pt x="84" y="24"/>
                  </a:lnTo>
                  <a:lnTo>
                    <a:pt x="84" y="34"/>
                  </a:lnTo>
                  <a:close/>
                  <a:moveTo>
                    <a:pt x="59" y="18"/>
                  </a:moveTo>
                  <a:lnTo>
                    <a:pt x="59" y="18"/>
                  </a:lnTo>
                  <a:lnTo>
                    <a:pt x="43" y="18"/>
                  </a:lnTo>
                  <a:lnTo>
                    <a:pt x="43" y="8"/>
                  </a:lnTo>
                  <a:lnTo>
                    <a:pt x="46" y="8"/>
                  </a:lnTo>
                  <a:lnTo>
                    <a:pt x="46" y="4"/>
                  </a:lnTo>
                  <a:lnTo>
                    <a:pt x="55" y="4"/>
                  </a:lnTo>
                  <a:lnTo>
                    <a:pt x="55" y="8"/>
                  </a:lnTo>
                  <a:lnTo>
                    <a:pt x="59" y="8"/>
                  </a:lnTo>
                  <a:lnTo>
                    <a:pt x="59" y="18"/>
                  </a:lnTo>
                  <a:close/>
                  <a:moveTo>
                    <a:pt x="59" y="34"/>
                  </a:moveTo>
                  <a:lnTo>
                    <a:pt x="59" y="34"/>
                  </a:lnTo>
                  <a:lnTo>
                    <a:pt x="55" y="34"/>
                  </a:lnTo>
                  <a:lnTo>
                    <a:pt x="55" y="38"/>
                  </a:lnTo>
                  <a:lnTo>
                    <a:pt x="46" y="38"/>
                  </a:lnTo>
                  <a:lnTo>
                    <a:pt x="46" y="34"/>
                  </a:lnTo>
                  <a:lnTo>
                    <a:pt x="43" y="34"/>
                  </a:lnTo>
                  <a:lnTo>
                    <a:pt x="43" y="24"/>
                  </a:lnTo>
                  <a:lnTo>
                    <a:pt x="59" y="24"/>
                  </a:lnTo>
                  <a:lnTo>
                    <a:pt x="59" y="34"/>
                  </a:lnTo>
                  <a:close/>
                  <a:moveTo>
                    <a:pt x="34" y="18"/>
                  </a:moveTo>
                  <a:lnTo>
                    <a:pt x="34" y="18"/>
                  </a:lnTo>
                  <a:lnTo>
                    <a:pt x="17" y="18"/>
                  </a:lnTo>
                  <a:lnTo>
                    <a:pt x="17" y="8"/>
                  </a:lnTo>
                  <a:lnTo>
                    <a:pt x="21" y="8"/>
                  </a:lnTo>
                  <a:lnTo>
                    <a:pt x="21" y="4"/>
                  </a:lnTo>
                  <a:lnTo>
                    <a:pt x="30" y="4"/>
                  </a:lnTo>
                  <a:lnTo>
                    <a:pt x="30" y="8"/>
                  </a:lnTo>
                  <a:lnTo>
                    <a:pt x="34" y="8"/>
                  </a:lnTo>
                  <a:lnTo>
                    <a:pt x="34" y="18"/>
                  </a:lnTo>
                  <a:close/>
                  <a:moveTo>
                    <a:pt x="34" y="34"/>
                  </a:moveTo>
                  <a:lnTo>
                    <a:pt x="34" y="34"/>
                  </a:lnTo>
                  <a:lnTo>
                    <a:pt x="30" y="34"/>
                  </a:lnTo>
                  <a:lnTo>
                    <a:pt x="30" y="38"/>
                  </a:lnTo>
                  <a:lnTo>
                    <a:pt x="21" y="38"/>
                  </a:lnTo>
                  <a:lnTo>
                    <a:pt x="21" y="34"/>
                  </a:lnTo>
                  <a:lnTo>
                    <a:pt x="17" y="34"/>
                  </a:lnTo>
                  <a:lnTo>
                    <a:pt x="17" y="24"/>
                  </a:lnTo>
                  <a:lnTo>
                    <a:pt x="34" y="24"/>
                  </a:lnTo>
                  <a:lnTo>
                    <a:pt x="34" y="34"/>
                  </a:lnTo>
                  <a:close/>
                  <a:moveTo>
                    <a:pt x="0" y="42"/>
                  </a:moveTo>
                  <a:lnTo>
                    <a:pt x="0" y="42"/>
                  </a:lnTo>
                  <a:lnTo>
                    <a:pt x="127" y="42"/>
                  </a:lnTo>
                  <a:lnTo>
                    <a:pt x="127" y="0"/>
                  </a:lnTo>
                  <a:lnTo>
                    <a:pt x="0" y="0"/>
                  </a:lnTo>
                  <a:lnTo>
                    <a:pt x="0" y="42"/>
                  </a:lnTo>
                  <a:close/>
                </a:path>
              </a:pathLst>
            </a:custGeom>
            <a:grpFill/>
            <a:ln w="0">
              <a:noFill/>
              <a:prstDash val="solid"/>
              <a:round/>
              <a:headEnd/>
              <a:tailEnd/>
            </a:ln>
          </p:spPr>
          <p:txBody>
            <a:bodyPr/>
            <a:lstStyle/>
            <a:p>
              <a:pPr defTabSz="543689">
                <a:defRPr/>
              </a:pPr>
              <a:endParaRPr lang="zh-CN" altLang="en-US" sz="3201"/>
            </a:p>
          </p:txBody>
        </p:sp>
      </p:grpSp>
      <p:sp>
        <p:nvSpPr>
          <p:cNvPr id="226" name="TextBox 93"/>
          <p:cNvSpPr txBox="1"/>
          <p:nvPr/>
        </p:nvSpPr>
        <p:spPr>
          <a:xfrm>
            <a:off x="3926829" y="5517390"/>
            <a:ext cx="743142" cy="238468"/>
          </a:xfrm>
          <a:prstGeom prst="rect">
            <a:avLst/>
          </a:prstGeom>
          <a:noFill/>
        </p:spPr>
        <p:txBody>
          <a:bodyPr wrap="square" lIns="68522" tIns="34261" rIns="68522" bIns="34261" rtlCol="0">
            <a:spAutoFit/>
          </a:bodyPr>
          <a:lstStyle/>
          <a:p>
            <a:pPr algn="ctr" fontAlgn="auto">
              <a:spcBef>
                <a:spcPts val="0"/>
              </a:spcBef>
              <a:spcAft>
                <a:spcPts val="0"/>
              </a:spcAft>
            </a:pPr>
            <a:r>
              <a:rPr lang="zh-CN" altLang="en-US" sz="1100" dirty="0">
                <a:solidFill>
                  <a:srgbClr val="000000">
                    <a:lumMod val="85000"/>
                    <a:lumOff val="15000"/>
                  </a:srgbClr>
                </a:solidFill>
                <a:latin typeface="微软雅黑" pitchFamily="34" charset="-122"/>
                <a:ea typeface="微软雅黑" pitchFamily="34" charset="-122"/>
                <a:cs typeface="Arial" pitchFamily="34" charset="0"/>
              </a:rPr>
              <a:t>网络</a:t>
            </a:r>
            <a:endParaRPr lang="en-US" altLang="zh-CN" sz="1100" dirty="0" smtClean="0">
              <a:solidFill>
                <a:srgbClr val="000000">
                  <a:lumMod val="85000"/>
                  <a:lumOff val="15000"/>
                </a:srgbClr>
              </a:solidFill>
              <a:latin typeface="微软雅黑" pitchFamily="34" charset="-122"/>
              <a:ea typeface="微软雅黑" pitchFamily="34" charset="-122"/>
              <a:cs typeface="Arial" pitchFamily="34" charset="0"/>
            </a:endParaRPr>
          </a:p>
        </p:txBody>
      </p:sp>
      <p:pic>
        <p:nvPicPr>
          <p:cNvPr id="229" name="图片 228"/>
          <p:cNvPicPr>
            <a:picLocks noChangeAspect="1"/>
          </p:cNvPicPr>
          <p:nvPr/>
        </p:nvPicPr>
        <p:blipFill rotWithShape="1">
          <a:blip r:embed="rId15" cstate="print">
            <a:extLst>
              <a:ext uri="{28A0092B-C50C-407E-A947-70E740481C1C}">
                <a14:useLocalDpi xmlns:a14="http://schemas.microsoft.com/office/drawing/2010/main" val="0"/>
              </a:ext>
            </a:extLst>
          </a:blip>
          <a:srcRect l="24072" t="32766" r="24609" b="32689"/>
          <a:stretch/>
        </p:blipFill>
        <p:spPr>
          <a:xfrm>
            <a:off x="4263740" y="3577863"/>
            <a:ext cx="974941" cy="369152"/>
          </a:xfrm>
          <a:prstGeom prst="rect">
            <a:avLst/>
          </a:prstGeom>
        </p:spPr>
      </p:pic>
      <p:pic>
        <p:nvPicPr>
          <p:cNvPr id="227" name="图片 226" descr="Apple LED Cinema Screen by Fisshy94 on ..."/>
          <p:cNvPicPr>
            <a:picLocks noChangeAspect="1"/>
          </p:cNvPicPr>
          <p:nvPr/>
        </p:nvPicPr>
        <p:blipFill>
          <a:blip r:embed="rId6" cstate="print"/>
          <a:stretch>
            <a:fillRect/>
          </a:stretch>
        </p:blipFill>
        <p:spPr bwMode="auto">
          <a:xfrm>
            <a:off x="9922832" y="2760191"/>
            <a:ext cx="787648" cy="530716"/>
          </a:xfrm>
          <a:prstGeom prst="rect">
            <a:avLst/>
          </a:prstGeom>
          <a:gradFill flip="none" rotWithShape="1">
            <a:gsLst>
              <a:gs pos="0">
                <a:srgbClr val="0390CF"/>
              </a:gs>
              <a:gs pos="100000">
                <a:srgbClr val="0390CF"/>
              </a:gs>
            </a:gsLst>
            <a:lin ang="0" scaled="1"/>
          </a:gradFill>
          <a:ln>
            <a:noFill/>
          </a:ln>
          <a:effectLst/>
        </p:spPr>
      </p:pic>
      <p:pic>
        <p:nvPicPr>
          <p:cNvPr id="228" name="图片 238" descr="Microsoft Last Windows; Windows 10 To Come ..."/>
          <p:cNvPicPr>
            <a:picLocks noChangeAspect="1"/>
          </p:cNvPicPr>
          <p:nvPr/>
        </p:nvPicPr>
        <p:blipFill>
          <a:blip r:embed="rId7" cstate="print"/>
          <a:stretch>
            <a:fillRect/>
          </a:stretch>
        </p:blipFill>
        <p:spPr bwMode="auto">
          <a:xfrm flipH="1">
            <a:off x="9957838" y="2799320"/>
            <a:ext cx="717635" cy="356950"/>
          </a:xfrm>
          <a:prstGeom prst="rect">
            <a:avLst/>
          </a:prstGeom>
          <a:gradFill flip="none" rotWithShape="1">
            <a:gsLst>
              <a:gs pos="0">
                <a:srgbClr val="FF2929"/>
              </a:gs>
              <a:gs pos="0">
                <a:srgbClr val="0390CF"/>
              </a:gs>
              <a:gs pos="100000">
                <a:srgbClr val="0390CF"/>
              </a:gs>
            </a:gsLst>
            <a:lin ang="0" scaled="1"/>
          </a:gradFill>
          <a:ln>
            <a:noFill/>
          </a:ln>
          <a:effectLst/>
        </p:spPr>
      </p:pic>
    </p:spTree>
    <p:extLst>
      <p:ext uri="{BB962C8B-B14F-4D97-AF65-F5344CB8AC3E}">
        <p14:creationId xmlns:p14="http://schemas.microsoft.com/office/powerpoint/2010/main" val="328295579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1" name="标题 1410"/>
          <p:cNvSpPr>
            <a:spLocks noGrp="1"/>
          </p:cNvSpPr>
          <p:nvPr>
            <p:ph type="title"/>
          </p:nvPr>
        </p:nvSpPr>
        <p:spPr/>
        <p:txBody>
          <a:bodyPr/>
          <a:lstStyle/>
          <a:p>
            <a:r>
              <a:rPr lang="zh-CN" altLang="en-US" dirty="0"/>
              <a:t>桌面云架构</a:t>
            </a:r>
            <a:r>
              <a:rPr lang="en-US" altLang="zh-CN" dirty="0"/>
              <a:t>VDI</a:t>
            </a:r>
            <a:r>
              <a:rPr lang="zh-CN" altLang="en-US" dirty="0"/>
              <a:t>与</a:t>
            </a:r>
            <a:r>
              <a:rPr lang="en-US" altLang="zh-CN" dirty="0" smtClean="0"/>
              <a:t>IDV (2)</a:t>
            </a:r>
            <a:endParaRPr lang="zh-CN" altLang="en-US" dirty="0"/>
          </a:p>
        </p:txBody>
      </p:sp>
      <p:graphicFrame>
        <p:nvGraphicFramePr>
          <p:cNvPr id="1196" name="表格 3"/>
          <p:cNvGraphicFramePr>
            <a:graphicFrameLocks noGrp="1"/>
          </p:cNvGraphicFramePr>
          <p:nvPr>
            <p:extLst>
              <p:ext uri="{D42A27DB-BD31-4B8C-83A1-F6EECF244321}">
                <p14:modId xmlns:p14="http://schemas.microsoft.com/office/powerpoint/2010/main" val="4236067253"/>
              </p:ext>
            </p:extLst>
          </p:nvPr>
        </p:nvGraphicFramePr>
        <p:xfrm>
          <a:off x="1127448" y="1340767"/>
          <a:ext cx="10189132" cy="4661459"/>
        </p:xfrm>
        <a:graphic>
          <a:graphicData uri="http://schemas.openxmlformats.org/drawingml/2006/table">
            <a:tbl>
              <a:tblPr firstRow="1" bandRow="1">
                <a:tableStyleId>{5940675A-B579-460E-94D1-54222C63F5DA}</a:tableStyleId>
              </a:tblPr>
              <a:tblGrid>
                <a:gridCol w="1816728"/>
                <a:gridCol w="2979546"/>
                <a:gridCol w="2567740"/>
                <a:gridCol w="2825118"/>
              </a:tblGrid>
              <a:tr h="422477">
                <a:tc>
                  <a:txBody>
                    <a:bodyPr/>
                    <a:lstStyle/>
                    <a:p>
                      <a:pPr algn="ctr"/>
                      <a:r>
                        <a:rPr lang="zh-CN" altLang="en-US" dirty="0" smtClean="0">
                          <a:latin typeface="+mn-ea"/>
                          <a:ea typeface="+mn-ea"/>
                        </a:rPr>
                        <a:t>对比项</a:t>
                      </a:r>
                      <a:endParaRPr lang="zh-CN" altLang="en-US" dirty="0">
                        <a:latin typeface="+mn-ea"/>
                        <a:ea typeface="+mn-ea"/>
                      </a:endParaRPr>
                    </a:p>
                  </a:txBody>
                  <a:tcP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CN" dirty="0" smtClean="0">
                          <a:latin typeface="+mn-ea"/>
                          <a:ea typeface="+mn-ea"/>
                        </a:rPr>
                        <a:t>VDI</a:t>
                      </a:r>
                      <a:endParaRPr lang="zh-CN" altLang="en-US" dirty="0">
                        <a:latin typeface="+mn-ea"/>
                        <a:ea typeface="+mn-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CN" dirty="0" smtClean="0">
                          <a:latin typeface="+mn-ea"/>
                          <a:ea typeface="+mn-ea"/>
                        </a:rPr>
                        <a:t>IDV</a:t>
                      </a:r>
                      <a:endParaRPr lang="zh-CN" altLang="en-US" dirty="0">
                        <a:latin typeface="+mn-ea"/>
                        <a:ea typeface="+mn-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zh-CN" altLang="en-US" dirty="0" smtClean="0">
                          <a:latin typeface="+mn-ea"/>
                          <a:ea typeface="+mn-ea"/>
                        </a:rPr>
                        <a:t>备注</a:t>
                      </a:r>
                      <a:endParaRPr lang="zh-CN" altLang="en-US" dirty="0">
                        <a:latin typeface="+mn-ea"/>
                        <a:ea typeface="+mn-ea"/>
                      </a:endParaRPr>
                    </a:p>
                  </a:txBody>
                  <a:tcP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r>
              <a:tr h="829366">
                <a:tc>
                  <a:txBody>
                    <a:bodyPr/>
                    <a:lstStyle/>
                    <a:p>
                      <a:r>
                        <a:rPr lang="zh-CN" altLang="en-US" sz="1600" dirty="0" smtClean="0">
                          <a:latin typeface="+mn-ea"/>
                          <a:ea typeface="+mn-ea"/>
                        </a:rPr>
                        <a:t>数据安全性</a:t>
                      </a:r>
                      <a:endParaRPr lang="zh-CN" altLang="en-US" sz="1600" dirty="0">
                        <a:latin typeface="+mn-ea"/>
                        <a:ea typeface="+mn-ea"/>
                      </a:endParaRPr>
                    </a:p>
                  </a:txBody>
                  <a:tcP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600" dirty="0" smtClean="0">
                          <a:latin typeface="+mn-ea"/>
                          <a:ea typeface="+mn-ea"/>
                        </a:rPr>
                        <a:t>高，数据集中存储不落地，完全避免通过接入终端泄露数据的风险</a:t>
                      </a:r>
                      <a:endParaRPr lang="zh-CN" altLang="en-US" sz="1600" dirty="0">
                        <a:latin typeface="+mn-ea"/>
                        <a:ea typeface="+mn-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600" dirty="0" smtClean="0">
                          <a:latin typeface="+mn-ea"/>
                          <a:ea typeface="+mn-ea"/>
                        </a:rPr>
                        <a:t>低，数据下载到接入终端上，存在泄露风险</a:t>
                      </a:r>
                      <a:endParaRPr lang="zh-CN" altLang="en-US" sz="1600" dirty="0">
                        <a:latin typeface="+mn-ea"/>
                        <a:ea typeface="+mn-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600" dirty="0" smtClean="0">
                          <a:latin typeface="+mn-ea"/>
                          <a:ea typeface="+mn-ea"/>
                        </a:rPr>
                        <a:t>数据在终端上行，无论采取何种安全措施，都比不存在数据要危险</a:t>
                      </a:r>
                      <a:endParaRPr lang="zh-CN" altLang="en-US" sz="1600" dirty="0">
                        <a:latin typeface="+mn-ea"/>
                        <a:ea typeface="+mn-ea"/>
                      </a:endParaRPr>
                    </a:p>
                  </a:txBody>
                  <a:tcP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829366">
                <a:tc>
                  <a:txBody>
                    <a:bodyPr/>
                    <a:lstStyle/>
                    <a:p>
                      <a:r>
                        <a:rPr lang="zh-CN" altLang="en-US" sz="1600" dirty="0" smtClean="0">
                          <a:latin typeface="+mn-ea"/>
                          <a:ea typeface="+mn-ea"/>
                        </a:rPr>
                        <a:t>终端维护性</a:t>
                      </a:r>
                      <a:endParaRPr lang="zh-CN" altLang="en-US" sz="1600" dirty="0">
                        <a:latin typeface="+mn-ea"/>
                        <a:ea typeface="+mn-ea"/>
                      </a:endParaRPr>
                    </a:p>
                  </a:txBody>
                  <a:tcP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600" dirty="0" smtClean="0">
                          <a:latin typeface="+mn-ea"/>
                          <a:ea typeface="+mn-ea"/>
                        </a:rPr>
                        <a:t>容易，终端只负责接入，不承担任何业务，零维护，故障随时更换</a:t>
                      </a:r>
                      <a:endParaRPr lang="zh-CN" altLang="en-US" sz="1600" dirty="0">
                        <a:latin typeface="+mn-ea"/>
                        <a:ea typeface="+mn-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600" dirty="0" smtClean="0">
                          <a:latin typeface="+mn-ea"/>
                          <a:ea typeface="+mn-ea"/>
                        </a:rPr>
                        <a:t>困难，终端承担了主要的业务，维护工作繁重，并且分散</a:t>
                      </a:r>
                      <a:endParaRPr lang="zh-CN" altLang="en-US" sz="1600" dirty="0">
                        <a:latin typeface="+mn-ea"/>
                        <a:ea typeface="+mn-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600" dirty="0" smtClean="0">
                          <a:latin typeface="+mn-ea"/>
                          <a:ea typeface="+mn-ea"/>
                        </a:rPr>
                        <a:t>比如，如果集中建设的场景，一旦终端出问题无法同步，只能上门服务</a:t>
                      </a:r>
                      <a:endParaRPr lang="zh-CN" altLang="en-US" sz="1600" dirty="0">
                        <a:latin typeface="+mn-ea"/>
                        <a:ea typeface="+mn-ea"/>
                      </a:endParaRPr>
                    </a:p>
                  </a:txBody>
                  <a:tcP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829366">
                <a:tc>
                  <a:txBody>
                    <a:bodyPr/>
                    <a:lstStyle/>
                    <a:p>
                      <a:r>
                        <a:rPr lang="zh-CN" altLang="en-US" sz="1600" dirty="0" smtClean="0">
                          <a:latin typeface="+mn-ea"/>
                          <a:ea typeface="+mn-ea"/>
                        </a:rPr>
                        <a:t>系统可靠性</a:t>
                      </a:r>
                      <a:endParaRPr lang="zh-CN" altLang="en-US" sz="1600" dirty="0">
                        <a:latin typeface="+mn-ea"/>
                        <a:ea typeface="+mn-ea"/>
                      </a:endParaRPr>
                    </a:p>
                  </a:txBody>
                  <a:tcP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600" dirty="0" smtClean="0">
                          <a:latin typeface="+mn-ea"/>
                          <a:ea typeface="+mn-ea"/>
                        </a:rPr>
                        <a:t>高，资源云化，具备分时复用，动态分配，单硬件故障可自动恢复</a:t>
                      </a:r>
                      <a:endParaRPr lang="zh-CN" altLang="en-US" sz="1600" dirty="0">
                        <a:latin typeface="+mn-ea"/>
                        <a:ea typeface="+mn-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600" dirty="0" smtClean="0">
                          <a:latin typeface="+mn-ea"/>
                          <a:ea typeface="+mn-ea"/>
                        </a:rPr>
                        <a:t>低，类似于</a:t>
                      </a:r>
                      <a:r>
                        <a:rPr lang="en-US" altLang="zh-CN" sz="1600" dirty="0" smtClean="0">
                          <a:latin typeface="+mn-ea"/>
                          <a:ea typeface="+mn-ea"/>
                        </a:rPr>
                        <a:t>PC</a:t>
                      </a:r>
                      <a:r>
                        <a:rPr lang="zh-CN" altLang="en-US" sz="1600" dirty="0" smtClean="0">
                          <a:latin typeface="+mn-ea"/>
                          <a:ea typeface="+mn-ea"/>
                        </a:rPr>
                        <a:t>方案，终端故障后终端业务，需要人工介入恢复</a:t>
                      </a:r>
                      <a:endParaRPr lang="zh-CN" altLang="en-US" sz="1600" dirty="0">
                        <a:latin typeface="+mn-ea"/>
                        <a:ea typeface="+mn-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600" dirty="0" smtClean="0">
                          <a:latin typeface="+mn-ea"/>
                          <a:ea typeface="+mn-ea"/>
                        </a:rPr>
                        <a:t>IDV</a:t>
                      </a:r>
                      <a:r>
                        <a:rPr lang="zh-CN" altLang="en-US" sz="1600" dirty="0" smtClean="0">
                          <a:latin typeface="+mn-ea"/>
                          <a:ea typeface="+mn-ea"/>
                        </a:rPr>
                        <a:t>数据未及时同步到服务端，会造成数据不同步或丢失</a:t>
                      </a:r>
                      <a:endParaRPr lang="zh-CN" altLang="en-US" sz="1600" dirty="0">
                        <a:latin typeface="+mn-ea"/>
                        <a:ea typeface="+mn-ea"/>
                      </a:endParaRPr>
                    </a:p>
                  </a:txBody>
                  <a:tcP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83628">
                <a:tc>
                  <a:txBody>
                    <a:bodyPr/>
                    <a:lstStyle/>
                    <a:p>
                      <a:r>
                        <a:rPr lang="zh-CN" altLang="en-US" sz="1600" dirty="0" smtClean="0">
                          <a:latin typeface="+mn-ea"/>
                          <a:ea typeface="+mn-ea"/>
                        </a:rPr>
                        <a:t>终端硬件要求高</a:t>
                      </a:r>
                      <a:endParaRPr lang="zh-CN" altLang="en-US" sz="1600" dirty="0">
                        <a:latin typeface="+mn-ea"/>
                        <a:ea typeface="+mn-ea"/>
                      </a:endParaRPr>
                    </a:p>
                  </a:txBody>
                  <a:tcP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600" dirty="0" smtClean="0">
                          <a:latin typeface="+mn-ea"/>
                          <a:ea typeface="+mn-ea"/>
                        </a:rPr>
                        <a:t>无特殊要求</a:t>
                      </a:r>
                      <a:endParaRPr lang="zh-CN" altLang="en-US" sz="1600" dirty="0">
                        <a:latin typeface="+mn-ea"/>
                        <a:ea typeface="+mn-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600" dirty="0" smtClean="0">
                          <a:latin typeface="+mn-ea"/>
                          <a:ea typeface="+mn-ea"/>
                        </a:rPr>
                        <a:t>CPU</a:t>
                      </a:r>
                      <a:r>
                        <a:rPr lang="zh-CN" altLang="en-US" sz="1600" dirty="0" smtClean="0">
                          <a:latin typeface="+mn-ea"/>
                          <a:ea typeface="+mn-ea"/>
                        </a:rPr>
                        <a:t>必须支持</a:t>
                      </a:r>
                      <a:r>
                        <a:rPr lang="en-US" altLang="zh-CN" sz="1600" dirty="0" smtClean="0">
                          <a:latin typeface="+mn-ea"/>
                          <a:ea typeface="+mn-ea"/>
                        </a:rPr>
                        <a:t>VT</a:t>
                      </a:r>
                      <a:r>
                        <a:rPr lang="zh-CN" altLang="en-US" sz="1600" dirty="0" smtClean="0">
                          <a:latin typeface="+mn-ea"/>
                          <a:ea typeface="+mn-ea"/>
                        </a:rPr>
                        <a:t>，可以装双操作系统</a:t>
                      </a:r>
                      <a:r>
                        <a:rPr lang="en-US" altLang="zh-CN" sz="1600" dirty="0" smtClean="0">
                          <a:latin typeface="+mn-ea"/>
                          <a:ea typeface="+mn-ea"/>
                        </a:rPr>
                        <a:t>,</a:t>
                      </a:r>
                      <a:r>
                        <a:rPr lang="zh-CN" altLang="en-US" sz="1600" dirty="0" smtClean="0">
                          <a:latin typeface="+mn-ea"/>
                          <a:ea typeface="+mn-ea"/>
                        </a:rPr>
                        <a:t>不支持瘦终端</a:t>
                      </a:r>
                      <a:endParaRPr lang="zh-CN" altLang="en-US" sz="1600" dirty="0">
                        <a:latin typeface="+mn-ea"/>
                        <a:ea typeface="+mn-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600" dirty="0" smtClean="0">
                          <a:latin typeface="+mn-ea"/>
                          <a:ea typeface="+mn-ea"/>
                        </a:rPr>
                        <a:t>支持</a:t>
                      </a:r>
                      <a:r>
                        <a:rPr lang="en-US" altLang="zh-CN" sz="1600" dirty="0" smtClean="0">
                          <a:latin typeface="+mn-ea"/>
                          <a:ea typeface="+mn-ea"/>
                        </a:rPr>
                        <a:t>VT</a:t>
                      </a:r>
                      <a:r>
                        <a:rPr lang="zh-CN" altLang="en-US" sz="1600" dirty="0" smtClean="0">
                          <a:latin typeface="+mn-ea"/>
                          <a:ea typeface="+mn-ea"/>
                        </a:rPr>
                        <a:t>的</a:t>
                      </a:r>
                      <a:r>
                        <a:rPr lang="en-US" altLang="zh-CN" sz="1600" dirty="0" smtClean="0">
                          <a:latin typeface="+mn-ea"/>
                          <a:ea typeface="+mn-ea"/>
                        </a:rPr>
                        <a:t>CPU</a:t>
                      </a:r>
                      <a:r>
                        <a:rPr lang="zh-CN" altLang="en-US" sz="1600" dirty="0" smtClean="0">
                          <a:latin typeface="+mn-ea"/>
                          <a:ea typeface="+mn-ea"/>
                        </a:rPr>
                        <a:t>一般价格高，功耗也高</a:t>
                      </a:r>
                      <a:endParaRPr lang="zh-CN" altLang="en-US" sz="1600" dirty="0">
                        <a:latin typeface="+mn-ea"/>
                        <a:ea typeface="+mn-ea"/>
                      </a:endParaRPr>
                    </a:p>
                  </a:txBody>
                  <a:tcP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83628">
                <a:tc>
                  <a:txBody>
                    <a:bodyPr/>
                    <a:lstStyle/>
                    <a:p>
                      <a:r>
                        <a:rPr lang="zh-CN" altLang="en-US" sz="1600" dirty="0" smtClean="0">
                          <a:latin typeface="+mn-ea"/>
                          <a:ea typeface="+mn-ea"/>
                        </a:rPr>
                        <a:t>支持移动终端</a:t>
                      </a:r>
                      <a:endParaRPr lang="zh-CN" altLang="en-US" sz="1600" dirty="0">
                        <a:latin typeface="+mn-ea"/>
                        <a:ea typeface="+mn-ea"/>
                      </a:endParaRPr>
                    </a:p>
                  </a:txBody>
                  <a:tcP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600" dirty="0" smtClean="0">
                          <a:latin typeface="+mn-ea"/>
                          <a:ea typeface="+mn-ea"/>
                        </a:rPr>
                        <a:t>支持</a:t>
                      </a:r>
                      <a:endParaRPr lang="zh-CN" altLang="en-US" sz="1600" dirty="0">
                        <a:latin typeface="+mn-ea"/>
                        <a:ea typeface="+mn-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600" dirty="0" smtClean="0">
                          <a:latin typeface="+mn-ea"/>
                          <a:ea typeface="+mn-ea"/>
                        </a:rPr>
                        <a:t>不支持</a:t>
                      </a:r>
                      <a:endParaRPr lang="zh-CN" altLang="en-US" sz="1600" dirty="0">
                        <a:latin typeface="+mn-ea"/>
                        <a:ea typeface="+mn-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600" dirty="0" smtClean="0">
                          <a:latin typeface="+mn-ea"/>
                          <a:ea typeface="+mn-ea"/>
                        </a:rPr>
                        <a:t>IDV</a:t>
                      </a:r>
                      <a:r>
                        <a:rPr lang="zh-CN" altLang="en-US" sz="1600" dirty="0" smtClean="0">
                          <a:latin typeface="+mn-ea"/>
                          <a:ea typeface="+mn-ea"/>
                        </a:rPr>
                        <a:t>只能用特殊的终端，移动设备无法支持</a:t>
                      </a:r>
                      <a:endParaRPr lang="zh-CN" altLang="en-US" sz="1600" dirty="0">
                        <a:latin typeface="+mn-ea"/>
                        <a:ea typeface="+mn-ea"/>
                      </a:endParaRPr>
                    </a:p>
                  </a:txBody>
                  <a:tcP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83628">
                <a:tc>
                  <a:txBody>
                    <a:bodyPr/>
                    <a:lstStyle/>
                    <a:p>
                      <a:r>
                        <a:rPr lang="zh-CN" altLang="en-US" sz="1600" dirty="0" smtClean="0">
                          <a:latin typeface="+mn-ea"/>
                          <a:ea typeface="+mn-ea"/>
                        </a:rPr>
                        <a:t>支持移动办公</a:t>
                      </a:r>
                      <a:endParaRPr lang="zh-CN" altLang="en-US" sz="1600" dirty="0">
                        <a:latin typeface="+mn-ea"/>
                        <a:ea typeface="+mn-ea"/>
                      </a:endParaRPr>
                    </a:p>
                  </a:txBody>
                  <a:tcP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r>
                        <a:rPr lang="zh-CN" altLang="en-US" sz="1600" dirty="0" smtClean="0">
                          <a:latin typeface="+mn-ea"/>
                          <a:ea typeface="+mn-ea"/>
                        </a:rPr>
                        <a:t>支持</a:t>
                      </a:r>
                      <a:endParaRPr lang="zh-CN" altLang="en-US" sz="1600" dirty="0">
                        <a:latin typeface="+mn-ea"/>
                        <a:ea typeface="+mn-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r>
                        <a:rPr lang="zh-CN" altLang="en-US" sz="1600" dirty="0" smtClean="0">
                          <a:latin typeface="+mn-ea"/>
                          <a:ea typeface="+mn-ea"/>
                        </a:rPr>
                        <a:t>不支持</a:t>
                      </a:r>
                      <a:endParaRPr lang="zh-CN" altLang="en-US" sz="1600" dirty="0">
                        <a:latin typeface="+mn-ea"/>
                        <a:ea typeface="+mn-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r>
                        <a:rPr lang="en-US" altLang="zh-CN" sz="1600" dirty="0" smtClean="0">
                          <a:latin typeface="+mn-ea"/>
                          <a:ea typeface="+mn-ea"/>
                        </a:rPr>
                        <a:t>IDV</a:t>
                      </a:r>
                      <a:r>
                        <a:rPr lang="zh-CN" altLang="en-US" sz="1600" dirty="0" smtClean="0">
                          <a:latin typeface="+mn-ea"/>
                          <a:ea typeface="+mn-ea"/>
                        </a:rPr>
                        <a:t>方案下，如果更换了终端，需要重新下载镜像</a:t>
                      </a:r>
                      <a:endParaRPr lang="zh-CN" altLang="en-US" sz="1600" dirty="0">
                        <a:latin typeface="+mn-ea"/>
                        <a:ea typeface="+mn-ea"/>
                      </a:endParaRPr>
                    </a:p>
                  </a:txBody>
                  <a:tcP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7023585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华为桌面云解决方案逻辑架构 </a:t>
            </a:r>
            <a:r>
              <a:rPr lang="en-US" altLang="zh-CN" dirty="0" smtClean="0"/>
              <a:t>(1)</a:t>
            </a:r>
            <a:endParaRPr lang="zh-CN" altLang="en-US" dirty="0"/>
          </a:p>
        </p:txBody>
      </p:sp>
      <p:sp>
        <p:nvSpPr>
          <p:cNvPr id="31" name="Rectangle 138"/>
          <p:cNvSpPr>
            <a:spLocks noChangeArrowheads="1"/>
          </p:cNvSpPr>
          <p:nvPr/>
        </p:nvSpPr>
        <p:spPr bwMode="auto">
          <a:xfrm>
            <a:off x="4486010" y="2702375"/>
            <a:ext cx="4383350" cy="1118845"/>
          </a:xfrm>
          <a:prstGeom prst="rect">
            <a:avLst/>
          </a:prstGeom>
          <a:solidFill>
            <a:srgbClr val="00B0F0">
              <a:alpha val="32941"/>
            </a:srgbClr>
          </a:solidFill>
          <a:ln w="9525">
            <a:noFill/>
            <a:miter lim="800000"/>
            <a:headEnd/>
            <a:tailEnd/>
          </a:ln>
        </p:spPr>
        <p:txBody>
          <a:bodyPr wrap="none" lIns="91432" tIns="45715" rIns="91432" bIns="45715" anchor="ctr"/>
          <a:lstStyle/>
          <a:p>
            <a:pPr algn="ctr"/>
            <a:endParaRPr lang="zh-CN" altLang="en-US"/>
          </a:p>
        </p:txBody>
      </p:sp>
      <p:sp>
        <p:nvSpPr>
          <p:cNvPr id="32" name="矩形 31"/>
          <p:cNvSpPr/>
          <p:nvPr/>
        </p:nvSpPr>
        <p:spPr bwMode="auto">
          <a:xfrm>
            <a:off x="6784073" y="2782393"/>
            <a:ext cx="2019829" cy="1001821"/>
          </a:xfrm>
          <a:prstGeom prst="rect">
            <a:avLst/>
          </a:prstGeom>
          <a:gradFill flip="none" rotWithShape="1">
            <a:gsLst>
              <a:gs pos="0">
                <a:srgbClr val="669900">
                  <a:tint val="66000"/>
                  <a:satMod val="160000"/>
                </a:srgbClr>
              </a:gs>
              <a:gs pos="50000">
                <a:srgbClr val="669900">
                  <a:tint val="44500"/>
                  <a:satMod val="160000"/>
                </a:srgbClr>
              </a:gs>
              <a:gs pos="100000">
                <a:srgbClr val="669900">
                  <a:tint val="23500"/>
                  <a:satMod val="160000"/>
                </a:srgbClr>
              </a:gs>
            </a:gsLst>
            <a:lin ang="2700000" scaled="1"/>
            <a:tileRect/>
          </a:gradFill>
          <a:ln w="6350">
            <a:solidFill>
              <a:srgbClr val="0070C0"/>
            </a:solidFill>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smtClean="0">
              <a:ln>
                <a:noFill/>
              </a:ln>
              <a:solidFill>
                <a:schemeClr val="tx1"/>
              </a:solidFill>
              <a:effectLst/>
              <a:latin typeface="Arial" charset="0"/>
              <a:ea typeface="宋体" charset="-122"/>
            </a:endParaRPr>
          </a:p>
        </p:txBody>
      </p:sp>
      <p:sp>
        <p:nvSpPr>
          <p:cNvPr id="33" name="矩形 32"/>
          <p:cNvSpPr/>
          <p:nvPr/>
        </p:nvSpPr>
        <p:spPr bwMode="auto">
          <a:xfrm>
            <a:off x="4661875" y="2786765"/>
            <a:ext cx="2078888" cy="997448"/>
          </a:xfrm>
          <a:prstGeom prst="rect">
            <a:avLst/>
          </a:prstGeom>
          <a:solidFill>
            <a:schemeClr val="accent6">
              <a:lumMod val="40000"/>
              <a:lumOff val="60000"/>
            </a:schemeClr>
          </a:solidFill>
          <a:ln w="6350">
            <a:solidFill>
              <a:srgbClr val="0070C0"/>
            </a:solidFill>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smtClean="0">
              <a:ln>
                <a:noFill/>
              </a:ln>
              <a:solidFill>
                <a:schemeClr val="tx1"/>
              </a:solidFill>
              <a:effectLst/>
              <a:latin typeface="Arial" charset="0"/>
              <a:ea typeface="宋体" charset="-122"/>
            </a:endParaRPr>
          </a:p>
        </p:txBody>
      </p:sp>
      <p:sp>
        <p:nvSpPr>
          <p:cNvPr id="34" name="Oval 147"/>
          <p:cNvSpPr>
            <a:spLocks noChangeArrowheads="1"/>
          </p:cNvSpPr>
          <p:nvPr/>
        </p:nvSpPr>
        <p:spPr bwMode="auto">
          <a:xfrm>
            <a:off x="1063439" y="5279707"/>
            <a:ext cx="3108746" cy="977892"/>
          </a:xfrm>
          <a:prstGeom prst="ellipse">
            <a:avLst/>
          </a:prstGeom>
          <a:solidFill>
            <a:schemeClr val="bg1">
              <a:lumMod val="95000"/>
            </a:schemeClr>
          </a:solidFill>
          <a:ln w="9525">
            <a:noFill/>
            <a:round/>
            <a:headEnd/>
            <a:tailEnd/>
          </a:ln>
          <a:effectLst>
            <a:outerShdw dist="25400" dir="5400000" algn="ctr" rotWithShape="0">
              <a:schemeClr val="bg2"/>
            </a:outerShdw>
          </a:effectLst>
        </p:spPr>
        <p:txBody>
          <a:bodyPr wrap="none" lIns="91432" tIns="45715" rIns="91432" bIns="45715" anchor="ctr"/>
          <a:lstStyle/>
          <a:p>
            <a:pPr algn="ctr">
              <a:defRPr/>
            </a:pPr>
            <a:endParaRPr lang="zh-CN" altLang="en-US" dirty="0">
              <a:latin typeface="微软雅黑" pitchFamily="34" charset="-122"/>
              <a:ea typeface="微软雅黑" pitchFamily="34" charset="-122"/>
            </a:endParaRPr>
          </a:p>
        </p:txBody>
      </p:sp>
      <p:sp>
        <p:nvSpPr>
          <p:cNvPr id="35" name="Oval 147"/>
          <p:cNvSpPr>
            <a:spLocks noChangeArrowheads="1"/>
          </p:cNvSpPr>
          <p:nvPr/>
        </p:nvSpPr>
        <p:spPr bwMode="auto">
          <a:xfrm>
            <a:off x="1798385" y="1607650"/>
            <a:ext cx="1814514" cy="787378"/>
          </a:xfrm>
          <a:prstGeom prst="ellipse">
            <a:avLst/>
          </a:prstGeom>
          <a:solidFill>
            <a:schemeClr val="bg1">
              <a:lumMod val="95000"/>
            </a:schemeClr>
          </a:solidFill>
          <a:ln w="9525">
            <a:noFill/>
            <a:round/>
            <a:headEnd/>
            <a:tailEnd/>
          </a:ln>
          <a:effectLst>
            <a:outerShdw dist="25400" dir="5400000" algn="ctr" rotWithShape="0">
              <a:schemeClr val="bg2"/>
            </a:outerShdw>
          </a:effectLst>
        </p:spPr>
        <p:txBody>
          <a:bodyPr wrap="none" lIns="91432" tIns="45715" rIns="91432" bIns="45715" anchor="ctr"/>
          <a:lstStyle/>
          <a:p>
            <a:pPr algn="ctr">
              <a:defRPr/>
            </a:pPr>
            <a:endParaRPr lang="zh-CN" altLang="en-US">
              <a:latin typeface="+mn-ea"/>
              <a:ea typeface="+mn-ea"/>
            </a:endParaRPr>
          </a:p>
        </p:txBody>
      </p:sp>
      <p:sp>
        <p:nvSpPr>
          <p:cNvPr id="36" name="AutoShape 167"/>
          <p:cNvSpPr>
            <a:spLocks noChangeArrowheads="1"/>
          </p:cNvSpPr>
          <p:nvPr/>
        </p:nvSpPr>
        <p:spPr bwMode="auto">
          <a:xfrm>
            <a:off x="1196431" y="3747261"/>
            <a:ext cx="2587461" cy="715413"/>
          </a:xfrm>
          <a:prstGeom prst="parallelogram">
            <a:avLst>
              <a:gd name="adj" fmla="val 81244"/>
            </a:avLst>
          </a:prstGeom>
          <a:solidFill>
            <a:srgbClr val="DDDDDD"/>
          </a:solidFill>
          <a:ln w="9525">
            <a:noFill/>
            <a:miter lim="800000"/>
            <a:headEnd/>
            <a:tailEnd/>
          </a:ln>
          <a:effectLst>
            <a:outerShdw dist="40161" dir="4293903" algn="ctr" rotWithShape="0">
              <a:schemeClr val="bg2"/>
            </a:outerShdw>
          </a:effectLst>
        </p:spPr>
        <p:txBody>
          <a:bodyPr anchor="ctr">
            <a:noAutofit/>
          </a:bodyPr>
          <a:lstStyle/>
          <a:p>
            <a:pPr algn="ctr">
              <a:defRPr/>
            </a:pPr>
            <a:endParaRPr lang="zh-CN" altLang="en-US">
              <a:latin typeface="+mn-ea"/>
              <a:ea typeface="+mn-ea"/>
            </a:endParaRPr>
          </a:p>
        </p:txBody>
      </p:sp>
      <p:sp>
        <p:nvSpPr>
          <p:cNvPr id="37" name="Line 168"/>
          <p:cNvSpPr>
            <a:spLocks noChangeShapeType="1"/>
          </p:cNvSpPr>
          <p:nvPr/>
        </p:nvSpPr>
        <p:spPr bwMode="auto">
          <a:xfrm>
            <a:off x="1877876" y="4095092"/>
            <a:ext cx="719476" cy="0"/>
          </a:xfrm>
          <a:prstGeom prst="line">
            <a:avLst/>
          </a:prstGeom>
          <a:noFill/>
          <a:ln w="12700">
            <a:solidFill>
              <a:schemeClr val="tx1"/>
            </a:solidFill>
            <a:round/>
            <a:headEnd/>
            <a:tailEnd/>
          </a:ln>
        </p:spPr>
        <p:txBody>
          <a:bodyPr/>
          <a:lstStyle/>
          <a:p>
            <a:endParaRPr lang="zh-CN" altLang="en-US">
              <a:latin typeface="+mn-ea"/>
              <a:ea typeface="+mn-ea"/>
            </a:endParaRPr>
          </a:p>
        </p:txBody>
      </p:sp>
      <p:sp>
        <p:nvSpPr>
          <p:cNvPr id="38" name="Line 169"/>
          <p:cNvSpPr>
            <a:spLocks noChangeShapeType="1"/>
          </p:cNvSpPr>
          <p:nvPr/>
        </p:nvSpPr>
        <p:spPr bwMode="auto">
          <a:xfrm flipH="1">
            <a:off x="2038745" y="3955565"/>
            <a:ext cx="82335" cy="139527"/>
          </a:xfrm>
          <a:prstGeom prst="line">
            <a:avLst/>
          </a:prstGeom>
          <a:noFill/>
          <a:ln w="9525">
            <a:solidFill>
              <a:schemeClr val="tx1"/>
            </a:solidFill>
            <a:round/>
            <a:headEnd/>
            <a:tailEnd/>
          </a:ln>
        </p:spPr>
        <p:txBody>
          <a:bodyPr/>
          <a:lstStyle/>
          <a:p>
            <a:endParaRPr lang="zh-CN" altLang="en-US">
              <a:latin typeface="+mn-ea"/>
              <a:ea typeface="+mn-ea"/>
            </a:endParaRPr>
          </a:p>
        </p:txBody>
      </p:sp>
      <p:sp>
        <p:nvSpPr>
          <p:cNvPr id="39" name="Line 170"/>
          <p:cNvSpPr>
            <a:spLocks noChangeShapeType="1"/>
          </p:cNvSpPr>
          <p:nvPr/>
        </p:nvSpPr>
        <p:spPr bwMode="auto">
          <a:xfrm flipV="1">
            <a:off x="2364282" y="3950350"/>
            <a:ext cx="65868" cy="144742"/>
          </a:xfrm>
          <a:prstGeom prst="line">
            <a:avLst/>
          </a:prstGeom>
          <a:noFill/>
          <a:ln w="9525">
            <a:solidFill>
              <a:schemeClr val="tx1"/>
            </a:solidFill>
            <a:round/>
            <a:headEnd/>
            <a:tailEnd/>
          </a:ln>
        </p:spPr>
        <p:txBody>
          <a:bodyPr/>
          <a:lstStyle/>
          <a:p>
            <a:endParaRPr lang="zh-CN" altLang="en-US">
              <a:latin typeface="+mn-ea"/>
              <a:ea typeface="+mn-ea"/>
            </a:endParaRPr>
          </a:p>
        </p:txBody>
      </p:sp>
      <p:sp>
        <p:nvSpPr>
          <p:cNvPr id="81" name="Rectangle 258"/>
          <p:cNvSpPr>
            <a:spLocks noChangeArrowheads="1"/>
          </p:cNvSpPr>
          <p:nvPr/>
        </p:nvSpPr>
        <p:spPr bwMode="auto">
          <a:xfrm>
            <a:off x="1716528" y="3320028"/>
            <a:ext cx="1493236" cy="314867"/>
          </a:xfrm>
          <a:prstGeom prst="rect">
            <a:avLst/>
          </a:prstGeom>
          <a:noFill/>
          <a:ln w="9525">
            <a:noFill/>
            <a:miter lim="800000"/>
            <a:headEnd/>
            <a:tailEnd/>
          </a:ln>
        </p:spPr>
        <p:txBody>
          <a:bodyPr wrap="square" lIns="91432" tIns="45715" rIns="91432" bIns="45715">
            <a:spAutoFit/>
          </a:bodyPr>
          <a:lstStyle/>
          <a:p>
            <a:pPr algn="ctr" defTabSz="658756"/>
            <a:r>
              <a:rPr kumimoji="1" lang="zh-CN" altLang="en-US" sz="1200" b="1" dirty="0" smtClean="0">
                <a:solidFill>
                  <a:srgbClr val="C00000"/>
                </a:solidFill>
                <a:latin typeface="微软雅黑" pitchFamily="34" charset="-122"/>
                <a:ea typeface="微软雅黑" pitchFamily="34" charset="-122"/>
              </a:rPr>
              <a:t>管理维护系统</a:t>
            </a:r>
            <a:endParaRPr kumimoji="1" lang="zh-CN" altLang="en-US" sz="1200" b="1" dirty="0">
              <a:solidFill>
                <a:srgbClr val="C00000"/>
              </a:solidFill>
              <a:latin typeface="微软雅黑" pitchFamily="34" charset="-122"/>
              <a:ea typeface="微软雅黑" pitchFamily="34" charset="-122"/>
            </a:endParaRPr>
          </a:p>
        </p:txBody>
      </p:sp>
      <p:sp>
        <p:nvSpPr>
          <p:cNvPr id="82" name="Rectangle 259"/>
          <p:cNvSpPr>
            <a:spLocks noChangeArrowheads="1"/>
          </p:cNvSpPr>
          <p:nvPr/>
        </p:nvSpPr>
        <p:spPr bwMode="auto">
          <a:xfrm>
            <a:off x="2183668" y="5855806"/>
            <a:ext cx="911318" cy="314867"/>
          </a:xfrm>
          <a:prstGeom prst="rect">
            <a:avLst/>
          </a:prstGeom>
          <a:noFill/>
          <a:ln w="9525">
            <a:noFill/>
            <a:miter lim="800000"/>
            <a:headEnd/>
            <a:tailEnd/>
          </a:ln>
        </p:spPr>
        <p:txBody>
          <a:bodyPr lIns="91432" tIns="45715" rIns="91432" bIns="45715">
            <a:spAutoFit/>
          </a:bodyPr>
          <a:lstStyle/>
          <a:p>
            <a:pPr>
              <a:spcBef>
                <a:spcPct val="50000"/>
              </a:spcBef>
            </a:pPr>
            <a:r>
              <a:rPr lang="zh-CN" altLang="en-US" sz="1200" dirty="0" smtClean="0">
                <a:solidFill>
                  <a:schemeClr val="tx1"/>
                </a:solidFill>
                <a:latin typeface="+mn-ea"/>
                <a:ea typeface="+mn-ea"/>
              </a:rPr>
              <a:t>云管</a:t>
            </a:r>
            <a:r>
              <a:rPr lang="zh-CN" altLang="en-US" sz="1200" dirty="0">
                <a:solidFill>
                  <a:schemeClr val="tx1"/>
                </a:solidFill>
                <a:latin typeface="+mn-ea"/>
                <a:ea typeface="+mn-ea"/>
              </a:rPr>
              <a:t>理员</a:t>
            </a:r>
          </a:p>
        </p:txBody>
      </p:sp>
      <p:sp>
        <p:nvSpPr>
          <p:cNvPr id="83" name="Line 261"/>
          <p:cNvSpPr>
            <a:spLocks noChangeShapeType="1"/>
          </p:cNvSpPr>
          <p:nvPr/>
        </p:nvSpPr>
        <p:spPr bwMode="auto">
          <a:xfrm flipV="1">
            <a:off x="2453229" y="4279257"/>
            <a:ext cx="1" cy="1000451"/>
          </a:xfrm>
          <a:prstGeom prst="line">
            <a:avLst/>
          </a:prstGeom>
          <a:ln w="38100">
            <a:solidFill>
              <a:srgbClr val="00B0F0"/>
            </a:solidFill>
            <a:prstDash val="sysDash"/>
            <a:headEnd type="triangle" w="med" len="med"/>
            <a:tailEnd type="triangle" w="med" len="med"/>
          </a:ln>
        </p:spPr>
        <p:style>
          <a:lnRef idx="1">
            <a:schemeClr val="accent2"/>
          </a:lnRef>
          <a:fillRef idx="0">
            <a:schemeClr val="accent2"/>
          </a:fillRef>
          <a:effectRef idx="0">
            <a:schemeClr val="accent2"/>
          </a:effectRef>
          <a:fontRef idx="minor">
            <a:schemeClr val="tx1"/>
          </a:fontRef>
        </p:style>
        <p:txBody>
          <a:bodyPr lIns="91432" tIns="45715" rIns="91432" bIns="45715"/>
          <a:lstStyle/>
          <a:p>
            <a:pPr algn="ctr">
              <a:defRPr/>
            </a:pPr>
            <a:endParaRPr lang="zh-CN" altLang="en-US">
              <a:solidFill>
                <a:schemeClr val="bg1">
                  <a:lumMod val="75000"/>
                </a:schemeClr>
              </a:solidFill>
              <a:latin typeface="+mn-ea"/>
            </a:endParaRPr>
          </a:p>
        </p:txBody>
      </p:sp>
      <p:sp>
        <p:nvSpPr>
          <p:cNvPr id="84" name="Rectangle 139"/>
          <p:cNvSpPr>
            <a:spLocks noChangeArrowheads="1"/>
          </p:cNvSpPr>
          <p:nvPr/>
        </p:nvSpPr>
        <p:spPr bwMode="auto">
          <a:xfrm>
            <a:off x="4486010" y="5058363"/>
            <a:ext cx="4383350" cy="1118845"/>
          </a:xfrm>
          <a:prstGeom prst="rect">
            <a:avLst/>
          </a:prstGeom>
          <a:solidFill>
            <a:srgbClr val="00B0F0">
              <a:alpha val="32941"/>
            </a:srgbClr>
          </a:solidFill>
          <a:ln w="9525">
            <a:noFill/>
            <a:miter lim="800000"/>
            <a:headEnd/>
            <a:tailEnd/>
          </a:ln>
        </p:spPr>
        <p:txBody>
          <a:bodyPr wrap="none" lIns="91432" tIns="45715" rIns="91432" bIns="45715" anchor="ctr"/>
          <a:lstStyle/>
          <a:p>
            <a:pPr algn="ctr"/>
            <a:endParaRPr lang="zh-CN" altLang="en-US"/>
          </a:p>
        </p:txBody>
      </p:sp>
      <p:sp>
        <p:nvSpPr>
          <p:cNvPr id="85" name="Rectangle 140"/>
          <p:cNvSpPr>
            <a:spLocks noChangeArrowheads="1"/>
          </p:cNvSpPr>
          <p:nvPr/>
        </p:nvSpPr>
        <p:spPr bwMode="auto">
          <a:xfrm>
            <a:off x="4486010" y="3885382"/>
            <a:ext cx="4383350" cy="1118845"/>
          </a:xfrm>
          <a:prstGeom prst="rect">
            <a:avLst/>
          </a:prstGeom>
          <a:solidFill>
            <a:srgbClr val="00B0F0">
              <a:alpha val="32941"/>
            </a:srgbClr>
          </a:solidFill>
          <a:ln w="9525">
            <a:noFill/>
            <a:miter lim="800000"/>
            <a:headEnd/>
            <a:tailEnd/>
          </a:ln>
        </p:spPr>
        <p:txBody>
          <a:bodyPr wrap="none" lIns="91432" tIns="45715" rIns="91432" bIns="45715" anchor="ctr"/>
          <a:lstStyle/>
          <a:p>
            <a:pPr algn="ctr"/>
            <a:endParaRPr lang="zh-CN" altLang="en-US"/>
          </a:p>
        </p:txBody>
      </p:sp>
      <p:sp>
        <p:nvSpPr>
          <p:cNvPr id="86" name="Rectangle 141"/>
          <p:cNvSpPr>
            <a:spLocks noChangeArrowheads="1"/>
          </p:cNvSpPr>
          <p:nvPr/>
        </p:nvSpPr>
        <p:spPr bwMode="auto">
          <a:xfrm>
            <a:off x="4486010" y="1515352"/>
            <a:ext cx="4383350" cy="1118845"/>
          </a:xfrm>
          <a:prstGeom prst="rect">
            <a:avLst/>
          </a:prstGeom>
          <a:solidFill>
            <a:srgbClr val="92D050">
              <a:alpha val="32941"/>
            </a:srgbClr>
          </a:solidFill>
          <a:ln w="9525">
            <a:noFill/>
            <a:miter lim="800000"/>
            <a:headEnd/>
            <a:tailEnd/>
          </a:ln>
        </p:spPr>
        <p:txBody>
          <a:bodyPr wrap="none" lIns="91432" tIns="45715" rIns="91432" bIns="45715" anchor="ctr"/>
          <a:lstStyle/>
          <a:p>
            <a:pPr algn="ctr"/>
            <a:endParaRPr lang="zh-CN" altLang="en-US"/>
          </a:p>
        </p:txBody>
      </p:sp>
      <p:sp>
        <p:nvSpPr>
          <p:cNvPr id="87" name="Line 150"/>
          <p:cNvSpPr>
            <a:spLocks noChangeShapeType="1"/>
          </p:cNvSpPr>
          <p:nvPr/>
        </p:nvSpPr>
        <p:spPr bwMode="auto">
          <a:xfrm flipV="1">
            <a:off x="4496838" y="4988437"/>
            <a:ext cx="6660360" cy="59901"/>
          </a:xfrm>
          <a:prstGeom prst="line">
            <a:avLst/>
          </a:prstGeom>
          <a:noFill/>
          <a:ln w="12700">
            <a:solidFill>
              <a:srgbClr val="3333FF"/>
            </a:solidFill>
            <a:prstDash val="lgDash"/>
            <a:round/>
            <a:headEnd/>
            <a:tailEnd/>
          </a:ln>
        </p:spPr>
        <p:txBody>
          <a:bodyPr lIns="91432" tIns="45715" rIns="91432" bIns="45715"/>
          <a:lstStyle/>
          <a:p>
            <a:endParaRPr lang="zh-CN" altLang="en-US"/>
          </a:p>
        </p:txBody>
      </p:sp>
      <p:sp>
        <p:nvSpPr>
          <p:cNvPr id="88" name="Line 157"/>
          <p:cNvSpPr>
            <a:spLocks noChangeShapeType="1"/>
          </p:cNvSpPr>
          <p:nvPr/>
        </p:nvSpPr>
        <p:spPr bwMode="auto">
          <a:xfrm flipV="1">
            <a:off x="4489620" y="3793216"/>
            <a:ext cx="6667578" cy="64094"/>
          </a:xfrm>
          <a:prstGeom prst="line">
            <a:avLst/>
          </a:prstGeom>
          <a:noFill/>
          <a:ln w="12700">
            <a:solidFill>
              <a:srgbClr val="3333FF"/>
            </a:solidFill>
            <a:prstDash val="lgDash"/>
            <a:round/>
            <a:headEnd/>
            <a:tailEnd/>
          </a:ln>
        </p:spPr>
        <p:txBody>
          <a:bodyPr lIns="91432" tIns="45715" rIns="91432" bIns="45715"/>
          <a:lstStyle/>
          <a:p>
            <a:endParaRPr lang="zh-CN" altLang="en-US"/>
          </a:p>
        </p:txBody>
      </p:sp>
      <p:sp>
        <p:nvSpPr>
          <p:cNvPr id="89" name="Line 160"/>
          <p:cNvSpPr>
            <a:spLocks noChangeShapeType="1"/>
          </p:cNvSpPr>
          <p:nvPr/>
        </p:nvSpPr>
        <p:spPr bwMode="auto">
          <a:xfrm>
            <a:off x="4502251" y="2660265"/>
            <a:ext cx="6654947" cy="10032"/>
          </a:xfrm>
          <a:prstGeom prst="line">
            <a:avLst/>
          </a:prstGeom>
          <a:noFill/>
          <a:ln w="12700">
            <a:solidFill>
              <a:srgbClr val="3333FF"/>
            </a:solidFill>
            <a:prstDash val="lgDash"/>
            <a:round/>
            <a:headEnd/>
            <a:tailEnd/>
          </a:ln>
        </p:spPr>
        <p:txBody>
          <a:bodyPr lIns="91432" tIns="45715" rIns="91432" bIns="45715"/>
          <a:lstStyle/>
          <a:p>
            <a:endParaRPr lang="zh-CN" altLang="en-US"/>
          </a:p>
        </p:txBody>
      </p:sp>
      <p:sp>
        <p:nvSpPr>
          <p:cNvPr id="96" name="Rectangle 263"/>
          <p:cNvSpPr>
            <a:spLocks noChangeArrowheads="1"/>
          </p:cNvSpPr>
          <p:nvPr/>
        </p:nvSpPr>
        <p:spPr bwMode="auto">
          <a:xfrm>
            <a:off x="9214037" y="1916036"/>
            <a:ext cx="1742872" cy="384840"/>
          </a:xfrm>
          <a:prstGeom prst="rect">
            <a:avLst/>
          </a:prstGeom>
          <a:noFill/>
          <a:ln w="9525">
            <a:noFill/>
            <a:miter lim="800000"/>
            <a:headEnd/>
            <a:tailEnd/>
          </a:ln>
        </p:spPr>
        <p:txBody>
          <a:bodyPr wrap="square" lIns="91432" tIns="45715" rIns="91432" bIns="45715">
            <a:spAutoFit/>
          </a:bodyPr>
          <a:lstStyle/>
          <a:p>
            <a:pPr>
              <a:spcBef>
                <a:spcPct val="50000"/>
              </a:spcBef>
            </a:pPr>
            <a:r>
              <a:rPr lang="zh-CN" altLang="en-US" sz="1600" b="1" dirty="0">
                <a:solidFill>
                  <a:srgbClr val="C00000"/>
                </a:solidFill>
                <a:latin typeface="微软雅黑" pitchFamily="34" charset="-122"/>
                <a:ea typeface="微软雅黑" pitchFamily="34" charset="-122"/>
              </a:rPr>
              <a:t>终端接入层</a:t>
            </a:r>
          </a:p>
        </p:txBody>
      </p:sp>
      <p:sp>
        <p:nvSpPr>
          <p:cNvPr id="97" name="Rectangle 264"/>
          <p:cNvSpPr>
            <a:spLocks noChangeArrowheads="1"/>
          </p:cNvSpPr>
          <p:nvPr/>
        </p:nvSpPr>
        <p:spPr bwMode="auto">
          <a:xfrm>
            <a:off x="8878789" y="3091218"/>
            <a:ext cx="2589806" cy="384840"/>
          </a:xfrm>
          <a:prstGeom prst="rect">
            <a:avLst/>
          </a:prstGeom>
          <a:noFill/>
          <a:ln w="9525">
            <a:noFill/>
            <a:miter lim="800000"/>
            <a:headEnd/>
            <a:tailEnd/>
          </a:ln>
        </p:spPr>
        <p:txBody>
          <a:bodyPr wrap="square" lIns="91432" tIns="45715" rIns="91432" bIns="45715">
            <a:spAutoFit/>
          </a:bodyPr>
          <a:lstStyle/>
          <a:p>
            <a:pPr algn="ctr">
              <a:spcBef>
                <a:spcPct val="50000"/>
              </a:spcBef>
            </a:pPr>
            <a:r>
              <a:rPr lang="zh-CN" altLang="en-US" sz="1600" b="1" dirty="0">
                <a:solidFill>
                  <a:srgbClr val="C00909"/>
                </a:solidFill>
                <a:latin typeface="微软雅黑" pitchFamily="34" charset="-122"/>
                <a:ea typeface="微软雅黑" pitchFamily="34" charset="-122"/>
              </a:rPr>
              <a:t>桌面和</a:t>
            </a:r>
            <a:r>
              <a:rPr lang="zh-CN" altLang="en-US" sz="1600" b="1" dirty="0" smtClean="0">
                <a:solidFill>
                  <a:srgbClr val="C00909"/>
                </a:solidFill>
                <a:latin typeface="微软雅黑" pitchFamily="34" charset="-122"/>
                <a:ea typeface="微软雅黑" pitchFamily="34" charset="-122"/>
              </a:rPr>
              <a:t>会话管理</a:t>
            </a:r>
            <a:r>
              <a:rPr lang="zh-CN" altLang="en-US" sz="1600" b="1" dirty="0">
                <a:solidFill>
                  <a:srgbClr val="C00909"/>
                </a:solidFill>
                <a:latin typeface="微软雅黑" pitchFamily="34" charset="-122"/>
                <a:ea typeface="微软雅黑" pitchFamily="34" charset="-122"/>
              </a:rPr>
              <a:t>层</a:t>
            </a:r>
          </a:p>
        </p:txBody>
      </p:sp>
      <p:sp>
        <p:nvSpPr>
          <p:cNvPr id="98" name="Rectangle 265"/>
          <p:cNvSpPr>
            <a:spLocks noChangeArrowheads="1"/>
          </p:cNvSpPr>
          <p:nvPr/>
        </p:nvSpPr>
        <p:spPr bwMode="auto">
          <a:xfrm>
            <a:off x="9124690" y="4132207"/>
            <a:ext cx="2105961" cy="384840"/>
          </a:xfrm>
          <a:prstGeom prst="rect">
            <a:avLst/>
          </a:prstGeom>
          <a:noFill/>
          <a:ln w="9525">
            <a:noFill/>
            <a:miter lim="800000"/>
            <a:headEnd/>
            <a:tailEnd/>
          </a:ln>
        </p:spPr>
        <p:txBody>
          <a:bodyPr wrap="square" lIns="91432" tIns="45715" rIns="91432" bIns="45715">
            <a:spAutoFit/>
          </a:bodyPr>
          <a:lstStyle/>
          <a:p>
            <a:pPr algn="ctr">
              <a:spcBef>
                <a:spcPct val="50000"/>
              </a:spcBef>
            </a:pPr>
            <a:r>
              <a:rPr lang="zh-CN" altLang="en-US" sz="1600" b="1" dirty="0" smtClean="0">
                <a:solidFill>
                  <a:srgbClr val="C00909"/>
                </a:solidFill>
                <a:latin typeface="微软雅黑" pitchFamily="34" charset="-122"/>
                <a:ea typeface="微软雅黑" pitchFamily="34" charset="-122"/>
              </a:rPr>
              <a:t>云操作系统管理层</a:t>
            </a:r>
            <a:endParaRPr lang="zh-CN" altLang="en-US" sz="1600" b="1" dirty="0">
              <a:solidFill>
                <a:srgbClr val="C00909"/>
              </a:solidFill>
              <a:latin typeface="微软雅黑" pitchFamily="34" charset="-122"/>
              <a:ea typeface="微软雅黑" pitchFamily="34" charset="-122"/>
            </a:endParaRPr>
          </a:p>
        </p:txBody>
      </p:sp>
      <p:sp>
        <p:nvSpPr>
          <p:cNvPr id="99" name="Rectangle 266"/>
          <p:cNvSpPr>
            <a:spLocks noChangeArrowheads="1"/>
          </p:cNvSpPr>
          <p:nvPr/>
        </p:nvSpPr>
        <p:spPr bwMode="auto">
          <a:xfrm>
            <a:off x="9217745" y="5440611"/>
            <a:ext cx="1543756" cy="384840"/>
          </a:xfrm>
          <a:prstGeom prst="rect">
            <a:avLst/>
          </a:prstGeom>
          <a:noFill/>
          <a:ln w="9525">
            <a:noFill/>
            <a:miter lim="800000"/>
            <a:headEnd/>
            <a:tailEnd/>
          </a:ln>
        </p:spPr>
        <p:txBody>
          <a:bodyPr wrap="square" lIns="91432" tIns="45715" rIns="91432" bIns="45715">
            <a:spAutoFit/>
          </a:bodyPr>
          <a:lstStyle/>
          <a:p>
            <a:pPr>
              <a:spcBef>
                <a:spcPct val="50000"/>
              </a:spcBef>
            </a:pPr>
            <a:r>
              <a:rPr lang="zh-CN" altLang="en-US" sz="1600" b="1" dirty="0">
                <a:solidFill>
                  <a:srgbClr val="C00000"/>
                </a:solidFill>
                <a:latin typeface="微软雅黑" pitchFamily="34" charset="-122"/>
                <a:ea typeface="微软雅黑" pitchFamily="34" charset="-122"/>
              </a:rPr>
              <a:t>硬件资源层</a:t>
            </a:r>
          </a:p>
        </p:txBody>
      </p:sp>
      <p:sp>
        <p:nvSpPr>
          <p:cNvPr id="102" name="Rectangle 259"/>
          <p:cNvSpPr>
            <a:spLocks noChangeArrowheads="1"/>
          </p:cNvSpPr>
          <p:nvPr/>
        </p:nvSpPr>
        <p:spPr bwMode="auto">
          <a:xfrm>
            <a:off x="1239791" y="5886817"/>
            <a:ext cx="1136892" cy="314867"/>
          </a:xfrm>
          <a:prstGeom prst="rect">
            <a:avLst/>
          </a:prstGeom>
          <a:noFill/>
          <a:ln w="9525">
            <a:noFill/>
            <a:miter lim="800000"/>
            <a:headEnd/>
            <a:tailEnd/>
          </a:ln>
        </p:spPr>
        <p:txBody>
          <a:bodyPr lIns="91432" tIns="45715" rIns="91432" bIns="45715">
            <a:spAutoFit/>
          </a:bodyPr>
          <a:lstStyle/>
          <a:p>
            <a:pPr>
              <a:spcBef>
                <a:spcPct val="50000"/>
              </a:spcBef>
            </a:pPr>
            <a:r>
              <a:rPr lang="zh-CN" altLang="en-US" sz="1200" dirty="0">
                <a:solidFill>
                  <a:schemeClr val="tx1"/>
                </a:solidFill>
                <a:latin typeface="+mn-ea"/>
                <a:ea typeface="+mn-ea"/>
              </a:rPr>
              <a:t>业务管理员</a:t>
            </a:r>
          </a:p>
        </p:txBody>
      </p:sp>
      <p:sp>
        <p:nvSpPr>
          <p:cNvPr id="103" name="Rectangle 259"/>
          <p:cNvSpPr>
            <a:spLocks noChangeArrowheads="1"/>
          </p:cNvSpPr>
          <p:nvPr/>
        </p:nvSpPr>
        <p:spPr bwMode="auto">
          <a:xfrm>
            <a:off x="2403191" y="2039194"/>
            <a:ext cx="579274" cy="314867"/>
          </a:xfrm>
          <a:prstGeom prst="rect">
            <a:avLst/>
          </a:prstGeom>
          <a:noFill/>
          <a:ln w="9525">
            <a:noFill/>
            <a:miter lim="800000"/>
            <a:headEnd/>
            <a:tailEnd/>
          </a:ln>
        </p:spPr>
        <p:txBody>
          <a:bodyPr lIns="91432" tIns="45715" rIns="91432" bIns="45715">
            <a:spAutoFit/>
          </a:bodyPr>
          <a:lstStyle/>
          <a:p>
            <a:pPr>
              <a:spcBef>
                <a:spcPct val="50000"/>
              </a:spcBef>
            </a:pPr>
            <a:r>
              <a:rPr lang="zh-CN" altLang="en-US" sz="1200" dirty="0">
                <a:solidFill>
                  <a:schemeClr val="tx1"/>
                </a:solidFill>
                <a:latin typeface="微软雅黑" pitchFamily="34" charset="-122"/>
                <a:ea typeface="微软雅黑" pitchFamily="34" charset="-122"/>
              </a:rPr>
              <a:t>用户</a:t>
            </a:r>
          </a:p>
        </p:txBody>
      </p:sp>
      <p:cxnSp>
        <p:nvCxnSpPr>
          <p:cNvPr id="104" name="AutoShape 44"/>
          <p:cNvCxnSpPr>
            <a:cxnSpLocks noChangeShapeType="1"/>
            <a:stCxn id="85" idx="1"/>
          </p:cNvCxnSpPr>
          <p:nvPr/>
        </p:nvCxnSpPr>
        <p:spPr bwMode="gray">
          <a:xfrm flipH="1" flipV="1">
            <a:off x="3081773" y="3943114"/>
            <a:ext cx="1404236" cy="501691"/>
          </a:xfrm>
          <a:prstGeom prst="straightConnector1">
            <a:avLst/>
          </a:prstGeom>
          <a:ln>
            <a:solidFill>
              <a:srgbClr val="00B0F0"/>
            </a:solidFill>
            <a:prstDash val="dash"/>
            <a:headEnd type="none" w="med" len="med"/>
            <a:tailEnd type="triangle" w="med" len="med"/>
          </a:ln>
        </p:spPr>
        <p:style>
          <a:lnRef idx="3">
            <a:schemeClr val="accent2"/>
          </a:lnRef>
          <a:fillRef idx="0">
            <a:schemeClr val="accent2"/>
          </a:fillRef>
          <a:effectRef idx="2">
            <a:schemeClr val="accent2"/>
          </a:effectRef>
          <a:fontRef idx="minor">
            <a:schemeClr val="tx1"/>
          </a:fontRef>
        </p:style>
      </p:cxnSp>
      <p:cxnSp>
        <p:nvCxnSpPr>
          <p:cNvPr id="105" name="AutoShape 44"/>
          <p:cNvCxnSpPr>
            <a:cxnSpLocks noChangeShapeType="1"/>
          </p:cNvCxnSpPr>
          <p:nvPr/>
        </p:nvCxnSpPr>
        <p:spPr bwMode="gray">
          <a:xfrm flipH="1">
            <a:off x="3599199" y="1971450"/>
            <a:ext cx="900405" cy="21680"/>
          </a:xfrm>
          <a:prstGeom prst="straightConnector1">
            <a:avLst/>
          </a:prstGeom>
          <a:ln w="38100">
            <a:solidFill>
              <a:srgbClr val="00B0F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08" name="Rectangle 259"/>
          <p:cNvSpPr>
            <a:spLocks noChangeArrowheads="1"/>
          </p:cNvSpPr>
          <p:nvPr/>
        </p:nvSpPr>
        <p:spPr bwMode="auto">
          <a:xfrm>
            <a:off x="2978397" y="5892726"/>
            <a:ext cx="1151944" cy="314867"/>
          </a:xfrm>
          <a:prstGeom prst="rect">
            <a:avLst/>
          </a:prstGeom>
          <a:noFill/>
          <a:ln w="9525">
            <a:noFill/>
            <a:miter lim="800000"/>
            <a:headEnd/>
            <a:tailEnd/>
          </a:ln>
        </p:spPr>
        <p:txBody>
          <a:bodyPr wrap="square" lIns="91432" tIns="45715" rIns="91432" bIns="45715">
            <a:spAutoFit/>
          </a:bodyPr>
          <a:lstStyle/>
          <a:p>
            <a:pPr>
              <a:spcBef>
                <a:spcPct val="50000"/>
              </a:spcBef>
            </a:pPr>
            <a:r>
              <a:rPr lang="zh-CN" altLang="en-US" sz="1200" dirty="0">
                <a:solidFill>
                  <a:schemeClr val="tx1"/>
                </a:solidFill>
                <a:latin typeface="+mn-ea"/>
                <a:ea typeface="+mn-ea"/>
              </a:rPr>
              <a:t>终端管理员</a:t>
            </a:r>
          </a:p>
        </p:txBody>
      </p:sp>
      <p:grpSp>
        <p:nvGrpSpPr>
          <p:cNvPr id="109" name="Group 101"/>
          <p:cNvGrpSpPr/>
          <p:nvPr/>
        </p:nvGrpSpPr>
        <p:grpSpPr>
          <a:xfrm>
            <a:off x="4669297" y="3980600"/>
            <a:ext cx="4010899" cy="961232"/>
            <a:chOff x="3348035" y="4539039"/>
            <a:chExt cx="4721224" cy="1379216"/>
          </a:xfrm>
        </p:grpSpPr>
        <p:grpSp>
          <p:nvGrpSpPr>
            <p:cNvPr id="113" name="Group 38"/>
            <p:cNvGrpSpPr>
              <a:grpSpLocks/>
            </p:cNvGrpSpPr>
            <p:nvPr/>
          </p:nvGrpSpPr>
          <p:grpSpPr bwMode="auto">
            <a:xfrm>
              <a:off x="3348035" y="5288010"/>
              <a:ext cx="4721224" cy="630245"/>
              <a:chOff x="3435179" y="4827367"/>
              <a:chExt cx="4926291" cy="943239"/>
            </a:xfrm>
          </p:grpSpPr>
          <p:sp>
            <p:nvSpPr>
              <p:cNvPr id="123" name="Rounded Rectangle 115"/>
              <p:cNvSpPr/>
              <p:nvPr/>
            </p:nvSpPr>
            <p:spPr bwMode="auto">
              <a:xfrm>
                <a:off x="6940443" y="4827367"/>
                <a:ext cx="1421027" cy="926757"/>
              </a:xfrm>
              <a:prstGeom prst="roundRect">
                <a:avLst/>
              </a:prstGeom>
              <a:ln>
                <a:headEnd type="none" w="med" len="med"/>
                <a:tailEnd type="none" w="med" len="med"/>
              </a:ln>
              <a:effectLst>
                <a:outerShdw blurRad="76200" dir="18900000" sy="23000" kx="-1200000" algn="bl" rotWithShape="0">
                  <a:prstClr val="black">
                    <a:alpha val="20000"/>
                  </a:prstClr>
                </a:outerShdw>
              </a:effectLst>
              <a:extLst/>
            </p:spPr>
            <p:style>
              <a:lnRef idx="0">
                <a:schemeClr val="accent3"/>
              </a:lnRef>
              <a:fillRef idx="3">
                <a:schemeClr val="accent3"/>
              </a:fillRef>
              <a:effectRef idx="3">
                <a:schemeClr val="accent3"/>
              </a:effectRef>
              <a:fontRef idx="minor">
                <a:schemeClr val="lt1"/>
              </a:fontRef>
            </p:style>
            <p:txBody>
              <a:bodyPr/>
              <a:lstStyle/>
              <a:p>
                <a:pPr>
                  <a:buClr>
                    <a:srgbClr val="CC9900"/>
                  </a:buClr>
                  <a:buFont typeface="Wingdings" pitchFamily="2" charset="2"/>
                  <a:buChar char="n"/>
                </a:pPr>
                <a:endParaRPr lang="en-US" sz="1100" dirty="0">
                  <a:solidFill>
                    <a:schemeClr val="tx1"/>
                  </a:solidFill>
                  <a:latin typeface="微软雅黑" pitchFamily="34" charset="-122"/>
                  <a:ea typeface="微软雅黑" pitchFamily="34" charset="-122"/>
                </a:endParaRPr>
              </a:p>
            </p:txBody>
          </p:sp>
          <p:sp>
            <p:nvSpPr>
              <p:cNvPr id="124" name="Rounded Rectangle 116"/>
              <p:cNvSpPr/>
              <p:nvPr/>
            </p:nvSpPr>
            <p:spPr bwMode="auto">
              <a:xfrm>
                <a:off x="5128011" y="4835608"/>
                <a:ext cx="1647804" cy="926757"/>
              </a:xfrm>
              <a:prstGeom prst="roundRect">
                <a:avLst/>
              </a:prstGeom>
              <a:ln>
                <a:headEnd type="none" w="med" len="med"/>
                <a:tailEnd type="none" w="med" len="med"/>
              </a:ln>
              <a:effectLst>
                <a:outerShdw blurRad="76200" dir="18900000" sy="23000" kx="-1200000" algn="bl" rotWithShape="0">
                  <a:prstClr val="black">
                    <a:alpha val="20000"/>
                  </a:prstClr>
                </a:outerShdw>
              </a:effectLst>
              <a:extLst/>
            </p:spPr>
            <p:style>
              <a:lnRef idx="0">
                <a:schemeClr val="accent3"/>
              </a:lnRef>
              <a:fillRef idx="3">
                <a:schemeClr val="accent3"/>
              </a:fillRef>
              <a:effectRef idx="3">
                <a:schemeClr val="accent3"/>
              </a:effectRef>
              <a:fontRef idx="minor">
                <a:schemeClr val="lt1"/>
              </a:fontRef>
            </p:style>
            <p:txBody>
              <a:bodyPr/>
              <a:lstStyle/>
              <a:p>
                <a:pPr>
                  <a:buClr>
                    <a:srgbClr val="CC9900"/>
                  </a:buClr>
                  <a:buFont typeface="Wingdings" pitchFamily="2" charset="2"/>
                  <a:buChar char="n"/>
                </a:pPr>
                <a:endParaRPr lang="en-US" sz="1100" dirty="0">
                  <a:solidFill>
                    <a:schemeClr val="tx1"/>
                  </a:solidFill>
                  <a:latin typeface="微软雅黑" pitchFamily="34" charset="-122"/>
                  <a:ea typeface="微软雅黑" pitchFamily="34" charset="-122"/>
                </a:endParaRPr>
              </a:p>
            </p:txBody>
          </p:sp>
          <p:sp>
            <p:nvSpPr>
              <p:cNvPr id="126" name="Rounded Rectangle 118"/>
              <p:cNvSpPr/>
              <p:nvPr/>
            </p:nvSpPr>
            <p:spPr bwMode="auto">
              <a:xfrm>
                <a:off x="3435179" y="4843849"/>
                <a:ext cx="1421027" cy="926757"/>
              </a:xfrm>
              <a:prstGeom prst="roundRect">
                <a:avLst/>
              </a:prstGeom>
              <a:ln>
                <a:headEnd type="none" w="med" len="med"/>
                <a:tailEnd type="none" w="med" len="med"/>
              </a:ln>
              <a:effectLst>
                <a:outerShdw blurRad="76200" dir="18900000" sy="23000" kx="-1200000" algn="bl" rotWithShape="0">
                  <a:prstClr val="black">
                    <a:alpha val="20000"/>
                  </a:prstClr>
                </a:outerShdw>
              </a:effectLst>
              <a:extLst/>
            </p:spPr>
            <p:style>
              <a:lnRef idx="0">
                <a:schemeClr val="accent3"/>
              </a:lnRef>
              <a:fillRef idx="3">
                <a:schemeClr val="accent3"/>
              </a:fillRef>
              <a:effectRef idx="3">
                <a:schemeClr val="accent3"/>
              </a:effectRef>
              <a:fontRef idx="minor">
                <a:schemeClr val="lt1"/>
              </a:fontRef>
            </p:style>
            <p:txBody>
              <a:bodyPr/>
              <a:lstStyle/>
              <a:p>
                <a:pPr>
                  <a:buClr>
                    <a:srgbClr val="CC9900"/>
                  </a:buClr>
                  <a:buFont typeface="Wingdings" pitchFamily="2" charset="2"/>
                  <a:buChar char="n"/>
                </a:pPr>
                <a:endParaRPr lang="en-US" sz="1100" dirty="0">
                  <a:solidFill>
                    <a:schemeClr val="tx1"/>
                  </a:solidFill>
                  <a:latin typeface="微软雅黑" pitchFamily="34" charset="-122"/>
                  <a:ea typeface="微软雅黑" pitchFamily="34" charset="-122"/>
                </a:endParaRPr>
              </a:p>
            </p:txBody>
          </p:sp>
        </p:grpSp>
        <p:sp>
          <p:nvSpPr>
            <p:cNvPr id="111" name="Rounded Rectangle 103"/>
            <p:cNvSpPr/>
            <p:nvPr/>
          </p:nvSpPr>
          <p:spPr bwMode="auto">
            <a:xfrm>
              <a:off x="3373396" y="4930347"/>
              <a:ext cx="4609070" cy="308920"/>
            </a:xfrm>
            <a:prstGeom prst="roundRect">
              <a:avLst/>
            </a:prstGeom>
            <a:ln>
              <a:headEnd type="none" w="med" len="med"/>
              <a:tailEnd type="none" w="med" len="med"/>
            </a:ln>
            <a:extLst/>
          </p:spPr>
          <p:style>
            <a:lnRef idx="0">
              <a:schemeClr val="accent3"/>
            </a:lnRef>
            <a:fillRef idx="3">
              <a:schemeClr val="accent3"/>
            </a:fillRef>
            <a:effectRef idx="3">
              <a:schemeClr val="accent3"/>
            </a:effectRef>
            <a:fontRef idx="minor">
              <a:schemeClr val="lt1"/>
            </a:fontRef>
          </p:style>
          <p:txBody>
            <a:bodyPr anchor="ctr" anchorCtr="0"/>
            <a:lstStyle/>
            <a:p>
              <a:pPr algn="ctr">
                <a:buClr>
                  <a:srgbClr val="CC9900"/>
                </a:buClr>
              </a:pPr>
              <a:r>
                <a:rPr lang="zh-CN" altLang="en-US" sz="1200" dirty="0" smtClean="0">
                  <a:solidFill>
                    <a:schemeClr val="tx1"/>
                  </a:solidFill>
                  <a:latin typeface="微软雅黑" pitchFamily="34" charset="-122"/>
                  <a:ea typeface="微软雅黑" pitchFamily="34" charset="-122"/>
                </a:rPr>
                <a:t>计算虚</a:t>
              </a:r>
              <a:r>
                <a:rPr lang="zh-CN" altLang="en-US" sz="1200" dirty="0">
                  <a:solidFill>
                    <a:schemeClr val="tx1"/>
                  </a:solidFill>
                  <a:latin typeface="微软雅黑" pitchFamily="34" charset="-122"/>
                  <a:ea typeface="微软雅黑" pitchFamily="34" charset="-122"/>
                </a:rPr>
                <a:t>拟化 </a:t>
              </a:r>
              <a:r>
                <a:rPr lang="en-US" altLang="zh-CN" sz="1200" dirty="0">
                  <a:solidFill>
                    <a:schemeClr val="tx1"/>
                  </a:solidFill>
                  <a:latin typeface="微软雅黑" pitchFamily="34" charset="-122"/>
                  <a:ea typeface="微软雅黑" pitchFamily="34" charset="-122"/>
                </a:rPr>
                <a:t>/ </a:t>
              </a:r>
              <a:r>
                <a:rPr lang="zh-CN" altLang="en-US" sz="1200" dirty="0">
                  <a:solidFill>
                    <a:schemeClr val="tx1"/>
                  </a:solidFill>
                  <a:latin typeface="微软雅黑" pitchFamily="34" charset="-122"/>
                  <a:ea typeface="微软雅黑" pitchFamily="34" charset="-122"/>
                </a:rPr>
                <a:t>网络虚拟化 </a:t>
              </a:r>
              <a:r>
                <a:rPr lang="en-US" altLang="zh-CN" sz="1200" dirty="0">
                  <a:solidFill>
                    <a:schemeClr val="tx1"/>
                  </a:solidFill>
                  <a:latin typeface="微软雅黑" pitchFamily="34" charset="-122"/>
                  <a:ea typeface="微软雅黑" pitchFamily="34" charset="-122"/>
                </a:rPr>
                <a:t>/ </a:t>
              </a:r>
              <a:r>
                <a:rPr lang="zh-CN" altLang="en-US" sz="1200" dirty="0">
                  <a:solidFill>
                    <a:schemeClr val="tx1"/>
                  </a:solidFill>
                  <a:latin typeface="微软雅黑" pitchFamily="34" charset="-122"/>
                  <a:ea typeface="微软雅黑" pitchFamily="34" charset="-122"/>
                </a:rPr>
                <a:t>存储虚拟化</a:t>
              </a:r>
              <a:endParaRPr lang="en-US" sz="1200" dirty="0">
                <a:solidFill>
                  <a:schemeClr val="tx1"/>
                </a:solidFill>
                <a:latin typeface="微软雅黑" pitchFamily="34" charset="-122"/>
                <a:ea typeface="微软雅黑" pitchFamily="34" charset="-122"/>
              </a:endParaRPr>
            </a:p>
          </p:txBody>
        </p:sp>
        <p:sp>
          <p:nvSpPr>
            <p:cNvPr id="112" name="Rounded Rectangle 104"/>
            <p:cNvSpPr/>
            <p:nvPr/>
          </p:nvSpPr>
          <p:spPr bwMode="auto">
            <a:xfrm>
              <a:off x="3377512" y="4539039"/>
              <a:ext cx="4609070" cy="308920"/>
            </a:xfrm>
            <a:prstGeom prst="roundRect">
              <a:avLst/>
            </a:prstGeom>
            <a:ln>
              <a:headEnd type="none" w="med" len="med"/>
              <a:tailEnd type="none" w="med" len="med"/>
            </a:ln>
            <a:scene3d>
              <a:camera prst="orthographicFront">
                <a:rot lat="0" lon="0" rev="0"/>
              </a:camera>
              <a:lightRig rig="threePt" dir="t">
                <a:rot lat="0" lon="0" rev="1200000"/>
              </a:lightRig>
            </a:scene3d>
            <a:extLst/>
          </p:spPr>
          <p:style>
            <a:lnRef idx="0">
              <a:schemeClr val="accent3"/>
            </a:lnRef>
            <a:fillRef idx="3">
              <a:schemeClr val="accent3"/>
            </a:fillRef>
            <a:effectRef idx="3">
              <a:schemeClr val="accent3"/>
            </a:effectRef>
            <a:fontRef idx="minor">
              <a:schemeClr val="lt1"/>
            </a:fontRef>
          </p:style>
          <p:txBody>
            <a:bodyPr anchor="ctr" anchorCtr="0"/>
            <a:lstStyle/>
            <a:p>
              <a:pPr algn="ctr">
                <a:buClr>
                  <a:srgbClr val="CC9900"/>
                </a:buClr>
              </a:pPr>
              <a:r>
                <a:rPr lang="en-US" altLang="zh-CN" sz="1200" b="1" dirty="0" smtClean="0">
                  <a:solidFill>
                    <a:srgbClr val="C00909"/>
                  </a:solidFill>
                  <a:latin typeface="微软雅黑" pitchFamily="34" charset="-122"/>
                  <a:ea typeface="微软雅黑" pitchFamily="34" charset="-122"/>
                </a:rPr>
                <a:t>FusionSphere</a:t>
              </a:r>
              <a:r>
                <a:rPr lang="zh-CN" altLang="en-US" sz="1200" b="1" dirty="0" smtClean="0">
                  <a:solidFill>
                    <a:srgbClr val="C00909"/>
                  </a:solidFill>
                  <a:latin typeface="微软雅黑" pitchFamily="34" charset="-122"/>
                  <a:ea typeface="微软雅黑" pitchFamily="34" charset="-122"/>
                </a:rPr>
                <a:t>虚拟化平台</a:t>
              </a:r>
              <a:endParaRPr lang="en-US" altLang="zh-CN" sz="1200" b="1" dirty="0">
                <a:solidFill>
                  <a:srgbClr val="C00909"/>
                </a:solidFill>
                <a:latin typeface="微软雅黑" pitchFamily="34" charset="-122"/>
                <a:ea typeface="微软雅黑" pitchFamily="34" charset="-122"/>
              </a:endParaRPr>
            </a:p>
          </p:txBody>
        </p:sp>
      </p:grpSp>
      <p:cxnSp>
        <p:nvCxnSpPr>
          <p:cNvPr id="136" name="AutoShape 44"/>
          <p:cNvCxnSpPr>
            <a:cxnSpLocks noChangeShapeType="1"/>
          </p:cNvCxnSpPr>
          <p:nvPr/>
        </p:nvCxnSpPr>
        <p:spPr bwMode="gray">
          <a:xfrm flipH="1">
            <a:off x="3112049" y="2271658"/>
            <a:ext cx="1330651" cy="1439348"/>
          </a:xfrm>
          <a:prstGeom prst="straightConnector1">
            <a:avLst/>
          </a:prstGeom>
          <a:ln>
            <a:solidFill>
              <a:srgbClr val="00B0F0"/>
            </a:solidFill>
            <a:prstDash val="dash"/>
            <a:headEnd type="none" w="med" len="med"/>
            <a:tailEnd type="triangle" w="med" len="med"/>
          </a:ln>
        </p:spPr>
        <p:style>
          <a:lnRef idx="3">
            <a:schemeClr val="accent2"/>
          </a:lnRef>
          <a:fillRef idx="0">
            <a:schemeClr val="accent2"/>
          </a:fillRef>
          <a:effectRef idx="2">
            <a:schemeClr val="accent2"/>
          </a:effectRef>
          <a:fontRef idx="minor">
            <a:schemeClr val="tx1"/>
          </a:fontRef>
        </p:style>
      </p:cxnSp>
      <p:cxnSp>
        <p:nvCxnSpPr>
          <p:cNvPr id="137" name="AutoShape 44"/>
          <p:cNvCxnSpPr>
            <a:cxnSpLocks noChangeShapeType="1"/>
          </p:cNvCxnSpPr>
          <p:nvPr/>
        </p:nvCxnSpPr>
        <p:spPr bwMode="gray">
          <a:xfrm flipH="1" flipV="1">
            <a:off x="3051498" y="4074308"/>
            <a:ext cx="1391201" cy="1275512"/>
          </a:xfrm>
          <a:prstGeom prst="straightConnector1">
            <a:avLst/>
          </a:prstGeom>
          <a:ln>
            <a:solidFill>
              <a:srgbClr val="00B0F0"/>
            </a:solidFill>
            <a:prstDash val="dash"/>
            <a:headEnd type="none" w="med" len="med"/>
            <a:tailEnd type="triangle" w="med" len="med"/>
          </a:ln>
        </p:spPr>
        <p:style>
          <a:lnRef idx="3">
            <a:schemeClr val="accent2"/>
          </a:lnRef>
          <a:fillRef idx="0">
            <a:schemeClr val="accent2"/>
          </a:fillRef>
          <a:effectRef idx="2">
            <a:schemeClr val="accent2"/>
          </a:effectRef>
          <a:fontRef idx="minor">
            <a:schemeClr val="tx1"/>
          </a:fontRef>
        </p:style>
      </p:cxnSp>
      <p:pic>
        <p:nvPicPr>
          <p:cNvPr id="148" name="Picture 113" descr="screen_windows"/>
          <p:cNvPicPr preferRelativeResize="0">
            <a:picLocks noChangeArrowheads="1"/>
          </p:cNvPicPr>
          <p:nvPr>
            <p:custDataLst>
              <p:tags r:id="rId1"/>
            </p:custDataLst>
          </p:nvPr>
        </p:nvPicPr>
        <p:blipFill>
          <a:blip r:embed="rId4" cstate="print"/>
          <a:srcRect/>
          <a:stretch>
            <a:fillRect/>
          </a:stretch>
        </p:blipFill>
        <p:spPr bwMode="auto">
          <a:xfrm>
            <a:off x="4858252" y="3040322"/>
            <a:ext cx="434906" cy="473204"/>
          </a:xfrm>
          <a:prstGeom prst="rect">
            <a:avLst/>
          </a:prstGeom>
          <a:noFill/>
          <a:ln w="6350">
            <a:solidFill>
              <a:schemeClr val="bg2"/>
            </a:solidFill>
            <a:miter lim="800000"/>
            <a:headEnd/>
            <a:tailEnd/>
          </a:ln>
          <a:effectLst>
            <a:outerShdw dist="35921" dir="2700000" algn="ctr" rotWithShape="0">
              <a:srgbClr val="808080">
                <a:alpha val="50000"/>
              </a:srgbClr>
            </a:outerShdw>
          </a:effectLst>
        </p:spPr>
      </p:pic>
      <p:pic>
        <p:nvPicPr>
          <p:cNvPr id="149" name="Picture 269" descr="2009416858690577"/>
          <p:cNvPicPr preferRelativeResize="0">
            <a:picLocks noChangeArrowheads="1"/>
          </p:cNvPicPr>
          <p:nvPr/>
        </p:nvPicPr>
        <p:blipFill>
          <a:blip r:embed="rId5" cstate="print"/>
          <a:srcRect/>
          <a:stretch>
            <a:fillRect/>
          </a:stretch>
        </p:blipFill>
        <p:spPr bwMode="auto">
          <a:xfrm>
            <a:off x="5519638" y="3040322"/>
            <a:ext cx="436711" cy="473204"/>
          </a:xfrm>
          <a:prstGeom prst="rect">
            <a:avLst/>
          </a:prstGeom>
          <a:noFill/>
          <a:ln w="6350" algn="ctr">
            <a:solidFill>
              <a:schemeClr val="bg2"/>
            </a:solidFill>
            <a:miter lim="800000"/>
            <a:headEnd/>
            <a:tailEnd/>
          </a:ln>
          <a:effectLst>
            <a:outerShdw dist="35921" dir="2700000" algn="ctr" rotWithShape="0">
              <a:srgbClr val="808080">
                <a:alpha val="50000"/>
              </a:srgbClr>
            </a:outerShdw>
          </a:effectLst>
        </p:spPr>
      </p:pic>
      <p:pic>
        <p:nvPicPr>
          <p:cNvPr id="150" name="Picture 270" descr="20093141335665752"/>
          <p:cNvPicPr preferRelativeResize="0">
            <a:picLocks noChangeArrowheads="1"/>
          </p:cNvPicPr>
          <p:nvPr/>
        </p:nvPicPr>
        <p:blipFill>
          <a:blip r:embed="rId6" cstate="print"/>
          <a:srcRect/>
          <a:stretch>
            <a:fillRect/>
          </a:stretch>
        </p:blipFill>
        <p:spPr bwMode="auto">
          <a:xfrm>
            <a:off x="6182829" y="3040322"/>
            <a:ext cx="436711" cy="473204"/>
          </a:xfrm>
          <a:prstGeom prst="rect">
            <a:avLst/>
          </a:prstGeom>
          <a:noFill/>
          <a:ln w="6350" algn="ctr">
            <a:solidFill>
              <a:schemeClr val="bg2"/>
            </a:solidFill>
            <a:miter lim="800000"/>
            <a:headEnd/>
            <a:tailEnd/>
          </a:ln>
          <a:effectLst>
            <a:outerShdw dist="35921" dir="2700000" algn="ctr" rotWithShape="0">
              <a:srgbClr val="808080">
                <a:alpha val="50000"/>
              </a:srgbClr>
            </a:outerShdw>
          </a:effectLst>
        </p:spPr>
      </p:pic>
      <p:pic>
        <p:nvPicPr>
          <p:cNvPr id="151" name="Picture 2" descr="IE"/>
          <p:cNvPicPr>
            <a:picLocks noChangeAspect="1" noChangeArrowheads="1"/>
          </p:cNvPicPr>
          <p:nvPr/>
        </p:nvPicPr>
        <p:blipFill>
          <a:blip r:embed="rId7" cstate="print"/>
          <a:srcRect l="17647" r="58824" b="10614"/>
          <a:stretch>
            <a:fillRect/>
          </a:stretch>
        </p:blipFill>
        <p:spPr bwMode="auto">
          <a:xfrm>
            <a:off x="7482757" y="3065992"/>
            <a:ext cx="403415" cy="414059"/>
          </a:xfrm>
          <a:prstGeom prst="rect">
            <a:avLst/>
          </a:prstGeom>
          <a:noFill/>
          <a:ln w="9525">
            <a:noFill/>
            <a:miter lim="800000"/>
            <a:headEnd/>
            <a:tailEnd/>
          </a:ln>
        </p:spPr>
      </p:pic>
      <p:pic>
        <p:nvPicPr>
          <p:cNvPr id="152" name="Picture 36" descr="1ptrans"/>
          <p:cNvPicPr>
            <a:picLocks noChangeAspect="1" noChangeArrowheads="1"/>
          </p:cNvPicPr>
          <p:nvPr/>
        </p:nvPicPr>
        <p:blipFill>
          <a:blip r:embed="rId8" cstate="print"/>
          <a:srcRect r="39131" b="-29033"/>
          <a:stretch>
            <a:fillRect/>
          </a:stretch>
        </p:blipFill>
        <p:spPr bwMode="auto">
          <a:xfrm>
            <a:off x="8020466" y="3149682"/>
            <a:ext cx="610031" cy="347107"/>
          </a:xfrm>
          <a:prstGeom prst="rect">
            <a:avLst/>
          </a:prstGeom>
          <a:noFill/>
          <a:ln w="9525">
            <a:noFill/>
            <a:miter lim="800000"/>
            <a:headEnd/>
            <a:tailEnd/>
          </a:ln>
        </p:spPr>
      </p:pic>
      <p:pic>
        <p:nvPicPr>
          <p:cNvPr id="153" name="Picture 1"/>
          <p:cNvPicPr>
            <a:picLocks noChangeAspect="1" noChangeArrowheads="1"/>
          </p:cNvPicPr>
          <p:nvPr/>
        </p:nvPicPr>
        <p:blipFill>
          <a:blip r:embed="rId9" cstate="print"/>
          <a:srcRect/>
          <a:stretch>
            <a:fillRect/>
          </a:stretch>
        </p:blipFill>
        <p:spPr bwMode="auto">
          <a:xfrm>
            <a:off x="6861083" y="3082729"/>
            <a:ext cx="482772" cy="397321"/>
          </a:xfrm>
          <a:prstGeom prst="rect">
            <a:avLst/>
          </a:prstGeom>
          <a:noFill/>
          <a:ln w="9525">
            <a:noFill/>
            <a:miter lim="800000"/>
            <a:headEnd/>
            <a:tailEnd/>
          </a:ln>
        </p:spPr>
      </p:pic>
      <p:sp>
        <p:nvSpPr>
          <p:cNvPr id="154" name="矩形 153"/>
          <p:cNvSpPr/>
          <p:nvPr/>
        </p:nvSpPr>
        <p:spPr>
          <a:xfrm>
            <a:off x="5311128" y="3485350"/>
            <a:ext cx="862271" cy="314879"/>
          </a:xfrm>
          <a:prstGeom prst="rect">
            <a:avLst/>
          </a:prstGeom>
        </p:spPr>
        <p:txBody>
          <a:bodyPr wrap="none">
            <a:spAutoFit/>
          </a:bodyPr>
          <a:lstStyle/>
          <a:p>
            <a:pPr lvl="0" algn="ctr">
              <a:buClr>
                <a:srgbClr val="CC9900"/>
              </a:buClr>
            </a:pPr>
            <a:r>
              <a:rPr lang="en-US" altLang="zh-CN" sz="1200" dirty="0" smtClean="0">
                <a:solidFill>
                  <a:srgbClr val="000000"/>
                </a:solidFill>
                <a:latin typeface="微软雅黑" pitchFamily="34" charset="-122"/>
                <a:ea typeface="微软雅黑" pitchFamily="34" charset="-122"/>
              </a:rPr>
              <a:t>VDI</a:t>
            </a:r>
            <a:r>
              <a:rPr lang="zh-CN" altLang="en-US" sz="1200" dirty="0" smtClean="0">
                <a:solidFill>
                  <a:srgbClr val="000000"/>
                </a:solidFill>
                <a:latin typeface="微软雅黑" pitchFamily="34" charset="-122"/>
                <a:ea typeface="微软雅黑" pitchFamily="34" charset="-122"/>
              </a:rPr>
              <a:t>桌面</a:t>
            </a:r>
            <a:endParaRPr lang="en-US" altLang="zh-CN" sz="1200" dirty="0">
              <a:solidFill>
                <a:srgbClr val="000000"/>
              </a:solidFill>
              <a:latin typeface="微软雅黑" pitchFamily="34" charset="-122"/>
              <a:ea typeface="微软雅黑" pitchFamily="34" charset="-122"/>
            </a:endParaRPr>
          </a:p>
        </p:txBody>
      </p:sp>
      <p:sp>
        <p:nvSpPr>
          <p:cNvPr id="155" name="矩形 154"/>
          <p:cNvSpPr/>
          <p:nvPr/>
        </p:nvSpPr>
        <p:spPr>
          <a:xfrm>
            <a:off x="7208837" y="3480974"/>
            <a:ext cx="909649" cy="314879"/>
          </a:xfrm>
          <a:prstGeom prst="rect">
            <a:avLst/>
          </a:prstGeom>
        </p:spPr>
        <p:txBody>
          <a:bodyPr wrap="none">
            <a:spAutoFit/>
          </a:bodyPr>
          <a:lstStyle/>
          <a:p>
            <a:pPr lvl="0" algn="ctr">
              <a:buClr>
                <a:srgbClr val="CC9900"/>
              </a:buClr>
            </a:pPr>
            <a:r>
              <a:rPr lang="zh-CN" altLang="en-US" sz="1200" dirty="0" smtClean="0">
                <a:solidFill>
                  <a:srgbClr val="000000"/>
                </a:solidFill>
                <a:latin typeface="微软雅黑" pitchFamily="34" charset="-122"/>
                <a:ea typeface="微软雅黑" pitchFamily="34" charset="-122"/>
              </a:rPr>
              <a:t>虚拟应用</a:t>
            </a:r>
            <a:endParaRPr lang="en-US" altLang="zh-CN" sz="1200" dirty="0">
              <a:solidFill>
                <a:srgbClr val="000000"/>
              </a:solidFill>
              <a:latin typeface="微软雅黑" pitchFamily="34" charset="-122"/>
              <a:ea typeface="微软雅黑" pitchFamily="34" charset="-122"/>
            </a:endParaRPr>
          </a:p>
        </p:txBody>
      </p:sp>
      <p:cxnSp>
        <p:nvCxnSpPr>
          <p:cNvPr id="156" name="AutoShape 44"/>
          <p:cNvCxnSpPr>
            <a:cxnSpLocks noChangeShapeType="1"/>
          </p:cNvCxnSpPr>
          <p:nvPr/>
        </p:nvCxnSpPr>
        <p:spPr bwMode="gray">
          <a:xfrm flipH="1">
            <a:off x="3122141" y="3434233"/>
            <a:ext cx="1370431" cy="337323"/>
          </a:xfrm>
          <a:prstGeom prst="straightConnector1">
            <a:avLst/>
          </a:prstGeom>
          <a:ln>
            <a:solidFill>
              <a:srgbClr val="00B0F0"/>
            </a:solidFill>
            <a:prstDash val="dash"/>
            <a:headEnd type="none" w="med" len="med"/>
            <a:tailEnd type="triangle" w="med" len="med"/>
          </a:ln>
        </p:spPr>
        <p:style>
          <a:lnRef idx="3">
            <a:schemeClr val="accent2"/>
          </a:lnRef>
          <a:fillRef idx="0">
            <a:schemeClr val="accent2"/>
          </a:fillRef>
          <a:effectRef idx="2">
            <a:schemeClr val="accent2"/>
          </a:effectRef>
          <a:fontRef idx="minor">
            <a:schemeClr val="tx1"/>
          </a:fontRef>
        </p:style>
      </p:cxnSp>
      <p:sp>
        <p:nvSpPr>
          <p:cNvPr id="157" name="矩形 156"/>
          <p:cNvSpPr/>
          <p:nvPr/>
        </p:nvSpPr>
        <p:spPr>
          <a:xfrm>
            <a:off x="5583137" y="2713205"/>
            <a:ext cx="2299998" cy="314879"/>
          </a:xfrm>
          <a:prstGeom prst="rect">
            <a:avLst/>
          </a:prstGeom>
          <a:solidFill>
            <a:srgbClr val="FFF5E0">
              <a:alpha val="56078"/>
            </a:srgbClr>
          </a:solidFill>
        </p:spPr>
        <p:txBody>
          <a:bodyPr wrap="none">
            <a:spAutoFit/>
          </a:bodyPr>
          <a:lstStyle/>
          <a:p>
            <a:pPr algn="ctr">
              <a:buClr>
                <a:srgbClr val="CC9900"/>
              </a:buClr>
            </a:pPr>
            <a:r>
              <a:rPr lang="en-US" altLang="zh-CN" sz="1200" b="1" dirty="0" smtClean="0">
                <a:solidFill>
                  <a:srgbClr val="C00909"/>
                </a:solidFill>
                <a:latin typeface="微软雅黑" pitchFamily="34" charset="-122"/>
                <a:ea typeface="微软雅黑" pitchFamily="34" charset="-122"/>
              </a:rPr>
              <a:t>FusionAccess </a:t>
            </a:r>
            <a:r>
              <a:rPr lang="zh-CN" altLang="en-US" sz="1200" b="1" dirty="0" smtClean="0">
                <a:solidFill>
                  <a:srgbClr val="C00909"/>
                </a:solidFill>
                <a:latin typeface="微软雅黑" pitchFamily="34" charset="-122"/>
                <a:ea typeface="微软雅黑" pitchFamily="34" charset="-122"/>
              </a:rPr>
              <a:t>云接入系统</a:t>
            </a:r>
            <a:endParaRPr lang="en-US" altLang="zh-CN" sz="1200" b="1" dirty="0">
              <a:solidFill>
                <a:srgbClr val="C00909"/>
              </a:solidFill>
              <a:latin typeface="微软雅黑" pitchFamily="34" charset="-122"/>
              <a:ea typeface="微软雅黑" pitchFamily="34" charset="-122"/>
            </a:endParaRPr>
          </a:p>
        </p:txBody>
      </p:sp>
      <p:grpSp>
        <p:nvGrpSpPr>
          <p:cNvPr id="158" name="组合 127"/>
          <p:cNvGrpSpPr/>
          <p:nvPr/>
        </p:nvGrpSpPr>
        <p:grpSpPr>
          <a:xfrm>
            <a:off x="2898915" y="1644261"/>
            <a:ext cx="680904" cy="503278"/>
            <a:chOff x="-395354" y="3192471"/>
            <a:chExt cx="146049" cy="107950"/>
          </a:xfrm>
          <a:solidFill>
            <a:srgbClr val="00B0F0"/>
          </a:solidFill>
        </p:grpSpPr>
        <p:sp>
          <p:nvSpPr>
            <p:cNvPr id="159" name="Freeform 146"/>
            <p:cNvSpPr>
              <a:spLocks/>
            </p:cNvSpPr>
            <p:nvPr/>
          </p:nvSpPr>
          <p:spPr bwMode="auto">
            <a:xfrm>
              <a:off x="-395354" y="3200409"/>
              <a:ext cx="66675" cy="77788"/>
            </a:xfrm>
            <a:custGeom>
              <a:avLst/>
              <a:gdLst/>
              <a:ahLst/>
              <a:cxnLst>
                <a:cxn ang="0">
                  <a:pos x="42" y="35"/>
                </a:cxn>
                <a:cxn ang="0">
                  <a:pos x="42" y="35"/>
                </a:cxn>
                <a:cxn ang="0">
                  <a:pos x="38" y="33"/>
                </a:cxn>
                <a:cxn ang="0">
                  <a:pos x="32" y="32"/>
                </a:cxn>
                <a:cxn ang="0">
                  <a:pos x="32" y="32"/>
                </a:cxn>
                <a:cxn ang="0">
                  <a:pos x="30" y="31"/>
                </a:cxn>
                <a:cxn ang="0">
                  <a:pos x="29" y="29"/>
                </a:cxn>
                <a:cxn ang="0">
                  <a:pos x="29" y="27"/>
                </a:cxn>
                <a:cxn ang="0">
                  <a:pos x="30" y="26"/>
                </a:cxn>
                <a:cxn ang="0">
                  <a:pos x="30" y="26"/>
                </a:cxn>
                <a:cxn ang="0">
                  <a:pos x="34" y="20"/>
                </a:cxn>
                <a:cxn ang="0">
                  <a:pos x="35" y="12"/>
                </a:cxn>
                <a:cxn ang="0">
                  <a:pos x="35" y="12"/>
                </a:cxn>
                <a:cxn ang="0">
                  <a:pos x="34" y="8"/>
                </a:cxn>
                <a:cxn ang="0">
                  <a:pos x="32" y="4"/>
                </a:cxn>
                <a:cxn ang="0">
                  <a:pos x="29" y="2"/>
                </a:cxn>
                <a:cxn ang="0">
                  <a:pos x="24" y="0"/>
                </a:cxn>
                <a:cxn ang="0">
                  <a:pos x="24" y="0"/>
                </a:cxn>
                <a:cxn ang="0">
                  <a:pos x="21" y="2"/>
                </a:cxn>
                <a:cxn ang="0">
                  <a:pos x="17" y="4"/>
                </a:cxn>
                <a:cxn ang="0">
                  <a:pos x="15" y="8"/>
                </a:cxn>
                <a:cxn ang="0">
                  <a:pos x="13" y="12"/>
                </a:cxn>
                <a:cxn ang="0">
                  <a:pos x="13" y="12"/>
                </a:cxn>
                <a:cxn ang="0">
                  <a:pos x="15" y="20"/>
                </a:cxn>
                <a:cxn ang="0">
                  <a:pos x="18" y="26"/>
                </a:cxn>
                <a:cxn ang="0">
                  <a:pos x="18" y="26"/>
                </a:cxn>
                <a:cxn ang="0">
                  <a:pos x="18" y="26"/>
                </a:cxn>
                <a:cxn ang="0">
                  <a:pos x="19" y="27"/>
                </a:cxn>
                <a:cxn ang="0">
                  <a:pos x="19" y="29"/>
                </a:cxn>
                <a:cxn ang="0">
                  <a:pos x="19" y="31"/>
                </a:cxn>
                <a:cxn ang="0">
                  <a:pos x="17" y="32"/>
                </a:cxn>
                <a:cxn ang="0">
                  <a:pos x="17" y="32"/>
                </a:cxn>
                <a:cxn ang="0">
                  <a:pos x="10" y="34"/>
                </a:cxn>
                <a:cxn ang="0">
                  <a:pos x="5" y="37"/>
                </a:cxn>
                <a:cxn ang="0">
                  <a:pos x="1" y="40"/>
                </a:cxn>
                <a:cxn ang="0">
                  <a:pos x="0" y="43"/>
                </a:cxn>
                <a:cxn ang="0">
                  <a:pos x="0" y="43"/>
                </a:cxn>
                <a:cxn ang="0">
                  <a:pos x="0" y="45"/>
                </a:cxn>
                <a:cxn ang="0">
                  <a:pos x="1" y="46"/>
                </a:cxn>
                <a:cxn ang="0">
                  <a:pos x="6" y="47"/>
                </a:cxn>
                <a:cxn ang="0">
                  <a:pos x="12" y="49"/>
                </a:cxn>
                <a:cxn ang="0">
                  <a:pos x="21" y="49"/>
                </a:cxn>
              </a:cxnLst>
              <a:rect l="0" t="0" r="r" b="b"/>
              <a:pathLst>
                <a:path w="42" h="49">
                  <a:moveTo>
                    <a:pt x="42" y="35"/>
                  </a:moveTo>
                  <a:lnTo>
                    <a:pt x="42" y="35"/>
                  </a:lnTo>
                  <a:lnTo>
                    <a:pt x="38" y="33"/>
                  </a:lnTo>
                  <a:lnTo>
                    <a:pt x="32" y="32"/>
                  </a:lnTo>
                  <a:lnTo>
                    <a:pt x="32" y="32"/>
                  </a:lnTo>
                  <a:lnTo>
                    <a:pt x="30" y="31"/>
                  </a:lnTo>
                  <a:lnTo>
                    <a:pt x="29" y="29"/>
                  </a:lnTo>
                  <a:lnTo>
                    <a:pt x="29" y="27"/>
                  </a:lnTo>
                  <a:lnTo>
                    <a:pt x="30" y="26"/>
                  </a:lnTo>
                  <a:lnTo>
                    <a:pt x="30" y="26"/>
                  </a:lnTo>
                  <a:lnTo>
                    <a:pt x="34" y="20"/>
                  </a:lnTo>
                  <a:lnTo>
                    <a:pt x="35" y="12"/>
                  </a:lnTo>
                  <a:lnTo>
                    <a:pt x="35" y="12"/>
                  </a:lnTo>
                  <a:lnTo>
                    <a:pt x="34" y="8"/>
                  </a:lnTo>
                  <a:lnTo>
                    <a:pt x="32" y="4"/>
                  </a:lnTo>
                  <a:lnTo>
                    <a:pt x="29" y="2"/>
                  </a:lnTo>
                  <a:lnTo>
                    <a:pt x="24" y="0"/>
                  </a:lnTo>
                  <a:lnTo>
                    <a:pt x="24" y="0"/>
                  </a:lnTo>
                  <a:lnTo>
                    <a:pt x="21" y="2"/>
                  </a:lnTo>
                  <a:lnTo>
                    <a:pt x="17" y="4"/>
                  </a:lnTo>
                  <a:lnTo>
                    <a:pt x="15" y="8"/>
                  </a:lnTo>
                  <a:lnTo>
                    <a:pt x="13" y="12"/>
                  </a:lnTo>
                  <a:lnTo>
                    <a:pt x="13" y="12"/>
                  </a:lnTo>
                  <a:lnTo>
                    <a:pt x="15" y="20"/>
                  </a:lnTo>
                  <a:lnTo>
                    <a:pt x="18" y="26"/>
                  </a:lnTo>
                  <a:lnTo>
                    <a:pt x="18" y="26"/>
                  </a:lnTo>
                  <a:lnTo>
                    <a:pt x="18" y="26"/>
                  </a:lnTo>
                  <a:lnTo>
                    <a:pt x="19" y="27"/>
                  </a:lnTo>
                  <a:lnTo>
                    <a:pt x="19" y="29"/>
                  </a:lnTo>
                  <a:lnTo>
                    <a:pt x="19" y="31"/>
                  </a:lnTo>
                  <a:lnTo>
                    <a:pt x="17" y="32"/>
                  </a:lnTo>
                  <a:lnTo>
                    <a:pt x="17" y="32"/>
                  </a:lnTo>
                  <a:lnTo>
                    <a:pt x="10" y="34"/>
                  </a:lnTo>
                  <a:lnTo>
                    <a:pt x="5" y="37"/>
                  </a:lnTo>
                  <a:lnTo>
                    <a:pt x="1" y="40"/>
                  </a:lnTo>
                  <a:lnTo>
                    <a:pt x="0" y="43"/>
                  </a:lnTo>
                  <a:lnTo>
                    <a:pt x="0" y="43"/>
                  </a:lnTo>
                  <a:lnTo>
                    <a:pt x="0" y="45"/>
                  </a:lnTo>
                  <a:lnTo>
                    <a:pt x="1" y="46"/>
                  </a:lnTo>
                  <a:lnTo>
                    <a:pt x="6" y="47"/>
                  </a:lnTo>
                  <a:lnTo>
                    <a:pt x="12" y="49"/>
                  </a:lnTo>
                  <a:lnTo>
                    <a:pt x="21" y="49"/>
                  </a:lnTo>
                </a:path>
              </a:pathLst>
            </a:custGeom>
            <a:grpFill/>
            <a:ln w="1905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60" name="Freeform 147"/>
            <p:cNvSpPr>
              <a:spLocks/>
            </p:cNvSpPr>
            <p:nvPr/>
          </p:nvSpPr>
          <p:spPr bwMode="auto">
            <a:xfrm>
              <a:off x="-357255" y="3192471"/>
              <a:ext cx="107950" cy="107950"/>
            </a:xfrm>
            <a:custGeom>
              <a:avLst/>
              <a:gdLst/>
              <a:ahLst/>
              <a:cxnLst>
                <a:cxn ang="0">
                  <a:pos x="44" y="44"/>
                </a:cxn>
                <a:cxn ang="0">
                  <a:pos x="44" y="44"/>
                </a:cxn>
                <a:cxn ang="0">
                  <a:pos x="41" y="43"/>
                </a:cxn>
                <a:cxn ang="0">
                  <a:pos x="40" y="40"/>
                </a:cxn>
                <a:cxn ang="0">
                  <a:pos x="40" y="38"/>
                </a:cxn>
                <a:cxn ang="0">
                  <a:pos x="43" y="36"/>
                </a:cxn>
                <a:cxn ang="0">
                  <a:pos x="43" y="36"/>
                </a:cxn>
                <a:cxn ang="0">
                  <a:pos x="45" y="32"/>
                </a:cxn>
                <a:cxn ang="0">
                  <a:pos x="47" y="27"/>
                </a:cxn>
                <a:cxn ang="0">
                  <a:pos x="49" y="22"/>
                </a:cxn>
                <a:cxn ang="0">
                  <a:pos x="49" y="17"/>
                </a:cxn>
                <a:cxn ang="0">
                  <a:pos x="49" y="17"/>
                </a:cxn>
                <a:cxn ang="0">
                  <a:pos x="47" y="10"/>
                </a:cxn>
                <a:cxn ang="0">
                  <a:pos x="45" y="5"/>
                </a:cxn>
                <a:cxn ang="0">
                  <a:pos x="40" y="2"/>
                </a:cxn>
                <a:cxn ang="0">
                  <a:pos x="34" y="0"/>
                </a:cxn>
                <a:cxn ang="0">
                  <a:pos x="34" y="0"/>
                </a:cxn>
                <a:cxn ang="0">
                  <a:pos x="28" y="2"/>
                </a:cxn>
                <a:cxn ang="0">
                  <a:pos x="23" y="5"/>
                </a:cxn>
                <a:cxn ang="0">
                  <a:pos x="21" y="10"/>
                </a:cxn>
                <a:cxn ang="0">
                  <a:pos x="20" y="17"/>
                </a:cxn>
                <a:cxn ang="0">
                  <a:pos x="20" y="17"/>
                </a:cxn>
                <a:cxn ang="0">
                  <a:pos x="20" y="22"/>
                </a:cxn>
                <a:cxn ang="0">
                  <a:pos x="21" y="27"/>
                </a:cxn>
                <a:cxn ang="0">
                  <a:pos x="23" y="32"/>
                </a:cxn>
                <a:cxn ang="0">
                  <a:pos x="26" y="36"/>
                </a:cxn>
                <a:cxn ang="0">
                  <a:pos x="26" y="36"/>
                </a:cxn>
                <a:cxn ang="0">
                  <a:pos x="26" y="36"/>
                </a:cxn>
                <a:cxn ang="0">
                  <a:pos x="28" y="38"/>
                </a:cxn>
                <a:cxn ang="0">
                  <a:pos x="28" y="40"/>
                </a:cxn>
                <a:cxn ang="0">
                  <a:pos x="27" y="43"/>
                </a:cxn>
                <a:cxn ang="0">
                  <a:pos x="24" y="44"/>
                </a:cxn>
                <a:cxn ang="0">
                  <a:pos x="24" y="44"/>
                </a:cxn>
                <a:cxn ang="0">
                  <a:pos x="15" y="46"/>
                </a:cxn>
                <a:cxn ang="0">
                  <a:pos x="8" y="50"/>
                </a:cxn>
                <a:cxn ang="0">
                  <a:pos x="1" y="55"/>
                </a:cxn>
                <a:cxn ang="0">
                  <a:pos x="0" y="57"/>
                </a:cxn>
                <a:cxn ang="0">
                  <a:pos x="0" y="60"/>
                </a:cxn>
                <a:cxn ang="0">
                  <a:pos x="0" y="60"/>
                </a:cxn>
                <a:cxn ang="0">
                  <a:pos x="1" y="62"/>
                </a:cxn>
                <a:cxn ang="0">
                  <a:pos x="3" y="65"/>
                </a:cxn>
                <a:cxn ang="0">
                  <a:pos x="10" y="67"/>
                </a:cxn>
                <a:cxn ang="0">
                  <a:pos x="21" y="68"/>
                </a:cxn>
                <a:cxn ang="0">
                  <a:pos x="34" y="68"/>
                </a:cxn>
                <a:cxn ang="0">
                  <a:pos x="34" y="68"/>
                </a:cxn>
                <a:cxn ang="0">
                  <a:pos x="47" y="68"/>
                </a:cxn>
                <a:cxn ang="0">
                  <a:pos x="58" y="67"/>
                </a:cxn>
                <a:cxn ang="0">
                  <a:pos x="66" y="65"/>
                </a:cxn>
                <a:cxn ang="0">
                  <a:pos x="67" y="62"/>
                </a:cxn>
                <a:cxn ang="0">
                  <a:pos x="68" y="60"/>
                </a:cxn>
                <a:cxn ang="0">
                  <a:pos x="68" y="60"/>
                </a:cxn>
                <a:cxn ang="0">
                  <a:pos x="68" y="57"/>
                </a:cxn>
                <a:cxn ang="0">
                  <a:pos x="67" y="55"/>
                </a:cxn>
                <a:cxn ang="0">
                  <a:pos x="61" y="50"/>
                </a:cxn>
                <a:cxn ang="0">
                  <a:pos x="53" y="46"/>
                </a:cxn>
                <a:cxn ang="0">
                  <a:pos x="44" y="44"/>
                </a:cxn>
                <a:cxn ang="0">
                  <a:pos x="44" y="44"/>
                </a:cxn>
              </a:cxnLst>
              <a:rect l="0" t="0" r="r" b="b"/>
              <a:pathLst>
                <a:path w="68" h="68">
                  <a:moveTo>
                    <a:pt x="44" y="44"/>
                  </a:moveTo>
                  <a:lnTo>
                    <a:pt x="44" y="44"/>
                  </a:lnTo>
                  <a:lnTo>
                    <a:pt x="41" y="43"/>
                  </a:lnTo>
                  <a:lnTo>
                    <a:pt x="40" y="40"/>
                  </a:lnTo>
                  <a:lnTo>
                    <a:pt x="40" y="38"/>
                  </a:lnTo>
                  <a:lnTo>
                    <a:pt x="43" y="36"/>
                  </a:lnTo>
                  <a:lnTo>
                    <a:pt x="43" y="36"/>
                  </a:lnTo>
                  <a:lnTo>
                    <a:pt x="45" y="32"/>
                  </a:lnTo>
                  <a:lnTo>
                    <a:pt x="47" y="27"/>
                  </a:lnTo>
                  <a:lnTo>
                    <a:pt x="49" y="22"/>
                  </a:lnTo>
                  <a:lnTo>
                    <a:pt x="49" y="17"/>
                  </a:lnTo>
                  <a:lnTo>
                    <a:pt x="49" y="17"/>
                  </a:lnTo>
                  <a:lnTo>
                    <a:pt x="47" y="10"/>
                  </a:lnTo>
                  <a:lnTo>
                    <a:pt x="45" y="5"/>
                  </a:lnTo>
                  <a:lnTo>
                    <a:pt x="40" y="2"/>
                  </a:lnTo>
                  <a:lnTo>
                    <a:pt x="34" y="0"/>
                  </a:lnTo>
                  <a:lnTo>
                    <a:pt x="34" y="0"/>
                  </a:lnTo>
                  <a:lnTo>
                    <a:pt x="28" y="2"/>
                  </a:lnTo>
                  <a:lnTo>
                    <a:pt x="23" y="5"/>
                  </a:lnTo>
                  <a:lnTo>
                    <a:pt x="21" y="10"/>
                  </a:lnTo>
                  <a:lnTo>
                    <a:pt x="20" y="17"/>
                  </a:lnTo>
                  <a:lnTo>
                    <a:pt x="20" y="17"/>
                  </a:lnTo>
                  <a:lnTo>
                    <a:pt x="20" y="22"/>
                  </a:lnTo>
                  <a:lnTo>
                    <a:pt x="21" y="27"/>
                  </a:lnTo>
                  <a:lnTo>
                    <a:pt x="23" y="32"/>
                  </a:lnTo>
                  <a:lnTo>
                    <a:pt x="26" y="36"/>
                  </a:lnTo>
                  <a:lnTo>
                    <a:pt x="26" y="36"/>
                  </a:lnTo>
                  <a:lnTo>
                    <a:pt x="26" y="36"/>
                  </a:lnTo>
                  <a:lnTo>
                    <a:pt x="28" y="38"/>
                  </a:lnTo>
                  <a:lnTo>
                    <a:pt x="28" y="40"/>
                  </a:lnTo>
                  <a:lnTo>
                    <a:pt x="27" y="43"/>
                  </a:lnTo>
                  <a:lnTo>
                    <a:pt x="24" y="44"/>
                  </a:lnTo>
                  <a:lnTo>
                    <a:pt x="24" y="44"/>
                  </a:lnTo>
                  <a:lnTo>
                    <a:pt x="15" y="46"/>
                  </a:lnTo>
                  <a:lnTo>
                    <a:pt x="8" y="50"/>
                  </a:lnTo>
                  <a:lnTo>
                    <a:pt x="1" y="55"/>
                  </a:lnTo>
                  <a:lnTo>
                    <a:pt x="0" y="57"/>
                  </a:lnTo>
                  <a:lnTo>
                    <a:pt x="0" y="60"/>
                  </a:lnTo>
                  <a:lnTo>
                    <a:pt x="0" y="60"/>
                  </a:lnTo>
                  <a:lnTo>
                    <a:pt x="1" y="62"/>
                  </a:lnTo>
                  <a:lnTo>
                    <a:pt x="3" y="65"/>
                  </a:lnTo>
                  <a:lnTo>
                    <a:pt x="10" y="67"/>
                  </a:lnTo>
                  <a:lnTo>
                    <a:pt x="21" y="68"/>
                  </a:lnTo>
                  <a:lnTo>
                    <a:pt x="34" y="68"/>
                  </a:lnTo>
                  <a:lnTo>
                    <a:pt x="34" y="68"/>
                  </a:lnTo>
                  <a:lnTo>
                    <a:pt x="47" y="68"/>
                  </a:lnTo>
                  <a:lnTo>
                    <a:pt x="58" y="67"/>
                  </a:lnTo>
                  <a:lnTo>
                    <a:pt x="66" y="65"/>
                  </a:lnTo>
                  <a:lnTo>
                    <a:pt x="67" y="62"/>
                  </a:lnTo>
                  <a:lnTo>
                    <a:pt x="68" y="60"/>
                  </a:lnTo>
                  <a:lnTo>
                    <a:pt x="68" y="60"/>
                  </a:lnTo>
                  <a:lnTo>
                    <a:pt x="68" y="57"/>
                  </a:lnTo>
                  <a:lnTo>
                    <a:pt x="67" y="55"/>
                  </a:lnTo>
                  <a:lnTo>
                    <a:pt x="61" y="50"/>
                  </a:lnTo>
                  <a:lnTo>
                    <a:pt x="53" y="46"/>
                  </a:lnTo>
                  <a:lnTo>
                    <a:pt x="44" y="44"/>
                  </a:lnTo>
                  <a:lnTo>
                    <a:pt x="44" y="44"/>
                  </a:lnTo>
                  <a:close/>
                </a:path>
              </a:pathLst>
            </a:custGeom>
            <a:grpFill/>
            <a:ln w="1905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grpSp>
        <p:nvGrpSpPr>
          <p:cNvPr id="161" name="组合 127"/>
          <p:cNvGrpSpPr/>
          <p:nvPr/>
        </p:nvGrpSpPr>
        <p:grpSpPr>
          <a:xfrm>
            <a:off x="2321990" y="1340768"/>
            <a:ext cx="680904" cy="503278"/>
            <a:chOff x="-395354" y="3192471"/>
            <a:chExt cx="146049" cy="107950"/>
          </a:xfrm>
          <a:solidFill>
            <a:srgbClr val="92D050"/>
          </a:solidFill>
        </p:grpSpPr>
        <p:sp>
          <p:nvSpPr>
            <p:cNvPr id="162" name="Freeform 146"/>
            <p:cNvSpPr>
              <a:spLocks/>
            </p:cNvSpPr>
            <p:nvPr/>
          </p:nvSpPr>
          <p:spPr bwMode="auto">
            <a:xfrm>
              <a:off x="-395354" y="3200409"/>
              <a:ext cx="66675" cy="77788"/>
            </a:xfrm>
            <a:custGeom>
              <a:avLst/>
              <a:gdLst/>
              <a:ahLst/>
              <a:cxnLst>
                <a:cxn ang="0">
                  <a:pos x="42" y="35"/>
                </a:cxn>
                <a:cxn ang="0">
                  <a:pos x="42" y="35"/>
                </a:cxn>
                <a:cxn ang="0">
                  <a:pos x="38" y="33"/>
                </a:cxn>
                <a:cxn ang="0">
                  <a:pos x="32" y="32"/>
                </a:cxn>
                <a:cxn ang="0">
                  <a:pos x="32" y="32"/>
                </a:cxn>
                <a:cxn ang="0">
                  <a:pos x="30" y="31"/>
                </a:cxn>
                <a:cxn ang="0">
                  <a:pos x="29" y="29"/>
                </a:cxn>
                <a:cxn ang="0">
                  <a:pos x="29" y="27"/>
                </a:cxn>
                <a:cxn ang="0">
                  <a:pos x="30" y="26"/>
                </a:cxn>
                <a:cxn ang="0">
                  <a:pos x="30" y="26"/>
                </a:cxn>
                <a:cxn ang="0">
                  <a:pos x="34" y="20"/>
                </a:cxn>
                <a:cxn ang="0">
                  <a:pos x="35" y="12"/>
                </a:cxn>
                <a:cxn ang="0">
                  <a:pos x="35" y="12"/>
                </a:cxn>
                <a:cxn ang="0">
                  <a:pos x="34" y="8"/>
                </a:cxn>
                <a:cxn ang="0">
                  <a:pos x="32" y="4"/>
                </a:cxn>
                <a:cxn ang="0">
                  <a:pos x="29" y="2"/>
                </a:cxn>
                <a:cxn ang="0">
                  <a:pos x="24" y="0"/>
                </a:cxn>
                <a:cxn ang="0">
                  <a:pos x="24" y="0"/>
                </a:cxn>
                <a:cxn ang="0">
                  <a:pos x="21" y="2"/>
                </a:cxn>
                <a:cxn ang="0">
                  <a:pos x="17" y="4"/>
                </a:cxn>
                <a:cxn ang="0">
                  <a:pos x="15" y="8"/>
                </a:cxn>
                <a:cxn ang="0">
                  <a:pos x="13" y="12"/>
                </a:cxn>
                <a:cxn ang="0">
                  <a:pos x="13" y="12"/>
                </a:cxn>
                <a:cxn ang="0">
                  <a:pos x="15" y="20"/>
                </a:cxn>
                <a:cxn ang="0">
                  <a:pos x="18" y="26"/>
                </a:cxn>
                <a:cxn ang="0">
                  <a:pos x="18" y="26"/>
                </a:cxn>
                <a:cxn ang="0">
                  <a:pos x="18" y="26"/>
                </a:cxn>
                <a:cxn ang="0">
                  <a:pos x="19" y="27"/>
                </a:cxn>
                <a:cxn ang="0">
                  <a:pos x="19" y="29"/>
                </a:cxn>
                <a:cxn ang="0">
                  <a:pos x="19" y="31"/>
                </a:cxn>
                <a:cxn ang="0">
                  <a:pos x="17" y="32"/>
                </a:cxn>
                <a:cxn ang="0">
                  <a:pos x="17" y="32"/>
                </a:cxn>
                <a:cxn ang="0">
                  <a:pos x="10" y="34"/>
                </a:cxn>
                <a:cxn ang="0">
                  <a:pos x="5" y="37"/>
                </a:cxn>
                <a:cxn ang="0">
                  <a:pos x="1" y="40"/>
                </a:cxn>
                <a:cxn ang="0">
                  <a:pos x="0" y="43"/>
                </a:cxn>
                <a:cxn ang="0">
                  <a:pos x="0" y="43"/>
                </a:cxn>
                <a:cxn ang="0">
                  <a:pos x="0" y="45"/>
                </a:cxn>
                <a:cxn ang="0">
                  <a:pos x="1" y="46"/>
                </a:cxn>
                <a:cxn ang="0">
                  <a:pos x="6" y="47"/>
                </a:cxn>
                <a:cxn ang="0">
                  <a:pos x="12" y="49"/>
                </a:cxn>
                <a:cxn ang="0">
                  <a:pos x="21" y="49"/>
                </a:cxn>
              </a:cxnLst>
              <a:rect l="0" t="0" r="r" b="b"/>
              <a:pathLst>
                <a:path w="42" h="49">
                  <a:moveTo>
                    <a:pt x="42" y="35"/>
                  </a:moveTo>
                  <a:lnTo>
                    <a:pt x="42" y="35"/>
                  </a:lnTo>
                  <a:lnTo>
                    <a:pt x="38" y="33"/>
                  </a:lnTo>
                  <a:lnTo>
                    <a:pt x="32" y="32"/>
                  </a:lnTo>
                  <a:lnTo>
                    <a:pt x="32" y="32"/>
                  </a:lnTo>
                  <a:lnTo>
                    <a:pt x="30" y="31"/>
                  </a:lnTo>
                  <a:lnTo>
                    <a:pt x="29" y="29"/>
                  </a:lnTo>
                  <a:lnTo>
                    <a:pt x="29" y="27"/>
                  </a:lnTo>
                  <a:lnTo>
                    <a:pt x="30" y="26"/>
                  </a:lnTo>
                  <a:lnTo>
                    <a:pt x="30" y="26"/>
                  </a:lnTo>
                  <a:lnTo>
                    <a:pt x="34" y="20"/>
                  </a:lnTo>
                  <a:lnTo>
                    <a:pt x="35" y="12"/>
                  </a:lnTo>
                  <a:lnTo>
                    <a:pt x="35" y="12"/>
                  </a:lnTo>
                  <a:lnTo>
                    <a:pt x="34" y="8"/>
                  </a:lnTo>
                  <a:lnTo>
                    <a:pt x="32" y="4"/>
                  </a:lnTo>
                  <a:lnTo>
                    <a:pt x="29" y="2"/>
                  </a:lnTo>
                  <a:lnTo>
                    <a:pt x="24" y="0"/>
                  </a:lnTo>
                  <a:lnTo>
                    <a:pt x="24" y="0"/>
                  </a:lnTo>
                  <a:lnTo>
                    <a:pt x="21" y="2"/>
                  </a:lnTo>
                  <a:lnTo>
                    <a:pt x="17" y="4"/>
                  </a:lnTo>
                  <a:lnTo>
                    <a:pt x="15" y="8"/>
                  </a:lnTo>
                  <a:lnTo>
                    <a:pt x="13" y="12"/>
                  </a:lnTo>
                  <a:lnTo>
                    <a:pt x="13" y="12"/>
                  </a:lnTo>
                  <a:lnTo>
                    <a:pt x="15" y="20"/>
                  </a:lnTo>
                  <a:lnTo>
                    <a:pt x="18" y="26"/>
                  </a:lnTo>
                  <a:lnTo>
                    <a:pt x="18" y="26"/>
                  </a:lnTo>
                  <a:lnTo>
                    <a:pt x="18" y="26"/>
                  </a:lnTo>
                  <a:lnTo>
                    <a:pt x="19" y="27"/>
                  </a:lnTo>
                  <a:lnTo>
                    <a:pt x="19" y="29"/>
                  </a:lnTo>
                  <a:lnTo>
                    <a:pt x="19" y="31"/>
                  </a:lnTo>
                  <a:lnTo>
                    <a:pt x="17" y="32"/>
                  </a:lnTo>
                  <a:lnTo>
                    <a:pt x="17" y="32"/>
                  </a:lnTo>
                  <a:lnTo>
                    <a:pt x="10" y="34"/>
                  </a:lnTo>
                  <a:lnTo>
                    <a:pt x="5" y="37"/>
                  </a:lnTo>
                  <a:lnTo>
                    <a:pt x="1" y="40"/>
                  </a:lnTo>
                  <a:lnTo>
                    <a:pt x="0" y="43"/>
                  </a:lnTo>
                  <a:lnTo>
                    <a:pt x="0" y="43"/>
                  </a:lnTo>
                  <a:lnTo>
                    <a:pt x="0" y="45"/>
                  </a:lnTo>
                  <a:lnTo>
                    <a:pt x="1" y="46"/>
                  </a:lnTo>
                  <a:lnTo>
                    <a:pt x="6" y="47"/>
                  </a:lnTo>
                  <a:lnTo>
                    <a:pt x="12" y="49"/>
                  </a:lnTo>
                  <a:lnTo>
                    <a:pt x="21" y="49"/>
                  </a:lnTo>
                </a:path>
              </a:pathLst>
            </a:custGeom>
            <a:grpFill/>
            <a:ln w="1905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63" name="Freeform 147"/>
            <p:cNvSpPr>
              <a:spLocks/>
            </p:cNvSpPr>
            <p:nvPr/>
          </p:nvSpPr>
          <p:spPr bwMode="auto">
            <a:xfrm>
              <a:off x="-357255" y="3192471"/>
              <a:ext cx="107950" cy="107950"/>
            </a:xfrm>
            <a:custGeom>
              <a:avLst/>
              <a:gdLst/>
              <a:ahLst/>
              <a:cxnLst>
                <a:cxn ang="0">
                  <a:pos x="44" y="44"/>
                </a:cxn>
                <a:cxn ang="0">
                  <a:pos x="44" y="44"/>
                </a:cxn>
                <a:cxn ang="0">
                  <a:pos x="41" y="43"/>
                </a:cxn>
                <a:cxn ang="0">
                  <a:pos x="40" y="40"/>
                </a:cxn>
                <a:cxn ang="0">
                  <a:pos x="40" y="38"/>
                </a:cxn>
                <a:cxn ang="0">
                  <a:pos x="43" y="36"/>
                </a:cxn>
                <a:cxn ang="0">
                  <a:pos x="43" y="36"/>
                </a:cxn>
                <a:cxn ang="0">
                  <a:pos x="45" y="32"/>
                </a:cxn>
                <a:cxn ang="0">
                  <a:pos x="47" y="27"/>
                </a:cxn>
                <a:cxn ang="0">
                  <a:pos x="49" y="22"/>
                </a:cxn>
                <a:cxn ang="0">
                  <a:pos x="49" y="17"/>
                </a:cxn>
                <a:cxn ang="0">
                  <a:pos x="49" y="17"/>
                </a:cxn>
                <a:cxn ang="0">
                  <a:pos x="47" y="10"/>
                </a:cxn>
                <a:cxn ang="0">
                  <a:pos x="45" y="5"/>
                </a:cxn>
                <a:cxn ang="0">
                  <a:pos x="40" y="2"/>
                </a:cxn>
                <a:cxn ang="0">
                  <a:pos x="34" y="0"/>
                </a:cxn>
                <a:cxn ang="0">
                  <a:pos x="34" y="0"/>
                </a:cxn>
                <a:cxn ang="0">
                  <a:pos x="28" y="2"/>
                </a:cxn>
                <a:cxn ang="0">
                  <a:pos x="23" y="5"/>
                </a:cxn>
                <a:cxn ang="0">
                  <a:pos x="21" y="10"/>
                </a:cxn>
                <a:cxn ang="0">
                  <a:pos x="20" y="17"/>
                </a:cxn>
                <a:cxn ang="0">
                  <a:pos x="20" y="17"/>
                </a:cxn>
                <a:cxn ang="0">
                  <a:pos x="20" y="22"/>
                </a:cxn>
                <a:cxn ang="0">
                  <a:pos x="21" y="27"/>
                </a:cxn>
                <a:cxn ang="0">
                  <a:pos x="23" y="32"/>
                </a:cxn>
                <a:cxn ang="0">
                  <a:pos x="26" y="36"/>
                </a:cxn>
                <a:cxn ang="0">
                  <a:pos x="26" y="36"/>
                </a:cxn>
                <a:cxn ang="0">
                  <a:pos x="26" y="36"/>
                </a:cxn>
                <a:cxn ang="0">
                  <a:pos x="28" y="38"/>
                </a:cxn>
                <a:cxn ang="0">
                  <a:pos x="28" y="40"/>
                </a:cxn>
                <a:cxn ang="0">
                  <a:pos x="27" y="43"/>
                </a:cxn>
                <a:cxn ang="0">
                  <a:pos x="24" y="44"/>
                </a:cxn>
                <a:cxn ang="0">
                  <a:pos x="24" y="44"/>
                </a:cxn>
                <a:cxn ang="0">
                  <a:pos x="15" y="46"/>
                </a:cxn>
                <a:cxn ang="0">
                  <a:pos x="8" y="50"/>
                </a:cxn>
                <a:cxn ang="0">
                  <a:pos x="1" y="55"/>
                </a:cxn>
                <a:cxn ang="0">
                  <a:pos x="0" y="57"/>
                </a:cxn>
                <a:cxn ang="0">
                  <a:pos x="0" y="60"/>
                </a:cxn>
                <a:cxn ang="0">
                  <a:pos x="0" y="60"/>
                </a:cxn>
                <a:cxn ang="0">
                  <a:pos x="1" y="62"/>
                </a:cxn>
                <a:cxn ang="0">
                  <a:pos x="3" y="65"/>
                </a:cxn>
                <a:cxn ang="0">
                  <a:pos x="10" y="67"/>
                </a:cxn>
                <a:cxn ang="0">
                  <a:pos x="21" y="68"/>
                </a:cxn>
                <a:cxn ang="0">
                  <a:pos x="34" y="68"/>
                </a:cxn>
                <a:cxn ang="0">
                  <a:pos x="34" y="68"/>
                </a:cxn>
                <a:cxn ang="0">
                  <a:pos x="47" y="68"/>
                </a:cxn>
                <a:cxn ang="0">
                  <a:pos x="58" y="67"/>
                </a:cxn>
                <a:cxn ang="0">
                  <a:pos x="66" y="65"/>
                </a:cxn>
                <a:cxn ang="0">
                  <a:pos x="67" y="62"/>
                </a:cxn>
                <a:cxn ang="0">
                  <a:pos x="68" y="60"/>
                </a:cxn>
                <a:cxn ang="0">
                  <a:pos x="68" y="60"/>
                </a:cxn>
                <a:cxn ang="0">
                  <a:pos x="68" y="57"/>
                </a:cxn>
                <a:cxn ang="0">
                  <a:pos x="67" y="55"/>
                </a:cxn>
                <a:cxn ang="0">
                  <a:pos x="61" y="50"/>
                </a:cxn>
                <a:cxn ang="0">
                  <a:pos x="53" y="46"/>
                </a:cxn>
                <a:cxn ang="0">
                  <a:pos x="44" y="44"/>
                </a:cxn>
                <a:cxn ang="0">
                  <a:pos x="44" y="44"/>
                </a:cxn>
              </a:cxnLst>
              <a:rect l="0" t="0" r="r" b="b"/>
              <a:pathLst>
                <a:path w="68" h="68">
                  <a:moveTo>
                    <a:pt x="44" y="44"/>
                  </a:moveTo>
                  <a:lnTo>
                    <a:pt x="44" y="44"/>
                  </a:lnTo>
                  <a:lnTo>
                    <a:pt x="41" y="43"/>
                  </a:lnTo>
                  <a:lnTo>
                    <a:pt x="40" y="40"/>
                  </a:lnTo>
                  <a:lnTo>
                    <a:pt x="40" y="38"/>
                  </a:lnTo>
                  <a:lnTo>
                    <a:pt x="43" y="36"/>
                  </a:lnTo>
                  <a:lnTo>
                    <a:pt x="43" y="36"/>
                  </a:lnTo>
                  <a:lnTo>
                    <a:pt x="45" y="32"/>
                  </a:lnTo>
                  <a:lnTo>
                    <a:pt x="47" y="27"/>
                  </a:lnTo>
                  <a:lnTo>
                    <a:pt x="49" y="22"/>
                  </a:lnTo>
                  <a:lnTo>
                    <a:pt x="49" y="17"/>
                  </a:lnTo>
                  <a:lnTo>
                    <a:pt x="49" y="17"/>
                  </a:lnTo>
                  <a:lnTo>
                    <a:pt x="47" y="10"/>
                  </a:lnTo>
                  <a:lnTo>
                    <a:pt x="45" y="5"/>
                  </a:lnTo>
                  <a:lnTo>
                    <a:pt x="40" y="2"/>
                  </a:lnTo>
                  <a:lnTo>
                    <a:pt x="34" y="0"/>
                  </a:lnTo>
                  <a:lnTo>
                    <a:pt x="34" y="0"/>
                  </a:lnTo>
                  <a:lnTo>
                    <a:pt x="28" y="2"/>
                  </a:lnTo>
                  <a:lnTo>
                    <a:pt x="23" y="5"/>
                  </a:lnTo>
                  <a:lnTo>
                    <a:pt x="21" y="10"/>
                  </a:lnTo>
                  <a:lnTo>
                    <a:pt x="20" y="17"/>
                  </a:lnTo>
                  <a:lnTo>
                    <a:pt x="20" y="17"/>
                  </a:lnTo>
                  <a:lnTo>
                    <a:pt x="20" y="22"/>
                  </a:lnTo>
                  <a:lnTo>
                    <a:pt x="21" y="27"/>
                  </a:lnTo>
                  <a:lnTo>
                    <a:pt x="23" y="32"/>
                  </a:lnTo>
                  <a:lnTo>
                    <a:pt x="26" y="36"/>
                  </a:lnTo>
                  <a:lnTo>
                    <a:pt x="26" y="36"/>
                  </a:lnTo>
                  <a:lnTo>
                    <a:pt x="26" y="36"/>
                  </a:lnTo>
                  <a:lnTo>
                    <a:pt x="28" y="38"/>
                  </a:lnTo>
                  <a:lnTo>
                    <a:pt x="28" y="40"/>
                  </a:lnTo>
                  <a:lnTo>
                    <a:pt x="27" y="43"/>
                  </a:lnTo>
                  <a:lnTo>
                    <a:pt x="24" y="44"/>
                  </a:lnTo>
                  <a:lnTo>
                    <a:pt x="24" y="44"/>
                  </a:lnTo>
                  <a:lnTo>
                    <a:pt x="15" y="46"/>
                  </a:lnTo>
                  <a:lnTo>
                    <a:pt x="8" y="50"/>
                  </a:lnTo>
                  <a:lnTo>
                    <a:pt x="1" y="55"/>
                  </a:lnTo>
                  <a:lnTo>
                    <a:pt x="0" y="57"/>
                  </a:lnTo>
                  <a:lnTo>
                    <a:pt x="0" y="60"/>
                  </a:lnTo>
                  <a:lnTo>
                    <a:pt x="0" y="60"/>
                  </a:lnTo>
                  <a:lnTo>
                    <a:pt x="1" y="62"/>
                  </a:lnTo>
                  <a:lnTo>
                    <a:pt x="3" y="65"/>
                  </a:lnTo>
                  <a:lnTo>
                    <a:pt x="10" y="67"/>
                  </a:lnTo>
                  <a:lnTo>
                    <a:pt x="21" y="68"/>
                  </a:lnTo>
                  <a:lnTo>
                    <a:pt x="34" y="68"/>
                  </a:lnTo>
                  <a:lnTo>
                    <a:pt x="34" y="68"/>
                  </a:lnTo>
                  <a:lnTo>
                    <a:pt x="47" y="68"/>
                  </a:lnTo>
                  <a:lnTo>
                    <a:pt x="58" y="67"/>
                  </a:lnTo>
                  <a:lnTo>
                    <a:pt x="66" y="65"/>
                  </a:lnTo>
                  <a:lnTo>
                    <a:pt x="67" y="62"/>
                  </a:lnTo>
                  <a:lnTo>
                    <a:pt x="68" y="60"/>
                  </a:lnTo>
                  <a:lnTo>
                    <a:pt x="68" y="60"/>
                  </a:lnTo>
                  <a:lnTo>
                    <a:pt x="68" y="57"/>
                  </a:lnTo>
                  <a:lnTo>
                    <a:pt x="67" y="55"/>
                  </a:lnTo>
                  <a:lnTo>
                    <a:pt x="61" y="50"/>
                  </a:lnTo>
                  <a:lnTo>
                    <a:pt x="53" y="46"/>
                  </a:lnTo>
                  <a:lnTo>
                    <a:pt x="44" y="44"/>
                  </a:lnTo>
                  <a:lnTo>
                    <a:pt x="44" y="44"/>
                  </a:lnTo>
                  <a:close/>
                </a:path>
              </a:pathLst>
            </a:custGeom>
            <a:grpFill/>
            <a:ln w="1905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grpSp>
        <p:nvGrpSpPr>
          <p:cNvPr id="164" name="组合 127"/>
          <p:cNvGrpSpPr/>
          <p:nvPr/>
        </p:nvGrpSpPr>
        <p:grpSpPr>
          <a:xfrm>
            <a:off x="1755244" y="1580279"/>
            <a:ext cx="680904" cy="503278"/>
            <a:chOff x="-395354" y="3192471"/>
            <a:chExt cx="146049" cy="107950"/>
          </a:xfrm>
          <a:solidFill>
            <a:schemeClr val="tx1"/>
          </a:solidFill>
        </p:grpSpPr>
        <p:sp>
          <p:nvSpPr>
            <p:cNvPr id="165" name="Freeform 146"/>
            <p:cNvSpPr>
              <a:spLocks/>
            </p:cNvSpPr>
            <p:nvPr/>
          </p:nvSpPr>
          <p:spPr bwMode="auto">
            <a:xfrm>
              <a:off x="-395354" y="3200409"/>
              <a:ext cx="66675" cy="77788"/>
            </a:xfrm>
            <a:custGeom>
              <a:avLst/>
              <a:gdLst/>
              <a:ahLst/>
              <a:cxnLst>
                <a:cxn ang="0">
                  <a:pos x="42" y="35"/>
                </a:cxn>
                <a:cxn ang="0">
                  <a:pos x="42" y="35"/>
                </a:cxn>
                <a:cxn ang="0">
                  <a:pos x="38" y="33"/>
                </a:cxn>
                <a:cxn ang="0">
                  <a:pos x="32" y="32"/>
                </a:cxn>
                <a:cxn ang="0">
                  <a:pos x="32" y="32"/>
                </a:cxn>
                <a:cxn ang="0">
                  <a:pos x="30" y="31"/>
                </a:cxn>
                <a:cxn ang="0">
                  <a:pos x="29" y="29"/>
                </a:cxn>
                <a:cxn ang="0">
                  <a:pos x="29" y="27"/>
                </a:cxn>
                <a:cxn ang="0">
                  <a:pos x="30" y="26"/>
                </a:cxn>
                <a:cxn ang="0">
                  <a:pos x="30" y="26"/>
                </a:cxn>
                <a:cxn ang="0">
                  <a:pos x="34" y="20"/>
                </a:cxn>
                <a:cxn ang="0">
                  <a:pos x="35" y="12"/>
                </a:cxn>
                <a:cxn ang="0">
                  <a:pos x="35" y="12"/>
                </a:cxn>
                <a:cxn ang="0">
                  <a:pos x="34" y="8"/>
                </a:cxn>
                <a:cxn ang="0">
                  <a:pos x="32" y="4"/>
                </a:cxn>
                <a:cxn ang="0">
                  <a:pos x="29" y="2"/>
                </a:cxn>
                <a:cxn ang="0">
                  <a:pos x="24" y="0"/>
                </a:cxn>
                <a:cxn ang="0">
                  <a:pos x="24" y="0"/>
                </a:cxn>
                <a:cxn ang="0">
                  <a:pos x="21" y="2"/>
                </a:cxn>
                <a:cxn ang="0">
                  <a:pos x="17" y="4"/>
                </a:cxn>
                <a:cxn ang="0">
                  <a:pos x="15" y="8"/>
                </a:cxn>
                <a:cxn ang="0">
                  <a:pos x="13" y="12"/>
                </a:cxn>
                <a:cxn ang="0">
                  <a:pos x="13" y="12"/>
                </a:cxn>
                <a:cxn ang="0">
                  <a:pos x="15" y="20"/>
                </a:cxn>
                <a:cxn ang="0">
                  <a:pos x="18" y="26"/>
                </a:cxn>
                <a:cxn ang="0">
                  <a:pos x="18" y="26"/>
                </a:cxn>
                <a:cxn ang="0">
                  <a:pos x="18" y="26"/>
                </a:cxn>
                <a:cxn ang="0">
                  <a:pos x="19" y="27"/>
                </a:cxn>
                <a:cxn ang="0">
                  <a:pos x="19" y="29"/>
                </a:cxn>
                <a:cxn ang="0">
                  <a:pos x="19" y="31"/>
                </a:cxn>
                <a:cxn ang="0">
                  <a:pos x="17" y="32"/>
                </a:cxn>
                <a:cxn ang="0">
                  <a:pos x="17" y="32"/>
                </a:cxn>
                <a:cxn ang="0">
                  <a:pos x="10" y="34"/>
                </a:cxn>
                <a:cxn ang="0">
                  <a:pos x="5" y="37"/>
                </a:cxn>
                <a:cxn ang="0">
                  <a:pos x="1" y="40"/>
                </a:cxn>
                <a:cxn ang="0">
                  <a:pos x="0" y="43"/>
                </a:cxn>
                <a:cxn ang="0">
                  <a:pos x="0" y="43"/>
                </a:cxn>
                <a:cxn ang="0">
                  <a:pos x="0" y="45"/>
                </a:cxn>
                <a:cxn ang="0">
                  <a:pos x="1" y="46"/>
                </a:cxn>
                <a:cxn ang="0">
                  <a:pos x="6" y="47"/>
                </a:cxn>
                <a:cxn ang="0">
                  <a:pos x="12" y="49"/>
                </a:cxn>
                <a:cxn ang="0">
                  <a:pos x="21" y="49"/>
                </a:cxn>
              </a:cxnLst>
              <a:rect l="0" t="0" r="r" b="b"/>
              <a:pathLst>
                <a:path w="42" h="49">
                  <a:moveTo>
                    <a:pt x="42" y="35"/>
                  </a:moveTo>
                  <a:lnTo>
                    <a:pt x="42" y="35"/>
                  </a:lnTo>
                  <a:lnTo>
                    <a:pt x="38" y="33"/>
                  </a:lnTo>
                  <a:lnTo>
                    <a:pt x="32" y="32"/>
                  </a:lnTo>
                  <a:lnTo>
                    <a:pt x="32" y="32"/>
                  </a:lnTo>
                  <a:lnTo>
                    <a:pt x="30" y="31"/>
                  </a:lnTo>
                  <a:lnTo>
                    <a:pt x="29" y="29"/>
                  </a:lnTo>
                  <a:lnTo>
                    <a:pt x="29" y="27"/>
                  </a:lnTo>
                  <a:lnTo>
                    <a:pt x="30" y="26"/>
                  </a:lnTo>
                  <a:lnTo>
                    <a:pt x="30" y="26"/>
                  </a:lnTo>
                  <a:lnTo>
                    <a:pt x="34" y="20"/>
                  </a:lnTo>
                  <a:lnTo>
                    <a:pt x="35" y="12"/>
                  </a:lnTo>
                  <a:lnTo>
                    <a:pt x="35" y="12"/>
                  </a:lnTo>
                  <a:lnTo>
                    <a:pt x="34" y="8"/>
                  </a:lnTo>
                  <a:lnTo>
                    <a:pt x="32" y="4"/>
                  </a:lnTo>
                  <a:lnTo>
                    <a:pt x="29" y="2"/>
                  </a:lnTo>
                  <a:lnTo>
                    <a:pt x="24" y="0"/>
                  </a:lnTo>
                  <a:lnTo>
                    <a:pt x="24" y="0"/>
                  </a:lnTo>
                  <a:lnTo>
                    <a:pt x="21" y="2"/>
                  </a:lnTo>
                  <a:lnTo>
                    <a:pt x="17" y="4"/>
                  </a:lnTo>
                  <a:lnTo>
                    <a:pt x="15" y="8"/>
                  </a:lnTo>
                  <a:lnTo>
                    <a:pt x="13" y="12"/>
                  </a:lnTo>
                  <a:lnTo>
                    <a:pt x="13" y="12"/>
                  </a:lnTo>
                  <a:lnTo>
                    <a:pt x="15" y="20"/>
                  </a:lnTo>
                  <a:lnTo>
                    <a:pt x="18" y="26"/>
                  </a:lnTo>
                  <a:lnTo>
                    <a:pt x="18" y="26"/>
                  </a:lnTo>
                  <a:lnTo>
                    <a:pt x="18" y="26"/>
                  </a:lnTo>
                  <a:lnTo>
                    <a:pt x="19" y="27"/>
                  </a:lnTo>
                  <a:lnTo>
                    <a:pt x="19" y="29"/>
                  </a:lnTo>
                  <a:lnTo>
                    <a:pt x="19" y="31"/>
                  </a:lnTo>
                  <a:lnTo>
                    <a:pt x="17" y="32"/>
                  </a:lnTo>
                  <a:lnTo>
                    <a:pt x="17" y="32"/>
                  </a:lnTo>
                  <a:lnTo>
                    <a:pt x="10" y="34"/>
                  </a:lnTo>
                  <a:lnTo>
                    <a:pt x="5" y="37"/>
                  </a:lnTo>
                  <a:lnTo>
                    <a:pt x="1" y="40"/>
                  </a:lnTo>
                  <a:lnTo>
                    <a:pt x="0" y="43"/>
                  </a:lnTo>
                  <a:lnTo>
                    <a:pt x="0" y="43"/>
                  </a:lnTo>
                  <a:lnTo>
                    <a:pt x="0" y="45"/>
                  </a:lnTo>
                  <a:lnTo>
                    <a:pt x="1" y="46"/>
                  </a:lnTo>
                  <a:lnTo>
                    <a:pt x="6" y="47"/>
                  </a:lnTo>
                  <a:lnTo>
                    <a:pt x="12" y="49"/>
                  </a:lnTo>
                  <a:lnTo>
                    <a:pt x="21" y="49"/>
                  </a:lnTo>
                </a:path>
              </a:pathLst>
            </a:custGeom>
            <a:grpFill/>
            <a:ln w="1905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66" name="Freeform 147"/>
            <p:cNvSpPr>
              <a:spLocks/>
            </p:cNvSpPr>
            <p:nvPr/>
          </p:nvSpPr>
          <p:spPr bwMode="auto">
            <a:xfrm>
              <a:off x="-357255" y="3192471"/>
              <a:ext cx="107950" cy="107950"/>
            </a:xfrm>
            <a:custGeom>
              <a:avLst/>
              <a:gdLst/>
              <a:ahLst/>
              <a:cxnLst>
                <a:cxn ang="0">
                  <a:pos x="44" y="44"/>
                </a:cxn>
                <a:cxn ang="0">
                  <a:pos x="44" y="44"/>
                </a:cxn>
                <a:cxn ang="0">
                  <a:pos x="41" y="43"/>
                </a:cxn>
                <a:cxn ang="0">
                  <a:pos x="40" y="40"/>
                </a:cxn>
                <a:cxn ang="0">
                  <a:pos x="40" y="38"/>
                </a:cxn>
                <a:cxn ang="0">
                  <a:pos x="43" y="36"/>
                </a:cxn>
                <a:cxn ang="0">
                  <a:pos x="43" y="36"/>
                </a:cxn>
                <a:cxn ang="0">
                  <a:pos x="45" y="32"/>
                </a:cxn>
                <a:cxn ang="0">
                  <a:pos x="47" y="27"/>
                </a:cxn>
                <a:cxn ang="0">
                  <a:pos x="49" y="22"/>
                </a:cxn>
                <a:cxn ang="0">
                  <a:pos x="49" y="17"/>
                </a:cxn>
                <a:cxn ang="0">
                  <a:pos x="49" y="17"/>
                </a:cxn>
                <a:cxn ang="0">
                  <a:pos x="47" y="10"/>
                </a:cxn>
                <a:cxn ang="0">
                  <a:pos x="45" y="5"/>
                </a:cxn>
                <a:cxn ang="0">
                  <a:pos x="40" y="2"/>
                </a:cxn>
                <a:cxn ang="0">
                  <a:pos x="34" y="0"/>
                </a:cxn>
                <a:cxn ang="0">
                  <a:pos x="34" y="0"/>
                </a:cxn>
                <a:cxn ang="0">
                  <a:pos x="28" y="2"/>
                </a:cxn>
                <a:cxn ang="0">
                  <a:pos x="23" y="5"/>
                </a:cxn>
                <a:cxn ang="0">
                  <a:pos x="21" y="10"/>
                </a:cxn>
                <a:cxn ang="0">
                  <a:pos x="20" y="17"/>
                </a:cxn>
                <a:cxn ang="0">
                  <a:pos x="20" y="17"/>
                </a:cxn>
                <a:cxn ang="0">
                  <a:pos x="20" y="22"/>
                </a:cxn>
                <a:cxn ang="0">
                  <a:pos x="21" y="27"/>
                </a:cxn>
                <a:cxn ang="0">
                  <a:pos x="23" y="32"/>
                </a:cxn>
                <a:cxn ang="0">
                  <a:pos x="26" y="36"/>
                </a:cxn>
                <a:cxn ang="0">
                  <a:pos x="26" y="36"/>
                </a:cxn>
                <a:cxn ang="0">
                  <a:pos x="26" y="36"/>
                </a:cxn>
                <a:cxn ang="0">
                  <a:pos x="28" y="38"/>
                </a:cxn>
                <a:cxn ang="0">
                  <a:pos x="28" y="40"/>
                </a:cxn>
                <a:cxn ang="0">
                  <a:pos x="27" y="43"/>
                </a:cxn>
                <a:cxn ang="0">
                  <a:pos x="24" y="44"/>
                </a:cxn>
                <a:cxn ang="0">
                  <a:pos x="24" y="44"/>
                </a:cxn>
                <a:cxn ang="0">
                  <a:pos x="15" y="46"/>
                </a:cxn>
                <a:cxn ang="0">
                  <a:pos x="8" y="50"/>
                </a:cxn>
                <a:cxn ang="0">
                  <a:pos x="1" y="55"/>
                </a:cxn>
                <a:cxn ang="0">
                  <a:pos x="0" y="57"/>
                </a:cxn>
                <a:cxn ang="0">
                  <a:pos x="0" y="60"/>
                </a:cxn>
                <a:cxn ang="0">
                  <a:pos x="0" y="60"/>
                </a:cxn>
                <a:cxn ang="0">
                  <a:pos x="1" y="62"/>
                </a:cxn>
                <a:cxn ang="0">
                  <a:pos x="3" y="65"/>
                </a:cxn>
                <a:cxn ang="0">
                  <a:pos x="10" y="67"/>
                </a:cxn>
                <a:cxn ang="0">
                  <a:pos x="21" y="68"/>
                </a:cxn>
                <a:cxn ang="0">
                  <a:pos x="34" y="68"/>
                </a:cxn>
                <a:cxn ang="0">
                  <a:pos x="34" y="68"/>
                </a:cxn>
                <a:cxn ang="0">
                  <a:pos x="47" y="68"/>
                </a:cxn>
                <a:cxn ang="0">
                  <a:pos x="58" y="67"/>
                </a:cxn>
                <a:cxn ang="0">
                  <a:pos x="66" y="65"/>
                </a:cxn>
                <a:cxn ang="0">
                  <a:pos x="67" y="62"/>
                </a:cxn>
                <a:cxn ang="0">
                  <a:pos x="68" y="60"/>
                </a:cxn>
                <a:cxn ang="0">
                  <a:pos x="68" y="60"/>
                </a:cxn>
                <a:cxn ang="0">
                  <a:pos x="68" y="57"/>
                </a:cxn>
                <a:cxn ang="0">
                  <a:pos x="67" y="55"/>
                </a:cxn>
                <a:cxn ang="0">
                  <a:pos x="61" y="50"/>
                </a:cxn>
                <a:cxn ang="0">
                  <a:pos x="53" y="46"/>
                </a:cxn>
                <a:cxn ang="0">
                  <a:pos x="44" y="44"/>
                </a:cxn>
                <a:cxn ang="0">
                  <a:pos x="44" y="44"/>
                </a:cxn>
              </a:cxnLst>
              <a:rect l="0" t="0" r="r" b="b"/>
              <a:pathLst>
                <a:path w="68" h="68">
                  <a:moveTo>
                    <a:pt x="44" y="44"/>
                  </a:moveTo>
                  <a:lnTo>
                    <a:pt x="44" y="44"/>
                  </a:lnTo>
                  <a:lnTo>
                    <a:pt x="41" y="43"/>
                  </a:lnTo>
                  <a:lnTo>
                    <a:pt x="40" y="40"/>
                  </a:lnTo>
                  <a:lnTo>
                    <a:pt x="40" y="38"/>
                  </a:lnTo>
                  <a:lnTo>
                    <a:pt x="43" y="36"/>
                  </a:lnTo>
                  <a:lnTo>
                    <a:pt x="43" y="36"/>
                  </a:lnTo>
                  <a:lnTo>
                    <a:pt x="45" y="32"/>
                  </a:lnTo>
                  <a:lnTo>
                    <a:pt x="47" y="27"/>
                  </a:lnTo>
                  <a:lnTo>
                    <a:pt x="49" y="22"/>
                  </a:lnTo>
                  <a:lnTo>
                    <a:pt x="49" y="17"/>
                  </a:lnTo>
                  <a:lnTo>
                    <a:pt x="49" y="17"/>
                  </a:lnTo>
                  <a:lnTo>
                    <a:pt x="47" y="10"/>
                  </a:lnTo>
                  <a:lnTo>
                    <a:pt x="45" y="5"/>
                  </a:lnTo>
                  <a:lnTo>
                    <a:pt x="40" y="2"/>
                  </a:lnTo>
                  <a:lnTo>
                    <a:pt x="34" y="0"/>
                  </a:lnTo>
                  <a:lnTo>
                    <a:pt x="34" y="0"/>
                  </a:lnTo>
                  <a:lnTo>
                    <a:pt x="28" y="2"/>
                  </a:lnTo>
                  <a:lnTo>
                    <a:pt x="23" y="5"/>
                  </a:lnTo>
                  <a:lnTo>
                    <a:pt x="21" y="10"/>
                  </a:lnTo>
                  <a:lnTo>
                    <a:pt x="20" y="17"/>
                  </a:lnTo>
                  <a:lnTo>
                    <a:pt x="20" y="17"/>
                  </a:lnTo>
                  <a:lnTo>
                    <a:pt x="20" y="22"/>
                  </a:lnTo>
                  <a:lnTo>
                    <a:pt x="21" y="27"/>
                  </a:lnTo>
                  <a:lnTo>
                    <a:pt x="23" y="32"/>
                  </a:lnTo>
                  <a:lnTo>
                    <a:pt x="26" y="36"/>
                  </a:lnTo>
                  <a:lnTo>
                    <a:pt x="26" y="36"/>
                  </a:lnTo>
                  <a:lnTo>
                    <a:pt x="26" y="36"/>
                  </a:lnTo>
                  <a:lnTo>
                    <a:pt x="28" y="38"/>
                  </a:lnTo>
                  <a:lnTo>
                    <a:pt x="28" y="40"/>
                  </a:lnTo>
                  <a:lnTo>
                    <a:pt x="27" y="43"/>
                  </a:lnTo>
                  <a:lnTo>
                    <a:pt x="24" y="44"/>
                  </a:lnTo>
                  <a:lnTo>
                    <a:pt x="24" y="44"/>
                  </a:lnTo>
                  <a:lnTo>
                    <a:pt x="15" y="46"/>
                  </a:lnTo>
                  <a:lnTo>
                    <a:pt x="8" y="50"/>
                  </a:lnTo>
                  <a:lnTo>
                    <a:pt x="1" y="55"/>
                  </a:lnTo>
                  <a:lnTo>
                    <a:pt x="0" y="57"/>
                  </a:lnTo>
                  <a:lnTo>
                    <a:pt x="0" y="60"/>
                  </a:lnTo>
                  <a:lnTo>
                    <a:pt x="0" y="60"/>
                  </a:lnTo>
                  <a:lnTo>
                    <a:pt x="1" y="62"/>
                  </a:lnTo>
                  <a:lnTo>
                    <a:pt x="3" y="65"/>
                  </a:lnTo>
                  <a:lnTo>
                    <a:pt x="10" y="67"/>
                  </a:lnTo>
                  <a:lnTo>
                    <a:pt x="21" y="68"/>
                  </a:lnTo>
                  <a:lnTo>
                    <a:pt x="34" y="68"/>
                  </a:lnTo>
                  <a:lnTo>
                    <a:pt x="34" y="68"/>
                  </a:lnTo>
                  <a:lnTo>
                    <a:pt x="47" y="68"/>
                  </a:lnTo>
                  <a:lnTo>
                    <a:pt x="58" y="67"/>
                  </a:lnTo>
                  <a:lnTo>
                    <a:pt x="66" y="65"/>
                  </a:lnTo>
                  <a:lnTo>
                    <a:pt x="67" y="62"/>
                  </a:lnTo>
                  <a:lnTo>
                    <a:pt x="68" y="60"/>
                  </a:lnTo>
                  <a:lnTo>
                    <a:pt x="68" y="60"/>
                  </a:lnTo>
                  <a:lnTo>
                    <a:pt x="68" y="57"/>
                  </a:lnTo>
                  <a:lnTo>
                    <a:pt x="67" y="55"/>
                  </a:lnTo>
                  <a:lnTo>
                    <a:pt x="61" y="50"/>
                  </a:lnTo>
                  <a:lnTo>
                    <a:pt x="53" y="46"/>
                  </a:lnTo>
                  <a:lnTo>
                    <a:pt x="44" y="44"/>
                  </a:lnTo>
                  <a:lnTo>
                    <a:pt x="44" y="44"/>
                  </a:lnTo>
                  <a:close/>
                </a:path>
              </a:pathLst>
            </a:custGeom>
            <a:grpFill/>
            <a:ln w="1905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grpSp>
        <p:nvGrpSpPr>
          <p:cNvPr id="170" name="组合 19617"/>
          <p:cNvGrpSpPr/>
          <p:nvPr/>
        </p:nvGrpSpPr>
        <p:grpSpPr>
          <a:xfrm>
            <a:off x="1413605" y="5289395"/>
            <a:ext cx="633737" cy="579176"/>
            <a:chOff x="5173663" y="2378076"/>
            <a:chExt cx="506412" cy="474662"/>
          </a:xfrm>
          <a:solidFill>
            <a:srgbClr val="FF0909"/>
          </a:solidFill>
        </p:grpSpPr>
        <p:sp>
          <p:nvSpPr>
            <p:cNvPr id="171" name="Freeform 127"/>
            <p:cNvSpPr>
              <a:spLocks noEditPoints="1"/>
            </p:cNvSpPr>
            <p:nvPr/>
          </p:nvSpPr>
          <p:spPr bwMode="auto">
            <a:xfrm>
              <a:off x="5384800" y="2378076"/>
              <a:ext cx="212725" cy="212725"/>
            </a:xfrm>
            <a:custGeom>
              <a:avLst/>
              <a:gdLst>
                <a:gd name="T0" fmla="*/ 125 w 249"/>
                <a:gd name="T1" fmla="*/ 24 h 249"/>
                <a:gd name="T2" fmla="*/ 125 w 249"/>
                <a:gd name="T3" fmla="*/ 24 h 249"/>
                <a:gd name="T4" fmla="*/ 25 w 249"/>
                <a:gd name="T5" fmla="*/ 124 h 249"/>
                <a:gd name="T6" fmla="*/ 125 w 249"/>
                <a:gd name="T7" fmla="*/ 224 h 249"/>
                <a:gd name="T8" fmla="*/ 225 w 249"/>
                <a:gd name="T9" fmla="*/ 124 h 249"/>
                <a:gd name="T10" fmla="*/ 125 w 249"/>
                <a:gd name="T11" fmla="*/ 24 h 249"/>
                <a:gd name="T12" fmla="*/ 125 w 249"/>
                <a:gd name="T13" fmla="*/ 249 h 249"/>
                <a:gd name="T14" fmla="*/ 125 w 249"/>
                <a:gd name="T15" fmla="*/ 249 h 249"/>
                <a:gd name="T16" fmla="*/ 0 w 249"/>
                <a:gd name="T17" fmla="*/ 124 h 249"/>
                <a:gd name="T18" fmla="*/ 125 w 249"/>
                <a:gd name="T19" fmla="*/ 0 h 249"/>
                <a:gd name="T20" fmla="*/ 249 w 249"/>
                <a:gd name="T21" fmla="*/ 124 h 249"/>
                <a:gd name="T22" fmla="*/ 125 w 249"/>
                <a:gd name="T23" fmla="*/ 249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9" h="249">
                  <a:moveTo>
                    <a:pt x="125" y="24"/>
                  </a:moveTo>
                  <a:lnTo>
                    <a:pt x="125" y="24"/>
                  </a:lnTo>
                  <a:cubicBezTo>
                    <a:pt x="70" y="24"/>
                    <a:pt x="25" y="69"/>
                    <a:pt x="25" y="124"/>
                  </a:cubicBezTo>
                  <a:cubicBezTo>
                    <a:pt x="25" y="179"/>
                    <a:pt x="70" y="224"/>
                    <a:pt x="125" y="224"/>
                  </a:cubicBezTo>
                  <a:cubicBezTo>
                    <a:pt x="180" y="224"/>
                    <a:pt x="225" y="179"/>
                    <a:pt x="225" y="124"/>
                  </a:cubicBezTo>
                  <a:cubicBezTo>
                    <a:pt x="225" y="69"/>
                    <a:pt x="180" y="24"/>
                    <a:pt x="125" y="24"/>
                  </a:cubicBezTo>
                  <a:close/>
                  <a:moveTo>
                    <a:pt x="125" y="249"/>
                  </a:moveTo>
                  <a:lnTo>
                    <a:pt x="125" y="249"/>
                  </a:lnTo>
                  <a:cubicBezTo>
                    <a:pt x="56" y="249"/>
                    <a:pt x="0" y="193"/>
                    <a:pt x="0" y="124"/>
                  </a:cubicBezTo>
                  <a:cubicBezTo>
                    <a:pt x="0" y="56"/>
                    <a:pt x="56" y="0"/>
                    <a:pt x="125" y="0"/>
                  </a:cubicBezTo>
                  <a:cubicBezTo>
                    <a:pt x="194" y="0"/>
                    <a:pt x="249" y="56"/>
                    <a:pt x="249" y="124"/>
                  </a:cubicBezTo>
                  <a:cubicBezTo>
                    <a:pt x="249" y="193"/>
                    <a:pt x="194" y="249"/>
                    <a:pt x="125" y="249"/>
                  </a:cubicBezTo>
                  <a:close/>
                </a:path>
              </a:pathLst>
            </a:custGeom>
            <a:grpFill/>
            <a:ln w="0">
              <a:noFill/>
              <a:prstDash val="solid"/>
              <a:round/>
              <a:headEnd/>
              <a:tailEnd/>
            </a:ln>
          </p:spPr>
          <p:txBody>
            <a:bodyPr/>
            <a:lstStyle/>
            <a:p>
              <a:pPr defTabSz="543689">
                <a:defRPr/>
              </a:pPr>
              <a:endParaRPr lang="zh-CN" altLang="en-US" sz="3201"/>
            </a:p>
          </p:txBody>
        </p:sp>
        <p:sp>
          <p:nvSpPr>
            <p:cNvPr id="172" name="Freeform 128"/>
            <p:cNvSpPr>
              <a:spLocks noEditPoints="1"/>
            </p:cNvSpPr>
            <p:nvPr/>
          </p:nvSpPr>
          <p:spPr bwMode="auto">
            <a:xfrm>
              <a:off x="5189538" y="2625726"/>
              <a:ext cx="200025" cy="142875"/>
            </a:xfrm>
            <a:custGeom>
              <a:avLst/>
              <a:gdLst>
                <a:gd name="T0" fmla="*/ 19 w 235"/>
                <a:gd name="T1" fmla="*/ 147 h 167"/>
                <a:gd name="T2" fmla="*/ 19 w 235"/>
                <a:gd name="T3" fmla="*/ 147 h 167"/>
                <a:gd name="T4" fmla="*/ 215 w 235"/>
                <a:gd name="T5" fmla="*/ 147 h 167"/>
                <a:gd name="T6" fmla="*/ 215 w 235"/>
                <a:gd name="T7" fmla="*/ 19 h 167"/>
                <a:gd name="T8" fmla="*/ 19 w 235"/>
                <a:gd name="T9" fmla="*/ 19 h 167"/>
                <a:gd name="T10" fmla="*/ 19 w 235"/>
                <a:gd name="T11" fmla="*/ 147 h 167"/>
                <a:gd name="T12" fmla="*/ 225 w 235"/>
                <a:gd name="T13" fmla="*/ 167 h 167"/>
                <a:gd name="T14" fmla="*/ 225 w 235"/>
                <a:gd name="T15" fmla="*/ 167 h 167"/>
                <a:gd name="T16" fmla="*/ 9 w 235"/>
                <a:gd name="T17" fmla="*/ 167 h 167"/>
                <a:gd name="T18" fmla="*/ 0 w 235"/>
                <a:gd name="T19" fmla="*/ 157 h 167"/>
                <a:gd name="T20" fmla="*/ 0 w 235"/>
                <a:gd name="T21" fmla="*/ 10 h 167"/>
                <a:gd name="T22" fmla="*/ 9 w 235"/>
                <a:gd name="T23" fmla="*/ 0 h 167"/>
                <a:gd name="T24" fmla="*/ 225 w 235"/>
                <a:gd name="T25" fmla="*/ 0 h 167"/>
                <a:gd name="T26" fmla="*/ 235 w 235"/>
                <a:gd name="T27" fmla="*/ 10 h 167"/>
                <a:gd name="T28" fmla="*/ 235 w 235"/>
                <a:gd name="T29" fmla="*/ 157 h 167"/>
                <a:gd name="T30" fmla="*/ 225 w 235"/>
                <a:gd name="T31" fmla="*/ 167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35" h="167">
                  <a:moveTo>
                    <a:pt x="19" y="147"/>
                  </a:moveTo>
                  <a:lnTo>
                    <a:pt x="19" y="147"/>
                  </a:lnTo>
                  <a:lnTo>
                    <a:pt x="215" y="147"/>
                  </a:lnTo>
                  <a:lnTo>
                    <a:pt x="215" y="19"/>
                  </a:lnTo>
                  <a:lnTo>
                    <a:pt x="19" y="19"/>
                  </a:lnTo>
                  <a:lnTo>
                    <a:pt x="19" y="147"/>
                  </a:lnTo>
                  <a:close/>
                  <a:moveTo>
                    <a:pt x="225" y="167"/>
                  </a:moveTo>
                  <a:lnTo>
                    <a:pt x="225" y="167"/>
                  </a:lnTo>
                  <a:lnTo>
                    <a:pt x="9" y="167"/>
                  </a:lnTo>
                  <a:cubicBezTo>
                    <a:pt x="4" y="167"/>
                    <a:pt x="0" y="163"/>
                    <a:pt x="0" y="157"/>
                  </a:cubicBezTo>
                  <a:lnTo>
                    <a:pt x="0" y="10"/>
                  </a:lnTo>
                  <a:cubicBezTo>
                    <a:pt x="0" y="4"/>
                    <a:pt x="4" y="0"/>
                    <a:pt x="9" y="0"/>
                  </a:cubicBezTo>
                  <a:lnTo>
                    <a:pt x="225" y="0"/>
                  </a:lnTo>
                  <a:cubicBezTo>
                    <a:pt x="230" y="0"/>
                    <a:pt x="235" y="4"/>
                    <a:pt x="235" y="10"/>
                  </a:cubicBezTo>
                  <a:lnTo>
                    <a:pt x="235" y="157"/>
                  </a:lnTo>
                  <a:cubicBezTo>
                    <a:pt x="235" y="163"/>
                    <a:pt x="230" y="167"/>
                    <a:pt x="225" y="167"/>
                  </a:cubicBezTo>
                  <a:close/>
                </a:path>
              </a:pathLst>
            </a:custGeom>
            <a:grpFill/>
            <a:ln w="0">
              <a:noFill/>
              <a:prstDash val="solid"/>
              <a:round/>
              <a:headEnd/>
              <a:tailEnd/>
            </a:ln>
          </p:spPr>
          <p:txBody>
            <a:bodyPr/>
            <a:lstStyle/>
            <a:p>
              <a:pPr defTabSz="543689">
                <a:defRPr/>
              </a:pPr>
              <a:endParaRPr lang="zh-CN" altLang="en-US" sz="3201"/>
            </a:p>
          </p:txBody>
        </p:sp>
        <p:sp>
          <p:nvSpPr>
            <p:cNvPr id="173" name="Freeform 129"/>
            <p:cNvSpPr>
              <a:spLocks/>
            </p:cNvSpPr>
            <p:nvPr/>
          </p:nvSpPr>
          <p:spPr bwMode="auto">
            <a:xfrm>
              <a:off x="5173663" y="2778126"/>
              <a:ext cx="231775" cy="28575"/>
            </a:xfrm>
            <a:custGeom>
              <a:avLst/>
              <a:gdLst>
                <a:gd name="T0" fmla="*/ 244 w 272"/>
                <a:gd name="T1" fmla="*/ 0 h 34"/>
                <a:gd name="T2" fmla="*/ 244 w 272"/>
                <a:gd name="T3" fmla="*/ 0 h 34"/>
                <a:gd name="T4" fmla="*/ 19 w 272"/>
                <a:gd name="T5" fmla="*/ 0 h 34"/>
                <a:gd name="T6" fmla="*/ 0 w 272"/>
                <a:gd name="T7" fmla="*/ 18 h 34"/>
                <a:gd name="T8" fmla="*/ 0 w 272"/>
                <a:gd name="T9" fmla="*/ 34 h 34"/>
                <a:gd name="T10" fmla="*/ 272 w 272"/>
                <a:gd name="T11" fmla="*/ 34 h 34"/>
                <a:gd name="T12" fmla="*/ 272 w 272"/>
                <a:gd name="T13" fmla="*/ 18 h 34"/>
                <a:gd name="T14" fmla="*/ 244 w 272"/>
                <a:gd name="T15" fmla="*/ 0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2" h="34">
                  <a:moveTo>
                    <a:pt x="244" y="0"/>
                  </a:moveTo>
                  <a:lnTo>
                    <a:pt x="244" y="0"/>
                  </a:lnTo>
                  <a:lnTo>
                    <a:pt x="19" y="0"/>
                  </a:lnTo>
                  <a:lnTo>
                    <a:pt x="0" y="18"/>
                  </a:lnTo>
                  <a:lnTo>
                    <a:pt x="0" y="34"/>
                  </a:lnTo>
                  <a:lnTo>
                    <a:pt x="272" y="34"/>
                  </a:lnTo>
                  <a:lnTo>
                    <a:pt x="272" y="18"/>
                  </a:lnTo>
                  <a:lnTo>
                    <a:pt x="244" y="0"/>
                  </a:lnTo>
                  <a:close/>
                </a:path>
              </a:pathLst>
            </a:custGeom>
            <a:grpFill/>
            <a:ln w="0">
              <a:noFill/>
              <a:prstDash val="solid"/>
              <a:round/>
              <a:headEnd/>
              <a:tailEnd/>
            </a:ln>
          </p:spPr>
          <p:txBody>
            <a:bodyPr/>
            <a:lstStyle/>
            <a:p>
              <a:pPr defTabSz="543689">
                <a:defRPr/>
              </a:pPr>
              <a:endParaRPr lang="zh-CN" altLang="en-US" sz="3201"/>
            </a:p>
          </p:txBody>
        </p:sp>
        <p:sp>
          <p:nvSpPr>
            <p:cNvPr id="174" name="Freeform 130"/>
            <p:cNvSpPr>
              <a:spLocks/>
            </p:cNvSpPr>
            <p:nvPr/>
          </p:nvSpPr>
          <p:spPr bwMode="auto">
            <a:xfrm>
              <a:off x="5305425" y="2800351"/>
              <a:ext cx="206375" cy="41275"/>
            </a:xfrm>
            <a:custGeom>
              <a:avLst/>
              <a:gdLst>
                <a:gd name="T0" fmla="*/ 241 w 241"/>
                <a:gd name="T1" fmla="*/ 48 h 48"/>
                <a:gd name="T2" fmla="*/ 241 w 241"/>
                <a:gd name="T3" fmla="*/ 48 h 48"/>
                <a:gd name="T4" fmla="*/ 12 w 241"/>
                <a:gd name="T5" fmla="*/ 48 h 48"/>
                <a:gd name="T6" fmla="*/ 0 w 241"/>
                <a:gd name="T7" fmla="*/ 36 h 48"/>
                <a:gd name="T8" fmla="*/ 0 w 241"/>
                <a:gd name="T9" fmla="*/ 0 h 48"/>
                <a:gd name="T10" fmla="*/ 25 w 241"/>
                <a:gd name="T11" fmla="*/ 0 h 48"/>
                <a:gd name="T12" fmla="*/ 25 w 241"/>
                <a:gd name="T13" fmla="*/ 24 h 48"/>
                <a:gd name="T14" fmla="*/ 241 w 241"/>
                <a:gd name="T15" fmla="*/ 24 h 48"/>
                <a:gd name="T16" fmla="*/ 241 w 241"/>
                <a:gd name="T17"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1" h="48">
                  <a:moveTo>
                    <a:pt x="241" y="48"/>
                  </a:moveTo>
                  <a:lnTo>
                    <a:pt x="241" y="48"/>
                  </a:lnTo>
                  <a:lnTo>
                    <a:pt x="12" y="48"/>
                  </a:lnTo>
                  <a:cubicBezTo>
                    <a:pt x="6" y="48"/>
                    <a:pt x="0" y="43"/>
                    <a:pt x="0" y="36"/>
                  </a:cubicBezTo>
                  <a:lnTo>
                    <a:pt x="0" y="0"/>
                  </a:lnTo>
                  <a:lnTo>
                    <a:pt x="25" y="0"/>
                  </a:lnTo>
                  <a:lnTo>
                    <a:pt x="25" y="24"/>
                  </a:lnTo>
                  <a:lnTo>
                    <a:pt x="241" y="24"/>
                  </a:lnTo>
                  <a:lnTo>
                    <a:pt x="241" y="48"/>
                  </a:lnTo>
                  <a:close/>
                </a:path>
              </a:pathLst>
            </a:custGeom>
            <a:grpFill/>
            <a:ln w="0">
              <a:noFill/>
              <a:prstDash val="solid"/>
              <a:round/>
              <a:headEnd/>
              <a:tailEnd/>
            </a:ln>
          </p:spPr>
          <p:txBody>
            <a:bodyPr/>
            <a:lstStyle/>
            <a:p>
              <a:pPr defTabSz="543689">
                <a:defRPr/>
              </a:pPr>
              <a:endParaRPr lang="zh-CN" altLang="en-US" sz="3201"/>
            </a:p>
          </p:txBody>
        </p:sp>
        <p:sp>
          <p:nvSpPr>
            <p:cNvPr id="175" name="Freeform 131"/>
            <p:cNvSpPr>
              <a:spLocks/>
            </p:cNvSpPr>
            <p:nvPr/>
          </p:nvSpPr>
          <p:spPr bwMode="auto">
            <a:xfrm>
              <a:off x="5324475" y="2584451"/>
              <a:ext cx="355600" cy="257175"/>
            </a:xfrm>
            <a:custGeom>
              <a:avLst/>
              <a:gdLst>
                <a:gd name="T0" fmla="*/ 406 w 418"/>
                <a:gd name="T1" fmla="*/ 300 h 300"/>
                <a:gd name="T2" fmla="*/ 406 w 418"/>
                <a:gd name="T3" fmla="*/ 300 h 300"/>
                <a:gd name="T4" fmla="*/ 328 w 418"/>
                <a:gd name="T5" fmla="*/ 300 h 300"/>
                <a:gd name="T6" fmla="*/ 328 w 418"/>
                <a:gd name="T7" fmla="*/ 276 h 300"/>
                <a:gd name="T8" fmla="*/ 394 w 418"/>
                <a:gd name="T9" fmla="*/ 276 h 300"/>
                <a:gd name="T10" fmla="*/ 394 w 418"/>
                <a:gd name="T11" fmla="*/ 73 h 300"/>
                <a:gd name="T12" fmla="*/ 317 w 418"/>
                <a:gd name="T13" fmla="*/ 29 h 300"/>
                <a:gd name="T14" fmla="*/ 266 w 418"/>
                <a:gd name="T15" fmla="*/ 84 h 300"/>
                <a:gd name="T16" fmla="*/ 249 w 418"/>
                <a:gd name="T17" fmla="*/ 86 h 300"/>
                <a:gd name="T18" fmla="*/ 216 w 418"/>
                <a:gd name="T19" fmla="*/ 61 h 300"/>
                <a:gd name="T20" fmla="*/ 173 w 418"/>
                <a:gd name="T21" fmla="*/ 61 h 300"/>
                <a:gd name="T22" fmla="*/ 141 w 418"/>
                <a:gd name="T23" fmla="*/ 86 h 300"/>
                <a:gd name="T24" fmla="*/ 124 w 418"/>
                <a:gd name="T25" fmla="*/ 85 h 300"/>
                <a:gd name="T26" fmla="*/ 73 w 418"/>
                <a:gd name="T27" fmla="*/ 29 h 300"/>
                <a:gd name="T28" fmla="*/ 14 w 418"/>
                <a:gd name="T29" fmla="*/ 68 h 300"/>
                <a:gd name="T30" fmla="*/ 0 w 418"/>
                <a:gd name="T31" fmla="*/ 47 h 300"/>
                <a:gd name="T32" fmla="*/ 69 w 418"/>
                <a:gd name="T33" fmla="*/ 3 h 300"/>
                <a:gd name="T34" fmla="*/ 85 w 418"/>
                <a:gd name="T35" fmla="*/ 5 h 300"/>
                <a:gd name="T36" fmla="*/ 134 w 418"/>
                <a:gd name="T37" fmla="*/ 60 h 300"/>
                <a:gd name="T38" fmla="*/ 161 w 418"/>
                <a:gd name="T39" fmla="*/ 39 h 300"/>
                <a:gd name="T40" fmla="*/ 168 w 418"/>
                <a:gd name="T41" fmla="*/ 36 h 300"/>
                <a:gd name="T42" fmla="*/ 220 w 418"/>
                <a:gd name="T43" fmla="*/ 36 h 300"/>
                <a:gd name="T44" fmla="*/ 227 w 418"/>
                <a:gd name="T45" fmla="*/ 39 h 300"/>
                <a:gd name="T46" fmla="*/ 255 w 418"/>
                <a:gd name="T47" fmla="*/ 59 h 300"/>
                <a:gd name="T48" fmla="*/ 306 w 418"/>
                <a:gd name="T49" fmla="*/ 5 h 300"/>
                <a:gd name="T50" fmla="*/ 321 w 418"/>
                <a:gd name="T51" fmla="*/ 3 h 300"/>
                <a:gd name="T52" fmla="*/ 413 w 418"/>
                <a:gd name="T53" fmla="*/ 57 h 300"/>
                <a:gd name="T54" fmla="*/ 418 w 418"/>
                <a:gd name="T55" fmla="*/ 67 h 300"/>
                <a:gd name="T56" fmla="*/ 418 w 418"/>
                <a:gd name="T57" fmla="*/ 288 h 300"/>
                <a:gd name="T58" fmla="*/ 406 w 418"/>
                <a:gd name="T59" fmla="*/ 300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18" h="300">
                  <a:moveTo>
                    <a:pt x="406" y="300"/>
                  </a:moveTo>
                  <a:lnTo>
                    <a:pt x="406" y="300"/>
                  </a:lnTo>
                  <a:lnTo>
                    <a:pt x="328" y="300"/>
                  </a:lnTo>
                  <a:lnTo>
                    <a:pt x="328" y="276"/>
                  </a:lnTo>
                  <a:lnTo>
                    <a:pt x="394" y="276"/>
                  </a:lnTo>
                  <a:lnTo>
                    <a:pt x="394" y="73"/>
                  </a:lnTo>
                  <a:cubicBezTo>
                    <a:pt x="375" y="61"/>
                    <a:pt x="335" y="38"/>
                    <a:pt x="317" y="29"/>
                  </a:cubicBezTo>
                  <a:lnTo>
                    <a:pt x="266" y="84"/>
                  </a:lnTo>
                  <a:cubicBezTo>
                    <a:pt x="262" y="89"/>
                    <a:pt x="255" y="89"/>
                    <a:pt x="249" y="86"/>
                  </a:cubicBezTo>
                  <a:lnTo>
                    <a:pt x="216" y="61"/>
                  </a:lnTo>
                  <a:lnTo>
                    <a:pt x="173" y="61"/>
                  </a:lnTo>
                  <a:lnTo>
                    <a:pt x="141" y="86"/>
                  </a:lnTo>
                  <a:cubicBezTo>
                    <a:pt x="136" y="90"/>
                    <a:pt x="128" y="90"/>
                    <a:pt x="124" y="85"/>
                  </a:cubicBezTo>
                  <a:lnTo>
                    <a:pt x="73" y="29"/>
                  </a:lnTo>
                  <a:lnTo>
                    <a:pt x="14" y="68"/>
                  </a:lnTo>
                  <a:lnTo>
                    <a:pt x="0" y="47"/>
                  </a:lnTo>
                  <a:lnTo>
                    <a:pt x="69" y="3"/>
                  </a:lnTo>
                  <a:cubicBezTo>
                    <a:pt x="74" y="0"/>
                    <a:pt x="80" y="1"/>
                    <a:pt x="85" y="5"/>
                  </a:cubicBezTo>
                  <a:lnTo>
                    <a:pt x="134" y="60"/>
                  </a:lnTo>
                  <a:lnTo>
                    <a:pt x="161" y="39"/>
                  </a:lnTo>
                  <a:cubicBezTo>
                    <a:pt x="163" y="37"/>
                    <a:pt x="166" y="36"/>
                    <a:pt x="168" y="36"/>
                  </a:cubicBezTo>
                  <a:lnTo>
                    <a:pt x="220" y="36"/>
                  </a:lnTo>
                  <a:cubicBezTo>
                    <a:pt x="223" y="36"/>
                    <a:pt x="225" y="37"/>
                    <a:pt x="227" y="39"/>
                  </a:cubicBezTo>
                  <a:lnTo>
                    <a:pt x="255" y="59"/>
                  </a:lnTo>
                  <a:lnTo>
                    <a:pt x="306" y="5"/>
                  </a:lnTo>
                  <a:cubicBezTo>
                    <a:pt x="309" y="1"/>
                    <a:pt x="316" y="0"/>
                    <a:pt x="321" y="3"/>
                  </a:cubicBezTo>
                  <a:cubicBezTo>
                    <a:pt x="323" y="4"/>
                    <a:pt x="393" y="42"/>
                    <a:pt x="413" y="57"/>
                  </a:cubicBezTo>
                  <a:cubicBezTo>
                    <a:pt x="417" y="59"/>
                    <a:pt x="418" y="63"/>
                    <a:pt x="418" y="67"/>
                  </a:cubicBezTo>
                  <a:lnTo>
                    <a:pt x="418" y="288"/>
                  </a:lnTo>
                  <a:cubicBezTo>
                    <a:pt x="418" y="295"/>
                    <a:pt x="413" y="300"/>
                    <a:pt x="406" y="300"/>
                  </a:cubicBezTo>
                  <a:close/>
                </a:path>
              </a:pathLst>
            </a:custGeom>
            <a:grpFill/>
            <a:ln w="0">
              <a:noFill/>
              <a:prstDash val="solid"/>
              <a:round/>
              <a:headEnd/>
              <a:tailEnd/>
            </a:ln>
          </p:spPr>
          <p:txBody>
            <a:bodyPr/>
            <a:lstStyle/>
            <a:p>
              <a:pPr defTabSz="543689">
                <a:defRPr/>
              </a:pPr>
              <a:endParaRPr lang="zh-CN" altLang="en-US" sz="3201"/>
            </a:p>
          </p:txBody>
        </p:sp>
        <p:sp>
          <p:nvSpPr>
            <p:cNvPr id="176" name="Freeform 132"/>
            <p:cNvSpPr>
              <a:spLocks/>
            </p:cNvSpPr>
            <p:nvPr/>
          </p:nvSpPr>
          <p:spPr bwMode="auto">
            <a:xfrm>
              <a:off x="5500688" y="2808288"/>
              <a:ext cx="42863" cy="44450"/>
            </a:xfrm>
            <a:custGeom>
              <a:avLst/>
              <a:gdLst>
                <a:gd name="T0" fmla="*/ 25 w 51"/>
                <a:gd name="T1" fmla="*/ 52 h 52"/>
                <a:gd name="T2" fmla="*/ 25 w 51"/>
                <a:gd name="T3" fmla="*/ 52 h 52"/>
                <a:gd name="T4" fmla="*/ 0 w 51"/>
                <a:gd name="T5" fmla="*/ 26 h 52"/>
                <a:gd name="T6" fmla="*/ 25 w 51"/>
                <a:gd name="T7" fmla="*/ 0 h 52"/>
                <a:gd name="T8" fmla="*/ 51 w 51"/>
                <a:gd name="T9" fmla="*/ 26 h 52"/>
                <a:gd name="T10" fmla="*/ 25 w 51"/>
                <a:gd name="T11" fmla="*/ 52 h 52"/>
              </a:gdLst>
              <a:ahLst/>
              <a:cxnLst>
                <a:cxn ang="0">
                  <a:pos x="T0" y="T1"/>
                </a:cxn>
                <a:cxn ang="0">
                  <a:pos x="T2" y="T3"/>
                </a:cxn>
                <a:cxn ang="0">
                  <a:pos x="T4" y="T5"/>
                </a:cxn>
                <a:cxn ang="0">
                  <a:pos x="T6" y="T7"/>
                </a:cxn>
                <a:cxn ang="0">
                  <a:pos x="T8" y="T9"/>
                </a:cxn>
                <a:cxn ang="0">
                  <a:pos x="T10" y="T11"/>
                </a:cxn>
              </a:cxnLst>
              <a:rect l="0" t="0" r="r" b="b"/>
              <a:pathLst>
                <a:path w="51" h="52">
                  <a:moveTo>
                    <a:pt x="25" y="52"/>
                  </a:moveTo>
                  <a:lnTo>
                    <a:pt x="25" y="52"/>
                  </a:lnTo>
                  <a:cubicBezTo>
                    <a:pt x="11" y="52"/>
                    <a:pt x="0" y="40"/>
                    <a:pt x="0" y="26"/>
                  </a:cubicBezTo>
                  <a:cubicBezTo>
                    <a:pt x="0" y="12"/>
                    <a:pt x="11" y="0"/>
                    <a:pt x="25" y="0"/>
                  </a:cubicBezTo>
                  <a:cubicBezTo>
                    <a:pt x="39" y="0"/>
                    <a:pt x="51" y="12"/>
                    <a:pt x="51" y="26"/>
                  </a:cubicBezTo>
                  <a:cubicBezTo>
                    <a:pt x="51" y="40"/>
                    <a:pt x="39" y="52"/>
                    <a:pt x="25" y="52"/>
                  </a:cubicBezTo>
                  <a:close/>
                </a:path>
              </a:pathLst>
            </a:custGeom>
            <a:grpFill/>
            <a:ln w="0">
              <a:noFill/>
              <a:prstDash val="solid"/>
              <a:round/>
              <a:headEnd/>
              <a:tailEnd/>
            </a:ln>
          </p:spPr>
          <p:txBody>
            <a:bodyPr/>
            <a:lstStyle/>
            <a:p>
              <a:pPr defTabSz="543689">
                <a:defRPr/>
              </a:pPr>
              <a:endParaRPr lang="zh-CN" altLang="en-US" sz="3201"/>
            </a:p>
          </p:txBody>
        </p:sp>
        <p:sp>
          <p:nvSpPr>
            <p:cNvPr id="177" name="Freeform 133"/>
            <p:cNvSpPr>
              <a:spLocks/>
            </p:cNvSpPr>
            <p:nvPr/>
          </p:nvSpPr>
          <p:spPr bwMode="auto">
            <a:xfrm>
              <a:off x="5567363" y="2808288"/>
              <a:ext cx="42863" cy="44450"/>
            </a:xfrm>
            <a:custGeom>
              <a:avLst/>
              <a:gdLst>
                <a:gd name="T0" fmla="*/ 25 w 51"/>
                <a:gd name="T1" fmla="*/ 51 h 51"/>
                <a:gd name="T2" fmla="*/ 25 w 51"/>
                <a:gd name="T3" fmla="*/ 51 h 51"/>
                <a:gd name="T4" fmla="*/ 0 w 51"/>
                <a:gd name="T5" fmla="*/ 26 h 51"/>
                <a:gd name="T6" fmla="*/ 25 w 51"/>
                <a:gd name="T7" fmla="*/ 0 h 51"/>
                <a:gd name="T8" fmla="*/ 51 w 51"/>
                <a:gd name="T9" fmla="*/ 26 h 51"/>
                <a:gd name="T10" fmla="*/ 25 w 51"/>
                <a:gd name="T11" fmla="*/ 51 h 51"/>
              </a:gdLst>
              <a:ahLst/>
              <a:cxnLst>
                <a:cxn ang="0">
                  <a:pos x="T0" y="T1"/>
                </a:cxn>
                <a:cxn ang="0">
                  <a:pos x="T2" y="T3"/>
                </a:cxn>
                <a:cxn ang="0">
                  <a:pos x="T4" y="T5"/>
                </a:cxn>
                <a:cxn ang="0">
                  <a:pos x="T6" y="T7"/>
                </a:cxn>
                <a:cxn ang="0">
                  <a:pos x="T8" y="T9"/>
                </a:cxn>
                <a:cxn ang="0">
                  <a:pos x="T10" y="T11"/>
                </a:cxn>
              </a:cxnLst>
              <a:rect l="0" t="0" r="r" b="b"/>
              <a:pathLst>
                <a:path w="51" h="51">
                  <a:moveTo>
                    <a:pt x="25" y="51"/>
                  </a:moveTo>
                  <a:lnTo>
                    <a:pt x="25" y="51"/>
                  </a:lnTo>
                  <a:cubicBezTo>
                    <a:pt x="11" y="51"/>
                    <a:pt x="0" y="40"/>
                    <a:pt x="0" y="26"/>
                  </a:cubicBezTo>
                  <a:cubicBezTo>
                    <a:pt x="0" y="12"/>
                    <a:pt x="11" y="0"/>
                    <a:pt x="25" y="0"/>
                  </a:cubicBezTo>
                  <a:cubicBezTo>
                    <a:pt x="39" y="0"/>
                    <a:pt x="51" y="12"/>
                    <a:pt x="51" y="26"/>
                  </a:cubicBezTo>
                  <a:cubicBezTo>
                    <a:pt x="51" y="40"/>
                    <a:pt x="39" y="51"/>
                    <a:pt x="25" y="51"/>
                  </a:cubicBezTo>
                  <a:close/>
                </a:path>
              </a:pathLst>
            </a:custGeom>
            <a:grpFill/>
            <a:ln w="0">
              <a:noFill/>
              <a:prstDash val="solid"/>
              <a:round/>
              <a:headEnd/>
              <a:tailEnd/>
            </a:ln>
          </p:spPr>
          <p:txBody>
            <a:bodyPr/>
            <a:lstStyle/>
            <a:p>
              <a:pPr defTabSz="543689">
                <a:defRPr/>
              </a:pPr>
              <a:endParaRPr lang="zh-CN" altLang="en-US" sz="3201"/>
            </a:p>
          </p:txBody>
        </p:sp>
        <p:sp>
          <p:nvSpPr>
            <p:cNvPr id="178" name="Freeform 134"/>
            <p:cNvSpPr>
              <a:spLocks/>
            </p:cNvSpPr>
            <p:nvPr/>
          </p:nvSpPr>
          <p:spPr bwMode="auto">
            <a:xfrm>
              <a:off x="5459413" y="2625726"/>
              <a:ext cx="63500" cy="152400"/>
            </a:xfrm>
            <a:custGeom>
              <a:avLst/>
              <a:gdLst>
                <a:gd name="T0" fmla="*/ 6 w 75"/>
                <a:gd name="T1" fmla="*/ 0 h 177"/>
                <a:gd name="T2" fmla="*/ 6 w 75"/>
                <a:gd name="T3" fmla="*/ 0 h 177"/>
                <a:gd name="T4" fmla="*/ 16 w 75"/>
                <a:gd name="T5" fmla="*/ 36 h 177"/>
                <a:gd name="T6" fmla="*/ 0 w 75"/>
                <a:gd name="T7" fmla="*/ 137 h 177"/>
                <a:gd name="T8" fmla="*/ 39 w 75"/>
                <a:gd name="T9" fmla="*/ 177 h 177"/>
                <a:gd name="T10" fmla="*/ 75 w 75"/>
                <a:gd name="T11" fmla="*/ 137 h 177"/>
                <a:gd name="T12" fmla="*/ 56 w 75"/>
                <a:gd name="T13" fmla="*/ 37 h 177"/>
                <a:gd name="T14" fmla="*/ 64 w 75"/>
                <a:gd name="T15" fmla="*/ 0 h 17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5" h="177">
                  <a:moveTo>
                    <a:pt x="6" y="0"/>
                  </a:moveTo>
                  <a:lnTo>
                    <a:pt x="6" y="0"/>
                  </a:lnTo>
                  <a:lnTo>
                    <a:pt x="16" y="36"/>
                  </a:lnTo>
                  <a:lnTo>
                    <a:pt x="0" y="137"/>
                  </a:lnTo>
                  <a:lnTo>
                    <a:pt x="39" y="177"/>
                  </a:lnTo>
                  <a:lnTo>
                    <a:pt x="75" y="137"/>
                  </a:lnTo>
                  <a:lnTo>
                    <a:pt x="56" y="37"/>
                  </a:lnTo>
                  <a:lnTo>
                    <a:pt x="64" y="0"/>
                  </a:lnTo>
                </a:path>
              </a:pathLst>
            </a:custGeom>
            <a:grpFill/>
            <a:ln w="0">
              <a:noFill/>
              <a:prstDash val="solid"/>
              <a:round/>
              <a:headEnd/>
              <a:tailEnd/>
            </a:ln>
          </p:spPr>
          <p:txBody>
            <a:bodyPr/>
            <a:lstStyle/>
            <a:p>
              <a:pPr defTabSz="543689">
                <a:defRPr/>
              </a:pPr>
              <a:endParaRPr lang="zh-CN" altLang="en-US" sz="3201"/>
            </a:p>
          </p:txBody>
        </p:sp>
      </p:grpSp>
      <p:grpSp>
        <p:nvGrpSpPr>
          <p:cNvPr id="179" name="组合 19617"/>
          <p:cNvGrpSpPr/>
          <p:nvPr/>
        </p:nvGrpSpPr>
        <p:grpSpPr>
          <a:xfrm>
            <a:off x="2241514" y="5213009"/>
            <a:ext cx="619393" cy="594955"/>
            <a:chOff x="5173663" y="2378076"/>
            <a:chExt cx="506412" cy="474662"/>
          </a:xfrm>
          <a:solidFill>
            <a:srgbClr val="00B0F0"/>
          </a:solidFill>
        </p:grpSpPr>
        <p:sp>
          <p:nvSpPr>
            <p:cNvPr id="180" name="Freeform 127"/>
            <p:cNvSpPr>
              <a:spLocks noEditPoints="1"/>
            </p:cNvSpPr>
            <p:nvPr/>
          </p:nvSpPr>
          <p:spPr bwMode="auto">
            <a:xfrm>
              <a:off x="5384800" y="2378076"/>
              <a:ext cx="212725" cy="212725"/>
            </a:xfrm>
            <a:custGeom>
              <a:avLst/>
              <a:gdLst>
                <a:gd name="T0" fmla="*/ 125 w 249"/>
                <a:gd name="T1" fmla="*/ 24 h 249"/>
                <a:gd name="T2" fmla="*/ 125 w 249"/>
                <a:gd name="T3" fmla="*/ 24 h 249"/>
                <a:gd name="T4" fmla="*/ 25 w 249"/>
                <a:gd name="T5" fmla="*/ 124 h 249"/>
                <a:gd name="T6" fmla="*/ 125 w 249"/>
                <a:gd name="T7" fmla="*/ 224 h 249"/>
                <a:gd name="T8" fmla="*/ 225 w 249"/>
                <a:gd name="T9" fmla="*/ 124 h 249"/>
                <a:gd name="T10" fmla="*/ 125 w 249"/>
                <a:gd name="T11" fmla="*/ 24 h 249"/>
                <a:gd name="T12" fmla="*/ 125 w 249"/>
                <a:gd name="T13" fmla="*/ 249 h 249"/>
                <a:gd name="T14" fmla="*/ 125 w 249"/>
                <a:gd name="T15" fmla="*/ 249 h 249"/>
                <a:gd name="T16" fmla="*/ 0 w 249"/>
                <a:gd name="T17" fmla="*/ 124 h 249"/>
                <a:gd name="T18" fmla="*/ 125 w 249"/>
                <a:gd name="T19" fmla="*/ 0 h 249"/>
                <a:gd name="T20" fmla="*/ 249 w 249"/>
                <a:gd name="T21" fmla="*/ 124 h 249"/>
                <a:gd name="T22" fmla="*/ 125 w 249"/>
                <a:gd name="T23" fmla="*/ 249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9" h="249">
                  <a:moveTo>
                    <a:pt x="125" y="24"/>
                  </a:moveTo>
                  <a:lnTo>
                    <a:pt x="125" y="24"/>
                  </a:lnTo>
                  <a:cubicBezTo>
                    <a:pt x="70" y="24"/>
                    <a:pt x="25" y="69"/>
                    <a:pt x="25" y="124"/>
                  </a:cubicBezTo>
                  <a:cubicBezTo>
                    <a:pt x="25" y="179"/>
                    <a:pt x="70" y="224"/>
                    <a:pt x="125" y="224"/>
                  </a:cubicBezTo>
                  <a:cubicBezTo>
                    <a:pt x="180" y="224"/>
                    <a:pt x="225" y="179"/>
                    <a:pt x="225" y="124"/>
                  </a:cubicBezTo>
                  <a:cubicBezTo>
                    <a:pt x="225" y="69"/>
                    <a:pt x="180" y="24"/>
                    <a:pt x="125" y="24"/>
                  </a:cubicBezTo>
                  <a:close/>
                  <a:moveTo>
                    <a:pt x="125" y="249"/>
                  </a:moveTo>
                  <a:lnTo>
                    <a:pt x="125" y="249"/>
                  </a:lnTo>
                  <a:cubicBezTo>
                    <a:pt x="56" y="249"/>
                    <a:pt x="0" y="193"/>
                    <a:pt x="0" y="124"/>
                  </a:cubicBezTo>
                  <a:cubicBezTo>
                    <a:pt x="0" y="56"/>
                    <a:pt x="56" y="0"/>
                    <a:pt x="125" y="0"/>
                  </a:cubicBezTo>
                  <a:cubicBezTo>
                    <a:pt x="194" y="0"/>
                    <a:pt x="249" y="56"/>
                    <a:pt x="249" y="124"/>
                  </a:cubicBezTo>
                  <a:cubicBezTo>
                    <a:pt x="249" y="193"/>
                    <a:pt x="194" y="249"/>
                    <a:pt x="125" y="249"/>
                  </a:cubicBezTo>
                  <a:close/>
                </a:path>
              </a:pathLst>
            </a:custGeom>
            <a:grpFill/>
            <a:ln w="0">
              <a:noFill/>
              <a:prstDash val="solid"/>
              <a:round/>
              <a:headEnd/>
              <a:tailEnd/>
            </a:ln>
          </p:spPr>
          <p:txBody>
            <a:bodyPr/>
            <a:lstStyle/>
            <a:p>
              <a:pPr defTabSz="543689">
                <a:defRPr/>
              </a:pPr>
              <a:endParaRPr lang="zh-CN" altLang="en-US" sz="3201"/>
            </a:p>
          </p:txBody>
        </p:sp>
        <p:sp>
          <p:nvSpPr>
            <p:cNvPr id="181" name="Freeform 128"/>
            <p:cNvSpPr>
              <a:spLocks noEditPoints="1"/>
            </p:cNvSpPr>
            <p:nvPr/>
          </p:nvSpPr>
          <p:spPr bwMode="auto">
            <a:xfrm>
              <a:off x="5189538" y="2625726"/>
              <a:ext cx="200025" cy="142875"/>
            </a:xfrm>
            <a:custGeom>
              <a:avLst/>
              <a:gdLst>
                <a:gd name="T0" fmla="*/ 19 w 235"/>
                <a:gd name="T1" fmla="*/ 147 h 167"/>
                <a:gd name="T2" fmla="*/ 19 w 235"/>
                <a:gd name="T3" fmla="*/ 147 h 167"/>
                <a:gd name="T4" fmla="*/ 215 w 235"/>
                <a:gd name="T5" fmla="*/ 147 h 167"/>
                <a:gd name="T6" fmla="*/ 215 w 235"/>
                <a:gd name="T7" fmla="*/ 19 h 167"/>
                <a:gd name="T8" fmla="*/ 19 w 235"/>
                <a:gd name="T9" fmla="*/ 19 h 167"/>
                <a:gd name="T10" fmla="*/ 19 w 235"/>
                <a:gd name="T11" fmla="*/ 147 h 167"/>
                <a:gd name="T12" fmla="*/ 225 w 235"/>
                <a:gd name="T13" fmla="*/ 167 h 167"/>
                <a:gd name="T14" fmla="*/ 225 w 235"/>
                <a:gd name="T15" fmla="*/ 167 h 167"/>
                <a:gd name="T16" fmla="*/ 9 w 235"/>
                <a:gd name="T17" fmla="*/ 167 h 167"/>
                <a:gd name="T18" fmla="*/ 0 w 235"/>
                <a:gd name="T19" fmla="*/ 157 h 167"/>
                <a:gd name="T20" fmla="*/ 0 w 235"/>
                <a:gd name="T21" fmla="*/ 10 h 167"/>
                <a:gd name="T22" fmla="*/ 9 w 235"/>
                <a:gd name="T23" fmla="*/ 0 h 167"/>
                <a:gd name="T24" fmla="*/ 225 w 235"/>
                <a:gd name="T25" fmla="*/ 0 h 167"/>
                <a:gd name="T26" fmla="*/ 235 w 235"/>
                <a:gd name="T27" fmla="*/ 10 h 167"/>
                <a:gd name="T28" fmla="*/ 235 w 235"/>
                <a:gd name="T29" fmla="*/ 157 h 167"/>
                <a:gd name="T30" fmla="*/ 225 w 235"/>
                <a:gd name="T31" fmla="*/ 167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35" h="167">
                  <a:moveTo>
                    <a:pt x="19" y="147"/>
                  </a:moveTo>
                  <a:lnTo>
                    <a:pt x="19" y="147"/>
                  </a:lnTo>
                  <a:lnTo>
                    <a:pt x="215" y="147"/>
                  </a:lnTo>
                  <a:lnTo>
                    <a:pt x="215" y="19"/>
                  </a:lnTo>
                  <a:lnTo>
                    <a:pt x="19" y="19"/>
                  </a:lnTo>
                  <a:lnTo>
                    <a:pt x="19" y="147"/>
                  </a:lnTo>
                  <a:close/>
                  <a:moveTo>
                    <a:pt x="225" y="167"/>
                  </a:moveTo>
                  <a:lnTo>
                    <a:pt x="225" y="167"/>
                  </a:lnTo>
                  <a:lnTo>
                    <a:pt x="9" y="167"/>
                  </a:lnTo>
                  <a:cubicBezTo>
                    <a:pt x="4" y="167"/>
                    <a:pt x="0" y="163"/>
                    <a:pt x="0" y="157"/>
                  </a:cubicBezTo>
                  <a:lnTo>
                    <a:pt x="0" y="10"/>
                  </a:lnTo>
                  <a:cubicBezTo>
                    <a:pt x="0" y="4"/>
                    <a:pt x="4" y="0"/>
                    <a:pt x="9" y="0"/>
                  </a:cubicBezTo>
                  <a:lnTo>
                    <a:pt x="225" y="0"/>
                  </a:lnTo>
                  <a:cubicBezTo>
                    <a:pt x="230" y="0"/>
                    <a:pt x="235" y="4"/>
                    <a:pt x="235" y="10"/>
                  </a:cubicBezTo>
                  <a:lnTo>
                    <a:pt x="235" y="157"/>
                  </a:lnTo>
                  <a:cubicBezTo>
                    <a:pt x="235" y="163"/>
                    <a:pt x="230" y="167"/>
                    <a:pt x="225" y="167"/>
                  </a:cubicBezTo>
                  <a:close/>
                </a:path>
              </a:pathLst>
            </a:custGeom>
            <a:grpFill/>
            <a:ln w="0">
              <a:noFill/>
              <a:prstDash val="solid"/>
              <a:round/>
              <a:headEnd/>
              <a:tailEnd/>
            </a:ln>
          </p:spPr>
          <p:txBody>
            <a:bodyPr/>
            <a:lstStyle/>
            <a:p>
              <a:pPr defTabSz="543689">
                <a:defRPr/>
              </a:pPr>
              <a:endParaRPr lang="zh-CN" altLang="en-US" sz="3201"/>
            </a:p>
          </p:txBody>
        </p:sp>
        <p:sp>
          <p:nvSpPr>
            <p:cNvPr id="182" name="Freeform 129"/>
            <p:cNvSpPr>
              <a:spLocks/>
            </p:cNvSpPr>
            <p:nvPr/>
          </p:nvSpPr>
          <p:spPr bwMode="auto">
            <a:xfrm>
              <a:off x="5173663" y="2778126"/>
              <a:ext cx="231775" cy="28575"/>
            </a:xfrm>
            <a:custGeom>
              <a:avLst/>
              <a:gdLst>
                <a:gd name="T0" fmla="*/ 244 w 272"/>
                <a:gd name="T1" fmla="*/ 0 h 34"/>
                <a:gd name="T2" fmla="*/ 244 w 272"/>
                <a:gd name="T3" fmla="*/ 0 h 34"/>
                <a:gd name="T4" fmla="*/ 19 w 272"/>
                <a:gd name="T5" fmla="*/ 0 h 34"/>
                <a:gd name="T6" fmla="*/ 0 w 272"/>
                <a:gd name="T7" fmla="*/ 18 h 34"/>
                <a:gd name="T8" fmla="*/ 0 w 272"/>
                <a:gd name="T9" fmla="*/ 34 h 34"/>
                <a:gd name="T10" fmla="*/ 272 w 272"/>
                <a:gd name="T11" fmla="*/ 34 h 34"/>
                <a:gd name="T12" fmla="*/ 272 w 272"/>
                <a:gd name="T13" fmla="*/ 18 h 34"/>
                <a:gd name="T14" fmla="*/ 244 w 272"/>
                <a:gd name="T15" fmla="*/ 0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2" h="34">
                  <a:moveTo>
                    <a:pt x="244" y="0"/>
                  </a:moveTo>
                  <a:lnTo>
                    <a:pt x="244" y="0"/>
                  </a:lnTo>
                  <a:lnTo>
                    <a:pt x="19" y="0"/>
                  </a:lnTo>
                  <a:lnTo>
                    <a:pt x="0" y="18"/>
                  </a:lnTo>
                  <a:lnTo>
                    <a:pt x="0" y="34"/>
                  </a:lnTo>
                  <a:lnTo>
                    <a:pt x="272" y="34"/>
                  </a:lnTo>
                  <a:lnTo>
                    <a:pt x="272" y="18"/>
                  </a:lnTo>
                  <a:lnTo>
                    <a:pt x="244" y="0"/>
                  </a:lnTo>
                  <a:close/>
                </a:path>
              </a:pathLst>
            </a:custGeom>
            <a:grpFill/>
            <a:ln w="0">
              <a:noFill/>
              <a:prstDash val="solid"/>
              <a:round/>
              <a:headEnd/>
              <a:tailEnd/>
            </a:ln>
          </p:spPr>
          <p:txBody>
            <a:bodyPr/>
            <a:lstStyle/>
            <a:p>
              <a:pPr defTabSz="543689">
                <a:defRPr/>
              </a:pPr>
              <a:endParaRPr lang="zh-CN" altLang="en-US" sz="3201"/>
            </a:p>
          </p:txBody>
        </p:sp>
        <p:sp>
          <p:nvSpPr>
            <p:cNvPr id="183" name="Freeform 130"/>
            <p:cNvSpPr>
              <a:spLocks/>
            </p:cNvSpPr>
            <p:nvPr/>
          </p:nvSpPr>
          <p:spPr bwMode="auto">
            <a:xfrm>
              <a:off x="5305425" y="2800351"/>
              <a:ext cx="206375" cy="41275"/>
            </a:xfrm>
            <a:custGeom>
              <a:avLst/>
              <a:gdLst>
                <a:gd name="T0" fmla="*/ 241 w 241"/>
                <a:gd name="T1" fmla="*/ 48 h 48"/>
                <a:gd name="T2" fmla="*/ 241 w 241"/>
                <a:gd name="T3" fmla="*/ 48 h 48"/>
                <a:gd name="T4" fmla="*/ 12 w 241"/>
                <a:gd name="T5" fmla="*/ 48 h 48"/>
                <a:gd name="T6" fmla="*/ 0 w 241"/>
                <a:gd name="T7" fmla="*/ 36 h 48"/>
                <a:gd name="T8" fmla="*/ 0 w 241"/>
                <a:gd name="T9" fmla="*/ 0 h 48"/>
                <a:gd name="T10" fmla="*/ 25 w 241"/>
                <a:gd name="T11" fmla="*/ 0 h 48"/>
                <a:gd name="T12" fmla="*/ 25 w 241"/>
                <a:gd name="T13" fmla="*/ 24 h 48"/>
                <a:gd name="T14" fmla="*/ 241 w 241"/>
                <a:gd name="T15" fmla="*/ 24 h 48"/>
                <a:gd name="T16" fmla="*/ 241 w 241"/>
                <a:gd name="T17"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1" h="48">
                  <a:moveTo>
                    <a:pt x="241" y="48"/>
                  </a:moveTo>
                  <a:lnTo>
                    <a:pt x="241" y="48"/>
                  </a:lnTo>
                  <a:lnTo>
                    <a:pt x="12" y="48"/>
                  </a:lnTo>
                  <a:cubicBezTo>
                    <a:pt x="6" y="48"/>
                    <a:pt x="0" y="43"/>
                    <a:pt x="0" y="36"/>
                  </a:cubicBezTo>
                  <a:lnTo>
                    <a:pt x="0" y="0"/>
                  </a:lnTo>
                  <a:lnTo>
                    <a:pt x="25" y="0"/>
                  </a:lnTo>
                  <a:lnTo>
                    <a:pt x="25" y="24"/>
                  </a:lnTo>
                  <a:lnTo>
                    <a:pt x="241" y="24"/>
                  </a:lnTo>
                  <a:lnTo>
                    <a:pt x="241" y="48"/>
                  </a:lnTo>
                  <a:close/>
                </a:path>
              </a:pathLst>
            </a:custGeom>
            <a:grpFill/>
            <a:ln w="0">
              <a:noFill/>
              <a:prstDash val="solid"/>
              <a:round/>
              <a:headEnd/>
              <a:tailEnd/>
            </a:ln>
          </p:spPr>
          <p:txBody>
            <a:bodyPr/>
            <a:lstStyle/>
            <a:p>
              <a:pPr defTabSz="543689">
                <a:defRPr/>
              </a:pPr>
              <a:endParaRPr lang="zh-CN" altLang="en-US" sz="3201"/>
            </a:p>
          </p:txBody>
        </p:sp>
        <p:sp>
          <p:nvSpPr>
            <p:cNvPr id="184" name="Freeform 131"/>
            <p:cNvSpPr>
              <a:spLocks/>
            </p:cNvSpPr>
            <p:nvPr/>
          </p:nvSpPr>
          <p:spPr bwMode="auto">
            <a:xfrm>
              <a:off x="5324475" y="2584451"/>
              <a:ext cx="355600" cy="257175"/>
            </a:xfrm>
            <a:custGeom>
              <a:avLst/>
              <a:gdLst>
                <a:gd name="T0" fmla="*/ 406 w 418"/>
                <a:gd name="T1" fmla="*/ 300 h 300"/>
                <a:gd name="T2" fmla="*/ 406 w 418"/>
                <a:gd name="T3" fmla="*/ 300 h 300"/>
                <a:gd name="T4" fmla="*/ 328 w 418"/>
                <a:gd name="T5" fmla="*/ 300 h 300"/>
                <a:gd name="T6" fmla="*/ 328 w 418"/>
                <a:gd name="T7" fmla="*/ 276 h 300"/>
                <a:gd name="T8" fmla="*/ 394 w 418"/>
                <a:gd name="T9" fmla="*/ 276 h 300"/>
                <a:gd name="T10" fmla="*/ 394 w 418"/>
                <a:gd name="T11" fmla="*/ 73 h 300"/>
                <a:gd name="T12" fmla="*/ 317 w 418"/>
                <a:gd name="T13" fmla="*/ 29 h 300"/>
                <a:gd name="T14" fmla="*/ 266 w 418"/>
                <a:gd name="T15" fmla="*/ 84 h 300"/>
                <a:gd name="T16" fmla="*/ 249 w 418"/>
                <a:gd name="T17" fmla="*/ 86 h 300"/>
                <a:gd name="T18" fmla="*/ 216 w 418"/>
                <a:gd name="T19" fmla="*/ 61 h 300"/>
                <a:gd name="T20" fmla="*/ 173 w 418"/>
                <a:gd name="T21" fmla="*/ 61 h 300"/>
                <a:gd name="T22" fmla="*/ 141 w 418"/>
                <a:gd name="T23" fmla="*/ 86 h 300"/>
                <a:gd name="T24" fmla="*/ 124 w 418"/>
                <a:gd name="T25" fmla="*/ 85 h 300"/>
                <a:gd name="T26" fmla="*/ 73 w 418"/>
                <a:gd name="T27" fmla="*/ 29 h 300"/>
                <a:gd name="T28" fmla="*/ 14 w 418"/>
                <a:gd name="T29" fmla="*/ 68 h 300"/>
                <a:gd name="T30" fmla="*/ 0 w 418"/>
                <a:gd name="T31" fmla="*/ 47 h 300"/>
                <a:gd name="T32" fmla="*/ 69 w 418"/>
                <a:gd name="T33" fmla="*/ 3 h 300"/>
                <a:gd name="T34" fmla="*/ 85 w 418"/>
                <a:gd name="T35" fmla="*/ 5 h 300"/>
                <a:gd name="T36" fmla="*/ 134 w 418"/>
                <a:gd name="T37" fmla="*/ 60 h 300"/>
                <a:gd name="T38" fmla="*/ 161 w 418"/>
                <a:gd name="T39" fmla="*/ 39 h 300"/>
                <a:gd name="T40" fmla="*/ 168 w 418"/>
                <a:gd name="T41" fmla="*/ 36 h 300"/>
                <a:gd name="T42" fmla="*/ 220 w 418"/>
                <a:gd name="T43" fmla="*/ 36 h 300"/>
                <a:gd name="T44" fmla="*/ 227 w 418"/>
                <a:gd name="T45" fmla="*/ 39 h 300"/>
                <a:gd name="T46" fmla="*/ 255 w 418"/>
                <a:gd name="T47" fmla="*/ 59 h 300"/>
                <a:gd name="T48" fmla="*/ 306 w 418"/>
                <a:gd name="T49" fmla="*/ 5 h 300"/>
                <a:gd name="T50" fmla="*/ 321 w 418"/>
                <a:gd name="T51" fmla="*/ 3 h 300"/>
                <a:gd name="T52" fmla="*/ 413 w 418"/>
                <a:gd name="T53" fmla="*/ 57 h 300"/>
                <a:gd name="T54" fmla="*/ 418 w 418"/>
                <a:gd name="T55" fmla="*/ 67 h 300"/>
                <a:gd name="T56" fmla="*/ 418 w 418"/>
                <a:gd name="T57" fmla="*/ 288 h 300"/>
                <a:gd name="T58" fmla="*/ 406 w 418"/>
                <a:gd name="T59" fmla="*/ 300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18" h="300">
                  <a:moveTo>
                    <a:pt x="406" y="300"/>
                  </a:moveTo>
                  <a:lnTo>
                    <a:pt x="406" y="300"/>
                  </a:lnTo>
                  <a:lnTo>
                    <a:pt x="328" y="300"/>
                  </a:lnTo>
                  <a:lnTo>
                    <a:pt x="328" y="276"/>
                  </a:lnTo>
                  <a:lnTo>
                    <a:pt x="394" y="276"/>
                  </a:lnTo>
                  <a:lnTo>
                    <a:pt x="394" y="73"/>
                  </a:lnTo>
                  <a:cubicBezTo>
                    <a:pt x="375" y="61"/>
                    <a:pt x="335" y="38"/>
                    <a:pt x="317" y="29"/>
                  </a:cubicBezTo>
                  <a:lnTo>
                    <a:pt x="266" y="84"/>
                  </a:lnTo>
                  <a:cubicBezTo>
                    <a:pt x="262" y="89"/>
                    <a:pt x="255" y="89"/>
                    <a:pt x="249" y="86"/>
                  </a:cubicBezTo>
                  <a:lnTo>
                    <a:pt x="216" y="61"/>
                  </a:lnTo>
                  <a:lnTo>
                    <a:pt x="173" y="61"/>
                  </a:lnTo>
                  <a:lnTo>
                    <a:pt x="141" y="86"/>
                  </a:lnTo>
                  <a:cubicBezTo>
                    <a:pt x="136" y="90"/>
                    <a:pt x="128" y="90"/>
                    <a:pt x="124" y="85"/>
                  </a:cubicBezTo>
                  <a:lnTo>
                    <a:pt x="73" y="29"/>
                  </a:lnTo>
                  <a:lnTo>
                    <a:pt x="14" y="68"/>
                  </a:lnTo>
                  <a:lnTo>
                    <a:pt x="0" y="47"/>
                  </a:lnTo>
                  <a:lnTo>
                    <a:pt x="69" y="3"/>
                  </a:lnTo>
                  <a:cubicBezTo>
                    <a:pt x="74" y="0"/>
                    <a:pt x="80" y="1"/>
                    <a:pt x="85" y="5"/>
                  </a:cubicBezTo>
                  <a:lnTo>
                    <a:pt x="134" y="60"/>
                  </a:lnTo>
                  <a:lnTo>
                    <a:pt x="161" y="39"/>
                  </a:lnTo>
                  <a:cubicBezTo>
                    <a:pt x="163" y="37"/>
                    <a:pt x="166" y="36"/>
                    <a:pt x="168" y="36"/>
                  </a:cubicBezTo>
                  <a:lnTo>
                    <a:pt x="220" y="36"/>
                  </a:lnTo>
                  <a:cubicBezTo>
                    <a:pt x="223" y="36"/>
                    <a:pt x="225" y="37"/>
                    <a:pt x="227" y="39"/>
                  </a:cubicBezTo>
                  <a:lnTo>
                    <a:pt x="255" y="59"/>
                  </a:lnTo>
                  <a:lnTo>
                    <a:pt x="306" y="5"/>
                  </a:lnTo>
                  <a:cubicBezTo>
                    <a:pt x="309" y="1"/>
                    <a:pt x="316" y="0"/>
                    <a:pt x="321" y="3"/>
                  </a:cubicBezTo>
                  <a:cubicBezTo>
                    <a:pt x="323" y="4"/>
                    <a:pt x="393" y="42"/>
                    <a:pt x="413" y="57"/>
                  </a:cubicBezTo>
                  <a:cubicBezTo>
                    <a:pt x="417" y="59"/>
                    <a:pt x="418" y="63"/>
                    <a:pt x="418" y="67"/>
                  </a:cubicBezTo>
                  <a:lnTo>
                    <a:pt x="418" y="288"/>
                  </a:lnTo>
                  <a:cubicBezTo>
                    <a:pt x="418" y="295"/>
                    <a:pt x="413" y="300"/>
                    <a:pt x="406" y="300"/>
                  </a:cubicBezTo>
                  <a:close/>
                </a:path>
              </a:pathLst>
            </a:custGeom>
            <a:grpFill/>
            <a:ln w="0">
              <a:noFill/>
              <a:prstDash val="solid"/>
              <a:round/>
              <a:headEnd/>
              <a:tailEnd/>
            </a:ln>
          </p:spPr>
          <p:txBody>
            <a:bodyPr/>
            <a:lstStyle/>
            <a:p>
              <a:pPr defTabSz="543689">
                <a:defRPr/>
              </a:pPr>
              <a:endParaRPr lang="zh-CN" altLang="en-US" sz="3201"/>
            </a:p>
          </p:txBody>
        </p:sp>
        <p:sp>
          <p:nvSpPr>
            <p:cNvPr id="185" name="Freeform 132"/>
            <p:cNvSpPr>
              <a:spLocks/>
            </p:cNvSpPr>
            <p:nvPr/>
          </p:nvSpPr>
          <p:spPr bwMode="auto">
            <a:xfrm>
              <a:off x="5500688" y="2808288"/>
              <a:ext cx="42863" cy="44450"/>
            </a:xfrm>
            <a:custGeom>
              <a:avLst/>
              <a:gdLst>
                <a:gd name="T0" fmla="*/ 25 w 51"/>
                <a:gd name="T1" fmla="*/ 52 h 52"/>
                <a:gd name="T2" fmla="*/ 25 w 51"/>
                <a:gd name="T3" fmla="*/ 52 h 52"/>
                <a:gd name="T4" fmla="*/ 0 w 51"/>
                <a:gd name="T5" fmla="*/ 26 h 52"/>
                <a:gd name="T6" fmla="*/ 25 w 51"/>
                <a:gd name="T7" fmla="*/ 0 h 52"/>
                <a:gd name="T8" fmla="*/ 51 w 51"/>
                <a:gd name="T9" fmla="*/ 26 h 52"/>
                <a:gd name="T10" fmla="*/ 25 w 51"/>
                <a:gd name="T11" fmla="*/ 52 h 52"/>
              </a:gdLst>
              <a:ahLst/>
              <a:cxnLst>
                <a:cxn ang="0">
                  <a:pos x="T0" y="T1"/>
                </a:cxn>
                <a:cxn ang="0">
                  <a:pos x="T2" y="T3"/>
                </a:cxn>
                <a:cxn ang="0">
                  <a:pos x="T4" y="T5"/>
                </a:cxn>
                <a:cxn ang="0">
                  <a:pos x="T6" y="T7"/>
                </a:cxn>
                <a:cxn ang="0">
                  <a:pos x="T8" y="T9"/>
                </a:cxn>
                <a:cxn ang="0">
                  <a:pos x="T10" y="T11"/>
                </a:cxn>
              </a:cxnLst>
              <a:rect l="0" t="0" r="r" b="b"/>
              <a:pathLst>
                <a:path w="51" h="52">
                  <a:moveTo>
                    <a:pt x="25" y="52"/>
                  </a:moveTo>
                  <a:lnTo>
                    <a:pt x="25" y="52"/>
                  </a:lnTo>
                  <a:cubicBezTo>
                    <a:pt x="11" y="52"/>
                    <a:pt x="0" y="40"/>
                    <a:pt x="0" y="26"/>
                  </a:cubicBezTo>
                  <a:cubicBezTo>
                    <a:pt x="0" y="12"/>
                    <a:pt x="11" y="0"/>
                    <a:pt x="25" y="0"/>
                  </a:cubicBezTo>
                  <a:cubicBezTo>
                    <a:pt x="39" y="0"/>
                    <a:pt x="51" y="12"/>
                    <a:pt x="51" y="26"/>
                  </a:cubicBezTo>
                  <a:cubicBezTo>
                    <a:pt x="51" y="40"/>
                    <a:pt x="39" y="52"/>
                    <a:pt x="25" y="52"/>
                  </a:cubicBezTo>
                  <a:close/>
                </a:path>
              </a:pathLst>
            </a:custGeom>
            <a:grpFill/>
            <a:ln w="0">
              <a:noFill/>
              <a:prstDash val="solid"/>
              <a:round/>
              <a:headEnd/>
              <a:tailEnd/>
            </a:ln>
          </p:spPr>
          <p:txBody>
            <a:bodyPr/>
            <a:lstStyle/>
            <a:p>
              <a:pPr defTabSz="543689">
                <a:defRPr/>
              </a:pPr>
              <a:endParaRPr lang="zh-CN" altLang="en-US" sz="3201"/>
            </a:p>
          </p:txBody>
        </p:sp>
        <p:sp>
          <p:nvSpPr>
            <p:cNvPr id="186" name="Freeform 133"/>
            <p:cNvSpPr>
              <a:spLocks/>
            </p:cNvSpPr>
            <p:nvPr/>
          </p:nvSpPr>
          <p:spPr bwMode="auto">
            <a:xfrm>
              <a:off x="5567363" y="2808288"/>
              <a:ext cx="42863" cy="44450"/>
            </a:xfrm>
            <a:custGeom>
              <a:avLst/>
              <a:gdLst>
                <a:gd name="T0" fmla="*/ 25 w 51"/>
                <a:gd name="T1" fmla="*/ 51 h 51"/>
                <a:gd name="T2" fmla="*/ 25 w 51"/>
                <a:gd name="T3" fmla="*/ 51 h 51"/>
                <a:gd name="T4" fmla="*/ 0 w 51"/>
                <a:gd name="T5" fmla="*/ 26 h 51"/>
                <a:gd name="T6" fmla="*/ 25 w 51"/>
                <a:gd name="T7" fmla="*/ 0 h 51"/>
                <a:gd name="T8" fmla="*/ 51 w 51"/>
                <a:gd name="T9" fmla="*/ 26 h 51"/>
                <a:gd name="T10" fmla="*/ 25 w 51"/>
                <a:gd name="T11" fmla="*/ 51 h 51"/>
              </a:gdLst>
              <a:ahLst/>
              <a:cxnLst>
                <a:cxn ang="0">
                  <a:pos x="T0" y="T1"/>
                </a:cxn>
                <a:cxn ang="0">
                  <a:pos x="T2" y="T3"/>
                </a:cxn>
                <a:cxn ang="0">
                  <a:pos x="T4" y="T5"/>
                </a:cxn>
                <a:cxn ang="0">
                  <a:pos x="T6" y="T7"/>
                </a:cxn>
                <a:cxn ang="0">
                  <a:pos x="T8" y="T9"/>
                </a:cxn>
                <a:cxn ang="0">
                  <a:pos x="T10" y="T11"/>
                </a:cxn>
              </a:cxnLst>
              <a:rect l="0" t="0" r="r" b="b"/>
              <a:pathLst>
                <a:path w="51" h="51">
                  <a:moveTo>
                    <a:pt x="25" y="51"/>
                  </a:moveTo>
                  <a:lnTo>
                    <a:pt x="25" y="51"/>
                  </a:lnTo>
                  <a:cubicBezTo>
                    <a:pt x="11" y="51"/>
                    <a:pt x="0" y="40"/>
                    <a:pt x="0" y="26"/>
                  </a:cubicBezTo>
                  <a:cubicBezTo>
                    <a:pt x="0" y="12"/>
                    <a:pt x="11" y="0"/>
                    <a:pt x="25" y="0"/>
                  </a:cubicBezTo>
                  <a:cubicBezTo>
                    <a:pt x="39" y="0"/>
                    <a:pt x="51" y="12"/>
                    <a:pt x="51" y="26"/>
                  </a:cubicBezTo>
                  <a:cubicBezTo>
                    <a:pt x="51" y="40"/>
                    <a:pt x="39" y="51"/>
                    <a:pt x="25" y="51"/>
                  </a:cubicBezTo>
                  <a:close/>
                </a:path>
              </a:pathLst>
            </a:custGeom>
            <a:grpFill/>
            <a:ln w="0">
              <a:noFill/>
              <a:prstDash val="solid"/>
              <a:round/>
              <a:headEnd/>
              <a:tailEnd/>
            </a:ln>
          </p:spPr>
          <p:txBody>
            <a:bodyPr/>
            <a:lstStyle/>
            <a:p>
              <a:pPr defTabSz="543689">
                <a:defRPr/>
              </a:pPr>
              <a:endParaRPr lang="zh-CN" altLang="en-US" sz="3201"/>
            </a:p>
          </p:txBody>
        </p:sp>
        <p:sp>
          <p:nvSpPr>
            <p:cNvPr id="187" name="Freeform 134"/>
            <p:cNvSpPr>
              <a:spLocks/>
            </p:cNvSpPr>
            <p:nvPr/>
          </p:nvSpPr>
          <p:spPr bwMode="auto">
            <a:xfrm>
              <a:off x="5459413" y="2625726"/>
              <a:ext cx="63500" cy="152400"/>
            </a:xfrm>
            <a:custGeom>
              <a:avLst/>
              <a:gdLst>
                <a:gd name="T0" fmla="*/ 6 w 75"/>
                <a:gd name="T1" fmla="*/ 0 h 177"/>
                <a:gd name="T2" fmla="*/ 6 w 75"/>
                <a:gd name="T3" fmla="*/ 0 h 177"/>
                <a:gd name="T4" fmla="*/ 16 w 75"/>
                <a:gd name="T5" fmla="*/ 36 h 177"/>
                <a:gd name="T6" fmla="*/ 0 w 75"/>
                <a:gd name="T7" fmla="*/ 137 h 177"/>
                <a:gd name="T8" fmla="*/ 39 w 75"/>
                <a:gd name="T9" fmla="*/ 177 h 177"/>
                <a:gd name="T10" fmla="*/ 75 w 75"/>
                <a:gd name="T11" fmla="*/ 137 h 177"/>
                <a:gd name="T12" fmla="*/ 56 w 75"/>
                <a:gd name="T13" fmla="*/ 37 h 177"/>
                <a:gd name="T14" fmla="*/ 64 w 75"/>
                <a:gd name="T15" fmla="*/ 0 h 17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5" h="177">
                  <a:moveTo>
                    <a:pt x="6" y="0"/>
                  </a:moveTo>
                  <a:lnTo>
                    <a:pt x="6" y="0"/>
                  </a:lnTo>
                  <a:lnTo>
                    <a:pt x="16" y="36"/>
                  </a:lnTo>
                  <a:lnTo>
                    <a:pt x="0" y="137"/>
                  </a:lnTo>
                  <a:lnTo>
                    <a:pt x="39" y="177"/>
                  </a:lnTo>
                  <a:lnTo>
                    <a:pt x="75" y="137"/>
                  </a:lnTo>
                  <a:lnTo>
                    <a:pt x="56" y="37"/>
                  </a:lnTo>
                  <a:lnTo>
                    <a:pt x="64" y="0"/>
                  </a:lnTo>
                </a:path>
              </a:pathLst>
            </a:custGeom>
            <a:grpFill/>
            <a:ln w="0">
              <a:noFill/>
              <a:prstDash val="solid"/>
              <a:round/>
              <a:headEnd/>
              <a:tailEnd/>
            </a:ln>
          </p:spPr>
          <p:txBody>
            <a:bodyPr/>
            <a:lstStyle/>
            <a:p>
              <a:pPr defTabSz="543689">
                <a:defRPr/>
              </a:pPr>
              <a:endParaRPr lang="zh-CN" altLang="en-US" sz="3201"/>
            </a:p>
          </p:txBody>
        </p:sp>
      </p:grpSp>
      <p:grpSp>
        <p:nvGrpSpPr>
          <p:cNvPr id="188" name="组合 19617"/>
          <p:cNvGrpSpPr/>
          <p:nvPr/>
        </p:nvGrpSpPr>
        <p:grpSpPr>
          <a:xfrm>
            <a:off x="3075160" y="5363377"/>
            <a:ext cx="633737" cy="579176"/>
            <a:chOff x="5173663" y="2378076"/>
            <a:chExt cx="506412" cy="474662"/>
          </a:xfrm>
          <a:solidFill>
            <a:srgbClr val="3C3C3B"/>
          </a:solidFill>
        </p:grpSpPr>
        <p:sp>
          <p:nvSpPr>
            <p:cNvPr id="189" name="Freeform 127"/>
            <p:cNvSpPr>
              <a:spLocks noEditPoints="1"/>
            </p:cNvSpPr>
            <p:nvPr/>
          </p:nvSpPr>
          <p:spPr bwMode="auto">
            <a:xfrm>
              <a:off x="5384800" y="2378076"/>
              <a:ext cx="212725" cy="212725"/>
            </a:xfrm>
            <a:custGeom>
              <a:avLst/>
              <a:gdLst>
                <a:gd name="T0" fmla="*/ 125 w 249"/>
                <a:gd name="T1" fmla="*/ 24 h 249"/>
                <a:gd name="T2" fmla="*/ 125 w 249"/>
                <a:gd name="T3" fmla="*/ 24 h 249"/>
                <a:gd name="T4" fmla="*/ 25 w 249"/>
                <a:gd name="T5" fmla="*/ 124 h 249"/>
                <a:gd name="T6" fmla="*/ 125 w 249"/>
                <a:gd name="T7" fmla="*/ 224 h 249"/>
                <a:gd name="T8" fmla="*/ 225 w 249"/>
                <a:gd name="T9" fmla="*/ 124 h 249"/>
                <a:gd name="T10" fmla="*/ 125 w 249"/>
                <a:gd name="T11" fmla="*/ 24 h 249"/>
                <a:gd name="T12" fmla="*/ 125 w 249"/>
                <a:gd name="T13" fmla="*/ 249 h 249"/>
                <a:gd name="T14" fmla="*/ 125 w 249"/>
                <a:gd name="T15" fmla="*/ 249 h 249"/>
                <a:gd name="T16" fmla="*/ 0 w 249"/>
                <a:gd name="T17" fmla="*/ 124 h 249"/>
                <a:gd name="T18" fmla="*/ 125 w 249"/>
                <a:gd name="T19" fmla="*/ 0 h 249"/>
                <a:gd name="T20" fmla="*/ 249 w 249"/>
                <a:gd name="T21" fmla="*/ 124 h 249"/>
                <a:gd name="T22" fmla="*/ 125 w 249"/>
                <a:gd name="T23" fmla="*/ 249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9" h="249">
                  <a:moveTo>
                    <a:pt x="125" y="24"/>
                  </a:moveTo>
                  <a:lnTo>
                    <a:pt x="125" y="24"/>
                  </a:lnTo>
                  <a:cubicBezTo>
                    <a:pt x="70" y="24"/>
                    <a:pt x="25" y="69"/>
                    <a:pt x="25" y="124"/>
                  </a:cubicBezTo>
                  <a:cubicBezTo>
                    <a:pt x="25" y="179"/>
                    <a:pt x="70" y="224"/>
                    <a:pt x="125" y="224"/>
                  </a:cubicBezTo>
                  <a:cubicBezTo>
                    <a:pt x="180" y="224"/>
                    <a:pt x="225" y="179"/>
                    <a:pt x="225" y="124"/>
                  </a:cubicBezTo>
                  <a:cubicBezTo>
                    <a:pt x="225" y="69"/>
                    <a:pt x="180" y="24"/>
                    <a:pt x="125" y="24"/>
                  </a:cubicBezTo>
                  <a:close/>
                  <a:moveTo>
                    <a:pt x="125" y="249"/>
                  </a:moveTo>
                  <a:lnTo>
                    <a:pt x="125" y="249"/>
                  </a:lnTo>
                  <a:cubicBezTo>
                    <a:pt x="56" y="249"/>
                    <a:pt x="0" y="193"/>
                    <a:pt x="0" y="124"/>
                  </a:cubicBezTo>
                  <a:cubicBezTo>
                    <a:pt x="0" y="56"/>
                    <a:pt x="56" y="0"/>
                    <a:pt x="125" y="0"/>
                  </a:cubicBezTo>
                  <a:cubicBezTo>
                    <a:pt x="194" y="0"/>
                    <a:pt x="249" y="56"/>
                    <a:pt x="249" y="124"/>
                  </a:cubicBezTo>
                  <a:cubicBezTo>
                    <a:pt x="249" y="193"/>
                    <a:pt x="194" y="249"/>
                    <a:pt x="125" y="249"/>
                  </a:cubicBezTo>
                  <a:close/>
                </a:path>
              </a:pathLst>
            </a:custGeom>
            <a:grpFill/>
            <a:ln w="0">
              <a:noFill/>
              <a:prstDash val="solid"/>
              <a:round/>
              <a:headEnd/>
              <a:tailEnd/>
            </a:ln>
          </p:spPr>
          <p:txBody>
            <a:bodyPr/>
            <a:lstStyle/>
            <a:p>
              <a:pPr defTabSz="543689">
                <a:defRPr/>
              </a:pPr>
              <a:endParaRPr lang="zh-CN" altLang="en-US" sz="3201"/>
            </a:p>
          </p:txBody>
        </p:sp>
        <p:sp>
          <p:nvSpPr>
            <p:cNvPr id="190" name="Freeform 128"/>
            <p:cNvSpPr>
              <a:spLocks noEditPoints="1"/>
            </p:cNvSpPr>
            <p:nvPr/>
          </p:nvSpPr>
          <p:spPr bwMode="auto">
            <a:xfrm>
              <a:off x="5189538" y="2625726"/>
              <a:ext cx="200025" cy="142875"/>
            </a:xfrm>
            <a:custGeom>
              <a:avLst/>
              <a:gdLst>
                <a:gd name="T0" fmla="*/ 19 w 235"/>
                <a:gd name="T1" fmla="*/ 147 h 167"/>
                <a:gd name="T2" fmla="*/ 19 w 235"/>
                <a:gd name="T3" fmla="*/ 147 h 167"/>
                <a:gd name="T4" fmla="*/ 215 w 235"/>
                <a:gd name="T5" fmla="*/ 147 h 167"/>
                <a:gd name="T6" fmla="*/ 215 w 235"/>
                <a:gd name="T7" fmla="*/ 19 h 167"/>
                <a:gd name="T8" fmla="*/ 19 w 235"/>
                <a:gd name="T9" fmla="*/ 19 h 167"/>
                <a:gd name="T10" fmla="*/ 19 w 235"/>
                <a:gd name="T11" fmla="*/ 147 h 167"/>
                <a:gd name="T12" fmla="*/ 225 w 235"/>
                <a:gd name="T13" fmla="*/ 167 h 167"/>
                <a:gd name="T14" fmla="*/ 225 w 235"/>
                <a:gd name="T15" fmla="*/ 167 h 167"/>
                <a:gd name="T16" fmla="*/ 9 w 235"/>
                <a:gd name="T17" fmla="*/ 167 h 167"/>
                <a:gd name="T18" fmla="*/ 0 w 235"/>
                <a:gd name="T19" fmla="*/ 157 h 167"/>
                <a:gd name="T20" fmla="*/ 0 w 235"/>
                <a:gd name="T21" fmla="*/ 10 h 167"/>
                <a:gd name="T22" fmla="*/ 9 w 235"/>
                <a:gd name="T23" fmla="*/ 0 h 167"/>
                <a:gd name="T24" fmla="*/ 225 w 235"/>
                <a:gd name="T25" fmla="*/ 0 h 167"/>
                <a:gd name="T26" fmla="*/ 235 w 235"/>
                <a:gd name="T27" fmla="*/ 10 h 167"/>
                <a:gd name="T28" fmla="*/ 235 w 235"/>
                <a:gd name="T29" fmla="*/ 157 h 167"/>
                <a:gd name="T30" fmla="*/ 225 w 235"/>
                <a:gd name="T31" fmla="*/ 167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35" h="167">
                  <a:moveTo>
                    <a:pt x="19" y="147"/>
                  </a:moveTo>
                  <a:lnTo>
                    <a:pt x="19" y="147"/>
                  </a:lnTo>
                  <a:lnTo>
                    <a:pt x="215" y="147"/>
                  </a:lnTo>
                  <a:lnTo>
                    <a:pt x="215" y="19"/>
                  </a:lnTo>
                  <a:lnTo>
                    <a:pt x="19" y="19"/>
                  </a:lnTo>
                  <a:lnTo>
                    <a:pt x="19" y="147"/>
                  </a:lnTo>
                  <a:close/>
                  <a:moveTo>
                    <a:pt x="225" y="167"/>
                  </a:moveTo>
                  <a:lnTo>
                    <a:pt x="225" y="167"/>
                  </a:lnTo>
                  <a:lnTo>
                    <a:pt x="9" y="167"/>
                  </a:lnTo>
                  <a:cubicBezTo>
                    <a:pt x="4" y="167"/>
                    <a:pt x="0" y="163"/>
                    <a:pt x="0" y="157"/>
                  </a:cubicBezTo>
                  <a:lnTo>
                    <a:pt x="0" y="10"/>
                  </a:lnTo>
                  <a:cubicBezTo>
                    <a:pt x="0" y="4"/>
                    <a:pt x="4" y="0"/>
                    <a:pt x="9" y="0"/>
                  </a:cubicBezTo>
                  <a:lnTo>
                    <a:pt x="225" y="0"/>
                  </a:lnTo>
                  <a:cubicBezTo>
                    <a:pt x="230" y="0"/>
                    <a:pt x="235" y="4"/>
                    <a:pt x="235" y="10"/>
                  </a:cubicBezTo>
                  <a:lnTo>
                    <a:pt x="235" y="157"/>
                  </a:lnTo>
                  <a:cubicBezTo>
                    <a:pt x="235" y="163"/>
                    <a:pt x="230" y="167"/>
                    <a:pt x="225" y="167"/>
                  </a:cubicBezTo>
                  <a:close/>
                </a:path>
              </a:pathLst>
            </a:custGeom>
            <a:grpFill/>
            <a:ln w="0">
              <a:noFill/>
              <a:prstDash val="solid"/>
              <a:round/>
              <a:headEnd/>
              <a:tailEnd/>
            </a:ln>
          </p:spPr>
          <p:txBody>
            <a:bodyPr/>
            <a:lstStyle/>
            <a:p>
              <a:pPr defTabSz="543689">
                <a:defRPr/>
              </a:pPr>
              <a:endParaRPr lang="zh-CN" altLang="en-US" sz="3201"/>
            </a:p>
          </p:txBody>
        </p:sp>
        <p:sp>
          <p:nvSpPr>
            <p:cNvPr id="191" name="Freeform 129"/>
            <p:cNvSpPr>
              <a:spLocks/>
            </p:cNvSpPr>
            <p:nvPr/>
          </p:nvSpPr>
          <p:spPr bwMode="auto">
            <a:xfrm>
              <a:off x="5173663" y="2778126"/>
              <a:ext cx="231775" cy="28575"/>
            </a:xfrm>
            <a:custGeom>
              <a:avLst/>
              <a:gdLst>
                <a:gd name="T0" fmla="*/ 244 w 272"/>
                <a:gd name="T1" fmla="*/ 0 h 34"/>
                <a:gd name="T2" fmla="*/ 244 w 272"/>
                <a:gd name="T3" fmla="*/ 0 h 34"/>
                <a:gd name="T4" fmla="*/ 19 w 272"/>
                <a:gd name="T5" fmla="*/ 0 h 34"/>
                <a:gd name="T6" fmla="*/ 0 w 272"/>
                <a:gd name="T7" fmla="*/ 18 h 34"/>
                <a:gd name="T8" fmla="*/ 0 w 272"/>
                <a:gd name="T9" fmla="*/ 34 h 34"/>
                <a:gd name="T10" fmla="*/ 272 w 272"/>
                <a:gd name="T11" fmla="*/ 34 h 34"/>
                <a:gd name="T12" fmla="*/ 272 w 272"/>
                <a:gd name="T13" fmla="*/ 18 h 34"/>
                <a:gd name="T14" fmla="*/ 244 w 272"/>
                <a:gd name="T15" fmla="*/ 0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2" h="34">
                  <a:moveTo>
                    <a:pt x="244" y="0"/>
                  </a:moveTo>
                  <a:lnTo>
                    <a:pt x="244" y="0"/>
                  </a:lnTo>
                  <a:lnTo>
                    <a:pt x="19" y="0"/>
                  </a:lnTo>
                  <a:lnTo>
                    <a:pt x="0" y="18"/>
                  </a:lnTo>
                  <a:lnTo>
                    <a:pt x="0" y="34"/>
                  </a:lnTo>
                  <a:lnTo>
                    <a:pt x="272" y="34"/>
                  </a:lnTo>
                  <a:lnTo>
                    <a:pt x="272" y="18"/>
                  </a:lnTo>
                  <a:lnTo>
                    <a:pt x="244" y="0"/>
                  </a:lnTo>
                  <a:close/>
                </a:path>
              </a:pathLst>
            </a:custGeom>
            <a:grpFill/>
            <a:ln w="0">
              <a:noFill/>
              <a:prstDash val="solid"/>
              <a:round/>
              <a:headEnd/>
              <a:tailEnd/>
            </a:ln>
          </p:spPr>
          <p:txBody>
            <a:bodyPr/>
            <a:lstStyle/>
            <a:p>
              <a:pPr defTabSz="543689">
                <a:defRPr/>
              </a:pPr>
              <a:endParaRPr lang="zh-CN" altLang="en-US" sz="3201"/>
            </a:p>
          </p:txBody>
        </p:sp>
        <p:sp>
          <p:nvSpPr>
            <p:cNvPr id="192" name="Freeform 130"/>
            <p:cNvSpPr>
              <a:spLocks/>
            </p:cNvSpPr>
            <p:nvPr/>
          </p:nvSpPr>
          <p:spPr bwMode="auto">
            <a:xfrm>
              <a:off x="5305425" y="2800351"/>
              <a:ext cx="206375" cy="41275"/>
            </a:xfrm>
            <a:custGeom>
              <a:avLst/>
              <a:gdLst>
                <a:gd name="T0" fmla="*/ 241 w 241"/>
                <a:gd name="T1" fmla="*/ 48 h 48"/>
                <a:gd name="T2" fmla="*/ 241 w 241"/>
                <a:gd name="T3" fmla="*/ 48 h 48"/>
                <a:gd name="T4" fmla="*/ 12 w 241"/>
                <a:gd name="T5" fmla="*/ 48 h 48"/>
                <a:gd name="T6" fmla="*/ 0 w 241"/>
                <a:gd name="T7" fmla="*/ 36 h 48"/>
                <a:gd name="T8" fmla="*/ 0 w 241"/>
                <a:gd name="T9" fmla="*/ 0 h 48"/>
                <a:gd name="T10" fmla="*/ 25 w 241"/>
                <a:gd name="T11" fmla="*/ 0 h 48"/>
                <a:gd name="T12" fmla="*/ 25 w 241"/>
                <a:gd name="T13" fmla="*/ 24 h 48"/>
                <a:gd name="T14" fmla="*/ 241 w 241"/>
                <a:gd name="T15" fmla="*/ 24 h 48"/>
                <a:gd name="T16" fmla="*/ 241 w 241"/>
                <a:gd name="T17"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1" h="48">
                  <a:moveTo>
                    <a:pt x="241" y="48"/>
                  </a:moveTo>
                  <a:lnTo>
                    <a:pt x="241" y="48"/>
                  </a:lnTo>
                  <a:lnTo>
                    <a:pt x="12" y="48"/>
                  </a:lnTo>
                  <a:cubicBezTo>
                    <a:pt x="6" y="48"/>
                    <a:pt x="0" y="43"/>
                    <a:pt x="0" y="36"/>
                  </a:cubicBezTo>
                  <a:lnTo>
                    <a:pt x="0" y="0"/>
                  </a:lnTo>
                  <a:lnTo>
                    <a:pt x="25" y="0"/>
                  </a:lnTo>
                  <a:lnTo>
                    <a:pt x="25" y="24"/>
                  </a:lnTo>
                  <a:lnTo>
                    <a:pt x="241" y="24"/>
                  </a:lnTo>
                  <a:lnTo>
                    <a:pt x="241" y="48"/>
                  </a:lnTo>
                  <a:close/>
                </a:path>
              </a:pathLst>
            </a:custGeom>
            <a:grpFill/>
            <a:ln w="0">
              <a:noFill/>
              <a:prstDash val="solid"/>
              <a:round/>
              <a:headEnd/>
              <a:tailEnd/>
            </a:ln>
          </p:spPr>
          <p:txBody>
            <a:bodyPr/>
            <a:lstStyle/>
            <a:p>
              <a:pPr defTabSz="543689">
                <a:defRPr/>
              </a:pPr>
              <a:endParaRPr lang="zh-CN" altLang="en-US" sz="3201"/>
            </a:p>
          </p:txBody>
        </p:sp>
        <p:sp>
          <p:nvSpPr>
            <p:cNvPr id="193" name="Freeform 131"/>
            <p:cNvSpPr>
              <a:spLocks/>
            </p:cNvSpPr>
            <p:nvPr/>
          </p:nvSpPr>
          <p:spPr bwMode="auto">
            <a:xfrm>
              <a:off x="5324475" y="2584451"/>
              <a:ext cx="355600" cy="257175"/>
            </a:xfrm>
            <a:custGeom>
              <a:avLst/>
              <a:gdLst>
                <a:gd name="T0" fmla="*/ 406 w 418"/>
                <a:gd name="T1" fmla="*/ 300 h 300"/>
                <a:gd name="T2" fmla="*/ 406 w 418"/>
                <a:gd name="T3" fmla="*/ 300 h 300"/>
                <a:gd name="T4" fmla="*/ 328 w 418"/>
                <a:gd name="T5" fmla="*/ 300 h 300"/>
                <a:gd name="T6" fmla="*/ 328 w 418"/>
                <a:gd name="T7" fmla="*/ 276 h 300"/>
                <a:gd name="T8" fmla="*/ 394 w 418"/>
                <a:gd name="T9" fmla="*/ 276 h 300"/>
                <a:gd name="T10" fmla="*/ 394 w 418"/>
                <a:gd name="T11" fmla="*/ 73 h 300"/>
                <a:gd name="T12" fmla="*/ 317 w 418"/>
                <a:gd name="T13" fmla="*/ 29 h 300"/>
                <a:gd name="T14" fmla="*/ 266 w 418"/>
                <a:gd name="T15" fmla="*/ 84 h 300"/>
                <a:gd name="T16" fmla="*/ 249 w 418"/>
                <a:gd name="T17" fmla="*/ 86 h 300"/>
                <a:gd name="T18" fmla="*/ 216 w 418"/>
                <a:gd name="T19" fmla="*/ 61 h 300"/>
                <a:gd name="T20" fmla="*/ 173 w 418"/>
                <a:gd name="T21" fmla="*/ 61 h 300"/>
                <a:gd name="T22" fmla="*/ 141 w 418"/>
                <a:gd name="T23" fmla="*/ 86 h 300"/>
                <a:gd name="T24" fmla="*/ 124 w 418"/>
                <a:gd name="T25" fmla="*/ 85 h 300"/>
                <a:gd name="T26" fmla="*/ 73 w 418"/>
                <a:gd name="T27" fmla="*/ 29 h 300"/>
                <a:gd name="T28" fmla="*/ 14 w 418"/>
                <a:gd name="T29" fmla="*/ 68 h 300"/>
                <a:gd name="T30" fmla="*/ 0 w 418"/>
                <a:gd name="T31" fmla="*/ 47 h 300"/>
                <a:gd name="T32" fmla="*/ 69 w 418"/>
                <a:gd name="T33" fmla="*/ 3 h 300"/>
                <a:gd name="T34" fmla="*/ 85 w 418"/>
                <a:gd name="T35" fmla="*/ 5 h 300"/>
                <a:gd name="T36" fmla="*/ 134 w 418"/>
                <a:gd name="T37" fmla="*/ 60 h 300"/>
                <a:gd name="T38" fmla="*/ 161 w 418"/>
                <a:gd name="T39" fmla="*/ 39 h 300"/>
                <a:gd name="T40" fmla="*/ 168 w 418"/>
                <a:gd name="T41" fmla="*/ 36 h 300"/>
                <a:gd name="T42" fmla="*/ 220 w 418"/>
                <a:gd name="T43" fmla="*/ 36 h 300"/>
                <a:gd name="T44" fmla="*/ 227 w 418"/>
                <a:gd name="T45" fmla="*/ 39 h 300"/>
                <a:gd name="T46" fmla="*/ 255 w 418"/>
                <a:gd name="T47" fmla="*/ 59 h 300"/>
                <a:gd name="T48" fmla="*/ 306 w 418"/>
                <a:gd name="T49" fmla="*/ 5 h 300"/>
                <a:gd name="T50" fmla="*/ 321 w 418"/>
                <a:gd name="T51" fmla="*/ 3 h 300"/>
                <a:gd name="T52" fmla="*/ 413 w 418"/>
                <a:gd name="T53" fmla="*/ 57 h 300"/>
                <a:gd name="T54" fmla="*/ 418 w 418"/>
                <a:gd name="T55" fmla="*/ 67 h 300"/>
                <a:gd name="T56" fmla="*/ 418 w 418"/>
                <a:gd name="T57" fmla="*/ 288 h 300"/>
                <a:gd name="T58" fmla="*/ 406 w 418"/>
                <a:gd name="T59" fmla="*/ 300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18" h="300">
                  <a:moveTo>
                    <a:pt x="406" y="300"/>
                  </a:moveTo>
                  <a:lnTo>
                    <a:pt x="406" y="300"/>
                  </a:lnTo>
                  <a:lnTo>
                    <a:pt x="328" y="300"/>
                  </a:lnTo>
                  <a:lnTo>
                    <a:pt x="328" y="276"/>
                  </a:lnTo>
                  <a:lnTo>
                    <a:pt x="394" y="276"/>
                  </a:lnTo>
                  <a:lnTo>
                    <a:pt x="394" y="73"/>
                  </a:lnTo>
                  <a:cubicBezTo>
                    <a:pt x="375" y="61"/>
                    <a:pt x="335" y="38"/>
                    <a:pt x="317" y="29"/>
                  </a:cubicBezTo>
                  <a:lnTo>
                    <a:pt x="266" y="84"/>
                  </a:lnTo>
                  <a:cubicBezTo>
                    <a:pt x="262" y="89"/>
                    <a:pt x="255" y="89"/>
                    <a:pt x="249" y="86"/>
                  </a:cubicBezTo>
                  <a:lnTo>
                    <a:pt x="216" y="61"/>
                  </a:lnTo>
                  <a:lnTo>
                    <a:pt x="173" y="61"/>
                  </a:lnTo>
                  <a:lnTo>
                    <a:pt x="141" y="86"/>
                  </a:lnTo>
                  <a:cubicBezTo>
                    <a:pt x="136" y="90"/>
                    <a:pt x="128" y="90"/>
                    <a:pt x="124" y="85"/>
                  </a:cubicBezTo>
                  <a:lnTo>
                    <a:pt x="73" y="29"/>
                  </a:lnTo>
                  <a:lnTo>
                    <a:pt x="14" y="68"/>
                  </a:lnTo>
                  <a:lnTo>
                    <a:pt x="0" y="47"/>
                  </a:lnTo>
                  <a:lnTo>
                    <a:pt x="69" y="3"/>
                  </a:lnTo>
                  <a:cubicBezTo>
                    <a:pt x="74" y="0"/>
                    <a:pt x="80" y="1"/>
                    <a:pt x="85" y="5"/>
                  </a:cubicBezTo>
                  <a:lnTo>
                    <a:pt x="134" y="60"/>
                  </a:lnTo>
                  <a:lnTo>
                    <a:pt x="161" y="39"/>
                  </a:lnTo>
                  <a:cubicBezTo>
                    <a:pt x="163" y="37"/>
                    <a:pt x="166" y="36"/>
                    <a:pt x="168" y="36"/>
                  </a:cubicBezTo>
                  <a:lnTo>
                    <a:pt x="220" y="36"/>
                  </a:lnTo>
                  <a:cubicBezTo>
                    <a:pt x="223" y="36"/>
                    <a:pt x="225" y="37"/>
                    <a:pt x="227" y="39"/>
                  </a:cubicBezTo>
                  <a:lnTo>
                    <a:pt x="255" y="59"/>
                  </a:lnTo>
                  <a:lnTo>
                    <a:pt x="306" y="5"/>
                  </a:lnTo>
                  <a:cubicBezTo>
                    <a:pt x="309" y="1"/>
                    <a:pt x="316" y="0"/>
                    <a:pt x="321" y="3"/>
                  </a:cubicBezTo>
                  <a:cubicBezTo>
                    <a:pt x="323" y="4"/>
                    <a:pt x="393" y="42"/>
                    <a:pt x="413" y="57"/>
                  </a:cubicBezTo>
                  <a:cubicBezTo>
                    <a:pt x="417" y="59"/>
                    <a:pt x="418" y="63"/>
                    <a:pt x="418" y="67"/>
                  </a:cubicBezTo>
                  <a:lnTo>
                    <a:pt x="418" y="288"/>
                  </a:lnTo>
                  <a:cubicBezTo>
                    <a:pt x="418" y="295"/>
                    <a:pt x="413" y="300"/>
                    <a:pt x="406" y="300"/>
                  </a:cubicBezTo>
                  <a:close/>
                </a:path>
              </a:pathLst>
            </a:custGeom>
            <a:grpFill/>
            <a:ln w="0">
              <a:noFill/>
              <a:prstDash val="solid"/>
              <a:round/>
              <a:headEnd/>
              <a:tailEnd/>
            </a:ln>
          </p:spPr>
          <p:txBody>
            <a:bodyPr/>
            <a:lstStyle/>
            <a:p>
              <a:pPr defTabSz="543689">
                <a:defRPr/>
              </a:pPr>
              <a:endParaRPr lang="zh-CN" altLang="en-US" sz="3201"/>
            </a:p>
          </p:txBody>
        </p:sp>
        <p:sp>
          <p:nvSpPr>
            <p:cNvPr id="194" name="Freeform 132"/>
            <p:cNvSpPr>
              <a:spLocks/>
            </p:cNvSpPr>
            <p:nvPr/>
          </p:nvSpPr>
          <p:spPr bwMode="auto">
            <a:xfrm>
              <a:off x="5500688" y="2808288"/>
              <a:ext cx="42863" cy="44450"/>
            </a:xfrm>
            <a:custGeom>
              <a:avLst/>
              <a:gdLst>
                <a:gd name="T0" fmla="*/ 25 w 51"/>
                <a:gd name="T1" fmla="*/ 52 h 52"/>
                <a:gd name="T2" fmla="*/ 25 w 51"/>
                <a:gd name="T3" fmla="*/ 52 h 52"/>
                <a:gd name="T4" fmla="*/ 0 w 51"/>
                <a:gd name="T5" fmla="*/ 26 h 52"/>
                <a:gd name="T6" fmla="*/ 25 w 51"/>
                <a:gd name="T7" fmla="*/ 0 h 52"/>
                <a:gd name="T8" fmla="*/ 51 w 51"/>
                <a:gd name="T9" fmla="*/ 26 h 52"/>
                <a:gd name="T10" fmla="*/ 25 w 51"/>
                <a:gd name="T11" fmla="*/ 52 h 52"/>
              </a:gdLst>
              <a:ahLst/>
              <a:cxnLst>
                <a:cxn ang="0">
                  <a:pos x="T0" y="T1"/>
                </a:cxn>
                <a:cxn ang="0">
                  <a:pos x="T2" y="T3"/>
                </a:cxn>
                <a:cxn ang="0">
                  <a:pos x="T4" y="T5"/>
                </a:cxn>
                <a:cxn ang="0">
                  <a:pos x="T6" y="T7"/>
                </a:cxn>
                <a:cxn ang="0">
                  <a:pos x="T8" y="T9"/>
                </a:cxn>
                <a:cxn ang="0">
                  <a:pos x="T10" y="T11"/>
                </a:cxn>
              </a:cxnLst>
              <a:rect l="0" t="0" r="r" b="b"/>
              <a:pathLst>
                <a:path w="51" h="52">
                  <a:moveTo>
                    <a:pt x="25" y="52"/>
                  </a:moveTo>
                  <a:lnTo>
                    <a:pt x="25" y="52"/>
                  </a:lnTo>
                  <a:cubicBezTo>
                    <a:pt x="11" y="52"/>
                    <a:pt x="0" y="40"/>
                    <a:pt x="0" y="26"/>
                  </a:cubicBezTo>
                  <a:cubicBezTo>
                    <a:pt x="0" y="12"/>
                    <a:pt x="11" y="0"/>
                    <a:pt x="25" y="0"/>
                  </a:cubicBezTo>
                  <a:cubicBezTo>
                    <a:pt x="39" y="0"/>
                    <a:pt x="51" y="12"/>
                    <a:pt x="51" y="26"/>
                  </a:cubicBezTo>
                  <a:cubicBezTo>
                    <a:pt x="51" y="40"/>
                    <a:pt x="39" y="52"/>
                    <a:pt x="25" y="52"/>
                  </a:cubicBezTo>
                  <a:close/>
                </a:path>
              </a:pathLst>
            </a:custGeom>
            <a:grpFill/>
            <a:ln w="0">
              <a:noFill/>
              <a:prstDash val="solid"/>
              <a:round/>
              <a:headEnd/>
              <a:tailEnd/>
            </a:ln>
          </p:spPr>
          <p:txBody>
            <a:bodyPr/>
            <a:lstStyle/>
            <a:p>
              <a:pPr defTabSz="543689">
                <a:defRPr/>
              </a:pPr>
              <a:endParaRPr lang="zh-CN" altLang="en-US" sz="3201"/>
            </a:p>
          </p:txBody>
        </p:sp>
        <p:sp>
          <p:nvSpPr>
            <p:cNvPr id="195" name="Freeform 133"/>
            <p:cNvSpPr>
              <a:spLocks/>
            </p:cNvSpPr>
            <p:nvPr/>
          </p:nvSpPr>
          <p:spPr bwMode="auto">
            <a:xfrm>
              <a:off x="5567363" y="2808288"/>
              <a:ext cx="42863" cy="44450"/>
            </a:xfrm>
            <a:custGeom>
              <a:avLst/>
              <a:gdLst>
                <a:gd name="T0" fmla="*/ 25 w 51"/>
                <a:gd name="T1" fmla="*/ 51 h 51"/>
                <a:gd name="T2" fmla="*/ 25 w 51"/>
                <a:gd name="T3" fmla="*/ 51 h 51"/>
                <a:gd name="T4" fmla="*/ 0 w 51"/>
                <a:gd name="T5" fmla="*/ 26 h 51"/>
                <a:gd name="T6" fmla="*/ 25 w 51"/>
                <a:gd name="T7" fmla="*/ 0 h 51"/>
                <a:gd name="T8" fmla="*/ 51 w 51"/>
                <a:gd name="T9" fmla="*/ 26 h 51"/>
                <a:gd name="T10" fmla="*/ 25 w 51"/>
                <a:gd name="T11" fmla="*/ 51 h 51"/>
              </a:gdLst>
              <a:ahLst/>
              <a:cxnLst>
                <a:cxn ang="0">
                  <a:pos x="T0" y="T1"/>
                </a:cxn>
                <a:cxn ang="0">
                  <a:pos x="T2" y="T3"/>
                </a:cxn>
                <a:cxn ang="0">
                  <a:pos x="T4" y="T5"/>
                </a:cxn>
                <a:cxn ang="0">
                  <a:pos x="T6" y="T7"/>
                </a:cxn>
                <a:cxn ang="0">
                  <a:pos x="T8" y="T9"/>
                </a:cxn>
                <a:cxn ang="0">
                  <a:pos x="T10" y="T11"/>
                </a:cxn>
              </a:cxnLst>
              <a:rect l="0" t="0" r="r" b="b"/>
              <a:pathLst>
                <a:path w="51" h="51">
                  <a:moveTo>
                    <a:pt x="25" y="51"/>
                  </a:moveTo>
                  <a:lnTo>
                    <a:pt x="25" y="51"/>
                  </a:lnTo>
                  <a:cubicBezTo>
                    <a:pt x="11" y="51"/>
                    <a:pt x="0" y="40"/>
                    <a:pt x="0" y="26"/>
                  </a:cubicBezTo>
                  <a:cubicBezTo>
                    <a:pt x="0" y="12"/>
                    <a:pt x="11" y="0"/>
                    <a:pt x="25" y="0"/>
                  </a:cubicBezTo>
                  <a:cubicBezTo>
                    <a:pt x="39" y="0"/>
                    <a:pt x="51" y="12"/>
                    <a:pt x="51" y="26"/>
                  </a:cubicBezTo>
                  <a:cubicBezTo>
                    <a:pt x="51" y="40"/>
                    <a:pt x="39" y="51"/>
                    <a:pt x="25" y="51"/>
                  </a:cubicBezTo>
                  <a:close/>
                </a:path>
              </a:pathLst>
            </a:custGeom>
            <a:grpFill/>
            <a:ln w="0">
              <a:noFill/>
              <a:prstDash val="solid"/>
              <a:round/>
              <a:headEnd/>
              <a:tailEnd/>
            </a:ln>
          </p:spPr>
          <p:txBody>
            <a:bodyPr/>
            <a:lstStyle/>
            <a:p>
              <a:pPr defTabSz="543689">
                <a:defRPr/>
              </a:pPr>
              <a:endParaRPr lang="zh-CN" altLang="en-US" sz="3201"/>
            </a:p>
          </p:txBody>
        </p:sp>
        <p:sp>
          <p:nvSpPr>
            <p:cNvPr id="196" name="Freeform 134"/>
            <p:cNvSpPr>
              <a:spLocks/>
            </p:cNvSpPr>
            <p:nvPr/>
          </p:nvSpPr>
          <p:spPr bwMode="auto">
            <a:xfrm>
              <a:off x="5459413" y="2625726"/>
              <a:ext cx="63500" cy="152400"/>
            </a:xfrm>
            <a:custGeom>
              <a:avLst/>
              <a:gdLst>
                <a:gd name="T0" fmla="*/ 6 w 75"/>
                <a:gd name="T1" fmla="*/ 0 h 177"/>
                <a:gd name="T2" fmla="*/ 6 w 75"/>
                <a:gd name="T3" fmla="*/ 0 h 177"/>
                <a:gd name="T4" fmla="*/ 16 w 75"/>
                <a:gd name="T5" fmla="*/ 36 h 177"/>
                <a:gd name="T6" fmla="*/ 0 w 75"/>
                <a:gd name="T7" fmla="*/ 137 h 177"/>
                <a:gd name="T8" fmla="*/ 39 w 75"/>
                <a:gd name="T9" fmla="*/ 177 h 177"/>
                <a:gd name="T10" fmla="*/ 75 w 75"/>
                <a:gd name="T11" fmla="*/ 137 h 177"/>
                <a:gd name="T12" fmla="*/ 56 w 75"/>
                <a:gd name="T13" fmla="*/ 37 h 177"/>
                <a:gd name="T14" fmla="*/ 64 w 75"/>
                <a:gd name="T15" fmla="*/ 0 h 17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5" h="177">
                  <a:moveTo>
                    <a:pt x="6" y="0"/>
                  </a:moveTo>
                  <a:lnTo>
                    <a:pt x="6" y="0"/>
                  </a:lnTo>
                  <a:lnTo>
                    <a:pt x="16" y="36"/>
                  </a:lnTo>
                  <a:lnTo>
                    <a:pt x="0" y="137"/>
                  </a:lnTo>
                  <a:lnTo>
                    <a:pt x="39" y="177"/>
                  </a:lnTo>
                  <a:lnTo>
                    <a:pt x="75" y="137"/>
                  </a:lnTo>
                  <a:lnTo>
                    <a:pt x="56" y="37"/>
                  </a:lnTo>
                  <a:lnTo>
                    <a:pt x="64" y="0"/>
                  </a:lnTo>
                </a:path>
              </a:pathLst>
            </a:custGeom>
            <a:grpFill/>
            <a:ln w="0">
              <a:noFill/>
              <a:prstDash val="solid"/>
              <a:round/>
              <a:headEnd/>
              <a:tailEnd/>
            </a:ln>
          </p:spPr>
          <p:txBody>
            <a:bodyPr/>
            <a:lstStyle/>
            <a:p>
              <a:pPr defTabSz="543689">
                <a:defRPr/>
              </a:pPr>
              <a:endParaRPr lang="zh-CN" altLang="en-US" sz="3201"/>
            </a:p>
          </p:txBody>
        </p:sp>
      </p:grpSp>
      <p:grpSp>
        <p:nvGrpSpPr>
          <p:cNvPr id="197" name="组合 16582"/>
          <p:cNvGrpSpPr/>
          <p:nvPr/>
        </p:nvGrpSpPr>
        <p:grpSpPr>
          <a:xfrm>
            <a:off x="2306192" y="3685376"/>
            <a:ext cx="288139" cy="342562"/>
            <a:chOff x="8407400" y="2055813"/>
            <a:chExt cx="360363" cy="458788"/>
          </a:xfrm>
          <a:solidFill>
            <a:srgbClr val="3C3C3B"/>
          </a:solidFill>
        </p:grpSpPr>
        <p:sp>
          <p:nvSpPr>
            <p:cNvPr id="198" name="Freeform 219"/>
            <p:cNvSpPr>
              <a:spLocks noEditPoints="1"/>
            </p:cNvSpPr>
            <p:nvPr/>
          </p:nvSpPr>
          <p:spPr bwMode="auto">
            <a:xfrm>
              <a:off x="8407400" y="2055813"/>
              <a:ext cx="360363" cy="458788"/>
            </a:xfrm>
            <a:custGeom>
              <a:avLst/>
              <a:gdLst>
                <a:gd name="T0" fmla="*/ 359 w 378"/>
                <a:gd name="T1" fmla="*/ 192 h 480"/>
                <a:gd name="T2" fmla="*/ 359 w 378"/>
                <a:gd name="T3" fmla="*/ 192 h 480"/>
                <a:gd name="T4" fmla="*/ 189 w 378"/>
                <a:gd name="T5" fmla="*/ 271 h 480"/>
                <a:gd name="T6" fmla="*/ 20 w 378"/>
                <a:gd name="T7" fmla="*/ 192 h 480"/>
                <a:gd name="T8" fmla="*/ 20 w 378"/>
                <a:gd name="T9" fmla="*/ 143 h 480"/>
                <a:gd name="T10" fmla="*/ 189 w 378"/>
                <a:gd name="T11" fmla="*/ 197 h 480"/>
                <a:gd name="T12" fmla="*/ 359 w 378"/>
                <a:gd name="T13" fmla="*/ 143 h 480"/>
                <a:gd name="T14" fmla="*/ 359 w 378"/>
                <a:gd name="T15" fmla="*/ 192 h 480"/>
                <a:gd name="T16" fmla="*/ 189 w 378"/>
                <a:gd name="T17" fmla="*/ 359 h 480"/>
                <a:gd name="T18" fmla="*/ 189 w 378"/>
                <a:gd name="T19" fmla="*/ 359 h 480"/>
                <a:gd name="T20" fmla="*/ 20 w 378"/>
                <a:gd name="T21" fmla="*/ 280 h 480"/>
                <a:gd name="T22" fmla="*/ 20 w 378"/>
                <a:gd name="T23" fmla="*/ 236 h 480"/>
                <a:gd name="T24" fmla="*/ 189 w 378"/>
                <a:gd name="T25" fmla="*/ 291 h 480"/>
                <a:gd name="T26" fmla="*/ 359 w 378"/>
                <a:gd name="T27" fmla="*/ 236 h 480"/>
                <a:gd name="T28" fmla="*/ 359 w 378"/>
                <a:gd name="T29" fmla="*/ 280 h 480"/>
                <a:gd name="T30" fmla="*/ 189 w 378"/>
                <a:gd name="T31" fmla="*/ 359 h 480"/>
                <a:gd name="T32" fmla="*/ 189 w 378"/>
                <a:gd name="T33" fmla="*/ 20 h 480"/>
                <a:gd name="T34" fmla="*/ 189 w 378"/>
                <a:gd name="T35" fmla="*/ 20 h 480"/>
                <a:gd name="T36" fmla="*/ 359 w 378"/>
                <a:gd name="T37" fmla="*/ 99 h 480"/>
                <a:gd name="T38" fmla="*/ 189 w 378"/>
                <a:gd name="T39" fmla="*/ 178 h 480"/>
                <a:gd name="T40" fmla="*/ 20 w 378"/>
                <a:gd name="T41" fmla="*/ 99 h 480"/>
                <a:gd name="T42" fmla="*/ 189 w 378"/>
                <a:gd name="T43" fmla="*/ 20 h 480"/>
                <a:gd name="T44" fmla="*/ 189 w 378"/>
                <a:gd name="T45" fmla="*/ 0 h 480"/>
                <a:gd name="T46" fmla="*/ 189 w 378"/>
                <a:gd name="T47" fmla="*/ 0 h 480"/>
                <a:gd name="T48" fmla="*/ 0 w 378"/>
                <a:gd name="T49" fmla="*/ 99 h 480"/>
                <a:gd name="T50" fmla="*/ 0 w 378"/>
                <a:gd name="T51" fmla="*/ 102 h 480"/>
                <a:gd name="T52" fmla="*/ 0 w 378"/>
                <a:gd name="T53" fmla="*/ 104 h 480"/>
                <a:gd name="T54" fmla="*/ 0 w 378"/>
                <a:gd name="T55" fmla="*/ 236 h 480"/>
                <a:gd name="T56" fmla="*/ 0 w 378"/>
                <a:gd name="T57" fmla="*/ 368 h 480"/>
                <a:gd name="T58" fmla="*/ 0 w 378"/>
                <a:gd name="T59" fmla="*/ 369 h 480"/>
                <a:gd name="T60" fmla="*/ 0 w 378"/>
                <a:gd name="T61" fmla="*/ 369 h 480"/>
                <a:gd name="T62" fmla="*/ 189 w 378"/>
                <a:gd name="T63" fmla="*/ 467 h 480"/>
                <a:gd name="T64" fmla="*/ 230 w 378"/>
                <a:gd name="T65" fmla="*/ 464 h 480"/>
                <a:gd name="T66" fmla="*/ 260 w 378"/>
                <a:gd name="T67" fmla="*/ 476 h 480"/>
                <a:gd name="T68" fmla="*/ 277 w 378"/>
                <a:gd name="T69" fmla="*/ 444 h 480"/>
                <a:gd name="T70" fmla="*/ 245 w 378"/>
                <a:gd name="T71" fmla="*/ 427 h 480"/>
                <a:gd name="T72" fmla="*/ 228 w 378"/>
                <a:gd name="T73" fmla="*/ 445 h 480"/>
                <a:gd name="T74" fmla="*/ 189 w 378"/>
                <a:gd name="T75" fmla="*/ 447 h 480"/>
                <a:gd name="T76" fmla="*/ 20 w 378"/>
                <a:gd name="T77" fmla="*/ 368 h 480"/>
                <a:gd name="T78" fmla="*/ 20 w 378"/>
                <a:gd name="T79" fmla="*/ 325 h 480"/>
                <a:gd name="T80" fmla="*/ 189 w 378"/>
                <a:gd name="T81" fmla="*/ 379 h 480"/>
                <a:gd name="T82" fmla="*/ 359 w 378"/>
                <a:gd name="T83" fmla="*/ 324 h 480"/>
                <a:gd name="T84" fmla="*/ 359 w 378"/>
                <a:gd name="T85" fmla="*/ 368 h 480"/>
                <a:gd name="T86" fmla="*/ 339 w 378"/>
                <a:gd name="T87" fmla="*/ 404 h 480"/>
                <a:gd name="T88" fmla="*/ 320 w 378"/>
                <a:gd name="T89" fmla="*/ 403 h 480"/>
                <a:gd name="T90" fmla="*/ 304 w 378"/>
                <a:gd name="T91" fmla="*/ 435 h 480"/>
                <a:gd name="T92" fmla="*/ 336 w 378"/>
                <a:gd name="T93" fmla="*/ 452 h 480"/>
                <a:gd name="T94" fmla="*/ 353 w 378"/>
                <a:gd name="T95" fmla="*/ 420 h 480"/>
                <a:gd name="T96" fmla="*/ 352 w 378"/>
                <a:gd name="T97" fmla="*/ 419 h 480"/>
                <a:gd name="T98" fmla="*/ 378 w 378"/>
                <a:gd name="T99" fmla="*/ 369 h 480"/>
                <a:gd name="T100" fmla="*/ 378 w 378"/>
                <a:gd name="T101" fmla="*/ 303 h 480"/>
                <a:gd name="T102" fmla="*/ 378 w 378"/>
                <a:gd name="T103" fmla="*/ 303 h 480"/>
                <a:gd name="T104" fmla="*/ 378 w 378"/>
                <a:gd name="T105" fmla="*/ 302 h 480"/>
                <a:gd name="T106" fmla="*/ 378 w 378"/>
                <a:gd name="T107" fmla="*/ 280 h 480"/>
                <a:gd name="T108" fmla="*/ 378 w 378"/>
                <a:gd name="T109" fmla="*/ 236 h 480"/>
                <a:gd name="T110" fmla="*/ 378 w 378"/>
                <a:gd name="T111" fmla="*/ 104 h 480"/>
                <a:gd name="T112" fmla="*/ 378 w 378"/>
                <a:gd name="T113" fmla="*/ 104 h 480"/>
                <a:gd name="T114" fmla="*/ 378 w 378"/>
                <a:gd name="T115" fmla="*/ 99 h 480"/>
                <a:gd name="T116" fmla="*/ 189 w 378"/>
                <a:gd name="T117" fmla="*/ 0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78" h="480">
                  <a:moveTo>
                    <a:pt x="359" y="192"/>
                  </a:moveTo>
                  <a:lnTo>
                    <a:pt x="359" y="192"/>
                  </a:lnTo>
                  <a:cubicBezTo>
                    <a:pt x="359" y="235"/>
                    <a:pt x="281" y="271"/>
                    <a:pt x="189" y="271"/>
                  </a:cubicBezTo>
                  <a:cubicBezTo>
                    <a:pt x="97" y="271"/>
                    <a:pt x="20" y="235"/>
                    <a:pt x="20" y="192"/>
                  </a:cubicBezTo>
                  <a:lnTo>
                    <a:pt x="20" y="143"/>
                  </a:lnTo>
                  <a:cubicBezTo>
                    <a:pt x="50" y="176"/>
                    <a:pt x="114" y="197"/>
                    <a:pt x="189" y="197"/>
                  </a:cubicBezTo>
                  <a:cubicBezTo>
                    <a:pt x="264" y="197"/>
                    <a:pt x="328" y="176"/>
                    <a:pt x="359" y="143"/>
                  </a:cubicBezTo>
                  <a:lnTo>
                    <a:pt x="359" y="192"/>
                  </a:lnTo>
                  <a:close/>
                  <a:moveTo>
                    <a:pt x="189" y="359"/>
                  </a:moveTo>
                  <a:lnTo>
                    <a:pt x="189" y="359"/>
                  </a:lnTo>
                  <a:cubicBezTo>
                    <a:pt x="97" y="359"/>
                    <a:pt x="20" y="323"/>
                    <a:pt x="20" y="280"/>
                  </a:cubicBezTo>
                  <a:lnTo>
                    <a:pt x="20" y="236"/>
                  </a:lnTo>
                  <a:cubicBezTo>
                    <a:pt x="50" y="269"/>
                    <a:pt x="114" y="291"/>
                    <a:pt x="189" y="291"/>
                  </a:cubicBezTo>
                  <a:cubicBezTo>
                    <a:pt x="264" y="291"/>
                    <a:pt x="328" y="269"/>
                    <a:pt x="359" y="236"/>
                  </a:cubicBezTo>
                  <a:lnTo>
                    <a:pt x="359" y="280"/>
                  </a:lnTo>
                  <a:cubicBezTo>
                    <a:pt x="359" y="323"/>
                    <a:pt x="281" y="359"/>
                    <a:pt x="189" y="359"/>
                  </a:cubicBezTo>
                  <a:close/>
                  <a:moveTo>
                    <a:pt x="189" y="20"/>
                  </a:moveTo>
                  <a:lnTo>
                    <a:pt x="189" y="20"/>
                  </a:lnTo>
                  <a:cubicBezTo>
                    <a:pt x="281" y="20"/>
                    <a:pt x="359" y="56"/>
                    <a:pt x="359" y="99"/>
                  </a:cubicBezTo>
                  <a:cubicBezTo>
                    <a:pt x="359" y="142"/>
                    <a:pt x="281" y="178"/>
                    <a:pt x="189" y="178"/>
                  </a:cubicBezTo>
                  <a:cubicBezTo>
                    <a:pt x="97" y="178"/>
                    <a:pt x="20" y="142"/>
                    <a:pt x="20" y="99"/>
                  </a:cubicBezTo>
                  <a:cubicBezTo>
                    <a:pt x="20" y="56"/>
                    <a:pt x="97" y="20"/>
                    <a:pt x="189" y="20"/>
                  </a:cubicBezTo>
                  <a:close/>
                  <a:moveTo>
                    <a:pt x="189" y="0"/>
                  </a:moveTo>
                  <a:lnTo>
                    <a:pt x="189" y="0"/>
                  </a:lnTo>
                  <a:cubicBezTo>
                    <a:pt x="83" y="0"/>
                    <a:pt x="0" y="44"/>
                    <a:pt x="0" y="99"/>
                  </a:cubicBezTo>
                  <a:cubicBezTo>
                    <a:pt x="0" y="100"/>
                    <a:pt x="0" y="101"/>
                    <a:pt x="0" y="102"/>
                  </a:cubicBezTo>
                  <a:cubicBezTo>
                    <a:pt x="0" y="103"/>
                    <a:pt x="0" y="103"/>
                    <a:pt x="0" y="104"/>
                  </a:cubicBezTo>
                  <a:lnTo>
                    <a:pt x="0" y="236"/>
                  </a:lnTo>
                  <a:lnTo>
                    <a:pt x="0" y="368"/>
                  </a:lnTo>
                  <a:lnTo>
                    <a:pt x="0" y="369"/>
                  </a:lnTo>
                  <a:cubicBezTo>
                    <a:pt x="0" y="369"/>
                    <a:pt x="0" y="369"/>
                    <a:pt x="0" y="369"/>
                  </a:cubicBezTo>
                  <a:cubicBezTo>
                    <a:pt x="1" y="424"/>
                    <a:pt x="84" y="467"/>
                    <a:pt x="189" y="467"/>
                  </a:cubicBezTo>
                  <a:cubicBezTo>
                    <a:pt x="203" y="467"/>
                    <a:pt x="217" y="466"/>
                    <a:pt x="230" y="464"/>
                  </a:cubicBezTo>
                  <a:cubicBezTo>
                    <a:pt x="236" y="474"/>
                    <a:pt x="248" y="480"/>
                    <a:pt x="260" y="476"/>
                  </a:cubicBezTo>
                  <a:cubicBezTo>
                    <a:pt x="274" y="472"/>
                    <a:pt x="281" y="457"/>
                    <a:pt x="277" y="444"/>
                  </a:cubicBezTo>
                  <a:cubicBezTo>
                    <a:pt x="273" y="430"/>
                    <a:pt x="258" y="423"/>
                    <a:pt x="245" y="427"/>
                  </a:cubicBezTo>
                  <a:cubicBezTo>
                    <a:pt x="236" y="430"/>
                    <a:pt x="230" y="436"/>
                    <a:pt x="228" y="445"/>
                  </a:cubicBezTo>
                  <a:cubicBezTo>
                    <a:pt x="215" y="446"/>
                    <a:pt x="202" y="447"/>
                    <a:pt x="189" y="447"/>
                  </a:cubicBezTo>
                  <a:cubicBezTo>
                    <a:pt x="97" y="447"/>
                    <a:pt x="20" y="411"/>
                    <a:pt x="20" y="368"/>
                  </a:cubicBezTo>
                  <a:lnTo>
                    <a:pt x="20" y="325"/>
                  </a:lnTo>
                  <a:cubicBezTo>
                    <a:pt x="50" y="357"/>
                    <a:pt x="114" y="379"/>
                    <a:pt x="189" y="379"/>
                  </a:cubicBezTo>
                  <a:cubicBezTo>
                    <a:pt x="264" y="379"/>
                    <a:pt x="328" y="357"/>
                    <a:pt x="359" y="324"/>
                  </a:cubicBezTo>
                  <a:lnTo>
                    <a:pt x="359" y="368"/>
                  </a:lnTo>
                  <a:cubicBezTo>
                    <a:pt x="359" y="383"/>
                    <a:pt x="349" y="395"/>
                    <a:pt x="339" y="404"/>
                  </a:cubicBezTo>
                  <a:cubicBezTo>
                    <a:pt x="333" y="402"/>
                    <a:pt x="327" y="401"/>
                    <a:pt x="320" y="403"/>
                  </a:cubicBezTo>
                  <a:cubicBezTo>
                    <a:pt x="307" y="407"/>
                    <a:pt x="299" y="422"/>
                    <a:pt x="304" y="435"/>
                  </a:cubicBezTo>
                  <a:cubicBezTo>
                    <a:pt x="308" y="449"/>
                    <a:pt x="322" y="456"/>
                    <a:pt x="336" y="452"/>
                  </a:cubicBezTo>
                  <a:cubicBezTo>
                    <a:pt x="349" y="448"/>
                    <a:pt x="357" y="434"/>
                    <a:pt x="353" y="420"/>
                  </a:cubicBezTo>
                  <a:cubicBezTo>
                    <a:pt x="352" y="420"/>
                    <a:pt x="352" y="419"/>
                    <a:pt x="352" y="419"/>
                  </a:cubicBezTo>
                  <a:cubicBezTo>
                    <a:pt x="369" y="404"/>
                    <a:pt x="378" y="387"/>
                    <a:pt x="378" y="369"/>
                  </a:cubicBezTo>
                  <a:lnTo>
                    <a:pt x="378" y="303"/>
                  </a:lnTo>
                  <a:lnTo>
                    <a:pt x="378" y="303"/>
                  </a:lnTo>
                  <a:cubicBezTo>
                    <a:pt x="378" y="302"/>
                    <a:pt x="378" y="302"/>
                    <a:pt x="378" y="302"/>
                  </a:cubicBezTo>
                  <a:lnTo>
                    <a:pt x="378" y="280"/>
                  </a:lnTo>
                  <a:lnTo>
                    <a:pt x="378" y="236"/>
                  </a:lnTo>
                  <a:lnTo>
                    <a:pt x="378" y="104"/>
                  </a:lnTo>
                  <a:lnTo>
                    <a:pt x="378" y="104"/>
                  </a:lnTo>
                  <a:cubicBezTo>
                    <a:pt x="378" y="102"/>
                    <a:pt x="378" y="101"/>
                    <a:pt x="378" y="99"/>
                  </a:cubicBezTo>
                  <a:cubicBezTo>
                    <a:pt x="378" y="44"/>
                    <a:pt x="295" y="0"/>
                    <a:pt x="189" y="0"/>
                  </a:cubicBezTo>
                  <a:close/>
                </a:path>
              </a:pathLst>
            </a:custGeom>
            <a:grpFill/>
            <a:ln w="0">
              <a:noFill/>
              <a:prstDash val="solid"/>
              <a:round/>
              <a:headEnd/>
              <a:tailEnd/>
            </a:ln>
          </p:spPr>
          <p:txBody>
            <a:bodyPr/>
            <a:lstStyle/>
            <a:p>
              <a:pPr defTabSz="543689">
                <a:defRPr/>
              </a:pPr>
              <a:endParaRPr lang="zh-CN" altLang="en-US" sz="3201"/>
            </a:p>
          </p:txBody>
        </p:sp>
        <p:sp>
          <p:nvSpPr>
            <p:cNvPr id="199" name="Freeform 220"/>
            <p:cNvSpPr>
              <a:spLocks/>
            </p:cNvSpPr>
            <p:nvPr/>
          </p:nvSpPr>
          <p:spPr bwMode="auto">
            <a:xfrm>
              <a:off x="8435975" y="2403475"/>
              <a:ext cx="26988" cy="25400"/>
            </a:xfrm>
            <a:custGeom>
              <a:avLst/>
              <a:gdLst>
                <a:gd name="T0" fmla="*/ 3 w 29"/>
                <a:gd name="T1" fmla="*/ 7 h 26"/>
                <a:gd name="T2" fmla="*/ 3 w 29"/>
                <a:gd name="T3" fmla="*/ 7 h 26"/>
                <a:gd name="T4" fmla="*/ 9 w 29"/>
                <a:gd name="T5" fmla="*/ 23 h 26"/>
                <a:gd name="T6" fmla="*/ 26 w 29"/>
                <a:gd name="T7" fmla="*/ 19 h 26"/>
                <a:gd name="T8" fmla="*/ 19 w 29"/>
                <a:gd name="T9" fmla="*/ 4 h 26"/>
                <a:gd name="T10" fmla="*/ 3 w 29"/>
                <a:gd name="T11" fmla="*/ 7 h 26"/>
              </a:gdLst>
              <a:ahLst/>
              <a:cxnLst>
                <a:cxn ang="0">
                  <a:pos x="T0" y="T1"/>
                </a:cxn>
                <a:cxn ang="0">
                  <a:pos x="T2" y="T3"/>
                </a:cxn>
                <a:cxn ang="0">
                  <a:pos x="T4" y="T5"/>
                </a:cxn>
                <a:cxn ang="0">
                  <a:pos x="T6" y="T7"/>
                </a:cxn>
                <a:cxn ang="0">
                  <a:pos x="T8" y="T9"/>
                </a:cxn>
                <a:cxn ang="0">
                  <a:pos x="T10" y="T11"/>
                </a:cxn>
              </a:cxnLst>
              <a:rect l="0" t="0" r="r" b="b"/>
              <a:pathLst>
                <a:path w="29" h="26">
                  <a:moveTo>
                    <a:pt x="3" y="7"/>
                  </a:moveTo>
                  <a:lnTo>
                    <a:pt x="3" y="7"/>
                  </a:lnTo>
                  <a:cubicBezTo>
                    <a:pt x="0" y="12"/>
                    <a:pt x="3" y="19"/>
                    <a:pt x="9" y="23"/>
                  </a:cubicBezTo>
                  <a:cubicBezTo>
                    <a:pt x="16" y="26"/>
                    <a:pt x="23" y="24"/>
                    <a:pt x="26" y="19"/>
                  </a:cubicBezTo>
                  <a:cubicBezTo>
                    <a:pt x="29" y="14"/>
                    <a:pt x="26" y="7"/>
                    <a:pt x="19" y="4"/>
                  </a:cubicBezTo>
                  <a:cubicBezTo>
                    <a:pt x="13" y="0"/>
                    <a:pt x="5" y="2"/>
                    <a:pt x="3" y="7"/>
                  </a:cubicBezTo>
                  <a:close/>
                </a:path>
              </a:pathLst>
            </a:custGeom>
            <a:grpFill/>
            <a:ln w="0">
              <a:noFill/>
              <a:prstDash val="solid"/>
              <a:round/>
              <a:headEnd/>
              <a:tailEnd/>
            </a:ln>
          </p:spPr>
          <p:txBody>
            <a:bodyPr/>
            <a:lstStyle/>
            <a:p>
              <a:pPr defTabSz="543689">
                <a:defRPr/>
              </a:pPr>
              <a:endParaRPr lang="zh-CN" altLang="en-US" sz="3201"/>
            </a:p>
          </p:txBody>
        </p:sp>
        <p:sp>
          <p:nvSpPr>
            <p:cNvPr id="200" name="Freeform 221"/>
            <p:cNvSpPr>
              <a:spLocks/>
            </p:cNvSpPr>
            <p:nvPr/>
          </p:nvSpPr>
          <p:spPr bwMode="auto">
            <a:xfrm>
              <a:off x="8435975" y="2319338"/>
              <a:ext cx="26988" cy="25400"/>
            </a:xfrm>
            <a:custGeom>
              <a:avLst/>
              <a:gdLst>
                <a:gd name="T0" fmla="*/ 19 w 29"/>
                <a:gd name="T1" fmla="*/ 3 h 26"/>
                <a:gd name="T2" fmla="*/ 19 w 29"/>
                <a:gd name="T3" fmla="*/ 3 h 26"/>
                <a:gd name="T4" fmla="*/ 3 w 29"/>
                <a:gd name="T5" fmla="*/ 7 h 26"/>
                <a:gd name="T6" fmla="*/ 9 w 29"/>
                <a:gd name="T7" fmla="*/ 22 h 26"/>
                <a:gd name="T8" fmla="*/ 26 w 29"/>
                <a:gd name="T9" fmla="*/ 19 h 26"/>
                <a:gd name="T10" fmla="*/ 19 w 29"/>
                <a:gd name="T11" fmla="*/ 3 h 26"/>
              </a:gdLst>
              <a:ahLst/>
              <a:cxnLst>
                <a:cxn ang="0">
                  <a:pos x="T0" y="T1"/>
                </a:cxn>
                <a:cxn ang="0">
                  <a:pos x="T2" y="T3"/>
                </a:cxn>
                <a:cxn ang="0">
                  <a:pos x="T4" y="T5"/>
                </a:cxn>
                <a:cxn ang="0">
                  <a:pos x="T6" y="T7"/>
                </a:cxn>
                <a:cxn ang="0">
                  <a:pos x="T8" y="T9"/>
                </a:cxn>
                <a:cxn ang="0">
                  <a:pos x="T10" y="T11"/>
                </a:cxn>
              </a:cxnLst>
              <a:rect l="0" t="0" r="r" b="b"/>
              <a:pathLst>
                <a:path w="29" h="26">
                  <a:moveTo>
                    <a:pt x="19" y="3"/>
                  </a:moveTo>
                  <a:lnTo>
                    <a:pt x="19" y="3"/>
                  </a:lnTo>
                  <a:cubicBezTo>
                    <a:pt x="13" y="0"/>
                    <a:pt x="5" y="2"/>
                    <a:pt x="3" y="7"/>
                  </a:cubicBezTo>
                  <a:cubicBezTo>
                    <a:pt x="0" y="12"/>
                    <a:pt x="3" y="19"/>
                    <a:pt x="9" y="22"/>
                  </a:cubicBezTo>
                  <a:cubicBezTo>
                    <a:pt x="16" y="26"/>
                    <a:pt x="23" y="24"/>
                    <a:pt x="26" y="19"/>
                  </a:cubicBezTo>
                  <a:cubicBezTo>
                    <a:pt x="29" y="13"/>
                    <a:pt x="26" y="7"/>
                    <a:pt x="19" y="3"/>
                  </a:cubicBezTo>
                  <a:close/>
                </a:path>
              </a:pathLst>
            </a:custGeom>
            <a:grpFill/>
            <a:ln w="0">
              <a:noFill/>
              <a:prstDash val="solid"/>
              <a:round/>
              <a:headEnd/>
              <a:tailEnd/>
            </a:ln>
          </p:spPr>
          <p:txBody>
            <a:bodyPr/>
            <a:lstStyle/>
            <a:p>
              <a:pPr defTabSz="543689">
                <a:defRPr/>
              </a:pPr>
              <a:endParaRPr lang="zh-CN" altLang="en-US" sz="3201"/>
            </a:p>
          </p:txBody>
        </p:sp>
        <p:sp>
          <p:nvSpPr>
            <p:cNvPr id="201" name="Freeform 222"/>
            <p:cNvSpPr>
              <a:spLocks/>
            </p:cNvSpPr>
            <p:nvPr/>
          </p:nvSpPr>
          <p:spPr bwMode="auto">
            <a:xfrm>
              <a:off x="8435975" y="2235200"/>
              <a:ext cx="26988" cy="23813"/>
            </a:xfrm>
            <a:custGeom>
              <a:avLst/>
              <a:gdLst>
                <a:gd name="T0" fmla="*/ 19 w 29"/>
                <a:gd name="T1" fmla="*/ 3 h 25"/>
                <a:gd name="T2" fmla="*/ 19 w 29"/>
                <a:gd name="T3" fmla="*/ 3 h 25"/>
                <a:gd name="T4" fmla="*/ 3 w 29"/>
                <a:gd name="T5" fmla="*/ 6 h 25"/>
                <a:gd name="T6" fmla="*/ 9 w 29"/>
                <a:gd name="T7" fmla="*/ 22 h 25"/>
                <a:gd name="T8" fmla="*/ 26 w 29"/>
                <a:gd name="T9" fmla="*/ 18 h 25"/>
                <a:gd name="T10" fmla="*/ 19 w 29"/>
                <a:gd name="T11" fmla="*/ 3 h 25"/>
              </a:gdLst>
              <a:ahLst/>
              <a:cxnLst>
                <a:cxn ang="0">
                  <a:pos x="T0" y="T1"/>
                </a:cxn>
                <a:cxn ang="0">
                  <a:pos x="T2" y="T3"/>
                </a:cxn>
                <a:cxn ang="0">
                  <a:pos x="T4" y="T5"/>
                </a:cxn>
                <a:cxn ang="0">
                  <a:pos x="T6" y="T7"/>
                </a:cxn>
                <a:cxn ang="0">
                  <a:pos x="T8" y="T9"/>
                </a:cxn>
                <a:cxn ang="0">
                  <a:pos x="T10" y="T11"/>
                </a:cxn>
              </a:cxnLst>
              <a:rect l="0" t="0" r="r" b="b"/>
              <a:pathLst>
                <a:path w="29" h="25">
                  <a:moveTo>
                    <a:pt x="19" y="3"/>
                  </a:moveTo>
                  <a:lnTo>
                    <a:pt x="19" y="3"/>
                  </a:lnTo>
                  <a:cubicBezTo>
                    <a:pt x="13" y="0"/>
                    <a:pt x="5" y="1"/>
                    <a:pt x="3" y="6"/>
                  </a:cubicBezTo>
                  <a:cubicBezTo>
                    <a:pt x="0" y="12"/>
                    <a:pt x="3" y="19"/>
                    <a:pt x="9" y="22"/>
                  </a:cubicBezTo>
                  <a:cubicBezTo>
                    <a:pt x="16" y="25"/>
                    <a:pt x="23" y="24"/>
                    <a:pt x="26" y="18"/>
                  </a:cubicBezTo>
                  <a:cubicBezTo>
                    <a:pt x="29" y="13"/>
                    <a:pt x="26" y="6"/>
                    <a:pt x="19" y="3"/>
                  </a:cubicBezTo>
                  <a:close/>
                </a:path>
              </a:pathLst>
            </a:custGeom>
            <a:grpFill/>
            <a:ln w="0">
              <a:noFill/>
              <a:prstDash val="solid"/>
              <a:round/>
              <a:headEnd/>
              <a:tailEnd/>
            </a:ln>
          </p:spPr>
          <p:txBody>
            <a:bodyPr/>
            <a:lstStyle/>
            <a:p>
              <a:pPr defTabSz="543689">
                <a:defRPr/>
              </a:pPr>
              <a:endParaRPr lang="zh-CN" altLang="en-US" sz="3201"/>
            </a:p>
          </p:txBody>
        </p:sp>
      </p:grpSp>
      <p:grpSp>
        <p:nvGrpSpPr>
          <p:cNvPr id="202" name="组合 16582"/>
          <p:cNvGrpSpPr/>
          <p:nvPr/>
        </p:nvGrpSpPr>
        <p:grpSpPr>
          <a:xfrm>
            <a:off x="1948185" y="3667130"/>
            <a:ext cx="291625" cy="364507"/>
            <a:chOff x="8407400" y="2055813"/>
            <a:chExt cx="360363" cy="458788"/>
          </a:xfrm>
          <a:solidFill>
            <a:srgbClr val="3C3C3B"/>
          </a:solidFill>
        </p:grpSpPr>
        <p:sp>
          <p:nvSpPr>
            <p:cNvPr id="203" name="Freeform 219"/>
            <p:cNvSpPr>
              <a:spLocks noEditPoints="1"/>
            </p:cNvSpPr>
            <p:nvPr/>
          </p:nvSpPr>
          <p:spPr bwMode="auto">
            <a:xfrm>
              <a:off x="8407400" y="2055813"/>
              <a:ext cx="360363" cy="458788"/>
            </a:xfrm>
            <a:custGeom>
              <a:avLst/>
              <a:gdLst>
                <a:gd name="T0" fmla="*/ 359 w 378"/>
                <a:gd name="T1" fmla="*/ 192 h 480"/>
                <a:gd name="T2" fmla="*/ 359 w 378"/>
                <a:gd name="T3" fmla="*/ 192 h 480"/>
                <a:gd name="T4" fmla="*/ 189 w 378"/>
                <a:gd name="T5" fmla="*/ 271 h 480"/>
                <a:gd name="T6" fmla="*/ 20 w 378"/>
                <a:gd name="T7" fmla="*/ 192 h 480"/>
                <a:gd name="T8" fmla="*/ 20 w 378"/>
                <a:gd name="T9" fmla="*/ 143 h 480"/>
                <a:gd name="T10" fmla="*/ 189 w 378"/>
                <a:gd name="T11" fmla="*/ 197 h 480"/>
                <a:gd name="T12" fmla="*/ 359 w 378"/>
                <a:gd name="T13" fmla="*/ 143 h 480"/>
                <a:gd name="T14" fmla="*/ 359 w 378"/>
                <a:gd name="T15" fmla="*/ 192 h 480"/>
                <a:gd name="T16" fmla="*/ 189 w 378"/>
                <a:gd name="T17" fmla="*/ 359 h 480"/>
                <a:gd name="T18" fmla="*/ 189 w 378"/>
                <a:gd name="T19" fmla="*/ 359 h 480"/>
                <a:gd name="T20" fmla="*/ 20 w 378"/>
                <a:gd name="T21" fmla="*/ 280 h 480"/>
                <a:gd name="T22" fmla="*/ 20 w 378"/>
                <a:gd name="T23" fmla="*/ 236 h 480"/>
                <a:gd name="T24" fmla="*/ 189 w 378"/>
                <a:gd name="T25" fmla="*/ 291 h 480"/>
                <a:gd name="T26" fmla="*/ 359 w 378"/>
                <a:gd name="T27" fmla="*/ 236 h 480"/>
                <a:gd name="T28" fmla="*/ 359 w 378"/>
                <a:gd name="T29" fmla="*/ 280 h 480"/>
                <a:gd name="T30" fmla="*/ 189 w 378"/>
                <a:gd name="T31" fmla="*/ 359 h 480"/>
                <a:gd name="T32" fmla="*/ 189 w 378"/>
                <a:gd name="T33" fmla="*/ 20 h 480"/>
                <a:gd name="T34" fmla="*/ 189 w 378"/>
                <a:gd name="T35" fmla="*/ 20 h 480"/>
                <a:gd name="T36" fmla="*/ 359 w 378"/>
                <a:gd name="T37" fmla="*/ 99 h 480"/>
                <a:gd name="T38" fmla="*/ 189 w 378"/>
                <a:gd name="T39" fmla="*/ 178 h 480"/>
                <a:gd name="T40" fmla="*/ 20 w 378"/>
                <a:gd name="T41" fmla="*/ 99 h 480"/>
                <a:gd name="T42" fmla="*/ 189 w 378"/>
                <a:gd name="T43" fmla="*/ 20 h 480"/>
                <a:gd name="T44" fmla="*/ 189 w 378"/>
                <a:gd name="T45" fmla="*/ 0 h 480"/>
                <a:gd name="T46" fmla="*/ 189 w 378"/>
                <a:gd name="T47" fmla="*/ 0 h 480"/>
                <a:gd name="T48" fmla="*/ 0 w 378"/>
                <a:gd name="T49" fmla="*/ 99 h 480"/>
                <a:gd name="T50" fmla="*/ 0 w 378"/>
                <a:gd name="T51" fmla="*/ 102 h 480"/>
                <a:gd name="T52" fmla="*/ 0 w 378"/>
                <a:gd name="T53" fmla="*/ 104 h 480"/>
                <a:gd name="T54" fmla="*/ 0 w 378"/>
                <a:gd name="T55" fmla="*/ 236 h 480"/>
                <a:gd name="T56" fmla="*/ 0 w 378"/>
                <a:gd name="T57" fmla="*/ 368 h 480"/>
                <a:gd name="T58" fmla="*/ 0 w 378"/>
                <a:gd name="T59" fmla="*/ 369 h 480"/>
                <a:gd name="T60" fmla="*/ 0 w 378"/>
                <a:gd name="T61" fmla="*/ 369 h 480"/>
                <a:gd name="T62" fmla="*/ 189 w 378"/>
                <a:gd name="T63" fmla="*/ 467 h 480"/>
                <a:gd name="T64" fmla="*/ 230 w 378"/>
                <a:gd name="T65" fmla="*/ 464 h 480"/>
                <a:gd name="T66" fmla="*/ 260 w 378"/>
                <a:gd name="T67" fmla="*/ 476 h 480"/>
                <a:gd name="T68" fmla="*/ 277 w 378"/>
                <a:gd name="T69" fmla="*/ 444 h 480"/>
                <a:gd name="T70" fmla="*/ 245 w 378"/>
                <a:gd name="T71" fmla="*/ 427 h 480"/>
                <a:gd name="T72" fmla="*/ 228 w 378"/>
                <a:gd name="T73" fmla="*/ 445 h 480"/>
                <a:gd name="T74" fmla="*/ 189 w 378"/>
                <a:gd name="T75" fmla="*/ 447 h 480"/>
                <a:gd name="T76" fmla="*/ 20 w 378"/>
                <a:gd name="T77" fmla="*/ 368 h 480"/>
                <a:gd name="T78" fmla="*/ 20 w 378"/>
                <a:gd name="T79" fmla="*/ 325 h 480"/>
                <a:gd name="T80" fmla="*/ 189 w 378"/>
                <a:gd name="T81" fmla="*/ 379 h 480"/>
                <a:gd name="T82" fmla="*/ 359 w 378"/>
                <a:gd name="T83" fmla="*/ 324 h 480"/>
                <a:gd name="T84" fmla="*/ 359 w 378"/>
                <a:gd name="T85" fmla="*/ 368 h 480"/>
                <a:gd name="T86" fmla="*/ 339 w 378"/>
                <a:gd name="T87" fmla="*/ 404 h 480"/>
                <a:gd name="T88" fmla="*/ 320 w 378"/>
                <a:gd name="T89" fmla="*/ 403 h 480"/>
                <a:gd name="T90" fmla="*/ 304 w 378"/>
                <a:gd name="T91" fmla="*/ 435 h 480"/>
                <a:gd name="T92" fmla="*/ 336 w 378"/>
                <a:gd name="T93" fmla="*/ 452 h 480"/>
                <a:gd name="T94" fmla="*/ 353 w 378"/>
                <a:gd name="T95" fmla="*/ 420 h 480"/>
                <a:gd name="T96" fmla="*/ 352 w 378"/>
                <a:gd name="T97" fmla="*/ 419 h 480"/>
                <a:gd name="T98" fmla="*/ 378 w 378"/>
                <a:gd name="T99" fmla="*/ 369 h 480"/>
                <a:gd name="T100" fmla="*/ 378 w 378"/>
                <a:gd name="T101" fmla="*/ 303 h 480"/>
                <a:gd name="T102" fmla="*/ 378 w 378"/>
                <a:gd name="T103" fmla="*/ 303 h 480"/>
                <a:gd name="T104" fmla="*/ 378 w 378"/>
                <a:gd name="T105" fmla="*/ 302 h 480"/>
                <a:gd name="T106" fmla="*/ 378 w 378"/>
                <a:gd name="T107" fmla="*/ 280 h 480"/>
                <a:gd name="T108" fmla="*/ 378 w 378"/>
                <a:gd name="T109" fmla="*/ 236 h 480"/>
                <a:gd name="T110" fmla="*/ 378 w 378"/>
                <a:gd name="T111" fmla="*/ 104 h 480"/>
                <a:gd name="T112" fmla="*/ 378 w 378"/>
                <a:gd name="T113" fmla="*/ 104 h 480"/>
                <a:gd name="T114" fmla="*/ 378 w 378"/>
                <a:gd name="T115" fmla="*/ 99 h 480"/>
                <a:gd name="T116" fmla="*/ 189 w 378"/>
                <a:gd name="T117" fmla="*/ 0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78" h="480">
                  <a:moveTo>
                    <a:pt x="359" y="192"/>
                  </a:moveTo>
                  <a:lnTo>
                    <a:pt x="359" y="192"/>
                  </a:lnTo>
                  <a:cubicBezTo>
                    <a:pt x="359" y="235"/>
                    <a:pt x="281" y="271"/>
                    <a:pt x="189" y="271"/>
                  </a:cubicBezTo>
                  <a:cubicBezTo>
                    <a:pt x="97" y="271"/>
                    <a:pt x="20" y="235"/>
                    <a:pt x="20" y="192"/>
                  </a:cubicBezTo>
                  <a:lnTo>
                    <a:pt x="20" y="143"/>
                  </a:lnTo>
                  <a:cubicBezTo>
                    <a:pt x="50" y="176"/>
                    <a:pt x="114" y="197"/>
                    <a:pt x="189" y="197"/>
                  </a:cubicBezTo>
                  <a:cubicBezTo>
                    <a:pt x="264" y="197"/>
                    <a:pt x="328" y="176"/>
                    <a:pt x="359" y="143"/>
                  </a:cubicBezTo>
                  <a:lnTo>
                    <a:pt x="359" y="192"/>
                  </a:lnTo>
                  <a:close/>
                  <a:moveTo>
                    <a:pt x="189" y="359"/>
                  </a:moveTo>
                  <a:lnTo>
                    <a:pt x="189" y="359"/>
                  </a:lnTo>
                  <a:cubicBezTo>
                    <a:pt x="97" y="359"/>
                    <a:pt x="20" y="323"/>
                    <a:pt x="20" y="280"/>
                  </a:cubicBezTo>
                  <a:lnTo>
                    <a:pt x="20" y="236"/>
                  </a:lnTo>
                  <a:cubicBezTo>
                    <a:pt x="50" y="269"/>
                    <a:pt x="114" y="291"/>
                    <a:pt x="189" y="291"/>
                  </a:cubicBezTo>
                  <a:cubicBezTo>
                    <a:pt x="264" y="291"/>
                    <a:pt x="328" y="269"/>
                    <a:pt x="359" y="236"/>
                  </a:cubicBezTo>
                  <a:lnTo>
                    <a:pt x="359" y="280"/>
                  </a:lnTo>
                  <a:cubicBezTo>
                    <a:pt x="359" y="323"/>
                    <a:pt x="281" y="359"/>
                    <a:pt x="189" y="359"/>
                  </a:cubicBezTo>
                  <a:close/>
                  <a:moveTo>
                    <a:pt x="189" y="20"/>
                  </a:moveTo>
                  <a:lnTo>
                    <a:pt x="189" y="20"/>
                  </a:lnTo>
                  <a:cubicBezTo>
                    <a:pt x="281" y="20"/>
                    <a:pt x="359" y="56"/>
                    <a:pt x="359" y="99"/>
                  </a:cubicBezTo>
                  <a:cubicBezTo>
                    <a:pt x="359" y="142"/>
                    <a:pt x="281" y="178"/>
                    <a:pt x="189" y="178"/>
                  </a:cubicBezTo>
                  <a:cubicBezTo>
                    <a:pt x="97" y="178"/>
                    <a:pt x="20" y="142"/>
                    <a:pt x="20" y="99"/>
                  </a:cubicBezTo>
                  <a:cubicBezTo>
                    <a:pt x="20" y="56"/>
                    <a:pt x="97" y="20"/>
                    <a:pt x="189" y="20"/>
                  </a:cubicBezTo>
                  <a:close/>
                  <a:moveTo>
                    <a:pt x="189" y="0"/>
                  </a:moveTo>
                  <a:lnTo>
                    <a:pt x="189" y="0"/>
                  </a:lnTo>
                  <a:cubicBezTo>
                    <a:pt x="83" y="0"/>
                    <a:pt x="0" y="44"/>
                    <a:pt x="0" y="99"/>
                  </a:cubicBezTo>
                  <a:cubicBezTo>
                    <a:pt x="0" y="100"/>
                    <a:pt x="0" y="101"/>
                    <a:pt x="0" y="102"/>
                  </a:cubicBezTo>
                  <a:cubicBezTo>
                    <a:pt x="0" y="103"/>
                    <a:pt x="0" y="103"/>
                    <a:pt x="0" y="104"/>
                  </a:cubicBezTo>
                  <a:lnTo>
                    <a:pt x="0" y="236"/>
                  </a:lnTo>
                  <a:lnTo>
                    <a:pt x="0" y="368"/>
                  </a:lnTo>
                  <a:lnTo>
                    <a:pt x="0" y="369"/>
                  </a:lnTo>
                  <a:cubicBezTo>
                    <a:pt x="0" y="369"/>
                    <a:pt x="0" y="369"/>
                    <a:pt x="0" y="369"/>
                  </a:cubicBezTo>
                  <a:cubicBezTo>
                    <a:pt x="1" y="424"/>
                    <a:pt x="84" y="467"/>
                    <a:pt x="189" y="467"/>
                  </a:cubicBezTo>
                  <a:cubicBezTo>
                    <a:pt x="203" y="467"/>
                    <a:pt x="217" y="466"/>
                    <a:pt x="230" y="464"/>
                  </a:cubicBezTo>
                  <a:cubicBezTo>
                    <a:pt x="236" y="474"/>
                    <a:pt x="248" y="480"/>
                    <a:pt x="260" y="476"/>
                  </a:cubicBezTo>
                  <a:cubicBezTo>
                    <a:pt x="274" y="472"/>
                    <a:pt x="281" y="457"/>
                    <a:pt x="277" y="444"/>
                  </a:cubicBezTo>
                  <a:cubicBezTo>
                    <a:pt x="273" y="430"/>
                    <a:pt x="258" y="423"/>
                    <a:pt x="245" y="427"/>
                  </a:cubicBezTo>
                  <a:cubicBezTo>
                    <a:pt x="236" y="430"/>
                    <a:pt x="230" y="436"/>
                    <a:pt x="228" y="445"/>
                  </a:cubicBezTo>
                  <a:cubicBezTo>
                    <a:pt x="215" y="446"/>
                    <a:pt x="202" y="447"/>
                    <a:pt x="189" y="447"/>
                  </a:cubicBezTo>
                  <a:cubicBezTo>
                    <a:pt x="97" y="447"/>
                    <a:pt x="20" y="411"/>
                    <a:pt x="20" y="368"/>
                  </a:cubicBezTo>
                  <a:lnTo>
                    <a:pt x="20" y="325"/>
                  </a:lnTo>
                  <a:cubicBezTo>
                    <a:pt x="50" y="357"/>
                    <a:pt x="114" y="379"/>
                    <a:pt x="189" y="379"/>
                  </a:cubicBezTo>
                  <a:cubicBezTo>
                    <a:pt x="264" y="379"/>
                    <a:pt x="328" y="357"/>
                    <a:pt x="359" y="324"/>
                  </a:cubicBezTo>
                  <a:lnTo>
                    <a:pt x="359" y="368"/>
                  </a:lnTo>
                  <a:cubicBezTo>
                    <a:pt x="359" y="383"/>
                    <a:pt x="349" y="395"/>
                    <a:pt x="339" y="404"/>
                  </a:cubicBezTo>
                  <a:cubicBezTo>
                    <a:pt x="333" y="402"/>
                    <a:pt x="327" y="401"/>
                    <a:pt x="320" y="403"/>
                  </a:cubicBezTo>
                  <a:cubicBezTo>
                    <a:pt x="307" y="407"/>
                    <a:pt x="299" y="422"/>
                    <a:pt x="304" y="435"/>
                  </a:cubicBezTo>
                  <a:cubicBezTo>
                    <a:pt x="308" y="449"/>
                    <a:pt x="322" y="456"/>
                    <a:pt x="336" y="452"/>
                  </a:cubicBezTo>
                  <a:cubicBezTo>
                    <a:pt x="349" y="448"/>
                    <a:pt x="357" y="434"/>
                    <a:pt x="353" y="420"/>
                  </a:cubicBezTo>
                  <a:cubicBezTo>
                    <a:pt x="352" y="420"/>
                    <a:pt x="352" y="419"/>
                    <a:pt x="352" y="419"/>
                  </a:cubicBezTo>
                  <a:cubicBezTo>
                    <a:pt x="369" y="404"/>
                    <a:pt x="378" y="387"/>
                    <a:pt x="378" y="369"/>
                  </a:cubicBezTo>
                  <a:lnTo>
                    <a:pt x="378" y="303"/>
                  </a:lnTo>
                  <a:lnTo>
                    <a:pt x="378" y="303"/>
                  </a:lnTo>
                  <a:cubicBezTo>
                    <a:pt x="378" y="302"/>
                    <a:pt x="378" y="302"/>
                    <a:pt x="378" y="302"/>
                  </a:cubicBezTo>
                  <a:lnTo>
                    <a:pt x="378" y="280"/>
                  </a:lnTo>
                  <a:lnTo>
                    <a:pt x="378" y="236"/>
                  </a:lnTo>
                  <a:lnTo>
                    <a:pt x="378" y="104"/>
                  </a:lnTo>
                  <a:lnTo>
                    <a:pt x="378" y="104"/>
                  </a:lnTo>
                  <a:cubicBezTo>
                    <a:pt x="378" y="102"/>
                    <a:pt x="378" y="101"/>
                    <a:pt x="378" y="99"/>
                  </a:cubicBezTo>
                  <a:cubicBezTo>
                    <a:pt x="378" y="44"/>
                    <a:pt x="295" y="0"/>
                    <a:pt x="189" y="0"/>
                  </a:cubicBezTo>
                  <a:close/>
                </a:path>
              </a:pathLst>
            </a:custGeom>
            <a:grpFill/>
            <a:ln w="0">
              <a:noFill/>
              <a:prstDash val="solid"/>
              <a:round/>
              <a:headEnd/>
              <a:tailEnd/>
            </a:ln>
          </p:spPr>
          <p:txBody>
            <a:bodyPr/>
            <a:lstStyle/>
            <a:p>
              <a:pPr defTabSz="543689">
                <a:defRPr/>
              </a:pPr>
              <a:endParaRPr lang="zh-CN" altLang="en-US" sz="3201"/>
            </a:p>
          </p:txBody>
        </p:sp>
        <p:sp>
          <p:nvSpPr>
            <p:cNvPr id="204" name="Freeform 220"/>
            <p:cNvSpPr>
              <a:spLocks/>
            </p:cNvSpPr>
            <p:nvPr/>
          </p:nvSpPr>
          <p:spPr bwMode="auto">
            <a:xfrm>
              <a:off x="8435975" y="2403475"/>
              <a:ext cx="26988" cy="25400"/>
            </a:xfrm>
            <a:custGeom>
              <a:avLst/>
              <a:gdLst>
                <a:gd name="T0" fmla="*/ 3 w 29"/>
                <a:gd name="T1" fmla="*/ 7 h 26"/>
                <a:gd name="T2" fmla="*/ 3 w 29"/>
                <a:gd name="T3" fmla="*/ 7 h 26"/>
                <a:gd name="T4" fmla="*/ 9 w 29"/>
                <a:gd name="T5" fmla="*/ 23 h 26"/>
                <a:gd name="T6" fmla="*/ 26 w 29"/>
                <a:gd name="T7" fmla="*/ 19 h 26"/>
                <a:gd name="T8" fmla="*/ 19 w 29"/>
                <a:gd name="T9" fmla="*/ 4 h 26"/>
                <a:gd name="T10" fmla="*/ 3 w 29"/>
                <a:gd name="T11" fmla="*/ 7 h 26"/>
              </a:gdLst>
              <a:ahLst/>
              <a:cxnLst>
                <a:cxn ang="0">
                  <a:pos x="T0" y="T1"/>
                </a:cxn>
                <a:cxn ang="0">
                  <a:pos x="T2" y="T3"/>
                </a:cxn>
                <a:cxn ang="0">
                  <a:pos x="T4" y="T5"/>
                </a:cxn>
                <a:cxn ang="0">
                  <a:pos x="T6" y="T7"/>
                </a:cxn>
                <a:cxn ang="0">
                  <a:pos x="T8" y="T9"/>
                </a:cxn>
                <a:cxn ang="0">
                  <a:pos x="T10" y="T11"/>
                </a:cxn>
              </a:cxnLst>
              <a:rect l="0" t="0" r="r" b="b"/>
              <a:pathLst>
                <a:path w="29" h="26">
                  <a:moveTo>
                    <a:pt x="3" y="7"/>
                  </a:moveTo>
                  <a:lnTo>
                    <a:pt x="3" y="7"/>
                  </a:lnTo>
                  <a:cubicBezTo>
                    <a:pt x="0" y="12"/>
                    <a:pt x="3" y="19"/>
                    <a:pt x="9" y="23"/>
                  </a:cubicBezTo>
                  <a:cubicBezTo>
                    <a:pt x="16" y="26"/>
                    <a:pt x="23" y="24"/>
                    <a:pt x="26" y="19"/>
                  </a:cubicBezTo>
                  <a:cubicBezTo>
                    <a:pt x="29" y="14"/>
                    <a:pt x="26" y="7"/>
                    <a:pt x="19" y="4"/>
                  </a:cubicBezTo>
                  <a:cubicBezTo>
                    <a:pt x="13" y="0"/>
                    <a:pt x="5" y="2"/>
                    <a:pt x="3" y="7"/>
                  </a:cubicBezTo>
                  <a:close/>
                </a:path>
              </a:pathLst>
            </a:custGeom>
            <a:grpFill/>
            <a:ln w="0">
              <a:noFill/>
              <a:prstDash val="solid"/>
              <a:round/>
              <a:headEnd/>
              <a:tailEnd/>
            </a:ln>
          </p:spPr>
          <p:txBody>
            <a:bodyPr/>
            <a:lstStyle/>
            <a:p>
              <a:pPr defTabSz="543689">
                <a:defRPr/>
              </a:pPr>
              <a:endParaRPr lang="zh-CN" altLang="en-US" sz="3201"/>
            </a:p>
          </p:txBody>
        </p:sp>
        <p:sp>
          <p:nvSpPr>
            <p:cNvPr id="205" name="Freeform 221"/>
            <p:cNvSpPr>
              <a:spLocks/>
            </p:cNvSpPr>
            <p:nvPr/>
          </p:nvSpPr>
          <p:spPr bwMode="auto">
            <a:xfrm>
              <a:off x="8435975" y="2319338"/>
              <a:ext cx="26988" cy="25400"/>
            </a:xfrm>
            <a:custGeom>
              <a:avLst/>
              <a:gdLst>
                <a:gd name="T0" fmla="*/ 19 w 29"/>
                <a:gd name="T1" fmla="*/ 3 h 26"/>
                <a:gd name="T2" fmla="*/ 19 w 29"/>
                <a:gd name="T3" fmla="*/ 3 h 26"/>
                <a:gd name="T4" fmla="*/ 3 w 29"/>
                <a:gd name="T5" fmla="*/ 7 h 26"/>
                <a:gd name="T6" fmla="*/ 9 w 29"/>
                <a:gd name="T7" fmla="*/ 22 h 26"/>
                <a:gd name="T8" fmla="*/ 26 w 29"/>
                <a:gd name="T9" fmla="*/ 19 h 26"/>
                <a:gd name="T10" fmla="*/ 19 w 29"/>
                <a:gd name="T11" fmla="*/ 3 h 26"/>
              </a:gdLst>
              <a:ahLst/>
              <a:cxnLst>
                <a:cxn ang="0">
                  <a:pos x="T0" y="T1"/>
                </a:cxn>
                <a:cxn ang="0">
                  <a:pos x="T2" y="T3"/>
                </a:cxn>
                <a:cxn ang="0">
                  <a:pos x="T4" y="T5"/>
                </a:cxn>
                <a:cxn ang="0">
                  <a:pos x="T6" y="T7"/>
                </a:cxn>
                <a:cxn ang="0">
                  <a:pos x="T8" y="T9"/>
                </a:cxn>
                <a:cxn ang="0">
                  <a:pos x="T10" y="T11"/>
                </a:cxn>
              </a:cxnLst>
              <a:rect l="0" t="0" r="r" b="b"/>
              <a:pathLst>
                <a:path w="29" h="26">
                  <a:moveTo>
                    <a:pt x="19" y="3"/>
                  </a:moveTo>
                  <a:lnTo>
                    <a:pt x="19" y="3"/>
                  </a:lnTo>
                  <a:cubicBezTo>
                    <a:pt x="13" y="0"/>
                    <a:pt x="5" y="2"/>
                    <a:pt x="3" y="7"/>
                  </a:cubicBezTo>
                  <a:cubicBezTo>
                    <a:pt x="0" y="12"/>
                    <a:pt x="3" y="19"/>
                    <a:pt x="9" y="22"/>
                  </a:cubicBezTo>
                  <a:cubicBezTo>
                    <a:pt x="16" y="26"/>
                    <a:pt x="23" y="24"/>
                    <a:pt x="26" y="19"/>
                  </a:cubicBezTo>
                  <a:cubicBezTo>
                    <a:pt x="29" y="13"/>
                    <a:pt x="26" y="7"/>
                    <a:pt x="19" y="3"/>
                  </a:cubicBezTo>
                  <a:close/>
                </a:path>
              </a:pathLst>
            </a:custGeom>
            <a:grpFill/>
            <a:ln w="0">
              <a:noFill/>
              <a:prstDash val="solid"/>
              <a:round/>
              <a:headEnd/>
              <a:tailEnd/>
            </a:ln>
          </p:spPr>
          <p:txBody>
            <a:bodyPr/>
            <a:lstStyle/>
            <a:p>
              <a:pPr defTabSz="543689">
                <a:defRPr/>
              </a:pPr>
              <a:endParaRPr lang="zh-CN" altLang="en-US" sz="3201"/>
            </a:p>
          </p:txBody>
        </p:sp>
        <p:sp>
          <p:nvSpPr>
            <p:cNvPr id="206" name="Freeform 222"/>
            <p:cNvSpPr>
              <a:spLocks/>
            </p:cNvSpPr>
            <p:nvPr/>
          </p:nvSpPr>
          <p:spPr bwMode="auto">
            <a:xfrm>
              <a:off x="8435975" y="2235200"/>
              <a:ext cx="26988" cy="23813"/>
            </a:xfrm>
            <a:custGeom>
              <a:avLst/>
              <a:gdLst>
                <a:gd name="T0" fmla="*/ 19 w 29"/>
                <a:gd name="T1" fmla="*/ 3 h 25"/>
                <a:gd name="T2" fmla="*/ 19 w 29"/>
                <a:gd name="T3" fmla="*/ 3 h 25"/>
                <a:gd name="T4" fmla="*/ 3 w 29"/>
                <a:gd name="T5" fmla="*/ 6 h 25"/>
                <a:gd name="T6" fmla="*/ 9 w 29"/>
                <a:gd name="T7" fmla="*/ 22 h 25"/>
                <a:gd name="T8" fmla="*/ 26 w 29"/>
                <a:gd name="T9" fmla="*/ 18 h 25"/>
                <a:gd name="T10" fmla="*/ 19 w 29"/>
                <a:gd name="T11" fmla="*/ 3 h 25"/>
              </a:gdLst>
              <a:ahLst/>
              <a:cxnLst>
                <a:cxn ang="0">
                  <a:pos x="T0" y="T1"/>
                </a:cxn>
                <a:cxn ang="0">
                  <a:pos x="T2" y="T3"/>
                </a:cxn>
                <a:cxn ang="0">
                  <a:pos x="T4" y="T5"/>
                </a:cxn>
                <a:cxn ang="0">
                  <a:pos x="T6" y="T7"/>
                </a:cxn>
                <a:cxn ang="0">
                  <a:pos x="T8" y="T9"/>
                </a:cxn>
                <a:cxn ang="0">
                  <a:pos x="T10" y="T11"/>
                </a:cxn>
              </a:cxnLst>
              <a:rect l="0" t="0" r="r" b="b"/>
              <a:pathLst>
                <a:path w="29" h="25">
                  <a:moveTo>
                    <a:pt x="19" y="3"/>
                  </a:moveTo>
                  <a:lnTo>
                    <a:pt x="19" y="3"/>
                  </a:lnTo>
                  <a:cubicBezTo>
                    <a:pt x="13" y="0"/>
                    <a:pt x="5" y="1"/>
                    <a:pt x="3" y="6"/>
                  </a:cubicBezTo>
                  <a:cubicBezTo>
                    <a:pt x="0" y="12"/>
                    <a:pt x="3" y="19"/>
                    <a:pt x="9" y="22"/>
                  </a:cubicBezTo>
                  <a:cubicBezTo>
                    <a:pt x="16" y="25"/>
                    <a:pt x="23" y="24"/>
                    <a:pt x="26" y="18"/>
                  </a:cubicBezTo>
                  <a:cubicBezTo>
                    <a:pt x="29" y="13"/>
                    <a:pt x="26" y="6"/>
                    <a:pt x="19" y="3"/>
                  </a:cubicBezTo>
                  <a:close/>
                </a:path>
              </a:pathLst>
            </a:custGeom>
            <a:grpFill/>
            <a:ln w="0">
              <a:noFill/>
              <a:prstDash val="solid"/>
              <a:round/>
              <a:headEnd/>
              <a:tailEnd/>
            </a:ln>
          </p:spPr>
          <p:txBody>
            <a:bodyPr/>
            <a:lstStyle/>
            <a:p>
              <a:pPr defTabSz="543689">
                <a:defRPr/>
              </a:pPr>
              <a:endParaRPr lang="zh-CN" altLang="en-US" sz="3201"/>
            </a:p>
          </p:txBody>
        </p:sp>
      </p:grpSp>
      <p:grpSp>
        <p:nvGrpSpPr>
          <p:cNvPr id="207" name="组合 18401"/>
          <p:cNvGrpSpPr/>
          <p:nvPr/>
        </p:nvGrpSpPr>
        <p:grpSpPr>
          <a:xfrm>
            <a:off x="2791047" y="3645454"/>
            <a:ext cx="259472" cy="422404"/>
            <a:chOff x="7499351" y="736601"/>
            <a:chExt cx="227013" cy="428625"/>
          </a:xfrm>
          <a:solidFill>
            <a:srgbClr val="3C3C3B"/>
          </a:solidFill>
        </p:grpSpPr>
        <p:sp>
          <p:nvSpPr>
            <p:cNvPr id="208" name="Freeform 988"/>
            <p:cNvSpPr>
              <a:spLocks/>
            </p:cNvSpPr>
            <p:nvPr/>
          </p:nvSpPr>
          <p:spPr bwMode="auto">
            <a:xfrm>
              <a:off x="7499351" y="736601"/>
              <a:ext cx="227013" cy="417513"/>
            </a:xfrm>
            <a:custGeom>
              <a:avLst/>
              <a:gdLst>
                <a:gd name="T0" fmla="*/ 254 w 267"/>
                <a:gd name="T1" fmla="*/ 490 h 490"/>
                <a:gd name="T2" fmla="*/ 254 w 267"/>
                <a:gd name="T3" fmla="*/ 490 h 490"/>
                <a:gd name="T4" fmla="*/ 198 w 267"/>
                <a:gd name="T5" fmla="*/ 490 h 490"/>
                <a:gd name="T6" fmla="*/ 198 w 267"/>
                <a:gd name="T7" fmla="*/ 465 h 490"/>
                <a:gd name="T8" fmla="*/ 242 w 267"/>
                <a:gd name="T9" fmla="*/ 465 h 490"/>
                <a:gd name="T10" fmla="*/ 242 w 267"/>
                <a:gd name="T11" fmla="*/ 24 h 490"/>
                <a:gd name="T12" fmla="*/ 25 w 267"/>
                <a:gd name="T13" fmla="*/ 24 h 490"/>
                <a:gd name="T14" fmla="*/ 25 w 267"/>
                <a:gd name="T15" fmla="*/ 465 h 490"/>
                <a:gd name="T16" fmla="*/ 114 w 267"/>
                <a:gd name="T17" fmla="*/ 465 h 490"/>
                <a:gd name="T18" fmla="*/ 114 w 267"/>
                <a:gd name="T19" fmla="*/ 490 h 490"/>
                <a:gd name="T20" fmla="*/ 13 w 267"/>
                <a:gd name="T21" fmla="*/ 490 h 490"/>
                <a:gd name="T22" fmla="*/ 0 w 267"/>
                <a:gd name="T23" fmla="*/ 478 h 490"/>
                <a:gd name="T24" fmla="*/ 0 w 267"/>
                <a:gd name="T25" fmla="*/ 12 h 490"/>
                <a:gd name="T26" fmla="*/ 13 w 267"/>
                <a:gd name="T27" fmla="*/ 0 h 490"/>
                <a:gd name="T28" fmla="*/ 254 w 267"/>
                <a:gd name="T29" fmla="*/ 0 h 490"/>
                <a:gd name="T30" fmla="*/ 267 w 267"/>
                <a:gd name="T31" fmla="*/ 12 h 490"/>
                <a:gd name="T32" fmla="*/ 267 w 267"/>
                <a:gd name="T33" fmla="*/ 478 h 490"/>
                <a:gd name="T34" fmla="*/ 254 w 267"/>
                <a:gd name="T35" fmla="*/ 490 h 4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67" h="490">
                  <a:moveTo>
                    <a:pt x="254" y="490"/>
                  </a:moveTo>
                  <a:lnTo>
                    <a:pt x="254" y="490"/>
                  </a:lnTo>
                  <a:lnTo>
                    <a:pt x="198" y="490"/>
                  </a:lnTo>
                  <a:lnTo>
                    <a:pt x="198" y="465"/>
                  </a:lnTo>
                  <a:lnTo>
                    <a:pt x="242" y="465"/>
                  </a:lnTo>
                  <a:lnTo>
                    <a:pt x="242" y="24"/>
                  </a:lnTo>
                  <a:lnTo>
                    <a:pt x="25" y="24"/>
                  </a:lnTo>
                  <a:lnTo>
                    <a:pt x="25" y="465"/>
                  </a:lnTo>
                  <a:lnTo>
                    <a:pt x="114" y="465"/>
                  </a:lnTo>
                  <a:lnTo>
                    <a:pt x="114" y="490"/>
                  </a:lnTo>
                  <a:lnTo>
                    <a:pt x="13" y="490"/>
                  </a:lnTo>
                  <a:cubicBezTo>
                    <a:pt x="6" y="490"/>
                    <a:pt x="0" y="484"/>
                    <a:pt x="0" y="478"/>
                  </a:cubicBezTo>
                  <a:lnTo>
                    <a:pt x="0" y="12"/>
                  </a:lnTo>
                  <a:cubicBezTo>
                    <a:pt x="0" y="5"/>
                    <a:pt x="6" y="0"/>
                    <a:pt x="13" y="0"/>
                  </a:cubicBezTo>
                  <a:lnTo>
                    <a:pt x="254" y="0"/>
                  </a:lnTo>
                  <a:cubicBezTo>
                    <a:pt x="261" y="0"/>
                    <a:pt x="267" y="5"/>
                    <a:pt x="267" y="12"/>
                  </a:cubicBezTo>
                  <a:lnTo>
                    <a:pt x="267" y="478"/>
                  </a:lnTo>
                  <a:cubicBezTo>
                    <a:pt x="267" y="484"/>
                    <a:pt x="261" y="490"/>
                    <a:pt x="254" y="490"/>
                  </a:cubicBezTo>
                  <a:close/>
                </a:path>
              </a:pathLst>
            </a:custGeom>
            <a:grpFill/>
            <a:ln w="0">
              <a:noFill/>
              <a:prstDash val="solid"/>
              <a:round/>
              <a:headEnd/>
              <a:tailEnd/>
            </a:ln>
          </p:spPr>
          <p:txBody>
            <a:bodyPr/>
            <a:lstStyle/>
            <a:p>
              <a:pPr defTabSz="543689">
                <a:defRPr/>
              </a:pPr>
              <a:endParaRPr lang="zh-CN" altLang="en-US" sz="3201"/>
            </a:p>
          </p:txBody>
        </p:sp>
        <p:sp>
          <p:nvSpPr>
            <p:cNvPr id="209" name="Freeform 989"/>
            <p:cNvSpPr>
              <a:spLocks noEditPoints="1"/>
            </p:cNvSpPr>
            <p:nvPr/>
          </p:nvSpPr>
          <p:spPr bwMode="auto">
            <a:xfrm>
              <a:off x="7564438" y="779463"/>
              <a:ext cx="96838" cy="57150"/>
            </a:xfrm>
            <a:custGeom>
              <a:avLst/>
              <a:gdLst>
                <a:gd name="T0" fmla="*/ 17 w 115"/>
                <a:gd name="T1" fmla="*/ 15 h 67"/>
                <a:gd name="T2" fmla="*/ 17 w 115"/>
                <a:gd name="T3" fmla="*/ 15 h 67"/>
                <a:gd name="T4" fmla="*/ 15 w 115"/>
                <a:gd name="T5" fmla="*/ 17 h 67"/>
                <a:gd name="T6" fmla="*/ 15 w 115"/>
                <a:gd name="T7" fmla="*/ 51 h 67"/>
                <a:gd name="T8" fmla="*/ 17 w 115"/>
                <a:gd name="T9" fmla="*/ 52 h 67"/>
                <a:gd name="T10" fmla="*/ 98 w 115"/>
                <a:gd name="T11" fmla="*/ 52 h 67"/>
                <a:gd name="T12" fmla="*/ 100 w 115"/>
                <a:gd name="T13" fmla="*/ 51 h 67"/>
                <a:gd name="T14" fmla="*/ 100 w 115"/>
                <a:gd name="T15" fmla="*/ 17 h 67"/>
                <a:gd name="T16" fmla="*/ 98 w 115"/>
                <a:gd name="T17" fmla="*/ 15 h 67"/>
                <a:gd name="T18" fmla="*/ 17 w 115"/>
                <a:gd name="T19" fmla="*/ 15 h 67"/>
                <a:gd name="T20" fmla="*/ 98 w 115"/>
                <a:gd name="T21" fmla="*/ 67 h 67"/>
                <a:gd name="T22" fmla="*/ 98 w 115"/>
                <a:gd name="T23" fmla="*/ 67 h 67"/>
                <a:gd name="T24" fmla="*/ 17 w 115"/>
                <a:gd name="T25" fmla="*/ 67 h 67"/>
                <a:gd name="T26" fmla="*/ 0 w 115"/>
                <a:gd name="T27" fmla="*/ 51 h 67"/>
                <a:gd name="T28" fmla="*/ 0 w 115"/>
                <a:gd name="T29" fmla="*/ 17 h 67"/>
                <a:gd name="T30" fmla="*/ 17 w 115"/>
                <a:gd name="T31" fmla="*/ 0 h 67"/>
                <a:gd name="T32" fmla="*/ 98 w 115"/>
                <a:gd name="T33" fmla="*/ 0 h 67"/>
                <a:gd name="T34" fmla="*/ 115 w 115"/>
                <a:gd name="T35" fmla="*/ 17 h 67"/>
                <a:gd name="T36" fmla="*/ 115 w 115"/>
                <a:gd name="T37" fmla="*/ 51 h 67"/>
                <a:gd name="T38" fmla="*/ 98 w 115"/>
                <a:gd name="T39" fmla="*/ 67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5" h="67">
                  <a:moveTo>
                    <a:pt x="17" y="15"/>
                  </a:moveTo>
                  <a:lnTo>
                    <a:pt x="17" y="15"/>
                  </a:lnTo>
                  <a:cubicBezTo>
                    <a:pt x="16" y="15"/>
                    <a:pt x="15" y="16"/>
                    <a:pt x="15" y="17"/>
                  </a:cubicBezTo>
                  <a:lnTo>
                    <a:pt x="15" y="51"/>
                  </a:lnTo>
                  <a:cubicBezTo>
                    <a:pt x="15" y="52"/>
                    <a:pt x="16" y="52"/>
                    <a:pt x="17" y="52"/>
                  </a:cubicBezTo>
                  <a:lnTo>
                    <a:pt x="98" y="52"/>
                  </a:lnTo>
                  <a:cubicBezTo>
                    <a:pt x="99" y="52"/>
                    <a:pt x="100" y="52"/>
                    <a:pt x="100" y="51"/>
                  </a:cubicBezTo>
                  <a:lnTo>
                    <a:pt x="100" y="17"/>
                  </a:lnTo>
                  <a:cubicBezTo>
                    <a:pt x="100" y="16"/>
                    <a:pt x="99" y="15"/>
                    <a:pt x="98" y="15"/>
                  </a:cubicBezTo>
                  <a:lnTo>
                    <a:pt x="17" y="15"/>
                  </a:lnTo>
                  <a:close/>
                  <a:moveTo>
                    <a:pt x="98" y="67"/>
                  </a:moveTo>
                  <a:lnTo>
                    <a:pt x="98" y="67"/>
                  </a:lnTo>
                  <a:lnTo>
                    <a:pt x="17" y="67"/>
                  </a:lnTo>
                  <a:cubicBezTo>
                    <a:pt x="7" y="67"/>
                    <a:pt x="0" y="60"/>
                    <a:pt x="0" y="51"/>
                  </a:cubicBezTo>
                  <a:lnTo>
                    <a:pt x="0" y="17"/>
                  </a:lnTo>
                  <a:cubicBezTo>
                    <a:pt x="0" y="8"/>
                    <a:pt x="7" y="0"/>
                    <a:pt x="17" y="0"/>
                  </a:cubicBezTo>
                  <a:lnTo>
                    <a:pt x="98" y="0"/>
                  </a:lnTo>
                  <a:cubicBezTo>
                    <a:pt x="108" y="0"/>
                    <a:pt x="115" y="8"/>
                    <a:pt x="115" y="17"/>
                  </a:cubicBezTo>
                  <a:lnTo>
                    <a:pt x="115" y="51"/>
                  </a:lnTo>
                  <a:cubicBezTo>
                    <a:pt x="115" y="60"/>
                    <a:pt x="108" y="67"/>
                    <a:pt x="98" y="67"/>
                  </a:cubicBezTo>
                  <a:close/>
                </a:path>
              </a:pathLst>
            </a:custGeom>
            <a:grpFill/>
            <a:ln w="0">
              <a:noFill/>
              <a:prstDash val="solid"/>
              <a:round/>
              <a:headEnd/>
              <a:tailEnd/>
            </a:ln>
          </p:spPr>
          <p:txBody>
            <a:bodyPr/>
            <a:lstStyle/>
            <a:p>
              <a:pPr defTabSz="543689">
                <a:defRPr/>
              </a:pPr>
              <a:endParaRPr lang="zh-CN" altLang="en-US" sz="3201"/>
            </a:p>
          </p:txBody>
        </p:sp>
        <p:sp>
          <p:nvSpPr>
            <p:cNvPr id="210" name="Freeform 990"/>
            <p:cNvSpPr>
              <a:spLocks/>
            </p:cNvSpPr>
            <p:nvPr/>
          </p:nvSpPr>
          <p:spPr bwMode="auto">
            <a:xfrm>
              <a:off x="7561263" y="1054101"/>
              <a:ext cx="103188" cy="19050"/>
            </a:xfrm>
            <a:custGeom>
              <a:avLst/>
              <a:gdLst>
                <a:gd name="T0" fmla="*/ 121 w 121"/>
                <a:gd name="T1" fmla="*/ 11 h 21"/>
                <a:gd name="T2" fmla="*/ 121 w 121"/>
                <a:gd name="T3" fmla="*/ 11 h 21"/>
                <a:gd name="T4" fmla="*/ 111 w 121"/>
                <a:gd name="T5" fmla="*/ 21 h 21"/>
                <a:gd name="T6" fmla="*/ 11 w 121"/>
                <a:gd name="T7" fmla="*/ 21 h 21"/>
                <a:gd name="T8" fmla="*/ 0 w 121"/>
                <a:gd name="T9" fmla="*/ 11 h 21"/>
                <a:gd name="T10" fmla="*/ 11 w 121"/>
                <a:gd name="T11" fmla="*/ 0 h 21"/>
                <a:gd name="T12" fmla="*/ 111 w 121"/>
                <a:gd name="T13" fmla="*/ 0 h 21"/>
                <a:gd name="T14" fmla="*/ 121 w 121"/>
                <a:gd name="T15" fmla="*/ 11 h 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1" h="21">
                  <a:moveTo>
                    <a:pt x="121" y="11"/>
                  </a:moveTo>
                  <a:lnTo>
                    <a:pt x="121" y="11"/>
                  </a:lnTo>
                  <a:cubicBezTo>
                    <a:pt x="121" y="17"/>
                    <a:pt x="116" y="21"/>
                    <a:pt x="111" y="21"/>
                  </a:cubicBezTo>
                  <a:lnTo>
                    <a:pt x="11" y="21"/>
                  </a:lnTo>
                  <a:cubicBezTo>
                    <a:pt x="5" y="21"/>
                    <a:pt x="0" y="17"/>
                    <a:pt x="0" y="11"/>
                  </a:cubicBezTo>
                  <a:cubicBezTo>
                    <a:pt x="0" y="5"/>
                    <a:pt x="5" y="0"/>
                    <a:pt x="11" y="0"/>
                  </a:cubicBezTo>
                  <a:lnTo>
                    <a:pt x="111" y="0"/>
                  </a:lnTo>
                  <a:cubicBezTo>
                    <a:pt x="116" y="0"/>
                    <a:pt x="121" y="5"/>
                    <a:pt x="121" y="11"/>
                  </a:cubicBezTo>
                  <a:close/>
                </a:path>
              </a:pathLst>
            </a:custGeom>
            <a:grpFill/>
            <a:ln w="0">
              <a:noFill/>
              <a:prstDash val="solid"/>
              <a:round/>
              <a:headEnd/>
              <a:tailEnd/>
            </a:ln>
          </p:spPr>
          <p:txBody>
            <a:bodyPr/>
            <a:lstStyle/>
            <a:p>
              <a:pPr defTabSz="543689">
                <a:defRPr/>
              </a:pPr>
              <a:endParaRPr lang="zh-CN" altLang="en-US" sz="3201"/>
            </a:p>
          </p:txBody>
        </p:sp>
        <p:sp>
          <p:nvSpPr>
            <p:cNvPr id="211" name="Freeform 991"/>
            <p:cNvSpPr>
              <a:spLocks noEditPoints="1"/>
            </p:cNvSpPr>
            <p:nvPr/>
          </p:nvSpPr>
          <p:spPr bwMode="auto">
            <a:xfrm>
              <a:off x="7564438" y="873126"/>
              <a:ext cx="96838" cy="57150"/>
            </a:xfrm>
            <a:custGeom>
              <a:avLst/>
              <a:gdLst>
                <a:gd name="T0" fmla="*/ 17 w 115"/>
                <a:gd name="T1" fmla="*/ 15 h 67"/>
                <a:gd name="T2" fmla="*/ 17 w 115"/>
                <a:gd name="T3" fmla="*/ 15 h 67"/>
                <a:gd name="T4" fmla="*/ 15 w 115"/>
                <a:gd name="T5" fmla="*/ 17 h 67"/>
                <a:gd name="T6" fmla="*/ 15 w 115"/>
                <a:gd name="T7" fmla="*/ 51 h 67"/>
                <a:gd name="T8" fmla="*/ 17 w 115"/>
                <a:gd name="T9" fmla="*/ 52 h 67"/>
                <a:gd name="T10" fmla="*/ 98 w 115"/>
                <a:gd name="T11" fmla="*/ 52 h 67"/>
                <a:gd name="T12" fmla="*/ 100 w 115"/>
                <a:gd name="T13" fmla="*/ 51 h 67"/>
                <a:gd name="T14" fmla="*/ 100 w 115"/>
                <a:gd name="T15" fmla="*/ 17 h 67"/>
                <a:gd name="T16" fmla="*/ 98 w 115"/>
                <a:gd name="T17" fmla="*/ 15 h 67"/>
                <a:gd name="T18" fmla="*/ 17 w 115"/>
                <a:gd name="T19" fmla="*/ 15 h 67"/>
                <a:gd name="T20" fmla="*/ 98 w 115"/>
                <a:gd name="T21" fmla="*/ 67 h 67"/>
                <a:gd name="T22" fmla="*/ 98 w 115"/>
                <a:gd name="T23" fmla="*/ 67 h 67"/>
                <a:gd name="T24" fmla="*/ 17 w 115"/>
                <a:gd name="T25" fmla="*/ 67 h 67"/>
                <a:gd name="T26" fmla="*/ 0 w 115"/>
                <a:gd name="T27" fmla="*/ 51 h 67"/>
                <a:gd name="T28" fmla="*/ 0 w 115"/>
                <a:gd name="T29" fmla="*/ 17 h 67"/>
                <a:gd name="T30" fmla="*/ 17 w 115"/>
                <a:gd name="T31" fmla="*/ 0 h 67"/>
                <a:gd name="T32" fmla="*/ 98 w 115"/>
                <a:gd name="T33" fmla="*/ 0 h 67"/>
                <a:gd name="T34" fmla="*/ 115 w 115"/>
                <a:gd name="T35" fmla="*/ 17 h 67"/>
                <a:gd name="T36" fmla="*/ 115 w 115"/>
                <a:gd name="T37" fmla="*/ 51 h 67"/>
                <a:gd name="T38" fmla="*/ 98 w 115"/>
                <a:gd name="T39" fmla="*/ 67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5" h="67">
                  <a:moveTo>
                    <a:pt x="17" y="15"/>
                  </a:moveTo>
                  <a:lnTo>
                    <a:pt x="17" y="15"/>
                  </a:lnTo>
                  <a:cubicBezTo>
                    <a:pt x="16" y="15"/>
                    <a:pt x="15" y="16"/>
                    <a:pt x="15" y="17"/>
                  </a:cubicBezTo>
                  <a:lnTo>
                    <a:pt x="15" y="51"/>
                  </a:lnTo>
                  <a:cubicBezTo>
                    <a:pt x="15" y="52"/>
                    <a:pt x="16" y="52"/>
                    <a:pt x="17" y="52"/>
                  </a:cubicBezTo>
                  <a:lnTo>
                    <a:pt x="98" y="52"/>
                  </a:lnTo>
                  <a:cubicBezTo>
                    <a:pt x="99" y="52"/>
                    <a:pt x="100" y="52"/>
                    <a:pt x="100" y="51"/>
                  </a:cubicBezTo>
                  <a:lnTo>
                    <a:pt x="100" y="17"/>
                  </a:lnTo>
                  <a:cubicBezTo>
                    <a:pt x="100" y="16"/>
                    <a:pt x="99" y="15"/>
                    <a:pt x="98" y="15"/>
                  </a:cubicBezTo>
                  <a:lnTo>
                    <a:pt x="17" y="15"/>
                  </a:lnTo>
                  <a:close/>
                  <a:moveTo>
                    <a:pt x="98" y="67"/>
                  </a:moveTo>
                  <a:lnTo>
                    <a:pt x="98" y="67"/>
                  </a:lnTo>
                  <a:lnTo>
                    <a:pt x="17" y="67"/>
                  </a:lnTo>
                  <a:cubicBezTo>
                    <a:pt x="7" y="67"/>
                    <a:pt x="0" y="60"/>
                    <a:pt x="0" y="51"/>
                  </a:cubicBezTo>
                  <a:lnTo>
                    <a:pt x="0" y="17"/>
                  </a:lnTo>
                  <a:cubicBezTo>
                    <a:pt x="0" y="8"/>
                    <a:pt x="7" y="0"/>
                    <a:pt x="17" y="0"/>
                  </a:cubicBezTo>
                  <a:lnTo>
                    <a:pt x="98" y="0"/>
                  </a:lnTo>
                  <a:cubicBezTo>
                    <a:pt x="108" y="0"/>
                    <a:pt x="115" y="8"/>
                    <a:pt x="115" y="17"/>
                  </a:cubicBezTo>
                  <a:lnTo>
                    <a:pt x="115" y="51"/>
                  </a:lnTo>
                  <a:cubicBezTo>
                    <a:pt x="115" y="60"/>
                    <a:pt x="108" y="67"/>
                    <a:pt x="98" y="67"/>
                  </a:cubicBezTo>
                  <a:close/>
                </a:path>
              </a:pathLst>
            </a:custGeom>
            <a:grpFill/>
            <a:ln w="0">
              <a:noFill/>
              <a:prstDash val="solid"/>
              <a:round/>
              <a:headEnd/>
              <a:tailEnd/>
            </a:ln>
          </p:spPr>
          <p:txBody>
            <a:bodyPr/>
            <a:lstStyle/>
            <a:p>
              <a:pPr defTabSz="543689">
                <a:defRPr/>
              </a:pPr>
              <a:endParaRPr lang="zh-CN" altLang="en-US" sz="3201"/>
            </a:p>
          </p:txBody>
        </p:sp>
        <p:sp>
          <p:nvSpPr>
            <p:cNvPr id="212" name="Freeform 992"/>
            <p:cNvSpPr>
              <a:spLocks noEditPoints="1"/>
            </p:cNvSpPr>
            <p:nvPr/>
          </p:nvSpPr>
          <p:spPr bwMode="auto">
            <a:xfrm>
              <a:off x="7564438" y="960438"/>
              <a:ext cx="96838" cy="57150"/>
            </a:xfrm>
            <a:custGeom>
              <a:avLst/>
              <a:gdLst>
                <a:gd name="T0" fmla="*/ 17 w 115"/>
                <a:gd name="T1" fmla="*/ 15 h 67"/>
                <a:gd name="T2" fmla="*/ 17 w 115"/>
                <a:gd name="T3" fmla="*/ 15 h 67"/>
                <a:gd name="T4" fmla="*/ 15 w 115"/>
                <a:gd name="T5" fmla="*/ 17 h 67"/>
                <a:gd name="T6" fmla="*/ 15 w 115"/>
                <a:gd name="T7" fmla="*/ 50 h 67"/>
                <a:gd name="T8" fmla="*/ 17 w 115"/>
                <a:gd name="T9" fmla="*/ 52 h 67"/>
                <a:gd name="T10" fmla="*/ 98 w 115"/>
                <a:gd name="T11" fmla="*/ 52 h 67"/>
                <a:gd name="T12" fmla="*/ 100 w 115"/>
                <a:gd name="T13" fmla="*/ 50 h 67"/>
                <a:gd name="T14" fmla="*/ 100 w 115"/>
                <a:gd name="T15" fmla="*/ 17 h 67"/>
                <a:gd name="T16" fmla="*/ 98 w 115"/>
                <a:gd name="T17" fmla="*/ 15 h 67"/>
                <a:gd name="T18" fmla="*/ 17 w 115"/>
                <a:gd name="T19" fmla="*/ 15 h 67"/>
                <a:gd name="T20" fmla="*/ 98 w 115"/>
                <a:gd name="T21" fmla="*/ 67 h 67"/>
                <a:gd name="T22" fmla="*/ 98 w 115"/>
                <a:gd name="T23" fmla="*/ 67 h 67"/>
                <a:gd name="T24" fmla="*/ 17 w 115"/>
                <a:gd name="T25" fmla="*/ 67 h 67"/>
                <a:gd name="T26" fmla="*/ 0 w 115"/>
                <a:gd name="T27" fmla="*/ 50 h 67"/>
                <a:gd name="T28" fmla="*/ 0 w 115"/>
                <a:gd name="T29" fmla="*/ 17 h 67"/>
                <a:gd name="T30" fmla="*/ 17 w 115"/>
                <a:gd name="T31" fmla="*/ 0 h 67"/>
                <a:gd name="T32" fmla="*/ 98 w 115"/>
                <a:gd name="T33" fmla="*/ 0 h 67"/>
                <a:gd name="T34" fmla="*/ 115 w 115"/>
                <a:gd name="T35" fmla="*/ 17 h 67"/>
                <a:gd name="T36" fmla="*/ 115 w 115"/>
                <a:gd name="T37" fmla="*/ 50 h 67"/>
                <a:gd name="T38" fmla="*/ 98 w 115"/>
                <a:gd name="T39" fmla="*/ 67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5" h="67">
                  <a:moveTo>
                    <a:pt x="17" y="15"/>
                  </a:moveTo>
                  <a:lnTo>
                    <a:pt x="17" y="15"/>
                  </a:lnTo>
                  <a:cubicBezTo>
                    <a:pt x="16" y="15"/>
                    <a:pt x="15" y="16"/>
                    <a:pt x="15" y="17"/>
                  </a:cubicBezTo>
                  <a:lnTo>
                    <a:pt x="15" y="50"/>
                  </a:lnTo>
                  <a:cubicBezTo>
                    <a:pt x="15" y="52"/>
                    <a:pt x="16" y="52"/>
                    <a:pt x="17" y="52"/>
                  </a:cubicBezTo>
                  <a:lnTo>
                    <a:pt x="98" y="52"/>
                  </a:lnTo>
                  <a:cubicBezTo>
                    <a:pt x="99" y="52"/>
                    <a:pt x="100" y="52"/>
                    <a:pt x="100" y="50"/>
                  </a:cubicBezTo>
                  <a:lnTo>
                    <a:pt x="100" y="17"/>
                  </a:lnTo>
                  <a:cubicBezTo>
                    <a:pt x="100" y="16"/>
                    <a:pt x="99" y="15"/>
                    <a:pt x="98" y="15"/>
                  </a:cubicBezTo>
                  <a:lnTo>
                    <a:pt x="17" y="15"/>
                  </a:lnTo>
                  <a:close/>
                  <a:moveTo>
                    <a:pt x="98" y="67"/>
                  </a:moveTo>
                  <a:lnTo>
                    <a:pt x="98" y="67"/>
                  </a:lnTo>
                  <a:lnTo>
                    <a:pt x="17" y="67"/>
                  </a:lnTo>
                  <a:cubicBezTo>
                    <a:pt x="7" y="67"/>
                    <a:pt x="0" y="60"/>
                    <a:pt x="0" y="50"/>
                  </a:cubicBezTo>
                  <a:lnTo>
                    <a:pt x="0" y="17"/>
                  </a:lnTo>
                  <a:cubicBezTo>
                    <a:pt x="0" y="8"/>
                    <a:pt x="7" y="0"/>
                    <a:pt x="17" y="0"/>
                  </a:cubicBezTo>
                  <a:lnTo>
                    <a:pt x="98" y="0"/>
                  </a:lnTo>
                  <a:cubicBezTo>
                    <a:pt x="108" y="0"/>
                    <a:pt x="115" y="8"/>
                    <a:pt x="115" y="17"/>
                  </a:cubicBezTo>
                  <a:lnTo>
                    <a:pt x="115" y="50"/>
                  </a:lnTo>
                  <a:cubicBezTo>
                    <a:pt x="115" y="60"/>
                    <a:pt x="108" y="67"/>
                    <a:pt x="98" y="67"/>
                  </a:cubicBezTo>
                  <a:close/>
                </a:path>
              </a:pathLst>
            </a:custGeom>
            <a:grpFill/>
            <a:ln w="0">
              <a:noFill/>
              <a:prstDash val="solid"/>
              <a:round/>
              <a:headEnd/>
              <a:tailEnd/>
            </a:ln>
          </p:spPr>
          <p:txBody>
            <a:bodyPr/>
            <a:lstStyle/>
            <a:p>
              <a:pPr defTabSz="543689">
                <a:defRPr/>
              </a:pPr>
              <a:endParaRPr lang="zh-CN" altLang="en-US" sz="3201"/>
            </a:p>
          </p:txBody>
        </p:sp>
        <p:sp>
          <p:nvSpPr>
            <p:cNvPr id="213" name="Freeform 993"/>
            <p:cNvSpPr>
              <a:spLocks/>
            </p:cNvSpPr>
            <p:nvPr/>
          </p:nvSpPr>
          <p:spPr bwMode="auto">
            <a:xfrm>
              <a:off x="7510463" y="854076"/>
              <a:ext cx="204788" cy="4763"/>
            </a:xfrm>
            <a:custGeom>
              <a:avLst/>
              <a:gdLst>
                <a:gd name="T0" fmla="*/ 241 w 241"/>
                <a:gd name="T1" fmla="*/ 5 h 5"/>
                <a:gd name="T2" fmla="*/ 241 w 241"/>
                <a:gd name="T3" fmla="*/ 5 h 5"/>
                <a:gd name="T4" fmla="*/ 0 w 241"/>
                <a:gd name="T5" fmla="*/ 5 h 5"/>
                <a:gd name="T6" fmla="*/ 0 w 241"/>
                <a:gd name="T7" fmla="*/ 0 h 5"/>
                <a:gd name="T8" fmla="*/ 241 w 241"/>
                <a:gd name="T9" fmla="*/ 0 h 5"/>
                <a:gd name="T10" fmla="*/ 241 w 241"/>
                <a:gd name="T11" fmla="*/ 5 h 5"/>
              </a:gdLst>
              <a:ahLst/>
              <a:cxnLst>
                <a:cxn ang="0">
                  <a:pos x="T0" y="T1"/>
                </a:cxn>
                <a:cxn ang="0">
                  <a:pos x="T2" y="T3"/>
                </a:cxn>
                <a:cxn ang="0">
                  <a:pos x="T4" y="T5"/>
                </a:cxn>
                <a:cxn ang="0">
                  <a:pos x="T6" y="T7"/>
                </a:cxn>
                <a:cxn ang="0">
                  <a:pos x="T8" y="T9"/>
                </a:cxn>
                <a:cxn ang="0">
                  <a:pos x="T10" y="T11"/>
                </a:cxn>
              </a:cxnLst>
              <a:rect l="0" t="0" r="r" b="b"/>
              <a:pathLst>
                <a:path w="241" h="5">
                  <a:moveTo>
                    <a:pt x="241" y="5"/>
                  </a:moveTo>
                  <a:lnTo>
                    <a:pt x="241" y="5"/>
                  </a:lnTo>
                  <a:lnTo>
                    <a:pt x="0" y="5"/>
                  </a:lnTo>
                  <a:lnTo>
                    <a:pt x="0" y="0"/>
                  </a:lnTo>
                  <a:lnTo>
                    <a:pt x="241" y="0"/>
                  </a:lnTo>
                  <a:lnTo>
                    <a:pt x="241" y="5"/>
                  </a:lnTo>
                  <a:close/>
                </a:path>
              </a:pathLst>
            </a:custGeom>
            <a:grpFill/>
            <a:ln w="0">
              <a:noFill/>
              <a:prstDash val="solid"/>
              <a:round/>
              <a:headEnd/>
              <a:tailEnd/>
            </a:ln>
          </p:spPr>
          <p:txBody>
            <a:bodyPr/>
            <a:lstStyle/>
            <a:p>
              <a:pPr defTabSz="543689">
                <a:defRPr/>
              </a:pPr>
              <a:endParaRPr lang="zh-CN" altLang="en-US" sz="3201"/>
            </a:p>
          </p:txBody>
        </p:sp>
        <p:sp>
          <p:nvSpPr>
            <p:cNvPr id="214" name="Freeform 994"/>
            <p:cNvSpPr>
              <a:spLocks/>
            </p:cNvSpPr>
            <p:nvPr/>
          </p:nvSpPr>
          <p:spPr bwMode="auto">
            <a:xfrm>
              <a:off x="7510463" y="942976"/>
              <a:ext cx="204788" cy="4763"/>
            </a:xfrm>
            <a:custGeom>
              <a:avLst/>
              <a:gdLst>
                <a:gd name="T0" fmla="*/ 241 w 241"/>
                <a:gd name="T1" fmla="*/ 5 h 5"/>
                <a:gd name="T2" fmla="*/ 241 w 241"/>
                <a:gd name="T3" fmla="*/ 5 h 5"/>
                <a:gd name="T4" fmla="*/ 0 w 241"/>
                <a:gd name="T5" fmla="*/ 5 h 5"/>
                <a:gd name="T6" fmla="*/ 0 w 241"/>
                <a:gd name="T7" fmla="*/ 0 h 5"/>
                <a:gd name="T8" fmla="*/ 241 w 241"/>
                <a:gd name="T9" fmla="*/ 0 h 5"/>
                <a:gd name="T10" fmla="*/ 241 w 241"/>
                <a:gd name="T11" fmla="*/ 5 h 5"/>
              </a:gdLst>
              <a:ahLst/>
              <a:cxnLst>
                <a:cxn ang="0">
                  <a:pos x="T0" y="T1"/>
                </a:cxn>
                <a:cxn ang="0">
                  <a:pos x="T2" y="T3"/>
                </a:cxn>
                <a:cxn ang="0">
                  <a:pos x="T4" y="T5"/>
                </a:cxn>
                <a:cxn ang="0">
                  <a:pos x="T6" y="T7"/>
                </a:cxn>
                <a:cxn ang="0">
                  <a:pos x="T8" y="T9"/>
                </a:cxn>
                <a:cxn ang="0">
                  <a:pos x="T10" y="T11"/>
                </a:cxn>
              </a:cxnLst>
              <a:rect l="0" t="0" r="r" b="b"/>
              <a:pathLst>
                <a:path w="241" h="5">
                  <a:moveTo>
                    <a:pt x="241" y="5"/>
                  </a:moveTo>
                  <a:lnTo>
                    <a:pt x="241" y="5"/>
                  </a:lnTo>
                  <a:lnTo>
                    <a:pt x="0" y="5"/>
                  </a:lnTo>
                  <a:lnTo>
                    <a:pt x="0" y="0"/>
                  </a:lnTo>
                  <a:lnTo>
                    <a:pt x="241" y="0"/>
                  </a:lnTo>
                  <a:lnTo>
                    <a:pt x="241" y="5"/>
                  </a:lnTo>
                  <a:close/>
                </a:path>
              </a:pathLst>
            </a:custGeom>
            <a:grpFill/>
            <a:ln w="0">
              <a:noFill/>
              <a:prstDash val="solid"/>
              <a:round/>
              <a:headEnd/>
              <a:tailEnd/>
            </a:ln>
          </p:spPr>
          <p:txBody>
            <a:bodyPr/>
            <a:lstStyle/>
            <a:p>
              <a:pPr defTabSz="543689">
                <a:defRPr/>
              </a:pPr>
              <a:endParaRPr lang="zh-CN" altLang="en-US" sz="3201"/>
            </a:p>
          </p:txBody>
        </p:sp>
        <p:sp>
          <p:nvSpPr>
            <p:cNvPr id="215" name="Freeform 995"/>
            <p:cNvSpPr>
              <a:spLocks/>
            </p:cNvSpPr>
            <p:nvPr/>
          </p:nvSpPr>
          <p:spPr bwMode="auto">
            <a:xfrm>
              <a:off x="7510463" y="1035051"/>
              <a:ext cx="204788" cy="3175"/>
            </a:xfrm>
            <a:custGeom>
              <a:avLst/>
              <a:gdLst>
                <a:gd name="T0" fmla="*/ 241 w 241"/>
                <a:gd name="T1" fmla="*/ 5 h 5"/>
                <a:gd name="T2" fmla="*/ 241 w 241"/>
                <a:gd name="T3" fmla="*/ 5 h 5"/>
                <a:gd name="T4" fmla="*/ 0 w 241"/>
                <a:gd name="T5" fmla="*/ 5 h 5"/>
                <a:gd name="T6" fmla="*/ 0 w 241"/>
                <a:gd name="T7" fmla="*/ 0 h 5"/>
                <a:gd name="T8" fmla="*/ 241 w 241"/>
                <a:gd name="T9" fmla="*/ 0 h 5"/>
                <a:gd name="T10" fmla="*/ 241 w 241"/>
                <a:gd name="T11" fmla="*/ 5 h 5"/>
              </a:gdLst>
              <a:ahLst/>
              <a:cxnLst>
                <a:cxn ang="0">
                  <a:pos x="T0" y="T1"/>
                </a:cxn>
                <a:cxn ang="0">
                  <a:pos x="T2" y="T3"/>
                </a:cxn>
                <a:cxn ang="0">
                  <a:pos x="T4" y="T5"/>
                </a:cxn>
                <a:cxn ang="0">
                  <a:pos x="T6" y="T7"/>
                </a:cxn>
                <a:cxn ang="0">
                  <a:pos x="T8" y="T9"/>
                </a:cxn>
                <a:cxn ang="0">
                  <a:pos x="T10" y="T11"/>
                </a:cxn>
              </a:cxnLst>
              <a:rect l="0" t="0" r="r" b="b"/>
              <a:pathLst>
                <a:path w="241" h="5">
                  <a:moveTo>
                    <a:pt x="241" y="5"/>
                  </a:moveTo>
                  <a:lnTo>
                    <a:pt x="241" y="5"/>
                  </a:lnTo>
                  <a:lnTo>
                    <a:pt x="0" y="5"/>
                  </a:lnTo>
                  <a:lnTo>
                    <a:pt x="0" y="0"/>
                  </a:lnTo>
                  <a:lnTo>
                    <a:pt x="241" y="0"/>
                  </a:lnTo>
                  <a:lnTo>
                    <a:pt x="241" y="5"/>
                  </a:lnTo>
                  <a:close/>
                </a:path>
              </a:pathLst>
            </a:custGeom>
            <a:grpFill/>
            <a:ln w="0">
              <a:noFill/>
              <a:prstDash val="solid"/>
              <a:round/>
              <a:headEnd/>
              <a:tailEnd/>
            </a:ln>
          </p:spPr>
          <p:txBody>
            <a:bodyPr/>
            <a:lstStyle/>
            <a:p>
              <a:pPr defTabSz="543689">
                <a:defRPr/>
              </a:pPr>
              <a:endParaRPr lang="zh-CN" altLang="en-US" sz="3201"/>
            </a:p>
          </p:txBody>
        </p:sp>
        <p:sp>
          <p:nvSpPr>
            <p:cNvPr id="216" name="Freeform 996"/>
            <p:cNvSpPr>
              <a:spLocks/>
            </p:cNvSpPr>
            <p:nvPr/>
          </p:nvSpPr>
          <p:spPr bwMode="auto">
            <a:xfrm>
              <a:off x="7604126" y="812801"/>
              <a:ext cx="17463" cy="4763"/>
            </a:xfrm>
            <a:custGeom>
              <a:avLst/>
              <a:gdLst>
                <a:gd name="T0" fmla="*/ 19 w 19"/>
                <a:gd name="T1" fmla="*/ 5 h 5"/>
                <a:gd name="T2" fmla="*/ 19 w 19"/>
                <a:gd name="T3" fmla="*/ 5 h 5"/>
                <a:gd name="T4" fmla="*/ 0 w 19"/>
                <a:gd name="T5" fmla="*/ 5 h 5"/>
                <a:gd name="T6" fmla="*/ 0 w 19"/>
                <a:gd name="T7" fmla="*/ 0 h 5"/>
                <a:gd name="T8" fmla="*/ 19 w 19"/>
                <a:gd name="T9" fmla="*/ 0 h 5"/>
                <a:gd name="T10" fmla="*/ 19 w 19"/>
                <a:gd name="T11" fmla="*/ 5 h 5"/>
              </a:gdLst>
              <a:ahLst/>
              <a:cxnLst>
                <a:cxn ang="0">
                  <a:pos x="T0" y="T1"/>
                </a:cxn>
                <a:cxn ang="0">
                  <a:pos x="T2" y="T3"/>
                </a:cxn>
                <a:cxn ang="0">
                  <a:pos x="T4" y="T5"/>
                </a:cxn>
                <a:cxn ang="0">
                  <a:pos x="T6" y="T7"/>
                </a:cxn>
                <a:cxn ang="0">
                  <a:pos x="T8" y="T9"/>
                </a:cxn>
                <a:cxn ang="0">
                  <a:pos x="T10" y="T11"/>
                </a:cxn>
              </a:cxnLst>
              <a:rect l="0" t="0" r="r" b="b"/>
              <a:pathLst>
                <a:path w="19" h="5">
                  <a:moveTo>
                    <a:pt x="19" y="5"/>
                  </a:moveTo>
                  <a:lnTo>
                    <a:pt x="19" y="5"/>
                  </a:lnTo>
                  <a:lnTo>
                    <a:pt x="0" y="5"/>
                  </a:lnTo>
                  <a:lnTo>
                    <a:pt x="0" y="0"/>
                  </a:lnTo>
                  <a:lnTo>
                    <a:pt x="19" y="0"/>
                  </a:lnTo>
                  <a:lnTo>
                    <a:pt x="19" y="5"/>
                  </a:lnTo>
                  <a:close/>
                </a:path>
              </a:pathLst>
            </a:custGeom>
            <a:grpFill/>
            <a:ln w="0">
              <a:noFill/>
              <a:prstDash val="solid"/>
              <a:round/>
              <a:headEnd/>
              <a:tailEnd/>
            </a:ln>
          </p:spPr>
          <p:txBody>
            <a:bodyPr/>
            <a:lstStyle/>
            <a:p>
              <a:pPr defTabSz="543689">
                <a:defRPr/>
              </a:pPr>
              <a:endParaRPr lang="zh-CN" altLang="en-US" sz="3201"/>
            </a:p>
          </p:txBody>
        </p:sp>
        <p:sp>
          <p:nvSpPr>
            <p:cNvPr id="217" name="Freeform 997"/>
            <p:cNvSpPr>
              <a:spLocks/>
            </p:cNvSpPr>
            <p:nvPr/>
          </p:nvSpPr>
          <p:spPr bwMode="auto">
            <a:xfrm>
              <a:off x="7604126" y="906463"/>
              <a:ext cx="17463" cy="3175"/>
            </a:xfrm>
            <a:custGeom>
              <a:avLst/>
              <a:gdLst>
                <a:gd name="T0" fmla="*/ 19 w 19"/>
                <a:gd name="T1" fmla="*/ 5 h 5"/>
                <a:gd name="T2" fmla="*/ 19 w 19"/>
                <a:gd name="T3" fmla="*/ 5 h 5"/>
                <a:gd name="T4" fmla="*/ 0 w 19"/>
                <a:gd name="T5" fmla="*/ 5 h 5"/>
                <a:gd name="T6" fmla="*/ 0 w 19"/>
                <a:gd name="T7" fmla="*/ 0 h 5"/>
                <a:gd name="T8" fmla="*/ 19 w 19"/>
                <a:gd name="T9" fmla="*/ 0 h 5"/>
                <a:gd name="T10" fmla="*/ 19 w 19"/>
                <a:gd name="T11" fmla="*/ 5 h 5"/>
              </a:gdLst>
              <a:ahLst/>
              <a:cxnLst>
                <a:cxn ang="0">
                  <a:pos x="T0" y="T1"/>
                </a:cxn>
                <a:cxn ang="0">
                  <a:pos x="T2" y="T3"/>
                </a:cxn>
                <a:cxn ang="0">
                  <a:pos x="T4" y="T5"/>
                </a:cxn>
                <a:cxn ang="0">
                  <a:pos x="T6" y="T7"/>
                </a:cxn>
                <a:cxn ang="0">
                  <a:pos x="T8" y="T9"/>
                </a:cxn>
                <a:cxn ang="0">
                  <a:pos x="T10" y="T11"/>
                </a:cxn>
              </a:cxnLst>
              <a:rect l="0" t="0" r="r" b="b"/>
              <a:pathLst>
                <a:path w="19" h="5">
                  <a:moveTo>
                    <a:pt x="19" y="5"/>
                  </a:moveTo>
                  <a:lnTo>
                    <a:pt x="19" y="5"/>
                  </a:lnTo>
                  <a:lnTo>
                    <a:pt x="0" y="5"/>
                  </a:lnTo>
                  <a:lnTo>
                    <a:pt x="0" y="0"/>
                  </a:lnTo>
                  <a:lnTo>
                    <a:pt x="19" y="0"/>
                  </a:lnTo>
                  <a:lnTo>
                    <a:pt x="19" y="5"/>
                  </a:lnTo>
                  <a:close/>
                </a:path>
              </a:pathLst>
            </a:custGeom>
            <a:grpFill/>
            <a:ln w="0">
              <a:noFill/>
              <a:prstDash val="solid"/>
              <a:round/>
              <a:headEnd/>
              <a:tailEnd/>
            </a:ln>
          </p:spPr>
          <p:txBody>
            <a:bodyPr/>
            <a:lstStyle/>
            <a:p>
              <a:pPr defTabSz="543689">
                <a:defRPr/>
              </a:pPr>
              <a:endParaRPr lang="zh-CN" altLang="en-US" sz="3201"/>
            </a:p>
          </p:txBody>
        </p:sp>
        <p:sp>
          <p:nvSpPr>
            <p:cNvPr id="218" name="Freeform 998"/>
            <p:cNvSpPr>
              <a:spLocks/>
            </p:cNvSpPr>
            <p:nvPr/>
          </p:nvSpPr>
          <p:spPr bwMode="auto">
            <a:xfrm>
              <a:off x="7604126" y="993776"/>
              <a:ext cx="17463" cy="4763"/>
            </a:xfrm>
            <a:custGeom>
              <a:avLst/>
              <a:gdLst>
                <a:gd name="T0" fmla="*/ 19 w 19"/>
                <a:gd name="T1" fmla="*/ 5 h 5"/>
                <a:gd name="T2" fmla="*/ 19 w 19"/>
                <a:gd name="T3" fmla="*/ 5 h 5"/>
                <a:gd name="T4" fmla="*/ 0 w 19"/>
                <a:gd name="T5" fmla="*/ 5 h 5"/>
                <a:gd name="T6" fmla="*/ 0 w 19"/>
                <a:gd name="T7" fmla="*/ 0 h 5"/>
                <a:gd name="T8" fmla="*/ 19 w 19"/>
                <a:gd name="T9" fmla="*/ 0 h 5"/>
                <a:gd name="T10" fmla="*/ 19 w 19"/>
                <a:gd name="T11" fmla="*/ 5 h 5"/>
              </a:gdLst>
              <a:ahLst/>
              <a:cxnLst>
                <a:cxn ang="0">
                  <a:pos x="T0" y="T1"/>
                </a:cxn>
                <a:cxn ang="0">
                  <a:pos x="T2" y="T3"/>
                </a:cxn>
                <a:cxn ang="0">
                  <a:pos x="T4" y="T5"/>
                </a:cxn>
                <a:cxn ang="0">
                  <a:pos x="T6" y="T7"/>
                </a:cxn>
                <a:cxn ang="0">
                  <a:pos x="T8" y="T9"/>
                </a:cxn>
                <a:cxn ang="0">
                  <a:pos x="T10" y="T11"/>
                </a:cxn>
              </a:cxnLst>
              <a:rect l="0" t="0" r="r" b="b"/>
              <a:pathLst>
                <a:path w="19" h="5">
                  <a:moveTo>
                    <a:pt x="19" y="5"/>
                  </a:moveTo>
                  <a:lnTo>
                    <a:pt x="19" y="5"/>
                  </a:lnTo>
                  <a:lnTo>
                    <a:pt x="0" y="5"/>
                  </a:lnTo>
                  <a:lnTo>
                    <a:pt x="0" y="0"/>
                  </a:lnTo>
                  <a:lnTo>
                    <a:pt x="19" y="0"/>
                  </a:lnTo>
                  <a:lnTo>
                    <a:pt x="19" y="5"/>
                  </a:lnTo>
                  <a:close/>
                </a:path>
              </a:pathLst>
            </a:custGeom>
            <a:grpFill/>
            <a:ln w="0">
              <a:noFill/>
              <a:prstDash val="solid"/>
              <a:round/>
              <a:headEnd/>
              <a:tailEnd/>
            </a:ln>
          </p:spPr>
          <p:txBody>
            <a:bodyPr/>
            <a:lstStyle/>
            <a:p>
              <a:pPr defTabSz="543689">
                <a:defRPr/>
              </a:pPr>
              <a:endParaRPr lang="zh-CN" altLang="en-US" sz="3201"/>
            </a:p>
          </p:txBody>
        </p:sp>
        <p:sp>
          <p:nvSpPr>
            <p:cNvPr id="219" name="Freeform 999"/>
            <p:cNvSpPr>
              <a:spLocks/>
            </p:cNvSpPr>
            <p:nvPr/>
          </p:nvSpPr>
          <p:spPr bwMode="auto">
            <a:xfrm>
              <a:off x="7583488" y="1120776"/>
              <a:ext cx="42863" cy="44450"/>
            </a:xfrm>
            <a:custGeom>
              <a:avLst/>
              <a:gdLst>
                <a:gd name="T0" fmla="*/ 25 w 51"/>
                <a:gd name="T1" fmla="*/ 51 h 51"/>
                <a:gd name="T2" fmla="*/ 25 w 51"/>
                <a:gd name="T3" fmla="*/ 51 h 51"/>
                <a:gd name="T4" fmla="*/ 0 w 51"/>
                <a:gd name="T5" fmla="*/ 26 h 51"/>
                <a:gd name="T6" fmla="*/ 25 w 51"/>
                <a:gd name="T7" fmla="*/ 0 h 51"/>
                <a:gd name="T8" fmla="*/ 51 w 51"/>
                <a:gd name="T9" fmla="*/ 26 h 51"/>
                <a:gd name="T10" fmla="*/ 25 w 51"/>
                <a:gd name="T11" fmla="*/ 51 h 51"/>
              </a:gdLst>
              <a:ahLst/>
              <a:cxnLst>
                <a:cxn ang="0">
                  <a:pos x="T0" y="T1"/>
                </a:cxn>
                <a:cxn ang="0">
                  <a:pos x="T2" y="T3"/>
                </a:cxn>
                <a:cxn ang="0">
                  <a:pos x="T4" y="T5"/>
                </a:cxn>
                <a:cxn ang="0">
                  <a:pos x="T6" y="T7"/>
                </a:cxn>
                <a:cxn ang="0">
                  <a:pos x="T8" y="T9"/>
                </a:cxn>
                <a:cxn ang="0">
                  <a:pos x="T10" y="T11"/>
                </a:cxn>
              </a:cxnLst>
              <a:rect l="0" t="0" r="r" b="b"/>
              <a:pathLst>
                <a:path w="51" h="51">
                  <a:moveTo>
                    <a:pt x="25" y="51"/>
                  </a:moveTo>
                  <a:lnTo>
                    <a:pt x="25" y="51"/>
                  </a:lnTo>
                  <a:cubicBezTo>
                    <a:pt x="11" y="51"/>
                    <a:pt x="0" y="40"/>
                    <a:pt x="0" y="26"/>
                  </a:cubicBezTo>
                  <a:cubicBezTo>
                    <a:pt x="0" y="12"/>
                    <a:pt x="11" y="0"/>
                    <a:pt x="25" y="0"/>
                  </a:cubicBezTo>
                  <a:cubicBezTo>
                    <a:pt x="39" y="0"/>
                    <a:pt x="51" y="12"/>
                    <a:pt x="51" y="26"/>
                  </a:cubicBezTo>
                  <a:cubicBezTo>
                    <a:pt x="51" y="40"/>
                    <a:pt x="39" y="51"/>
                    <a:pt x="25" y="51"/>
                  </a:cubicBezTo>
                  <a:close/>
                </a:path>
              </a:pathLst>
            </a:custGeom>
            <a:grpFill/>
            <a:ln w="0">
              <a:noFill/>
              <a:prstDash val="solid"/>
              <a:round/>
              <a:headEnd/>
              <a:tailEnd/>
            </a:ln>
          </p:spPr>
          <p:txBody>
            <a:bodyPr/>
            <a:lstStyle/>
            <a:p>
              <a:pPr defTabSz="543689">
                <a:defRPr/>
              </a:pPr>
              <a:endParaRPr lang="zh-CN" altLang="en-US" sz="3201"/>
            </a:p>
          </p:txBody>
        </p:sp>
        <p:sp>
          <p:nvSpPr>
            <p:cNvPr id="220" name="Freeform 1000"/>
            <p:cNvSpPr>
              <a:spLocks/>
            </p:cNvSpPr>
            <p:nvPr/>
          </p:nvSpPr>
          <p:spPr bwMode="auto">
            <a:xfrm>
              <a:off x="7650163" y="1120776"/>
              <a:ext cx="42863" cy="44450"/>
            </a:xfrm>
            <a:custGeom>
              <a:avLst/>
              <a:gdLst>
                <a:gd name="T0" fmla="*/ 25 w 51"/>
                <a:gd name="T1" fmla="*/ 51 h 51"/>
                <a:gd name="T2" fmla="*/ 25 w 51"/>
                <a:gd name="T3" fmla="*/ 51 h 51"/>
                <a:gd name="T4" fmla="*/ 0 w 51"/>
                <a:gd name="T5" fmla="*/ 25 h 51"/>
                <a:gd name="T6" fmla="*/ 25 w 51"/>
                <a:gd name="T7" fmla="*/ 0 h 51"/>
                <a:gd name="T8" fmla="*/ 51 w 51"/>
                <a:gd name="T9" fmla="*/ 25 h 51"/>
                <a:gd name="T10" fmla="*/ 25 w 51"/>
                <a:gd name="T11" fmla="*/ 51 h 51"/>
              </a:gdLst>
              <a:ahLst/>
              <a:cxnLst>
                <a:cxn ang="0">
                  <a:pos x="T0" y="T1"/>
                </a:cxn>
                <a:cxn ang="0">
                  <a:pos x="T2" y="T3"/>
                </a:cxn>
                <a:cxn ang="0">
                  <a:pos x="T4" y="T5"/>
                </a:cxn>
                <a:cxn ang="0">
                  <a:pos x="T6" y="T7"/>
                </a:cxn>
                <a:cxn ang="0">
                  <a:pos x="T8" y="T9"/>
                </a:cxn>
                <a:cxn ang="0">
                  <a:pos x="T10" y="T11"/>
                </a:cxn>
              </a:cxnLst>
              <a:rect l="0" t="0" r="r" b="b"/>
              <a:pathLst>
                <a:path w="51" h="51">
                  <a:moveTo>
                    <a:pt x="25" y="51"/>
                  </a:moveTo>
                  <a:lnTo>
                    <a:pt x="25" y="51"/>
                  </a:lnTo>
                  <a:cubicBezTo>
                    <a:pt x="11" y="51"/>
                    <a:pt x="0" y="40"/>
                    <a:pt x="0" y="25"/>
                  </a:cubicBezTo>
                  <a:cubicBezTo>
                    <a:pt x="0" y="11"/>
                    <a:pt x="11" y="0"/>
                    <a:pt x="25" y="0"/>
                  </a:cubicBezTo>
                  <a:cubicBezTo>
                    <a:pt x="39" y="0"/>
                    <a:pt x="51" y="11"/>
                    <a:pt x="51" y="25"/>
                  </a:cubicBezTo>
                  <a:cubicBezTo>
                    <a:pt x="51" y="40"/>
                    <a:pt x="39" y="51"/>
                    <a:pt x="25" y="51"/>
                  </a:cubicBezTo>
                  <a:close/>
                </a:path>
              </a:pathLst>
            </a:custGeom>
            <a:grpFill/>
            <a:ln w="0">
              <a:noFill/>
              <a:prstDash val="solid"/>
              <a:round/>
              <a:headEnd/>
              <a:tailEnd/>
            </a:ln>
          </p:spPr>
          <p:txBody>
            <a:bodyPr/>
            <a:lstStyle/>
            <a:p>
              <a:pPr defTabSz="543689">
                <a:defRPr/>
              </a:pPr>
              <a:endParaRPr lang="zh-CN" altLang="en-US" sz="3201"/>
            </a:p>
          </p:txBody>
        </p:sp>
      </p:grpSp>
      <p:grpSp>
        <p:nvGrpSpPr>
          <p:cNvPr id="221" name="组合 142"/>
          <p:cNvGrpSpPr/>
          <p:nvPr/>
        </p:nvGrpSpPr>
        <p:grpSpPr>
          <a:xfrm>
            <a:off x="2563030" y="4111633"/>
            <a:ext cx="378667" cy="291471"/>
            <a:chOff x="7089459" y="3598864"/>
            <a:chExt cx="134937" cy="100014"/>
          </a:xfrm>
        </p:grpSpPr>
        <p:sp>
          <p:nvSpPr>
            <p:cNvPr id="222" name="Line 41"/>
            <p:cNvSpPr>
              <a:spLocks noChangeShapeType="1"/>
            </p:cNvSpPr>
            <p:nvPr/>
          </p:nvSpPr>
          <p:spPr bwMode="auto">
            <a:xfrm>
              <a:off x="7111684" y="3683002"/>
              <a:ext cx="92075" cy="1588"/>
            </a:xfrm>
            <a:prstGeom prst="line">
              <a:avLst/>
            </a:prstGeom>
            <a:noFill/>
            <a:ln w="28575">
              <a:solidFill>
                <a:schemeClr val="accent4">
                  <a:lumMod val="75000"/>
                  <a:lumOff val="25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23" name="Rectangle 43"/>
            <p:cNvSpPr>
              <a:spLocks noChangeArrowheads="1"/>
            </p:cNvSpPr>
            <p:nvPr/>
          </p:nvSpPr>
          <p:spPr bwMode="auto">
            <a:xfrm>
              <a:off x="7106922" y="3598864"/>
              <a:ext cx="100012" cy="69850"/>
            </a:xfrm>
            <a:prstGeom prst="rect">
              <a:avLst/>
            </a:prstGeom>
            <a:noFill/>
            <a:ln w="28575">
              <a:solidFill>
                <a:schemeClr val="accent4">
                  <a:lumMod val="75000"/>
                  <a:lumOff val="2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24" name="Freeform 44"/>
            <p:cNvSpPr>
              <a:spLocks/>
            </p:cNvSpPr>
            <p:nvPr/>
          </p:nvSpPr>
          <p:spPr bwMode="auto">
            <a:xfrm>
              <a:off x="7089459" y="3668713"/>
              <a:ext cx="134937" cy="30163"/>
            </a:xfrm>
            <a:custGeom>
              <a:avLst/>
              <a:gdLst/>
              <a:ahLst/>
              <a:cxnLst>
                <a:cxn ang="0">
                  <a:pos x="85" y="19"/>
                </a:cxn>
                <a:cxn ang="0">
                  <a:pos x="0" y="19"/>
                </a:cxn>
                <a:cxn ang="0">
                  <a:pos x="11" y="0"/>
                </a:cxn>
                <a:cxn ang="0">
                  <a:pos x="74" y="0"/>
                </a:cxn>
                <a:cxn ang="0">
                  <a:pos x="85" y="19"/>
                </a:cxn>
              </a:cxnLst>
              <a:rect l="0" t="0" r="r" b="b"/>
              <a:pathLst>
                <a:path w="85" h="19">
                  <a:moveTo>
                    <a:pt x="85" y="19"/>
                  </a:moveTo>
                  <a:lnTo>
                    <a:pt x="0" y="19"/>
                  </a:lnTo>
                  <a:lnTo>
                    <a:pt x="11" y="0"/>
                  </a:lnTo>
                  <a:lnTo>
                    <a:pt x="74" y="0"/>
                  </a:lnTo>
                  <a:lnTo>
                    <a:pt x="85" y="19"/>
                  </a:lnTo>
                  <a:close/>
                </a:path>
              </a:pathLst>
            </a:custGeom>
            <a:noFill/>
            <a:ln w="28575">
              <a:solidFill>
                <a:schemeClr val="accent4">
                  <a:lumMod val="75000"/>
                  <a:lumOff val="25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25" name="Freeform 45"/>
            <p:cNvSpPr>
              <a:spLocks/>
            </p:cNvSpPr>
            <p:nvPr/>
          </p:nvSpPr>
          <p:spPr bwMode="auto">
            <a:xfrm>
              <a:off x="7130734" y="3683002"/>
              <a:ext cx="53975" cy="15876"/>
            </a:xfrm>
            <a:custGeom>
              <a:avLst/>
              <a:gdLst/>
              <a:ahLst/>
              <a:cxnLst>
                <a:cxn ang="0">
                  <a:pos x="34" y="10"/>
                </a:cxn>
                <a:cxn ang="0">
                  <a:pos x="0" y="10"/>
                </a:cxn>
                <a:cxn ang="0">
                  <a:pos x="6" y="0"/>
                </a:cxn>
                <a:cxn ang="0">
                  <a:pos x="29" y="0"/>
                </a:cxn>
                <a:cxn ang="0">
                  <a:pos x="34" y="10"/>
                </a:cxn>
              </a:cxnLst>
              <a:rect l="0" t="0" r="r" b="b"/>
              <a:pathLst>
                <a:path w="34" h="10">
                  <a:moveTo>
                    <a:pt x="34" y="10"/>
                  </a:moveTo>
                  <a:lnTo>
                    <a:pt x="0" y="10"/>
                  </a:lnTo>
                  <a:lnTo>
                    <a:pt x="6" y="0"/>
                  </a:lnTo>
                  <a:lnTo>
                    <a:pt x="29" y="0"/>
                  </a:lnTo>
                  <a:lnTo>
                    <a:pt x="34" y="10"/>
                  </a:lnTo>
                  <a:close/>
                </a:path>
              </a:pathLst>
            </a:custGeom>
            <a:noFill/>
            <a:ln w="28575">
              <a:solidFill>
                <a:schemeClr val="accent4">
                  <a:lumMod val="75000"/>
                  <a:lumOff val="25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grpSp>
        <p:nvGrpSpPr>
          <p:cNvPr id="226" name="组合 18398"/>
          <p:cNvGrpSpPr/>
          <p:nvPr/>
        </p:nvGrpSpPr>
        <p:grpSpPr>
          <a:xfrm>
            <a:off x="4824876" y="5220733"/>
            <a:ext cx="654617" cy="777357"/>
            <a:chOff x="3794126" y="714376"/>
            <a:chExt cx="431800" cy="512763"/>
          </a:xfrm>
          <a:solidFill>
            <a:srgbClr val="3C3C3B"/>
          </a:solidFill>
        </p:grpSpPr>
        <p:sp>
          <p:nvSpPr>
            <p:cNvPr id="227" name="Freeform 85"/>
            <p:cNvSpPr>
              <a:spLocks/>
            </p:cNvSpPr>
            <p:nvPr/>
          </p:nvSpPr>
          <p:spPr bwMode="auto">
            <a:xfrm>
              <a:off x="3794126" y="714376"/>
              <a:ext cx="431800" cy="500063"/>
            </a:xfrm>
            <a:custGeom>
              <a:avLst/>
              <a:gdLst>
                <a:gd name="T0" fmla="*/ 498 w 508"/>
                <a:gd name="T1" fmla="*/ 586 h 586"/>
                <a:gd name="T2" fmla="*/ 498 w 508"/>
                <a:gd name="T3" fmla="*/ 586 h 586"/>
                <a:gd name="T4" fmla="*/ 390 w 508"/>
                <a:gd name="T5" fmla="*/ 586 h 586"/>
                <a:gd name="T6" fmla="*/ 390 w 508"/>
                <a:gd name="T7" fmla="*/ 566 h 586"/>
                <a:gd name="T8" fmla="*/ 488 w 508"/>
                <a:gd name="T9" fmla="*/ 566 h 586"/>
                <a:gd name="T10" fmla="*/ 488 w 508"/>
                <a:gd name="T11" fmla="*/ 20 h 586"/>
                <a:gd name="T12" fmla="*/ 20 w 508"/>
                <a:gd name="T13" fmla="*/ 20 h 586"/>
                <a:gd name="T14" fmla="*/ 20 w 508"/>
                <a:gd name="T15" fmla="*/ 566 h 586"/>
                <a:gd name="T16" fmla="*/ 344 w 508"/>
                <a:gd name="T17" fmla="*/ 566 h 586"/>
                <a:gd name="T18" fmla="*/ 344 w 508"/>
                <a:gd name="T19" fmla="*/ 586 h 586"/>
                <a:gd name="T20" fmla="*/ 10 w 508"/>
                <a:gd name="T21" fmla="*/ 586 h 586"/>
                <a:gd name="T22" fmla="*/ 0 w 508"/>
                <a:gd name="T23" fmla="*/ 576 h 586"/>
                <a:gd name="T24" fmla="*/ 0 w 508"/>
                <a:gd name="T25" fmla="*/ 10 h 586"/>
                <a:gd name="T26" fmla="*/ 10 w 508"/>
                <a:gd name="T27" fmla="*/ 0 h 586"/>
                <a:gd name="T28" fmla="*/ 498 w 508"/>
                <a:gd name="T29" fmla="*/ 0 h 586"/>
                <a:gd name="T30" fmla="*/ 508 w 508"/>
                <a:gd name="T31" fmla="*/ 10 h 586"/>
                <a:gd name="T32" fmla="*/ 508 w 508"/>
                <a:gd name="T33" fmla="*/ 576 h 586"/>
                <a:gd name="T34" fmla="*/ 498 w 508"/>
                <a:gd name="T35" fmla="*/ 586 h 5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08" h="586">
                  <a:moveTo>
                    <a:pt x="498" y="586"/>
                  </a:moveTo>
                  <a:lnTo>
                    <a:pt x="498" y="586"/>
                  </a:lnTo>
                  <a:lnTo>
                    <a:pt x="390" y="586"/>
                  </a:lnTo>
                  <a:lnTo>
                    <a:pt x="390" y="566"/>
                  </a:lnTo>
                  <a:lnTo>
                    <a:pt x="488" y="566"/>
                  </a:lnTo>
                  <a:lnTo>
                    <a:pt x="488" y="20"/>
                  </a:lnTo>
                  <a:lnTo>
                    <a:pt x="20" y="20"/>
                  </a:lnTo>
                  <a:lnTo>
                    <a:pt x="20" y="566"/>
                  </a:lnTo>
                  <a:lnTo>
                    <a:pt x="344" y="566"/>
                  </a:lnTo>
                  <a:lnTo>
                    <a:pt x="344" y="586"/>
                  </a:lnTo>
                  <a:lnTo>
                    <a:pt x="10" y="586"/>
                  </a:lnTo>
                  <a:cubicBezTo>
                    <a:pt x="4" y="586"/>
                    <a:pt x="0" y="581"/>
                    <a:pt x="0" y="576"/>
                  </a:cubicBezTo>
                  <a:lnTo>
                    <a:pt x="0" y="10"/>
                  </a:lnTo>
                  <a:cubicBezTo>
                    <a:pt x="0" y="5"/>
                    <a:pt x="4" y="0"/>
                    <a:pt x="10" y="0"/>
                  </a:cubicBezTo>
                  <a:lnTo>
                    <a:pt x="498" y="0"/>
                  </a:lnTo>
                  <a:cubicBezTo>
                    <a:pt x="503" y="0"/>
                    <a:pt x="508" y="5"/>
                    <a:pt x="508" y="10"/>
                  </a:cubicBezTo>
                  <a:lnTo>
                    <a:pt x="508" y="576"/>
                  </a:lnTo>
                  <a:cubicBezTo>
                    <a:pt x="508" y="581"/>
                    <a:pt x="503" y="586"/>
                    <a:pt x="498" y="586"/>
                  </a:cubicBezTo>
                  <a:close/>
                </a:path>
              </a:pathLst>
            </a:custGeom>
            <a:grpFill/>
            <a:ln w="0">
              <a:noFill/>
              <a:prstDash val="solid"/>
              <a:round/>
              <a:headEnd/>
              <a:tailEnd/>
            </a:ln>
          </p:spPr>
          <p:txBody>
            <a:bodyPr/>
            <a:lstStyle/>
            <a:p>
              <a:pPr defTabSz="543689">
                <a:defRPr/>
              </a:pPr>
              <a:endParaRPr lang="zh-CN" altLang="en-US" sz="3201"/>
            </a:p>
          </p:txBody>
        </p:sp>
        <p:sp>
          <p:nvSpPr>
            <p:cNvPr id="228" name="Freeform 86"/>
            <p:cNvSpPr>
              <a:spLocks/>
            </p:cNvSpPr>
            <p:nvPr/>
          </p:nvSpPr>
          <p:spPr bwMode="auto">
            <a:xfrm>
              <a:off x="3825876" y="1173164"/>
              <a:ext cx="368300" cy="1588"/>
            </a:xfrm>
            <a:custGeom>
              <a:avLst/>
              <a:gdLst>
                <a:gd name="T0" fmla="*/ 433 w 433"/>
                <a:gd name="T1" fmla="*/ 2 h 2"/>
                <a:gd name="T2" fmla="*/ 433 w 433"/>
                <a:gd name="T3" fmla="*/ 2 h 2"/>
                <a:gd name="T4" fmla="*/ 0 w 433"/>
                <a:gd name="T5" fmla="*/ 2 h 2"/>
                <a:gd name="T6" fmla="*/ 0 w 433"/>
                <a:gd name="T7" fmla="*/ 0 h 2"/>
                <a:gd name="T8" fmla="*/ 433 w 433"/>
                <a:gd name="T9" fmla="*/ 0 h 2"/>
                <a:gd name="T10" fmla="*/ 433 w 433"/>
                <a:gd name="T11" fmla="*/ 2 h 2"/>
              </a:gdLst>
              <a:ahLst/>
              <a:cxnLst>
                <a:cxn ang="0">
                  <a:pos x="T0" y="T1"/>
                </a:cxn>
                <a:cxn ang="0">
                  <a:pos x="T2" y="T3"/>
                </a:cxn>
                <a:cxn ang="0">
                  <a:pos x="T4" y="T5"/>
                </a:cxn>
                <a:cxn ang="0">
                  <a:pos x="T6" y="T7"/>
                </a:cxn>
                <a:cxn ang="0">
                  <a:pos x="T8" y="T9"/>
                </a:cxn>
                <a:cxn ang="0">
                  <a:pos x="T10" y="T11"/>
                </a:cxn>
              </a:cxnLst>
              <a:rect l="0" t="0" r="r" b="b"/>
              <a:pathLst>
                <a:path w="433" h="2">
                  <a:moveTo>
                    <a:pt x="433" y="2"/>
                  </a:moveTo>
                  <a:lnTo>
                    <a:pt x="433" y="2"/>
                  </a:lnTo>
                  <a:lnTo>
                    <a:pt x="0" y="2"/>
                  </a:lnTo>
                  <a:lnTo>
                    <a:pt x="0" y="0"/>
                  </a:lnTo>
                  <a:lnTo>
                    <a:pt x="433" y="0"/>
                  </a:lnTo>
                  <a:lnTo>
                    <a:pt x="433" y="2"/>
                  </a:lnTo>
                  <a:close/>
                </a:path>
              </a:pathLst>
            </a:custGeom>
            <a:grpFill/>
            <a:ln w="0">
              <a:noFill/>
              <a:prstDash val="solid"/>
              <a:round/>
              <a:headEnd/>
              <a:tailEnd/>
            </a:ln>
          </p:spPr>
          <p:txBody>
            <a:bodyPr/>
            <a:lstStyle/>
            <a:p>
              <a:pPr defTabSz="543689">
                <a:defRPr/>
              </a:pPr>
              <a:endParaRPr lang="zh-CN" altLang="en-US" sz="3201"/>
            </a:p>
          </p:txBody>
        </p:sp>
        <p:sp>
          <p:nvSpPr>
            <p:cNvPr id="229" name="Freeform 87"/>
            <p:cNvSpPr>
              <a:spLocks/>
            </p:cNvSpPr>
            <p:nvPr/>
          </p:nvSpPr>
          <p:spPr bwMode="auto">
            <a:xfrm>
              <a:off x="3825876" y="739776"/>
              <a:ext cx="368300" cy="3175"/>
            </a:xfrm>
            <a:custGeom>
              <a:avLst/>
              <a:gdLst>
                <a:gd name="T0" fmla="*/ 433 w 433"/>
                <a:gd name="T1" fmla="*/ 3 h 3"/>
                <a:gd name="T2" fmla="*/ 433 w 433"/>
                <a:gd name="T3" fmla="*/ 3 h 3"/>
                <a:gd name="T4" fmla="*/ 0 w 433"/>
                <a:gd name="T5" fmla="*/ 3 h 3"/>
                <a:gd name="T6" fmla="*/ 0 w 433"/>
                <a:gd name="T7" fmla="*/ 0 h 3"/>
                <a:gd name="T8" fmla="*/ 433 w 433"/>
                <a:gd name="T9" fmla="*/ 0 h 3"/>
                <a:gd name="T10" fmla="*/ 433 w 433"/>
                <a:gd name="T11" fmla="*/ 3 h 3"/>
              </a:gdLst>
              <a:ahLst/>
              <a:cxnLst>
                <a:cxn ang="0">
                  <a:pos x="T0" y="T1"/>
                </a:cxn>
                <a:cxn ang="0">
                  <a:pos x="T2" y="T3"/>
                </a:cxn>
                <a:cxn ang="0">
                  <a:pos x="T4" y="T5"/>
                </a:cxn>
                <a:cxn ang="0">
                  <a:pos x="T6" y="T7"/>
                </a:cxn>
                <a:cxn ang="0">
                  <a:pos x="T8" y="T9"/>
                </a:cxn>
                <a:cxn ang="0">
                  <a:pos x="T10" y="T11"/>
                </a:cxn>
              </a:cxnLst>
              <a:rect l="0" t="0" r="r" b="b"/>
              <a:pathLst>
                <a:path w="433" h="3">
                  <a:moveTo>
                    <a:pt x="433" y="3"/>
                  </a:moveTo>
                  <a:lnTo>
                    <a:pt x="433" y="3"/>
                  </a:lnTo>
                  <a:lnTo>
                    <a:pt x="0" y="3"/>
                  </a:lnTo>
                  <a:lnTo>
                    <a:pt x="0" y="0"/>
                  </a:lnTo>
                  <a:lnTo>
                    <a:pt x="433" y="0"/>
                  </a:lnTo>
                  <a:lnTo>
                    <a:pt x="433" y="3"/>
                  </a:lnTo>
                  <a:close/>
                </a:path>
              </a:pathLst>
            </a:custGeom>
            <a:grpFill/>
            <a:ln w="0">
              <a:noFill/>
              <a:prstDash val="solid"/>
              <a:round/>
              <a:headEnd/>
              <a:tailEnd/>
            </a:ln>
          </p:spPr>
          <p:txBody>
            <a:bodyPr/>
            <a:lstStyle/>
            <a:p>
              <a:pPr defTabSz="543689">
                <a:defRPr/>
              </a:pPr>
              <a:endParaRPr lang="zh-CN" altLang="en-US" sz="3201"/>
            </a:p>
          </p:txBody>
        </p:sp>
        <p:sp>
          <p:nvSpPr>
            <p:cNvPr id="230" name="Freeform 88"/>
            <p:cNvSpPr>
              <a:spLocks/>
            </p:cNvSpPr>
            <p:nvPr/>
          </p:nvSpPr>
          <p:spPr bwMode="auto">
            <a:xfrm>
              <a:off x="3824288" y="723901"/>
              <a:ext cx="1588" cy="481013"/>
            </a:xfrm>
            <a:custGeom>
              <a:avLst/>
              <a:gdLst>
                <a:gd name="T0" fmla="*/ 2 w 2"/>
                <a:gd name="T1" fmla="*/ 566 h 566"/>
                <a:gd name="T2" fmla="*/ 2 w 2"/>
                <a:gd name="T3" fmla="*/ 566 h 566"/>
                <a:gd name="T4" fmla="*/ 0 w 2"/>
                <a:gd name="T5" fmla="*/ 566 h 566"/>
                <a:gd name="T6" fmla="*/ 0 w 2"/>
                <a:gd name="T7" fmla="*/ 0 h 566"/>
                <a:gd name="T8" fmla="*/ 2 w 2"/>
                <a:gd name="T9" fmla="*/ 0 h 566"/>
                <a:gd name="T10" fmla="*/ 2 w 2"/>
                <a:gd name="T11" fmla="*/ 566 h 566"/>
              </a:gdLst>
              <a:ahLst/>
              <a:cxnLst>
                <a:cxn ang="0">
                  <a:pos x="T0" y="T1"/>
                </a:cxn>
                <a:cxn ang="0">
                  <a:pos x="T2" y="T3"/>
                </a:cxn>
                <a:cxn ang="0">
                  <a:pos x="T4" y="T5"/>
                </a:cxn>
                <a:cxn ang="0">
                  <a:pos x="T6" y="T7"/>
                </a:cxn>
                <a:cxn ang="0">
                  <a:pos x="T8" y="T9"/>
                </a:cxn>
                <a:cxn ang="0">
                  <a:pos x="T10" y="T11"/>
                </a:cxn>
              </a:cxnLst>
              <a:rect l="0" t="0" r="r" b="b"/>
              <a:pathLst>
                <a:path w="2" h="566">
                  <a:moveTo>
                    <a:pt x="2" y="566"/>
                  </a:moveTo>
                  <a:lnTo>
                    <a:pt x="2" y="566"/>
                  </a:lnTo>
                  <a:lnTo>
                    <a:pt x="0" y="566"/>
                  </a:lnTo>
                  <a:lnTo>
                    <a:pt x="0" y="0"/>
                  </a:lnTo>
                  <a:lnTo>
                    <a:pt x="2" y="0"/>
                  </a:lnTo>
                  <a:lnTo>
                    <a:pt x="2" y="566"/>
                  </a:lnTo>
                  <a:close/>
                </a:path>
              </a:pathLst>
            </a:custGeom>
            <a:grpFill/>
            <a:ln w="0">
              <a:noFill/>
              <a:prstDash val="solid"/>
              <a:round/>
              <a:headEnd/>
              <a:tailEnd/>
            </a:ln>
          </p:spPr>
          <p:txBody>
            <a:bodyPr/>
            <a:lstStyle/>
            <a:p>
              <a:pPr defTabSz="543689">
                <a:defRPr/>
              </a:pPr>
              <a:endParaRPr lang="zh-CN" altLang="en-US" sz="3201"/>
            </a:p>
          </p:txBody>
        </p:sp>
        <p:sp>
          <p:nvSpPr>
            <p:cNvPr id="231" name="Freeform 89"/>
            <p:cNvSpPr>
              <a:spLocks/>
            </p:cNvSpPr>
            <p:nvPr/>
          </p:nvSpPr>
          <p:spPr bwMode="auto">
            <a:xfrm>
              <a:off x="4194176" y="723901"/>
              <a:ext cx="3175" cy="481013"/>
            </a:xfrm>
            <a:custGeom>
              <a:avLst/>
              <a:gdLst>
                <a:gd name="T0" fmla="*/ 3 w 3"/>
                <a:gd name="T1" fmla="*/ 566 h 566"/>
                <a:gd name="T2" fmla="*/ 3 w 3"/>
                <a:gd name="T3" fmla="*/ 566 h 566"/>
                <a:gd name="T4" fmla="*/ 0 w 3"/>
                <a:gd name="T5" fmla="*/ 566 h 566"/>
                <a:gd name="T6" fmla="*/ 0 w 3"/>
                <a:gd name="T7" fmla="*/ 0 h 566"/>
                <a:gd name="T8" fmla="*/ 3 w 3"/>
                <a:gd name="T9" fmla="*/ 0 h 566"/>
                <a:gd name="T10" fmla="*/ 3 w 3"/>
                <a:gd name="T11" fmla="*/ 566 h 566"/>
              </a:gdLst>
              <a:ahLst/>
              <a:cxnLst>
                <a:cxn ang="0">
                  <a:pos x="T0" y="T1"/>
                </a:cxn>
                <a:cxn ang="0">
                  <a:pos x="T2" y="T3"/>
                </a:cxn>
                <a:cxn ang="0">
                  <a:pos x="T4" y="T5"/>
                </a:cxn>
                <a:cxn ang="0">
                  <a:pos x="T6" y="T7"/>
                </a:cxn>
                <a:cxn ang="0">
                  <a:pos x="T8" y="T9"/>
                </a:cxn>
                <a:cxn ang="0">
                  <a:pos x="T10" y="T11"/>
                </a:cxn>
              </a:cxnLst>
              <a:rect l="0" t="0" r="r" b="b"/>
              <a:pathLst>
                <a:path w="3" h="566">
                  <a:moveTo>
                    <a:pt x="3" y="566"/>
                  </a:moveTo>
                  <a:lnTo>
                    <a:pt x="3" y="566"/>
                  </a:lnTo>
                  <a:lnTo>
                    <a:pt x="0" y="566"/>
                  </a:lnTo>
                  <a:lnTo>
                    <a:pt x="0" y="0"/>
                  </a:lnTo>
                  <a:lnTo>
                    <a:pt x="3" y="0"/>
                  </a:lnTo>
                  <a:lnTo>
                    <a:pt x="3" y="566"/>
                  </a:lnTo>
                  <a:close/>
                </a:path>
              </a:pathLst>
            </a:custGeom>
            <a:grpFill/>
            <a:ln w="0">
              <a:noFill/>
              <a:prstDash val="solid"/>
              <a:round/>
              <a:headEnd/>
              <a:tailEnd/>
            </a:ln>
          </p:spPr>
          <p:txBody>
            <a:bodyPr/>
            <a:lstStyle/>
            <a:p>
              <a:pPr defTabSz="543689">
                <a:defRPr/>
              </a:pPr>
              <a:endParaRPr lang="zh-CN" altLang="en-US" sz="3201"/>
            </a:p>
          </p:txBody>
        </p:sp>
        <p:sp>
          <p:nvSpPr>
            <p:cNvPr id="232" name="Freeform 90"/>
            <p:cNvSpPr>
              <a:spLocks/>
            </p:cNvSpPr>
            <p:nvPr/>
          </p:nvSpPr>
          <p:spPr bwMode="auto">
            <a:xfrm>
              <a:off x="4046538" y="1182689"/>
              <a:ext cx="44450" cy="44450"/>
            </a:xfrm>
            <a:custGeom>
              <a:avLst/>
              <a:gdLst>
                <a:gd name="T0" fmla="*/ 26 w 52"/>
                <a:gd name="T1" fmla="*/ 52 h 52"/>
                <a:gd name="T2" fmla="*/ 26 w 52"/>
                <a:gd name="T3" fmla="*/ 52 h 52"/>
                <a:gd name="T4" fmla="*/ 0 w 52"/>
                <a:gd name="T5" fmla="*/ 26 h 52"/>
                <a:gd name="T6" fmla="*/ 26 w 52"/>
                <a:gd name="T7" fmla="*/ 0 h 52"/>
                <a:gd name="T8" fmla="*/ 52 w 52"/>
                <a:gd name="T9" fmla="*/ 26 h 52"/>
                <a:gd name="T10" fmla="*/ 26 w 52"/>
                <a:gd name="T11" fmla="*/ 52 h 52"/>
              </a:gdLst>
              <a:ahLst/>
              <a:cxnLst>
                <a:cxn ang="0">
                  <a:pos x="T0" y="T1"/>
                </a:cxn>
                <a:cxn ang="0">
                  <a:pos x="T2" y="T3"/>
                </a:cxn>
                <a:cxn ang="0">
                  <a:pos x="T4" y="T5"/>
                </a:cxn>
                <a:cxn ang="0">
                  <a:pos x="T6" y="T7"/>
                </a:cxn>
                <a:cxn ang="0">
                  <a:pos x="T8" y="T9"/>
                </a:cxn>
                <a:cxn ang="0">
                  <a:pos x="T10" y="T11"/>
                </a:cxn>
              </a:cxnLst>
              <a:rect l="0" t="0" r="r" b="b"/>
              <a:pathLst>
                <a:path w="52" h="52">
                  <a:moveTo>
                    <a:pt x="26" y="52"/>
                  </a:moveTo>
                  <a:lnTo>
                    <a:pt x="26" y="52"/>
                  </a:lnTo>
                  <a:cubicBezTo>
                    <a:pt x="12" y="52"/>
                    <a:pt x="0" y="40"/>
                    <a:pt x="0" y="26"/>
                  </a:cubicBezTo>
                  <a:cubicBezTo>
                    <a:pt x="0" y="12"/>
                    <a:pt x="12" y="0"/>
                    <a:pt x="26" y="0"/>
                  </a:cubicBezTo>
                  <a:cubicBezTo>
                    <a:pt x="40" y="0"/>
                    <a:pt x="52" y="12"/>
                    <a:pt x="52" y="26"/>
                  </a:cubicBezTo>
                  <a:cubicBezTo>
                    <a:pt x="52" y="40"/>
                    <a:pt x="40" y="52"/>
                    <a:pt x="26" y="52"/>
                  </a:cubicBezTo>
                  <a:close/>
                </a:path>
              </a:pathLst>
            </a:custGeom>
            <a:grpFill/>
            <a:ln w="0">
              <a:noFill/>
              <a:prstDash val="solid"/>
              <a:round/>
              <a:headEnd/>
              <a:tailEnd/>
            </a:ln>
          </p:spPr>
          <p:txBody>
            <a:bodyPr/>
            <a:lstStyle/>
            <a:p>
              <a:pPr defTabSz="543689">
                <a:defRPr/>
              </a:pPr>
              <a:endParaRPr lang="zh-CN" altLang="en-US" sz="3201"/>
            </a:p>
          </p:txBody>
        </p:sp>
        <p:sp>
          <p:nvSpPr>
            <p:cNvPr id="233" name="Freeform 91"/>
            <p:cNvSpPr>
              <a:spLocks/>
            </p:cNvSpPr>
            <p:nvPr/>
          </p:nvSpPr>
          <p:spPr bwMode="auto">
            <a:xfrm>
              <a:off x="4114801" y="1182689"/>
              <a:ext cx="42863" cy="44450"/>
            </a:xfrm>
            <a:custGeom>
              <a:avLst/>
              <a:gdLst>
                <a:gd name="T0" fmla="*/ 25 w 51"/>
                <a:gd name="T1" fmla="*/ 51 h 51"/>
                <a:gd name="T2" fmla="*/ 25 w 51"/>
                <a:gd name="T3" fmla="*/ 51 h 51"/>
                <a:gd name="T4" fmla="*/ 0 w 51"/>
                <a:gd name="T5" fmla="*/ 26 h 51"/>
                <a:gd name="T6" fmla="*/ 25 w 51"/>
                <a:gd name="T7" fmla="*/ 0 h 51"/>
                <a:gd name="T8" fmla="*/ 51 w 51"/>
                <a:gd name="T9" fmla="*/ 26 h 51"/>
                <a:gd name="T10" fmla="*/ 25 w 51"/>
                <a:gd name="T11" fmla="*/ 51 h 51"/>
              </a:gdLst>
              <a:ahLst/>
              <a:cxnLst>
                <a:cxn ang="0">
                  <a:pos x="T0" y="T1"/>
                </a:cxn>
                <a:cxn ang="0">
                  <a:pos x="T2" y="T3"/>
                </a:cxn>
                <a:cxn ang="0">
                  <a:pos x="T4" y="T5"/>
                </a:cxn>
                <a:cxn ang="0">
                  <a:pos x="T6" y="T7"/>
                </a:cxn>
                <a:cxn ang="0">
                  <a:pos x="T8" y="T9"/>
                </a:cxn>
                <a:cxn ang="0">
                  <a:pos x="T10" y="T11"/>
                </a:cxn>
              </a:cxnLst>
              <a:rect l="0" t="0" r="r" b="b"/>
              <a:pathLst>
                <a:path w="51" h="51">
                  <a:moveTo>
                    <a:pt x="25" y="51"/>
                  </a:moveTo>
                  <a:lnTo>
                    <a:pt x="25" y="51"/>
                  </a:lnTo>
                  <a:cubicBezTo>
                    <a:pt x="11" y="51"/>
                    <a:pt x="0" y="40"/>
                    <a:pt x="0" y="26"/>
                  </a:cubicBezTo>
                  <a:cubicBezTo>
                    <a:pt x="0" y="11"/>
                    <a:pt x="11" y="0"/>
                    <a:pt x="25" y="0"/>
                  </a:cubicBezTo>
                  <a:cubicBezTo>
                    <a:pt x="39" y="0"/>
                    <a:pt x="51" y="11"/>
                    <a:pt x="51" y="26"/>
                  </a:cubicBezTo>
                  <a:cubicBezTo>
                    <a:pt x="51" y="40"/>
                    <a:pt x="39" y="51"/>
                    <a:pt x="25" y="51"/>
                  </a:cubicBezTo>
                  <a:close/>
                </a:path>
              </a:pathLst>
            </a:custGeom>
            <a:grpFill/>
            <a:ln w="0">
              <a:noFill/>
              <a:prstDash val="solid"/>
              <a:round/>
              <a:headEnd/>
              <a:tailEnd/>
            </a:ln>
          </p:spPr>
          <p:txBody>
            <a:bodyPr/>
            <a:lstStyle/>
            <a:p>
              <a:pPr defTabSz="543689">
                <a:defRPr/>
              </a:pPr>
              <a:endParaRPr lang="zh-CN" altLang="en-US" sz="3201"/>
            </a:p>
          </p:txBody>
        </p:sp>
        <p:sp>
          <p:nvSpPr>
            <p:cNvPr id="234" name="Freeform 92"/>
            <p:cNvSpPr>
              <a:spLocks/>
            </p:cNvSpPr>
            <p:nvPr/>
          </p:nvSpPr>
          <p:spPr bwMode="auto">
            <a:xfrm>
              <a:off x="3975101" y="781051"/>
              <a:ext cx="3175" cy="3175"/>
            </a:xfrm>
            <a:custGeom>
              <a:avLst/>
              <a:gdLst>
                <a:gd name="T0" fmla="*/ 4 w 4"/>
                <a:gd name="T1" fmla="*/ 0 h 4"/>
                <a:gd name="T2" fmla="*/ 4 w 4"/>
                <a:gd name="T3" fmla="*/ 0 h 4"/>
                <a:gd name="T4" fmla="*/ 0 w 4"/>
                <a:gd name="T5" fmla="*/ 0 h 4"/>
                <a:gd name="T6" fmla="*/ 0 w 4"/>
                <a:gd name="T7" fmla="*/ 4 h 4"/>
                <a:gd name="T8" fmla="*/ 4 w 4"/>
                <a:gd name="T9" fmla="*/ 4 h 4"/>
                <a:gd name="T10" fmla="*/ 4 w 4"/>
                <a:gd name="T11" fmla="*/ 0 h 4"/>
              </a:gdLst>
              <a:ahLst/>
              <a:cxnLst>
                <a:cxn ang="0">
                  <a:pos x="T0" y="T1"/>
                </a:cxn>
                <a:cxn ang="0">
                  <a:pos x="T2" y="T3"/>
                </a:cxn>
                <a:cxn ang="0">
                  <a:pos x="T4" y="T5"/>
                </a:cxn>
                <a:cxn ang="0">
                  <a:pos x="T6" y="T7"/>
                </a:cxn>
                <a:cxn ang="0">
                  <a:pos x="T8" y="T9"/>
                </a:cxn>
                <a:cxn ang="0">
                  <a:pos x="T10" y="T11"/>
                </a:cxn>
              </a:cxnLst>
              <a:rect l="0" t="0" r="r" b="b"/>
              <a:pathLst>
                <a:path w="4" h="4">
                  <a:moveTo>
                    <a:pt x="4" y="0"/>
                  </a:moveTo>
                  <a:lnTo>
                    <a:pt x="4" y="0"/>
                  </a:lnTo>
                  <a:lnTo>
                    <a:pt x="0" y="0"/>
                  </a:lnTo>
                  <a:lnTo>
                    <a:pt x="0" y="4"/>
                  </a:lnTo>
                  <a:lnTo>
                    <a:pt x="4" y="4"/>
                  </a:lnTo>
                  <a:lnTo>
                    <a:pt x="4" y="0"/>
                  </a:lnTo>
                  <a:close/>
                </a:path>
              </a:pathLst>
            </a:custGeom>
            <a:grpFill/>
            <a:ln w="0">
              <a:noFill/>
              <a:prstDash val="solid"/>
              <a:round/>
              <a:headEnd/>
              <a:tailEnd/>
            </a:ln>
          </p:spPr>
          <p:txBody>
            <a:bodyPr/>
            <a:lstStyle/>
            <a:p>
              <a:pPr defTabSz="543689">
                <a:defRPr/>
              </a:pPr>
              <a:endParaRPr lang="zh-CN" altLang="en-US" sz="3201"/>
            </a:p>
          </p:txBody>
        </p:sp>
        <p:sp>
          <p:nvSpPr>
            <p:cNvPr id="235" name="Freeform 93"/>
            <p:cNvSpPr>
              <a:spLocks/>
            </p:cNvSpPr>
            <p:nvPr/>
          </p:nvSpPr>
          <p:spPr bwMode="auto">
            <a:xfrm>
              <a:off x="3975101" y="755651"/>
              <a:ext cx="3175" cy="3175"/>
            </a:xfrm>
            <a:custGeom>
              <a:avLst/>
              <a:gdLst>
                <a:gd name="T0" fmla="*/ 4 w 4"/>
                <a:gd name="T1" fmla="*/ 0 h 4"/>
                <a:gd name="T2" fmla="*/ 4 w 4"/>
                <a:gd name="T3" fmla="*/ 0 h 4"/>
                <a:gd name="T4" fmla="*/ 0 w 4"/>
                <a:gd name="T5" fmla="*/ 0 h 4"/>
                <a:gd name="T6" fmla="*/ 0 w 4"/>
                <a:gd name="T7" fmla="*/ 4 h 4"/>
                <a:gd name="T8" fmla="*/ 4 w 4"/>
                <a:gd name="T9" fmla="*/ 4 h 4"/>
                <a:gd name="T10" fmla="*/ 4 w 4"/>
                <a:gd name="T11" fmla="*/ 0 h 4"/>
              </a:gdLst>
              <a:ahLst/>
              <a:cxnLst>
                <a:cxn ang="0">
                  <a:pos x="T0" y="T1"/>
                </a:cxn>
                <a:cxn ang="0">
                  <a:pos x="T2" y="T3"/>
                </a:cxn>
                <a:cxn ang="0">
                  <a:pos x="T4" y="T5"/>
                </a:cxn>
                <a:cxn ang="0">
                  <a:pos x="T6" y="T7"/>
                </a:cxn>
                <a:cxn ang="0">
                  <a:pos x="T8" y="T9"/>
                </a:cxn>
                <a:cxn ang="0">
                  <a:pos x="T10" y="T11"/>
                </a:cxn>
              </a:cxnLst>
              <a:rect l="0" t="0" r="r" b="b"/>
              <a:pathLst>
                <a:path w="4" h="4">
                  <a:moveTo>
                    <a:pt x="4" y="0"/>
                  </a:moveTo>
                  <a:lnTo>
                    <a:pt x="4" y="0"/>
                  </a:lnTo>
                  <a:lnTo>
                    <a:pt x="0" y="0"/>
                  </a:lnTo>
                  <a:lnTo>
                    <a:pt x="0" y="4"/>
                  </a:lnTo>
                  <a:lnTo>
                    <a:pt x="4" y="4"/>
                  </a:lnTo>
                  <a:lnTo>
                    <a:pt x="4" y="0"/>
                  </a:lnTo>
                  <a:close/>
                </a:path>
              </a:pathLst>
            </a:custGeom>
            <a:grpFill/>
            <a:ln w="0">
              <a:noFill/>
              <a:prstDash val="solid"/>
              <a:round/>
              <a:headEnd/>
              <a:tailEnd/>
            </a:ln>
          </p:spPr>
          <p:txBody>
            <a:bodyPr/>
            <a:lstStyle/>
            <a:p>
              <a:pPr defTabSz="543689">
                <a:defRPr/>
              </a:pPr>
              <a:endParaRPr lang="zh-CN" altLang="en-US" sz="3201"/>
            </a:p>
          </p:txBody>
        </p:sp>
        <p:sp>
          <p:nvSpPr>
            <p:cNvPr id="236" name="Freeform 94"/>
            <p:cNvSpPr>
              <a:spLocks/>
            </p:cNvSpPr>
            <p:nvPr/>
          </p:nvSpPr>
          <p:spPr bwMode="auto">
            <a:xfrm>
              <a:off x="3975101" y="776289"/>
              <a:ext cx="3175" cy="3175"/>
            </a:xfrm>
            <a:custGeom>
              <a:avLst/>
              <a:gdLst>
                <a:gd name="T0" fmla="*/ 4 w 4"/>
                <a:gd name="T1" fmla="*/ 0 h 4"/>
                <a:gd name="T2" fmla="*/ 4 w 4"/>
                <a:gd name="T3" fmla="*/ 0 h 4"/>
                <a:gd name="T4" fmla="*/ 0 w 4"/>
                <a:gd name="T5" fmla="*/ 0 h 4"/>
                <a:gd name="T6" fmla="*/ 0 w 4"/>
                <a:gd name="T7" fmla="*/ 4 h 4"/>
                <a:gd name="T8" fmla="*/ 4 w 4"/>
                <a:gd name="T9" fmla="*/ 4 h 4"/>
                <a:gd name="T10" fmla="*/ 4 w 4"/>
                <a:gd name="T11" fmla="*/ 0 h 4"/>
              </a:gdLst>
              <a:ahLst/>
              <a:cxnLst>
                <a:cxn ang="0">
                  <a:pos x="T0" y="T1"/>
                </a:cxn>
                <a:cxn ang="0">
                  <a:pos x="T2" y="T3"/>
                </a:cxn>
                <a:cxn ang="0">
                  <a:pos x="T4" y="T5"/>
                </a:cxn>
                <a:cxn ang="0">
                  <a:pos x="T6" y="T7"/>
                </a:cxn>
                <a:cxn ang="0">
                  <a:pos x="T8" y="T9"/>
                </a:cxn>
                <a:cxn ang="0">
                  <a:pos x="T10" y="T11"/>
                </a:cxn>
              </a:cxnLst>
              <a:rect l="0" t="0" r="r" b="b"/>
              <a:pathLst>
                <a:path w="4" h="4">
                  <a:moveTo>
                    <a:pt x="4" y="0"/>
                  </a:moveTo>
                  <a:lnTo>
                    <a:pt x="4" y="0"/>
                  </a:lnTo>
                  <a:lnTo>
                    <a:pt x="0" y="0"/>
                  </a:lnTo>
                  <a:lnTo>
                    <a:pt x="0" y="4"/>
                  </a:lnTo>
                  <a:lnTo>
                    <a:pt x="4" y="4"/>
                  </a:lnTo>
                  <a:lnTo>
                    <a:pt x="4" y="0"/>
                  </a:lnTo>
                  <a:close/>
                </a:path>
              </a:pathLst>
            </a:custGeom>
            <a:grpFill/>
            <a:ln w="0">
              <a:noFill/>
              <a:prstDash val="solid"/>
              <a:round/>
              <a:headEnd/>
              <a:tailEnd/>
            </a:ln>
          </p:spPr>
          <p:txBody>
            <a:bodyPr/>
            <a:lstStyle/>
            <a:p>
              <a:pPr defTabSz="543689">
                <a:defRPr/>
              </a:pPr>
              <a:endParaRPr lang="zh-CN" altLang="en-US" sz="3201"/>
            </a:p>
          </p:txBody>
        </p:sp>
        <p:sp>
          <p:nvSpPr>
            <p:cNvPr id="237" name="Freeform 95"/>
            <p:cNvSpPr>
              <a:spLocks/>
            </p:cNvSpPr>
            <p:nvPr/>
          </p:nvSpPr>
          <p:spPr bwMode="auto">
            <a:xfrm>
              <a:off x="3975101" y="785814"/>
              <a:ext cx="3175" cy="3175"/>
            </a:xfrm>
            <a:custGeom>
              <a:avLst/>
              <a:gdLst>
                <a:gd name="T0" fmla="*/ 4 w 4"/>
                <a:gd name="T1" fmla="*/ 0 h 4"/>
                <a:gd name="T2" fmla="*/ 4 w 4"/>
                <a:gd name="T3" fmla="*/ 0 h 4"/>
                <a:gd name="T4" fmla="*/ 0 w 4"/>
                <a:gd name="T5" fmla="*/ 0 h 4"/>
                <a:gd name="T6" fmla="*/ 0 w 4"/>
                <a:gd name="T7" fmla="*/ 4 h 4"/>
                <a:gd name="T8" fmla="*/ 4 w 4"/>
                <a:gd name="T9" fmla="*/ 4 h 4"/>
                <a:gd name="T10" fmla="*/ 4 w 4"/>
                <a:gd name="T11" fmla="*/ 0 h 4"/>
              </a:gdLst>
              <a:ahLst/>
              <a:cxnLst>
                <a:cxn ang="0">
                  <a:pos x="T0" y="T1"/>
                </a:cxn>
                <a:cxn ang="0">
                  <a:pos x="T2" y="T3"/>
                </a:cxn>
                <a:cxn ang="0">
                  <a:pos x="T4" y="T5"/>
                </a:cxn>
                <a:cxn ang="0">
                  <a:pos x="T6" y="T7"/>
                </a:cxn>
                <a:cxn ang="0">
                  <a:pos x="T8" y="T9"/>
                </a:cxn>
                <a:cxn ang="0">
                  <a:pos x="T10" y="T11"/>
                </a:cxn>
              </a:cxnLst>
              <a:rect l="0" t="0" r="r" b="b"/>
              <a:pathLst>
                <a:path w="4" h="4">
                  <a:moveTo>
                    <a:pt x="4" y="0"/>
                  </a:moveTo>
                  <a:lnTo>
                    <a:pt x="4" y="0"/>
                  </a:lnTo>
                  <a:lnTo>
                    <a:pt x="0" y="0"/>
                  </a:lnTo>
                  <a:lnTo>
                    <a:pt x="0" y="4"/>
                  </a:lnTo>
                  <a:lnTo>
                    <a:pt x="4" y="4"/>
                  </a:lnTo>
                  <a:lnTo>
                    <a:pt x="4" y="0"/>
                  </a:lnTo>
                  <a:close/>
                </a:path>
              </a:pathLst>
            </a:custGeom>
            <a:grpFill/>
            <a:ln w="0">
              <a:noFill/>
              <a:prstDash val="solid"/>
              <a:round/>
              <a:headEnd/>
              <a:tailEnd/>
            </a:ln>
          </p:spPr>
          <p:txBody>
            <a:bodyPr/>
            <a:lstStyle/>
            <a:p>
              <a:pPr defTabSz="543689">
                <a:defRPr/>
              </a:pPr>
              <a:endParaRPr lang="zh-CN" altLang="en-US" sz="3201"/>
            </a:p>
          </p:txBody>
        </p:sp>
        <p:sp>
          <p:nvSpPr>
            <p:cNvPr id="238" name="Freeform 96"/>
            <p:cNvSpPr>
              <a:spLocks/>
            </p:cNvSpPr>
            <p:nvPr/>
          </p:nvSpPr>
          <p:spPr bwMode="auto">
            <a:xfrm>
              <a:off x="3975101" y="758826"/>
              <a:ext cx="3175" cy="3175"/>
            </a:xfrm>
            <a:custGeom>
              <a:avLst/>
              <a:gdLst>
                <a:gd name="T0" fmla="*/ 4 w 4"/>
                <a:gd name="T1" fmla="*/ 0 h 4"/>
                <a:gd name="T2" fmla="*/ 4 w 4"/>
                <a:gd name="T3" fmla="*/ 0 h 4"/>
                <a:gd name="T4" fmla="*/ 0 w 4"/>
                <a:gd name="T5" fmla="*/ 0 h 4"/>
                <a:gd name="T6" fmla="*/ 0 w 4"/>
                <a:gd name="T7" fmla="*/ 4 h 4"/>
                <a:gd name="T8" fmla="*/ 4 w 4"/>
                <a:gd name="T9" fmla="*/ 4 h 4"/>
                <a:gd name="T10" fmla="*/ 4 w 4"/>
                <a:gd name="T11" fmla="*/ 0 h 4"/>
              </a:gdLst>
              <a:ahLst/>
              <a:cxnLst>
                <a:cxn ang="0">
                  <a:pos x="T0" y="T1"/>
                </a:cxn>
                <a:cxn ang="0">
                  <a:pos x="T2" y="T3"/>
                </a:cxn>
                <a:cxn ang="0">
                  <a:pos x="T4" y="T5"/>
                </a:cxn>
                <a:cxn ang="0">
                  <a:pos x="T6" y="T7"/>
                </a:cxn>
                <a:cxn ang="0">
                  <a:pos x="T8" y="T9"/>
                </a:cxn>
                <a:cxn ang="0">
                  <a:pos x="T10" y="T11"/>
                </a:cxn>
              </a:cxnLst>
              <a:rect l="0" t="0" r="r" b="b"/>
              <a:pathLst>
                <a:path w="4" h="4">
                  <a:moveTo>
                    <a:pt x="4" y="0"/>
                  </a:moveTo>
                  <a:lnTo>
                    <a:pt x="4" y="0"/>
                  </a:lnTo>
                  <a:lnTo>
                    <a:pt x="0" y="0"/>
                  </a:lnTo>
                  <a:lnTo>
                    <a:pt x="0" y="4"/>
                  </a:lnTo>
                  <a:lnTo>
                    <a:pt x="4" y="4"/>
                  </a:lnTo>
                  <a:lnTo>
                    <a:pt x="4" y="0"/>
                  </a:lnTo>
                  <a:close/>
                </a:path>
              </a:pathLst>
            </a:custGeom>
            <a:grpFill/>
            <a:ln w="0">
              <a:noFill/>
              <a:prstDash val="solid"/>
              <a:round/>
              <a:headEnd/>
              <a:tailEnd/>
            </a:ln>
          </p:spPr>
          <p:txBody>
            <a:bodyPr/>
            <a:lstStyle/>
            <a:p>
              <a:pPr defTabSz="543689">
                <a:defRPr/>
              </a:pPr>
              <a:endParaRPr lang="zh-CN" altLang="en-US" sz="3201"/>
            </a:p>
          </p:txBody>
        </p:sp>
        <p:sp>
          <p:nvSpPr>
            <p:cNvPr id="239" name="Freeform 97"/>
            <p:cNvSpPr>
              <a:spLocks/>
            </p:cNvSpPr>
            <p:nvPr/>
          </p:nvSpPr>
          <p:spPr bwMode="auto">
            <a:xfrm>
              <a:off x="3975101" y="763589"/>
              <a:ext cx="3175" cy="4763"/>
            </a:xfrm>
            <a:custGeom>
              <a:avLst/>
              <a:gdLst>
                <a:gd name="T0" fmla="*/ 4 w 4"/>
                <a:gd name="T1" fmla="*/ 0 h 4"/>
                <a:gd name="T2" fmla="*/ 4 w 4"/>
                <a:gd name="T3" fmla="*/ 0 h 4"/>
                <a:gd name="T4" fmla="*/ 0 w 4"/>
                <a:gd name="T5" fmla="*/ 0 h 4"/>
                <a:gd name="T6" fmla="*/ 0 w 4"/>
                <a:gd name="T7" fmla="*/ 4 h 4"/>
                <a:gd name="T8" fmla="*/ 4 w 4"/>
                <a:gd name="T9" fmla="*/ 4 h 4"/>
                <a:gd name="T10" fmla="*/ 4 w 4"/>
                <a:gd name="T11" fmla="*/ 0 h 4"/>
              </a:gdLst>
              <a:ahLst/>
              <a:cxnLst>
                <a:cxn ang="0">
                  <a:pos x="T0" y="T1"/>
                </a:cxn>
                <a:cxn ang="0">
                  <a:pos x="T2" y="T3"/>
                </a:cxn>
                <a:cxn ang="0">
                  <a:pos x="T4" y="T5"/>
                </a:cxn>
                <a:cxn ang="0">
                  <a:pos x="T6" y="T7"/>
                </a:cxn>
                <a:cxn ang="0">
                  <a:pos x="T8" y="T9"/>
                </a:cxn>
                <a:cxn ang="0">
                  <a:pos x="T10" y="T11"/>
                </a:cxn>
              </a:cxnLst>
              <a:rect l="0" t="0" r="r" b="b"/>
              <a:pathLst>
                <a:path w="4" h="4">
                  <a:moveTo>
                    <a:pt x="4" y="0"/>
                  </a:moveTo>
                  <a:lnTo>
                    <a:pt x="4" y="0"/>
                  </a:lnTo>
                  <a:lnTo>
                    <a:pt x="0" y="0"/>
                  </a:lnTo>
                  <a:lnTo>
                    <a:pt x="0" y="4"/>
                  </a:lnTo>
                  <a:lnTo>
                    <a:pt x="4" y="4"/>
                  </a:lnTo>
                  <a:lnTo>
                    <a:pt x="4" y="0"/>
                  </a:lnTo>
                  <a:close/>
                </a:path>
              </a:pathLst>
            </a:custGeom>
            <a:grpFill/>
            <a:ln w="0">
              <a:noFill/>
              <a:prstDash val="solid"/>
              <a:round/>
              <a:headEnd/>
              <a:tailEnd/>
            </a:ln>
          </p:spPr>
          <p:txBody>
            <a:bodyPr/>
            <a:lstStyle/>
            <a:p>
              <a:pPr defTabSz="543689">
                <a:defRPr/>
              </a:pPr>
              <a:endParaRPr lang="zh-CN" altLang="en-US" sz="3201"/>
            </a:p>
          </p:txBody>
        </p:sp>
        <p:sp>
          <p:nvSpPr>
            <p:cNvPr id="240" name="Freeform 98"/>
            <p:cNvSpPr>
              <a:spLocks noEditPoints="1"/>
            </p:cNvSpPr>
            <p:nvPr/>
          </p:nvSpPr>
          <p:spPr bwMode="auto">
            <a:xfrm>
              <a:off x="3832226" y="749301"/>
              <a:ext cx="174625" cy="46038"/>
            </a:xfrm>
            <a:custGeom>
              <a:avLst/>
              <a:gdLst>
                <a:gd name="T0" fmla="*/ 198 w 205"/>
                <a:gd name="T1" fmla="*/ 25 h 53"/>
                <a:gd name="T2" fmla="*/ 198 w 205"/>
                <a:gd name="T3" fmla="*/ 25 h 53"/>
                <a:gd name="T4" fmla="*/ 110 w 205"/>
                <a:gd name="T5" fmla="*/ 25 h 53"/>
                <a:gd name="T6" fmla="*/ 110 w 205"/>
                <a:gd name="T7" fmla="*/ 22 h 53"/>
                <a:gd name="T8" fmla="*/ 165 w 205"/>
                <a:gd name="T9" fmla="*/ 22 h 53"/>
                <a:gd name="T10" fmla="*/ 165 w 205"/>
                <a:gd name="T11" fmla="*/ 3 h 53"/>
                <a:gd name="T12" fmla="*/ 198 w 205"/>
                <a:gd name="T13" fmla="*/ 3 h 53"/>
                <a:gd name="T14" fmla="*/ 198 w 205"/>
                <a:gd name="T15" fmla="*/ 25 h 53"/>
                <a:gd name="T16" fmla="*/ 198 w 205"/>
                <a:gd name="T17" fmla="*/ 50 h 53"/>
                <a:gd name="T18" fmla="*/ 198 w 205"/>
                <a:gd name="T19" fmla="*/ 50 h 53"/>
                <a:gd name="T20" fmla="*/ 110 w 205"/>
                <a:gd name="T21" fmla="*/ 50 h 53"/>
                <a:gd name="T22" fmla="*/ 110 w 205"/>
                <a:gd name="T23" fmla="*/ 47 h 53"/>
                <a:gd name="T24" fmla="*/ 165 w 205"/>
                <a:gd name="T25" fmla="*/ 47 h 53"/>
                <a:gd name="T26" fmla="*/ 165 w 205"/>
                <a:gd name="T27" fmla="*/ 28 h 53"/>
                <a:gd name="T28" fmla="*/ 198 w 205"/>
                <a:gd name="T29" fmla="*/ 28 h 53"/>
                <a:gd name="T30" fmla="*/ 198 w 205"/>
                <a:gd name="T31" fmla="*/ 50 h 53"/>
                <a:gd name="T32" fmla="*/ 0 w 205"/>
                <a:gd name="T33" fmla="*/ 53 h 53"/>
                <a:gd name="T34" fmla="*/ 0 w 205"/>
                <a:gd name="T35" fmla="*/ 53 h 53"/>
                <a:gd name="T36" fmla="*/ 205 w 205"/>
                <a:gd name="T37" fmla="*/ 53 h 53"/>
                <a:gd name="T38" fmla="*/ 205 w 205"/>
                <a:gd name="T39" fmla="*/ 0 h 53"/>
                <a:gd name="T40" fmla="*/ 0 w 205"/>
                <a:gd name="T41" fmla="*/ 0 h 53"/>
                <a:gd name="T42" fmla="*/ 0 w 205"/>
                <a:gd name="T43" fmla="*/ 5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05" h="53">
                  <a:moveTo>
                    <a:pt x="198" y="25"/>
                  </a:moveTo>
                  <a:lnTo>
                    <a:pt x="198" y="25"/>
                  </a:lnTo>
                  <a:lnTo>
                    <a:pt x="110" y="25"/>
                  </a:lnTo>
                  <a:lnTo>
                    <a:pt x="110" y="22"/>
                  </a:lnTo>
                  <a:lnTo>
                    <a:pt x="165" y="22"/>
                  </a:lnTo>
                  <a:lnTo>
                    <a:pt x="165" y="3"/>
                  </a:lnTo>
                  <a:lnTo>
                    <a:pt x="198" y="3"/>
                  </a:lnTo>
                  <a:lnTo>
                    <a:pt x="198" y="25"/>
                  </a:lnTo>
                  <a:close/>
                  <a:moveTo>
                    <a:pt x="198" y="50"/>
                  </a:moveTo>
                  <a:lnTo>
                    <a:pt x="198" y="50"/>
                  </a:lnTo>
                  <a:lnTo>
                    <a:pt x="110" y="50"/>
                  </a:lnTo>
                  <a:lnTo>
                    <a:pt x="110" y="47"/>
                  </a:lnTo>
                  <a:lnTo>
                    <a:pt x="165" y="47"/>
                  </a:lnTo>
                  <a:lnTo>
                    <a:pt x="165" y="28"/>
                  </a:lnTo>
                  <a:lnTo>
                    <a:pt x="198" y="28"/>
                  </a:lnTo>
                  <a:lnTo>
                    <a:pt x="198" y="50"/>
                  </a:lnTo>
                  <a:close/>
                  <a:moveTo>
                    <a:pt x="0" y="53"/>
                  </a:moveTo>
                  <a:lnTo>
                    <a:pt x="0" y="53"/>
                  </a:lnTo>
                  <a:lnTo>
                    <a:pt x="205" y="53"/>
                  </a:lnTo>
                  <a:lnTo>
                    <a:pt x="205" y="0"/>
                  </a:lnTo>
                  <a:lnTo>
                    <a:pt x="0" y="0"/>
                  </a:lnTo>
                  <a:lnTo>
                    <a:pt x="0" y="53"/>
                  </a:lnTo>
                  <a:close/>
                </a:path>
              </a:pathLst>
            </a:custGeom>
            <a:grpFill/>
            <a:ln w="0">
              <a:noFill/>
              <a:prstDash val="solid"/>
              <a:round/>
              <a:headEnd/>
              <a:tailEnd/>
            </a:ln>
          </p:spPr>
          <p:txBody>
            <a:bodyPr/>
            <a:lstStyle/>
            <a:p>
              <a:pPr defTabSz="543689">
                <a:defRPr/>
              </a:pPr>
              <a:endParaRPr lang="zh-CN" altLang="en-US" sz="3201"/>
            </a:p>
          </p:txBody>
        </p:sp>
        <p:sp>
          <p:nvSpPr>
            <p:cNvPr id="241" name="Freeform 99"/>
            <p:cNvSpPr>
              <a:spLocks/>
            </p:cNvSpPr>
            <p:nvPr/>
          </p:nvSpPr>
          <p:spPr bwMode="auto">
            <a:xfrm>
              <a:off x="4156076" y="781051"/>
              <a:ext cx="4763" cy="3175"/>
            </a:xfrm>
            <a:custGeom>
              <a:avLst/>
              <a:gdLst>
                <a:gd name="T0" fmla="*/ 5 w 5"/>
                <a:gd name="T1" fmla="*/ 0 h 4"/>
                <a:gd name="T2" fmla="*/ 5 w 5"/>
                <a:gd name="T3" fmla="*/ 0 h 4"/>
                <a:gd name="T4" fmla="*/ 0 w 5"/>
                <a:gd name="T5" fmla="*/ 0 h 4"/>
                <a:gd name="T6" fmla="*/ 0 w 5"/>
                <a:gd name="T7" fmla="*/ 4 h 4"/>
                <a:gd name="T8" fmla="*/ 5 w 5"/>
                <a:gd name="T9" fmla="*/ 4 h 4"/>
                <a:gd name="T10" fmla="*/ 5 w 5"/>
                <a:gd name="T11" fmla="*/ 0 h 4"/>
              </a:gdLst>
              <a:ahLst/>
              <a:cxnLst>
                <a:cxn ang="0">
                  <a:pos x="T0" y="T1"/>
                </a:cxn>
                <a:cxn ang="0">
                  <a:pos x="T2" y="T3"/>
                </a:cxn>
                <a:cxn ang="0">
                  <a:pos x="T4" y="T5"/>
                </a:cxn>
                <a:cxn ang="0">
                  <a:pos x="T6" y="T7"/>
                </a:cxn>
                <a:cxn ang="0">
                  <a:pos x="T8" y="T9"/>
                </a:cxn>
                <a:cxn ang="0">
                  <a:pos x="T10" y="T11"/>
                </a:cxn>
              </a:cxnLst>
              <a:rect l="0" t="0" r="r" b="b"/>
              <a:pathLst>
                <a:path w="5" h="4">
                  <a:moveTo>
                    <a:pt x="5" y="0"/>
                  </a:moveTo>
                  <a:lnTo>
                    <a:pt x="5" y="0"/>
                  </a:lnTo>
                  <a:lnTo>
                    <a:pt x="0" y="0"/>
                  </a:lnTo>
                  <a:lnTo>
                    <a:pt x="0" y="4"/>
                  </a:lnTo>
                  <a:lnTo>
                    <a:pt x="5" y="4"/>
                  </a:lnTo>
                  <a:lnTo>
                    <a:pt x="5" y="0"/>
                  </a:lnTo>
                  <a:close/>
                </a:path>
              </a:pathLst>
            </a:custGeom>
            <a:grpFill/>
            <a:ln w="0">
              <a:noFill/>
              <a:prstDash val="solid"/>
              <a:round/>
              <a:headEnd/>
              <a:tailEnd/>
            </a:ln>
          </p:spPr>
          <p:txBody>
            <a:bodyPr/>
            <a:lstStyle/>
            <a:p>
              <a:pPr defTabSz="543689">
                <a:defRPr/>
              </a:pPr>
              <a:endParaRPr lang="zh-CN" altLang="en-US" sz="3201"/>
            </a:p>
          </p:txBody>
        </p:sp>
        <p:sp>
          <p:nvSpPr>
            <p:cNvPr id="242" name="Freeform 100"/>
            <p:cNvSpPr>
              <a:spLocks/>
            </p:cNvSpPr>
            <p:nvPr/>
          </p:nvSpPr>
          <p:spPr bwMode="auto">
            <a:xfrm>
              <a:off x="4156076" y="755651"/>
              <a:ext cx="4763" cy="3175"/>
            </a:xfrm>
            <a:custGeom>
              <a:avLst/>
              <a:gdLst>
                <a:gd name="T0" fmla="*/ 5 w 5"/>
                <a:gd name="T1" fmla="*/ 0 h 4"/>
                <a:gd name="T2" fmla="*/ 5 w 5"/>
                <a:gd name="T3" fmla="*/ 0 h 4"/>
                <a:gd name="T4" fmla="*/ 0 w 5"/>
                <a:gd name="T5" fmla="*/ 0 h 4"/>
                <a:gd name="T6" fmla="*/ 0 w 5"/>
                <a:gd name="T7" fmla="*/ 4 h 4"/>
                <a:gd name="T8" fmla="*/ 5 w 5"/>
                <a:gd name="T9" fmla="*/ 4 h 4"/>
                <a:gd name="T10" fmla="*/ 5 w 5"/>
                <a:gd name="T11" fmla="*/ 0 h 4"/>
              </a:gdLst>
              <a:ahLst/>
              <a:cxnLst>
                <a:cxn ang="0">
                  <a:pos x="T0" y="T1"/>
                </a:cxn>
                <a:cxn ang="0">
                  <a:pos x="T2" y="T3"/>
                </a:cxn>
                <a:cxn ang="0">
                  <a:pos x="T4" y="T5"/>
                </a:cxn>
                <a:cxn ang="0">
                  <a:pos x="T6" y="T7"/>
                </a:cxn>
                <a:cxn ang="0">
                  <a:pos x="T8" y="T9"/>
                </a:cxn>
                <a:cxn ang="0">
                  <a:pos x="T10" y="T11"/>
                </a:cxn>
              </a:cxnLst>
              <a:rect l="0" t="0" r="r" b="b"/>
              <a:pathLst>
                <a:path w="5" h="4">
                  <a:moveTo>
                    <a:pt x="5" y="0"/>
                  </a:moveTo>
                  <a:lnTo>
                    <a:pt x="5" y="0"/>
                  </a:lnTo>
                  <a:lnTo>
                    <a:pt x="0" y="0"/>
                  </a:lnTo>
                  <a:lnTo>
                    <a:pt x="0" y="4"/>
                  </a:lnTo>
                  <a:lnTo>
                    <a:pt x="5" y="4"/>
                  </a:lnTo>
                  <a:lnTo>
                    <a:pt x="5" y="0"/>
                  </a:lnTo>
                  <a:close/>
                </a:path>
              </a:pathLst>
            </a:custGeom>
            <a:grpFill/>
            <a:ln w="0">
              <a:noFill/>
              <a:prstDash val="solid"/>
              <a:round/>
              <a:headEnd/>
              <a:tailEnd/>
            </a:ln>
          </p:spPr>
          <p:txBody>
            <a:bodyPr/>
            <a:lstStyle/>
            <a:p>
              <a:pPr defTabSz="543689">
                <a:defRPr/>
              </a:pPr>
              <a:endParaRPr lang="zh-CN" altLang="en-US" sz="3201"/>
            </a:p>
          </p:txBody>
        </p:sp>
        <p:sp>
          <p:nvSpPr>
            <p:cNvPr id="243" name="Freeform 101"/>
            <p:cNvSpPr>
              <a:spLocks/>
            </p:cNvSpPr>
            <p:nvPr/>
          </p:nvSpPr>
          <p:spPr bwMode="auto">
            <a:xfrm>
              <a:off x="4156076" y="776289"/>
              <a:ext cx="4763" cy="3175"/>
            </a:xfrm>
            <a:custGeom>
              <a:avLst/>
              <a:gdLst>
                <a:gd name="T0" fmla="*/ 5 w 5"/>
                <a:gd name="T1" fmla="*/ 0 h 4"/>
                <a:gd name="T2" fmla="*/ 5 w 5"/>
                <a:gd name="T3" fmla="*/ 0 h 4"/>
                <a:gd name="T4" fmla="*/ 0 w 5"/>
                <a:gd name="T5" fmla="*/ 0 h 4"/>
                <a:gd name="T6" fmla="*/ 0 w 5"/>
                <a:gd name="T7" fmla="*/ 4 h 4"/>
                <a:gd name="T8" fmla="*/ 5 w 5"/>
                <a:gd name="T9" fmla="*/ 4 h 4"/>
                <a:gd name="T10" fmla="*/ 5 w 5"/>
                <a:gd name="T11" fmla="*/ 0 h 4"/>
              </a:gdLst>
              <a:ahLst/>
              <a:cxnLst>
                <a:cxn ang="0">
                  <a:pos x="T0" y="T1"/>
                </a:cxn>
                <a:cxn ang="0">
                  <a:pos x="T2" y="T3"/>
                </a:cxn>
                <a:cxn ang="0">
                  <a:pos x="T4" y="T5"/>
                </a:cxn>
                <a:cxn ang="0">
                  <a:pos x="T6" y="T7"/>
                </a:cxn>
                <a:cxn ang="0">
                  <a:pos x="T8" y="T9"/>
                </a:cxn>
                <a:cxn ang="0">
                  <a:pos x="T10" y="T11"/>
                </a:cxn>
              </a:cxnLst>
              <a:rect l="0" t="0" r="r" b="b"/>
              <a:pathLst>
                <a:path w="5" h="4">
                  <a:moveTo>
                    <a:pt x="5" y="0"/>
                  </a:moveTo>
                  <a:lnTo>
                    <a:pt x="5" y="0"/>
                  </a:lnTo>
                  <a:lnTo>
                    <a:pt x="0" y="0"/>
                  </a:lnTo>
                  <a:lnTo>
                    <a:pt x="0" y="4"/>
                  </a:lnTo>
                  <a:lnTo>
                    <a:pt x="5" y="4"/>
                  </a:lnTo>
                  <a:lnTo>
                    <a:pt x="5" y="0"/>
                  </a:lnTo>
                  <a:close/>
                </a:path>
              </a:pathLst>
            </a:custGeom>
            <a:grpFill/>
            <a:ln w="0">
              <a:noFill/>
              <a:prstDash val="solid"/>
              <a:round/>
              <a:headEnd/>
              <a:tailEnd/>
            </a:ln>
          </p:spPr>
          <p:txBody>
            <a:bodyPr/>
            <a:lstStyle/>
            <a:p>
              <a:pPr defTabSz="543689">
                <a:defRPr/>
              </a:pPr>
              <a:endParaRPr lang="zh-CN" altLang="en-US" sz="3201"/>
            </a:p>
          </p:txBody>
        </p:sp>
        <p:sp>
          <p:nvSpPr>
            <p:cNvPr id="244" name="Freeform 102"/>
            <p:cNvSpPr>
              <a:spLocks/>
            </p:cNvSpPr>
            <p:nvPr/>
          </p:nvSpPr>
          <p:spPr bwMode="auto">
            <a:xfrm>
              <a:off x="4156076" y="785814"/>
              <a:ext cx="4763" cy="3175"/>
            </a:xfrm>
            <a:custGeom>
              <a:avLst/>
              <a:gdLst>
                <a:gd name="T0" fmla="*/ 5 w 5"/>
                <a:gd name="T1" fmla="*/ 0 h 4"/>
                <a:gd name="T2" fmla="*/ 5 w 5"/>
                <a:gd name="T3" fmla="*/ 0 h 4"/>
                <a:gd name="T4" fmla="*/ 0 w 5"/>
                <a:gd name="T5" fmla="*/ 0 h 4"/>
                <a:gd name="T6" fmla="*/ 0 w 5"/>
                <a:gd name="T7" fmla="*/ 4 h 4"/>
                <a:gd name="T8" fmla="*/ 5 w 5"/>
                <a:gd name="T9" fmla="*/ 4 h 4"/>
                <a:gd name="T10" fmla="*/ 5 w 5"/>
                <a:gd name="T11" fmla="*/ 0 h 4"/>
              </a:gdLst>
              <a:ahLst/>
              <a:cxnLst>
                <a:cxn ang="0">
                  <a:pos x="T0" y="T1"/>
                </a:cxn>
                <a:cxn ang="0">
                  <a:pos x="T2" y="T3"/>
                </a:cxn>
                <a:cxn ang="0">
                  <a:pos x="T4" y="T5"/>
                </a:cxn>
                <a:cxn ang="0">
                  <a:pos x="T6" y="T7"/>
                </a:cxn>
                <a:cxn ang="0">
                  <a:pos x="T8" y="T9"/>
                </a:cxn>
                <a:cxn ang="0">
                  <a:pos x="T10" y="T11"/>
                </a:cxn>
              </a:cxnLst>
              <a:rect l="0" t="0" r="r" b="b"/>
              <a:pathLst>
                <a:path w="5" h="4">
                  <a:moveTo>
                    <a:pt x="5" y="0"/>
                  </a:moveTo>
                  <a:lnTo>
                    <a:pt x="5" y="0"/>
                  </a:lnTo>
                  <a:lnTo>
                    <a:pt x="0" y="0"/>
                  </a:lnTo>
                  <a:lnTo>
                    <a:pt x="0" y="4"/>
                  </a:lnTo>
                  <a:lnTo>
                    <a:pt x="5" y="4"/>
                  </a:lnTo>
                  <a:lnTo>
                    <a:pt x="5" y="0"/>
                  </a:lnTo>
                  <a:close/>
                </a:path>
              </a:pathLst>
            </a:custGeom>
            <a:grpFill/>
            <a:ln w="0">
              <a:noFill/>
              <a:prstDash val="solid"/>
              <a:round/>
              <a:headEnd/>
              <a:tailEnd/>
            </a:ln>
          </p:spPr>
          <p:txBody>
            <a:bodyPr/>
            <a:lstStyle/>
            <a:p>
              <a:pPr defTabSz="543689">
                <a:defRPr/>
              </a:pPr>
              <a:endParaRPr lang="zh-CN" altLang="en-US" sz="3201"/>
            </a:p>
          </p:txBody>
        </p:sp>
        <p:sp>
          <p:nvSpPr>
            <p:cNvPr id="245" name="Freeform 103"/>
            <p:cNvSpPr>
              <a:spLocks/>
            </p:cNvSpPr>
            <p:nvPr/>
          </p:nvSpPr>
          <p:spPr bwMode="auto">
            <a:xfrm>
              <a:off x="4156076" y="758826"/>
              <a:ext cx="4763" cy="3175"/>
            </a:xfrm>
            <a:custGeom>
              <a:avLst/>
              <a:gdLst>
                <a:gd name="T0" fmla="*/ 5 w 5"/>
                <a:gd name="T1" fmla="*/ 0 h 4"/>
                <a:gd name="T2" fmla="*/ 5 w 5"/>
                <a:gd name="T3" fmla="*/ 0 h 4"/>
                <a:gd name="T4" fmla="*/ 0 w 5"/>
                <a:gd name="T5" fmla="*/ 0 h 4"/>
                <a:gd name="T6" fmla="*/ 0 w 5"/>
                <a:gd name="T7" fmla="*/ 4 h 4"/>
                <a:gd name="T8" fmla="*/ 5 w 5"/>
                <a:gd name="T9" fmla="*/ 4 h 4"/>
                <a:gd name="T10" fmla="*/ 5 w 5"/>
                <a:gd name="T11" fmla="*/ 0 h 4"/>
              </a:gdLst>
              <a:ahLst/>
              <a:cxnLst>
                <a:cxn ang="0">
                  <a:pos x="T0" y="T1"/>
                </a:cxn>
                <a:cxn ang="0">
                  <a:pos x="T2" y="T3"/>
                </a:cxn>
                <a:cxn ang="0">
                  <a:pos x="T4" y="T5"/>
                </a:cxn>
                <a:cxn ang="0">
                  <a:pos x="T6" y="T7"/>
                </a:cxn>
                <a:cxn ang="0">
                  <a:pos x="T8" y="T9"/>
                </a:cxn>
                <a:cxn ang="0">
                  <a:pos x="T10" y="T11"/>
                </a:cxn>
              </a:cxnLst>
              <a:rect l="0" t="0" r="r" b="b"/>
              <a:pathLst>
                <a:path w="5" h="4">
                  <a:moveTo>
                    <a:pt x="5" y="0"/>
                  </a:moveTo>
                  <a:lnTo>
                    <a:pt x="5" y="0"/>
                  </a:lnTo>
                  <a:lnTo>
                    <a:pt x="0" y="0"/>
                  </a:lnTo>
                  <a:lnTo>
                    <a:pt x="0" y="4"/>
                  </a:lnTo>
                  <a:lnTo>
                    <a:pt x="5" y="4"/>
                  </a:lnTo>
                  <a:lnTo>
                    <a:pt x="5" y="0"/>
                  </a:lnTo>
                  <a:close/>
                </a:path>
              </a:pathLst>
            </a:custGeom>
            <a:grpFill/>
            <a:ln w="0">
              <a:noFill/>
              <a:prstDash val="solid"/>
              <a:round/>
              <a:headEnd/>
              <a:tailEnd/>
            </a:ln>
          </p:spPr>
          <p:txBody>
            <a:bodyPr/>
            <a:lstStyle/>
            <a:p>
              <a:pPr defTabSz="543689">
                <a:defRPr/>
              </a:pPr>
              <a:endParaRPr lang="zh-CN" altLang="en-US" sz="3201"/>
            </a:p>
          </p:txBody>
        </p:sp>
        <p:sp>
          <p:nvSpPr>
            <p:cNvPr id="246" name="Freeform 104"/>
            <p:cNvSpPr>
              <a:spLocks/>
            </p:cNvSpPr>
            <p:nvPr/>
          </p:nvSpPr>
          <p:spPr bwMode="auto">
            <a:xfrm>
              <a:off x="4156076" y="763589"/>
              <a:ext cx="4763" cy="4763"/>
            </a:xfrm>
            <a:custGeom>
              <a:avLst/>
              <a:gdLst>
                <a:gd name="T0" fmla="*/ 5 w 5"/>
                <a:gd name="T1" fmla="*/ 0 h 4"/>
                <a:gd name="T2" fmla="*/ 5 w 5"/>
                <a:gd name="T3" fmla="*/ 0 h 4"/>
                <a:gd name="T4" fmla="*/ 0 w 5"/>
                <a:gd name="T5" fmla="*/ 0 h 4"/>
                <a:gd name="T6" fmla="*/ 0 w 5"/>
                <a:gd name="T7" fmla="*/ 4 h 4"/>
                <a:gd name="T8" fmla="*/ 5 w 5"/>
                <a:gd name="T9" fmla="*/ 4 h 4"/>
                <a:gd name="T10" fmla="*/ 5 w 5"/>
                <a:gd name="T11" fmla="*/ 0 h 4"/>
              </a:gdLst>
              <a:ahLst/>
              <a:cxnLst>
                <a:cxn ang="0">
                  <a:pos x="T0" y="T1"/>
                </a:cxn>
                <a:cxn ang="0">
                  <a:pos x="T2" y="T3"/>
                </a:cxn>
                <a:cxn ang="0">
                  <a:pos x="T4" y="T5"/>
                </a:cxn>
                <a:cxn ang="0">
                  <a:pos x="T6" y="T7"/>
                </a:cxn>
                <a:cxn ang="0">
                  <a:pos x="T8" y="T9"/>
                </a:cxn>
                <a:cxn ang="0">
                  <a:pos x="T10" y="T11"/>
                </a:cxn>
              </a:cxnLst>
              <a:rect l="0" t="0" r="r" b="b"/>
              <a:pathLst>
                <a:path w="5" h="4">
                  <a:moveTo>
                    <a:pt x="5" y="0"/>
                  </a:moveTo>
                  <a:lnTo>
                    <a:pt x="5" y="0"/>
                  </a:lnTo>
                  <a:lnTo>
                    <a:pt x="0" y="0"/>
                  </a:lnTo>
                  <a:lnTo>
                    <a:pt x="0" y="4"/>
                  </a:lnTo>
                  <a:lnTo>
                    <a:pt x="5" y="4"/>
                  </a:lnTo>
                  <a:lnTo>
                    <a:pt x="5" y="0"/>
                  </a:lnTo>
                  <a:close/>
                </a:path>
              </a:pathLst>
            </a:custGeom>
            <a:grpFill/>
            <a:ln w="0">
              <a:noFill/>
              <a:prstDash val="solid"/>
              <a:round/>
              <a:headEnd/>
              <a:tailEnd/>
            </a:ln>
          </p:spPr>
          <p:txBody>
            <a:bodyPr/>
            <a:lstStyle/>
            <a:p>
              <a:pPr defTabSz="543689">
                <a:defRPr/>
              </a:pPr>
              <a:endParaRPr lang="zh-CN" altLang="en-US" sz="3201"/>
            </a:p>
          </p:txBody>
        </p:sp>
        <p:sp>
          <p:nvSpPr>
            <p:cNvPr id="247" name="Freeform 105"/>
            <p:cNvSpPr>
              <a:spLocks noEditPoints="1"/>
            </p:cNvSpPr>
            <p:nvPr/>
          </p:nvSpPr>
          <p:spPr bwMode="auto">
            <a:xfrm>
              <a:off x="4013201" y="749301"/>
              <a:ext cx="174625" cy="46038"/>
            </a:xfrm>
            <a:custGeom>
              <a:avLst/>
              <a:gdLst>
                <a:gd name="T0" fmla="*/ 198 w 204"/>
                <a:gd name="T1" fmla="*/ 25 h 53"/>
                <a:gd name="T2" fmla="*/ 198 w 204"/>
                <a:gd name="T3" fmla="*/ 25 h 53"/>
                <a:gd name="T4" fmla="*/ 110 w 204"/>
                <a:gd name="T5" fmla="*/ 25 h 53"/>
                <a:gd name="T6" fmla="*/ 110 w 204"/>
                <a:gd name="T7" fmla="*/ 22 h 53"/>
                <a:gd name="T8" fmla="*/ 164 w 204"/>
                <a:gd name="T9" fmla="*/ 22 h 53"/>
                <a:gd name="T10" fmla="*/ 164 w 204"/>
                <a:gd name="T11" fmla="*/ 3 h 53"/>
                <a:gd name="T12" fmla="*/ 198 w 204"/>
                <a:gd name="T13" fmla="*/ 3 h 53"/>
                <a:gd name="T14" fmla="*/ 198 w 204"/>
                <a:gd name="T15" fmla="*/ 25 h 53"/>
                <a:gd name="T16" fmla="*/ 198 w 204"/>
                <a:gd name="T17" fmla="*/ 50 h 53"/>
                <a:gd name="T18" fmla="*/ 198 w 204"/>
                <a:gd name="T19" fmla="*/ 50 h 53"/>
                <a:gd name="T20" fmla="*/ 110 w 204"/>
                <a:gd name="T21" fmla="*/ 50 h 53"/>
                <a:gd name="T22" fmla="*/ 110 w 204"/>
                <a:gd name="T23" fmla="*/ 47 h 53"/>
                <a:gd name="T24" fmla="*/ 164 w 204"/>
                <a:gd name="T25" fmla="*/ 47 h 53"/>
                <a:gd name="T26" fmla="*/ 164 w 204"/>
                <a:gd name="T27" fmla="*/ 28 h 53"/>
                <a:gd name="T28" fmla="*/ 198 w 204"/>
                <a:gd name="T29" fmla="*/ 28 h 53"/>
                <a:gd name="T30" fmla="*/ 198 w 204"/>
                <a:gd name="T31" fmla="*/ 50 h 53"/>
                <a:gd name="T32" fmla="*/ 0 w 204"/>
                <a:gd name="T33" fmla="*/ 53 h 53"/>
                <a:gd name="T34" fmla="*/ 0 w 204"/>
                <a:gd name="T35" fmla="*/ 53 h 53"/>
                <a:gd name="T36" fmla="*/ 204 w 204"/>
                <a:gd name="T37" fmla="*/ 53 h 53"/>
                <a:gd name="T38" fmla="*/ 204 w 204"/>
                <a:gd name="T39" fmla="*/ 0 h 53"/>
                <a:gd name="T40" fmla="*/ 0 w 204"/>
                <a:gd name="T41" fmla="*/ 0 h 53"/>
                <a:gd name="T42" fmla="*/ 0 w 204"/>
                <a:gd name="T43" fmla="*/ 5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04" h="53">
                  <a:moveTo>
                    <a:pt x="198" y="25"/>
                  </a:moveTo>
                  <a:lnTo>
                    <a:pt x="198" y="25"/>
                  </a:lnTo>
                  <a:lnTo>
                    <a:pt x="110" y="25"/>
                  </a:lnTo>
                  <a:lnTo>
                    <a:pt x="110" y="22"/>
                  </a:lnTo>
                  <a:lnTo>
                    <a:pt x="164" y="22"/>
                  </a:lnTo>
                  <a:lnTo>
                    <a:pt x="164" y="3"/>
                  </a:lnTo>
                  <a:lnTo>
                    <a:pt x="198" y="3"/>
                  </a:lnTo>
                  <a:lnTo>
                    <a:pt x="198" y="25"/>
                  </a:lnTo>
                  <a:close/>
                  <a:moveTo>
                    <a:pt x="198" y="50"/>
                  </a:moveTo>
                  <a:lnTo>
                    <a:pt x="198" y="50"/>
                  </a:lnTo>
                  <a:lnTo>
                    <a:pt x="110" y="50"/>
                  </a:lnTo>
                  <a:lnTo>
                    <a:pt x="110" y="47"/>
                  </a:lnTo>
                  <a:lnTo>
                    <a:pt x="164" y="47"/>
                  </a:lnTo>
                  <a:lnTo>
                    <a:pt x="164" y="28"/>
                  </a:lnTo>
                  <a:lnTo>
                    <a:pt x="198" y="28"/>
                  </a:lnTo>
                  <a:lnTo>
                    <a:pt x="198" y="50"/>
                  </a:lnTo>
                  <a:close/>
                  <a:moveTo>
                    <a:pt x="0" y="53"/>
                  </a:moveTo>
                  <a:lnTo>
                    <a:pt x="0" y="53"/>
                  </a:lnTo>
                  <a:lnTo>
                    <a:pt x="204" y="53"/>
                  </a:lnTo>
                  <a:lnTo>
                    <a:pt x="204" y="0"/>
                  </a:lnTo>
                  <a:lnTo>
                    <a:pt x="0" y="0"/>
                  </a:lnTo>
                  <a:lnTo>
                    <a:pt x="0" y="53"/>
                  </a:lnTo>
                  <a:close/>
                </a:path>
              </a:pathLst>
            </a:custGeom>
            <a:grpFill/>
            <a:ln w="0">
              <a:noFill/>
              <a:prstDash val="solid"/>
              <a:round/>
              <a:headEnd/>
              <a:tailEnd/>
            </a:ln>
          </p:spPr>
          <p:txBody>
            <a:bodyPr/>
            <a:lstStyle/>
            <a:p>
              <a:pPr defTabSz="543689">
                <a:defRPr/>
              </a:pPr>
              <a:endParaRPr lang="zh-CN" altLang="en-US" sz="3201"/>
            </a:p>
          </p:txBody>
        </p:sp>
        <p:sp>
          <p:nvSpPr>
            <p:cNvPr id="248" name="Freeform 106"/>
            <p:cNvSpPr>
              <a:spLocks/>
            </p:cNvSpPr>
            <p:nvPr/>
          </p:nvSpPr>
          <p:spPr bwMode="auto">
            <a:xfrm>
              <a:off x="3975101" y="833439"/>
              <a:ext cx="3175" cy="3175"/>
            </a:xfrm>
            <a:custGeom>
              <a:avLst/>
              <a:gdLst>
                <a:gd name="T0" fmla="*/ 4 w 4"/>
                <a:gd name="T1" fmla="*/ 0 h 4"/>
                <a:gd name="T2" fmla="*/ 4 w 4"/>
                <a:gd name="T3" fmla="*/ 0 h 4"/>
                <a:gd name="T4" fmla="*/ 0 w 4"/>
                <a:gd name="T5" fmla="*/ 0 h 4"/>
                <a:gd name="T6" fmla="*/ 0 w 4"/>
                <a:gd name="T7" fmla="*/ 4 h 4"/>
                <a:gd name="T8" fmla="*/ 4 w 4"/>
                <a:gd name="T9" fmla="*/ 4 h 4"/>
                <a:gd name="T10" fmla="*/ 4 w 4"/>
                <a:gd name="T11" fmla="*/ 0 h 4"/>
              </a:gdLst>
              <a:ahLst/>
              <a:cxnLst>
                <a:cxn ang="0">
                  <a:pos x="T0" y="T1"/>
                </a:cxn>
                <a:cxn ang="0">
                  <a:pos x="T2" y="T3"/>
                </a:cxn>
                <a:cxn ang="0">
                  <a:pos x="T4" y="T5"/>
                </a:cxn>
                <a:cxn ang="0">
                  <a:pos x="T6" y="T7"/>
                </a:cxn>
                <a:cxn ang="0">
                  <a:pos x="T8" y="T9"/>
                </a:cxn>
                <a:cxn ang="0">
                  <a:pos x="T10" y="T11"/>
                </a:cxn>
              </a:cxnLst>
              <a:rect l="0" t="0" r="r" b="b"/>
              <a:pathLst>
                <a:path w="4" h="4">
                  <a:moveTo>
                    <a:pt x="4" y="0"/>
                  </a:moveTo>
                  <a:lnTo>
                    <a:pt x="4" y="0"/>
                  </a:lnTo>
                  <a:lnTo>
                    <a:pt x="0" y="0"/>
                  </a:lnTo>
                  <a:lnTo>
                    <a:pt x="0" y="4"/>
                  </a:lnTo>
                  <a:lnTo>
                    <a:pt x="4" y="4"/>
                  </a:lnTo>
                  <a:lnTo>
                    <a:pt x="4" y="0"/>
                  </a:lnTo>
                  <a:close/>
                </a:path>
              </a:pathLst>
            </a:custGeom>
            <a:grpFill/>
            <a:ln w="0">
              <a:noFill/>
              <a:prstDash val="solid"/>
              <a:round/>
              <a:headEnd/>
              <a:tailEnd/>
            </a:ln>
          </p:spPr>
          <p:txBody>
            <a:bodyPr/>
            <a:lstStyle/>
            <a:p>
              <a:pPr defTabSz="543689">
                <a:defRPr/>
              </a:pPr>
              <a:endParaRPr lang="zh-CN" altLang="en-US" sz="3201"/>
            </a:p>
          </p:txBody>
        </p:sp>
        <p:sp>
          <p:nvSpPr>
            <p:cNvPr id="249" name="Freeform 107"/>
            <p:cNvSpPr>
              <a:spLocks/>
            </p:cNvSpPr>
            <p:nvPr/>
          </p:nvSpPr>
          <p:spPr bwMode="auto">
            <a:xfrm>
              <a:off x="3975101" y="808039"/>
              <a:ext cx="3175" cy="3175"/>
            </a:xfrm>
            <a:custGeom>
              <a:avLst/>
              <a:gdLst>
                <a:gd name="T0" fmla="*/ 4 w 4"/>
                <a:gd name="T1" fmla="*/ 0 h 4"/>
                <a:gd name="T2" fmla="*/ 4 w 4"/>
                <a:gd name="T3" fmla="*/ 0 h 4"/>
                <a:gd name="T4" fmla="*/ 0 w 4"/>
                <a:gd name="T5" fmla="*/ 0 h 4"/>
                <a:gd name="T6" fmla="*/ 0 w 4"/>
                <a:gd name="T7" fmla="*/ 4 h 4"/>
                <a:gd name="T8" fmla="*/ 4 w 4"/>
                <a:gd name="T9" fmla="*/ 4 h 4"/>
                <a:gd name="T10" fmla="*/ 4 w 4"/>
                <a:gd name="T11" fmla="*/ 0 h 4"/>
              </a:gdLst>
              <a:ahLst/>
              <a:cxnLst>
                <a:cxn ang="0">
                  <a:pos x="T0" y="T1"/>
                </a:cxn>
                <a:cxn ang="0">
                  <a:pos x="T2" y="T3"/>
                </a:cxn>
                <a:cxn ang="0">
                  <a:pos x="T4" y="T5"/>
                </a:cxn>
                <a:cxn ang="0">
                  <a:pos x="T6" y="T7"/>
                </a:cxn>
                <a:cxn ang="0">
                  <a:pos x="T8" y="T9"/>
                </a:cxn>
                <a:cxn ang="0">
                  <a:pos x="T10" y="T11"/>
                </a:cxn>
              </a:cxnLst>
              <a:rect l="0" t="0" r="r" b="b"/>
              <a:pathLst>
                <a:path w="4" h="4">
                  <a:moveTo>
                    <a:pt x="4" y="0"/>
                  </a:moveTo>
                  <a:lnTo>
                    <a:pt x="4" y="0"/>
                  </a:lnTo>
                  <a:lnTo>
                    <a:pt x="0" y="0"/>
                  </a:lnTo>
                  <a:lnTo>
                    <a:pt x="0" y="4"/>
                  </a:lnTo>
                  <a:lnTo>
                    <a:pt x="4" y="4"/>
                  </a:lnTo>
                  <a:lnTo>
                    <a:pt x="4" y="0"/>
                  </a:lnTo>
                  <a:close/>
                </a:path>
              </a:pathLst>
            </a:custGeom>
            <a:grpFill/>
            <a:ln w="0">
              <a:noFill/>
              <a:prstDash val="solid"/>
              <a:round/>
              <a:headEnd/>
              <a:tailEnd/>
            </a:ln>
          </p:spPr>
          <p:txBody>
            <a:bodyPr/>
            <a:lstStyle/>
            <a:p>
              <a:pPr defTabSz="543689">
                <a:defRPr/>
              </a:pPr>
              <a:endParaRPr lang="zh-CN" altLang="en-US" sz="3201"/>
            </a:p>
          </p:txBody>
        </p:sp>
        <p:sp>
          <p:nvSpPr>
            <p:cNvPr id="250" name="Freeform 108"/>
            <p:cNvSpPr>
              <a:spLocks/>
            </p:cNvSpPr>
            <p:nvPr/>
          </p:nvSpPr>
          <p:spPr bwMode="auto">
            <a:xfrm>
              <a:off x="3975101" y="828676"/>
              <a:ext cx="3175" cy="3175"/>
            </a:xfrm>
            <a:custGeom>
              <a:avLst/>
              <a:gdLst>
                <a:gd name="T0" fmla="*/ 4 w 4"/>
                <a:gd name="T1" fmla="*/ 0 h 4"/>
                <a:gd name="T2" fmla="*/ 4 w 4"/>
                <a:gd name="T3" fmla="*/ 0 h 4"/>
                <a:gd name="T4" fmla="*/ 0 w 4"/>
                <a:gd name="T5" fmla="*/ 0 h 4"/>
                <a:gd name="T6" fmla="*/ 0 w 4"/>
                <a:gd name="T7" fmla="*/ 4 h 4"/>
                <a:gd name="T8" fmla="*/ 4 w 4"/>
                <a:gd name="T9" fmla="*/ 4 h 4"/>
                <a:gd name="T10" fmla="*/ 4 w 4"/>
                <a:gd name="T11" fmla="*/ 0 h 4"/>
              </a:gdLst>
              <a:ahLst/>
              <a:cxnLst>
                <a:cxn ang="0">
                  <a:pos x="T0" y="T1"/>
                </a:cxn>
                <a:cxn ang="0">
                  <a:pos x="T2" y="T3"/>
                </a:cxn>
                <a:cxn ang="0">
                  <a:pos x="T4" y="T5"/>
                </a:cxn>
                <a:cxn ang="0">
                  <a:pos x="T6" y="T7"/>
                </a:cxn>
                <a:cxn ang="0">
                  <a:pos x="T8" y="T9"/>
                </a:cxn>
                <a:cxn ang="0">
                  <a:pos x="T10" y="T11"/>
                </a:cxn>
              </a:cxnLst>
              <a:rect l="0" t="0" r="r" b="b"/>
              <a:pathLst>
                <a:path w="4" h="4">
                  <a:moveTo>
                    <a:pt x="4" y="0"/>
                  </a:moveTo>
                  <a:lnTo>
                    <a:pt x="4" y="0"/>
                  </a:lnTo>
                  <a:lnTo>
                    <a:pt x="0" y="0"/>
                  </a:lnTo>
                  <a:lnTo>
                    <a:pt x="0" y="4"/>
                  </a:lnTo>
                  <a:lnTo>
                    <a:pt x="4" y="4"/>
                  </a:lnTo>
                  <a:lnTo>
                    <a:pt x="4" y="0"/>
                  </a:lnTo>
                  <a:close/>
                </a:path>
              </a:pathLst>
            </a:custGeom>
            <a:grpFill/>
            <a:ln w="0">
              <a:noFill/>
              <a:prstDash val="solid"/>
              <a:round/>
              <a:headEnd/>
              <a:tailEnd/>
            </a:ln>
          </p:spPr>
          <p:txBody>
            <a:bodyPr/>
            <a:lstStyle/>
            <a:p>
              <a:pPr defTabSz="543689">
                <a:defRPr/>
              </a:pPr>
              <a:endParaRPr lang="zh-CN" altLang="en-US" sz="3201"/>
            </a:p>
          </p:txBody>
        </p:sp>
        <p:sp>
          <p:nvSpPr>
            <p:cNvPr id="251" name="Freeform 109"/>
            <p:cNvSpPr>
              <a:spLocks/>
            </p:cNvSpPr>
            <p:nvPr/>
          </p:nvSpPr>
          <p:spPr bwMode="auto">
            <a:xfrm>
              <a:off x="3975101" y="838201"/>
              <a:ext cx="3175" cy="3175"/>
            </a:xfrm>
            <a:custGeom>
              <a:avLst/>
              <a:gdLst>
                <a:gd name="T0" fmla="*/ 4 w 4"/>
                <a:gd name="T1" fmla="*/ 0 h 4"/>
                <a:gd name="T2" fmla="*/ 4 w 4"/>
                <a:gd name="T3" fmla="*/ 0 h 4"/>
                <a:gd name="T4" fmla="*/ 0 w 4"/>
                <a:gd name="T5" fmla="*/ 0 h 4"/>
                <a:gd name="T6" fmla="*/ 0 w 4"/>
                <a:gd name="T7" fmla="*/ 4 h 4"/>
                <a:gd name="T8" fmla="*/ 4 w 4"/>
                <a:gd name="T9" fmla="*/ 4 h 4"/>
                <a:gd name="T10" fmla="*/ 4 w 4"/>
                <a:gd name="T11" fmla="*/ 0 h 4"/>
              </a:gdLst>
              <a:ahLst/>
              <a:cxnLst>
                <a:cxn ang="0">
                  <a:pos x="T0" y="T1"/>
                </a:cxn>
                <a:cxn ang="0">
                  <a:pos x="T2" y="T3"/>
                </a:cxn>
                <a:cxn ang="0">
                  <a:pos x="T4" y="T5"/>
                </a:cxn>
                <a:cxn ang="0">
                  <a:pos x="T6" y="T7"/>
                </a:cxn>
                <a:cxn ang="0">
                  <a:pos x="T8" y="T9"/>
                </a:cxn>
                <a:cxn ang="0">
                  <a:pos x="T10" y="T11"/>
                </a:cxn>
              </a:cxnLst>
              <a:rect l="0" t="0" r="r" b="b"/>
              <a:pathLst>
                <a:path w="4" h="4">
                  <a:moveTo>
                    <a:pt x="4" y="0"/>
                  </a:moveTo>
                  <a:lnTo>
                    <a:pt x="4" y="0"/>
                  </a:lnTo>
                  <a:lnTo>
                    <a:pt x="0" y="0"/>
                  </a:lnTo>
                  <a:lnTo>
                    <a:pt x="0" y="4"/>
                  </a:lnTo>
                  <a:lnTo>
                    <a:pt x="4" y="4"/>
                  </a:lnTo>
                  <a:lnTo>
                    <a:pt x="4" y="0"/>
                  </a:lnTo>
                  <a:close/>
                </a:path>
              </a:pathLst>
            </a:custGeom>
            <a:grpFill/>
            <a:ln w="0">
              <a:noFill/>
              <a:prstDash val="solid"/>
              <a:round/>
              <a:headEnd/>
              <a:tailEnd/>
            </a:ln>
          </p:spPr>
          <p:txBody>
            <a:bodyPr/>
            <a:lstStyle/>
            <a:p>
              <a:pPr defTabSz="543689">
                <a:defRPr/>
              </a:pPr>
              <a:endParaRPr lang="zh-CN" altLang="en-US" sz="3201"/>
            </a:p>
          </p:txBody>
        </p:sp>
        <p:sp>
          <p:nvSpPr>
            <p:cNvPr id="252" name="Freeform 110"/>
            <p:cNvSpPr>
              <a:spLocks/>
            </p:cNvSpPr>
            <p:nvPr/>
          </p:nvSpPr>
          <p:spPr bwMode="auto">
            <a:xfrm>
              <a:off x="3975101" y="812801"/>
              <a:ext cx="3175" cy="3175"/>
            </a:xfrm>
            <a:custGeom>
              <a:avLst/>
              <a:gdLst>
                <a:gd name="T0" fmla="*/ 4 w 4"/>
                <a:gd name="T1" fmla="*/ 0 h 3"/>
                <a:gd name="T2" fmla="*/ 4 w 4"/>
                <a:gd name="T3" fmla="*/ 0 h 3"/>
                <a:gd name="T4" fmla="*/ 0 w 4"/>
                <a:gd name="T5" fmla="*/ 0 h 3"/>
                <a:gd name="T6" fmla="*/ 0 w 4"/>
                <a:gd name="T7" fmla="*/ 3 h 3"/>
                <a:gd name="T8" fmla="*/ 4 w 4"/>
                <a:gd name="T9" fmla="*/ 3 h 3"/>
                <a:gd name="T10" fmla="*/ 4 w 4"/>
                <a:gd name="T11" fmla="*/ 0 h 3"/>
              </a:gdLst>
              <a:ahLst/>
              <a:cxnLst>
                <a:cxn ang="0">
                  <a:pos x="T0" y="T1"/>
                </a:cxn>
                <a:cxn ang="0">
                  <a:pos x="T2" y="T3"/>
                </a:cxn>
                <a:cxn ang="0">
                  <a:pos x="T4" y="T5"/>
                </a:cxn>
                <a:cxn ang="0">
                  <a:pos x="T6" y="T7"/>
                </a:cxn>
                <a:cxn ang="0">
                  <a:pos x="T8" y="T9"/>
                </a:cxn>
                <a:cxn ang="0">
                  <a:pos x="T10" y="T11"/>
                </a:cxn>
              </a:cxnLst>
              <a:rect l="0" t="0" r="r" b="b"/>
              <a:pathLst>
                <a:path w="4" h="3">
                  <a:moveTo>
                    <a:pt x="4" y="0"/>
                  </a:moveTo>
                  <a:lnTo>
                    <a:pt x="4" y="0"/>
                  </a:lnTo>
                  <a:lnTo>
                    <a:pt x="0" y="0"/>
                  </a:lnTo>
                  <a:lnTo>
                    <a:pt x="0" y="3"/>
                  </a:lnTo>
                  <a:lnTo>
                    <a:pt x="4" y="3"/>
                  </a:lnTo>
                  <a:lnTo>
                    <a:pt x="4" y="0"/>
                  </a:lnTo>
                  <a:close/>
                </a:path>
              </a:pathLst>
            </a:custGeom>
            <a:grpFill/>
            <a:ln w="0">
              <a:noFill/>
              <a:prstDash val="solid"/>
              <a:round/>
              <a:headEnd/>
              <a:tailEnd/>
            </a:ln>
          </p:spPr>
          <p:txBody>
            <a:bodyPr/>
            <a:lstStyle/>
            <a:p>
              <a:pPr defTabSz="543689">
                <a:defRPr/>
              </a:pPr>
              <a:endParaRPr lang="zh-CN" altLang="en-US" sz="3201"/>
            </a:p>
          </p:txBody>
        </p:sp>
        <p:sp>
          <p:nvSpPr>
            <p:cNvPr id="253" name="Freeform 111"/>
            <p:cNvSpPr>
              <a:spLocks/>
            </p:cNvSpPr>
            <p:nvPr/>
          </p:nvSpPr>
          <p:spPr bwMode="auto">
            <a:xfrm>
              <a:off x="3975101" y="817564"/>
              <a:ext cx="3175" cy="3175"/>
            </a:xfrm>
            <a:custGeom>
              <a:avLst/>
              <a:gdLst>
                <a:gd name="T0" fmla="*/ 4 w 4"/>
                <a:gd name="T1" fmla="*/ 0 h 4"/>
                <a:gd name="T2" fmla="*/ 4 w 4"/>
                <a:gd name="T3" fmla="*/ 0 h 4"/>
                <a:gd name="T4" fmla="*/ 0 w 4"/>
                <a:gd name="T5" fmla="*/ 0 h 4"/>
                <a:gd name="T6" fmla="*/ 0 w 4"/>
                <a:gd name="T7" fmla="*/ 4 h 4"/>
                <a:gd name="T8" fmla="*/ 4 w 4"/>
                <a:gd name="T9" fmla="*/ 4 h 4"/>
                <a:gd name="T10" fmla="*/ 4 w 4"/>
                <a:gd name="T11" fmla="*/ 0 h 4"/>
              </a:gdLst>
              <a:ahLst/>
              <a:cxnLst>
                <a:cxn ang="0">
                  <a:pos x="T0" y="T1"/>
                </a:cxn>
                <a:cxn ang="0">
                  <a:pos x="T2" y="T3"/>
                </a:cxn>
                <a:cxn ang="0">
                  <a:pos x="T4" y="T5"/>
                </a:cxn>
                <a:cxn ang="0">
                  <a:pos x="T6" y="T7"/>
                </a:cxn>
                <a:cxn ang="0">
                  <a:pos x="T8" y="T9"/>
                </a:cxn>
                <a:cxn ang="0">
                  <a:pos x="T10" y="T11"/>
                </a:cxn>
              </a:cxnLst>
              <a:rect l="0" t="0" r="r" b="b"/>
              <a:pathLst>
                <a:path w="4" h="4">
                  <a:moveTo>
                    <a:pt x="4" y="0"/>
                  </a:moveTo>
                  <a:lnTo>
                    <a:pt x="4" y="0"/>
                  </a:lnTo>
                  <a:lnTo>
                    <a:pt x="0" y="0"/>
                  </a:lnTo>
                  <a:lnTo>
                    <a:pt x="0" y="4"/>
                  </a:lnTo>
                  <a:lnTo>
                    <a:pt x="4" y="4"/>
                  </a:lnTo>
                  <a:lnTo>
                    <a:pt x="4" y="0"/>
                  </a:lnTo>
                  <a:close/>
                </a:path>
              </a:pathLst>
            </a:custGeom>
            <a:grpFill/>
            <a:ln w="0">
              <a:noFill/>
              <a:prstDash val="solid"/>
              <a:round/>
              <a:headEnd/>
              <a:tailEnd/>
            </a:ln>
          </p:spPr>
          <p:txBody>
            <a:bodyPr/>
            <a:lstStyle/>
            <a:p>
              <a:pPr defTabSz="543689">
                <a:defRPr/>
              </a:pPr>
              <a:endParaRPr lang="zh-CN" altLang="en-US" sz="3201"/>
            </a:p>
          </p:txBody>
        </p:sp>
        <p:sp>
          <p:nvSpPr>
            <p:cNvPr id="254" name="Freeform 112"/>
            <p:cNvSpPr>
              <a:spLocks noEditPoints="1"/>
            </p:cNvSpPr>
            <p:nvPr/>
          </p:nvSpPr>
          <p:spPr bwMode="auto">
            <a:xfrm>
              <a:off x="3832226" y="803276"/>
              <a:ext cx="174625" cy="44450"/>
            </a:xfrm>
            <a:custGeom>
              <a:avLst/>
              <a:gdLst>
                <a:gd name="T0" fmla="*/ 198 w 205"/>
                <a:gd name="T1" fmla="*/ 25 h 53"/>
                <a:gd name="T2" fmla="*/ 198 w 205"/>
                <a:gd name="T3" fmla="*/ 25 h 53"/>
                <a:gd name="T4" fmla="*/ 110 w 205"/>
                <a:gd name="T5" fmla="*/ 25 h 53"/>
                <a:gd name="T6" fmla="*/ 110 w 205"/>
                <a:gd name="T7" fmla="*/ 22 h 53"/>
                <a:gd name="T8" fmla="*/ 165 w 205"/>
                <a:gd name="T9" fmla="*/ 22 h 53"/>
                <a:gd name="T10" fmla="*/ 165 w 205"/>
                <a:gd name="T11" fmla="*/ 3 h 53"/>
                <a:gd name="T12" fmla="*/ 198 w 205"/>
                <a:gd name="T13" fmla="*/ 3 h 53"/>
                <a:gd name="T14" fmla="*/ 198 w 205"/>
                <a:gd name="T15" fmla="*/ 25 h 53"/>
                <a:gd name="T16" fmla="*/ 198 w 205"/>
                <a:gd name="T17" fmla="*/ 50 h 53"/>
                <a:gd name="T18" fmla="*/ 198 w 205"/>
                <a:gd name="T19" fmla="*/ 50 h 53"/>
                <a:gd name="T20" fmla="*/ 110 w 205"/>
                <a:gd name="T21" fmla="*/ 50 h 53"/>
                <a:gd name="T22" fmla="*/ 110 w 205"/>
                <a:gd name="T23" fmla="*/ 47 h 53"/>
                <a:gd name="T24" fmla="*/ 165 w 205"/>
                <a:gd name="T25" fmla="*/ 47 h 53"/>
                <a:gd name="T26" fmla="*/ 165 w 205"/>
                <a:gd name="T27" fmla="*/ 28 h 53"/>
                <a:gd name="T28" fmla="*/ 198 w 205"/>
                <a:gd name="T29" fmla="*/ 28 h 53"/>
                <a:gd name="T30" fmla="*/ 198 w 205"/>
                <a:gd name="T31" fmla="*/ 50 h 53"/>
                <a:gd name="T32" fmla="*/ 0 w 205"/>
                <a:gd name="T33" fmla="*/ 53 h 53"/>
                <a:gd name="T34" fmla="*/ 0 w 205"/>
                <a:gd name="T35" fmla="*/ 53 h 53"/>
                <a:gd name="T36" fmla="*/ 205 w 205"/>
                <a:gd name="T37" fmla="*/ 53 h 53"/>
                <a:gd name="T38" fmla="*/ 205 w 205"/>
                <a:gd name="T39" fmla="*/ 0 h 53"/>
                <a:gd name="T40" fmla="*/ 0 w 205"/>
                <a:gd name="T41" fmla="*/ 0 h 53"/>
                <a:gd name="T42" fmla="*/ 0 w 205"/>
                <a:gd name="T43" fmla="*/ 5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05" h="53">
                  <a:moveTo>
                    <a:pt x="198" y="25"/>
                  </a:moveTo>
                  <a:lnTo>
                    <a:pt x="198" y="25"/>
                  </a:lnTo>
                  <a:lnTo>
                    <a:pt x="110" y="25"/>
                  </a:lnTo>
                  <a:lnTo>
                    <a:pt x="110" y="22"/>
                  </a:lnTo>
                  <a:lnTo>
                    <a:pt x="165" y="22"/>
                  </a:lnTo>
                  <a:lnTo>
                    <a:pt x="165" y="3"/>
                  </a:lnTo>
                  <a:lnTo>
                    <a:pt x="198" y="3"/>
                  </a:lnTo>
                  <a:lnTo>
                    <a:pt x="198" y="25"/>
                  </a:lnTo>
                  <a:close/>
                  <a:moveTo>
                    <a:pt x="198" y="50"/>
                  </a:moveTo>
                  <a:lnTo>
                    <a:pt x="198" y="50"/>
                  </a:lnTo>
                  <a:lnTo>
                    <a:pt x="110" y="50"/>
                  </a:lnTo>
                  <a:lnTo>
                    <a:pt x="110" y="47"/>
                  </a:lnTo>
                  <a:lnTo>
                    <a:pt x="165" y="47"/>
                  </a:lnTo>
                  <a:lnTo>
                    <a:pt x="165" y="28"/>
                  </a:lnTo>
                  <a:lnTo>
                    <a:pt x="198" y="28"/>
                  </a:lnTo>
                  <a:lnTo>
                    <a:pt x="198" y="50"/>
                  </a:lnTo>
                  <a:close/>
                  <a:moveTo>
                    <a:pt x="0" y="53"/>
                  </a:moveTo>
                  <a:lnTo>
                    <a:pt x="0" y="53"/>
                  </a:lnTo>
                  <a:lnTo>
                    <a:pt x="205" y="53"/>
                  </a:lnTo>
                  <a:lnTo>
                    <a:pt x="205" y="0"/>
                  </a:lnTo>
                  <a:lnTo>
                    <a:pt x="0" y="0"/>
                  </a:lnTo>
                  <a:lnTo>
                    <a:pt x="0" y="53"/>
                  </a:lnTo>
                  <a:close/>
                </a:path>
              </a:pathLst>
            </a:custGeom>
            <a:grpFill/>
            <a:ln w="0">
              <a:noFill/>
              <a:prstDash val="solid"/>
              <a:round/>
              <a:headEnd/>
              <a:tailEnd/>
            </a:ln>
          </p:spPr>
          <p:txBody>
            <a:bodyPr/>
            <a:lstStyle/>
            <a:p>
              <a:pPr defTabSz="543689">
                <a:defRPr/>
              </a:pPr>
              <a:endParaRPr lang="zh-CN" altLang="en-US" sz="3201"/>
            </a:p>
          </p:txBody>
        </p:sp>
        <p:sp>
          <p:nvSpPr>
            <p:cNvPr id="255" name="Freeform 113"/>
            <p:cNvSpPr>
              <a:spLocks/>
            </p:cNvSpPr>
            <p:nvPr/>
          </p:nvSpPr>
          <p:spPr bwMode="auto">
            <a:xfrm>
              <a:off x="4156076" y="833439"/>
              <a:ext cx="4763" cy="3175"/>
            </a:xfrm>
            <a:custGeom>
              <a:avLst/>
              <a:gdLst>
                <a:gd name="T0" fmla="*/ 5 w 5"/>
                <a:gd name="T1" fmla="*/ 0 h 4"/>
                <a:gd name="T2" fmla="*/ 5 w 5"/>
                <a:gd name="T3" fmla="*/ 0 h 4"/>
                <a:gd name="T4" fmla="*/ 0 w 5"/>
                <a:gd name="T5" fmla="*/ 0 h 4"/>
                <a:gd name="T6" fmla="*/ 0 w 5"/>
                <a:gd name="T7" fmla="*/ 4 h 4"/>
                <a:gd name="T8" fmla="*/ 5 w 5"/>
                <a:gd name="T9" fmla="*/ 4 h 4"/>
                <a:gd name="T10" fmla="*/ 5 w 5"/>
                <a:gd name="T11" fmla="*/ 0 h 4"/>
              </a:gdLst>
              <a:ahLst/>
              <a:cxnLst>
                <a:cxn ang="0">
                  <a:pos x="T0" y="T1"/>
                </a:cxn>
                <a:cxn ang="0">
                  <a:pos x="T2" y="T3"/>
                </a:cxn>
                <a:cxn ang="0">
                  <a:pos x="T4" y="T5"/>
                </a:cxn>
                <a:cxn ang="0">
                  <a:pos x="T6" y="T7"/>
                </a:cxn>
                <a:cxn ang="0">
                  <a:pos x="T8" y="T9"/>
                </a:cxn>
                <a:cxn ang="0">
                  <a:pos x="T10" y="T11"/>
                </a:cxn>
              </a:cxnLst>
              <a:rect l="0" t="0" r="r" b="b"/>
              <a:pathLst>
                <a:path w="5" h="4">
                  <a:moveTo>
                    <a:pt x="5" y="0"/>
                  </a:moveTo>
                  <a:lnTo>
                    <a:pt x="5" y="0"/>
                  </a:lnTo>
                  <a:lnTo>
                    <a:pt x="0" y="0"/>
                  </a:lnTo>
                  <a:lnTo>
                    <a:pt x="0" y="4"/>
                  </a:lnTo>
                  <a:lnTo>
                    <a:pt x="5" y="4"/>
                  </a:lnTo>
                  <a:lnTo>
                    <a:pt x="5" y="0"/>
                  </a:lnTo>
                  <a:close/>
                </a:path>
              </a:pathLst>
            </a:custGeom>
            <a:grpFill/>
            <a:ln w="0">
              <a:noFill/>
              <a:prstDash val="solid"/>
              <a:round/>
              <a:headEnd/>
              <a:tailEnd/>
            </a:ln>
          </p:spPr>
          <p:txBody>
            <a:bodyPr/>
            <a:lstStyle/>
            <a:p>
              <a:pPr defTabSz="543689">
                <a:defRPr/>
              </a:pPr>
              <a:endParaRPr lang="zh-CN" altLang="en-US" sz="3201"/>
            </a:p>
          </p:txBody>
        </p:sp>
        <p:sp>
          <p:nvSpPr>
            <p:cNvPr id="256" name="Freeform 114"/>
            <p:cNvSpPr>
              <a:spLocks/>
            </p:cNvSpPr>
            <p:nvPr/>
          </p:nvSpPr>
          <p:spPr bwMode="auto">
            <a:xfrm>
              <a:off x="4156076" y="808039"/>
              <a:ext cx="4763" cy="3175"/>
            </a:xfrm>
            <a:custGeom>
              <a:avLst/>
              <a:gdLst>
                <a:gd name="T0" fmla="*/ 5 w 5"/>
                <a:gd name="T1" fmla="*/ 0 h 4"/>
                <a:gd name="T2" fmla="*/ 5 w 5"/>
                <a:gd name="T3" fmla="*/ 0 h 4"/>
                <a:gd name="T4" fmla="*/ 0 w 5"/>
                <a:gd name="T5" fmla="*/ 0 h 4"/>
                <a:gd name="T6" fmla="*/ 0 w 5"/>
                <a:gd name="T7" fmla="*/ 4 h 4"/>
                <a:gd name="T8" fmla="*/ 5 w 5"/>
                <a:gd name="T9" fmla="*/ 4 h 4"/>
                <a:gd name="T10" fmla="*/ 5 w 5"/>
                <a:gd name="T11" fmla="*/ 0 h 4"/>
              </a:gdLst>
              <a:ahLst/>
              <a:cxnLst>
                <a:cxn ang="0">
                  <a:pos x="T0" y="T1"/>
                </a:cxn>
                <a:cxn ang="0">
                  <a:pos x="T2" y="T3"/>
                </a:cxn>
                <a:cxn ang="0">
                  <a:pos x="T4" y="T5"/>
                </a:cxn>
                <a:cxn ang="0">
                  <a:pos x="T6" y="T7"/>
                </a:cxn>
                <a:cxn ang="0">
                  <a:pos x="T8" y="T9"/>
                </a:cxn>
                <a:cxn ang="0">
                  <a:pos x="T10" y="T11"/>
                </a:cxn>
              </a:cxnLst>
              <a:rect l="0" t="0" r="r" b="b"/>
              <a:pathLst>
                <a:path w="5" h="4">
                  <a:moveTo>
                    <a:pt x="5" y="0"/>
                  </a:moveTo>
                  <a:lnTo>
                    <a:pt x="5" y="0"/>
                  </a:lnTo>
                  <a:lnTo>
                    <a:pt x="0" y="0"/>
                  </a:lnTo>
                  <a:lnTo>
                    <a:pt x="0" y="4"/>
                  </a:lnTo>
                  <a:lnTo>
                    <a:pt x="5" y="4"/>
                  </a:lnTo>
                  <a:lnTo>
                    <a:pt x="5" y="0"/>
                  </a:lnTo>
                  <a:close/>
                </a:path>
              </a:pathLst>
            </a:custGeom>
            <a:grpFill/>
            <a:ln w="0">
              <a:noFill/>
              <a:prstDash val="solid"/>
              <a:round/>
              <a:headEnd/>
              <a:tailEnd/>
            </a:ln>
          </p:spPr>
          <p:txBody>
            <a:bodyPr/>
            <a:lstStyle/>
            <a:p>
              <a:pPr defTabSz="543689">
                <a:defRPr/>
              </a:pPr>
              <a:endParaRPr lang="zh-CN" altLang="en-US" sz="3201"/>
            </a:p>
          </p:txBody>
        </p:sp>
        <p:sp>
          <p:nvSpPr>
            <p:cNvPr id="257" name="Freeform 115"/>
            <p:cNvSpPr>
              <a:spLocks/>
            </p:cNvSpPr>
            <p:nvPr/>
          </p:nvSpPr>
          <p:spPr bwMode="auto">
            <a:xfrm>
              <a:off x="4156076" y="828676"/>
              <a:ext cx="4763" cy="3175"/>
            </a:xfrm>
            <a:custGeom>
              <a:avLst/>
              <a:gdLst>
                <a:gd name="T0" fmla="*/ 5 w 5"/>
                <a:gd name="T1" fmla="*/ 0 h 4"/>
                <a:gd name="T2" fmla="*/ 5 w 5"/>
                <a:gd name="T3" fmla="*/ 0 h 4"/>
                <a:gd name="T4" fmla="*/ 0 w 5"/>
                <a:gd name="T5" fmla="*/ 0 h 4"/>
                <a:gd name="T6" fmla="*/ 0 w 5"/>
                <a:gd name="T7" fmla="*/ 4 h 4"/>
                <a:gd name="T8" fmla="*/ 5 w 5"/>
                <a:gd name="T9" fmla="*/ 4 h 4"/>
                <a:gd name="T10" fmla="*/ 5 w 5"/>
                <a:gd name="T11" fmla="*/ 0 h 4"/>
              </a:gdLst>
              <a:ahLst/>
              <a:cxnLst>
                <a:cxn ang="0">
                  <a:pos x="T0" y="T1"/>
                </a:cxn>
                <a:cxn ang="0">
                  <a:pos x="T2" y="T3"/>
                </a:cxn>
                <a:cxn ang="0">
                  <a:pos x="T4" y="T5"/>
                </a:cxn>
                <a:cxn ang="0">
                  <a:pos x="T6" y="T7"/>
                </a:cxn>
                <a:cxn ang="0">
                  <a:pos x="T8" y="T9"/>
                </a:cxn>
                <a:cxn ang="0">
                  <a:pos x="T10" y="T11"/>
                </a:cxn>
              </a:cxnLst>
              <a:rect l="0" t="0" r="r" b="b"/>
              <a:pathLst>
                <a:path w="5" h="4">
                  <a:moveTo>
                    <a:pt x="5" y="0"/>
                  </a:moveTo>
                  <a:lnTo>
                    <a:pt x="5" y="0"/>
                  </a:lnTo>
                  <a:lnTo>
                    <a:pt x="0" y="0"/>
                  </a:lnTo>
                  <a:lnTo>
                    <a:pt x="0" y="4"/>
                  </a:lnTo>
                  <a:lnTo>
                    <a:pt x="5" y="4"/>
                  </a:lnTo>
                  <a:lnTo>
                    <a:pt x="5" y="0"/>
                  </a:lnTo>
                  <a:close/>
                </a:path>
              </a:pathLst>
            </a:custGeom>
            <a:grpFill/>
            <a:ln w="0">
              <a:noFill/>
              <a:prstDash val="solid"/>
              <a:round/>
              <a:headEnd/>
              <a:tailEnd/>
            </a:ln>
          </p:spPr>
          <p:txBody>
            <a:bodyPr/>
            <a:lstStyle/>
            <a:p>
              <a:pPr defTabSz="543689">
                <a:defRPr/>
              </a:pPr>
              <a:endParaRPr lang="zh-CN" altLang="en-US" sz="3201"/>
            </a:p>
          </p:txBody>
        </p:sp>
        <p:sp>
          <p:nvSpPr>
            <p:cNvPr id="258" name="Freeform 116"/>
            <p:cNvSpPr>
              <a:spLocks/>
            </p:cNvSpPr>
            <p:nvPr/>
          </p:nvSpPr>
          <p:spPr bwMode="auto">
            <a:xfrm>
              <a:off x="4156076" y="838201"/>
              <a:ext cx="4763" cy="3175"/>
            </a:xfrm>
            <a:custGeom>
              <a:avLst/>
              <a:gdLst>
                <a:gd name="T0" fmla="*/ 5 w 5"/>
                <a:gd name="T1" fmla="*/ 0 h 4"/>
                <a:gd name="T2" fmla="*/ 5 w 5"/>
                <a:gd name="T3" fmla="*/ 0 h 4"/>
                <a:gd name="T4" fmla="*/ 0 w 5"/>
                <a:gd name="T5" fmla="*/ 0 h 4"/>
                <a:gd name="T6" fmla="*/ 0 w 5"/>
                <a:gd name="T7" fmla="*/ 4 h 4"/>
                <a:gd name="T8" fmla="*/ 5 w 5"/>
                <a:gd name="T9" fmla="*/ 4 h 4"/>
                <a:gd name="T10" fmla="*/ 5 w 5"/>
                <a:gd name="T11" fmla="*/ 0 h 4"/>
              </a:gdLst>
              <a:ahLst/>
              <a:cxnLst>
                <a:cxn ang="0">
                  <a:pos x="T0" y="T1"/>
                </a:cxn>
                <a:cxn ang="0">
                  <a:pos x="T2" y="T3"/>
                </a:cxn>
                <a:cxn ang="0">
                  <a:pos x="T4" y="T5"/>
                </a:cxn>
                <a:cxn ang="0">
                  <a:pos x="T6" y="T7"/>
                </a:cxn>
                <a:cxn ang="0">
                  <a:pos x="T8" y="T9"/>
                </a:cxn>
                <a:cxn ang="0">
                  <a:pos x="T10" y="T11"/>
                </a:cxn>
              </a:cxnLst>
              <a:rect l="0" t="0" r="r" b="b"/>
              <a:pathLst>
                <a:path w="5" h="4">
                  <a:moveTo>
                    <a:pt x="5" y="0"/>
                  </a:moveTo>
                  <a:lnTo>
                    <a:pt x="5" y="0"/>
                  </a:lnTo>
                  <a:lnTo>
                    <a:pt x="0" y="0"/>
                  </a:lnTo>
                  <a:lnTo>
                    <a:pt x="0" y="4"/>
                  </a:lnTo>
                  <a:lnTo>
                    <a:pt x="5" y="4"/>
                  </a:lnTo>
                  <a:lnTo>
                    <a:pt x="5" y="0"/>
                  </a:lnTo>
                  <a:close/>
                </a:path>
              </a:pathLst>
            </a:custGeom>
            <a:grpFill/>
            <a:ln w="0">
              <a:noFill/>
              <a:prstDash val="solid"/>
              <a:round/>
              <a:headEnd/>
              <a:tailEnd/>
            </a:ln>
          </p:spPr>
          <p:txBody>
            <a:bodyPr/>
            <a:lstStyle/>
            <a:p>
              <a:pPr defTabSz="543689">
                <a:defRPr/>
              </a:pPr>
              <a:endParaRPr lang="zh-CN" altLang="en-US" sz="3201"/>
            </a:p>
          </p:txBody>
        </p:sp>
        <p:sp>
          <p:nvSpPr>
            <p:cNvPr id="259" name="Freeform 117"/>
            <p:cNvSpPr>
              <a:spLocks/>
            </p:cNvSpPr>
            <p:nvPr/>
          </p:nvSpPr>
          <p:spPr bwMode="auto">
            <a:xfrm>
              <a:off x="4156076" y="812801"/>
              <a:ext cx="4763" cy="3175"/>
            </a:xfrm>
            <a:custGeom>
              <a:avLst/>
              <a:gdLst>
                <a:gd name="T0" fmla="*/ 5 w 5"/>
                <a:gd name="T1" fmla="*/ 0 h 3"/>
                <a:gd name="T2" fmla="*/ 5 w 5"/>
                <a:gd name="T3" fmla="*/ 0 h 3"/>
                <a:gd name="T4" fmla="*/ 0 w 5"/>
                <a:gd name="T5" fmla="*/ 0 h 3"/>
                <a:gd name="T6" fmla="*/ 0 w 5"/>
                <a:gd name="T7" fmla="*/ 3 h 3"/>
                <a:gd name="T8" fmla="*/ 5 w 5"/>
                <a:gd name="T9" fmla="*/ 3 h 3"/>
                <a:gd name="T10" fmla="*/ 5 w 5"/>
                <a:gd name="T11" fmla="*/ 0 h 3"/>
              </a:gdLst>
              <a:ahLst/>
              <a:cxnLst>
                <a:cxn ang="0">
                  <a:pos x="T0" y="T1"/>
                </a:cxn>
                <a:cxn ang="0">
                  <a:pos x="T2" y="T3"/>
                </a:cxn>
                <a:cxn ang="0">
                  <a:pos x="T4" y="T5"/>
                </a:cxn>
                <a:cxn ang="0">
                  <a:pos x="T6" y="T7"/>
                </a:cxn>
                <a:cxn ang="0">
                  <a:pos x="T8" y="T9"/>
                </a:cxn>
                <a:cxn ang="0">
                  <a:pos x="T10" y="T11"/>
                </a:cxn>
              </a:cxnLst>
              <a:rect l="0" t="0" r="r" b="b"/>
              <a:pathLst>
                <a:path w="5" h="3">
                  <a:moveTo>
                    <a:pt x="5" y="0"/>
                  </a:moveTo>
                  <a:lnTo>
                    <a:pt x="5" y="0"/>
                  </a:lnTo>
                  <a:lnTo>
                    <a:pt x="0" y="0"/>
                  </a:lnTo>
                  <a:lnTo>
                    <a:pt x="0" y="3"/>
                  </a:lnTo>
                  <a:lnTo>
                    <a:pt x="5" y="3"/>
                  </a:lnTo>
                  <a:lnTo>
                    <a:pt x="5" y="0"/>
                  </a:lnTo>
                  <a:close/>
                </a:path>
              </a:pathLst>
            </a:custGeom>
            <a:grpFill/>
            <a:ln w="0">
              <a:noFill/>
              <a:prstDash val="solid"/>
              <a:round/>
              <a:headEnd/>
              <a:tailEnd/>
            </a:ln>
          </p:spPr>
          <p:txBody>
            <a:bodyPr/>
            <a:lstStyle/>
            <a:p>
              <a:pPr defTabSz="543689">
                <a:defRPr/>
              </a:pPr>
              <a:endParaRPr lang="zh-CN" altLang="en-US" sz="3201"/>
            </a:p>
          </p:txBody>
        </p:sp>
        <p:sp>
          <p:nvSpPr>
            <p:cNvPr id="260" name="Freeform 118"/>
            <p:cNvSpPr>
              <a:spLocks/>
            </p:cNvSpPr>
            <p:nvPr/>
          </p:nvSpPr>
          <p:spPr bwMode="auto">
            <a:xfrm>
              <a:off x="4156076" y="817564"/>
              <a:ext cx="4763" cy="3175"/>
            </a:xfrm>
            <a:custGeom>
              <a:avLst/>
              <a:gdLst>
                <a:gd name="T0" fmla="*/ 5 w 5"/>
                <a:gd name="T1" fmla="*/ 0 h 4"/>
                <a:gd name="T2" fmla="*/ 5 w 5"/>
                <a:gd name="T3" fmla="*/ 0 h 4"/>
                <a:gd name="T4" fmla="*/ 0 w 5"/>
                <a:gd name="T5" fmla="*/ 0 h 4"/>
                <a:gd name="T6" fmla="*/ 0 w 5"/>
                <a:gd name="T7" fmla="*/ 4 h 4"/>
                <a:gd name="T8" fmla="*/ 5 w 5"/>
                <a:gd name="T9" fmla="*/ 4 h 4"/>
                <a:gd name="T10" fmla="*/ 5 w 5"/>
                <a:gd name="T11" fmla="*/ 0 h 4"/>
              </a:gdLst>
              <a:ahLst/>
              <a:cxnLst>
                <a:cxn ang="0">
                  <a:pos x="T0" y="T1"/>
                </a:cxn>
                <a:cxn ang="0">
                  <a:pos x="T2" y="T3"/>
                </a:cxn>
                <a:cxn ang="0">
                  <a:pos x="T4" y="T5"/>
                </a:cxn>
                <a:cxn ang="0">
                  <a:pos x="T6" y="T7"/>
                </a:cxn>
                <a:cxn ang="0">
                  <a:pos x="T8" y="T9"/>
                </a:cxn>
                <a:cxn ang="0">
                  <a:pos x="T10" y="T11"/>
                </a:cxn>
              </a:cxnLst>
              <a:rect l="0" t="0" r="r" b="b"/>
              <a:pathLst>
                <a:path w="5" h="4">
                  <a:moveTo>
                    <a:pt x="5" y="0"/>
                  </a:moveTo>
                  <a:lnTo>
                    <a:pt x="5" y="0"/>
                  </a:lnTo>
                  <a:lnTo>
                    <a:pt x="0" y="0"/>
                  </a:lnTo>
                  <a:lnTo>
                    <a:pt x="0" y="4"/>
                  </a:lnTo>
                  <a:lnTo>
                    <a:pt x="5" y="4"/>
                  </a:lnTo>
                  <a:lnTo>
                    <a:pt x="5" y="0"/>
                  </a:lnTo>
                  <a:close/>
                </a:path>
              </a:pathLst>
            </a:custGeom>
            <a:grpFill/>
            <a:ln w="0">
              <a:noFill/>
              <a:prstDash val="solid"/>
              <a:round/>
              <a:headEnd/>
              <a:tailEnd/>
            </a:ln>
          </p:spPr>
          <p:txBody>
            <a:bodyPr/>
            <a:lstStyle/>
            <a:p>
              <a:pPr defTabSz="543689">
                <a:defRPr/>
              </a:pPr>
              <a:endParaRPr lang="zh-CN" altLang="en-US" sz="3201"/>
            </a:p>
          </p:txBody>
        </p:sp>
        <p:sp>
          <p:nvSpPr>
            <p:cNvPr id="261" name="Freeform 119"/>
            <p:cNvSpPr>
              <a:spLocks noEditPoints="1"/>
            </p:cNvSpPr>
            <p:nvPr/>
          </p:nvSpPr>
          <p:spPr bwMode="auto">
            <a:xfrm>
              <a:off x="4013201" y="803276"/>
              <a:ext cx="174625" cy="44450"/>
            </a:xfrm>
            <a:custGeom>
              <a:avLst/>
              <a:gdLst>
                <a:gd name="T0" fmla="*/ 198 w 204"/>
                <a:gd name="T1" fmla="*/ 25 h 53"/>
                <a:gd name="T2" fmla="*/ 198 w 204"/>
                <a:gd name="T3" fmla="*/ 25 h 53"/>
                <a:gd name="T4" fmla="*/ 110 w 204"/>
                <a:gd name="T5" fmla="*/ 25 h 53"/>
                <a:gd name="T6" fmla="*/ 110 w 204"/>
                <a:gd name="T7" fmla="*/ 22 h 53"/>
                <a:gd name="T8" fmla="*/ 164 w 204"/>
                <a:gd name="T9" fmla="*/ 22 h 53"/>
                <a:gd name="T10" fmla="*/ 164 w 204"/>
                <a:gd name="T11" fmla="*/ 3 h 53"/>
                <a:gd name="T12" fmla="*/ 198 w 204"/>
                <a:gd name="T13" fmla="*/ 3 h 53"/>
                <a:gd name="T14" fmla="*/ 198 w 204"/>
                <a:gd name="T15" fmla="*/ 25 h 53"/>
                <a:gd name="T16" fmla="*/ 198 w 204"/>
                <a:gd name="T17" fmla="*/ 50 h 53"/>
                <a:gd name="T18" fmla="*/ 198 w 204"/>
                <a:gd name="T19" fmla="*/ 50 h 53"/>
                <a:gd name="T20" fmla="*/ 110 w 204"/>
                <a:gd name="T21" fmla="*/ 50 h 53"/>
                <a:gd name="T22" fmla="*/ 110 w 204"/>
                <a:gd name="T23" fmla="*/ 47 h 53"/>
                <a:gd name="T24" fmla="*/ 164 w 204"/>
                <a:gd name="T25" fmla="*/ 47 h 53"/>
                <a:gd name="T26" fmla="*/ 164 w 204"/>
                <a:gd name="T27" fmla="*/ 28 h 53"/>
                <a:gd name="T28" fmla="*/ 198 w 204"/>
                <a:gd name="T29" fmla="*/ 28 h 53"/>
                <a:gd name="T30" fmla="*/ 198 w 204"/>
                <a:gd name="T31" fmla="*/ 50 h 53"/>
                <a:gd name="T32" fmla="*/ 0 w 204"/>
                <a:gd name="T33" fmla="*/ 53 h 53"/>
                <a:gd name="T34" fmla="*/ 0 w 204"/>
                <a:gd name="T35" fmla="*/ 53 h 53"/>
                <a:gd name="T36" fmla="*/ 204 w 204"/>
                <a:gd name="T37" fmla="*/ 53 h 53"/>
                <a:gd name="T38" fmla="*/ 204 w 204"/>
                <a:gd name="T39" fmla="*/ 0 h 53"/>
                <a:gd name="T40" fmla="*/ 0 w 204"/>
                <a:gd name="T41" fmla="*/ 0 h 53"/>
                <a:gd name="T42" fmla="*/ 0 w 204"/>
                <a:gd name="T43" fmla="*/ 5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04" h="53">
                  <a:moveTo>
                    <a:pt x="198" y="25"/>
                  </a:moveTo>
                  <a:lnTo>
                    <a:pt x="198" y="25"/>
                  </a:lnTo>
                  <a:lnTo>
                    <a:pt x="110" y="25"/>
                  </a:lnTo>
                  <a:lnTo>
                    <a:pt x="110" y="22"/>
                  </a:lnTo>
                  <a:lnTo>
                    <a:pt x="164" y="22"/>
                  </a:lnTo>
                  <a:lnTo>
                    <a:pt x="164" y="3"/>
                  </a:lnTo>
                  <a:lnTo>
                    <a:pt x="198" y="3"/>
                  </a:lnTo>
                  <a:lnTo>
                    <a:pt x="198" y="25"/>
                  </a:lnTo>
                  <a:close/>
                  <a:moveTo>
                    <a:pt x="198" y="50"/>
                  </a:moveTo>
                  <a:lnTo>
                    <a:pt x="198" y="50"/>
                  </a:lnTo>
                  <a:lnTo>
                    <a:pt x="110" y="50"/>
                  </a:lnTo>
                  <a:lnTo>
                    <a:pt x="110" y="47"/>
                  </a:lnTo>
                  <a:lnTo>
                    <a:pt x="164" y="47"/>
                  </a:lnTo>
                  <a:lnTo>
                    <a:pt x="164" y="28"/>
                  </a:lnTo>
                  <a:lnTo>
                    <a:pt x="198" y="28"/>
                  </a:lnTo>
                  <a:lnTo>
                    <a:pt x="198" y="50"/>
                  </a:lnTo>
                  <a:close/>
                  <a:moveTo>
                    <a:pt x="0" y="53"/>
                  </a:moveTo>
                  <a:lnTo>
                    <a:pt x="0" y="53"/>
                  </a:lnTo>
                  <a:lnTo>
                    <a:pt x="204" y="53"/>
                  </a:lnTo>
                  <a:lnTo>
                    <a:pt x="204" y="0"/>
                  </a:lnTo>
                  <a:lnTo>
                    <a:pt x="0" y="0"/>
                  </a:lnTo>
                  <a:lnTo>
                    <a:pt x="0" y="53"/>
                  </a:lnTo>
                  <a:close/>
                </a:path>
              </a:pathLst>
            </a:custGeom>
            <a:grpFill/>
            <a:ln w="0">
              <a:noFill/>
              <a:prstDash val="solid"/>
              <a:round/>
              <a:headEnd/>
              <a:tailEnd/>
            </a:ln>
          </p:spPr>
          <p:txBody>
            <a:bodyPr/>
            <a:lstStyle/>
            <a:p>
              <a:pPr defTabSz="543689">
                <a:defRPr/>
              </a:pPr>
              <a:endParaRPr lang="zh-CN" altLang="en-US" sz="3201"/>
            </a:p>
          </p:txBody>
        </p:sp>
        <p:sp>
          <p:nvSpPr>
            <p:cNvPr id="262" name="Freeform 120"/>
            <p:cNvSpPr>
              <a:spLocks/>
            </p:cNvSpPr>
            <p:nvPr/>
          </p:nvSpPr>
          <p:spPr bwMode="auto">
            <a:xfrm>
              <a:off x="3975101" y="885826"/>
              <a:ext cx="3175" cy="3175"/>
            </a:xfrm>
            <a:custGeom>
              <a:avLst/>
              <a:gdLst>
                <a:gd name="T0" fmla="*/ 4 w 4"/>
                <a:gd name="T1" fmla="*/ 0 h 4"/>
                <a:gd name="T2" fmla="*/ 4 w 4"/>
                <a:gd name="T3" fmla="*/ 0 h 4"/>
                <a:gd name="T4" fmla="*/ 0 w 4"/>
                <a:gd name="T5" fmla="*/ 0 h 4"/>
                <a:gd name="T6" fmla="*/ 0 w 4"/>
                <a:gd name="T7" fmla="*/ 4 h 4"/>
                <a:gd name="T8" fmla="*/ 4 w 4"/>
                <a:gd name="T9" fmla="*/ 4 h 4"/>
                <a:gd name="T10" fmla="*/ 4 w 4"/>
                <a:gd name="T11" fmla="*/ 0 h 4"/>
              </a:gdLst>
              <a:ahLst/>
              <a:cxnLst>
                <a:cxn ang="0">
                  <a:pos x="T0" y="T1"/>
                </a:cxn>
                <a:cxn ang="0">
                  <a:pos x="T2" y="T3"/>
                </a:cxn>
                <a:cxn ang="0">
                  <a:pos x="T4" y="T5"/>
                </a:cxn>
                <a:cxn ang="0">
                  <a:pos x="T6" y="T7"/>
                </a:cxn>
                <a:cxn ang="0">
                  <a:pos x="T8" y="T9"/>
                </a:cxn>
                <a:cxn ang="0">
                  <a:pos x="T10" y="T11"/>
                </a:cxn>
              </a:cxnLst>
              <a:rect l="0" t="0" r="r" b="b"/>
              <a:pathLst>
                <a:path w="4" h="4">
                  <a:moveTo>
                    <a:pt x="4" y="0"/>
                  </a:moveTo>
                  <a:lnTo>
                    <a:pt x="4" y="0"/>
                  </a:lnTo>
                  <a:lnTo>
                    <a:pt x="0" y="0"/>
                  </a:lnTo>
                  <a:lnTo>
                    <a:pt x="0" y="4"/>
                  </a:lnTo>
                  <a:lnTo>
                    <a:pt x="4" y="4"/>
                  </a:lnTo>
                  <a:lnTo>
                    <a:pt x="4" y="0"/>
                  </a:lnTo>
                  <a:close/>
                </a:path>
              </a:pathLst>
            </a:custGeom>
            <a:grpFill/>
            <a:ln w="0">
              <a:noFill/>
              <a:prstDash val="solid"/>
              <a:round/>
              <a:headEnd/>
              <a:tailEnd/>
            </a:ln>
          </p:spPr>
          <p:txBody>
            <a:bodyPr/>
            <a:lstStyle/>
            <a:p>
              <a:pPr defTabSz="543689">
                <a:defRPr/>
              </a:pPr>
              <a:endParaRPr lang="zh-CN" altLang="en-US" sz="3201"/>
            </a:p>
          </p:txBody>
        </p:sp>
        <p:sp>
          <p:nvSpPr>
            <p:cNvPr id="263" name="Freeform 121"/>
            <p:cNvSpPr>
              <a:spLocks/>
            </p:cNvSpPr>
            <p:nvPr/>
          </p:nvSpPr>
          <p:spPr bwMode="auto">
            <a:xfrm>
              <a:off x="3975101" y="860426"/>
              <a:ext cx="3175" cy="3175"/>
            </a:xfrm>
            <a:custGeom>
              <a:avLst/>
              <a:gdLst>
                <a:gd name="T0" fmla="*/ 4 w 4"/>
                <a:gd name="T1" fmla="*/ 0 h 4"/>
                <a:gd name="T2" fmla="*/ 4 w 4"/>
                <a:gd name="T3" fmla="*/ 0 h 4"/>
                <a:gd name="T4" fmla="*/ 0 w 4"/>
                <a:gd name="T5" fmla="*/ 0 h 4"/>
                <a:gd name="T6" fmla="*/ 0 w 4"/>
                <a:gd name="T7" fmla="*/ 4 h 4"/>
                <a:gd name="T8" fmla="*/ 4 w 4"/>
                <a:gd name="T9" fmla="*/ 4 h 4"/>
                <a:gd name="T10" fmla="*/ 4 w 4"/>
                <a:gd name="T11" fmla="*/ 0 h 4"/>
              </a:gdLst>
              <a:ahLst/>
              <a:cxnLst>
                <a:cxn ang="0">
                  <a:pos x="T0" y="T1"/>
                </a:cxn>
                <a:cxn ang="0">
                  <a:pos x="T2" y="T3"/>
                </a:cxn>
                <a:cxn ang="0">
                  <a:pos x="T4" y="T5"/>
                </a:cxn>
                <a:cxn ang="0">
                  <a:pos x="T6" y="T7"/>
                </a:cxn>
                <a:cxn ang="0">
                  <a:pos x="T8" y="T9"/>
                </a:cxn>
                <a:cxn ang="0">
                  <a:pos x="T10" y="T11"/>
                </a:cxn>
              </a:cxnLst>
              <a:rect l="0" t="0" r="r" b="b"/>
              <a:pathLst>
                <a:path w="4" h="4">
                  <a:moveTo>
                    <a:pt x="4" y="0"/>
                  </a:moveTo>
                  <a:lnTo>
                    <a:pt x="4" y="0"/>
                  </a:lnTo>
                  <a:lnTo>
                    <a:pt x="0" y="0"/>
                  </a:lnTo>
                  <a:lnTo>
                    <a:pt x="0" y="4"/>
                  </a:lnTo>
                  <a:lnTo>
                    <a:pt x="4" y="4"/>
                  </a:lnTo>
                  <a:lnTo>
                    <a:pt x="4" y="0"/>
                  </a:lnTo>
                  <a:close/>
                </a:path>
              </a:pathLst>
            </a:custGeom>
            <a:grpFill/>
            <a:ln w="0">
              <a:noFill/>
              <a:prstDash val="solid"/>
              <a:round/>
              <a:headEnd/>
              <a:tailEnd/>
            </a:ln>
          </p:spPr>
          <p:txBody>
            <a:bodyPr/>
            <a:lstStyle/>
            <a:p>
              <a:pPr defTabSz="543689">
                <a:defRPr/>
              </a:pPr>
              <a:endParaRPr lang="zh-CN" altLang="en-US" sz="3201"/>
            </a:p>
          </p:txBody>
        </p:sp>
        <p:sp>
          <p:nvSpPr>
            <p:cNvPr id="264" name="Freeform 122"/>
            <p:cNvSpPr>
              <a:spLocks/>
            </p:cNvSpPr>
            <p:nvPr/>
          </p:nvSpPr>
          <p:spPr bwMode="auto">
            <a:xfrm>
              <a:off x="3975101" y="881064"/>
              <a:ext cx="3175" cy="4763"/>
            </a:xfrm>
            <a:custGeom>
              <a:avLst/>
              <a:gdLst>
                <a:gd name="T0" fmla="*/ 4 w 4"/>
                <a:gd name="T1" fmla="*/ 0 h 4"/>
                <a:gd name="T2" fmla="*/ 4 w 4"/>
                <a:gd name="T3" fmla="*/ 0 h 4"/>
                <a:gd name="T4" fmla="*/ 0 w 4"/>
                <a:gd name="T5" fmla="*/ 0 h 4"/>
                <a:gd name="T6" fmla="*/ 0 w 4"/>
                <a:gd name="T7" fmla="*/ 4 h 4"/>
                <a:gd name="T8" fmla="*/ 4 w 4"/>
                <a:gd name="T9" fmla="*/ 4 h 4"/>
                <a:gd name="T10" fmla="*/ 4 w 4"/>
                <a:gd name="T11" fmla="*/ 0 h 4"/>
              </a:gdLst>
              <a:ahLst/>
              <a:cxnLst>
                <a:cxn ang="0">
                  <a:pos x="T0" y="T1"/>
                </a:cxn>
                <a:cxn ang="0">
                  <a:pos x="T2" y="T3"/>
                </a:cxn>
                <a:cxn ang="0">
                  <a:pos x="T4" y="T5"/>
                </a:cxn>
                <a:cxn ang="0">
                  <a:pos x="T6" y="T7"/>
                </a:cxn>
                <a:cxn ang="0">
                  <a:pos x="T8" y="T9"/>
                </a:cxn>
                <a:cxn ang="0">
                  <a:pos x="T10" y="T11"/>
                </a:cxn>
              </a:cxnLst>
              <a:rect l="0" t="0" r="r" b="b"/>
              <a:pathLst>
                <a:path w="4" h="4">
                  <a:moveTo>
                    <a:pt x="4" y="0"/>
                  </a:moveTo>
                  <a:lnTo>
                    <a:pt x="4" y="0"/>
                  </a:lnTo>
                  <a:lnTo>
                    <a:pt x="0" y="0"/>
                  </a:lnTo>
                  <a:lnTo>
                    <a:pt x="0" y="4"/>
                  </a:lnTo>
                  <a:lnTo>
                    <a:pt x="4" y="4"/>
                  </a:lnTo>
                  <a:lnTo>
                    <a:pt x="4" y="0"/>
                  </a:lnTo>
                  <a:close/>
                </a:path>
              </a:pathLst>
            </a:custGeom>
            <a:grpFill/>
            <a:ln w="0">
              <a:noFill/>
              <a:prstDash val="solid"/>
              <a:round/>
              <a:headEnd/>
              <a:tailEnd/>
            </a:ln>
          </p:spPr>
          <p:txBody>
            <a:bodyPr/>
            <a:lstStyle/>
            <a:p>
              <a:pPr defTabSz="543689">
                <a:defRPr/>
              </a:pPr>
              <a:endParaRPr lang="zh-CN" altLang="en-US" sz="3201"/>
            </a:p>
          </p:txBody>
        </p:sp>
        <p:sp>
          <p:nvSpPr>
            <p:cNvPr id="265" name="Freeform 123"/>
            <p:cNvSpPr>
              <a:spLocks/>
            </p:cNvSpPr>
            <p:nvPr/>
          </p:nvSpPr>
          <p:spPr bwMode="auto">
            <a:xfrm>
              <a:off x="3975101" y="890589"/>
              <a:ext cx="3175" cy="4763"/>
            </a:xfrm>
            <a:custGeom>
              <a:avLst/>
              <a:gdLst>
                <a:gd name="T0" fmla="*/ 4 w 4"/>
                <a:gd name="T1" fmla="*/ 0 h 4"/>
                <a:gd name="T2" fmla="*/ 4 w 4"/>
                <a:gd name="T3" fmla="*/ 0 h 4"/>
                <a:gd name="T4" fmla="*/ 0 w 4"/>
                <a:gd name="T5" fmla="*/ 0 h 4"/>
                <a:gd name="T6" fmla="*/ 0 w 4"/>
                <a:gd name="T7" fmla="*/ 4 h 4"/>
                <a:gd name="T8" fmla="*/ 4 w 4"/>
                <a:gd name="T9" fmla="*/ 4 h 4"/>
                <a:gd name="T10" fmla="*/ 4 w 4"/>
                <a:gd name="T11" fmla="*/ 0 h 4"/>
              </a:gdLst>
              <a:ahLst/>
              <a:cxnLst>
                <a:cxn ang="0">
                  <a:pos x="T0" y="T1"/>
                </a:cxn>
                <a:cxn ang="0">
                  <a:pos x="T2" y="T3"/>
                </a:cxn>
                <a:cxn ang="0">
                  <a:pos x="T4" y="T5"/>
                </a:cxn>
                <a:cxn ang="0">
                  <a:pos x="T6" y="T7"/>
                </a:cxn>
                <a:cxn ang="0">
                  <a:pos x="T8" y="T9"/>
                </a:cxn>
                <a:cxn ang="0">
                  <a:pos x="T10" y="T11"/>
                </a:cxn>
              </a:cxnLst>
              <a:rect l="0" t="0" r="r" b="b"/>
              <a:pathLst>
                <a:path w="4" h="4">
                  <a:moveTo>
                    <a:pt x="4" y="0"/>
                  </a:moveTo>
                  <a:lnTo>
                    <a:pt x="4" y="0"/>
                  </a:lnTo>
                  <a:lnTo>
                    <a:pt x="0" y="0"/>
                  </a:lnTo>
                  <a:lnTo>
                    <a:pt x="0" y="4"/>
                  </a:lnTo>
                  <a:lnTo>
                    <a:pt x="4" y="4"/>
                  </a:lnTo>
                  <a:lnTo>
                    <a:pt x="4" y="0"/>
                  </a:lnTo>
                  <a:close/>
                </a:path>
              </a:pathLst>
            </a:custGeom>
            <a:grpFill/>
            <a:ln w="0">
              <a:noFill/>
              <a:prstDash val="solid"/>
              <a:round/>
              <a:headEnd/>
              <a:tailEnd/>
            </a:ln>
          </p:spPr>
          <p:txBody>
            <a:bodyPr/>
            <a:lstStyle/>
            <a:p>
              <a:pPr defTabSz="543689">
                <a:defRPr/>
              </a:pPr>
              <a:endParaRPr lang="zh-CN" altLang="en-US" sz="3201"/>
            </a:p>
          </p:txBody>
        </p:sp>
        <p:sp>
          <p:nvSpPr>
            <p:cNvPr id="266" name="Freeform 124"/>
            <p:cNvSpPr>
              <a:spLocks/>
            </p:cNvSpPr>
            <p:nvPr/>
          </p:nvSpPr>
          <p:spPr bwMode="auto">
            <a:xfrm>
              <a:off x="3975101" y="865189"/>
              <a:ext cx="3175" cy="3175"/>
            </a:xfrm>
            <a:custGeom>
              <a:avLst/>
              <a:gdLst>
                <a:gd name="T0" fmla="*/ 4 w 4"/>
                <a:gd name="T1" fmla="*/ 0 h 4"/>
                <a:gd name="T2" fmla="*/ 4 w 4"/>
                <a:gd name="T3" fmla="*/ 0 h 4"/>
                <a:gd name="T4" fmla="*/ 0 w 4"/>
                <a:gd name="T5" fmla="*/ 0 h 4"/>
                <a:gd name="T6" fmla="*/ 0 w 4"/>
                <a:gd name="T7" fmla="*/ 4 h 4"/>
                <a:gd name="T8" fmla="*/ 4 w 4"/>
                <a:gd name="T9" fmla="*/ 4 h 4"/>
                <a:gd name="T10" fmla="*/ 4 w 4"/>
                <a:gd name="T11" fmla="*/ 0 h 4"/>
              </a:gdLst>
              <a:ahLst/>
              <a:cxnLst>
                <a:cxn ang="0">
                  <a:pos x="T0" y="T1"/>
                </a:cxn>
                <a:cxn ang="0">
                  <a:pos x="T2" y="T3"/>
                </a:cxn>
                <a:cxn ang="0">
                  <a:pos x="T4" y="T5"/>
                </a:cxn>
                <a:cxn ang="0">
                  <a:pos x="T6" y="T7"/>
                </a:cxn>
                <a:cxn ang="0">
                  <a:pos x="T8" y="T9"/>
                </a:cxn>
                <a:cxn ang="0">
                  <a:pos x="T10" y="T11"/>
                </a:cxn>
              </a:cxnLst>
              <a:rect l="0" t="0" r="r" b="b"/>
              <a:pathLst>
                <a:path w="4" h="4">
                  <a:moveTo>
                    <a:pt x="4" y="0"/>
                  </a:moveTo>
                  <a:lnTo>
                    <a:pt x="4" y="0"/>
                  </a:lnTo>
                  <a:lnTo>
                    <a:pt x="0" y="0"/>
                  </a:lnTo>
                  <a:lnTo>
                    <a:pt x="0" y="4"/>
                  </a:lnTo>
                  <a:lnTo>
                    <a:pt x="4" y="4"/>
                  </a:lnTo>
                  <a:lnTo>
                    <a:pt x="4" y="0"/>
                  </a:lnTo>
                  <a:close/>
                </a:path>
              </a:pathLst>
            </a:custGeom>
            <a:grpFill/>
            <a:ln w="0">
              <a:noFill/>
              <a:prstDash val="solid"/>
              <a:round/>
              <a:headEnd/>
              <a:tailEnd/>
            </a:ln>
          </p:spPr>
          <p:txBody>
            <a:bodyPr/>
            <a:lstStyle/>
            <a:p>
              <a:pPr defTabSz="543689">
                <a:defRPr/>
              </a:pPr>
              <a:endParaRPr lang="zh-CN" altLang="en-US" sz="3201"/>
            </a:p>
          </p:txBody>
        </p:sp>
        <p:sp>
          <p:nvSpPr>
            <p:cNvPr id="267" name="Freeform 125"/>
            <p:cNvSpPr>
              <a:spLocks/>
            </p:cNvSpPr>
            <p:nvPr/>
          </p:nvSpPr>
          <p:spPr bwMode="auto">
            <a:xfrm>
              <a:off x="3975101" y="869951"/>
              <a:ext cx="3175" cy="3175"/>
            </a:xfrm>
            <a:custGeom>
              <a:avLst/>
              <a:gdLst>
                <a:gd name="T0" fmla="*/ 4 w 4"/>
                <a:gd name="T1" fmla="*/ 0 h 4"/>
                <a:gd name="T2" fmla="*/ 4 w 4"/>
                <a:gd name="T3" fmla="*/ 0 h 4"/>
                <a:gd name="T4" fmla="*/ 0 w 4"/>
                <a:gd name="T5" fmla="*/ 0 h 4"/>
                <a:gd name="T6" fmla="*/ 0 w 4"/>
                <a:gd name="T7" fmla="*/ 4 h 4"/>
                <a:gd name="T8" fmla="*/ 4 w 4"/>
                <a:gd name="T9" fmla="*/ 4 h 4"/>
                <a:gd name="T10" fmla="*/ 4 w 4"/>
                <a:gd name="T11" fmla="*/ 0 h 4"/>
              </a:gdLst>
              <a:ahLst/>
              <a:cxnLst>
                <a:cxn ang="0">
                  <a:pos x="T0" y="T1"/>
                </a:cxn>
                <a:cxn ang="0">
                  <a:pos x="T2" y="T3"/>
                </a:cxn>
                <a:cxn ang="0">
                  <a:pos x="T4" y="T5"/>
                </a:cxn>
                <a:cxn ang="0">
                  <a:pos x="T6" y="T7"/>
                </a:cxn>
                <a:cxn ang="0">
                  <a:pos x="T8" y="T9"/>
                </a:cxn>
                <a:cxn ang="0">
                  <a:pos x="T10" y="T11"/>
                </a:cxn>
              </a:cxnLst>
              <a:rect l="0" t="0" r="r" b="b"/>
              <a:pathLst>
                <a:path w="4" h="4">
                  <a:moveTo>
                    <a:pt x="4" y="0"/>
                  </a:moveTo>
                  <a:lnTo>
                    <a:pt x="4" y="0"/>
                  </a:lnTo>
                  <a:lnTo>
                    <a:pt x="0" y="0"/>
                  </a:lnTo>
                  <a:lnTo>
                    <a:pt x="0" y="4"/>
                  </a:lnTo>
                  <a:lnTo>
                    <a:pt x="4" y="4"/>
                  </a:lnTo>
                  <a:lnTo>
                    <a:pt x="4" y="0"/>
                  </a:lnTo>
                  <a:close/>
                </a:path>
              </a:pathLst>
            </a:custGeom>
            <a:grpFill/>
            <a:ln w="0">
              <a:noFill/>
              <a:prstDash val="solid"/>
              <a:round/>
              <a:headEnd/>
              <a:tailEnd/>
            </a:ln>
          </p:spPr>
          <p:txBody>
            <a:bodyPr/>
            <a:lstStyle/>
            <a:p>
              <a:pPr defTabSz="543689">
                <a:defRPr/>
              </a:pPr>
              <a:endParaRPr lang="zh-CN" altLang="en-US" sz="3201"/>
            </a:p>
          </p:txBody>
        </p:sp>
        <p:sp>
          <p:nvSpPr>
            <p:cNvPr id="268" name="Freeform 126"/>
            <p:cNvSpPr>
              <a:spLocks noEditPoints="1"/>
            </p:cNvSpPr>
            <p:nvPr/>
          </p:nvSpPr>
          <p:spPr bwMode="auto">
            <a:xfrm>
              <a:off x="3832226" y="855664"/>
              <a:ext cx="174625" cy="44450"/>
            </a:xfrm>
            <a:custGeom>
              <a:avLst/>
              <a:gdLst>
                <a:gd name="T0" fmla="*/ 198 w 205"/>
                <a:gd name="T1" fmla="*/ 25 h 53"/>
                <a:gd name="T2" fmla="*/ 198 w 205"/>
                <a:gd name="T3" fmla="*/ 25 h 53"/>
                <a:gd name="T4" fmla="*/ 110 w 205"/>
                <a:gd name="T5" fmla="*/ 25 h 53"/>
                <a:gd name="T6" fmla="*/ 110 w 205"/>
                <a:gd name="T7" fmla="*/ 22 h 53"/>
                <a:gd name="T8" fmla="*/ 165 w 205"/>
                <a:gd name="T9" fmla="*/ 22 h 53"/>
                <a:gd name="T10" fmla="*/ 165 w 205"/>
                <a:gd name="T11" fmla="*/ 3 h 53"/>
                <a:gd name="T12" fmla="*/ 198 w 205"/>
                <a:gd name="T13" fmla="*/ 3 h 53"/>
                <a:gd name="T14" fmla="*/ 198 w 205"/>
                <a:gd name="T15" fmla="*/ 25 h 53"/>
                <a:gd name="T16" fmla="*/ 198 w 205"/>
                <a:gd name="T17" fmla="*/ 50 h 53"/>
                <a:gd name="T18" fmla="*/ 198 w 205"/>
                <a:gd name="T19" fmla="*/ 50 h 53"/>
                <a:gd name="T20" fmla="*/ 110 w 205"/>
                <a:gd name="T21" fmla="*/ 50 h 53"/>
                <a:gd name="T22" fmla="*/ 110 w 205"/>
                <a:gd name="T23" fmla="*/ 47 h 53"/>
                <a:gd name="T24" fmla="*/ 165 w 205"/>
                <a:gd name="T25" fmla="*/ 47 h 53"/>
                <a:gd name="T26" fmla="*/ 165 w 205"/>
                <a:gd name="T27" fmla="*/ 28 h 53"/>
                <a:gd name="T28" fmla="*/ 198 w 205"/>
                <a:gd name="T29" fmla="*/ 28 h 53"/>
                <a:gd name="T30" fmla="*/ 198 w 205"/>
                <a:gd name="T31" fmla="*/ 50 h 53"/>
                <a:gd name="T32" fmla="*/ 0 w 205"/>
                <a:gd name="T33" fmla="*/ 53 h 53"/>
                <a:gd name="T34" fmla="*/ 0 w 205"/>
                <a:gd name="T35" fmla="*/ 53 h 53"/>
                <a:gd name="T36" fmla="*/ 205 w 205"/>
                <a:gd name="T37" fmla="*/ 53 h 53"/>
                <a:gd name="T38" fmla="*/ 205 w 205"/>
                <a:gd name="T39" fmla="*/ 0 h 53"/>
                <a:gd name="T40" fmla="*/ 0 w 205"/>
                <a:gd name="T41" fmla="*/ 0 h 53"/>
                <a:gd name="T42" fmla="*/ 0 w 205"/>
                <a:gd name="T43" fmla="*/ 5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05" h="53">
                  <a:moveTo>
                    <a:pt x="198" y="25"/>
                  </a:moveTo>
                  <a:lnTo>
                    <a:pt x="198" y="25"/>
                  </a:lnTo>
                  <a:lnTo>
                    <a:pt x="110" y="25"/>
                  </a:lnTo>
                  <a:lnTo>
                    <a:pt x="110" y="22"/>
                  </a:lnTo>
                  <a:lnTo>
                    <a:pt x="165" y="22"/>
                  </a:lnTo>
                  <a:lnTo>
                    <a:pt x="165" y="3"/>
                  </a:lnTo>
                  <a:lnTo>
                    <a:pt x="198" y="3"/>
                  </a:lnTo>
                  <a:lnTo>
                    <a:pt x="198" y="25"/>
                  </a:lnTo>
                  <a:close/>
                  <a:moveTo>
                    <a:pt x="198" y="50"/>
                  </a:moveTo>
                  <a:lnTo>
                    <a:pt x="198" y="50"/>
                  </a:lnTo>
                  <a:lnTo>
                    <a:pt x="110" y="50"/>
                  </a:lnTo>
                  <a:lnTo>
                    <a:pt x="110" y="47"/>
                  </a:lnTo>
                  <a:lnTo>
                    <a:pt x="165" y="47"/>
                  </a:lnTo>
                  <a:lnTo>
                    <a:pt x="165" y="28"/>
                  </a:lnTo>
                  <a:lnTo>
                    <a:pt x="198" y="28"/>
                  </a:lnTo>
                  <a:lnTo>
                    <a:pt x="198" y="50"/>
                  </a:lnTo>
                  <a:close/>
                  <a:moveTo>
                    <a:pt x="0" y="53"/>
                  </a:moveTo>
                  <a:lnTo>
                    <a:pt x="0" y="53"/>
                  </a:lnTo>
                  <a:lnTo>
                    <a:pt x="205" y="53"/>
                  </a:lnTo>
                  <a:lnTo>
                    <a:pt x="205" y="0"/>
                  </a:lnTo>
                  <a:lnTo>
                    <a:pt x="0" y="0"/>
                  </a:lnTo>
                  <a:lnTo>
                    <a:pt x="0" y="53"/>
                  </a:lnTo>
                  <a:close/>
                </a:path>
              </a:pathLst>
            </a:custGeom>
            <a:grpFill/>
            <a:ln w="0">
              <a:noFill/>
              <a:prstDash val="solid"/>
              <a:round/>
              <a:headEnd/>
              <a:tailEnd/>
            </a:ln>
          </p:spPr>
          <p:txBody>
            <a:bodyPr/>
            <a:lstStyle/>
            <a:p>
              <a:pPr defTabSz="543689">
                <a:defRPr/>
              </a:pPr>
              <a:endParaRPr lang="zh-CN" altLang="en-US" sz="3201"/>
            </a:p>
          </p:txBody>
        </p:sp>
        <p:sp>
          <p:nvSpPr>
            <p:cNvPr id="269" name="Freeform 127"/>
            <p:cNvSpPr>
              <a:spLocks/>
            </p:cNvSpPr>
            <p:nvPr/>
          </p:nvSpPr>
          <p:spPr bwMode="auto">
            <a:xfrm>
              <a:off x="4156076" y="885826"/>
              <a:ext cx="4763" cy="3175"/>
            </a:xfrm>
            <a:custGeom>
              <a:avLst/>
              <a:gdLst>
                <a:gd name="T0" fmla="*/ 5 w 5"/>
                <a:gd name="T1" fmla="*/ 0 h 4"/>
                <a:gd name="T2" fmla="*/ 5 w 5"/>
                <a:gd name="T3" fmla="*/ 0 h 4"/>
                <a:gd name="T4" fmla="*/ 0 w 5"/>
                <a:gd name="T5" fmla="*/ 0 h 4"/>
                <a:gd name="T6" fmla="*/ 0 w 5"/>
                <a:gd name="T7" fmla="*/ 4 h 4"/>
                <a:gd name="T8" fmla="*/ 5 w 5"/>
                <a:gd name="T9" fmla="*/ 4 h 4"/>
                <a:gd name="T10" fmla="*/ 5 w 5"/>
                <a:gd name="T11" fmla="*/ 0 h 4"/>
              </a:gdLst>
              <a:ahLst/>
              <a:cxnLst>
                <a:cxn ang="0">
                  <a:pos x="T0" y="T1"/>
                </a:cxn>
                <a:cxn ang="0">
                  <a:pos x="T2" y="T3"/>
                </a:cxn>
                <a:cxn ang="0">
                  <a:pos x="T4" y="T5"/>
                </a:cxn>
                <a:cxn ang="0">
                  <a:pos x="T6" y="T7"/>
                </a:cxn>
                <a:cxn ang="0">
                  <a:pos x="T8" y="T9"/>
                </a:cxn>
                <a:cxn ang="0">
                  <a:pos x="T10" y="T11"/>
                </a:cxn>
              </a:cxnLst>
              <a:rect l="0" t="0" r="r" b="b"/>
              <a:pathLst>
                <a:path w="5" h="4">
                  <a:moveTo>
                    <a:pt x="5" y="0"/>
                  </a:moveTo>
                  <a:lnTo>
                    <a:pt x="5" y="0"/>
                  </a:lnTo>
                  <a:lnTo>
                    <a:pt x="0" y="0"/>
                  </a:lnTo>
                  <a:lnTo>
                    <a:pt x="0" y="4"/>
                  </a:lnTo>
                  <a:lnTo>
                    <a:pt x="5" y="4"/>
                  </a:lnTo>
                  <a:lnTo>
                    <a:pt x="5" y="0"/>
                  </a:lnTo>
                  <a:close/>
                </a:path>
              </a:pathLst>
            </a:custGeom>
            <a:grpFill/>
            <a:ln w="0">
              <a:noFill/>
              <a:prstDash val="solid"/>
              <a:round/>
              <a:headEnd/>
              <a:tailEnd/>
            </a:ln>
          </p:spPr>
          <p:txBody>
            <a:bodyPr/>
            <a:lstStyle/>
            <a:p>
              <a:pPr defTabSz="543689">
                <a:defRPr/>
              </a:pPr>
              <a:endParaRPr lang="zh-CN" altLang="en-US" sz="3201"/>
            </a:p>
          </p:txBody>
        </p:sp>
        <p:sp>
          <p:nvSpPr>
            <p:cNvPr id="270" name="Freeform 128"/>
            <p:cNvSpPr>
              <a:spLocks/>
            </p:cNvSpPr>
            <p:nvPr/>
          </p:nvSpPr>
          <p:spPr bwMode="auto">
            <a:xfrm>
              <a:off x="4156076" y="860426"/>
              <a:ext cx="4763" cy="3175"/>
            </a:xfrm>
            <a:custGeom>
              <a:avLst/>
              <a:gdLst>
                <a:gd name="T0" fmla="*/ 5 w 5"/>
                <a:gd name="T1" fmla="*/ 0 h 4"/>
                <a:gd name="T2" fmla="*/ 5 w 5"/>
                <a:gd name="T3" fmla="*/ 0 h 4"/>
                <a:gd name="T4" fmla="*/ 0 w 5"/>
                <a:gd name="T5" fmla="*/ 0 h 4"/>
                <a:gd name="T6" fmla="*/ 0 w 5"/>
                <a:gd name="T7" fmla="*/ 4 h 4"/>
                <a:gd name="T8" fmla="*/ 5 w 5"/>
                <a:gd name="T9" fmla="*/ 4 h 4"/>
                <a:gd name="T10" fmla="*/ 5 w 5"/>
                <a:gd name="T11" fmla="*/ 0 h 4"/>
              </a:gdLst>
              <a:ahLst/>
              <a:cxnLst>
                <a:cxn ang="0">
                  <a:pos x="T0" y="T1"/>
                </a:cxn>
                <a:cxn ang="0">
                  <a:pos x="T2" y="T3"/>
                </a:cxn>
                <a:cxn ang="0">
                  <a:pos x="T4" y="T5"/>
                </a:cxn>
                <a:cxn ang="0">
                  <a:pos x="T6" y="T7"/>
                </a:cxn>
                <a:cxn ang="0">
                  <a:pos x="T8" y="T9"/>
                </a:cxn>
                <a:cxn ang="0">
                  <a:pos x="T10" y="T11"/>
                </a:cxn>
              </a:cxnLst>
              <a:rect l="0" t="0" r="r" b="b"/>
              <a:pathLst>
                <a:path w="5" h="4">
                  <a:moveTo>
                    <a:pt x="5" y="0"/>
                  </a:moveTo>
                  <a:lnTo>
                    <a:pt x="5" y="0"/>
                  </a:lnTo>
                  <a:lnTo>
                    <a:pt x="0" y="0"/>
                  </a:lnTo>
                  <a:lnTo>
                    <a:pt x="0" y="4"/>
                  </a:lnTo>
                  <a:lnTo>
                    <a:pt x="5" y="4"/>
                  </a:lnTo>
                  <a:lnTo>
                    <a:pt x="5" y="0"/>
                  </a:lnTo>
                  <a:close/>
                </a:path>
              </a:pathLst>
            </a:custGeom>
            <a:grpFill/>
            <a:ln w="0">
              <a:noFill/>
              <a:prstDash val="solid"/>
              <a:round/>
              <a:headEnd/>
              <a:tailEnd/>
            </a:ln>
          </p:spPr>
          <p:txBody>
            <a:bodyPr/>
            <a:lstStyle/>
            <a:p>
              <a:pPr defTabSz="543689">
                <a:defRPr/>
              </a:pPr>
              <a:endParaRPr lang="zh-CN" altLang="en-US" sz="3201"/>
            </a:p>
          </p:txBody>
        </p:sp>
        <p:sp>
          <p:nvSpPr>
            <p:cNvPr id="271" name="Freeform 129"/>
            <p:cNvSpPr>
              <a:spLocks/>
            </p:cNvSpPr>
            <p:nvPr/>
          </p:nvSpPr>
          <p:spPr bwMode="auto">
            <a:xfrm>
              <a:off x="4156076" y="881064"/>
              <a:ext cx="4763" cy="4763"/>
            </a:xfrm>
            <a:custGeom>
              <a:avLst/>
              <a:gdLst>
                <a:gd name="T0" fmla="*/ 5 w 5"/>
                <a:gd name="T1" fmla="*/ 0 h 4"/>
                <a:gd name="T2" fmla="*/ 5 w 5"/>
                <a:gd name="T3" fmla="*/ 0 h 4"/>
                <a:gd name="T4" fmla="*/ 0 w 5"/>
                <a:gd name="T5" fmla="*/ 0 h 4"/>
                <a:gd name="T6" fmla="*/ 0 w 5"/>
                <a:gd name="T7" fmla="*/ 4 h 4"/>
                <a:gd name="T8" fmla="*/ 5 w 5"/>
                <a:gd name="T9" fmla="*/ 4 h 4"/>
                <a:gd name="T10" fmla="*/ 5 w 5"/>
                <a:gd name="T11" fmla="*/ 0 h 4"/>
              </a:gdLst>
              <a:ahLst/>
              <a:cxnLst>
                <a:cxn ang="0">
                  <a:pos x="T0" y="T1"/>
                </a:cxn>
                <a:cxn ang="0">
                  <a:pos x="T2" y="T3"/>
                </a:cxn>
                <a:cxn ang="0">
                  <a:pos x="T4" y="T5"/>
                </a:cxn>
                <a:cxn ang="0">
                  <a:pos x="T6" y="T7"/>
                </a:cxn>
                <a:cxn ang="0">
                  <a:pos x="T8" y="T9"/>
                </a:cxn>
                <a:cxn ang="0">
                  <a:pos x="T10" y="T11"/>
                </a:cxn>
              </a:cxnLst>
              <a:rect l="0" t="0" r="r" b="b"/>
              <a:pathLst>
                <a:path w="5" h="4">
                  <a:moveTo>
                    <a:pt x="5" y="0"/>
                  </a:moveTo>
                  <a:lnTo>
                    <a:pt x="5" y="0"/>
                  </a:lnTo>
                  <a:lnTo>
                    <a:pt x="0" y="0"/>
                  </a:lnTo>
                  <a:lnTo>
                    <a:pt x="0" y="4"/>
                  </a:lnTo>
                  <a:lnTo>
                    <a:pt x="5" y="4"/>
                  </a:lnTo>
                  <a:lnTo>
                    <a:pt x="5" y="0"/>
                  </a:lnTo>
                  <a:close/>
                </a:path>
              </a:pathLst>
            </a:custGeom>
            <a:grpFill/>
            <a:ln w="0">
              <a:noFill/>
              <a:prstDash val="solid"/>
              <a:round/>
              <a:headEnd/>
              <a:tailEnd/>
            </a:ln>
          </p:spPr>
          <p:txBody>
            <a:bodyPr/>
            <a:lstStyle/>
            <a:p>
              <a:pPr defTabSz="543689">
                <a:defRPr/>
              </a:pPr>
              <a:endParaRPr lang="zh-CN" altLang="en-US" sz="3201"/>
            </a:p>
          </p:txBody>
        </p:sp>
        <p:sp>
          <p:nvSpPr>
            <p:cNvPr id="272" name="Freeform 130"/>
            <p:cNvSpPr>
              <a:spLocks/>
            </p:cNvSpPr>
            <p:nvPr/>
          </p:nvSpPr>
          <p:spPr bwMode="auto">
            <a:xfrm>
              <a:off x="4156076" y="890589"/>
              <a:ext cx="4763" cy="4763"/>
            </a:xfrm>
            <a:custGeom>
              <a:avLst/>
              <a:gdLst>
                <a:gd name="T0" fmla="*/ 5 w 5"/>
                <a:gd name="T1" fmla="*/ 0 h 4"/>
                <a:gd name="T2" fmla="*/ 5 w 5"/>
                <a:gd name="T3" fmla="*/ 0 h 4"/>
                <a:gd name="T4" fmla="*/ 0 w 5"/>
                <a:gd name="T5" fmla="*/ 0 h 4"/>
                <a:gd name="T6" fmla="*/ 0 w 5"/>
                <a:gd name="T7" fmla="*/ 4 h 4"/>
                <a:gd name="T8" fmla="*/ 5 w 5"/>
                <a:gd name="T9" fmla="*/ 4 h 4"/>
                <a:gd name="T10" fmla="*/ 5 w 5"/>
                <a:gd name="T11" fmla="*/ 0 h 4"/>
              </a:gdLst>
              <a:ahLst/>
              <a:cxnLst>
                <a:cxn ang="0">
                  <a:pos x="T0" y="T1"/>
                </a:cxn>
                <a:cxn ang="0">
                  <a:pos x="T2" y="T3"/>
                </a:cxn>
                <a:cxn ang="0">
                  <a:pos x="T4" y="T5"/>
                </a:cxn>
                <a:cxn ang="0">
                  <a:pos x="T6" y="T7"/>
                </a:cxn>
                <a:cxn ang="0">
                  <a:pos x="T8" y="T9"/>
                </a:cxn>
                <a:cxn ang="0">
                  <a:pos x="T10" y="T11"/>
                </a:cxn>
              </a:cxnLst>
              <a:rect l="0" t="0" r="r" b="b"/>
              <a:pathLst>
                <a:path w="5" h="4">
                  <a:moveTo>
                    <a:pt x="5" y="0"/>
                  </a:moveTo>
                  <a:lnTo>
                    <a:pt x="5" y="0"/>
                  </a:lnTo>
                  <a:lnTo>
                    <a:pt x="0" y="0"/>
                  </a:lnTo>
                  <a:lnTo>
                    <a:pt x="0" y="4"/>
                  </a:lnTo>
                  <a:lnTo>
                    <a:pt x="5" y="4"/>
                  </a:lnTo>
                  <a:lnTo>
                    <a:pt x="5" y="0"/>
                  </a:lnTo>
                  <a:close/>
                </a:path>
              </a:pathLst>
            </a:custGeom>
            <a:grpFill/>
            <a:ln w="0">
              <a:noFill/>
              <a:prstDash val="solid"/>
              <a:round/>
              <a:headEnd/>
              <a:tailEnd/>
            </a:ln>
          </p:spPr>
          <p:txBody>
            <a:bodyPr/>
            <a:lstStyle/>
            <a:p>
              <a:pPr defTabSz="543689">
                <a:defRPr/>
              </a:pPr>
              <a:endParaRPr lang="zh-CN" altLang="en-US" sz="3201"/>
            </a:p>
          </p:txBody>
        </p:sp>
        <p:sp>
          <p:nvSpPr>
            <p:cNvPr id="273" name="Freeform 131"/>
            <p:cNvSpPr>
              <a:spLocks/>
            </p:cNvSpPr>
            <p:nvPr/>
          </p:nvSpPr>
          <p:spPr bwMode="auto">
            <a:xfrm>
              <a:off x="4156076" y="865189"/>
              <a:ext cx="4763" cy="3175"/>
            </a:xfrm>
            <a:custGeom>
              <a:avLst/>
              <a:gdLst>
                <a:gd name="T0" fmla="*/ 5 w 5"/>
                <a:gd name="T1" fmla="*/ 0 h 4"/>
                <a:gd name="T2" fmla="*/ 5 w 5"/>
                <a:gd name="T3" fmla="*/ 0 h 4"/>
                <a:gd name="T4" fmla="*/ 0 w 5"/>
                <a:gd name="T5" fmla="*/ 0 h 4"/>
                <a:gd name="T6" fmla="*/ 0 w 5"/>
                <a:gd name="T7" fmla="*/ 4 h 4"/>
                <a:gd name="T8" fmla="*/ 5 w 5"/>
                <a:gd name="T9" fmla="*/ 4 h 4"/>
                <a:gd name="T10" fmla="*/ 5 w 5"/>
                <a:gd name="T11" fmla="*/ 0 h 4"/>
              </a:gdLst>
              <a:ahLst/>
              <a:cxnLst>
                <a:cxn ang="0">
                  <a:pos x="T0" y="T1"/>
                </a:cxn>
                <a:cxn ang="0">
                  <a:pos x="T2" y="T3"/>
                </a:cxn>
                <a:cxn ang="0">
                  <a:pos x="T4" y="T5"/>
                </a:cxn>
                <a:cxn ang="0">
                  <a:pos x="T6" y="T7"/>
                </a:cxn>
                <a:cxn ang="0">
                  <a:pos x="T8" y="T9"/>
                </a:cxn>
                <a:cxn ang="0">
                  <a:pos x="T10" y="T11"/>
                </a:cxn>
              </a:cxnLst>
              <a:rect l="0" t="0" r="r" b="b"/>
              <a:pathLst>
                <a:path w="5" h="4">
                  <a:moveTo>
                    <a:pt x="5" y="0"/>
                  </a:moveTo>
                  <a:lnTo>
                    <a:pt x="5" y="0"/>
                  </a:lnTo>
                  <a:lnTo>
                    <a:pt x="0" y="0"/>
                  </a:lnTo>
                  <a:lnTo>
                    <a:pt x="0" y="4"/>
                  </a:lnTo>
                  <a:lnTo>
                    <a:pt x="5" y="4"/>
                  </a:lnTo>
                  <a:lnTo>
                    <a:pt x="5" y="0"/>
                  </a:lnTo>
                  <a:close/>
                </a:path>
              </a:pathLst>
            </a:custGeom>
            <a:grpFill/>
            <a:ln w="0">
              <a:noFill/>
              <a:prstDash val="solid"/>
              <a:round/>
              <a:headEnd/>
              <a:tailEnd/>
            </a:ln>
          </p:spPr>
          <p:txBody>
            <a:bodyPr/>
            <a:lstStyle/>
            <a:p>
              <a:pPr defTabSz="543689">
                <a:defRPr/>
              </a:pPr>
              <a:endParaRPr lang="zh-CN" altLang="en-US" sz="3201"/>
            </a:p>
          </p:txBody>
        </p:sp>
        <p:sp>
          <p:nvSpPr>
            <p:cNvPr id="274" name="Freeform 132"/>
            <p:cNvSpPr>
              <a:spLocks/>
            </p:cNvSpPr>
            <p:nvPr/>
          </p:nvSpPr>
          <p:spPr bwMode="auto">
            <a:xfrm>
              <a:off x="4156076" y="869951"/>
              <a:ext cx="4763" cy="3175"/>
            </a:xfrm>
            <a:custGeom>
              <a:avLst/>
              <a:gdLst>
                <a:gd name="T0" fmla="*/ 5 w 5"/>
                <a:gd name="T1" fmla="*/ 0 h 4"/>
                <a:gd name="T2" fmla="*/ 5 w 5"/>
                <a:gd name="T3" fmla="*/ 0 h 4"/>
                <a:gd name="T4" fmla="*/ 0 w 5"/>
                <a:gd name="T5" fmla="*/ 0 h 4"/>
                <a:gd name="T6" fmla="*/ 0 w 5"/>
                <a:gd name="T7" fmla="*/ 4 h 4"/>
                <a:gd name="T8" fmla="*/ 5 w 5"/>
                <a:gd name="T9" fmla="*/ 4 h 4"/>
                <a:gd name="T10" fmla="*/ 5 w 5"/>
                <a:gd name="T11" fmla="*/ 0 h 4"/>
              </a:gdLst>
              <a:ahLst/>
              <a:cxnLst>
                <a:cxn ang="0">
                  <a:pos x="T0" y="T1"/>
                </a:cxn>
                <a:cxn ang="0">
                  <a:pos x="T2" y="T3"/>
                </a:cxn>
                <a:cxn ang="0">
                  <a:pos x="T4" y="T5"/>
                </a:cxn>
                <a:cxn ang="0">
                  <a:pos x="T6" y="T7"/>
                </a:cxn>
                <a:cxn ang="0">
                  <a:pos x="T8" y="T9"/>
                </a:cxn>
                <a:cxn ang="0">
                  <a:pos x="T10" y="T11"/>
                </a:cxn>
              </a:cxnLst>
              <a:rect l="0" t="0" r="r" b="b"/>
              <a:pathLst>
                <a:path w="5" h="4">
                  <a:moveTo>
                    <a:pt x="5" y="0"/>
                  </a:moveTo>
                  <a:lnTo>
                    <a:pt x="5" y="0"/>
                  </a:lnTo>
                  <a:lnTo>
                    <a:pt x="0" y="0"/>
                  </a:lnTo>
                  <a:lnTo>
                    <a:pt x="0" y="4"/>
                  </a:lnTo>
                  <a:lnTo>
                    <a:pt x="5" y="4"/>
                  </a:lnTo>
                  <a:lnTo>
                    <a:pt x="5" y="0"/>
                  </a:lnTo>
                  <a:close/>
                </a:path>
              </a:pathLst>
            </a:custGeom>
            <a:grpFill/>
            <a:ln w="0">
              <a:noFill/>
              <a:prstDash val="solid"/>
              <a:round/>
              <a:headEnd/>
              <a:tailEnd/>
            </a:ln>
          </p:spPr>
          <p:txBody>
            <a:bodyPr/>
            <a:lstStyle/>
            <a:p>
              <a:pPr defTabSz="543689">
                <a:defRPr/>
              </a:pPr>
              <a:endParaRPr lang="zh-CN" altLang="en-US" sz="3201"/>
            </a:p>
          </p:txBody>
        </p:sp>
        <p:sp>
          <p:nvSpPr>
            <p:cNvPr id="275" name="Freeform 133"/>
            <p:cNvSpPr>
              <a:spLocks noEditPoints="1"/>
            </p:cNvSpPr>
            <p:nvPr/>
          </p:nvSpPr>
          <p:spPr bwMode="auto">
            <a:xfrm>
              <a:off x="4013201" y="855664"/>
              <a:ext cx="174625" cy="44450"/>
            </a:xfrm>
            <a:custGeom>
              <a:avLst/>
              <a:gdLst>
                <a:gd name="T0" fmla="*/ 198 w 204"/>
                <a:gd name="T1" fmla="*/ 25 h 53"/>
                <a:gd name="T2" fmla="*/ 198 w 204"/>
                <a:gd name="T3" fmla="*/ 25 h 53"/>
                <a:gd name="T4" fmla="*/ 110 w 204"/>
                <a:gd name="T5" fmla="*/ 25 h 53"/>
                <a:gd name="T6" fmla="*/ 110 w 204"/>
                <a:gd name="T7" fmla="*/ 22 h 53"/>
                <a:gd name="T8" fmla="*/ 164 w 204"/>
                <a:gd name="T9" fmla="*/ 22 h 53"/>
                <a:gd name="T10" fmla="*/ 164 w 204"/>
                <a:gd name="T11" fmla="*/ 3 h 53"/>
                <a:gd name="T12" fmla="*/ 198 w 204"/>
                <a:gd name="T13" fmla="*/ 3 h 53"/>
                <a:gd name="T14" fmla="*/ 198 w 204"/>
                <a:gd name="T15" fmla="*/ 25 h 53"/>
                <a:gd name="T16" fmla="*/ 198 w 204"/>
                <a:gd name="T17" fmla="*/ 50 h 53"/>
                <a:gd name="T18" fmla="*/ 198 w 204"/>
                <a:gd name="T19" fmla="*/ 50 h 53"/>
                <a:gd name="T20" fmla="*/ 110 w 204"/>
                <a:gd name="T21" fmla="*/ 50 h 53"/>
                <a:gd name="T22" fmla="*/ 110 w 204"/>
                <a:gd name="T23" fmla="*/ 47 h 53"/>
                <a:gd name="T24" fmla="*/ 164 w 204"/>
                <a:gd name="T25" fmla="*/ 47 h 53"/>
                <a:gd name="T26" fmla="*/ 164 w 204"/>
                <a:gd name="T27" fmla="*/ 28 h 53"/>
                <a:gd name="T28" fmla="*/ 198 w 204"/>
                <a:gd name="T29" fmla="*/ 28 h 53"/>
                <a:gd name="T30" fmla="*/ 198 w 204"/>
                <a:gd name="T31" fmla="*/ 50 h 53"/>
                <a:gd name="T32" fmla="*/ 0 w 204"/>
                <a:gd name="T33" fmla="*/ 53 h 53"/>
                <a:gd name="T34" fmla="*/ 0 w 204"/>
                <a:gd name="T35" fmla="*/ 53 h 53"/>
                <a:gd name="T36" fmla="*/ 204 w 204"/>
                <a:gd name="T37" fmla="*/ 53 h 53"/>
                <a:gd name="T38" fmla="*/ 204 w 204"/>
                <a:gd name="T39" fmla="*/ 0 h 53"/>
                <a:gd name="T40" fmla="*/ 0 w 204"/>
                <a:gd name="T41" fmla="*/ 0 h 53"/>
                <a:gd name="T42" fmla="*/ 0 w 204"/>
                <a:gd name="T43" fmla="*/ 5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04" h="53">
                  <a:moveTo>
                    <a:pt x="198" y="25"/>
                  </a:moveTo>
                  <a:lnTo>
                    <a:pt x="198" y="25"/>
                  </a:lnTo>
                  <a:lnTo>
                    <a:pt x="110" y="25"/>
                  </a:lnTo>
                  <a:lnTo>
                    <a:pt x="110" y="22"/>
                  </a:lnTo>
                  <a:lnTo>
                    <a:pt x="164" y="22"/>
                  </a:lnTo>
                  <a:lnTo>
                    <a:pt x="164" y="3"/>
                  </a:lnTo>
                  <a:lnTo>
                    <a:pt x="198" y="3"/>
                  </a:lnTo>
                  <a:lnTo>
                    <a:pt x="198" y="25"/>
                  </a:lnTo>
                  <a:close/>
                  <a:moveTo>
                    <a:pt x="198" y="50"/>
                  </a:moveTo>
                  <a:lnTo>
                    <a:pt x="198" y="50"/>
                  </a:lnTo>
                  <a:lnTo>
                    <a:pt x="110" y="50"/>
                  </a:lnTo>
                  <a:lnTo>
                    <a:pt x="110" y="47"/>
                  </a:lnTo>
                  <a:lnTo>
                    <a:pt x="164" y="47"/>
                  </a:lnTo>
                  <a:lnTo>
                    <a:pt x="164" y="28"/>
                  </a:lnTo>
                  <a:lnTo>
                    <a:pt x="198" y="28"/>
                  </a:lnTo>
                  <a:lnTo>
                    <a:pt x="198" y="50"/>
                  </a:lnTo>
                  <a:close/>
                  <a:moveTo>
                    <a:pt x="0" y="53"/>
                  </a:moveTo>
                  <a:lnTo>
                    <a:pt x="0" y="53"/>
                  </a:lnTo>
                  <a:lnTo>
                    <a:pt x="204" y="53"/>
                  </a:lnTo>
                  <a:lnTo>
                    <a:pt x="204" y="0"/>
                  </a:lnTo>
                  <a:lnTo>
                    <a:pt x="0" y="0"/>
                  </a:lnTo>
                  <a:lnTo>
                    <a:pt x="0" y="53"/>
                  </a:lnTo>
                  <a:close/>
                </a:path>
              </a:pathLst>
            </a:custGeom>
            <a:grpFill/>
            <a:ln w="0">
              <a:noFill/>
              <a:prstDash val="solid"/>
              <a:round/>
              <a:headEnd/>
              <a:tailEnd/>
            </a:ln>
          </p:spPr>
          <p:txBody>
            <a:bodyPr/>
            <a:lstStyle/>
            <a:p>
              <a:pPr defTabSz="543689">
                <a:defRPr/>
              </a:pPr>
              <a:endParaRPr lang="zh-CN" altLang="en-US" sz="3201"/>
            </a:p>
          </p:txBody>
        </p:sp>
        <p:sp>
          <p:nvSpPr>
            <p:cNvPr id="276" name="Freeform 134"/>
            <p:cNvSpPr>
              <a:spLocks/>
            </p:cNvSpPr>
            <p:nvPr/>
          </p:nvSpPr>
          <p:spPr bwMode="auto">
            <a:xfrm>
              <a:off x="3975101" y="938214"/>
              <a:ext cx="3175" cy="4763"/>
            </a:xfrm>
            <a:custGeom>
              <a:avLst/>
              <a:gdLst>
                <a:gd name="T0" fmla="*/ 4 w 4"/>
                <a:gd name="T1" fmla="*/ 0 h 4"/>
                <a:gd name="T2" fmla="*/ 4 w 4"/>
                <a:gd name="T3" fmla="*/ 0 h 4"/>
                <a:gd name="T4" fmla="*/ 0 w 4"/>
                <a:gd name="T5" fmla="*/ 0 h 4"/>
                <a:gd name="T6" fmla="*/ 0 w 4"/>
                <a:gd name="T7" fmla="*/ 4 h 4"/>
                <a:gd name="T8" fmla="*/ 4 w 4"/>
                <a:gd name="T9" fmla="*/ 4 h 4"/>
                <a:gd name="T10" fmla="*/ 4 w 4"/>
                <a:gd name="T11" fmla="*/ 0 h 4"/>
              </a:gdLst>
              <a:ahLst/>
              <a:cxnLst>
                <a:cxn ang="0">
                  <a:pos x="T0" y="T1"/>
                </a:cxn>
                <a:cxn ang="0">
                  <a:pos x="T2" y="T3"/>
                </a:cxn>
                <a:cxn ang="0">
                  <a:pos x="T4" y="T5"/>
                </a:cxn>
                <a:cxn ang="0">
                  <a:pos x="T6" y="T7"/>
                </a:cxn>
                <a:cxn ang="0">
                  <a:pos x="T8" y="T9"/>
                </a:cxn>
                <a:cxn ang="0">
                  <a:pos x="T10" y="T11"/>
                </a:cxn>
              </a:cxnLst>
              <a:rect l="0" t="0" r="r" b="b"/>
              <a:pathLst>
                <a:path w="4" h="4">
                  <a:moveTo>
                    <a:pt x="4" y="0"/>
                  </a:moveTo>
                  <a:lnTo>
                    <a:pt x="4" y="0"/>
                  </a:lnTo>
                  <a:lnTo>
                    <a:pt x="0" y="0"/>
                  </a:lnTo>
                  <a:lnTo>
                    <a:pt x="0" y="4"/>
                  </a:lnTo>
                  <a:lnTo>
                    <a:pt x="4" y="4"/>
                  </a:lnTo>
                  <a:lnTo>
                    <a:pt x="4" y="0"/>
                  </a:lnTo>
                  <a:close/>
                </a:path>
              </a:pathLst>
            </a:custGeom>
            <a:grpFill/>
            <a:ln w="0">
              <a:noFill/>
              <a:prstDash val="solid"/>
              <a:round/>
              <a:headEnd/>
              <a:tailEnd/>
            </a:ln>
          </p:spPr>
          <p:txBody>
            <a:bodyPr/>
            <a:lstStyle/>
            <a:p>
              <a:pPr defTabSz="543689">
                <a:defRPr/>
              </a:pPr>
              <a:endParaRPr lang="zh-CN" altLang="en-US" sz="3201"/>
            </a:p>
          </p:txBody>
        </p:sp>
        <p:sp>
          <p:nvSpPr>
            <p:cNvPr id="277" name="Freeform 135"/>
            <p:cNvSpPr>
              <a:spLocks/>
            </p:cNvSpPr>
            <p:nvPr/>
          </p:nvSpPr>
          <p:spPr bwMode="auto">
            <a:xfrm>
              <a:off x="3975101" y="912814"/>
              <a:ext cx="3175" cy="3175"/>
            </a:xfrm>
            <a:custGeom>
              <a:avLst/>
              <a:gdLst>
                <a:gd name="T0" fmla="*/ 4 w 4"/>
                <a:gd name="T1" fmla="*/ 0 h 4"/>
                <a:gd name="T2" fmla="*/ 4 w 4"/>
                <a:gd name="T3" fmla="*/ 0 h 4"/>
                <a:gd name="T4" fmla="*/ 0 w 4"/>
                <a:gd name="T5" fmla="*/ 0 h 4"/>
                <a:gd name="T6" fmla="*/ 0 w 4"/>
                <a:gd name="T7" fmla="*/ 4 h 4"/>
                <a:gd name="T8" fmla="*/ 4 w 4"/>
                <a:gd name="T9" fmla="*/ 4 h 4"/>
                <a:gd name="T10" fmla="*/ 4 w 4"/>
                <a:gd name="T11" fmla="*/ 0 h 4"/>
              </a:gdLst>
              <a:ahLst/>
              <a:cxnLst>
                <a:cxn ang="0">
                  <a:pos x="T0" y="T1"/>
                </a:cxn>
                <a:cxn ang="0">
                  <a:pos x="T2" y="T3"/>
                </a:cxn>
                <a:cxn ang="0">
                  <a:pos x="T4" y="T5"/>
                </a:cxn>
                <a:cxn ang="0">
                  <a:pos x="T6" y="T7"/>
                </a:cxn>
                <a:cxn ang="0">
                  <a:pos x="T8" y="T9"/>
                </a:cxn>
                <a:cxn ang="0">
                  <a:pos x="T10" y="T11"/>
                </a:cxn>
              </a:cxnLst>
              <a:rect l="0" t="0" r="r" b="b"/>
              <a:pathLst>
                <a:path w="4" h="4">
                  <a:moveTo>
                    <a:pt x="4" y="0"/>
                  </a:moveTo>
                  <a:lnTo>
                    <a:pt x="4" y="0"/>
                  </a:lnTo>
                  <a:lnTo>
                    <a:pt x="0" y="0"/>
                  </a:lnTo>
                  <a:lnTo>
                    <a:pt x="0" y="4"/>
                  </a:lnTo>
                  <a:lnTo>
                    <a:pt x="4" y="4"/>
                  </a:lnTo>
                  <a:lnTo>
                    <a:pt x="4" y="0"/>
                  </a:lnTo>
                  <a:close/>
                </a:path>
              </a:pathLst>
            </a:custGeom>
            <a:grpFill/>
            <a:ln w="0">
              <a:noFill/>
              <a:prstDash val="solid"/>
              <a:round/>
              <a:headEnd/>
              <a:tailEnd/>
            </a:ln>
          </p:spPr>
          <p:txBody>
            <a:bodyPr/>
            <a:lstStyle/>
            <a:p>
              <a:pPr defTabSz="543689">
                <a:defRPr/>
              </a:pPr>
              <a:endParaRPr lang="zh-CN" altLang="en-US" sz="3201"/>
            </a:p>
          </p:txBody>
        </p:sp>
        <p:sp>
          <p:nvSpPr>
            <p:cNvPr id="278" name="Freeform 136"/>
            <p:cNvSpPr>
              <a:spLocks/>
            </p:cNvSpPr>
            <p:nvPr/>
          </p:nvSpPr>
          <p:spPr bwMode="auto">
            <a:xfrm>
              <a:off x="3975101" y="935039"/>
              <a:ext cx="3175" cy="3175"/>
            </a:xfrm>
            <a:custGeom>
              <a:avLst/>
              <a:gdLst>
                <a:gd name="T0" fmla="*/ 4 w 4"/>
                <a:gd name="T1" fmla="*/ 0 h 4"/>
                <a:gd name="T2" fmla="*/ 4 w 4"/>
                <a:gd name="T3" fmla="*/ 0 h 4"/>
                <a:gd name="T4" fmla="*/ 0 w 4"/>
                <a:gd name="T5" fmla="*/ 0 h 4"/>
                <a:gd name="T6" fmla="*/ 0 w 4"/>
                <a:gd name="T7" fmla="*/ 4 h 4"/>
                <a:gd name="T8" fmla="*/ 4 w 4"/>
                <a:gd name="T9" fmla="*/ 4 h 4"/>
                <a:gd name="T10" fmla="*/ 4 w 4"/>
                <a:gd name="T11" fmla="*/ 0 h 4"/>
              </a:gdLst>
              <a:ahLst/>
              <a:cxnLst>
                <a:cxn ang="0">
                  <a:pos x="T0" y="T1"/>
                </a:cxn>
                <a:cxn ang="0">
                  <a:pos x="T2" y="T3"/>
                </a:cxn>
                <a:cxn ang="0">
                  <a:pos x="T4" y="T5"/>
                </a:cxn>
                <a:cxn ang="0">
                  <a:pos x="T6" y="T7"/>
                </a:cxn>
                <a:cxn ang="0">
                  <a:pos x="T8" y="T9"/>
                </a:cxn>
                <a:cxn ang="0">
                  <a:pos x="T10" y="T11"/>
                </a:cxn>
              </a:cxnLst>
              <a:rect l="0" t="0" r="r" b="b"/>
              <a:pathLst>
                <a:path w="4" h="4">
                  <a:moveTo>
                    <a:pt x="4" y="0"/>
                  </a:moveTo>
                  <a:lnTo>
                    <a:pt x="4" y="0"/>
                  </a:lnTo>
                  <a:lnTo>
                    <a:pt x="0" y="0"/>
                  </a:lnTo>
                  <a:lnTo>
                    <a:pt x="0" y="4"/>
                  </a:lnTo>
                  <a:lnTo>
                    <a:pt x="4" y="4"/>
                  </a:lnTo>
                  <a:lnTo>
                    <a:pt x="4" y="0"/>
                  </a:lnTo>
                  <a:close/>
                </a:path>
              </a:pathLst>
            </a:custGeom>
            <a:grpFill/>
            <a:ln w="0">
              <a:noFill/>
              <a:prstDash val="solid"/>
              <a:round/>
              <a:headEnd/>
              <a:tailEnd/>
            </a:ln>
          </p:spPr>
          <p:txBody>
            <a:bodyPr/>
            <a:lstStyle/>
            <a:p>
              <a:pPr defTabSz="543689">
                <a:defRPr/>
              </a:pPr>
              <a:endParaRPr lang="zh-CN" altLang="en-US" sz="3201"/>
            </a:p>
          </p:txBody>
        </p:sp>
        <p:sp>
          <p:nvSpPr>
            <p:cNvPr id="279" name="Freeform 137"/>
            <p:cNvSpPr>
              <a:spLocks/>
            </p:cNvSpPr>
            <p:nvPr/>
          </p:nvSpPr>
          <p:spPr bwMode="auto">
            <a:xfrm>
              <a:off x="3975101" y="944564"/>
              <a:ext cx="3175" cy="3175"/>
            </a:xfrm>
            <a:custGeom>
              <a:avLst/>
              <a:gdLst>
                <a:gd name="T0" fmla="*/ 4 w 4"/>
                <a:gd name="T1" fmla="*/ 0 h 4"/>
                <a:gd name="T2" fmla="*/ 4 w 4"/>
                <a:gd name="T3" fmla="*/ 0 h 4"/>
                <a:gd name="T4" fmla="*/ 0 w 4"/>
                <a:gd name="T5" fmla="*/ 0 h 4"/>
                <a:gd name="T6" fmla="*/ 0 w 4"/>
                <a:gd name="T7" fmla="*/ 4 h 4"/>
                <a:gd name="T8" fmla="*/ 4 w 4"/>
                <a:gd name="T9" fmla="*/ 4 h 4"/>
                <a:gd name="T10" fmla="*/ 4 w 4"/>
                <a:gd name="T11" fmla="*/ 0 h 4"/>
              </a:gdLst>
              <a:ahLst/>
              <a:cxnLst>
                <a:cxn ang="0">
                  <a:pos x="T0" y="T1"/>
                </a:cxn>
                <a:cxn ang="0">
                  <a:pos x="T2" y="T3"/>
                </a:cxn>
                <a:cxn ang="0">
                  <a:pos x="T4" y="T5"/>
                </a:cxn>
                <a:cxn ang="0">
                  <a:pos x="T6" y="T7"/>
                </a:cxn>
                <a:cxn ang="0">
                  <a:pos x="T8" y="T9"/>
                </a:cxn>
                <a:cxn ang="0">
                  <a:pos x="T10" y="T11"/>
                </a:cxn>
              </a:cxnLst>
              <a:rect l="0" t="0" r="r" b="b"/>
              <a:pathLst>
                <a:path w="4" h="4">
                  <a:moveTo>
                    <a:pt x="4" y="0"/>
                  </a:moveTo>
                  <a:lnTo>
                    <a:pt x="4" y="0"/>
                  </a:lnTo>
                  <a:lnTo>
                    <a:pt x="0" y="0"/>
                  </a:lnTo>
                  <a:lnTo>
                    <a:pt x="0" y="4"/>
                  </a:lnTo>
                  <a:lnTo>
                    <a:pt x="4" y="4"/>
                  </a:lnTo>
                  <a:lnTo>
                    <a:pt x="4" y="0"/>
                  </a:lnTo>
                  <a:close/>
                </a:path>
              </a:pathLst>
            </a:custGeom>
            <a:grpFill/>
            <a:ln w="0">
              <a:noFill/>
              <a:prstDash val="solid"/>
              <a:round/>
              <a:headEnd/>
              <a:tailEnd/>
            </a:ln>
          </p:spPr>
          <p:txBody>
            <a:bodyPr/>
            <a:lstStyle/>
            <a:p>
              <a:pPr defTabSz="543689">
                <a:defRPr/>
              </a:pPr>
              <a:endParaRPr lang="zh-CN" altLang="en-US" sz="3201"/>
            </a:p>
          </p:txBody>
        </p:sp>
        <p:sp>
          <p:nvSpPr>
            <p:cNvPr id="280" name="Freeform 138"/>
            <p:cNvSpPr>
              <a:spLocks/>
            </p:cNvSpPr>
            <p:nvPr/>
          </p:nvSpPr>
          <p:spPr bwMode="auto">
            <a:xfrm>
              <a:off x="3975101" y="917576"/>
              <a:ext cx="3175" cy="3175"/>
            </a:xfrm>
            <a:custGeom>
              <a:avLst/>
              <a:gdLst>
                <a:gd name="T0" fmla="*/ 4 w 4"/>
                <a:gd name="T1" fmla="*/ 0 h 4"/>
                <a:gd name="T2" fmla="*/ 4 w 4"/>
                <a:gd name="T3" fmla="*/ 0 h 4"/>
                <a:gd name="T4" fmla="*/ 0 w 4"/>
                <a:gd name="T5" fmla="*/ 0 h 4"/>
                <a:gd name="T6" fmla="*/ 0 w 4"/>
                <a:gd name="T7" fmla="*/ 4 h 4"/>
                <a:gd name="T8" fmla="*/ 4 w 4"/>
                <a:gd name="T9" fmla="*/ 4 h 4"/>
                <a:gd name="T10" fmla="*/ 4 w 4"/>
                <a:gd name="T11" fmla="*/ 0 h 4"/>
              </a:gdLst>
              <a:ahLst/>
              <a:cxnLst>
                <a:cxn ang="0">
                  <a:pos x="T0" y="T1"/>
                </a:cxn>
                <a:cxn ang="0">
                  <a:pos x="T2" y="T3"/>
                </a:cxn>
                <a:cxn ang="0">
                  <a:pos x="T4" y="T5"/>
                </a:cxn>
                <a:cxn ang="0">
                  <a:pos x="T6" y="T7"/>
                </a:cxn>
                <a:cxn ang="0">
                  <a:pos x="T8" y="T9"/>
                </a:cxn>
                <a:cxn ang="0">
                  <a:pos x="T10" y="T11"/>
                </a:cxn>
              </a:cxnLst>
              <a:rect l="0" t="0" r="r" b="b"/>
              <a:pathLst>
                <a:path w="4" h="4">
                  <a:moveTo>
                    <a:pt x="4" y="0"/>
                  </a:moveTo>
                  <a:lnTo>
                    <a:pt x="4" y="0"/>
                  </a:lnTo>
                  <a:lnTo>
                    <a:pt x="0" y="0"/>
                  </a:lnTo>
                  <a:lnTo>
                    <a:pt x="0" y="4"/>
                  </a:lnTo>
                  <a:lnTo>
                    <a:pt x="4" y="4"/>
                  </a:lnTo>
                  <a:lnTo>
                    <a:pt x="4" y="0"/>
                  </a:lnTo>
                  <a:close/>
                </a:path>
              </a:pathLst>
            </a:custGeom>
            <a:grpFill/>
            <a:ln w="0">
              <a:noFill/>
              <a:prstDash val="solid"/>
              <a:round/>
              <a:headEnd/>
              <a:tailEnd/>
            </a:ln>
          </p:spPr>
          <p:txBody>
            <a:bodyPr/>
            <a:lstStyle/>
            <a:p>
              <a:pPr defTabSz="543689">
                <a:defRPr/>
              </a:pPr>
              <a:endParaRPr lang="zh-CN" altLang="en-US" sz="3201"/>
            </a:p>
          </p:txBody>
        </p:sp>
        <p:sp>
          <p:nvSpPr>
            <p:cNvPr id="281" name="Freeform 139"/>
            <p:cNvSpPr>
              <a:spLocks/>
            </p:cNvSpPr>
            <p:nvPr/>
          </p:nvSpPr>
          <p:spPr bwMode="auto">
            <a:xfrm>
              <a:off x="3975101" y="922339"/>
              <a:ext cx="3175" cy="3175"/>
            </a:xfrm>
            <a:custGeom>
              <a:avLst/>
              <a:gdLst>
                <a:gd name="T0" fmla="*/ 4 w 4"/>
                <a:gd name="T1" fmla="*/ 0 h 4"/>
                <a:gd name="T2" fmla="*/ 4 w 4"/>
                <a:gd name="T3" fmla="*/ 0 h 4"/>
                <a:gd name="T4" fmla="*/ 0 w 4"/>
                <a:gd name="T5" fmla="*/ 0 h 4"/>
                <a:gd name="T6" fmla="*/ 0 w 4"/>
                <a:gd name="T7" fmla="*/ 4 h 4"/>
                <a:gd name="T8" fmla="*/ 4 w 4"/>
                <a:gd name="T9" fmla="*/ 4 h 4"/>
                <a:gd name="T10" fmla="*/ 4 w 4"/>
                <a:gd name="T11" fmla="*/ 0 h 4"/>
              </a:gdLst>
              <a:ahLst/>
              <a:cxnLst>
                <a:cxn ang="0">
                  <a:pos x="T0" y="T1"/>
                </a:cxn>
                <a:cxn ang="0">
                  <a:pos x="T2" y="T3"/>
                </a:cxn>
                <a:cxn ang="0">
                  <a:pos x="T4" y="T5"/>
                </a:cxn>
                <a:cxn ang="0">
                  <a:pos x="T6" y="T7"/>
                </a:cxn>
                <a:cxn ang="0">
                  <a:pos x="T8" y="T9"/>
                </a:cxn>
                <a:cxn ang="0">
                  <a:pos x="T10" y="T11"/>
                </a:cxn>
              </a:cxnLst>
              <a:rect l="0" t="0" r="r" b="b"/>
              <a:pathLst>
                <a:path w="4" h="4">
                  <a:moveTo>
                    <a:pt x="4" y="0"/>
                  </a:moveTo>
                  <a:lnTo>
                    <a:pt x="4" y="0"/>
                  </a:lnTo>
                  <a:lnTo>
                    <a:pt x="0" y="0"/>
                  </a:lnTo>
                  <a:lnTo>
                    <a:pt x="0" y="4"/>
                  </a:lnTo>
                  <a:lnTo>
                    <a:pt x="4" y="4"/>
                  </a:lnTo>
                  <a:lnTo>
                    <a:pt x="4" y="0"/>
                  </a:lnTo>
                  <a:close/>
                </a:path>
              </a:pathLst>
            </a:custGeom>
            <a:grpFill/>
            <a:ln w="0">
              <a:noFill/>
              <a:prstDash val="solid"/>
              <a:round/>
              <a:headEnd/>
              <a:tailEnd/>
            </a:ln>
          </p:spPr>
          <p:txBody>
            <a:bodyPr/>
            <a:lstStyle/>
            <a:p>
              <a:pPr defTabSz="543689">
                <a:defRPr/>
              </a:pPr>
              <a:endParaRPr lang="zh-CN" altLang="en-US" sz="3201"/>
            </a:p>
          </p:txBody>
        </p:sp>
        <p:sp>
          <p:nvSpPr>
            <p:cNvPr id="282" name="Freeform 140"/>
            <p:cNvSpPr>
              <a:spLocks noEditPoints="1"/>
            </p:cNvSpPr>
            <p:nvPr/>
          </p:nvSpPr>
          <p:spPr bwMode="auto">
            <a:xfrm>
              <a:off x="3832226" y="908051"/>
              <a:ext cx="174625" cy="46038"/>
            </a:xfrm>
            <a:custGeom>
              <a:avLst/>
              <a:gdLst>
                <a:gd name="T0" fmla="*/ 198 w 205"/>
                <a:gd name="T1" fmla="*/ 25 h 53"/>
                <a:gd name="T2" fmla="*/ 198 w 205"/>
                <a:gd name="T3" fmla="*/ 25 h 53"/>
                <a:gd name="T4" fmla="*/ 110 w 205"/>
                <a:gd name="T5" fmla="*/ 25 h 53"/>
                <a:gd name="T6" fmla="*/ 110 w 205"/>
                <a:gd name="T7" fmla="*/ 22 h 53"/>
                <a:gd name="T8" fmla="*/ 165 w 205"/>
                <a:gd name="T9" fmla="*/ 22 h 53"/>
                <a:gd name="T10" fmla="*/ 165 w 205"/>
                <a:gd name="T11" fmla="*/ 3 h 53"/>
                <a:gd name="T12" fmla="*/ 198 w 205"/>
                <a:gd name="T13" fmla="*/ 3 h 53"/>
                <a:gd name="T14" fmla="*/ 198 w 205"/>
                <a:gd name="T15" fmla="*/ 25 h 53"/>
                <a:gd name="T16" fmla="*/ 198 w 205"/>
                <a:gd name="T17" fmla="*/ 50 h 53"/>
                <a:gd name="T18" fmla="*/ 198 w 205"/>
                <a:gd name="T19" fmla="*/ 50 h 53"/>
                <a:gd name="T20" fmla="*/ 110 w 205"/>
                <a:gd name="T21" fmla="*/ 50 h 53"/>
                <a:gd name="T22" fmla="*/ 110 w 205"/>
                <a:gd name="T23" fmla="*/ 47 h 53"/>
                <a:gd name="T24" fmla="*/ 165 w 205"/>
                <a:gd name="T25" fmla="*/ 47 h 53"/>
                <a:gd name="T26" fmla="*/ 165 w 205"/>
                <a:gd name="T27" fmla="*/ 28 h 53"/>
                <a:gd name="T28" fmla="*/ 198 w 205"/>
                <a:gd name="T29" fmla="*/ 28 h 53"/>
                <a:gd name="T30" fmla="*/ 198 w 205"/>
                <a:gd name="T31" fmla="*/ 50 h 53"/>
                <a:gd name="T32" fmla="*/ 0 w 205"/>
                <a:gd name="T33" fmla="*/ 53 h 53"/>
                <a:gd name="T34" fmla="*/ 0 w 205"/>
                <a:gd name="T35" fmla="*/ 53 h 53"/>
                <a:gd name="T36" fmla="*/ 205 w 205"/>
                <a:gd name="T37" fmla="*/ 53 h 53"/>
                <a:gd name="T38" fmla="*/ 205 w 205"/>
                <a:gd name="T39" fmla="*/ 0 h 53"/>
                <a:gd name="T40" fmla="*/ 0 w 205"/>
                <a:gd name="T41" fmla="*/ 0 h 53"/>
                <a:gd name="T42" fmla="*/ 0 w 205"/>
                <a:gd name="T43" fmla="*/ 5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05" h="53">
                  <a:moveTo>
                    <a:pt x="198" y="25"/>
                  </a:moveTo>
                  <a:lnTo>
                    <a:pt x="198" y="25"/>
                  </a:lnTo>
                  <a:lnTo>
                    <a:pt x="110" y="25"/>
                  </a:lnTo>
                  <a:lnTo>
                    <a:pt x="110" y="22"/>
                  </a:lnTo>
                  <a:lnTo>
                    <a:pt x="165" y="22"/>
                  </a:lnTo>
                  <a:lnTo>
                    <a:pt x="165" y="3"/>
                  </a:lnTo>
                  <a:lnTo>
                    <a:pt x="198" y="3"/>
                  </a:lnTo>
                  <a:lnTo>
                    <a:pt x="198" y="25"/>
                  </a:lnTo>
                  <a:close/>
                  <a:moveTo>
                    <a:pt x="198" y="50"/>
                  </a:moveTo>
                  <a:lnTo>
                    <a:pt x="198" y="50"/>
                  </a:lnTo>
                  <a:lnTo>
                    <a:pt x="110" y="50"/>
                  </a:lnTo>
                  <a:lnTo>
                    <a:pt x="110" y="47"/>
                  </a:lnTo>
                  <a:lnTo>
                    <a:pt x="165" y="47"/>
                  </a:lnTo>
                  <a:lnTo>
                    <a:pt x="165" y="28"/>
                  </a:lnTo>
                  <a:lnTo>
                    <a:pt x="198" y="28"/>
                  </a:lnTo>
                  <a:lnTo>
                    <a:pt x="198" y="50"/>
                  </a:lnTo>
                  <a:close/>
                  <a:moveTo>
                    <a:pt x="0" y="53"/>
                  </a:moveTo>
                  <a:lnTo>
                    <a:pt x="0" y="53"/>
                  </a:lnTo>
                  <a:lnTo>
                    <a:pt x="205" y="53"/>
                  </a:lnTo>
                  <a:lnTo>
                    <a:pt x="205" y="0"/>
                  </a:lnTo>
                  <a:lnTo>
                    <a:pt x="0" y="0"/>
                  </a:lnTo>
                  <a:lnTo>
                    <a:pt x="0" y="53"/>
                  </a:lnTo>
                  <a:close/>
                </a:path>
              </a:pathLst>
            </a:custGeom>
            <a:grpFill/>
            <a:ln w="0">
              <a:noFill/>
              <a:prstDash val="solid"/>
              <a:round/>
              <a:headEnd/>
              <a:tailEnd/>
            </a:ln>
          </p:spPr>
          <p:txBody>
            <a:bodyPr/>
            <a:lstStyle/>
            <a:p>
              <a:pPr defTabSz="543689">
                <a:defRPr/>
              </a:pPr>
              <a:endParaRPr lang="zh-CN" altLang="en-US" sz="3201"/>
            </a:p>
          </p:txBody>
        </p:sp>
        <p:sp>
          <p:nvSpPr>
            <p:cNvPr id="283" name="Freeform 141"/>
            <p:cNvSpPr>
              <a:spLocks/>
            </p:cNvSpPr>
            <p:nvPr/>
          </p:nvSpPr>
          <p:spPr bwMode="auto">
            <a:xfrm>
              <a:off x="4156076" y="938214"/>
              <a:ext cx="4763" cy="4763"/>
            </a:xfrm>
            <a:custGeom>
              <a:avLst/>
              <a:gdLst>
                <a:gd name="T0" fmla="*/ 5 w 5"/>
                <a:gd name="T1" fmla="*/ 0 h 4"/>
                <a:gd name="T2" fmla="*/ 5 w 5"/>
                <a:gd name="T3" fmla="*/ 0 h 4"/>
                <a:gd name="T4" fmla="*/ 0 w 5"/>
                <a:gd name="T5" fmla="*/ 0 h 4"/>
                <a:gd name="T6" fmla="*/ 0 w 5"/>
                <a:gd name="T7" fmla="*/ 4 h 4"/>
                <a:gd name="T8" fmla="*/ 5 w 5"/>
                <a:gd name="T9" fmla="*/ 4 h 4"/>
                <a:gd name="T10" fmla="*/ 5 w 5"/>
                <a:gd name="T11" fmla="*/ 0 h 4"/>
              </a:gdLst>
              <a:ahLst/>
              <a:cxnLst>
                <a:cxn ang="0">
                  <a:pos x="T0" y="T1"/>
                </a:cxn>
                <a:cxn ang="0">
                  <a:pos x="T2" y="T3"/>
                </a:cxn>
                <a:cxn ang="0">
                  <a:pos x="T4" y="T5"/>
                </a:cxn>
                <a:cxn ang="0">
                  <a:pos x="T6" y="T7"/>
                </a:cxn>
                <a:cxn ang="0">
                  <a:pos x="T8" y="T9"/>
                </a:cxn>
                <a:cxn ang="0">
                  <a:pos x="T10" y="T11"/>
                </a:cxn>
              </a:cxnLst>
              <a:rect l="0" t="0" r="r" b="b"/>
              <a:pathLst>
                <a:path w="5" h="4">
                  <a:moveTo>
                    <a:pt x="5" y="0"/>
                  </a:moveTo>
                  <a:lnTo>
                    <a:pt x="5" y="0"/>
                  </a:lnTo>
                  <a:lnTo>
                    <a:pt x="0" y="0"/>
                  </a:lnTo>
                  <a:lnTo>
                    <a:pt x="0" y="4"/>
                  </a:lnTo>
                  <a:lnTo>
                    <a:pt x="5" y="4"/>
                  </a:lnTo>
                  <a:lnTo>
                    <a:pt x="5" y="0"/>
                  </a:lnTo>
                  <a:close/>
                </a:path>
              </a:pathLst>
            </a:custGeom>
            <a:grpFill/>
            <a:ln w="0">
              <a:noFill/>
              <a:prstDash val="solid"/>
              <a:round/>
              <a:headEnd/>
              <a:tailEnd/>
            </a:ln>
          </p:spPr>
          <p:txBody>
            <a:bodyPr/>
            <a:lstStyle/>
            <a:p>
              <a:pPr defTabSz="543689">
                <a:defRPr/>
              </a:pPr>
              <a:endParaRPr lang="zh-CN" altLang="en-US" sz="3201"/>
            </a:p>
          </p:txBody>
        </p:sp>
        <p:sp>
          <p:nvSpPr>
            <p:cNvPr id="284" name="Freeform 142"/>
            <p:cNvSpPr>
              <a:spLocks/>
            </p:cNvSpPr>
            <p:nvPr/>
          </p:nvSpPr>
          <p:spPr bwMode="auto">
            <a:xfrm>
              <a:off x="4156076" y="912814"/>
              <a:ext cx="4763" cy="3175"/>
            </a:xfrm>
            <a:custGeom>
              <a:avLst/>
              <a:gdLst>
                <a:gd name="T0" fmla="*/ 5 w 5"/>
                <a:gd name="T1" fmla="*/ 0 h 4"/>
                <a:gd name="T2" fmla="*/ 5 w 5"/>
                <a:gd name="T3" fmla="*/ 0 h 4"/>
                <a:gd name="T4" fmla="*/ 0 w 5"/>
                <a:gd name="T5" fmla="*/ 0 h 4"/>
                <a:gd name="T6" fmla="*/ 0 w 5"/>
                <a:gd name="T7" fmla="*/ 4 h 4"/>
                <a:gd name="T8" fmla="*/ 5 w 5"/>
                <a:gd name="T9" fmla="*/ 4 h 4"/>
                <a:gd name="T10" fmla="*/ 5 w 5"/>
                <a:gd name="T11" fmla="*/ 0 h 4"/>
              </a:gdLst>
              <a:ahLst/>
              <a:cxnLst>
                <a:cxn ang="0">
                  <a:pos x="T0" y="T1"/>
                </a:cxn>
                <a:cxn ang="0">
                  <a:pos x="T2" y="T3"/>
                </a:cxn>
                <a:cxn ang="0">
                  <a:pos x="T4" y="T5"/>
                </a:cxn>
                <a:cxn ang="0">
                  <a:pos x="T6" y="T7"/>
                </a:cxn>
                <a:cxn ang="0">
                  <a:pos x="T8" y="T9"/>
                </a:cxn>
                <a:cxn ang="0">
                  <a:pos x="T10" y="T11"/>
                </a:cxn>
              </a:cxnLst>
              <a:rect l="0" t="0" r="r" b="b"/>
              <a:pathLst>
                <a:path w="5" h="4">
                  <a:moveTo>
                    <a:pt x="5" y="0"/>
                  </a:moveTo>
                  <a:lnTo>
                    <a:pt x="5" y="0"/>
                  </a:lnTo>
                  <a:lnTo>
                    <a:pt x="0" y="0"/>
                  </a:lnTo>
                  <a:lnTo>
                    <a:pt x="0" y="4"/>
                  </a:lnTo>
                  <a:lnTo>
                    <a:pt x="5" y="4"/>
                  </a:lnTo>
                  <a:lnTo>
                    <a:pt x="5" y="0"/>
                  </a:lnTo>
                  <a:close/>
                </a:path>
              </a:pathLst>
            </a:custGeom>
            <a:grpFill/>
            <a:ln w="0">
              <a:noFill/>
              <a:prstDash val="solid"/>
              <a:round/>
              <a:headEnd/>
              <a:tailEnd/>
            </a:ln>
          </p:spPr>
          <p:txBody>
            <a:bodyPr/>
            <a:lstStyle/>
            <a:p>
              <a:pPr defTabSz="543689">
                <a:defRPr/>
              </a:pPr>
              <a:endParaRPr lang="zh-CN" altLang="en-US" sz="3201"/>
            </a:p>
          </p:txBody>
        </p:sp>
        <p:sp>
          <p:nvSpPr>
            <p:cNvPr id="285" name="Freeform 143"/>
            <p:cNvSpPr>
              <a:spLocks/>
            </p:cNvSpPr>
            <p:nvPr/>
          </p:nvSpPr>
          <p:spPr bwMode="auto">
            <a:xfrm>
              <a:off x="4156076" y="935039"/>
              <a:ext cx="4763" cy="3175"/>
            </a:xfrm>
            <a:custGeom>
              <a:avLst/>
              <a:gdLst>
                <a:gd name="T0" fmla="*/ 5 w 5"/>
                <a:gd name="T1" fmla="*/ 0 h 4"/>
                <a:gd name="T2" fmla="*/ 5 w 5"/>
                <a:gd name="T3" fmla="*/ 0 h 4"/>
                <a:gd name="T4" fmla="*/ 0 w 5"/>
                <a:gd name="T5" fmla="*/ 0 h 4"/>
                <a:gd name="T6" fmla="*/ 0 w 5"/>
                <a:gd name="T7" fmla="*/ 4 h 4"/>
                <a:gd name="T8" fmla="*/ 5 w 5"/>
                <a:gd name="T9" fmla="*/ 4 h 4"/>
                <a:gd name="T10" fmla="*/ 5 w 5"/>
                <a:gd name="T11" fmla="*/ 0 h 4"/>
              </a:gdLst>
              <a:ahLst/>
              <a:cxnLst>
                <a:cxn ang="0">
                  <a:pos x="T0" y="T1"/>
                </a:cxn>
                <a:cxn ang="0">
                  <a:pos x="T2" y="T3"/>
                </a:cxn>
                <a:cxn ang="0">
                  <a:pos x="T4" y="T5"/>
                </a:cxn>
                <a:cxn ang="0">
                  <a:pos x="T6" y="T7"/>
                </a:cxn>
                <a:cxn ang="0">
                  <a:pos x="T8" y="T9"/>
                </a:cxn>
                <a:cxn ang="0">
                  <a:pos x="T10" y="T11"/>
                </a:cxn>
              </a:cxnLst>
              <a:rect l="0" t="0" r="r" b="b"/>
              <a:pathLst>
                <a:path w="5" h="4">
                  <a:moveTo>
                    <a:pt x="5" y="0"/>
                  </a:moveTo>
                  <a:lnTo>
                    <a:pt x="5" y="0"/>
                  </a:lnTo>
                  <a:lnTo>
                    <a:pt x="0" y="0"/>
                  </a:lnTo>
                  <a:lnTo>
                    <a:pt x="0" y="4"/>
                  </a:lnTo>
                  <a:lnTo>
                    <a:pt x="5" y="4"/>
                  </a:lnTo>
                  <a:lnTo>
                    <a:pt x="5" y="0"/>
                  </a:lnTo>
                  <a:close/>
                </a:path>
              </a:pathLst>
            </a:custGeom>
            <a:grpFill/>
            <a:ln w="0">
              <a:noFill/>
              <a:prstDash val="solid"/>
              <a:round/>
              <a:headEnd/>
              <a:tailEnd/>
            </a:ln>
          </p:spPr>
          <p:txBody>
            <a:bodyPr/>
            <a:lstStyle/>
            <a:p>
              <a:pPr defTabSz="543689">
                <a:defRPr/>
              </a:pPr>
              <a:endParaRPr lang="zh-CN" altLang="en-US" sz="3201"/>
            </a:p>
          </p:txBody>
        </p:sp>
        <p:sp>
          <p:nvSpPr>
            <p:cNvPr id="286" name="Freeform 144"/>
            <p:cNvSpPr>
              <a:spLocks/>
            </p:cNvSpPr>
            <p:nvPr/>
          </p:nvSpPr>
          <p:spPr bwMode="auto">
            <a:xfrm>
              <a:off x="4156076" y="944564"/>
              <a:ext cx="4763" cy="3175"/>
            </a:xfrm>
            <a:custGeom>
              <a:avLst/>
              <a:gdLst>
                <a:gd name="T0" fmla="*/ 5 w 5"/>
                <a:gd name="T1" fmla="*/ 0 h 4"/>
                <a:gd name="T2" fmla="*/ 5 w 5"/>
                <a:gd name="T3" fmla="*/ 0 h 4"/>
                <a:gd name="T4" fmla="*/ 0 w 5"/>
                <a:gd name="T5" fmla="*/ 0 h 4"/>
                <a:gd name="T6" fmla="*/ 0 w 5"/>
                <a:gd name="T7" fmla="*/ 4 h 4"/>
                <a:gd name="T8" fmla="*/ 5 w 5"/>
                <a:gd name="T9" fmla="*/ 4 h 4"/>
                <a:gd name="T10" fmla="*/ 5 w 5"/>
                <a:gd name="T11" fmla="*/ 0 h 4"/>
              </a:gdLst>
              <a:ahLst/>
              <a:cxnLst>
                <a:cxn ang="0">
                  <a:pos x="T0" y="T1"/>
                </a:cxn>
                <a:cxn ang="0">
                  <a:pos x="T2" y="T3"/>
                </a:cxn>
                <a:cxn ang="0">
                  <a:pos x="T4" y="T5"/>
                </a:cxn>
                <a:cxn ang="0">
                  <a:pos x="T6" y="T7"/>
                </a:cxn>
                <a:cxn ang="0">
                  <a:pos x="T8" y="T9"/>
                </a:cxn>
                <a:cxn ang="0">
                  <a:pos x="T10" y="T11"/>
                </a:cxn>
              </a:cxnLst>
              <a:rect l="0" t="0" r="r" b="b"/>
              <a:pathLst>
                <a:path w="5" h="4">
                  <a:moveTo>
                    <a:pt x="5" y="0"/>
                  </a:moveTo>
                  <a:lnTo>
                    <a:pt x="5" y="0"/>
                  </a:lnTo>
                  <a:lnTo>
                    <a:pt x="0" y="0"/>
                  </a:lnTo>
                  <a:lnTo>
                    <a:pt x="0" y="4"/>
                  </a:lnTo>
                  <a:lnTo>
                    <a:pt x="5" y="4"/>
                  </a:lnTo>
                  <a:lnTo>
                    <a:pt x="5" y="0"/>
                  </a:lnTo>
                  <a:close/>
                </a:path>
              </a:pathLst>
            </a:custGeom>
            <a:grpFill/>
            <a:ln w="0">
              <a:noFill/>
              <a:prstDash val="solid"/>
              <a:round/>
              <a:headEnd/>
              <a:tailEnd/>
            </a:ln>
          </p:spPr>
          <p:txBody>
            <a:bodyPr/>
            <a:lstStyle/>
            <a:p>
              <a:pPr defTabSz="543689">
                <a:defRPr/>
              </a:pPr>
              <a:endParaRPr lang="zh-CN" altLang="en-US" sz="3201"/>
            </a:p>
          </p:txBody>
        </p:sp>
        <p:sp>
          <p:nvSpPr>
            <p:cNvPr id="287" name="Freeform 145"/>
            <p:cNvSpPr>
              <a:spLocks/>
            </p:cNvSpPr>
            <p:nvPr/>
          </p:nvSpPr>
          <p:spPr bwMode="auto">
            <a:xfrm>
              <a:off x="4156076" y="917576"/>
              <a:ext cx="4763" cy="3175"/>
            </a:xfrm>
            <a:custGeom>
              <a:avLst/>
              <a:gdLst>
                <a:gd name="T0" fmla="*/ 5 w 5"/>
                <a:gd name="T1" fmla="*/ 0 h 4"/>
                <a:gd name="T2" fmla="*/ 5 w 5"/>
                <a:gd name="T3" fmla="*/ 0 h 4"/>
                <a:gd name="T4" fmla="*/ 0 w 5"/>
                <a:gd name="T5" fmla="*/ 0 h 4"/>
                <a:gd name="T6" fmla="*/ 0 w 5"/>
                <a:gd name="T7" fmla="*/ 4 h 4"/>
                <a:gd name="T8" fmla="*/ 5 w 5"/>
                <a:gd name="T9" fmla="*/ 4 h 4"/>
                <a:gd name="T10" fmla="*/ 5 w 5"/>
                <a:gd name="T11" fmla="*/ 0 h 4"/>
              </a:gdLst>
              <a:ahLst/>
              <a:cxnLst>
                <a:cxn ang="0">
                  <a:pos x="T0" y="T1"/>
                </a:cxn>
                <a:cxn ang="0">
                  <a:pos x="T2" y="T3"/>
                </a:cxn>
                <a:cxn ang="0">
                  <a:pos x="T4" y="T5"/>
                </a:cxn>
                <a:cxn ang="0">
                  <a:pos x="T6" y="T7"/>
                </a:cxn>
                <a:cxn ang="0">
                  <a:pos x="T8" y="T9"/>
                </a:cxn>
                <a:cxn ang="0">
                  <a:pos x="T10" y="T11"/>
                </a:cxn>
              </a:cxnLst>
              <a:rect l="0" t="0" r="r" b="b"/>
              <a:pathLst>
                <a:path w="5" h="4">
                  <a:moveTo>
                    <a:pt x="5" y="0"/>
                  </a:moveTo>
                  <a:lnTo>
                    <a:pt x="5" y="0"/>
                  </a:lnTo>
                  <a:lnTo>
                    <a:pt x="0" y="0"/>
                  </a:lnTo>
                  <a:lnTo>
                    <a:pt x="0" y="4"/>
                  </a:lnTo>
                  <a:lnTo>
                    <a:pt x="5" y="4"/>
                  </a:lnTo>
                  <a:lnTo>
                    <a:pt x="5" y="0"/>
                  </a:lnTo>
                  <a:close/>
                </a:path>
              </a:pathLst>
            </a:custGeom>
            <a:grpFill/>
            <a:ln w="0">
              <a:noFill/>
              <a:prstDash val="solid"/>
              <a:round/>
              <a:headEnd/>
              <a:tailEnd/>
            </a:ln>
          </p:spPr>
          <p:txBody>
            <a:bodyPr/>
            <a:lstStyle/>
            <a:p>
              <a:pPr defTabSz="543689">
                <a:defRPr/>
              </a:pPr>
              <a:endParaRPr lang="zh-CN" altLang="en-US" sz="3201"/>
            </a:p>
          </p:txBody>
        </p:sp>
        <p:sp>
          <p:nvSpPr>
            <p:cNvPr id="288" name="Freeform 146"/>
            <p:cNvSpPr>
              <a:spLocks/>
            </p:cNvSpPr>
            <p:nvPr/>
          </p:nvSpPr>
          <p:spPr bwMode="auto">
            <a:xfrm>
              <a:off x="4156076" y="922339"/>
              <a:ext cx="4763" cy="3175"/>
            </a:xfrm>
            <a:custGeom>
              <a:avLst/>
              <a:gdLst>
                <a:gd name="T0" fmla="*/ 5 w 5"/>
                <a:gd name="T1" fmla="*/ 0 h 4"/>
                <a:gd name="T2" fmla="*/ 5 w 5"/>
                <a:gd name="T3" fmla="*/ 0 h 4"/>
                <a:gd name="T4" fmla="*/ 0 w 5"/>
                <a:gd name="T5" fmla="*/ 0 h 4"/>
                <a:gd name="T6" fmla="*/ 0 w 5"/>
                <a:gd name="T7" fmla="*/ 4 h 4"/>
                <a:gd name="T8" fmla="*/ 5 w 5"/>
                <a:gd name="T9" fmla="*/ 4 h 4"/>
                <a:gd name="T10" fmla="*/ 5 w 5"/>
                <a:gd name="T11" fmla="*/ 0 h 4"/>
              </a:gdLst>
              <a:ahLst/>
              <a:cxnLst>
                <a:cxn ang="0">
                  <a:pos x="T0" y="T1"/>
                </a:cxn>
                <a:cxn ang="0">
                  <a:pos x="T2" y="T3"/>
                </a:cxn>
                <a:cxn ang="0">
                  <a:pos x="T4" y="T5"/>
                </a:cxn>
                <a:cxn ang="0">
                  <a:pos x="T6" y="T7"/>
                </a:cxn>
                <a:cxn ang="0">
                  <a:pos x="T8" y="T9"/>
                </a:cxn>
                <a:cxn ang="0">
                  <a:pos x="T10" y="T11"/>
                </a:cxn>
              </a:cxnLst>
              <a:rect l="0" t="0" r="r" b="b"/>
              <a:pathLst>
                <a:path w="5" h="4">
                  <a:moveTo>
                    <a:pt x="5" y="0"/>
                  </a:moveTo>
                  <a:lnTo>
                    <a:pt x="5" y="0"/>
                  </a:lnTo>
                  <a:lnTo>
                    <a:pt x="0" y="0"/>
                  </a:lnTo>
                  <a:lnTo>
                    <a:pt x="0" y="4"/>
                  </a:lnTo>
                  <a:lnTo>
                    <a:pt x="5" y="4"/>
                  </a:lnTo>
                  <a:lnTo>
                    <a:pt x="5" y="0"/>
                  </a:lnTo>
                  <a:close/>
                </a:path>
              </a:pathLst>
            </a:custGeom>
            <a:grpFill/>
            <a:ln w="0">
              <a:noFill/>
              <a:prstDash val="solid"/>
              <a:round/>
              <a:headEnd/>
              <a:tailEnd/>
            </a:ln>
          </p:spPr>
          <p:txBody>
            <a:bodyPr/>
            <a:lstStyle/>
            <a:p>
              <a:pPr defTabSz="543689">
                <a:defRPr/>
              </a:pPr>
              <a:endParaRPr lang="zh-CN" altLang="en-US" sz="3201"/>
            </a:p>
          </p:txBody>
        </p:sp>
        <p:sp>
          <p:nvSpPr>
            <p:cNvPr id="289" name="Freeform 147"/>
            <p:cNvSpPr>
              <a:spLocks noEditPoints="1"/>
            </p:cNvSpPr>
            <p:nvPr/>
          </p:nvSpPr>
          <p:spPr bwMode="auto">
            <a:xfrm>
              <a:off x="4013201" y="908051"/>
              <a:ext cx="174625" cy="46038"/>
            </a:xfrm>
            <a:custGeom>
              <a:avLst/>
              <a:gdLst>
                <a:gd name="T0" fmla="*/ 198 w 204"/>
                <a:gd name="T1" fmla="*/ 25 h 53"/>
                <a:gd name="T2" fmla="*/ 198 w 204"/>
                <a:gd name="T3" fmla="*/ 25 h 53"/>
                <a:gd name="T4" fmla="*/ 110 w 204"/>
                <a:gd name="T5" fmla="*/ 25 h 53"/>
                <a:gd name="T6" fmla="*/ 110 w 204"/>
                <a:gd name="T7" fmla="*/ 22 h 53"/>
                <a:gd name="T8" fmla="*/ 164 w 204"/>
                <a:gd name="T9" fmla="*/ 22 h 53"/>
                <a:gd name="T10" fmla="*/ 164 w 204"/>
                <a:gd name="T11" fmla="*/ 3 h 53"/>
                <a:gd name="T12" fmla="*/ 198 w 204"/>
                <a:gd name="T13" fmla="*/ 3 h 53"/>
                <a:gd name="T14" fmla="*/ 198 w 204"/>
                <a:gd name="T15" fmla="*/ 25 h 53"/>
                <a:gd name="T16" fmla="*/ 198 w 204"/>
                <a:gd name="T17" fmla="*/ 50 h 53"/>
                <a:gd name="T18" fmla="*/ 198 w 204"/>
                <a:gd name="T19" fmla="*/ 50 h 53"/>
                <a:gd name="T20" fmla="*/ 110 w 204"/>
                <a:gd name="T21" fmla="*/ 50 h 53"/>
                <a:gd name="T22" fmla="*/ 110 w 204"/>
                <a:gd name="T23" fmla="*/ 47 h 53"/>
                <a:gd name="T24" fmla="*/ 164 w 204"/>
                <a:gd name="T25" fmla="*/ 47 h 53"/>
                <a:gd name="T26" fmla="*/ 164 w 204"/>
                <a:gd name="T27" fmla="*/ 28 h 53"/>
                <a:gd name="T28" fmla="*/ 198 w 204"/>
                <a:gd name="T29" fmla="*/ 28 h 53"/>
                <a:gd name="T30" fmla="*/ 198 w 204"/>
                <a:gd name="T31" fmla="*/ 50 h 53"/>
                <a:gd name="T32" fmla="*/ 0 w 204"/>
                <a:gd name="T33" fmla="*/ 53 h 53"/>
                <a:gd name="T34" fmla="*/ 0 w 204"/>
                <a:gd name="T35" fmla="*/ 53 h 53"/>
                <a:gd name="T36" fmla="*/ 204 w 204"/>
                <a:gd name="T37" fmla="*/ 53 h 53"/>
                <a:gd name="T38" fmla="*/ 204 w 204"/>
                <a:gd name="T39" fmla="*/ 0 h 53"/>
                <a:gd name="T40" fmla="*/ 0 w 204"/>
                <a:gd name="T41" fmla="*/ 0 h 53"/>
                <a:gd name="T42" fmla="*/ 0 w 204"/>
                <a:gd name="T43" fmla="*/ 5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04" h="53">
                  <a:moveTo>
                    <a:pt x="198" y="25"/>
                  </a:moveTo>
                  <a:lnTo>
                    <a:pt x="198" y="25"/>
                  </a:lnTo>
                  <a:lnTo>
                    <a:pt x="110" y="25"/>
                  </a:lnTo>
                  <a:lnTo>
                    <a:pt x="110" y="22"/>
                  </a:lnTo>
                  <a:lnTo>
                    <a:pt x="164" y="22"/>
                  </a:lnTo>
                  <a:lnTo>
                    <a:pt x="164" y="3"/>
                  </a:lnTo>
                  <a:lnTo>
                    <a:pt x="198" y="3"/>
                  </a:lnTo>
                  <a:lnTo>
                    <a:pt x="198" y="25"/>
                  </a:lnTo>
                  <a:close/>
                  <a:moveTo>
                    <a:pt x="198" y="50"/>
                  </a:moveTo>
                  <a:lnTo>
                    <a:pt x="198" y="50"/>
                  </a:lnTo>
                  <a:lnTo>
                    <a:pt x="110" y="50"/>
                  </a:lnTo>
                  <a:lnTo>
                    <a:pt x="110" y="47"/>
                  </a:lnTo>
                  <a:lnTo>
                    <a:pt x="164" y="47"/>
                  </a:lnTo>
                  <a:lnTo>
                    <a:pt x="164" y="28"/>
                  </a:lnTo>
                  <a:lnTo>
                    <a:pt x="198" y="28"/>
                  </a:lnTo>
                  <a:lnTo>
                    <a:pt x="198" y="50"/>
                  </a:lnTo>
                  <a:close/>
                  <a:moveTo>
                    <a:pt x="0" y="53"/>
                  </a:moveTo>
                  <a:lnTo>
                    <a:pt x="0" y="53"/>
                  </a:lnTo>
                  <a:lnTo>
                    <a:pt x="204" y="53"/>
                  </a:lnTo>
                  <a:lnTo>
                    <a:pt x="204" y="0"/>
                  </a:lnTo>
                  <a:lnTo>
                    <a:pt x="0" y="0"/>
                  </a:lnTo>
                  <a:lnTo>
                    <a:pt x="0" y="53"/>
                  </a:lnTo>
                  <a:close/>
                </a:path>
              </a:pathLst>
            </a:custGeom>
            <a:grpFill/>
            <a:ln w="0">
              <a:noFill/>
              <a:prstDash val="solid"/>
              <a:round/>
              <a:headEnd/>
              <a:tailEnd/>
            </a:ln>
          </p:spPr>
          <p:txBody>
            <a:bodyPr/>
            <a:lstStyle/>
            <a:p>
              <a:pPr defTabSz="543689">
                <a:defRPr/>
              </a:pPr>
              <a:endParaRPr lang="zh-CN" altLang="en-US" sz="3201"/>
            </a:p>
          </p:txBody>
        </p:sp>
        <p:sp>
          <p:nvSpPr>
            <p:cNvPr id="290" name="Freeform 148"/>
            <p:cNvSpPr>
              <a:spLocks/>
            </p:cNvSpPr>
            <p:nvPr/>
          </p:nvSpPr>
          <p:spPr bwMode="auto">
            <a:xfrm>
              <a:off x="3975101" y="992189"/>
              <a:ext cx="3175" cy="3175"/>
            </a:xfrm>
            <a:custGeom>
              <a:avLst/>
              <a:gdLst>
                <a:gd name="T0" fmla="*/ 4 w 4"/>
                <a:gd name="T1" fmla="*/ 0 h 4"/>
                <a:gd name="T2" fmla="*/ 4 w 4"/>
                <a:gd name="T3" fmla="*/ 0 h 4"/>
                <a:gd name="T4" fmla="*/ 0 w 4"/>
                <a:gd name="T5" fmla="*/ 0 h 4"/>
                <a:gd name="T6" fmla="*/ 0 w 4"/>
                <a:gd name="T7" fmla="*/ 4 h 4"/>
                <a:gd name="T8" fmla="*/ 4 w 4"/>
                <a:gd name="T9" fmla="*/ 4 h 4"/>
                <a:gd name="T10" fmla="*/ 4 w 4"/>
                <a:gd name="T11" fmla="*/ 0 h 4"/>
              </a:gdLst>
              <a:ahLst/>
              <a:cxnLst>
                <a:cxn ang="0">
                  <a:pos x="T0" y="T1"/>
                </a:cxn>
                <a:cxn ang="0">
                  <a:pos x="T2" y="T3"/>
                </a:cxn>
                <a:cxn ang="0">
                  <a:pos x="T4" y="T5"/>
                </a:cxn>
                <a:cxn ang="0">
                  <a:pos x="T6" y="T7"/>
                </a:cxn>
                <a:cxn ang="0">
                  <a:pos x="T8" y="T9"/>
                </a:cxn>
                <a:cxn ang="0">
                  <a:pos x="T10" y="T11"/>
                </a:cxn>
              </a:cxnLst>
              <a:rect l="0" t="0" r="r" b="b"/>
              <a:pathLst>
                <a:path w="4" h="4">
                  <a:moveTo>
                    <a:pt x="4" y="0"/>
                  </a:moveTo>
                  <a:lnTo>
                    <a:pt x="4" y="0"/>
                  </a:lnTo>
                  <a:lnTo>
                    <a:pt x="0" y="0"/>
                  </a:lnTo>
                  <a:lnTo>
                    <a:pt x="0" y="4"/>
                  </a:lnTo>
                  <a:lnTo>
                    <a:pt x="4" y="4"/>
                  </a:lnTo>
                  <a:lnTo>
                    <a:pt x="4" y="0"/>
                  </a:lnTo>
                  <a:close/>
                </a:path>
              </a:pathLst>
            </a:custGeom>
            <a:grpFill/>
            <a:ln w="0">
              <a:noFill/>
              <a:prstDash val="solid"/>
              <a:round/>
              <a:headEnd/>
              <a:tailEnd/>
            </a:ln>
          </p:spPr>
          <p:txBody>
            <a:bodyPr/>
            <a:lstStyle/>
            <a:p>
              <a:pPr defTabSz="543689">
                <a:defRPr/>
              </a:pPr>
              <a:endParaRPr lang="zh-CN" altLang="en-US" sz="3201"/>
            </a:p>
          </p:txBody>
        </p:sp>
        <p:sp>
          <p:nvSpPr>
            <p:cNvPr id="291" name="Freeform 149"/>
            <p:cNvSpPr>
              <a:spLocks/>
            </p:cNvSpPr>
            <p:nvPr/>
          </p:nvSpPr>
          <p:spPr bwMode="auto">
            <a:xfrm>
              <a:off x="3975101" y="966789"/>
              <a:ext cx="3175" cy="3175"/>
            </a:xfrm>
            <a:custGeom>
              <a:avLst/>
              <a:gdLst>
                <a:gd name="T0" fmla="*/ 4 w 4"/>
                <a:gd name="T1" fmla="*/ 0 h 4"/>
                <a:gd name="T2" fmla="*/ 4 w 4"/>
                <a:gd name="T3" fmla="*/ 0 h 4"/>
                <a:gd name="T4" fmla="*/ 0 w 4"/>
                <a:gd name="T5" fmla="*/ 0 h 4"/>
                <a:gd name="T6" fmla="*/ 0 w 4"/>
                <a:gd name="T7" fmla="*/ 4 h 4"/>
                <a:gd name="T8" fmla="*/ 4 w 4"/>
                <a:gd name="T9" fmla="*/ 4 h 4"/>
                <a:gd name="T10" fmla="*/ 4 w 4"/>
                <a:gd name="T11" fmla="*/ 0 h 4"/>
              </a:gdLst>
              <a:ahLst/>
              <a:cxnLst>
                <a:cxn ang="0">
                  <a:pos x="T0" y="T1"/>
                </a:cxn>
                <a:cxn ang="0">
                  <a:pos x="T2" y="T3"/>
                </a:cxn>
                <a:cxn ang="0">
                  <a:pos x="T4" y="T5"/>
                </a:cxn>
                <a:cxn ang="0">
                  <a:pos x="T6" y="T7"/>
                </a:cxn>
                <a:cxn ang="0">
                  <a:pos x="T8" y="T9"/>
                </a:cxn>
                <a:cxn ang="0">
                  <a:pos x="T10" y="T11"/>
                </a:cxn>
              </a:cxnLst>
              <a:rect l="0" t="0" r="r" b="b"/>
              <a:pathLst>
                <a:path w="4" h="4">
                  <a:moveTo>
                    <a:pt x="4" y="0"/>
                  </a:moveTo>
                  <a:lnTo>
                    <a:pt x="4" y="0"/>
                  </a:lnTo>
                  <a:lnTo>
                    <a:pt x="0" y="0"/>
                  </a:lnTo>
                  <a:lnTo>
                    <a:pt x="0" y="4"/>
                  </a:lnTo>
                  <a:lnTo>
                    <a:pt x="4" y="4"/>
                  </a:lnTo>
                  <a:lnTo>
                    <a:pt x="4" y="0"/>
                  </a:lnTo>
                  <a:close/>
                </a:path>
              </a:pathLst>
            </a:custGeom>
            <a:grpFill/>
            <a:ln w="0">
              <a:noFill/>
              <a:prstDash val="solid"/>
              <a:round/>
              <a:headEnd/>
              <a:tailEnd/>
            </a:ln>
          </p:spPr>
          <p:txBody>
            <a:bodyPr/>
            <a:lstStyle/>
            <a:p>
              <a:pPr defTabSz="543689">
                <a:defRPr/>
              </a:pPr>
              <a:endParaRPr lang="zh-CN" altLang="en-US" sz="3201"/>
            </a:p>
          </p:txBody>
        </p:sp>
        <p:sp>
          <p:nvSpPr>
            <p:cNvPr id="292" name="Freeform 150"/>
            <p:cNvSpPr>
              <a:spLocks/>
            </p:cNvSpPr>
            <p:nvPr/>
          </p:nvSpPr>
          <p:spPr bwMode="auto">
            <a:xfrm>
              <a:off x="3975101" y="987426"/>
              <a:ext cx="3175" cy="3175"/>
            </a:xfrm>
            <a:custGeom>
              <a:avLst/>
              <a:gdLst>
                <a:gd name="T0" fmla="*/ 4 w 4"/>
                <a:gd name="T1" fmla="*/ 0 h 3"/>
                <a:gd name="T2" fmla="*/ 4 w 4"/>
                <a:gd name="T3" fmla="*/ 0 h 3"/>
                <a:gd name="T4" fmla="*/ 0 w 4"/>
                <a:gd name="T5" fmla="*/ 0 h 3"/>
                <a:gd name="T6" fmla="*/ 0 w 4"/>
                <a:gd name="T7" fmla="*/ 3 h 3"/>
                <a:gd name="T8" fmla="*/ 4 w 4"/>
                <a:gd name="T9" fmla="*/ 3 h 3"/>
                <a:gd name="T10" fmla="*/ 4 w 4"/>
                <a:gd name="T11" fmla="*/ 0 h 3"/>
              </a:gdLst>
              <a:ahLst/>
              <a:cxnLst>
                <a:cxn ang="0">
                  <a:pos x="T0" y="T1"/>
                </a:cxn>
                <a:cxn ang="0">
                  <a:pos x="T2" y="T3"/>
                </a:cxn>
                <a:cxn ang="0">
                  <a:pos x="T4" y="T5"/>
                </a:cxn>
                <a:cxn ang="0">
                  <a:pos x="T6" y="T7"/>
                </a:cxn>
                <a:cxn ang="0">
                  <a:pos x="T8" y="T9"/>
                </a:cxn>
                <a:cxn ang="0">
                  <a:pos x="T10" y="T11"/>
                </a:cxn>
              </a:cxnLst>
              <a:rect l="0" t="0" r="r" b="b"/>
              <a:pathLst>
                <a:path w="4" h="3">
                  <a:moveTo>
                    <a:pt x="4" y="0"/>
                  </a:moveTo>
                  <a:lnTo>
                    <a:pt x="4" y="0"/>
                  </a:lnTo>
                  <a:lnTo>
                    <a:pt x="0" y="0"/>
                  </a:lnTo>
                  <a:lnTo>
                    <a:pt x="0" y="3"/>
                  </a:lnTo>
                  <a:lnTo>
                    <a:pt x="4" y="3"/>
                  </a:lnTo>
                  <a:lnTo>
                    <a:pt x="4" y="0"/>
                  </a:lnTo>
                  <a:close/>
                </a:path>
              </a:pathLst>
            </a:custGeom>
            <a:grpFill/>
            <a:ln w="0">
              <a:noFill/>
              <a:prstDash val="solid"/>
              <a:round/>
              <a:headEnd/>
              <a:tailEnd/>
            </a:ln>
          </p:spPr>
          <p:txBody>
            <a:bodyPr/>
            <a:lstStyle/>
            <a:p>
              <a:pPr defTabSz="543689">
                <a:defRPr/>
              </a:pPr>
              <a:endParaRPr lang="zh-CN" altLang="en-US" sz="3201"/>
            </a:p>
          </p:txBody>
        </p:sp>
        <p:sp>
          <p:nvSpPr>
            <p:cNvPr id="293" name="Freeform 151"/>
            <p:cNvSpPr>
              <a:spLocks/>
            </p:cNvSpPr>
            <p:nvPr/>
          </p:nvSpPr>
          <p:spPr bwMode="auto">
            <a:xfrm>
              <a:off x="3975101" y="996951"/>
              <a:ext cx="3175" cy="3175"/>
            </a:xfrm>
            <a:custGeom>
              <a:avLst/>
              <a:gdLst>
                <a:gd name="T0" fmla="*/ 4 w 4"/>
                <a:gd name="T1" fmla="*/ 0 h 4"/>
                <a:gd name="T2" fmla="*/ 4 w 4"/>
                <a:gd name="T3" fmla="*/ 0 h 4"/>
                <a:gd name="T4" fmla="*/ 0 w 4"/>
                <a:gd name="T5" fmla="*/ 0 h 4"/>
                <a:gd name="T6" fmla="*/ 0 w 4"/>
                <a:gd name="T7" fmla="*/ 4 h 4"/>
                <a:gd name="T8" fmla="*/ 4 w 4"/>
                <a:gd name="T9" fmla="*/ 4 h 4"/>
                <a:gd name="T10" fmla="*/ 4 w 4"/>
                <a:gd name="T11" fmla="*/ 0 h 4"/>
              </a:gdLst>
              <a:ahLst/>
              <a:cxnLst>
                <a:cxn ang="0">
                  <a:pos x="T0" y="T1"/>
                </a:cxn>
                <a:cxn ang="0">
                  <a:pos x="T2" y="T3"/>
                </a:cxn>
                <a:cxn ang="0">
                  <a:pos x="T4" y="T5"/>
                </a:cxn>
                <a:cxn ang="0">
                  <a:pos x="T6" y="T7"/>
                </a:cxn>
                <a:cxn ang="0">
                  <a:pos x="T8" y="T9"/>
                </a:cxn>
                <a:cxn ang="0">
                  <a:pos x="T10" y="T11"/>
                </a:cxn>
              </a:cxnLst>
              <a:rect l="0" t="0" r="r" b="b"/>
              <a:pathLst>
                <a:path w="4" h="4">
                  <a:moveTo>
                    <a:pt x="4" y="0"/>
                  </a:moveTo>
                  <a:lnTo>
                    <a:pt x="4" y="0"/>
                  </a:lnTo>
                  <a:lnTo>
                    <a:pt x="0" y="0"/>
                  </a:lnTo>
                  <a:lnTo>
                    <a:pt x="0" y="4"/>
                  </a:lnTo>
                  <a:lnTo>
                    <a:pt x="4" y="4"/>
                  </a:lnTo>
                  <a:lnTo>
                    <a:pt x="4" y="0"/>
                  </a:lnTo>
                  <a:close/>
                </a:path>
              </a:pathLst>
            </a:custGeom>
            <a:grpFill/>
            <a:ln w="0">
              <a:noFill/>
              <a:prstDash val="solid"/>
              <a:round/>
              <a:headEnd/>
              <a:tailEnd/>
            </a:ln>
          </p:spPr>
          <p:txBody>
            <a:bodyPr/>
            <a:lstStyle/>
            <a:p>
              <a:pPr defTabSz="543689">
                <a:defRPr/>
              </a:pPr>
              <a:endParaRPr lang="zh-CN" altLang="en-US" sz="3201"/>
            </a:p>
          </p:txBody>
        </p:sp>
        <p:sp>
          <p:nvSpPr>
            <p:cNvPr id="294" name="Freeform 152"/>
            <p:cNvSpPr>
              <a:spLocks/>
            </p:cNvSpPr>
            <p:nvPr/>
          </p:nvSpPr>
          <p:spPr bwMode="auto">
            <a:xfrm>
              <a:off x="3975101" y="969964"/>
              <a:ext cx="3175" cy="3175"/>
            </a:xfrm>
            <a:custGeom>
              <a:avLst/>
              <a:gdLst>
                <a:gd name="T0" fmla="*/ 4 w 4"/>
                <a:gd name="T1" fmla="*/ 0 h 4"/>
                <a:gd name="T2" fmla="*/ 4 w 4"/>
                <a:gd name="T3" fmla="*/ 0 h 4"/>
                <a:gd name="T4" fmla="*/ 0 w 4"/>
                <a:gd name="T5" fmla="*/ 0 h 4"/>
                <a:gd name="T6" fmla="*/ 0 w 4"/>
                <a:gd name="T7" fmla="*/ 4 h 4"/>
                <a:gd name="T8" fmla="*/ 4 w 4"/>
                <a:gd name="T9" fmla="*/ 4 h 4"/>
                <a:gd name="T10" fmla="*/ 4 w 4"/>
                <a:gd name="T11" fmla="*/ 0 h 4"/>
              </a:gdLst>
              <a:ahLst/>
              <a:cxnLst>
                <a:cxn ang="0">
                  <a:pos x="T0" y="T1"/>
                </a:cxn>
                <a:cxn ang="0">
                  <a:pos x="T2" y="T3"/>
                </a:cxn>
                <a:cxn ang="0">
                  <a:pos x="T4" y="T5"/>
                </a:cxn>
                <a:cxn ang="0">
                  <a:pos x="T6" y="T7"/>
                </a:cxn>
                <a:cxn ang="0">
                  <a:pos x="T8" y="T9"/>
                </a:cxn>
                <a:cxn ang="0">
                  <a:pos x="T10" y="T11"/>
                </a:cxn>
              </a:cxnLst>
              <a:rect l="0" t="0" r="r" b="b"/>
              <a:pathLst>
                <a:path w="4" h="4">
                  <a:moveTo>
                    <a:pt x="4" y="0"/>
                  </a:moveTo>
                  <a:lnTo>
                    <a:pt x="4" y="0"/>
                  </a:lnTo>
                  <a:lnTo>
                    <a:pt x="0" y="0"/>
                  </a:lnTo>
                  <a:lnTo>
                    <a:pt x="0" y="4"/>
                  </a:lnTo>
                  <a:lnTo>
                    <a:pt x="4" y="4"/>
                  </a:lnTo>
                  <a:lnTo>
                    <a:pt x="4" y="0"/>
                  </a:lnTo>
                  <a:close/>
                </a:path>
              </a:pathLst>
            </a:custGeom>
            <a:grpFill/>
            <a:ln w="0">
              <a:noFill/>
              <a:prstDash val="solid"/>
              <a:round/>
              <a:headEnd/>
              <a:tailEnd/>
            </a:ln>
          </p:spPr>
          <p:txBody>
            <a:bodyPr/>
            <a:lstStyle/>
            <a:p>
              <a:pPr defTabSz="543689">
                <a:defRPr/>
              </a:pPr>
              <a:endParaRPr lang="zh-CN" altLang="en-US" sz="3201"/>
            </a:p>
          </p:txBody>
        </p:sp>
        <p:sp>
          <p:nvSpPr>
            <p:cNvPr id="295" name="Freeform 153"/>
            <p:cNvSpPr>
              <a:spLocks/>
            </p:cNvSpPr>
            <p:nvPr/>
          </p:nvSpPr>
          <p:spPr bwMode="auto">
            <a:xfrm>
              <a:off x="3975101" y="974726"/>
              <a:ext cx="3175" cy="4763"/>
            </a:xfrm>
            <a:custGeom>
              <a:avLst/>
              <a:gdLst>
                <a:gd name="T0" fmla="*/ 4 w 4"/>
                <a:gd name="T1" fmla="*/ 0 h 4"/>
                <a:gd name="T2" fmla="*/ 4 w 4"/>
                <a:gd name="T3" fmla="*/ 0 h 4"/>
                <a:gd name="T4" fmla="*/ 0 w 4"/>
                <a:gd name="T5" fmla="*/ 0 h 4"/>
                <a:gd name="T6" fmla="*/ 0 w 4"/>
                <a:gd name="T7" fmla="*/ 4 h 4"/>
                <a:gd name="T8" fmla="*/ 4 w 4"/>
                <a:gd name="T9" fmla="*/ 4 h 4"/>
                <a:gd name="T10" fmla="*/ 4 w 4"/>
                <a:gd name="T11" fmla="*/ 0 h 4"/>
              </a:gdLst>
              <a:ahLst/>
              <a:cxnLst>
                <a:cxn ang="0">
                  <a:pos x="T0" y="T1"/>
                </a:cxn>
                <a:cxn ang="0">
                  <a:pos x="T2" y="T3"/>
                </a:cxn>
                <a:cxn ang="0">
                  <a:pos x="T4" y="T5"/>
                </a:cxn>
                <a:cxn ang="0">
                  <a:pos x="T6" y="T7"/>
                </a:cxn>
                <a:cxn ang="0">
                  <a:pos x="T8" y="T9"/>
                </a:cxn>
                <a:cxn ang="0">
                  <a:pos x="T10" y="T11"/>
                </a:cxn>
              </a:cxnLst>
              <a:rect l="0" t="0" r="r" b="b"/>
              <a:pathLst>
                <a:path w="4" h="4">
                  <a:moveTo>
                    <a:pt x="4" y="0"/>
                  </a:moveTo>
                  <a:lnTo>
                    <a:pt x="4" y="0"/>
                  </a:lnTo>
                  <a:lnTo>
                    <a:pt x="0" y="0"/>
                  </a:lnTo>
                  <a:lnTo>
                    <a:pt x="0" y="4"/>
                  </a:lnTo>
                  <a:lnTo>
                    <a:pt x="4" y="4"/>
                  </a:lnTo>
                  <a:lnTo>
                    <a:pt x="4" y="0"/>
                  </a:lnTo>
                  <a:close/>
                </a:path>
              </a:pathLst>
            </a:custGeom>
            <a:grpFill/>
            <a:ln w="0">
              <a:noFill/>
              <a:prstDash val="solid"/>
              <a:round/>
              <a:headEnd/>
              <a:tailEnd/>
            </a:ln>
          </p:spPr>
          <p:txBody>
            <a:bodyPr/>
            <a:lstStyle/>
            <a:p>
              <a:pPr defTabSz="543689">
                <a:defRPr/>
              </a:pPr>
              <a:endParaRPr lang="zh-CN" altLang="en-US" sz="3201"/>
            </a:p>
          </p:txBody>
        </p:sp>
        <p:sp>
          <p:nvSpPr>
            <p:cNvPr id="296" name="Freeform 154"/>
            <p:cNvSpPr>
              <a:spLocks noEditPoints="1"/>
            </p:cNvSpPr>
            <p:nvPr/>
          </p:nvSpPr>
          <p:spPr bwMode="auto">
            <a:xfrm>
              <a:off x="3832226" y="960439"/>
              <a:ext cx="174625" cy="46038"/>
            </a:xfrm>
            <a:custGeom>
              <a:avLst/>
              <a:gdLst>
                <a:gd name="T0" fmla="*/ 198 w 205"/>
                <a:gd name="T1" fmla="*/ 25 h 53"/>
                <a:gd name="T2" fmla="*/ 198 w 205"/>
                <a:gd name="T3" fmla="*/ 25 h 53"/>
                <a:gd name="T4" fmla="*/ 110 w 205"/>
                <a:gd name="T5" fmla="*/ 25 h 53"/>
                <a:gd name="T6" fmla="*/ 110 w 205"/>
                <a:gd name="T7" fmla="*/ 22 h 53"/>
                <a:gd name="T8" fmla="*/ 165 w 205"/>
                <a:gd name="T9" fmla="*/ 22 h 53"/>
                <a:gd name="T10" fmla="*/ 165 w 205"/>
                <a:gd name="T11" fmla="*/ 3 h 53"/>
                <a:gd name="T12" fmla="*/ 198 w 205"/>
                <a:gd name="T13" fmla="*/ 3 h 53"/>
                <a:gd name="T14" fmla="*/ 198 w 205"/>
                <a:gd name="T15" fmla="*/ 25 h 53"/>
                <a:gd name="T16" fmla="*/ 198 w 205"/>
                <a:gd name="T17" fmla="*/ 50 h 53"/>
                <a:gd name="T18" fmla="*/ 198 w 205"/>
                <a:gd name="T19" fmla="*/ 50 h 53"/>
                <a:gd name="T20" fmla="*/ 110 w 205"/>
                <a:gd name="T21" fmla="*/ 50 h 53"/>
                <a:gd name="T22" fmla="*/ 110 w 205"/>
                <a:gd name="T23" fmla="*/ 47 h 53"/>
                <a:gd name="T24" fmla="*/ 165 w 205"/>
                <a:gd name="T25" fmla="*/ 47 h 53"/>
                <a:gd name="T26" fmla="*/ 165 w 205"/>
                <a:gd name="T27" fmla="*/ 28 h 53"/>
                <a:gd name="T28" fmla="*/ 198 w 205"/>
                <a:gd name="T29" fmla="*/ 28 h 53"/>
                <a:gd name="T30" fmla="*/ 198 w 205"/>
                <a:gd name="T31" fmla="*/ 50 h 53"/>
                <a:gd name="T32" fmla="*/ 0 w 205"/>
                <a:gd name="T33" fmla="*/ 53 h 53"/>
                <a:gd name="T34" fmla="*/ 0 w 205"/>
                <a:gd name="T35" fmla="*/ 53 h 53"/>
                <a:gd name="T36" fmla="*/ 205 w 205"/>
                <a:gd name="T37" fmla="*/ 53 h 53"/>
                <a:gd name="T38" fmla="*/ 205 w 205"/>
                <a:gd name="T39" fmla="*/ 0 h 53"/>
                <a:gd name="T40" fmla="*/ 0 w 205"/>
                <a:gd name="T41" fmla="*/ 0 h 53"/>
                <a:gd name="T42" fmla="*/ 0 w 205"/>
                <a:gd name="T43" fmla="*/ 5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05" h="53">
                  <a:moveTo>
                    <a:pt x="198" y="25"/>
                  </a:moveTo>
                  <a:lnTo>
                    <a:pt x="198" y="25"/>
                  </a:lnTo>
                  <a:lnTo>
                    <a:pt x="110" y="25"/>
                  </a:lnTo>
                  <a:lnTo>
                    <a:pt x="110" y="22"/>
                  </a:lnTo>
                  <a:lnTo>
                    <a:pt x="165" y="22"/>
                  </a:lnTo>
                  <a:lnTo>
                    <a:pt x="165" y="3"/>
                  </a:lnTo>
                  <a:lnTo>
                    <a:pt x="198" y="3"/>
                  </a:lnTo>
                  <a:lnTo>
                    <a:pt x="198" y="25"/>
                  </a:lnTo>
                  <a:close/>
                  <a:moveTo>
                    <a:pt x="198" y="50"/>
                  </a:moveTo>
                  <a:lnTo>
                    <a:pt x="198" y="50"/>
                  </a:lnTo>
                  <a:lnTo>
                    <a:pt x="110" y="50"/>
                  </a:lnTo>
                  <a:lnTo>
                    <a:pt x="110" y="47"/>
                  </a:lnTo>
                  <a:lnTo>
                    <a:pt x="165" y="47"/>
                  </a:lnTo>
                  <a:lnTo>
                    <a:pt x="165" y="28"/>
                  </a:lnTo>
                  <a:lnTo>
                    <a:pt x="198" y="28"/>
                  </a:lnTo>
                  <a:lnTo>
                    <a:pt x="198" y="50"/>
                  </a:lnTo>
                  <a:close/>
                  <a:moveTo>
                    <a:pt x="0" y="53"/>
                  </a:moveTo>
                  <a:lnTo>
                    <a:pt x="0" y="53"/>
                  </a:lnTo>
                  <a:lnTo>
                    <a:pt x="205" y="53"/>
                  </a:lnTo>
                  <a:lnTo>
                    <a:pt x="205" y="0"/>
                  </a:lnTo>
                  <a:lnTo>
                    <a:pt x="0" y="0"/>
                  </a:lnTo>
                  <a:lnTo>
                    <a:pt x="0" y="53"/>
                  </a:lnTo>
                  <a:close/>
                </a:path>
              </a:pathLst>
            </a:custGeom>
            <a:grpFill/>
            <a:ln w="0">
              <a:noFill/>
              <a:prstDash val="solid"/>
              <a:round/>
              <a:headEnd/>
              <a:tailEnd/>
            </a:ln>
          </p:spPr>
          <p:txBody>
            <a:bodyPr/>
            <a:lstStyle/>
            <a:p>
              <a:pPr defTabSz="543689">
                <a:defRPr/>
              </a:pPr>
              <a:endParaRPr lang="zh-CN" altLang="en-US" sz="3201"/>
            </a:p>
          </p:txBody>
        </p:sp>
        <p:sp>
          <p:nvSpPr>
            <p:cNvPr id="297" name="Freeform 155"/>
            <p:cNvSpPr>
              <a:spLocks/>
            </p:cNvSpPr>
            <p:nvPr/>
          </p:nvSpPr>
          <p:spPr bwMode="auto">
            <a:xfrm>
              <a:off x="4156076" y="992189"/>
              <a:ext cx="4763" cy="3175"/>
            </a:xfrm>
            <a:custGeom>
              <a:avLst/>
              <a:gdLst>
                <a:gd name="T0" fmla="*/ 5 w 5"/>
                <a:gd name="T1" fmla="*/ 0 h 4"/>
                <a:gd name="T2" fmla="*/ 5 w 5"/>
                <a:gd name="T3" fmla="*/ 0 h 4"/>
                <a:gd name="T4" fmla="*/ 0 w 5"/>
                <a:gd name="T5" fmla="*/ 0 h 4"/>
                <a:gd name="T6" fmla="*/ 0 w 5"/>
                <a:gd name="T7" fmla="*/ 4 h 4"/>
                <a:gd name="T8" fmla="*/ 5 w 5"/>
                <a:gd name="T9" fmla="*/ 4 h 4"/>
                <a:gd name="T10" fmla="*/ 5 w 5"/>
                <a:gd name="T11" fmla="*/ 0 h 4"/>
              </a:gdLst>
              <a:ahLst/>
              <a:cxnLst>
                <a:cxn ang="0">
                  <a:pos x="T0" y="T1"/>
                </a:cxn>
                <a:cxn ang="0">
                  <a:pos x="T2" y="T3"/>
                </a:cxn>
                <a:cxn ang="0">
                  <a:pos x="T4" y="T5"/>
                </a:cxn>
                <a:cxn ang="0">
                  <a:pos x="T6" y="T7"/>
                </a:cxn>
                <a:cxn ang="0">
                  <a:pos x="T8" y="T9"/>
                </a:cxn>
                <a:cxn ang="0">
                  <a:pos x="T10" y="T11"/>
                </a:cxn>
              </a:cxnLst>
              <a:rect l="0" t="0" r="r" b="b"/>
              <a:pathLst>
                <a:path w="5" h="4">
                  <a:moveTo>
                    <a:pt x="5" y="0"/>
                  </a:moveTo>
                  <a:lnTo>
                    <a:pt x="5" y="0"/>
                  </a:lnTo>
                  <a:lnTo>
                    <a:pt x="0" y="0"/>
                  </a:lnTo>
                  <a:lnTo>
                    <a:pt x="0" y="4"/>
                  </a:lnTo>
                  <a:lnTo>
                    <a:pt x="5" y="4"/>
                  </a:lnTo>
                  <a:lnTo>
                    <a:pt x="5" y="0"/>
                  </a:lnTo>
                  <a:close/>
                </a:path>
              </a:pathLst>
            </a:custGeom>
            <a:grpFill/>
            <a:ln w="0">
              <a:noFill/>
              <a:prstDash val="solid"/>
              <a:round/>
              <a:headEnd/>
              <a:tailEnd/>
            </a:ln>
          </p:spPr>
          <p:txBody>
            <a:bodyPr/>
            <a:lstStyle/>
            <a:p>
              <a:pPr defTabSz="543689">
                <a:defRPr/>
              </a:pPr>
              <a:endParaRPr lang="zh-CN" altLang="en-US" sz="3201"/>
            </a:p>
          </p:txBody>
        </p:sp>
        <p:sp>
          <p:nvSpPr>
            <p:cNvPr id="298" name="Freeform 156"/>
            <p:cNvSpPr>
              <a:spLocks/>
            </p:cNvSpPr>
            <p:nvPr/>
          </p:nvSpPr>
          <p:spPr bwMode="auto">
            <a:xfrm>
              <a:off x="4156076" y="966789"/>
              <a:ext cx="4763" cy="3175"/>
            </a:xfrm>
            <a:custGeom>
              <a:avLst/>
              <a:gdLst>
                <a:gd name="T0" fmla="*/ 5 w 5"/>
                <a:gd name="T1" fmla="*/ 0 h 4"/>
                <a:gd name="T2" fmla="*/ 5 w 5"/>
                <a:gd name="T3" fmla="*/ 0 h 4"/>
                <a:gd name="T4" fmla="*/ 0 w 5"/>
                <a:gd name="T5" fmla="*/ 0 h 4"/>
                <a:gd name="T6" fmla="*/ 0 w 5"/>
                <a:gd name="T7" fmla="*/ 4 h 4"/>
                <a:gd name="T8" fmla="*/ 5 w 5"/>
                <a:gd name="T9" fmla="*/ 4 h 4"/>
                <a:gd name="T10" fmla="*/ 5 w 5"/>
                <a:gd name="T11" fmla="*/ 0 h 4"/>
              </a:gdLst>
              <a:ahLst/>
              <a:cxnLst>
                <a:cxn ang="0">
                  <a:pos x="T0" y="T1"/>
                </a:cxn>
                <a:cxn ang="0">
                  <a:pos x="T2" y="T3"/>
                </a:cxn>
                <a:cxn ang="0">
                  <a:pos x="T4" y="T5"/>
                </a:cxn>
                <a:cxn ang="0">
                  <a:pos x="T6" y="T7"/>
                </a:cxn>
                <a:cxn ang="0">
                  <a:pos x="T8" y="T9"/>
                </a:cxn>
                <a:cxn ang="0">
                  <a:pos x="T10" y="T11"/>
                </a:cxn>
              </a:cxnLst>
              <a:rect l="0" t="0" r="r" b="b"/>
              <a:pathLst>
                <a:path w="5" h="4">
                  <a:moveTo>
                    <a:pt x="5" y="0"/>
                  </a:moveTo>
                  <a:lnTo>
                    <a:pt x="5" y="0"/>
                  </a:lnTo>
                  <a:lnTo>
                    <a:pt x="0" y="0"/>
                  </a:lnTo>
                  <a:lnTo>
                    <a:pt x="0" y="4"/>
                  </a:lnTo>
                  <a:lnTo>
                    <a:pt x="5" y="4"/>
                  </a:lnTo>
                  <a:lnTo>
                    <a:pt x="5" y="0"/>
                  </a:lnTo>
                  <a:close/>
                </a:path>
              </a:pathLst>
            </a:custGeom>
            <a:grpFill/>
            <a:ln w="0">
              <a:noFill/>
              <a:prstDash val="solid"/>
              <a:round/>
              <a:headEnd/>
              <a:tailEnd/>
            </a:ln>
          </p:spPr>
          <p:txBody>
            <a:bodyPr/>
            <a:lstStyle/>
            <a:p>
              <a:pPr defTabSz="543689">
                <a:defRPr/>
              </a:pPr>
              <a:endParaRPr lang="zh-CN" altLang="en-US" sz="3201"/>
            </a:p>
          </p:txBody>
        </p:sp>
        <p:sp>
          <p:nvSpPr>
            <p:cNvPr id="299" name="Freeform 157"/>
            <p:cNvSpPr>
              <a:spLocks/>
            </p:cNvSpPr>
            <p:nvPr/>
          </p:nvSpPr>
          <p:spPr bwMode="auto">
            <a:xfrm>
              <a:off x="4156076" y="987426"/>
              <a:ext cx="4763" cy="3175"/>
            </a:xfrm>
            <a:custGeom>
              <a:avLst/>
              <a:gdLst>
                <a:gd name="T0" fmla="*/ 5 w 5"/>
                <a:gd name="T1" fmla="*/ 0 h 3"/>
                <a:gd name="T2" fmla="*/ 5 w 5"/>
                <a:gd name="T3" fmla="*/ 0 h 3"/>
                <a:gd name="T4" fmla="*/ 0 w 5"/>
                <a:gd name="T5" fmla="*/ 0 h 3"/>
                <a:gd name="T6" fmla="*/ 0 w 5"/>
                <a:gd name="T7" fmla="*/ 3 h 3"/>
                <a:gd name="T8" fmla="*/ 5 w 5"/>
                <a:gd name="T9" fmla="*/ 3 h 3"/>
                <a:gd name="T10" fmla="*/ 5 w 5"/>
                <a:gd name="T11" fmla="*/ 0 h 3"/>
              </a:gdLst>
              <a:ahLst/>
              <a:cxnLst>
                <a:cxn ang="0">
                  <a:pos x="T0" y="T1"/>
                </a:cxn>
                <a:cxn ang="0">
                  <a:pos x="T2" y="T3"/>
                </a:cxn>
                <a:cxn ang="0">
                  <a:pos x="T4" y="T5"/>
                </a:cxn>
                <a:cxn ang="0">
                  <a:pos x="T6" y="T7"/>
                </a:cxn>
                <a:cxn ang="0">
                  <a:pos x="T8" y="T9"/>
                </a:cxn>
                <a:cxn ang="0">
                  <a:pos x="T10" y="T11"/>
                </a:cxn>
              </a:cxnLst>
              <a:rect l="0" t="0" r="r" b="b"/>
              <a:pathLst>
                <a:path w="5" h="3">
                  <a:moveTo>
                    <a:pt x="5" y="0"/>
                  </a:moveTo>
                  <a:lnTo>
                    <a:pt x="5" y="0"/>
                  </a:lnTo>
                  <a:lnTo>
                    <a:pt x="0" y="0"/>
                  </a:lnTo>
                  <a:lnTo>
                    <a:pt x="0" y="3"/>
                  </a:lnTo>
                  <a:lnTo>
                    <a:pt x="5" y="3"/>
                  </a:lnTo>
                  <a:lnTo>
                    <a:pt x="5" y="0"/>
                  </a:lnTo>
                  <a:close/>
                </a:path>
              </a:pathLst>
            </a:custGeom>
            <a:grpFill/>
            <a:ln w="0">
              <a:noFill/>
              <a:prstDash val="solid"/>
              <a:round/>
              <a:headEnd/>
              <a:tailEnd/>
            </a:ln>
          </p:spPr>
          <p:txBody>
            <a:bodyPr/>
            <a:lstStyle/>
            <a:p>
              <a:pPr defTabSz="543689">
                <a:defRPr/>
              </a:pPr>
              <a:endParaRPr lang="zh-CN" altLang="en-US" sz="3201"/>
            </a:p>
          </p:txBody>
        </p:sp>
        <p:sp>
          <p:nvSpPr>
            <p:cNvPr id="300" name="Freeform 158"/>
            <p:cNvSpPr>
              <a:spLocks/>
            </p:cNvSpPr>
            <p:nvPr/>
          </p:nvSpPr>
          <p:spPr bwMode="auto">
            <a:xfrm>
              <a:off x="4156076" y="996951"/>
              <a:ext cx="4763" cy="3175"/>
            </a:xfrm>
            <a:custGeom>
              <a:avLst/>
              <a:gdLst>
                <a:gd name="T0" fmla="*/ 5 w 5"/>
                <a:gd name="T1" fmla="*/ 0 h 4"/>
                <a:gd name="T2" fmla="*/ 5 w 5"/>
                <a:gd name="T3" fmla="*/ 0 h 4"/>
                <a:gd name="T4" fmla="*/ 0 w 5"/>
                <a:gd name="T5" fmla="*/ 0 h 4"/>
                <a:gd name="T6" fmla="*/ 0 w 5"/>
                <a:gd name="T7" fmla="*/ 4 h 4"/>
                <a:gd name="T8" fmla="*/ 5 w 5"/>
                <a:gd name="T9" fmla="*/ 4 h 4"/>
                <a:gd name="T10" fmla="*/ 5 w 5"/>
                <a:gd name="T11" fmla="*/ 0 h 4"/>
              </a:gdLst>
              <a:ahLst/>
              <a:cxnLst>
                <a:cxn ang="0">
                  <a:pos x="T0" y="T1"/>
                </a:cxn>
                <a:cxn ang="0">
                  <a:pos x="T2" y="T3"/>
                </a:cxn>
                <a:cxn ang="0">
                  <a:pos x="T4" y="T5"/>
                </a:cxn>
                <a:cxn ang="0">
                  <a:pos x="T6" y="T7"/>
                </a:cxn>
                <a:cxn ang="0">
                  <a:pos x="T8" y="T9"/>
                </a:cxn>
                <a:cxn ang="0">
                  <a:pos x="T10" y="T11"/>
                </a:cxn>
              </a:cxnLst>
              <a:rect l="0" t="0" r="r" b="b"/>
              <a:pathLst>
                <a:path w="5" h="4">
                  <a:moveTo>
                    <a:pt x="5" y="0"/>
                  </a:moveTo>
                  <a:lnTo>
                    <a:pt x="5" y="0"/>
                  </a:lnTo>
                  <a:lnTo>
                    <a:pt x="0" y="0"/>
                  </a:lnTo>
                  <a:lnTo>
                    <a:pt x="0" y="4"/>
                  </a:lnTo>
                  <a:lnTo>
                    <a:pt x="5" y="4"/>
                  </a:lnTo>
                  <a:lnTo>
                    <a:pt x="5" y="0"/>
                  </a:lnTo>
                  <a:close/>
                </a:path>
              </a:pathLst>
            </a:custGeom>
            <a:grpFill/>
            <a:ln w="0">
              <a:noFill/>
              <a:prstDash val="solid"/>
              <a:round/>
              <a:headEnd/>
              <a:tailEnd/>
            </a:ln>
          </p:spPr>
          <p:txBody>
            <a:bodyPr/>
            <a:lstStyle/>
            <a:p>
              <a:pPr defTabSz="543689">
                <a:defRPr/>
              </a:pPr>
              <a:endParaRPr lang="zh-CN" altLang="en-US" sz="3201"/>
            </a:p>
          </p:txBody>
        </p:sp>
        <p:sp>
          <p:nvSpPr>
            <p:cNvPr id="301" name="Freeform 159"/>
            <p:cNvSpPr>
              <a:spLocks/>
            </p:cNvSpPr>
            <p:nvPr/>
          </p:nvSpPr>
          <p:spPr bwMode="auto">
            <a:xfrm>
              <a:off x="4156076" y="969964"/>
              <a:ext cx="4763" cy="3175"/>
            </a:xfrm>
            <a:custGeom>
              <a:avLst/>
              <a:gdLst>
                <a:gd name="T0" fmla="*/ 5 w 5"/>
                <a:gd name="T1" fmla="*/ 0 h 4"/>
                <a:gd name="T2" fmla="*/ 5 w 5"/>
                <a:gd name="T3" fmla="*/ 0 h 4"/>
                <a:gd name="T4" fmla="*/ 0 w 5"/>
                <a:gd name="T5" fmla="*/ 0 h 4"/>
                <a:gd name="T6" fmla="*/ 0 w 5"/>
                <a:gd name="T7" fmla="*/ 4 h 4"/>
                <a:gd name="T8" fmla="*/ 5 w 5"/>
                <a:gd name="T9" fmla="*/ 4 h 4"/>
                <a:gd name="T10" fmla="*/ 5 w 5"/>
                <a:gd name="T11" fmla="*/ 0 h 4"/>
              </a:gdLst>
              <a:ahLst/>
              <a:cxnLst>
                <a:cxn ang="0">
                  <a:pos x="T0" y="T1"/>
                </a:cxn>
                <a:cxn ang="0">
                  <a:pos x="T2" y="T3"/>
                </a:cxn>
                <a:cxn ang="0">
                  <a:pos x="T4" y="T5"/>
                </a:cxn>
                <a:cxn ang="0">
                  <a:pos x="T6" y="T7"/>
                </a:cxn>
                <a:cxn ang="0">
                  <a:pos x="T8" y="T9"/>
                </a:cxn>
                <a:cxn ang="0">
                  <a:pos x="T10" y="T11"/>
                </a:cxn>
              </a:cxnLst>
              <a:rect l="0" t="0" r="r" b="b"/>
              <a:pathLst>
                <a:path w="5" h="4">
                  <a:moveTo>
                    <a:pt x="5" y="0"/>
                  </a:moveTo>
                  <a:lnTo>
                    <a:pt x="5" y="0"/>
                  </a:lnTo>
                  <a:lnTo>
                    <a:pt x="0" y="0"/>
                  </a:lnTo>
                  <a:lnTo>
                    <a:pt x="0" y="4"/>
                  </a:lnTo>
                  <a:lnTo>
                    <a:pt x="5" y="4"/>
                  </a:lnTo>
                  <a:lnTo>
                    <a:pt x="5" y="0"/>
                  </a:lnTo>
                  <a:close/>
                </a:path>
              </a:pathLst>
            </a:custGeom>
            <a:grpFill/>
            <a:ln w="0">
              <a:noFill/>
              <a:prstDash val="solid"/>
              <a:round/>
              <a:headEnd/>
              <a:tailEnd/>
            </a:ln>
          </p:spPr>
          <p:txBody>
            <a:bodyPr/>
            <a:lstStyle/>
            <a:p>
              <a:pPr defTabSz="543689">
                <a:defRPr/>
              </a:pPr>
              <a:endParaRPr lang="zh-CN" altLang="en-US" sz="3201"/>
            </a:p>
          </p:txBody>
        </p:sp>
        <p:sp>
          <p:nvSpPr>
            <p:cNvPr id="302" name="Freeform 160"/>
            <p:cNvSpPr>
              <a:spLocks/>
            </p:cNvSpPr>
            <p:nvPr/>
          </p:nvSpPr>
          <p:spPr bwMode="auto">
            <a:xfrm>
              <a:off x="4156076" y="974726"/>
              <a:ext cx="4763" cy="4763"/>
            </a:xfrm>
            <a:custGeom>
              <a:avLst/>
              <a:gdLst>
                <a:gd name="T0" fmla="*/ 5 w 5"/>
                <a:gd name="T1" fmla="*/ 0 h 4"/>
                <a:gd name="T2" fmla="*/ 5 w 5"/>
                <a:gd name="T3" fmla="*/ 0 h 4"/>
                <a:gd name="T4" fmla="*/ 0 w 5"/>
                <a:gd name="T5" fmla="*/ 0 h 4"/>
                <a:gd name="T6" fmla="*/ 0 w 5"/>
                <a:gd name="T7" fmla="*/ 4 h 4"/>
                <a:gd name="T8" fmla="*/ 5 w 5"/>
                <a:gd name="T9" fmla="*/ 4 h 4"/>
                <a:gd name="T10" fmla="*/ 5 w 5"/>
                <a:gd name="T11" fmla="*/ 0 h 4"/>
              </a:gdLst>
              <a:ahLst/>
              <a:cxnLst>
                <a:cxn ang="0">
                  <a:pos x="T0" y="T1"/>
                </a:cxn>
                <a:cxn ang="0">
                  <a:pos x="T2" y="T3"/>
                </a:cxn>
                <a:cxn ang="0">
                  <a:pos x="T4" y="T5"/>
                </a:cxn>
                <a:cxn ang="0">
                  <a:pos x="T6" y="T7"/>
                </a:cxn>
                <a:cxn ang="0">
                  <a:pos x="T8" y="T9"/>
                </a:cxn>
                <a:cxn ang="0">
                  <a:pos x="T10" y="T11"/>
                </a:cxn>
              </a:cxnLst>
              <a:rect l="0" t="0" r="r" b="b"/>
              <a:pathLst>
                <a:path w="5" h="4">
                  <a:moveTo>
                    <a:pt x="5" y="0"/>
                  </a:moveTo>
                  <a:lnTo>
                    <a:pt x="5" y="0"/>
                  </a:lnTo>
                  <a:lnTo>
                    <a:pt x="0" y="0"/>
                  </a:lnTo>
                  <a:lnTo>
                    <a:pt x="0" y="4"/>
                  </a:lnTo>
                  <a:lnTo>
                    <a:pt x="5" y="4"/>
                  </a:lnTo>
                  <a:lnTo>
                    <a:pt x="5" y="0"/>
                  </a:lnTo>
                  <a:close/>
                </a:path>
              </a:pathLst>
            </a:custGeom>
            <a:grpFill/>
            <a:ln w="0">
              <a:noFill/>
              <a:prstDash val="solid"/>
              <a:round/>
              <a:headEnd/>
              <a:tailEnd/>
            </a:ln>
          </p:spPr>
          <p:txBody>
            <a:bodyPr/>
            <a:lstStyle/>
            <a:p>
              <a:pPr defTabSz="543689">
                <a:defRPr/>
              </a:pPr>
              <a:endParaRPr lang="zh-CN" altLang="en-US" sz="3201"/>
            </a:p>
          </p:txBody>
        </p:sp>
        <p:sp>
          <p:nvSpPr>
            <p:cNvPr id="303" name="Freeform 161"/>
            <p:cNvSpPr>
              <a:spLocks noEditPoints="1"/>
            </p:cNvSpPr>
            <p:nvPr/>
          </p:nvSpPr>
          <p:spPr bwMode="auto">
            <a:xfrm>
              <a:off x="4013201" y="960439"/>
              <a:ext cx="174625" cy="46038"/>
            </a:xfrm>
            <a:custGeom>
              <a:avLst/>
              <a:gdLst>
                <a:gd name="T0" fmla="*/ 198 w 204"/>
                <a:gd name="T1" fmla="*/ 25 h 53"/>
                <a:gd name="T2" fmla="*/ 198 w 204"/>
                <a:gd name="T3" fmla="*/ 25 h 53"/>
                <a:gd name="T4" fmla="*/ 110 w 204"/>
                <a:gd name="T5" fmla="*/ 25 h 53"/>
                <a:gd name="T6" fmla="*/ 110 w 204"/>
                <a:gd name="T7" fmla="*/ 22 h 53"/>
                <a:gd name="T8" fmla="*/ 164 w 204"/>
                <a:gd name="T9" fmla="*/ 22 h 53"/>
                <a:gd name="T10" fmla="*/ 164 w 204"/>
                <a:gd name="T11" fmla="*/ 3 h 53"/>
                <a:gd name="T12" fmla="*/ 198 w 204"/>
                <a:gd name="T13" fmla="*/ 3 h 53"/>
                <a:gd name="T14" fmla="*/ 198 w 204"/>
                <a:gd name="T15" fmla="*/ 25 h 53"/>
                <a:gd name="T16" fmla="*/ 198 w 204"/>
                <a:gd name="T17" fmla="*/ 50 h 53"/>
                <a:gd name="T18" fmla="*/ 198 w 204"/>
                <a:gd name="T19" fmla="*/ 50 h 53"/>
                <a:gd name="T20" fmla="*/ 110 w 204"/>
                <a:gd name="T21" fmla="*/ 50 h 53"/>
                <a:gd name="T22" fmla="*/ 110 w 204"/>
                <a:gd name="T23" fmla="*/ 47 h 53"/>
                <a:gd name="T24" fmla="*/ 164 w 204"/>
                <a:gd name="T25" fmla="*/ 47 h 53"/>
                <a:gd name="T26" fmla="*/ 164 w 204"/>
                <a:gd name="T27" fmla="*/ 28 h 53"/>
                <a:gd name="T28" fmla="*/ 198 w 204"/>
                <a:gd name="T29" fmla="*/ 28 h 53"/>
                <a:gd name="T30" fmla="*/ 198 w 204"/>
                <a:gd name="T31" fmla="*/ 50 h 53"/>
                <a:gd name="T32" fmla="*/ 0 w 204"/>
                <a:gd name="T33" fmla="*/ 53 h 53"/>
                <a:gd name="T34" fmla="*/ 0 w 204"/>
                <a:gd name="T35" fmla="*/ 53 h 53"/>
                <a:gd name="T36" fmla="*/ 204 w 204"/>
                <a:gd name="T37" fmla="*/ 53 h 53"/>
                <a:gd name="T38" fmla="*/ 204 w 204"/>
                <a:gd name="T39" fmla="*/ 0 h 53"/>
                <a:gd name="T40" fmla="*/ 0 w 204"/>
                <a:gd name="T41" fmla="*/ 0 h 53"/>
                <a:gd name="T42" fmla="*/ 0 w 204"/>
                <a:gd name="T43" fmla="*/ 5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04" h="53">
                  <a:moveTo>
                    <a:pt x="198" y="25"/>
                  </a:moveTo>
                  <a:lnTo>
                    <a:pt x="198" y="25"/>
                  </a:lnTo>
                  <a:lnTo>
                    <a:pt x="110" y="25"/>
                  </a:lnTo>
                  <a:lnTo>
                    <a:pt x="110" y="22"/>
                  </a:lnTo>
                  <a:lnTo>
                    <a:pt x="164" y="22"/>
                  </a:lnTo>
                  <a:lnTo>
                    <a:pt x="164" y="3"/>
                  </a:lnTo>
                  <a:lnTo>
                    <a:pt x="198" y="3"/>
                  </a:lnTo>
                  <a:lnTo>
                    <a:pt x="198" y="25"/>
                  </a:lnTo>
                  <a:close/>
                  <a:moveTo>
                    <a:pt x="198" y="50"/>
                  </a:moveTo>
                  <a:lnTo>
                    <a:pt x="198" y="50"/>
                  </a:lnTo>
                  <a:lnTo>
                    <a:pt x="110" y="50"/>
                  </a:lnTo>
                  <a:lnTo>
                    <a:pt x="110" y="47"/>
                  </a:lnTo>
                  <a:lnTo>
                    <a:pt x="164" y="47"/>
                  </a:lnTo>
                  <a:lnTo>
                    <a:pt x="164" y="28"/>
                  </a:lnTo>
                  <a:lnTo>
                    <a:pt x="198" y="28"/>
                  </a:lnTo>
                  <a:lnTo>
                    <a:pt x="198" y="50"/>
                  </a:lnTo>
                  <a:close/>
                  <a:moveTo>
                    <a:pt x="0" y="53"/>
                  </a:moveTo>
                  <a:lnTo>
                    <a:pt x="0" y="53"/>
                  </a:lnTo>
                  <a:lnTo>
                    <a:pt x="204" y="53"/>
                  </a:lnTo>
                  <a:lnTo>
                    <a:pt x="204" y="0"/>
                  </a:lnTo>
                  <a:lnTo>
                    <a:pt x="0" y="0"/>
                  </a:lnTo>
                  <a:lnTo>
                    <a:pt x="0" y="53"/>
                  </a:lnTo>
                  <a:close/>
                </a:path>
              </a:pathLst>
            </a:custGeom>
            <a:grpFill/>
            <a:ln w="0">
              <a:noFill/>
              <a:prstDash val="solid"/>
              <a:round/>
              <a:headEnd/>
              <a:tailEnd/>
            </a:ln>
          </p:spPr>
          <p:txBody>
            <a:bodyPr/>
            <a:lstStyle/>
            <a:p>
              <a:pPr defTabSz="543689">
                <a:defRPr/>
              </a:pPr>
              <a:endParaRPr lang="zh-CN" altLang="en-US" sz="3201"/>
            </a:p>
          </p:txBody>
        </p:sp>
        <p:sp>
          <p:nvSpPr>
            <p:cNvPr id="304" name="Freeform 162"/>
            <p:cNvSpPr>
              <a:spLocks/>
            </p:cNvSpPr>
            <p:nvPr/>
          </p:nvSpPr>
          <p:spPr bwMode="auto">
            <a:xfrm>
              <a:off x="3975101" y="1044576"/>
              <a:ext cx="3175" cy="3175"/>
            </a:xfrm>
            <a:custGeom>
              <a:avLst/>
              <a:gdLst>
                <a:gd name="T0" fmla="*/ 4 w 4"/>
                <a:gd name="T1" fmla="*/ 0 h 4"/>
                <a:gd name="T2" fmla="*/ 4 w 4"/>
                <a:gd name="T3" fmla="*/ 0 h 4"/>
                <a:gd name="T4" fmla="*/ 0 w 4"/>
                <a:gd name="T5" fmla="*/ 0 h 4"/>
                <a:gd name="T6" fmla="*/ 0 w 4"/>
                <a:gd name="T7" fmla="*/ 4 h 4"/>
                <a:gd name="T8" fmla="*/ 4 w 4"/>
                <a:gd name="T9" fmla="*/ 4 h 4"/>
                <a:gd name="T10" fmla="*/ 4 w 4"/>
                <a:gd name="T11" fmla="*/ 0 h 4"/>
              </a:gdLst>
              <a:ahLst/>
              <a:cxnLst>
                <a:cxn ang="0">
                  <a:pos x="T0" y="T1"/>
                </a:cxn>
                <a:cxn ang="0">
                  <a:pos x="T2" y="T3"/>
                </a:cxn>
                <a:cxn ang="0">
                  <a:pos x="T4" y="T5"/>
                </a:cxn>
                <a:cxn ang="0">
                  <a:pos x="T6" y="T7"/>
                </a:cxn>
                <a:cxn ang="0">
                  <a:pos x="T8" y="T9"/>
                </a:cxn>
                <a:cxn ang="0">
                  <a:pos x="T10" y="T11"/>
                </a:cxn>
              </a:cxnLst>
              <a:rect l="0" t="0" r="r" b="b"/>
              <a:pathLst>
                <a:path w="4" h="4">
                  <a:moveTo>
                    <a:pt x="4" y="0"/>
                  </a:moveTo>
                  <a:lnTo>
                    <a:pt x="4" y="0"/>
                  </a:lnTo>
                  <a:lnTo>
                    <a:pt x="0" y="0"/>
                  </a:lnTo>
                  <a:lnTo>
                    <a:pt x="0" y="4"/>
                  </a:lnTo>
                  <a:lnTo>
                    <a:pt x="4" y="4"/>
                  </a:lnTo>
                  <a:lnTo>
                    <a:pt x="4" y="0"/>
                  </a:lnTo>
                  <a:close/>
                </a:path>
              </a:pathLst>
            </a:custGeom>
            <a:grpFill/>
            <a:ln w="0">
              <a:noFill/>
              <a:prstDash val="solid"/>
              <a:round/>
              <a:headEnd/>
              <a:tailEnd/>
            </a:ln>
          </p:spPr>
          <p:txBody>
            <a:bodyPr/>
            <a:lstStyle/>
            <a:p>
              <a:pPr defTabSz="543689">
                <a:defRPr/>
              </a:pPr>
              <a:endParaRPr lang="zh-CN" altLang="en-US" sz="3201"/>
            </a:p>
          </p:txBody>
        </p:sp>
        <p:sp>
          <p:nvSpPr>
            <p:cNvPr id="305" name="Freeform 163"/>
            <p:cNvSpPr>
              <a:spLocks/>
            </p:cNvSpPr>
            <p:nvPr/>
          </p:nvSpPr>
          <p:spPr bwMode="auto">
            <a:xfrm>
              <a:off x="3975101" y="1019176"/>
              <a:ext cx="3175" cy="3175"/>
            </a:xfrm>
            <a:custGeom>
              <a:avLst/>
              <a:gdLst>
                <a:gd name="T0" fmla="*/ 4 w 4"/>
                <a:gd name="T1" fmla="*/ 0 h 4"/>
                <a:gd name="T2" fmla="*/ 4 w 4"/>
                <a:gd name="T3" fmla="*/ 0 h 4"/>
                <a:gd name="T4" fmla="*/ 0 w 4"/>
                <a:gd name="T5" fmla="*/ 0 h 4"/>
                <a:gd name="T6" fmla="*/ 0 w 4"/>
                <a:gd name="T7" fmla="*/ 4 h 4"/>
                <a:gd name="T8" fmla="*/ 4 w 4"/>
                <a:gd name="T9" fmla="*/ 4 h 4"/>
                <a:gd name="T10" fmla="*/ 4 w 4"/>
                <a:gd name="T11" fmla="*/ 0 h 4"/>
              </a:gdLst>
              <a:ahLst/>
              <a:cxnLst>
                <a:cxn ang="0">
                  <a:pos x="T0" y="T1"/>
                </a:cxn>
                <a:cxn ang="0">
                  <a:pos x="T2" y="T3"/>
                </a:cxn>
                <a:cxn ang="0">
                  <a:pos x="T4" y="T5"/>
                </a:cxn>
                <a:cxn ang="0">
                  <a:pos x="T6" y="T7"/>
                </a:cxn>
                <a:cxn ang="0">
                  <a:pos x="T8" y="T9"/>
                </a:cxn>
                <a:cxn ang="0">
                  <a:pos x="T10" y="T11"/>
                </a:cxn>
              </a:cxnLst>
              <a:rect l="0" t="0" r="r" b="b"/>
              <a:pathLst>
                <a:path w="4" h="4">
                  <a:moveTo>
                    <a:pt x="4" y="0"/>
                  </a:moveTo>
                  <a:lnTo>
                    <a:pt x="4" y="0"/>
                  </a:lnTo>
                  <a:lnTo>
                    <a:pt x="0" y="0"/>
                  </a:lnTo>
                  <a:lnTo>
                    <a:pt x="0" y="4"/>
                  </a:lnTo>
                  <a:lnTo>
                    <a:pt x="4" y="4"/>
                  </a:lnTo>
                  <a:lnTo>
                    <a:pt x="4" y="0"/>
                  </a:lnTo>
                  <a:close/>
                </a:path>
              </a:pathLst>
            </a:custGeom>
            <a:grpFill/>
            <a:ln w="0">
              <a:noFill/>
              <a:prstDash val="solid"/>
              <a:round/>
              <a:headEnd/>
              <a:tailEnd/>
            </a:ln>
          </p:spPr>
          <p:txBody>
            <a:bodyPr/>
            <a:lstStyle/>
            <a:p>
              <a:pPr defTabSz="543689">
                <a:defRPr/>
              </a:pPr>
              <a:endParaRPr lang="zh-CN" altLang="en-US" sz="3201"/>
            </a:p>
          </p:txBody>
        </p:sp>
        <p:sp>
          <p:nvSpPr>
            <p:cNvPr id="306" name="Freeform 164"/>
            <p:cNvSpPr>
              <a:spLocks/>
            </p:cNvSpPr>
            <p:nvPr/>
          </p:nvSpPr>
          <p:spPr bwMode="auto">
            <a:xfrm>
              <a:off x="3975101" y="1039814"/>
              <a:ext cx="3175" cy="3175"/>
            </a:xfrm>
            <a:custGeom>
              <a:avLst/>
              <a:gdLst>
                <a:gd name="T0" fmla="*/ 4 w 4"/>
                <a:gd name="T1" fmla="*/ 0 h 3"/>
                <a:gd name="T2" fmla="*/ 4 w 4"/>
                <a:gd name="T3" fmla="*/ 0 h 3"/>
                <a:gd name="T4" fmla="*/ 0 w 4"/>
                <a:gd name="T5" fmla="*/ 0 h 3"/>
                <a:gd name="T6" fmla="*/ 0 w 4"/>
                <a:gd name="T7" fmla="*/ 3 h 3"/>
                <a:gd name="T8" fmla="*/ 4 w 4"/>
                <a:gd name="T9" fmla="*/ 3 h 3"/>
                <a:gd name="T10" fmla="*/ 4 w 4"/>
                <a:gd name="T11" fmla="*/ 0 h 3"/>
              </a:gdLst>
              <a:ahLst/>
              <a:cxnLst>
                <a:cxn ang="0">
                  <a:pos x="T0" y="T1"/>
                </a:cxn>
                <a:cxn ang="0">
                  <a:pos x="T2" y="T3"/>
                </a:cxn>
                <a:cxn ang="0">
                  <a:pos x="T4" y="T5"/>
                </a:cxn>
                <a:cxn ang="0">
                  <a:pos x="T6" y="T7"/>
                </a:cxn>
                <a:cxn ang="0">
                  <a:pos x="T8" y="T9"/>
                </a:cxn>
                <a:cxn ang="0">
                  <a:pos x="T10" y="T11"/>
                </a:cxn>
              </a:cxnLst>
              <a:rect l="0" t="0" r="r" b="b"/>
              <a:pathLst>
                <a:path w="4" h="3">
                  <a:moveTo>
                    <a:pt x="4" y="0"/>
                  </a:moveTo>
                  <a:lnTo>
                    <a:pt x="4" y="0"/>
                  </a:lnTo>
                  <a:lnTo>
                    <a:pt x="0" y="0"/>
                  </a:lnTo>
                  <a:lnTo>
                    <a:pt x="0" y="3"/>
                  </a:lnTo>
                  <a:lnTo>
                    <a:pt x="4" y="3"/>
                  </a:lnTo>
                  <a:lnTo>
                    <a:pt x="4" y="0"/>
                  </a:lnTo>
                  <a:close/>
                </a:path>
              </a:pathLst>
            </a:custGeom>
            <a:grpFill/>
            <a:ln w="0">
              <a:noFill/>
              <a:prstDash val="solid"/>
              <a:round/>
              <a:headEnd/>
              <a:tailEnd/>
            </a:ln>
          </p:spPr>
          <p:txBody>
            <a:bodyPr/>
            <a:lstStyle/>
            <a:p>
              <a:pPr defTabSz="543689">
                <a:defRPr/>
              </a:pPr>
              <a:endParaRPr lang="zh-CN" altLang="en-US" sz="3201"/>
            </a:p>
          </p:txBody>
        </p:sp>
        <p:sp>
          <p:nvSpPr>
            <p:cNvPr id="307" name="Freeform 165"/>
            <p:cNvSpPr>
              <a:spLocks/>
            </p:cNvSpPr>
            <p:nvPr/>
          </p:nvSpPr>
          <p:spPr bwMode="auto">
            <a:xfrm>
              <a:off x="3975101" y="1049339"/>
              <a:ext cx="3175" cy="3175"/>
            </a:xfrm>
            <a:custGeom>
              <a:avLst/>
              <a:gdLst>
                <a:gd name="T0" fmla="*/ 4 w 4"/>
                <a:gd name="T1" fmla="*/ 0 h 4"/>
                <a:gd name="T2" fmla="*/ 4 w 4"/>
                <a:gd name="T3" fmla="*/ 0 h 4"/>
                <a:gd name="T4" fmla="*/ 0 w 4"/>
                <a:gd name="T5" fmla="*/ 0 h 4"/>
                <a:gd name="T6" fmla="*/ 0 w 4"/>
                <a:gd name="T7" fmla="*/ 4 h 4"/>
                <a:gd name="T8" fmla="*/ 4 w 4"/>
                <a:gd name="T9" fmla="*/ 4 h 4"/>
                <a:gd name="T10" fmla="*/ 4 w 4"/>
                <a:gd name="T11" fmla="*/ 0 h 4"/>
              </a:gdLst>
              <a:ahLst/>
              <a:cxnLst>
                <a:cxn ang="0">
                  <a:pos x="T0" y="T1"/>
                </a:cxn>
                <a:cxn ang="0">
                  <a:pos x="T2" y="T3"/>
                </a:cxn>
                <a:cxn ang="0">
                  <a:pos x="T4" y="T5"/>
                </a:cxn>
                <a:cxn ang="0">
                  <a:pos x="T6" y="T7"/>
                </a:cxn>
                <a:cxn ang="0">
                  <a:pos x="T8" y="T9"/>
                </a:cxn>
                <a:cxn ang="0">
                  <a:pos x="T10" y="T11"/>
                </a:cxn>
              </a:cxnLst>
              <a:rect l="0" t="0" r="r" b="b"/>
              <a:pathLst>
                <a:path w="4" h="4">
                  <a:moveTo>
                    <a:pt x="4" y="0"/>
                  </a:moveTo>
                  <a:lnTo>
                    <a:pt x="4" y="0"/>
                  </a:lnTo>
                  <a:lnTo>
                    <a:pt x="0" y="0"/>
                  </a:lnTo>
                  <a:lnTo>
                    <a:pt x="0" y="4"/>
                  </a:lnTo>
                  <a:lnTo>
                    <a:pt x="4" y="4"/>
                  </a:lnTo>
                  <a:lnTo>
                    <a:pt x="4" y="0"/>
                  </a:lnTo>
                  <a:close/>
                </a:path>
              </a:pathLst>
            </a:custGeom>
            <a:grpFill/>
            <a:ln w="0">
              <a:noFill/>
              <a:prstDash val="solid"/>
              <a:round/>
              <a:headEnd/>
              <a:tailEnd/>
            </a:ln>
          </p:spPr>
          <p:txBody>
            <a:bodyPr/>
            <a:lstStyle/>
            <a:p>
              <a:pPr defTabSz="543689">
                <a:defRPr/>
              </a:pPr>
              <a:endParaRPr lang="zh-CN" altLang="en-US" sz="3201"/>
            </a:p>
          </p:txBody>
        </p:sp>
        <p:sp>
          <p:nvSpPr>
            <p:cNvPr id="308" name="Freeform 166"/>
            <p:cNvSpPr>
              <a:spLocks/>
            </p:cNvSpPr>
            <p:nvPr/>
          </p:nvSpPr>
          <p:spPr bwMode="auto">
            <a:xfrm>
              <a:off x="3975101" y="1023939"/>
              <a:ext cx="3175" cy="3175"/>
            </a:xfrm>
            <a:custGeom>
              <a:avLst/>
              <a:gdLst>
                <a:gd name="T0" fmla="*/ 4 w 4"/>
                <a:gd name="T1" fmla="*/ 0 h 4"/>
                <a:gd name="T2" fmla="*/ 4 w 4"/>
                <a:gd name="T3" fmla="*/ 0 h 4"/>
                <a:gd name="T4" fmla="*/ 0 w 4"/>
                <a:gd name="T5" fmla="*/ 0 h 4"/>
                <a:gd name="T6" fmla="*/ 0 w 4"/>
                <a:gd name="T7" fmla="*/ 4 h 4"/>
                <a:gd name="T8" fmla="*/ 4 w 4"/>
                <a:gd name="T9" fmla="*/ 4 h 4"/>
                <a:gd name="T10" fmla="*/ 4 w 4"/>
                <a:gd name="T11" fmla="*/ 0 h 4"/>
              </a:gdLst>
              <a:ahLst/>
              <a:cxnLst>
                <a:cxn ang="0">
                  <a:pos x="T0" y="T1"/>
                </a:cxn>
                <a:cxn ang="0">
                  <a:pos x="T2" y="T3"/>
                </a:cxn>
                <a:cxn ang="0">
                  <a:pos x="T4" y="T5"/>
                </a:cxn>
                <a:cxn ang="0">
                  <a:pos x="T6" y="T7"/>
                </a:cxn>
                <a:cxn ang="0">
                  <a:pos x="T8" y="T9"/>
                </a:cxn>
                <a:cxn ang="0">
                  <a:pos x="T10" y="T11"/>
                </a:cxn>
              </a:cxnLst>
              <a:rect l="0" t="0" r="r" b="b"/>
              <a:pathLst>
                <a:path w="4" h="4">
                  <a:moveTo>
                    <a:pt x="4" y="0"/>
                  </a:moveTo>
                  <a:lnTo>
                    <a:pt x="4" y="0"/>
                  </a:lnTo>
                  <a:lnTo>
                    <a:pt x="0" y="0"/>
                  </a:lnTo>
                  <a:lnTo>
                    <a:pt x="0" y="4"/>
                  </a:lnTo>
                  <a:lnTo>
                    <a:pt x="4" y="4"/>
                  </a:lnTo>
                  <a:lnTo>
                    <a:pt x="4" y="0"/>
                  </a:lnTo>
                  <a:close/>
                </a:path>
              </a:pathLst>
            </a:custGeom>
            <a:grpFill/>
            <a:ln w="0">
              <a:noFill/>
              <a:prstDash val="solid"/>
              <a:round/>
              <a:headEnd/>
              <a:tailEnd/>
            </a:ln>
          </p:spPr>
          <p:txBody>
            <a:bodyPr/>
            <a:lstStyle/>
            <a:p>
              <a:pPr defTabSz="543689">
                <a:defRPr/>
              </a:pPr>
              <a:endParaRPr lang="zh-CN" altLang="en-US" sz="3201"/>
            </a:p>
          </p:txBody>
        </p:sp>
        <p:sp>
          <p:nvSpPr>
            <p:cNvPr id="309" name="Freeform 167"/>
            <p:cNvSpPr>
              <a:spLocks/>
            </p:cNvSpPr>
            <p:nvPr/>
          </p:nvSpPr>
          <p:spPr bwMode="auto">
            <a:xfrm>
              <a:off x="3975101" y="1028701"/>
              <a:ext cx="3175" cy="3175"/>
            </a:xfrm>
            <a:custGeom>
              <a:avLst/>
              <a:gdLst>
                <a:gd name="T0" fmla="*/ 4 w 4"/>
                <a:gd name="T1" fmla="*/ 0 h 4"/>
                <a:gd name="T2" fmla="*/ 4 w 4"/>
                <a:gd name="T3" fmla="*/ 0 h 4"/>
                <a:gd name="T4" fmla="*/ 0 w 4"/>
                <a:gd name="T5" fmla="*/ 0 h 4"/>
                <a:gd name="T6" fmla="*/ 0 w 4"/>
                <a:gd name="T7" fmla="*/ 4 h 4"/>
                <a:gd name="T8" fmla="*/ 4 w 4"/>
                <a:gd name="T9" fmla="*/ 4 h 4"/>
                <a:gd name="T10" fmla="*/ 4 w 4"/>
                <a:gd name="T11" fmla="*/ 0 h 4"/>
              </a:gdLst>
              <a:ahLst/>
              <a:cxnLst>
                <a:cxn ang="0">
                  <a:pos x="T0" y="T1"/>
                </a:cxn>
                <a:cxn ang="0">
                  <a:pos x="T2" y="T3"/>
                </a:cxn>
                <a:cxn ang="0">
                  <a:pos x="T4" y="T5"/>
                </a:cxn>
                <a:cxn ang="0">
                  <a:pos x="T6" y="T7"/>
                </a:cxn>
                <a:cxn ang="0">
                  <a:pos x="T8" y="T9"/>
                </a:cxn>
                <a:cxn ang="0">
                  <a:pos x="T10" y="T11"/>
                </a:cxn>
              </a:cxnLst>
              <a:rect l="0" t="0" r="r" b="b"/>
              <a:pathLst>
                <a:path w="4" h="4">
                  <a:moveTo>
                    <a:pt x="4" y="0"/>
                  </a:moveTo>
                  <a:lnTo>
                    <a:pt x="4" y="0"/>
                  </a:lnTo>
                  <a:lnTo>
                    <a:pt x="0" y="0"/>
                  </a:lnTo>
                  <a:lnTo>
                    <a:pt x="0" y="4"/>
                  </a:lnTo>
                  <a:lnTo>
                    <a:pt x="4" y="4"/>
                  </a:lnTo>
                  <a:lnTo>
                    <a:pt x="4" y="0"/>
                  </a:lnTo>
                  <a:close/>
                </a:path>
              </a:pathLst>
            </a:custGeom>
            <a:grpFill/>
            <a:ln w="0">
              <a:noFill/>
              <a:prstDash val="solid"/>
              <a:round/>
              <a:headEnd/>
              <a:tailEnd/>
            </a:ln>
          </p:spPr>
          <p:txBody>
            <a:bodyPr/>
            <a:lstStyle/>
            <a:p>
              <a:pPr defTabSz="543689">
                <a:defRPr/>
              </a:pPr>
              <a:endParaRPr lang="zh-CN" altLang="en-US" sz="3201"/>
            </a:p>
          </p:txBody>
        </p:sp>
        <p:sp>
          <p:nvSpPr>
            <p:cNvPr id="310" name="Freeform 168"/>
            <p:cNvSpPr>
              <a:spLocks noEditPoints="1"/>
            </p:cNvSpPr>
            <p:nvPr/>
          </p:nvSpPr>
          <p:spPr bwMode="auto">
            <a:xfrm>
              <a:off x="3832226" y="1014414"/>
              <a:ext cx="174625" cy="44450"/>
            </a:xfrm>
            <a:custGeom>
              <a:avLst/>
              <a:gdLst>
                <a:gd name="T0" fmla="*/ 198 w 205"/>
                <a:gd name="T1" fmla="*/ 25 h 53"/>
                <a:gd name="T2" fmla="*/ 198 w 205"/>
                <a:gd name="T3" fmla="*/ 25 h 53"/>
                <a:gd name="T4" fmla="*/ 110 w 205"/>
                <a:gd name="T5" fmla="*/ 25 h 53"/>
                <a:gd name="T6" fmla="*/ 110 w 205"/>
                <a:gd name="T7" fmla="*/ 22 h 53"/>
                <a:gd name="T8" fmla="*/ 165 w 205"/>
                <a:gd name="T9" fmla="*/ 22 h 53"/>
                <a:gd name="T10" fmla="*/ 165 w 205"/>
                <a:gd name="T11" fmla="*/ 3 h 53"/>
                <a:gd name="T12" fmla="*/ 198 w 205"/>
                <a:gd name="T13" fmla="*/ 3 h 53"/>
                <a:gd name="T14" fmla="*/ 198 w 205"/>
                <a:gd name="T15" fmla="*/ 25 h 53"/>
                <a:gd name="T16" fmla="*/ 198 w 205"/>
                <a:gd name="T17" fmla="*/ 50 h 53"/>
                <a:gd name="T18" fmla="*/ 198 w 205"/>
                <a:gd name="T19" fmla="*/ 50 h 53"/>
                <a:gd name="T20" fmla="*/ 110 w 205"/>
                <a:gd name="T21" fmla="*/ 50 h 53"/>
                <a:gd name="T22" fmla="*/ 110 w 205"/>
                <a:gd name="T23" fmla="*/ 47 h 53"/>
                <a:gd name="T24" fmla="*/ 165 w 205"/>
                <a:gd name="T25" fmla="*/ 47 h 53"/>
                <a:gd name="T26" fmla="*/ 165 w 205"/>
                <a:gd name="T27" fmla="*/ 28 h 53"/>
                <a:gd name="T28" fmla="*/ 198 w 205"/>
                <a:gd name="T29" fmla="*/ 28 h 53"/>
                <a:gd name="T30" fmla="*/ 198 w 205"/>
                <a:gd name="T31" fmla="*/ 50 h 53"/>
                <a:gd name="T32" fmla="*/ 0 w 205"/>
                <a:gd name="T33" fmla="*/ 53 h 53"/>
                <a:gd name="T34" fmla="*/ 0 w 205"/>
                <a:gd name="T35" fmla="*/ 53 h 53"/>
                <a:gd name="T36" fmla="*/ 205 w 205"/>
                <a:gd name="T37" fmla="*/ 53 h 53"/>
                <a:gd name="T38" fmla="*/ 205 w 205"/>
                <a:gd name="T39" fmla="*/ 0 h 53"/>
                <a:gd name="T40" fmla="*/ 0 w 205"/>
                <a:gd name="T41" fmla="*/ 0 h 53"/>
                <a:gd name="T42" fmla="*/ 0 w 205"/>
                <a:gd name="T43" fmla="*/ 5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05" h="53">
                  <a:moveTo>
                    <a:pt x="198" y="25"/>
                  </a:moveTo>
                  <a:lnTo>
                    <a:pt x="198" y="25"/>
                  </a:lnTo>
                  <a:lnTo>
                    <a:pt x="110" y="25"/>
                  </a:lnTo>
                  <a:lnTo>
                    <a:pt x="110" y="22"/>
                  </a:lnTo>
                  <a:lnTo>
                    <a:pt x="165" y="22"/>
                  </a:lnTo>
                  <a:lnTo>
                    <a:pt x="165" y="3"/>
                  </a:lnTo>
                  <a:lnTo>
                    <a:pt x="198" y="3"/>
                  </a:lnTo>
                  <a:lnTo>
                    <a:pt x="198" y="25"/>
                  </a:lnTo>
                  <a:close/>
                  <a:moveTo>
                    <a:pt x="198" y="50"/>
                  </a:moveTo>
                  <a:lnTo>
                    <a:pt x="198" y="50"/>
                  </a:lnTo>
                  <a:lnTo>
                    <a:pt x="110" y="50"/>
                  </a:lnTo>
                  <a:lnTo>
                    <a:pt x="110" y="47"/>
                  </a:lnTo>
                  <a:lnTo>
                    <a:pt x="165" y="47"/>
                  </a:lnTo>
                  <a:lnTo>
                    <a:pt x="165" y="28"/>
                  </a:lnTo>
                  <a:lnTo>
                    <a:pt x="198" y="28"/>
                  </a:lnTo>
                  <a:lnTo>
                    <a:pt x="198" y="50"/>
                  </a:lnTo>
                  <a:close/>
                  <a:moveTo>
                    <a:pt x="0" y="53"/>
                  </a:moveTo>
                  <a:lnTo>
                    <a:pt x="0" y="53"/>
                  </a:lnTo>
                  <a:lnTo>
                    <a:pt x="205" y="53"/>
                  </a:lnTo>
                  <a:lnTo>
                    <a:pt x="205" y="0"/>
                  </a:lnTo>
                  <a:lnTo>
                    <a:pt x="0" y="0"/>
                  </a:lnTo>
                  <a:lnTo>
                    <a:pt x="0" y="53"/>
                  </a:lnTo>
                  <a:close/>
                </a:path>
              </a:pathLst>
            </a:custGeom>
            <a:grpFill/>
            <a:ln w="0">
              <a:noFill/>
              <a:prstDash val="solid"/>
              <a:round/>
              <a:headEnd/>
              <a:tailEnd/>
            </a:ln>
          </p:spPr>
          <p:txBody>
            <a:bodyPr/>
            <a:lstStyle/>
            <a:p>
              <a:pPr defTabSz="543689">
                <a:defRPr/>
              </a:pPr>
              <a:endParaRPr lang="zh-CN" altLang="en-US" sz="3201"/>
            </a:p>
          </p:txBody>
        </p:sp>
        <p:sp>
          <p:nvSpPr>
            <p:cNvPr id="311" name="Freeform 169"/>
            <p:cNvSpPr>
              <a:spLocks/>
            </p:cNvSpPr>
            <p:nvPr/>
          </p:nvSpPr>
          <p:spPr bwMode="auto">
            <a:xfrm>
              <a:off x="4156076" y="1044576"/>
              <a:ext cx="4763" cy="3175"/>
            </a:xfrm>
            <a:custGeom>
              <a:avLst/>
              <a:gdLst>
                <a:gd name="T0" fmla="*/ 5 w 5"/>
                <a:gd name="T1" fmla="*/ 0 h 4"/>
                <a:gd name="T2" fmla="*/ 5 w 5"/>
                <a:gd name="T3" fmla="*/ 0 h 4"/>
                <a:gd name="T4" fmla="*/ 0 w 5"/>
                <a:gd name="T5" fmla="*/ 0 h 4"/>
                <a:gd name="T6" fmla="*/ 0 w 5"/>
                <a:gd name="T7" fmla="*/ 4 h 4"/>
                <a:gd name="T8" fmla="*/ 5 w 5"/>
                <a:gd name="T9" fmla="*/ 4 h 4"/>
                <a:gd name="T10" fmla="*/ 5 w 5"/>
                <a:gd name="T11" fmla="*/ 0 h 4"/>
              </a:gdLst>
              <a:ahLst/>
              <a:cxnLst>
                <a:cxn ang="0">
                  <a:pos x="T0" y="T1"/>
                </a:cxn>
                <a:cxn ang="0">
                  <a:pos x="T2" y="T3"/>
                </a:cxn>
                <a:cxn ang="0">
                  <a:pos x="T4" y="T5"/>
                </a:cxn>
                <a:cxn ang="0">
                  <a:pos x="T6" y="T7"/>
                </a:cxn>
                <a:cxn ang="0">
                  <a:pos x="T8" y="T9"/>
                </a:cxn>
                <a:cxn ang="0">
                  <a:pos x="T10" y="T11"/>
                </a:cxn>
              </a:cxnLst>
              <a:rect l="0" t="0" r="r" b="b"/>
              <a:pathLst>
                <a:path w="5" h="4">
                  <a:moveTo>
                    <a:pt x="5" y="0"/>
                  </a:moveTo>
                  <a:lnTo>
                    <a:pt x="5" y="0"/>
                  </a:lnTo>
                  <a:lnTo>
                    <a:pt x="0" y="0"/>
                  </a:lnTo>
                  <a:lnTo>
                    <a:pt x="0" y="4"/>
                  </a:lnTo>
                  <a:lnTo>
                    <a:pt x="5" y="4"/>
                  </a:lnTo>
                  <a:lnTo>
                    <a:pt x="5" y="0"/>
                  </a:lnTo>
                  <a:close/>
                </a:path>
              </a:pathLst>
            </a:custGeom>
            <a:grpFill/>
            <a:ln w="0">
              <a:noFill/>
              <a:prstDash val="solid"/>
              <a:round/>
              <a:headEnd/>
              <a:tailEnd/>
            </a:ln>
          </p:spPr>
          <p:txBody>
            <a:bodyPr/>
            <a:lstStyle/>
            <a:p>
              <a:pPr defTabSz="543689">
                <a:defRPr/>
              </a:pPr>
              <a:endParaRPr lang="zh-CN" altLang="en-US" sz="3201"/>
            </a:p>
          </p:txBody>
        </p:sp>
        <p:sp>
          <p:nvSpPr>
            <p:cNvPr id="312" name="Freeform 170"/>
            <p:cNvSpPr>
              <a:spLocks/>
            </p:cNvSpPr>
            <p:nvPr/>
          </p:nvSpPr>
          <p:spPr bwMode="auto">
            <a:xfrm>
              <a:off x="4156076" y="1019176"/>
              <a:ext cx="4763" cy="3175"/>
            </a:xfrm>
            <a:custGeom>
              <a:avLst/>
              <a:gdLst>
                <a:gd name="T0" fmla="*/ 5 w 5"/>
                <a:gd name="T1" fmla="*/ 0 h 4"/>
                <a:gd name="T2" fmla="*/ 5 w 5"/>
                <a:gd name="T3" fmla="*/ 0 h 4"/>
                <a:gd name="T4" fmla="*/ 0 w 5"/>
                <a:gd name="T5" fmla="*/ 0 h 4"/>
                <a:gd name="T6" fmla="*/ 0 w 5"/>
                <a:gd name="T7" fmla="*/ 4 h 4"/>
                <a:gd name="T8" fmla="*/ 5 w 5"/>
                <a:gd name="T9" fmla="*/ 4 h 4"/>
                <a:gd name="T10" fmla="*/ 5 w 5"/>
                <a:gd name="T11" fmla="*/ 0 h 4"/>
              </a:gdLst>
              <a:ahLst/>
              <a:cxnLst>
                <a:cxn ang="0">
                  <a:pos x="T0" y="T1"/>
                </a:cxn>
                <a:cxn ang="0">
                  <a:pos x="T2" y="T3"/>
                </a:cxn>
                <a:cxn ang="0">
                  <a:pos x="T4" y="T5"/>
                </a:cxn>
                <a:cxn ang="0">
                  <a:pos x="T6" y="T7"/>
                </a:cxn>
                <a:cxn ang="0">
                  <a:pos x="T8" y="T9"/>
                </a:cxn>
                <a:cxn ang="0">
                  <a:pos x="T10" y="T11"/>
                </a:cxn>
              </a:cxnLst>
              <a:rect l="0" t="0" r="r" b="b"/>
              <a:pathLst>
                <a:path w="5" h="4">
                  <a:moveTo>
                    <a:pt x="5" y="0"/>
                  </a:moveTo>
                  <a:lnTo>
                    <a:pt x="5" y="0"/>
                  </a:lnTo>
                  <a:lnTo>
                    <a:pt x="0" y="0"/>
                  </a:lnTo>
                  <a:lnTo>
                    <a:pt x="0" y="4"/>
                  </a:lnTo>
                  <a:lnTo>
                    <a:pt x="5" y="4"/>
                  </a:lnTo>
                  <a:lnTo>
                    <a:pt x="5" y="0"/>
                  </a:lnTo>
                  <a:close/>
                </a:path>
              </a:pathLst>
            </a:custGeom>
            <a:grpFill/>
            <a:ln w="0">
              <a:noFill/>
              <a:prstDash val="solid"/>
              <a:round/>
              <a:headEnd/>
              <a:tailEnd/>
            </a:ln>
          </p:spPr>
          <p:txBody>
            <a:bodyPr/>
            <a:lstStyle/>
            <a:p>
              <a:pPr defTabSz="543689">
                <a:defRPr/>
              </a:pPr>
              <a:endParaRPr lang="zh-CN" altLang="en-US" sz="3201"/>
            </a:p>
          </p:txBody>
        </p:sp>
        <p:sp>
          <p:nvSpPr>
            <p:cNvPr id="313" name="Freeform 171"/>
            <p:cNvSpPr>
              <a:spLocks/>
            </p:cNvSpPr>
            <p:nvPr/>
          </p:nvSpPr>
          <p:spPr bwMode="auto">
            <a:xfrm>
              <a:off x="4156076" y="1039814"/>
              <a:ext cx="4763" cy="3175"/>
            </a:xfrm>
            <a:custGeom>
              <a:avLst/>
              <a:gdLst>
                <a:gd name="T0" fmla="*/ 5 w 5"/>
                <a:gd name="T1" fmla="*/ 0 h 3"/>
                <a:gd name="T2" fmla="*/ 5 w 5"/>
                <a:gd name="T3" fmla="*/ 0 h 3"/>
                <a:gd name="T4" fmla="*/ 0 w 5"/>
                <a:gd name="T5" fmla="*/ 0 h 3"/>
                <a:gd name="T6" fmla="*/ 0 w 5"/>
                <a:gd name="T7" fmla="*/ 3 h 3"/>
                <a:gd name="T8" fmla="*/ 5 w 5"/>
                <a:gd name="T9" fmla="*/ 3 h 3"/>
                <a:gd name="T10" fmla="*/ 5 w 5"/>
                <a:gd name="T11" fmla="*/ 0 h 3"/>
              </a:gdLst>
              <a:ahLst/>
              <a:cxnLst>
                <a:cxn ang="0">
                  <a:pos x="T0" y="T1"/>
                </a:cxn>
                <a:cxn ang="0">
                  <a:pos x="T2" y="T3"/>
                </a:cxn>
                <a:cxn ang="0">
                  <a:pos x="T4" y="T5"/>
                </a:cxn>
                <a:cxn ang="0">
                  <a:pos x="T6" y="T7"/>
                </a:cxn>
                <a:cxn ang="0">
                  <a:pos x="T8" y="T9"/>
                </a:cxn>
                <a:cxn ang="0">
                  <a:pos x="T10" y="T11"/>
                </a:cxn>
              </a:cxnLst>
              <a:rect l="0" t="0" r="r" b="b"/>
              <a:pathLst>
                <a:path w="5" h="3">
                  <a:moveTo>
                    <a:pt x="5" y="0"/>
                  </a:moveTo>
                  <a:lnTo>
                    <a:pt x="5" y="0"/>
                  </a:lnTo>
                  <a:lnTo>
                    <a:pt x="0" y="0"/>
                  </a:lnTo>
                  <a:lnTo>
                    <a:pt x="0" y="3"/>
                  </a:lnTo>
                  <a:lnTo>
                    <a:pt x="5" y="3"/>
                  </a:lnTo>
                  <a:lnTo>
                    <a:pt x="5" y="0"/>
                  </a:lnTo>
                  <a:close/>
                </a:path>
              </a:pathLst>
            </a:custGeom>
            <a:grpFill/>
            <a:ln w="0">
              <a:noFill/>
              <a:prstDash val="solid"/>
              <a:round/>
              <a:headEnd/>
              <a:tailEnd/>
            </a:ln>
          </p:spPr>
          <p:txBody>
            <a:bodyPr/>
            <a:lstStyle/>
            <a:p>
              <a:pPr defTabSz="543689">
                <a:defRPr/>
              </a:pPr>
              <a:endParaRPr lang="zh-CN" altLang="en-US" sz="3201"/>
            </a:p>
          </p:txBody>
        </p:sp>
        <p:sp>
          <p:nvSpPr>
            <p:cNvPr id="314" name="Freeform 172"/>
            <p:cNvSpPr>
              <a:spLocks/>
            </p:cNvSpPr>
            <p:nvPr/>
          </p:nvSpPr>
          <p:spPr bwMode="auto">
            <a:xfrm>
              <a:off x="4156076" y="1049339"/>
              <a:ext cx="4763" cy="3175"/>
            </a:xfrm>
            <a:custGeom>
              <a:avLst/>
              <a:gdLst>
                <a:gd name="T0" fmla="*/ 5 w 5"/>
                <a:gd name="T1" fmla="*/ 0 h 4"/>
                <a:gd name="T2" fmla="*/ 5 w 5"/>
                <a:gd name="T3" fmla="*/ 0 h 4"/>
                <a:gd name="T4" fmla="*/ 0 w 5"/>
                <a:gd name="T5" fmla="*/ 0 h 4"/>
                <a:gd name="T6" fmla="*/ 0 w 5"/>
                <a:gd name="T7" fmla="*/ 4 h 4"/>
                <a:gd name="T8" fmla="*/ 5 w 5"/>
                <a:gd name="T9" fmla="*/ 4 h 4"/>
                <a:gd name="T10" fmla="*/ 5 w 5"/>
                <a:gd name="T11" fmla="*/ 0 h 4"/>
              </a:gdLst>
              <a:ahLst/>
              <a:cxnLst>
                <a:cxn ang="0">
                  <a:pos x="T0" y="T1"/>
                </a:cxn>
                <a:cxn ang="0">
                  <a:pos x="T2" y="T3"/>
                </a:cxn>
                <a:cxn ang="0">
                  <a:pos x="T4" y="T5"/>
                </a:cxn>
                <a:cxn ang="0">
                  <a:pos x="T6" y="T7"/>
                </a:cxn>
                <a:cxn ang="0">
                  <a:pos x="T8" y="T9"/>
                </a:cxn>
                <a:cxn ang="0">
                  <a:pos x="T10" y="T11"/>
                </a:cxn>
              </a:cxnLst>
              <a:rect l="0" t="0" r="r" b="b"/>
              <a:pathLst>
                <a:path w="5" h="4">
                  <a:moveTo>
                    <a:pt x="5" y="0"/>
                  </a:moveTo>
                  <a:lnTo>
                    <a:pt x="5" y="0"/>
                  </a:lnTo>
                  <a:lnTo>
                    <a:pt x="0" y="0"/>
                  </a:lnTo>
                  <a:lnTo>
                    <a:pt x="0" y="4"/>
                  </a:lnTo>
                  <a:lnTo>
                    <a:pt x="5" y="4"/>
                  </a:lnTo>
                  <a:lnTo>
                    <a:pt x="5" y="0"/>
                  </a:lnTo>
                  <a:close/>
                </a:path>
              </a:pathLst>
            </a:custGeom>
            <a:grpFill/>
            <a:ln w="0">
              <a:noFill/>
              <a:prstDash val="solid"/>
              <a:round/>
              <a:headEnd/>
              <a:tailEnd/>
            </a:ln>
          </p:spPr>
          <p:txBody>
            <a:bodyPr/>
            <a:lstStyle/>
            <a:p>
              <a:pPr defTabSz="543689">
                <a:defRPr/>
              </a:pPr>
              <a:endParaRPr lang="zh-CN" altLang="en-US" sz="3201"/>
            </a:p>
          </p:txBody>
        </p:sp>
        <p:sp>
          <p:nvSpPr>
            <p:cNvPr id="315" name="Freeform 173"/>
            <p:cNvSpPr>
              <a:spLocks/>
            </p:cNvSpPr>
            <p:nvPr/>
          </p:nvSpPr>
          <p:spPr bwMode="auto">
            <a:xfrm>
              <a:off x="4156076" y="1023939"/>
              <a:ext cx="4763" cy="3175"/>
            </a:xfrm>
            <a:custGeom>
              <a:avLst/>
              <a:gdLst>
                <a:gd name="T0" fmla="*/ 5 w 5"/>
                <a:gd name="T1" fmla="*/ 0 h 4"/>
                <a:gd name="T2" fmla="*/ 5 w 5"/>
                <a:gd name="T3" fmla="*/ 0 h 4"/>
                <a:gd name="T4" fmla="*/ 0 w 5"/>
                <a:gd name="T5" fmla="*/ 0 h 4"/>
                <a:gd name="T6" fmla="*/ 0 w 5"/>
                <a:gd name="T7" fmla="*/ 4 h 4"/>
                <a:gd name="T8" fmla="*/ 5 w 5"/>
                <a:gd name="T9" fmla="*/ 4 h 4"/>
                <a:gd name="T10" fmla="*/ 5 w 5"/>
                <a:gd name="T11" fmla="*/ 0 h 4"/>
              </a:gdLst>
              <a:ahLst/>
              <a:cxnLst>
                <a:cxn ang="0">
                  <a:pos x="T0" y="T1"/>
                </a:cxn>
                <a:cxn ang="0">
                  <a:pos x="T2" y="T3"/>
                </a:cxn>
                <a:cxn ang="0">
                  <a:pos x="T4" y="T5"/>
                </a:cxn>
                <a:cxn ang="0">
                  <a:pos x="T6" y="T7"/>
                </a:cxn>
                <a:cxn ang="0">
                  <a:pos x="T8" y="T9"/>
                </a:cxn>
                <a:cxn ang="0">
                  <a:pos x="T10" y="T11"/>
                </a:cxn>
              </a:cxnLst>
              <a:rect l="0" t="0" r="r" b="b"/>
              <a:pathLst>
                <a:path w="5" h="4">
                  <a:moveTo>
                    <a:pt x="5" y="0"/>
                  </a:moveTo>
                  <a:lnTo>
                    <a:pt x="5" y="0"/>
                  </a:lnTo>
                  <a:lnTo>
                    <a:pt x="0" y="0"/>
                  </a:lnTo>
                  <a:lnTo>
                    <a:pt x="0" y="4"/>
                  </a:lnTo>
                  <a:lnTo>
                    <a:pt x="5" y="4"/>
                  </a:lnTo>
                  <a:lnTo>
                    <a:pt x="5" y="0"/>
                  </a:lnTo>
                  <a:close/>
                </a:path>
              </a:pathLst>
            </a:custGeom>
            <a:grpFill/>
            <a:ln w="0">
              <a:noFill/>
              <a:prstDash val="solid"/>
              <a:round/>
              <a:headEnd/>
              <a:tailEnd/>
            </a:ln>
          </p:spPr>
          <p:txBody>
            <a:bodyPr/>
            <a:lstStyle/>
            <a:p>
              <a:pPr defTabSz="543689">
                <a:defRPr/>
              </a:pPr>
              <a:endParaRPr lang="zh-CN" altLang="en-US" sz="3201"/>
            </a:p>
          </p:txBody>
        </p:sp>
        <p:sp>
          <p:nvSpPr>
            <p:cNvPr id="316" name="Freeform 174"/>
            <p:cNvSpPr>
              <a:spLocks/>
            </p:cNvSpPr>
            <p:nvPr/>
          </p:nvSpPr>
          <p:spPr bwMode="auto">
            <a:xfrm>
              <a:off x="4156076" y="1028701"/>
              <a:ext cx="4763" cy="3175"/>
            </a:xfrm>
            <a:custGeom>
              <a:avLst/>
              <a:gdLst>
                <a:gd name="T0" fmla="*/ 5 w 5"/>
                <a:gd name="T1" fmla="*/ 0 h 4"/>
                <a:gd name="T2" fmla="*/ 5 w 5"/>
                <a:gd name="T3" fmla="*/ 0 h 4"/>
                <a:gd name="T4" fmla="*/ 0 w 5"/>
                <a:gd name="T5" fmla="*/ 0 h 4"/>
                <a:gd name="T6" fmla="*/ 0 w 5"/>
                <a:gd name="T7" fmla="*/ 4 h 4"/>
                <a:gd name="T8" fmla="*/ 5 w 5"/>
                <a:gd name="T9" fmla="*/ 4 h 4"/>
                <a:gd name="T10" fmla="*/ 5 w 5"/>
                <a:gd name="T11" fmla="*/ 0 h 4"/>
              </a:gdLst>
              <a:ahLst/>
              <a:cxnLst>
                <a:cxn ang="0">
                  <a:pos x="T0" y="T1"/>
                </a:cxn>
                <a:cxn ang="0">
                  <a:pos x="T2" y="T3"/>
                </a:cxn>
                <a:cxn ang="0">
                  <a:pos x="T4" y="T5"/>
                </a:cxn>
                <a:cxn ang="0">
                  <a:pos x="T6" y="T7"/>
                </a:cxn>
                <a:cxn ang="0">
                  <a:pos x="T8" y="T9"/>
                </a:cxn>
                <a:cxn ang="0">
                  <a:pos x="T10" y="T11"/>
                </a:cxn>
              </a:cxnLst>
              <a:rect l="0" t="0" r="r" b="b"/>
              <a:pathLst>
                <a:path w="5" h="4">
                  <a:moveTo>
                    <a:pt x="5" y="0"/>
                  </a:moveTo>
                  <a:lnTo>
                    <a:pt x="5" y="0"/>
                  </a:lnTo>
                  <a:lnTo>
                    <a:pt x="0" y="0"/>
                  </a:lnTo>
                  <a:lnTo>
                    <a:pt x="0" y="4"/>
                  </a:lnTo>
                  <a:lnTo>
                    <a:pt x="5" y="4"/>
                  </a:lnTo>
                  <a:lnTo>
                    <a:pt x="5" y="0"/>
                  </a:lnTo>
                  <a:close/>
                </a:path>
              </a:pathLst>
            </a:custGeom>
            <a:grpFill/>
            <a:ln w="0">
              <a:noFill/>
              <a:prstDash val="solid"/>
              <a:round/>
              <a:headEnd/>
              <a:tailEnd/>
            </a:ln>
          </p:spPr>
          <p:txBody>
            <a:bodyPr/>
            <a:lstStyle/>
            <a:p>
              <a:pPr defTabSz="543689">
                <a:defRPr/>
              </a:pPr>
              <a:endParaRPr lang="zh-CN" altLang="en-US" sz="3201"/>
            </a:p>
          </p:txBody>
        </p:sp>
        <p:sp>
          <p:nvSpPr>
            <p:cNvPr id="317" name="Freeform 175"/>
            <p:cNvSpPr>
              <a:spLocks noEditPoints="1"/>
            </p:cNvSpPr>
            <p:nvPr/>
          </p:nvSpPr>
          <p:spPr bwMode="auto">
            <a:xfrm>
              <a:off x="4013201" y="1014414"/>
              <a:ext cx="174625" cy="44450"/>
            </a:xfrm>
            <a:custGeom>
              <a:avLst/>
              <a:gdLst>
                <a:gd name="T0" fmla="*/ 198 w 204"/>
                <a:gd name="T1" fmla="*/ 25 h 53"/>
                <a:gd name="T2" fmla="*/ 198 w 204"/>
                <a:gd name="T3" fmla="*/ 25 h 53"/>
                <a:gd name="T4" fmla="*/ 110 w 204"/>
                <a:gd name="T5" fmla="*/ 25 h 53"/>
                <a:gd name="T6" fmla="*/ 110 w 204"/>
                <a:gd name="T7" fmla="*/ 22 h 53"/>
                <a:gd name="T8" fmla="*/ 164 w 204"/>
                <a:gd name="T9" fmla="*/ 22 h 53"/>
                <a:gd name="T10" fmla="*/ 164 w 204"/>
                <a:gd name="T11" fmla="*/ 3 h 53"/>
                <a:gd name="T12" fmla="*/ 198 w 204"/>
                <a:gd name="T13" fmla="*/ 3 h 53"/>
                <a:gd name="T14" fmla="*/ 198 w 204"/>
                <a:gd name="T15" fmla="*/ 25 h 53"/>
                <a:gd name="T16" fmla="*/ 198 w 204"/>
                <a:gd name="T17" fmla="*/ 50 h 53"/>
                <a:gd name="T18" fmla="*/ 198 w 204"/>
                <a:gd name="T19" fmla="*/ 50 h 53"/>
                <a:gd name="T20" fmla="*/ 110 w 204"/>
                <a:gd name="T21" fmla="*/ 50 h 53"/>
                <a:gd name="T22" fmla="*/ 110 w 204"/>
                <a:gd name="T23" fmla="*/ 47 h 53"/>
                <a:gd name="T24" fmla="*/ 164 w 204"/>
                <a:gd name="T25" fmla="*/ 47 h 53"/>
                <a:gd name="T26" fmla="*/ 164 w 204"/>
                <a:gd name="T27" fmla="*/ 28 h 53"/>
                <a:gd name="T28" fmla="*/ 198 w 204"/>
                <a:gd name="T29" fmla="*/ 28 h 53"/>
                <a:gd name="T30" fmla="*/ 198 w 204"/>
                <a:gd name="T31" fmla="*/ 50 h 53"/>
                <a:gd name="T32" fmla="*/ 0 w 204"/>
                <a:gd name="T33" fmla="*/ 53 h 53"/>
                <a:gd name="T34" fmla="*/ 0 w 204"/>
                <a:gd name="T35" fmla="*/ 53 h 53"/>
                <a:gd name="T36" fmla="*/ 204 w 204"/>
                <a:gd name="T37" fmla="*/ 53 h 53"/>
                <a:gd name="T38" fmla="*/ 204 w 204"/>
                <a:gd name="T39" fmla="*/ 0 h 53"/>
                <a:gd name="T40" fmla="*/ 0 w 204"/>
                <a:gd name="T41" fmla="*/ 0 h 53"/>
                <a:gd name="T42" fmla="*/ 0 w 204"/>
                <a:gd name="T43" fmla="*/ 5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04" h="53">
                  <a:moveTo>
                    <a:pt x="198" y="25"/>
                  </a:moveTo>
                  <a:lnTo>
                    <a:pt x="198" y="25"/>
                  </a:lnTo>
                  <a:lnTo>
                    <a:pt x="110" y="25"/>
                  </a:lnTo>
                  <a:lnTo>
                    <a:pt x="110" y="22"/>
                  </a:lnTo>
                  <a:lnTo>
                    <a:pt x="164" y="22"/>
                  </a:lnTo>
                  <a:lnTo>
                    <a:pt x="164" y="3"/>
                  </a:lnTo>
                  <a:lnTo>
                    <a:pt x="198" y="3"/>
                  </a:lnTo>
                  <a:lnTo>
                    <a:pt x="198" y="25"/>
                  </a:lnTo>
                  <a:close/>
                  <a:moveTo>
                    <a:pt x="198" y="50"/>
                  </a:moveTo>
                  <a:lnTo>
                    <a:pt x="198" y="50"/>
                  </a:lnTo>
                  <a:lnTo>
                    <a:pt x="110" y="50"/>
                  </a:lnTo>
                  <a:lnTo>
                    <a:pt x="110" y="47"/>
                  </a:lnTo>
                  <a:lnTo>
                    <a:pt x="164" y="47"/>
                  </a:lnTo>
                  <a:lnTo>
                    <a:pt x="164" y="28"/>
                  </a:lnTo>
                  <a:lnTo>
                    <a:pt x="198" y="28"/>
                  </a:lnTo>
                  <a:lnTo>
                    <a:pt x="198" y="50"/>
                  </a:lnTo>
                  <a:close/>
                  <a:moveTo>
                    <a:pt x="0" y="53"/>
                  </a:moveTo>
                  <a:lnTo>
                    <a:pt x="0" y="53"/>
                  </a:lnTo>
                  <a:lnTo>
                    <a:pt x="204" y="53"/>
                  </a:lnTo>
                  <a:lnTo>
                    <a:pt x="204" y="0"/>
                  </a:lnTo>
                  <a:lnTo>
                    <a:pt x="0" y="0"/>
                  </a:lnTo>
                  <a:lnTo>
                    <a:pt x="0" y="53"/>
                  </a:lnTo>
                  <a:close/>
                </a:path>
              </a:pathLst>
            </a:custGeom>
            <a:grpFill/>
            <a:ln w="0">
              <a:noFill/>
              <a:prstDash val="solid"/>
              <a:round/>
              <a:headEnd/>
              <a:tailEnd/>
            </a:ln>
          </p:spPr>
          <p:txBody>
            <a:bodyPr/>
            <a:lstStyle/>
            <a:p>
              <a:pPr defTabSz="543689">
                <a:defRPr/>
              </a:pPr>
              <a:endParaRPr lang="zh-CN" altLang="en-US" sz="3201"/>
            </a:p>
          </p:txBody>
        </p:sp>
        <p:sp>
          <p:nvSpPr>
            <p:cNvPr id="318" name="Freeform 176"/>
            <p:cNvSpPr>
              <a:spLocks/>
            </p:cNvSpPr>
            <p:nvPr/>
          </p:nvSpPr>
          <p:spPr bwMode="auto">
            <a:xfrm>
              <a:off x="3975101" y="1096964"/>
              <a:ext cx="3175" cy="3175"/>
            </a:xfrm>
            <a:custGeom>
              <a:avLst/>
              <a:gdLst>
                <a:gd name="T0" fmla="*/ 4 w 4"/>
                <a:gd name="T1" fmla="*/ 0 h 4"/>
                <a:gd name="T2" fmla="*/ 4 w 4"/>
                <a:gd name="T3" fmla="*/ 0 h 4"/>
                <a:gd name="T4" fmla="*/ 0 w 4"/>
                <a:gd name="T5" fmla="*/ 0 h 4"/>
                <a:gd name="T6" fmla="*/ 0 w 4"/>
                <a:gd name="T7" fmla="*/ 4 h 4"/>
                <a:gd name="T8" fmla="*/ 4 w 4"/>
                <a:gd name="T9" fmla="*/ 4 h 4"/>
                <a:gd name="T10" fmla="*/ 4 w 4"/>
                <a:gd name="T11" fmla="*/ 0 h 4"/>
              </a:gdLst>
              <a:ahLst/>
              <a:cxnLst>
                <a:cxn ang="0">
                  <a:pos x="T0" y="T1"/>
                </a:cxn>
                <a:cxn ang="0">
                  <a:pos x="T2" y="T3"/>
                </a:cxn>
                <a:cxn ang="0">
                  <a:pos x="T4" y="T5"/>
                </a:cxn>
                <a:cxn ang="0">
                  <a:pos x="T6" y="T7"/>
                </a:cxn>
                <a:cxn ang="0">
                  <a:pos x="T8" y="T9"/>
                </a:cxn>
                <a:cxn ang="0">
                  <a:pos x="T10" y="T11"/>
                </a:cxn>
              </a:cxnLst>
              <a:rect l="0" t="0" r="r" b="b"/>
              <a:pathLst>
                <a:path w="4" h="4">
                  <a:moveTo>
                    <a:pt x="4" y="0"/>
                  </a:moveTo>
                  <a:lnTo>
                    <a:pt x="4" y="0"/>
                  </a:lnTo>
                  <a:lnTo>
                    <a:pt x="0" y="0"/>
                  </a:lnTo>
                  <a:lnTo>
                    <a:pt x="0" y="4"/>
                  </a:lnTo>
                  <a:lnTo>
                    <a:pt x="4" y="4"/>
                  </a:lnTo>
                  <a:lnTo>
                    <a:pt x="4" y="0"/>
                  </a:lnTo>
                  <a:close/>
                </a:path>
              </a:pathLst>
            </a:custGeom>
            <a:grpFill/>
            <a:ln w="0">
              <a:noFill/>
              <a:prstDash val="solid"/>
              <a:round/>
              <a:headEnd/>
              <a:tailEnd/>
            </a:ln>
          </p:spPr>
          <p:txBody>
            <a:bodyPr/>
            <a:lstStyle/>
            <a:p>
              <a:pPr defTabSz="543689">
                <a:defRPr/>
              </a:pPr>
              <a:endParaRPr lang="zh-CN" altLang="en-US" sz="3201"/>
            </a:p>
          </p:txBody>
        </p:sp>
        <p:sp>
          <p:nvSpPr>
            <p:cNvPr id="319" name="Freeform 177"/>
            <p:cNvSpPr>
              <a:spLocks/>
            </p:cNvSpPr>
            <p:nvPr/>
          </p:nvSpPr>
          <p:spPr bwMode="auto">
            <a:xfrm>
              <a:off x="3975101" y="1071564"/>
              <a:ext cx="3175" cy="3175"/>
            </a:xfrm>
            <a:custGeom>
              <a:avLst/>
              <a:gdLst>
                <a:gd name="T0" fmla="*/ 4 w 4"/>
                <a:gd name="T1" fmla="*/ 0 h 4"/>
                <a:gd name="T2" fmla="*/ 4 w 4"/>
                <a:gd name="T3" fmla="*/ 0 h 4"/>
                <a:gd name="T4" fmla="*/ 0 w 4"/>
                <a:gd name="T5" fmla="*/ 0 h 4"/>
                <a:gd name="T6" fmla="*/ 0 w 4"/>
                <a:gd name="T7" fmla="*/ 4 h 4"/>
                <a:gd name="T8" fmla="*/ 4 w 4"/>
                <a:gd name="T9" fmla="*/ 4 h 4"/>
                <a:gd name="T10" fmla="*/ 4 w 4"/>
                <a:gd name="T11" fmla="*/ 0 h 4"/>
              </a:gdLst>
              <a:ahLst/>
              <a:cxnLst>
                <a:cxn ang="0">
                  <a:pos x="T0" y="T1"/>
                </a:cxn>
                <a:cxn ang="0">
                  <a:pos x="T2" y="T3"/>
                </a:cxn>
                <a:cxn ang="0">
                  <a:pos x="T4" y="T5"/>
                </a:cxn>
                <a:cxn ang="0">
                  <a:pos x="T6" y="T7"/>
                </a:cxn>
                <a:cxn ang="0">
                  <a:pos x="T8" y="T9"/>
                </a:cxn>
                <a:cxn ang="0">
                  <a:pos x="T10" y="T11"/>
                </a:cxn>
              </a:cxnLst>
              <a:rect l="0" t="0" r="r" b="b"/>
              <a:pathLst>
                <a:path w="4" h="4">
                  <a:moveTo>
                    <a:pt x="4" y="0"/>
                  </a:moveTo>
                  <a:lnTo>
                    <a:pt x="4" y="0"/>
                  </a:lnTo>
                  <a:lnTo>
                    <a:pt x="0" y="0"/>
                  </a:lnTo>
                  <a:lnTo>
                    <a:pt x="0" y="4"/>
                  </a:lnTo>
                  <a:lnTo>
                    <a:pt x="4" y="4"/>
                  </a:lnTo>
                  <a:lnTo>
                    <a:pt x="4" y="0"/>
                  </a:lnTo>
                  <a:close/>
                </a:path>
              </a:pathLst>
            </a:custGeom>
            <a:grpFill/>
            <a:ln w="0">
              <a:noFill/>
              <a:prstDash val="solid"/>
              <a:round/>
              <a:headEnd/>
              <a:tailEnd/>
            </a:ln>
          </p:spPr>
          <p:txBody>
            <a:bodyPr/>
            <a:lstStyle/>
            <a:p>
              <a:pPr defTabSz="543689">
                <a:defRPr/>
              </a:pPr>
              <a:endParaRPr lang="zh-CN" altLang="en-US" sz="3201"/>
            </a:p>
          </p:txBody>
        </p:sp>
        <p:sp>
          <p:nvSpPr>
            <p:cNvPr id="320" name="Freeform 178"/>
            <p:cNvSpPr>
              <a:spLocks/>
            </p:cNvSpPr>
            <p:nvPr/>
          </p:nvSpPr>
          <p:spPr bwMode="auto">
            <a:xfrm>
              <a:off x="3975101" y="1093789"/>
              <a:ext cx="3175" cy="1588"/>
            </a:xfrm>
            <a:custGeom>
              <a:avLst/>
              <a:gdLst>
                <a:gd name="T0" fmla="*/ 4 w 4"/>
                <a:gd name="T1" fmla="*/ 0 h 3"/>
                <a:gd name="T2" fmla="*/ 4 w 4"/>
                <a:gd name="T3" fmla="*/ 0 h 3"/>
                <a:gd name="T4" fmla="*/ 0 w 4"/>
                <a:gd name="T5" fmla="*/ 0 h 3"/>
                <a:gd name="T6" fmla="*/ 0 w 4"/>
                <a:gd name="T7" fmla="*/ 3 h 3"/>
                <a:gd name="T8" fmla="*/ 4 w 4"/>
                <a:gd name="T9" fmla="*/ 3 h 3"/>
                <a:gd name="T10" fmla="*/ 4 w 4"/>
                <a:gd name="T11" fmla="*/ 0 h 3"/>
              </a:gdLst>
              <a:ahLst/>
              <a:cxnLst>
                <a:cxn ang="0">
                  <a:pos x="T0" y="T1"/>
                </a:cxn>
                <a:cxn ang="0">
                  <a:pos x="T2" y="T3"/>
                </a:cxn>
                <a:cxn ang="0">
                  <a:pos x="T4" y="T5"/>
                </a:cxn>
                <a:cxn ang="0">
                  <a:pos x="T6" y="T7"/>
                </a:cxn>
                <a:cxn ang="0">
                  <a:pos x="T8" y="T9"/>
                </a:cxn>
                <a:cxn ang="0">
                  <a:pos x="T10" y="T11"/>
                </a:cxn>
              </a:cxnLst>
              <a:rect l="0" t="0" r="r" b="b"/>
              <a:pathLst>
                <a:path w="4" h="3">
                  <a:moveTo>
                    <a:pt x="4" y="0"/>
                  </a:moveTo>
                  <a:lnTo>
                    <a:pt x="4" y="0"/>
                  </a:lnTo>
                  <a:lnTo>
                    <a:pt x="0" y="0"/>
                  </a:lnTo>
                  <a:lnTo>
                    <a:pt x="0" y="3"/>
                  </a:lnTo>
                  <a:lnTo>
                    <a:pt x="4" y="3"/>
                  </a:lnTo>
                  <a:lnTo>
                    <a:pt x="4" y="0"/>
                  </a:lnTo>
                  <a:close/>
                </a:path>
              </a:pathLst>
            </a:custGeom>
            <a:grpFill/>
            <a:ln w="0">
              <a:noFill/>
              <a:prstDash val="solid"/>
              <a:round/>
              <a:headEnd/>
              <a:tailEnd/>
            </a:ln>
          </p:spPr>
          <p:txBody>
            <a:bodyPr/>
            <a:lstStyle/>
            <a:p>
              <a:pPr defTabSz="543689">
                <a:defRPr/>
              </a:pPr>
              <a:endParaRPr lang="zh-CN" altLang="en-US" sz="3201"/>
            </a:p>
          </p:txBody>
        </p:sp>
        <p:sp>
          <p:nvSpPr>
            <p:cNvPr id="321" name="Freeform 179"/>
            <p:cNvSpPr>
              <a:spLocks/>
            </p:cNvSpPr>
            <p:nvPr/>
          </p:nvSpPr>
          <p:spPr bwMode="auto">
            <a:xfrm>
              <a:off x="3975101" y="1101726"/>
              <a:ext cx="3175" cy="4763"/>
            </a:xfrm>
            <a:custGeom>
              <a:avLst/>
              <a:gdLst>
                <a:gd name="T0" fmla="*/ 4 w 4"/>
                <a:gd name="T1" fmla="*/ 0 h 4"/>
                <a:gd name="T2" fmla="*/ 4 w 4"/>
                <a:gd name="T3" fmla="*/ 0 h 4"/>
                <a:gd name="T4" fmla="*/ 0 w 4"/>
                <a:gd name="T5" fmla="*/ 0 h 4"/>
                <a:gd name="T6" fmla="*/ 0 w 4"/>
                <a:gd name="T7" fmla="*/ 4 h 4"/>
                <a:gd name="T8" fmla="*/ 4 w 4"/>
                <a:gd name="T9" fmla="*/ 4 h 4"/>
                <a:gd name="T10" fmla="*/ 4 w 4"/>
                <a:gd name="T11" fmla="*/ 0 h 4"/>
              </a:gdLst>
              <a:ahLst/>
              <a:cxnLst>
                <a:cxn ang="0">
                  <a:pos x="T0" y="T1"/>
                </a:cxn>
                <a:cxn ang="0">
                  <a:pos x="T2" y="T3"/>
                </a:cxn>
                <a:cxn ang="0">
                  <a:pos x="T4" y="T5"/>
                </a:cxn>
                <a:cxn ang="0">
                  <a:pos x="T6" y="T7"/>
                </a:cxn>
                <a:cxn ang="0">
                  <a:pos x="T8" y="T9"/>
                </a:cxn>
                <a:cxn ang="0">
                  <a:pos x="T10" y="T11"/>
                </a:cxn>
              </a:cxnLst>
              <a:rect l="0" t="0" r="r" b="b"/>
              <a:pathLst>
                <a:path w="4" h="4">
                  <a:moveTo>
                    <a:pt x="4" y="0"/>
                  </a:moveTo>
                  <a:lnTo>
                    <a:pt x="4" y="0"/>
                  </a:lnTo>
                  <a:lnTo>
                    <a:pt x="0" y="0"/>
                  </a:lnTo>
                  <a:lnTo>
                    <a:pt x="0" y="4"/>
                  </a:lnTo>
                  <a:lnTo>
                    <a:pt x="4" y="4"/>
                  </a:lnTo>
                  <a:lnTo>
                    <a:pt x="4" y="0"/>
                  </a:lnTo>
                  <a:close/>
                </a:path>
              </a:pathLst>
            </a:custGeom>
            <a:grpFill/>
            <a:ln w="0">
              <a:noFill/>
              <a:prstDash val="solid"/>
              <a:round/>
              <a:headEnd/>
              <a:tailEnd/>
            </a:ln>
          </p:spPr>
          <p:txBody>
            <a:bodyPr/>
            <a:lstStyle/>
            <a:p>
              <a:pPr defTabSz="543689">
                <a:defRPr/>
              </a:pPr>
              <a:endParaRPr lang="zh-CN" altLang="en-US" sz="3201"/>
            </a:p>
          </p:txBody>
        </p:sp>
        <p:sp>
          <p:nvSpPr>
            <p:cNvPr id="322" name="Freeform 180"/>
            <p:cNvSpPr>
              <a:spLocks/>
            </p:cNvSpPr>
            <p:nvPr/>
          </p:nvSpPr>
          <p:spPr bwMode="auto">
            <a:xfrm>
              <a:off x="3975101" y="1076326"/>
              <a:ext cx="3175" cy="3175"/>
            </a:xfrm>
            <a:custGeom>
              <a:avLst/>
              <a:gdLst>
                <a:gd name="T0" fmla="*/ 4 w 4"/>
                <a:gd name="T1" fmla="*/ 0 h 4"/>
                <a:gd name="T2" fmla="*/ 4 w 4"/>
                <a:gd name="T3" fmla="*/ 0 h 4"/>
                <a:gd name="T4" fmla="*/ 0 w 4"/>
                <a:gd name="T5" fmla="*/ 0 h 4"/>
                <a:gd name="T6" fmla="*/ 0 w 4"/>
                <a:gd name="T7" fmla="*/ 4 h 4"/>
                <a:gd name="T8" fmla="*/ 4 w 4"/>
                <a:gd name="T9" fmla="*/ 4 h 4"/>
                <a:gd name="T10" fmla="*/ 4 w 4"/>
                <a:gd name="T11" fmla="*/ 0 h 4"/>
              </a:gdLst>
              <a:ahLst/>
              <a:cxnLst>
                <a:cxn ang="0">
                  <a:pos x="T0" y="T1"/>
                </a:cxn>
                <a:cxn ang="0">
                  <a:pos x="T2" y="T3"/>
                </a:cxn>
                <a:cxn ang="0">
                  <a:pos x="T4" y="T5"/>
                </a:cxn>
                <a:cxn ang="0">
                  <a:pos x="T6" y="T7"/>
                </a:cxn>
                <a:cxn ang="0">
                  <a:pos x="T8" y="T9"/>
                </a:cxn>
                <a:cxn ang="0">
                  <a:pos x="T10" y="T11"/>
                </a:cxn>
              </a:cxnLst>
              <a:rect l="0" t="0" r="r" b="b"/>
              <a:pathLst>
                <a:path w="4" h="4">
                  <a:moveTo>
                    <a:pt x="4" y="0"/>
                  </a:moveTo>
                  <a:lnTo>
                    <a:pt x="4" y="0"/>
                  </a:lnTo>
                  <a:lnTo>
                    <a:pt x="0" y="0"/>
                  </a:lnTo>
                  <a:lnTo>
                    <a:pt x="0" y="4"/>
                  </a:lnTo>
                  <a:lnTo>
                    <a:pt x="4" y="4"/>
                  </a:lnTo>
                  <a:lnTo>
                    <a:pt x="4" y="0"/>
                  </a:lnTo>
                  <a:close/>
                </a:path>
              </a:pathLst>
            </a:custGeom>
            <a:grpFill/>
            <a:ln w="0">
              <a:noFill/>
              <a:prstDash val="solid"/>
              <a:round/>
              <a:headEnd/>
              <a:tailEnd/>
            </a:ln>
          </p:spPr>
          <p:txBody>
            <a:bodyPr/>
            <a:lstStyle/>
            <a:p>
              <a:pPr defTabSz="543689">
                <a:defRPr/>
              </a:pPr>
              <a:endParaRPr lang="zh-CN" altLang="en-US" sz="3201"/>
            </a:p>
          </p:txBody>
        </p:sp>
        <p:sp>
          <p:nvSpPr>
            <p:cNvPr id="323" name="Freeform 181"/>
            <p:cNvSpPr>
              <a:spLocks/>
            </p:cNvSpPr>
            <p:nvPr/>
          </p:nvSpPr>
          <p:spPr bwMode="auto">
            <a:xfrm>
              <a:off x="3975101" y="1081089"/>
              <a:ext cx="3175" cy="3175"/>
            </a:xfrm>
            <a:custGeom>
              <a:avLst/>
              <a:gdLst>
                <a:gd name="T0" fmla="*/ 4 w 4"/>
                <a:gd name="T1" fmla="*/ 0 h 4"/>
                <a:gd name="T2" fmla="*/ 4 w 4"/>
                <a:gd name="T3" fmla="*/ 0 h 4"/>
                <a:gd name="T4" fmla="*/ 0 w 4"/>
                <a:gd name="T5" fmla="*/ 0 h 4"/>
                <a:gd name="T6" fmla="*/ 0 w 4"/>
                <a:gd name="T7" fmla="*/ 4 h 4"/>
                <a:gd name="T8" fmla="*/ 4 w 4"/>
                <a:gd name="T9" fmla="*/ 4 h 4"/>
                <a:gd name="T10" fmla="*/ 4 w 4"/>
                <a:gd name="T11" fmla="*/ 0 h 4"/>
              </a:gdLst>
              <a:ahLst/>
              <a:cxnLst>
                <a:cxn ang="0">
                  <a:pos x="T0" y="T1"/>
                </a:cxn>
                <a:cxn ang="0">
                  <a:pos x="T2" y="T3"/>
                </a:cxn>
                <a:cxn ang="0">
                  <a:pos x="T4" y="T5"/>
                </a:cxn>
                <a:cxn ang="0">
                  <a:pos x="T6" y="T7"/>
                </a:cxn>
                <a:cxn ang="0">
                  <a:pos x="T8" y="T9"/>
                </a:cxn>
                <a:cxn ang="0">
                  <a:pos x="T10" y="T11"/>
                </a:cxn>
              </a:cxnLst>
              <a:rect l="0" t="0" r="r" b="b"/>
              <a:pathLst>
                <a:path w="4" h="4">
                  <a:moveTo>
                    <a:pt x="4" y="0"/>
                  </a:moveTo>
                  <a:lnTo>
                    <a:pt x="4" y="0"/>
                  </a:lnTo>
                  <a:lnTo>
                    <a:pt x="0" y="0"/>
                  </a:lnTo>
                  <a:lnTo>
                    <a:pt x="0" y="4"/>
                  </a:lnTo>
                  <a:lnTo>
                    <a:pt x="4" y="4"/>
                  </a:lnTo>
                  <a:lnTo>
                    <a:pt x="4" y="0"/>
                  </a:lnTo>
                  <a:close/>
                </a:path>
              </a:pathLst>
            </a:custGeom>
            <a:grpFill/>
            <a:ln w="0">
              <a:noFill/>
              <a:prstDash val="solid"/>
              <a:round/>
              <a:headEnd/>
              <a:tailEnd/>
            </a:ln>
          </p:spPr>
          <p:txBody>
            <a:bodyPr/>
            <a:lstStyle/>
            <a:p>
              <a:pPr defTabSz="543689">
                <a:defRPr/>
              </a:pPr>
              <a:endParaRPr lang="zh-CN" altLang="en-US" sz="3201"/>
            </a:p>
          </p:txBody>
        </p:sp>
        <p:sp>
          <p:nvSpPr>
            <p:cNvPr id="324" name="Freeform 182"/>
            <p:cNvSpPr>
              <a:spLocks noEditPoints="1"/>
            </p:cNvSpPr>
            <p:nvPr/>
          </p:nvSpPr>
          <p:spPr bwMode="auto">
            <a:xfrm>
              <a:off x="3832226" y="1066801"/>
              <a:ext cx="174625" cy="44450"/>
            </a:xfrm>
            <a:custGeom>
              <a:avLst/>
              <a:gdLst>
                <a:gd name="T0" fmla="*/ 198 w 205"/>
                <a:gd name="T1" fmla="*/ 25 h 53"/>
                <a:gd name="T2" fmla="*/ 198 w 205"/>
                <a:gd name="T3" fmla="*/ 25 h 53"/>
                <a:gd name="T4" fmla="*/ 110 w 205"/>
                <a:gd name="T5" fmla="*/ 25 h 53"/>
                <a:gd name="T6" fmla="*/ 110 w 205"/>
                <a:gd name="T7" fmla="*/ 22 h 53"/>
                <a:gd name="T8" fmla="*/ 165 w 205"/>
                <a:gd name="T9" fmla="*/ 22 h 53"/>
                <a:gd name="T10" fmla="*/ 165 w 205"/>
                <a:gd name="T11" fmla="*/ 3 h 53"/>
                <a:gd name="T12" fmla="*/ 198 w 205"/>
                <a:gd name="T13" fmla="*/ 3 h 53"/>
                <a:gd name="T14" fmla="*/ 198 w 205"/>
                <a:gd name="T15" fmla="*/ 25 h 53"/>
                <a:gd name="T16" fmla="*/ 198 w 205"/>
                <a:gd name="T17" fmla="*/ 50 h 53"/>
                <a:gd name="T18" fmla="*/ 198 w 205"/>
                <a:gd name="T19" fmla="*/ 50 h 53"/>
                <a:gd name="T20" fmla="*/ 110 w 205"/>
                <a:gd name="T21" fmla="*/ 50 h 53"/>
                <a:gd name="T22" fmla="*/ 110 w 205"/>
                <a:gd name="T23" fmla="*/ 47 h 53"/>
                <a:gd name="T24" fmla="*/ 165 w 205"/>
                <a:gd name="T25" fmla="*/ 47 h 53"/>
                <a:gd name="T26" fmla="*/ 165 w 205"/>
                <a:gd name="T27" fmla="*/ 28 h 53"/>
                <a:gd name="T28" fmla="*/ 198 w 205"/>
                <a:gd name="T29" fmla="*/ 28 h 53"/>
                <a:gd name="T30" fmla="*/ 198 w 205"/>
                <a:gd name="T31" fmla="*/ 50 h 53"/>
                <a:gd name="T32" fmla="*/ 0 w 205"/>
                <a:gd name="T33" fmla="*/ 53 h 53"/>
                <a:gd name="T34" fmla="*/ 0 w 205"/>
                <a:gd name="T35" fmla="*/ 53 h 53"/>
                <a:gd name="T36" fmla="*/ 205 w 205"/>
                <a:gd name="T37" fmla="*/ 53 h 53"/>
                <a:gd name="T38" fmla="*/ 205 w 205"/>
                <a:gd name="T39" fmla="*/ 0 h 53"/>
                <a:gd name="T40" fmla="*/ 0 w 205"/>
                <a:gd name="T41" fmla="*/ 0 h 53"/>
                <a:gd name="T42" fmla="*/ 0 w 205"/>
                <a:gd name="T43" fmla="*/ 5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05" h="53">
                  <a:moveTo>
                    <a:pt x="198" y="25"/>
                  </a:moveTo>
                  <a:lnTo>
                    <a:pt x="198" y="25"/>
                  </a:lnTo>
                  <a:lnTo>
                    <a:pt x="110" y="25"/>
                  </a:lnTo>
                  <a:lnTo>
                    <a:pt x="110" y="22"/>
                  </a:lnTo>
                  <a:lnTo>
                    <a:pt x="165" y="22"/>
                  </a:lnTo>
                  <a:lnTo>
                    <a:pt x="165" y="3"/>
                  </a:lnTo>
                  <a:lnTo>
                    <a:pt x="198" y="3"/>
                  </a:lnTo>
                  <a:lnTo>
                    <a:pt x="198" y="25"/>
                  </a:lnTo>
                  <a:close/>
                  <a:moveTo>
                    <a:pt x="198" y="50"/>
                  </a:moveTo>
                  <a:lnTo>
                    <a:pt x="198" y="50"/>
                  </a:lnTo>
                  <a:lnTo>
                    <a:pt x="110" y="50"/>
                  </a:lnTo>
                  <a:lnTo>
                    <a:pt x="110" y="47"/>
                  </a:lnTo>
                  <a:lnTo>
                    <a:pt x="165" y="47"/>
                  </a:lnTo>
                  <a:lnTo>
                    <a:pt x="165" y="28"/>
                  </a:lnTo>
                  <a:lnTo>
                    <a:pt x="198" y="28"/>
                  </a:lnTo>
                  <a:lnTo>
                    <a:pt x="198" y="50"/>
                  </a:lnTo>
                  <a:close/>
                  <a:moveTo>
                    <a:pt x="0" y="53"/>
                  </a:moveTo>
                  <a:lnTo>
                    <a:pt x="0" y="53"/>
                  </a:lnTo>
                  <a:lnTo>
                    <a:pt x="205" y="53"/>
                  </a:lnTo>
                  <a:lnTo>
                    <a:pt x="205" y="0"/>
                  </a:lnTo>
                  <a:lnTo>
                    <a:pt x="0" y="0"/>
                  </a:lnTo>
                  <a:lnTo>
                    <a:pt x="0" y="53"/>
                  </a:lnTo>
                  <a:close/>
                </a:path>
              </a:pathLst>
            </a:custGeom>
            <a:grpFill/>
            <a:ln w="0">
              <a:noFill/>
              <a:prstDash val="solid"/>
              <a:round/>
              <a:headEnd/>
              <a:tailEnd/>
            </a:ln>
          </p:spPr>
          <p:txBody>
            <a:bodyPr/>
            <a:lstStyle/>
            <a:p>
              <a:pPr defTabSz="543689">
                <a:defRPr/>
              </a:pPr>
              <a:endParaRPr lang="zh-CN" altLang="en-US" sz="3201"/>
            </a:p>
          </p:txBody>
        </p:sp>
        <p:sp>
          <p:nvSpPr>
            <p:cNvPr id="325" name="Freeform 183"/>
            <p:cNvSpPr>
              <a:spLocks/>
            </p:cNvSpPr>
            <p:nvPr/>
          </p:nvSpPr>
          <p:spPr bwMode="auto">
            <a:xfrm>
              <a:off x="4156076" y="1096964"/>
              <a:ext cx="4763" cy="3175"/>
            </a:xfrm>
            <a:custGeom>
              <a:avLst/>
              <a:gdLst>
                <a:gd name="T0" fmla="*/ 5 w 5"/>
                <a:gd name="T1" fmla="*/ 0 h 4"/>
                <a:gd name="T2" fmla="*/ 5 w 5"/>
                <a:gd name="T3" fmla="*/ 0 h 4"/>
                <a:gd name="T4" fmla="*/ 0 w 5"/>
                <a:gd name="T5" fmla="*/ 0 h 4"/>
                <a:gd name="T6" fmla="*/ 0 w 5"/>
                <a:gd name="T7" fmla="*/ 4 h 4"/>
                <a:gd name="T8" fmla="*/ 5 w 5"/>
                <a:gd name="T9" fmla="*/ 4 h 4"/>
                <a:gd name="T10" fmla="*/ 5 w 5"/>
                <a:gd name="T11" fmla="*/ 0 h 4"/>
              </a:gdLst>
              <a:ahLst/>
              <a:cxnLst>
                <a:cxn ang="0">
                  <a:pos x="T0" y="T1"/>
                </a:cxn>
                <a:cxn ang="0">
                  <a:pos x="T2" y="T3"/>
                </a:cxn>
                <a:cxn ang="0">
                  <a:pos x="T4" y="T5"/>
                </a:cxn>
                <a:cxn ang="0">
                  <a:pos x="T6" y="T7"/>
                </a:cxn>
                <a:cxn ang="0">
                  <a:pos x="T8" y="T9"/>
                </a:cxn>
                <a:cxn ang="0">
                  <a:pos x="T10" y="T11"/>
                </a:cxn>
              </a:cxnLst>
              <a:rect l="0" t="0" r="r" b="b"/>
              <a:pathLst>
                <a:path w="5" h="4">
                  <a:moveTo>
                    <a:pt x="5" y="0"/>
                  </a:moveTo>
                  <a:lnTo>
                    <a:pt x="5" y="0"/>
                  </a:lnTo>
                  <a:lnTo>
                    <a:pt x="0" y="0"/>
                  </a:lnTo>
                  <a:lnTo>
                    <a:pt x="0" y="4"/>
                  </a:lnTo>
                  <a:lnTo>
                    <a:pt x="5" y="4"/>
                  </a:lnTo>
                  <a:lnTo>
                    <a:pt x="5" y="0"/>
                  </a:lnTo>
                  <a:close/>
                </a:path>
              </a:pathLst>
            </a:custGeom>
            <a:grpFill/>
            <a:ln w="0">
              <a:noFill/>
              <a:prstDash val="solid"/>
              <a:round/>
              <a:headEnd/>
              <a:tailEnd/>
            </a:ln>
          </p:spPr>
          <p:txBody>
            <a:bodyPr/>
            <a:lstStyle/>
            <a:p>
              <a:pPr defTabSz="543689">
                <a:defRPr/>
              </a:pPr>
              <a:endParaRPr lang="zh-CN" altLang="en-US" sz="3201"/>
            </a:p>
          </p:txBody>
        </p:sp>
        <p:sp>
          <p:nvSpPr>
            <p:cNvPr id="326" name="Freeform 184"/>
            <p:cNvSpPr>
              <a:spLocks/>
            </p:cNvSpPr>
            <p:nvPr/>
          </p:nvSpPr>
          <p:spPr bwMode="auto">
            <a:xfrm>
              <a:off x="4156076" y="1071564"/>
              <a:ext cx="4763" cy="3175"/>
            </a:xfrm>
            <a:custGeom>
              <a:avLst/>
              <a:gdLst>
                <a:gd name="T0" fmla="*/ 5 w 5"/>
                <a:gd name="T1" fmla="*/ 0 h 4"/>
                <a:gd name="T2" fmla="*/ 5 w 5"/>
                <a:gd name="T3" fmla="*/ 0 h 4"/>
                <a:gd name="T4" fmla="*/ 0 w 5"/>
                <a:gd name="T5" fmla="*/ 0 h 4"/>
                <a:gd name="T6" fmla="*/ 0 w 5"/>
                <a:gd name="T7" fmla="*/ 4 h 4"/>
                <a:gd name="T8" fmla="*/ 5 w 5"/>
                <a:gd name="T9" fmla="*/ 4 h 4"/>
                <a:gd name="T10" fmla="*/ 5 w 5"/>
                <a:gd name="T11" fmla="*/ 0 h 4"/>
              </a:gdLst>
              <a:ahLst/>
              <a:cxnLst>
                <a:cxn ang="0">
                  <a:pos x="T0" y="T1"/>
                </a:cxn>
                <a:cxn ang="0">
                  <a:pos x="T2" y="T3"/>
                </a:cxn>
                <a:cxn ang="0">
                  <a:pos x="T4" y="T5"/>
                </a:cxn>
                <a:cxn ang="0">
                  <a:pos x="T6" y="T7"/>
                </a:cxn>
                <a:cxn ang="0">
                  <a:pos x="T8" y="T9"/>
                </a:cxn>
                <a:cxn ang="0">
                  <a:pos x="T10" y="T11"/>
                </a:cxn>
              </a:cxnLst>
              <a:rect l="0" t="0" r="r" b="b"/>
              <a:pathLst>
                <a:path w="5" h="4">
                  <a:moveTo>
                    <a:pt x="5" y="0"/>
                  </a:moveTo>
                  <a:lnTo>
                    <a:pt x="5" y="0"/>
                  </a:lnTo>
                  <a:lnTo>
                    <a:pt x="0" y="0"/>
                  </a:lnTo>
                  <a:lnTo>
                    <a:pt x="0" y="4"/>
                  </a:lnTo>
                  <a:lnTo>
                    <a:pt x="5" y="4"/>
                  </a:lnTo>
                  <a:lnTo>
                    <a:pt x="5" y="0"/>
                  </a:lnTo>
                  <a:close/>
                </a:path>
              </a:pathLst>
            </a:custGeom>
            <a:grpFill/>
            <a:ln w="0">
              <a:noFill/>
              <a:prstDash val="solid"/>
              <a:round/>
              <a:headEnd/>
              <a:tailEnd/>
            </a:ln>
          </p:spPr>
          <p:txBody>
            <a:bodyPr/>
            <a:lstStyle/>
            <a:p>
              <a:pPr defTabSz="543689">
                <a:defRPr/>
              </a:pPr>
              <a:endParaRPr lang="zh-CN" altLang="en-US" sz="3201"/>
            </a:p>
          </p:txBody>
        </p:sp>
        <p:sp>
          <p:nvSpPr>
            <p:cNvPr id="327" name="Freeform 185"/>
            <p:cNvSpPr>
              <a:spLocks/>
            </p:cNvSpPr>
            <p:nvPr/>
          </p:nvSpPr>
          <p:spPr bwMode="auto">
            <a:xfrm>
              <a:off x="4156076" y="1093789"/>
              <a:ext cx="4763" cy="1588"/>
            </a:xfrm>
            <a:custGeom>
              <a:avLst/>
              <a:gdLst>
                <a:gd name="T0" fmla="*/ 5 w 5"/>
                <a:gd name="T1" fmla="*/ 0 h 3"/>
                <a:gd name="T2" fmla="*/ 5 w 5"/>
                <a:gd name="T3" fmla="*/ 0 h 3"/>
                <a:gd name="T4" fmla="*/ 0 w 5"/>
                <a:gd name="T5" fmla="*/ 0 h 3"/>
                <a:gd name="T6" fmla="*/ 0 w 5"/>
                <a:gd name="T7" fmla="*/ 3 h 3"/>
                <a:gd name="T8" fmla="*/ 5 w 5"/>
                <a:gd name="T9" fmla="*/ 3 h 3"/>
                <a:gd name="T10" fmla="*/ 5 w 5"/>
                <a:gd name="T11" fmla="*/ 0 h 3"/>
              </a:gdLst>
              <a:ahLst/>
              <a:cxnLst>
                <a:cxn ang="0">
                  <a:pos x="T0" y="T1"/>
                </a:cxn>
                <a:cxn ang="0">
                  <a:pos x="T2" y="T3"/>
                </a:cxn>
                <a:cxn ang="0">
                  <a:pos x="T4" y="T5"/>
                </a:cxn>
                <a:cxn ang="0">
                  <a:pos x="T6" y="T7"/>
                </a:cxn>
                <a:cxn ang="0">
                  <a:pos x="T8" y="T9"/>
                </a:cxn>
                <a:cxn ang="0">
                  <a:pos x="T10" y="T11"/>
                </a:cxn>
              </a:cxnLst>
              <a:rect l="0" t="0" r="r" b="b"/>
              <a:pathLst>
                <a:path w="5" h="3">
                  <a:moveTo>
                    <a:pt x="5" y="0"/>
                  </a:moveTo>
                  <a:lnTo>
                    <a:pt x="5" y="0"/>
                  </a:lnTo>
                  <a:lnTo>
                    <a:pt x="0" y="0"/>
                  </a:lnTo>
                  <a:lnTo>
                    <a:pt x="0" y="3"/>
                  </a:lnTo>
                  <a:lnTo>
                    <a:pt x="5" y="3"/>
                  </a:lnTo>
                  <a:lnTo>
                    <a:pt x="5" y="0"/>
                  </a:lnTo>
                  <a:close/>
                </a:path>
              </a:pathLst>
            </a:custGeom>
            <a:grpFill/>
            <a:ln w="0">
              <a:noFill/>
              <a:prstDash val="solid"/>
              <a:round/>
              <a:headEnd/>
              <a:tailEnd/>
            </a:ln>
          </p:spPr>
          <p:txBody>
            <a:bodyPr/>
            <a:lstStyle/>
            <a:p>
              <a:pPr defTabSz="543689">
                <a:defRPr/>
              </a:pPr>
              <a:endParaRPr lang="zh-CN" altLang="en-US" sz="3201"/>
            </a:p>
          </p:txBody>
        </p:sp>
        <p:sp>
          <p:nvSpPr>
            <p:cNvPr id="328" name="Freeform 186"/>
            <p:cNvSpPr>
              <a:spLocks/>
            </p:cNvSpPr>
            <p:nvPr/>
          </p:nvSpPr>
          <p:spPr bwMode="auto">
            <a:xfrm>
              <a:off x="4156076" y="1101726"/>
              <a:ext cx="4763" cy="4763"/>
            </a:xfrm>
            <a:custGeom>
              <a:avLst/>
              <a:gdLst>
                <a:gd name="T0" fmla="*/ 5 w 5"/>
                <a:gd name="T1" fmla="*/ 0 h 4"/>
                <a:gd name="T2" fmla="*/ 5 w 5"/>
                <a:gd name="T3" fmla="*/ 0 h 4"/>
                <a:gd name="T4" fmla="*/ 0 w 5"/>
                <a:gd name="T5" fmla="*/ 0 h 4"/>
                <a:gd name="T6" fmla="*/ 0 w 5"/>
                <a:gd name="T7" fmla="*/ 4 h 4"/>
                <a:gd name="T8" fmla="*/ 5 w 5"/>
                <a:gd name="T9" fmla="*/ 4 h 4"/>
                <a:gd name="T10" fmla="*/ 5 w 5"/>
                <a:gd name="T11" fmla="*/ 0 h 4"/>
              </a:gdLst>
              <a:ahLst/>
              <a:cxnLst>
                <a:cxn ang="0">
                  <a:pos x="T0" y="T1"/>
                </a:cxn>
                <a:cxn ang="0">
                  <a:pos x="T2" y="T3"/>
                </a:cxn>
                <a:cxn ang="0">
                  <a:pos x="T4" y="T5"/>
                </a:cxn>
                <a:cxn ang="0">
                  <a:pos x="T6" y="T7"/>
                </a:cxn>
                <a:cxn ang="0">
                  <a:pos x="T8" y="T9"/>
                </a:cxn>
                <a:cxn ang="0">
                  <a:pos x="T10" y="T11"/>
                </a:cxn>
              </a:cxnLst>
              <a:rect l="0" t="0" r="r" b="b"/>
              <a:pathLst>
                <a:path w="5" h="4">
                  <a:moveTo>
                    <a:pt x="5" y="0"/>
                  </a:moveTo>
                  <a:lnTo>
                    <a:pt x="5" y="0"/>
                  </a:lnTo>
                  <a:lnTo>
                    <a:pt x="0" y="0"/>
                  </a:lnTo>
                  <a:lnTo>
                    <a:pt x="0" y="4"/>
                  </a:lnTo>
                  <a:lnTo>
                    <a:pt x="5" y="4"/>
                  </a:lnTo>
                  <a:lnTo>
                    <a:pt x="5" y="0"/>
                  </a:lnTo>
                  <a:close/>
                </a:path>
              </a:pathLst>
            </a:custGeom>
            <a:grpFill/>
            <a:ln w="0">
              <a:noFill/>
              <a:prstDash val="solid"/>
              <a:round/>
              <a:headEnd/>
              <a:tailEnd/>
            </a:ln>
          </p:spPr>
          <p:txBody>
            <a:bodyPr/>
            <a:lstStyle/>
            <a:p>
              <a:pPr defTabSz="543689">
                <a:defRPr/>
              </a:pPr>
              <a:endParaRPr lang="zh-CN" altLang="en-US" sz="3201"/>
            </a:p>
          </p:txBody>
        </p:sp>
        <p:sp>
          <p:nvSpPr>
            <p:cNvPr id="329" name="Freeform 187"/>
            <p:cNvSpPr>
              <a:spLocks/>
            </p:cNvSpPr>
            <p:nvPr/>
          </p:nvSpPr>
          <p:spPr bwMode="auto">
            <a:xfrm>
              <a:off x="4156076" y="1076326"/>
              <a:ext cx="4763" cy="3175"/>
            </a:xfrm>
            <a:custGeom>
              <a:avLst/>
              <a:gdLst>
                <a:gd name="T0" fmla="*/ 5 w 5"/>
                <a:gd name="T1" fmla="*/ 0 h 4"/>
                <a:gd name="T2" fmla="*/ 5 w 5"/>
                <a:gd name="T3" fmla="*/ 0 h 4"/>
                <a:gd name="T4" fmla="*/ 0 w 5"/>
                <a:gd name="T5" fmla="*/ 0 h 4"/>
                <a:gd name="T6" fmla="*/ 0 w 5"/>
                <a:gd name="T7" fmla="*/ 4 h 4"/>
                <a:gd name="T8" fmla="*/ 5 w 5"/>
                <a:gd name="T9" fmla="*/ 4 h 4"/>
                <a:gd name="T10" fmla="*/ 5 w 5"/>
                <a:gd name="T11" fmla="*/ 0 h 4"/>
              </a:gdLst>
              <a:ahLst/>
              <a:cxnLst>
                <a:cxn ang="0">
                  <a:pos x="T0" y="T1"/>
                </a:cxn>
                <a:cxn ang="0">
                  <a:pos x="T2" y="T3"/>
                </a:cxn>
                <a:cxn ang="0">
                  <a:pos x="T4" y="T5"/>
                </a:cxn>
                <a:cxn ang="0">
                  <a:pos x="T6" y="T7"/>
                </a:cxn>
                <a:cxn ang="0">
                  <a:pos x="T8" y="T9"/>
                </a:cxn>
                <a:cxn ang="0">
                  <a:pos x="T10" y="T11"/>
                </a:cxn>
              </a:cxnLst>
              <a:rect l="0" t="0" r="r" b="b"/>
              <a:pathLst>
                <a:path w="5" h="4">
                  <a:moveTo>
                    <a:pt x="5" y="0"/>
                  </a:moveTo>
                  <a:lnTo>
                    <a:pt x="5" y="0"/>
                  </a:lnTo>
                  <a:lnTo>
                    <a:pt x="0" y="0"/>
                  </a:lnTo>
                  <a:lnTo>
                    <a:pt x="0" y="4"/>
                  </a:lnTo>
                  <a:lnTo>
                    <a:pt x="5" y="4"/>
                  </a:lnTo>
                  <a:lnTo>
                    <a:pt x="5" y="0"/>
                  </a:lnTo>
                  <a:close/>
                </a:path>
              </a:pathLst>
            </a:custGeom>
            <a:grpFill/>
            <a:ln w="0">
              <a:noFill/>
              <a:prstDash val="solid"/>
              <a:round/>
              <a:headEnd/>
              <a:tailEnd/>
            </a:ln>
          </p:spPr>
          <p:txBody>
            <a:bodyPr/>
            <a:lstStyle/>
            <a:p>
              <a:pPr defTabSz="543689">
                <a:defRPr/>
              </a:pPr>
              <a:endParaRPr lang="zh-CN" altLang="en-US" sz="3201"/>
            </a:p>
          </p:txBody>
        </p:sp>
        <p:sp>
          <p:nvSpPr>
            <p:cNvPr id="330" name="Freeform 188"/>
            <p:cNvSpPr>
              <a:spLocks/>
            </p:cNvSpPr>
            <p:nvPr/>
          </p:nvSpPr>
          <p:spPr bwMode="auto">
            <a:xfrm>
              <a:off x="4156076" y="1081089"/>
              <a:ext cx="4763" cy="3175"/>
            </a:xfrm>
            <a:custGeom>
              <a:avLst/>
              <a:gdLst>
                <a:gd name="T0" fmla="*/ 5 w 5"/>
                <a:gd name="T1" fmla="*/ 0 h 4"/>
                <a:gd name="T2" fmla="*/ 5 w 5"/>
                <a:gd name="T3" fmla="*/ 0 h 4"/>
                <a:gd name="T4" fmla="*/ 0 w 5"/>
                <a:gd name="T5" fmla="*/ 0 h 4"/>
                <a:gd name="T6" fmla="*/ 0 w 5"/>
                <a:gd name="T7" fmla="*/ 4 h 4"/>
                <a:gd name="T8" fmla="*/ 5 w 5"/>
                <a:gd name="T9" fmla="*/ 4 h 4"/>
                <a:gd name="T10" fmla="*/ 5 w 5"/>
                <a:gd name="T11" fmla="*/ 0 h 4"/>
              </a:gdLst>
              <a:ahLst/>
              <a:cxnLst>
                <a:cxn ang="0">
                  <a:pos x="T0" y="T1"/>
                </a:cxn>
                <a:cxn ang="0">
                  <a:pos x="T2" y="T3"/>
                </a:cxn>
                <a:cxn ang="0">
                  <a:pos x="T4" y="T5"/>
                </a:cxn>
                <a:cxn ang="0">
                  <a:pos x="T6" y="T7"/>
                </a:cxn>
                <a:cxn ang="0">
                  <a:pos x="T8" y="T9"/>
                </a:cxn>
                <a:cxn ang="0">
                  <a:pos x="T10" y="T11"/>
                </a:cxn>
              </a:cxnLst>
              <a:rect l="0" t="0" r="r" b="b"/>
              <a:pathLst>
                <a:path w="5" h="4">
                  <a:moveTo>
                    <a:pt x="5" y="0"/>
                  </a:moveTo>
                  <a:lnTo>
                    <a:pt x="5" y="0"/>
                  </a:lnTo>
                  <a:lnTo>
                    <a:pt x="0" y="0"/>
                  </a:lnTo>
                  <a:lnTo>
                    <a:pt x="0" y="4"/>
                  </a:lnTo>
                  <a:lnTo>
                    <a:pt x="5" y="4"/>
                  </a:lnTo>
                  <a:lnTo>
                    <a:pt x="5" y="0"/>
                  </a:lnTo>
                  <a:close/>
                </a:path>
              </a:pathLst>
            </a:custGeom>
            <a:grpFill/>
            <a:ln w="0">
              <a:noFill/>
              <a:prstDash val="solid"/>
              <a:round/>
              <a:headEnd/>
              <a:tailEnd/>
            </a:ln>
          </p:spPr>
          <p:txBody>
            <a:bodyPr/>
            <a:lstStyle/>
            <a:p>
              <a:pPr defTabSz="543689">
                <a:defRPr/>
              </a:pPr>
              <a:endParaRPr lang="zh-CN" altLang="en-US" sz="3201"/>
            </a:p>
          </p:txBody>
        </p:sp>
        <p:sp>
          <p:nvSpPr>
            <p:cNvPr id="331" name="Freeform 189"/>
            <p:cNvSpPr>
              <a:spLocks noEditPoints="1"/>
            </p:cNvSpPr>
            <p:nvPr/>
          </p:nvSpPr>
          <p:spPr bwMode="auto">
            <a:xfrm>
              <a:off x="4013201" y="1066801"/>
              <a:ext cx="174625" cy="44450"/>
            </a:xfrm>
            <a:custGeom>
              <a:avLst/>
              <a:gdLst>
                <a:gd name="T0" fmla="*/ 198 w 204"/>
                <a:gd name="T1" fmla="*/ 25 h 53"/>
                <a:gd name="T2" fmla="*/ 198 w 204"/>
                <a:gd name="T3" fmla="*/ 25 h 53"/>
                <a:gd name="T4" fmla="*/ 110 w 204"/>
                <a:gd name="T5" fmla="*/ 25 h 53"/>
                <a:gd name="T6" fmla="*/ 110 w 204"/>
                <a:gd name="T7" fmla="*/ 22 h 53"/>
                <a:gd name="T8" fmla="*/ 164 w 204"/>
                <a:gd name="T9" fmla="*/ 22 h 53"/>
                <a:gd name="T10" fmla="*/ 164 w 204"/>
                <a:gd name="T11" fmla="*/ 3 h 53"/>
                <a:gd name="T12" fmla="*/ 198 w 204"/>
                <a:gd name="T13" fmla="*/ 3 h 53"/>
                <a:gd name="T14" fmla="*/ 198 w 204"/>
                <a:gd name="T15" fmla="*/ 25 h 53"/>
                <a:gd name="T16" fmla="*/ 198 w 204"/>
                <a:gd name="T17" fmla="*/ 50 h 53"/>
                <a:gd name="T18" fmla="*/ 198 w 204"/>
                <a:gd name="T19" fmla="*/ 50 h 53"/>
                <a:gd name="T20" fmla="*/ 110 w 204"/>
                <a:gd name="T21" fmla="*/ 50 h 53"/>
                <a:gd name="T22" fmla="*/ 110 w 204"/>
                <a:gd name="T23" fmla="*/ 47 h 53"/>
                <a:gd name="T24" fmla="*/ 164 w 204"/>
                <a:gd name="T25" fmla="*/ 47 h 53"/>
                <a:gd name="T26" fmla="*/ 164 w 204"/>
                <a:gd name="T27" fmla="*/ 28 h 53"/>
                <a:gd name="T28" fmla="*/ 198 w 204"/>
                <a:gd name="T29" fmla="*/ 28 h 53"/>
                <a:gd name="T30" fmla="*/ 198 w 204"/>
                <a:gd name="T31" fmla="*/ 50 h 53"/>
                <a:gd name="T32" fmla="*/ 0 w 204"/>
                <a:gd name="T33" fmla="*/ 53 h 53"/>
                <a:gd name="T34" fmla="*/ 0 w 204"/>
                <a:gd name="T35" fmla="*/ 53 h 53"/>
                <a:gd name="T36" fmla="*/ 204 w 204"/>
                <a:gd name="T37" fmla="*/ 53 h 53"/>
                <a:gd name="T38" fmla="*/ 204 w 204"/>
                <a:gd name="T39" fmla="*/ 0 h 53"/>
                <a:gd name="T40" fmla="*/ 0 w 204"/>
                <a:gd name="T41" fmla="*/ 0 h 53"/>
                <a:gd name="T42" fmla="*/ 0 w 204"/>
                <a:gd name="T43" fmla="*/ 5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04" h="53">
                  <a:moveTo>
                    <a:pt x="198" y="25"/>
                  </a:moveTo>
                  <a:lnTo>
                    <a:pt x="198" y="25"/>
                  </a:lnTo>
                  <a:lnTo>
                    <a:pt x="110" y="25"/>
                  </a:lnTo>
                  <a:lnTo>
                    <a:pt x="110" y="22"/>
                  </a:lnTo>
                  <a:lnTo>
                    <a:pt x="164" y="22"/>
                  </a:lnTo>
                  <a:lnTo>
                    <a:pt x="164" y="3"/>
                  </a:lnTo>
                  <a:lnTo>
                    <a:pt x="198" y="3"/>
                  </a:lnTo>
                  <a:lnTo>
                    <a:pt x="198" y="25"/>
                  </a:lnTo>
                  <a:close/>
                  <a:moveTo>
                    <a:pt x="198" y="50"/>
                  </a:moveTo>
                  <a:lnTo>
                    <a:pt x="198" y="50"/>
                  </a:lnTo>
                  <a:lnTo>
                    <a:pt x="110" y="50"/>
                  </a:lnTo>
                  <a:lnTo>
                    <a:pt x="110" y="47"/>
                  </a:lnTo>
                  <a:lnTo>
                    <a:pt x="164" y="47"/>
                  </a:lnTo>
                  <a:lnTo>
                    <a:pt x="164" y="28"/>
                  </a:lnTo>
                  <a:lnTo>
                    <a:pt x="198" y="28"/>
                  </a:lnTo>
                  <a:lnTo>
                    <a:pt x="198" y="50"/>
                  </a:lnTo>
                  <a:close/>
                  <a:moveTo>
                    <a:pt x="0" y="53"/>
                  </a:moveTo>
                  <a:lnTo>
                    <a:pt x="0" y="53"/>
                  </a:lnTo>
                  <a:lnTo>
                    <a:pt x="204" y="53"/>
                  </a:lnTo>
                  <a:lnTo>
                    <a:pt x="204" y="0"/>
                  </a:lnTo>
                  <a:lnTo>
                    <a:pt x="0" y="0"/>
                  </a:lnTo>
                  <a:lnTo>
                    <a:pt x="0" y="53"/>
                  </a:lnTo>
                  <a:close/>
                </a:path>
              </a:pathLst>
            </a:custGeom>
            <a:grpFill/>
            <a:ln w="0">
              <a:noFill/>
              <a:prstDash val="solid"/>
              <a:round/>
              <a:headEnd/>
              <a:tailEnd/>
            </a:ln>
          </p:spPr>
          <p:txBody>
            <a:bodyPr/>
            <a:lstStyle/>
            <a:p>
              <a:pPr defTabSz="543689">
                <a:defRPr/>
              </a:pPr>
              <a:endParaRPr lang="zh-CN" altLang="en-US" sz="3201"/>
            </a:p>
          </p:txBody>
        </p:sp>
        <p:sp>
          <p:nvSpPr>
            <p:cNvPr id="332" name="Freeform 190"/>
            <p:cNvSpPr>
              <a:spLocks/>
            </p:cNvSpPr>
            <p:nvPr/>
          </p:nvSpPr>
          <p:spPr bwMode="auto">
            <a:xfrm>
              <a:off x="3975101" y="1149351"/>
              <a:ext cx="3175" cy="4763"/>
            </a:xfrm>
            <a:custGeom>
              <a:avLst/>
              <a:gdLst>
                <a:gd name="T0" fmla="*/ 4 w 4"/>
                <a:gd name="T1" fmla="*/ 0 h 4"/>
                <a:gd name="T2" fmla="*/ 4 w 4"/>
                <a:gd name="T3" fmla="*/ 0 h 4"/>
                <a:gd name="T4" fmla="*/ 0 w 4"/>
                <a:gd name="T5" fmla="*/ 0 h 4"/>
                <a:gd name="T6" fmla="*/ 0 w 4"/>
                <a:gd name="T7" fmla="*/ 4 h 4"/>
                <a:gd name="T8" fmla="*/ 4 w 4"/>
                <a:gd name="T9" fmla="*/ 4 h 4"/>
                <a:gd name="T10" fmla="*/ 4 w 4"/>
                <a:gd name="T11" fmla="*/ 0 h 4"/>
              </a:gdLst>
              <a:ahLst/>
              <a:cxnLst>
                <a:cxn ang="0">
                  <a:pos x="T0" y="T1"/>
                </a:cxn>
                <a:cxn ang="0">
                  <a:pos x="T2" y="T3"/>
                </a:cxn>
                <a:cxn ang="0">
                  <a:pos x="T4" y="T5"/>
                </a:cxn>
                <a:cxn ang="0">
                  <a:pos x="T6" y="T7"/>
                </a:cxn>
                <a:cxn ang="0">
                  <a:pos x="T8" y="T9"/>
                </a:cxn>
                <a:cxn ang="0">
                  <a:pos x="T10" y="T11"/>
                </a:cxn>
              </a:cxnLst>
              <a:rect l="0" t="0" r="r" b="b"/>
              <a:pathLst>
                <a:path w="4" h="4">
                  <a:moveTo>
                    <a:pt x="4" y="0"/>
                  </a:moveTo>
                  <a:lnTo>
                    <a:pt x="4" y="0"/>
                  </a:lnTo>
                  <a:lnTo>
                    <a:pt x="0" y="0"/>
                  </a:lnTo>
                  <a:lnTo>
                    <a:pt x="0" y="4"/>
                  </a:lnTo>
                  <a:lnTo>
                    <a:pt x="4" y="4"/>
                  </a:lnTo>
                  <a:lnTo>
                    <a:pt x="4" y="0"/>
                  </a:lnTo>
                  <a:close/>
                </a:path>
              </a:pathLst>
            </a:custGeom>
            <a:grpFill/>
            <a:ln w="0">
              <a:noFill/>
              <a:prstDash val="solid"/>
              <a:round/>
              <a:headEnd/>
              <a:tailEnd/>
            </a:ln>
          </p:spPr>
          <p:txBody>
            <a:bodyPr/>
            <a:lstStyle/>
            <a:p>
              <a:pPr defTabSz="543689">
                <a:defRPr/>
              </a:pPr>
              <a:endParaRPr lang="zh-CN" altLang="en-US" sz="3201"/>
            </a:p>
          </p:txBody>
        </p:sp>
        <p:sp>
          <p:nvSpPr>
            <p:cNvPr id="333" name="Freeform 191"/>
            <p:cNvSpPr>
              <a:spLocks/>
            </p:cNvSpPr>
            <p:nvPr/>
          </p:nvSpPr>
          <p:spPr bwMode="auto">
            <a:xfrm>
              <a:off x="3975101" y="1123951"/>
              <a:ext cx="3175" cy="3175"/>
            </a:xfrm>
            <a:custGeom>
              <a:avLst/>
              <a:gdLst>
                <a:gd name="T0" fmla="*/ 4 w 4"/>
                <a:gd name="T1" fmla="*/ 0 h 3"/>
                <a:gd name="T2" fmla="*/ 4 w 4"/>
                <a:gd name="T3" fmla="*/ 0 h 3"/>
                <a:gd name="T4" fmla="*/ 0 w 4"/>
                <a:gd name="T5" fmla="*/ 0 h 3"/>
                <a:gd name="T6" fmla="*/ 0 w 4"/>
                <a:gd name="T7" fmla="*/ 3 h 3"/>
                <a:gd name="T8" fmla="*/ 4 w 4"/>
                <a:gd name="T9" fmla="*/ 3 h 3"/>
                <a:gd name="T10" fmla="*/ 4 w 4"/>
                <a:gd name="T11" fmla="*/ 0 h 3"/>
              </a:gdLst>
              <a:ahLst/>
              <a:cxnLst>
                <a:cxn ang="0">
                  <a:pos x="T0" y="T1"/>
                </a:cxn>
                <a:cxn ang="0">
                  <a:pos x="T2" y="T3"/>
                </a:cxn>
                <a:cxn ang="0">
                  <a:pos x="T4" y="T5"/>
                </a:cxn>
                <a:cxn ang="0">
                  <a:pos x="T6" y="T7"/>
                </a:cxn>
                <a:cxn ang="0">
                  <a:pos x="T8" y="T9"/>
                </a:cxn>
                <a:cxn ang="0">
                  <a:pos x="T10" y="T11"/>
                </a:cxn>
              </a:cxnLst>
              <a:rect l="0" t="0" r="r" b="b"/>
              <a:pathLst>
                <a:path w="4" h="3">
                  <a:moveTo>
                    <a:pt x="4" y="0"/>
                  </a:moveTo>
                  <a:lnTo>
                    <a:pt x="4" y="0"/>
                  </a:lnTo>
                  <a:lnTo>
                    <a:pt x="0" y="0"/>
                  </a:lnTo>
                  <a:lnTo>
                    <a:pt x="0" y="3"/>
                  </a:lnTo>
                  <a:lnTo>
                    <a:pt x="4" y="3"/>
                  </a:lnTo>
                  <a:lnTo>
                    <a:pt x="4" y="0"/>
                  </a:lnTo>
                  <a:close/>
                </a:path>
              </a:pathLst>
            </a:custGeom>
            <a:grpFill/>
            <a:ln w="0">
              <a:noFill/>
              <a:prstDash val="solid"/>
              <a:round/>
              <a:headEnd/>
              <a:tailEnd/>
            </a:ln>
          </p:spPr>
          <p:txBody>
            <a:bodyPr/>
            <a:lstStyle/>
            <a:p>
              <a:pPr defTabSz="543689">
                <a:defRPr/>
              </a:pPr>
              <a:endParaRPr lang="zh-CN" altLang="en-US" sz="3201"/>
            </a:p>
          </p:txBody>
        </p:sp>
        <p:sp>
          <p:nvSpPr>
            <p:cNvPr id="334" name="Freeform 192"/>
            <p:cNvSpPr>
              <a:spLocks/>
            </p:cNvSpPr>
            <p:nvPr/>
          </p:nvSpPr>
          <p:spPr bwMode="auto">
            <a:xfrm>
              <a:off x="3975101" y="1144589"/>
              <a:ext cx="3175" cy="3175"/>
            </a:xfrm>
            <a:custGeom>
              <a:avLst/>
              <a:gdLst>
                <a:gd name="T0" fmla="*/ 4 w 4"/>
                <a:gd name="T1" fmla="*/ 0 h 4"/>
                <a:gd name="T2" fmla="*/ 4 w 4"/>
                <a:gd name="T3" fmla="*/ 0 h 4"/>
                <a:gd name="T4" fmla="*/ 0 w 4"/>
                <a:gd name="T5" fmla="*/ 0 h 4"/>
                <a:gd name="T6" fmla="*/ 0 w 4"/>
                <a:gd name="T7" fmla="*/ 4 h 4"/>
                <a:gd name="T8" fmla="*/ 4 w 4"/>
                <a:gd name="T9" fmla="*/ 4 h 4"/>
                <a:gd name="T10" fmla="*/ 4 w 4"/>
                <a:gd name="T11" fmla="*/ 0 h 4"/>
              </a:gdLst>
              <a:ahLst/>
              <a:cxnLst>
                <a:cxn ang="0">
                  <a:pos x="T0" y="T1"/>
                </a:cxn>
                <a:cxn ang="0">
                  <a:pos x="T2" y="T3"/>
                </a:cxn>
                <a:cxn ang="0">
                  <a:pos x="T4" y="T5"/>
                </a:cxn>
                <a:cxn ang="0">
                  <a:pos x="T6" y="T7"/>
                </a:cxn>
                <a:cxn ang="0">
                  <a:pos x="T8" y="T9"/>
                </a:cxn>
                <a:cxn ang="0">
                  <a:pos x="T10" y="T11"/>
                </a:cxn>
              </a:cxnLst>
              <a:rect l="0" t="0" r="r" b="b"/>
              <a:pathLst>
                <a:path w="4" h="4">
                  <a:moveTo>
                    <a:pt x="4" y="0"/>
                  </a:moveTo>
                  <a:lnTo>
                    <a:pt x="4" y="0"/>
                  </a:lnTo>
                  <a:lnTo>
                    <a:pt x="0" y="0"/>
                  </a:lnTo>
                  <a:lnTo>
                    <a:pt x="0" y="4"/>
                  </a:lnTo>
                  <a:lnTo>
                    <a:pt x="4" y="4"/>
                  </a:lnTo>
                  <a:lnTo>
                    <a:pt x="4" y="0"/>
                  </a:lnTo>
                  <a:close/>
                </a:path>
              </a:pathLst>
            </a:custGeom>
            <a:grpFill/>
            <a:ln w="0">
              <a:noFill/>
              <a:prstDash val="solid"/>
              <a:round/>
              <a:headEnd/>
              <a:tailEnd/>
            </a:ln>
          </p:spPr>
          <p:txBody>
            <a:bodyPr/>
            <a:lstStyle/>
            <a:p>
              <a:pPr defTabSz="543689">
                <a:defRPr/>
              </a:pPr>
              <a:endParaRPr lang="zh-CN" altLang="en-US" sz="3201"/>
            </a:p>
          </p:txBody>
        </p:sp>
        <p:sp>
          <p:nvSpPr>
            <p:cNvPr id="335" name="Freeform 193"/>
            <p:cNvSpPr>
              <a:spLocks/>
            </p:cNvSpPr>
            <p:nvPr/>
          </p:nvSpPr>
          <p:spPr bwMode="auto">
            <a:xfrm>
              <a:off x="3975101" y="1155701"/>
              <a:ext cx="3175" cy="3175"/>
            </a:xfrm>
            <a:custGeom>
              <a:avLst/>
              <a:gdLst>
                <a:gd name="T0" fmla="*/ 4 w 4"/>
                <a:gd name="T1" fmla="*/ 0 h 4"/>
                <a:gd name="T2" fmla="*/ 4 w 4"/>
                <a:gd name="T3" fmla="*/ 0 h 4"/>
                <a:gd name="T4" fmla="*/ 0 w 4"/>
                <a:gd name="T5" fmla="*/ 0 h 4"/>
                <a:gd name="T6" fmla="*/ 0 w 4"/>
                <a:gd name="T7" fmla="*/ 4 h 4"/>
                <a:gd name="T8" fmla="*/ 4 w 4"/>
                <a:gd name="T9" fmla="*/ 4 h 4"/>
                <a:gd name="T10" fmla="*/ 4 w 4"/>
                <a:gd name="T11" fmla="*/ 0 h 4"/>
              </a:gdLst>
              <a:ahLst/>
              <a:cxnLst>
                <a:cxn ang="0">
                  <a:pos x="T0" y="T1"/>
                </a:cxn>
                <a:cxn ang="0">
                  <a:pos x="T2" y="T3"/>
                </a:cxn>
                <a:cxn ang="0">
                  <a:pos x="T4" y="T5"/>
                </a:cxn>
                <a:cxn ang="0">
                  <a:pos x="T6" y="T7"/>
                </a:cxn>
                <a:cxn ang="0">
                  <a:pos x="T8" y="T9"/>
                </a:cxn>
                <a:cxn ang="0">
                  <a:pos x="T10" y="T11"/>
                </a:cxn>
              </a:cxnLst>
              <a:rect l="0" t="0" r="r" b="b"/>
              <a:pathLst>
                <a:path w="4" h="4">
                  <a:moveTo>
                    <a:pt x="4" y="0"/>
                  </a:moveTo>
                  <a:lnTo>
                    <a:pt x="4" y="0"/>
                  </a:lnTo>
                  <a:lnTo>
                    <a:pt x="0" y="0"/>
                  </a:lnTo>
                  <a:lnTo>
                    <a:pt x="0" y="4"/>
                  </a:lnTo>
                  <a:lnTo>
                    <a:pt x="4" y="4"/>
                  </a:lnTo>
                  <a:lnTo>
                    <a:pt x="4" y="0"/>
                  </a:lnTo>
                  <a:close/>
                </a:path>
              </a:pathLst>
            </a:custGeom>
            <a:grpFill/>
            <a:ln w="0">
              <a:noFill/>
              <a:prstDash val="solid"/>
              <a:round/>
              <a:headEnd/>
              <a:tailEnd/>
            </a:ln>
          </p:spPr>
          <p:txBody>
            <a:bodyPr/>
            <a:lstStyle/>
            <a:p>
              <a:pPr defTabSz="543689">
                <a:defRPr/>
              </a:pPr>
              <a:endParaRPr lang="zh-CN" altLang="en-US" sz="3201"/>
            </a:p>
          </p:txBody>
        </p:sp>
        <p:sp>
          <p:nvSpPr>
            <p:cNvPr id="336" name="Freeform 194"/>
            <p:cNvSpPr>
              <a:spLocks/>
            </p:cNvSpPr>
            <p:nvPr/>
          </p:nvSpPr>
          <p:spPr bwMode="auto">
            <a:xfrm>
              <a:off x="3975101" y="1128714"/>
              <a:ext cx="3175" cy="3175"/>
            </a:xfrm>
            <a:custGeom>
              <a:avLst/>
              <a:gdLst>
                <a:gd name="T0" fmla="*/ 4 w 4"/>
                <a:gd name="T1" fmla="*/ 0 h 4"/>
                <a:gd name="T2" fmla="*/ 4 w 4"/>
                <a:gd name="T3" fmla="*/ 0 h 4"/>
                <a:gd name="T4" fmla="*/ 0 w 4"/>
                <a:gd name="T5" fmla="*/ 0 h 4"/>
                <a:gd name="T6" fmla="*/ 0 w 4"/>
                <a:gd name="T7" fmla="*/ 4 h 4"/>
                <a:gd name="T8" fmla="*/ 4 w 4"/>
                <a:gd name="T9" fmla="*/ 4 h 4"/>
                <a:gd name="T10" fmla="*/ 4 w 4"/>
                <a:gd name="T11" fmla="*/ 0 h 4"/>
              </a:gdLst>
              <a:ahLst/>
              <a:cxnLst>
                <a:cxn ang="0">
                  <a:pos x="T0" y="T1"/>
                </a:cxn>
                <a:cxn ang="0">
                  <a:pos x="T2" y="T3"/>
                </a:cxn>
                <a:cxn ang="0">
                  <a:pos x="T4" y="T5"/>
                </a:cxn>
                <a:cxn ang="0">
                  <a:pos x="T6" y="T7"/>
                </a:cxn>
                <a:cxn ang="0">
                  <a:pos x="T8" y="T9"/>
                </a:cxn>
                <a:cxn ang="0">
                  <a:pos x="T10" y="T11"/>
                </a:cxn>
              </a:cxnLst>
              <a:rect l="0" t="0" r="r" b="b"/>
              <a:pathLst>
                <a:path w="4" h="4">
                  <a:moveTo>
                    <a:pt x="4" y="0"/>
                  </a:moveTo>
                  <a:lnTo>
                    <a:pt x="4" y="0"/>
                  </a:lnTo>
                  <a:lnTo>
                    <a:pt x="0" y="0"/>
                  </a:lnTo>
                  <a:lnTo>
                    <a:pt x="0" y="4"/>
                  </a:lnTo>
                  <a:lnTo>
                    <a:pt x="4" y="4"/>
                  </a:lnTo>
                  <a:lnTo>
                    <a:pt x="4" y="0"/>
                  </a:lnTo>
                  <a:close/>
                </a:path>
              </a:pathLst>
            </a:custGeom>
            <a:grpFill/>
            <a:ln w="0">
              <a:noFill/>
              <a:prstDash val="solid"/>
              <a:round/>
              <a:headEnd/>
              <a:tailEnd/>
            </a:ln>
          </p:spPr>
          <p:txBody>
            <a:bodyPr/>
            <a:lstStyle/>
            <a:p>
              <a:pPr defTabSz="543689">
                <a:defRPr/>
              </a:pPr>
              <a:endParaRPr lang="zh-CN" altLang="en-US" sz="3201"/>
            </a:p>
          </p:txBody>
        </p:sp>
        <p:sp>
          <p:nvSpPr>
            <p:cNvPr id="337" name="Freeform 195"/>
            <p:cNvSpPr>
              <a:spLocks/>
            </p:cNvSpPr>
            <p:nvPr/>
          </p:nvSpPr>
          <p:spPr bwMode="auto">
            <a:xfrm>
              <a:off x="3975101" y="1133476"/>
              <a:ext cx="3175" cy="3175"/>
            </a:xfrm>
            <a:custGeom>
              <a:avLst/>
              <a:gdLst>
                <a:gd name="T0" fmla="*/ 4 w 4"/>
                <a:gd name="T1" fmla="*/ 0 h 4"/>
                <a:gd name="T2" fmla="*/ 4 w 4"/>
                <a:gd name="T3" fmla="*/ 0 h 4"/>
                <a:gd name="T4" fmla="*/ 0 w 4"/>
                <a:gd name="T5" fmla="*/ 0 h 4"/>
                <a:gd name="T6" fmla="*/ 0 w 4"/>
                <a:gd name="T7" fmla="*/ 4 h 4"/>
                <a:gd name="T8" fmla="*/ 4 w 4"/>
                <a:gd name="T9" fmla="*/ 4 h 4"/>
                <a:gd name="T10" fmla="*/ 4 w 4"/>
                <a:gd name="T11" fmla="*/ 0 h 4"/>
              </a:gdLst>
              <a:ahLst/>
              <a:cxnLst>
                <a:cxn ang="0">
                  <a:pos x="T0" y="T1"/>
                </a:cxn>
                <a:cxn ang="0">
                  <a:pos x="T2" y="T3"/>
                </a:cxn>
                <a:cxn ang="0">
                  <a:pos x="T4" y="T5"/>
                </a:cxn>
                <a:cxn ang="0">
                  <a:pos x="T6" y="T7"/>
                </a:cxn>
                <a:cxn ang="0">
                  <a:pos x="T8" y="T9"/>
                </a:cxn>
                <a:cxn ang="0">
                  <a:pos x="T10" y="T11"/>
                </a:cxn>
              </a:cxnLst>
              <a:rect l="0" t="0" r="r" b="b"/>
              <a:pathLst>
                <a:path w="4" h="4">
                  <a:moveTo>
                    <a:pt x="4" y="0"/>
                  </a:moveTo>
                  <a:lnTo>
                    <a:pt x="4" y="0"/>
                  </a:lnTo>
                  <a:lnTo>
                    <a:pt x="0" y="0"/>
                  </a:lnTo>
                  <a:lnTo>
                    <a:pt x="0" y="4"/>
                  </a:lnTo>
                  <a:lnTo>
                    <a:pt x="4" y="4"/>
                  </a:lnTo>
                  <a:lnTo>
                    <a:pt x="4" y="0"/>
                  </a:lnTo>
                  <a:close/>
                </a:path>
              </a:pathLst>
            </a:custGeom>
            <a:grpFill/>
            <a:ln w="0">
              <a:noFill/>
              <a:prstDash val="solid"/>
              <a:round/>
              <a:headEnd/>
              <a:tailEnd/>
            </a:ln>
          </p:spPr>
          <p:txBody>
            <a:bodyPr/>
            <a:lstStyle/>
            <a:p>
              <a:pPr defTabSz="543689">
                <a:defRPr/>
              </a:pPr>
              <a:endParaRPr lang="zh-CN" altLang="en-US" sz="3201"/>
            </a:p>
          </p:txBody>
        </p:sp>
        <p:sp>
          <p:nvSpPr>
            <p:cNvPr id="338" name="Freeform 196"/>
            <p:cNvSpPr>
              <a:spLocks noEditPoints="1"/>
            </p:cNvSpPr>
            <p:nvPr/>
          </p:nvSpPr>
          <p:spPr bwMode="auto">
            <a:xfrm>
              <a:off x="3832226" y="1119189"/>
              <a:ext cx="174625" cy="46038"/>
            </a:xfrm>
            <a:custGeom>
              <a:avLst/>
              <a:gdLst>
                <a:gd name="T0" fmla="*/ 198 w 205"/>
                <a:gd name="T1" fmla="*/ 25 h 53"/>
                <a:gd name="T2" fmla="*/ 198 w 205"/>
                <a:gd name="T3" fmla="*/ 25 h 53"/>
                <a:gd name="T4" fmla="*/ 110 w 205"/>
                <a:gd name="T5" fmla="*/ 25 h 53"/>
                <a:gd name="T6" fmla="*/ 110 w 205"/>
                <a:gd name="T7" fmla="*/ 22 h 53"/>
                <a:gd name="T8" fmla="*/ 165 w 205"/>
                <a:gd name="T9" fmla="*/ 22 h 53"/>
                <a:gd name="T10" fmla="*/ 165 w 205"/>
                <a:gd name="T11" fmla="*/ 3 h 53"/>
                <a:gd name="T12" fmla="*/ 198 w 205"/>
                <a:gd name="T13" fmla="*/ 3 h 53"/>
                <a:gd name="T14" fmla="*/ 198 w 205"/>
                <a:gd name="T15" fmla="*/ 25 h 53"/>
                <a:gd name="T16" fmla="*/ 198 w 205"/>
                <a:gd name="T17" fmla="*/ 50 h 53"/>
                <a:gd name="T18" fmla="*/ 198 w 205"/>
                <a:gd name="T19" fmla="*/ 50 h 53"/>
                <a:gd name="T20" fmla="*/ 110 w 205"/>
                <a:gd name="T21" fmla="*/ 50 h 53"/>
                <a:gd name="T22" fmla="*/ 110 w 205"/>
                <a:gd name="T23" fmla="*/ 47 h 53"/>
                <a:gd name="T24" fmla="*/ 165 w 205"/>
                <a:gd name="T25" fmla="*/ 47 h 53"/>
                <a:gd name="T26" fmla="*/ 165 w 205"/>
                <a:gd name="T27" fmla="*/ 28 h 53"/>
                <a:gd name="T28" fmla="*/ 198 w 205"/>
                <a:gd name="T29" fmla="*/ 28 h 53"/>
                <a:gd name="T30" fmla="*/ 198 w 205"/>
                <a:gd name="T31" fmla="*/ 50 h 53"/>
                <a:gd name="T32" fmla="*/ 0 w 205"/>
                <a:gd name="T33" fmla="*/ 53 h 53"/>
                <a:gd name="T34" fmla="*/ 0 w 205"/>
                <a:gd name="T35" fmla="*/ 53 h 53"/>
                <a:gd name="T36" fmla="*/ 205 w 205"/>
                <a:gd name="T37" fmla="*/ 53 h 53"/>
                <a:gd name="T38" fmla="*/ 205 w 205"/>
                <a:gd name="T39" fmla="*/ 0 h 53"/>
                <a:gd name="T40" fmla="*/ 0 w 205"/>
                <a:gd name="T41" fmla="*/ 0 h 53"/>
                <a:gd name="T42" fmla="*/ 0 w 205"/>
                <a:gd name="T43" fmla="*/ 5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05" h="53">
                  <a:moveTo>
                    <a:pt x="198" y="25"/>
                  </a:moveTo>
                  <a:lnTo>
                    <a:pt x="198" y="25"/>
                  </a:lnTo>
                  <a:lnTo>
                    <a:pt x="110" y="25"/>
                  </a:lnTo>
                  <a:lnTo>
                    <a:pt x="110" y="22"/>
                  </a:lnTo>
                  <a:lnTo>
                    <a:pt x="165" y="22"/>
                  </a:lnTo>
                  <a:lnTo>
                    <a:pt x="165" y="3"/>
                  </a:lnTo>
                  <a:lnTo>
                    <a:pt x="198" y="3"/>
                  </a:lnTo>
                  <a:lnTo>
                    <a:pt x="198" y="25"/>
                  </a:lnTo>
                  <a:close/>
                  <a:moveTo>
                    <a:pt x="198" y="50"/>
                  </a:moveTo>
                  <a:lnTo>
                    <a:pt x="198" y="50"/>
                  </a:lnTo>
                  <a:lnTo>
                    <a:pt x="110" y="50"/>
                  </a:lnTo>
                  <a:lnTo>
                    <a:pt x="110" y="47"/>
                  </a:lnTo>
                  <a:lnTo>
                    <a:pt x="165" y="47"/>
                  </a:lnTo>
                  <a:lnTo>
                    <a:pt x="165" y="28"/>
                  </a:lnTo>
                  <a:lnTo>
                    <a:pt x="198" y="28"/>
                  </a:lnTo>
                  <a:lnTo>
                    <a:pt x="198" y="50"/>
                  </a:lnTo>
                  <a:close/>
                  <a:moveTo>
                    <a:pt x="0" y="53"/>
                  </a:moveTo>
                  <a:lnTo>
                    <a:pt x="0" y="53"/>
                  </a:lnTo>
                  <a:lnTo>
                    <a:pt x="205" y="53"/>
                  </a:lnTo>
                  <a:lnTo>
                    <a:pt x="205" y="0"/>
                  </a:lnTo>
                  <a:lnTo>
                    <a:pt x="0" y="0"/>
                  </a:lnTo>
                  <a:lnTo>
                    <a:pt x="0" y="53"/>
                  </a:lnTo>
                  <a:close/>
                </a:path>
              </a:pathLst>
            </a:custGeom>
            <a:grpFill/>
            <a:ln w="0">
              <a:noFill/>
              <a:prstDash val="solid"/>
              <a:round/>
              <a:headEnd/>
              <a:tailEnd/>
            </a:ln>
          </p:spPr>
          <p:txBody>
            <a:bodyPr/>
            <a:lstStyle/>
            <a:p>
              <a:pPr defTabSz="543689">
                <a:defRPr/>
              </a:pPr>
              <a:endParaRPr lang="zh-CN" altLang="en-US" sz="3201"/>
            </a:p>
          </p:txBody>
        </p:sp>
        <p:sp>
          <p:nvSpPr>
            <p:cNvPr id="339" name="Freeform 197"/>
            <p:cNvSpPr>
              <a:spLocks/>
            </p:cNvSpPr>
            <p:nvPr/>
          </p:nvSpPr>
          <p:spPr bwMode="auto">
            <a:xfrm>
              <a:off x="4156076" y="1149351"/>
              <a:ext cx="4763" cy="4763"/>
            </a:xfrm>
            <a:custGeom>
              <a:avLst/>
              <a:gdLst>
                <a:gd name="T0" fmla="*/ 5 w 5"/>
                <a:gd name="T1" fmla="*/ 0 h 4"/>
                <a:gd name="T2" fmla="*/ 5 w 5"/>
                <a:gd name="T3" fmla="*/ 0 h 4"/>
                <a:gd name="T4" fmla="*/ 0 w 5"/>
                <a:gd name="T5" fmla="*/ 0 h 4"/>
                <a:gd name="T6" fmla="*/ 0 w 5"/>
                <a:gd name="T7" fmla="*/ 4 h 4"/>
                <a:gd name="T8" fmla="*/ 5 w 5"/>
                <a:gd name="T9" fmla="*/ 4 h 4"/>
                <a:gd name="T10" fmla="*/ 5 w 5"/>
                <a:gd name="T11" fmla="*/ 0 h 4"/>
              </a:gdLst>
              <a:ahLst/>
              <a:cxnLst>
                <a:cxn ang="0">
                  <a:pos x="T0" y="T1"/>
                </a:cxn>
                <a:cxn ang="0">
                  <a:pos x="T2" y="T3"/>
                </a:cxn>
                <a:cxn ang="0">
                  <a:pos x="T4" y="T5"/>
                </a:cxn>
                <a:cxn ang="0">
                  <a:pos x="T6" y="T7"/>
                </a:cxn>
                <a:cxn ang="0">
                  <a:pos x="T8" y="T9"/>
                </a:cxn>
                <a:cxn ang="0">
                  <a:pos x="T10" y="T11"/>
                </a:cxn>
              </a:cxnLst>
              <a:rect l="0" t="0" r="r" b="b"/>
              <a:pathLst>
                <a:path w="5" h="4">
                  <a:moveTo>
                    <a:pt x="5" y="0"/>
                  </a:moveTo>
                  <a:lnTo>
                    <a:pt x="5" y="0"/>
                  </a:lnTo>
                  <a:lnTo>
                    <a:pt x="0" y="0"/>
                  </a:lnTo>
                  <a:lnTo>
                    <a:pt x="0" y="4"/>
                  </a:lnTo>
                  <a:lnTo>
                    <a:pt x="5" y="4"/>
                  </a:lnTo>
                  <a:lnTo>
                    <a:pt x="5" y="0"/>
                  </a:lnTo>
                  <a:close/>
                </a:path>
              </a:pathLst>
            </a:custGeom>
            <a:grpFill/>
            <a:ln w="0">
              <a:noFill/>
              <a:prstDash val="solid"/>
              <a:round/>
              <a:headEnd/>
              <a:tailEnd/>
            </a:ln>
          </p:spPr>
          <p:txBody>
            <a:bodyPr/>
            <a:lstStyle/>
            <a:p>
              <a:pPr defTabSz="543689">
                <a:defRPr/>
              </a:pPr>
              <a:endParaRPr lang="zh-CN" altLang="en-US" sz="3201"/>
            </a:p>
          </p:txBody>
        </p:sp>
        <p:sp>
          <p:nvSpPr>
            <p:cNvPr id="340" name="Freeform 198"/>
            <p:cNvSpPr>
              <a:spLocks/>
            </p:cNvSpPr>
            <p:nvPr/>
          </p:nvSpPr>
          <p:spPr bwMode="auto">
            <a:xfrm>
              <a:off x="4156076" y="1123951"/>
              <a:ext cx="4763" cy="3175"/>
            </a:xfrm>
            <a:custGeom>
              <a:avLst/>
              <a:gdLst>
                <a:gd name="T0" fmla="*/ 5 w 5"/>
                <a:gd name="T1" fmla="*/ 0 h 3"/>
                <a:gd name="T2" fmla="*/ 5 w 5"/>
                <a:gd name="T3" fmla="*/ 0 h 3"/>
                <a:gd name="T4" fmla="*/ 0 w 5"/>
                <a:gd name="T5" fmla="*/ 0 h 3"/>
                <a:gd name="T6" fmla="*/ 0 w 5"/>
                <a:gd name="T7" fmla="*/ 3 h 3"/>
                <a:gd name="T8" fmla="*/ 5 w 5"/>
                <a:gd name="T9" fmla="*/ 3 h 3"/>
                <a:gd name="T10" fmla="*/ 5 w 5"/>
                <a:gd name="T11" fmla="*/ 0 h 3"/>
              </a:gdLst>
              <a:ahLst/>
              <a:cxnLst>
                <a:cxn ang="0">
                  <a:pos x="T0" y="T1"/>
                </a:cxn>
                <a:cxn ang="0">
                  <a:pos x="T2" y="T3"/>
                </a:cxn>
                <a:cxn ang="0">
                  <a:pos x="T4" y="T5"/>
                </a:cxn>
                <a:cxn ang="0">
                  <a:pos x="T6" y="T7"/>
                </a:cxn>
                <a:cxn ang="0">
                  <a:pos x="T8" y="T9"/>
                </a:cxn>
                <a:cxn ang="0">
                  <a:pos x="T10" y="T11"/>
                </a:cxn>
              </a:cxnLst>
              <a:rect l="0" t="0" r="r" b="b"/>
              <a:pathLst>
                <a:path w="5" h="3">
                  <a:moveTo>
                    <a:pt x="5" y="0"/>
                  </a:moveTo>
                  <a:lnTo>
                    <a:pt x="5" y="0"/>
                  </a:lnTo>
                  <a:lnTo>
                    <a:pt x="0" y="0"/>
                  </a:lnTo>
                  <a:lnTo>
                    <a:pt x="0" y="3"/>
                  </a:lnTo>
                  <a:lnTo>
                    <a:pt x="5" y="3"/>
                  </a:lnTo>
                  <a:lnTo>
                    <a:pt x="5" y="0"/>
                  </a:lnTo>
                  <a:close/>
                </a:path>
              </a:pathLst>
            </a:custGeom>
            <a:grpFill/>
            <a:ln w="0">
              <a:noFill/>
              <a:prstDash val="solid"/>
              <a:round/>
              <a:headEnd/>
              <a:tailEnd/>
            </a:ln>
          </p:spPr>
          <p:txBody>
            <a:bodyPr/>
            <a:lstStyle/>
            <a:p>
              <a:pPr defTabSz="543689">
                <a:defRPr/>
              </a:pPr>
              <a:endParaRPr lang="zh-CN" altLang="en-US" sz="3201"/>
            </a:p>
          </p:txBody>
        </p:sp>
        <p:sp>
          <p:nvSpPr>
            <p:cNvPr id="341" name="Freeform 199"/>
            <p:cNvSpPr>
              <a:spLocks/>
            </p:cNvSpPr>
            <p:nvPr/>
          </p:nvSpPr>
          <p:spPr bwMode="auto">
            <a:xfrm>
              <a:off x="4156076" y="1144589"/>
              <a:ext cx="4763" cy="3175"/>
            </a:xfrm>
            <a:custGeom>
              <a:avLst/>
              <a:gdLst>
                <a:gd name="T0" fmla="*/ 5 w 5"/>
                <a:gd name="T1" fmla="*/ 0 h 4"/>
                <a:gd name="T2" fmla="*/ 5 w 5"/>
                <a:gd name="T3" fmla="*/ 0 h 4"/>
                <a:gd name="T4" fmla="*/ 0 w 5"/>
                <a:gd name="T5" fmla="*/ 0 h 4"/>
                <a:gd name="T6" fmla="*/ 0 w 5"/>
                <a:gd name="T7" fmla="*/ 4 h 4"/>
                <a:gd name="T8" fmla="*/ 5 w 5"/>
                <a:gd name="T9" fmla="*/ 4 h 4"/>
                <a:gd name="T10" fmla="*/ 5 w 5"/>
                <a:gd name="T11" fmla="*/ 0 h 4"/>
              </a:gdLst>
              <a:ahLst/>
              <a:cxnLst>
                <a:cxn ang="0">
                  <a:pos x="T0" y="T1"/>
                </a:cxn>
                <a:cxn ang="0">
                  <a:pos x="T2" y="T3"/>
                </a:cxn>
                <a:cxn ang="0">
                  <a:pos x="T4" y="T5"/>
                </a:cxn>
                <a:cxn ang="0">
                  <a:pos x="T6" y="T7"/>
                </a:cxn>
                <a:cxn ang="0">
                  <a:pos x="T8" y="T9"/>
                </a:cxn>
                <a:cxn ang="0">
                  <a:pos x="T10" y="T11"/>
                </a:cxn>
              </a:cxnLst>
              <a:rect l="0" t="0" r="r" b="b"/>
              <a:pathLst>
                <a:path w="5" h="4">
                  <a:moveTo>
                    <a:pt x="5" y="0"/>
                  </a:moveTo>
                  <a:lnTo>
                    <a:pt x="5" y="0"/>
                  </a:lnTo>
                  <a:lnTo>
                    <a:pt x="0" y="0"/>
                  </a:lnTo>
                  <a:lnTo>
                    <a:pt x="0" y="4"/>
                  </a:lnTo>
                  <a:lnTo>
                    <a:pt x="5" y="4"/>
                  </a:lnTo>
                  <a:lnTo>
                    <a:pt x="5" y="0"/>
                  </a:lnTo>
                  <a:close/>
                </a:path>
              </a:pathLst>
            </a:custGeom>
            <a:grpFill/>
            <a:ln w="0">
              <a:noFill/>
              <a:prstDash val="solid"/>
              <a:round/>
              <a:headEnd/>
              <a:tailEnd/>
            </a:ln>
          </p:spPr>
          <p:txBody>
            <a:bodyPr/>
            <a:lstStyle/>
            <a:p>
              <a:pPr defTabSz="543689">
                <a:defRPr/>
              </a:pPr>
              <a:endParaRPr lang="zh-CN" altLang="en-US" sz="3201"/>
            </a:p>
          </p:txBody>
        </p:sp>
        <p:sp>
          <p:nvSpPr>
            <p:cNvPr id="342" name="Freeform 200"/>
            <p:cNvSpPr>
              <a:spLocks/>
            </p:cNvSpPr>
            <p:nvPr/>
          </p:nvSpPr>
          <p:spPr bwMode="auto">
            <a:xfrm>
              <a:off x="4156076" y="1155701"/>
              <a:ext cx="4763" cy="3175"/>
            </a:xfrm>
            <a:custGeom>
              <a:avLst/>
              <a:gdLst>
                <a:gd name="T0" fmla="*/ 5 w 5"/>
                <a:gd name="T1" fmla="*/ 0 h 4"/>
                <a:gd name="T2" fmla="*/ 5 w 5"/>
                <a:gd name="T3" fmla="*/ 0 h 4"/>
                <a:gd name="T4" fmla="*/ 0 w 5"/>
                <a:gd name="T5" fmla="*/ 0 h 4"/>
                <a:gd name="T6" fmla="*/ 0 w 5"/>
                <a:gd name="T7" fmla="*/ 4 h 4"/>
                <a:gd name="T8" fmla="*/ 5 w 5"/>
                <a:gd name="T9" fmla="*/ 4 h 4"/>
                <a:gd name="T10" fmla="*/ 5 w 5"/>
                <a:gd name="T11" fmla="*/ 0 h 4"/>
              </a:gdLst>
              <a:ahLst/>
              <a:cxnLst>
                <a:cxn ang="0">
                  <a:pos x="T0" y="T1"/>
                </a:cxn>
                <a:cxn ang="0">
                  <a:pos x="T2" y="T3"/>
                </a:cxn>
                <a:cxn ang="0">
                  <a:pos x="T4" y="T5"/>
                </a:cxn>
                <a:cxn ang="0">
                  <a:pos x="T6" y="T7"/>
                </a:cxn>
                <a:cxn ang="0">
                  <a:pos x="T8" y="T9"/>
                </a:cxn>
                <a:cxn ang="0">
                  <a:pos x="T10" y="T11"/>
                </a:cxn>
              </a:cxnLst>
              <a:rect l="0" t="0" r="r" b="b"/>
              <a:pathLst>
                <a:path w="5" h="4">
                  <a:moveTo>
                    <a:pt x="5" y="0"/>
                  </a:moveTo>
                  <a:lnTo>
                    <a:pt x="5" y="0"/>
                  </a:lnTo>
                  <a:lnTo>
                    <a:pt x="0" y="0"/>
                  </a:lnTo>
                  <a:lnTo>
                    <a:pt x="0" y="4"/>
                  </a:lnTo>
                  <a:lnTo>
                    <a:pt x="5" y="4"/>
                  </a:lnTo>
                  <a:lnTo>
                    <a:pt x="5" y="0"/>
                  </a:lnTo>
                  <a:close/>
                </a:path>
              </a:pathLst>
            </a:custGeom>
            <a:grpFill/>
            <a:ln w="0">
              <a:noFill/>
              <a:prstDash val="solid"/>
              <a:round/>
              <a:headEnd/>
              <a:tailEnd/>
            </a:ln>
          </p:spPr>
          <p:txBody>
            <a:bodyPr/>
            <a:lstStyle/>
            <a:p>
              <a:pPr defTabSz="543689">
                <a:defRPr/>
              </a:pPr>
              <a:endParaRPr lang="zh-CN" altLang="en-US" sz="3201"/>
            </a:p>
          </p:txBody>
        </p:sp>
        <p:sp>
          <p:nvSpPr>
            <p:cNvPr id="343" name="Freeform 201"/>
            <p:cNvSpPr>
              <a:spLocks/>
            </p:cNvSpPr>
            <p:nvPr/>
          </p:nvSpPr>
          <p:spPr bwMode="auto">
            <a:xfrm>
              <a:off x="4156076" y="1128714"/>
              <a:ext cx="4763" cy="3175"/>
            </a:xfrm>
            <a:custGeom>
              <a:avLst/>
              <a:gdLst>
                <a:gd name="T0" fmla="*/ 5 w 5"/>
                <a:gd name="T1" fmla="*/ 0 h 4"/>
                <a:gd name="T2" fmla="*/ 5 w 5"/>
                <a:gd name="T3" fmla="*/ 0 h 4"/>
                <a:gd name="T4" fmla="*/ 0 w 5"/>
                <a:gd name="T5" fmla="*/ 0 h 4"/>
                <a:gd name="T6" fmla="*/ 0 w 5"/>
                <a:gd name="T7" fmla="*/ 4 h 4"/>
                <a:gd name="T8" fmla="*/ 5 w 5"/>
                <a:gd name="T9" fmla="*/ 4 h 4"/>
                <a:gd name="T10" fmla="*/ 5 w 5"/>
                <a:gd name="T11" fmla="*/ 0 h 4"/>
              </a:gdLst>
              <a:ahLst/>
              <a:cxnLst>
                <a:cxn ang="0">
                  <a:pos x="T0" y="T1"/>
                </a:cxn>
                <a:cxn ang="0">
                  <a:pos x="T2" y="T3"/>
                </a:cxn>
                <a:cxn ang="0">
                  <a:pos x="T4" y="T5"/>
                </a:cxn>
                <a:cxn ang="0">
                  <a:pos x="T6" y="T7"/>
                </a:cxn>
                <a:cxn ang="0">
                  <a:pos x="T8" y="T9"/>
                </a:cxn>
                <a:cxn ang="0">
                  <a:pos x="T10" y="T11"/>
                </a:cxn>
              </a:cxnLst>
              <a:rect l="0" t="0" r="r" b="b"/>
              <a:pathLst>
                <a:path w="5" h="4">
                  <a:moveTo>
                    <a:pt x="5" y="0"/>
                  </a:moveTo>
                  <a:lnTo>
                    <a:pt x="5" y="0"/>
                  </a:lnTo>
                  <a:lnTo>
                    <a:pt x="0" y="0"/>
                  </a:lnTo>
                  <a:lnTo>
                    <a:pt x="0" y="4"/>
                  </a:lnTo>
                  <a:lnTo>
                    <a:pt x="5" y="4"/>
                  </a:lnTo>
                  <a:lnTo>
                    <a:pt x="5" y="0"/>
                  </a:lnTo>
                  <a:close/>
                </a:path>
              </a:pathLst>
            </a:custGeom>
            <a:grpFill/>
            <a:ln w="0">
              <a:noFill/>
              <a:prstDash val="solid"/>
              <a:round/>
              <a:headEnd/>
              <a:tailEnd/>
            </a:ln>
          </p:spPr>
          <p:txBody>
            <a:bodyPr/>
            <a:lstStyle/>
            <a:p>
              <a:pPr defTabSz="543689">
                <a:defRPr/>
              </a:pPr>
              <a:endParaRPr lang="zh-CN" altLang="en-US" sz="3201"/>
            </a:p>
          </p:txBody>
        </p:sp>
        <p:sp>
          <p:nvSpPr>
            <p:cNvPr id="344" name="Freeform 202"/>
            <p:cNvSpPr>
              <a:spLocks/>
            </p:cNvSpPr>
            <p:nvPr/>
          </p:nvSpPr>
          <p:spPr bwMode="auto">
            <a:xfrm>
              <a:off x="4156076" y="1133476"/>
              <a:ext cx="4763" cy="3175"/>
            </a:xfrm>
            <a:custGeom>
              <a:avLst/>
              <a:gdLst>
                <a:gd name="T0" fmla="*/ 5 w 5"/>
                <a:gd name="T1" fmla="*/ 0 h 4"/>
                <a:gd name="T2" fmla="*/ 5 w 5"/>
                <a:gd name="T3" fmla="*/ 0 h 4"/>
                <a:gd name="T4" fmla="*/ 0 w 5"/>
                <a:gd name="T5" fmla="*/ 0 h 4"/>
                <a:gd name="T6" fmla="*/ 0 w 5"/>
                <a:gd name="T7" fmla="*/ 4 h 4"/>
                <a:gd name="T8" fmla="*/ 5 w 5"/>
                <a:gd name="T9" fmla="*/ 4 h 4"/>
                <a:gd name="T10" fmla="*/ 5 w 5"/>
                <a:gd name="T11" fmla="*/ 0 h 4"/>
              </a:gdLst>
              <a:ahLst/>
              <a:cxnLst>
                <a:cxn ang="0">
                  <a:pos x="T0" y="T1"/>
                </a:cxn>
                <a:cxn ang="0">
                  <a:pos x="T2" y="T3"/>
                </a:cxn>
                <a:cxn ang="0">
                  <a:pos x="T4" y="T5"/>
                </a:cxn>
                <a:cxn ang="0">
                  <a:pos x="T6" y="T7"/>
                </a:cxn>
                <a:cxn ang="0">
                  <a:pos x="T8" y="T9"/>
                </a:cxn>
                <a:cxn ang="0">
                  <a:pos x="T10" y="T11"/>
                </a:cxn>
              </a:cxnLst>
              <a:rect l="0" t="0" r="r" b="b"/>
              <a:pathLst>
                <a:path w="5" h="4">
                  <a:moveTo>
                    <a:pt x="5" y="0"/>
                  </a:moveTo>
                  <a:lnTo>
                    <a:pt x="5" y="0"/>
                  </a:lnTo>
                  <a:lnTo>
                    <a:pt x="0" y="0"/>
                  </a:lnTo>
                  <a:lnTo>
                    <a:pt x="0" y="4"/>
                  </a:lnTo>
                  <a:lnTo>
                    <a:pt x="5" y="4"/>
                  </a:lnTo>
                  <a:lnTo>
                    <a:pt x="5" y="0"/>
                  </a:lnTo>
                  <a:close/>
                </a:path>
              </a:pathLst>
            </a:custGeom>
            <a:grpFill/>
            <a:ln w="0">
              <a:noFill/>
              <a:prstDash val="solid"/>
              <a:round/>
              <a:headEnd/>
              <a:tailEnd/>
            </a:ln>
          </p:spPr>
          <p:txBody>
            <a:bodyPr/>
            <a:lstStyle/>
            <a:p>
              <a:pPr defTabSz="543689">
                <a:defRPr/>
              </a:pPr>
              <a:endParaRPr lang="zh-CN" altLang="en-US" sz="3201"/>
            </a:p>
          </p:txBody>
        </p:sp>
        <p:sp>
          <p:nvSpPr>
            <p:cNvPr id="345" name="Freeform 203"/>
            <p:cNvSpPr>
              <a:spLocks noEditPoints="1"/>
            </p:cNvSpPr>
            <p:nvPr/>
          </p:nvSpPr>
          <p:spPr bwMode="auto">
            <a:xfrm>
              <a:off x="4013201" y="1119189"/>
              <a:ext cx="174625" cy="46038"/>
            </a:xfrm>
            <a:custGeom>
              <a:avLst/>
              <a:gdLst>
                <a:gd name="T0" fmla="*/ 198 w 204"/>
                <a:gd name="T1" fmla="*/ 25 h 53"/>
                <a:gd name="T2" fmla="*/ 198 w 204"/>
                <a:gd name="T3" fmla="*/ 25 h 53"/>
                <a:gd name="T4" fmla="*/ 110 w 204"/>
                <a:gd name="T5" fmla="*/ 25 h 53"/>
                <a:gd name="T6" fmla="*/ 110 w 204"/>
                <a:gd name="T7" fmla="*/ 22 h 53"/>
                <a:gd name="T8" fmla="*/ 164 w 204"/>
                <a:gd name="T9" fmla="*/ 22 h 53"/>
                <a:gd name="T10" fmla="*/ 164 w 204"/>
                <a:gd name="T11" fmla="*/ 3 h 53"/>
                <a:gd name="T12" fmla="*/ 198 w 204"/>
                <a:gd name="T13" fmla="*/ 3 h 53"/>
                <a:gd name="T14" fmla="*/ 198 w 204"/>
                <a:gd name="T15" fmla="*/ 25 h 53"/>
                <a:gd name="T16" fmla="*/ 198 w 204"/>
                <a:gd name="T17" fmla="*/ 50 h 53"/>
                <a:gd name="T18" fmla="*/ 198 w 204"/>
                <a:gd name="T19" fmla="*/ 50 h 53"/>
                <a:gd name="T20" fmla="*/ 110 w 204"/>
                <a:gd name="T21" fmla="*/ 50 h 53"/>
                <a:gd name="T22" fmla="*/ 110 w 204"/>
                <a:gd name="T23" fmla="*/ 47 h 53"/>
                <a:gd name="T24" fmla="*/ 164 w 204"/>
                <a:gd name="T25" fmla="*/ 47 h 53"/>
                <a:gd name="T26" fmla="*/ 164 w 204"/>
                <a:gd name="T27" fmla="*/ 28 h 53"/>
                <a:gd name="T28" fmla="*/ 198 w 204"/>
                <a:gd name="T29" fmla="*/ 28 h 53"/>
                <a:gd name="T30" fmla="*/ 198 w 204"/>
                <a:gd name="T31" fmla="*/ 50 h 53"/>
                <a:gd name="T32" fmla="*/ 0 w 204"/>
                <a:gd name="T33" fmla="*/ 53 h 53"/>
                <a:gd name="T34" fmla="*/ 0 w 204"/>
                <a:gd name="T35" fmla="*/ 53 h 53"/>
                <a:gd name="T36" fmla="*/ 204 w 204"/>
                <a:gd name="T37" fmla="*/ 53 h 53"/>
                <a:gd name="T38" fmla="*/ 204 w 204"/>
                <a:gd name="T39" fmla="*/ 0 h 53"/>
                <a:gd name="T40" fmla="*/ 0 w 204"/>
                <a:gd name="T41" fmla="*/ 0 h 53"/>
                <a:gd name="T42" fmla="*/ 0 w 204"/>
                <a:gd name="T43" fmla="*/ 5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04" h="53">
                  <a:moveTo>
                    <a:pt x="198" y="25"/>
                  </a:moveTo>
                  <a:lnTo>
                    <a:pt x="198" y="25"/>
                  </a:lnTo>
                  <a:lnTo>
                    <a:pt x="110" y="25"/>
                  </a:lnTo>
                  <a:lnTo>
                    <a:pt x="110" y="22"/>
                  </a:lnTo>
                  <a:lnTo>
                    <a:pt x="164" y="22"/>
                  </a:lnTo>
                  <a:lnTo>
                    <a:pt x="164" y="3"/>
                  </a:lnTo>
                  <a:lnTo>
                    <a:pt x="198" y="3"/>
                  </a:lnTo>
                  <a:lnTo>
                    <a:pt x="198" y="25"/>
                  </a:lnTo>
                  <a:close/>
                  <a:moveTo>
                    <a:pt x="198" y="50"/>
                  </a:moveTo>
                  <a:lnTo>
                    <a:pt x="198" y="50"/>
                  </a:lnTo>
                  <a:lnTo>
                    <a:pt x="110" y="50"/>
                  </a:lnTo>
                  <a:lnTo>
                    <a:pt x="110" y="47"/>
                  </a:lnTo>
                  <a:lnTo>
                    <a:pt x="164" y="47"/>
                  </a:lnTo>
                  <a:lnTo>
                    <a:pt x="164" y="28"/>
                  </a:lnTo>
                  <a:lnTo>
                    <a:pt x="198" y="28"/>
                  </a:lnTo>
                  <a:lnTo>
                    <a:pt x="198" y="50"/>
                  </a:lnTo>
                  <a:close/>
                  <a:moveTo>
                    <a:pt x="0" y="53"/>
                  </a:moveTo>
                  <a:lnTo>
                    <a:pt x="0" y="53"/>
                  </a:lnTo>
                  <a:lnTo>
                    <a:pt x="204" y="53"/>
                  </a:lnTo>
                  <a:lnTo>
                    <a:pt x="204" y="0"/>
                  </a:lnTo>
                  <a:lnTo>
                    <a:pt x="0" y="0"/>
                  </a:lnTo>
                  <a:lnTo>
                    <a:pt x="0" y="53"/>
                  </a:lnTo>
                  <a:close/>
                </a:path>
              </a:pathLst>
            </a:custGeom>
            <a:grpFill/>
            <a:ln w="0">
              <a:noFill/>
              <a:prstDash val="solid"/>
              <a:round/>
              <a:headEnd/>
              <a:tailEnd/>
            </a:ln>
          </p:spPr>
          <p:txBody>
            <a:bodyPr/>
            <a:lstStyle/>
            <a:p>
              <a:pPr defTabSz="543689">
                <a:defRPr/>
              </a:pPr>
              <a:endParaRPr lang="zh-CN" altLang="en-US" sz="3201"/>
            </a:p>
          </p:txBody>
        </p:sp>
      </p:grpSp>
      <p:grpSp>
        <p:nvGrpSpPr>
          <p:cNvPr id="346" name="组合 15818"/>
          <p:cNvGrpSpPr/>
          <p:nvPr/>
        </p:nvGrpSpPr>
        <p:grpSpPr>
          <a:xfrm>
            <a:off x="5759066" y="5125106"/>
            <a:ext cx="430310" cy="966203"/>
            <a:chOff x="1309688" y="2159000"/>
            <a:chExt cx="279400" cy="758826"/>
          </a:xfrm>
          <a:solidFill>
            <a:srgbClr val="3C3C3B"/>
          </a:solidFill>
        </p:grpSpPr>
        <p:sp>
          <p:nvSpPr>
            <p:cNvPr id="347" name="Freeform 274"/>
            <p:cNvSpPr>
              <a:spLocks noEditPoints="1"/>
            </p:cNvSpPr>
            <p:nvPr/>
          </p:nvSpPr>
          <p:spPr bwMode="auto">
            <a:xfrm>
              <a:off x="1352551" y="2238375"/>
              <a:ext cx="195263" cy="100013"/>
            </a:xfrm>
            <a:custGeom>
              <a:avLst/>
              <a:gdLst>
                <a:gd name="T0" fmla="*/ 198 w 204"/>
                <a:gd name="T1" fmla="*/ 98 h 104"/>
                <a:gd name="T2" fmla="*/ 198 w 204"/>
                <a:gd name="T3" fmla="*/ 98 h 104"/>
                <a:gd name="T4" fmla="*/ 5 w 204"/>
                <a:gd name="T5" fmla="*/ 98 h 104"/>
                <a:gd name="T6" fmla="*/ 5 w 204"/>
                <a:gd name="T7" fmla="*/ 6 h 104"/>
                <a:gd name="T8" fmla="*/ 198 w 204"/>
                <a:gd name="T9" fmla="*/ 6 h 104"/>
                <a:gd name="T10" fmla="*/ 198 w 204"/>
                <a:gd name="T11" fmla="*/ 98 h 104"/>
                <a:gd name="T12" fmla="*/ 0 w 204"/>
                <a:gd name="T13" fmla="*/ 104 h 104"/>
                <a:gd name="T14" fmla="*/ 0 w 204"/>
                <a:gd name="T15" fmla="*/ 104 h 104"/>
                <a:gd name="T16" fmla="*/ 204 w 204"/>
                <a:gd name="T17" fmla="*/ 104 h 104"/>
                <a:gd name="T18" fmla="*/ 204 w 204"/>
                <a:gd name="T19" fmla="*/ 0 h 104"/>
                <a:gd name="T20" fmla="*/ 0 w 204"/>
                <a:gd name="T21" fmla="*/ 0 h 104"/>
                <a:gd name="T22" fmla="*/ 0 w 204"/>
                <a:gd name="T23" fmla="*/ 10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4" h="104">
                  <a:moveTo>
                    <a:pt x="198" y="98"/>
                  </a:moveTo>
                  <a:lnTo>
                    <a:pt x="198" y="98"/>
                  </a:lnTo>
                  <a:lnTo>
                    <a:pt x="5" y="98"/>
                  </a:lnTo>
                  <a:lnTo>
                    <a:pt x="5" y="6"/>
                  </a:lnTo>
                  <a:lnTo>
                    <a:pt x="198" y="6"/>
                  </a:lnTo>
                  <a:lnTo>
                    <a:pt x="198" y="98"/>
                  </a:lnTo>
                  <a:close/>
                  <a:moveTo>
                    <a:pt x="0" y="104"/>
                  </a:moveTo>
                  <a:lnTo>
                    <a:pt x="0" y="104"/>
                  </a:lnTo>
                  <a:lnTo>
                    <a:pt x="204" y="104"/>
                  </a:lnTo>
                  <a:lnTo>
                    <a:pt x="204" y="0"/>
                  </a:lnTo>
                  <a:lnTo>
                    <a:pt x="0" y="0"/>
                  </a:lnTo>
                  <a:lnTo>
                    <a:pt x="0" y="104"/>
                  </a:lnTo>
                  <a:close/>
                </a:path>
              </a:pathLst>
            </a:custGeom>
            <a:grpFill/>
            <a:ln w="0">
              <a:noFill/>
              <a:prstDash val="solid"/>
              <a:round/>
              <a:headEnd/>
              <a:tailEnd/>
            </a:ln>
          </p:spPr>
          <p:txBody>
            <a:bodyPr/>
            <a:lstStyle/>
            <a:p>
              <a:pPr defTabSz="543689">
                <a:defRPr/>
              </a:pPr>
              <a:endParaRPr lang="zh-CN" altLang="en-US" sz="3201"/>
            </a:p>
          </p:txBody>
        </p:sp>
        <p:sp>
          <p:nvSpPr>
            <p:cNvPr id="348" name="Freeform 275"/>
            <p:cNvSpPr>
              <a:spLocks noEditPoints="1"/>
            </p:cNvSpPr>
            <p:nvPr/>
          </p:nvSpPr>
          <p:spPr bwMode="auto">
            <a:xfrm>
              <a:off x="1309688" y="2192338"/>
              <a:ext cx="279400" cy="725488"/>
            </a:xfrm>
            <a:custGeom>
              <a:avLst/>
              <a:gdLst>
                <a:gd name="T0" fmla="*/ 20 w 293"/>
                <a:gd name="T1" fmla="*/ 724 h 759"/>
                <a:gd name="T2" fmla="*/ 268 w 293"/>
                <a:gd name="T3" fmla="*/ 20 h 759"/>
                <a:gd name="T4" fmla="*/ 248 w 293"/>
                <a:gd name="T5" fmla="*/ 171 h 759"/>
                <a:gd name="T6" fmla="*/ 45 w 293"/>
                <a:gd name="T7" fmla="*/ 173 h 759"/>
                <a:gd name="T8" fmla="*/ 258 w 293"/>
                <a:gd name="T9" fmla="*/ 683 h 759"/>
                <a:gd name="T10" fmla="*/ 57 w 293"/>
                <a:gd name="T11" fmla="*/ 683 h 759"/>
                <a:gd name="T12" fmla="*/ 237 w 293"/>
                <a:gd name="T13" fmla="*/ 248 h 759"/>
                <a:gd name="T14" fmla="*/ 237 w 293"/>
                <a:gd name="T15" fmla="*/ 612 h 759"/>
                <a:gd name="T16" fmla="*/ 62 w 293"/>
                <a:gd name="T17" fmla="*/ 649 h 759"/>
                <a:gd name="T18" fmla="*/ 62 w 293"/>
                <a:gd name="T19" fmla="*/ 649 h 759"/>
                <a:gd name="T20" fmla="*/ 50 w 293"/>
                <a:gd name="T21" fmla="*/ 631 h 759"/>
                <a:gd name="T22" fmla="*/ 57 w 293"/>
                <a:gd name="T23" fmla="*/ 607 h 759"/>
                <a:gd name="T24" fmla="*/ 57 w 293"/>
                <a:gd name="T25" fmla="*/ 534 h 759"/>
                <a:gd name="T26" fmla="*/ 50 w 293"/>
                <a:gd name="T27" fmla="*/ 474 h 759"/>
                <a:gd name="T28" fmla="*/ 50 w 293"/>
                <a:gd name="T29" fmla="*/ 455 h 759"/>
                <a:gd name="T30" fmla="*/ 50 w 293"/>
                <a:gd name="T31" fmla="*/ 455 h 759"/>
                <a:gd name="T32" fmla="*/ 50 w 293"/>
                <a:gd name="T33" fmla="*/ 450 h 759"/>
                <a:gd name="T34" fmla="*/ 57 w 293"/>
                <a:gd name="T35" fmla="*/ 389 h 759"/>
                <a:gd name="T36" fmla="*/ 57 w 293"/>
                <a:gd name="T37" fmla="*/ 333 h 759"/>
                <a:gd name="T38" fmla="*/ 50 w 293"/>
                <a:gd name="T39" fmla="*/ 277 h 759"/>
                <a:gd name="T40" fmla="*/ 50 w 293"/>
                <a:gd name="T41" fmla="*/ 253 h 759"/>
                <a:gd name="T42" fmla="*/ 50 w 293"/>
                <a:gd name="T43" fmla="*/ 253 h 759"/>
                <a:gd name="T44" fmla="*/ 237 w 293"/>
                <a:gd name="T45" fmla="*/ 253 h 759"/>
                <a:gd name="T46" fmla="*/ 237 w 293"/>
                <a:gd name="T47" fmla="*/ 372 h 759"/>
                <a:gd name="T48" fmla="*/ 243 w 293"/>
                <a:gd name="T49" fmla="*/ 372 h 759"/>
                <a:gd name="T50" fmla="*/ 243 w 293"/>
                <a:gd name="T51" fmla="*/ 377 h 759"/>
                <a:gd name="T52" fmla="*/ 237 w 293"/>
                <a:gd name="T53" fmla="*/ 455 h 759"/>
                <a:gd name="T54" fmla="*/ 232 w 293"/>
                <a:gd name="T55" fmla="*/ 612 h 759"/>
                <a:gd name="T56" fmla="*/ 62 w 293"/>
                <a:gd name="T57" fmla="*/ 211 h 759"/>
                <a:gd name="T58" fmla="*/ 232 w 293"/>
                <a:gd name="T59" fmla="*/ 210 h 759"/>
                <a:gd name="T60" fmla="*/ 232 w 293"/>
                <a:gd name="T61" fmla="*/ 210 h 759"/>
                <a:gd name="T62" fmla="*/ 62 w 293"/>
                <a:gd name="T63" fmla="*/ 350 h 759"/>
                <a:gd name="T64" fmla="*/ 62 w 293"/>
                <a:gd name="T65" fmla="*/ 355 h 759"/>
                <a:gd name="T66" fmla="*/ 62 w 293"/>
                <a:gd name="T67" fmla="*/ 529 h 759"/>
                <a:gd name="T68" fmla="*/ 232 w 293"/>
                <a:gd name="T69" fmla="*/ 492 h 759"/>
                <a:gd name="T70" fmla="*/ 232 w 293"/>
                <a:gd name="T71" fmla="*/ 450 h 759"/>
                <a:gd name="T72" fmla="*/ 232 w 293"/>
                <a:gd name="T73" fmla="*/ 450 h 759"/>
                <a:gd name="T74" fmla="*/ 232 w 293"/>
                <a:gd name="T75" fmla="*/ 377 h 759"/>
                <a:gd name="T76" fmla="*/ 232 w 293"/>
                <a:gd name="T77" fmla="*/ 570 h 759"/>
                <a:gd name="T78" fmla="*/ 232 w 293"/>
                <a:gd name="T79" fmla="*/ 571 h 759"/>
                <a:gd name="T80" fmla="*/ 62 w 293"/>
                <a:gd name="T81" fmla="*/ 291 h 759"/>
                <a:gd name="T82" fmla="*/ 232 w 293"/>
                <a:gd name="T83" fmla="*/ 290 h 759"/>
                <a:gd name="T84" fmla="*/ 232 w 293"/>
                <a:gd name="T85" fmla="*/ 290 h 759"/>
                <a:gd name="T86" fmla="*/ 62 w 293"/>
                <a:gd name="T87" fmla="*/ 328 h 759"/>
                <a:gd name="T88" fmla="*/ 232 w 293"/>
                <a:gd name="T89" fmla="*/ 248 h 759"/>
                <a:gd name="T90" fmla="*/ 237 w 293"/>
                <a:gd name="T91" fmla="*/ 607 h 759"/>
                <a:gd name="T92" fmla="*/ 50 w 293"/>
                <a:gd name="T93" fmla="*/ 201 h 759"/>
                <a:gd name="T94" fmla="*/ 57 w 293"/>
                <a:gd name="T95" fmla="*/ 196 h 759"/>
                <a:gd name="T96" fmla="*/ 57 w 293"/>
                <a:gd name="T97" fmla="*/ 196 h 759"/>
                <a:gd name="T98" fmla="*/ 258 w 293"/>
                <a:gd name="T99" fmla="*/ 20 h 759"/>
                <a:gd name="T100" fmla="*/ 136 w 293"/>
                <a:gd name="T101" fmla="*/ 759 h 759"/>
                <a:gd name="T102" fmla="*/ 36 w 293"/>
                <a:gd name="T103" fmla="*/ 693 h 759"/>
                <a:gd name="T104" fmla="*/ 189 w 293"/>
                <a:gd name="T105" fmla="*/ 734 h 759"/>
                <a:gd name="T106" fmla="*/ 0 w 293"/>
                <a:gd name="T107" fmla="*/ 0 h 7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93" h="759">
                  <a:moveTo>
                    <a:pt x="20" y="20"/>
                  </a:moveTo>
                  <a:lnTo>
                    <a:pt x="20" y="20"/>
                  </a:lnTo>
                  <a:lnTo>
                    <a:pt x="26" y="20"/>
                  </a:lnTo>
                  <a:lnTo>
                    <a:pt x="26" y="724"/>
                  </a:lnTo>
                  <a:lnTo>
                    <a:pt x="20" y="724"/>
                  </a:lnTo>
                  <a:lnTo>
                    <a:pt x="20" y="20"/>
                  </a:lnTo>
                  <a:close/>
                  <a:moveTo>
                    <a:pt x="274" y="724"/>
                  </a:moveTo>
                  <a:lnTo>
                    <a:pt x="274" y="724"/>
                  </a:lnTo>
                  <a:lnTo>
                    <a:pt x="268" y="724"/>
                  </a:lnTo>
                  <a:lnTo>
                    <a:pt x="268" y="20"/>
                  </a:lnTo>
                  <a:lnTo>
                    <a:pt x="274" y="20"/>
                  </a:lnTo>
                  <a:lnTo>
                    <a:pt x="274" y="724"/>
                  </a:lnTo>
                  <a:close/>
                  <a:moveTo>
                    <a:pt x="248" y="683"/>
                  </a:moveTo>
                  <a:lnTo>
                    <a:pt x="248" y="683"/>
                  </a:lnTo>
                  <a:lnTo>
                    <a:pt x="248" y="171"/>
                  </a:lnTo>
                  <a:lnTo>
                    <a:pt x="248" y="171"/>
                  </a:lnTo>
                  <a:lnTo>
                    <a:pt x="248" y="168"/>
                  </a:lnTo>
                  <a:lnTo>
                    <a:pt x="45" y="168"/>
                  </a:lnTo>
                  <a:lnTo>
                    <a:pt x="45" y="173"/>
                  </a:lnTo>
                  <a:lnTo>
                    <a:pt x="45" y="173"/>
                  </a:lnTo>
                  <a:lnTo>
                    <a:pt x="45" y="683"/>
                  </a:lnTo>
                  <a:lnTo>
                    <a:pt x="36" y="683"/>
                  </a:lnTo>
                  <a:lnTo>
                    <a:pt x="36" y="38"/>
                  </a:lnTo>
                  <a:lnTo>
                    <a:pt x="258" y="38"/>
                  </a:lnTo>
                  <a:lnTo>
                    <a:pt x="258" y="683"/>
                  </a:lnTo>
                  <a:lnTo>
                    <a:pt x="248" y="683"/>
                  </a:lnTo>
                  <a:close/>
                  <a:moveTo>
                    <a:pt x="50" y="636"/>
                  </a:moveTo>
                  <a:lnTo>
                    <a:pt x="50" y="636"/>
                  </a:lnTo>
                  <a:lnTo>
                    <a:pt x="57" y="636"/>
                  </a:lnTo>
                  <a:lnTo>
                    <a:pt x="57" y="683"/>
                  </a:lnTo>
                  <a:lnTo>
                    <a:pt x="50" y="683"/>
                  </a:lnTo>
                  <a:lnTo>
                    <a:pt x="50" y="636"/>
                  </a:lnTo>
                  <a:close/>
                  <a:moveTo>
                    <a:pt x="243" y="248"/>
                  </a:moveTo>
                  <a:lnTo>
                    <a:pt x="243" y="248"/>
                  </a:lnTo>
                  <a:lnTo>
                    <a:pt x="237" y="248"/>
                  </a:lnTo>
                  <a:lnTo>
                    <a:pt x="237" y="173"/>
                  </a:lnTo>
                  <a:lnTo>
                    <a:pt x="243" y="173"/>
                  </a:lnTo>
                  <a:lnTo>
                    <a:pt x="243" y="248"/>
                  </a:lnTo>
                  <a:close/>
                  <a:moveTo>
                    <a:pt x="237" y="612"/>
                  </a:moveTo>
                  <a:lnTo>
                    <a:pt x="237" y="612"/>
                  </a:lnTo>
                  <a:lnTo>
                    <a:pt x="243" y="612"/>
                  </a:lnTo>
                  <a:lnTo>
                    <a:pt x="243" y="683"/>
                  </a:lnTo>
                  <a:lnTo>
                    <a:pt x="237" y="683"/>
                  </a:lnTo>
                  <a:lnTo>
                    <a:pt x="237" y="612"/>
                  </a:lnTo>
                  <a:close/>
                  <a:moveTo>
                    <a:pt x="62" y="649"/>
                  </a:moveTo>
                  <a:lnTo>
                    <a:pt x="62" y="649"/>
                  </a:lnTo>
                  <a:lnTo>
                    <a:pt x="232" y="649"/>
                  </a:lnTo>
                  <a:lnTo>
                    <a:pt x="232" y="683"/>
                  </a:lnTo>
                  <a:lnTo>
                    <a:pt x="62" y="683"/>
                  </a:lnTo>
                  <a:lnTo>
                    <a:pt x="62" y="649"/>
                  </a:lnTo>
                  <a:close/>
                  <a:moveTo>
                    <a:pt x="50" y="612"/>
                  </a:moveTo>
                  <a:lnTo>
                    <a:pt x="50" y="612"/>
                  </a:lnTo>
                  <a:lnTo>
                    <a:pt x="57" y="612"/>
                  </a:lnTo>
                  <a:lnTo>
                    <a:pt x="57" y="631"/>
                  </a:lnTo>
                  <a:lnTo>
                    <a:pt x="50" y="631"/>
                  </a:lnTo>
                  <a:lnTo>
                    <a:pt x="50" y="612"/>
                  </a:lnTo>
                  <a:close/>
                  <a:moveTo>
                    <a:pt x="50" y="555"/>
                  </a:moveTo>
                  <a:lnTo>
                    <a:pt x="50" y="555"/>
                  </a:lnTo>
                  <a:lnTo>
                    <a:pt x="57" y="555"/>
                  </a:lnTo>
                  <a:lnTo>
                    <a:pt x="57" y="607"/>
                  </a:lnTo>
                  <a:lnTo>
                    <a:pt x="50" y="607"/>
                  </a:lnTo>
                  <a:lnTo>
                    <a:pt x="50" y="555"/>
                  </a:lnTo>
                  <a:close/>
                  <a:moveTo>
                    <a:pt x="50" y="534"/>
                  </a:moveTo>
                  <a:lnTo>
                    <a:pt x="50" y="534"/>
                  </a:lnTo>
                  <a:lnTo>
                    <a:pt x="57" y="534"/>
                  </a:lnTo>
                  <a:lnTo>
                    <a:pt x="57" y="550"/>
                  </a:lnTo>
                  <a:lnTo>
                    <a:pt x="50" y="550"/>
                  </a:lnTo>
                  <a:lnTo>
                    <a:pt x="50" y="534"/>
                  </a:lnTo>
                  <a:close/>
                  <a:moveTo>
                    <a:pt x="50" y="474"/>
                  </a:moveTo>
                  <a:lnTo>
                    <a:pt x="50" y="474"/>
                  </a:lnTo>
                  <a:lnTo>
                    <a:pt x="57" y="474"/>
                  </a:lnTo>
                  <a:lnTo>
                    <a:pt x="57" y="529"/>
                  </a:lnTo>
                  <a:lnTo>
                    <a:pt x="50" y="529"/>
                  </a:lnTo>
                  <a:lnTo>
                    <a:pt x="50" y="474"/>
                  </a:lnTo>
                  <a:close/>
                  <a:moveTo>
                    <a:pt x="50" y="455"/>
                  </a:moveTo>
                  <a:lnTo>
                    <a:pt x="50" y="455"/>
                  </a:lnTo>
                  <a:lnTo>
                    <a:pt x="57" y="455"/>
                  </a:lnTo>
                  <a:lnTo>
                    <a:pt x="57" y="469"/>
                  </a:lnTo>
                  <a:lnTo>
                    <a:pt x="50" y="469"/>
                  </a:lnTo>
                  <a:lnTo>
                    <a:pt x="50" y="455"/>
                  </a:lnTo>
                  <a:close/>
                  <a:moveTo>
                    <a:pt x="50" y="394"/>
                  </a:moveTo>
                  <a:lnTo>
                    <a:pt x="50" y="394"/>
                  </a:lnTo>
                  <a:lnTo>
                    <a:pt x="57" y="394"/>
                  </a:lnTo>
                  <a:lnTo>
                    <a:pt x="57" y="450"/>
                  </a:lnTo>
                  <a:lnTo>
                    <a:pt x="50" y="450"/>
                  </a:lnTo>
                  <a:lnTo>
                    <a:pt x="50" y="394"/>
                  </a:lnTo>
                  <a:close/>
                  <a:moveTo>
                    <a:pt x="50" y="377"/>
                  </a:moveTo>
                  <a:lnTo>
                    <a:pt x="50" y="377"/>
                  </a:lnTo>
                  <a:lnTo>
                    <a:pt x="57" y="377"/>
                  </a:lnTo>
                  <a:lnTo>
                    <a:pt x="57" y="389"/>
                  </a:lnTo>
                  <a:lnTo>
                    <a:pt x="50" y="389"/>
                  </a:lnTo>
                  <a:lnTo>
                    <a:pt x="50" y="377"/>
                  </a:lnTo>
                  <a:close/>
                  <a:moveTo>
                    <a:pt x="50" y="333"/>
                  </a:moveTo>
                  <a:lnTo>
                    <a:pt x="50" y="333"/>
                  </a:lnTo>
                  <a:lnTo>
                    <a:pt x="57" y="333"/>
                  </a:lnTo>
                  <a:lnTo>
                    <a:pt x="57" y="372"/>
                  </a:lnTo>
                  <a:lnTo>
                    <a:pt x="50" y="372"/>
                  </a:lnTo>
                  <a:lnTo>
                    <a:pt x="50" y="333"/>
                  </a:lnTo>
                  <a:close/>
                  <a:moveTo>
                    <a:pt x="50" y="277"/>
                  </a:moveTo>
                  <a:lnTo>
                    <a:pt x="50" y="277"/>
                  </a:lnTo>
                  <a:lnTo>
                    <a:pt x="57" y="277"/>
                  </a:lnTo>
                  <a:lnTo>
                    <a:pt x="57" y="328"/>
                  </a:lnTo>
                  <a:lnTo>
                    <a:pt x="50" y="328"/>
                  </a:lnTo>
                  <a:lnTo>
                    <a:pt x="50" y="277"/>
                  </a:lnTo>
                  <a:close/>
                  <a:moveTo>
                    <a:pt x="50" y="253"/>
                  </a:moveTo>
                  <a:lnTo>
                    <a:pt x="50" y="253"/>
                  </a:lnTo>
                  <a:lnTo>
                    <a:pt x="57" y="253"/>
                  </a:lnTo>
                  <a:lnTo>
                    <a:pt x="57" y="272"/>
                  </a:lnTo>
                  <a:lnTo>
                    <a:pt x="50" y="272"/>
                  </a:lnTo>
                  <a:lnTo>
                    <a:pt x="50" y="253"/>
                  </a:lnTo>
                  <a:close/>
                  <a:moveTo>
                    <a:pt x="243" y="328"/>
                  </a:moveTo>
                  <a:lnTo>
                    <a:pt x="243" y="328"/>
                  </a:lnTo>
                  <a:lnTo>
                    <a:pt x="237" y="328"/>
                  </a:lnTo>
                  <a:lnTo>
                    <a:pt x="237" y="328"/>
                  </a:lnTo>
                  <a:lnTo>
                    <a:pt x="237" y="253"/>
                  </a:lnTo>
                  <a:lnTo>
                    <a:pt x="243" y="253"/>
                  </a:lnTo>
                  <a:lnTo>
                    <a:pt x="243" y="328"/>
                  </a:lnTo>
                  <a:close/>
                  <a:moveTo>
                    <a:pt x="243" y="372"/>
                  </a:moveTo>
                  <a:lnTo>
                    <a:pt x="243" y="372"/>
                  </a:lnTo>
                  <a:lnTo>
                    <a:pt x="237" y="372"/>
                  </a:lnTo>
                  <a:lnTo>
                    <a:pt x="237" y="355"/>
                  </a:lnTo>
                  <a:lnTo>
                    <a:pt x="237" y="350"/>
                  </a:lnTo>
                  <a:lnTo>
                    <a:pt x="237" y="333"/>
                  </a:lnTo>
                  <a:lnTo>
                    <a:pt x="243" y="333"/>
                  </a:lnTo>
                  <a:lnTo>
                    <a:pt x="243" y="372"/>
                  </a:lnTo>
                  <a:close/>
                  <a:moveTo>
                    <a:pt x="243" y="450"/>
                  </a:moveTo>
                  <a:lnTo>
                    <a:pt x="243" y="450"/>
                  </a:lnTo>
                  <a:lnTo>
                    <a:pt x="237" y="450"/>
                  </a:lnTo>
                  <a:lnTo>
                    <a:pt x="237" y="377"/>
                  </a:lnTo>
                  <a:lnTo>
                    <a:pt x="243" y="377"/>
                  </a:lnTo>
                  <a:lnTo>
                    <a:pt x="243" y="450"/>
                  </a:lnTo>
                  <a:close/>
                  <a:moveTo>
                    <a:pt x="243" y="529"/>
                  </a:moveTo>
                  <a:lnTo>
                    <a:pt x="243" y="529"/>
                  </a:lnTo>
                  <a:lnTo>
                    <a:pt x="237" y="529"/>
                  </a:lnTo>
                  <a:lnTo>
                    <a:pt x="237" y="455"/>
                  </a:lnTo>
                  <a:lnTo>
                    <a:pt x="243" y="455"/>
                  </a:lnTo>
                  <a:lnTo>
                    <a:pt x="243" y="529"/>
                  </a:lnTo>
                  <a:close/>
                  <a:moveTo>
                    <a:pt x="62" y="612"/>
                  </a:moveTo>
                  <a:lnTo>
                    <a:pt x="62" y="612"/>
                  </a:lnTo>
                  <a:lnTo>
                    <a:pt x="232" y="612"/>
                  </a:lnTo>
                  <a:lnTo>
                    <a:pt x="232" y="648"/>
                  </a:lnTo>
                  <a:lnTo>
                    <a:pt x="62" y="648"/>
                  </a:lnTo>
                  <a:lnTo>
                    <a:pt x="62" y="612"/>
                  </a:lnTo>
                  <a:close/>
                  <a:moveTo>
                    <a:pt x="62" y="211"/>
                  </a:moveTo>
                  <a:lnTo>
                    <a:pt x="62" y="211"/>
                  </a:lnTo>
                  <a:lnTo>
                    <a:pt x="232" y="211"/>
                  </a:lnTo>
                  <a:lnTo>
                    <a:pt x="232" y="211"/>
                  </a:lnTo>
                  <a:lnTo>
                    <a:pt x="62" y="211"/>
                  </a:lnTo>
                  <a:lnTo>
                    <a:pt x="62" y="211"/>
                  </a:lnTo>
                  <a:close/>
                  <a:moveTo>
                    <a:pt x="232" y="210"/>
                  </a:moveTo>
                  <a:lnTo>
                    <a:pt x="232" y="210"/>
                  </a:lnTo>
                  <a:lnTo>
                    <a:pt x="62" y="210"/>
                  </a:lnTo>
                  <a:lnTo>
                    <a:pt x="62" y="173"/>
                  </a:lnTo>
                  <a:lnTo>
                    <a:pt x="232" y="173"/>
                  </a:lnTo>
                  <a:lnTo>
                    <a:pt x="232" y="210"/>
                  </a:lnTo>
                  <a:close/>
                  <a:moveTo>
                    <a:pt x="62" y="333"/>
                  </a:moveTo>
                  <a:lnTo>
                    <a:pt x="62" y="333"/>
                  </a:lnTo>
                  <a:lnTo>
                    <a:pt x="232" y="333"/>
                  </a:lnTo>
                  <a:lnTo>
                    <a:pt x="232" y="350"/>
                  </a:lnTo>
                  <a:lnTo>
                    <a:pt x="62" y="350"/>
                  </a:lnTo>
                  <a:lnTo>
                    <a:pt x="62" y="333"/>
                  </a:lnTo>
                  <a:close/>
                  <a:moveTo>
                    <a:pt x="232" y="372"/>
                  </a:moveTo>
                  <a:lnTo>
                    <a:pt x="232" y="372"/>
                  </a:lnTo>
                  <a:lnTo>
                    <a:pt x="62" y="372"/>
                  </a:lnTo>
                  <a:lnTo>
                    <a:pt x="62" y="355"/>
                  </a:lnTo>
                  <a:lnTo>
                    <a:pt x="232" y="355"/>
                  </a:lnTo>
                  <a:lnTo>
                    <a:pt x="232" y="372"/>
                  </a:lnTo>
                  <a:close/>
                  <a:moveTo>
                    <a:pt x="232" y="529"/>
                  </a:moveTo>
                  <a:lnTo>
                    <a:pt x="232" y="529"/>
                  </a:lnTo>
                  <a:lnTo>
                    <a:pt x="62" y="529"/>
                  </a:lnTo>
                  <a:lnTo>
                    <a:pt x="62" y="492"/>
                  </a:lnTo>
                  <a:lnTo>
                    <a:pt x="232" y="492"/>
                  </a:lnTo>
                  <a:lnTo>
                    <a:pt x="232" y="529"/>
                  </a:lnTo>
                  <a:close/>
                  <a:moveTo>
                    <a:pt x="232" y="492"/>
                  </a:moveTo>
                  <a:lnTo>
                    <a:pt x="232" y="492"/>
                  </a:lnTo>
                  <a:lnTo>
                    <a:pt x="62" y="492"/>
                  </a:lnTo>
                  <a:lnTo>
                    <a:pt x="62" y="455"/>
                  </a:lnTo>
                  <a:lnTo>
                    <a:pt x="232" y="455"/>
                  </a:lnTo>
                  <a:lnTo>
                    <a:pt x="232" y="492"/>
                  </a:lnTo>
                  <a:close/>
                  <a:moveTo>
                    <a:pt x="232" y="450"/>
                  </a:moveTo>
                  <a:lnTo>
                    <a:pt x="232" y="450"/>
                  </a:lnTo>
                  <a:lnTo>
                    <a:pt x="62" y="450"/>
                  </a:lnTo>
                  <a:lnTo>
                    <a:pt x="62" y="414"/>
                  </a:lnTo>
                  <a:lnTo>
                    <a:pt x="232" y="414"/>
                  </a:lnTo>
                  <a:lnTo>
                    <a:pt x="232" y="450"/>
                  </a:lnTo>
                  <a:close/>
                  <a:moveTo>
                    <a:pt x="232" y="413"/>
                  </a:moveTo>
                  <a:lnTo>
                    <a:pt x="232" y="413"/>
                  </a:lnTo>
                  <a:lnTo>
                    <a:pt x="62" y="413"/>
                  </a:lnTo>
                  <a:lnTo>
                    <a:pt x="62" y="377"/>
                  </a:lnTo>
                  <a:lnTo>
                    <a:pt x="232" y="377"/>
                  </a:lnTo>
                  <a:lnTo>
                    <a:pt x="232" y="413"/>
                  </a:lnTo>
                  <a:close/>
                  <a:moveTo>
                    <a:pt x="62" y="534"/>
                  </a:moveTo>
                  <a:lnTo>
                    <a:pt x="62" y="534"/>
                  </a:lnTo>
                  <a:lnTo>
                    <a:pt x="232" y="534"/>
                  </a:lnTo>
                  <a:lnTo>
                    <a:pt x="232" y="570"/>
                  </a:lnTo>
                  <a:lnTo>
                    <a:pt x="62" y="570"/>
                  </a:lnTo>
                  <a:lnTo>
                    <a:pt x="62" y="534"/>
                  </a:lnTo>
                  <a:close/>
                  <a:moveTo>
                    <a:pt x="62" y="571"/>
                  </a:moveTo>
                  <a:lnTo>
                    <a:pt x="62" y="571"/>
                  </a:lnTo>
                  <a:lnTo>
                    <a:pt x="232" y="571"/>
                  </a:lnTo>
                  <a:lnTo>
                    <a:pt x="232" y="607"/>
                  </a:lnTo>
                  <a:lnTo>
                    <a:pt x="62" y="607"/>
                  </a:lnTo>
                  <a:lnTo>
                    <a:pt x="62" y="571"/>
                  </a:lnTo>
                  <a:close/>
                  <a:moveTo>
                    <a:pt x="62" y="291"/>
                  </a:moveTo>
                  <a:lnTo>
                    <a:pt x="62" y="291"/>
                  </a:lnTo>
                  <a:lnTo>
                    <a:pt x="232" y="291"/>
                  </a:lnTo>
                  <a:lnTo>
                    <a:pt x="232" y="291"/>
                  </a:lnTo>
                  <a:lnTo>
                    <a:pt x="62" y="291"/>
                  </a:lnTo>
                  <a:lnTo>
                    <a:pt x="62" y="291"/>
                  </a:lnTo>
                  <a:close/>
                  <a:moveTo>
                    <a:pt x="232" y="290"/>
                  </a:moveTo>
                  <a:lnTo>
                    <a:pt x="232" y="290"/>
                  </a:lnTo>
                  <a:lnTo>
                    <a:pt x="62" y="290"/>
                  </a:lnTo>
                  <a:lnTo>
                    <a:pt x="62" y="253"/>
                  </a:lnTo>
                  <a:lnTo>
                    <a:pt x="232" y="253"/>
                  </a:lnTo>
                  <a:lnTo>
                    <a:pt x="232" y="290"/>
                  </a:lnTo>
                  <a:close/>
                  <a:moveTo>
                    <a:pt x="62" y="292"/>
                  </a:moveTo>
                  <a:lnTo>
                    <a:pt x="62" y="292"/>
                  </a:lnTo>
                  <a:lnTo>
                    <a:pt x="232" y="292"/>
                  </a:lnTo>
                  <a:lnTo>
                    <a:pt x="232" y="328"/>
                  </a:lnTo>
                  <a:lnTo>
                    <a:pt x="62" y="328"/>
                  </a:lnTo>
                  <a:lnTo>
                    <a:pt x="62" y="292"/>
                  </a:lnTo>
                  <a:close/>
                  <a:moveTo>
                    <a:pt x="62" y="212"/>
                  </a:moveTo>
                  <a:lnTo>
                    <a:pt x="62" y="212"/>
                  </a:lnTo>
                  <a:lnTo>
                    <a:pt x="232" y="212"/>
                  </a:lnTo>
                  <a:lnTo>
                    <a:pt x="232" y="248"/>
                  </a:lnTo>
                  <a:lnTo>
                    <a:pt x="62" y="248"/>
                  </a:lnTo>
                  <a:lnTo>
                    <a:pt x="62" y="212"/>
                  </a:lnTo>
                  <a:close/>
                  <a:moveTo>
                    <a:pt x="243" y="607"/>
                  </a:moveTo>
                  <a:lnTo>
                    <a:pt x="243" y="607"/>
                  </a:lnTo>
                  <a:lnTo>
                    <a:pt x="237" y="607"/>
                  </a:lnTo>
                  <a:lnTo>
                    <a:pt x="237" y="534"/>
                  </a:lnTo>
                  <a:lnTo>
                    <a:pt x="243" y="534"/>
                  </a:lnTo>
                  <a:lnTo>
                    <a:pt x="243" y="607"/>
                  </a:lnTo>
                  <a:close/>
                  <a:moveTo>
                    <a:pt x="50" y="201"/>
                  </a:moveTo>
                  <a:lnTo>
                    <a:pt x="50" y="201"/>
                  </a:lnTo>
                  <a:lnTo>
                    <a:pt x="57" y="201"/>
                  </a:lnTo>
                  <a:lnTo>
                    <a:pt x="57" y="248"/>
                  </a:lnTo>
                  <a:lnTo>
                    <a:pt x="50" y="248"/>
                  </a:lnTo>
                  <a:lnTo>
                    <a:pt x="50" y="201"/>
                  </a:lnTo>
                  <a:close/>
                  <a:moveTo>
                    <a:pt x="57" y="196"/>
                  </a:moveTo>
                  <a:lnTo>
                    <a:pt x="57" y="196"/>
                  </a:lnTo>
                  <a:lnTo>
                    <a:pt x="50" y="196"/>
                  </a:lnTo>
                  <a:lnTo>
                    <a:pt x="50" y="173"/>
                  </a:lnTo>
                  <a:lnTo>
                    <a:pt x="57" y="173"/>
                  </a:lnTo>
                  <a:lnTo>
                    <a:pt x="57" y="196"/>
                  </a:lnTo>
                  <a:close/>
                  <a:moveTo>
                    <a:pt x="258" y="28"/>
                  </a:moveTo>
                  <a:lnTo>
                    <a:pt x="258" y="28"/>
                  </a:lnTo>
                  <a:lnTo>
                    <a:pt x="36" y="28"/>
                  </a:lnTo>
                  <a:lnTo>
                    <a:pt x="36" y="20"/>
                  </a:lnTo>
                  <a:lnTo>
                    <a:pt x="258" y="20"/>
                  </a:lnTo>
                  <a:lnTo>
                    <a:pt x="258" y="28"/>
                  </a:lnTo>
                  <a:close/>
                  <a:moveTo>
                    <a:pt x="0" y="743"/>
                  </a:moveTo>
                  <a:lnTo>
                    <a:pt x="0" y="743"/>
                  </a:lnTo>
                  <a:lnTo>
                    <a:pt x="112" y="743"/>
                  </a:lnTo>
                  <a:cubicBezTo>
                    <a:pt x="116" y="753"/>
                    <a:pt x="125" y="759"/>
                    <a:pt x="136" y="759"/>
                  </a:cubicBezTo>
                  <a:cubicBezTo>
                    <a:pt x="150" y="759"/>
                    <a:pt x="161" y="748"/>
                    <a:pt x="161" y="734"/>
                  </a:cubicBezTo>
                  <a:cubicBezTo>
                    <a:pt x="161" y="719"/>
                    <a:pt x="150" y="708"/>
                    <a:pt x="136" y="708"/>
                  </a:cubicBezTo>
                  <a:cubicBezTo>
                    <a:pt x="125" y="708"/>
                    <a:pt x="116" y="714"/>
                    <a:pt x="112" y="724"/>
                  </a:cubicBezTo>
                  <a:lnTo>
                    <a:pt x="36" y="724"/>
                  </a:lnTo>
                  <a:lnTo>
                    <a:pt x="36" y="693"/>
                  </a:lnTo>
                  <a:lnTo>
                    <a:pt x="258" y="693"/>
                  </a:lnTo>
                  <a:lnTo>
                    <a:pt x="258" y="724"/>
                  </a:lnTo>
                  <a:lnTo>
                    <a:pt x="238" y="724"/>
                  </a:lnTo>
                  <a:cubicBezTo>
                    <a:pt x="234" y="714"/>
                    <a:pt x="225" y="708"/>
                    <a:pt x="215" y="708"/>
                  </a:cubicBezTo>
                  <a:cubicBezTo>
                    <a:pt x="200" y="708"/>
                    <a:pt x="189" y="719"/>
                    <a:pt x="189" y="734"/>
                  </a:cubicBezTo>
                  <a:cubicBezTo>
                    <a:pt x="189" y="748"/>
                    <a:pt x="200" y="759"/>
                    <a:pt x="215" y="759"/>
                  </a:cubicBezTo>
                  <a:cubicBezTo>
                    <a:pt x="225" y="759"/>
                    <a:pt x="234" y="753"/>
                    <a:pt x="238" y="743"/>
                  </a:cubicBezTo>
                  <a:lnTo>
                    <a:pt x="293" y="743"/>
                  </a:lnTo>
                  <a:lnTo>
                    <a:pt x="293" y="0"/>
                  </a:lnTo>
                  <a:lnTo>
                    <a:pt x="0" y="0"/>
                  </a:lnTo>
                  <a:lnTo>
                    <a:pt x="0" y="743"/>
                  </a:lnTo>
                  <a:close/>
                </a:path>
              </a:pathLst>
            </a:custGeom>
            <a:grpFill/>
            <a:ln w="0">
              <a:noFill/>
              <a:prstDash val="solid"/>
              <a:round/>
              <a:headEnd/>
              <a:tailEnd/>
            </a:ln>
          </p:spPr>
          <p:txBody>
            <a:bodyPr/>
            <a:lstStyle/>
            <a:p>
              <a:pPr defTabSz="543689">
                <a:defRPr/>
              </a:pPr>
              <a:endParaRPr lang="zh-CN" altLang="en-US" sz="3201"/>
            </a:p>
          </p:txBody>
        </p:sp>
        <p:sp>
          <p:nvSpPr>
            <p:cNvPr id="349" name="Freeform 276"/>
            <p:cNvSpPr>
              <a:spLocks/>
            </p:cNvSpPr>
            <p:nvPr/>
          </p:nvSpPr>
          <p:spPr bwMode="auto">
            <a:xfrm>
              <a:off x="1441451" y="2286000"/>
              <a:ext cx="6350" cy="7938"/>
            </a:xfrm>
            <a:custGeom>
              <a:avLst/>
              <a:gdLst>
                <a:gd name="T0" fmla="*/ 2 w 7"/>
                <a:gd name="T1" fmla="*/ 5 h 8"/>
                <a:gd name="T2" fmla="*/ 2 w 7"/>
                <a:gd name="T3" fmla="*/ 5 h 8"/>
                <a:gd name="T4" fmla="*/ 6 w 7"/>
                <a:gd name="T5" fmla="*/ 5 h 8"/>
                <a:gd name="T6" fmla="*/ 6 w 7"/>
                <a:gd name="T7" fmla="*/ 8 h 8"/>
                <a:gd name="T8" fmla="*/ 7 w 7"/>
                <a:gd name="T9" fmla="*/ 8 h 8"/>
                <a:gd name="T10" fmla="*/ 7 w 7"/>
                <a:gd name="T11" fmla="*/ 0 h 8"/>
                <a:gd name="T12" fmla="*/ 6 w 7"/>
                <a:gd name="T13" fmla="*/ 0 h 8"/>
                <a:gd name="T14" fmla="*/ 6 w 7"/>
                <a:gd name="T15" fmla="*/ 3 h 8"/>
                <a:gd name="T16" fmla="*/ 2 w 7"/>
                <a:gd name="T17" fmla="*/ 3 h 8"/>
                <a:gd name="T18" fmla="*/ 2 w 7"/>
                <a:gd name="T19" fmla="*/ 0 h 8"/>
                <a:gd name="T20" fmla="*/ 0 w 7"/>
                <a:gd name="T21" fmla="*/ 0 h 8"/>
                <a:gd name="T22" fmla="*/ 0 w 7"/>
                <a:gd name="T23" fmla="*/ 8 h 8"/>
                <a:gd name="T24" fmla="*/ 2 w 7"/>
                <a:gd name="T25" fmla="*/ 8 h 8"/>
                <a:gd name="T26" fmla="*/ 2 w 7"/>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8">
                  <a:moveTo>
                    <a:pt x="2" y="5"/>
                  </a:moveTo>
                  <a:lnTo>
                    <a:pt x="2" y="5"/>
                  </a:lnTo>
                  <a:lnTo>
                    <a:pt x="6" y="5"/>
                  </a:lnTo>
                  <a:lnTo>
                    <a:pt x="6" y="8"/>
                  </a:lnTo>
                  <a:lnTo>
                    <a:pt x="7" y="8"/>
                  </a:lnTo>
                  <a:lnTo>
                    <a:pt x="7" y="0"/>
                  </a:lnTo>
                  <a:lnTo>
                    <a:pt x="6" y="0"/>
                  </a:lnTo>
                  <a:lnTo>
                    <a:pt x="6" y="3"/>
                  </a:lnTo>
                  <a:lnTo>
                    <a:pt x="2" y="3"/>
                  </a:lnTo>
                  <a:lnTo>
                    <a:pt x="2" y="0"/>
                  </a:lnTo>
                  <a:lnTo>
                    <a:pt x="0" y="0"/>
                  </a:lnTo>
                  <a:lnTo>
                    <a:pt x="0" y="8"/>
                  </a:lnTo>
                  <a:lnTo>
                    <a:pt x="2" y="8"/>
                  </a:lnTo>
                  <a:lnTo>
                    <a:pt x="2" y="5"/>
                  </a:lnTo>
                  <a:close/>
                </a:path>
              </a:pathLst>
            </a:custGeom>
            <a:grpFill/>
            <a:ln w="0">
              <a:noFill/>
              <a:prstDash val="solid"/>
              <a:round/>
              <a:headEnd/>
              <a:tailEnd/>
            </a:ln>
          </p:spPr>
          <p:txBody>
            <a:bodyPr/>
            <a:lstStyle/>
            <a:p>
              <a:pPr defTabSz="543689">
                <a:defRPr/>
              </a:pPr>
              <a:endParaRPr lang="zh-CN" altLang="en-US" sz="3201"/>
            </a:p>
          </p:txBody>
        </p:sp>
        <p:sp>
          <p:nvSpPr>
            <p:cNvPr id="350" name="Freeform 277"/>
            <p:cNvSpPr>
              <a:spLocks/>
            </p:cNvSpPr>
            <p:nvPr/>
          </p:nvSpPr>
          <p:spPr bwMode="auto">
            <a:xfrm>
              <a:off x="1449388" y="2286000"/>
              <a:ext cx="6350" cy="7938"/>
            </a:xfrm>
            <a:custGeom>
              <a:avLst/>
              <a:gdLst>
                <a:gd name="T0" fmla="*/ 4 w 7"/>
                <a:gd name="T1" fmla="*/ 8 h 8"/>
                <a:gd name="T2" fmla="*/ 4 w 7"/>
                <a:gd name="T3" fmla="*/ 8 h 8"/>
                <a:gd name="T4" fmla="*/ 7 w 7"/>
                <a:gd name="T5" fmla="*/ 7 h 8"/>
                <a:gd name="T6" fmla="*/ 7 w 7"/>
                <a:gd name="T7" fmla="*/ 5 h 8"/>
                <a:gd name="T8" fmla="*/ 7 w 7"/>
                <a:gd name="T9" fmla="*/ 0 h 8"/>
                <a:gd name="T10" fmla="*/ 5 w 7"/>
                <a:gd name="T11" fmla="*/ 0 h 8"/>
                <a:gd name="T12" fmla="*/ 5 w 7"/>
                <a:gd name="T13" fmla="*/ 5 h 8"/>
                <a:gd name="T14" fmla="*/ 4 w 7"/>
                <a:gd name="T15" fmla="*/ 7 h 8"/>
                <a:gd name="T16" fmla="*/ 2 w 7"/>
                <a:gd name="T17" fmla="*/ 5 h 8"/>
                <a:gd name="T18" fmla="*/ 2 w 7"/>
                <a:gd name="T19" fmla="*/ 0 h 8"/>
                <a:gd name="T20" fmla="*/ 0 w 7"/>
                <a:gd name="T21" fmla="*/ 0 h 8"/>
                <a:gd name="T22" fmla="*/ 0 w 7"/>
                <a:gd name="T23" fmla="*/ 5 h 8"/>
                <a:gd name="T24" fmla="*/ 0 w 7"/>
                <a:gd name="T25" fmla="*/ 7 h 8"/>
                <a:gd name="T26" fmla="*/ 4 w 7"/>
                <a:gd name="T27"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8">
                  <a:moveTo>
                    <a:pt x="4" y="8"/>
                  </a:moveTo>
                  <a:lnTo>
                    <a:pt x="4" y="8"/>
                  </a:lnTo>
                  <a:cubicBezTo>
                    <a:pt x="5" y="8"/>
                    <a:pt x="6" y="8"/>
                    <a:pt x="7" y="7"/>
                  </a:cubicBezTo>
                  <a:cubicBezTo>
                    <a:pt x="7" y="7"/>
                    <a:pt x="7" y="6"/>
                    <a:pt x="7" y="5"/>
                  </a:cubicBezTo>
                  <a:lnTo>
                    <a:pt x="7" y="0"/>
                  </a:lnTo>
                  <a:lnTo>
                    <a:pt x="5" y="0"/>
                  </a:lnTo>
                  <a:lnTo>
                    <a:pt x="5" y="5"/>
                  </a:lnTo>
                  <a:cubicBezTo>
                    <a:pt x="5" y="6"/>
                    <a:pt x="5" y="7"/>
                    <a:pt x="4" y="7"/>
                  </a:cubicBezTo>
                  <a:cubicBezTo>
                    <a:pt x="2" y="7"/>
                    <a:pt x="2" y="6"/>
                    <a:pt x="2" y="5"/>
                  </a:cubicBezTo>
                  <a:lnTo>
                    <a:pt x="2" y="0"/>
                  </a:lnTo>
                  <a:lnTo>
                    <a:pt x="0" y="0"/>
                  </a:lnTo>
                  <a:lnTo>
                    <a:pt x="0" y="5"/>
                  </a:lnTo>
                  <a:cubicBezTo>
                    <a:pt x="0" y="6"/>
                    <a:pt x="0" y="7"/>
                    <a:pt x="0" y="7"/>
                  </a:cubicBezTo>
                  <a:cubicBezTo>
                    <a:pt x="1" y="8"/>
                    <a:pt x="2" y="8"/>
                    <a:pt x="4" y="8"/>
                  </a:cubicBezTo>
                  <a:close/>
                </a:path>
              </a:pathLst>
            </a:custGeom>
            <a:grpFill/>
            <a:ln w="0">
              <a:noFill/>
              <a:prstDash val="solid"/>
              <a:round/>
              <a:headEnd/>
              <a:tailEnd/>
            </a:ln>
          </p:spPr>
          <p:txBody>
            <a:bodyPr/>
            <a:lstStyle/>
            <a:p>
              <a:pPr defTabSz="543689">
                <a:defRPr/>
              </a:pPr>
              <a:endParaRPr lang="zh-CN" altLang="en-US" sz="3201"/>
            </a:p>
          </p:txBody>
        </p:sp>
        <p:sp>
          <p:nvSpPr>
            <p:cNvPr id="351" name="Freeform 278"/>
            <p:cNvSpPr>
              <a:spLocks noEditPoints="1"/>
            </p:cNvSpPr>
            <p:nvPr/>
          </p:nvSpPr>
          <p:spPr bwMode="auto">
            <a:xfrm>
              <a:off x="1457326" y="2286000"/>
              <a:ext cx="7938" cy="7938"/>
            </a:xfrm>
            <a:custGeom>
              <a:avLst/>
              <a:gdLst>
                <a:gd name="T0" fmla="*/ 4 w 9"/>
                <a:gd name="T1" fmla="*/ 2 h 8"/>
                <a:gd name="T2" fmla="*/ 4 w 9"/>
                <a:gd name="T3" fmla="*/ 2 h 8"/>
                <a:gd name="T4" fmla="*/ 5 w 9"/>
                <a:gd name="T5" fmla="*/ 5 h 8"/>
                <a:gd name="T6" fmla="*/ 3 w 9"/>
                <a:gd name="T7" fmla="*/ 5 h 8"/>
                <a:gd name="T8" fmla="*/ 4 w 9"/>
                <a:gd name="T9" fmla="*/ 2 h 8"/>
                <a:gd name="T10" fmla="*/ 2 w 9"/>
                <a:gd name="T11" fmla="*/ 6 h 8"/>
                <a:gd name="T12" fmla="*/ 2 w 9"/>
                <a:gd name="T13" fmla="*/ 6 h 8"/>
                <a:gd name="T14" fmla="*/ 6 w 9"/>
                <a:gd name="T15" fmla="*/ 6 h 8"/>
                <a:gd name="T16" fmla="*/ 7 w 9"/>
                <a:gd name="T17" fmla="*/ 8 h 8"/>
                <a:gd name="T18" fmla="*/ 9 w 9"/>
                <a:gd name="T19" fmla="*/ 8 h 8"/>
                <a:gd name="T20" fmla="*/ 5 w 9"/>
                <a:gd name="T21" fmla="*/ 0 h 8"/>
                <a:gd name="T22" fmla="*/ 3 w 9"/>
                <a:gd name="T23" fmla="*/ 0 h 8"/>
                <a:gd name="T24" fmla="*/ 0 w 9"/>
                <a:gd name="T25" fmla="*/ 8 h 8"/>
                <a:gd name="T26" fmla="*/ 2 w 9"/>
                <a:gd name="T27" fmla="*/ 8 h 8"/>
                <a:gd name="T28" fmla="*/ 2 w 9"/>
                <a:gd name="T29" fmla="*/ 6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 h="8">
                  <a:moveTo>
                    <a:pt x="4" y="2"/>
                  </a:moveTo>
                  <a:lnTo>
                    <a:pt x="4" y="2"/>
                  </a:lnTo>
                  <a:lnTo>
                    <a:pt x="5" y="5"/>
                  </a:lnTo>
                  <a:lnTo>
                    <a:pt x="3" y="5"/>
                  </a:lnTo>
                  <a:lnTo>
                    <a:pt x="4" y="2"/>
                  </a:lnTo>
                  <a:close/>
                  <a:moveTo>
                    <a:pt x="2" y="6"/>
                  </a:moveTo>
                  <a:lnTo>
                    <a:pt x="2" y="6"/>
                  </a:lnTo>
                  <a:lnTo>
                    <a:pt x="6" y="6"/>
                  </a:lnTo>
                  <a:lnTo>
                    <a:pt x="7" y="8"/>
                  </a:lnTo>
                  <a:lnTo>
                    <a:pt x="9" y="8"/>
                  </a:lnTo>
                  <a:lnTo>
                    <a:pt x="5" y="0"/>
                  </a:lnTo>
                  <a:lnTo>
                    <a:pt x="3" y="0"/>
                  </a:lnTo>
                  <a:lnTo>
                    <a:pt x="0" y="8"/>
                  </a:lnTo>
                  <a:lnTo>
                    <a:pt x="2" y="8"/>
                  </a:lnTo>
                  <a:lnTo>
                    <a:pt x="2" y="6"/>
                  </a:lnTo>
                  <a:close/>
                </a:path>
              </a:pathLst>
            </a:custGeom>
            <a:grpFill/>
            <a:ln w="0">
              <a:noFill/>
              <a:prstDash val="solid"/>
              <a:round/>
              <a:headEnd/>
              <a:tailEnd/>
            </a:ln>
          </p:spPr>
          <p:txBody>
            <a:bodyPr/>
            <a:lstStyle/>
            <a:p>
              <a:pPr defTabSz="543689">
                <a:defRPr/>
              </a:pPr>
              <a:endParaRPr lang="zh-CN" altLang="en-US" sz="3201"/>
            </a:p>
          </p:txBody>
        </p:sp>
        <p:sp>
          <p:nvSpPr>
            <p:cNvPr id="352" name="Freeform 279"/>
            <p:cNvSpPr>
              <a:spLocks/>
            </p:cNvSpPr>
            <p:nvPr/>
          </p:nvSpPr>
          <p:spPr bwMode="auto">
            <a:xfrm>
              <a:off x="1465263" y="2286000"/>
              <a:ext cx="11113" cy="7938"/>
            </a:xfrm>
            <a:custGeom>
              <a:avLst/>
              <a:gdLst>
                <a:gd name="T0" fmla="*/ 5 w 13"/>
                <a:gd name="T1" fmla="*/ 8 h 8"/>
                <a:gd name="T2" fmla="*/ 5 w 13"/>
                <a:gd name="T3" fmla="*/ 8 h 8"/>
                <a:gd name="T4" fmla="*/ 6 w 13"/>
                <a:gd name="T5" fmla="*/ 2 h 8"/>
                <a:gd name="T6" fmla="*/ 8 w 13"/>
                <a:gd name="T7" fmla="*/ 8 h 8"/>
                <a:gd name="T8" fmla="*/ 10 w 13"/>
                <a:gd name="T9" fmla="*/ 8 h 8"/>
                <a:gd name="T10" fmla="*/ 13 w 13"/>
                <a:gd name="T11" fmla="*/ 0 h 8"/>
                <a:gd name="T12" fmla="*/ 11 w 13"/>
                <a:gd name="T13" fmla="*/ 0 h 8"/>
                <a:gd name="T14" fmla="*/ 9 w 13"/>
                <a:gd name="T15" fmla="*/ 6 h 8"/>
                <a:gd name="T16" fmla="*/ 7 w 13"/>
                <a:gd name="T17" fmla="*/ 0 h 8"/>
                <a:gd name="T18" fmla="*/ 5 w 13"/>
                <a:gd name="T19" fmla="*/ 0 h 8"/>
                <a:gd name="T20" fmla="*/ 4 w 13"/>
                <a:gd name="T21" fmla="*/ 6 h 8"/>
                <a:gd name="T22" fmla="*/ 2 w 13"/>
                <a:gd name="T23" fmla="*/ 0 h 8"/>
                <a:gd name="T24" fmla="*/ 0 w 13"/>
                <a:gd name="T25" fmla="*/ 0 h 8"/>
                <a:gd name="T26" fmla="*/ 3 w 13"/>
                <a:gd name="T27" fmla="*/ 8 h 8"/>
                <a:gd name="T28" fmla="*/ 5 w 13"/>
                <a:gd name="T29"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 h="8">
                  <a:moveTo>
                    <a:pt x="5" y="8"/>
                  </a:moveTo>
                  <a:lnTo>
                    <a:pt x="5" y="8"/>
                  </a:lnTo>
                  <a:lnTo>
                    <a:pt x="6" y="2"/>
                  </a:lnTo>
                  <a:lnTo>
                    <a:pt x="8" y="8"/>
                  </a:lnTo>
                  <a:lnTo>
                    <a:pt x="10" y="8"/>
                  </a:lnTo>
                  <a:lnTo>
                    <a:pt x="13" y="0"/>
                  </a:lnTo>
                  <a:lnTo>
                    <a:pt x="11" y="0"/>
                  </a:lnTo>
                  <a:lnTo>
                    <a:pt x="9" y="6"/>
                  </a:lnTo>
                  <a:lnTo>
                    <a:pt x="7" y="0"/>
                  </a:lnTo>
                  <a:lnTo>
                    <a:pt x="5" y="0"/>
                  </a:lnTo>
                  <a:lnTo>
                    <a:pt x="4" y="6"/>
                  </a:lnTo>
                  <a:lnTo>
                    <a:pt x="2" y="0"/>
                  </a:lnTo>
                  <a:lnTo>
                    <a:pt x="0" y="0"/>
                  </a:lnTo>
                  <a:lnTo>
                    <a:pt x="3" y="8"/>
                  </a:lnTo>
                  <a:lnTo>
                    <a:pt x="5" y="8"/>
                  </a:lnTo>
                  <a:close/>
                </a:path>
              </a:pathLst>
            </a:custGeom>
            <a:grpFill/>
            <a:ln w="0">
              <a:noFill/>
              <a:prstDash val="solid"/>
              <a:round/>
              <a:headEnd/>
              <a:tailEnd/>
            </a:ln>
          </p:spPr>
          <p:txBody>
            <a:bodyPr/>
            <a:lstStyle/>
            <a:p>
              <a:pPr defTabSz="543689">
                <a:defRPr/>
              </a:pPr>
              <a:endParaRPr lang="zh-CN" altLang="en-US" sz="3201"/>
            </a:p>
          </p:txBody>
        </p:sp>
        <p:sp>
          <p:nvSpPr>
            <p:cNvPr id="353" name="Freeform 280"/>
            <p:cNvSpPr>
              <a:spLocks/>
            </p:cNvSpPr>
            <p:nvPr/>
          </p:nvSpPr>
          <p:spPr bwMode="auto">
            <a:xfrm>
              <a:off x="1476376" y="2286000"/>
              <a:ext cx="7938" cy="7938"/>
            </a:xfrm>
            <a:custGeom>
              <a:avLst/>
              <a:gdLst>
                <a:gd name="T0" fmla="*/ 4 w 7"/>
                <a:gd name="T1" fmla="*/ 8 h 8"/>
                <a:gd name="T2" fmla="*/ 4 w 7"/>
                <a:gd name="T3" fmla="*/ 8 h 8"/>
                <a:gd name="T4" fmla="*/ 7 w 7"/>
                <a:gd name="T5" fmla="*/ 8 h 8"/>
                <a:gd name="T6" fmla="*/ 7 w 7"/>
                <a:gd name="T7" fmla="*/ 7 h 8"/>
                <a:gd name="T8" fmla="*/ 4 w 7"/>
                <a:gd name="T9" fmla="*/ 7 h 8"/>
                <a:gd name="T10" fmla="*/ 2 w 7"/>
                <a:gd name="T11" fmla="*/ 5 h 8"/>
                <a:gd name="T12" fmla="*/ 7 w 7"/>
                <a:gd name="T13" fmla="*/ 5 h 8"/>
                <a:gd name="T14" fmla="*/ 7 w 7"/>
                <a:gd name="T15" fmla="*/ 3 h 8"/>
                <a:gd name="T16" fmla="*/ 2 w 7"/>
                <a:gd name="T17" fmla="*/ 3 h 8"/>
                <a:gd name="T18" fmla="*/ 4 w 7"/>
                <a:gd name="T19" fmla="*/ 2 h 8"/>
                <a:gd name="T20" fmla="*/ 7 w 7"/>
                <a:gd name="T21" fmla="*/ 2 h 8"/>
                <a:gd name="T22" fmla="*/ 7 w 7"/>
                <a:gd name="T23" fmla="*/ 0 h 8"/>
                <a:gd name="T24" fmla="*/ 4 w 7"/>
                <a:gd name="T25" fmla="*/ 0 h 8"/>
                <a:gd name="T26" fmla="*/ 0 w 7"/>
                <a:gd name="T27" fmla="*/ 4 h 8"/>
                <a:gd name="T28" fmla="*/ 2 w 7"/>
                <a:gd name="T29" fmla="*/ 7 h 8"/>
                <a:gd name="T30" fmla="*/ 4 w 7"/>
                <a:gd name="T31"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 h="8">
                  <a:moveTo>
                    <a:pt x="4" y="8"/>
                  </a:moveTo>
                  <a:lnTo>
                    <a:pt x="4" y="8"/>
                  </a:lnTo>
                  <a:lnTo>
                    <a:pt x="7" y="8"/>
                  </a:lnTo>
                  <a:lnTo>
                    <a:pt x="7" y="7"/>
                  </a:lnTo>
                  <a:lnTo>
                    <a:pt x="4" y="7"/>
                  </a:lnTo>
                  <a:cubicBezTo>
                    <a:pt x="3" y="7"/>
                    <a:pt x="2" y="6"/>
                    <a:pt x="2" y="5"/>
                  </a:cubicBezTo>
                  <a:lnTo>
                    <a:pt x="7" y="5"/>
                  </a:lnTo>
                  <a:lnTo>
                    <a:pt x="7" y="3"/>
                  </a:lnTo>
                  <a:lnTo>
                    <a:pt x="2" y="3"/>
                  </a:lnTo>
                  <a:cubicBezTo>
                    <a:pt x="2" y="2"/>
                    <a:pt x="3" y="2"/>
                    <a:pt x="4" y="2"/>
                  </a:cubicBezTo>
                  <a:lnTo>
                    <a:pt x="7" y="2"/>
                  </a:lnTo>
                  <a:lnTo>
                    <a:pt x="7" y="0"/>
                  </a:lnTo>
                  <a:lnTo>
                    <a:pt x="4" y="0"/>
                  </a:lnTo>
                  <a:cubicBezTo>
                    <a:pt x="2" y="0"/>
                    <a:pt x="0" y="2"/>
                    <a:pt x="0" y="4"/>
                  </a:cubicBezTo>
                  <a:cubicBezTo>
                    <a:pt x="0" y="6"/>
                    <a:pt x="1" y="7"/>
                    <a:pt x="2" y="7"/>
                  </a:cubicBezTo>
                  <a:cubicBezTo>
                    <a:pt x="2" y="8"/>
                    <a:pt x="3" y="8"/>
                    <a:pt x="4" y="8"/>
                  </a:cubicBezTo>
                  <a:close/>
                </a:path>
              </a:pathLst>
            </a:custGeom>
            <a:grpFill/>
            <a:ln w="0">
              <a:noFill/>
              <a:prstDash val="solid"/>
              <a:round/>
              <a:headEnd/>
              <a:tailEnd/>
            </a:ln>
          </p:spPr>
          <p:txBody>
            <a:bodyPr/>
            <a:lstStyle/>
            <a:p>
              <a:pPr defTabSz="543689">
                <a:defRPr/>
              </a:pPr>
              <a:endParaRPr lang="zh-CN" altLang="en-US" sz="3201"/>
            </a:p>
          </p:txBody>
        </p:sp>
        <p:sp>
          <p:nvSpPr>
            <p:cNvPr id="354" name="Freeform 281"/>
            <p:cNvSpPr>
              <a:spLocks/>
            </p:cNvSpPr>
            <p:nvPr/>
          </p:nvSpPr>
          <p:spPr bwMode="auto">
            <a:xfrm>
              <a:off x="1485901" y="2286000"/>
              <a:ext cx="1588" cy="7938"/>
            </a:xfrm>
            <a:custGeom>
              <a:avLst/>
              <a:gdLst>
                <a:gd name="T0" fmla="*/ 2 w 2"/>
                <a:gd name="T1" fmla="*/ 0 h 8"/>
                <a:gd name="T2" fmla="*/ 2 w 2"/>
                <a:gd name="T3" fmla="*/ 0 h 8"/>
                <a:gd name="T4" fmla="*/ 0 w 2"/>
                <a:gd name="T5" fmla="*/ 0 h 8"/>
                <a:gd name="T6" fmla="*/ 0 w 2"/>
                <a:gd name="T7" fmla="*/ 8 h 8"/>
                <a:gd name="T8" fmla="*/ 2 w 2"/>
                <a:gd name="T9" fmla="*/ 8 h 8"/>
                <a:gd name="T10" fmla="*/ 2 w 2"/>
                <a:gd name="T11" fmla="*/ 0 h 8"/>
              </a:gdLst>
              <a:ahLst/>
              <a:cxnLst>
                <a:cxn ang="0">
                  <a:pos x="T0" y="T1"/>
                </a:cxn>
                <a:cxn ang="0">
                  <a:pos x="T2" y="T3"/>
                </a:cxn>
                <a:cxn ang="0">
                  <a:pos x="T4" y="T5"/>
                </a:cxn>
                <a:cxn ang="0">
                  <a:pos x="T6" y="T7"/>
                </a:cxn>
                <a:cxn ang="0">
                  <a:pos x="T8" y="T9"/>
                </a:cxn>
                <a:cxn ang="0">
                  <a:pos x="T10" y="T11"/>
                </a:cxn>
              </a:cxnLst>
              <a:rect l="0" t="0" r="r" b="b"/>
              <a:pathLst>
                <a:path w="2" h="8">
                  <a:moveTo>
                    <a:pt x="2" y="0"/>
                  </a:moveTo>
                  <a:lnTo>
                    <a:pt x="2" y="0"/>
                  </a:lnTo>
                  <a:lnTo>
                    <a:pt x="0" y="0"/>
                  </a:lnTo>
                  <a:lnTo>
                    <a:pt x="0" y="8"/>
                  </a:lnTo>
                  <a:lnTo>
                    <a:pt x="2" y="8"/>
                  </a:lnTo>
                  <a:lnTo>
                    <a:pt x="2" y="0"/>
                  </a:lnTo>
                  <a:close/>
                </a:path>
              </a:pathLst>
            </a:custGeom>
            <a:grpFill/>
            <a:ln w="0">
              <a:noFill/>
              <a:prstDash val="solid"/>
              <a:round/>
              <a:headEnd/>
              <a:tailEnd/>
            </a:ln>
          </p:spPr>
          <p:txBody>
            <a:bodyPr/>
            <a:lstStyle/>
            <a:p>
              <a:pPr defTabSz="543689">
                <a:defRPr/>
              </a:pPr>
              <a:endParaRPr lang="zh-CN" altLang="en-US" sz="3201"/>
            </a:p>
          </p:txBody>
        </p:sp>
        <p:sp>
          <p:nvSpPr>
            <p:cNvPr id="355" name="Freeform 282"/>
            <p:cNvSpPr>
              <a:spLocks/>
            </p:cNvSpPr>
            <p:nvPr/>
          </p:nvSpPr>
          <p:spPr bwMode="auto">
            <a:xfrm>
              <a:off x="1414463" y="2282825"/>
              <a:ext cx="7938" cy="9525"/>
            </a:xfrm>
            <a:custGeom>
              <a:avLst/>
              <a:gdLst>
                <a:gd name="T0" fmla="*/ 9 w 9"/>
                <a:gd name="T1" fmla="*/ 11 h 11"/>
                <a:gd name="T2" fmla="*/ 9 w 9"/>
                <a:gd name="T3" fmla="*/ 11 h 11"/>
                <a:gd name="T4" fmla="*/ 9 w 9"/>
                <a:gd name="T5" fmla="*/ 11 h 11"/>
                <a:gd name="T6" fmla="*/ 9 w 9"/>
                <a:gd name="T7" fmla="*/ 11 h 11"/>
                <a:gd name="T8" fmla="*/ 2 w 9"/>
                <a:gd name="T9" fmla="*/ 0 h 11"/>
                <a:gd name="T10" fmla="*/ 0 w 9"/>
                <a:gd name="T11" fmla="*/ 4 h 11"/>
                <a:gd name="T12" fmla="*/ 1 w 9"/>
                <a:gd name="T13" fmla="*/ 7 h 11"/>
                <a:gd name="T14" fmla="*/ 9 w 9"/>
                <a:gd name="T15" fmla="*/ 11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11">
                  <a:moveTo>
                    <a:pt x="9" y="11"/>
                  </a:moveTo>
                  <a:lnTo>
                    <a:pt x="9" y="11"/>
                  </a:lnTo>
                  <a:cubicBezTo>
                    <a:pt x="9" y="11"/>
                    <a:pt x="9" y="11"/>
                    <a:pt x="9" y="11"/>
                  </a:cubicBezTo>
                  <a:lnTo>
                    <a:pt x="9" y="11"/>
                  </a:lnTo>
                  <a:cubicBezTo>
                    <a:pt x="6" y="5"/>
                    <a:pt x="2" y="0"/>
                    <a:pt x="2" y="0"/>
                  </a:cubicBezTo>
                  <a:cubicBezTo>
                    <a:pt x="2" y="0"/>
                    <a:pt x="0" y="2"/>
                    <a:pt x="0" y="4"/>
                  </a:cubicBezTo>
                  <a:cubicBezTo>
                    <a:pt x="0" y="6"/>
                    <a:pt x="1" y="7"/>
                    <a:pt x="1" y="7"/>
                  </a:cubicBezTo>
                  <a:cubicBezTo>
                    <a:pt x="3" y="8"/>
                    <a:pt x="8" y="11"/>
                    <a:pt x="9" y="11"/>
                  </a:cubicBezTo>
                  <a:close/>
                </a:path>
              </a:pathLst>
            </a:custGeom>
            <a:grpFill/>
            <a:ln w="0">
              <a:noFill/>
              <a:prstDash val="solid"/>
              <a:round/>
              <a:headEnd/>
              <a:tailEnd/>
            </a:ln>
          </p:spPr>
          <p:txBody>
            <a:bodyPr/>
            <a:lstStyle/>
            <a:p>
              <a:pPr defTabSz="543689">
                <a:defRPr/>
              </a:pPr>
              <a:endParaRPr lang="zh-CN" altLang="en-US" sz="3201"/>
            </a:p>
          </p:txBody>
        </p:sp>
        <p:sp>
          <p:nvSpPr>
            <p:cNvPr id="356" name="Freeform 283"/>
            <p:cNvSpPr>
              <a:spLocks/>
            </p:cNvSpPr>
            <p:nvPr/>
          </p:nvSpPr>
          <p:spPr bwMode="auto">
            <a:xfrm>
              <a:off x="1414463" y="2293938"/>
              <a:ext cx="7938" cy="3175"/>
            </a:xfrm>
            <a:custGeom>
              <a:avLst/>
              <a:gdLst>
                <a:gd name="T0" fmla="*/ 0 w 7"/>
                <a:gd name="T1" fmla="*/ 0 h 2"/>
                <a:gd name="T2" fmla="*/ 0 w 7"/>
                <a:gd name="T3" fmla="*/ 0 h 2"/>
                <a:gd name="T4" fmla="*/ 3 w 7"/>
                <a:gd name="T5" fmla="*/ 2 h 2"/>
                <a:gd name="T6" fmla="*/ 7 w 7"/>
                <a:gd name="T7" fmla="*/ 0 h 2"/>
                <a:gd name="T8" fmla="*/ 7 w 7"/>
                <a:gd name="T9" fmla="*/ 0 h 2"/>
                <a:gd name="T10" fmla="*/ 7 w 7"/>
                <a:gd name="T11" fmla="*/ 0 h 2"/>
                <a:gd name="T12" fmla="*/ 0 w 7"/>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7" h="2">
                  <a:moveTo>
                    <a:pt x="0" y="0"/>
                  </a:moveTo>
                  <a:lnTo>
                    <a:pt x="0" y="0"/>
                  </a:lnTo>
                  <a:cubicBezTo>
                    <a:pt x="1" y="1"/>
                    <a:pt x="2" y="2"/>
                    <a:pt x="3" y="2"/>
                  </a:cubicBezTo>
                  <a:cubicBezTo>
                    <a:pt x="4" y="2"/>
                    <a:pt x="7" y="0"/>
                    <a:pt x="7" y="0"/>
                  </a:cubicBezTo>
                  <a:cubicBezTo>
                    <a:pt x="7" y="0"/>
                    <a:pt x="7" y="0"/>
                    <a:pt x="7" y="0"/>
                  </a:cubicBezTo>
                  <a:cubicBezTo>
                    <a:pt x="7" y="0"/>
                    <a:pt x="7" y="0"/>
                    <a:pt x="7" y="0"/>
                  </a:cubicBezTo>
                  <a:lnTo>
                    <a:pt x="0" y="0"/>
                  </a:lnTo>
                  <a:close/>
                </a:path>
              </a:pathLst>
            </a:custGeom>
            <a:grpFill/>
            <a:ln w="0">
              <a:noFill/>
              <a:prstDash val="solid"/>
              <a:round/>
              <a:headEnd/>
              <a:tailEnd/>
            </a:ln>
          </p:spPr>
          <p:txBody>
            <a:bodyPr/>
            <a:lstStyle/>
            <a:p>
              <a:pPr defTabSz="543689">
                <a:defRPr/>
              </a:pPr>
              <a:endParaRPr lang="zh-CN" altLang="en-US" sz="3201"/>
            </a:p>
          </p:txBody>
        </p:sp>
        <p:sp>
          <p:nvSpPr>
            <p:cNvPr id="357" name="Freeform 284"/>
            <p:cNvSpPr>
              <a:spLocks/>
            </p:cNvSpPr>
            <p:nvPr/>
          </p:nvSpPr>
          <p:spPr bwMode="auto">
            <a:xfrm>
              <a:off x="1412876" y="2287588"/>
              <a:ext cx="9525" cy="6350"/>
            </a:xfrm>
            <a:custGeom>
              <a:avLst/>
              <a:gdLst>
                <a:gd name="T0" fmla="*/ 3 w 10"/>
                <a:gd name="T1" fmla="*/ 6 h 6"/>
                <a:gd name="T2" fmla="*/ 3 w 10"/>
                <a:gd name="T3" fmla="*/ 6 h 6"/>
                <a:gd name="T4" fmla="*/ 5 w 10"/>
                <a:gd name="T5" fmla="*/ 6 h 6"/>
                <a:gd name="T6" fmla="*/ 10 w 10"/>
                <a:gd name="T7" fmla="*/ 6 h 6"/>
                <a:gd name="T8" fmla="*/ 10 w 10"/>
                <a:gd name="T9" fmla="*/ 6 h 6"/>
                <a:gd name="T10" fmla="*/ 10 w 10"/>
                <a:gd name="T11" fmla="*/ 6 h 6"/>
                <a:gd name="T12" fmla="*/ 1 w 10"/>
                <a:gd name="T13" fmla="*/ 0 h 6"/>
                <a:gd name="T14" fmla="*/ 1 w 10"/>
                <a:gd name="T15" fmla="*/ 4 h 6"/>
                <a:gd name="T16" fmla="*/ 3 w 10"/>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6">
                  <a:moveTo>
                    <a:pt x="3" y="6"/>
                  </a:moveTo>
                  <a:lnTo>
                    <a:pt x="3" y="6"/>
                  </a:lnTo>
                  <a:cubicBezTo>
                    <a:pt x="4" y="6"/>
                    <a:pt x="5" y="6"/>
                    <a:pt x="5" y="6"/>
                  </a:cubicBezTo>
                  <a:cubicBezTo>
                    <a:pt x="5" y="6"/>
                    <a:pt x="9" y="6"/>
                    <a:pt x="10" y="6"/>
                  </a:cubicBezTo>
                  <a:lnTo>
                    <a:pt x="10" y="6"/>
                  </a:lnTo>
                  <a:cubicBezTo>
                    <a:pt x="10" y="6"/>
                    <a:pt x="10" y="6"/>
                    <a:pt x="10" y="6"/>
                  </a:cubicBezTo>
                  <a:cubicBezTo>
                    <a:pt x="7" y="4"/>
                    <a:pt x="1" y="0"/>
                    <a:pt x="1" y="0"/>
                  </a:cubicBezTo>
                  <a:cubicBezTo>
                    <a:pt x="0" y="2"/>
                    <a:pt x="1" y="4"/>
                    <a:pt x="1" y="4"/>
                  </a:cubicBezTo>
                  <a:cubicBezTo>
                    <a:pt x="2" y="5"/>
                    <a:pt x="3" y="6"/>
                    <a:pt x="3" y="6"/>
                  </a:cubicBezTo>
                  <a:close/>
                </a:path>
              </a:pathLst>
            </a:custGeom>
            <a:grpFill/>
            <a:ln w="0">
              <a:noFill/>
              <a:prstDash val="solid"/>
              <a:round/>
              <a:headEnd/>
              <a:tailEnd/>
            </a:ln>
          </p:spPr>
          <p:txBody>
            <a:bodyPr/>
            <a:lstStyle/>
            <a:p>
              <a:pPr defTabSz="543689">
                <a:defRPr/>
              </a:pPr>
              <a:endParaRPr lang="zh-CN" altLang="en-US" sz="3201"/>
            </a:p>
          </p:txBody>
        </p:sp>
        <p:sp>
          <p:nvSpPr>
            <p:cNvPr id="358" name="Freeform 285"/>
            <p:cNvSpPr>
              <a:spLocks/>
            </p:cNvSpPr>
            <p:nvPr/>
          </p:nvSpPr>
          <p:spPr bwMode="auto">
            <a:xfrm>
              <a:off x="1419226" y="2279650"/>
              <a:ext cx="4763" cy="12700"/>
            </a:xfrm>
            <a:custGeom>
              <a:avLst/>
              <a:gdLst>
                <a:gd name="T0" fmla="*/ 5 w 6"/>
                <a:gd name="T1" fmla="*/ 14 h 14"/>
                <a:gd name="T2" fmla="*/ 5 w 6"/>
                <a:gd name="T3" fmla="*/ 14 h 14"/>
                <a:gd name="T4" fmla="*/ 5 w 6"/>
                <a:gd name="T5" fmla="*/ 14 h 14"/>
                <a:gd name="T6" fmla="*/ 5 w 6"/>
                <a:gd name="T7" fmla="*/ 13 h 14"/>
                <a:gd name="T8" fmla="*/ 4 w 6"/>
                <a:gd name="T9" fmla="*/ 0 h 14"/>
                <a:gd name="T10" fmla="*/ 3 w 6"/>
                <a:gd name="T11" fmla="*/ 0 h 14"/>
                <a:gd name="T12" fmla="*/ 0 w 6"/>
                <a:gd name="T13" fmla="*/ 2 h 14"/>
                <a:gd name="T14" fmla="*/ 0 w 6"/>
                <a:gd name="T15" fmla="*/ 5 h 14"/>
                <a:gd name="T16" fmla="*/ 5 w 6"/>
                <a:gd name="T17"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14">
                  <a:moveTo>
                    <a:pt x="5" y="14"/>
                  </a:moveTo>
                  <a:lnTo>
                    <a:pt x="5" y="14"/>
                  </a:lnTo>
                  <a:cubicBezTo>
                    <a:pt x="5" y="14"/>
                    <a:pt x="5" y="14"/>
                    <a:pt x="5" y="14"/>
                  </a:cubicBezTo>
                  <a:cubicBezTo>
                    <a:pt x="5" y="14"/>
                    <a:pt x="5" y="13"/>
                    <a:pt x="5" y="13"/>
                  </a:cubicBezTo>
                  <a:cubicBezTo>
                    <a:pt x="6" y="3"/>
                    <a:pt x="4" y="0"/>
                    <a:pt x="4" y="0"/>
                  </a:cubicBezTo>
                  <a:cubicBezTo>
                    <a:pt x="4" y="0"/>
                    <a:pt x="3" y="0"/>
                    <a:pt x="3" y="0"/>
                  </a:cubicBezTo>
                  <a:cubicBezTo>
                    <a:pt x="1" y="1"/>
                    <a:pt x="0" y="2"/>
                    <a:pt x="0" y="2"/>
                  </a:cubicBezTo>
                  <a:cubicBezTo>
                    <a:pt x="0" y="3"/>
                    <a:pt x="0" y="5"/>
                    <a:pt x="0" y="5"/>
                  </a:cubicBezTo>
                  <a:cubicBezTo>
                    <a:pt x="1" y="8"/>
                    <a:pt x="4" y="12"/>
                    <a:pt x="5" y="14"/>
                  </a:cubicBezTo>
                  <a:close/>
                </a:path>
              </a:pathLst>
            </a:custGeom>
            <a:grpFill/>
            <a:ln w="0">
              <a:noFill/>
              <a:prstDash val="solid"/>
              <a:round/>
              <a:headEnd/>
              <a:tailEnd/>
            </a:ln>
          </p:spPr>
          <p:txBody>
            <a:bodyPr/>
            <a:lstStyle/>
            <a:p>
              <a:pPr defTabSz="543689">
                <a:defRPr/>
              </a:pPr>
              <a:endParaRPr lang="zh-CN" altLang="en-US" sz="3201"/>
            </a:p>
          </p:txBody>
        </p:sp>
        <p:sp>
          <p:nvSpPr>
            <p:cNvPr id="359" name="Freeform 286"/>
            <p:cNvSpPr>
              <a:spLocks/>
            </p:cNvSpPr>
            <p:nvPr/>
          </p:nvSpPr>
          <p:spPr bwMode="auto">
            <a:xfrm>
              <a:off x="1423988" y="2279650"/>
              <a:ext cx="6350" cy="12700"/>
            </a:xfrm>
            <a:custGeom>
              <a:avLst/>
              <a:gdLst>
                <a:gd name="T0" fmla="*/ 1 w 7"/>
                <a:gd name="T1" fmla="*/ 14 h 14"/>
                <a:gd name="T2" fmla="*/ 1 w 7"/>
                <a:gd name="T3" fmla="*/ 14 h 14"/>
                <a:gd name="T4" fmla="*/ 2 w 7"/>
                <a:gd name="T5" fmla="*/ 13 h 14"/>
                <a:gd name="T6" fmla="*/ 6 w 7"/>
                <a:gd name="T7" fmla="*/ 5 h 14"/>
                <a:gd name="T8" fmla="*/ 6 w 7"/>
                <a:gd name="T9" fmla="*/ 2 h 14"/>
                <a:gd name="T10" fmla="*/ 4 w 7"/>
                <a:gd name="T11" fmla="*/ 0 h 14"/>
                <a:gd name="T12" fmla="*/ 3 w 7"/>
                <a:gd name="T13" fmla="*/ 0 h 14"/>
                <a:gd name="T14" fmla="*/ 1 w 7"/>
                <a:gd name="T15" fmla="*/ 13 h 14"/>
                <a:gd name="T16" fmla="*/ 1 w 7"/>
                <a:gd name="T17"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14">
                  <a:moveTo>
                    <a:pt x="1" y="14"/>
                  </a:moveTo>
                  <a:lnTo>
                    <a:pt x="1" y="14"/>
                  </a:lnTo>
                  <a:cubicBezTo>
                    <a:pt x="2" y="14"/>
                    <a:pt x="2" y="13"/>
                    <a:pt x="2" y="13"/>
                  </a:cubicBezTo>
                  <a:cubicBezTo>
                    <a:pt x="2" y="12"/>
                    <a:pt x="6" y="8"/>
                    <a:pt x="6" y="5"/>
                  </a:cubicBezTo>
                  <a:cubicBezTo>
                    <a:pt x="6" y="5"/>
                    <a:pt x="7" y="3"/>
                    <a:pt x="6" y="2"/>
                  </a:cubicBezTo>
                  <a:cubicBezTo>
                    <a:pt x="6" y="2"/>
                    <a:pt x="6" y="0"/>
                    <a:pt x="4" y="0"/>
                  </a:cubicBezTo>
                  <a:cubicBezTo>
                    <a:pt x="4" y="0"/>
                    <a:pt x="3" y="0"/>
                    <a:pt x="3" y="0"/>
                  </a:cubicBezTo>
                  <a:cubicBezTo>
                    <a:pt x="3" y="0"/>
                    <a:pt x="0" y="3"/>
                    <a:pt x="1" y="13"/>
                  </a:cubicBezTo>
                  <a:cubicBezTo>
                    <a:pt x="1" y="14"/>
                    <a:pt x="1" y="14"/>
                    <a:pt x="1" y="14"/>
                  </a:cubicBezTo>
                  <a:close/>
                </a:path>
              </a:pathLst>
            </a:custGeom>
            <a:grpFill/>
            <a:ln w="0">
              <a:noFill/>
              <a:prstDash val="solid"/>
              <a:round/>
              <a:headEnd/>
              <a:tailEnd/>
            </a:ln>
          </p:spPr>
          <p:txBody>
            <a:bodyPr/>
            <a:lstStyle/>
            <a:p>
              <a:pPr defTabSz="543689">
                <a:defRPr/>
              </a:pPr>
              <a:endParaRPr lang="zh-CN" altLang="en-US" sz="3201"/>
            </a:p>
          </p:txBody>
        </p:sp>
        <p:sp>
          <p:nvSpPr>
            <p:cNvPr id="360" name="Freeform 287"/>
            <p:cNvSpPr>
              <a:spLocks/>
            </p:cNvSpPr>
            <p:nvPr/>
          </p:nvSpPr>
          <p:spPr bwMode="auto">
            <a:xfrm>
              <a:off x="1427163" y="2293938"/>
              <a:ext cx="6350" cy="3175"/>
            </a:xfrm>
            <a:custGeom>
              <a:avLst/>
              <a:gdLst>
                <a:gd name="T0" fmla="*/ 0 w 8"/>
                <a:gd name="T1" fmla="*/ 0 h 3"/>
                <a:gd name="T2" fmla="*/ 0 w 8"/>
                <a:gd name="T3" fmla="*/ 0 h 3"/>
                <a:gd name="T4" fmla="*/ 0 w 8"/>
                <a:gd name="T5" fmla="*/ 0 h 3"/>
                <a:gd name="T6" fmla="*/ 4 w 8"/>
                <a:gd name="T7" fmla="*/ 2 h 3"/>
                <a:gd name="T8" fmla="*/ 8 w 8"/>
                <a:gd name="T9" fmla="*/ 0 h 3"/>
                <a:gd name="T10" fmla="*/ 0 w 8"/>
                <a:gd name="T11" fmla="*/ 0 h 3"/>
                <a:gd name="T12" fmla="*/ 0 w 8"/>
                <a:gd name="T13" fmla="*/ 0 h 3"/>
              </a:gdLst>
              <a:ahLst/>
              <a:cxnLst>
                <a:cxn ang="0">
                  <a:pos x="T0" y="T1"/>
                </a:cxn>
                <a:cxn ang="0">
                  <a:pos x="T2" y="T3"/>
                </a:cxn>
                <a:cxn ang="0">
                  <a:pos x="T4" y="T5"/>
                </a:cxn>
                <a:cxn ang="0">
                  <a:pos x="T6" y="T7"/>
                </a:cxn>
                <a:cxn ang="0">
                  <a:pos x="T8" y="T9"/>
                </a:cxn>
                <a:cxn ang="0">
                  <a:pos x="T10" y="T11"/>
                </a:cxn>
                <a:cxn ang="0">
                  <a:pos x="T12" y="T13"/>
                </a:cxn>
              </a:cxnLst>
              <a:rect l="0" t="0" r="r" b="b"/>
              <a:pathLst>
                <a:path w="8" h="3">
                  <a:moveTo>
                    <a:pt x="0" y="0"/>
                  </a:moveTo>
                  <a:lnTo>
                    <a:pt x="0" y="0"/>
                  </a:lnTo>
                  <a:cubicBezTo>
                    <a:pt x="0" y="0"/>
                    <a:pt x="0" y="0"/>
                    <a:pt x="0" y="0"/>
                  </a:cubicBezTo>
                  <a:cubicBezTo>
                    <a:pt x="1" y="0"/>
                    <a:pt x="3" y="2"/>
                    <a:pt x="4" y="2"/>
                  </a:cubicBezTo>
                  <a:cubicBezTo>
                    <a:pt x="4" y="2"/>
                    <a:pt x="6" y="3"/>
                    <a:pt x="8" y="0"/>
                  </a:cubicBezTo>
                  <a:lnTo>
                    <a:pt x="0" y="0"/>
                  </a:lnTo>
                  <a:cubicBezTo>
                    <a:pt x="0" y="0"/>
                    <a:pt x="0" y="0"/>
                    <a:pt x="0" y="0"/>
                  </a:cubicBezTo>
                  <a:close/>
                </a:path>
              </a:pathLst>
            </a:custGeom>
            <a:grpFill/>
            <a:ln w="0">
              <a:noFill/>
              <a:prstDash val="solid"/>
              <a:round/>
              <a:headEnd/>
              <a:tailEnd/>
            </a:ln>
          </p:spPr>
          <p:txBody>
            <a:bodyPr/>
            <a:lstStyle/>
            <a:p>
              <a:pPr defTabSz="543689">
                <a:defRPr/>
              </a:pPr>
              <a:endParaRPr lang="zh-CN" altLang="en-US" sz="3201"/>
            </a:p>
          </p:txBody>
        </p:sp>
        <p:sp>
          <p:nvSpPr>
            <p:cNvPr id="361" name="Freeform 288"/>
            <p:cNvSpPr>
              <a:spLocks/>
            </p:cNvSpPr>
            <p:nvPr/>
          </p:nvSpPr>
          <p:spPr bwMode="auto">
            <a:xfrm>
              <a:off x="1427163" y="2287588"/>
              <a:ext cx="9525" cy="6350"/>
            </a:xfrm>
            <a:custGeom>
              <a:avLst/>
              <a:gdLst>
                <a:gd name="T0" fmla="*/ 0 w 10"/>
                <a:gd name="T1" fmla="*/ 6 h 6"/>
                <a:gd name="T2" fmla="*/ 0 w 10"/>
                <a:gd name="T3" fmla="*/ 6 h 6"/>
                <a:gd name="T4" fmla="*/ 0 w 10"/>
                <a:gd name="T5" fmla="*/ 6 h 6"/>
                <a:gd name="T6" fmla="*/ 6 w 10"/>
                <a:gd name="T7" fmla="*/ 6 h 6"/>
                <a:gd name="T8" fmla="*/ 7 w 10"/>
                <a:gd name="T9" fmla="*/ 6 h 6"/>
                <a:gd name="T10" fmla="*/ 10 w 10"/>
                <a:gd name="T11" fmla="*/ 3 h 6"/>
                <a:gd name="T12" fmla="*/ 10 w 10"/>
                <a:gd name="T13" fmla="*/ 0 h 6"/>
                <a:gd name="T14" fmla="*/ 0 w 10"/>
                <a:gd name="T15" fmla="*/ 6 h 6"/>
                <a:gd name="T16" fmla="*/ 0 w 10"/>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6">
                  <a:moveTo>
                    <a:pt x="0" y="6"/>
                  </a:moveTo>
                  <a:lnTo>
                    <a:pt x="0" y="6"/>
                  </a:lnTo>
                  <a:cubicBezTo>
                    <a:pt x="0" y="6"/>
                    <a:pt x="0" y="6"/>
                    <a:pt x="0" y="6"/>
                  </a:cubicBezTo>
                  <a:lnTo>
                    <a:pt x="6" y="6"/>
                  </a:lnTo>
                  <a:cubicBezTo>
                    <a:pt x="6" y="6"/>
                    <a:pt x="6" y="6"/>
                    <a:pt x="7" y="6"/>
                  </a:cubicBezTo>
                  <a:cubicBezTo>
                    <a:pt x="7" y="6"/>
                    <a:pt x="9" y="5"/>
                    <a:pt x="10" y="3"/>
                  </a:cubicBezTo>
                  <a:cubicBezTo>
                    <a:pt x="10" y="3"/>
                    <a:pt x="10" y="2"/>
                    <a:pt x="10" y="0"/>
                  </a:cubicBezTo>
                  <a:cubicBezTo>
                    <a:pt x="10" y="0"/>
                    <a:pt x="3" y="4"/>
                    <a:pt x="0" y="6"/>
                  </a:cubicBezTo>
                  <a:cubicBezTo>
                    <a:pt x="0" y="6"/>
                    <a:pt x="0" y="6"/>
                    <a:pt x="0" y="6"/>
                  </a:cubicBezTo>
                  <a:close/>
                </a:path>
              </a:pathLst>
            </a:custGeom>
            <a:grpFill/>
            <a:ln w="0">
              <a:noFill/>
              <a:prstDash val="solid"/>
              <a:round/>
              <a:headEnd/>
              <a:tailEnd/>
            </a:ln>
          </p:spPr>
          <p:txBody>
            <a:bodyPr/>
            <a:lstStyle/>
            <a:p>
              <a:pPr defTabSz="543689">
                <a:defRPr/>
              </a:pPr>
              <a:endParaRPr lang="zh-CN" altLang="en-US" sz="3201"/>
            </a:p>
          </p:txBody>
        </p:sp>
        <p:sp>
          <p:nvSpPr>
            <p:cNvPr id="362" name="Freeform 289"/>
            <p:cNvSpPr>
              <a:spLocks/>
            </p:cNvSpPr>
            <p:nvPr/>
          </p:nvSpPr>
          <p:spPr bwMode="auto">
            <a:xfrm>
              <a:off x="1425576" y="2282825"/>
              <a:ext cx="7938" cy="9525"/>
            </a:xfrm>
            <a:custGeom>
              <a:avLst/>
              <a:gdLst>
                <a:gd name="T0" fmla="*/ 0 w 9"/>
                <a:gd name="T1" fmla="*/ 11 h 11"/>
                <a:gd name="T2" fmla="*/ 0 w 9"/>
                <a:gd name="T3" fmla="*/ 11 h 11"/>
                <a:gd name="T4" fmla="*/ 1 w 9"/>
                <a:gd name="T5" fmla="*/ 11 h 11"/>
                <a:gd name="T6" fmla="*/ 8 w 9"/>
                <a:gd name="T7" fmla="*/ 7 h 11"/>
                <a:gd name="T8" fmla="*/ 9 w 9"/>
                <a:gd name="T9" fmla="*/ 4 h 11"/>
                <a:gd name="T10" fmla="*/ 7 w 9"/>
                <a:gd name="T11" fmla="*/ 0 h 11"/>
                <a:gd name="T12" fmla="*/ 0 w 9"/>
                <a:gd name="T13" fmla="*/ 11 h 11"/>
                <a:gd name="T14" fmla="*/ 0 w 9"/>
                <a:gd name="T15" fmla="*/ 11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11">
                  <a:moveTo>
                    <a:pt x="0" y="11"/>
                  </a:moveTo>
                  <a:lnTo>
                    <a:pt x="0" y="11"/>
                  </a:lnTo>
                  <a:cubicBezTo>
                    <a:pt x="0" y="11"/>
                    <a:pt x="1" y="11"/>
                    <a:pt x="1" y="11"/>
                  </a:cubicBezTo>
                  <a:cubicBezTo>
                    <a:pt x="2" y="11"/>
                    <a:pt x="6" y="8"/>
                    <a:pt x="8" y="7"/>
                  </a:cubicBezTo>
                  <a:cubicBezTo>
                    <a:pt x="8" y="7"/>
                    <a:pt x="9" y="6"/>
                    <a:pt x="9" y="4"/>
                  </a:cubicBezTo>
                  <a:cubicBezTo>
                    <a:pt x="9" y="2"/>
                    <a:pt x="7" y="0"/>
                    <a:pt x="7" y="0"/>
                  </a:cubicBezTo>
                  <a:cubicBezTo>
                    <a:pt x="7" y="0"/>
                    <a:pt x="3" y="5"/>
                    <a:pt x="0" y="11"/>
                  </a:cubicBezTo>
                  <a:cubicBezTo>
                    <a:pt x="0" y="11"/>
                    <a:pt x="0" y="11"/>
                    <a:pt x="0" y="11"/>
                  </a:cubicBezTo>
                  <a:close/>
                </a:path>
              </a:pathLst>
            </a:custGeom>
            <a:grpFill/>
            <a:ln w="0">
              <a:noFill/>
              <a:prstDash val="solid"/>
              <a:round/>
              <a:headEnd/>
              <a:tailEnd/>
            </a:ln>
          </p:spPr>
          <p:txBody>
            <a:bodyPr/>
            <a:lstStyle/>
            <a:p>
              <a:pPr defTabSz="543689">
                <a:defRPr/>
              </a:pPr>
              <a:endParaRPr lang="zh-CN" altLang="en-US" sz="3201"/>
            </a:p>
          </p:txBody>
        </p:sp>
        <p:sp>
          <p:nvSpPr>
            <p:cNvPr id="363" name="Freeform 290"/>
            <p:cNvSpPr>
              <a:spLocks/>
            </p:cNvSpPr>
            <p:nvPr/>
          </p:nvSpPr>
          <p:spPr bwMode="auto">
            <a:xfrm>
              <a:off x="1508126" y="2366963"/>
              <a:ext cx="1588" cy="1588"/>
            </a:xfrm>
            <a:custGeom>
              <a:avLst/>
              <a:gdLst>
                <a:gd name="T0" fmla="*/ 0 w 2"/>
                <a:gd name="T1" fmla="*/ 1 h 3"/>
                <a:gd name="T2" fmla="*/ 0 w 2"/>
                <a:gd name="T3" fmla="*/ 1 h 3"/>
                <a:gd name="T4" fmla="*/ 2 w 2"/>
                <a:gd name="T5" fmla="*/ 1 h 3"/>
                <a:gd name="T6" fmla="*/ 2 w 2"/>
                <a:gd name="T7" fmla="*/ 3 h 3"/>
                <a:gd name="T8" fmla="*/ 2 w 2"/>
                <a:gd name="T9" fmla="*/ 3 h 3"/>
                <a:gd name="T10" fmla="*/ 2 w 2"/>
                <a:gd name="T11" fmla="*/ 0 h 3"/>
                <a:gd name="T12" fmla="*/ 2 w 2"/>
                <a:gd name="T13" fmla="*/ 0 h 3"/>
                <a:gd name="T14" fmla="*/ 2 w 2"/>
                <a:gd name="T15" fmla="*/ 1 h 3"/>
                <a:gd name="T16" fmla="*/ 0 w 2"/>
                <a:gd name="T17" fmla="*/ 1 h 3"/>
                <a:gd name="T18" fmla="*/ 0 w 2"/>
                <a:gd name="T19" fmla="*/ 0 h 3"/>
                <a:gd name="T20" fmla="*/ 0 w 2"/>
                <a:gd name="T21" fmla="*/ 0 h 3"/>
                <a:gd name="T22" fmla="*/ 0 w 2"/>
                <a:gd name="T23" fmla="*/ 3 h 3"/>
                <a:gd name="T24" fmla="*/ 0 w 2"/>
                <a:gd name="T25" fmla="*/ 3 h 3"/>
                <a:gd name="T26" fmla="*/ 0 w 2"/>
                <a:gd name="T27" fmla="*/ 1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 h="3">
                  <a:moveTo>
                    <a:pt x="0" y="1"/>
                  </a:moveTo>
                  <a:lnTo>
                    <a:pt x="0" y="1"/>
                  </a:lnTo>
                  <a:lnTo>
                    <a:pt x="2" y="1"/>
                  </a:lnTo>
                  <a:lnTo>
                    <a:pt x="2" y="3"/>
                  </a:lnTo>
                  <a:lnTo>
                    <a:pt x="2" y="3"/>
                  </a:lnTo>
                  <a:lnTo>
                    <a:pt x="2" y="0"/>
                  </a:lnTo>
                  <a:lnTo>
                    <a:pt x="2" y="0"/>
                  </a:lnTo>
                  <a:lnTo>
                    <a:pt x="2" y="1"/>
                  </a:lnTo>
                  <a:lnTo>
                    <a:pt x="0" y="1"/>
                  </a:lnTo>
                  <a:lnTo>
                    <a:pt x="0" y="0"/>
                  </a:lnTo>
                  <a:lnTo>
                    <a:pt x="0" y="0"/>
                  </a:lnTo>
                  <a:lnTo>
                    <a:pt x="0" y="3"/>
                  </a:lnTo>
                  <a:lnTo>
                    <a:pt x="0" y="3"/>
                  </a:lnTo>
                  <a:lnTo>
                    <a:pt x="0" y="1"/>
                  </a:lnTo>
                  <a:close/>
                </a:path>
              </a:pathLst>
            </a:custGeom>
            <a:grpFill/>
            <a:ln w="0">
              <a:noFill/>
              <a:prstDash val="solid"/>
              <a:round/>
              <a:headEnd/>
              <a:tailEnd/>
            </a:ln>
          </p:spPr>
          <p:txBody>
            <a:bodyPr/>
            <a:lstStyle/>
            <a:p>
              <a:pPr defTabSz="543689">
                <a:defRPr/>
              </a:pPr>
              <a:endParaRPr lang="zh-CN" altLang="en-US" sz="3201"/>
            </a:p>
          </p:txBody>
        </p:sp>
        <p:sp>
          <p:nvSpPr>
            <p:cNvPr id="364" name="Freeform 291"/>
            <p:cNvSpPr>
              <a:spLocks/>
            </p:cNvSpPr>
            <p:nvPr/>
          </p:nvSpPr>
          <p:spPr bwMode="auto">
            <a:xfrm>
              <a:off x="1511301" y="2366963"/>
              <a:ext cx="1588" cy="1588"/>
            </a:xfrm>
            <a:custGeom>
              <a:avLst/>
              <a:gdLst>
                <a:gd name="T0" fmla="*/ 1 w 3"/>
                <a:gd name="T1" fmla="*/ 3 h 3"/>
                <a:gd name="T2" fmla="*/ 1 w 3"/>
                <a:gd name="T3" fmla="*/ 3 h 3"/>
                <a:gd name="T4" fmla="*/ 3 w 3"/>
                <a:gd name="T5" fmla="*/ 2 h 3"/>
                <a:gd name="T6" fmla="*/ 3 w 3"/>
                <a:gd name="T7" fmla="*/ 2 h 3"/>
                <a:gd name="T8" fmla="*/ 3 w 3"/>
                <a:gd name="T9" fmla="*/ 0 h 3"/>
                <a:gd name="T10" fmla="*/ 2 w 3"/>
                <a:gd name="T11" fmla="*/ 0 h 3"/>
                <a:gd name="T12" fmla="*/ 2 w 3"/>
                <a:gd name="T13" fmla="*/ 2 h 3"/>
                <a:gd name="T14" fmla="*/ 1 w 3"/>
                <a:gd name="T15" fmla="*/ 2 h 3"/>
                <a:gd name="T16" fmla="*/ 1 w 3"/>
                <a:gd name="T17" fmla="*/ 2 h 3"/>
                <a:gd name="T18" fmla="*/ 1 w 3"/>
                <a:gd name="T19" fmla="*/ 0 h 3"/>
                <a:gd name="T20" fmla="*/ 0 w 3"/>
                <a:gd name="T21" fmla="*/ 0 h 3"/>
                <a:gd name="T22" fmla="*/ 0 w 3"/>
                <a:gd name="T23" fmla="*/ 2 h 3"/>
                <a:gd name="T24" fmla="*/ 0 w 3"/>
                <a:gd name="T25" fmla="*/ 2 h 3"/>
                <a:gd name="T26" fmla="*/ 1 w 3"/>
                <a:gd name="T27" fmla="*/ 3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 h="3">
                  <a:moveTo>
                    <a:pt x="1" y="3"/>
                  </a:moveTo>
                  <a:lnTo>
                    <a:pt x="1" y="3"/>
                  </a:lnTo>
                  <a:cubicBezTo>
                    <a:pt x="2" y="3"/>
                    <a:pt x="2" y="3"/>
                    <a:pt x="3" y="2"/>
                  </a:cubicBezTo>
                  <a:cubicBezTo>
                    <a:pt x="3" y="2"/>
                    <a:pt x="3" y="2"/>
                    <a:pt x="3" y="2"/>
                  </a:cubicBezTo>
                  <a:lnTo>
                    <a:pt x="3" y="0"/>
                  </a:lnTo>
                  <a:lnTo>
                    <a:pt x="2" y="0"/>
                  </a:lnTo>
                  <a:lnTo>
                    <a:pt x="2" y="2"/>
                  </a:lnTo>
                  <a:cubicBezTo>
                    <a:pt x="2" y="2"/>
                    <a:pt x="2" y="2"/>
                    <a:pt x="1" y="2"/>
                  </a:cubicBezTo>
                  <a:cubicBezTo>
                    <a:pt x="1" y="2"/>
                    <a:pt x="1" y="2"/>
                    <a:pt x="1" y="2"/>
                  </a:cubicBezTo>
                  <a:lnTo>
                    <a:pt x="1" y="0"/>
                  </a:lnTo>
                  <a:lnTo>
                    <a:pt x="0" y="0"/>
                  </a:lnTo>
                  <a:lnTo>
                    <a:pt x="0" y="2"/>
                  </a:lnTo>
                  <a:cubicBezTo>
                    <a:pt x="0" y="2"/>
                    <a:pt x="0" y="2"/>
                    <a:pt x="0" y="2"/>
                  </a:cubicBezTo>
                  <a:cubicBezTo>
                    <a:pt x="0" y="3"/>
                    <a:pt x="1" y="3"/>
                    <a:pt x="1" y="3"/>
                  </a:cubicBezTo>
                  <a:close/>
                </a:path>
              </a:pathLst>
            </a:custGeom>
            <a:grpFill/>
            <a:ln w="0">
              <a:noFill/>
              <a:prstDash val="solid"/>
              <a:round/>
              <a:headEnd/>
              <a:tailEnd/>
            </a:ln>
          </p:spPr>
          <p:txBody>
            <a:bodyPr/>
            <a:lstStyle/>
            <a:p>
              <a:pPr defTabSz="543689">
                <a:defRPr/>
              </a:pPr>
              <a:endParaRPr lang="zh-CN" altLang="en-US" sz="3201"/>
            </a:p>
          </p:txBody>
        </p:sp>
        <p:sp>
          <p:nvSpPr>
            <p:cNvPr id="365" name="Freeform 292"/>
            <p:cNvSpPr>
              <a:spLocks noEditPoints="1"/>
            </p:cNvSpPr>
            <p:nvPr/>
          </p:nvSpPr>
          <p:spPr bwMode="auto">
            <a:xfrm>
              <a:off x="1512888" y="2366963"/>
              <a:ext cx="3175" cy="1588"/>
            </a:xfrm>
            <a:custGeom>
              <a:avLst/>
              <a:gdLst>
                <a:gd name="T0" fmla="*/ 2 w 3"/>
                <a:gd name="T1" fmla="*/ 0 h 3"/>
                <a:gd name="T2" fmla="*/ 2 w 3"/>
                <a:gd name="T3" fmla="*/ 0 h 3"/>
                <a:gd name="T4" fmla="*/ 2 w 3"/>
                <a:gd name="T5" fmla="*/ 2 h 3"/>
                <a:gd name="T6" fmla="*/ 1 w 3"/>
                <a:gd name="T7" fmla="*/ 2 h 3"/>
                <a:gd name="T8" fmla="*/ 2 w 3"/>
                <a:gd name="T9" fmla="*/ 0 h 3"/>
                <a:gd name="T10" fmla="*/ 1 w 3"/>
                <a:gd name="T11" fmla="*/ 2 h 3"/>
                <a:gd name="T12" fmla="*/ 1 w 3"/>
                <a:gd name="T13" fmla="*/ 2 h 3"/>
                <a:gd name="T14" fmla="*/ 2 w 3"/>
                <a:gd name="T15" fmla="*/ 2 h 3"/>
                <a:gd name="T16" fmla="*/ 3 w 3"/>
                <a:gd name="T17" fmla="*/ 3 h 3"/>
                <a:gd name="T18" fmla="*/ 3 w 3"/>
                <a:gd name="T19" fmla="*/ 3 h 3"/>
                <a:gd name="T20" fmla="*/ 2 w 3"/>
                <a:gd name="T21" fmla="*/ 0 h 3"/>
                <a:gd name="T22" fmla="*/ 1 w 3"/>
                <a:gd name="T23" fmla="*/ 0 h 3"/>
                <a:gd name="T24" fmla="*/ 0 w 3"/>
                <a:gd name="T25" fmla="*/ 3 h 3"/>
                <a:gd name="T26" fmla="*/ 1 w 3"/>
                <a:gd name="T27" fmla="*/ 3 h 3"/>
                <a:gd name="T28" fmla="*/ 1 w 3"/>
                <a:gd name="T29" fmla="*/ 2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 h="3">
                  <a:moveTo>
                    <a:pt x="2" y="0"/>
                  </a:moveTo>
                  <a:lnTo>
                    <a:pt x="2" y="0"/>
                  </a:lnTo>
                  <a:lnTo>
                    <a:pt x="2" y="2"/>
                  </a:lnTo>
                  <a:lnTo>
                    <a:pt x="1" y="2"/>
                  </a:lnTo>
                  <a:lnTo>
                    <a:pt x="2" y="0"/>
                  </a:lnTo>
                  <a:close/>
                  <a:moveTo>
                    <a:pt x="1" y="2"/>
                  </a:moveTo>
                  <a:lnTo>
                    <a:pt x="1" y="2"/>
                  </a:lnTo>
                  <a:lnTo>
                    <a:pt x="2" y="2"/>
                  </a:lnTo>
                  <a:lnTo>
                    <a:pt x="3" y="3"/>
                  </a:lnTo>
                  <a:lnTo>
                    <a:pt x="3" y="3"/>
                  </a:lnTo>
                  <a:lnTo>
                    <a:pt x="2" y="0"/>
                  </a:lnTo>
                  <a:lnTo>
                    <a:pt x="1" y="0"/>
                  </a:lnTo>
                  <a:lnTo>
                    <a:pt x="0" y="3"/>
                  </a:lnTo>
                  <a:lnTo>
                    <a:pt x="1" y="3"/>
                  </a:lnTo>
                  <a:lnTo>
                    <a:pt x="1" y="2"/>
                  </a:lnTo>
                  <a:close/>
                </a:path>
              </a:pathLst>
            </a:custGeom>
            <a:grpFill/>
            <a:ln w="0">
              <a:noFill/>
              <a:prstDash val="solid"/>
              <a:round/>
              <a:headEnd/>
              <a:tailEnd/>
            </a:ln>
          </p:spPr>
          <p:txBody>
            <a:bodyPr/>
            <a:lstStyle/>
            <a:p>
              <a:pPr defTabSz="543689">
                <a:defRPr/>
              </a:pPr>
              <a:endParaRPr lang="zh-CN" altLang="en-US" sz="3201"/>
            </a:p>
          </p:txBody>
        </p:sp>
        <p:sp>
          <p:nvSpPr>
            <p:cNvPr id="366" name="Freeform 293"/>
            <p:cNvSpPr>
              <a:spLocks/>
            </p:cNvSpPr>
            <p:nvPr/>
          </p:nvSpPr>
          <p:spPr bwMode="auto">
            <a:xfrm>
              <a:off x="1516063" y="2366963"/>
              <a:ext cx="4763" cy="1588"/>
            </a:xfrm>
            <a:custGeom>
              <a:avLst/>
              <a:gdLst>
                <a:gd name="T0" fmla="*/ 2 w 5"/>
                <a:gd name="T1" fmla="*/ 3 h 3"/>
                <a:gd name="T2" fmla="*/ 2 w 5"/>
                <a:gd name="T3" fmla="*/ 3 h 3"/>
                <a:gd name="T4" fmla="*/ 3 w 5"/>
                <a:gd name="T5" fmla="*/ 0 h 3"/>
                <a:gd name="T6" fmla="*/ 3 w 5"/>
                <a:gd name="T7" fmla="*/ 3 h 3"/>
                <a:gd name="T8" fmla="*/ 4 w 5"/>
                <a:gd name="T9" fmla="*/ 3 h 3"/>
                <a:gd name="T10" fmla="*/ 5 w 5"/>
                <a:gd name="T11" fmla="*/ 0 h 3"/>
                <a:gd name="T12" fmla="*/ 4 w 5"/>
                <a:gd name="T13" fmla="*/ 0 h 3"/>
                <a:gd name="T14" fmla="*/ 4 w 5"/>
                <a:gd name="T15" fmla="*/ 2 h 3"/>
                <a:gd name="T16" fmla="*/ 3 w 5"/>
                <a:gd name="T17" fmla="*/ 0 h 3"/>
                <a:gd name="T18" fmla="*/ 2 w 5"/>
                <a:gd name="T19" fmla="*/ 0 h 3"/>
                <a:gd name="T20" fmla="*/ 1 w 5"/>
                <a:gd name="T21" fmla="*/ 2 h 3"/>
                <a:gd name="T22" fmla="*/ 1 w 5"/>
                <a:gd name="T23" fmla="*/ 0 h 3"/>
                <a:gd name="T24" fmla="*/ 0 w 5"/>
                <a:gd name="T25" fmla="*/ 0 h 3"/>
                <a:gd name="T26" fmla="*/ 1 w 5"/>
                <a:gd name="T27" fmla="*/ 3 h 3"/>
                <a:gd name="T28" fmla="*/ 2 w 5"/>
                <a:gd name="T29" fmla="*/ 3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 h="3">
                  <a:moveTo>
                    <a:pt x="2" y="3"/>
                  </a:moveTo>
                  <a:lnTo>
                    <a:pt x="2" y="3"/>
                  </a:lnTo>
                  <a:lnTo>
                    <a:pt x="3" y="0"/>
                  </a:lnTo>
                  <a:lnTo>
                    <a:pt x="3" y="3"/>
                  </a:lnTo>
                  <a:lnTo>
                    <a:pt x="4" y="3"/>
                  </a:lnTo>
                  <a:lnTo>
                    <a:pt x="5" y="0"/>
                  </a:lnTo>
                  <a:lnTo>
                    <a:pt x="4" y="0"/>
                  </a:lnTo>
                  <a:lnTo>
                    <a:pt x="4" y="2"/>
                  </a:lnTo>
                  <a:lnTo>
                    <a:pt x="3" y="0"/>
                  </a:lnTo>
                  <a:lnTo>
                    <a:pt x="2" y="0"/>
                  </a:lnTo>
                  <a:lnTo>
                    <a:pt x="1" y="2"/>
                  </a:lnTo>
                  <a:lnTo>
                    <a:pt x="1" y="0"/>
                  </a:lnTo>
                  <a:lnTo>
                    <a:pt x="0" y="0"/>
                  </a:lnTo>
                  <a:lnTo>
                    <a:pt x="1" y="3"/>
                  </a:lnTo>
                  <a:lnTo>
                    <a:pt x="2" y="3"/>
                  </a:lnTo>
                  <a:close/>
                </a:path>
              </a:pathLst>
            </a:custGeom>
            <a:grpFill/>
            <a:ln w="0">
              <a:noFill/>
              <a:prstDash val="solid"/>
              <a:round/>
              <a:headEnd/>
              <a:tailEnd/>
            </a:ln>
          </p:spPr>
          <p:txBody>
            <a:bodyPr/>
            <a:lstStyle/>
            <a:p>
              <a:pPr defTabSz="543689">
                <a:defRPr/>
              </a:pPr>
              <a:endParaRPr lang="zh-CN" altLang="en-US" sz="3201"/>
            </a:p>
          </p:txBody>
        </p:sp>
        <p:sp>
          <p:nvSpPr>
            <p:cNvPr id="367" name="Freeform 294"/>
            <p:cNvSpPr>
              <a:spLocks/>
            </p:cNvSpPr>
            <p:nvPr/>
          </p:nvSpPr>
          <p:spPr bwMode="auto">
            <a:xfrm>
              <a:off x="1520826" y="2366963"/>
              <a:ext cx="3175" cy="1588"/>
            </a:xfrm>
            <a:custGeom>
              <a:avLst/>
              <a:gdLst>
                <a:gd name="T0" fmla="*/ 2 w 3"/>
                <a:gd name="T1" fmla="*/ 3 h 3"/>
                <a:gd name="T2" fmla="*/ 2 w 3"/>
                <a:gd name="T3" fmla="*/ 3 h 3"/>
                <a:gd name="T4" fmla="*/ 3 w 3"/>
                <a:gd name="T5" fmla="*/ 3 h 3"/>
                <a:gd name="T6" fmla="*/ 3 w 3"/>
                <a:gd name="T7" fmla="*/ 2 h 3"/>
                <a:gd name="T8" fmla="*/ 2 w 3"/>
                <a:gd name="T9" fmla="*/ 2 h 3"/>
                <a:gd name="T10" fmla="*/ 1 w 3"/>
                <a:gd name="T11" fmla="*/ 1 h 3"/>
                <a:gd name="T12" fmla="*/ 3 w 3"/>
                <a:gd name="T13" fmla="*/ 1 h 3"/>
                <a:gd name="T14" fmla="*/ 3 w 3"/>
                <a:gd name="T15" fmla="*/ 1 h 3"/>
                <a:gd name="T16" fmla="*/ 1 w 3"/>
                <a:gd name="T17" fmla="*/ 1 h 3"/>
                <a:gd name="T18" fmla="*/ 2 w 3"/>
                <a:gd name="T19" fmla="*/ 0 h 3"/>
                <a:gd name="T20" fmla="*/ 3 w 3"/>
                <a:gd name="T21" fmla="*/ 0 h 3"/>
                <a:gd name="T22" fmla="*/ 3 w 3"/>
                <a:gd name="T23" fmla="*/ 0 h 3"/>
                <a:gd name="T24" fmla="*/ 2 w 3"/>
                <a:gd name="T25" fmla="*/ 0 h 3"/>
                <a:gd name="T26" fmla="*/ 0 w 3"/>
                <a:gd name="T27" fmla="*/ 1 h 3"/>
                <a:gd name="T28" fmla="*/ 1 w 3"/>
                <a:gd name="T29" fmla="*/ 2 h 3"/>
                <a:gd name="T30" fmla="*/ 2 w 3"/>
                <a:gd name="T31" fmla="*/ 3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 h="3">
                  <a:moveTo>
                    <a:pt x="2" y="3"/>
                  </a:moveTo>
                  <a:lnTo>
                    <a:pt x="2" y="3"/>
                  </a:lnTo>
                  <a:lnTo>
                    <a:pt x="3" y="3"/>
                  </a:lnTo>
                  <a:lnTo>
                    <a:pt x="3" y="2"/>
                  </a:lnTo>
                  <a:lnTo>
                    <a:pt x="2" y="2"/>
                  </a:lnTo>
                  <a:cubicBezTo>
                    <a:pt x="1" y="2"/>
                    <a:pt x="1" y="2"/>
                    <a:pt x="1" y="1"/>
                  </a:cubicBezTo>
                  <a:lnTo>
                    <a:pt x="3" y="1"/>
                  </a:lnTo>
                  <a:lnTo>
                    <a:pt x="3" y="1"/>
                  </a:lnTo>
                  <a:lnTo>
                    <a:pt x="1" y="1"/>
                  </a:lnTo>
                  <a:cubicBezTo>
                    <a:pt x="1" y="0"/>
                    <a:pt x="1" y="0"/>
                    <a:pt x="2" y="0"/>
                  </a:cubicBezTo>
                  <a:lnTo>
                    <a:pt x="3" y="0"/>
                  </a:lnTo>
                  <a:lnTo>
                    <a:pt x="3" y="0"/>
                  </a:lnTo>
                  <a:lnTo>
                    <a:pt x="2" y="0"/>
                  </a:lnTo>
                  <a:cubicBezTo>
                    <a:pt x="1" y="0"/>
                    <a:pt x="0" y="0"/>
                    <a:pt x="0" y="1"/>
                  </a:cubicBezTo>
                  <a:cubicBezTo>
                    <a:pt x="0" y="2"/>
                    <a:pt x="0" y="2"/>
                    <a:pt x="1" y="2"/>
                  </a:cubicBezTo>
                  <a:cubicBezTo>
                    <a:pt x="1" y="3"/>
                    <a:pt x="1" y="3"/>
                    <a:pt x="2" y="3"/>
                  </a:cubicBezTo>
                  <a:close/>
                </a:path>
              </a:pathLst>
            </a:custGeom>
            <a:grpFill/>
            <a:ln w="0">
              <a:noFill/>
              <a:prstDash val="solid"/>
              <a:round/>
              <a:headEnd/>
              <a:tailEnd/>
            </a:ln>
          </p:spPr>
          <p:txBody>
            <a:bodyPr/>
            <a:lstStyle/>
            <a:p>
              <a:pPr defTabSz="543689">
                <a:defRPr/>
              </a:pPr>
              <a:endParaRPr lang="zh-CN" altLang="en-US" sz="3201"/>
            </a:p>
          </p:txBody>
        </p:sp>
        <p:sp>
          <p:nvSpPr>
            <p:cNvPr id="368" name="Freeform 295"/>
            <p:cNvSpPr>
              <a:spLocks/>
            </p:cNvSpPr>
            <p:nvPr/>
          </p:nvSpPr>
          <p:spPr bwMode="auto">
            <a:xfrm>
              <a:off x="1524001" y="2366963"/>
              <a:ext cx="1588" cy="1588"/>
            </a:xfrm>
            <a:custGeom>
              <a:avLst/>
              <a:gdLst>
                <a:gd name="T0" fmla="*/ 1 w 1"/>
                <a:gd name="T1" fmla="*/ 0 h 3"/>
                <a:gd name="T2" fmla="*/ 1 w 1"/>
                <a:gd name="T3" fmla="*/ 0 h 3"/>
                <a:gd name="T4" fmla="*/ 0 w 1"/>
                <a:gd name="T5" fmla="*/ 0 h 3"/>
                <a:gd name="T6" fmla="*/ 0 w 1"/>
                <a:gd name="T7" fmla="*/ 3 h 3"/>
                <a:gd name="T8" fmla="*/ 1 w 1"/>
                <a:gd name="T9" fmla="*/ 3 h 3"/>
                <a:gd name="T10" fmla="*/ 1 w 1"/>
                <a:gd name="T11" fmla="*/ 0 h 3"/>
              </a:gdLst>
              <a:ahLst/>
              <a:cxnLst>
                <a:cxn ang="0">
                  <a:pos x="T0" y="T1"/>
                </a:cxn>
                <a:cxn ang="0">
                  <a:pos x="T2" y="T3"/>
                </a:cxn>
                <a:cxn ang="0">
                  <a:pos x="T4" y="T5"/>
                </a:cxn>
                <a:cxn ang="0">
                  <a:pos x="T6" y="T7"/>
                </a:cxn>
                <a:cxn ang="0">
                  <a:pos x="T8" y="T9"/>
                </a:cxn>
                <a:cxn ang="0">
                  <a:pos x="T10" y="T11"/>
                </a:cxn>
              </a:cxnLst>
              <a:rect l="0" t="0" r="r" b="b"/>
              <a:pathLst>
                <a:path w="1" h="3">
                  <a:moveTo>
                    <a:pt x="1" y="0"/>
                  </a:moveTo>
                  <a:lnTo>
                    <a:pt x="1" y="0"/>
                  </a:lnTo>
                  <a:lnTo>
                    <a:pt x="0" y="0"/>
                  </a:lnTo>
                  <a:lnTo>
                    <a:pt x="0" y="3"/>
                  </a:lnTo>
                  <a:lnTo>
                    <a:pt x="1" y="3"/>
                  </a:lnTo>
                  <a:lnTo>
                    <a:pt x="1" y="0"/>
                  </a:lnTo>
                  <a:close/>
                </a:path>
              </a:pathLst>
            </a:custGeom>
            <a:grpFill/>
            <a:ln w="0">
              <a:noFill/>
              <a:prstDash val="solid"/>
              <a:round/>
              <a:headEnd/>
              <a:tailEnd/>
            </a:ln>
          </p:spPr>
          <p:txBody>
            <a:bodyPr/>
            <a:lstStyle/>
            <a:p>
              <a:pPr defTabSz="543689">
                <a:defRPr/>
              </a:pPr>
              <a:endParaRPr lang="zh-CN" altLang="en-US" sz="3201"/>
            </a:p>
          </p:txBody>
        </p:sp>
        <p:sp>
          <p:nvSpPr>
            <p:cNvPr id="369" name="Freeform 296"/>
            <p:cNvSpPr>
              <a:spLocks/>
            </p:cNvSpPr>
            <p:nvPr/>
          </p:nvSpPr>
          <p:spPr bwMode="auto">
            <a:xfrm>
              <a:off x="1497013" y="2363788"/>
              <a:ext cx="3175" cy="4763"/>
            </a:xfrm>
            <a:custGeom>
              <a:avLst/>
              <a:gdLst>
                <a:gd name="T0" fmla="*/ 3 w 3"/>
                <a:gd name="T1" fmla="*/ 4 h 4"/>
                <a:gd name="T2" fmla="*/ 3 w 3"/>
                <a:gd name="T3" fmla="*/ 4 h 4"/>
                <a:gd name="T4" fmla="*/ 3 w 3"/>
                <a:gd name="T5" fmla="*/ 4 h 4"/>
                <a:gd name="T6" fmla="*/ 1 w 3"/>
                <a:gd name="T7" fmla="*/ 0 h 4"/>
                <a:gd name="T8" fmla="*/ 0 w 3"/>
                <a:gd name="T9" fmla="*/ 2 h 4"/>
                <a:gd name="T10" fmla="*/ 1 w 3"/>
                <a:gd name="T11" fmla="*/ 3 h 4"/>
                <a:gd name="T12" fmla="*/ 3 w 3"/>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3" h="4">
                  <a:moveTo>
                    <a:pt x="3" y="4"/>
                  </a:moveTo>
                  <a:lnTo>
                    <a:pt x="3" y="4"/>
                  </a:lnTo>
                  <a:cubicBezTo>
                    <a:pt x="3" y="4"/>
                    <a:pt x="3" y="4"/>
                    <a:pt x="3" y="4"/>
                  </a:cubicBezTo>
                  <a:cubicBezTo>
                    <a:pt x="2" y="2"/>
                    <a:pt x="1" y="0"/>
                    <a:pt x="1" y="0"/>
                  </a:cubicBezTo>
                  <a:cubicBezTo>
                    <a:pt x="1" y="0"/>
                    <a:pt x="0" y="1"/>
                    <a:pt x="0" y="2"/>
                  </a:cubicBezTo>
                  <a:cubicBezTo>
                    <a:pt x="0" y="2"/>
                    <a:pt x="1" y="3"/>
                    <a:pt x="1" y="3"/>
                  </a:cubicBezTo>
                  <a:cubicBezTo>
                    <a:pt x="1" y="3"/>
                    <a:pt x="3" y="4"/>
                    <a:pt x="3" y="4"/>
                  </a:cubicBezTo>
                  <a:close/>
                </a:path>
              </a:pathLst>
            </a:custGeom>
            <a:grpFill/>
            <a:ln w="0">
              <a:noFill/>
              <a:prstDash val="solid"/>
              <a:round/>
              <a:headEnd/>
              <a:tailEnd/>
            </a:ln>
          </p:spPr>
          <p:txBody>
            <a:bodyPr/>
            <a:lstStyle/>
            <a:p>
              <a:pPr defTabSz="543689">
                <a:defRPr/>
              </a:pPr>
              <a:endParaRPr lang="zh-CN" altLang="en-US" sz="3201"/>
            </a:p>
          </p:txBody>
        </p:sp>
        <p:sp>
          <p:nvSpPr>
            <p:cNvPr id="370" name="Freeform 297"/>
            <p:cNvSpPr>
              <a:spLocks/>
            </p:cNvSpPr>
            <p:nvPr/>
          </p:nvSpPr>
          <p:spPr bwMode="auto">
            <a:xfrm>
              <a:off x="1497013" y="2368550"/>
              <a:ext cx="3175" cy="1588"/>
            </a:xfrm>
            <a:custGeom>
              <a:avLst/>
              <a:gdLst>
                <a:gd name="T0" fmla="*/ 0 w 3"/>
                <a:gd name="T1" fmla="*/ 0 h 1"/>
                <a:gd name="T2" fmla="*/ 0 w 3"/>
                <a:gd name="T3" fmla="*/ 0 h 1"/>
                <a:gd name="T4" fmla="*/ 2 w 3"/>
                <a:gd name="T5" fmla="*/ 1 h 1"/>
                <a:gd name="T6" fmla="*/ 3 w 3"/>
                <a:gd name="T7" fmla="*/ 0 h 1"/>
                <a:gd name="T8" fmla="*/ 3 w 3"/>
                <a:gd name="T9" fmla="*/ 0 h 1"/>
                <a:gd name="T10" fmla="*/ 3 w 3"/>
                <a:gd name="T11" fmla="*/ 0 h 1"/>
                <a:gd name="T12" fmla="*/ 0 w 3"/>
                <a:gd name="T13" fmla="*/ 0 h 1"/>
              </a:gdLst>
              <a:ahLst/>
              <a:cxnLst>
                <a:cxn ang="0">
                  <a:pos x="T0" y="T1"/>
                </a:cxn>
                <a:cxn ang="0">
                  <a:pos x="T2" y="T3"/>
                </a:cxn>
                <a:cxn ang="0">
                  <a:pos x="T4" y="T5"/>
                </a:cxn>
                <a:cxn ang="0">
                  <a:pos x="T6" y="T7"/>
                </a:cxn>
                <a:cxn ang="0">
                  <a:pos x="T8" y="T9"/>
                </a:cxn>
                <a:cxn ang="0">
                  <a:pos x="T10" y="T11"/>
                </a:cxn>
                <a:cxn ang="0">
                  <a:pos x="T12" y="T13"/>
                </a:cxn>
              </a:cxnLst>
              <a:rect l="0" t="0" r="r" b="b"/>
              <a:pathLst>
                <a:path w="3" h="1">
                  <a:moveTo>
                    <a:pt x="0" y="0"/>
                  </a:moveTo>
                  <a:lnTo>
                    <a:pt x="0" y="0"/>
                  </a:lnTo>
                  <a:cubicBezTo>
                    <a:pt x="1" y="1"/>
                    <a:pt x="1" y="1"/>
                    <a:pt x="2" y="1"/>
                  </a:cubicBezTo>
                  <a:cubicBezTo>
                    <a:pt x="2" y="1"/>
                    <a:pt x="3" y="0"/>
                    <a:pt x="3" y="0"/>
                  </a:cubicBezTo>
                  <a:lnTo>
                    <a:pt x="3" y="0"/>
                  </a:lnTo>
                  <a:cubicBezTo>
                    <a:pt x="3" y="0"/>
                    <a:pt x="3" y="0"/>
                    <a:pt x="3" y="0"/>
                  </a:cubicBezTo>
                  <a:lnTo>
                    <a:pt x="0" y="0"/>
                  </a:lnTo>
                  <a:close/>
                </a:path>
              </a:pathLst>
            </a:custGeom>
            <a:grpFill/>
            <a:ln w="0">
              <a:noFill/>
              <a:prstDash val="solid"/>
              <a:round/>
              <a:headEnd/>
              <a:tailEnd/>
            </a:ln>
          </p:spPr>
          <p:txBody>
            <a:bodyPr/>
            <a:lstStyle/>
            <a:p>
              <a:pPr defTabSz="543689">
                <a:defRPr/>
              </a:pPr>
              <a:endParaRPr lang="zh-CN" altLang="en-US" sz="3201"/>
            </a:p>
          </p:txBody>
        </p:sp>
        <p:sp>
          <p:nvSpPr>
            <p:cNvPr id="371" name="Freeform 298"/>
            <p:cNvSpPr>
              <a:spLocks/>
            </p:cNvSpPr>
            <p:nvPr/>
          </p:nvSpPr>
          <p:spPr bwMode="auto">
            <a:xfrm>
              <a:off x="1497013" y="2366963"/>
              <a:ext cx="3175" cy="1588"/>
            </a:xfrm>
            <a:custGeom>
              <a:avLst/>
              <a:gdLst>
                <a:gd name="T0" fmla="*/ 1 w 4"/>
                <a:gd name="T1" fmla="*/ 1 h 2"/>
                <a:gd name="T2" fmla="*/ 1 w 4"/>
                <a:gd name="T3" fmla="*/ 1 h 2"/>
                <a:gd name="T4" fmla="*/ 1 w 4"/>
                <a:gd name="T5" fmla="*/ 2 h 2"/>
                <a:gd name="T6" fmla="*/ 2 w 4"/>
                <a:gd name="T7" fmla="*/ 2 h 2"/>
                <a:gd name="T8" fmla="*/ 4 w 4"/>
                <a:gd name="T9" fmla="*/ 2 h 2"/>
                <a:gd name="T10" fmla="*/ 4 w 4"/>
                <a:gd name="T11" fmla="*/ 2 h 2"/>
                <a:gd name="T12" fmla="*/ 4 w 4"/>
                <a:gd name="T13" fmla="*/ 2 h 2"/>
                <a:gd name="T14" fmla="*/ 1 w 4"/>
                <a:gd name="T15" fmla="*/ 0 h 2"/>
                <a:gd name="T16" fmla="*/ 1 w 4"/>
                <a:gd name="T17" fmla="*/ 1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2">
                  <a:moveTo>
                    <a:pt x="1" y="1"/>
                  </a:moveTo>
                  <a:lnTo>
                    <a:pt x="1" y="1"/>
                  </a:lnTo>
                  <a:cubicBezTo>
                    <a:pt x="1" y="1"/>
                    <a:pt x="1" y="2"/>
                    <a:pt x="1" y="2"/>
                  </a:cubicBezTo>
                  <a:cubicBezTo>
                    <a:pt x="2" y="2"/>
                    <a:pt x="2" y="2"/>
                    <a:pt x="2" y="2"/>
                  </a:cubicBezTo>
                  <a:cubicBezTo>
                    <a:pt x="2" y="2"/>
                    <a:pt x="4" y="2"/>
                    <a:pt x="4" y="2"/>
                  </a:cubicBezTo>
                  <a:lnTo>
                    <a:pt x="4" y="2"/>
                  </a:lnTo>
                  <a:lnTo>
                    <a:pt x="4" y="2"/>
                  </a:lnTo>
                  <a:cubicBezTo>
                    <a:pt x="3" y="1"/>
                    <a:pt x="1" y="0"/>
                    <a:pt x="1" y="0"/>
                  </a:cubicBezTo>
                  <a:cubicBezTo>
                    <a:pt x="0" y="0"/>
                    <a:pt x="1" y="1"/>
                    <a:pt x="1" y="1"/>
                  </a:cubicBezTo>
                  <a:close/>
                </a:path>
              </a:pathLst>
            </a:custGeom>
            <a:grpFill/>
            <a:ln w="0">
              <a:noFill/>
              <a:prstDash val="solid"/>
              <a:round/>
              <a:headEnd/>
              <a:tailEnd/>
            </a:ln>
          </p:spPr>
          <p:txBody>
            <a:bodyPr/>
            <a:lstStyle/>
            <a:p>
              <a:pPr defTabSz="543689">
                <a:defRPr/>
              </a:pPr>
              <a:endParaRPr lang="zh-CN" altLang="en-US" sz="3201"/>
            </a:p>
          </p:txBody>
        </p:sp>
        <p:sp>
          <p:nvSpPr>
            <p:cNvPr id="372" name="Freeform 299"/>
            <p:cNvSpPr>
              <a:spLocks/>
            </p:cNvSpPr>
            <p:nvPr/>
          </p:nvSpPr>
          <p:spPr bwMode="auto">
            <a:xfrm>
              <a:off x="1498601" y="2363788"/>
              <a:ext cx="3175" cy="4763"/>
            </a:xfrm>
            <a:custGeom>
              <a:avLst/>
              <a:gdLst>
                <a:gd name="T0" fmla="*/ 2 w 2"/>
                <a:gd name="T1" fmla="*/ 5 h 5"/>
                <a:gd name="T2" fmla="*/ 2 w 2"/>
                <a:gd name="T3" fmla="*/ 5 h 5"/>
                <a:gd name="T4" fmla="*/ 2 w 2"/>
                <a:gd name="T5" fmla="*/ 5 h 5"/>
                <a:gd name="T6" fmla="*/ 2 w 2"/>
                <a:gd name="T7" fmla="*/ 5 h 5"/>
                <a:gd name="T8" fmla="*/ 1 w 2"/>
                <a:gd name="T9" fmla="*/ 0 h 5"/>
                <a:gd name="T10" fmla="*/ 1 w 2"/>
                <a:gd name="T11" fmla="*/ 0 h 5"/>
                <a:gd name="T12" fmla="*/ 0 w 2"/>
                <a:gd name="T13" fmla="*/ 1 h 5"/>
                <a:gd name="T14" fmla="*/ 0 w 2"/>
                <a:gd name="T15" fmla="*/ 2 h 5"/>
                <a:gd name="T16" fmla="*/ 2 w 2"/>
                <a:gd name="T17"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 h="5">
                  <a:moveTo>
                    <a:pt x="2" y="5"/>
                  </a:moveTo>
                  <a:lnTo>
                    <a:pt x="2" y="5"/>
                  </a:lnTo>
                  <a:cubicBezTo>
                    <a:pt x="2" y="5"/>
                    <a:pt x="2" y="5"/>
                    <a:pt x="2" y="5"/>
                  </a:cubicBezTo>
                  <a:lnTo>
                    <a:pt x="2" y="5"/>
                  </a:lnTo>
                  <a:cubicBezTo>
                    <a:pt x="2" y="1"/>
                    <a:pt x="1" y="0"/>
                    <a:pt x="1" y="0"/>
                  </a:cubicBezTo>
                  <a:cubicBezTo>
                    <a:pt x="1" y="0"/>
                    <a:pt x="1" y="0"/>
                    <a:pt x="1" y="0"/>
                  </a:cubicBezTo>
                  <a:cubicBezTo>
                    <a:pt x="0" y="0"/>
                    <a:pt x="0" y="1"/>
                    <a:pt x="0" y="1"/>
                  </a:cubicBezTo>
                  <a:cubicBezTo>
                    <a:pt x="0" y="1"/>
                    <a:pt x="0" y="2"/>
                    <a:pt x="0" y="2"/>
                  </a:cubicBezTo>
                  <a:cubicBezTo>
                    <a:pt x="0" y="3"/>
                    <a:pt x="1" y="5"/>
                    <a:pt x="2" y="5"/>
                  </a:cubicBezTo>
                  <a:close/>
                </a:path>
              </a:pathLst>
            </a:custGeom>
            <a:grpFill/>
            <a:ln w="0">
              <a:noFill/>
              <a:prstDash val="solid"/>
              <a:round/>
              <a:headEnd/>
              <a:tailEnd/>
            </a:ln>
          </p:spPr>
          <p:txBody>
            <a:bodyPr/>
            <a:lstStyle/>
            <a:p>
              <a:pPr defTabSz="543689">
                <a:defRPr/>
              </a:pPr>
              <a:endParaRPr lang="zh-CN" altLang="en-US" sz="3201"/>
            </a:p>
          </p:txBody>
        </p:sp>
        <p:sp>
          <p:nvSpPr>
            <p:cNvPr id="373" name="Freeform 300"/>
            <p:cNvSpPr>
              <a:spLocks/>
            </p:cNvSpPr>
            <p:nvPr/>
          </p:nvSpPr>
          <p:spPr bwMode="auto">
            <a:xfrm>
              <a:off x="1501776" y="2363788"/>
              <a:ext cx="1588" cy="4763"/>
            </a:xfrm>
            <a:custGeom>
              <a:avLst/>
              <a:gdLst>
                <a:gd name="T0" fmla="*/ 0 w 2"/>
                <a:gd name="T1" fmla="*/ 5 h 5"/>
                <a:gd name="T2" fmla="*/ 0 w 2"/>
                <a:gd name="T3" fmla="*/ 5 h 5"/>
                <a:gd name="T4" fmla="*/ 0 w 2"/>
                <a:gd name="T5" fmla="*/ 5 h 5"/>
                <a:gd name="T6" fmla="*/ 2 w 2"/>
                <a:gd name="T7" fmla="*/ 2 h 5"/>
                <a:gd name="T8" fmla="*/ 2 w 2"/>
                <a:gd name="T9" fmla="*/ 1 h 5"/>
                <a:gd name="T10" fmla="*/ 1 w 2"/>
                <a:gd name="T11" fmla="*/ 0 h 5"/>
                <a:gd name="T12" fmla="*/ 1 w 2"/>
                <a:gd name="T13" fmla="*/ 0 h 5"/>
                <a:gd name="T14" fmla="*/ 0 w 2"/>
                <a:gd name="T15" fmla="*/ 5 h 5"/>
                <a:gd name="T16" fmla="*/ 0 w 2"/>
                <a:gd name="T17"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 h="5">
                  <a:moveTo>
                    <a:pt x="0" y="5"/>
                  </a:moveTo>
                  <a:lnTo>
                    <a:pt x="0" y="5"/>
                  </a:lnTo>
                  <a:lnTo>
                    <a:pt x="0" y="5"/>
                  </a:lnTo>
                  <a:cubicBezTo>
                    <a:pt x="1" y="5"/>
                    <a:pt x="2" y="3"/>
                    <a:pt x="2" y="2"/>
                  </a:cubicBezTo>
                  <a:cubicBezTo>
                    <a:pt x="2" y="2"/>
                    <a:pt x="2" y="1"/>
                    <a:pt x="2" y="1"/>
                  </a:cubicBezTo>
                  <a:cubicBezTo>
                    <a:pt x="2" y="1"/>
                    <a:pt x="2" y="0"/>
                    <a:pt x="1" y="0"/>
                  </a:cubicBezTo>
                  <a:cubicBezTo>
                    <a:pt x="1" y="0"/>
                    <a:pt x="1" y="0"/>
                    <a:pt x="1" y="0"/>
                  </a:cubicBezTo>
                  <a:cubicBezTo>
                    <a:pt x="1" y="0"/>
                    <a:pt x="0" y="1"/>
                    <a:pt x="0" y="5"/>
                  </a:cubicBezTo>
                  <a:lnTo>
                    <a:pt x="0" y="5"/>
                  </a:lnTo>
                  <a:close/>
                </a:path>
              </a:pathLst>
            </a:custGeom>
            <a:grpFill/>
            <a:ln w="0">
              <a:noFill/>
              <a:prstDash val="solid"/>
              <a:round/>
              <a:headEnd/>
              <a:tailEnd/>
            </a:ln>
          </p:spPr>
          <p:txBody>
            <a:bodyPr/>
            <a:lstStyle/>
            <a:p>
              <a:pPr defTabSz="543689">
                <a:defRPr/>
              </a:pPr>
              <a:endParaRPr lang="zh-CN" altLang="en-US" sz="3201"/>
            </a:p>
          </p:txBody>
        </p:sp>
        <p:sp>
          <p:nvSpPr>
            <p:cNvPr id="374" name="Freeform 301"/>
            <p:cNvSpPr>
              <a:spLocks/>
            </p:cNvSpPr>
            <p:nvPr/>
          </p:nvSpPr>
          <p:spPr bwMode="auto">
            <a:xfrm>
              <a:off x="1501776" y="2368550"/>
              <a:ext cx="3175" cy="1588"/>
            </a:xfrm>
            <a:custGeom>
              <a:avLst/>
              <a:gdLst>
                <a:gd name="T0" fmla="*/ 0 w 3"/>
                <a:gd name="T1" fmla="*/ 0 h 1"/>
                <a:gd name="T2" fmla="*/ 0 w 3"/>
                <a:gd name="T3" fmla="*/ 0 h 1"/>
                <a:gd name="T4" fmla="*/ 0 w 3"/>
                <a:gd name="T5" fmla="*/ 0 h 1"/>
                <a:gd name="T6" fmla="*/ 2 w 3"/>
                <a:gd name="T7" fmla="*/ 1 h 1"/>
                <a:gd name="T8" fmla="*/ 3 w 3"/>
                <a:gd name="T9" fmla="*/ 0 h 1"/>
                <a:gd name="T10" fmla="*/ 0 w 3"/>
                <a:gd name="T11" fmla="*/ 0 h 1"/>
                <a:gd name="T12" fmla="*/ 0 w 3"/>
                <a:gd name="T13" fmla="*/ 0 h 1"/>
              </a:gdLst>
              <a:ahLst/>
              <a:cxnLst>
                <a:cxn ang="0">
                  <a:pos x="T0" y="T1"/>
                </a:cxn>
                <a:cxn ang="0">
                  <a:pos x="T2" y="T3"/>
                </a:cxn>
                <a:cxn ang="0">
                  <a:pos x="T4" y="T5"/>
                </a:cxn>
                <a:cxn ang="0">
                  <a:pos x="T6" y="T7"/>
                </a:cxn>
                <a:cxn ang="0">
                  <a:pos x="T8" y="T9"/>
                </a:cxn>
                <a:cxn ang="0">
                  <a:pos x="T10" y="T11"/>
                </a:cxn>
                <a:cxn ang="0">
                  <a:pos x="T12" y="T13"/>
                </a:cxn>
              </a:cxnLst>
              <a:rect l="0" t="0" r="r" b="b"/>
              <a:pathLst>
                <a:path w="3" h="1">
                  <a:moveTo>
                    <a:pt x="0" y="0"/>
                  </a:moveTo>
                  <a:lnTo>
                    <a:pt x="0" y="0"/>
                  </a:lnTo>
                  <a:lnTo>
                    <a:pt x="0" y="0"/>
                  </a:lnTo>
                  <a:cubicBezTo>
                    <a:pt x="0" y="0"/>
                    <a:pt x="1" y="1"/>
                    <a:pt x="2" y="1"/>
                  </a:cubicBezTo>
                  <a:cubicBezTo>
                    <a:pt x="2" y="1"/>
                    <a:pt x="2" y="1"/>
                    <a:pt x="3" y="0"/>
                  </a:cubicBezTo>
                  <a:lnTo>
                    <a:pt x="0" y="0"/>
                  </a:lnTo>
                  <a:cubicBezTo>
                    <a:pt x="0" y="0"/>
                    <a:pt x="0" y="0"/>
                    <a:pt x="0" y="0"/>
                  </a:cubicBezTo>
                  <a:close/>
                </a:path>
              </a:pathLst>
            </a:custGeom>
            <a:grpFill/>
            <a:ln w="0">
              <a:noFill/>
              <a:prstDash val="solid"/>
              <a:round/>
              <a:headEnd/>
              <a:tailEnd/>
            </a:ln>
          </p:spPr>
          <p:txBody>
            <a:bodyPr/>
            <a:lstStyle/>
            <a:p>
              <a:pPr defTabSz="543689">
                <a:defRPr/>
              </a:pPr>
              <a:endParaRPr lang="zh-CN" altLang="en-US" sz="3201"/>
            </a:p>
          </p:txBody>
        </p:sp>
        <p:sp>
          <p:nvSpPr>
            <p:cNvPr id="375" name="Freeform 302"/>
            <p:cNvSpPr>
              <a:spLocks/>
            </p:cNvSpPr>
            <p:nvPr/>
          </p:nvSpPr>
          <p:spPr bwMode="auto">
            <a:xfrm>
              <a:off x="1501776" y="2366963"/>
              <a:ext cx="4763" cy="1588"/>
            </a:xfrm>
            <a:custGeom>
              <a:avLst/>
              <a:gdLst>
                <a:gd name="T0" fmla="*/ 0 w 4"/>
                <a:gd name="T1" fmla="*/ 2 h 2"/>
                <a:gd name="T2" fmla="*/ 0 w 4"/>
                <a:gd name="T3" fmla="*/ 2 h 2"/>
                <a:gd name="T4" fmla="*/ 0 w 4"/>
                <a:gd name="T5" fmla="*/ 2 h 2"/>
                <a:gd name="T6" fmla="*/ 2 w 4"/>
                <a:gd name="T7" fmla="*/ 2 h 2"/>
                <a:gd name="T8" fmla="*/ 3 w 4"/>
                <a:gd name="T9" fmla="*/ 2 h 2"/>
                <a:gd name="T10" fmla="*/ 4 w 4"/>
                <a:gd name="T11" fmla="*/ 1 h 2"/>
                <a:gd name="T12" fmla="*/ 4 w 4"/>
                <a:gd name="T13" fmla="*/ 0 h 2"/>
                <a:gd name="T14" fmla="*/ 0 w 4"/>
                <a:gd name="T15" fmla="*/ 2 h 2"/>
                <a:gd name="T16" fmla="*/ 0 w 4"/>
                <a:gd name="T17" fmla="*/ 2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2">
                  <a:moveTo>
                    <a:pt x="0" y="2"/>
                  </a:moveTo>
                  <a:lnTo>
                    <a:pt x="0" y="2"/>
                  </a:lnTo>
                  <a:lnTo>
                    <a:pt x="0" y="2"/>
                  </a:lnTo>
                  <a:lnTo>
                    <a:pt x="2" y="2"/>
                  </a:lnTo>
                  <a:cubicBezTo>
                    <a:pt x="2" y="2"/>
                    <a:pt x="2" y="2"/>
                    <a:pt x="3" y="2"/>
                  </a:cubicBezTo>
                  <a:cubicBezTo>
                    <a:pt x="3" y="2"/>
                    <a:pt x="3" y="1"/>
                    <a:pt x="4" y="1"/>
                  </a:cubicBezTo>
                  <a:cubicBezTo>
                    <a:pt x="4" y="1"/>
                    <a:pt x="4" y="0"/>
                    <a:pt x="4" y="0"/>
                  </a:cubicBezTo>
                  <a:cubicBezTo>
                    <a:pt x="4" y="0"/>
                    <a:pt x="1" y="1"/>
                    <a:pt x="0" y="2"/>
                  </a:cubicBezTo>
                  <a:cubicBezTo>
                    <a:pt x="0" y="2"/>
                    <a:pt x="0" y="2"/>
                    <a:pt x="0" y="2"/>
                  </a:cubicBezTo>
                  <a:close/>
                </a:path>
              </a:pathLst>
            </a:custGeom>
            <a:grpFill/>
            <a:ln w="0">
              <a:noFill/>
              <a:prstDash val="solid"/>
              <a:round/>
              <a:headEnd/>
              <a:tailEnd/>
            </a:ln>
          </p:spPr>
          <p:txBody>
            <a:bodyPr/>
            <a:lstStyle/>
            <a:p>
              <a:pPr defTabSz="543689">
                <a:defRPr/>
              </a:pPr>
              <a:endParaRPr lang="zh-CN" altLang="en-US" sz="3201"/>
            </a:p>
          </p:txBody>
        </p:sp>
        <p:sp>
          <p:nvSpPr>
            <p:cNvPr id="376" name="Freeform 303"/>
            <p:cNvSpPr>
              <a:spLocks/>
            </p:cNvSpPr>
            <p:nvPr/>
          </p:nvSpPr>
          <p:spPr bwMode="auto">
            <a:xfrm>
              <a:off x="1501776" y="2363788"/>
              <a:ext cx="3175" cy="4763"/>
            </a:xfrm>
            <a:custGeom>
              <a:avLst/>
              <a:gdLst>
                <a:gd name="T0" fmla="*/ 0 w 3"/>
                <a:gd name="T1" fmla="*/ 4 h 4"/>
                <a:gd name="T2" fmla="*/ 0 w 3"/>
                <a:gd name="T3" fmla="*/ 4 h 4"/>
                <a:gd name="T4" fmla="*/ 3 w 3"/>
                <a:gd name="T5" fmla="*/ 3 h 4"/>
                <a:gd name="T6" fmla="*/ 3 w 3"/>
                <a:gd name="T7" fmla="*/ 2 h 4"/>
                <a:gd name="T8" fmla="*/ 2 w 3"/>
                <a:gd name="T9" fmla="*/ 0 h 4"/>
                <a:gd name="T10" fmla="*/ 0 w 3"/>
                <a:gd name="T11" fmla="*/ 4 h 4"/>
                <a:gd name="T12" fmla="*/ 0 w 3"/>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3" h="4">
                  <a:moveTo>
                    <a:pt x="0" y="4"/>
                  </a:moveTo>
                  <a:lnTo>
                    <a:pt x="0" y="4"/>
                  </a:lnTo>
                  <a:cubicBezTo>
                    <a:pt x="0" y="4"/>
                    <a:pt x="2" y="3"/>
                    <a:pt x="3" y="3"/>
                  </a:cubicBezTo>
                  <a:cubicBezTo>
                    <a:pt x="3" y="3"/>
                    <a:pt x="3" y="2"/>
                    <a:pt x="3" y="2"/>
                  </a:cubicBezTo>
                  <a:cubicBezTo>
                    <a:pt x="3" y="1"/>
                    <a:pt x="2" y="0"/>
                    <a:pt x="2" y="0"/>
                  </a:cubicBezTo>
                  <a:cubicBezTo>
                    <a:pt x="2" y="0"/>
                    <a:pt x="1" y="2"/>
                    <a:pt x="0" y="4"/>
                  </a:cubicBezTo>
                  <a:cubicBezTo>
                    <a:pt x="0" y="4"/>
                    <a:pt x="0" y="4"/>
                    <a:pt x="0" y="4"/>
                  </a:cubicBezTo>
                  <a:close/>
                </a:path>
              </a:pathLst>
            </a:custGeom>
            <a:grpFill/>
            <a:ln w="0">
              <a:noFill/>
              <a:prstDash val="solid"/>
              <a:round/>
              <a:headEnd/>
              <a:tailEnd/>
            </a:ln>
          </p:spPr>
          <p:txBody>
            <a:bodyPr/>
            <a:lstStyle/>
            <a:p>
              <a:pPr defTabSz="543689">
                <a:defRPr/>
              </a:pPr>
              <a:endParaRPr lang="zh-CN" altLang="en-US" sz="3201"/>
            </a:p>
          </p:txBody>
        </p:sp>
        <p:sp>
          <p:nvSpPr>
            <p:cNvPr id="377" name="Freeform 304"/>
            <p:cNvSpPr>
              <a:spLocks/>
            </p:cNvSpPr>
            <p:nvPr/>
          </p:nvSpPr>
          <p:spPr bwMode="auto">
            <a:xfrm>
              <a:off x="1508126" y="2443163"/>
              <a:ext cx="1588" cy="3175"/>
            </a:xfrm>
            <a:custGeom>
              <a:avLst/>
              <a:gdLst>
                <a:gd name="T0" fmla="*/ 0 w 2"/>
                <a:gd name="T1" fmla="*/ 2 h 3"/>
                <a:gd name="T2" fmla="*/ 0 w 2"/>
                <a:gd name="T3" fmla="*/ 2 h 3"/>
                <a:gd name="T4" fmla="*/ 2 w 2"/>
                <a:gd name="T5" fmla="*/ 2 h 3"/>
                <a:gd name="T6" fmla="*/ 2 w 2"/>
                <a:gd name="T7" fmla="*/ 3 h 3"/>
                <a:gd name="T8" fmla="*/ 2 w 2"/>
                <a:gd name="T9" fmla="*/ 3 h 3"/>
                <a:gd name="T10" fmla="*/ 2 w 2"/>
                <a:gd name="T11" fmla="*/ 0 h 3"/>
                <a:gd name="T12" fmla="*/ 2 w 2"/>
                <a:gd name="T13" fmla="*/ 0 h 3"/>
                <a:gd name="T14" fmla="*/ 2 w 2"/>
                <a:gd name="T15" fmla="*/ 1 h 3"/>
                <a:gd name="T16" fmla="*/ 0 w 2"/>
                <a:gd name="T17" fmla="*/ 1 h 3"/>
                <a:gd name="T18" fmla="*/ 0 w 2"/>
                <a:gd name="T19" fmla="*/ 0 h 3"/>
                <a:gd name="T20" fmla="*/ 0 w 2"/>
                <a:gd name="T21" fmla="*/ 0 h 3"/>
                <a:gd name="T22" fmla="*/ 0 w 2"/>
                <a:gd name="T23" fmla="*/ 3 h 3"/>
                <a:gd name="T24" fmla="*/ 0 w 2"/>
                <a:gd name="T25" fmla="*/ 3 h 3"/>
                <a:gd name="T26" fmla="*/ 0 w 2"/>
                <a:gd name="T27" fmla="*/ 2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 h="3">
                  <a:moveTo>
                    <a:pt x="0" y="2"/>
                  </a:moveTo>
                  <a:lnTo>
                    <a:pt x="0" y="2"/>
                  </a:lnTo>
                  <a:lnTo>
                    <a:pt x="2" y="2"/>
                  </a:lnTo>
                  <a:lnTo>
                    <a:pt x="2" y="3"/>
                  </a:lnTo>
                  <a:lnTo>
                    <a:pt x="2" y="3"/>
                  </a:lnTo>
                  <a:lnTo>
                    <a:pt x="2" y="0"/>
                  </a:lnTo>
                  <a:lnTo>
                    <a:pt x="2" y="0"/>
                  </a:lnTo>
                  <a:lnTo>
                    <a:pt x="2" y="1"/>
                  </a:lnTo>
                  <a:lnTo>
                    <a:pt x="0" y="1"/>
                  </a:lnTo>
                  <a:lnTo>
                    <a:pt x="0" y="0"/>
                  </a:lnTo>
                  <a:lnTo>
                    <a:pt x="0" y="0"/>
                  </a:lnTo>
                  <a:lnTo>
                    <a:pt x="0" y="3"/>
                  </a:lnTo>
                  <a:lnTo>
                    <a:pt x="0" y="3"/>
                  </a:lnTo>
                  <a:lnTo>
                    <a:pt x="0" y="2"/>
                  </a:lnTo>
                  <a:close/>
                </a:path>
              </a:pathLst>
            </a:custGeom>
            <a:grpFill/>
            <a:ln w="0">
              <a:noFill/>
              <a:prstDash val="solid"/>
              <a:round/>
              <a:headEnd/>
              <a:tailEnd/>
            </a:ln>
          </p:spPr>
          <p:txBody>
            <a:bodyPr/>
            <a:lstStyle/>
            <a:p>
              <a:pPr defTabSz="543689">
                <a:defRPr/>
              </a:pPr>
              <a:endParaRPr lang="zh-CN" altLang="en-US" sz="3201"/>
            </a:p>
          </p:txBody>
        </p:sp>
        <p:sp>
          <p:nvSpPr>
            <p:cNvPr id="378" name="Freeform 305"/>
            <p:cNvSpPr>
              <a:spLocks/>
            </p:cNvSpPr>
            <p:nvPr/>
          </p:nvSpPr>
          <p:spPr bwMode="auto">
            <a:xfrm>
              <a:off x="1511301" y="2443163"/>
              <a:ext cx="1588" cy="3175"/>
            </a:xfrm>
            <a:custGeom>
              <a:avLst/>
              <a:gdLst>
                <a:gd name="T0" fmla="*/ 1 w 3"/>
                <a:gd name="T1" fmla="*/ 3 h 3"/>
                <a:gd name="T2" fmla="*/ 1 w 3"/>
                <a:gd name="T3" fmla="*/ 3 h 3"/>
                <a:gd name="T4" fmla="*/ 3 w 3"/>
                <a:gd name="T5" fmla="*/ 3 h 3"/>
                <a:gd name="T6" fmla="*/ 3 w 3"/>
                <a:gd name="T7" fmla="*/ 2 h 3"/>
                <a:gd name="T8" fmla="*/ 3 w 3"/>
                <a:gd name="T9" fmla="*/ 0 h 3"/>
                <a:gd name="T10" fmla="*/ 2 w 3"/>
                <a:gd name="T11" fmla="*/ 0 h 3"/>
                <a:gd name="T12" fmla="*/ 2 w 3"/>
                <a:gd name="T13" fmla="*/ 2 h 3"/>
                <a:gd name="T14" fmla="*/ 1 w 3"/>
                <a:gd name="T15" fmla="*/ 3 h 3"/>
                <a:gd name="T16" fmla="*/ 1 w 3"/>
                <a:gd name="T17" fmla="*/ 2 h 3"/>
                <a:gd name="T18" fmla="*/ 1 w 3"/>
                <a:gd name="T19" fmla="*/ 0 h 3"/>
                <a:gd name="T20" fmla="*/ 0 w 3"/>
                <a:gd name="T21" fmla="*/ 0 h 3"/>
                <a:gd name="T22" fmla="*/ 0 w 3"/>
                <a:gd name="T23" fmla="*/ 2 h 3"/>
                <a:gd name="T24" fmla="*/ 0 w 3"/>
                <a:gd name="T25" fmla="*/ 3 h 3"/>
                <a:gd name="T26" fmla="*/ 1 w 3"/>
                <a:gd name="T27" fmla="*/ 3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 h="3">
                  <a:moveTo>
                    <a:pt x="1" y="3"/>
                  </a:moveTo>
                  <a:lnTo>
                    <a:pt x="1" y="3"/>
                  </a:lnTo>
                  <a:cubicBezTo>
                    <a:pt x="2" y="3"/>
                    <a:pt x="2" y="3"/>
                    <a:pt x="3" y="3"/>
                  </a:cubicBezTo>
                  <a:cubicBezTo>
                    <a:pt x="3" y="3"/>
                    <a:pt x="3" y="2"/>
                    <a:pt x="3" y="2"/>
                  </a:cubicBezTo>
                  <a:lnTo>
                    <a:pt x="3" y="0"/>
                  </a:lnTo>
                  <a:lnTo>
                    <a:pt x="2" y="0"/>
                  </a:lnTo>
                  <a:lnTo>
                    <a:pt x="2" y="2"/>
                  </a:lnTo>
                  <a:cubicBezTo>
                    <a:pt x="2" y="2"/>
                    <a:pt x="2" y="3"/>
                    <a:pt x="1" y="3"/>
                  </a:cubicBezTo>
                  <a:cubicBezTo>
                    <a:pt x="1" y="3"/>
                    <a:pt x="1" y="2"/>
                    <a:pt x="1" y="2"/>
                  </a:cubicBezTo>
                  <a:lnTo>
                    <a:pt x="1" y="0"/>
                  </a:lnTo>
                  <a:lnTo>
                    <a:pt x="0" y="0"/>
                  </a:lnTo>
                  <a:lnTo>
                    <a:pt x="0" y="2"/>
                  </a:lnTo>
                  <a:cubicBezTo>
                    <a:pt x="0" y="2"/>
                    <a:pt x="0" y="3"/>
                    <a:pt x="0" y="3"/>
                  </a:cubicBezTo>
                  <a:cubicBezTo>
                    <a:pt x="0" y="3"/>
                    <a:pt x="1" y="3"/>
                    <a:pt x="1" y="3"/>
                  </a:cubicBezTo>
                  <a:close/>
                </a:path>
              </a:pathLst>
            </a:custGeom>
            <a:grpFill/>
            <a:ln w="0">
              <a:noFill/>
              <a:prstDash val="solid"/>
              <a:round/>
              <a:headEnd/>
              <a:tailEnd/>
            </a:ln>
          </p:spPr>
          <p:txBody>
            <a:bodyPr/>
            <a:lstStyle/>
            <a:p>
              <a:pPr defTabSz="543689">
                <a:defRPr/>
              </a:pPr>
              <a:endParaRPr lang="zh-CN" altLang="en-US" sz="3201"/>
            </a:p>
          </p:txBody>
        </p:sp>
        <p:sp>
          <p:nvSpPr>
            <p:cNvPr id="379" name="Freeform 306"/>
            <p:cNvSpPr>
              <a:spLocks noEditPoints="1"/>
            </p:cNvSpPr>
            <p:nvPr/>
          </p:nvSpPr>
          <p:spPr bwMode="auto">
            <a:xfrm>
              <a:off x="1512888" y="2443163"/>
              <a:ext cx="3175" cy="3175"/>
            </a:xfrm>
            <a:custGeom>
              <a:avLst/>
              <a:gdLst>
                <a:gd name="T0" fmla="*/ 2 w 3"/>
                <a:gd name="T1" fmla="*/ 1 h 3"/>
                <a:gd name="T2" fmla="*/ 2 w 3"/>
                <a:gd name="T3" fmla="*/ 1 h 3"/>
                <a:gd name="T4" fmla="*/ 2 w 3"/>
                <a:gd name="T5" fmla="*/ 2 h 3"/>
                <a:gd name="T6" fmla="*/ 1 w 3"/>
                <a:gd name="T7" fmla="*/ 2 h 3"/>
                <a:gd name="T8" fmla="*/ 2 w 3"/>
                <a:gd name="T9" fmla="*/ 1 h 3"/>
                <a:gd name="T10" fmla="*/ 1 w 3"/>
                <a:gd name="T11" fmla="*/ 2 h 3"/>
                <a:gd name="T12" fmla="*/ 1 w 3"/>
                <a:gd name="T13" fmla="*/ 2 h 3"/>
                <a:gd name="T14" fmla="*/ 2 w 3"/>
                <a:gd name="T15" fmla="*/ 2 h 3"/>
                <a:gd name="T16" fmla="*/ 3 w 3"/>
                <a:gd name="T17" fmla="*/ 3 h 3"/>
                <a:gd name="T18" fmla="*/ 3 w 3"/>
                <a:gd name="T19" fmla="*/ 3 h 3"/>
                <a:gd name="T20" fmla="*/ 2 w 3"/>
                <a:gd name="T21" fmla="*/ 0 h 3"/>
                <a:gd name="T22" fmla="*/ 1 w 3"/>
                <a:gd name="T23" fmla="*/ 0 h 3"/>
                <a:gd name="T24" fmla="*/ 0 w 3"/>
                <a:gd name="T25" fmla="*/ 3 h 3"/>
                <a:gd name="T26" fmla="*/ 1 w 3"/>
                <a:gd name="T27" fmla="*/ 3 h 3"/>
                <a:gd name="T28" fmla="*/ 1 w 3"/>
                <a:gd name="T29" fmla="*/ 2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 h="3">
                  <a:moveTo>
                    <a:pt x="2" y="1"/>
                  </a:moveTo>
                  <a:lnTo>
                    <a:pt x="2" y="1"/>
                  </a:lnTo>
                  <a:lnTo>
                    <a:pt x="2" y="2"/>
                  </a:lnTo>
                  <a:lnTo>
                    <a:pt x="1" y="2"/>
                  </a:lnTo>
                  <a:lnTo>
                    <a:pt x="2" y="1"/>
                  </a:lnTo>
                  <a:close/>
                  <a:moveTo>
                    <a:pt x="1" y="2"/>
                  </a:moveTo>
                  <a:lnTo>
                    <a:pt x="1" y="2"/>
                  </a:lnTo>
                  <a:lnTo>
                    <a:pt x="2" y="2"/>
                  </a:lnTo>
                  <a:lnTo>
                    <a:pt x="3" y="3"/>
                  </a:lnTo>
                  <a:lnTo>
                    <a:pt x="3" y="3"/>
                  </a:lnTo>
                  <a:lnTo>
                    <a:pt x="2" y="0"/>
                  </a:lnTo>
                  <a:lnTo>
                    <a:pt x="1" y="0"/>
                  </a:lnTo>
                  <a:lnTo>
                    <a:pt x="0" y="3"/>
                  </a:lnTo>
                  <a:lnTo>
                    <a:pt x="1" y="3"/>
                  </a:lnTo>
                  <a:lnTo>
                    <a:pt x="1" y="2"/>
                  </a:lnTo>
                  <a:close/>
                </a:path>
              </a:pathLst>
            </a:custGeom>
            <a:grpFill/>
            <a:ln w="0">
              <a:noFill/>
              <a:prstDash val="solid"/>
              <a:round/>
              <a:headEnd/>
              <a:tailEnd/>
            </a:ln>
          </p:spPr>
          <p:txBody>
            <a:bodyPr/>
            <a:lstStyle/>
            <a:p>
              <a:pPr defTabSz="543689">
                <a:defRPr/>
              </a:pPr>
              <a:endParaRPr lang="zh-CN" altLang="en-US" sz="3201"/>
            </a:p>
          </p:txBody>
        </p:sp>
        <p:sp>
          <p:nvSpPr>
            <p:cNvPr id="380" name="Freeform 307"/>
            <p:cNvSpPr>
              <a:spLocks/>
            </p:cNvSpPr>
            <p:nvPr/>
          </p:nvSpPr>
          <p:spPr bwMode="auto">
            <a:xfrm>
              <a:off x="1516063" y="2443163"/>
              <a:ext cx="4763" cy="3175"/>
            </a:xfrm>
            <a:custGeom>
              <a:avLst/>
              <a:gdLst>
                <a:gd name="T0" fmla="*/ 2 w 5"/>
                <a:gd name="T1" fmla="*/ 3 h 3"/>
                <a:gd name="T2" fmla="*/ 2 w 5"/>
                <a:gd name="T3" fmla="*/ 3 h 3"/>
                <a:gd name="T4" fmla="*/ 3 w 5"/>
                <a:gd name="T5" fmla="*/ 1 h 3"/>
                <a:gd name="T6" fmla="*/ 3 w 5"/>
                <a:gd name="T7" fmla="*/ 3 h 3"/>
                <a:gd name="T8" fmla="*/ 4 w 5"/>
                <a:gd name="T9" fmla="*/ 3 h 3"/>
                <a:gd name="T10" fmla="*/ 5 w 5"/>
                <a:gd name="T11" fmla="*/ 0 h 3"/>
                <a:gd name="T12" fmla="*/ 4 w 5"/>
                <a:gd name="T13" fmla="*/ 0 h 3"/>
                <a:gd name="T14" fmla="*/ 4 w 5"/>
                <a:gd name="T15" fmla="*/ 2 h 3"/>
                <a:gd name="T16" fmla="*/ 3 w 5"/>
                <a:gd name="T17" fmla="*/ 0 h 3"/>
                <a:gd name="T18" fmla="*/ 2 w 5"/>
                <a:gd name="T19" fmla="*/ 0 h 3"/>
                <a:gd name="T20" fmla="*/ 1 w 5"/>
                <a:gd name="T21" fmla="*/ 2 h 3"/>
                <a:gd name="T22" fmla="*/ 1 w 5"/>
                <a:gd name="T23" fmla="*/ 0 h 3"/>
                <a:gd name="T24" fmla="*/ 0 w 5"/>
                <a:gd name="T25" fmla="*/ 0 h 3"/>
                <a:gd name="T26" fmla="*/ 1 w 5"/>
                <a:gd name="T27" fmla="*/ 3 h 3"/>
                <a:gd name="T28" fmla="*/ 2 w 5"/>
                <a:gd name="T29" fmla="*/ 3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 h="3">
                  <a:moveTo>
                    <a:pt x="2" y="3"/>
                  </a:moveTo>
                  <a:lnTo>
                    <a:pt x="2" y="3"/>
                  </a:lnTo>
                  <a:lnTo>
                    <a:pt x="3" y="1"/>
                  </a:lnTo>
                  <a:lnTo>
                    <a:pt x="3" y="3"/>
                  </a:lnTo>
                  <a:lnTo>
                    <a:pt x="4" y="3"/>
                  </a:lnTo>
                  <a:lnTo>
                    <a:pt x="5" y="0"/>
                  </a:lnTo>
                  <a:lnTo>
                    <a:pt x="4" y="0"/>
                  </a:lnTo>
                  <a:lnTo>
                    <a:pt x="4" y="2"/>
                  </a:lnTo>
                  <a:lnTo>
                    <a:pt x="3" y="0"/>
                  </a:lnTo>
                  <a:lnTo>
                    <a:pt x="2" y="0"/>
                  </a:lnTo>
                  <a:lnTo>
                    <a:pt x="1" y="2"/>
                  </a:lnTo>
                  <a:lnTo>
                    <a:pt x="1" y="0"/>
                  </a:lnTo>
                  <a:lnTo>
                    <a:pt x="0" y="0"/>
                  </a:lnTo>
                  <a:lnTo>
                    <a:pt x="1" y="3"/>
                  </a:lnTo>
                  <a:lnTo>
                    <a:pt x="2" y="3"/>
                  </a:lnTo>
                  <a:close/>
                </a:path>
              </a:pathLst>
            </a:custGeom>
            <a:grpFill/>
            <a:ln w="0">
              <a:noFill/>
              <a:prstDash val="solid"/>
              <a:round/>
              <a:headEnd/>
              <a:tailEnd/>
            </a:ln>
          </p:spPr>
          <p:txBody>
            <a:bodyPr/>
            <a:lstStyle/>
            <a:p>
              <a:pPr defTabSz="543689">
                <a:defRPr/>
              </a:pPr>
              <a:endParaRPr lang="zh-CN" altLang="en-US" sz="3201"/>
            </a:p>
          </p:txBody>
        </p:sp>
        <p:sp>
          <p:nvSpPr>
            <p:cNvPr id="381" name="Freeform 308"/>
            <p:cNvSpPr>
              <a:spLocks/>
            </p:cNvSpPr>
            <p:nvPr/>
          </p:nvSpPr>
          <p:spPr bwMode="auto">
            <a:xfrm>
              <a:off x="1520826" y="2443163"/>
              <a:ext cx="3175" cy="3175"/>
            </a:xfrm>
            <a:custGeom>
              <a:avLst/>
              <a:gdLst>
                <a:gd name="T0" fmla="*/ 2 w 3"/>
                <a:gd name="T1" fmla="*/ 3 h 3"/>
                <a:gd name="T2" fmla="*/ 2 w 3"/>
                <a:gd name="T3" fmla="*/ 3 h 3"/>
                <a:gd name="T4" fmla="*/ 3 w 3"/>
                <a:gd name="T5" fmla="*/ 3 h 3"/>
                <a:gd name="T6" fmla="*/ 3 w 3"/>
                <a:gd name="T7" fmla="*/ 3 h 3"/>
                <a:gd name="T8" fmla="*/ 2 w 3"/>
                <a:gd name="T9" fmla="*/ 3 h 3"/>
                <a:gd name="T10" fmla="*/ 1 w 3"/>
                <a:gd name="T11" fmla="*/ 2 h 3"/>
                <a:gd name="T12" fmla="*/ 3 w 3"/>
                <a:gd name="T13" fmla="*/ 2 h 3"/>
                <a:gd name="T14" fmla="*/ 3 w 3"/>
                <a:gd name="T15" fmla="*/ 1 h 3"/>
                <a:gd name="T16" fmla="*/ 1 w 3"/>
                <a:gd name="T17" fmla="*/ 1 h 3"/>
                <a:gd name="T18" fmla="*/ 2 w 3"/>
                <a:gd name="T19" fmla="*/ 1 h 3"/>
                <a:gd name="T20" fmla="*/ 3 w 3"/>
                <a:gd name="T21" fmla="*/ 1 h 3"/>
                <a:gd name="T22" fmla="*/ 3 w 3"/>
                <a:gd name="T23" fmla="*/ 0 h 3"/>
                <a:gd name="T24" fmla="*/ 2 w 3"/>
                <a:gd name="T25" fmla="*/ 0 h 3"/>
                <a:gd name="T26" fmla="*/ 0 w 3"/>
                <a:gd name="T27" fmla="*/ 2 h 3"/>
                <a:gd name="T28" fmla="*/ 1 w 3"/>
                <a:gd name="T29" fmla="*/ 3 h 3"/>
                <a:gd name="T30" fmla="*/ 2 w 3"/>
                <a:gd name="T31" fmla="*/ 3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 h="3">
                  <a:moveTo>
                    <a:pt x="2" y="3"/>
                  </a:moveTo>
                  <a:lnTo>
                    <a:pt x="2" y="3"/>
                  </a:lnTo>
                  <a:lnTo>
                    <a:pt x="3" y="3"/>
                  </a:lnTo>
                  <a:lnTo>
                    <a:pt x="3" y="3"/>
                  </a:lnTo>
                  <a:lnTo>
                    <a:pt x="2" y="3"/>
                  </a:lnTo>
                  <a:cubicBezTo>
                    <a:pt x="1" y="3"/>
                    <a:pt x="1" y="2"/>
                    <a:pt x="1" y="2"/>
                  </a:cubicBezTo>
                  <a:lnTo>
                    <a:pt x="3" y="2"/>
                  </a:lnTo>
                  <a:lnTo>
                    <a:pt x="3" y="1"/>
                  </a:lnTo>
                  <a:lnTo>
                    <a:pt x="1" y="1"/>
                  </a:lnTo>
                  <a:cubicBezTo>
                    <a:pt x="1" y="1"/>
                    <a:pt x="1" y="1"/>
                    <a:pt x="2" y="1"/>
                  </a:cubicBezTo>
                  <a:lnTo>
                    <a:pt x="3" y="1"/>
                  </a:lnTo>
                  <a:lnTo>
                    <a:pt x="3" y="0"/>
                  </a:lnTo>
                  <a:lnTo>
                    <a:pt x="2" y="0"/>
                  </a:lnTo>
                  <a:cubicBezTo>
                    <a:pt x="1" y="0"/>
                    <a:pt x="0" y="1"/>
                    <a:pt x="0" y="2"/>
                  </a:cubicBezTo>
                  <a:cubicBezTo>
                    <a:pt x="0" y="2"/>
                    <a:pt x="0" y="3"/>
                    <a:pt x="1" y="3"/>
                  </a:cubicBezTo>
                  <a:cubicBezTo>
                    <a:pt x="1" y="3"/>
                    <a:pt x="1" y="3"/>
                    <a:pt x="2" y="3"/>
                  </a:cubicBezTo>
                  <a:close/>
                </a:path>
              </a:pathLst>
            </a:custGeom>
            <a:grpFill/>
            <a:ln w="0">
              <a:noFill/>
              <a:prstDash val="solid"/>
              <a:round/>
              <a:headEnd/>
              <a:tailEnd/>
            </a:ln>
          </p:spPr>
          <p:txBody>
            <a:bodyPr/>
            <a:lstStyle/>
            <a:p>
              <a:pPr defTabSz="543689">
                <a:defRPr/>
              </a:pPr>
              <a:endParaRPr lang="zh-CN" altLang="en-US" sz="3201"/>
            </a:p>
          </p:txBody>
        </p:sp>
        <p:sp>
          <p:nvSpPr>
            <p:cNvPr id="382" name="Freeform 309"/>
            <p:cNvSpPr>
              <a:spLocks/>
            </p:cNvSpPr>
            <p:nvPr/>
          </p:nvSpPr>
          <p:spPr bwMode="auto">
            <a:xfrm>
              <a:off x="1524001" y="2443163"/>
              <a:ext cx="1588" cy="3175"/>
            </a:xfrm>
            <a:custGeom>
              <a:avLst/>
              <a:gdLst>
                <a:gd name="T0" fmla="*/ 1 w 1"/>
                <a:gd name="T1" fmla="*/ 0 h 3"/>
                <a:gd name="T2" fmla="*/ 1 w 1"/>
                <a:gd name="T3" fmla="*/ 0 h 3"/>
                <a:gd name="T4" fmla="*/ 0 w 1"/>
                <a:gd name="T5" fmla="*/ 0 h 3"/>
                <a:gd name="T6" fmla="*/ 0 w 1"/>
                <a:gd name="T7" fmla="*/ 3 h 3"/>
                <a:gd name="T8" fmla="*/ 1 w 1"/>
                <a:gd name="T9" fmla="*/ 3 h 3"/>
                <a:gd name="T10" fmla="*/ 1 w 1"/>
                <a:gd name="T11" fmla="*/ 0 h 3"/>
              </a:gdLst>
              <a:ahLst/>
              <a:cxnLst>
                <a:cxn ang="0">
                  <a:pos x="T0" y="T1"/>
                </a:cxn>
                <a:cxn ang="0">
                  <a:pos x="T2" y="T3"/>
                </a:cxn>
                <a:cxn ang="0">
                  <a:pos x="T4" y="T5"/>
                </a:cxn>
                <a:cxn ang="0">
                  <a:pos x="T6" y="T7"/>
                </a:cxn>
                <a:cxn ang="0">
                  <a:pos x="T8" y="T9"/>
                </a:cxn>
                <a:cxn ang="0">
                  <a:pos x="T10" y="T11"/>
                </a:cxn>
              </a:cxnLst>
              <a:rect l="0" t="0" r="r" b="b"/>
              <a:pathLst>
                <a:path w="1" h="3">
                  <a:moveTo>
                    <a:pt x="1" y="0"/>
                  </a:moveTo>
                  <a:lnTo>
                    <a:pt x="1" y="0"/>
                  </a:lnTo>
                  <a:lnTo>
                    <a:pt x="0" y="0"/>
                  </a:lnTo>
                  <a:lnTo>
                    <a:pt x="0" y="3"/>
                  </a:lnTo>
                  <a:lnTo>
                    <a:pt x="1" y="3"/>
                  </a:lnTo>
                  <a:lnTo>
                    <a:pt x="1" y="0"/>
                  </a:lnTo>
                  <a:close/>
                </a:path>
              </a:pathLst>
            </a:custGeom>
            <a:grpFill/>
            <a:ln w="0">
              <a:noFill/>
              <a:prstDash val="solid"/>
              <a:round/>
              <a:headEnd/>
              <a:tailEnd/>
            </a:ln>
          </p:spPr>
          <p:txBody>
            <a:bodyPr/>
            <a:lstStyle/>
            <a:p>
              <a:pPr defTabSz="543689">
                <a:defRPr/>
              </a:pPr>
              <a:endParaRPr lang="zh-CN" altLang="en-US" sz="3201"/>
            </a:p>
          </p:txBody>
        </p:sp>
        <p:sp>
          <p:nvSpPr>
            <p:cNvPr id="383" name="Freeform 310"/>
            <p:cNvSpPr>
              <a:spLocks/>
            </p:cNvSpPr>
            <p:nvPr/>
          </p:nvSpPr>
          <p:spPr bwMode="auto">
            <a:xfrm>
              <a:off x="1497013" y="2441575"/>
              <a:ext cx="3175" cy="4763"/>
            </a:xfrm>
            <a:custGeom>
              <a:avLst/>
              <a:gdLst>
                <a:gd name="T0" fmla="*/ 3 w 3"/>
                <a:gd name="T1" fmla="*/ 4 h 4"/>
                <a:gd name="T2" fmla="*/ 3 w 3"/>
                <a:gd name="T3" fmla="*/ 4 h 4"/>
                <a:gd name="T4" fmla="*/ 3 w 3"/>
                <a:gd name="T5" fmla="*/ 4 h 4"/>
                <a:gd name="T6" fmla="*/ 3 w 3"/>
                <a:gd name="T7" fmla="*/ 4 h 4"/>
                <a:gd name="T8" fmla="*/ 1 w 3"/>
                <a:gd name="T9" fmla="*/ 0 h 4"/>
                <a:gd name="T10" fmla="*/ 0 w 3"/>
                <a:gd name="T11" fmla="*/ 1 h 4"/>
                <a:gd name="T12" fmla="*/ 1 w 3"/>
                <a:gd name="T13" fmla="*/ 2 h 4"/>
                <a:gd name="T14" fmla="*/ 3 w 3"/>
                <a:gd name="T15" fmla="*/ 4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4">
                  <a:moveTo>
                    <a:pt x="3" y="4"/>
                  </a:moveTo>
                  <a:lnTo>
                    <a:pt x="3" y="4"/>
                  </a:lnTo>
                  <a:cubicBezTo>
                    <a:pt x="3" y="4"/>
                    <a:pt x="3" y="4"/>
                    <a:pt x="3" y="4"/>
                  </a:cubicBezTo>
                  <a:cubicBezTo>
                    <a:pt x="3" y="4"/>
                    <a:pt x="3" y="4"/>
                    <a:pt x="3" y="4"/>
                  </a:cubicBezTo>
                  <a:cubicBezTo>
                    <a:pt x="2" y="1"/>
                    <a:pt x="1" y="0"/>
                    <a:pt x="1" y="0"/>
                  </a:cubicBezTo>
                  <a:cubicBezTo>
                    <a:pt x="1" y="0"/>
                    <a:pt x="0" y="0"/>
                    <a:pt x="0" y="1"/>
                  </a:cubicBezTo>
                  <a:cubicBezTo>
                    <a:pt x="0" y="2"/>
                    <a:pt x="1" y="2"/>
                    <a:pt x="1" y="2"/>
                  </a:cubicBezTo>
                  <a:cubicBezTo>
                    <a:pt x="1" y="3"/>
                    <a:pt x="3" y="4"/>
                    <a:pt x="3" y="4"/>
                  </a:cubicBezTo>
                  <a:close/>
                </a:path>
              </a:pathLst>
            </a:custGeom>
            <a:grpFill/>
            <a:ln w="0">
              <a:noFill/>
              <a:prstDash val="solid"/>
              <a:round/>
              <a:headEnd/>
              <a:tailEnd/>
            </a:ln>
          </p:spPr>
          <p:txBody>
            <a:bodyPr/>
            <a:lstStyle/>
            <a:p>
              <a:pPr defTabSz="543689">
                <a:defRPr/>
              </a:pPr>
              <a:endParaRPr lang="zh-CN" altLang="en-US" sz="3201"/>
            </a:p>
          </p:txBody>
        </p:sp>
        <p:sp>
          <p:nvSpPr>
            <p:cNvPr id="384" name="Freeform 311"/>
            <p:cNvSpPr>
              <a:spLocks/>
            </p:cNvSpPr>
            <p:nvPr/>
          </p:nvSpPr>
          <p:spPr bwMode="auto">
            <a:xfrm>
              <a:off x="1497013" y="2446338"/>
              <a:ext cx="3175" cy="0"/>
            </a:xfrm>
            <a:custGeom>
              <a:avLst/>
              <a:gdLst>
                <a:gd name="T0" fmla="*/ 0 w 3"/>
                <a:gd name="T1" fmla="*/ 0 h 1"/>
                <a:gd name="T2" fmla="*/ 0 w 3"/>
                <a:gd name="T3" fmla="*/ 0 h 1"/>
                <a:gd name="T4" fmla="*/ 2 w 3"/>
                <a:gd name="T5" fmla="*/ 1 h 1"/>
                <a:gd name="T6" fmla="*/ 3 w 3"/>
                <a:gd name="T7" fmla="*/ 0 h 1"/>
                <a:gd name="T8" fmla="*/ 3 w 3"/>
                <a:gd name="T9" fmla="*/ 0 h 1"/>
                <a:gd name="T10" fmla="*/ 3 w 3"/>
                <a:gd name="T11" fmla="*/ 0 h 1"/>
                <a:gd name="T12" fmla="*/ 0 w 3"/>
                <a:gd name="T13" fmla="*/ 0 h 1"/>
              </a:gdLst>
              <a:ahLst/>
              <a:cxnLst>
                <a:cxn ang="0">
                  <a:pos x="T0" y="T1"/>
                </a:cxn>
                <a:cxn ang="0">
                  <a:pos x="T2" y="T3"/>
                </a:cxn>
                <a:cxn ang="0">
                  <a:pos x="T4" y="T5"/>
                </a:cxn>
                <a:cxn ang="0">
                  <a:pos x="T6" y="T7"/>
                </a:cxn>
                <a:cxn ang="0">
                  <a:pos x="T8" y="T9"/>
                </a:cxn>
                <a:cxn ang="0">
                  <a:pos x="T10" y="T11"/>
                </a:cxn>
                <a:cxn ang="0">
                  <a:pos x="T12" y="T13"/>
                </a:cxn>
              </a:cxnLst>
              <a:rect l="0" t="0" r="r" b="b"/>
              <a:pathLst>
                <a:path w="3" h="1">
                  <a:moveTo>
                    <a:pt x="0" y="0"/>
                  </a:moveTo>
                  <a:lnTo>
                    <a:pt x="0" y="0"/>
                  </a:lnTo>
                  <a:cubicBezTo>
                    <a:pt x="1" y="1"/>
                    <a:pt x="1" y="1"/>
                    <a:pt x="2" y="1"/>
                  </a:cubicBezTo>
                  <a:cubicBezTo>
                    <a:pt x="2" y="1"/>
                    <a:pt x="3" y="1"/>
                    <a:pt x="3" y="0"/>
                  </a:cubicBezTo>
                  <a:cubicBezTo>
                    <a:pt x="3" y="0"/>
                    <a:pt x="3" y="0"/>
                    <a:pt x="3" y="0"/>
                  </a:cubicBezTo>
                  <a:cubicBezTo>
                    <a:pt x="3" y="0"/>
                    <a:pt x="3" y="0"/>
                    <a:pt x="3" y="0"/>
                  </a:cubicBezTo>
                  <a:lnTo>
                    <a:pt x="0" y="0"/>
                  </a:lnTo>
                  <a:close/>
                </a:path>
              </a:pathLst>
            </a:custGeom>
            <a:grpFill/>
            <a:ln w="0">
              <a:noFill/>
              <a:prstDash val="solid"/>
              <a:round/>
              <a:headEnd/>
              <a:tailEnd/>
            </a:ln>
          </p:spPr>
          <p:txBody>
            <a:bodyPr/>
            <a:lstStyle/>
            <a:p>
              <a:pPr defTabSz="543689">
                <a:defRPr/>
              </a:pPr>
              <a:endParaRPr lang="zh-CN" altLang="en-US" sz="3201"/>
            </a:p>
          </p:txBody>
        </p:sp>
        <p:sp>
          <p:nvSpPr>
            <p:cNvPr id="385" name="Freeform 312"/>
            <p:cNvSpPr>
              <a:spLocks/>
            </p:cNvSpPr>
            <p:nvPr/>
          </p:nvSpPr>
          <p:spPr bwMode="auto">
            <a:xfrm>
              <a:off x="1497013" y="2443163"/>
              <a:ext cx="3175" cy="3175"/>
            </a:xfrm>
            <a:custGeom>
              <a:avLst/>
              <a:gdLst>
                <a:gd name="T0" fmla="*/ 1 w 4"/>
                <a:gd name="T1" fmla="*/ 1 h 2"/>
                <a:gd name="T2" fmla="*/ 1 w 4"/>
                <a:gd name="T3" fmla="*/ 1 h 2"/>
                <a:gd name="T4" fmla="*/ 1 w 4"/>
                <a:gd name="T5" fmla="*/ 2 h 2"/>
                <a:gd name="T6" fmla="*/ 2 w 4"/>
                <a:gd name="T7" fmla="*/ 2 h 2"/>
                <a:gd name="T8" fmla="*/ 4 w 4"/>
                <a:gd name="T9" fmla="*/ 2 h 2"/>
                <a:gd name="T10" fmla="*/ 4 w 4"/>
                <a:gd name="T11" fmla="*/ 2 h 2"/>
                <a:gd name="T12" fmla="*/ 4 w 4"/>
                <a:gd name="T13" fmla="*/ 2 h 2"/>
                <a:gd name="T14" fmla="*/ 1 w 4"/>
                <a:gd name="T15" fmla="*/ 0 h 2"/>
                <a:gd name="T16" fmla="*/ 1 w 4"/>
                <a:gd name="T17" fmla="*/ 1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2">
                  <a:moveTo>
                    <a:pt x="1" y="1"/>
                  </a:moveTo>
                  <a:lnTo>
                    <a:pt x="1" y="1"/>
                  </a:lnTo>
                  <a:cubicBezTo>
                    <a:pt x="1" y="2"/>
                    <a:pt x="1" y="2"/>
                    <a:pt x="1" y="2"/>
                  </a:cubicBezTo>
                  <a:cubicBezTo>
                    <a:pt x="2" y="2"/>
                    <a:pt x="2" y="2"/>
                    <a:pt x="2" y="2"/>
                  </a:cubicBezTo>
                  <a:cubicBezTo>
                    <a:pt x="2" y="2"/>
                    <a:pt x="4" y="2"/>
                    <a:pt x="4" y="2"/>
                  </a:cubicBezTo>
                  <a:lnTo>
                    <a:pt x="4" y="2"/>
                  </a:lnTo>
                  <a:lnTo>
                    <a:pt x="4" y="2"/>
                  </a:lnTo>
                  <a:cubicBezTo>
                    <a:pt x="3" y="1"/>
                    <a:pt x="1" y="0"/>
                    <a:pt x="1" y="0"/>
                  </a:cubicBezTo>
                  <a:cubicBezTo>
                    <a:pt x="0" y="1"/>
                    <a:pt x="1" y="1"/>
                    <a:pt x="1" y="1"/>
                  </a:cubicBezTo>
                  <a:close/>
                </a:path>
              </a:pathLst>
            </a:custGeom>
            <a:grpFill/>
            <a:ln w="0">
              <a:noFill/>
              <a:prstDash val="solid"/>
              <a:round/>
              <a:headEnd/>
              <a:tailEnd/>
            </a:ln>
          </p:spPr>
          <p:txBody>
            <a:bodyPr/>
            <a:lstStyle/>
            <a:p>
              <a:pPr defTabSz="543689">
                <a:defRPr/>
              </a:pPr>
              <a:endParaRPr lang="zh-CN" altLang="en-US" sz="3201"/>
            </a:p>
          </p:txBody>
        </p:sp>
        <p:sp>
          <p:nvSpPr>
            <p:cNvPr id="386" name="Freeform 313"/>
            <p:cNvSpPr>
              <a:spLocks/>
            </p:cNvSpPr>
            <p:nvPr/>
          </p:nvSpPr>
          <p:spPr bwMode="auto">
            <a:xfrm>
              <a:off x="1498601" y="2439988"/>
              <a:ext cx="3175" cy="6350"/>
            </a:xfrm>
            <a:custGeom>
              <a:avLst/>
              <a:gdLst>
                <a:gd name="T0" fmla="*/ 2 w 2"/>
                <a:gd name="T1" fmla="*/ 5 h 6"/>
                <a:gd name="T2" fmla="*/ 2 w 2"/>
                <a:gd name="T3" fmla="*/ 5 h 6"/>
                <a:gd name="T4" fmla="*/ 2 w 2"/>
                <a:gd name="T5" fmla="*/ 6 h 6"/>
                <a:gd name="T6" fmla="*/ 2 w 2"/>
                <a:gd name="T7" fmla="*/ 5 h 6"/>
                <a:gd name="T8" fmla="*/ 1 w 2"/>
                <a:gd name="T9" fmla="*/ 0 h 6"/>
                <a:gd name="T10" fmla="*/ 1 w 2"/>
                <a:gd name="T11" fmla="*/ 0 h 6"/>
                <a:gd name="T12" fmla="*/ 0 w 2"/>
                <a:gd name="T13" fmla="*/ 1 h 6"/>
                <a:gd name="T14" fmla="*/ 0 w 2"/>
                <a:gd name="T15" fmla="*/ 2 h 6"/>
                <a:gd name="T16" fmla="*/ 2 w 2"/>
                <a:gd name="T17" fmla="*/ 5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 h="6">
                  <a:moveTo>
                    <a:pt x="2" y="5"/>
                  </a:moveTo>
                  <a:lnTo>
                    <a:pt x="2" y="5"/>
                  </a:lnTo>
                  <a:cubicBezTo>
                    <a:pt x="2" y="6"/>
                    <a:pt x="2" y="6"/>
                    <a:pt x="2" y="6"/>
                  </a:cubicBezTo>
                  <a:cubicBezTo>
                    <a:pt x="2" y="6"/>
                    <a:pt x="2" y="5"/>
                    <a:pt x="2" y="5"/>
                  </a:cubicBezTo>
                  <a:cubicBezTo>
                    <a:pt x="2" y="1"/>
                    <a:pt x="1" y="0"/>
                    <a:pt x="1" y="0"/>
                  </a:cubicBezTo>
                  <a:cubicBezTo>
                    <a:pt x="1" y="0"/>
                    <a:pt x="1" y="0"/>
                    <a:pt x="1" y="0"/>
                  </a:cubicBezTo>
                  <a:cubicBezTo>
                    <a:pt x="0" y="1"/>
                    <a:pt x="0" y="1"/>
                    <a:pt x="0" y="1"/>
                  </a:cubicBezTo>
                  <a:cubicBezTo>
                    <a:pt x="0" y="2"/>
                    <a:pt x="0" y="2"/>
                    <a:pt x="0" y="2"/>
                  </a:cubicBezTo>
                  <a:cubicBezTo>
                    <a:pt x="0" y="3"/>
                    <a:pt x="1" y="5"/>
                    <a:pt x="2" y="5"/>
                  </a:cubicBezTo>
                  <a:close/>
                </a:path>
              </a:pathLst>
            </a:custGeom>
            <a:grpFill/>
            <a:ln w="0">
              <a:noFill/>
              <a:prstDash val="solid"/>
              <a:round/>
              <a:headEnd/>
              <a:tailEnd/>
            </a:ln>
          </p:spPr>
          <p:txBody>
            <a:bodyPr/>
            <a:lstStyle/>
            <a:p>
              <a:pPr defTabSz="543689">
                <a:defRPr/>
              </a:pPr>
              <a:endParaRPr lang="zh-CN" altLang="en-US" sz="3201"/>
            </a:p>
          </p:txBody>
        </p:sp>
        <p:sp>
          <p:nvSpPr>
            <p:cNvPr id="387" name="Freeform 314"/>
            <p:cNvSpPr>
              <a:spLocks/>
            </p:cNvSpPr>
            <p:nvPr/>
          </p:nvSpPr>
          <p:spPr bwMode="auto">
            <a:xfrm>
              <a:off x="1501776" y="2439988"/>
              <a:ext cx="1588" cy="6350"/>
            </a:xfrm>
            <a:custGeom>
              <a:avLst/>
              <a:gdLst>
                <a:gd name="T0" fmla="*/ 0 w 2"/>
                <a:gd name="T1" fmla="*/ 6 h 6"/>
                <a:gd name="T2" fmla="*/ 0 w 2"/>
                <a:gd name="T3" fmla="*/ 6 h 6"/>
                <a:gd name="T4" fmla="*/ 0 w 2"/>
                <a:gd name="T5" fmla="*/ 5 h 6"/>
                <a:gd name="T6" fmla="*/ 2 w 2"/>
                <a:gd name="T7" fmla="*/ 2 h 6"/>
                <a:gd name="T8" fmla="*/ 2 w 2"/>
                <a:gd name="T9" fmla="*/ 1 h 6"/>
                <a:gd name="T10" fmla="*/ 1 w 2"/>
                <a:gd name="T11" fmla="*/ 0 h 6"/>
                <a:gd name="T12" fmla="*/ 1 w 2"/>
                <a:gd name="T13" fmla="*/ 0 h 6"/>
                <a:gd name="T14" fmla="*/ 0 w 2"/>
                <a:gd name="T15" fmla="*/ 5 h 6"/>
                <a:gd name="T16" fmla="*/ 0 w 2"/>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 h="6">
                  <a:moveTo>
                    <a:pt x="0" y="6"/>
                  </a:moveTo>
                  <a:lnTo>
                    <a:pt x="0" y="6"/>
                  </a:lnTo>
                  <a:cubicBezTo>
                    <a:pt x="0" y="6"/>
                    <a:pt x="0" y="5"/>
                    <a:pt x="0" y="5"/>
                  </a:cubicBezTo>
                  <a:cubicBezTo>
                    <a:pt x="1" y="5"/>
                    <a:pt x="2" y="3"/>
                    <a:pt x="2" y="2"/>
                  </a:cubicBezTo>
                  <a:cubicBezTo>
                    <a:pt x="2" y="2"/>
                    <a:pt x="2" y="2"/>
                    <a:pt x="2" y="1"/>
                  </a:cubicBezTo>
                  <a:cubicBezTo>
                    <a:pt x="2" y="1"/>
                    <a:pt x="2" y="1"/>
                    <a:pt x="1" y="0"/>
                  </a:cubicBezTo>
                  <a:cubicBezTo>
                    <a:pt x="1" y="0"/>
                    <a:pt x="1" y="0"/>
                    <a:pt x="1" y="0"/>
                  </a:cubicBezTo>
                  <a:cubicBezTo>
                    <a:pt x="1" y="0"/>
                    <a:pt x="0" y="1"/>
                    <a:pt x="0" y="5"/>
                  </a:cubicBezTo>
                  <a:lnTo>
                    <a:pt x="0" y="6"/>
                  </a:lnTo>
                  <a:close/>
                </a:path>
              </a:pathLst>
            </a:custGeom>
            <a:grpFill/>
            <a:ln w="0">
              <a:noFill/>
              <a:prstDash val="solid"/>
              <a:round/>
              <a:headEnd/>
              <a:tailEnd/>
            </a:ln>
          </p:spPr>
          <p:txBody>
            <a:bodyPr/>
            <a:lstStyle/>
            <a:p>
              <a:pPr defTabSz="543689">
                <a:defRPr/>
              </a:pPr>
              <a:endParaRPr lang="zh-CN" altLang="en-US" sz="3201"/>
            </a:p>
          </p:txBody>
        </p:sp>
        <p:sp>
          <p:nvSpPr>
            <p:cNvPr id="388" name="Freeform 315"/>
            <p:cNvSpPr>
              <a:spLocks/>
            </p:cNvSpPr>
            <p:nvPr/>
          </p:nvSpPr>
          <p:spPr bwMode="auto">
            <a:xfrm>
              <a:off x="1501776" y="2446338"/>
              <a:ext cx="3175" cy="1588"/>
            </a:xfrm>
            <a:custGeom>
              <a:avLst/>
              <a:gdLst>
                <a:gd name="T0" fmla="*/ 0 w 3"/>
                <a:gd name="T1" fmla="*/ 0 h 2"/>
                <a:gd name="T2" fmla="*/ 0 w 3"/>
                <a:gd name="T3" fmla="*/ 0 h 2"/>
                <a:gd name="T4" fmla="*/ 0 w 3"/>
                <a:gd name="T5" fmla="*/ 0 h 2"/>
                <a:gd name="T6" fmla="*/ 2 w 3"/>
                <a:gd name="T7" fmla="*/ 1 h 2"/>
                <a:gd name="T8" fmla="*/ 3 w 3"/>
                <a:gd name="T9" fmla="*/ 0 h 2"/>
                <a:gd name="T10" fmla="*/ 0 w 3"/>
                <a:gd name="T11" fmla="*/ 0 h 2"/>
                <a:gd name="T12" fmla="*/ 0 w 3"/>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3" h="2">
                  <a:moveTo>
                    <a:pt x="0" y="0"/>
                  </a:moveTo>
                  <a:lnTo>
                    <a:pt x="0" y="0"/>
                  </a:lnTo>
                  <a:lnTo>
                    <a:pt x="0" y="0"/>
                  </a:lnTo>
                  <a:cubicBezTo>
                    <a:pt x="0" y="1"/>
                    <a:pt x="1" y="1"/>
                    <a:pt x="2" y="1"/>
                  </a:cubicBezTo>
                  <a:cubicBezTo>
                    <a:pt x="2" y="1"/>
                    <a:pt x="2" y="2"/>
                    <a:pt x="3" y="0"/>
                  </a:cubicBezTo>
                  <a:lnTo>
                    <a:pt x="0" y="0"/>
                  </a:lnTo>
                  <a:cubicBezTo>
                    <a:pt x="0" y="0"/>
                    <a:pt x="0" y="0"/>
                    <a:pt x="0" y="0"/>
                  </a:cubicBezTo>
                  <a:close/>
                </a:path>
              </a:pathLst>
            </a:custGeom>
            <a:grpFill/>
            <a:ln w="0">
              <a:noFill/>
              <a:prstDash val="solid"/>
              <a:round/>
              <a:headEnd/>
              <a:tailEnd/>
            </a:ln>
          </p:spPr>
          <p:txBody>
            <a:bodyPr/>
            <a:lstStyle/>
            <a:p>
              <a:pPr defTabSz="543689">
                <a:defRPr/>
              </a:pPr>
              <a:endParaRPr lang="zh-CN" altLang="en-US" sz="3201"/>
            </a:p>
          </p:txBody>
        </p:sp>
        <p:sp>
          <p:nvSpPr>
            <p:cNvPr id="389" name="Freeform 316"/>
            <p:cNvSpPr>
              <a:spLocks/>
            </p:cNvSpPr>
            <p:nvPr/>
          </p:nvSpPr>
          <p:spPr bwMode="auto">
            <a:xfrm>
              <a:off x="1501776" y="2443163"/>
              <a:ext cx="4763" cy="3175"/>
            </a:xfrm>
            <a:custGeom>
              <a:avLst/>
              <a:gdLst>
                <a:gd name="T0" fmla="*/ 0 w 4"/>
                <a:gd name="T1" fmla="*/ 2 h 2"/>
                <a:gd name="T2" fmla="*/ 0 w 4"/>
                <a:gd name="T3" fmla="*/ 2 h 2"/>
                <a:gd name="T4" fmla="*/ 0 w 4"/>
                <a:gd name="T5" fmla="*/ 2 h 2"/>
                <a:gd name="T6" fmla="*/ 2 w 4"/>
                <a:gd name="T7" fmla="*/ 2 h 2"/>
                <a:gd name="T8" fmla="*/ 3 w 4"/>
                <a:gd name="T9" fmla="*/ 2 h 2"/>
                <a:gd name="T10" fmla="*/ 4 w 4"/>
                <a:gd name="T11" fmla="*/ 1 h 2"/>
                <a:gd name="T12" fmla="*/ 4 w 4"/>
                <a:gd name="T13" fmla="*/ 0 h 2"/>
                <a:gd name="T14" fmla="*/ 0 w 4"/>
                <a:gd name="T15" fmla="*/ 2 h 2"/>
                <a:gd name="T16" fmla="*/ 0 w 4"/>
                <a:gd name="T17" fmla="*/ 2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2">
                  <a:moveTo>
                    <a:pt x="0" y="2"/>
                  </a:moveTo>
                  <a:lnTo>
                    <a:pt x="0" y="2"/>
                  </a:lnTo>
                  <a:lnTo>
                    <a:pt x="0" y="2"/>
                  </a:lnTo>
                  <a:lnTo>
                    <a:pt x="2" y="2"/>
                  </a:lnTo>
                  <a:cubicBezTo>
                    <a:pt x="2" y="2"/>
                    <a:pt x="2" y="2"/>
                    <a:pt x="3" y="2"/>
                  </a:cubicBezTo>
                  <a:cubicBezTo>
                    <a:pt x="3" y="2"/>
                    <a:pt x="3" y="2"/>
                    <a:pt x="4" y="1"/>
                  </a:cubicBezTo>
                  <a:cubicBezTo>
                    <a:pt x="4" y="1"/>
                    <a:pt x="4" y="1"/>
                    <a:pt x="4" y="0"/>
                  </a:cubicBezTo>
                  <a:cubicBezTo>
                    <a:pt x="4" y="0"/>
                    <a:pt x="1" y="1"/>
                    <a:pt x="0" y="2"/>
                  </a:cubicBezTo>
                  <a:cubicBezTo>
                    <a:pt x="0" y="2"/>
                    <a:pt x="0" y="2"/>
                    <a:pt x="0" y="2"/>
                  </a:cubicBezTo>
                  <a:close/>
                </a:path>
              </a:pathLst>
            </a:custGeom>
            <a:grpFill/>
            <a:ln w="0">
              <a:noFill/>
              <a:prstDash val="solid"/>
              <a:round/>
              <a:headEnd/>
              <a:tailEnd/>
            </a:ln>
          </p:spPr>
          <p:txBody>
            <a:bodyPr/>
            <a:lstStyle/>
            <a:p>
              <a:pPr defTabSz="543689">
                <a:defRPr/>
              </a:pPr>
              <a:endParaRPr lang="zh-CN" altLang="en-US" sz="3201"/>
            </a:p>
          </p:txBody>
        </p:sp>
        <p:sp>
          <p:nvSpPr>
            <p:cNvPr id="390" name="Freeform 317"/>
            <p:cNvSpPr>
              <a:spLocks/>
            </p:cNvSpPr>
            <p:nvPr/>
          </p:nvSpPr>
          <p:spPr bwMode="auto">
            <a:xfrm>
              <a:off x="1501776" y="2441575"/>
              <a:ext cx="3175" cy="4763"/>
            </a:xfrm>
            <a:custGeom>
              <a:avLst/>
              <a:gdLst>
                <a:gd name="T0" fmla="*/ 0 w 3"/>
                <a:gd name="T1" fmla="*/ 4 h 4"/>
                <a:gd name="T2" fmla="*/ 0 w 3"/>
                <a:gd name="T3" fmla="*/ 4 h 4"/>
                <a:gd name="T4" fmla="*/ 0 w 3"/>
                <a:gd name="T5" fmla="*/ 4 h 4"/>
                <a:gd name="T6" fmla="*/ 3 w 3"/>
                <a:gd name="T7" fmla="*/ 2 h 4"/>
                <a:gd name="T8" fmla="*/ 3 w 3"/>
                <a:gd name="T9" fmla="*/ 1 h 4"/>
                <a:gd name="T10" fmla="*/ 2 w 3"/>
                <a:gd name="T11" fmla="*/ 0 h 4"/>
                <a:gd name="T12" fmla="*/ 0 w 3"/>
                <a:gd name="T13" fmla="*/ 4 h 4"/>
                <a:gd name="T14" fmla="*/ 0 w 3"/>
                <a:gd name="T15" fmla="*/ 4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4">
                  <a:moveTo>
                    <a:pt x="0" y="4"/>
                  </a:moveTo>
                  <a:lnTo>
                    <a:pt x="0" y="4"/>
                  </a:lnTo>
                  <a:cubicBezTo>
                    <a:pt x="0" y="4"/>
                    <a:pt x="0" y="4"/>
                    <a:pt x="0" y="4"/>
                  </a:cubicBezTo>
                  <a:cubicBezTo>
                    <a:pt x="0" y="4"/>
                    <a:pt x="2" y="3"/>
                    <a:pt x="3" y="2"/>
                  </a:cubicBezTo>
                  <a:cubicBezTo>
                    <a:pt x="3" y="2"/>
                    <a:pt x="3" y="2"/>
                    <a:pt x="3" y="1"/>
                  </a:cubicBezTo>
                  <a:cubicBezTo>
                    <a:pt x="3" y="0"/>
                    <a:pt x="2" y="0"/>
                    <a:pt x="2" y="0"/>
                  </a:cubicBezTo>
                  <a:cubicBezTo>
                    <a:pt x="2" y="0"/>
                    <a:pt x="1" y="1"/>
                    <a:pt x="0" y="4"/>
                  </a:cubicBezTo>
                  <a:cubicBezTo>
                    <a:pt x="0" y="4"/>
                    <a:pt x="0" y="4"/>
                    <a:pt x="0" y="4"/>
                  </a:cubicBezTo>
                  <a:close/>
                </a:path>
              </a:pathLst>
            </a:custGeom>
            <a:grpFill/>
            <a:ln w="0">
              <a:noFill/>
              <a:prstDash val="solid"/>
              <a:round/>
              <a:headEnd/>
              <a:tailEnd/>
            </a:ln>
          </p:spPr>
          <p:txBody>
            <a:bodyPr/>
            <a:lstStyle/>
            <a:p>
              <a:pPr defTabSz="543689">
                <a:defRPr/>
              </a:pPr>
              <a:endParaRPr lang="zh-CN" altLang="en-US" sz="3201"/>
            </a:p>
          </p:txBody>
        </p:sp>
        <p:sp>
          <p:nvSpPr>
            <p:cNvPr id="391" name="Freeform 318"/>
            <p:cNvSpPr>
              <a:spLocks/>
            </p:cNvSpPr>
            <p:nvPr/>
          </p:nvSpPr>
          <p:spPr bwMode="auto">
            <a:xfrm>
              <a:off x="1508126" y="2562225"/>
              <a:ext cx="1588" cy="1588"/>
            </a:xfrm>
            <a:custGeom>
              <a:avLst/>
              <a:gdLst>
                <a:gd name="T0" fmla="*/ 0 w 2"/>
                <a:gd name="T1" fmla="*/ 2 h 3"/>
                <a:gd name="T2" fmla="*/ 0 w 2"/>
                <a:gd name="T3" fmla="*/ 2 h 3"/>
                <a:gd name="T4" fmla="*/ 2 w 2"/>
                <a:gd name="T5" fmla="*/ 2 h 3"/>
                <a:gd name="T6" fmla="*/ 2 w 2"/>
                <a:gd name="T7" fmla="*/ 3 h 3"/>
                <a:gd name="T8" fmla="*/ 2 w 2"/>
                <a:gd name="T9" fmla="*/ 3 h 3"/>
                <a:gd name="T10" fmla="*/ 2 w 2"/>
                <a:gd name="T11" fmla="*/ 0 h 3"/>
                <a:gd name="T12" fmla="*/ 2 w 2"/>
                <a:gd name="T13" fmla="*/ 0 h 3"/>
                <a:gd name="T14" fmla="*/ 2 w 2"/>
                <a:gd name="T15" fmla="*/ 1 h 3"/>
                <a:gd name="T16" fmla="*/ 0 w 2"/>
                <a:gd name="T17" fmla="*/ 1 h 3"/>
                <a:gd name="T18" fmla="*/ 0 w 2"/>
                <a:gd name="T19" fmla="*/ 0 h 3"/>
                <a:gd name="T20" fmla="*/ 0 w 2"/>
                <a:gd name="T21" fmla="*/ 0 h 3"/>
                <a:gd name="T22" fmla="*/ 0 w 2"/>
                <a:gd name="T23" fmla="*/ 3 h 3"/>
                <a:gd name="T24" fmla="*/ 0 w 2"/>
                <a:gd name="T25" fmla="*/ 3 h 3"/>
                <a:gd name="T26" fmla="*/ 0 w 2"/>
                <a:gd name="T27" fmla="*/ 2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 h="3">
                  <a:moveTo>
                    <a:pt x="0" y="2"/>
                  </a:moveTo>
                  <a:lnTo>
                    <a:pt x="0" y="2"/>
                  </a:lnTo>
                  <a:lnTo>
                    <a:pt x="2" y="2"/>
                  </a:lnTo>
                  <a:lnTo>
                    <a:pt x="2" y="3"/>
                  </a:lnTo>
                  <a:lnTo>
                    <a:pt x="2" y="3"/>
                  </a:lnTo>
                  <a:lnTo>
                    <a:pt x="2" y="0"/>
                  </a:lnTo>
                  <a:lnTo>
                    <a:pt x="2" y="0"/>
                  </a:lnTo>
                  <a:lnTo>
                    <a:pt x="2" y="1"/>
                  </a:lnTo>
                  <a:lnTo>
                    <a:pt x="0" y="1"/>
                  </a:lnTo>
                  <a:lnTo>
                    <a:pt x="0" y="0"/>
                  </a:lnTo>
                  <a:lnTo>
                    <a:pt x="0" y="0"/>
                  </a:lnTo>
                  <a:lnTo>
                    <a:pt x="0" y="3"/>
                  </a:lnTo>
                  <a:lnTo>
                    <a:pt x="0" y="3"/>
                  </a:lnTo>
                  <a:lnTo>
                    <a:pt x="0" y="2"/>
                  </a:lnTo>
                  <a:close/>
                </a:path>
              </a:pathLst>
            </a:custGeom>
            <a:grpFill/>
            <a:ln w="0">
              <a:noFill/>
              <a:prstDash val="solid"/>
              <a:round/>
              <a:headEnd/>
              <a:tailEnd/>
            </a:ln>
          </p:spPr>
          <p:txBody>
            <a:bodyPr/>
            <a:lstStyle/>
            <a:p>
              <a:pPr defTabSz="543689">
                <a:defRPr/>
              </a:pPr>
              <a:endParaRPr lang="zh-CN" altLang="en-US" sz="3201"/>
            </a:p>
          </p:txBody>
        </p:sp>
        <p:sp>
          <p:nvSpPr>
            <p:cNvPr id="392" name="Freeform 319"/>
            <p:cNvSpPr>
              <a:spLocks/>
            </p:cNvSpPr>
            <p:nvPr/>
          </p:nvSpPr>
          <p:spPr bwMode="auto">
            <a:xfrm>
              <a:off x="1511301" y="2562225"/>
              <a:ext cx="1588" cy="1588"/>
            </a:xfrm>
            <a:custGeom>
              <a:avLst/>
              <a:gdLst>
                <a:gd name="T0" fmla="*/ 1 w 3"/>
                <a:gd name="T1" fmla="*/ 3 h 3"/>
                <a:gd name="T2" fmla="*/ 1 w 3"/>
                <a:gd name="T3" fmla="*/ 3 h 3"/>
                <a:gd name="T4" fmla="*/ 3 w 3"/>
                <a:gd name="T5" fmla="*/ 3 h 3"/>
                <a:gd name="T6" fmla="*/ 3 w 3"/>
                <a:gd name="T7" fmla="*/ 2 h 3"/>
                <a:gd name="T8" fmla="*/ 3 w 3"/>
                <a:gd name="T9" fmla="*/ 0 h 3"/>
                <a:gd name="T10" fmla="*/ 2 w 3"/>
                <a:gd name="T11" fmla="*/ 0 h 3"/>
                <a:gd name="T12" fmla="*/ 2 w 3"/>
                <a:gd name="T13" fmla="*/ 2 h 3"/>
                <a:gd name="T14" fmla="*/ 1 w 3"/>
                <a:gd name="T15" fmla="*/ 3 h 3"/>
                <a:gd name="T16" fmla="*/ 1 w 3"/>
                <a:gd name="T17" fmla="*/ 2 h 3"/>
                <a:gd name="T18" fmla="*/ 1 w 3"/>
                <a:gd name="T19" fmla="*/ 0 h 3"/>
                <a:gd name="T20" fmla="*/ 0 w 3"/>
                <a:gd name="T21" fmla="*/ 0 h 3"/>
                <a:gd name="T22" fmla="*/ 0 w 3"/>
                <a:gd name="T23" fmla="*/ 2 h 3"/>
                <a:gd name="T24" fmla="*/ 0 w 3"/>
                <a:gd name="T25" fmla="*/ 3 h 3"/>
                <a:gd name="T26" fmla="*/ 1 w 3"/>
                <a:gd name="T27" fmla="*/ 3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 h="3">
                  <a:moveTo>
                    <a:pt x="1" y="3"/>
                  </a:moveTo>
                  <a:lnTo>
                    <a:pt x="1" y="3"/>
                  </a:lnTo>
                  <a:cubicBezTo>
                    <a:pt x="2" y="3"/>
                    <a:pt x="2" y="3"/>
                    <a:pt x="3" y="3"/>
                  </a:cubicBezTo>
                  <a:cubicBezTo>
                    <a:pt x="3" y="2"/>
                    <a:pt x="3" y="2"/>
                    <a:pt x="3" y="2"/>
                  </a:cubicBezTo>
                  <a:lnTo>
                    <a:pt x="3" y="0"/>
                  </a:lnTo>
                  <a:lnTo>
                    <a:pt x="2" y="0"/>
                  </a:lnTo>
                  <a:lnTo>
                    <a:pt x="2" y="2"/>
                  </a:lnTo>
                  <a:cubicBezTo>
                    <a:pt x="2" y="2"/>
                    <a:pt x="2" y="3"/>
                    <a:pt x="1" y="3"/>
                  </a:cubicBezTo>
                  <a:cubicBezTo>
                    <a:pt x="1" y="3"/>
                    <a:pt x="1" y="2"/>
                    <a:pt x="1" y="2"/>
                  </a:cubicBezTo>
                  <a:lnTo>
                    <a:pt x="1" y="0"/>
                  </a:lnTo>
                  <a:lnTo>
                    <a:pt x="0" y="0"/>
                  </a:lnTo>
                  <a:lnTo>
                    <a:pt x="0" y="2"/>
                  </a:lnTo>
                  <a:cubicBezTo>
                    <a:pt x="0" y="2"/>
                    <a:pt x="0" y="2"/>
                    <a:pt x="0" y="3"/>
                  </a:cubicBezTo>
                  <a:cubicBezTo>
                    <a:pt x="0" y="3"/>
                    <a:pt x="1" y="3"/>
                    <a:pt x="1" y="3"/>
                  </a:cubicBezTo>
                  <a:close/>
                </a:path>
              </a:pathLst>
            </a:custGeom>
            <a:grpFill/>
            <a:ln w="0">
              <a:noFill/>
              <a:prstDash val="solid"/>
              <a:round/>
              <a:headEnd/>
              <a:tailEnd/>
            </a:ln>
          </p:spPr>
          <p:txBody>
            <a:bodyPr/>
            <a:lstStyle/>
            <a:p>
              <a:pPr defTabSz="543689">
                <a:defRPr/>
              </a:pPr>
              <a:endParaRPr lang="zh-CN" altLang="en-US" sz="3201"/>
            </a:p>
          </p:txBody>
        </p:sp>
        <p:sp>
          <p:nvSpPr>
            <p:cNvPr id="393" name="Freeform 320"/>
            <p:cNvSpPr>
              <a:spLocks noEditPoints="1"/>
            </p:cNvSpPr>
            <p:nvPr/>
          </p:nvSpPr>
          <p:spPr bwMode="auto">
            <a:xfrm>
              <a:off x="1512888" y="2562225"/>
              <a:ext cx="3175" cy="1588"/>
            </a:xfrm>
            <a:custGeom>
              <a:avLst/>
              <a:gdLst>
                <a:gd name="T0" fmla="*/ 2 w 3"/>
                <a:gd name="T1" fmla="*/ 1 h 3"/>
                <a:gd name="T2" fmla="*/ 2 w 3"/>
                <a:gd name="T3" fmla="*/ 1 h 3"/>
                <a:gd name="T4" fmla="*/ 2 w 3"/>
                <a:gd name="T5" fmla="*/ 2 h 3"/>
                <a:gd name="T6" fmla="*/ 1 w 3"/>
                <a:gd name="T7" fmla="*/ 2 h 3"/>
                <a:gd name="T8" fmla="*/ 2 w 3"/>
                <a:gd name="T9" fmla="*/ 1 h 3"/>
                <a:gd name="T10" fmla="*/ 1 w 3"/>
                <a:gd name="T11" fmla="*/ 2 h 3"/>
                <a:gd name="T12" fmla="*/ 1 w 3"/>
                <a:gd name="T13" fmla="*/ 2 h 3"/>
                <a:gd name="T14" fmla="*/ 2 w 3"/>
                <a:gd name="T15" fmla="*/ 2 h 3"/>
                <a:gd name="T16" fmla="*/ 3 w 3"/>
                <a:gd name="T17" fmla="*/ 3 h 3"/>
                <a:gd name="T18" fmla="*/ 3 w 3"/>
                <a:gd name="T19" fmla="*/ 3 h 3"/>
                <a:gd name="T20" fmla="*/ 2 w 3"/>
                <a:gd name="T21" fmla="*/ 0 h 3"/>
                <a:gd name="T22" fmla="*/ 1 w 3"/>
                <a:gd name="T23" fmla="*/ 0 h 3"/>
                <a:gd name="T24" fmla="*/ 0 w 3"/>
                <a:gd name="T25" fmla="*/ 3 h 3"/>
                <a:gd name="T26" fmla="*/ 1 w 3"/>
                <a:gd name="T27" fmla="*/ 3 h 3"/>
                <a:gd name="T28" fmla="*/ 1 w 3"/>
                <a:gd name="T29" fmla="*/ 2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 h="3">
                  <a:moveTo>
                    <a:pt x="2" y="1"/>
                  </a:moveTo>
                  <a:lnTo>
                    <a:pt x="2" y="1"/>
                  </a:lnTo>
                  <a:lnTo>
                    <a:pt x="2" y="2"/>
                  </a:lnTo>
                  <a:lnTo>
                    <a:pt x="1" y="2"/>
                  </a:lnTo>
                  <a:lnTo>
                    <a:pt x="2" y="1"/>
                  </a:lnTo>
                  <a:close/>
                  <a:moveTo>
                    <a:pt x="1" y="2"/>
                  </a:moveTo>
                  <a:lnTo>
                    <a:pt x="1" y="2"/>
                  </a:lnTo>
                  <a:lnTo>
                    <a:pt x="2" y="2"/>
                  </a:lnTo>
                  <a:lnTo>
                    <a:pt x="3" y="3"/>
                  </a:lnTo>
                  <a:lnTo>
                    <a:pt x="3" y="3"/>
                  </a:lnTo>
                  <a:lnTo>
                    <a:pt x="2" y="0"/>
                  </a:lnTo>
                  <a:lnTo>
                    <a:pt x="1" y="0"/>
                  </a:lnTo>
                  <a:lnTo>
                    <a:pt x="0" y="3"/>
                  </a:lnTo>
                  <a:lnTo>
                    <a:pt x="1" y="3"/>
                  </a:lnTo>
                  <a:lnTo>
                    <a:pt x="1" y="2"/>
                  </a:lnTo>
                  <a:close/>
                </a:path>
              </a:pathLst>
            </a:custGeom>
            <a:grpFill/>
            <a:ln w="0">
              <a:noFill/>
              <a:prstDash val="solid"/>
              <a:round/>
              <a:headEnd/>
              <a:tailEnd/>
            </a:ln>
          </p:spPr>
          <p:txBody>
            <a:bodyPr/>
            <a:lstStyle/>
            <a:p>
              <a:pPr defTabSz="543689">
                <a:defRPr/>
              </a:pPr>
              <a:endParaRPr lang="zh-CN" altLang="en-US" sz="3201"/>
            </a:p>
          </p:txBody>
        </p:sp>
        <p:sp>
          <p:nvSpPr>
            <p:cNvPr id="394" name="Freeform 321"/>
            <p:cNvSpPr>
              <a:spLocks/>
            </p:cNvSpPr>
            <p:nvPr/>
          </p:nvSpPr>
          <p:spPr bwMode="auto">
            <a:xfrm>
              <a:off x="1516063" y="2562225"/>
              <a:ext cx="4763" cy="1588"/>
            </a:xfrm>
            <a:custGeom>
              <a:avLst/>
              <a:gdLst>
                <a:gd name="T0" fmla="*/ 2 w 5"/>
                <a:gd name="T1" fmla="*/ 3 h 3"/>
                <a:gd name="T2" fmla="*/ 2 w 5"/>
                <a:gd name="T3" fmla="*/ 3 h 3"/>
                <a:gd name="T4" fmla="*/ 3 w 5"/>
                <a:gd name="T5" fmla="*/ 1 h 3"/>
                <a:gd name="T6" fmla="*/ 3 w 5"/>
                <a:gd name="T7" fmla="*/ 3 h 3"/>
                <a:gd name="T8" fmla="*/ 4 w 5"/>
                <a:gd name="T9" fmla="*/ 3 h 3"/>
                <a:gd name="T10" fmla="*/ 5 w 5"/>
                <a:gd name="T11" fmla="*/ 0 h 3"/>
                <a:gd name="T12" fmla="*/ 4 w 5"/>
                <a:gd name="T13" fmla="*/ 0 h 3"/>
                <a:gd name="T14" fmla="*/ 4 w 5"/>
                <a:gd name="T15" fmla="*/ 2 h 3"/>
                <a:gd name="T16" fmla="*/ 3 w 5"/>
                <a:gd name="T17" fmla="*/ 0 h 3"/>
                <a:gd name="T18" fmla="*/ 2 w 5"/>
                <a:gd name="T19" fmla="*/ 0 h 3"/>
                <a:gd name="T20" fmla="*/ 1 w 5"/>
                <a:gd name="T21" fmla="*/ 2 h 3"/>
                <a:gd name="T22" fmla="*/ 1 w 5"/>
                <a:gd name="T23" fmla="*/ 0 h 3"/>
                <a:gd name="T24" fmla="*/ 0 w 5"/>
                <a:gd name="T25" fmla="*/ 0 h 3"/>
                <a:gd name="T26" fmla="*/ 1 w 5"/>
                <a:gd name="T27" fmla="*/ 3 h 3"/>
                <a:gd name="T28" fmla="*/ 2 w 5"/>
                <a:gd name="T29" fmla="*/ 3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 h="3">
                  <a:moveTo>
                    <a:pt x="2" y="3"/>
                  </a:moveTo>
                  <a:lnTo>
                    <a:pt x="2" y="3"/>
                  </a:lnTo>
                  <a:lnTo>
                    <a:pt x="3" y="1"/>
                  </a:lnTo>
                  <a:lnTo>
                    <a:pt x="3" y="3"/>
                  </a:lnTo>
                  <a:lnTo>
                    <a:pt x="4" y="3"/>
                  </a:lnTo>
                  <a:lnTo>
                    <a:pt x="5" y="0"/>
                  </a:lnTo>
                  <a:lnTo>
                    <a:pt x="4" y="0"/>
                  </a:lnTo>
                  <a:lnTo>
                    <a:pt x="4" y="2"/>
                  </a:lnTo>
                  <a:lnTo>
                    <a:pt x="3" y="0"/>
                  </a:lnTo>
                  <a:lnTo>
                    <a:pt x="2" y="0"/>
                  </a:lnTo>
                  <a:lnTo>
                    <a:pt x="1" y="2"/>
                  </a:lnTo>
                  <a:lnTo>
                    <a:pt x="1" y="0"/>
                  </a:lnTo>
                  <a:lnTo>
                    <a:pt x="0" y="0"/>
                  </a:lnTo>
                  <a:lnTo>
                    <a:pt x="1" y="3"/>
                  </a:lnTo>
                  <a:lnTo>
                    <a:pt x="2" y="3"/>
                  </a:lnTo>
                  <a:close/>
                </a:path>
              </a:pathLst>
            </a:custGeom>
            <a:grpFill/>
            <a:ln w="0">
              <a:noFill/>
              <a:prstDash val="solid"/>
              <a:round/>
              <a:headEnd/>
              <a:tailEnd/>
            </a:ln>
          </p:spPr>
          <p:txBody>
            <a:bodyPr/>
            <a:lstStyle/>
            <a:p>
              <a:pPr defTabSz="543689">
                <a:defRPr/>
              </a:pPr>
              <a:endParaRPr lang="zh-CN" altLang="en-US" sz="3201"/>
            </a:p>
          </p:txBody>
        </p:sp>
        <p:sp>
          <p:nvSpPr>
            <p:cNvPr id="395" name="Freeform 322"/>
            <p:cNvSpPr>
              <a:spLocks/>
            </p:cNvSpPr>
            <p:nvPr/>
          </p:nvSpPr>
          <p:spPr bwMode="auto">
            <a:xfrm>
              <a:off x="1520826" y="2562225"/>
              <a:ext cx="3175" cy="1588"/>
            </a:xfrm>
            <a:custGeom>
              <a:avLst/>
              <a:gdLst>
                <a:gd name="T0" fmla="*/ 2 w 3"/>
                <a:gd name="T1" fmla="*/ 3 h 3"/>
                <a:gd name="T2" fmla="*/ 2 w 3"/>
                <a:gd name="T3" fmla="*/ 3 h 3"/>
                <a:gd name="T4" fmla="*/ 3 w 3"/>
                <a:gd name="T5" fmla="*/ 3 h 3"/>
                <a:gd name="T6" fmla="*/ 3 w 3"/>
                <a:gd name="T7" fmla="*/ 2 h 3"/>
                <a:gd name="T8" fmla="*/ 2 w 3"/>
                <a:gd name="T9" fmla="*/ 2 h 3"/>
                <a:gd name="T10" fmla="*/ 1 w 3"/>
                <a:gd name="T11" fmla="*/ 2 h 3"/>
                <a:gd name="T12" fmla="*/ 3 w 3"/>
                <a:gd name="T13" fmla="*/ 2 h 3"/>
                <a:gd name="T14" fmla="*/ 3 w 3"/>
                <a:gd name="T15" fmla="*/ 1 h 3"/>
                <a:gd name="T16" fmla="*/ 1 w 3"/>
                <a:gd name="T17" fmla="*/ 1 h 3"/>
                <a:gd name="T18" fmla="*/ 2 w 3"/>
                <a:gd name="T19" fmla="*/ 0 h 3"/>
                <a:gd name="T20" fmla="*/ 3 w 3"/>
                <a:gd name="T21" fmla="*/ 0 h 3"/>
                <a:gd name="T22" fmla="*/ 3 w 3"/>
                <a:gd name="T23" fmla="*/ 0 h 3"/>
                <a:gd name="T24" fmla="*/ 2 w 3"/>
                <a:gd name="T25" fmla="*/ 0 h 3"/>
                <a:gd name="T26" fmla="*/ 0 w 3"/>
                <a:gd name="T27" fmla="*/ 2 h 3"/>
                <a:gd name="T28" fmla="*/ 1 w 3"/>
                <a:gd name="T29" fmla="*/ 3 h 3"/>
                <a:gd name="T30" fmla="*/ 2 w 3"/>
                <a:gd name="T31" fmla="*/ 3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 h="3">
                  <a:moveTo>
                    <a:pt x="2" y="3"/>
                  </a:moveTo>
                  <a:lnTo>
                    <a:pt x="2" y="3"/>
                  </a:lnTo>
                  <a:lnTo>
                    <a:pt x="3" y="3"/>
                  </a:lnTo>
                  <a:lnTo>
                    <a:pt x="3" y="2"/>
                  </a:lnTo>
                  <a:lnTo>
                    <a:pt x="2" y="2"/>
                  </a:lnTo>
                  <a:cubicBezTo>
                    <a:pt x="1" y="2"/>
                    <a:pt x="1" y="2"/>
                    <a:pt x="1" y="2"/>
                  </a:cubicBezTo>
                  <a:lnTo>
                    <a:pt x="3" y="2"/>
                  </a:lnTo>
                  <a:lnTo>
                    <a:pt x="3" y="1"/>
                  </a:lnTo>
                  <a:lnTo>
                    <a:pt x="1" y="1"/>
                  </a:lnTo>
                  <a:cubicBezTo>
                    <a:pt x="1" y="1"/>
                    <a:pt x="1" y="0"/>
                    <a:pt x="2" y="0"/>
                  </a:cubicBezTo>
                  <a:lnTo>
                    <a:pt x="3" y="0"/>
                  </a:lnTo>
                  <a:lnTo>
                    <a:pt x="3" y="0"/>
                  </a:lnTo>
                  <a:lnTo>
                    <a:pt x="2" y="0"/>
                  </a:lnTo>
                  <a:cubicBezTo>
                    <a:pt x="1" y="0"/>
                    <a:pt x="0" y="0"/>
                    <a:pt x="0" y="2"/>
                  </a:cubicBezTo>
                  <a:cubicBezTo>
                    <a:pt x="0" y="2"/>
                    <a:pt x="0" y="2"/>
                    <a:pt x="1" y="3"/>
                  </a:cubicBezTo>
                  <a:cubicBezTo>
                    <a:pt x="1" y="3"/>
                    <a:pt x="1" y="3"/>
                    <a:pt x="2" y="3"/>
                  </a:cubicBezTo>
                  <a:close/>
                </a:path>
              </a:pathLst>
            </a:custGeom>
            <a:grpFill/>
            <a:ln w="0">
              <a:noFill/>
              <a:prstDash val="solid"/>
              <a:round/>
              <a:headEnd/>
              <a:tailEnd/>
            </a:ln>
          </p:spPr>
          <p:txBody>
            <a:bodyPr/>
            <a:lstStyle/>
            <a:p>
              <a:pPr defTabSz="543689">
                <a:defRPr/>
              </a:pPr>
              <a:endParaRPr lang="zh-CN" altLang="en-US" sz="3201"/>
            </a:p>
          </p:txBody>
        </p:sp>
        <p:sp>
          <p:nvSpPr>
            <p:cNvPr id="396" name="Freeform 323"/>
            <p:cNvSpPr>
              <a:spLocks/>
            </p:cNvSpPr>
            <p:nvPr/>
          </p:nvSpPr>
          <p:spPr bwMode="auto">
            <a:xfrm>
              <a:off x="1524001" y="2562225"/>
              <a:ext cx="1588" cy="1588"/>
            </a:xfrm>
            <a:custGeom>
              <a:avLst/>
              <a:gdLst>
                <a:gd name="T0" fmla="*/ 1 w 1"/>
                <a:gd name="T1" fmla="*/ 0 h 3"/>
                <a:gd name="T2" fmla="*/ 1 w 1"/>
                <a:gd name="T3" fmla="*/ 0 h 3"/>
                <a:gd name="T4" fmla="*/ 0 w 1"/>
                <a:gd name="T5" fmla="*/ 0 h 3"/>
                <a:gd name="T6" fmla="*/ 0 w 1"/>
                <a:gd name="T7" fmla="*/ 3 h 3"/>
                <a:gd name="T8" fmla="*/ 1 w 1"/>
                <a:gd name="T9" fmla="*/ 3 h 3"/>
                <a:gd name="T10" fmla="*/ 1 w 1"/>
                <a:gd name="T11" fmla="*/ 0 h 3"/>
              </a:gdLst>
              <a:ahLst/>
              <a:cxnLst>
                <a:cxn ang="0">
                  <a:pos x="T0" y="T1"/>
                </a:cxn>
                <a:cxn ang="0">
                  <a:pos x="T2" y="T3"/>
                </a:cxn>
                <a:cxn ang="0">
                  <a:pos x="T4" y="T5"/>
                </a:cxn>
                <a:cxn ang="0">
                  <a:pos x="T6" y="T7"/>
                </a:cxn>
                <a:cxn ang="0">
                  <a:pos x="T8" y="T9"/>
                </a:cxn>
                <a:cxn ang="0">
                  <a:pos x="T10" y="T11"/>
                </a:cxn>
              </a:cxnLst>
              <a:rect l="0" t="0" r="r" b="b"/>
              <a:pathLst>
                <a:path w="1" h="3">
                  <a:moveTo>
                    <a:pt x="1" y="0"/>
                  </a:moveTo>
                  <a:lnTo>
                    <a:pt x="1" y="0"/>
                  </a:lnTo>
                  <a:lnTo>
                    <a:pt x="0" y="0"/>
                  </a:lnTo>
                  <a:lnTo>
                    <a:pt x="0" y="3"/>
                  </a:lnTo>
                  <a:lnTo>
                    <a:pt x="1" y="3"/>
                  </a:lnTo>
                  <a:lnTo>
                    <a:pt x="1" y="0"/>
                  </a:lnTo>
                  <a:close/>
                </a:path>
              </a:pathLst>
            </a:custGeom>
            <a:grpFill/>
            <a:ln w="0">
              <a:noFill/>
              <a:prstDash val="solid"/>
              <a:round/>
              <a:headEnd/>
              <a:tailEnd/>
            </a:ln>
          </p:spPr>
          <p:txBody>
            <a:bodyPr/>
            <a:lstStyle/>
            <a:p>
              <a:pPr defTabSz="543689">
                <a:defRPr/>
              </a:pPr>
              <a:endParaRPr lang="zh-CN" altLang="en-US" sz="3201"/>
            </a:p>
          </p:txBody>
        </p:sp>
        <p:sp>
          <p:nvSpPr>
            <p:cNvPr id="397" name="Freeform 324"/>
            <p:cNvSpPr>
              <a:spLocks/>
            </p:cNvSpPr>
            <p:nvPr/>
          </p:nvSpPr>
          <p:spPr bwMode="auto">
            <a:xfrm>
              <a:off x="1497013" y="2559050"/>
              <a:ext cx="3175" cy="4763"/>
            </a:xfrm>
            <a:custGeom>
              <a:avLst/>
              <a:gdLst>
                <a:gd name="T0" fmla="*/ 3 w 3"/>
                <a:gd name="T1" fmla="*/ 5 h 5"/>
                <a:gd name="T2" fmla="*/ 3 w 3"/>
                <a:gd name="T3" fmla="*/ 5 h 5"/>
                <a:gd name="T4" fmla="*/ 3 w 3"/>
                <a:gd name="T5" fmla="*/ 5 h 5"/>
                <a:gd name="T6" fmla="*/ 3 w 3"/>
                <a:gd name="T7" fmla="*/ 5 h 5"/>
                <a:gd name="T8" fmla="*/ 1 w 3"/>
                <a:gd name="T9" fmla="*/ 0 h 5"/>
                <a:gd name="T10" fmla="*/ 0 w 3"/>
                <a:gd name="T11" fmla="*/ 2 h 5"/>
                <a:gd name="T12" fmla="*/ 1 w 3"/>
                <a:gd name="T13" fmla="*/ 3 h 5"/>
                <a:gd name="T14" fmla="*/ 3 w 3"/>
                <a:gd name="T15" fmla="*/ 5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5">
                  <a:moveTo>
                    <a:pt x="3" y="5"/>
                  </a:moveTo>
                  <a:lnTo>
                    <a:pt x="3" y="5"/>
                  </a:lnTo>
                  <a:cubicBezTo>
                    <a:pt x="3" y="5"/>
                    <a:pt x="3" y="5"/>
                    <a:pt x="3" y="5"/>
                  </a:cubicBezTo>
                  <a:cubicBezTo>
                    <a:pt x="3" y="5"/>
                    <a:pt x="3" y="5"/>
                    <a:pt x="3" y="5"/>
                  </a:cubicBezTo>
                  <a:cubicBezTo>
                    <a:pt x="2" y="2"/>
                    <a:pt x="1" y="0"/>
                    <a:pt x="1" y="0"/>
                  </a:cubicBezTo>
                  <a:cubicBezTo>
                    <a:pt x="1" y="0"/>
                    <a:pt x="0" y="1"/>
                    <a:pt x="0" y="2"/>
                  </a:cubicBezTo>
                  <a:cubicBezTo>
                    <a:pt x="0" y="2"/>
                    <a:pt x="1" y="3"/>
                    <a:pt x="1" y="3"/>
                  </a:cubicBezTo>
                  <a:cubicBezTo>
                    <a:pt x="1" y="4"/>
                    <a:pt x="3" y="4"/>
                    <a:pt x="3" y="5"/>
                  </a:cubicBezTo>
                  <a:close/>
                </a:path>
              </a:pathLst>
            </a:custGeom>
            <a:grpFill/>
            <a:ln w="0">
              <a:noFill/>
              <a:prstDash val="solid"/>
              <a:round/>
              <a:headEnd/>
              <a:tailEnd/>
            </a:ln>
          </p:spPr>
          <p:txBody>
            <a:bodyPr/>
            <a:lstStyle/>
            <a:p>
              <a:pPr defTabSz="543689">
                <a:defRPr/>
              </a:pPr>
              <a:endParaRPr lang="zh-CN" altLang="en-US" sz="3201"/>
            </a:p>
          </p:txBody>
        </p:sp>
        <p:sp>
          <p:nvSpPr>
            <p:cNvPr id="398" name="Freeform 325"/>
            <p:cNvSpPr>
              <a:spLocks/>
            </p:cNvSpPr>
            <p:nvPr/>
          </p:nvSpPr>
          <p:spPr bwMode="auto">
            <a:xfrm>
              <a:off x="1497013" y="2563813"/>
              <a:ext cx="3175" cy="1588"/>
            </a:xfrm>
            <a:custGeom>
              <a:avLst/>
              <a:gdLst>
                <a:gd name="T0" fmla="*/ 0 w 3"/>
                <a:gd name="T1" fmla="*/ 0 h 1"/>
                <a:gd name="T2" fmla="*/ 0 w 3"/>
                <a:gd name="T3" fmla="*/ 0 h 1"/>
                <a:gd name="T4" fmla="*/ 2 w 3"/>
                <a:gd name="T5" fmla="*/ 1 h 1"/>
                <a:gd name="T6" fmla="*/ 3 w 3"/>
                <a:gd name="T7" fmla="*/ 0 h 1"/>
                <a:gd name="T8" fmla="*/ 3 w 3"/>
                <a:gd name="T9" fmla="*/ 0 h 1"/>
                <a:gd name="T10" fmla="*/ 3 w 3"/>
                <a:gd name="T11" fmla="*/ 0 h 1"/>
                <a:gd name="T12" fmla="*/ 0 w 3"/>
                <a:gd name="T13" fmla="*/ 0 h 1"/>
              </a:gdLst>
              <a:ahLst/>
              <a:cxnLst>
                <a:cxn ang="0">
                  <a:pos x="T0" y="T1"/>
                </a:cxn>
                <a:cxn ang="0">
                  <a:pos x="T2" y="T3"/>
                </a:cxn>
                <a:cxn ang="0">
                  <a:pos x="T4" y="T5"/>
                </a:cxn>
                <a:cxn ang="0">
                  <a:pos x="T6" y="T7"/>
                </a:cxn>
                <a:cxn ang="0">
                  <a:pos x="T8" y="T9"/>
                </a:cxn>
                <a:cxn ang="0">
                  <a:pos x="T10" y="T11"/>
                </a:cxn>
                <a:cxn ang="0">
                  <a:pos x="T12" y="T13"/>
                </a:cxn>
              </a:cxnLst>
              <a:rect l="0" t="0" r="r" b="b"/>
              <a:pathLst>
                <a:path w="3" h="1">
                  <a:moveTo>
                    <a:pt x="0" y="0"/>
                  </a:moveTo>
                  <a:lnTo>
                    <a:pt x="0" y="0"/>
                  </a:lnTo>
                  <a:cubicBezTo>
                    <a:pt x="1" y="1"/>
                    <a:pt x="1" y="1"/>
                    <a:pt x="2" y="1"/>
                  </a:cubicBezTo>
                  <a:cubicBezTo>
                    <a:pt x="2" y="1"/>
                    <a:pt x="3" y="0"/>
                    <a:pt x="3" y="0"/>
                  </a:cubicBezTo>
                  <a:lnTo>
                    <a:pt x="3" y="0"/>
                  </a:lnTo>
                  <a:cubicBezTo>
                    <a:pt x="3" y="0"/>
                    <a:pt x="3" y="0"/>
                    <a:pt x="3" y="0"/>
                  </a:cubicBezTo>
                  <a:lnTo>
                    <a:pt x="0" y="0"/>
                  </a:lnTo>
                  <a:close/>
                </a:path>
              </a:pathLst>
            </a:custGeom>
            <a:grpFill/>
            <a:ln w="0">
              <a:noFill/>
              <a:prstDash val="solid"/>
              <a:round/>
              <a:headEnd/>
              <a:tailEnd/>
            </a:ln>
          </p:spPr>
          <p:txBody>
            <a:bodyPr/>
            <a:lstStyle/>
            <a:p>
              <a:pPr defTabSz="543689">
                <a:defRPr/>
              </a:pPr>
              <a:endParaRPr lang="zh-CN" altLang="en-US" sz="3201"/>
            </a:p>
          </p:txBody>
        </p:sp>
        <p:sp>
          <p:nvSpPr>
            <p:cNvPr id="399" name="Freeform 326"/>
            <p:cNvSpPr>
              <a:spLocks/>
            </p:cNvSpPr>
            <p:nvPr/>
          </p:nvSpPr>
          <p:spPr bwMode="auto">
            <a:xfrm>
              <a:off x="1497013" y="2562225"/>
              <a:ext cx="3175" cy="1588"/>
            </a:xfrm>
            <a:custGeom>
              <a:avLst/>
              <a:gdLst>
                <a:gd name="T0" fmla="*/ 1 w 4"/>
                <a:gd name="T1" fmla="*/ 1 h 2"/>
                <a:gd name="T2" fmla="*/ 1 w 4"/>
                <a:gd name="T3" fmla="*/ 1 h 2"/>
                <a:gd name="T4" fmla="*/ 1 w 4"/>
                <a:gd name="T5" fmla="*/ 2 h 2"/>
                <a:gd name="T6" fmla="*/ 2 w 4"/>
                <a:gd name="T7" fmla="*/ 2 h 2"/>
                <a:gd name="T8" fmla="*/ 4 w 4"/>
                <a:gd name="T9" fmla="*/ 2 h 2"/>
                <a:gd name="T10" fmla="*/ 4 w 4"/>
                <a:gd name="T11" fmla="*/ 2 h 2"/>
                <a:gd name="T12" fmla="*/ 4 w 4"/>
                <a:gd name="T13" fmla="*/ 2 h 2"/>
                <a:gd name="T14" fmla="*/ 1 w 4"/>
                <a:gd name="T15" fmla="*/ 0 h 2"/>
                <a:gd name="T16" fmla="*/ 1 w 4"/>
                <a:gd name="T17" fmla="*/ 1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2">
                  <a:moveTo>
                    <a:pt x="1" y="1"/>
                  </a:moveTo>
                  <a:lnTo>
                    <a:pt x="1" y="1"/>
                  </a:lnTo>
                  <a:cubicBezTo>
                    <a:pt x="1" y="2"/>
                    <a:pt x="1" y="2"/>
                    <a:pt x="1" y="2"/>
                  </a:cubicBezTo>
                  <a:cubicBezTo>
                    <a:pt x="2" y="2"/>
                    <a:pt x="2" y="2"/>
                    <a:pt x="2" y="2"/>
                  </a:cubicBezTo>
                  <a:lnTo>
                    <a:pt x="4" y="2"/>
                  </a:lnTo>
                  <a:lnTo>
                    <a:pt x="4" y="2"/>
                  </a:lnTo>
                  <a:lnTo>
                    <a:pt x="4" y="2"/>
                  </a:lnTo>
                  <a:cubicBezTo>
                    <a:pt x="3" y="1"/>
                    <a:pt x="1" y="0"/>
                    <a:pt x="1" y="0"/>
                  </a:cubicBezTo>
                  <a:cubicBezTo>
                    <a:pt x="0" y="0"/>
                    <a:pt x="1" y="1"/>
                    <a:pt x="1" y="1"/>
                  </a:cubicBezTo>
                  <a:close/>
                </a:path>
              </a:pathLst>
            </a:custGeom>
            <a:grpFill/>
            <a:ln w="0">
              <a:noFill/>
              <a:prstDash val="solid"/>
              <a:round/>
              <a:headEnd/>
              <a:tailEnd/>
            </a:ln>
          </p:spPr>
          <p:txBody>
            <a:bodyPr/>
            <a:lstStyle/>
            <a:p>
              <a:pPr defTabSz="543689">
                <a:defRPr/>
              </a:pPr>
              <a:endParaRPr lang="zh-CN" altLang="en-US" sz="3201"/>
            </a:p>
          </p:txBody>
        </p:sp>
        <p:sp>
          <p:nvSpPr>
            <p:cNvPr id="400" name="Freeform 327"/>
            <p:cNvSpPr>
              <a:spLocks/>
            </p:cNvSpPr>
            <p:nvPr/>
          </p:nvSpPr>
          <p:spPr bwMode="auto">
            <a:xfrm>
              <a:off x="1498601" y="2559050"/>
              <a:ext cx="3175" cy="4763"/>
            </a:xfrm>
            <a:custGeom>
              <a:avLst/>
              <a:gdLst>
                <a:gd name="T0" fmla="*/ 2 w 2"/>
                <a:gd name="T1" fmla="*/ 5 h 5"/>
                <a:gd name="T2" fmla="*/ 2 w 2"/>
                <a:gd name="T3" fmla="*/ 5 h 5"/>
                <a:gd name="T4" fmla="*/ 2 w 2"/>
                <a:gd name="T5" fmla="*/ 5 h 5"/>
                <a:gd name="T6" fmla="*/ 2 w 2"/>
                <a:gd name="T7" fmla="*/ 5 h 5"/>
                <a:gd name="T8" fmla="*/ 1 w 2"/>
                <a:gd name="T9" fmla="*/ 0 h 5"/>
                <a:gd name="T10" fmla="*/ 1 w 2"/>
                <a:gd name="T11" fmla="*/ 0 h 5"/>
                <a:gd name="T12" fmla="*/ 0 w 2"/>
                <a:gd name="T13" fmla="*/ 1 h 5"/>
                <a:gd name="T14" fmla="*/ 0 w 2"/>
                <a:gd name="T15" fmla="*/ 2 h 5"/>
                <a:gd name="T16" fmla="*/ 2 w 2"/>
                <a:gd name="T17"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 h="5">
                  <a:moveTo>
                    <a:pt x="2" y="5"/>
                  </a:moveTo>
                  <a:lnTo>
                    <a:pt x="2" y="5"/>
                  </a:lnTo>
                  <a:cubicBezTo>
                    <a:pt x="2" y="5"/>
                    <a:pt x="2" y="5"/>
                    <a:pt x="2" y="5"/>
                  </a:cubicBezTo>
                  <a:lnTo>
                    <a:pt x="2" y="5"/>
                  </a:lnTo>
                  <a:cubicBezTo>
                    <a:pt x="2" y="1"/>
                    <a:pt x="1" y="0"/>
                    <a:pt x="1" y="0"/>
                  </a:cubicBezTo>
                  <a:cubicBezTo>
                    <a:pt x="1" y="0"/>
                    <a:pt x="1" y="0"/>
                    <a:pt x="1" y="0"/>
                  </a:cubicBezTo>
                  <a:cubicBezTo>
                    <a:pt x="0" y="0"/>
                    <a:pt x="0" y="1"/>
                    <a:pt x="0" y="1"/>
                  </a:cubicBezTo>
                  <a:cubicBezTo>
                    <a:pt x="0" y="2"/>
                    <a:pt x="0" y="2"/>
                    <a:pt x="0" y="2"/>
                  </a:cubicBezTo>
                  <a:cubicBezTo>
                    <a:pt x="0" y="3"/>
                    <a:pt x="1" y="5"/>
                    <a:pt x="2" y="5"/>
                  </a:cubicBezTo>
                  <a:close/>
                </a:path>
              </a:pathLst>
            </a:custGeom>
            <a:grpFill/>
            <a:ln w="0">
              <a:noFill/>
              <a:prstDash val="solid"/>
              <a:round/>
              <a:headEnd/>
              <a:tailEnd/>
            </a:ln>
          </p:spPr>
          <p:txBody>
            <a:bodyPr/>
            <a:lstStyle/>
            <a:p>
              <a:pPr defTabSz="543689">
                <a:defRPr/>
              </a:pPr>
              <a:endParaRPr lang="zh-CN" altLang="en-US" sz="3201"/>
            </a:p>
          </p:txBody>
        </p:sp>
        <p:sp>
          <p:nvSpPr>
            <p:cNvPr id="401" name="Freeform 328"/>
            <p:cNvSpPr>
              <a:spLocks/>
            </p:cNvSpPr>
            <p:nvPr/>
          </p:nvSpPr>
          <p:spPr bwMode="auto">
            <a:xfrm>
              <a:off x="1501776" y="2559050"/>
              <a:ext cx="1588" cy="4763"/>
            </a:xfrm>
            <a:custGeom>
              <a:avLst/>
              <a:gdLst>
                <a:gd name="T0" fmla="*/ 0 w 2"/>
                <a:gd name="T1" fmla="*/ 5 h 5"/>
                <a:gd name="T2" fmla="*/ 0 w 2"/>
                <a:gd name="T3" fmla="*/ 5 h 5"/>
                <a:gd name="T4" fmla="*/ 2 w 2"/>
                <a:gd name="T5" fmla="*/ 2 h 5"/>
                <a:gd name="T6" fmla="*/ 2 w 2"/>
                <a:gd name="T7" fmla="*/ 1 h 5"/>
                <a:gd name="T8" fmla="*/ 1 w 2"/>
                <a:gd name="T9" fmla="*/ 0 h 5"/>
                <a:gd name="T10" fmla="*/ 1 w 2"/>
                <a:gd name="T11" fmla="*/ 0 h 5"/>
                <a:gd name="T12" fmla="*/ 0 w 2"/>
                <a:gd name="T13" fmla="*/ 5 h 5"/>
                <a:gd name="T14" fmla="*/ 0 w 2"/>
                <a:gd name="T15" fmla="*/ 5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 h="5">
                  <a:moveTo>
                    <a:pt x="0" y="5"/>
                  </a:moveTo>
                  <a:lnTo>
                    <a:pt x="0" y="5"/>
                  </a:lnTo>
                  <a:cubicBezTo>
                    <a:pt x="1" y="5"/>
                    <a:pt x="2" y="3"/>
                    <a:pt x="2" y="2"/>
                  </a:cubicBezTo>
                  <a:cubicBezTo>
                    <a:pt x="2" y="2"/>
                    <a:pt x="2" y="1"/>
                    <a:pt x="2" y="1"/>
                  </a:cubicBezTo>
                  <a:cubicBezTo>
                    <a:pt x="2" y="1"/>
                    <a:pt x="2" y="0"/>
                    <a:pt x="1" y="0"/>
                  </a:cubicBezTo>
                  <a:cubicBezTo>
                    <a:pt x="1" y="0"/>
                    <a:pt x="1" y="0"/>
                    <a:pt x="1" y="0"/>
                  </a:cubicBezTo>
                  <a:cubicBezTo>
                    <a:pt x="1" y="0"/>
                    <a:pt x="0" y="1"/>
                    <a:pt x="0" y="5"/>
                  </a:cubicBezTo>
                  <a:cubicBezTo>
                    <a:pt x="0" y="5"/>
                    <a:pt x="0" y="5"/>
                    <a:pt x="0" y="5"/>
                  </a:cubicBezTo>
                  <a:close/>
                </a:path>
              </a:pathLst>
            </a:custGeom>
            <a:grpFill/>
            <a:ln w="0">
              <a:noFill/>
              <a:prstDash val="solid"/>
              <a:round/>
              <a:headEnd/>
              <a:tailEnd/>
            </a:ln>
          </p:spPr>
          <p:txBody>
            <a:bodyPr/>
            <a:lstStyle/>
            <a:p>
              <a:pPr defTabSz="543689">
                <a:defRPr/>
              </a:pPr>
              <a:endParaRPr lang="zh-CN" altLang="en-US" sz="3201"/>
            </a:p>
          </p:txBody>
        </p:sp>
        <p:sp>
          <p:nvSpPr>
            <p:cNvPr id="402" name="Freeform 329"/>
            <p:cNvSpPr>
              <a:spLocks/>
            </p:cNvSpPr>
            <p:nvPr/>
          </p:nvSpPr>
          <p:spPr bwMode="auto">
            <a:xfrm>
              <a:off x="1501776" y="2563813"/>
              <a:ext cx="3175" cy="1588"/>
            </a:xfrm>
            <a:custGeom>
              <a:avLst/>
              <a:gdLst>
                <a:gd name="T0" fmla="*/ 0 w 3"/>
                <a:gd name="T1" fmla="*/ 0 h 1"/>
                <a:gd name="T2" fmla="*/ 0 w 3"/>
                <a:gd name="T3" fmla="*/ 0 h 1"/>
                <a:gd name="T4" fmla="*/ 0 w 3"/>
                <a:gd name="T5" fmla="*/ 0 h 1"/>
                <a:gd name="T6" fmla="*/ 2 w 3"/>
                <a:gd name="T7" fmla="*/ 1 h 1"/>
                <a:gd name="T8" fmla="*/ 3 w 3"/>
                <a:gd name="T9" fmla="*/ 0 h 1"/>
                <a:gd name="T10" fmla="*/ 0 w 3"/>
                <a:gd name="T11" fmla="*/ 0 h 1"/>
                <a:gd name="T12" fmla="*/ 0 w 3"/>
                <a:gd name="T13" fmla="*/ 0 h 1"/>
              </a:gdLst>
              <a:ahLst/>
              <a:cxnLst>
                <a:cxn ang="0">
                  <a:pos x="T0" y="T1"/>
                </a:cxn>
                <a:cxn ang="0">
                  <a:pos x="T2" y="T3"/>
                </a:cxn>
                <a:cxn ang="0">
                  <a:pos x="T4" y="T5"/>
                </a:cxn>
                <a:cxn ang="0">
                  <a:pos x="T6" y="T7"/>
                </a:cxn>
                <a:cxn ang="0">
                  <a:pos x="T8" y="T9"/>
                </a:cxn>
                <a:cxn ang="0">
                  <a:pos x="T10" y="T11"/>
                </a:cxn>
                <a:cxn ang="0">
                  <a:pos x="T12" y="T13"/>
                </a:cxn>
              </a:cxnLst>
              <a:rect l="0" t="0" r="r" b="b"/>
              <a:pathLst>
                <a:path w="3" h="1">
                  <a:moveTo>
                    <a:pt x="0" y="0"/>
                  </a:moveTo>
                  <a:lnTo>
                    <a:pt x="0" y="0"/>
                  </a:lnTo>
                  <a:lnTo>
                    <a:pt x="0" y="0"/>
                  </a:lnTo>
                  <a:cubicBezTo>
                    <a:pt x="0" y="0"/>
                    <a:pt x="1" y="1"/>
                    <a:pt x="2" y="1"/>
                  </a:cubicBezTo>
                  <a:cubicBezTo>
                    <a:pt x="2" y="1"/>
                    <a:pt x="2" y="1"/>
                    <a:pt x="3" y="0"/>
                  </a:cubicBezTo>
                  <a:lnTo>
                    <a:pt x="0" y="0"/>
                  </a:lnTo>
                  <a:cubicBezTo>
                    <a:pt x="0" y="0"/>
                    <a:pt x="0" y="0"/>
                    <a:pt x="0" y="0"/>
                  </a:cubicBezTo>
                  <a:close/>
                </a:path>
              </a:pathLst>
            </a:custGeom>
            <a:grpFill/>
            <a:ln w="0">
              <a:noFill/>
              <a:prstDash val="solid"/>
              <a:round/>
              <a:headEnd/>
              <a:tailEnd/>
            </a:ln>
          </p:spPr>
          <p:txBody>
            <a:bodyPr/>
            <a:lstStyle/>
            <a:p>
              <a:pPr defTabSz="543689">
                <a:defRPr/>
              </a:pPr>
              <a:endParaRPr lang="zh-CN" altLang="en-US" sz="3201"/>
            </a:p>
          </p:txBody>
        </p:sp>
        <p:sp>
          <p:nvSpPr>
            <p:cNvPr id="403" name="Freeform 330"/>
            <p:cNvSpPr>
              <a:spLocks/>
            </p:cNvSpPr>
            <p:nvPr/>
          </p:nvSpPr>
          <p:spPr bwMode="auto">
            <a:xfrm>
              <a:off x="1501776" y="2562225"/>
              <a:ext cx="4763" cy="1588"/>
            </a:xfrm>
            <a:custGeom>
              <a:avLst/>
              <a:gdLst>
                <a:gd name="T0" fmla="*/ 0 w 4"/>
                <a:gd name="T1" fmla="*/ 2 h 2"/>
                <a:gd name="T2" fmla="*/ 0 w 4"/>
                <a:gd name="T3" fmla="*/ 2 h 2"/>
                <a:gd name="T4" fmla="*/ 0 w 4"/>
                <a:gd name="T5" fmla="*/ 2 h 2"/>
                <a:gd name="T6" fmla="*/ 2 w 4"/>
                <a:gd name="T7" fmla="*/ 2 h 2"/>
                <a:gd name="T8" fmla="*/ 3 w 4"/>
                <a:gd name="T9" fmla="*/ 2 h 2"/>
                <a:gd name="T10" fmla="*/ 4 w 4"/>
                <a:gd name="T11" fmla="*/ 1 h 2"/>
                <a:gd name="T12" fmla="*/ 4 w 4"/>
                <a:gd name="T13" fmla="*/ 0 h 2"/>
                <a:gd name="T14" fmla="*/ 0 w 4"/>
                <a:gd name="T15" fmla="*/ 2 h 2"/>
                <a:gd name="T16" fmla="*/ 0 w 4"/>
                <a:gd name="T17" fmla="*/ 2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2">
                  <a:moveTo>
                    <a:pt x="0" y="2"/>
                  </a:moveTo>
                  <a:lnTo>
                    <a:pt x="0" y="2"/>
                  </a:lnTo>
                  <a:lnTo>
                    <a:pt x="0" y="2"/>
                  </a:lnTo>
                  <a:lnTo>
                    <a:pt x="2" y="2"/>
                  </a:lnTo>
                  <a:cubicBezTo>
                    <a:pt x="2" y="2"/>
                    <a:pt x="2" y="2"/>
                    <a:pt x="3" y="2"/>
                  </a:cubicBezTo>
                  <a:cubicBezTo>
                    <a:pt x="3" y="2"/>
                    <a:pt x="3" y="2"/>
                    <a:pt x="4" y="1"/>
                  </a:cubicBezTo>
                  <a:cubicBezTo>
                    <a:pt x="4" y="1"/>
                    <a:pt x="4" y="0"/>
                    <a:pt x="4" y="0"/>
                  </a:cubicBezTo>
                  <a:cubicBezTo>
                    <a:pt x="4" y="0"/>
                    <a:pt x="1" y="1"/>
                    <a:pt x="0" y="2"/>
                  </a:cubicBezTo>
                  <a:cubicBezTo>
                    <a:pt x="0" y="2"/>
                    <a:pt x="0" y="2"/>
                    <a:pt x="0" y="2"/>
                  </a:cubicBezTo>
                  <a:close/>
                </a:path>
              </a:pathLst>
            </a:custGeom>
            <a:grpFill/>
            <a:ln w="0">
              <a:noFill/>
              <a:prstDash val="solid"/>
              <a:round/>
              <a:headEnd/>
              <a:tailEnd/>
            </a:ln>
          </p:spPr>
          <p:txBody>
            <a:bodyPr/>
            <a:lstStyle/>
            <a:p>
              <a:pPr defTabSz="543689">
                <a:defRPr/>
              </a:pPr>
              <a:endParaRPr lang="zh-CN" altLang="en-US" sz="3201"/>
            </a:p>
          </p:txBody>
        </p:sp>
        <p:sp>
          <p:nvSpPr>
            <p:cNvPr id="404" name="Freeform 331"/>
            <p:cNvSpPr>
              <a:spLocks/>
            </p:cNvSpPr>
            <p:nvPr/>
          </p:nvSpPr>
          <p:spPr bwMode="auto">
            <a:xfrm>
              <a:off x="1501776" y="2559050"/>
              <a:ext cx="3175" cy="4763"/>
            </a:xfrm>
            <a:custGeom>
              <a:avLst/>
              <a:gdLst>
                <a:gd name="T0" fmla="*/ 0 w 3"/>
                <a:gd name="T1" fmla="*/ 5 h 5"/>
                <a:gd name="T2" fmla="*/ 0 w 3"/>
                <a:gd name="T3" fmla="*/ 5 h 5"/>
                <a:gd name="T4" fmla="*/ 0 w 3"/>
                <a:gd name="T5" fmla="*/ 5 h 5"/>
                <a:gd name="T6" fmla="*/ 3 w 3"/>
                <a:gd name="T7" fmla="*/ 3 h 5"/>
                <a:gd name="T8" fmla="*/ 3 w 3"/>
                <a:gd name="T9" fmla="*/ 2 h 5"/>
                <a:gd name="T10" fmla="*/ 2 w 3"/>
                <a:gd name="T11" fmla="*/ 0 h 5"/>
                <a:gd name="T12" fmla="*/ 0 w 3"/>
                <a:gd name="T13" fmla="*/ 5 h 5"/>
                <a:gd name="T14" fmla="*/ 0 w 3"/>
                <a:gd name="T15" fmla="*/ 5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5">
                  <a:moveTo>
                    <a:pt x="0" y="5"/>
                  </a:moveTo>
                  <a:lnTo>
                    <a:pt x="0" y="5"/>
                  </a:lnTo>
                  <a:lnTo>
                    <a:pt x="0" y="5"/>
                  </a:lnTo>
                  <a:cubicBezTo>
                    <a:pt x="0" y="4"/>
                    <a:pt x="2" y="4"/>
                    <a:pt x="3" y="3"/>
                  </a:cubicBezTo>
                  <a:cubicBezTo>
                    <a:pt x="3" y="3"/>
                    <a:pt x="3" y="2"/>
                    <a:pt x="3" y="2"/>
                  </a:cubicBezTo>
                  <a:cubicBezTo>
                    <a:pt x="3" y="1"/>
                    <a:pt x="2" y="0"/>
                    <a:pt x="2" y="0"/>
                  </a:cubicBezTo>
                  <a:cubicBezTo>
                    <a:pt x="2" y="0"/>
                    <a:pt x="1" y="2"/>
                    <a:pt x="0" y="5"/>
                  </a:cubicBezTo>
                  <a:cubicBezTo>
                    <a:pt x="0" y="5"/>
                    <a:pt x="0" y="5"/>
                    <a:pt x="0" y="5"/>
                  </a:cubicBezTo>
                  <a:close/>
                </a:path>
              </a:pathLst>
            </a:custGeom>
            <a:grpFill/>
            <a:ln w="0">
              <a:noFill/>
              <a:prstDash val="solid"/>
              <a:round/>
              <a:headEnd/>
              <a:tailEnd/>
            </a:ln>
          </p:spPr>
          <p:txBody>
            <a:bodyPr/>
            <a:lstStyle/>
            <a:p>
              <a:pPr defTabSz="543689">
                <a:defRPr/>
              </a:pPr>
              <a:endParaRPr lang="zh-CN" altLang="en-US" sz="3201"/>
            </a:p>
          </p:txBody>
        </p:sp>
        <p:sp>
          <p:nvSpPr>
            <p:cNvPr id="405" name="Freeform 332"/>
            <p:cNvSpPr>
              <a:spLocks/>
            </p:cNvSpPr>
            <p:nvPr/>
          </p:nvSpPr>
          <p:spPr bwMode="auto">
            <a:xfrm>
              <a:off x="1508126" y="2636838"/>
              <a:ext cx="1588" cy="1588"/>
            </a:xfrm>
            <a:custGeom>
              <a:avLst/>
              <a:gdLst>
                <a:gd name="T0" fmla="*/ 0 w 2"/>
                <a:gd name="T1" fmla="*/ 1 h 3"/>
                <a:gd name="T2" fmla="*/ 0 w 2"/>
                <a:gd name="T3" fmla="*/ 1 h 3"/>
                <a:gd name="T4" fmla="*/ 2 w 2"/>
                <a:gd name="T5" fmla="*/ 1 h 3"/>
                <a:gd name="T6" fmla="*/ 2 w 2"/>
                <a:gd name="T7" fmla="*/ 3 h 3"/>
                <a:gd name="T8" fmla="*/ 2 w 2"/>
                <a:gd name="T9" fmla="*/ 3 h 3"/>
                <a:gd name="T10" fmla="*/ 2 w 2"/>
                <a:gd name="T11" fmla="*/ 0 h 3"/>
                <a:gd name="T12" fmla="*/ 2 w 2"/>
                <a:gd name="T13" fmla="*/ 0 h 3"/>
                <a:gd name="T14" fmla="*/ 2 w 2"/>
                <a:gd name="T15" fmla="*/ 1 h 3"/>
                <a:gd name="T16" fmla="*/ 0 w 2"/>
                <a:gd name="T17" fmla="*/ 1 h 3"/>
                <a:gd name="T18" fmla="*/ 0 w 2"/>
                <a:gd name="T19" fmla="*/ 0 h 3"/>
                <a:gd name="T20" fmla="*/ 0 w 2"/>
                <a:gd name="T21" fmla="*/ 0 h 3"/>
                <a:gd name="T22" fmla="*/ 0 w 2"/>
                <a:gd name="T23" fmla="*/ 3 h 3"/>
                <a:gd name="T24" fmla="*/ 0 w 2"/>
                <a:gd name="T25" fmla="*/ 3 h 3"/>
                <a:gd name="T26" fmla="*/ 0 w 2"/>
                <a:gd name="T27" fmla="*/ 1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 h="3">
                  <a:moveTo>
                    <a:pt x="0" y="1"/>
                  </a:moveTo>
                  <a:lnTo>
                    <a:pt x="0" y="1"/>
                  </a:lnTo>
                  <a:lnTo>
                    <a:pt x="2" y="1"/>
                  </a:lnTo>
                  <a:lnTo>
                    <a:pt x="2" y="3"/>
                  </a:lnTo>
                  <a:lnTo>
                    <a:pt x="2" y="3"/>
                  </a:lnTo>
                  <a:lnTo>
                    <a:pt x="2" y="0"/>
                  </a:lnTo>
                  <a:lnTo>
                    <a:pt x="2" y="0"/>
                  </a:lnTo>
                  <a:lnTo>
                    <a:pt x="2" y="1"/>
                  </a:lnTo>
                  <a:lnTo>
                    <a:pt x="0" y="1"/>
                  </a:lnTo>
                  <a:lnTo>
                    <a:pt x="0" y="0"/>
                  </a:lnTo>
                  <a:lnTo>
                    <a:pt x="0" y="0"/>
                  </a:lnTo>
                  <a:lnTo>
                    <a:pt x="0" y="3"/>
                  </a:lnTo>
                  <a:lnTo>
                    <a:pt x="0" y="3"/>
                  </a:lnTo>
                  <a:lnTo>
                    <a:pt x="0" y="1"/>
                  </a:lnTo>
                  <a:close/>
                </a:path>
              </a:pathLst>
            </a:custGeom>
            <a:grpFill/>
            <a:ln w="0">
              <a:noFill/>
              <a:prstDash val="solid"/>
              <a:round/>
              <a:headEnd/>
              <a:tailEnd/>
            </a:ln>
          </p:spPr>
          <p:txBody>
            <a:bodyPr/>
            <a:lstStyle/>
            <a:p>
              <a:pPr defTabSz="543689">
                <a:defRPr/>
              </a:pPr>
              <a:endParaRPr lang="zh-CN" altLang="en-US" sz="3201"/>
            </a:p>
          </p:txBody>
        </p:sp>
        <p:sp>
          <p:nvSpPr>
            <p:cNvPr id="406" name="Freeform 333"/>
            <p:cNvSpPr>
              <a:spLocks/>
            </p:cNvSpPr>
            <p:nvPr/>
          </p:nvSpPr>
          <p:spPr bwMode="auto">
            <a:xfrm>
              <a:off x="1511301" y="2636838"/>
              <a:ext cx="1588" cy="1588"/>
            </a:xfrm>
            <a:custGeom>
              <a:avLst/>
              <a:gdLst>
                <a:gd name="T0" fmla="*/ 1 w 3"/>
                <a:gd name="T1" fmla="*/ 3 h 3"/>
                <a:gd name="T2" fmla="*/ 1 w 3"/>
                <a:gd name="T3" fmla="*/ 3 h 3"/>
                <a:gd name="T4" fmla="*/ 3 w 3"/>
                <a:gd name="T5" fmla="*/ 2 h 3"/>
                <a:gd name="T6" fmla="*/ 3 w 3"/>
                <a:gd name="T7" fmla="*/ 1 h 3"/>
                <a:gd name="T8" fmla="*/ 3 w 3"/>
                <a:gd name="T9" fmla="*/ 0 h 3"/>
                <a:gd name="T10" fmla="*/ 2 w 3"/>
                <a:gd name="T11" fmla="*/ 0 h 3"/>
                <a:gd name="T12" fmla="*/ 2 w 3"/>
                <a:gd name="T13" fmla="*/ 1 h 3"/>
                <a:gd name="T14" fmla="*/ 1 w 3"/>
                <a:gd name="T15" fmla="*/ 2 h 3"/>
                <a:gd name="T16" fmla="*/ 1 w 3"/>
                <a:gd name="T17" fmla="*/ 1 h 3"/>
                <a:gd name="T18" fmla="*/ 1 w 3"/>
                <a:gd name="T19" fmla="*/ 0 h 3"/>
                <a:gd name="T20" fmla="*/ 0 w 3"/>
                <a:gd name="T21" fmla="*/ 0 h 3"/>
                <a:gd name="T22" fmla="*/ 0 w 3"/>
                <a:gd name="T23" fmla="*/ 1 h 3"/>
                <a:gd name="T24" fmla="*/ 0 w 3"/>
                <a:gd name="T25" fmla="*/ 2 h 3"/>
                <a:gd name="T26" fmla="*/ 1 w 3"/>
                <a:gd name="T27" fmla="*/ 3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 h="3">
                  <a:moveTo>
                    <a:pt x="1" y="3"/>
                  </a:moveTo>
                  <a:lnTo>
                    <a:pt x="1" y="3"/>
                  </a:lnTo>
                  <a:cubicBezTo>
                    <a:pt x="2" y="3"/>
                    <a:pt x="2" y="3"/>
                    <a:pt x="3" y="2"/>
                  </a:cubicBezTo>
                  <a:cubicBezTo>
                    <a:pt x="3" y="2"/>
                    <a:pt x="3" y="2"/>
                    <a:pt x="3" y="1"/>
                  </a:cubicBezTo>
                  <a:lnTo>
                    <a:pt x="3" y="0"/>
                  </a:lnTo>
                  <a:lnTo>
                    <a:pt x="2" y="0"/>
                  </a:lnTo>
                  <a:lnTo>
                    <a:pt x="2" y="1"/>
                  </a:lnTo>
                  <a:cubicBezTo>
                    <a:pt x="2" y="2"/>
                    <a:pt x="2" y="2"/>
                    <a:pt x="1" y="2"/>
                  </a:cubicBezTo>
                  <a:cubicBezTo>
                    <a:pt x="1" y="2"/>
                    <a:pt x="1" y="2"/>
                    <a:pt x="1" y="1"/>
                  </a:cubicBezTo>
                  <a:lnTo>
                    <a:pt x="1" y="0"/>
                  </a:lnTo>
                  <a:lnTo>
                    <a:pt x="0" y="0"/>
                  </a:lnTo>
                  <a:lnTo>
                    <a:pt x="0" y="1"/>
                  </a:lnTo>
                  <a:cubicBezTo>
                    <a:pt x="0" y="2"/>
                    <a:pt x="0" y="2"/>
                    <a:pt x="0" y="2"/>
                  </a:cubicBezTo>
                  <a:cubicBezTo>
                    <a:pt x="0" y="3"/>
                    <a:pt x="1" y="3"/>
                    <a:pt x="1" y="3"/>
                  </a:cubicBezTo>
                  <a:close/>
                </a:path>
              </a:pathLst>
            </a:custGeom>
            <a:grpFill/>
            <a:ln w="0">
              <a:noFill/>
              <a:prstDash val="solid"/>
              <a:round/>
              <a:headEnd/>
              <a:tailEnd/>
            </a:ln>
          </p:spPr>
          <p:txBody>
            <a:bodyPr/>
            <a:lstStyle/>
            <a:p>
              <a:pPr defTabSz="543689">
                <a:defRPr/>
              </a:pPr>
              <a:endParaRPr lang="zh-CN" altLang="en-US" sz="3201"/>
            </a:p>
          </p:txBody>
        </p:sp>
        <p:sp>
          <p:nvSpPr>
            <p:cNvPr id="407" name="Freeform 334"/>
            <p:cNvSpPr>
              <a:spLocks noEditPoints="1"/>
            </p:cNvSpPr>
            <p:nvPr/>
          </p:nvSpPr>
          <p:spPr bwMode="auto">
            <a:xfrm>
              <a:off x="1512888" y="2636838"/>
              <a:ext cx="3175" cy="1588"/>
            </a:xfrm>
            <a:custGeom>
              <a:avLst/>
              <a:gdLst>
                <a:gd name="T0" fmla="*/ 2 w 3"/>
                <a:gd name="T1" fmla="*/ 0 h 3"/>
                <a:gd name="T2" fmla="*/ 2 w 3"/>
                <a:gd name="T3" fmla="*/ 0 h 3"/>
                <a:gd name="T4" fmla="*/ 2 w 3"/>
                <a:gd name="T5" fmla="*/ 1 h 3"/>
                <a:gd name="T6" fmla="*/ 1 w 3"/>
                <a:gd name="T7" fmla="*/ 1 h 3"/>
                <a:gd name="T8" fmla="*/ 2 w 3"/>
                <a:gd name="T9" fmla="*/ 0 h 3"/>
                <a:gd name="T10" fmla="*/ 1 w 3"/>
                <a:gd name="T11" fmla="*/ 2 h 3"/>
                <a:gd name="T12" fmla="*/ 1 w 3"/>
                <a:gd name="T13" fmla="*/ 2 h 3"/>
                <a:gd name="T14" fmla="*/ 2 w 3"/>
                <a:gd name="T15" fmla="*/ 2 h 3"/>
                <a:gd name="T16" fmla="*/ 3 w 3"/>
                <a:gd name="T17" fmla="*/ 3 h 3"/>
                <a:gd name="T18" fmla="*/ 3 w 3"/>
                <a:gd name="T19" fmla="*/ 3 h 3"/>
                <a:gd name="T20" fmla="*/ 2 w 3"/>
                <a:gd name="T21" fmla="*/ 0 h 3"/>
                <a:gd name="T22" fmla="*/ 1 w 3"/>
                <a:gd name="T23" fmla="*/ 0 h 3"/>
                <a:gd name="T24" fmla="*/ 0 w 3"/>
                <a:gd name="T25" fmla="*/ 3 h 3"/>
                <a:gd name="T26" fmla="*/ 1 w 3"/>
                <a:gd name="T27" fmla="*/ 3 h 3"/>
                <a:gd name="T28" fmla="*/ 1 w 3"/>
                <a:gd name="T29" fmla="*/ 2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 h="3">
                  <a:moveTo>
                    <a:pt x="2" y="0"/>
                  </a:moveTo>
                  <a:lnTo>
                    <a:pt x="2" y="0"/>
                  </a:lnTo>
                  <a:lnTo>
                    <a:pt x="2" y="1"/>
                  </a:lnTo>
                  <a:lnTo>
                    <a:pt x="1" y="1"/>
                  </a:lnTo>
                  <a:lnTo>
                    <a:pt x="2" y="0"/>
                  </a:lnTo>
                  <a:close/>
                  <a:moveTo>
                    <a:pt x="1" y="2"/>
                  </a:moveTo>
                  <a:lnTo>
                    <a:pt x="1" y="2"/>
                  </a:lnTo>
                  <a:lnTo>
                    <a:pt x="2" y="2"/>
                  </a:lnTo>
                  <a:lnTo>
                    <a:pt x="3" y="3"/>
                  </a:lnTo>
                  <a:lnTo>
                    <a:pt x="3" y="3"/>
                  </a:lnTo>
                  <a:lnTo>
                    <a:pt x="2" y="0"/>
                  </a:lnTo>
                  <a:lnTo>
                    <a:pt x="1" y="0"/>
                  </a:lnTo>
                  <a:lnTo>
                    <a:pt x="0" y="3"/>
                  </a:lnTo>
                  <a:lnTo>
                    <a:pt x="1" y="3"/>
                  </a:lnTo>
                  <a:lnTo>
                    <a:pt x="1" y="2"/>
                  </a:lnTo>
                  <a:close/>
                </a:path>
              </a:pathLst>
            </a:custGeom>
            <a:grpFill/>
            <a:ln w="0">
              <a:noFill/>
              <a:prstDash val="solid"/>
              <a:round/>
              <a:headEnd/>
              <a:tailEnd/>
            </a:ln>
          </p:spPr>
          <p:txBody>
            <a:bodyPr/>
            <a:lstStyle/>
            <a:p>
              <a:pPr defTabSz="543689">
                <a:defRPr/>
              </a:pPr>
              <a:endParaRPr lang="zh-CN" altLang="en-US" sz="3201"/>
            </a:p>
          </p:txBody>
        </p:sp>
        <p:sp>
          <p:nvSpPr>
            <p:cNvPr id="408" name="Freeform 335"/>
            <p:cNvSpPr>
              <a:spLocks/>
            </p:cNvSpPr>
            <p:nvPr/>
          </p:nvSpPr>
          <p:spPr bwMode="auto">
            <a:xfrm>
              <a:off x="1516063" y="2636838"/>
              <a:ext cx="4763" cy="1588"/>
            </a:xfrm>
            <a:custGeom>
              <a:avLst/>
              <a:gdLst>
                <a:gd name="T0" fmla="*/ 2 w 5"/>
                <a:gd name="T1" fmla="*/ 3 h 3"/>
                <a:gd name="T2" fmla="*/ 2 w 5"/>
                <a:gd name="T3" fmla="*/ 3 h 3"/>
                <a:gd name="T4" fmla="*/ 3 w 5"/>
                <a:gd name="T5" fmla="*/ 0 h 3"/>
                <a:gd name="T6" fmla="*/ 3 w 5"/>
                <a:gd name="T7" fmla="*/ 3 h 3"/>
                <a:gd name="T8" fmla="*/ 4 w 5"/>
                <a:gd name="T9" fmla="*/ 3 h 3"/>
                <a:gd name="T10" fmla="*/ 5 w 5"/>
                <a:gd name="T11" fmla="*/ 0 h 3"/>
                <a:gd name="T12" fmla="*/ 4 w 5"/>
                <a:gd name="T13" fmla="*/ 0 h 3"/>
                <a:gd name="T14" fmla="*/ 4 w 5"/>
                <a:gd name="T15" fmla="*/ 2 h 3"/>
                <a:gd name="T16" fmla="*/ 3 w 5"/>
                <a:gd name="T17" fmla="*/ 0 h 3"/>
                <a:gd name="T18" fmla="*/ 2 w 5"/>
                <a:gd name="T19" fmla="*/ 0 h 3"/>
                <a:gd name="T20" fmla="*/ 1 w 5"/>
                <a:gd name="T21" fmla="*/ 2 h 3"/>
                <a:gd name="T22" fmla="*/ 1 w 5"/>
                <a:gd name="T23" fmla="*/ 0 h 3"/>
                <a:gd name="T24" fmla="*/ 0 w 5"/>
                <a:gd name="T25" fmla="*/ 0 h 3"/>
                <a:gd name="T26" fmla="*/ 1 w 5"/>
                <a:gd name="T27" fmla="*/ 3 h 3"/>
                <a:gd name="T28" fmla="*/ 2 w 5"/>
                <a:gd name="T29" fmla="*/ 3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 h="3">
                  <a:moveTo>
                    <a:pt x="2" y="3"/>
                  </a:moveTo>
                  <a:lnTo>
                    <a:pt x="2" y="3"/>
                  </a:lnTo>
                  <a:lnTo>
                    <a:pt x="3" y="0"/>
                  </a:lnTo>
                  <a:lnTo>
                    <a:pt x="3" y="3"/>
                  </a:lnTo>
                  <a:lnTo>
                    <a:pt x="4" y="3"/>
                  </a:lnTo>
                  <a:lnTo>
                    <a:pt x="5" y="0"/>
                  </a:lnTo>
                  <a:lnTo>
                    <a:pt x="4" y="0"/>
                  </a:lnTo>
                  <a:lnTo>
                    <a:pt x="4" y="2"/>
                  </a:lnTo>
                  <a:lnTo>
                    <a:pt x="3" y="0"/>
                  </a:lnTo>
                  <a:lnTo>
                    <a:pt x="2" y="0"/>
                  </a:lnTo>
                  <a:lnTo>
                    <a:pt x="1" y="2"/>
                  </a:lnTo>
                  <a:lnTo>
                    <a:pt x="1" y="0"/>
                  </a:lnTo>
                  <a:lnTo>
                    <a:pt x="0" y="0"/>
                  </a:lnTo>
                  <a:lnTo>
                    <a:pt x="1" y="3"/>
                  </a:lnTo>
                  <a:lnTo>
                    <a:pt x="2" y="3"/>
                  </a:lnTo>
                  <a:close/>
                </a:path>
              </a:pathLst>
            </a:custGeom>
            <a:grpFill/>
            <a:ln w="0">
              <a:noFill/>
              <a:prstDash val="solid"/>
              <a:round/>
              <a:headEnd/>
              <a:tailEnd/>
            </a:ln>
          </p:spPr>
          <p:txBody>
            <a:bodyPr/>
            <a:lstStyle/>
            <a:p>
              <a:pPr defTabSz="543689">
                <a:defRPr/>
              </a:pPr>
              <a:endParaRPr lang="zh-CN" altLang="en-US" sz="3201"/>
            </a:p>
          </p:txBody>
        </p:sp>
        <p:sp>
          <p:nvSpPr>
            <p:cNvPr id="409" name="Freeform 336"/>
            <p:cNvSpPr>
              <a:spLocks/>
            </p:cNvSpPr>
            <p:nvPr/>
          </p:nvSpPr>
          <p:spPr bwMode="auto">
            <a:xfrm>
              <a:off x="1520826" y="2636838"/>
              <a:ext cx="3175" cy="1588"/>
            </a:xfrm>
            <a:custGeom>
              <a:avLst/>
              <a:gdLst>
                <a:gd name="T0" fmla="*/ 2 w 3"/>
                <a:gd name="T1" fmla="*/ 3 h 3"/>
                <a:gd name="T2" fmla="*/ 2 w 3"/>
                <a:gd name="T3" fmla="*/ 3 h 3"/>
                <a:gd name="T4" fmla="*/ 3 w 3"/>
                <a:gd name="T5" fmla="*/ 3 h 3"/>
                <a:gd name="T6" fmla="*/ 3 w 3"/>
                <a:gd name="T7" fmla="*/ 2 h 3"/>
                <a:gd name="T8" fmla="*/ 2 w 3"/>
                <a:gd name="T9" fmla="*/ 2 h 3"/>
                <a:gd name="T10" fmla="*/ 1 w 3"/>
                <a:gd name="T11" fmla="*/ 1 h 3"/>
                <a:gd name="T12" fmla="*/ 3 w 3"/>
                <a:gd name="T13" fmla="*/ 1 h 3"/>
                <a:gd name="T14" fmla="*/ 3 w 3"/>
                <a:gd name="T15" fmla="*/ 1 h 3"/>
                <a:gd name="T16" fmla="*/ 1 w 3"/>
                <a:gd name="T17" fmla="*/ 1 h 3"/>
                <a:gd name="T18" fmla="*/ 2 w 3"/>
                <a:gd name="T19" fmla="*/ 0 h 3"/>
                <a:gd name="T20" fmla="*/ 3 w 3"/>
                <a:gd name="T21" fmla="*/ 0 h 3"/>
                <a:gd name="T22" fmla="*/ 3 w 3"/>
                <a:gd name="T23" fmla="*/ 0 h 3"/>
                <a:gd name="T24" fmla="*/ 2 w 3"/>
                <a:gd name="T25" fmla="*/ 0 h 3"/>
                <a:gd name="T26" fmla="*/ 0 w 3"/>
                <a:gd name="T27" fmla="*/ 1 h 3"/>
                <a:gd name="T28" fmla="*/ 1 w 3"/>
                <a:gd name="T29" fmla="*/ 2 h 3"/>
                <a:gd name="T30" fmla="*/ 2 w 3"/>
                <a:gd name="T31" fmla="*/ 3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 h="3">
                  <a:moveTo>
                    <a:pt x="2" y="3"/>
                  </a:moveTo>
                  <a:lnTo>
                    <a:pt x="2" y="3"/>
                  </a:lnTo>
                  <a:lnTo>
                    <a:pt x="3" y="3"/>
                  </a:lnTo>
                  <a:lnTo>
                    <a:pt x="3" y="2"/>
                  </a:lnTo>
                  <a:lnTo>
                    <a:pt x="2" y="2"/>
                  </a:lnTo>
                  <a:cubicBezTo>
                    <a:pt x="1" y="2"/>
                    <a:pt x="1" y="2"/>
                    <a:pt x="1" y="1"/>
                  </a:cubicBezTo>
                  <a:lnTo>
                    <a:pt x="3" y="1"/>
                  </a:lnTo>
                  <a:lnTo>
                    <a:pt x="3" y="1"/>
                  </a:lnTo>
                  <a:lnTo>
                    <a:pt x="1" y="1"/>
                  </a:lnTo>
                  <a:cubicBezTo>
                    <a:pt x="1" y="0"/>
                    <a:pt x="1" y="0"/>
                    <a:pt x="2" y="0"/>
                  </a:cubicBezTo>
                  <a:lnTo>
                    <a:pt x="3" y="0"/>
                  </a:lnTo>
                  <a:lnTo>
                    <a:pt x="3" y="0"/>
                  </a:lnTo>
                  <a:lnTo>
                    <a:pt x="2" y="0"/>
                  </a:lnTo>
                  <a:cubicBezTo>
                    <a:pt x="1" y="0"/>
                    <a:pt x="0" y="0"/>
                    <a:pt x="0" y="1"/>
                  </a:cubicBezTo>
                  <a:cubicBezTo>
                    <a:pt x="0" y="2"/>
                    <a:pt x="0" y="2"/>
                    <a:pt x="1" y="2"/>
                  </a:cubicBezTo>
                  <a:cubicBezTo>
                    <a:pt x="1" y="3"/>
                    <a:pt x="1" y="3"/>
                    <a:pt x="2" y="3"/>
                  </a:cubicBezTo>
                  <a:close/>
                </a:path>
              </a:pathLst>
            </a:custGeom>
            <a:grpFill/>
            <a:ln w="0">
              <a:noFill/>
              <a:prstDash val="solid"/>
              <a:round/>
              <a:headEnd/>
              <a:tailEnd/>
            </a:ln>
          </p:spPr>
          <p:txBody>
            <a:bodyPr/>
            <a:lstStyle/>
            <a:p>
              <a:pPr defTabSz="543689">
                <a:defRPr/>
              </a:pPr>
              <a:endParaRPr lang="zh-CN" altLang="en-US" sz="3201"/>
            </a:p>
          </p:txBody>
        </p:sp>
        <p:sp>
          <p:nvSpPr>
            <p:cNvPr id="410" name="Freeform 337"/>
            <p:cNvSpPr>
              <a:spLocks/>
            </p:cNvSpPr>
            <p:nvPr/>
          </p:nvSpPr>
          <p:spPr bwMode="auto">
            <a:xfrm>
              <a:off x="1524001" y="2636838"/>
              <a:ext cx="1588" cy="1588"/>
            </a:xfrm>
            <a:custGeom>
              <a:avLst/>
              <a:gdLst>
                <a:gd name="T0" fmla="*/ 1 w 1"/>
                <a:gd name="T1" fmla="*/ 0 h 3"/>
                <a:gd name="T2" fmla="*/ 1 w 1"/>
                <a:gd name="T3" fmla="*/ 0 h 3"/>
                <a:gd name="T4" fmla="*/ 0 w 1"/>
                <a:gd name="T5" fmla="*/ 0 h 3"/>
                <a:gd name="T6" fmla="*/ 0 w 1"/>
                <a:gd name="T7" fmla="*/ 3 h 3"/>
                <a:gd name="T8" fmla="*/ 1 w 1"/>
                <a:gd name="T9" fmla="*/ 3 h 3"/>
                <a:gd name="T10" fmla="*/ 1 w 1"/>
                <a:gd name="T11" fmla="*/ 0 h 3"/>
              </a:gdLst>
              <a:ahLst/>
              <a:cxnLst>
                <a:cxn ang="0">
                  <a:pos x="T0" y="T1"/>
                </a:cxn>
                <a:cxn ang="0">
                  <a:pos x="T2" y="T3"/>
                </a:cxn>
                <a:cxn ang="0">
                  <a:pos x="T4" y="T5"/>
                </a:cxn>
                <a:cxn ang="0">
                  <a:pos x="T6" y="T7"/>
                </a:cxn>
                <a:cxn ang="0">
                  <a:pos x="T8" y="T9"/>
                </a:cxn>
                <a:cxn ang="0">
                  <a:pos x="T10" y="T11"/>
                </a:cxn>
              </a:cxnLst>
              <a:rect l="0" t="0" r="r" b="b"/>
              <a:pathLst>
                <a:path w="1" h="3">
                  <a:moveTo>
                    <a:pt x="1" y="0"/>
                  </a:moveTo>
                  <a:lnTo>
                    <a:pt x="1" y="0"/>
                  </a:lnTo>
                  <a:lnTo>
                    <a:pt x="0" y="0"/>
                  </a:lnTo>
                  <a:lnTo>
                    <a:pt x="0" y="3"/>
                  </a:lnTo>
                  <a:lnTo>
                    <a:pt x="1" y="3"/>
                  </a:lnTo>
                  <a:lnTo>
                    <a:pt x="1" y="0"/>
                  </a:lnTo>
                  <a:close/>
                </a:path>
              </a:pathLst>
            </a:custGeom>
            <a:grpFill/>
            <a:ln w="0">
              <a:noFill/>
              <a:prstDash val="solid"/>
              <a:round/>
              <a:headEnd/>
              <a:tailEnd/>
            </a:ln>
          </p:spPr>
          <p:txBody>
            <a:bodyPr/>
            <a:lstStyle/>
            <a:p>
              <a:pPr defTabSz="543689">
                <a:defRPr/>
              </a:pPr>
              <a:endParaRPr lang="zh-CN" altLang="en-US" sz="3201"/>
            </a:p>
          </p:txBody>
        </p:sp>
        <p:sp>
          <p:nvSpPr>
            <p:cNvPr id="411" name="Freeform 338"/>
            <p:cNvSpPr>
              <a:spLocks/>
            </p:cNvSpPr>
            <p:nvPr/>
          </p:nvSpPr>
          <p:spPr bwMode="auto">
            <a:xfrm>
              <a:off x="1497013" y="2633663"/>
              <a:ext cx="3175" cy="4763"/>
            </a:xfrm>
            <a:custGeom>
              <a:avLst/>
              <a:gdLst>
                <a:gd name="T0" fmla="*/ 3 w 3"/>
                <a:gd name="T1" fmla="*/ 4 h 4"/>
                <a:gd name="T2" fmla="*/ 3 w 3"/>
                <a:gd name="T3" fmla="*/ 4 h 4"/>
                <a:gd name="T4" fmla="*/ 3 w 3"/>
                <a:gd name="T5" fmla="*/ 4 h 4"/>
                <a:gd name="T6" fmla="*/ 3 w 3"/>
                <a:gd name="T7" fmla="*/ 4 h 4"/>
                <a:gd name="T8" fmla="*/ 1 w 3"/>
                <a:gd name="T9" fmla="*/ 0 h 4"/>
                <a:gd name="T10" fmla="*/ 0 w 3"/>
                <a:gd name="T11" fmla="*/ 2 h 4"/>
                <a:gd name="T12" fmla="*/ 1 w 3"/>
                <a:gd name="T13" fmla="*/ 3 h 4"/>
                <a:gd name="T14" fmla="*/ 3 w 3"/>
                <a:gd name="T15" fmla="*/ 4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4">
                  <a:moveTo>
                    <a:pt x="3" y="4"/>
                  </a:moveTo>
                  <a:lnTo>
                    <a:pt x="3" y="4"/>
                  </a:lnTo>
                  <a:cubicBezTo>
                    <a:pt x="3" y="4"/>
                    <a:pt x="3" y="4"/>
                    <a:pt x="3" y="4"/>
                  </a:cubicBezTo>
                  <a:cubicBezTo>
                    <a:pt x="3" y="4"/>
                    <a:pt x="3" y="4"/>
                    <a:pt x="3" y="4"/>
                  </a:cubicBezTo>
                  <a:cubicBezTo>
                    <a:pt x="2" y="2"/>
                    <a:pt x="1" y="0"/>
                    <a:pt x="1" y="0"/>
                  </a:cubicBezTo>
                  <a:cubicBezTo>
                    <a:pt x="1" y="0"/>
                    <a:pt x="0" y="1"/>
                    <a:pt x="0" y="2"/>
                  </a:cubicBezTo>
                  <a:cubicBezTo>
                    <a:pt x="0" y="2"/>
                    <a:pt x="1" y="3"/>
                    <a:pt x="1" y="3"/>
                  </a:cubicBezTo>
                  <a:cubicBezTo>
                    <a:pt x="1" y="3"/>
                    <a:pt x="3" y="4"/>
                    <a:pt x="3" y="4"/>
                  </a:cubicBezTo>
                  <a:close/>
                </a:path>
              </a:pathLst>
            </a:custGeom>
            <a:grpFill/>
            <a:ln w="0">
              <a:noFill/>
              <a:prstDash val="solid"/>
              <a:round/>
              <a:headEnd/>
              <a:tailEnd/>
            </a:ln>
          </p:spPr>
          <p:txBody>
            <a:bodyPr/>
            <a:lstStyle/>
            <a:p>
              <a:pPr defTabSz="543689">
                <a:defRPr/>
              </a:pPr>
              <a:endParaRPr lang="zh-CN" altLang="en-US" sz="3201"/>
            </a:p>
          </p:txBody>
        </p:sp>
        <p:sp>
          <p:nvSpPr>
            <p:cNvPr id="412" name="Freeform 339"/>
            <p:cNvSpPr>
              <a:spLocks/>
            </p:cNvSpPr>
            <p:nvPr/>
          </p:nvSpPr>
          <p:spPr bwMode="auto">
            <a:xfrm>
              <a:off x="1497013" y="2638425"/>
              <a:ext cx="3175" cy="1588"/>
            </a:xfrm>
            <a:custGeom>
              <a:avLst/>
              <a:gdLst>
                <a:gd name="T0" fmla="*/ 0 w 3"/>
                <a:gd name="T1" fmla="*/ 0 h 1"/>
                <a:gd name="T2" fmla="*/ 0 w 3"/>
                <a:gd name="T3" fmla="*/ 0 h 1"/>
                <a:gd name="T4" fmla="*/ 2 w 3"/>
                <a:gd name="T5" fmla="*/ 1 h 1"/>
                <a:gd name="T6" fmla="*/ 3 w 3"/>
                <a:gd name="T7" fmla="*/ 0 h 1"/>
                <a:gd name="T8" fmla="*/ 3 w 3"/>
                <a:gd name="T9" fmla="*/ 0 h 1"/>
                <a:gd name="T10" fmla="*/ 3 w 3"/>
                <a:gd name="T11" fmla="*/ 0 h 1"/>
                <a:gd name="T12" fmla="*/ 0 w 3"/>
                <a:gd name="T13" fmla="*/ 0 h 1"/>
              </a:gdLst>
              <a:ahLst/>
              <a:cxnLst>
                <a:cxn ang="0">
                  <a:pos x="T0" y="T1"/>
                </a:cxn>
                <a:cxn ang="0">
                  <a:pos x="T2" y="T3"/>
                </a:cxn>
                <a:cxn ang="0">
                  <a:pos x="T4" y="T5"/>
                </a:cxn>
                <a:cxn ang="0">
                  <a:pos x="T6" y="T7"/>
                </a:cxn>
                <a:cxn ang="0">
                  <a:pos x="T8" y="T9"/>
                </a:cxn>
                <a:cxn ang="0">
                  <a:pos x="T10" y="T11"/>
                </a:cxn>
                <a:cxn ang="0">
                  <a:pos x="T12" y="T13"/>
                </a:cxn>
              </a:cxnLst>
              <a:rect l="0" t="0" r="r" b="b"/>
              <a:pathLst>
                <a:path w="3" h="1">
                  <a:moveTo>
                    <a:pt x="0" y="0"/>
                  </a:moveTo>
                  <a:lnTo>
                    <a:pt x="0" y="0"/>
                  </a:lnTo>
                  <a:cubicBezTo>
                    <a:pt x="1" y="0"/>
                    <a:pt x="1" y="1"/>
                    <a:pt x="2" y="1"/>
                  </a:cubicBezTo>
                  <a:cubicBezTo>
                    <a:pt x="2" y="1"/>
                    <a:pt x="3" y="0"/>
                    <a:pt x="3" y="0"/>
                  </a:cubicBezTo>
                  <a:cubicBezTo>
                    <a:pt x="3" y="0"/>
                    <a:pt x="3" y="0"/>
                    <a:pt x="3" y="0"/>
                  </a:cubicBezTo>
                  <a:cubicBezTo>
                    <a:pt x="3" y="0"/>
                    <a:pt x="3" y="0"/>
                    <a:pt x="3" y="0"/>
                  </a:cubicBezTo>
                  <a:lnTo>
                    <a:pt x="0" y="0"/>
                  </a:lnTo>
                  <a:close/>
                </a:path>
              </a:pathLst>
            </a:custGeom>
            <a:grpFill/>
            <a:ln w="0">
              <a:noFill/>
              <a:prstDash val="solid"/>
              <a:round/>
              <a:headEnd/>
              <a:tailEnd/>
            </a:ln>
          </p:spPr>
          <p:txBody>
            <a:bodyPr/>
            <a:lstStyle/>
            <a:p>
              <a:pPr defTabSz="543689">
                <a:defRPr/>
              </a:pPr>
              <a:endParaRPr lang="zh-CN" altLang="en-US" sz="3201"/>
            </a:p>
          </p:txBody>
        </p:sp>
        <p:sp>
          <p:nvSpPr>
            <p:cNvPr id="413" name="Freeform 340"/>
            <p:cNvSpPr>
              <a:spLocks/>
            </p:cNvSpPr>
            <p:nvPr/>
          </p:nvSpPr>
          <p:spPr bwMode="auto">
            <a:xfrm>
              <a:off x="1497013" y="2636838"/>
              <a:ext cx="3175" cy="1588"/>
            </a:xfrm>
            <a:custGeom>
              <a:avLst/>
              <a:gdLst>
                <a:gd name="T0" fmla="*/ 1 w 4"/>
                <a:gd name="T1" fmla="*/ 2 h 3"/>
                <a:gd name="T2" fmla="*/ 1 w 4"/>
                <a:gd name="T3" fmla="*/ 2 h 3"/>
                <a:gd name="T4" fmla="*/ 1 w 4"/>
                <a:gd name="T5" fmla="*/ 2 h 3"/>
                <a:gd name="T6" fmla="*/ 2 w 4"/>
                <a:gd name="T7" fmla="*/ 3 h 3"/>
                <a:gd name="T8" fmla="*/ 4 w 4"/>
                <a:gd name="T9" fmla="*/ 3 h 3"/>
                <a:gd name="T10" fmla="*/ 4 w 4"/>
                <a:gd name="T11" fmla="*/ 3 h 3"/>
                <a:gd name="T12" fmla="*/ 4 w 4"/>
                <a:gd name="T13" fmla="*/ 3 h 3"/>
                <a:gd name="T14" fmla="*/ 1 w 4"/>
                <a:gd name="T15" fmla="*/ 0 h 3"/>
                <a:gd name="T16" fmla="*/ 1 w 4"/>
                <a:gd name="T17" fmla="*/ 2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3">
                  <a:moveTo>
                    <a:pt x="1" y="2"/>
                  </a:moveTo>
                  <a:lnTo>
                    <a:pt x="1" y="2"/>
                  </a:lnTo>
                  <a:cubicBezTo>
                    <a:pt x="1" y="2"/>
                    <a:pt x="1" y="2"/>
                    <a:pt x="1" y="2"/>
                  </a:cubicBezTo>
                  <a:cubicBezTo>
                    <a:pt x="2" y="3"/>
                    <a:pt x="2" y="3"/>
                    <a:pt x="2" y="3"/>
                  </a:cubicBezTo>
                  <a:lnTo>
                    <a:pt x="4" y="3"/>
                  </a:lnTo>
                  <a:lnTo>
                    <a:pt x="4" y="3"/>
                  </a:lnTo>
                  <a:lnTo>
                    <a:pt x="4" y="3"/>
                  </a:lnTo>
                  <a:cubicBezTo>
                    <a:pt x="3" y="2"/>
                    <a:pt x="1" y="0"/>
                    <a:pt x="1" y="0"/>
                  </a:cubicBezTo>
                  <a:cubicBezTo>
                    <a:pt x="0" y="1"/>
                    <a:pt x="1" y="2"/>
                    <a:pt x="1" y="2"/>
                  </a:cubicBezTo>
                  <a:close/>
                </a:path>
              </a:pathLst>
            </a:custGeom>
            <a:grpFill/>
            <a:ln w="0">
              <a:noFill/>
              <a:prstDash val="solid"/>
              <a:round/>
              <a:headEnd/>
              <a:tailEnd/>
            </a:ln>
          </p:spPr>
          <p:txBody>
            <a:bodyPr/>
            <a:lstStyle/>
            <a:p>
              <a:pPr defTabSz="543689">
                <a:defRPr/>
              </a:pPr>
              <a:endParaRPr lang="zh-CN" altLang="en-US" sz="3201"/>
            </a:p>
          </p:txBody>
        </p:sp>
        <p:sp>
          <p:nvSpPr>
            <p:cNvPr id="414" name="Freeform 341"/>
            <p:cNvSpPr>
              <a:spLocks/>
            </p:cNvSpPr>
            <p:nvPr/>
          </p:nvSpPr>
          <p:spPr bwMode="auto">
            <a:xfrm>
              <a:off x="1498601" y="2633663"/>
              <a:ext cx="3175" cy="4763"/>
            </a:xfrm>
            <a:custGeom>
              <a:avLst/>
              <a:gdLst>
                <a:gd name="T0" fmla="*/ 2 w 2"/>
                <a:gd name="T1" fmla="*/ 5 h 5"/>
                <a:gd name="T2" fmla="*/ 2 w 2"/>
                <a:gd name="T3" fmla="*/ 5 h 5"/>
                <a:gd name="T4" fmla="*/ 2 w 2"/>
                <a:gd name="T5" fmla="*/ 5 h 5"/>
                <a:gd name="T6" fmla="*/ 2 w 2"/>
                <a:gd name="T7" fmla="*/ 5 h 5"/>
                <a:gd name="T8" fmla="*/ 1 w 2"/>
                <a:gd name="T9" fmla="*/ 0 h 5"/>
                <a:gd name="T10" fmla="*/ 1 w 2"/>
                <a:gd name="T11" fmla="*/ 0 h 5"/>
                <a:gd name="T12" fmla="*/ 0 w 2"/>
                <a:gd name="T13" fmla="*/ 1 h 5"/>
                <a:gd name="T14" fmla="*/ 0 w 2"/>
                <a:gd name="T15" fmla="*/ 2 h 5"/>
                <a:gd name="T16" fmla="*/ 2 w 2"/>
                <a:gd name="T17"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 h="5">
                  <a:moveTo>
                    <a:pt x="2" y="5"/>
                  </a:moveTo>
                  <a:lnTo>
                    <a:pt x="2" y="5"/>
                  </a:lnTo>
                  <a:cubicBezTo>
                    <a:pt x="2" y="5"/>
                    <a:pt x="2" y="5"/>
                    <a:pt x="2" y="5"/>
                  </a:cubicBezTo>
                  <a:lnTo>
                    <a:pt x="2" y="5"/>
                  </a:lnTo>
                  <a:cubicBezTo>
                    <a:pt x="2" y="1"/>
                    <a:pt x="1" y="0"/>
                    <a:pt x="1" y="0"/>
                  </a:cubicBezTo>
                  <a:cubicBezTo>
                    <a:pt x="1" y="0"/>
                    <a:pt x="1" y="0"/>
                    <a:pt x="1" y="0"/>
                  </a:cubicBezTo>
                  <a:cubicBezTo>
                    <a:pt x="0" y="0"/>
                    <a:pt x="0" y="1"/>
                    <a:pt x="0" y="1"/>
                  </a:cubicBezTo>
                  <a:cubicBezTo>
                    <a:pt x="0" y="1"/>
                    <a:pt x="0" y="2"/>
                    <a:pt x="0" y="2"/>
                  </a:cubicBezTo>
                  <a:cubicBezTo>
                    <a:pt x="0" y="3"/>
                    <a:pt x="1" y="5"/>
                    <a:pt x="2" y="5"/>
                  </a:cubicBezTo>
                  <a:close/>
                </a:path>
              </a:pathLst>
            </a:custGeom>
            <a:grpFill/>
            <a:ln w="0">
              <a:noFill/>
              <a:prstDash val="solid"/>
              <a:round/>
              <a:headEnd/>
              <a:tailEnd/>
            </a:ln>
          </p:spPr>
          <p:txBody>
            <a:bodyPr/>
            <a:lstStyle/>
            <a:p>
              <a:pPr defTabSz="543689">
                <a:defRPr/>
              </a:pPr>
              <a:endParaRPr lang="zh-CN" altLang="en-US" sz="3201"/>
            </a:p>
          </p:txBody>
        </p:sp>
        <p:sp>
          <p:nvSpPr>
            <p:cNvPr id="415" name="Freeform 342"/>
            <p:cNvSpPr>
              <a:spLocks/>
            </p:cNvSpPr>
            <p:nvPr/>
          </p:nvSpPr>
          <p:spPr bwMode="auto">
            <a:xfrm>
              <a:off x="1501776" y="2633663"/>
              <a:ext cx="1588" cy="4763"/>
            </a:xfrm>
            <a:custGeom>
              <a:avLst/>
              <a:gdLst>
                <a:gd name="T0" fmla="*/ 0 w 2"/>
                <a:gd name="T1" fmla="*/ 5 h 5"/>
                <a:gd name="T2" fmla="*/ 0 w 2"/>
                <a:gd name="T3" fmla="*/ 5 h 5"/>
                <a:gd name="T4" fmla="*/ 0 w 2"/>
                <a:gd name="T5" fmla="*/ 5 h 5"/>
                <a:gd name="T6" fmla="*/ 2 w 2"/>
                <a:gd name="T7" fmla="*/ 2 h 5"/>
                <a:gd name="T8" fmla="*/ 2 w 2"/>
                <a:gd name="T9" fmla="*/ 1 h 5"/>
                <a:gd name="T10" fmla="*/ 1 w 2"/>
                <a:gd name="T11" fmla="*/ 0 h 5"/>
                <a:gd name="T12" fmla="*/ 1 w 2"/>
                <a:gd name="T13" fmla="*/ 0 h 5"/>
                <a:gd name="T14" fmla="*/ 0 w 2"/>
                <a:gd name="T15" fmla="*/ 5 h 5"/>
                <a:gd name="T16" fmla="*/ 0 w 2"/>
                <a:gd name="T17"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 h="5">
                  <a:moveTo>
                    <a:pt x="0" y="5"/>
                  </a:moveTo>
                  <a:lnTo>
                    <a:pt x="0" y="5"/>
                  </a:lnTo>
                  <a:cubicBezTo>
                    <a:pt x="0" y="5"/>
                    <a:pt x="0" y="5"/>
                    <a:pt x="0" y="5"/>
                  </a:cubicBezTo>
                  <a:cubicBezTo>
                    <a:pt x="1" y="5"/>
                    <a:pt x="2" y="3"/>
                    <a:pt x="2" y="2"/>
                  </a:cubicBezTo>
                  <a:cubicBezTo>
                    <a:pt x="2" y="2"/>
                    <a:pt x="2" y="1"/>
                    <a:pt x="2" y="1"/>
                  </a:cubicBezTo>
                  <a:cubicBezTo>
                    <a:pt x="2" y="1"/>
                    <a:pt x="2" y="0"/>
                    <a:pt x="1" y="0"/>
                  </a:cubicBezTo>
                  <a:cubicBezTo>
                    <a:pt x="1" y="0"/>
                    <a:pt x="1" y="0"/>
                    <a:pt x="1" y="0"/>
                  </a:cubicBezTo>
                  <a:cubicBezTo>
                    <a:pt x="1" y="0"/>
                    <a:pt x="0" y="1"/>
                    <a:pt x="0" y="5"/>
                  </a:cubicBezTo>
                  <a:lnTo>
                    <a:pt x="0" y="5"/>
                  </a:lnTo>
                  <a:close/>
                </a:path>
              </a:pathLst>
            </a:custGeom>
            <a:grpFill/>
            <a:ln w="0">
              <a:noFill/>
              <a:prstDash val="solid"/>
              <a:round/>
              <a:headEnd/>
              <a:tailEnd/>
            </a:ln>
          </p:spPr>
          <p:txBody>
            <a:bodyPr/>
            <a:lstStyle/>
            <a:p>
              <a:pPr defTabSz="543689">
                <a:defRPr/>
              </a:pPr>
              <a:endParaRPr lang="zh-CN" altLang="en-US" sz="3201"/>
            </a:p>
          </p:txBody>
        </p:sp>
        <p:sp>
          <p:nvSpPr>
            <p:cNvPr id="416" name="Freeform 343"/>
            <p:cNvSpPr>
              <a:spLocks/>
            </p:cNvSpPr>
            <p:nvPr/>
          </p:nvSpPr>
          <p:spPr bwMode="auto">
            <a:xfrm>
              <a:off x="1501776" y="2638425"/>
              <a:ext cx="3175" cy="1588"/>
            </a:xfrm>
            <a:custGeom>
              <a:avLst/>
              <a:gdLst>
                <a:gd name="T0" fmla="*/ 0 w 3"/>
                <a:gd name="T1" fmla="*/ 0 h 1"/>
                <a:gd name="T2" fmla="*/ 0 w 3"/>
                <a:gd name="T3" fmla="*/ 0 h 1"/>
                <a:gd name="T4" fmla="*/ 0 w 3"/>
                <a:gd name="T5" fmla="*/ 0 h 1"/>
                <a:gd name="T6" fmla="*/ 2 w 3"/>
                <a:gd name="T7" fmla="*/ 1 h 1"/>
                <a:gd name="T8" fmla="*/ 3 w 3"/>
                <a:gd name="T9" fmla="*/ 0 h 1"/>
                <a:gd name="T10" fmla="*/ 0 w 3"/>
                <a:gd name="T11" fmla="*/ 0 h 1"/>
                <a:gd name="T12" fmla="*/ 0 w 3"/>
                <a:gd name="T13" fmla="*/ 0 h 1"/>
              </a:gdLst>
              <a:ahLst/>
              <a:cxnLst>
                <a:cxn ang="0">
                  <a:pos x="T0" y="T1"/>
                </a:cxn>
                <a:cxn ang="0">
                  <a:pos x="T2" y="T3"/>
                </a:cxn>
                <a:cxn ang="0">
                  <a:pos x="T4" y="T5"/>
                </a:cxn>
                <a:cxn ang="0">
                  <a:pos x="T6" y="T7"/>
                </a:cxn>
                <a:cxn ang="0">
                  <a:pos x="T8" y="T9"/>
                </a:cxn>
                <a:cxn ang="0">
                  <a:pos x="T10" y="T11"/>
                </a:cxn>
                <a:cxn ang="0">
                  <a:pos x="T12" y="T13"/>
                </a:cxn>
              </a:cxnLst>
              <a:rect l="0" t="0" r="r" b="b"/>
              <a:pathLst>
                <a:path w="3" h="1">
                  <a:moveTo>
                    <a:pt x="0" y="0"/>
                  </a:moveTo>
                  <a:lnTo>
                    <a:pt x="0" y="0"/>
                  </a:lnTo>
                  <a:lnTo>
                    <a:pt x="0" y="0"/>
                  </a:lnTo>
                  <a:cubicBezTo>
                    <a:pt x="0" y="0"/>
                    <a:pt x="1" y="1"/>
                    <a:pt x="2" y="1"/>
                  </a:cubicBezTo>
                  <a:cubicBezTo>
                    <a:pt x="2" y="1"/>
                    <a:pt x="2" y="1"/>
                    <a:pt x="3" y="0"/>
                  </a:cubicBezTo>
                  <a:lnTo>
                    <a:pt x="0" y="0"/>
                  </a:lnTo>
                  <a:lnTo>
                    <a:pt x="0" y="0"/>
                  </a:lnTo>
                  <a:close/>
                </a:path>
              </a:pathLst>
            </a:custGeom>
            <a:grpFill/>
            <a:ln w="0">
              <a:noFill/>
              <a:prstDash val="solid"/>
              <a:round/>
              <a:headEnd/>
              <a:tailEnd/>
            </a:ln>
          </p:spPr>
          <p:txBody>
            <a:bodyPr/>
            <a:lstStyle/>
            <a:p>
              <a:pPr defTabSz="543689">
                <a:defRPr/>
              </a:pPr>
              <a:endParaRPr lang="zh-CN" altLang="en-US" sz="3201"/>
            </a:p>
          </p:txBody>
        </p:sp>
        <p:sp>
          <p:nvSpPr>
            <p:cNvPr id="417" name="Freeform 344"/>
            <p:cNvSpPr>
              <a:spLocks/>
            </p:cNvSpPr>
            <p:nvPr/>
          </p:nvSpPr>
          <p:spPr bwMode="auto">
            <a:xfrm>
              <a:off x="1501776" y="2636838"/>
              <a:ext cx="4763" cy="1588"/>
            </a:xfrm>
            <a:custGeom>
              <a:avLst/>
              <a:gdLst>
                <a:gd name="T0" fmla="*/ 0 w 4"/>
                <a:gd name="T1" fmla="*/ 3 h 3"/>
                <a:gd name="T2" fmla="*/ 0 w 4"/>
                <a:gd name="T3" fmla="*/ 3 h 3"/>
                <a:gd name="T4" fmla="*/ 0 w 4"/>
                <a:gd name="T5" fmla="*/ 3 h 3"/>
                <a:gd name="T6" fmla="*/ 2 w 4"/>
                <a:gd name="T7" fmla="*/ 3 h 3"/>
                <a:gd name="T8" fmla="*/ 3 w 4"/>
                <a:gd name="T9" fmla="*/ 2 h 3"/>
                <a:gd name="T10" fmla="*/ 4 w 4"/>
                <a:gd name="T11" fmla="*/ 2 h 3"/>
                <a:gd name="T12" fmla="*/ 4 w 4"/>
                <a:gd name="T13" fmla="*/ 0 h 3"/>
                <a:gd name="T14" fmla="*/ 0 w 4"/>
                <a:gd name="T15" fmla="*/ 3 h 3"/>
                <a:gd name="T16" fmla="*/ 0 w 4"/>
                <a:gd name="T17" fmla="*/ 3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3">
                  <a:moveTo>
                    <a:pt x="0" y="3"/>
                  </a:moveTo>
                  <a:lnTo>
                    <a:pt x="0" y="3"/>
                  </a:lnTo>
                  <a:lnTo>
                    <a:pt x="0" y="3"/>
                  </a:lnTo>
                  <a:lnTo>
                    <a:pt x="2" y="3"/>
                  </a:lnTo>
                  <a:cubicBezTo>
                    <a:pt x="2" y="3"/>
                    <a:pt x="2" y="3"/>
                    <a:pt x="3" y="2"/>
                  </a:cubicBezTo>
                  <a:cubicBezTo>
                    <a:pt x="3" y="2"/>
                    <a:pt x="3" y="2"/>
                    <a:pt x="4" y="2"/>
                  </a:cubicBezTo>
                  <a:cubicBezTo>
                    <a:pt x="4" y="2"/>
                    <a:pt x="4" y="1"/>
                    <a:pt x="4" y="0"/>
                  </a:cubicBezTo>
                  <a:cubicBezTo>
                    <a:pt x="4" y="0"/>
                    <a:pt x="1" y="2"/>
                    <a:pt x="0" y="3"/>
                  </a:cubicBezTo>
                  <a:cubicBezTo>
                    <a:pt x="0" y="3"/>
                    <a:pt x="0" y="3"/>
                    <a:pt x="0" y="3"/>
                  </a:cubicBezTo>
                  <a:close/>
                </a:path>
              </a:pathLst>
            </a:custGeom>
            <a:grpFill/>
            <a:ln w="0">
              <a:noFill/>
              <a:prstDash val="solid"/>
              <a:round/>
              <a:headEnd/>
              <a:tailEnd/>
            </a:ln>
          </p:spPr>
          <p:txBody>
            <a:bodyPr/>
            <a:lstStyle/>
            <a:p>
              <a:pPr defTabSz="543689">
                <a:defRPr/>
              </a:pPr>
              <a:endParaRPr lang="zh-CN" altLang="en-US" sz="3201"/>
            </a:p>
          </p:txBody>
        </p:sp>
        <p:sp>
          <p:nvSpPr>
            <p:cNvPr id="418" name="Freeform 345"/>
            <p:cNvSpPr>
              <a:spLocks/>
            </p:cNvSpPr>
            <p:nvPr/>
          </p:nvSpPr>
          <p:spPr bwMode="auto">
            <a:xfrm>
              <a:off x="1501776" y="2633663"/>
              <a:ext cx="3175" cy="4763"/>
            </a:xfrm>
            <a:custGeom>
              <a:avLst/>
              <a:gdLst>
                <a:gd name="T0" fmla="*/ 0 w 3"/>
                <a:gd name="T1" fmla="*/ 4 h 4"/>
                <a:gd name="T2" fmla="*/ 0 w 3"/>
                <a:gd name="T3" fmla="*/ 4 h 4"/>
                <a:gd name="T4" fmla="*/ 0 w 3"/>
                <a:gd name="T5" fmla="*/ 4 h 4"/>
                <a:gd name="T6" fmla="*/ 3 w 3"/>
                <a:gd name="T7" fmla="*/ 3 h 4"/>
                <a:gd name="T8" fmla="*/ 3 w 3"/>
                <a:gd name="T9" fmla="*/ 2 h 4"/>
                <a:gd name="T10" fmla="*/ 2 w 3"/>
                <a:gd name="T11" fmla="*/ 0 h 4"/>
                <a:gd name="T12" fmla="*/ 0 w 3"/>
                <a:gd name="T13" fmla="*/ 4 h 4"/>
                <a:gd name="T14" fmla="*/ 0 w 3"/>
                <a:gd name="T15" fmla="*/ 4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4">
                  <a:moveTo>
                    <a:pt x="0" y="4"/>
                  </a:moveTo>
                  <a:lnTo>
                    <a:pt x="0" y="4"/>
                  </a:lnTo>
                  <a:lnTo>
                    <a:pt x="0" y="4"/>
                  </a:lnTo>
                  <a:cubicBezTo>
                    <a:pt x="0" y="4"/>
                    <a:pt x="2" y="3"/>
                    <a:pt x="3" y="3"/>
                  </a:cubicBezTo>
                  <a:cubicBezTo>
                    <a:pt x="3" y="3"/>
                    <a:pt x="3" y="2"/>
                    <a:pt x="3" y="2"/>
                  </a:cubicBezTo>
                  <a:cubicBezTo>
                    <a:pt x="3" y="1"/>
                    <a:pt x="2" y="0"/>
                    <a:pt x="2" y="0"/>
                  </a:cubicBezTo>
                  <a:cubicBezTo>
                    <a:pt x="2" y="0"/>
                    <a:pt x="1" y="2"/>
                    <a:pt x="0" y="4"/>
                  </a:cubicBezTo>
                  <a:lnTo>
                    <a:pt x="0" y="4"/>
                  </a:lnTo>
                  <a:close/>
                </a:path>
              </a:pathLst>
            </a:custGeom>
            <a:grpFill/>
            <a:ln w="0">
              <a:noFill/>
              <a:prstDash val="solid"/>
              <a:round/>
              <a:headEnd/>
              <a:tailEnd/>
            </a:ln>
          </p:spPr>
          <p:txBody>
            <a:bodyPr/>
            <a:lstStyle/>
            <a:p>
              <a:pPr defTabSz="543689">
                <a:defRPr/>
              </a:pPr>
              <a:endParaRPr lang="zh-CN" altLang="en-US" sz="3201"/>
            </a:p>
          </p:txBody>
        </p:sp>
        <p:sp>
          <p:nvSpPr>
            <p:cNvPr id="419" name="Freeform 346"/>
            <p:cNvSpPr>
              <a:spLocks/>
            </p:cNvSpPr>
            <p:nvPr/>
          </p:nvSpPr>
          <p:spPr bwMode="auto">
            <a:xfrm>
              <a:off x="1508126" y="2709863"/>
              <a:ext cx="1588" cy="3175"/>
            </a:xfrm>
            <a:custGeom>
              <a:avLst/>
              <a:gdLst>
                <a:gd name="T0" fmla="*/ 2 w 2"/>
                <a:gd name="T1" fmla="*/ 1 h 3"/>
                <a:gd name="T2" fmla="*/ 2 w 2"/>
                <a:gd name="T3" fmla="*/ 1 h 3"/>
                <a:gd name="T4" fmla="*/ 0 w 2"/>
                <a:gd name="T5" fmla="*/ 1 h 3"/>
                <a:gd name="T6" fmla="*/ 0 w 2"/>
                <a:gd name="T7" fmla="*/ 0 h 3"/>
                <a:gd name="T8" fmla="*/ 0 w 2"/>
                <a:gd name="T9" fmla="*/ 0 h 3"/>
                <a:gd name="T10" fmla="*/ 0 w 2"/>
                <a:gd name="T11" fmla="*/ 3 h 3"/>
                <a:gd name="T12" fmla="*/ 0 w 2"/>
                <a:gd name="T13" fmla="*/ 3 h 3"/>
                <a:gd name="T14" fmla="*/ 0 w 2"/>
                <a:gd name="T15" fmla="*/ 2 h 3"/>
                <a:gd name="T16" fmla="*/ 2 w 2"/>
                <a:gd name="T17" fmla="*/ 2 h 3"/>
                <a:gd name="T18" fmla="*/ 2 w 2"/>
                <a:gd name="T19" fmla="*/ 3 h 3"/>
                <a:gd name="T20" fmla="*/ 2 w 2"/>
                <a:gd name="T21" fmla="*/ 3 h 3"/>
                <a:gd name="T22" fmla="*/ 2 w 2"/>
                <a:gd name="T23" fmla="*/ 0 h 3"/>
                <a:gd name="T24" fmla="*/ 2 w 2"/>
                <a:gd name="T25" fmla="*/ 0 h 3"/>
                <a:gd name="T26" fmla="*/ 2 w 2"/>
                <a:gd name="T27" fmla="*/ 1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 h="3">
                  <a:moveTo>
                    <a:pt x="2" y="1"/>
                  </a:moveTo>
                  <a:lnTo>
                    <a:pt x="2" y="1"/>
                  </a:lnTo>
                  <a:lnTo>
                    <a:pt x="0" y="1"/>
                  </a:lnTo>
                  <a:lnTo>
                    <a:pt x="0" y="0"/>
                  </a:lnTo>
                  <a:lnTo>
                    <a:pt x="0" y="0"/>
                  </a:lnTo>
                  <a:lnTo>
                    <a:pt x="0" y="3"/>
                  </a:lnTo>
                  <a:lnTo>
                    <a:pt x="0" y="3"/>
                  </a:lnTo>
                  <a:lnTo>
                    <a:pt x="0" y="2"/>
                  </a:lnTo>
                  <a:lnTo>
                    <a:pt x="2" y="2"/>
                  </a:lnTo>
                  <a:lnTo>
                    <a:pt x="2" y="3"/>
                  </a:lnTo>
                  <a:lnTo>
                    <a:pt x="2" y="3"/>
                  </a:lnTo>
                  <a:lnTo>
                    <a:pt x="2" y="0"/>
                  </a:lnTo>
                  <a:lnTo>
                    <a:pt x="2" y="0"/>
                  </a:lnTo>
                  <a:lnTo>
                    <a:pt x="2" y="1"/>
                  </a:lnTo>
                  <a:close/>
                </a:path>
              </a:pathLst>
            </a:custGeom>
            <a:grpFill/>
            <a:ln w="0">
              <a:noFill/>
              <a:prstDash val="solid"/>
              <a:round/>
              <a:headEnd/>
              <a:tailEnd/>
            </a:ln>
          </p:spPr>
          <p:txBody>
            <a:bodyPr/>
            <a:lstStyle/>
            <a:p>
              <a:pPr defTabSz="543689">
                <a:defRPr/>
              </a:pPr>
              <a:endParaRPr lang="zh-CN" altLang="en-US" sz="3201"/>
            </a:p>
          </p:txBody>
        </p:sp>
        <p:sp>
          <p:nvSpPr>
            <p:cNvPr id="420" name="Freeform 347"/>
            <p:cNvSpPr>
              <a:spLocks/>
            </p:cNvSpPr>
            <p:nvPr/>
          </p:nvSpPr>
          <p:spPr bwMode="auto">
            <a:xfrm>
              <a:off x="1511301" y="2709863"/>
              <a:ext cx="1588" cy="3175"/>
            </a:xfrm>
            <a:custGeom>
              <a:avLst/>
              <a:gdLst>
                <a:gd name="T0" fmla="*/ 2 w 3"/>
                <a:gd name="T1" fmla="*/ 2 h 3"/>
                <a:gd name="T2" fmla="*/ 2 w 3"/>
                <a:gd name="T3" fmla="*/ 2 h 3"/>
                <a:gd name="T4" fmla="*/ 1 w 3"/>
                <a:gd name="T5" fmla="*/ 3 h 3"/>
                <a:gd name="T6" fmla="*/ 1 w 3"/>
                <a:gd name="T7" fmla="*/ 2 h 3"/>
                <a:gd name="T8" fmla="*/ 1 w 3"/>
                <a:gd name="T9" fmla="*/ 0 h 3"/>
                <a:gd name="T10" fmla="*/ 0 w 3"/>
                <a:gd name="T11" fmla="*/ 0 h 3"/>
                <a:gd name="T12" fmla="*/ 0 w 3"/>
                <a:gd name="T13" fmla="*/ 2 h 3"/>
                <a:gd name="T14" fmla="*/ 0 w 3"/>
                <a:gd name="T15" fmla="*/ 3 h 3"/>
                <a:gd name="T16" fmla="*/ 1 w 3"/>
                <a:gd name="T17" fmla="*/ 3 h 3"/>
                <a:gd name="T18" fmla="*/ 3 w 3"/>
                <a:gd name="T19" fmla="*/ 3 h 3"/>
                <a:gd name="T20" fmla="*/ 3 w 3"/>
                <a:gd name="T21" fmla="*/ 2 h 3"/>
                <a:gd name="T22" fmla="*/ 3 w 3"/>
                <a:gd name="T23" fmla="*/ 0 h 3"/>
                <a:gd name="T24" fmla="*/ 2 w 3"/>
                <a:gd name="T25" fmla="*/ 0 h 3"/>
                <a:gd name="T26" fmla="*/ 2 w 3"/>
                <a:gd name="T27" fmla="*/ 2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 h="3">
                  <a:moveTo>
                    <a:pt x="2" y="2"/>
                  </a:moveTo>
                  <a:lnTo>
                    <a:pt x="2" y="2"/>
                  </a:lnTo>
                  <a:cubicBezTo>
                    <a:pt x="2" y="3"/>
                    <a:pt x="2" y="3"/>
                    <a:pt x="1" y="3"/>
                  </a:cubicBezTo>
                  <a:cubicBezTo>
                    <a:pt x="1" y="3"/>
                    <a:pt x="1" y="3"/>
                    <a:pt x="1" y="2"/>
                  </a:cubicBezTo>
                  <a:lnTo>
                    <a:pt x="1" y="0"/>
                  </a:lnTo>
                  <a:lnTo>
                    <a:pt x="0" y="0"/>
                  </a:lnTo>
                  <a:lnTo>
                    <a:pt x="0" y="2"/>
                  </a:lnTo>
                  <a:cubicBezTo>
                    <a:pt x="0" y="2"/>
                    <a:pt x="0" y="3"/>
                    <a:pt x="0" y="3"/>
                  </a:cubicBezTo>
                  <a:cubicBezTo>
                    <a:pt x="0" y="3"/>
                    <a:pt x="1" y="3"/>
                    <a:pt x="1" y="3"/>
                  </a:cubicBezTo>
                  <a:cubicBezTo>
                    <a:pt x="2" y="3"/>
                    <a:pt x="2" y="3"/>
                    <a:pt x="3" y="3"/>
                  </a:cubicBezTo>
                  <a:cubicBezTo>
                    <a:pt x="3" y="3"/>
                    <a:pt x="3" y="2"/>
                    <a:pt x="3" y="2"/>
                  </a:cubicBezTo>
                  <a:lnTo>
                    <a:pt x="3" y="0"/>
                  </a:lnTo>
                  <a:lnTo>
                    <a:pt x="2" y="0"/>
                  </a:lnTo>
                  <a:lnTo>
                    <a:pt x="2" y="2"/>
                  </a:lnTo>
                  <a:close/>
                </a:path>
              </a:pathLst>
            </a:custGeom>
            <a:grpFill/>
            <a:ln w="0">
              <a:noFill/>
              <a:prstDash val="solid"/>
              <a:round/>
              <a:headEnd/>
              <a:tailEnd/>
            </a:ln>
          </p:spPr>
          <p:txBody>
            <a:bodyPr/>
            <a:lstStyle/>
            <a:p>
              <a:pPr defTabSz="543689">
                <a:defRPr/>
              </a:pPr>
              <a:endParaRPr lang="zh-CN" altLang="en-US" sz="3201"/>
            </a:p>
          </p:txBody>
        </p:sp>
        <p:sp>
          <p:nvSpPr>
            <p:cNvPr id="421" name="Freeform 348"/>
            <p:cNvSpPr>
              <a:spLocks noEditPoints="1"/>
            </p:cNvSpPr>
            <p:nvPr/>
          </p:nvSpPr>
          <p:spPr bwMode="auto">
            <a:xfrm>
              <a:off x="1512888" y="2709863"/>
              <a:ext cx="3175" cy="3175"/>
            </a:xfrm>
            <a:custGeom>
              <a:avLst/>
              <a:gdLst>
                <a:gd name="T0" fmla="*/ 1 w 3"/>
                <a:gd name="T1" fmla="*/ 2 h 3"/>
                <a:gd name="T2" fmla="*/ 1 w 3"/>
                <a:gd name="T3" fmla="*/ 2 h 3"/>
                <a:gd name="T4" fmla="*/ 2 w 3"/>
                <a:gd name="T5" fmla="*/ 1 h 3"/>
                <a:gd name="T6" fmla="*/ 2 w 3"/>
                <a:gd name="T7" fmla="*/ 2 h 3"/>
                <a:gd name="T8" fmla="*/ 1 w 3"/>
                <a:gd name="T9" fmla="*/ 2 h 3"/>
                <a:gd name="T10" fmla="*/ 1 w 3"/>
                <a:gd name="T11" fmla="*/ 0 h 3"/>
                <a:gd name="T12" fmla="*/ 1 w 3"/>
                <a:gd name="T13" fmla="*/ 0 h 3"/>
                <a:gd name="T14" fmla="*/ 0 w 3"/>
                <a:gd name="T15" fmla="*/ 3 h 3"/>
                <a:gd name="T16" fmla="*/ 1 w 3"/>
                <a:gd name="T17" fmla="*/ 3 h 3"/>
                <a:gd name="T18" fmla="*/ 1 w 3"/>
                <a:gd name="T19" fmla="*/ 3 h 3"/>
                <a:gd name="T20" fmla="*/ 2 w 3"/>
                <a:gd name="T21" fmla="*/ 3 h 3"/>
                <a:gd name="T22" fmla="*/ 3 w 3"/>
                <a:gd name="T23" fmla="*/ 3 h 3"/>
                <a:gd name="T24" fmla="*/ 3 w 3"/>
                <a:gd name="T25" fmla="*/ 3 h 3"/>
                <a:gd name="T26" fmla="*/ 2 w 3"/>
                <a:gd name="T27" fmla="*/ 0 h 3"/>
                <a:gd name="T28" fmla="*/ 1 w 3"/>
                <a:gd name="T29"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 h="3">
                  <a:moveTo>
                    <a:pt x="1" y="2"/>
                  </a:moveTo>
                  <a:lnTo>
                    <a:pt x="1" y="2"/>
                  </a:lnTo>
                  <a:lnTo>
                    <a:pt x="2" y="1"/>
                  </a:lnTo>
                  <a:lnTo>
                    <a:pt x="2" y="2"/>
                  </a:lnTo>
                  <a:lnTo>
                    <a:pt x="1" y="2"/>
                  </a:lnTo>
                  <a:close/>
                  <a:moveTo>
                    <a:pt x="1" y="0"/>
                  </a:moveTo>
                  <a:lnTo>
                    <a:pt x="1" y="0"/>
                  </a:lnTo>
                  <a:lnTo>
                    <a:pt x="0" y="3"/>
                  </a:lnTo>
                  <a:lnTo>
                    <a:pt x="1" y="3"/>
                  </a:lnTo>
                  <a:lnTo>
                    <a:pt x="1" y="3"/>
                  </a:lnTo>
                  <a:lnTo>
                    <a:pt x="2" y="3"/>
                  </a:lnTo>
                  <a:lnTo>
                    <a:pt x="3" y="3"/>
                  </a:lnTo>
                  <a:lnTo>
                    <a:pt x="3" y="3"/>
                  </a:lnTo>
                  <a:lnTo>
                    <a:pt x="2" y="0"/>
                  </a:lnTo>
                  <a:lnTo>
                    <a:pt x="1" y="0"/>
                  </a:lnTo>
                  <a:close/>
                </a:path>
              </a:pathLst>
            </a:custGeom>
            <a:grpFill/>
            <a:ln w="0">
              <a:noFill/>
              <a:prstDash val="solid"/>
              <a:round/>
              <a:headEnd/>
              <a:tailEnd/>
            </a:ln>
          </p:spPr>
          <p:txBody>
            <a:bodyPr/>
            <a:lstStyle/>
            <a:p>
              <a:pPr defTabSz="543689">
                <a:defRPr/>
              </a:pPr>
              <a:endParaRPr lang="zh-CN" altLang="en-US" sz="3201"/>
            </a:p>
          </p:txBody>
        </p:sp>
        <p:sp>
          <p:nvSpPr>
            <p:cNvPr id="422" name="Freeform 349"/>
            <p:cNvSpPr>
              <a:spLocks/>
            </p:cNvSpPr>
            <p:nvPr/>
          </p:nvSpPr>
          <p:spPr bwMode="auto">
            <a:xfrm>
              <a:off x="1516063" y="2709863"/>
              <a:ext cx="4763" cy="3175"/>
            </a:xfrm>
            <a:custGeom>
              <a:avLst/>
              <a:gdLst>
                <a:gd name="T0" fmla="*/ 4 w 5"/>
                <a:gd name="T1" fmla="*/ 3 h 3"/>
                <a:gd name="T2" fmla="*/ 4 w 5"/>
                <a:gd name="T3" fmla="*/ 3 h 3"/>
                <a:gd name="T4" fmla="*/ 3 w 5"/>
                <a:gd name="T5" fmla="*/ 0 h 3"/>
                <a:gd name="T6" fmla="*/ 2 w 5"/>
                <a:gd name="T7" fmla="*/ 0 h 3"/>
                <a:gd name="T8" fmla="*/ 1 w 5"/>
                <a:gd name="T9" fmla="*/ 3 h 3"/>
                <a:gd name="T10" fmla="*/ 1 w 5"/>
                <a:gd name="T11" fmla="*/ 0 h 3"/>
                <a:gd name="T12" fmla="*/ 0 w 5"/>
                <a:gd name="T13" fmla="*/ 0 h 3"/>
                <a:gd name="T14" fmla="*/ 1 w 5"/>
                <a:gd name="T15" fmla="*/ 3 h 3"/>
                <a:gd name="T16" fmla="*/ 2 w 5"/>
                <a:gd name="T17" fmla="*/ 3 h 3"/>
                <a:gd name="T18" fmla="*/ 3 w 5"/>
                <a:gd name="T19" fmla="*/ 1 h 3"/>
                <a:gd name="T20" fmla="*/ 3 w 5"/>
                <a:gd name="T21" fmla="*/ 3 h 3"/>
                <a:gd name="T22" fmla="*/ 4 w 5"/>
                <a:gd name="T23" fmla="*/ 3 h 3"/>
                <a:gd name="T24" fmla="*/ 5 w 5"/>
                <a:gd name="T25" fmla="*/ 0 h 3"/>
                <a:gd name="T26" fmla="*/ 4 w 5"/>
                <a:gd name="T27" fmla="*/ 0 h 3"/>
                <a:gd name="T28" fmla="*/ 4 w 5"/>
                <a:gd name="T29" fmla="*/ 3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 h="3">
                  <a:moveTo>
                    <a:pt x="4" y="3"/>
                  </a:moveTo>
                  <a:lnTo>
                    <a:pt x="4" y="3"/>
                  </a:lnTo>
                  <a:lnTo>
                    <a:pt x="3" y="0"/>
                  </a:lnTo>
                  <a:lnTo>
                    <a:pt x="2" y="0"/>
                  </a:lnTo>
                  <a:lnTo>
                    <a:pt x="1" y="3"/>
                  </a:lnTo>
                  <a:lnTo>
                    <a:pt x="1" y="0"/>
                  </a:lnTo>
                  <a:lnTo>
                    <a:pt x="0" y="0"/>
                  </a:lnTo>
                  <a:lnTo>
                    <a:pt x="1" y="3"/>
                  </a:lnTo>
                  <a:lnTo>
                    <a:pt x="2" y="3"/>
                  </a:lnTo>
                  <a:lnTo>
                    <a:pt x="3" y="1"/>
                  </a:lnTo>
                  <a:lnTo>
                    <a:pt x="3" y="3"/>
                  </a:lnTo>
                  <a:lnTo>
                    <a:pt x="4" y="3"/>
                  </a:lnTo>
                  <a:lnTo>
                    <a:pt x="5" y="0"/>
                  </a:lnTo>
                  <a:lnTo>
                    <a:pt x="4" y="0"/>
                  </a:lnTo>
                  <a:lnTo>
                    <a:pt x="4" y="3"/>
                  </a:lnTo>
                  <a:close/>
                </a:path>
              </a:pathLst>
            </a:custGeom>
            <a:grpFill/>
            <a:ln w="0">
              <a:noFill/>
              <a:prstDash val="solid"/>
              <a:round/>
              <a:headEnd/>
              <a:tailEnd/>
            </a:ln>
          </p:spPr>
          <p:txBody>
            <a:bodyPr/>
            <a:lstStyle/>
            <a:p>
              <a:pPr defTabSz="543689">
                <a:defRPr/>
              </a:pPr>
              <a:endParaRPr lang="zh-CN" altLang="en-US" sz="3201"/>
            </a:p>
          </p:txBody>
        </p:sp>
        <p:sp>
          <p:nvSpPr>
            <p:cNvPr id="423" name="Freeform 350"/>
            <p:cNvSpPr>
              <a:spLocks/>
            </p:cNvSpPr>
            <p:nvPr/>
          </p:nvSpPr>
          <p:spPr bwMode="auto">
            <a:xfrm>
              <a:off x="1520826" y="2709863"/>
              <a:ext cx="3175" cy="3175"/>
            </a:xfrm>
            <a:custGeom>
              <a:avLst/>
              <a:gdLst>
                <a:gd name="T0" fmla="*/ 0 w 3"/>
                <a:gd name="T1" fmla="*/ 2 h 3"/>
                <a:gd name="T2" fmla="*/ 0 w 3"/>
                <a:gd name="T3" fmla="*/ 2 h 3"/>
                <a:gd name="T4" fmla="*/ 1 w 3"/>
                <a:gd name="T5" fmla="*/ 3 h 3"/>
                <a:gd name="T6" fmla="*/ 2 w 3"/>
                <a:gd name="T7" fmla="*/ 3 h 3"/>
                <a:gd name="T8" fmla="*/ 3 w 3"/>
                <a:gd name="T9" fmla="*/ 3 h 3"/>
                <a:gd name="T10" fmla="*/ 3 w 3"/>
                <a:gd name="T11" fmla="*/ 3 h 3"/>
                <a:gd name="T12" fmla="*/ 2 w 3"/>
                <a:gd name="T13" fmla="*/ 3 h 3"/>
                <a:gd name="T14" fmla="*/ 1 w 3"/>
                <a:gd name="T15" fmla="*/ 2 h 3"/>
                <a:gd name="T16" fmla="*/ 3 w 3"/>
                <a:gd name="T17" fmla="*/ 2 h 3"/>
                <a:gd name="T18" fmla="*/ 3 w 3"/>
                <a:gd name="T19" fmla="*/ 1 h 3"/>
                <a:gd name="T20" fmla="*/ 1 w 3"/>
                <a:gd name="T21" fmla="*/ 1 h 3"/>
                <a:gd name="T22" fmla="*/ 2 w 3"/>
                <a:gd name="T23" fmla="*/ 1 h 3"/>
                <a:gd name="T24" fmla="*/ 3 w 3"/>
                <a:gd name="T25" fmla="*/ 1 h 3"/>
                <a:gd name="T26" fmla="*/ 3 w 3"/>
                <a:gd name="T27" fmla="*/ 0 h 3"/>
                <a:gd name="T28" fmla="*/ 2 w 3"/>
                <a:gd name="T29" fmla="*/ 0 h 3"/>
                <a:gd name="T30" fmla="*/ 0 w 3"/>
                <a:gd name="T31" fmla="*/ 2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 h="3">
                  <a:moveTo>
                    <a:pt x="0" y="2"/>
                  </a:moveTo>
                  <a:lnTo>
                    <a:pt x="0" y="2"/>
                  </a:lnTo>
                  <a:cubicBezTo>
                    <a:pt x="0" y="2"/>
                    <a:pt x="0" y="3"/>
                    <a:pt x="1" y="3"/>
                  </a:cubicBezTo>
                  <a:cubicBezTo>
                    <a:pt x="1" y="3"/>
                    <a:pt x="1" y="3"/>
                    <a:pt x="2" y="3"/>
                  </a:cubicBezTo>
                  <a:lnTo>
                    <a:pt x="3" y="3"/>
                  </a:lnTo>
                  <a:lnTo>
                    <a:pt x="3" y="3"/>
                  </a:lnTo>
                  <a:lnTo>
                    <a:pt x="2" y="3"/>
                  </a:lnTo>
                  <a:cubicBezTo>
                    <a:pt x="1" y="3"/>
                    <a:pt x="1" y="3"/>
                    <a:pt x="1" y="2"/>
                  </a:cubicBezTo>
                  <a:lnTo>
                    <a:pt x="3" y="2"/>
                  </a:lnTo>
                  <a:lnTo>
                    <a:pt x="3" y="1"/>
                  </a:lnTo>
                  <a:lnTo>
                    <a:pt x="1" y="1"/>
                  </a:lnTo>
                  <a:cubicBezTo>
                    <a:pt x="1" y="1"/>
                    <a:pt x="1" y="1"/>
                    <a:pt x="2" y="1"/>
                  </a:cubicBezTo>
                  <a:lnTo>
                    <a:pt x="3" y="1"/>
                  </a:lnTo>
                  <a:lnTo>
                    <a:pt x="3" y="0"/>
                  </a:lnTo>
                  <a:lnTo>
                    <a:pt x="2" y="0"/>
                  </a:lnTo>
                  <a:cubicBezTo>
                    <a:pt x="1" y="0"/>
                    <a:pt x="0" y="1"/>
                    <a:pt x="0" y="2"/>
                  </a:cubicBezTo>
                  <a:close/>
                </a:path>
              </a:pathLst>
            </a:custGeom>
            <a:grpFill/>
            <a:ln w="0">
              <a:noFill/>
              <a:prstDash val="solid"/>
              <a:round/>
              <a:headEnd/>
              <a:tailEnd/>
            </a:ln>
          </p:spPr>
          <p:txBody>
            <a:bodyPr/>
            <a:lstStyle/>
            <a:p>
              <a:pPr defTabSz="543689">
                <a:defRPr/>
              </a:pPr>
              <a:endParaRPr lang="zh-CN" altLang="en-US" sz="3201"/>
            </a:p>
          </p:txBody>
        </p:sp>
        <p:sp>
          <p:nvSpPr>
            <p:cNvPr id="424" name="Freeform 351"/>
            <p:cNvSpPr>
              <a:spLocks/>
            </p:cNvSpPr>
            <p:nvPr/>
          </p:nvSpPr>
          <p:spPr bwMode="auto">
            <a:xfrm>
              <a:off x="1524001" y="2709863"/>
              <a:ext cx="1588" cy="3175"/>
            </a:xfrm>
            <a:custGeom>
              <a:avLst/>
              <a:gdLst>
                <a:gd name="T0" fmla="*/ 0 w 1"/>
                <a:gd name="T1" fmla="*/ 3 h 3"/>
                <a:gd name="T2" fmla="*/ 0 w 1"/>
                <a:gd name="T3" fmla="*/ 3 h 3"/>
                <a:gd name="T4" fmla="*/ 1 w 1"/>
                <a:gd name="T5" fmla="*/ 3 h 3"/>
                <a:gd name="T6" fmla="*/ 1 w 1"/>
                <a:gd name="T7" fmla="*/ 0 h 3"/>
                <a:gd name="T8" fmla="*/ 0 w 1"/>
                <a:gd name="T9" fmla="*/ 0 h 3"/>
                <a:gd name="T10" fmla="*/ 0 w 1"/>
                <a:gd name="T11" fmla="*/ 3 h 3"/>
              </a:gdLst>
              <a:ahLst/>
              <a:cxnLst>
                <a:cxn ang="0">
                  <a:pos x="T0" y="T1"/>
                </a:cxn>
                <a:cxn ang="0">
                  <a:pos x="T2" y="T3"/>
                </a:cxn>
                <a:cxn ang="0">
                  <a:pos x="T4" y="T5"/>
                </a:cxn>
                <a:cxn ang="0">
                  <a:pos x="T6" y="T7"/>
                </a:cxn>
                <a:cxn ang="0">
                  <a:pos x="T8" y="T9"/>
                </a:cxn>
                <a:cxn ang="0">
                  <a:pos x="T10" y="T11"/>
                </a:cxn>
              </a:cxnLst>
              <a:rect l="0" t="0" r="r" b="b"/>
              <a:pathLst>
                <a:path w="1" h="3">
                  <a:moveTo>
                    <a:pt x="0" y="3"/>
                  </a:moveTo>
                  <a:lnTo>
                    <a:pt x="0" y="3"/>
                  </a:lnTo>
                  <a:lnTo>
                    <a:pt x="1" y="3"/>
                  </a:lnTo>
                  <a:lnTo>
                    <a:pt x="1" y="0"/>
                  </a:lnTo>
                  <a:lnTo>
                    <a:pt x="0" y="0"/>
                  </a:lnTo>
                  <a:lnTo>
                    <a:pt x="0" y="3"/>
                  </a:lnTo>
                  <a:close/>
                </a:path>
              </a:pathLst>
            </a:custGeom>
            <a:grpFill/>
            <a:ln w="0">
              <a:noFill/>
              <a:prstDash val="solid"/>
              <a:round/>
              <a:headEnd/>
              <a:tailEnd/>
            </a:ln>
          </p:spPr>
          <p:txBody>
            <a:bodyPr/>
            <a:lstStyle/>
            <a:p>
              <a:pPr defTabSz="543689">
                <a:defRPr/>
              </a:pPr>
              <a:endParaRPr lang="zh-CN" altLang="en-US" sz="3201"/>
            </a:p>
          </p:txBody>
        </p:sp>
        <p:sp>
          <p:nvSpPr>
            <p:cNvPr id="425" name="Freeform 352"/>
            <p:cNvSpPr>
              <a:spLocks/>
            </p:cNvSpPr>
            <p:nvPr/>
          </p:nvSpPr>
          <p:spPr bwMode="auto">
            <a:xfrm>
              <a:off x="1497013" y="2708275"/>
              <a:ext cx="3175" cy="4763"/>
            </a:xfrm>
            <a:custGeom>
              <a:avLst/>
              <a:gdLst>
                <a:gd name="T0" fmla="*/ 0 w 3"/>
                <a:gd name="T1" fmla="*/ 1 h 4"/>
                <a:gd name="T2" fmla="*/ 0 w 3"/>
                <a:gd name="T3" fmla="*/ 1 h 4"/>
                <a:gd name="T4" fmla="*/ 1 w 3"/>
                <a:gd name="T5" fmla="*/ 2 h 4"/>
                <a:gd name="T6" fmla="*/ 3 w 3"/>
                <a:gd name="T7" fmla="*/ 4 h 4"/>
                <a:gd name="T8" fmla="*/ 3 w 3"/>
                <a:gd name="T9" fmla="*/ 4 h 4"/>
                <a:gd name="T10" fmla="*/ 3 w 3"/>
                <a:gd name="T11" fmla="*/ 4 h 4"/>
                <a:gd name="T12" fmla="*/ 1 w 3"/>
                <a:gd name="T13" fmla="*/ 0 h 4"/>
                <a:gd name="T14" fmla="*/ 0 w 3"/>
                <a:gd name="T15" fmla="*/ 1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4">
                  <a:moveTo>
                    <a:pt x="0" y="1"/>
                  </a:moveTo>
                  <a:lnTo>
                    <a:pt x="0" y="1"/>
                  </a:lnTo>
                  <a:cubicBezTo>
                    <a:pt x="0" y="2"/>
                    <a:pt x="1" y="2"/>
                    <a:pt x="1" y="2"/>
                  </a:cubicBezTo>
                  <a:cubicBezTo>
                    <a:pt x="1" y="3"/>
                    <a:pt x="3" y="4"/>
                    <a:pt x="3" y="4"/>
                  </a:cubicBezTo>
                  <a:lnTo>
                    <a:pt x="3" y="4"/>
                  </a:lnTo>
                  <a:cubicBezTo>
                    <a:pt x="3" y="4"/>
                    <a:pt x="3" y="4"/>
                    <a:pt x="3" y="4"/>
                  </a:cubicBezTo>
                  <a:cubicBezTo>
                    <a:pt x="2" y="1"/>
                    <a:pt x="1" y="0"/>
                    <a:pt x="1" y="0"/>
                  </a:cubicBezTo>
                  <a:cubicBezTo>
                    <a:pt x="1" y="0"/>
                    <a:pt x="0" y="0"/>
                    <a:pt x="0" y="1"/>
                  </a:cubicBezTo>
                  <a:close/>
                </a:path>
              </a:pathLst>
            </a:custGeom>
            <a:grpFill/>
            <a:ln w="0">
              <a:noFill/>
              <a:prstDash val="solid"/>
              <a:round/>
              <a:headEnd/>
              <a:tailEnd/>
            </a:ln>
          </p:spPr>
          <p:txBody>
            <a:bodyPr/>
            <a:lstStyle/>
            <a:p>
              <a:pPr defTabSz="543689">
                <a:defRPr/>
              </a:pPr>
              <a:endParaRPr lang="zh-CN" altLang="en-US" sz="3201"/>
            </a:p>
          </p:txBody>
        </p:sp>
        <p:sp>
          <p:nvSpPr>
            <p:cNvPr id="426" name="Freeform 353"/>
            <p:cNvSpPr>
              <a:spLocks/>
            </p:cNvSpPr>
            <p:nvPr/>
          </p:nvSpPr>
          <p:spPr bwMode="auto">
            <a:xfrm>
              <a:off x="1497013" y="2713038"/>
              <a:ext cx="3175" cy="1588"/>
            </a:xfrm>
            <a:custGeom>
              <a:avLst/>
              <a:gdLst>
                <a:gd name="T0" fmla="*/ 0 w 3"/>
                <a:gd name="T1" fmla="*/ 1 h 2"/>
                <a:gd name="T2" fmla="*/ 0 w 3"/>
                <a:gd name="T3" fmla="*/ 1 h 2"/>
                <a:gd name="T4" fmla="*/ 2 w 3"/>
                <a:gd name="T5" fmla="*/ 1 h 2"/>
                <a:gd name="T6" fmla="*/ 3 w 3"/>
                <a:gd name="T7" fmla="*/ 1 h 2"/>
                <a:gd name="T8" fmla="*/ 3 w 3"/>
                <a:gd name="T9" fmla="*/ 0 h 2"/>
                <a:gd name="T10" fmla="*/ 3 w 3"/>
                <a:gd name="T11" fmla="*/ 0 h 2"/>
                <a:gd name="T12" fmla="*/ 0 w 3"/>
                <a:gd name="T13" fmla="*/ 1 h 2"/>
              </a:gdLst>
              <a:ahLst/>
              <a:cxnLst>
                <a:cxn ang="0">
                  <a:pos x="T0" y="T1"/>
                </a:cxn>
                <a:cxn ang="0">
                  <a:pos x="T2" y="T3"/>
                </a:cxn>
                <a:cxn ang="0">
                  <a:pos x="T4" y="T5"/>
                </a:cxn>
                <a:cxn ang="0">
                  <a:pos x="T6" y="T7"/>
                </a:cxn>
                <a:cxn ang="0">
                  <a:pos x="T8" y="T9"/>
                </a:cxn>
                <a:cxn ang="0">
                  <a:pos x="T10" y="T11"/>
                </a:cxn>
                <a:cxn ang="0">
                  <a:pos x="T12" y="T13"/>
                </a:cxn>
              </a:cxnLst>
              <a:rect l="0" t="0" r="r" b="b"/>
              <a:pathLst>
                <a:path w="3" h="2">
                  <a:moveTo>
                    <a:pt x="0" y="1"/>
                  </a:moveTo>
                  <a:lnTo>
                    <a:pt x="0" y="1"/>
                  </a:lnTo>
                  <a:cubicBezTo>
                    <a:pt x="1" y="1"/>
                    <a:pt x="1" y="2"/>
                    <a:pt x="2" y="1"/>
                  </a:cubicBezTo>
                  <a:cubicBezTo>
                    <a:pt x="2" y="1"/>
                    <a:pt x="3" y="1"/>
                    <a:pt x="3" y="1"/>
                  </a:cubicBezTo>
                  <a:cubicBezTo>
                    <a:pt x="3" y="1"/>
                    <a:pt x="3" y="0"/>
                    <a:pt x="3" y="0"/>
                  </a:cubicBezTo>
                  <a:cubicBezTo>
                    <a:pt x="3" y="0"/>
                    <a:pt x="3" y="0"/>
                    <a:pt x="3" y="0"/>
                  </a:cubicBezTo>
                  <a:lnTo>
                    <a:pt x="0" y="1"/>
                  </a:lnTo>
                  <a:close/>
                </a:path>
              </a:pathLst>
            </a:custGeom>
            <a:grpFill/>
            <a:ln w="0">
              <a:noFill/>
              <a:prstDash val="solid"/>
              <a:round/>
              <a:headEnd/>
              <a:tailEnd/>
            </a:ln>
          </p:spPr>
          <p:txBody>
            <a:bodyPr/>
            <a:lstStyle/>
            <a:p>
              <a:pPr defTabSz="543689">
                <a:defRPr/>
              </a:pPr>
              <a:endParaRPr lang="zh-CN" altLang="en-US" sz="3201"/>
            </a:p>
          </p:txBody>
        </p:sp>
        <p:sp>
          <p:nvSpPr>
            <p:cNvPr id="427" name="Freeform 354"/>
            <p:cNvSpPr>
              <a:spLocks/>
            </p:cNvSpPr>
            <p:nvPr/>
          </p:nvSpPr>
          <p:spPr bwMode="auto">
            <a:xfrm>
              <a:off x="1497013" y="2711450"/>
              <a:ext cx="3175" cy="1588"/>
            </a:xfrm>
            <a:custGeom>
              <a:avLst/>
              <a:gdLst>
                <a:gd name="T0" fmla="*/ 1 w 4"/>
                <a:gd name="T1" fmla="*/ 1 h 2"/>
                <a:gd name="T2" fmla="*/ 1 w 4"/>
                <a:gd name="T3" fmla="*/ 1 h 2"/>
                <a:gd name="T4" fmla="*/ 1 w 4"/>
                <a:gd name="T5" fmla="*/ 2 h 2"/>
                <a:gd name="T6" fmla="*/ 2 w 4"/>
                <a:gd name="T7" fmla="*/ 2 h 2"/>
                <a:gd name="T8" fmla="*/ 4 w 4"/>
                <a:gd name="T9" fmla="*/ 2 h 2"/>
                <a:gd name="T10" fmla="*/ 4 w 4"/>
                <a:gd name="T11" fmla="*/ 2 h 2"/>
                <a:gd name="T12" fmla="*/ 4 w 4"/>
                <a:gd name="T13" fmla="*/ 2 h 2"/>
                <a:gd name="T14" fmla="*/ 1 w 4"/>
                <a:gd name="T15" fmla="*/ 0 h 2"/>
                <a:gd name="T16" fmla="*/ 1 w 4"/>
                <a:gd name="T17" fmla="*/ 1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2">
                  <a:moveTo>
                    <a:pt x="1" y="1"/>
                  </a:moveTo>
                  <a:lnTo>
                    <a:pt x="1" y="1"/>
                  </a:lnTo>
                  <a:cubicBezTo>
                    <a:pt x="1" y="2"/>
                    <a:pt x="1" y="2"/>
                    <a:pt x="1" y="2"/>
                  </a:cubicBezTo>
                  <a:cubicBezTo>
                    <a:pt x="2" y="2"/>
                    <a:pt x="2" y="2"/>
                    <a:pt x="2" y="2"/>
                  </a:cubicBezTo>
                  <a:lnTo>
                    <a:pt x="4" y="2"/>
                  </a:lnTo>
                  <a:lnTo>
                    <a:pt x="4" y="2"/>
                  </a:lnTo>
                  <a:lnTo>
                    <a:pt x="4" y="2"/>
                  </a:lnTo>
                  <a:cubicBezTo>
                    <a:pt x="3" y="1"/>
                    <a:pt x="1" y="0"/>
                    <a:pt x="1" y="0"/>
                  </a:cubicBezTo>
                  <a:cubicBezTo>
                    <a:pt x="0" y="1"/>
                    <a:pt x="1" y="1"/>
                    <a:pt x="1" y="1"/>
                  </a:cubicBezTo>
                  <a:close/>
                </a:path>
              </a:pathLst>
            </a:custGeom>
            <a:grpFill/>
            <a:ln w="0">
              <a:noFill/>
              <a:prstDash val="solid"/>
              <a:round/>
              <a:headEnd/>
              <a:tailEnd/>
            </a:ln>
          </p:spPr>
          <p:txBody>
            <a:bodyPr/>
            <a:lstStyle/>
            <a:p>
              <a:pPr defTabSz="543689">
                <a:defRPr/>
              </a:pPr>
              <a:endParaRPr lang="zh-CN" altLang="en-US" sz="3201"/>
            </a:p>
          </p:txBody>
        </p:sp>
        <p:sp>
          <p:nvSpPr>
            <p:cNvPr id="428" name="Freeform 355"/>
            <p:cNvSpPr>
              <a:spLocks/>
            </p:cNvSpPr>
            <p:nvPr/>
          </p:nvSpPr>
          <p:spPr bwMode="auto">
            <a:xfrm>
              <a:off x="1498601" y="2706688"/>
              <a:ext cx="3175" cy="6350"/>
            </a:xfrm>
            <a:custGeom>
              <a:avLst/>
              <a:gdLst>
                <a:gd name="T0" fmla="*/ 1 w 2"/>
                <a:gd name="T1" fmla="*/ 1 h 6"/>
                <a:gd name="T2" fmla="*/ 1 w 2"/>
                <a:gd name="T3" fmla="*/ 1 h 6"/>
                <a:gd name="T4" fmla="*/ 0 w 2"/>
                <a:gd name="T5" fmla="*/ 1 h 6"/>
                <a:gd name="T6" fmla="*/ 0 w 2"/>
                <a:gd name="T7" fmla="*/ 2 h 6"/>
                <a:gd name="T8" fmla="*/ 2 w 2"/>
                <a:gd name="T9" fmla="*/ 6 h 6"/>
                <a:gd name="T10" fmla="*/ 2 w 2"/>
                <a:gd name="T11" fmla="*/ 6 h 6"/>
                <a:gd name="T12" fmla="*/ 2 w 2"/>
                <a:gd name="T13" fmla="*/ 6 h 6"/>
                <a:gd name="T14" fmla="*/ 1 w 2"/>
                <a:gd name="T15" fmla="*/ 0 h 6"/>
                <a:gd name="T16" fmla="*/ 1 w 2"/>
                <a:gd name="T17" fmla="*/ 1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 h="6">
                  <a:moveTo>
                    <a:pt x="1" y="1"/>
                  </a:moveTo>
                  <a:lnTo>
                    <a:pt x="1" y="1"/>
                  </a:lnTo>
                  <a:cubicBezTo>
                    <a:pt x="0" y="1"/>
                    <a:pt x="0" y="1"/>
                    <a:pt x="0" y="1"/>
                  </a:cubicBezTo>
                  <a:cubicBezTo>
                    <a:pt x="0" y="2"/>
                    <a:pt x="0" y="2"/>
                    <a:pt x="0" y="2"/>
                  </a:cubicBezTo>
                  <a:cubicBezTo>
                    <a:pt x="0" y="3"/>
                    <a:pt x="1" y="5"/>
                    <a:pt x="2" y="6"/>
                  </a:cubicBezTo>
                  <a:cubicBezTo>
                    <a:pt x="2" y="6"/>
                    <a:pt x="2" y="6"/>
                    <a:pt x="2" y="6"/>
                  </a:cubicBezTo>
                  <a:lnTo>
                    <a:pt x="2" y="6"/>
                  </a:lnTo>
                  <a:cubicBezTo>
                    <a:pt x="2" y="2"/>
                    <a:pt x="1" y="0"/>
                    <a:pt x="1" y="0"/>
                  </a:cubicBezTo>
                  <a:cubicBezTo>
                    <a:pt x="1" y="0"/>
                    <a:pt x="1" y="1"/>
                    <a:pt x="1" y="1"/>
                  </a:cubicBezTo>
                  <a:close/>
                </a:path>
              </a:pathLst>
            </a:custGeom>
            <a:grpFill/>
            <a:ln w="0">
              <a:noFill/>
              <a:prstDash val="solid"/>
              <a:round/>
              <a:headEnd/>
              <a:tailEnd/>
            </a:ln>
          </p:spPr>
          <p:txBody>
            <a:bodyPr/>
            <a:lstStyle/>
            <a:p>
              <a:pPr defTabSz="543689">
                <a:defRPr/>
              </a:pPr>
              <a:endParaRPr lang="zh-CN" altLang="en-US" sz="3201"/>
            </a:p>
          </p:txBody>
        </p:sp>
        <p:sp>
          <p:nvSpPr>
            <p:cNvPr id="429" name="Freeform 356"/>
            <p:cNvSpPr>
              <a:spLocks/>
            </p:cNvSpPr>
            <p:nvPr/>
          </p:nvSpPr>
          <p:spPr bwMode="auto">
            <a:xfrm>
              <a:off x="1501776" y="2706688"/>
              <a:ext cx="1588" cy="6350"/>
            </a:xfrm>
            <a:custGeom>
              <a:avLst/>
              <a:gdLst>
                <a:gd name="T0" fmla="*/ 2 w 2"/>
                <a:gd name="T1" fmla="*/ 1 h 6"/>
                <a:gd name="T2" fmla="*/ 2 w 2"/>
                <a:gd name="T3" fmla="*/ 1 h 6"/>
                <a:gd name="T4" fmla="*/ 1 w 2"/>
                <a:gd name="T5" fmla="*/ 1 h 6"/>
                <a:gd name="T6" fmla="*/ 1 w 2"/>
                <a:gd name="T7" fmla="*/ 0 h 6"/>
                <a:gd name="T8" fmla="*/ 0 w 2"/>
                <a:gd name="T9" fmla="*/ 6 h 6"/>
                <a:gd name="T10" fmla="*/ 0 w 2"/>
                <a:gd name="T11" fmla="*/ 6 h 6"/>
                <a:gd name="T12" fmla="*/ 0 w 2"/>
                <a:gd name="T13" fmla="*/ 6 h 6"/>
                <a:gd name="T14" fmla="*/ 2 w 2"/>
                <a:gd name="T15" fmla="*/ 2 h 6"/>
                <a:gd name="T16" fmla="*/ 2 w 2"/>
                <a:gd name="T17" fmla="*/ 1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 h="6">
                  <a:moveTo>
                    <a:pt x="2" y="1"/>
                  </a:moveTo>
                  <a:lnTo>
                    <a:pt x="2" y="1"/>
                  </a:lnTo>
                  <a:cubicBezTo>
                    <a:pt x="2" y="1"/>
                    <a:pt x="2" y="1"/>
                    <a:pt x="1" y="1"/>
                  </a:cubicBezTo>
                  <a:cubicBezTo>
                    <a:pt x="1" y="1"/>
                    <a:pt x="1" y="0"/>
                    <a:pt x="1" y="0"/>
                  </a:cubicBezTo>
                  <a:cubicBezTo>
                    <a:pt x="1" y="0"/>
                    <a:pt x="0" y="2"/>
                    <a:pt x="0" y="6"/>
                  </a:cubicBezTo>
                  <a:lnTo>
                    <a:pt x="0" y="6"/>
                  </a:lnTo>
                  <a:lnTo>
                    <a:pt x="0" y="6"/>
                  </a:lnTo>
                  <a:cubicBezTo>
                    <a:pt x="1" y="5"/>
                    <a:pt x="2" y="3"/>
                    <a:pt x="2" y="2"/>
                  </a:cubicBezTo>
                  <a:cubicBezTo>
                    <a:pt x="2" y="2"/>
                    <a:pt x="2" y="2"/>
                    <a:pt x="2" y="1"/>
                  </a:cubicBezTo>
                  <a:close/>
                </a:path>
              </a:pathLst>
            </a:custGeom>
            <a:grpFill/>
            <a:ln w="0">
              <a:noFill/>
              <a:prstDash val="solid"/>
              <a:round/>
              <a:headEnd/>
              <a:tailEnd/>
            </a:ln>
          </p:spPr>
          <p:txBody>
            <a:bodyPr/>
            <a:lstStyle/>
            <a:p>
              <a:pPr defTabSz="543689">
                <a:defRPr/>
              </a:pPr>
              <a:endParaRPr lang="zh-CN" altLang="en-US" sz="3201"/>
            </a:p>
          </p:txBody>
        </p:sp>
        <p:sp>
          <p:nvSpPr>
            <p:cNvPr id="430" name="Freeform 357"/>
            <p:cNvSpPr>
              <a:spLocks/>
            </p:cNvSpPr>
            <p:nvPr/>
          </p:nvSpPr>
          <p:spPr bwMode="auto">
            <a:xfrm>
              <a:off x="1501776" y="2713038"/>
              <a:ext cx="3175" cy="1588"/>
            </a:xfrm>
            <a:custGeom>
              <a:avLst/>
              <a:gdLst>
                <a:gd name="T0" fmla="*/ 0 w 3"/>
                <a:gd name="T1" fmla="*/ 0 h 2"/>
                <a:gd name="T2" fmla="*/ 0 w 3"/>
                <a:gd name="T3" fmla="*/ 0 h 2"/>
                <a:gd name="T4" fmla="*/ 0 w 3"/>
                <a:gd name="T5" fmla="*/ 1 h 2"/>
                <a:gd name="T6" fmla="*/ 2 w 3"/>
                <a:gd name="T7" fmla="*/ 1 h 2"/>
                <a:gd name="T8" fmla="*/ 3 w 3"/>
                <a:gd name="T9" fmla="*/ 1 h 2"/>
                <a:gd name="T10" fmla="*/ 0 w 3"/>
                <a:gd name="T11" fmla="*/ 0 h 2"/>
                <a:gd name="T12" fmla="*/ 0 w 3"/>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3" h="2">
                  <a:moveTo>
                    <a:pt x="0" y="0"/>
                  </a:moveTo>
                  <a:lnTo>
                    <a:pt x="0" y="0"/>
                  </a:lnTo>
                  <a:lnTo>
                    <a:pt x="0" y="1"/>
                  </a:lnTo>
                  <a:cubicBezTo>
                    <a:pt x="0" y="1"/>
                    <a:pt x="1" y="1"/>
                    <a:pt x="2" y="1"/>
                  </a:cubicBezTo>
                  <a:cubicBezTo>
                    <a:pt x="2" y="1"/>
                    <a:pt x="2" y="2"/>
                    <a:pt x="3" y="1"/>
                  </a:cubicBezTo>
                  <a:lnTo>
                    <a:pt x="0" y="0"/>
                  </a:lnTo>
                  <a:cubicBezTo>
                    <a:pt x="0" y="0"/>
                    <a:pt x="0" y="0"/>
                    <a:pt x="0" y="0"/>
                  </a:cubicBezTo>
                  <a:close/>
                </a:path>
              </a:pathLst>
            </a:custGeom>
            <a:grpFill/>
            <a:ln w="0">
              <a:noFill/>
              <a:prstDash val="solid"/>
              <a:round/>
              <a:headEnd/>
              <a:tailEnd/>
            </a:ln>
          </p:spPr>
          <p:txBody>
            <a:bodyPr/>
            <a:lstStyle/>
            <a:p>
              <a:pPr defTabSz="543689">
                <a:defRPr/>
              </a:pPr>
              <a:endParaRPr lang="zh-CN" altLang="en-US" sz="3201"/>
            </a:p>
          </p:txBody>
        </p:sp>
        <p:sp>
          <p:nvSpPr>
            <p:cNvPr id="431" name="Freeform 358"/>
            <p:cNvSpPr>
              <a:spLocks/>
            </p:cNvSpPr>
            <p:nvPr/>
          </p:nvSpPr>
          <p:spPr bwMode="auto">
            <a:xfrm>
              <a:off x="1501776" y="2711450"/>
              <a:ext cx="4763" cy="1588"/>
            </a:xfrm>
            <a:custGeom>
              <a:avLst/>
              <a:gdLst>
                <a:gd name="T0" fmla="*/ 0 w 4"/>
                <a:gd name="T1" fmla="*/ 2 h 2"/>
                <a:gd name="T2" fmla="*/ 0 w 4"/>
                <a:gd name="T3" fmla="*/ 2 h 2"/>
                <a:gd name="T4" fmla="*/ 0 w 4"/>
                <a:gd name="T5" fmla="*/ 2 h 2"/>
                <a:gd name="T6" fmla="*/ 0 w 4"/>
                <a:gd name="T7" fmla="*/ 2 h 2"/>
                <a:gd name="T8" fmla="*/ 2 w 4"/>
                <a:gd name="T9" fmla="*/ 2 h 2"/>
                <a:gd name="T10" fmla="*/ 3 w 4"/>
                <a:gd name="T11" fmla="*/ 2 h 2"/>
                <a:gd name="T12" fmla="*/ 4 w 4"/>
                <a:gd name="T13" fmla="*/ 1 h 2"/>
                <a:gd name="T14" fmla="*/ 4 w 4"/>
                <a:gd name="T15" fmla="*/ 0 h 2"/>
                <a:gd name="T16" fmla="*/ 0 w 4"/>
                <a:gd name="T17" fmla="*/ 2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2">
                  <a:moveTo>
                    <a:pt x="0" y="2"/>
                  </a:moveTo>
                  <a:lnTo>
                    <a:pt x="0" y="2"/>
                  </a:lnTo>
                  <a:cubicBezTo>
                    <a:pt x="0" y="2"/>
                    <a:pt x="0" y="2"/>
                    <a:pt x="0" y="2"/>
                  </a:cubicBezTo>
                  <a:lnTo>
                    <a:pt x="0" y="2"/>
                  </a:lnTo>
                  <a:lnTo>
                    <a:pt x="2" y="2"/>
                  </a:lnTo>
                  <a:cubicBezTo>
                    <a:pt x="2" y="2"/>
                    <a:pt x="2" y="2"/>
                    <a:pt x="3" y="2"/>
                  </a:cubicBezTo>
                  <a:cubicBezTo>
                    <a:pt x="3" y="2"/>
                    <a:pt x="3" y="2"/>
                    <a:pt x="4" y="1"/>
                  </a:cubicBezTo>
                  <a:cubicBezTo>
                    <a:pt x="4" y="1"/>
                    <a:pt x="4" y="1"/>
                    <a:pt x="4" y="0"/>
                  </a:cubicBezTo>
                  <a:cubicBezTo>
                    <a:pt x="4" y="0"/>
                    <a:pt x="1" y="1"/>
                    <a:pt x="0" y="2"/>
                  </a:cubicBezTo>
                  <a:close/>
                </a:path>
              </a:pathLst>
            </a:custGeom>
            <a:grpFill/>
            <a:ln w="0">
              <a:noFill/>
              <a:prstDash val="solid"/>
              <a:round/>
              <a:headEnd/>
              <a:tailEnd/>
            </a:ln>
          </p:spPr>
          <p:txBody>
            <a:bodyPr/>
            <a:lstStyle/>
            <a:p>
              <a:pPr defTabSz="543689">
                <a:defRPr/>
              </a:pPr>
              <a:endParaRPr lang="zh-CN" altLang="en-US" sz="3201"/>
            </a:p>
          </p:txBody>
        </p:sp>
        <p:sp>
          <p:nvSpPr>
            <p:cNvPr id="432" name="Freeform 359"/>
            <p:cNvSpPr>
              <a:spLocks/>
            </p:cNvSpPr>
            <p:nvPr/>
          </p:nvSpPr>
          <p:spPr bwMode="auto">
            <a:xfrm>
              <a:off x="1501776" y="2708275"/>
              <a:ext cx="3175" cy="4763"/>
            </a:xfrm>
            <a:custGeom>
              <a:avLst/>
              <a:gdLst>
                <a:gd name="T0" fmla="*/ 3 w 3"/>
                <a:gd name="T1" fmla="*/ 1 h 4"/>
                <a:gd name="T2" fmla="*/ 3 w 3"/>
                <a:gd name="T3" fmla="*/ 1 h 4"/>
                <a:gd name="T4" fmla="*/ 2 w 3"/>
                <a:gd name="T5" fmla="*/ 0 h 4"/>
                <a:gd name="T6" fmla="*/ 0 w 3"/>
                <a:gd name="T7" fmla="*/ 4 h 4"/>
                <a:gd name="T8" fmla="*/ 0 w 3"/>
                <a:gd name="T9" fmla="*/ 4 h 4"/>
                <a:gd name="T10" fmla="*/ 0 w 3"/>
                <a:gd name="T11" fmla="*/ 4 h 4"/>
                <a:gd name="T12" fmla="*/ 3 w 3"/>
                <a:gd name="T13" fmla="*/ 2 h 4"/>
                <a:gd name="T14" fmla="*/ 3 w 3"/>
                <a:gd name="T15" fmla="*/ 1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4">
                  <a:moveTo>
                    <a:pt x="3" y="1"/>
                  </a:moveTo>
                  <a:lnTo>
                    <a:pt x="3" y="1"/>
                  </a:lnTo>
                  <a:cubicBezTo>
                    <a:pt x="3" y="0"/>
                    <a:pt x="2" y="0"/>
                    <a:pt x="2" y="0"/>
                  </a:cubicBezTo>
                  <a:cubicBezTo>
                    <a:pt x="2" y="0"/>
                    <a:pt x="1" y="1"/>
                    <a:pt x="0" y="4"/>
                  </a:cubicBezTo>
                  <a:lnTo>
                    <a:pt x="0" y="4"/>
                  </a:lnTo>
                  <a:lnTo>
                    <a:pt x="0" y="4"/>
                  </a:lnTo>
                  <a:cubicBezTo>
                    <a:pt x="0" y="4"/>
                    <a:pt x="2" y="3"/>
                    <a:pt x="3" y="2"/>
                  </a:cubicBezTo>
                  <a:cubicBezTo>
                    <a:pt x="3" y="2"/>
                    <a:pt x="3" y="2"/>
                    <a:pt x="3" y="1"/>
                  </a:cubicBezTo>
                  <a:close/>
                </a:path>
              </a:pathLst>
            </a:custGeom>
            <a:grpFill/>
            <a:ln w="0">
              <a:noFill/>
              <a:prstDash val="solid"/>
              <a:round/>
              <a:headEnd/>
              <a:tailEnd/>
            </a:ln>
          </p:spPr>
          <p:txBody>
            <a:bodyPr/>
            <a:lstStyle/>
            <a:p>
              <a:pPr defTabSz="543689">
                <a:defRPr/>
              </a:pPr>
              <a:endParaRPr lang="zh-CN" altLang="en-US" sz="3201"/>
            </a:p>
          </p:txBody>
        </p:sp>
        <p:sp>
          <p:nvSpPr>
            <p:cNvPr id="433" name="Freeform 360"/>
            <p:cNvSpPr>
              <a:spLocks/>
            </p:cNvSpPr>
            <p:nvPr/>
          </p:nvSpPr>
          <p:spPr bwMode="auto">
            <a:xfrm>
              <a:off x="1508126" y="2784475"/>
              <a:ext cx="1588" cy="3175"/>
            </a:xfrm>
            <a:custGeom>
              <a:avLst/>
              <a:gdLst>
                <a:gd name="T0" fmla="*/ 2 w 2"/>
                <a:gd name="T1" fmla="*/ 1 h 3"/>
                <a:gd name="T2" fmla="*/ 2 w 2"/>
                <a:gd name="T3" fmla="*/ 1 h 3"/>
                <a:gd name="T4" fmla="*/ 0 w 2"/>
                <a:gd name="T5" fmla="*/ 1 h 3"/>
                <a:gd name="T6" fmla="*/ 0 w 2"/>
                <a:gd name="T7" fmla="*/ 0 h 3"/>
                <a:gd name="T8" fmla="*/ 0 w 2"/>
                <a:gd name="T9" fmla="*/ 0 h 3"/>
                <a:gd name="T10" fmla="*/ 0 w 2"/>
                <a:gd name="T11" fmla="*/ 3 h 3"/>
                <a:gd name="T12" fmla="*/ 0 w 2"/>
                <a:gd name="T13" fmla="*/ 3 h 3"/>
                <a:gd name="T14" fmla="*/ 0 w 2"/>
                <a:gd name="T15" fmla="*/ 2 h 3"/>
                <a:gd name="T16" fmla="*/ 2 w 2"/>
                <a:gd name="T17" fmla="*/ 2 h 3"/>
                <a:gd name="T18" fmla="*/ 2 w 2"/>
                <a:gd name="T19" fmla="*/ 3 h 3"/>
                <a:gd name="T20" fmla="*/ 2 w 2"/>
                <a:gd name="T21" fmla="*/ 3 h 3"/>
                <a:gd name="T22" fmla="*/ 2 w 2"/>
                <a:gd name="T23" fmla="*/ 0 h 3"/>
                <a:gd name="T24" fmla="*/ 2 w 2"/>
                <a:gd name="T25" fmla="*/ 0 h 3"/>
                <a:gd name="T26" fmla="*/ 2 w 2"/>
                <a:gd name="T27" fmla="*/ 1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 h="3">
                  <a:moveTo>
                    <a:pt x="2" y="1"/>
                  </a:moveTo>
                  <a:lnTo>
                    <a:pt x="2" y="1"/>
                  </a:lnTo>
                  <a:lnTo>
                    <a:pt x="0" y="1"/>
                  </a:lnTo>
                  <a:lnTo>
                    <a:pt x="0" y="0"/>
                  </a:lnTo>
                  <a:lnTo>
                    <a:pt x="0" y="0"/>
                  </a:lnTo>
                  <a:lnTo>
                    <a:pt x="0" y="3"/>
                  </a:lnTo>
                  <a:lnTo>
                    <a:pt x="0" y="3"/>
                  </a:lnTo>
                  <a:lnTo>
                    <a:pt x="0" y="2"/>
                  </a:lnTo>
                  <a:lnTo>
                    <a:pt x="2" y="2"/>
                  </a:lnTo>
                  <a:lnTo>
                    <a:pt x="2" y="3"/>
                  </a:lnTo>
                  <a:lnTo>
                    <a:pt x="2" y="3"/>
                  </a:lnTo>
                  <a:lnTo>
                    <a:pt x="2" y="0"/>
                  </a:lnTo>
                  <a:lnTo>
                    <a:pt x="2" y="0"/>
                  </a:lnTo>
                  <a:lnTo>
                    <a:pt x="2" y="1"/>
                  </a:lnTo>
                  <a:close/>
                </a:path>
              </a:pathLst>
            </a:custGeom>
            <a:grpFill/>
            <a:ln w="0">
              <a:noFill/>
              <a:prstDash val="solid"/>
              <a:round/>
              <a:headEnd/>
              <a:tailEnd/>
            </a:ln>
          </p:spPr>
          <p:txBody>
            <a:bodyPr/>
            <a:lstStyle/>
            <a:p>
              <a:pPr defTabSz="543689">
                <a:defRPr/>
              </a:pPr>
              <a:endParaRPr lang="zh-CN" altLang="en-US" sz="3201"/>
            </a:p>
          </p:txBody>
        </p:sp>
        <p:sp>
          <p:nvSpPr>
            <p:cNvPr id="434" name="Freeform 361"/>
            <p:cNvSpPr>
              <a:spLocks/>
            </p:cNvSpPr>
            <p:nvPr/>
          </p:nvSpPr>
          <p:spPr bwMode="auto">
            <a:xfrm>
              <a:off x="1511301" y="2784475"/>
              <a:ext cx="1588" cy="3175"/>
            </a:xfrm>
            <a:custGeom>
              <a:avLst/>
              <a:gdLst>
                <a:gd name="T0" fmla="*/ 2 w 3"/>
                <a:gd name="T1" fmla="*/ 2 h 3"/>
                <a:gd name="T2" fmla="*/ 2 w 3"/>
                <a:gd name="T3" fmla="*/ 2 h 3"/>
                <a:gd name="T4" fmla="*/ 1 w 3"/>
                <a:gd name="T5" fmla="*/ 2 h 3"/>
                <a:gd name="T6" fmla="*/ 1 w 3"/>
                <a:gd name="T7" fmla="*/ 2 h 3"/>
                <a:gd name="T8" fmla="*/ 1 w 3"/>
                <a:gd name="T9" fmla="*/ 0 h 3"/>
                <a:gd name="T10" fmla="*/ 0 w 3"/>
                <a:gd name="T11" fmla="*/ 0 h 3"/>
                <a:gd name="T12" fmla="*/ 0 w 3"/>
                <a:gd name="T13" fmla="*/ 2 h 3"/>
                <a:gd name="T14" fmla="*/ 0 w 3"/>
                <a:gd name="T15" fmla="*/ 3 h 3"/>
                <a:gd name="T16" fmla="*/ 1 w 3"/>
                <a:gd name="T17" fmla="*/ 3 h 3"/>
                <a:gd name="T18" fmla="*/ 3 w 3"/>
                <a:gd name="T19" fmla="*/ 3 h 3"/>
                <a:gd name="T20" fmla="*/ 3 w 3"/>
                <a:gd name="T21" fmla="*/ 2 h 3"/>
                <a:gd name="T22" fmla="*/ 3 w 3"/>
                <a:gd name="T23" fmla="*/ 0 h 3"/>
                <a:gd name="T24" fmla="*/ 2 w 3"/>
                <a:gd name="T25" fmla="*/ 0 h 3"/>
                <a:gd name="T26" fmla="*/ 2 w 3"/>
                <a:gd name="T27" fmla="*/ 2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 h="3">
                  <a:moveTo>
                    <a:pt x="2" y="2"/>
                  </a:moveTo>
                  <a:lnTo>
                    <a:pt x="2" y="2"/>
                  </a:lnTo>
                  <a:cubicBezTo>
                    <a:pt x="2" y="2"/>
                    <a:pt x="2" y="2"/>
                    <a:pt x="1" y="2"/>
                  </a:cubicBezTo>
                  <a:cubicBezTo>
                    <a:pt x="1" y="2"/>
                    <a:pt x="1" y="2"/>
                    <a:pt x="1" y="2"/>
                  </a:cubicBezTo>
                  <a:lnTo>
                    <a:pt x="1" y="0"/>
                  </a:lnTo>
                  <a:lnTo>
                    <a:pt x="0" y="0"/>
                  </a:lnTo>
                  <a:lnTo>
                    <a:pt x="0" y="2"/>
                  </a:lnTo>
                  <a:cubicBezTo>
                    <a:pt x="0" y="2"/>
                    <a:pt x="0" y="2"/>
                    <a:pt x="0" y="3"/>
                  </a:cubicBezTo>
                  <a:cubicBezTo>
                    <a:pt x="0" y="3"/>
                    <a:pt x="1" y="3"/>
                    <a:pt x="1" y="3"/>
                  </a:cubicBezTo>
                  <a:cubicBezTo>
                    <a:pt x="2" y="3"/>
                    <a:pt x="2" y="3"/>
                    <a:pt x="3" y="3"/>
                  </a:cubicBezTo>
                  <a:cubicBezTo>
                    <a:pt x="3" y="2"/>
                    <a:pt x="3" y="2"/>
                    <a:pt x="3" y="2"/>
                  </a:cubicBezTo>
                  <a:lnTo>
                    <a:pt x="3" y="0"/>
                  </a:lnTo>
                  <a:lnTo>
                    <a:pt x="2" y="0"/>
                  </a:lnTo>
                  <a:lnTo>
                    <a:pt x="2" y="2"/>
                  </a:lnTo>
                  <a:close/>
                </a:path>
              </a:pathLst>
            </a:custGeom>
            <a:grpFill/>
            <a:ln w="0">
              <a:noFill/>
              <a:prstDash val="solid"/>
              <a:round/>
              <a:headEnd/>
              <a:tailEnd/>
            </a:ln>
          </p:spPr>
          <p:txBody>
            <a:bodyPr/>
            <a:lstStyle/>
            <a:p>
              <a:pPr defTabSz="543689">
                <a:defRPr/>
              </a:pPr>
              <a:endParaRPr lang="zh-CN" altLang="en-US" sz="3201"/>
            </a:p>
          </p:txBody>
        </p:sp>
        <p:sp>
          <p:nvSpPr>
            <p:cNvPr id="435" name="Freeform 362"/>
            <p:cNvSpPr>
              <a:spLocks noEditPoints="1"/>
            </p:cNvSpPr>
            <p:nvPr/>
          </p:nvSpPr>
          <p:spPr bwMode="auto">
            <a:xfrm>
              <a:off x="1512888" y="2784475"/>
              <a:ext cx="3175" cy="3175"/>
            </a:xfrm>
            <a:custGeom>
              <a:avLst/>
              <a:gdLst>
                <a:gd name="T0" fmla="*/ 1 w 3"/>
                <a:gd name="T1" fmla="*/ 2 h 3"/>
                <a:gd name="T2" fmla="*/ 1 w 3"/>
                <a:gd name="T3" fmla="*/ 2 h 3"/>
                <a:gd name="T4" fmla="*/ 2 w 3"/>
                <a:gd name="T5" fmla="*/ 0 h 3"/>
                <a:gd name="T6" fmla="*/ 2 w 3"/>
                <a:gd name="T7" fmla="*/ 2 h 3"/>
                <a:gd name="T8" fmla="*/ 1 w 3"/>
                <a:gd name="T9" fmla="*/ 2 h 3"/>
                <a:gd name="T10" fmla="*/ 1 w 3"/>
                <a:gd name="T11" fmla="*/ 0 h 3"/>
                <a:gd name="T12" fmla="*/ 1 w 3"/>
                <a:gd name="T13" fmla="*/ 0 h 3"/>
                <a:gd name="T14" fmla="*/ 0 w 3"/>
                <a:gd name="T15" fmla="*/ 3 h 3"/>
                <a:gd name="T16" fmla="*/ 1 w 3"/>
                <a:gd name="T17" fmla="*/ 3 h 3"/>
                <a:gd name="T18" fmla="*/ 1 w 3"/>
                <a:gd name="T19" fmla="*/ 2 h 3"/>
                <a:gd name="T20" fmla="*/ 2 w 3"/>
                <a:gd name="T21" fmla="*/ 2 h 3"/>
                <a:gd name="T22" fmla="*/ 3 w 3"/>
                <a:gd name="T23" fmla="*/ 3 h 3"/>
                <a:gd name="T24" fmla="*/ 3 w 3"/>
                <a:gd name="T25" fmla="*/ 3 h 3"/>
                <a:gd name="T26" fmla="*/ 2 w 3"/>
                <a:gd name="T27" fmla="*/ 0 h 3"/>
                <a:gd name="T28" fmla="*/ 1 w 3"/>
                <a:gd name="T29"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 h="3">
                  <a:moveTo>
                    <a:pt x="1" y="2"/>
                  </a:moveTo>
                  <a:lnTo>
                    <a:pt x="1" y="2"/>
                  </a:lnTo>
                  <a:lnTo>
                    <a:pt x="2" y="0"/>
                  </a:lnTo>
                  <a:lnTo>
                    <a:pt x="2" y="2"/>
                  </a:lnTo>
                  <a:lnTo>
                    <a:pt x="1" y="2"/>
                  </a:lnTo>
                  <a:close/>
                  <a:moveTo>
                    <a:pt x="1" y="0"/>
                  </a:moveTo>
                  <a:lnTo>
                    <a:pt x="1" y="0"/>
                  </a:lnTo>
                  <a:lnTo>
                    <a:pt x="0" y="3"/>
                  </a:lnTo>
                  <a:lnTo>
                    <a:pt x="1" y="3"/>
                  </a:lnTo>
                  <a:lnTo>
                    <a:pt x="1" y="2"/>
                  </a:lnTo>
                  <a:lnTo>
                    <a:pt x="2" y="2"/>
                  </a:lnTo>
                  <a:lnTo>
                    <a:pt x="3" y="3"/>
                  </a:lnTo>
                  <a:lnTo>
                    <a:pt x="3" y="3"/>
                  </a:lnTo>
                  <a:lnTo>
                    <a:pt x="2" y="0"/>
                  </a:lnTo>
                  <a:lnTo>
                    <a:pt x="1" y="0"/>
                  </a:lnTo>
                  <a:close/>
                </a:path>
              </a:pathLst>
            </a:custGeom>
            <a:grpFill/>
            <a:ln w="0">
              <a:noFill/>
              <a:prstDash val="solid"/>
              <a:round/>
              <a:headEnd/>
              <a:tailEnd/>
            </a:ln>
          </p:spPr>
          <p:txBody>
            <a:bodyPr/>
            <a:lstStyle/>
            <a:p>
              <a:pPr defTabSz="543689">
                <a:defRPr/>
              </a:pPr>
              <a:endParaRPr lang="zh-CN" altLang="en-US" sz="3201"/>
            </a:p>
          </p:txBody>
        </p:sp>
        <p:sp>
          <p:nvSpPr>
            <p:cNvPr id="436" name="Freeform 363"/>
            <p:cNvSpPr>
              <a:spLocks/>
            </p:cNvSpPr>
            <p:nvPr/>
          </p:nvSpPr>
          <p:spPr bwMode="auto">
            <a:xfrm>
              <a:off x="1516063" y="2784475"/>
              <a:ext cx="4763" cy="3175"/>
            </a:xfrm>
            <a:custGeom>
              <a:avLst/>
              <a:gdLst>
                <a:gd name="T0" fmla="*/ 4 w 5"/>
                <a:gd name="T1" fmla="*/ 2 h 3"/>
                <a:gd name="T2" fmla="*/ 4 w 5"/>
                <a:gd name="T3" fmla="*/ 2 h 3"/>
                <a:gd name="T4" fmla="*/ 3 w 5"/>
                <a:gd name="T5" fmla="*/ 0 h 3"/>
                <a:gd name="T6" fmla="*/ 2 w 5"/>
                <a:gd name="T7" fmla="*/ 0 h 3"/>
                <a:gd name="T8" fmla="*/ 1 w 5"/>
                <a:gd name="T9" fmla="*/ 2 h 3"/>
                <a:gd name="T10" fmla="*/ 1 w 5"/>
                <a:gd name="T11" fmla="*/ 0 h 3"/>
                <a:gd name="T12" fmla="*/ 0 w 5"/>
                <a:gd name="T13" fmla="*/ 0 h 3"/>
                <a:gd name="T14" fmla="*/ 1 w 5"/>
                <a:gd name="T15" fmla="*/ 3 h 3"/>
                <a:gd name="T16" fmla="*/ 2 w 5"/>
                <a:gd name="T17" fmla="*/ 3 h 3"/>
                <a:gd name="T18" fmla="*/ 3 w 5"/>
                <a:gd name="T19" fmla="*/ 1 h 3"/>
                <a:gd name="T20" fmla="*/ 3 w 5"/>
                <a:gd name="T21" fmla="*/ 3 h 3"/>
                <a:gd name="T22" fmla="*/ 4 w 5"/>
                <a:gd name="T23" fmla="*/ 3 h 3"/>
                <a:gd name="T24" fmla="*/ 5 w 5"/>
                <a:gd name="T25" fmla="*/ 0 h 3"/>
                <a:gd name="T26" fmla="*/ 4 w 5"/>
                <a:gd name="T27" fmla="*/ 0 h 3"/>
                <a:gd name="T28" fmla="*/ 4 w 5"/>
                <a:gd name="T29" fmla="*/ 2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 h="3">
                  <a:moveTo>
                    <a:pt x="4" y="2"/>
                  </a:moveTo>
                  <a:lnTo>
                    <a:pt x="4" y="2"/>
                  </a:lnTo>
                  <a:lnTo>
                    <a:pt x="3" y="0"/>
                  </a:lnTo>
                  <a:lnTo>
                    <a:pt x="2" y="0"/>
                  </a:lnTo>
                  <a:lnTo>
                    <a:pt x="1" y="2"/>
                  </a:lnTo>
                  <a:lnTo>
                    <a:pt x="1" y="0"/>
                  </a:lnTo>
                  <a:lnTo>
                    <a:pt x="0" y="0"/>
                  </a:lnTo>
                  <a:lnTo>
                    <a:pt x="1" y="3"/>
                  </a:lnTo>
                  <a:lnTo>
                    <a:pt x="2" y="3"/>
                  </a:lnTo>
                  <a:lnTo>
                    <a:pt x="3" y="1"/>
                  </a:lnTo>
                  <a:lnTo>
                    <a:pt x="3" y="3"/>
                  </a:lnTo>
                  <a:lnTo>
                    <a:pt x="4" y="3"/>
                  </a:lnTo>
                  <a:lnTo>
                    <a:pt x="5" y="0"/>
                  </a:lnTo>
                  <a:lnTo>
                    <a:pt x="4" y="0"/>
                  </a:lnTo>
                  <a:lnTo>
                    <a:pt x="4" y="2"/>
                  </a:lnTo>
                  <a:close/>
                </a:path>
              </a:pathLst>
            </a:custGeom>
            <a:grpFill/>
            <a:ln w="0">
              <a:noFill/>
              <a:prstDash val="solid"/>
              <a:round/>
              <a:headEnd/>
              <a:tailEnd/>
            </a:ln>
          </p:spPr>
          <p:txBody>
            <a:bodyPr/>
            <a:lstStyle/>
            <a:p>
              <a:pPr defTabSz="543689">
                <a:defRPr/>
              </a:pPr>
              <a:endParaRPr lang="zh-CN" altLang="en-US" sz="3201"/>
            </a:p>
          </p:txBody>
        </p:sp>
        <p:sp>
          <p:nvSpPr>
            <p:cNvPr id="437" name="Freeform 364"/>
            <p:cNvSpPr>
              <a:spLocks/>
            </p:cNvSpPr>
            <p:nvPr/>
          </p:nvSpPr>
          <p:spPr bwMode="auto">
            <a:xfrm>
              <a:off x="1520826" y="2784475"/>
              <a:ext cx="3175" cy="3175"/>
            </a:xfrm>
            <a:custGeom>
              <a:avLst/>
              <a:gdLst>
                <a:gd name="T0" fmla="*/ 0 w 3"/>
                <a:gd name="T1" fmla="*/ 1 h 3"/>
                <a:gd name="T2" fmla="*/ 0 w 3"/>
                <a:gd name="T3" fmla="*/ 1 h 3"/>
                <a:gd name="T4" fmla="*/ 1 w 3"/>
                <a:gd name="T5" fmla="*/ 3 h 3"/>
                <a:gd name="T6" fmla="*/ 2 w 3"/>
                <a:gd name="T7" fmla="*/ 3 h 3"/>
                <a:gd name="T8" fmla="*/ 3 w 3"/>
                <a:gd name="T9" fmla="*/ 3 h 3"/>
                <a:gd name="T10" fmla="*/ 3 w 3"/>
                <a:gd name="T11" fmla="*/ 2 h 3"/>
                <a:gd name="T12" fmla="*/ 2 w 3"/>
                <a:gd name="T13" fmla="*/ 2 h 3"/>
                <a:gd name="T14" fmla="*/ 1 w 3"/>
                <a:gd name="T15" fmla="*/ 2 h 3"/>
                <a:gd name="T16" fmla="*/ 3 w 3"/>
                <a:gd name="T17" fmla="*/ 2 h 3"/>
                <a:gd name="T18" fmla="*/ 3 w 3"/>
                <a:gd name="T19" fmla="*/ 1 h 3"/>
                <a:gd name="T20" fmla="*/ 1 w 3"/>
                <a:gd name="T21" fmla="*/ 1 h 3"/>
                <a:gd name="T22" fmla="*/ 2 w 3"/>
                <a:gd name="T23" fmla="*/ 0 h 3"/>
                <a:gd name="T24" fmla="*/ 3 w 3"/>
                <a:gd name="T25" fmla="*/ 0 h 3"/>
                <a:gd name="T26" fmla="*/ 3 w 3"/>
                <a:gd name="T27" fmla="*/ 0 h 3"/>
                <a:gd name="T28" fmla="*/ 2 w 3"/>
                <a:gd name="T29" fmla="*/ 0 h 3"/>
                <a:gd name="T30" fmla="*/ 0 w 3"/>
                <a:gd name="T31" fmla="*/ 1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 h="3">
                  <a:moveTo>
                    <a:pt x="0" y="1"/>
                  </a:moveTo>
                  <a:lnTo>
                    <a:pt x="0" y="1"/>
                  </a:lnTo>
                  <a:cubicBezTo>
                    <a:pt x="0" y="2"/>
                    <a:pt x="0" y="2"/>
                    <a:pt x="1" y="3"/>
                  </a:cubicBezTo>
                  <a:cubicBezTo>
                    <a:pt x="1" y="3"/>
                    <a:pt x="1" y="3"/>
                    <a:pt x="2" y="3"/>
                  </a:cubicBezTo>
                  <a:lnTo>
                    <a:pt x="3" y="3"/>
                  </a:lnTo>
                  <a:lnTo>
                    <a:pt x="3" y="2"/>
                  </a:lnTo>
                  <a:lnTo>
                    <a:pt x="2" y="2"/>
                  </a:lnTo>
                  <a:cubicBezTo>
                    <a:pt x="1" y="2"/>
                    <a:pt x="1" y="2"/>
                    <a:pt x="1" y="2"/>
                  </a:cubicBezTo>
                  <a:lnTo>
                    <a:pt x="3" y="2"/>
                  </a:lnTo>
                  <a:lnTo>
                    <a:pt x="3" y="1"/>
                  </a:lnTo>
                  <a:lnTo>
                    <a:pt x="1" y="1"/>
                  </a:lnTo>
                  <a:cubicBezTo>
                    <a:pt x="1" y="1"/>
                    <a:pt x="1" y="0"/>
                    <a:pt x="2" y="0"/>
                  </a:cubicBezTo>
                  <a:lnTo>
                    <a:pt x="3" y="0"/>
                  </a:lnTo>
                  <a:lnTo>
                    <a:pt x="3" y="0"/>
                  </a:lnTo>
                  <a:lnTo>
                    <a:pt x="2" y="0"/>
                  </a:lnTo>
                  <a:cubicBezTo>
                    <a:pt x="1" y="0"/>
                    <a:pt x="0" y="0"/>
                    <a:pt x="0" y="1"/>
                  </a:cubicBezTo>
                  <a:close/>
                </a:path>
              </a:pathLst>
            </a:custGeom>
            <a:grpFill/>
            <a:ln w="0">
              <a:noFill/>
              <a:prstDash val="solid"/>
              <a:round/>
              <a:headEnd/>
              <a:tailEnd/>
            </a:ln>
          </p:spPr>
          <p:txBody>
            <a:bodyPr/>
            <a:lstStyle/>
            <a:p>
              <a:pPr defTabSz="543689">
                <a:defRPr/>
              </a:pPr>
              <a:endParaRPr lang="zh-CN" altLang="en-US" sz="3201"/>
            </a:p>
          </p:txBody>
        </p:sp>
        <p:sp>
          <p:nvSpPr>
            <p:cNvPr id="438" name="Freeform 365"/>
            <p:cNvSpPr>
              <a:spLocks/>
            </p:cNvSpPr>
            <p:nvPr/>
          </p:nvSpPr>
          <p:spPr bwMode="auto">
            <a:xfrm>
              <a:off x="1524001" y="2784475"/>
              <a:ext cx="1588" cy="3175"/>
            </a:xfrm>
            <a:custGeom>
              <a:avLst/>
              <a:gdLst>
                <a:gd name="T0" fmla="*/ 0 w 1"/>
                <a:gd name="T1" fmla="*/ 3 h 3"/>
                <a:gd name="T2" fmla="*/ 0 w 1"/>
                <a:gd name="T3" fmla="*/ 3 h 3"/>
                <a:gd name="T4" fmla="*/ 1 w 1"/>
                <a:gd name="T5" fmla="*/ 3 h 3"/>
                <a:gd name="T6" fmla="*/ 1 w 1"/>
                <a:gd name="T7" fmla="*/ 0 h 3"/>
                <a:gd name="T8" fmla="*/ 0 w 1"/>
                <a:gd name="T9" fmla="*/ 0 h 3"/>
                <a:gd name="T10" fmla="*/ 0 w 1"/>
                <a:gd name="T11" fmla="*/ 3 h 3"/>
              </a:gdLst>
              <a:ahLst/>
              <a:cxnLst>
                <a:cxn ang="0">
                  <a:pos x="T0" y="T1"/>
                </a:cxn>
                <a:cxn ang="0">
                  <a:pos x="T2" y="T3"/>
                </a:cxn>
                <a:cxn ang="0">
                  <a:pos x="T4" y="T5"/>
                </a:cxn>
                <a:cxn ang="0">
                  <a:pos x="T6" y="T7"/>
                </a:cxn>
                <a:cxn ang="0">
                  <a:pos x="T8" y="T9"/>
                </a:cxn>
                <a:cxn ang="0">
                  <a:pos x="T10" y="T11"/>
                </a:cxn>
              </a:cxnLst>
              <a:rect l="0" t="0" r="r" b="b"/>
              <a:pathLst>
                <a:path w="1" h="3">
                  <a:moveTo>
                    <a:pt x="0" y="3"/>
                  </a:moveTo>
                  <a:lnTo>
                    <a:pt x="0" y="3"/>
                  </a:lnTo>
                  <a:lnTo>
                    <a:pt x="1" y="3"/>
                  </a:lnTo>
                  <a:lnTo>
                    <a:pt x="1" y="0"/>
                  </a:lnTo>
                  <a:lnTo>
                    <a:pt x="0" y="0"/>
                  </a:lnTo>
                  <a:lnTo>
                    <a:pt x="0" y="3"/>
                  </a:lnTo>
                  <a:close/>
                </a:path>
              </a:pathLst>
            </a:custGeom>
            <a:grpFill/>
            <a:ln w="0">
              <a:noFill/>
              <a:prstDash val="solid"/>
              <a:round/>
              <a:headEnd/>
              <a:tailEnd/>
            </a:ln>
          </p:spPr>
          <p:txBody>
            <a:bodyPr/>
            <a:lstStyle/>
            <a:p>
              <a:pPr defTabSz="543689">
                <a:defRPr/>
              </a:pPr>
              <a:endParaRPr lang="zh-CN" altLang="en-US" sz="3201"/>
            </a:p>
          </p:txBody>
        </p:sp>
        <p:sp>
          <p:nvSpPr>
            <p:cNvPr id="439" name="Freeform 366"/>
            <p:cNvSpPr>
              <a:spLocks/>
            </p:cNvSpPr>
            <p:nvPr/>
          </p:nvSpPr>
          <p:spPr bwMode="auto">
            <a:xfrm>
              <a:off x="1497013" y="2782888"/>
              <a:ext cx="3175" cy="4763"/>
            </a:xfrm>
            <a:custGeom>
              <a:avLst/>
              <a:gdLst>
                <a:gd name="T0" fmla="*/ 0 w 3"/>
                <a:gd name="T1" fmla="*/ 2 h 5"/>
                <a:gd name="T2" fmla="*/ 0 w 3"/>
                <a:gd name="T3" fmla="*/ 2 h 5"/>
                <a:gd name="T4" fmla="*/ 1 w 3"/>
                <a:gd name="T5" fmla="*/ 3 h 5"/>
                <a:gd name="T6" fmla="*/ 3 w 3"/>
                <a:gd name="T7" fmla="*/ 5 h 5"/>
                <a:gd name="T8" fmla="*/ 3 w 3"/>
                <a:gd name="T9" fmla="*/ 5 h 5"/>
                <a:gd name="T10" fmla="*/ 3 w 3"/>
                <a:gd name="T11" fmla="*/ 4 h 5"/>
                <a:gd name="T12" fmla="*/ 1 w 3"/>
                <a:gd name="T13" fmla="*/ 0 h 5"/>
                <a:gd name="T14" fmla="*/ 0 w 3"/>
                <a:gd name="T15" fmla="*/ 2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5">
                  <a:moveTo>
                    <a:pt x="0" y="2"/>
                  </a:moveTo>
                  <a:lnTo>
                    <a:pt x="0" y="2"/>
                  </a:lnTo>
                  <a:cubicBezTo>
                    <a:pt x="0" y="2"/>
                    <a:pt x="1" y="3"/>
                    <a:pt x="1" y="3"/>
                  </a:cubicBezTo>
                  <a:cubicBezTo>
                    <a:pt x="1" y="3"/>
                    <a:pt x="3" y="4"/>
                    <a:pt x="3" y="5"/>
                  </a:cubicBezTo>
                  <a:cubicBezTo>
                    <a:pt x="3" y="5"/>
                    <a:pt x="3" y="5"/>
                    <a:pt x="3" y="5"/>
                  </a:cubicBezTo>
                  <a:cubicBezTo>
                    <a:pt x="3" y="5"/>
                    <a:pt x="3" y="4"/>
                    <a:pt x="3" y="4"/>
                  </a:cubicBezTo>
                  <a:cubicBezTo>
                    <a:pt x="2" y="2"/>
                    <a:pt x="1" y="0"/>
                    <a:pt x="1" y="0"/>
                  </a:cubicBezTo>
                  <a:cubicBezTo>
                    <a:pt x="1" y="0"/>
                    <a:pt x="0" y="1"/>
                    <a:pt x="0" y="2"/>
                  </a:cubicBezTo>
                  <a:close/>
                </a:path>
              </a:pathLst>
            </a:custGeom>
            <a:grpFill/>
            <a:ln w="0">
              <a:noFill/>
              <a:prstDash val="solid"/>
              <a:round/>
              <a:headEnd/>
              <a:tailEnd/>
            </a:ln>
          </p:spPr>
          <p:txBody>
            <a:bodyPr/>
            <a:lstStyle/>
            <a:p>
              <a:pPr defTabSz="543689">
                <a:defRPr/>
              </a:pPr>
              <a:endParaRPr lang="zh-CN" altLang="en-US" sz="3201"/>
            </a:p>
          </p:txBody>
        </p:sp>
        <p:sp>
          <p:nvSpPr>
            <p:cNvPr id="440" name="Freeform 367"/>
            <p:cNvSpPr>
              <a:spLocks/>
            </p:cNvSpPr>
            <p:nvPr/>
          </p:nvSpPr>
          <p:spPr bwMode="auto">
            <a:xfrm>
              <a:off x="1497013" y="2787650"/>
              <a:ext cx="3175" cy="0"/>
            </a:xfrm>
            <a:custGeom>
              <a:avLst/>
              <a:gdLst>
                <a:gd name="T0" fmla="*/ 0 w 3"/>
                <a:gd name="T1" fmla="*/ 0 h 1"/>
                <a:gd name="T2" fmla="*/ 0 w 3"/>
                <a:gd name="T3" fmla="*/ 0 h 1"/>
                <a:gd name="T4" fmla="*/ 2 w 3"/>
                <a:gd name="T5" fmla="*/ 1 h 1"/>
                <a:gd name="T6" fmla="*/ 3 w 3"/>
                <a:gd name="T7" fmla="*/ 0 h 1"/>
                <a:gd name="T8" fmla="*/ 3 w 3"/>
                <a:gd name="T9" fmla="*/ 0 h 1"/>
                <a:gd name="T10" fmla="*/ 3 w 3"/>
                <a:gd name="T11" fmla="*/ 0 h 1"/>
                <a:gd name="T12" fmla="*/ 0 w 3"/>
                <a:gd name="T13" fmla="*/ 0 h 1"/>
              </a:gdLst>
              <a:ahLst/>
              <a:cxnLst>
                <a:cxn ang="0">
                  <a:pos x="T0" y="T1"/>
                </a:cxn>
                <a:cxn ang="0">
                  <a:pos x="T2" y="T3"/>
                </a:cxn>
                <a:cxn ang="0">
                  <a:pos x="T4" y="T5"/>
                </a:cxn>
                <a:cxn ang="0">
                  <a:pos x="T6" y="T7"/>
                </a:cxn>
                <a:cxn ang="0">
                  <a:pos x="T8" y="T9"/>
                </a:cxn>
                <a:cxn ang="0">
                  <a:pos x="T10" y="T11"/>
                </a:cxn>
                <a:cxn ang="0">
                  <a:pos x="T12" y="T13"/>
                </a:cxn>
              </a:cxnLst>
              <a:rect l="0" t="0" r="r" b="b"/>
              <a:pathLst>
                <a:path w="3" h="1">
                  <a:moveTo>
                    <a:pt x="0" y="0"/>
                  </a:moveTo>
                  <a:lnTo>
                    <a:pt x="0" y="0"/>
                  </a:lnTo>
                  <a:cubicBezTo>
                    <a:pt x="1" y="1"/>
                    <a:pt x="1" y="1"/>
                    <a:pt x="2" y="1"/>
                  </a:cubicBezTo>
                  <a:cubicBezTo>
                    <a:pt x="2" y="1"/>
                    <a:pt x="3" y="0"/>
                    <a:pt x="3" y="0"/>
                  </a:cubicBezTo>
                  <a:cubicBezTo>
                    <a:pt x="3" y="0"/>
                    <a:pt x="3" y="0"/>
                    <a:pt x="3" y="0"/>
                  </a:cubicBezTo>
                  <a:lnTo>
                    <a:pt x="3" y="0"/>
                  </a:lnTo>
                  <a:lnTo>
                    <a:pt x="0" y="0"/>
                  </a:lnTo>
                  <a:close/>
                </a:path>
              </a:pathLst>
            </a:custGeom>
            <a:grpFill/>
            <a:ln w="0">
              <a:noFill/>
              <a:prstDash val="solid"/>
              <a:round/>
              <a:headEnd/>
              <a:tailEnd/>
            </a:ln>
          </p:spPr>
          <p:txBody>
            <a:bodyPr/>
            <a:lstStyle/>
            <a:p>
              <a:pPr defTabSz="543689">
                <a:defRPr/>
              </a:pPr>
              <a:endParaRPr lang="zh-CN" altLang="en-US" sz="3201"/>
            </a:p>
          </p:txBody>
        </p:sp>
        <p:sp>
          <p:nvSpPr>
            <p:cNvPr id="441" name="Freeform 368"/>
            <p:cNvSpPr>
              <a:spLocks/>
            </p:cNvSpPr>
            <p:nvPr/>
          </p:nvSpPr>
          <p:spPr bwMode="auto">
            <a:xfrm>
              <a:off x="1497013" y="2786063"/>
              <a:ext cx="3175" cy="1588"/>
            </a:xfrm>
            <a:custGeom>
              <a:avLst/>
              <a:gdLst>
                <a:gd name="T0" fmla="*/ 1 w 4"/>
                <a:gd name="T1" fmla="*/ 1 h 2"/>
                <a:gd name="T2" fmla="*/ 1 w 4"/>
                <a:gd name="T3" fmla="*/ 1 h 2"/>
                <a:gd name="T4" fmla="*/ 1 w 4"/>
                <a:gd name="T5" fmla="*/ 2 h 2"/>
                <a:gd name="T6" fmla="*/ 2 w 4"/>
                <a:gd name="T7" fmla="*/ 2 h 2"/>
                <a:gd name="T8" fmla="*/ 4 w 4"/>
                <a:gd name="T9" fmla="*/ 2 h 2"/>
                <a:gd name="T10" fmla="*/ 4 w 4"/>
                <a:gd name="T11" fmla="*/ 2 h 2"/>
                <a:gd name="T12" fmla="*/ 4 w 4"/>
                <a:gd name="T13" fmla="*/ 2 h 2"/>
                <a:gd name="T14" fmla="*/ 1 w 4"/>
                <a:gd name="T15" fmla="*/ 0 h 2"/>
                <a:gd name="T16" fmla="*/ 1 w 4"/>
                <a:gd name="T17" fmla="*/ 1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2">
                  <a:moveTo>
                    <a:pt x="1" y="1"/>
                  </a:moveTo>
                  <a:lnTo>
                    <a:pt x="1" y="1"/>
                  </a:lnTo>
                  <a:cubicBezTo>
                    <a:pt x="1" y="2"/>
                    <a:pt x="1" y="2"/>
                    <a:pt x="1" y="2"/>
                  </a:cubicBezTo>
                  <a:cubicBezTo>
                    <a:pt x="2" y="2"/>
                    <a:pt x="2" y="2"/>
                    <a:pt x="2" y="2"/>
                  </a:cubicBezTo>
                  <a:lnTo>
                    <a:pt x="4" y="2"/>
                  </a:lnTo>
                  <a:lnTo>
                    <a:pt x="4" y="2"/>
                  </a:lnTo>
                  <a:lnTo>
                    <a:pt x="4" y="2"/>
                  </a:lnTo>
                  <a:cubicBezTo>
                    <a:pt x="3" y="1"/>
                    <a:pt x="1" y="0"/>
                    <a:pt x="1" y="0"/>
                  </a:cubicBezTo>
                  <a:cubicBezTo>
                    <a:pt x="0" y="0"/>
                    <a:pt x="1" y="1"/>
                    <a:pt x="1" y="1"/>
                  </a:cubicBezTo>
                  <a:close/>
                </a:path>
              </a:pathLst>
            </a:custGeom>
            <a:grpFill/>
            <a:ln w="0">
              <a:noFill/>
              <a:prstDash val="solid"/>
              <a:round/>
              <a:headEnd/>
              <a:tailEnd/>
            </a:ln>
          </p:spPr>
          <p:txBody>
            <a:bodyPr/>
            <a:lstStyle/>
            <a:p>
              <a:pPr defTabSz="543689">
                <a:defRPr/>
              </a:pPr>
              <a:endParaRPr lang="zh-CN" altLang="en-US" sz="3201"/>
            </a:p>
          </p:txBody>
        </p:sp>
        <p:sp>
          <p:nvSpPr>
            <p:cNvPr id="442" name="Freeform 369"/>
            <p:cNvSpPr>
              <a:spLocks/>
            </p:cNvSpPr>
            <p:nvPr/>
          </p:nvSpPr>
          <p:spPr bwMode="auto">
            <a:xfrm>
              <a:off x="1498601" y="2781300"/>
              <a:ext cx="3175" cy="4763"/>
            </a:xfrm>
            <a:custGeom>
              <a:avLst/>
              <a:gdLst>
                <a:gd name="T0" fmla="*/ 1 w 2"/>
                <a:gd name="T1" fmla="*/ 0 h 5"/>
                <a:gd name="T2" fmla="*/ 1 w 2"/>
                <a:gd name="T3" fmla="*/ 0 h 5"/>
                <a:gd name="T4" fmla="*/ 0 w 2"/>
                <a:gd name="T5" fmla="*/ 1 h 5"/>
                <a:gd name="T6" fmla="*/ 0 w 2"/>
                <a:gd name="T7" fmla="*/ 2 h 5"/>
                <a:gd name="T8" fmla="*/ 2 w 2"/>
                <a:gd name="T9" fmla="*/ 5 h 5"/>
                <a:gd name="T10" fmla="*/ 2 w 2"/>
                <a:gd name="T11" fmla="*/ 5 h 5"/>
                <a:gd name="T12" fmla="*/ 2 w 2"/>
                <a:gd name="T13" fmla="*/ 5 h 5"/>
                <a:gd name="T14" fmla="*/ 1 w 2"/>
                <a:gd name="T15" fmla="*/ 0 h 5"/>
                <a:gd name="T16" fmla="*/ 1 w 2"/>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 h="5">
                  <a:moveTo>
                    <a:pt x="1" y="0"/>
                  </a:moveTo>
                  <a:lnTo>
                    <a:pt x="1" y="0"/>
                  </a:lnTo>
                  <a:cubicBezTo>
                    <a:pt x="0" y="0"/>
                    <a:pt x="0" y="1"/>
                    <a:pt x="0" y="1"/>
                  </a:cubicBezTo>
                  <a:cubicBezTo>
                    <a:pt x="0" y="1"/>
                    <a:pt x="0" y="2"/>
                    <a:pt x="0" y="2"/>
                  </a:cubicBezTo>
                  <a:cubicBezTo>
                    <a:pt x="0" y="3"/>
                    <a:pt x="1" y="5"/>
                    <a:pt x="2" y="5"/>
                  </a:cubicBezTo>
                  <a:lnTo>
                    <a:pt x="2" y="5"/>
                  </a:lnTo>
                  <a:lnTo>
                    <a:pt x="2" y="5"/>
                  </a:lnTo>
                  <a:cubicBezTo>
                    <a:pt x="2" y="1"/>
                    <a:pt x="1" y="0"/>
                    <a:pt x="1" y="0"/>
                  </a:cubicBezTo>
                  <a:cubicBezTo>
                    <a:pt x="1" y="0"/>
                    <a:pt x="1" y="0"/>
                    <a:pt x="1" y="0"/>
                  </a:cubicBezTo>
                  <a:close/>
                </a:path>
              </a:pathLst>
            </a:custGeom>
            <a:grpFill/>
            <a:ln w="0">
              <a:noFill/>
              <a:prstDash val="solid"/>
              <a:round/>
              <a:headEnd/>
              <a:tailEnd/>
            </a:ln>
          </p:spPr>
          <p:txBody>
            <a:bodyPr/>
            <a:lstStyle/>
            <a:p>
              <a:pPr defTabSz="543689">
                <a:defRPr/>
              </a:pPr>
              <a:endParaRPr lang="zh-CN" altLang="en-US" sz="3201"/>
            </a:p>
          </p:txBody>
        </p:sp>
        <p:sp>
          <p:nvSpPr>
            <p:cNvPr id="443" name="Freeform 370"/>
            <p:cNvSpPr>
              <a:spLocks/>
            </p:cNvSpPr>
            <p:nvPr/>
          </p:nvSpPr>
          <p:spPr bwMode="auto">
            <a:xfrm>
              <a:off x="1501776" y="2781300"/>
              <a:ext cx="1588" cy="4763"/>
            </a:xfrm>
            <a:custGeom>
              <a:avLst/>
              <a:gdLst>
                <a:gd name="T0" fmla="*/ 2 w 2"/>
                <a:gd name="T1" fmla="*/ 2 h 5"/>
                <a:gd name="T2" fmla="*/ 2 w 2"/>
                <a:gd name="T3" fmla="*/ 2 h 5"/>
                <a:gd name="T4" fmla="*/ 2 w 2"/>
                <a:gd name="T5" fmla="*/ 1 h 5"/>
                <a:gd name="T6" fmla="*/ 1 w 2"/>
                <a:gd name="T7" fmla="*/ 0 h 5"/>
                <a:gd name="T8" fmla="*/ 1 w 2"/>
                <a:gd name="T9" fmla="*/ 0 h 5"/>
                <a:gd name="T10" fmla="*/ 0 w 2"/>
                <a:gd name="T11" fmla="*/ 5 h 5"/>
                <a:gd name="T12" fmla="*/ 0 w 2"/>
                <a:gd name="T13" fmla="*/ 5 h 5"/>
                <a:gd name="T14" fmla="*/ 0 w 2"/>
                <a:gd name="T15" fmla="*/ 5 h 5"/>
                <a:gd name="T16" fmla="*/ 0 w 2"/>
                <a:gd name="T17" fmla="*/ 5 h 5"/>
                <a:gd name="T18" fmla="*/ 2 w 2"/>
                <a:gd name="T19"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 h="5">
                  <a:moveTo>
                    <a:pt x="2" y="2"/>
                  </a:moveTo>
                  <a:lnTo>
                    <a:pt x="2" y="2"/>
                  </a:lnTo>
                  <a:cubicBezTo>
                    <a:pt x="2" y="2"/>
                    <a:pt x="2" y="1"/>
                    <a:pt x="2" y="1"/>
                  </a:cubicBezTo>
                  <a:cubicBezTo>
                    <a:pt x="2" y="1"/>
                    <a:pt x="2" y="0"/>
                    <a:pt x="1" y="0"/>
                  </a:cubicBezTo>
                  <a:cubicBezTo>
                    <a:pt x="1" y="0"/>
                    <a:pt x="1" y="0"/>
                    <a:pt x="1" y="0"/>
                  </a:cubicBezTo>
                  <a:cubicBezTo>
                    <a:pt x="1" y="0"/>
                    <a:pt x="0" y="1"/>
                    <a:pt x="0" y="5"/>
                  </a:cubicBezTo>
                  <a:lnTo>
                    <a:pt x="0" y="5"/>
                  </a:lnTo>
                  <a:lnTo>
                    <a:pt x="0" y="5"/>
                  </a:lnTo>
                  <a:lnTo>
                    <a:pt x="0" y="5"/>
                  </a:lnTo>
                  <a:cubicBezTo>
                    <a:pt x="1" y="5"/>
                    <a:pt x="2" y="3"/>
                    <a:pt x="2" y="2"/>
                  </a:cubicBezTo>
                  <a:close/>
                </a:path>
              </a:pathLst>
            </a:custGeom>
            <a:grpFill/>
            <a:ln w="0">
              <a:noFill/>
              <a:prstDash val="solid"/>
              <a:round/>
              <a:headEnd/>
              <a:tailEnd/>
            </a:ln>
          </p:spPr>
          <p:txBody>
            <a:bodyPr/>
            <a:lstStyle/>
            <a:p>
              <a:pPr defTabSz="543689">
                <a:defRPr/>
              </a:pPr>
              <a:endParaRPr lang="zh-CN" altLang="en-US" sz="3201"/>
            </a:p>
          </p:txBody>
        </p:sp>
        <p:sp>
          <p:nvSpPr>
            <p:cNvPr id="444" name="Freeform 371"/>
            <p:cNvSpPr>
              <a:spLocks/>
            </p:cNvSpPr>
            <p:nvPr/>
          </p:nvSpPr>
          <p:spPr bwMode="auto">
            <a:xfrm>
              <a:off x="1501776" y="2787650"/>
              <a:ext cx="3175" cy="0"/>
            </a:xfrm>
            <a:custGeom>
              <a:avLst/>
              <a:gdLst>
                <a:gd name="T0" fmla="*/ 0 w 3"/>
                <a:gd name="T1" fmla="*/ 0 h 1"/>
                <a:gd name="T2" fmla="*/ 0 w 3"/>
                <a:gd name="T3" fmla="*/ 0 h 1"/>
                <a:gd name="T4" fmla="*/ 0 w 3"/>
                <a:gd name="T5" fmla="*/ 0 h 1"/>
                <a:gd name="T6" fmla="*/ 2 w 3"/>
                <a:gd name="T7" fmla="*/ 1 h 1"/>
                <a:gd name="T8" fmla="*/ 3 w 3"/>
                <a:gd name="T9" fmla="*/ 0 h 1"/>
                <a:gd name="T10" fmla="*/ 0 w 3"/>
                <a:gd name="T11" fmla="*/ 0 h 1"/>
                <a:gd name="T12" fmla="*/ 0 w 3"/>
                <a:gd name="T13" fmla="*/ 0 h 1"/>
              </a:gdLst>
              <a:ahLst/>
              <a:cxnLst>
                <a:cxn ang="0">
                  <a:pos x="T0" y="T1"/>
                </a:cxn>
                <a:cxn ang="0">
                  <a:pos x="T2" y="T3"/>
                </a:cxn>
                <a:cxn ang="0">
                  <a:pos x="T4" y="T5"/>
                </a:cxn>
                <a:cxn ang="0">
                  <a:pos x="T6" y="T7"/>
                </a:cxn>
                <a:cxn ang="0">
                  <a:pos x="T8" y="T9"/>
                </a:cxn>
                <a:cxn ang="0">
                  <a:pos x="T10" y="T11"/>
                </a:cxn>
                <a:cxn ang="0">
                  <a:pos x="T12" y="T13"/>
                </a:cxn>
              </a:cxnLst>
              <a:rect l="0" t="0" r="r" b="b"/>
              <a:pathLst>
                <a:path w="3" h="1">
                  <a:moveTo>
                    <a:pt x="0" y="0"/>
                  </a:moveTo>
                  <a:lnTo>
                    <a:pt x="0" y="0"/>
                  </a:lnTo>
                  <a:lnTo>
                    <a:pt x="0" y="0"/>
                  </a:lnTo>
                  <a:cubicBezTo>
                    <a:pt x="0" y="0"/>
                    <a:pt x="1" y="1"/>
                    <a:pt x="2" y="1"/>
                  </a:cubicBezTo>
                  <a:cubicBezTo>
                    <a:pt x="2" y="1"/>
                    <a:pt x="2" y="1"/>
                    <a:pt x="3" y="0"/>
                  </a:cubicBezTo>
                  <a:lnTo>
                    <a:pt x="0" y="0"/>
                  </a:lnTo>
                  <a:lnTo>
                    <a:pt x="0" y="0"/>
                  </a:lnTo>
                  <a:close/>
                </a:path>
              </a:pathLst>
            </a:custGeom>
            <a:grpFill/>
            <a:ln w="0">
              <a:noFill/>
              <a:prstDash val="solid"/>
              <a:round/>
              <a:headEnd/>
              <a:tailEnd/>
            </a:ln>
          </p:spPr>
          <p:txBody>
            <a:bodyPr/>
            <a:lstStyle/>
            <a:p>
              <a:pPr defTabSz="543689">
                <a:defRPr/>
              </a:pPr>
              <a:endParaRPr lang="zh-CN" altLang="en-US" sz="3201"/>
            </a:p>
          </p:txBody>
        </p:sp>
        <p:sp>
          <p:nvSpPr>
            <p:cNvPr id="445" name="Freeform 372"/>
            <p:cNvSpPr>
              <a:spLocks/>
            </p:cNvSpPr>
            <p:nvPr/>
          </p:nvSpPr>
          <p:spPr bwMode="auto">
            <a:xfrm>
              <a:off x="1501776" y="2786063"/>
              <a:ext cx="4763" cy="1588"/>
            </a:xfrm>
            <a:custGeom>
              <a:avLst/>
              <a:gdLst>
                <a:gd name="T0" fmla="*/ 0 w 4"/>
                <a:gd name="T1" fmla="*/ 2 h 2"/>
                <a:gd name="T2" fmla="*/ 0 w 4"/>
                <a:gd name="T3" fmla="*/ 2 h 2"/>
                <a:gd name="T4" fmla="*/ 0 w 4"/>
                <a:gd name="T5" fmla="*/ 2 h 2"/>
                <a:gd name="T6" fmla="*/ 0 w 4"/>
                <a:gd name="T7" fmla="*/ 2 h 2"/>
                <a:gd name="T8" fmla="*/ 2 w 4"/>
                <a:gd name="T9" fmla="*/ 2 h 2"/>
                <a:gd name="T10" fmla="*/ 3 w 4"/>
                <a:gd name="T11" fmla="*/ 2 h 2"/>
                <a:gd name="T12" fmla="*/ 4 w 4"/>
                <a:gd name="T13" fmla="*/ 1 h 2"/>
                <a:gd name="T14" fmla="*/ 4 w 4"/>
                <a:gd name="T15" fmla="*/ 0 h 2"/>
                <a:gd name="T16" fmla="*/ 0 w 4"/>
                <a:gd name="T17" fmla="*/ 2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2">
                  <a:moveTo>
                    <a:pt x="0" y="2"/>
                  </a:moveTo>
                  <a:lnTo>
                    <a:pt x="0" y="2"/>
                  </a:lnTo>
                  <a:lnTo>
                    <a:pt x="0" y="2"/>
                  </a:lnTo>
                  <a:lnTo>
                    <a:pt x="0" y="2"/>
                  </a:lnTo>
                  <a:lnTo>
                    <a:pt x="2" y="2"/>
                  </a:lnTo>
                  <a:cubicBezTo>
                    <a:pt x="2" y="2"/>
                    <a:pt x="2" y="2"/>
                    <a:pt x="3" y="2"/>
                  </a:cubicBezTo>
                  <a:cubicBezTo>
                    <a:pt x="3" y="2"/>
                    <a:pt x="3" y="2"/>
                    <a:pt x="4" y="1"/>
                  </a:cubicBezTo>
                  <a:cubicBezTo>
                    <a:pt x="4" y="1"/>
                    <a:pt x="4" y="0"/>
                    <a:pt x="4" y="0"/>
                  </a:cubicBezTo>
                  <a:cubicBezTo>
                    <a:pt x="4" y="0"/>
                    <a:pt x="1" y="1"/>
                    <a:pt x="0" y="2"/>
                  </a:cubicBezTo>
                  <a:close/>
                </a:path>
              </a:pathLst>
            </a:custGeom>
            <a:grpFill/>
            <a:ln w="0">
              <a:noFill/>
              <a:prstDash val="solid"/>
              <a:round/>
              <a:headEnd/>
              <a:tailEnd/>
            </a:ln>
          </p:spPr>
          <p:txBody>
            <a:bodyPr/>
            <a:lstStyle/>
            <a:p>
              <a:pPr defTabSz="543689">
                <a:defRPr/>
              </a:pPr>
              <a:endParaRPr lang="zh-CN" altLang="en-US" sz="3201"/>
            </a:p>
          </p:txBody>
        </p:sp>
        <p:sp>
          <p:nvSpPr>
            <p:cNvPr id="446" name="Freeform 373"/>
            <p:cNvSpPr>
              <a:spLocks/>
            </p:cNvSpPr>
            <p:nvPr/>
          </p:nvSpPr>
          <p:spPr bwMode="auto">
            <a:xfrm>
              <a:off x="1501776" y="2782888"/>
              <a:ext cx="3175" cy="4763"/>
            </a:xfrm>
            <a:custGeom>
              <a:avLst/>
              <a:gdLst>
                <a:gd name="T0" fmla="*/ 3 w 3"/>
                <a:gd name="T1" fmla="*/ 2 h 5"/>
                <a:gd name="T2" fmla="*/ 3 w 3"/>
                <a:gd name="T3" fmla="*/ 2 h 5"/>
                <a:gd name="T4" fmla="*/ 2 w 3"/>
                <a:gd name="T5" fmla="*/ 0 h 5"/>
                <a:gd name="T6" fmla="*/ 0 w 3"/>
                <a:gd name="T7" fmla="*/ 4 h 5"/>
                <a:gd name="T8" fmla="*/ 0 w 3"/>
                <a:gd name="T9" fmla="*/ 5 h 5"/>
                <a:gd name="T10" fmla="*/ 0 w 3"/>
                <a:gd name="T11" fmla="*/ 5 h 5"/>
                <a:gd name="T12" fmla="*/ 3 w 3"/>
                <a:gd name="T13" fmla="*/ 3 h 5"/>
                <a:gd name="T14" fmla="*/ 3 w 3"/>
                <a:gd name="T15" fmla="*/ 2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5">
                  <a:moveTo>
                    <a:pt x="3" y="2"/>
                  </a:moveTo>
                  <a:lnTo>
                    <a:pt x="3" y="2"/>
                  </a:lnTo>
                  <a:cubicBezTo>
                    <a:pt x="3" y="1"/>
                    <a:pt x="2" y="0"/>
                    <a:pt x="2" y="0"/>
                  </a:cubicBezTo>
                  <a:cubicBezTo>
                    <a:pt x="2" y="0"/>
                    <a:pt x="1" y="2"/>
                    <a:pt x="0" y="4"/>
                  </a:cubicBezTo>
                  <a:cubicBezTo>
                    <a:pt x="0" y="4"/>
                    <a:pt x="0" y="4"/>
                    <a:pt x="0" y="5"/>
                  </a:cubicBezTo>
                  <a:cubicBezTo>
                    <a:pt x="0" y="5"/>
                    <a:pt x="0" y="5"/>
                    <a:pt x="0" y="5"/>
                  </a:cubicBezTo>
                  <a:cubicBezTo>
                    <a:pt x="0" y="4"/>
                    <a:pt x="2" y="3"/>
                    <a:pt x="3" y="3"/>
                  </a:cubicBezTo>
                  <a:cubicBezTo>
                    <a:pt x="3" y="3"/>
                    <a:pt x="3" y="2"/>
                    <a:pt x="3" y="2"/>
                  </a:cubicBezTo>
                  <a:close/>
                </a:path>
              </a:pathLst>
            </a:custGeom>
            <a:grpFill/>
            <a:ln w="0">
              <a:noFill/>
              <a:prstDash val="solid"/>
              <a:round/>
              <a:headEnd/>
              <a:tailEnd/>
            </a:ln>
          </p:spPr>
          <p:txBody>
            <a:bodyPr/>
            <a:lstStyle/>
            <a:p>
              <a:pPr defTabSz="543689">
                <a:defRPr/>
              </a:pPr>
              <a:endParaRPr lang="zh-CN" altLang="en-US" sz="3201"/>
            </a:p>
          </p:txBody>
        </p:sp>
        <p:sp>
          <p:nvSpPr>
            <p:cNvPr id="447" name="Freeform 374"/>
            <p:cNvSpPr>
              <a:spLocks/>
            </p:cNvSpPr>
            <p:nvPr/>
          </p:nvSpPr>
          <p:spPr bwMode="auto">
            <a:xfrm>
              <a:off x="1431926" y="2516188"/>
              <a:ext cx="38100" cy="6350"/>
            </a:xfrm>
            <a:custGeom>
              <a:avLst/>
              <a:gdLst>
                <a:gd name="T0" fmla="*/ 0 w 39"/>
                <a:gd name="T1" fmla="*/ 6 h 6"/>
                <a:gd name="T2" fmla="*/ 0 w 39"/>
                <a:gd name="T3" fmla="*/ 6 h 6"/>
                <a:gd name="T4" fmla="*/ 39 w 39"/>
                <a:gd name="T5" fmla="*/ 6 h 6"/>
                <a:gd name="T6" fmla="*/ 39 w 39"/>
                <a:gd name="T7" fmla="*/ 0 h 6"/>
                <a:gd name="T8" fmla="*/ 0 w 39"/>
                <a:gd name="T9" fmla="*/ 0 h 6"/>
                <a:gd name="T10" fmla="*/ 0 w 39"/>
                <a:gd name="T11" fmla="*/ 6 h 6"/>
              </a:gdLst>
              <a:ahLst/>
              <a:cxnLst>
                <a:cxn ang="0">
                  <a:pos x="T0" y="T1"/>
                </a:cxn>
                <a:cxn ang="0">
                  <a:pos x="T2" y="T3"/>
                </a:cxn>
                <a:cxn ang="0">
                  <a:pos x="T4" y="T5"/>
                </a:cxn>
                <a:cxn ang="0">
                  <a:pos x="T6" y="T7"/>
                </a:cxn>
                <a:cxn ang="0">
                  <a:pos x="T8" y="T9"/>
                </a:cxn>
                <a:cxn ang="0">
                  <a:pos x="T10" y="T11"/>
                </a:cxn>
              </a:cxnLst>
              <a:rect l="0" t="0" r="r" b="b"/>
              <a:pathLst>
                <a:path w="39" h="6">
                  <a:moveTo>
                    <a:pt x="0" y="6"/>
                  </a:moveTo>
                  <a:lnTo>
                    <a:pt x="0" y="6"/>
                  </a:lnTo>
                  <a:lnTo>
                    <a:pt x="39" y="6"/>
                  </a:lnTo>
                  <a:lnTo>
                    <a:pt x="39" y="0"/>
                  </a:lnTo>
                  <a:lnTo>
                    <a:pt x="0" y="0"/>
                  </a:lnTo>
                  <a:lnTo>
                    <a:pt x="0" y="6"/>
                  </a:lnTo>
                  <a:close/>
                </a:path>
              </a:pathLst>
            </a:custGeom>
            <a:grpFill/>
            <a:ln w="0">
              <a:noFill/>
              <a:prstDash val="solid"/>
              <a:round/>
              <a:headEnd/>
              <a:tailEnd/>
            </a:ln>
          </p:spPr>
          <p:txBody>
            <a:bodyPr/>
            <a:lstStyle/>
            <a:p>
              <a:pPr defTabSz="543689">
                <a:defRPr/>
              </a:pPr>
              <a:endParaRPr lang="zh-CN" altLang="en-US" sz="3201"/>
            </a:p>
          </p:txBody>
        </p:sp>
        <p:sp>
          <p:nvSpPr>
            <p:cNvPr id="448" name="Freeform 375"/>
            <p:cNvSpPr>
              <a:spLocks noEditPoints="1"/>
            </p:cNvSpPr>
            <p:nvPr/>
          </p:nvSpPr>
          <p:spPr bwMode="auto">
            <a:xfrm>
              <a:off x="1311276" y="2159000"/>
              <a:ext cx="276225" cy="26988"/>
            </a:xfrm>
            <a:custGeom>
              <a:avLst/>
              <a:gdLst>
                <a:gd name="T0" fmla="*/ 48 w 289"/>
                <a:gd name="T1" fmla="*/ 10 h 28"/>
                <a:gd name="T2" fmla="*/ 48 w 289"/>
                <a:gd name="T3" fmla="*/ 10 h 28"/>
                <a:gd name="T4" fmla="*/ 247 w 289"/>
                <a:gd name="T5" fmla="*/ 10 h 28"/>
                <a:gd name="T6" fmla="*/ 258 w 289"/>
                <a:gd name="T7" fmla="*/ 18 h 28"/>
                <a:gd name="T8" fmla="*/ 36 w 289"/>
                <a:gd name="T9" fmla="*/ 18 h 28"/>
                <a:gd name="T10" fmla="*/ 48 w 289"/>
                <a:gd name="T11" fmla="*/ 10 h 28"/>
                <a:gd name="T12" fmla="*/ 250 w 289"/>
                <a:gd name="T13" fmla="*/ 0 h 28"/>
                <a:gd name="T14" fmla="*/ 250 w 289"/>
                <a:gd name="T15" fmla="*/ 0 h 28"/>
                <a:gd name="T16" fmla="*/ 45 w 289"/>
                <a:gd name="T17" fmla="*/ 0 h 28"/>
                <a:gd name="T18" fmla="*/ 0 w 289"/>
                <a:gd name="T19" fmla="*/ 28 h 28"/>
                <a:gd name="T20" fmla="*/ 289 w 289"/>
                <a:gd name="T21" fmla="*/ 28 h 28"/>
                <a:gd name="T22" fmla="*/ 250 w 289"/>
                <a:gd name="T23"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9" h="28">
                  <a:moveTo>
                    <a:pt x="48" y="10"/>
                  </a:moveTo>
                  <a:lnTo>
                    <a:pt x="48" y="10"/>
                  </a:lnTo>
                  <a:lnTo>
                    <a:pt x="247" y="10"/>
                  </a:lnTo>
                  <a:lnTo>
                    <a:pt x="258" y="18"/>
                  </a:lnTo>
                  <a:lnTo>
                    <a:pt x="36" y="18"/>
                  </a:lnTo>
                  <a:lnTo>
                    <a:pt x="48" y="10"/>
                  </a:lnTo>
                  <a:close/>
                  <a:moveTo>
                    <a:pt x="250" y="0"/>
                  </a:moveTo>
                  <a:lnTo>
                    <a:pt x="250" y="0"/>
                  </a:lnTo>
                  <a:lnTo>
                    <a:pt x="45" y="0"/>
                  </a:lnTo>
                  <a:lnTo>
                    <a:pt x="0" y="28"/>
                  </a:lnTo>
                  <a:lnTo>
                    <a:pt x="289" y="28"/>
                  </a:lnTo>
                  <a:lnTo>
                    <a:pt x="250" y="0"/>
                  </a:lnTo>
                  <a:close/>
                </a:path>
              </a:pathLst>
            </a:custGeom>
            <a:grpFill/>
            <a:ln w="0">
              <a:noFill/>
              <a:prstDash val="solid"/>
              <a:round/>
              <a:headEnd/>
              <a:tailEnd/>
            </a:ln>
          </p:spPr>
          <p:txBody>
            <a:bodyPr/>
            <a:lstStyle/>
            <a:p>
              <a:pPr defTabSz="543689">
                <a:defRPr/>
              </a:pPr>
              <a:endParaRPr lang="zh-CN" altLang="en-US" sz="3201"/>
            </a:p>
          </p:txBody>
        </p:sp>
      </p:grpSp>
      <p:grpSp>
        <p:nvGrpSpPr>
          <p:cNvPr id="449" name="组合 16582"/>
          <p:cNvGrpSpPr/>
          <p:nvPr/>
        </p:nvGrpSpPr>
        <p:grpSpPr>
          <a:xfrm>
            <a:off x="6478625" y="5357862"/>
            <a:ext cx="486892" cy="620976"/>
            <a:chOff x="8407400" y="2055813"/>
            <a:chExt cx="360363" cy="458788"/>
          </a:xfrm>
          <a:solidFill>
            <a:srgbClr val="3C3C3B"/>
          </a:solidFill>
        </p:grpSpPr>
        <p:sp>
          <p:nvSpPr>
            <p:cNvPr id="450" name="Freeform 219"/>
            <p:cNvSpPr>
              <a:spLocks noEditPoints="1"/>
            </p:cNvSpPr>
            <p:nvPr/>
          </p:nvSpPr>
          <p:spPr bwMode="auto">
            <a:xfrm>
              <a:off x="8407400" y="2055813"/>
              <a:ext cx="360363" cy="458788"/>
            </a:xfrm>
            <a:custGeom>
              <a:avLst/>
              <a:gdLst>
                <a:gd name="T0" fmla="*/ 359 w 378"/>
                <a:gd name="T1" fmla="*/ 192 h 480"/>
                <a:gd name="T2" fmla="*/ 359 w 378"/>
                <a:gd name="T3" fmla="*/ 192 h 480"/>
                <a:gd name="T4" fmla="*/ 189 w 378"/>
                <a:gd name="T5" fmla="*/ 271 h 480"/>
                <a:gd name="T6" fmla="*/ 20 w 378"/>
                <a:gd name="T7" fmla="*/ 192 h 480"/>
                <a:gd name="T8" fmla="*/ 20 w 378"/>
                <a:gd name="T9" fmla="*/ 143 h 480"/>
                <a:gd name="T10" fmla="*/ 189 w 378"/>
                <a:gd name="T11" fmla="*/ 197 h 480"/>
                <a:gd name="T12" fmla="*/ 359 w 378"/>
                <a:gd name="T13" fmla="*/ 143 h 480"/>
                <a:gd name="T14" fmla="*/ 359 w 378"/>
                <a:gd name="T15" fmla="*/ 192 h 480"/>
                <a:gd name="T16" fmla="*/ 189 w 378"/>
                <a:gd name="T17" fmla="*/ 359 h 480"/>
                <a:gd name="T18" fmla="*/ 189 w 378"/>
                <a:gd name="T19" fmla="*/ 359 h 480"/>
                <a:gd name="T20" fmla="*/ 20 w 378"/>
                <a:gd name="T21" fmla="*/ 280 h 480"/>
                <a:gd name="T22" fmla="*/ 20 w 378"/>
                <a:gd name="T23" fmla="*/ 236 h 480"/>
                <a:gd name="T24" fmla="*/ 189 w 378"/>
                <a:gd name="T25" fmla="*/ 291 h 480"/>
                <a:gd name="T26" fmla="*/ 359 w 378"/>
                <a:gd name="T27" fmla="*/ 236 h 480"/>
                <a:gd name="T28" fmla="*/ 359 w 378"/>
                <a:gd name="T29" fmla="*/ 280 h 480"/>
                <a:gd name="T30" fmla="*/ 189 w 378"/>
                <a:gd name="T31" fmla="*/ 359 h 480"/>
                <a:gd name="T32" fmla="*/ 189 w 378"/>
                <a:gd name="T33" fmla="*/ 20 h 480"/>
                <a:gd name="T34" fmla="*/ 189 w 378"/>
                <a:gd name="T35" fmla="*/ 20 h 480"/>
                <a:gd name="T36" fmla="*/ 359 w 378"/>
                <a:gd name="T37" fmla="*/ 99 h 480"/>
                <a:gd name="T38" fmla="*/ 189 w 378"/>
                <a:gd name="T39" fmla="*/ 178 h 480"/>
                <a:gd name="T40" fmla="*/ 20 w 378"/>
                <a:gd name="T41" fmla="*/ 99 h 480"/>
                <a:gd name="T42" fmla="*/ 189 w 378"/>
                <a:gd name="T43" fmla="*/ 20 h 480"/>
                <a:gd name="T44" fmla="*/ 189 w 378"/>
                <a:gd name="T45" fmla="*/ 0 h 480"/>
                <a:gd name="T46" fmla="*/ 189 w 378"/>
                <a:gd name="T47" fmla="*/ 0 h 480"/>
                <a:gd name="T48" fmla="*/ 0 w 378"/>
                <a:gd name="T49" fmla="*/ 99 h 480"/>
                <a:gd name="T50" fmla="*/ 0 w 378"/>
                <a:gd name="T51" fmla="*/ 102 h 480"/>
                <a:gd name="T52" fmla="*/ 0 w 378"/>
                <a:gd name="T53" fmla="*/ 104 h 480"/>
                <a:gd name="T54" fmla="*/ 0 w 378"/>
                <a:gd name="T55" fmla="*/ 236 h 480"/>
                <a:gd name="T56" fmla="*/ 0 w 378"/>
                <a:gd name="T57" fmla="*/ 368 h 480"/>
                <a:gd name="T58" fmla="*/ 0 w 378"/>
                <a:gd name="T59" fmla="*/ 369 h 480"/>
                <a:gd name="T60" fmla="*/ 0 w 378"/>
                <a:gd name="T61" fmla="*/ 369 h 480"/>
                <a:gd name="T62" fmla="*/ 189 w 378"/>
                <a:gd name="T63" fmla="*/ 467 h 480"/>
                <a:gd name="T64" fmla="*/ 230 w 378"/>
                <a:gd name="T65" fmla="*/ 464 h 480"/>
                <a:gd name="T66" fmla="*/ 260 w 378"/>
                <a:gd name="T67" fmla="*/ 476 h 480"/>
                <a:gd name="T68" fmla="*/ 277 w 378"/>
                <a:gd name="T69" fmla="*/ 444 h 480"/>
                <a:gd name="T70" fmla="*/ 245 w 378"/>
                <a:gd name="T71" fmla="*/ 427 h 480"/>
                <a:gd name="T72" fmla="*/ 228 w 378"/>
                <a:gd name="T73" fmla="*/ 445 h 480"/>
                <a:gd name="T74" fmla="*/ 189 w 378"/>
                <a:gd name="T75" fmla="*/ 447 h 480"/>
                <a:gd name="T76" fmla="*/ 20 w 378"/>
                <a:gd name="T77" fmla="*/ 368 h 480"/>
                <a:gd name="T78" fmla="*/ 20 w 378"/>
                <a:gd name="T79" fmla="*/ 325 h 480"/>
                <a:gd name="T80" fmla="*/ 189 w 378"/>
                <a:gd name="T81" fmla="*/ 379 h 480"/>
                <a:gd name="T82" fmla="*/ 359 w 378"/>
                <a:gd name="T83" fmla="*/ 324 h 480"/>
                <a:gd name="T84" fmla="*/ 359 w 378"/>
                <a:gd name="T85" fmla="*/ 368 h 480"/>
                <a:gd name="T86" fmla="*/ 339 w 378"/>
                <a:gd name="T87" fmla="*/ 404 h 480"/>
                <a:gd name="T88" fmla="*/ 320 w 378"/>
                <a:gd name="T89" fmla="*/ 403 h 480"/>
                <a:gd name="T90" fmla="*/ 304 w 378"/>
                <a:gd name="T91" fmla="*/ 435 h 480"/>
                <a:gd name="T92" fmla="*/ 336 w 378"/>
                <a:gd name="T93" fmla="*/ 452 h 480"/>
                <a:gd name="T94" fmla="*/ 353 w 378"/>
                <a:gd name="T95" fmla="*/ 420 h 480"/>
                <a:gd name="T96" fmla="*/ 352 w 378"/>
                <a:gd name="T97" fmla="*/ 419 h 480"/>
                <a:gd name="T98" fmla="*/ 378 w 378"/>
                <a:gd name="T99" fmla="*/ 369 h 480"/>
                <a:gd name="T100" fmla="*/ 378 w 378"/>
                <a:gd name="T101" fmla="*/ 303 h 480"/>
                <a:gd name="T102" fmla="*/ 378 w 378"/>
                <a:gd name="T103" fmla="*/ 303 h 480"/>
                <a:gd name="T104" fmla="*/ 378 w 378"/>
                <a:gd name="T105" fmla="*/ 302 h 480"/>
                <a:gd name="T106" fmla="*/ 378 w 378"/>
                <a:gd name="T107" fmla="*/ 280 h 480"/>
                <a:gd name="T108" fmla="*/ 378 w 378"/>
                <a:gd name="T109" fmla="*/ 236 h 480"/>
                <a:gd name="T110" fmla="*/ 378 w 378"/>
                <a:gd name="T111" fmla="*/ 104 h 480"/>
                <a:gd name="T112" fmla="*/ 378 w 378"/>
                <a:gd name="T113" fmla="*/ 104 h 480"/>
                <a:gd name="T114" fmla="*/ 378 w 378"/>
                <a:gd name="T115" fmla="*/ 99 h 480"/>
                <a:gd name="T116" fmla="*/ 189 w 378"/>
                <a:gd name="T117" fmla="*/ 0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78" h="480">
                  <a:moveTo>
                    <a:pt x="359" y="192"/>
                  </a:moveTo>
                  <a:lnTo>
                    <a:pt x="359" y="192"/>
                  </a:lnTo>
                  <a:cubicBezTo>
                    <a:pt x="359" y="235"/>
                    <a:pt x="281" y="271"/>
                    <a:pt x="189" y="271"/>
                  </a:cubicBezTo>
                  <a:cubicBezTo>
                    <a:pt x="97" y="271"/>
                    <a:pt x="20" y="235"/>
                    <a:pt x="20" y="192"/>
                  </a:cubicBezTo>
                  <a:lnTo>
                    <a:pt x="20" y="143"/>
                  </a:lnTo>
                  <a:cubicBezTo>
                    <a:pt x="50" y="176"/>
                    <a:pt x="114" y="197"/>
                    <a:pt x="189" y="197"/>
                  </a:cubicBezTo>
                  <a:cubicBezTo>
                    <a:pt x="264" y="197"/>
                    <a:pt x="328" y="176"/>
                    <a:pt x="359" y="143"/>
                  </a:cubicBezTo>
                  <a:lnTo>
                    <a:pt x="359" y="192"/>
                  </a:lnTo>
                  <a:close/>
                  <a:moveTo>
                    <a:pt x="189" y="359"/>
                  </a:moveTo>
                  <a:lnTo>
                    <a:pt x="189" y="359"/>
                  </a:lnTo>
                  <a:cubicBezTo>
                    <a:pt x="97" y="359"/>
                    <a:pt x="20" y="323"/>
                    <a:pt x="20" y="280"/>
                  </a:cubicBezTo>
                  <a:lnTo>
                    <a:pt x="20" y="236"/>
                  </a:lnTo>
                  <a:cubicBezTo>
                    <a:pt x="50" y="269"/>
                    <a:pt x="114" y="291"/>
                    <a:pt x="189" y="291"/>
                  </a:cubicBezTo>
                  <a:cubicBezTo>
                    <a:pt x="264" y="291"/>
                    <a:pt x="328" y="269"/>
                    <a:pt x="359" y="236"/>
                  </a:cubicBezTo>
                  <a:lnTo>
                    <a:pt x="359" y="280"/>
                  </a:lnTo>
                  <a:cubicBezTo>
                    <a:pt x="359" y="323"/>
                    <a:pt x="281" y="359"/>
                    <a:pt x="189" y="359"/>
                  </a:cubicBezTo>
                  <a:close/>
                  <a:moveTo>
                    <a:pt x="189" y="20"/>
                  </a:moveTo>
                  <a:lnTo>
                    <a:pt x="189" y="20"/>
                  </a:lnTo>
                  <a:cubicBezTo>
                    <a:pt x="281" y="20"/>
                    <a:pt x="359" y="56"/>
                    <a:pt x="359" y="99"/>
                  </a:cubicBezTo>
                  <a:cubicBezTo>
                    <a:pt x="359" y="142"/>
                    <a:pt x="281" y="178"/>
                    <a:pt x="189" y="178"/>
                  </a:cubicBezTo>
                  <a:cubicBezTo>
                    <a:pt x="97" y="178"/>
                    <a:pt x="20" y="142"/>
                    <a:pt x="20" y="99"/>
                  </a:cubicBezTo>
                  <a:cubicBezTo>
                    <a:pt x="20" y="56"/>
                    <a:pt x="97" y="20"/>
                    <a:pt x="189" y="20"/>
                  </a:cubicBezTo>
                  <a:close/>
                  <a:moveTo>
                    <a:pt x="189" y="0"/>
                  </a:moveTo>
                  <a:lnTo>
                    <a:pt x="189" y="0"/>
                  </a:lnTo>
                  <a:cubicBezTo>
                    <a:pt x="83" y="0"/>
                    <a:pt x="0" y="44"/>
                    <a:pt x="0" y="99"/>
                  </a:cubicBezTo>
                  <a:cubicBezTo>
                    <a:pt x="0" y="100"/>
                    <a:pt x="0" y="101"/>
                    <a:pt x="0" y="102"/>
                  </a:cubicBezTo>
                  <a:cubicBezTo>
                    <a:pt x="0" y="103"/>
                    <a:pt x="0" y="103"/>
                    <a:pt x="0" y="104"/>
                  </a:cubicBezTo>
                  <a:lnTo>
                    <a:pt x="0" y="236"/>
                  </a:lnTo>
                  <a:lnTo>
                    <a:pt x="0" y="368"/>
                  </a:lnTo>
                  <a:lnTo>
                    <a:pt x="0" y="369"/>
                  </a:lnTo>
                  <a:cubicBezTo>
                    <a:pt x="0" y="369"/>
                    <a:pt x="0" y="369"/>
                    <a:pt x="0" y="369"/>
                  </a:cubicBezTo>
                  <a:cubicBezTo>
                    <a:pt x="1" y="424"/>
                    <a:pt x="84" y="467"/>
                    <a:pt x="189" y="467"/>
                  </a:cubicBezTo>
                  <a:cubicBezTo>
                    <a:pt x="203" y="467"/>
                    <a:pt x="217" y="466"/>
                    <a:pt x="230" y="464"/>
                  </a:cubicBezTo>
                  <a:cubicBezTo>
                    <a:pt x="236" y="474"/>
                    <a:pt x="248" y="480"/>
                    <a:pt x="260" y="476"/>
                  </a:cubicBezTo>
                  <a:cubicBezTo>
                    <a:pt x="274" y="472"/>
                    <a:pt x="281" y="457"/>
                    <a:pt x="277" y="444"/>
                  </a:cubicBezTo>
                  <a:cubicBezTo>
                    <a:pt x="273" y="430"/>
                    <a:pt x="258" y="423"/>
                    <a:pt x="245" y="427"/>
                  </a:cubicBezTo>
                  <a:cubicBezTo>
                    <a:pt x="236" y="430"/>
                    <a:pt x="230" y="436"/>
                    <a:pt x="228" y="445"/>
                  </a:cubicBezTo>
                  <a:cubicBezTo>
                    <a:pt x="215" y="446"/>
                    <a:pt x="202" y="447"/>
                    <a:pt x="189" y="447"/>
                  </a:cubicBezTo>
                  <a:cubicBezTo>
                    <a:pt x="97" y="447"/>
                    <a:pt x="20" y="411"/>
                    <a:pt x="20" y="368"/>
                  </a:cubicBezTo>
                  <a:lnTo>
                    <a:pt x="20" y="325"/>
                  </a:lnTo>
                  <a:cubicBezTo>
                    <a:pt x="50" y="357"/>
                    <a:pt x="114" y="379"/>
                    <a:pt x="189" y="379"/>
                  </a:cubicBezTo>
                  <a:cubicBezTo>
                    <a:pt x="264" y="379"/>
                    <a:pt x="328" y="357"/>
                    <a:pt x="359" y="324"/>
                  </a:cubicBezTo>
                  <a:lnTo>
                    <a:pt x="359" y="368"/>
                  </a:lnTo>
                  <a:cubicBezTo>
                    <a:pt x="359" y="383"/>
                    <a:pt x="349" y="395"/>
                    <a:pt x="339" y="404"/>
                  </a:cubicBezTo>
                  <a:cubicBezTo>
                    <a:pt x="333" y="402"/>
                    <a:pt x="327" y="401"/>
                    <a:pt x="320" y="403"/>
                  </a:cubicBezTo>
                  <a:cubicBezTo>
                    <a:pt x="307" y="407"/>
                    <a:pt x="299" y="422"/>
                    <a:pt x="304" y="435"/>
                  </a:cubicBezTo>
                  <a:cubicBezTo>
                    <a:pt x="308" y="449"/>
                    <a:pt x="322" y="456"/>
                    <a:pt x="336" y="452"/>
                  </a:cubicBezTo>
                  <a:cubicBezTo>
                    <a:pt x="349" y="448"/>
                    <a:pt x="357" y="434"/>
                    <a:pt x="353" y="420"/>
                  </a:cubicBezTo>
                  <a:cubicBezTo>
                    <a:pt x="352" y="420"/>
                    <a:pt x="352" y="419"/>
                    <a:pt x="352" y="419"/>
                  </a:cubicBezTo>
                  <a:cubicBezTo>
                    <a:pt x="369" y="404"/>
                    <a:pt x="378" y="387"/>
                    <a:pt x="378" y="369"/>
                  </a:cubicBezTo>
                  <a:lnTo>
                    <a:pt x="378" y="303"/>
                  </a:lnTo>
                  <a:lnTo>
                    <a:pt x="378" y="303"/>
                  </a:lnTo>
                  <a:cubicBezTo>
                    <a:pt x="378" y="302"/>
                    <a:pt x="378" y="302"/>
                    <a:pt x="378" y="302"/>
                  </a:cubicBezTo>
                  <a:lnTo>
                    <a:pt x="378" y="280"/>
                  </a:lnTo>
                  <a:lnTo>
                    <a:pt x="378" y="236"/>
                  </a:lnTo>
                  <a:lnTo>
                    <a:pt x="378" y="104"/>
                  </a:lnTo>
                  <a:lnTo>
                    <a:pt x="378" y="104"/>
                  </a:lnTo>
                  <a:cubicBezTo>
                    <a:pt x="378" y="102"/>
                    <a:pt x="378" y="101"/>
                    <a:pt x="378" y="99"/>
                  </a:cubicBezTo>
                  <a:cubicBezTo>
                    <a:pt x="378" y="44"/>
                    <a:pt x="295" y="0"/>
                    <a:pt x="189" y="0"/>
                  </a:cubicBezTo>
                  <a:close/>
                </a:path>
              </a:pathLst>
            </a:custGeom>
            <a:grpFill/>
            <a:ln w="0">
              <a:noFill/>
              <a:prstDash val="solid"/>
              <a:round/>
              <a:headEnd/>
              <a:tailEnd/>
            </a:ln>
          </p:spPr>
          <p:txBody>
            <a:bodyPr/>
            <a:lstStyle/>
            <a:p>
              <a:pPr defTabSz="543689">
                <a:defRPr/>
              </a:pPr>
              <a:endParaRPr lang="zh-CN" altLang="en-US" sz="3201"/>
            </a:p>
          </p:txBody>
        </p:sp>
        <p:sp>
          <p:nvSpPr>
            <p:cNvPr id="451" name="Freeform 220"/>
            <p:cNvSpPr>
              <a:spLocks/>
            </p:cNvSpPr>
            <p:nvPr/>
          </p:nvSpPr>
          <p:spPr bwMode="auto">
            <a:xfrm>
              <a:off x="8435975" y="2403475"/>
              <a:ext cx="26988" cy="25400"/>
            </a:xfrm>
            <a:custGeom>
              <a:avLst/>
              <a:gdLst>
                <a:gd name="T0" fmla="*/ 3 w 29"/>
                <a:gd name="T1" fmla="*/ 7 h 26"/>
                <a:gd name="T2" fmla="*/ 3 w 29"/>
                <a:gd name="T3" fmla="*/ 7 h 26"/>
                <a:gd name="T4" fmla="*/ 9 w 29"/>
                <a:gd name="T5" fmla="*/ 23 h 26"/>
                <a:gd name="T6" fmla="*/ 26 w 29"/>
                <a:gd name="T7" fmla="*/ 19 h 26"/>
                <a:gd name="T8" fmla="*/ 19 w 29"/>
                <a:gd name="T9" fmla="*/ 4 h 26"/>
                <a:gd name="T10" fmla="*/ 3 w 29"/>
                <a:gd name="T11" fmla="*/ 7 h 26"/>
              </a:gdLst>
              <a:ahLst/>
              <a:cxnLst>
                <a:cxn ang="0">
                  <a:pos x="T0" y="T1"/>
                </a:cxn>
                <a:cxn ang="0">
                  <a:pos x="T2" y="T3"/>
                </a:cxn>
                <a:cxn ang="0">
                  <a:pos x="T4" y="T5"/>
                </a:cxn>
                <a:cxn ang="0">
                  <a:pos x="T6" y="T7"/>
                </a:cxn>
                <a:cxn ang="0">
                  <a:pos x="T8" y="T9"/>
                </a:cxn>
                <a:cxn ang="0">
                  <a:pos x="T10" y="T11"/>
                </a:cxn>
              </a:cxnLst>
              <a:rect l="0" t="0" r="r" b="b"/>
              <a:pathLst>
                <a:path w="29" h="26">
                  <a:moveTo>
                    <a:pt x="3" y="7"/>
                  </a:moveTo>
                  <a:lnTo>
                    <a:pt x="3" y="7"/>
                  </a:lnTo>
                  <a:cubicBezTo>
                    <a:pt x="0" y="12"/>
                    <a:pt x="3" y="19"/>
                    <a:pt x="9" y="23"/>
                  </a:cubicBezTo>
                  <a:cubicBezTo>
                    <a:pt x="16" y="26"/>
                    <a:pt x="23" y="24"/>
                    <a:pt x="26" y="19"/>
                  </a:cubicBezTo>
                  <a:cubicBezTo>
                    <a:pt x="29" y="14"/>
                    <a:pt x="26" y="7"/>
                    <a:pt x="19" y="4"/>
                  </a:cubicBezTo>
                  <a:cubicBezTo>
                    <a:pt x="13" y="0"/>
                    <a:pt x="5" y="2"/>
                    <a:pt x="3" y="7"/>
                  </a:cubicBezTo>
                  <a:close/>
                </a:path>
              </a:pathLst>
            </a:custGeom>
            <a:grpFill/>
            <a:ln w="0">
              <a:noFill/>
              <a:prstDash val="solid"/>
              <a:round/>
              <a:headEnd/>
              <a:tailEnd/>
            </a:ln>
          </p:spPr>
          <p:txBody>
            <a:bodyPr/>
            <a:lstStyle/>
            <a:p>
              <a:pPr defTabSz="543689">
                <a:defRPr/>
              </a:pPr>
              <a:endParaRPr lang="zh-CN" altLang="en-US" sz="3201"/>
            </a:p>
          </p:txBody>
        </p:sp>
        <p:sp>
          <p:nvSpPr>
            <p:cNvPr id="452" name="Freeform 221"/>
            <p:cNvSpPr>
              <a:spLocks/>
            </p:cNvSpPr>
            <p:nvPr/>
          </p:nvSpPr>
          <p:spPr bwMode="auto">
            <a:xfrm>
              <a:off x="8435975" y="2319338"/>
              <a:ext cx="26988" cy="25400"/>
            </a:xfrm>
            <a:custGeom>
              <a:avLst/>
              <a:gdLst>
                <a:gd name="T0" fmla="*/ 19 w 29"/>
                <a:gd name="T1" fmla="*/ 3 h 26"/>
                <a:gd name="T2" fmla="*/ 19 w 29"/>
                <a:gd name="T3" fmla="*/ 3 h 26"/>
                <a:gd name="T4" fmla="*/ 3 w 29"/>
                <a:gd name="T5" fmla="*/ 7 h 26"/>
                <a:gd name="T6" fmla="*/ 9 w 29"/>
                <a:gd name="T7" fmla="*/ 22 h 26"/>
                <a:gd name="T8" fmla="*/ 26 w 29"/>
                <a:gd name="T9" fmla="*/ 19 h 26"/>
                <a:gd name="T10" fmla="*/ 19 w 29"/>
                <a:gd name="T11" fmla="*/ 3 h 26"/>
              </a:gdLst>
              <a:ahLst/>
              <a:cxnLst>
                <a:cxn ang="0">
                  <a:pos x="T0" y="T1"/>
                </a:cxn>
                <a:cxn ang="0">
                  <a:pos x="T2" y="T3"/>
                </a:cxn>
                <a:cxn ang="0">
                  <a:pos x="T4" y="T5"/>
                </a:cxn>
                <a:cxn ang="0">
                  <a:pos x="T6" y="T7"/>
                </a:cxn>
                <a:cxn ang="0">
                  <a:pos x="T8" y="T9"/>
                </a:cxn>
                <a:cxn ang="0">
                  <a:pos x="T10" y="T11"/>
                </a:cxn>
              </a:cxnLst>
              <a:rect l="0" t="0" r="r" b="b"/>
              <a:pathLst>
                <a:path w="29" h="26">
                  <a:moveTo>
                    <a:pt x="19" y="3"/>
                  </a:moveTo>
                  <a:lnTo>
                    <a:pt x="19" y="3"/>
                  </a:lnTo>
                  <a:cubicBezTo>
                    <a:pt x="13" y="0"/>
                    <a:pt x="5" y="2"/>
                    <a:pt x="3" y="7"/>
                  </a:cubicBezTo>
                  <a:cubicBezTo>
                    <a:pt x="0" y="12"/>
                    <a:pt x="3" y="19"/>
                    <a:pt x="9" y="22"/>
                  </a:cubicBezTo>
                  <a:cubicBezTo>
                    <a:pt x="16" y="26"/>
                    <a:pt x="23" y="24"/>
                    <a:pt x="26" y="19"/>
                  </a:cubicBezTo>
                  <a:cubicBezTo>
                    <a:pt x="29" y="13"/>
                    <a:pt x="26" y="7"/>
                    <a:pt x="19" y="3"/>
                  </a:cubicBezTo>
                  <a:close/>
                </a:path>
              </a:pathLst>
            </a:custGeom>
            <a:grpFill/>
            <a:ln w="0">
              <a:noFill/>
              <a:prstDash val="solid"/>
              <a:round/>
              <a:headEnd/>
              <a:tailEnd/>
            </a:ln>
          </p:spPr>
          <p:txBody>
            <a:bodyPr/>
            <a:lstStyle/>
            <a:p>
              <a:pPr defTabSz="543689">
                <a:defRPr/>
              </a:pPr>
              <a:endParaRPr lang="zh-CN" altLang="en-US" sz="3201"/>
            </a:p>
          </p:txBody>
        </p:sp>
        <p:sp>
          <p:nvSpPr>
            <p:cNvPr id="453" name="Freeform 222"/>
            <p:cNvSpPr>
              <a:spLocks/>
            </p:cNvSpPr>
            <p:nvPr/>
          </p:nvSpPr>
          <p:spPr bwMode="auto">
            <a:xfrm>
              <a:off x="8435975" y="2235200"/>
              <a:ext cx="26988" cy="23813"/>
            </a:xfrm>
            <a:custGeom>
              <a:avLst/>
              <a:gdLst>
                <a:gd name="T0" fmla="*/ 19 w 29"/>
                <a:gd name="T1" fmla="*/ 3 h 25"/>
                <a:gd name="T2" fmla="*/ 19 w 29"/>
                <a:gd name="T3" fmla="*/ 3 h 25"/>
                <a:gd name="T4" fmla="*/ 3 w 29"/>
                <a:gd name="T5" fmla="*/ 6 h 25"/>
                <a:gd name="T6" fmla="*/ 9 w 29"/>
                <a:gd name="T7" fmla="*/ 22 h 25"/>
                <a:gd name="T8" fmla="*/ 26 w 29"/>
                <a:gd name="T9" fmla="*/ 18 h 25"/>
                <a:gd name="T10" fmla="*/ 19 w 29"/>
                <a:gd name="T11" fmla="*/ 3 h 25"/>
              </a:gdLst>
              <a:ahLst/>
              <a:cxnLst>
                <a:cxn ang="0">
                  <a:pos x="T0" y="T1"/>
                </a:cxn>
                <a:cxn ang="0">
                  <a:pos x="T2" y="T3"/>
                </a:cxn>
                <a:cxn ang="0">
                  <a:pos x="T4" y="T5"/>
                </a:cxn>
                <a:cxn ang="0">
                  <a:pos x="T6" y="T7"/>
                </a:cxn>
                <a:cxn ang="0">
                  <a:pos x="T8" y="T9"/>
                </a:cxn>
                <a:cxn ang="0">
                  <a:pos x="T10" y="T11"/>
                </a:cxn>
              </a:cxnLst>
              <a:rect l="0" t="0" r="r" b="b"/>
              <a:pathLst>
                <a:path w="29" h="25">
                  <a:moveTo>
                    <a:pt x="19" y="3"/>
                  </a:moveTo>
                  <a:lnTo>
                    <a:pt x="19" y="3"/>
                  </a:lnTo>
                  <a:cubicBezTo>
                    <a:pt x="13" y="0"/>
                    <a:pt x="5" y="1"/>
                    <a:pt x="3" y="6"/>
                  </a:cubicBezTo>
                  <a:cubicBezTo>
                    <a:pt x="0" y="12"/>
                    <a:pt x="3" y="19"/>
                    <a:pt x="9" y="22"/>
                  </a:cubicBezTo>
                  <a:cubicBezTo>
                    <a:pt x="16" y="25"/>
                    <a:pt x="23" y="24"/>
                    <a:pt x="26" y="18"/>
                  </a:cubicBezTo>
                  <a:cubicBezTo>
                    <a:pt x="29" y="13"/>
                    <a:pt x="26" y="6"/>
                    <a:pt x="19" y="3"/>
                  </a:cubicBezTo>
                  <a:close/>
                </a:path>
              </a:pathLst>
            </a:custGeom>
            <a:grpFill/>
            <a:ln w="0">
              <a:noFill/>
              <a:prstDash val="solid"/>
              <a:round/>
              <a:headEnd/>
              <a:tailEnd/>
            </a:ln>
          </p:spPr>
          <p:txBody>
            <a:bodyPr/>
            <a:lstStyle/>
            <a:p>
              <a:pPr defTabSz="543689">
                <a:defRPr/>
              </a:pPr>
              <a:endParaRPr lang="zh-CN" altLang="en-US" sz="3201"/>
            </a:p>
          </p:txBody>
        </p:sp>
      </p:grpSp>
      <p:grpSp>
        <p:nvGrpSpPr>
          <p:cNvPr id="454" name="组合 453"/>
          <p:cNvGrpSpPr/>
          <p:nvPr/>
        </p:nvGrpSpPr>
        <p:grpSpPr>
          <a:xfrm>
            <a:off x="7160024" y="5823224"/>
            <a:ext cx="1070972" cy="245481"/>
            <a:chOff x="2460625" y="1127126"/>
            <a:chExt cx="706438" cy="161925"/>
          </a:xfrm>
          <a:solidFill>
            <a:srgbClr val="3C3C3B"/>
          </a:solidFill>
        </p:grpSpPr>
        <p:sp>
          <p:nvSpPr>
            <p:cNvPr id="455" name="Freeform 70"/>
            <p:cNvSpPr>
              <a:spLocks/>
            </p:cNvSpPr>
            <p:nvPr/>
          </p:nvSpPr>
          <p:spPr bwMode="auto">
            <a:xfrm>
              <a:off x="2460625" y="1127126"/>
              <a:ext cx="706438" cy="150813"/>
            </a:xfrm>
            <a:custGeom>
              <a:avLst/>
              <a:gdLst>
                <a:gd name="T0" fmla="*/ 798 w 830"/>
                <a:gd name="T1" fmla="*/ 175 h 175"/>
                <a:gd name="T2" fmla="*/ 798 w 830"/>
                <a:gd name="T3" fmla="*/ 175 h 175"/>
                <a:gd name="T4" fmla="*/ 743 w 830"/>
                <a:gd name="T5" fmla="*/ 175 h 175"/>
                <a:gd name="T6" fmla="*/ 731 w 830"/>
                <a:gd name="T7" fmla="*/ 163 h 175"/>
                <a:gd name="T8" fmla="*/ 743 w 830"/>
                <a:gd name="T9" fmla="*/ 151 h 175"/>
                <a:gd name="T10" fmla="*/ 798 w 830"/>
                <a:gd name="T11" fmla="*/ 151 h 175"/>
                <a:gd name="T12" fmla="*/ 806 w 830"/>
                <a:gd name="T13" fmla="*/ 142 h 175"/>
                <a:gd name="T14" fmla="*/ 806 w 830"/>
                <a:gd name="T15" fmla="*/ 33 h 175"/>
                <a:gd name="T16" fmla="*/ 798 w 830"/>
                <a:gd name="T17" fmla="*/ 25 h 175"/>
                <a:gd name="T18" fmla="*/ 33 w 830"/>
                <a:gd name="T19" fmla="*/ 25 h 175"/>
                <a:gd name="T20" fmla="*/ 25 w 830"/>
                <a:gd name="T21" fmla="*/ 33 h 175"/>
                <a:gd name="T22" fmla="*/ 25 w 830"/>
                <a:gd name="T23" fmla="*/ 142 h 175"/>
                <a:gd name="T24" fmla="*/ 33 w 830"/>
                <a:gd name="T25" fmla="*/ 151 h 175"/>
                <a:gd name="T26" fmla="*/ 668 w 830"/>
                <a:gd name="T27" fmla="*/ 151 h 175"/>
                <a:gd name="T28" fmla="*/ 680 w 830"/>
                <a:gd name="T29" fmla="*/ 163 h 175"/>
                <a:gd name="T30" fmla="*/ 668 w 830"/>
                <a:gd name="T31" fmla="*/ 175 h 175"/>
                <a:gd name="T32" fmla="*/ 33 w 830"/>
                <a:gd name="T33" fmla="*/ 175 h 175"/>
                <a:gd name="T34" fmla="*/ 0 w 830"/>
                <a:gd name="T35" fmla="*/ 142 h 175"/>
                <a:gd name="T36" fmla="*/ 0 w 830"/>
                <a:gd name="T37" fmla="*/ 33 h 175"/>
                <a:gd name="T38" fmla="*/ 33 w 830"/>
                <a:gd name="T39" fmla="*/ 0 h 175"/>
                <a:gd name="T40" fmla="*/ 798 w 830"/>
                <a:gd name="T41" fmla="*/ 0 h 175"/>
                <a:gd name="T42" fmla="*/ 830 w 830"/>
                <a:gd name="T43" fmla="*/ 33 h 175"/>
                <a:gd name="T44" fmla="*/ 830 w 830"/>
                <a:gd name="T45" fmla="*/ 142 h 175"/>
                <a:gd name="T46" fmla="*/ 798 w 830"/>
                <a:gd name="T47" fmla="*/ 175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830" h="175">
                  <a:moveTo>
                    <a:pt x="798" y="175"/>
                  </a:moveTo>
                  <a:lnTo>
                    <a:pt x="798" y="175"/>
                  </a:lnTo>
                  <a:lnTo>
                    <a:pt x="743" y="175"/>
                  </a:lnTo>
                  <a:cubicBezTo>
                    <a:pt x="736" y="175"/>
                    <a:pt x="731" y="170"/>
                    <a:pt x="731" y="163"/>
                  </a:cubicBezTo>
                  <a:cubicBezTo>
                    <a:pt x="731" y="156"/>
                    <a:pt x="736" y="151"/>
                    <a:pt x="743" y="151"/>
                  </a:cubicBezTo>
                  <a:lnTo>
                    <a:pt x="798" y="151"/>
                  </a:lnTo>
                  <a:cubicBezTo>
                    <a:pt x="802" y="151"/>
                    <a:pt x="806" y="147"/>
                    <a:pt x="806" y="142"/>
                  </a:cubicBezTo>
                  <a:lnTo>
                    <a:pt x="806" y="33"/>
                  </a:lnTo>
                  <a:cubicBezTo>
                    <a:pt x="806" y="29"/>
                    <a:pt x="802" y="25"/>
                    <a:pt x="798" y="25"/>
                  </a:cubicBezTo>
                  <a:lnTo>
                    <a:pt x="33" y="25"/>
                  </a:lnTo>
                  <a:cubicBezTo>
                    <a:pt x="28" y="25"/>
                    <a:pt x="25" y="29"/>
                    <a:pt x="25" y="33"/>
                  </a:cubicBezTo>
                  <a:lnTo>
                    <a:pt x="25" y="142"/>
                  </a:lnTo>
                  <a:cubicBezTo>
                    <a:pt x="25" y="147"/>
                    <a:pt x="28" y="151"/>
                    <a:pt x="33" y="151"/>
                  </a:cubicBezTo>
                  <a:lnTo>
                    <a:pt x="668" y="151"/>
                  </a:lnTo>
                  <a:cubicBezTo>
                    <a:pt x="675" y="151"/>
                    <a:pt x="680" y="156"/>
                    <a:pt x="680" y="163"/>
                  </a:cubicBezTo>
                  <a:cubicBezTo>
                    <a:pt x="680" y="170"/>
                    <a:pt x="675" y="175"/>
                    <a:pt x="668" y="175"/>
                  </a:cubicBezTo>
                  <a:lnTo>
                    <a:pt x="33" y="175"/>
                  </a:lnTo>
                  <a:cubicBezTo>
                    <a:pt x="15" y="175"/>
                    <a:pt x="0" y="161"/>
                    <a:pt x="0" y="142"/>
                  </a:cubicBezTo>
                  <a:lnTo>
                    <a:pt x="0" y="33"/>
                  </a:lnTo>
                  <a:cubicBezTo>
                    <a:pt x="0" y="15"/>
                    <a:pt x="15" y="0"/>
                    <a:pt x="33" y="0"/>
                  </a:cubicBezTo>
                  <a:lnTo>
                    <a:pt x="798" y="0"/>
                  </a:lnTo>
                  <a:cubicBezTo>
                    <a:pt x="816" y="0"/>
                    <a:pt x="830" y="15"/>
                    <a:pt x="830" y="33"/>
                  </a:cubicBezTo>
                  <a:lnTo>
                    <a:pt x="830" y="142"/>
                  </a:lnTo>
                  <a:cubicBezTo>
                    <a:pt x="830" y="161"/>
                    <a:pt x="816" y="175"/>
                    <a:pt x="798" y="175"/>
                  </a:cubicBezTo>
                  <a:close/>
                </a:path>
              </a:pathLst>
            </a:custGeom>
            <a:grpFill/>
            <a:ln w="0">
              <a:noFill/>
              <a:prstDash val="solid"/>
              <a:round/>
              <a:headEnd/>
              <a:tailEnd/>
            </a:ln>
          </p:spPr>
          <p:txBody>
            <a:bodyPr/>
            <a:lstStyle/>
            <a:p>
              <a:pPr defTabSz="543689">
                <a:defRPr/>
              </a:pPr>
              <a:endParaRPr lang="zh-CN" altLang="en-US" sz="3201"/>
            </a:p>
          </p:txBody>
        </p:sp>
        <p:sp>
          <p:nvSpPr>
            <p:cNvPr id="456" name="Freeform 71"/>
            <p:cNvSpPr>
              <a:spLocks/>
            </p:cNvSpPr>
            <p:nvPr/>
          </p:nvSpPr>
          <p:spPr bwMode="auto">
            <a:xfrm>
              <a:off x="3005138" y="1246188"/>
              <a:ext cx="44450" cy="42863"/>
            </a:xfrm>
            <a:custGeom>
              <a:avLst/>
              <a:gdLst>
                <a:gd name="T0" fmla="*/ 25 w 51"/>
                <a:gd name="T1" fmla="*/ 51 h 51"/>
                <a:gd name="T2" fmla="*/ 25 w 51"/>
                <a:gd name="T3" fmla="*/ 51 h 51"/>
                <a:gd name="T4" fmla="*/ 0 w 51"/>
                <a:gd name="T5" fmla="*/ 25 h 51"/>
                <a:gd name="T6" fmla="*/ 25 w 51"/>
                <a:gd name="T7" fmla="*/ 0 h 51"/>
                <a:gd name="T8" fmla="*/ 51 w 51"/>
                <a:gd name="T9" fmla="*/ 25 h 51"/>
                <a:gd name="T10" fmla="*/ 25 w 51"/>
                <a:gd name="T11" fmla="*/ 51 h 51"/>
              </a:gdLst>
              <a:ahLst/>
              <a:cxnLst>
                <a:cxn ang="0">
                  <a:pos x="T0" y="T1"/>
                </a:cxn>
                <a:cxn ang="0">
                  <a:pos x="T2" y="T3"/>
                </a:cxn>
                <a:cxn ang="0">
                  <a:pos x="T4" y="T5"/>
                </a:cxn>
                <a:cxn ang="0">
                  <a:pos x="T6" y="T7"/>
                </a:cxn>
                <a:cxn ang="0">
                  <a:pos x="T8" y="T9"/>
                </a:cxn>
                <a:cxn ang="0">
                  <a:pos x="T10" y="T11"/>
                </a:cxn>
              </a:cxnLst>
              <a:rect l="0" t="0" r="r" b="b"/>
              <a:pathLst>
                <a:path w="51" h="51">
                  <a:moveTo>
                    <a:pt x="25" y="51"/>
                  </a:moveTo>
                  <a:lnTo>
                    <a:pt x="25" y="51"/>
                  </a:lnTo>
                  <a:cubicBezTo>
                    <a:pt x="11" y="51"/>
                    <a:pt x="0" y="39"/>
                    <a:pt x="0" y="25"/>
                  </a:cubicBezTo>
                  <a:cubicBezTo>
                    <a:pt x="0" y="11"/>
                    <a:pt x="11" y="0"/>
                    <a:pt x="25" y="0"/>
                  </a:cubicBezTo>
                  <a:cubicBezTo>
                    <a:pt x="40" y="0"/>
                    <a:pt x="51" y="11"/>
                    <a:pt x="51" y="25"/>
                  </a:cubicBezTo>
                  <a:cubicBezTo>
                    <a:pt x="51" y="39"/>
                    <a:pt x="40" y="51"/>
                    <a:pt x="25" y="51"/>
                  </a:cubicBezTo>
                  <a:close/>
                </a:path>
              </a:pathLst>
            </a:custGeom>
            <a:grpFill/>
            <a:ln w="0">
              <a:noFill/>
              <a:prstDash val="solid"/>
              <a:round/>
              <a:headEnd/>
              <a:tailEnd/>
            </a:ln>
          </p:spPr>
          <p:txBody>
            <a:bodyPr/>
            <a:lstStyle/>
            <a:p>
              <a:pPr defTabSz="543689">
                <a:defRPr/>
              </a:pPr>
              <a:endParaRPr lang="zh-CN" altLang="en-US" sz="3201"/>
            </a:p>
          </p:txBody>
        </p:sp>
        <p:sp>
          <p:nvSpPr>
            <p:cNvPr id="457" name="Freeform 72"/>
            <p:cNvSpPr>
              <a:spLocks/>
            </p:cNvSpPr>
            <p:nvPr/>
          </p:nvSpPr>
          <p:spPr bwMode="auto">
            <a:xfrm>
              <a:off x="3073400" y="1244601"/>
              <a:ext cx="42863" cy="44450"/>
            </a:xfrm>
            <a:custGeom>
              <a:avLst/>
              <a:gdLst>
                <a:gd name="T0" fmla="*/ 26 w 51"/>
                <a:gd name="T1" fmla="*/ 52 h 52"/>
                <a:gd name="T2" fmla="*/ 26 w 51"/>
                <a:gd name="T3" fmla="*/ 52 h 52"/>
                <a:gd name="T4" fmla="*/ 0 w 51"/>
                <a:gd name="T5" fmla="*/ 26 h 52"/>
                <a:gd name="T6" fmla="*/ 26 w 51"/>
                <a:gd name="T7" fmla="*/ 0 h 52"/>
                <a:gd name="T8" fmla="*/ 51 w 51"/>
                <a:gd name="T9" fmla="*/ 26 h 52"/>
                <a:gd name="T10" fmla="*/ 26 w 51"/>
                <a:gd name="T11" fmla="*/ 52 h 52"/>
              </a:gdLst>
              <a:ahLst/>
              <a:cxnLst>
                <a:cxn ang="0">
                  <a:pos x="T0" y="T1"/>
                </a:cxn>
                <a:cxn ang="0">
                  <a:pos x="T2" y="T3"/>
                </a:cxn>
                <a:cxn ang="0">
                  <a:pos x="T4" y="T5"/>
                </a:cxn>
                <a:cxn ang="0">
                  <a:pos x="T6" y="T7"/>
                </a:cxn>
                <a:cxn ang="0">
                  <a:pos x="T8" y="T9"/>
                </a:cxn>
                <a:cxn ang="0">
                  <a:pos x="T10" y="T11"/>
                </a:cxn>
              </a:cxnLst>
              <a:rect l="0" t="0" r="r" b="b"/>
              <a:pathLst>
                <a:path w="51" h="52">
                  <a:moveTo>
                    <a:pt x="26" y="52"/>
                  </a:moveTo>
                  <a:lnTo>
                    <a:pt x="26" y="52"/>
                  </a:lnTo>
                  <a:cubicBezTo>
                    <a:pt x="11" y="52"/>
                    <a:pt x="0" y="40"/>
                    <a:pt x="0" y="26"/>
                  </a:cubicBezTo>
                  <a:cubicBezTo>
                    <a:pt x="0" y="12"/>
                    <a:pt x="11" y="0"/>
                    <a:pt x="26" y="0"/>
                  </a:cubicBezTo>
                  <a:cubicBezTo>
                    <a:pt x="40" y="0"/>
                    <a:pt x="51" y="12"/>
                    <a:pt x="51" y="26"/>
                  </a:cubicBezTo>
                  <a:cubicBezTo>
                    <a:pt x="51" y="40"/>
                    <a:pt x="40" y="52"/>
                    <a:pt x="26" y="52"/>
                  </a:cubicBezTo>
                  <a:close/>
                </a:path>
              </a:pathLst>
            </a:custGeom>
            <a:grpFill/>
            <a:ln w="0">
              <a:noFill/>
              <a:prstDash val="solid"/>
              <a:round/>
              <a:headEnd/>
              <a:tailEnd/>
            </a:ln>
          </p:spPr>
          <p:txBody>
            <a:bodyPr/>
            <a:lstStyle/>
            <a:p>
              <a:pPr defTabSz="543689">
                <a:defRPr/>
              </a:pPr>
              <a:endParaRPr lang="zh-CN" altLang="en-US" sz="3201"/>
            </a:p>
          </p:txBody>
        </p:sp>
        <p:sp>
          <p:nvSpPr>
            <p:cNvPr id="458" name="Freeform 73"/>
            <p:cNvSpPr>
              <a:spLocks noEditPoints="1"/>
            </p:cNvSpPr>
            <p:nvPr/>
          </p:nvSpPr>
          <p:spPr bwMode="auto">
            <a:xfrm>
              <a:off x="2506663" y="1158876"/>
              <a:ext cx="615950" cy="79375"/>
            </a:xfrm>
            <a:custGeom>
              <a:avLst/>
              <a:gdLst>
                <a:gd name="T0" fmla="*/ 21 w 725"/>
                <a:gd name="T1" fmla="*/ 15 h 94"/>
                <a:gd name="T2" fmla="*/ 21 w 725"/>
                <a:gd name="T3" fmla="*/ 15 h 94"/>
                <a:gd name="T4" fmla="*/ 15 w 725"/>
                <a:gd name="T5" fmla="*/ 22 h 94"/>
                <a:gd name="T6" fmla="*/ 15 w 725"/>
                <a:gd name="T7" fmla="*/ 72 h 94"/>
                <a:gd name="T8" fmla="*/ 21 w 725"/>
                <a:gd name="T9" fmla="*/ 80 h 94"/>
                <a:gd name="T10" fmla="*/ 704 w 725"/>
                <a:gd name="T11" fmla="*/ 80 h 94"/>
                <a:gd name="T12" fmla="*/ 710 w 725"/>
                <a:gd name="T13" fmla="*/ 72 h 94"/>
                <a:gd name="T14" fmla="*/ 710 w 725"/>
                <a:gd name="T15" fmla="*/ 22 h 94"/>
                <a:gd name="T16" fmla="*/ 704 w 725"/>
                <a:gd name="T17" fmla="*/ 15 h 94"/>
                <a:gd name="T18" fmla="*/ 21 w 725"/>
                <a:gd name="T19" fmla="*/ 15 h 94"/>
                <a:gd name="T20" fmla="*/ 704 w 725"/>
                <a:gd name="T21" fmla="*/ 94 h 94"/>
                <a:gd name="T22" fmla="*/ 704 w 725"/>
                <a:gd name="T23" fmla="*/ 94 h 94"/>
                <a:gd name="T24" fmla="*/ 21 w 725"/>
                <a:gd name="T25" fmla="*/ 94 h 94"/>
                <a:gd name="T26" fmla="*/ 0 w 725"/>
                <a:gd name="T27" fmla="*/ 72 h 94"/>
                <a:gd name="T28" fmla="*/ 0 w 725"/>
                <a:gd name="T29" fmla="*/ 22 h 94"/>
                <a:gd name="T30" fmla="*/ 21 w 725"/>
                <a:gd name="T31" fmla="*/ 0 h 94"/>
                <a:gd name="T32" fmla="*/ 704 w 725"/>
                <a:gd name="T33" fmla="*/ 0 h 94"/>
                <a:gd name="T34" fmla="*/ 725 w 725"/>
                <a:gd name="T35" fmla="*/ 22 h 94"/>
                <a:gd name="T36" fmla="*/ 725 w 725"/>
                <a:gd name="T37" fmla="*/ 72 h 94"/>
                <a:gd name="T38" fmla="*/ 704 w 725"/>
                <a:gd name="T39" fmla="*/ 94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25" h="94">
                  <a:moveTo>
                    <a:pt x="21" y="15"/>
                  </a:moveTo>
                  <a:lnTo>
                    <a:pt x="21" y="15"/>
                  </a:lnTo>
                  <a:cubicBezTo>
                    <a:pt x="18" y="15"/>
                    <a:pt x="15" y="18"/>
                    <a:pt x="15" y="22"/>
                  </a:cubicBezTo>
                  <a:lnTo>
                    <a:pt x="15" y="72"/>
                  </a:lnTo>
                  <a:cubicBezTo>
                    <a:pt x="15" y="76"/>
                    <a:pt x="18" y="80"/>
                    <a:pt x="21" y="80"/>
                  </a:cubicBezTo>
                  <a:lnTo>
                    <a:pt x="704" y="80"/>
                  </a:lnTo>
                  <a:cubicBezTo>
                    <a:pt x="707" y="80"/>
                    <a:pt x="710" y="76"/>
                    <a:pt x="710" y="72"/>
                  </a:cubicBezTo>
                  <a:lnTo>
                    <a:pt x="710" y="22"/>
                  </a:lnTo>
                  <a:cubicBezTo>
                    <a:pt x="710" y="18"/>
                    <a:pt x="707" y="15"/>
                    <a:pt x="704" y="15"/>
                  </a:cubicBezTo>
                  <a:lnTo>
                    <a:pt x="21" y="15"/>
                  </a:lnTo>
                  <a:close/>
                  <a:moveTo>
                    <a:pt x="704" y="94"/>
                  </a:moveTo>
                  <a:lnTo>
                    <a:pt x="704" y="94"/>
                  </a:lnTo>
                  <a:lnTo>
                    <a:pt x="21" y="94"/>
                  </a:lnTo>
                  <a:cubicBezTo>
                    <a:pt x="10" y="94"/>
                    <a:pt x="0" y="84"/>
                    <a:pt x="0" y="72"/>
                  </a:cubicBezTo>
                  <a:lnTo>
                    <a:pt x="0" y="22"/>
                  </a:lnTo>
                  <a:cubicBezTo>
                    <a:pt x="0" y="10"/>
                    <a:pt x="10" y="0"/>
                    <a:pt x="21" y="0"/>
                  </a:cubicBezTo>
                  <a:lnTo>
                    <a:pt x="704" y="0"/>
                  </a:lnTo>
                  <a:cubicBezTo>
                    <a:pt x="716" y="0"/>
                    <a:pt x="725" y="10"/>
                    <a:pt x="725" y="22"/>
                  </a:cubicBezTo>
                  <a:lnTo>
                    <a:pt x="725" y="72"/>
                  </a:lnTo>
                  <a:cubicBezTo>
                    <a:pt x="725" y="84"/>
                    <a:pt x="716" y="94"/>
                    <a:pt x="704" y="94"/>
                  </a:cubicBezTo>
                  <a:close/>
                </a:path>
              </a:pathLst>
            </a:custGeom>
            <a:grpFill/>
            <a:ln w="0">
              <a:noFill/>
              <a:prstDash val="solid"/>
              <a:round/>
              <a:headEnd/>
              <a:tailEnd/>
            </a:ln>
          </p:spPr>
          <p:txBody>
            <a:bodyPr/>
            <a:lstStyle/>
            <a:p>
              <a:pPr defTabSz="543689">
                <a:defRPr/>
              </a:pPr>
              <a:endParaRPr lang="zh-CN" altLang="en-US" sz="3201"/>
            </a:p>
          </p:txBody>
        </p:sp>
        <p:sp>
          <p:nvSpPr>
            <p:cNvPr id="459" name="Freeform 74"/>
            <p:cNvSpPr>
              <a:spLocks noEditPoints="1"/>
            </p:cNvSpPr>
            <p:nvPr/>
          </p:nvSpPr>
          <p:spPr bwMode="auto">
            <a:xfrm>
              <a:off x="2541588" y="1181101"/>
              <a:ext cx="106363" cy="34925"/>
            </a:xfrm>
            <a:custGeom>
              <a:avLst/>
              <a:gdLst>
                <a:gd name="T0" fmla="*/ 109 w 126"/>
                <a:gd name="T1" fmla="*/ 18 h 42"/>
                <a:gd name="T2" fmla="*/ 93 w 126"/>
                <a:gd name="T3" fmla="*/ 8 h 42"/>
                <a:gd name="T4" fmla="*/ 97 w 126"/>
                <a:gd name="T5" fmla="*/ 4 h 42"/>
                <a:gd name="T6" fmla="*/ 106 w 126"/>
                <a:gd name="T7" fmla="*/ 8 h 42"/>
                <a:gd name="T8" fmla="*/ 109 w 126"/>
                <a:gd name="T9" fmla="*/ 18 h 42"/>
                <a:gd name="T10" fmla="*/ 109 w 126"/>
                <a:gd name="T11" fmla="*/ 34 h 42"/>
                <a:gd name="T12" fmla="*/ 106 w 126"/>
                <a:gd name="T13" fmla="*/ 38 h 42"/>
                <a:gd name="T14" fmla="*/ 97 w 126"/>
                <a:gd name="T15" fmla="*/ 34 h 42"/>
                <a:gd name="T16" fmla="*/ 93 w 126"/>
                <a:gd name="T17" fmla="*/ 24 h 42"/>
                <a:gd name="T18" fmla="*/ 109 w 126"/>
                <a:gd name="T19" fmla="*/ 34 h 42"/>
                <a:gd name="T20" fmla="*/ 84 w 126"/>
                <a:gd name="T21" fmla="*/ 18 h 42"/>
                <a:gd name="T22" fmla="*/ 68 w 126"/>
                <a:gd name="T23" fmla="*/ 8 h 42"/>
                <a:gd name="T24" fmla="*/ 71 w 126"/>
                <a:gd name="T25" fmla="*/ 4 h 42"/>
                <a:gd name="T26" fmla="*/ 80 w 126"/>
                <a:gd name="T27" fmla="*/ 8 h 42"/>
                <a:gd name="T28" fmla="*/ 84 w 126"/>
                <a:gd name="T29" fmla="*/ 18 h 42"/>
                <a:gd name="T30" fmla="*/ 84 w 126"/>
                <a:gd name="T31" fmla="*/ 34 h 42"/>
                <a:gd name="T32" fmla="*/ 80 w 126"/>
                <a:gd name="T33" fmla="*/ 38 h 42"/>
                <a:gd name="T34" fmla="*/ 71 w 126"/>
                <a:gd name="T35" fmla="*/ 34 h 42"/>
                <a:gd name="T36" fmla="*/ 68 w 126"/>
                <a:gd name="T37" fmla="*/ 24 h 42"/>
                <a:gd name="T38" fmla="*/ 84 w 126"/>
                <a:gd name="T39" fmla="*/ 34 h 42"/>
                <a:gd name="T40" fmla="*/ 58 w 126"/>
                <a:gd name="T41" fmla="*/ 18 h 42"/>
                <a:gd name="T42" fmla="*/ 42 w 126"/>
                <a:gd name="T43" fmla="*/ 8 h 42"/>
                <a:gd name="T44" fmla="*/ 46 w 126"/>
                <a:gd name="T45" fmla="*/ 4 h 42"/>
                <a:gd name="T46" fmla="*/ 55 w 126"/>
                <a:gd name="T47" fmla="*/ 8 h 42"/>
                <a:gd name="T48" fmla="*/ 58 w 126"/>
                <a:gd name="T49" fmla="*/ 18 h 42"/>
                <a:gd name="T50" fmla="*/ 58 w 126"/>
                <a:gd name="T51" fmla="*/ 34 h 42"/>
                <a:gd name="T52" fmla="*/ 55 w 126"/>
                <a:gd name="T53" fmla="*/ 38 h 42"/>
                <a:gd name="T54" fmla="*/ 46 w 126"/>
                <a:gd name="T55" fmla="*/ 34 h 42"/>
                <a:gd name="T56" fmla="*/ 42 w 126"/>
                <a:gd name="T57" fmla="*/ 24 h 42"/>
                <a:gd name="T58" fmla="*/ 58 w 126"/>
                <a:gd name="T59" fmla="*/ 34 h 42"/>
                <a:gd name="T60" fmla="*/ 33 w 126"/>
                <a:gd name="T61" fmla="*/ 18 h 42"/>
                <a:gd name="T62" fmla="*/ 17 w 126"/>
                <a:gd name="T63" fmla="*/ 8 h 42"/>
                <a:gd name="T64" fmla="*/ 20 w 126"/>
                <a:gd name="T65" fmla="*/ 4 h 42"/>
                <a:gd name="T66" fmla="*/ 29 w 126"/>
                <a:gd name="T67" fmla="*/ 8 h 42"/>
                <a:gd name="T68" fmla="*/ 33 w 126"/>
                <a:gd name="T69" fmla="*/ 18 h 42"/>
                <a:gd name="T70" fmla="*/ 33 w 126"/>
                <a:gd name="T71" fmla="*/ 34 h 42"/>
                <a:gd name="T72" fmla="*/ 29 w 126"/>
                <a:gd name="T73" fmla="*/ 38 h 42"/>
                <a:gd name="T74" fmla="*/ 20 w 126"/>
                <a:gd name="T75" fmla="*/ 34 h 42"/>
                <a:gd name="T76" fmla="*/ 17 w 126"/>
                <a:gd name="T77" fmla="*/ 24 h 42"/>
                <a:gd name="T78" fmla="*/ 33 w 126"/>
                <a:gd name="T79" fmla="*/ 34 h 42"/>
                <a:gd name="T80" fmla="*/ 0 w 126"/>
                <a:gd name="T81" fmla="*/ 42 h 42"/>
                <a:gd name="T82" fmla="*/ 126 w 126"/>
                <a:gd name="T83" fmla="*/ 0 h 42"/>
                <a:gd name="T84" fmla="*/ 0 w 126"/>
                <a:gd name="T85"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26" h="42">
                  <a:moveTo>
                    <a:pt x="109" y="18"/>
                  </a:moveTo>
                  <a:lnTo>
                    <a:pt x="109" y="18"/>
                  </a:lnTo>
                  <a:lnTo>
                    <a:pt x="93" y="18"/>
                  </a:lnTo>
                  <a:lnTo>
                    <a:pt x="93" y="8"/>
                  </a:lnTo>
                  <a:lnTo>
                    <a:pt x="97" y="8"/>
                  </a:lnTo>
                  <a:lnTo>
                    <a:pt x="97" y="4"/>
                  </a:lnTo>
                  <a:lnTo>
                    <a:pt x="106" y="4"/>
                  </a:lnTo>
                  <a:lnTo>
                    <a:pt x="106" y="8"/>
                  </a:lnTo>
                  <a:lnTo>
                    <a:pt x="109" y="8"/>
                  </a:lnTo>
                  <a:lnTo>
                    <a:pt x="109" y="18"/>
                  </a:lnTo>
                  <a:close/>
                  <a:moveTo>
                    <a:pt x="109" y="34"/>
                  </a:moveTo>
                  <a:lnTo>
                    <a:pt x="109" y="34"/>
                  </a:lnTo>
                  <a:lnTo>
                    <a:pt x="106" y="34"/>
                  </a:lnTo>
                  <a:lnTo>
                    <a:pt x="106" y="38"/>
                  </a:lnTo>
                  <a:lnTo>
                    <a:pt x="97" y="38"/>
                  </a:lnTo>
                  <a:lnTo>
                    <a:pt x="97" y="34"/>
                  </a:lnTo>
                  <a:lnTo>
                    <a:pt x="93" y="34"/>
                  </a:lnTo>
                  <a:lnTo>
                    <a:pt x="93" y="24"/>
                  </a:lnTo>
                  <a:lnTo>
                    <a:pt x="109" y="24"/>
                  </a:lnTo>
                  <a:lnTo>
                    <a:pt x="109" y="34"/>
                  </a:lnTo>
                  <a:close/>
                  <a:moveTo>
                    <a:pt x="84" y="18"/>
                  </a:moveTo>
                  <a:lnTo>
                    <a:pt x="84" y="18"/>
                  </a:lnTo>
                  <a:lnTo>
                    <a:pt x="68" y="18"/>
                  </a:lnTo>
                  <a:lnTo>
                    <a:pt x="68" y="8"/>
                  </a:lnTo>
                  <a:lnTo>
                    <a:pt x="71" y="8"/>
                  </a:lnTo>
                  <a:lnTo>
                    <a:pt x="71" y="4"/>
                  </a:lnTo>
                  <a:lnTo>
                    <a:pt x="80" y="4"/>
                  </a:lnTo>
                  <a:lnTo>
                    <a:pt x="80" y="8"/>
                  </a:lnTo>
                  <a:lnTo>
                    <a:pt x="84" y="8"/>
                  </a:lnTo>
                  <a:lnTo>
                    <a:pt x="84" y="18"/>
                  </a:lnTo>
                  <a:close/>
                  <a:moveTo>
                    <a:pt x="84" y="34"/>
                  </a:moveTo>
                  <a:lnTo>
                    <a:pt x="84" y="34"/>
                  </a:lnTo>
                  <a:lnTo>
                    <a:pt x="80" y="34"/>
                  </a:lnTo>
                  <a:lnTo>
                    <a:pt x="80" y="38"/>
                  </a:lnTo>
                  <a:lnTo>
                    <a:pt x="71" y="38"/>
                  </a:lnTo>
                  <a:lnTo>
                    <a:pt x="71" y="34"/>
                  </a:lnTo>
                  <a:lnTo>
                    <a:pt x="68" y="34"/>
                  </a:lnTo>
                  <a:lnTo>
                    <a:pt x="68" y="24"/>
                  </a:lnTo>
                  <a:lnTo>
                    <a:pt x="84" y="24"/>
                  </a:lnTo>
                  <a:lnTo>
                    <a:pt x="84" y="34"/>
                  </a:lnTo>
                  <a:close/>
                  <a:moveTo>
                    <a:pt x="58" y="18"/>
                  </a:moveTo>
                  <a:lnTo>
                    <a:pt x="58" y="18"/>
                  </a:lnTo>
                  <a:lnTo>
                    <a:pt x="42" y="18"/>
                  </a:lnTo>
                  <a:lnTo>
                    <a:pt x="42" y="8"/>
                  </a:lnTo>
                  <a:lnTo>
                    <a:pt x="46" y="8"/>
                  </a:lnTo>
                  <a:lnTo>
                    <a:pt x="46" y="4"/>
                  </a:lnTo>
                  <a:lnTo>
                    <a:pt x="55" y="4"/>
                  </a:lnTo>
                  <a:lnTo>
                    <a:pt x="55" y="8"/>
                  </a:lnTo>
                  <a:lnTo>
                    <a:pt x="58" y="8"/>
                  </a:lnTo>
                  <a:lnTo>
                    <a:pt x="58" y="18"/>
                  </a:lnTo>
                  <a:close/>
                  <a:moveTo>
                    <a:pt x="58" y="34"/>
                  </a:moveTo>
                  <a:lnTo>
                    <a:pt x="58" y="34"/>
                  </a:lnTo>
                  <a:lnTo>
                    <a:pt x="55" y="34"/>
                  </a:lnTo>
                  <a:lnTo>
                    <a:pt x="55" y="38"/>
                  </a:lnTo>
                  <a:lnTo>
                    <a:pt x="46" y="38"/>
                  </a:lnTo>
                  <a:lnTo>
                    <a:pt x="46" y="34"/>
                  </a:lnTo>
                  <a:lnTo>
                    <a:pt x="42" y="34"/>
                  </a:lnTo>
                  <a:lnTo>
                    <a:pt x="42" y="24"/>
                  </a:lnTo>
                  <a:lnTo>
                    <a:pt x="58" y="24"/>
                  </a:lnTo>
                  <a:lnTo>
                    <a:pt x="58" y="34"/>
                  </a:lnTo>
                  <a:close/>
                  <a:moveTo>
                    <a:pt x="33" y="18"/>
                  </a:moveTo>
                  <a:lnTo>
                    <a:pt x="33" y="18"/>
                  </a:lnTo>
                  <a:lnTo>
                    <a:pt x="17" y="18"/>
                  </a:lnTo>
                  <a:lnTo>
                    <a:pt x="17" y="8"/>
                  </a:lnTo>
                  <a:lnTo>
                    <a:pt x="20" y="8"/>
                  </a:lnTo>
                  <a:lnTo>
                    <a:pt x="20" y="4"/>
                  </a:lnTo>
                  <a:lnTo>
                    <a:pt x="29" y="4"/>
                  </a:lnTo>
                  <a:lnTo>
                    <a:pt x="29" y="8"/>
                  </a:lnTo>
                  <a:lnTo>
                    <a:pt x="33" y="8"/>
                  </a:lnTo>
                  <a:lnTo>
                    <a:pt x="33" y="18"/>
                  </a:lnTo>
                  <a:close/>
                  <a:moveTo>
                    <a:pt x="33" y="34"/>
                  </a:moveTo>
                  <a:lnTo>
                    <a:pt x="33" y="34"/>
                  </a:lnTo>
                  <a:lnTo>
                    <a:pt x="29" y="34"/>
                  </a:lnTo>
                  <a:lnTo>
                    <a:pt x="29" y="38"/>
                  </a:lnTo>
                  <a:lnTo>
                    <a:pt x="20" y="38"/>
                  </a:lnTo>
                  <a:lnTo>
                    <a:pt x="20" y="34"/>
                  </a:lnTo>
                  <a:lnTo>
                    <a:pt x="17" y="34"/>
                  </a:lnTo>
                  <a:lnTo>
                    <a:pt x="17" y="24"/>
                  </a:lnTo>
                  <a:lnTo>
                    <a:pt x="33" y="24"/>
                  </a:lnTo>
                  <a:lnTo>
                    <a:pt x="33" y="34"/>
                  </a:lnTo>
                  <a:close/>
                  <a:moveTo>
                    <a:pt x="0" y="42"/>
                  </a:moveTo>
                  <a:lnTo>
                    <a:pt x="0" y="42"/>
                  </a:lnTo>
                  <a:lnTo>
                    <a:pt x="126" y="42"/>
                  </a:lnTo>
                  <a:lnTo>
                    <a:pt x="126" y="0"/>
                  </a:lnTo>
                  <a:lnTo>
                    <a:pt x="0" y="0"/>
                  </a:lnTo>
                  <a:lnTo>
                    <a:pt x="0" y="42"/>
                  </a:lnTo>
                  <a:close/>
                </a:path>
              </a:pathLst>
            </a:custGeom>
            <a:grpFill/>
            <a:ln w="0">
              <a:noFill/>
              <a:prstDash val="solid"/>
              <a:round/>
              <a:headEnd/>
              <a:tailEnd/>
            </a:ln>
          </p:spPr>
          <p:txBody>
            <a:bodyPr/>
            <a:lstStyle/>
            <a:p>
              <a:pPr defTabSz="543689">
                <a:defRPr/>
              </a:pPr>
              <a:endParaRPr lang="zh-CN" altLang="en-US" sz="3201"/>
            </a:p>
          </p:txBody>
        </p:sp>
        <p:sp>
          <p:nvSpPr>
            <p:cNvPr id="460" name="Freeform 75"/>
            <p:cNvSpPr>
              <a:spLocks noEditPoints="1"/>
            </p:cNvSpPr>
            <p:nvPr/>
          </p:nvSpPr>
          <p:spPr bwMode="auto">
            <a:xfrm>
              <a:off x="2663825" y="1181101"/>
              <a:ext cx="109538" cy="34925"/>
            </a:xfrm>
            <a:custGeom>
              <a:avLst/>
              <a:gdLst>
                <a:gd name="T0" fmla="*/ 110 w 127"/>
                <a:gd name="T1" fmla="*/ 18 h 42"/>
                <a:gd name="T2" fmla="*/ 93 w 127"/>
                <a:gd name="T3" fmla="*/ 8 h 42"/>
                <a:gd name="T4" fmla="*/ 97 w 127"/>
                <a:gd name="T5" fmla="*/ 4 h 42"/>
                <a:gd name="T6" fmla="*/ 106 w 127"/>
                <a:gd name="T7" fmla="*/ 8 h 42"/>
                <a:gd name="T8" fmla="*/ 110 w 127"/>
                <a:gd name="T9" fmla="*/ 18 h 42"/>
                <a:gd name="T10" fmla="*/ 110 w 127"/>
                <a:gd name="T11" fmla="*/ 34 h 42"/>
                <a:gd name="T12" fmla="*/ 106 w 127"/>
                <a:gd name="T13" fmla="*/ 38 h 42"/>
                <a:gd name="T14" fmla="*/ 97 w 127"/>
                <a:gd name="T15" fmla="*/ 34 h 42"/>
                <a:gd name="T16" fmla="*/ 93 w 127"/>
                <a:gd name="T17" fmla="*/ 24 h 42"/>
                <a:gd name="T18" fmla="*/ 110 w 127"/>
                <a:gd name="T19" fmla="*/ 34 h 42"/>
                <a:gd name="T20" fmla="*/ 84 w 127"/>
                <a:gd name="T21" fmla="*/ 18 h 42"/>
                <a:gd name="T22" fmla="*/ 68 w 127"/>
                <a:gd name="T23" fmla="*/ 8 h 42"/>
                <a:gd name="T24" fmla="*/ 72 w 127"/>
                <a:gd name="T25" fmla="*/ 4 h 42"/>
                <a:gd name="T26" fmla="*/ 81 w 127"/>
                <a:gd name="T27" fmla="*/ 8 h 42"/>
                <a:gd name="T28" fmla="*/ 84 w 127"/>
                <a:gd name="T29" fmla="*/ 18 h 42"/>
                <a:gd name="T30" fmla="*/ 84 w 127"/>
                <a:gd name="T31" fmla="*/ 34 h 42"/>
                <a:gd name="T32" fmla="*/ 81 w 127"/>
                <a:gd name="T33" fmla="*/ 38 h 42"/>
                <a:gd name="T34" fmla="*/ 72 w 127"/>
                <a:gd name="T35" fmla="*/ 34 h 42"/>
                <a:gd name="T36" fmla="*/ 68 w 127"/>
                <a:gd name="T37" fmla="*/ 24 h 42"/>
                <a:gd name="T38" fmla="*/ 84 w 127"/>
                <a:gd name="T39" fmla="*/ 34 h 42"/>
                <a:gd name="T40" fmla="*/ 59 w 127"/>
                <a:gd name="T41" fmla="*/ 18 h 42"/>
                <a:gd name="T42" fmla="*/ 43 w 127"/>
                <a:gd name="T43" fmla="*/ 8 h 42"/>
                <a:gd name="T44" fmla="*/ 46 w 127"/>
                <a:gd name="T45" fmla="*/ 4 h 42"/>
                <a:gd name="T46" fmla="*/ 55 w 127"/>
                <a:gd name="T47" fmla="*/ 8 h 42"/>
                <a:gd name="T48" fmla="*/ 59 w 127"/>
                <a:gd name="T49" fmla="*/ 18 h 42"/>
                <a:gd name="T50" fmla="*/ 59 w 127"/>
                <a:gd name="T51" fmla="*/ 34 h 42"/>
                <a:gd name="T52" fmla="*/ 55 w 127"/>
                <a:gd name="T53" fmla="*/ 38 h 42"/>
                <a:gd name="T54" fmla="*/ 46 w 127"/>
                <a:gd name="T55" fmla="*/ 34 h 42"/>
                <a:gd name="T56" fmla="*/ 43 w 127"/>
                <a:gd name="T57" fmla="*/ 24 h 42"/>
                <a:gd name="T58" fmla="*/ 59 w 127"/>
                <a:gd name="T59" fmla="*/ 34 h 42"/>
                <a:gd name="T60" fmla="*/ 34 w 127"/>
                <a:gd name="T61" fmla="*/ 18 h 42"/>
                <a:gd name="T62" fmla="*/ 17 w 127"/>
                <a:gd name="T63" fmla="*/ 8 h 42"/>
                <a:gd name="T64" fmla="*/ 21 w 127"/>
                <a:gd name="T65" fmla="*/ 4 h 42"/>
                <a:gd name="T66" fmla="*/ 30 w 127"/>
                <a:gd name="T67" fmla="*/ 8 h 42"/>
                <a:gd name="T68" fmla="*/ 34 w 127"/>
                <a:gd name="T69" fmla="*/ 18 h 42"/>
                <a:gd name="T70" fmla="*/ 34 w 127"/>
                <a:gd name="T71" fmla="*/ 34 h 42"/>
                <a:gd name="T72" fmla="*/ 30 w 127"/>
                <a:gd name="T73" fmla="*/ 38 h 42"/>
                <a:gd name="T74" fmla="*/ 21 w 127"/>
                <a:gd name="T75" fmla="*/ 34 h 42"/>
                <a:gd name="T76" fmla="*/ 17 w 127"/>
                <a:gd name="T77" fmla="*/ 24 h 42"/>
                <a:gd name="T78" fmla="*/ 34 w 127"/>
                <a:gd name="T79" fmla="*/ 34 h 42"/>
                <a:gd name="T80" fmla="*/ 0 w 127"/>
                <a:gd name="T81" fmla="*/ 42 h 42"/>
                <a:gd name="T82" fmla="*/ 127 w 127"/>
                <a:gd name="T83" fmla="*/ 0 h 42"/>
                <a:gd name="T84" fmla="*/ 0 w 127"/>
                <a:gd name="T85"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27" h="42">
                  <a:moveTo>
                    <a:pt x="110" y="18"/>
                  </a:moveTo>
                  <a:lnTo>
                    <a:pt x="110" y="18"/>
                  </a:lnTo>
                  <a:lnTo>
                    <a:pt x="93" y="18"/>
                  </a:lnTo>
                  <a:lnTo>
                    <a:pt x="93" y="8"/>
                  </a:lnTo>
                  <a:lnTo>
                    <a:pt x="97" y="8"/>
                  </a:lnTo>
                  <a:lnTo>
                    <a:pt x="97" y="4"/>
                  </a:lnTo>
                  <a:lnTo>
                    <a:pt x="106" y="4"/>
                  </a:lnTo>
                  <a:lnTo>
                    <a:pt x="106" y="8"/>
                  </a:lnTo>
                  <a:lnTo>
                    <a:pt x="110" y="8"/>
                  </a:lnTo>
                  <a:lnTo>
                    <a:pt x="110" y="18"/>
                  </a:lnTo>
                  <a:close/>
                  <a:moveTo>
                    <a:pt x="110" y="34"/>
                  </a:moveTo>
                  <a:lnTo>
                    <a:pt x="110" y="34"/>
                  </a:lnTo>
                  <a:lnTo>
                    <a:pt x="106" y="34"/>
                  </a:lnTo>
                  <a:lnTo>
                    <a:pt x="106" y="38"/>
                  </a:lnTo>
                  <a:lnTo>
                    <a:pt x="97" y="38"/>
                  </a:lnTo>
                  <a:lnTo>
                    <a:pt x="97" y="34"/>
                  </a:lnTo>
                  <a:lnTo>
                    <a:pt x="93" y="34"/>
                  </a:lnTo>
                  <a:lnTo>
                    <a:pt x="93" y="24"/>
                  </a:lnTo>
                  <a:lnTo>
                    <a:pt x="110" y="24"/>
                  </a:lnTo>
                  <a:lnTo>
                    <a:pt x="110" y="34"/>
                  </a:lnTo>
                  <a:close/>
                  <a:moveTo>
                    <a:pt x="84" y="18"/>
                  </a:moveTo>
                  <a:lnTo>
                    <a:pt x="84" y="18"/>
                  </a:lnTo>
                  <a:lnTo>
                    <a:pt x="68" y="18"/>
                  </a:lnTo>
                  <a:lnTo>
                    <a:pt x="68" y="8"/>
                  </a:lnTo>
                  <a:lnTo>
                    <a:pt x="72" y="8"/>
                  </a:lnTo>
                  <a:lnTo>
                    <a:pt x="72" y="4"/>
                  </a:lnTo>
                  <a:lnTo>
                    <a:pt x="81" y="4"/>
                  </a:lnTo>
                  <a:lnTo>
                    <a:pt x="81" y="8"/>
                  </a:lnTo>
                  <a:lnTo>
                    <a:pt x="84" y="8"/>
                  </a:lnTo>
                  <a:lnTo>
                    <a:pt x="84" y="18"/>
                  </a:lnTo>
                  <a:close/>
                  <a:moveTo>
                    <a:pt x="84" y="34"/>
                  </a:moveTo>
                  <a:lnTo>
                    <a:pt x="84" y="34"/>
                  </a:lnTo>
                  <a:lnTo>
                    <a:pt x="81" y="34"/>
                  </a:lnTo>
                  <a:lnTo>
                    <a:pt x="81" y="38"/>
                  </a:lnTo>
                  <a:lnTo>
                    <a:pt x="72" y="38"/>
                  </a:lnTo>
                  <a:lnTo>
                    <a:pt x="72" y="34"/>
                  </a:lnTo>
                  <a:lnTo>
                    <a:pt x="68" y="34"/>
                  </a:lnTo>
                  <a:lnTo>
                    <a:pt x="68" y="24"/>
                  </a:lnTo>
                  <a:lnTo>
                    <a:pt x="84" y="24"/>
                  </a:lnTo>
                  <a:lnTo>
                    <a:pt x="84" y="34"/>
                  </a:lnTo>
                  <a:close/>
                  <a:moveTo>
                    <a:pt x="59" y="18"/>
                  </a:moveTo>
                  <a:lnTo>
                    <a:pt x="59" y="18"/>
                  </a:lnTo>
                  <a:lnTo>
                    <a:pt x="43" y="18"/>
                  </a:lnTo>
                  <a:lnTo>
                    <a:pt x="43" y="8"/>
                  </a:lnTo>
                  <a:lnTo>
                    <a:pt x="46" y="8"/>
                  </a:lnTo>
                  <a:lnTo>
                    <a:pt x="46" y="4"/>
                  </a:lnTo>
                  <a:lnTo>
                    <a:pt x="55" y="4"/>
                  </a:lnTo>
                  <a:lnTo>
                    <a:pt x="55" y="8"/>
                  </a:lnTo>
                  <a:lnTo>
                    <a:pt x="59" y="8"/>
                  </a:lnTo>
                  <a:lnTo>
                    <a:pt x="59" y="18"/>
                  </a:lnTo>
                  <a:close/>
                  <a:moveTo>
                    <a:pt x="59" y="34"/>
                  </a:moveTo>
                  <a:lnTo>
                    <a:pt x="59" y="34"/>
                  </a:lnTo>
                  <a:lnTo>
                    <a:pt x="55" y="34"/>
                  </a:lnTo>
                  <a:lnTo>
                    <a:pt x="55" y="38"/>
                  </a:lnTo>
                  <a:lnTo>
                    <a:pt x="46" y="38"/>
                  </a:lnTo>
                  <a:lnTo>
                    <a:pt x="46" y="34"/>
                  </a:lnTo>
                  <a:lnTo>
                    <a:pt x="43" y="34"/>
                  </a:lnTo>
                  <a:lnTo>
                    <a:pt x="43" y="24"/>
                  </a:lnTo>
                  <a:lnTo>
                    <a:pt x="59" y="24"/>
                  </a:lnTo>
                  <a:lnTo>
                    <a:pt x="59" y="34"/>
                  </a:lnTo>
                  <a:close/>
                  <a:moveTo>
                    <a:pt x="34" y="18"/>
                  </a:moveTo>
                  <a:lnTo>
                    <a:pt x="34" y="18"/>
                  </a:lnTo>
                  <a:lnTo>
                    <a:pt x="17" y="18"/>
                  </a:lnTo>
                  <a:lnTo>
                    <a:pt x="17" y="8"/>
                  </a:lnTo>
                  <a:lnTo>
                    <a:pt x="21" y="8"/>
                  </a:lnTo>
                  <a:lnTo>
                    <a:pt x="21" y="4"/>
                  </a:lnTo>
                  <a:lnTo>
                    <a:pt x="30" y="4"/>
                  </a:lnTo>
                  <a:lnTo>
                    <a:pt x="30" y="8"/>
                  </a:lnTo>
                  <a:lnTo>
                    <a:pt x="34" y="8"/>
                  </a:lnTo>
                  <a:lnTo>
                    <a:pt x="34" y="18"/>
                  </a:lnTo>
                  <a:close/>
                  <a:moveTo>
                    <a:pt x="34" y="34"/>
                  </a:moveTo>
                  <a:lnTo>
                    <a:pt x="34" y="34"/>
                  </a:lnTo>
                  <a:lnTo>
                    <a:pt x="30" y="34"/>
                  </a:lnTo>
                  <a:lnTo>
                    <a:pt x="30" y="38"/>
                  </a:lnTo>
                  <a:lnTo>
                    <a:pt x="21" y="38"/>
                  </a:lnTo>
                  <a:lnTo>
                    <a:pt x="21" y="34"/>
                  </a:lnTo>
                  <a:lnTo>
                    <a:pt x="17" y="34"/>
                  </a:lnTo>
                  <a:lnTo>
                    <a:pt x="17" y="24"/>
                  </a:lnTo>
                  <a:lnTo>
                    <a:pt x="34" y="24"/>
                  </a:lnTo>
                  <a:lnTo>
                    <a:pt x="34" y="34"/>
                  </a:lnTo>
                  <a:close/>
                  <a:moveTo>
                    <a:pt x="0" y="42"/>
                  </a:moveTo>
                  <a:lnTo>
                    <a:pt x="0" y="42"/>
                  </a:lnTo>
                  <a:lnTo>
                    <a:pt x="127" y="42"/>
                  </a:lnTo>
                  <a:lnTo>
                    <a:pt x="127" y="0"/>
                  </a:lnTo>
                  <a:lnTo>
                    <a:pt x="0" y="0"/>
                  </a:lnTo>
                  <a:lnTo>
                    <a:pt x="0" y="42"/>
                  </a:lnTo>
                  <a:close/>
                </a:path>
              </a:pathLst>
            </a:custGeom>
            <a:grpFill/>
            <a:ln w="0">
              <a:noFill/>
              <a:prstDash val="solid"/>
              <a:round/>
              <a:headEnd/>
              <a:tailEnd/>
            </a:ln>
          </p:spPr>
          <p:txBody>
            <a:bodyPr/>
            <a:lstStyle/>
            <a:p>
              <a:pPr defTabSz="543689">
                <a:defRPr/>
              </a:pPr>
              <a:endParaRPr lang="zh-CN" altLang="en-US" sz="3201"/>
            </a:p>
          </p:txBody>
        </p:sp>
      </p:grpSp>
      <p:grpSp>
        <p:nvGrpSpPr>
          <p:cNvPr id="489" name="组合 19613"/>
          <p:cNvGrpSpPr/>
          <p:nvPr/>
        </p:nvGrpSpPr>
        <p:grpSpPr>
          <a:xfrm>
            <a:off x="7957123" y="5150940"/>
            <a:ext cx="592043" cy="580009"/>
            <a:chOff x="7445375" y="935038"/>
            <a:chExt cx="390525" cy="382588"/>
          </a:xfrm>
          <a:solidFill>
            <a:srgbClr val="3C3C3B"/>
          </a:solidFill>
        </p:grpSpPr>
        <p:sp>
          <p:nvSpPr>
            <p:cNvPr id="490" name="Freeform 87"/>
            <p:cNvSpPr>
              <a:spLocks noEditPoints="1"/>
            </p:cNvSpPr>
            <p:nvPr/>
          </p:nvSpPr>
          <p:spPr bwMode="auto">
            <a:xfrm>
              <a:off x="7445375" y="935038"/>
              <a:ext cx="390525" cy="217488"/>
            </a:xfrm>
            <a:custGeom>
              <a:avLst/>
              <a:gdLst>
                <a:gd name="T0" fmla="*/ 229 w 458"/>
                <a:gd name="T1" fmla="*/ 25 h 255"/>
                <a:gd name="T2" fmla="*/ 229 w 458"/>
                <a:gd name="T3" fmla="*/ 25 h 255"/>
                <a:gd name="T4" fmla="*/ 24 w 458"/>
                <a:gd name="T5" fmla="*/ 128 h 255"/>
                <a:gd name="T6" fmla="*/ 229 w 458"/>
                <a:gd name="T7" fmla="*/ 231 h 255"/>
                <a:gd name="T8" fmla="*/ 434 w 458"/>
                <a:gd name="T9" fmla="*/ 128 h 255"/>
                <a:gd name="T10" fmla="*/ 229 w 458"/>
                <a:gd name="T11" fmla="*/ 25 h 255"/>
                <a:gd name="T12" fmla="*/ 229 w 458"/>
                <a:gd name="T13" fmla="*/ 255 h 255"/>
                <a:gd name="T14" fmla="*/ 229 w 458"/>
                <a:gd name="T15" fmla="*/ 255 h 255"/>
                <a:gd name="T16" fmla="*/ 0 w 458"/>
                <a:gd name="T17" fmla="*/ 128 h 255"/>
                <a:gd name="T18" fmla="*/ 229 w 458"/>
                <a:gd name="T19" fmla="*/ 0 h 255"/>
                <a:gd name="T20" fmla="*/ 458 w 458"/>
                <a:gd name="T21" fmla="*/ 128 h 255"/>
                <a:gd name="T22" fmla="*/ 229 w 458"/>
                <a:gd name="T23" fmla="*/ 255 h 2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58" h="255">
                  <a:moveTo>
                    <a:pt x="229" y="25"/>
                  </a:moveTo>
                  <a:lnTo>
                    <a:pt x="229" y="25"/>
                  </a:lnTo>
                  <a:cubicBezTo>
                    <a:pt x="118" y="25"/>
                    <a:pt x="24" y="72"/>
                    <a:pt x="24" y="128"/>
                  </a:cubicBezTo>
                  <a:cubicBezTo>
                    <a:pt x="24" y="184"/>
                    <a:pt x="118" y="231"/>
                    <a:pt x="229" y="231"/>
                  </a:cubicBezTo>
                  <a:cubicBezTo>
                    <a:pt x="340" y="231"/>
                    <a:pt x="434" y="184"/>
                    <a:pt x="434" y="128"/>
                  </a:cubicBezTo>
                  <a:cubicBezTo>
                    <a:pt x="434" y="72"/>
                    <a:pt x="340" y="25"/>
                    <a:pt x="229" y="25"/>
                  </a:cubicBezTo>
                  <a:close/>
                  <a:moveTo>
                    <a:pt x="229" y="255"/>
                  </a:moveTo>
                  <a:lnTo>
                    <a:pt x="229" y="255"/>
                  </a:lnTo>
                  <a:cubicBezTo>
                    <a:pt x="100" y="255"/>
                    <a:pt x="0" y="199"/>
                    <a:pt x="0" y="128"/>
                  </a:cubicBezTo>
                  <a:cubicBezTo>
                    <a:pt x="0" y="56"/>
                    <a:pt x="100" y="0"/>
                    <a:pt x="229" y="0"/>
                  </a:cubicBezTo>
                  <a:cubicBezTo>
                    <a:pt x="358" y="0"/>
                    <a:pt x="458" y="56"/>
                    <a:pt x="458" y="128"/>
                  </a:cubicBezTo>
                  <a:cubicBezTo>
                    <a:pt x="458" y="199"/>
                    <a:pt x="358" y="255"/>
                    <a:pt x="229" y="255"/>
                  </a:cubicBezTo>
                  <a:close/>
                </a:path>
              </a:pathLst>
            </a:custGeom>
            <a:grpFill/>
            <a:ln w="0">
              <a:noFill/>
              <a:prstDash val="solid"/>
              <a:round/>
              <a:headEnd/>
              <a:tailEnd/>
            </a:ln>
          </p:spPr>
          <p:txBody>
            <a:bodyPr/>
            <a:lstStyle/>
            <a:p>
              <a:pPr defTabSz="543689">
                <a:defRPr/>
              </a:pPr>
              <a:endParaRPr lang="zh-CN" altLang="en-US" sz="3201"/>
            </a:p>
          </p:txBody>
        </p:sp>
        <p:sp>
          <p:nvSpPr>
            <p:cNvPr id="491" name="Freeform 88"/>
            <p:cNvSpPr>
              <a:spLocks/>
            </p:cNvSpPr>
            <p:nvPr/>
          </p:nvSpPr>
          <p:spPr bwMode="auto">
            <a:xfrm>
              <a:off x="7445375" y="1039813"/>
              <a:ext cx="390525" cy="265113"/>
            </a:xfrm>
            <a:custGeom>
              <a:avLst/>
              <a:gdLst>
                <a:gd name="T0" fmla="*/ 264 w 458"/>
                <a:gd name="T1" fmla="*/ 310 h 310"/>
                <a:gd name="T2" fmla="*/ 264 w 458"/>
                <a:gd name="T3" fmla="*/ 310 h 310"/>
                <a:gd name="T4" fmla="*/ 252 w 458"/>
                <a:gd name="T5" fmla="*/ 298 h 310"/>
                <a:gd name="T6" fmla="*/ 263 w 458"/>
                <a:gd name="T7" fmla="*/ 285 h 310"/>
                <a:gd name="T8" fmla="*/ 434 w 458"/>
                <a:gd name="T9" fmla="*/ 183 h 310"/>
                <a:gd name="T10" fmla="*/ 434 w 458"/>
                <a:gd name="T11" fmla="*/ 156 h 310"/>
                <a:gd name="T12" fmla="*/ 229 w 458"/>
                <a:gd name="T13" fmla="*/ 225 h 310"/>
                <a:gd name="T14" fmla="*/ 0 w 458"/>
                <a:gd name="T15" fmla="*/ 98 h 310"/>
                <a:gd name="T16" fmla="*/ 0 w 458"/>
                <a:gd name="T17" fmla="*/ 12 h 310"/>
                <a:gd name="T18" fmla="*/ 12 w 458"/>
                <a:gd name="T19" fmla="*/ 0 h 310"/>
                <a:gd name="T20" fmla="*/ 24 w 458"/>
                <a:gd name="T21" fmla="*/ 12 h 310"/>
                <a:gd name="T22" fmla="*/ 24 w 458"/>
                <a:gd name="T23" fmla="*/ 98 h 310"/>
                <a:gd name="T24" fmla="*/ 229 w 458"/>
                <a:gd name="T25" fmla="*/ 200 h 310"/>
                <a:gd name="T26" fmla="*/ 434 w 458"/>
                <a:gd name="T27" fmla="*/ 98 h 310"/>
                <a:gd name="T28" fmla="*/ 434 w 458"/>
                <a:gd name="T29" fmla="*/ 12 h 310"/>
                <a:gd name="T30" fmla="*/ 458 w 458"/>
                <a:gd name="T31" fmla="*/ 12 h 310"/>
                <a:gd name="T32" fmla="*/ 458 w 458"/>
                <a:gd name="T33" fmla="*/ 183 h 310"/>
                <a:gd name="T34" fmla="*/ 265 w 458"/>
                <a:gd name="T35" fmla="*/ 310 h 310"/>
                <a:gd name="T36" fmla="*/ 264 w 458"/>
                <a:gd name="T37" fmla="*/ 310 h 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8" h="310">
                  <a:moveTo>
                    <a:pt x="264" y="310"/>
                  </a:moveTo>
                  <a:lnTo>
                    <a:pt x="264" y="310"/>
                  </a:lnTo>
                  <a:cubicBezTo>
                    <a:pt x="258" y="310"/>
                    <a:pt x="252" y="305"/>
                    <a:pt x="252" y="298"/>
                  </a:cubicBezTo>
                  <a:cubicBezTo>
                    <a:pt x="251" y="292"/>
                    <a:pt x="256" y="286"/>
                    <a:pt x="263" y="285"/>
                  </a:cubicBezTo>
                  <a:cubicBezTo>
                    <a:pt x="360" y="277"/>
                    <a:pt x="434" y="233"/>
                    <a:pt x="434" y="183"/>
                  </a:cubicBezTo>
                  <a:lnTo>
                    <a:pt x="434" y="156"/>
                  </a:lnTo>
                  <a:cubicBezTo>
                    <a:pt x="396" y="197"/>
                    <a:pt x="319" y="225"/>
                    <a:pt x="229" y="225"/>
                  </a:cubicBezTo>
                  <a:cubicBezTo>
                    <a:pt x="100" y="225"/>
                    <a:pt x="0" y="169"/>
                    <a:pt x="0" y="98"/>
                  </a:cubicBezTo>
                  <a:lnTo>
                    <a:pt x="0" y="12"/>
                  </a:lnTo>
                  <a:cubicBezTo>
                    <a:pt x="0" y="6"/>
                    <a:pt x="5" y="0"/>
                    <a:pt x="12" y="0"/>
                  </a:cubicBezTo>
                  <a:cubicBezTo>
                    <a:pt x="19" y="0"/>
                    <a:pt x="24" y="6"/>
                    <a:pt x="24" y="12"/>
                  </a:cubicBezTo>
                  <a:lnTo>
                    <a:pt x="24" y="98"/>
                  </a:lnTo>
                  <a:cubicBezTo>
                    <a:pt x="24" y="153"/>
                    <a:pt x="118" y="200"/>
                    <a:pt x="229" y="200"/>
                  </a:cubicBezTo>
                  <a:cubicBezTo>
                    <a:pt x="340" y="200"/>
                    <a:pt x="434" y="153"/>
                    <a:pt x="434" y="98"/>
                  </a:cubicBezTo>
                  <a:lnTo>
                    <a:pt x="434" y="12"/>
                  </a:lnTo>
                  <a:lnTo>
                    <a:pt x="458" y="12"/>
                  </a:lnTo>
                  <a:lnTo>
                    <a:pt x="458" y="183"/>
                  </a:lnTo>
                  <a:cubicBezTo>
                    <a:pt x="458" y="247"/>
                    <a:pt x="377" y="300"/>
                    <a:pt x="265" y="310"/>
                  </a:cubicBezTo>
                  <a:cubicBezTo>
                    <a:pt x="265" y="310"/>
                    <a:pt x="265" y="310"/>
                    <a:pt x="264" y="310"/>
                  </a:cubicBezTo>
                  <a:close/>
                </a:path>
              </a:pathLst>
            </a:custGeom>
            <a:grpFill/>
            <a:ln w="0">
              <a:noFill/>
              <a:prstDash val="solid"/>
              <a:round/>
              <a:headEnd/>
              <a:tailEnd/>
            </a:ln>
          </p:spPr>
          <p:txBody>
            <a:bodyPr/>
            <a:lstStyle/>
            <a:p>
              <a:pPr defTabSz="543689">
                <a:defRPr/>
              </a:pPr>
              <a:endParaRPr lang="zh-CN" altLang="en-US" sz="3201"/>
            </a:p>
          </p:txBody>
        </p:sp>
        <p:sp>
          <p:nvSpPr>
            <p:cNvPr id="492" name="Freeform 89"/>
            <p:cNvSpPr>
              <a:spLocks/>
            </p:cNvSpPr>
            <p:nvPr/>
          </p:nvSpPr>
          <p:spPr bwMode="auto">
            <a:xfrm>
              <a:off x="7445375" y="1112838"/>
              <a:ext cx="174625" cy="190500"/>
            </a:xfrm>
            <a:custGeom>
              <a:avLst/>
              <a:gdLst>
                <a:gd name="T0" fmla="*/ 192 w 205"/>
                <a:gd name="T1" fmla="*/ 223 h 223"/>
                <a:gd name="T2" fmla="*/ 192 w 205"/>
                <a:gd name="T3" fmla="*/ 223 h 223"/>
                <a:gd name="T4" fmla="*/ 191 w 205"/>
                <a:gd name="T5" fmla="*/ 223 h 223"/>
                <a:gd name="T6" fmla="*/ 0 w 205"/>
                <a:gd name="T7" fmla="*/ 97 h 223"/>
                <a:gd name="T8" fmla="*/ 0 w 205"/>
                <a:gd name="T9" fmla="*/ 12 h 223"/>
                <a:gd name="T10" fmla="*/ 12 w 205"/>
                <a:gd name="T11" fmla="*/ 0 h 223"/>
                <a:gd name="T12" fmla="*/ 24 w 205"/>
                <a:gd name="T13" fmla="*/ 12 h 223"/>
                <a:gd name="T14" fmla="*/ 24 w 205"/>
                <a:gd name="T15" fmla="*/ 97 h 223"/>
                <a:gd name="T16" fmla="*/ 193 w 205"/>
                <a:gd name="T17" fmla="*/ 199 h 223"/>
                <a:gd name="T18" fmla="*/ 204 w 205"/>
                <a:gd name="T19" fmla="*/ 212 h 223"/>
                <a:gd name="T20" fmla="*/ 192 w 205"/>
                <a:gd name="T21" fmla="*/ 223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5" h="223">
                  <a:moveTo>
                    <a:pt x="192" y="223"/>
                  </a:moveTo>
                  <a:lnTo>
                    <a:pt x="192" y="223"/>
                  </a:lnTo>
                  <a:cubicBezTo>
                    <a:pt x="192" y="223"/>
                    <a:pt x="191" y="223"/>
                    <a:pt x="191" y="223"/>
                  </a:cubicBezTo>
                  <a:cubicBezTo>
                    <a:pt x="80" y="213"/>
                    <a:pt x="0" y="160"/>
                    <a:pt x="0" y="97"/>
                  </a:cubicBezTo>
                  <a:lnTo>
                    <a:pt x="0" y="12"/>
                  </a:lnTo>
                  <a:cubicBezTo>
                    <a:pt x="0" y="6"/>
                    <a:pt x="5" y="0"/>
                    <a:pt x="12" y="0"/>
                  </a:cubicBezTo>
                  <a:cubicBezTo>
                    <a:pt x="19" y="0"/>
                    <a:pt x="24" y="6"/>
                    <a:pt x="24" y="12"/>
                  </a:cubicBezTo>
                  <a:lnTo>
                    <a:pt x="24" y="97"/>
                  </a:lnTo>
                  <a:cubicBezTo>
                    <a:pt x="24" y="147"/>
                    <a:pt x="97" y="190"/>
                    <a:pt x="193" y="199"/>
                  </a:cubicBezTo>
                  <a:cubicBezTo>
                    <a:pt x="200" y="199"/>
                    <a:pt x="205" y="205"/>
                    <a:pt x="204" y="212"/>
                  </a:cubicBezTo>
                  <a:cubicBezTo>
                    <a:pt x="204" y="219"/>
                    <a:pt x="198" y="223"/>
                    <a:pt x="192" y="223"/>
                  </a:cubicBezTo>
                  <a:close/>
                </a:path>
              </a:pathLst>
            </a:custGeom>
            <a:grpFill/>
            <a:ln w="0">
              <a:noFill/>
              <a:prstDash val="solid"/>
              <a:round/>
              <a:headEnd/>
              <a:tailEnd/>
            </a:ln>
          </p:spPr>
          <p:txBody>
            <a:bodyPr/>
            <a:lstStyle/>
            <a:p>
              <a:pPr defTabSz="543689">
                <a:defRPr/>
              </a:pPr>
              <a:endParaRPr lang="zh-CN" altLang="en-US" sz="3201"/>
            </a:p>
          </p:txBody>
        </p:sp>
        <p:sp>
          <p:nvSpPr>
            <p:cNvPr id="493" name="Freeform 90"/>
            <p:cNvSpPr>
              <a:spLocks/>
            </p:cNvSpPr>
            <p:nvPr/>
          </p:nvSpPr>
          <p:spPr bwMode="auto">
            <a:xfrm>
              <a:off x="7629525" y="1076326"/>
              <a:ext cx="65088" cy="44450"/>
            </a:xfrm>
            <a:custGeom>
              <a:avLst/>
              <a:gdLst>
                <a:gd name="T0" fmla="*/ 11 w 76"/>
                <a:gd name="T1" fmla="*/ 51 h 51"/>
                <a:gd name="T2" fmla="*/ 11 w 76"/>
                <a:gd name="T3" fmla="*/ 51 h 51"/>
                <a:gd name="T4" fmla="*/ 3 w 76"/>
                <a:gd name="T5" fmla="*/ 46 h 51"/>
                <a:gd name="T6" fmla="*/ 7 w 76"/>
                <a:gd name="T7" fmla="*/ 32 h 51"/>
                <a:gd name="T8" fmla="*/ 60 w 76"/>
                <a:gd name="T9" fmla="*/ 3 h 51"/>
                <a:gd name="T10" fmla="*/ 74 w 76"/>
                <a:gd name="T11" fmla="*/ 7 h 51"/>
                <a:gd name="T12" fmla="*/ 70 w 76"/>
                <a:gd name="T13" fmla="*/ 20 h 51"/>
                <a:gd name="T14" fmla="*/ 16 w 76"/>
                <a:gd name="T15" fmla="*/ 50 h 51"/>
                <a:gd name="T16" fmla="*/ 11 w 76"/>
                <a:gd name="T17" fmla="*/ 5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51">
                  <a:moveTo>
                    <a:pt x="11" y="51"/>
                  </a:moveTo>
                  <a:lnTo>
                    <a:pt x="11" y="51"/>
                  </a:lnTo>
                  <a:cubicBezTo>
                    <a:pt x="8" y="51"/>
                    <a:pt x="5" y="49"/>
                    <a:pt x="3" y="46"/>
                  </a:cubicBezTo>
                  <a:cubicBezTo>
                    <a:pt x="0" y="41"/>
                    <a:pt x="2" y="35"/>
                    <a:pt x="7" y="32"/>
                  </a:cubicBezTo>
                  <a:lnTo>
                    <a:pt x="60" y="3"/>
                  </a:lnTo>
                  <a:cubicBezTo>
                    <a:pt x="65" y="0"/>
                    <a:pt x="71" y="2"/>
                    <a:pt x="74" y="7"/>
                  </a:cubicBezTo>
                  <a:cubicBezTo>
                    <a:pt x="76" y="12"/>
                    <a:pt x="75" y="18"/>
                    <a:pt x="70" y="20"/>
                  </a:cubicBezTo>
                  <a:lnTo>
                    <a:pt x="16" y="50"/>
                  </a:lnTo>
                  <a:cubicBezTo>
                    <a:pt x="15" y="50"/>
                    <a:pt x="13" y="51"/>
                    <a:pt x="11" y="51"/>
                  </a:cubicBezTo>
                  <a:close/>
                </a:path>
              </a:pathLst>
            </a:custGeom>
            <a:grpFill/>
            <a:ln w="0">
              <a:noFill/>
              <a:prstDash val="solid"/>
              <a:round/>
              <a:headEnd/>
              <a:tailEnd/>
            </a:ln>
          </p:spPr>
          <p:txBody>
            <a:bodyPr/>
            <a:lstStyle/>
            <a:p>
              <a:pPr defTabSz="543689">
                <a:defRPr/>
              </a:pPr>
              <a:endParaRPr lang="zh-CN" altLang="en-US" sz="3201"/>
            </a:p>
          </p:txBody>
        </p:sp>
        <p:sp>
          <p:nvSpPr>
            <p:cNvPr id="494" name="Freeform 91"/>
            <p:cNvSpPr>
              <a:spLocks/>
            </p:cNvSpPr>
            <p:nvPr/>
          </p:nvSpPr>
          <p:spPr bwMode="auto">
            <a:xfrm>
              <a:off x="7585075" y="1076326"/>
              <a:ext cx="65088" cy="44450"/>
            </a:xfrm>
            <a:custGeom>
              <a:avLst/>
              <a:gdLst>
                <a:gd name="T0" fmla="*/ 64 w 76"/>
                <a:gd name="T1" fmla="*/ 51 h 51"/>
                <a:gd name="T2" fmla="*/ 64 w 76"/>
                <a:gd name="T3" fmla="*/ 51 h 51"/>
                <a:gd name="T4" fmla="*/ 60 w 76"/>
                <a:gd name="T5" fmla="*/ 50 h 51"/>
                <a:gd name="T6" fmla="*/ 6 w 76"/>
                <a:gd name="T7" fmla="*/ 20 h 51"/>
                <a:gd name="T8" fmla="*/ 2 w 76"/>
                <a:gd name="T9" fmla="*/ 7 h 51"/>
                <a:gd name="T10" fmla="*/ 16 w 76"/>
                <a:gd name="T11" fmla="*/ 3 h 51"/>
                <a:gd name="T12" fmla="*/ 69 w 76"/>
                <a:gd name="T13" fmla="*/ 32 h 51"/>
                <a:gd name="T14" fmla="*/ 73 w 76"/>
                <a:gd name="T15" fmla="*/ 46 h 51"/>
                <a:gd name="T16" fmla="*/ 64 w 76"/>
                <a:gd name="T17" fmla="*/ 5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51">
                  <a:moveTo>
                    <a:pt x="64" y="51"/>
                  </a:moveTo>
                  <a:lnTo>
                    <a:pt x="64" y="51"/>
                  </a:lnTo>
                  <a:cubicBezTo>
                    <a:pt x="63" y="51"/>
                    <a:pt x="61" y="50"/>
                    <a:pt x="60" y="50"/>
                  </a:cubicBezTo>
                  <a:lnTo>
                    <a:pt x="6" y="20"/>
                  </a:lnTo>
                  <a:cubicBezTo>
                    <a:pt x="1" y="18"/>
                    <a:pt x="0" y="12"/>
                    <a:pt x="2" y="7"/>
                  </a:cubicBezTo>
                  <a:cubicBezTo>
                    <a:pt x="5" y="2"/>
                    <a:pt x="11" y="0"/>
                    <a:pt x="16" y="3"/>
                  </a:cubicBezTo>
                  <a:lnTo>
                    <a:pt x="69" y="32"/>
                  </a:lnTo>
                  <a:cubicBezTo>
                    <a:pt x="74" y="35"/>
                    <a:pt x="76" y="41"/>
                    <a:pt x="73" y="46"/>
                  </a:cubicBezTo>
                  <a:cubicBezTo>
                    <a:pt x="71" y="49"/>
                    <a:pt x="68" y="51"/>
                    <a:pt x="64" y="51"/>
                  </a:cubicBezTo>
                  <a:close/>
                </a:path>
              </a:pathLst>
            </a:custGeom>
            <a:grpFill/>
            <a:ln w="0">
              <a:noFill/>
              <a:prstDash val="solid"/>
              <a:round/>
              <a:headEnd/>
              <a:tailEnd/>
            </a:ln>
          </p:spPr>
          <p:txBody>
            <a:bodyPr/>
            <a:lstStyle/>
            <a:p>
              <a:pPr defTabSz="543689">
                <a:defRPr/>
              </a:pPr>
              <a:endParaRPr lang="zh-CN" altLang="en-US" sz="3201"/>
            </a:p>
          </p:txBody>
        </p:sp>
        <p:sp>
          <p:nvSpPr>
            <p:cNvPr id="495" name="Freeform 92"/>
            <p:cNvSpPr>
              <a:spLocks/>
            </p:cNvSpPr>
            <p:nvPr/>
          </p:nvSpPr>
          <p:spPr bwMode="auto">
            <a:xfrm>
              <a:off x="7631113" y="1057276"/>
              <a:ext cx="17463" cy="63500"/>
            </a:xfrm>
            <a:custGeom>
              <a:avLst/>
              <a:gdLst>
                <a:gd name="T0" fmla="*/ 9 w 19"/>
                <a:gd name="T1" fmla="*/ 75 h 75"/>
                <a:gd name="T2" fmla="*/ 9 w 19"/>
                <a:gd name="T3" fmla="*/ 75 h 75"/>
                <a:gd name="T4" fmla="*/ 0 w 19"/>
                <a:gd name="T5" fmla="*/ 65 h 75"/>
                <a:gd name="T6" fmla="*/ 0 w 19"/>
                <a:gd name="T7" fmla="*/ 10 h 75"/>
                <a:gd name="T8" fmla="*/ 9 w 19"/>
                <a:gd name="T9" fmla="*/ 0 h 75"/>
                <a:gd name="T10" fmla="*/ 19 w 19"/>
                <a:gd name="T11" fmla="*/ 10 h 75"/>
                <a:gd name="T12" fmla="*/ 19 w 19"/>
                <a:gd name="T13" fmla="*/ 65 h 75"/>
                <a:gd name="T14" fmla="*/ 9 w 19"/>
                <a:gd name="T15" fmla="*/ 75 h 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 h="75">
                  <a:moveTo>
                    <a:pt x="9" y="75"/>
                  </a:moveTo>
                  <a:lnTo>
                    <a:pt x="9" y="75"/>
                  </a:lnTo>
                  <a:cubicBezTo>
                    <a:pt x="4" y="75"/>
                    <a:pt x="0" y="70"/>
                    <a:pt x="0" y="65"/>
                  </a:cubicBezTo>
                  <a:lnTo>
                    <a:pt x="0" y="10"/>
                  </a:lnTo>
                  <a:cubicBezTo>
                    <a:pt x="0" y="4"/>
                    <a:pt x="4" y="0"/>
                    <a:pt x="9" y="0"/>
                  </a:cubicBezTo>
                  <a:cubicBezTo>
                    <a:pt x="15" y="0"/>
                    <a:pt x="19" y="4"/>
                    <a:pt x="19" y="10"/>
                  </a:cubicBezTo>
                  <a:lnTo>
                    <a:pt x="19" y="65"/>
                  </a:lnTo>
                  <a:cubicBezTo>
                    <a:pt x="19" y="70"/>
                    <a:pt x="15" y="75"/>
                    <a:pt x="9" y="75"/>
                  </a:cubicBezTo>
                  <a:close/>
                </a:path>
              </a:pathLst>
            </a:custGeom>
            <a:grpFill/>
            <a:ln w="0">
              <a:noFill/>
              <a:prstDash val="solid"/>
              <a:round/>
              <a:headEnd/>
              <a:tailEnd/>
            </a:ln>
          </p:spPr>
          <p:txBody>
            <a:bodyPr/>
            <a:lstStyle/>
            <a:p>
              <a:pPr defTabSz="543689">
                <a:defRPr/>
              </a:pPr>
              <a:endParaRPr lang="zh-CN" altLang="en-US" sz="3201"/>
            </a:p>
          </p:txBody>
        </p:sp>
        <p:sp>
          <p:nvSpPr>
            <p:cNvPr id="496" name="Freeform 93"/>
            <p:cNvSpPr>
              <a:spLocks/>
            </p:cNvSpPr>
            <p:nvPr/>
          </p:nvSpPr>
          <p:spPr bwMode="auto">
            <a:xfrm>
              <a:off x="7583488" y="965201"/>
              <a:ext cx="65088" cy="44450"/>
            </a:xfrm>
            <a:custGeom>
              <a:avLst/>
              <a:gdLst>
                <a:gd name="T0" fmla="*/ 11 w 76"/>
                <a:gd name="T1" fmla="*/ 51 h 51"/>
                <a:gd name="T2" fmla="*/ 11 w 76"/>
                <a:gd name="T3" fmla="*/ 51 h 51"/>
                <a:gd name="T4" fmla="*/ 3 w 76"/>
                <a:gd name="T5" fmla="*/ 45 h 51"/>
                <a:gd name="T6" fmla="*/ 7 w 76"/>
                <a:gd name="T7" fmla="*/ 32 h 51"/>
                <a:gd name="T8" fmla="*/ 60 w 76"/>
                <a:gd name="T9" fmla="*/ 3 h 51"/>
                <a:gd name="T10" fmla="*/ 73 w 76"/>
                <a:gd name="T11" fmla="*/ 7 h 51"/>
                <a:gd name="T12" fmla="*/ 70 w 76"/>
                <a:gd name="T13" fmla="*/ 20 h 51"/>
                <a:gd name="T14" fmla="*/ 16 w 76"/>
                <a:gd name="T15" fmla="*/ 49 h 51"/>
                <a:gd name="T16" fmla="*/ 11 w 76"/>
                <a:gd name="T17" fmla="*/ 5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51">
                  <a:moveTo>
                    <a:pt x="11" y="51"/>
                  </a:moveTo>
                  <a:lnTo>
                    <a:pt x="11" y="51"/>
                  </a:lnTo>
                  <a:cubicBezTo>
                    <a:pt x="8" y="51"/>
                    <a:pt x="4" y="49"/>
                    <a:pt x="3" y="45"/>
                  </a:cubicBezTo>
                  <a:cubicBezTo>
                    <a:pt x="0" y="41"/>
                    <a:pt x="2" y="35"/>
                    <a:pt x="7" y="32"/>
                  </a:cubicBezTo>
                  <a:lnTo>
                    <a:pt x="60" y="3"/>
                  </a:lnTo>
                  <a:cubicBezTo>
                    <a:pt x="65" y="0"/>
                    <a:pt x="71" y="2"/>
                    <a:pt x="73" y="7"/>
                  </a:cubicBezTo>
                  <a:cubicBezTo>
                    <a:pt x="76" y="11"/>
                    <a:pt x="74" y="17"/>
                    <a:pt x="70" y="20"/>
                  </a:cubicBezTo>
                  <a:lnTo>
                    <a:pt x="16" y="49"/>
                  </a:lnTo>
                  <a:cubicBezTo>
                    <a:pt x="14" y="50"/>
                    <a:pt x="13" y="51"/>
                    <a:pt x="11" y="51"/>
                  </a:cubicBezTo>
                  <a:close/>
                </a:path>
              </a:pathLst>
            </a:custGeom>
            <a:grpFill/>
            <a:ln w="0">
              <a:noFill/>
              <a:prstDash val="solid"/>
              <a:round/>
              <a:headEnd/>
              <a:tailEnd/>
            </a:ln>
          </p:spPr>
          <p:txBody>
            <a:bodyPr/>
            <a:lstStyle/>
            <a:p>
              <a:pPr defTabSz="543689">
                <a:defRPr/>
              </a:pPr>
              <a:endParaRPr lang="zh-CN" altLang="en-US" sz="3201"/>
            </a:p>
          </p:txBody>
        </p:sp>
        <p:sp>
          <p:nvSpPr>
            <p:cNvPr id="497" name="Freeform 94"/>
            <p:cNvSpPr>
              <a:spLocks/>
            </p:cNvSpPr>
            <p:nvPr/>
          </p:nvSpPr>
          <p:spPr bwMode="auto">
            <a:xfrm>
              <a:off x="7629525" y="965201"/>
              <a:ext cx="65088" cy="44450"/>
            </a:xfrm>
            <a:custGeom>
              <a:avLst/>
              <a:gdLst>
                <a:gd name="T0" fmla="*/ 64 w 76"/>
                <a:gd name="T1" fmla="*/ 51 h 51"/>
                <a:gd name="T2" fmla="*/ 64 w 76"/>
                <a:gd name="T3" fmla="*/ 51 h 51"/>
                <a:gd name="T4" fmla="*/ 60 w 76"/>
                <a:gd name="T5" fmla="*/ 49 h 51"/>
                <a:gd name="T6" fmla="*/ 6 w 76"/>
                <a:gd name="T7" fmla="*/ 20 h 51"/>
                <a:gd name="T8" fmla="*/ 2 w 76"/>
                <a:gd name="T9" fmla="*/ 7 h 51"/>
                <a:gd name="T10" fmla="*/ 16 w 76"/>
                <a:gd name="T11" fmla="*/ 3 h 51"/>
                <a:gd name="T12" fmla="*/ 69 w 76"/>
                <a:gd name="T13" fmla="*/ 32 h 51"/>
                <a:gd name="T14" fmla="*/ 73 w 76"/>
                <a:gd name="T15" fmla="*/ 45 h 51"/>
                <a:gd name="T16" fmla="*/ 64 w 76"/>
                <a:gd name="T17" fmla="*/ 5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51">
                  <a:moveTo>
                    <a:pt x="64" y="51"/>
                  </a:moveTo>
                  <a:lnTo>
                    <a:pt x="64" y="51"/>
                  </a:lnTo>
                  <a:cubicBezTo>
                    <a:pt x="63" y="51"/>
                    <a:pt x="61" y="50"/>
                    <a:pt x="60" y="49"/>
                  </a:cubicBezTo>
                  <a:lnTo>
                    <a:pt x="6" y="20"/>
                  </a:lnTo>
                  <a:cubicBezTo>
                    <a:pt x="1" y="17"/>
                    <a:pt x="0" y="11"/>
                    <a:pt x="2" y="7"/>
                  </a:cubicBezTo>
                  <a:cubicBezTo>
                    <a:pt x="5" y="2"/>
                    <a:pt x="11" y="0"/>
                    <a:pt x="16" y="3"/>
                  </a:cubicBezTo>
                  <a:lnTo>
                    <a:pt x="69" y="32"/>
                  </a:lnTo>
                  <a:cubicBezTo>
                    <a:pt x="74" y="35"/>
                    <a:pt x="76" y="41"/>
                    <a:pt x="73" y="45"/>
                  </a:cubicBezTo>
                  <a:cubicBezTo>
                    <a:pt x="71" y="49"/>
                    <a:pt x="68" y="51"/>
                    <a:pt x="64" y="51"/>
                  </a:cubicBezTo>
                  <a:close/>
                </a:path>
              </a:pathLst>
            </a:custGeom>
            <a:grpFill/>
            <a:ln w="0">
              <a:noFill/>
              <a:prstDash val="solid"/>
              <a:round/>
              <a:headEnd/>
              <a:tailEnd/>
            </a:ln>
          </p:spPr>
          <p:txBody>
            <a:bodyPr/>
            <a:lstStyle/>
            <a:p>
              <a:pPr defTabSz="543689">
                <a:defRPr/>
              </a:pPr>
              <a:endParaRPr lang="zh-CN" altLang="en-US" sz="3201"/>
            </a:p>
          </p:txBody>
        </p:sp>
        <p:sp>
          <p:nvSpPr>
            <p:cNvPr id="498" name="Freeform 95"/>
            <p:cNvSpPr>
              <a:spLocks/>
            </p:cNvSpPr>
            <p:nvPr/>
          </p:nvSpPr>
          <p:spPr bwMode="auto">
            <a:xfrm>
              <a:off x="7631113" y="966788"/>
              <a:ext cx="17463" cy="63500"/>
            </a:xfrm>
            <a:custGeom>
              <a:avLst/>
              <a:gdLst>
                <a:gd name="T0" fmla="*/ 10 w 20"/>
                <a:gd name="T1" fmla="*/ 74 h 74"/>
                <a:gd name="T2" fmla="*/ 10 w 20"/>
                <a:gd name="T3" fmla="*/ 74 h 74"/>
                <a:gd name="T4" fmla="*/ 0 w 20"/>
                <a:gd name="T5" fmla="*/ 64 h 74"/>
                <a:gd name="T6" fmla="*/ 0 w 20"/>
                <a:gd name="T7" fmla="*/ 9 h 74"/>
                <a:gd name="T8" fmla="*/ 10 w 20"/>
                <a:gd name="T9" fmla="*/ 0 h 74"/>
                <a:gd name="T10" fmla="*/ 20 w 20"/>
                <a:gd name="T11" fmla="*/ 9 h 74"/>
                <a:gd name="T12" fmla="*/ 20 w 20"/>
                <a:gd name="T13" fmla="*/ 64 h 74"/>
                <a:gd name="T14" fmla="*/ 10 w 20"/>
                <a:gd name="T15" fmla="*/ 74 h 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 h="74">
                  <a:moveTo>
                    <a:pt x="10" y="74"/>
                  </a:moveTo>
                  <a:lnTo>
                    <a:pt x="10" y="74"/>
                  </a:lnTo>
                  <a:cubicBezTo>
                    <a:pt x="4" y="74"/>
                    <a:pt x="0" y="69"/>
                    <a:pt x="0" y="64"/>
                  </a:cubicBezTo>
                  <a:lnTo>
                    <a:pt x="0" y="9"/>
                  </a:lnTo>
                  <a:cubicBezTo>
                    <a:pt x="0" y="4"/>
                    <a:pt x="4" y="0"/>
                    <a:pt x="10" y="0"/>
                  </a:cubicBezTo>
                  <a:cubicBezTo>
                    <a:pt x="15" y="0"/>
                    <a:pt x="20" y="4"/>
                    <a:pt x="20" y="9"/>
                  </a:cubicBezTo>
                  <a:lnTo>
                    <a:pt x="20" y="64"/>
                  </a:lnTo>
                  <a:cubicBezTo>
                    <a:pt x="20" y="69"/>
                    <a:pt x="15" y="74"/>
                    <a:pt x="10" y="74"/>
                  </a:cubicBezTo>
                  <a:close/>
                </a:path>
              </a:pathLst>
            </a:custGeom>
            <a:grpFill/>
            <a:ln w="0">
              <a:noFill/>
              <a:prstDash val="solid"/>
              <a:round/>
              <a:headEnd/>
              <a:tailEnd/>
            </a:ln>
          </p:spPr>
          <p:txBody>
            <a:bodyPr/>
            <a:lstStyle/>
            <a:p>
              <a:pPr defTabSz="543689">
                <a:defRPr/>
              </a:pPr>
              <a:endParaRPr lang="zh-CN" altLang="en-US" sz="3201"/>
            </a:p>
          </p:txBody>
        </p:sp>
        <p:sp>
          <p:nvSpPr>
            <p:cNvPr id="499" name="Freeform 96"/>
            <p:cNvSpPr>
              <a:spLocks/>
            </p:cNvSpPr>
            <p:nvPr/>
          </p:nvSpPr>
          <p:spPr bwMode="auto">
            <a:xfrm>
              <a:off x="7507288" y="1035051"/>
              <a:ext cx="63500" cy="42863"/>
            </a:xfrm>
            <a:custGeom>
              <a:avLst/>
              <a:gdLst>
                <a:gd name="T0" fmla="*/ 64 w 76"/>
                <a:gd name="T1" fmla="*/ 51 h 51"/>
                <a:gd name="T2" fmla="*/ 64 w 76"/>
                <a:gd name="T3" fmla="*/ 51 h 51"/>
                <a:gd name="T4" fmla="*/ 60 w 76"/>
                <a:gd name="T5" fmla="*/ 49 h 51"/>
                <a:gd name="T6" fmla="*/ 7 w 76"/>
                <a:gd name="T7" fmla="*/ 20 h 51"/>
                <a:gd name="T8" fmla="*/ 3 w 76"/>
                <a:gd name="T9" fmla="*/ 7 h 51"/>
                <a:gd name="T10" fmla="*/ 16 w 76"/>
                <a:gd name="T11" fmla="*/ 3 h 51"/>
                <a:gd name="T12" fmla="*/ 69 w 76"/>
                <a:gd name="T13" fmla="*/ 32 h 51"/>
                <a:gd name="T14" fmla="*/ 73 w 76"/>
                <a:gd name="T15" fmla="*/ 46 h 51"/>
                <a:gd name="T16" fmla="*/ 64 w 76"/>
                <a:gd name="T17" fmla="*/ 5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51">
                  <a:moveTo>
                    <a:pt x="64" y="51"/>
                  </a:moveTo>
                  <a:lnTo>
                    <a:pt x="64" y="51"/>
                  </a:lnTo>
                  <a:cubicBezTo>
                    <a:pt x="63" y="51"/>
                    <a:pt x="61" y="50"/>
                    <a:pt x="60" y="49"/>
                  </a:cubicBezTo>
                  <a:lnTo>
                    <a:pt x="7" y="20"/>
                  </a:lnTo>
                  <a:cubicBezTo>
                    <a:pt x="2" y="17"/>
                    <a:pt x="0" y="11"/>
                    <a:pt x="3" y="7"/>
                  </a:cubicBezTo>
                  <a:cubicBezTo>
                    <a:pt x="5" y="2"/>
                    <a:pt x="11" y="0"/>
                    <a:pt x="16" y="3"/>
                  </a:cubicBezTo>
                  <a:lnTo>
                    <a:pt x="69" y="32"/>
                  </a:lnTo>
                  <a:cubicBezTo>
                    <a:pt x="74" y="35"/>
                    <a:pt x="76" y="41"/>
                    <a:pt x="73" y="46"/>
                  </a:cubicBezTo>
                  <a:cubicBezTo>
                    <a:pt x="71" y="49"/>
                    <a:pt x="68" y="51"/>
                    <a:pt x="64" y="51"/>
                  </a:cubicBezTo>
                  <a:close/>
                </a:path>
              </a:pathLst>
            </a:custGeom>
            <a:grpFill/>
            <a:ln w="0">
              <a:noFill/>
              <a:prstDash val="solid"/>
              <a:round/>
              <a:headEnd/>
              <a:tailEnd/>
            </a:ln>
          </p:spPr>
          <p:txBody>
            <a:bodyPr/>
            <a:lstStyle/>
            <a:p>
              <a:pPr defTabSz="543689">
                <a:defRPr/>
              </a:pPr>
              <a:endParaRPr lang="zh-CN" altLang="en-US" sz="3201"/>
            </a:p>
          </p:txBody>
        </p:sp>
        <p:sp>
          <p:nvSpPr>
            <p:cNvPr id="500" name="Freeform 97"/>
            <p:cNvSpPr>
              <a:spLocks/>
            </p:cNvSpPr>
            <p:nvPr/>
          </p:nvSpPr>
          <p:spPr bwMode="auto">
            <a:xfrm>
              <a:off x="7507288" y="1009651"/>
              <a:ext cx="63500" cy="42863"/>
            </a:xfrm>
            <a:custGeom>
              <a:avLst/>
              <a:gdLst>
                <a:gd name="T0" fmla="*/ 11 w 76"/>
                <a:gd name="T1" fmla="*/ 50 h 50"/>
                <a:gd name="T2" fmla="*/ 11 w 76"/>
                <a:gd name="T3" fmla="*/ 50 h 50"/>
                <a:gd name="T4" fmla="*/ 3 w 76"/>
                <a:gd name="T5" fmla="*/ 45 h 50"/>
                <a:gd name="T6" fmla="*/ 7 w 76"/>
                <a:gd name="T7" fmla="*/ 32 h 50"/>
                <a:gd name="T8" fmla="*/ 60 w 76"/>
                <a:gd name="T9" fmla="*/ 2 h 50"/>
                <a:gd name="T10" fmla="*/ 73 w 76"/>
                <a:gd name="T11" fmla="*/ 6 h 50"/>
                <a:gd name="T12" fmla="*/ 69 w 76"/>
                <a:gd name="T13" fmla="*/ 19 h 50"/>
                <a:gd name="T14" fmla="*/ 16 w 76"/>
                <a:gd name="T15" fmla="*/ 49 h 50"/>
                <a:gd name="T16" fmla="*/ 11 w 76"/>
                <a:gd name="T17" fmla="*/ 5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50">
                  <a:moveTo>
                    <a:pt x="11" y="50"/>
                  </a:moveTo>
                  <a:lnTo>
                    <a:pt x="11" y="50"/>
                  </a:lnTo>
                  <a:cubicBezTo>
                    <a:pt x="8" y="50"/>
                    <a:pt x="5" y="48"/>
                    <a:pt x="3" y="45"/>
                  </a:cubicBezTo>
                  <a:cubicBezTo>
                    <a:pt x="0" y="40"/>
                    <a:pt x="2" y="34"/>
                    <a:pt x="7" y="32"/>
                  </a:cubicBezTo>
                  <a:lnTo>
                    <a:pt x="60" y="2"/>
                  </a:lnTo>
                  <a:cubicBezTo>
                    <a:pt x="64" y="0"/>
                    <a:pt x="70" y="1"/>
                    <a:pt x="73" y="6"/>
                  </a:cubicBezTo>
                  <a:cubicBezTo>
                    <a:pt x="76" y="11"/>
                    <a:pt x="74" y="17"/>
                    <a:pt x="69" y="19"/>
                  </a:cubicBezTo>
                  <a:lnTo>
                    <a:pt x="16" y="49"/>
                  </a:lnTo>
                  <a:cubicBezTo>
                    <a:pt x="15" y="50"/>
                    <a:pt x="13" y="50"/>
                    <a:pt x="11" y="50"/>
                  </a:cubicBezTo>
                  <a:close/>
                </a:path>
              </a:pathLst>
            </a:custGeom>
            <a:grpFill/>
            <a:ln w="0">
              <a:noFill/>
              <a:prstDash val="solid"/>
              <a:round/>
              <a:headEnd/>
              <a:tailEnd/>
            </a:ln>
          </p:spPr>
          <p:txBody>
            <a:bodyPr/>
            <a:lstStyle/>
            <a:p>
              <a:pPr defTabSz="543689">
                <a:defRPr/>
              </a:pPr>
              <a:endParaRPr lang="zh-CN" altLang="en-US" sz="3201"/>
            </a:p>
          </p:txBody>
        </p:sp>
        <p:sp>
          <p:nvSpPr>
            <p:cNvPr id="501" name="Freeform 98"/>
            <p:cNvSpPr>
              <a:spLocks/>
            </p:cNvSpPr>
            <p:nvPr/>
          </p:nvSpPr>
          <p:spPr bwMode="auto">
            <a:xfrm>
              <a:off x="7508875" y="1035051"/>
              <a:ext cx="100013" cy="17463"/>
            </a:xfrm>
            <a:custGeom>
              <a:avLst/>
              <a:gdLst>
                <a:gd name="T0" fmla="*/ 109 w 119"/>
                <a:gd name="T1" fmla="*/ 20 h 20"/>
                <a:gd name="T2" fmla="*/ 109 w 119"/>
                <a:gd name="T3" fmla="*/ 20 h 20"/>
                <a:gd name="T4" fmla="*/ 9 w 119"/>
                <a:gd name="T5" fmla="*/ 20 h 20"/>
                <a:gd name="T6" fmla="*/ 0 w 119"/>
                <a:gd name="T7" fmla="*/ 10 h 20"/>
                <a:gd name="T8" fmla="*/ 9 w 119"/>
                <a:gd name="T9" fmla="*/ 0 h 20"/>
                <a:gd name="T10" fmla="*/ 109 w 119"/>
                <a:gd name="T11" fmla="*/ 0 h 20"/>
                <a:gd name="T12" fmla="*/ 119 w 119"/>
                <a:gd name="T13" fmla="*/ 10 h 20"/>
                <a:gd name="T14" fmla="*/ 109 w 119"/>
                <a:gd name="T15" fmla="*/ 2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9" h="20">
                  <a:moveTo>
                    <a:pt x="109" y="20"/>
                  </a:moveTo>
                  <a:lnTo>
                    <a:pt x="109" y="20"/>
                  </a:lnTo>
                  <a:lnTo>
                    <a:pt x="9" y="20"/>
                  </a:lnTo>
                  <a:cubicBezTo>
                    <a:pt x="4" y="20"/>
                    <a:pt x="0" y="16"/>
                    <a:pt x="0" y="10"/>
                  </a:cubicBezTo>
                  <a:cubicBezTo>
                    <a:pt x="0" y="5"/>
                    <a:pt x="4" y="0"/>
                    <a:pt x="9" y="0"/>
                  </a:cubicBezTo>
                  <a:lnTo>
                    <a:pt x="109" y="0"/>
                  </a:lnTo>
                  <a:cubicBezTo>
                    <a:pt x="115" y="0"/>
                    <a:pt x="119" y="5"/>
                    <a:pt x="119" y="10"/>
                  </a:cubicBezTo>
                  <a:cubicBezTo>
                    <a:pt x="119" y="16"/>
                    <a:pt x="115" y="20"/>
                    <a:pt x="109" y="20"/>
                  </a:cubicBezTo>
                  <a:close/>
                </a:path>
              </a:pathLst>
            </a:custGeom>
            <a:grpFill/>
            <a:ln w="0">
              <a:noFill/>
              <a:prstDash val="solid"/>
              <a:round/>
              <a:headEnd/>
              <a:tailEnd/>
            </a:ln>
          </p:spPr>
          <p:txBody>
            <a:bodyPr/>
            <a:lstStyle/>
            <a:p>
              <a:pPr defTabSz="543689">
                <a:defRPr/>
              </a:pPr>
              <a:endParaRPr lang="zh-CN" altLang="en-US" sz="3201"/>
            </a:p>
          </p:txBody>
        </p:sp>
        <p:sp>
          <p:nvSpPr>
            <p:cNvPr id="502" name="Freeform 99"/>
            <p:cNvSpPr>
              <a:spLocks/>
            </p:cNvSpPr>
            <p:nvPr/>
          </p:nvSpPr>
          <p:spPr bwMode="auto">
            <a:xfrm>
              <a:off x="7708900" y="1008063"/>
              <a:ext cx="63500" cy="44450"/>
            </a:xfrm>
            <a:custGeom>
              <a:avLst/>
              <a:gdLst>
                <a:gd name="T0" fmla="*/ 64 w 75"/>
                <a:gd name="T1" fmla="*/ 51 h 51"/>
                <a:gd name="T2" fmla="*/ 64 w 75"/>
                <a:gd name="T3" fmla="*/ 51 h 51"/>
                <a:gd name="T4" fmla="*/ 59 w 75"/>
                <a:gd name="T5" fmla="*/ 50 h 51"/>
                <a:gd name="T6" fmla="*/ 6 w 75"/>
                <a:gd name="T7" fmla="*/ 20 h 51"/>
                <a:gd name="T8" fmla="*/ 2 w 75"/>
                <a:gd name="T9" fmla="*/ 7 h 51"/>
                <a:gd name="T10" fmla="*/ 16 w 75"/>
                <a:gd name="T11" fmla="*/ 3 h 51"/>
                <a:gd name="T12" fmla="*/ 69 w 75"/>
                <a:gd name="T13" fmla="*/ 32 h 51"/>
                <a:gd name="T14" fmla="*/ 73 w 75"/>
                <a:gd name="T15" fmla="*/ 46 h 51"/>
                <a:gd name="T16" fmla="*/ 64 w 75"/>
                <a:gd name="T17" fmla="*/ 5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51">
                  <a:moveTo>
                    <a:pt x="64" y="51"/>
                  </a:moveTo>
                  <a:lnTo>
                    <a:pt x="64" y="51"/>
                  </a:lnTo>
                  <a:cubicBezTo>
                    <a:pt x="62" y="51"/>
                    <a:pt x="61" y="50"/>
                    <a:pt x="59" y="50"/>
                  </a:cubicBezTo>
                  <a:lnTo>
                    <a:pt x="6" y="20"/>
                  </a:lnTo>
                  <a:cubicBezTo>
                    <a:pt x="1" y="17"/>
                    <a:pt x="0" y="11"/>
                    <a:pt x="2" y="7"/>
                  </a:cubicBezTo>
                  <a:cubicBezTo>
                    <a:pt x="5" y="2"/>
                    <a:pt x="11" y="0"/>
                    <a:pt x="16" y="3"/>
                  </a:cubicBezTo>
                  <a:lnTo>
                    <a:pt x="69" y="32"/>
                  </a:lnTo>
                  <a:cubicBezTo>
                    <a:pt x="73" y="35"/>
                    <a:pt x="75" y="41"/>
                    <a:pt x="73" y="46"/>
                  </a:cubicBezTo>
                  <a:cubicBezTo>
                    <a:pt x="71" y="49"/>
                    <a:pt x="67" y="51"/>
                    <a:pt x="64" y="51"/>
                  </a:cubicBezTo>
                  <a:close/>
                </a:path>
              </a:pathLst>
            </a:custGeom>
            <a:grpFill/>
            <a:ln w="0">
              <a:noFill/>
              <a:prstDash val="solid"/>
              <a:round/>
              <a:headEnd/>
              <a:tailEnd/>
            </a:ln>
          </p:spPr>
          <p:txBody>
            <a:bodyPr/>
            <a:lstStyle/>
            <a:p>
              <a:pPr defTabSz="543689">
                <a:defRPr/>
              </a:pPr>
              <a:endParaRPr lang="zh-CN" altLang="en-US" sz="3201"/>
            </a:p>
          </p:txBody>
        </p:sp>
        <p:sp>
          <p:nvSpPr>
            <p:cNvPr id="503" name="Freeform 100"/>
            <p:cNvSpPr>
              <a:spLocks/>
            </p:cNvSpPr>
            <p:nvPr/>
          </p:nvSpPr>
          <p:spPr bwMode="auto">
            <a:xfrm>
              <a:off x="7708900" y="1035051"/>
              <a:ext cx="63500" cy="41275"/>
            </a:xfrm>
            <a:custGeom>
              <a:avLst/>
              <a:gdLst>
                <a:gd name="T0" fmla="*/ 11 w 75"/>
                <a:gd name="T1" fmla="*/ 50 h 50"/>
                <a:gd name="T2" fmla="*/ 11 w 75"/>
                <a:gd name="T3" fmla="*/ 50 h 50"/>
                <a:gd name="T4" fmla="*/ 2 w 75"/>
                <a:gd name="T5" fmla="*/ 45 h 50"/>
                <a:gd name="T6" fmla="*/ 6 w 75"/>
                <a:gd name="T7" fmla="*/ 32 h 50"/>
                <a:gd name="T8" fmla="*/ 59 w 75"/>
                <a:gd name="T9" fmla="*/ 2 h 50"/>
                <a:gd name="T10" fmla="*/ 73 w 75"/>
                <a:gd name="T11" fmla="*/ 6 h 50"/>
                <a:gd name="T12" fmla="*/ 69 w 75"/>
                <a:gd name="T13" fmla="*/ 20 h 50"/>
                <a:gd name="T14" fmla="*/ 16 w 75"/>
                <a:gd name="T15" fmla="*/ 49 h 50"/>
                <a:gd name="T16" fmla="*/ 11 w 75"/>
                <a:gd name="T17" fmla="*/ 5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50">
                  <a:moveTo>
                    <a:pt x="11" y="50"/>
                  </a:moveTo>
                  <a:lnTo>
                    <a:pt x="11" y="50"/>
                  </a:lnTo>
                  <a:cubicBezTo>
                    <a:pt x="7" y="50"/>
                    <a:pt x="4" y="49"/>
                    <a:pt x="2" y="45"/>
                  </a:cubicBezTo>
                  <a:cubicBezTo>
                    <a:pt x="0" y="41"/>
                    <a:pt x="1" y="35"/>
                    <a:pt x="6" y="32"/>
                  </a:cubicBezTo>
                  <a:lnTo>
                    <a:pt x="59" y="2"/>
                  </a:lnTo>
                  <a:cubicBezTo>
                    <a:pt x="64" y="0"/>
                    <a:pt x="70" y="1"/>
                    <a:pt x="73" y="6"/>
                  </a:cubicBezTo>
                  <a:cubicBezTo>
                    <a:pt x="75" y="11"/>
                    <a:pt x="73" y="17"/>
                    <a:pt x="69" y="20"/>
                  </a:cubicBezTo>
                  <a:lnTo>
                    <a:pt x="16" y="49"/>
                  </a:lnTo>
                  <a:cubicBezTo>
                    <a:pt x="14" y="50"/>
                    <a:pt x="13" y="50"/>
                    <a:pt x="11" y="50"/>
                  </a:cubicBezTo>
                  <a:close/>
                </a:path>
              </a:pathLst>
            </a:custGeom>
            <a:grpFill/>
            <a:ln w="0">
              <a:noFill/>
              <a:prstDash val="solid"/>
              <a:round/>
              <a:headEnd/>
              <a:tailEnd/>
            </a:ln>
          </p:spPr>
          <p:txBody>
            <a:bodyPr/>
            <a:lstStyle/>
            <a:p>
              <a:pPr defTabSz="543689">
                <a:defRPr/>
              </a:pPr>
              <a:endParaRPr lang="zh-CN" altLang="en-US" sz="3201"/>
            </a:p>
          </p:txBody>
        </p:sp>
        <p:sp>
          <p:nvSpPr>
            <p:cNvPr id="504" name="Freeform 101"/>
            <p:cNvSpPr>
              <a:spLocks/>
            </p:cNvSpPr>
            <p:nvPr/>
          </p:nvSpPr>
          <p:spPr bwMode="auto">
            <a:xfrm>
              <a:off x="7669213" y="1035051"/>
              <a:ext cx="101600" cy="17463"/>
            </a:xfrm>
            <a:custGeom>
              <a:avLst/>
              <a:gdLst>
                <a:gd name="T0" fmla="*/ 110 w 120"/>
                <a:gd name="T1" fmla="*/ 20 h 20"/>
                <a:gd name="T2" fmla="*/ 110 w 120"/>
                <a:gd name="T3" fmla="*/ 20 h 20"/>
                <a:gd name="T4" fmla="*/ 10 w 120"/>
                <a:gd name="T5" fmla="*/ 20 h 20"/>
                <a:gd name="T6" fmla="*/ 0 w 120"/>
                <a:gd name="T7" fmla="*/ 10 h 20"/>
                <a:gd name="T8" fmla="*/ 10 w 120"/>
                <a:gd name="T9" fmla="*/ 0 h 20"/>
                <a:gd name="T10" fmla="*/ 110 w 120"/>
                <a:gd name="T11" fmla="*/ 0 h 20"/>
                <a:gd name="T12" fmla="*/ 120 w 120"/>
                <a:gd name="T13" fmla="*/ 10 h 20"/>
                <a:gd name="T14" fmla="*/ 110 w 120"/>
                <a:gd name="T15" fmla="*/ 2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0" h="20">
                  <a:moveTo>
                    <a:pt x="110" y="20"/>
                  </a:moveTo>
                  <a:lnTo>
                    <a:pt x="110" y="20"/>
                  </a:lnTo>
                  <a:lnTo>
                    <a:pt x="10" y="20"/>
                  </a:lnTo>
                  <a:cubicBezTo>
                    <a:pt x="4" y="20"/>
                    <a:pt x="0" y="15"/>
                    <a:pt x="0" y="10"/>
                  </a:cubicBezTo>
                  <a:cubicBezTo>
                    <a:pt x="0" y="5"/>
                    <a:pt x="4" y="0"/>
                    <a:pt x="10" y="0"/>
                  </a:cubicBezTo>
                  <a:lnTo>
                    <a:pt x="110" y="0"/>
                  </a:lnTo>
                  <a:cubicBezTo>
                    <a:pt x="115" y="0"/>
                    <a:pt x="120" y="5"/>
                    <a:pt x="120" y="10"/>
                  </a:cubicBezTo>
                  <a:cubicBezTo>
                    <a:pt x="120" y="15"/>
                    <a:pt x="115" y="20"/>
                    <a:pt x="110" y="20"/>
                  </a:cubicBezTo>
                  <a:close/>
                </a:path>
              </a:pathLst>
            </a:custGeom>
            <a:grpFill/>
            <a:ln w="0">
              <a:noFill/>
              <a:prstDash val="solid"/>
              <a:round/>
              <a:headEnd/>
              <a:tailEnd/>
            </a:ln>
          </p:spPr>
          <p:txBody>
            <a:bodyPr/>
            <a:lstStyle/>
            <a:p>
              <a:pPr defTabSz="543689">
                <a:defRPr/>
              </a:pPr>
              <a:endParaRPr lang="zh-CN" altLang="en-US" sz="3201"/>
            </a:p>
          </p:txBody>
        </p:sp>
        <p:sp>
          <p:nvSpPr>
            <p:cNvPr id="505" name="Freeform 102"/>
            <p:cNvSpPr>
              <a:spLocks/>
            </p:cNvSpPr>
            <p:nvPr/>
          </p:nvSpPr>
          <p:spPr bwMode="auto">
            <a:xfrm>
              <a:off x="7593013" y="1042988"/>
              <a:ext cx="15875" cy="22225"/>
            </a:xfrm>
            <a:custGeom>
              <a:avLst/>
              <a:gdLst>
                <a:gd name="T0" fmla="*/ 19 w 19"/>
                <a:gd name="T1" fmla="*/ 25 h 25"/>
                <a:gd name="T2" fmla="*/ 19 w 19"/>
                <a:gd name="T3" fmla="*/ 25 h 25"/>
                <a:gd name="T4" fmla="*/ 0 w 19"/>
                <a:gd name="T5" fmla="*/ 25 h 25"/>
                <a:gd name="T6" fmla="*/ 0 w 19"/>
                <a:gd name="T7" fmla="*/ 0 h 25"/>
                <a:gd name="T8" fmla="*/ 19 w 19"/>
                <a:gd name="T9" fmla="*/ 0 h 25"/>
                <a:gd name="T10" fmla="*/ 19 w 19"/>
                <a:gd name="T11" fmla="*/ 25 h 25"/>
              </a:gdLst>
              <a:ahLst/>
              <a:cxnLst>
                <a:cxn ang="0">
                  <a:pos x="T0" y="T1"/>
                </a:cxn>
                <a:cxn ang="0">
                  <a:pos x="T2" y="T3"/>
                </a:cxn>
                <a:cxn ang="0">
                  <a:pos x="T4" y="T5"/>
                </a:cxn>
                <a:cxn ang="0">
                  <a:pos x="T6" y="T7"/>
                </a:cxn>
                <a:cxn ang="0">
                  <a:pos x="T8" y="T9"/>
                </a:cxn>
                <a:cxn ang="0">
                  <a:pos x="T10" y="T11"/>
                </a:cxn>
              </a:cxnLst>
              <a:rect l="0" t="0" r="r" b="b"/>
              <a:pathLst>
                <a:path w="19" h="25">
                  <a:moveTo>
                    <a:pt x="19" y="25"/>
                  </a:moveTo>
                  <a:lnTo>
                    <a:pt x="19" y="25"/>
                  </a:lnTo>
                  <a:lnTo>
                    <a:pt x="0" y="25"/>
                  </a:lnTo>
                  <a:lnTo>
                    <a:pt x="0" y="0"/>
                  </a:lnTo>
                  <a:lnTo>
                    <a:pt x="19" y="0"/>
                  </a:lnTo>
                  <a:lnTo>
                    <a:pt x="19" y="25"/>
                  </a:lnTo>
                  <a:close/>
                </a:path>
              </a:pathLst>
            </a:custGeom>
            <a:grpFill/>
            <a:ln w="0">
              <a:noFill/>
              <a:prstDash val="solid"/>
              <a:round/>
              <a:headEnd/>
              <a:tailEnd/>
            </a:ln>
          </p:spPr>
          <p:txBody>
            <a:bodyPr/>
            <a:lstStyle/>
            <a:p>
              <a:pPr defTabSz="543689">
                <a:defRPr/>
              </a:pPr>
              <a:endParaRPr lang="zh-CN" altLang="en-US" sz="3201"/>
            </a:p>
          </p:txBody>
        </p:sp>
        <p:sp>
          <p:nvSpPr>
            <p:cNvPr id="506" name="Freeform 103"/>
            <p:cNvSpPr>
              <a:spLocks/>
            </p:cNvSpPr>
            <p:nvPr/>
          </p:nvSpPr>
          <p:spPr bwMode="auto">
            <a:xfrm>
              <a:off x="7639050" y="1057276"/>
              <a:ext cx="26988" cy="15875"/>
            </a:xfrm>
            <a:custGeom>
              <a:avLst/>
              <a:gdLst>
                <a:gd name="T0" fmla="*/ 31 w 31"/>
                <a:gd name="T1" fmla="*/ 20 h 20"/>
                <a:gd name="T2" fmla="*/ 31 w 31"/>
                <a:gd name="T3" fmla="*/ 20 h 20"/>
                <a:gd name="T4" fmla="*/ 0 w 31"/>
                <a:gd name="T5" fmla="*/ 20 h 20"/>
                <a:gd name="T6" fmla="*/ 0 w 31"/>
                <a:gd name="T7" fmla="*/ 0 h 20"/>
                <a:gd name="T8" fmla="*/ 31 w 31"/>
                <a:gd name="T9" fmla="*/ 0 h 20"/>
                <a:gd name="T10" fmla="*/ 31 w 31"/>
                <a:gd name="T11" fmla="*/ 20 h 20"/>
              </a:gdLst>
              <a:ahLst/>
              <a:cxnLst>
                <a:cxn ang="0">
                  <a:pos x="T0" y="T1"/>
                </a:cxn>
                <a:cxn ang="0">
                  <a:pos x="T2" y="T3"/>
                </a:cxn>
                <a:cxn ang="0">
                  <a:pos x="T4" y="T5"/>
                </a:cxn>
                <a:cxn ang="0">
                  <a:pos x="T6" y="T7"/>
                </a:cxn>
                <a:cxn ang="0">
                  <a:pos x="T8" y="T9"/>
                </a:cxn>
                <a:cxn ang="0">
                  <a:pos x="T10" y="T11"/>
                </a:cxn>
              </a:cxnLst>
              <a:rect l="0" t="0" r="r" b="b"/>
              <a:pathLst>
                <a:path w="31" h="20">
                  <a:moveTo>
                    <a:pt x="31" y="20"/>
                  </a:moveTo>
                  <a:lnTo>
                    <a:pt x="31" y="20"/>
                  </a:lnTo>
                  <a:lnTo>
                    <a:pt x="0" y="20"/>
                  </a:lnTo>
                  <a:lnTo>
                    <a:pt x="0" y="0"/>
                  </a:lnTo>
                  <a:lnTo>
                    <a:pt x="31" y="0"/>
                  </a:lnTo>
                  <a:lnTo>
                    <a:pt x="31" y="20"/>
                  </a:lnTo>
                  <a:close/>
                </a:path>
              </a:pathLst>
            </a:custGeom>
            <a:grpFill/>
            <a:ln w="0">
              <a:noFill/>
              <a:prstDash val="solid"/>
              <a:round/>
              <a:headEnd/>
              <a:tailEnd/>
            </a:ln>
          </p:spPr>
          <p:txBody>
            <a:bodyPr/>
            <a:lstStyle/>
            <a:p>
              <a:pPr defTabSz="543689">
                <a:defRPr/>
              </a:pPr>
              <a:endParaRPr lang="zh-CN" altLang="en-US" sz="3201"/>
            </a:p>
          </p:txBody>
        </p:sp>
        <p:sp>
          <p:nvSpPr>
            <p:cNvPr id="507" name="Freeform 104"/>
            <p:cNvSpPr>
              <a:spLocks/>
            </p:cNvSpPr>
            <p:nvPr/>
          </p:nvSpPr>
          <p:spPr bwMode="auto">
            <a:xfrm>
              <a:off x="7669213" y="1022351"/>
              <a:ext cx="17463" cy="20638"/>
            </a:xfrm>
            <a:custGeom>
              <a:avLst/>
              <a:gdLst>
                <a:gd name="T0" fmla="*/ 20 w 20"/>
                <a:gd name="T1" fmla="*/ 25 h 25"/>
                <a:gd name="T2" fmla="*/ 20 w 20"/>
                <a:gd name="T3" fmla="*/ 25 h 25"/>
                <a:gd name="T4" fmla="*/ 0 w 20"/>
                <a:gd name="T5" fmla="*/ 25 h 25"/>
                <a:gd name="T6" fmla="*/ 0 w 20"/>
                <a:gd name="T7" fmla="*/ 0 h 25"/>
                <a:gd name="T8" fmla="*/ 20 w 20"/>
                <a:gd name="T9" fmla="*/ 0 h 25"/>
                <a:gd name="T10" fmla="*/ 20 w 20"/>
                <a:gd name="T11" fmla="*/ 25 h 25"/>
              </a:gdLst>
              <a:ahLst/>
              <a:cxnLst>
                <a:cxn ang="0">
                  <a:pos x="T0" y="T1"/>
                </a:cxn>
                <a:cxn ang="0">
                  <a:pos x="T2" y="T3"/>
                </a:cxn>
                <a:cxn ang="0">
                  <a:pos x="T4" y="T5"/>
                </a:cxn>
                <a:cxn ang="0">
                  <a:pos x="T6" y="T7"/>
                </a:cxn>
                <a:cxn ang="0">
                  <a:pos x="T8" y="T9"/>
                </a:cxn>
                <a:cxn ang="0">
                  <a:pos x="T10" y="T11"/>
                </a:cxn>
              </a:cxnLst>
              <a:rect l="0" t="0" r="r" b="b"/>
              <a:pathLst>
                <a:path w="20" h="25">
                  <a:moveTo>
                    <a:pt x="20" y="25"/>
                  </a:moveTo>
                  <a:lnTo>
                    <a:pt x="20" y="25"/>
                  </a:lnTo>
                  <a:lnTo>
                    <a:pt x="0" y="25"/>
                  </a:lnTo>
                  <a:lnTo>
                    <a:pt x="0" y="0"/>
                  </a:lnTo>
                  <a:lnTo>
                    <a:pt x="20" y="0"/>
                  </a:lnTo>
                  <a:lnTo>
                    <a:pt x="20" y="25"/>
                  </a:lnTo>
                  <a:close/>
                </a:path>
              </a:pathLst>
            </a:custGeom>
            <a:grpFill/>
            <a:ln w="0">
              <a:noFill/>
              <a:prstDash val="solid"/>
              <a:round/>
              <a:headEnd/>
              <a:tailEnd/>
            </a:ln>
          </p:spPr>
          <p:txBody>
            <a:bodyPr/>
            <a:lstStyle/>
            <a:p>
              <a:pPr defTabSz="543689">
                <a:defRPr/>
              </a:pPr>
              <a:endParaRPr lang="zh-CN" altLang="en-US" sz="3201"/>
            </a:p>
          </p:txBody>
        </p:sp>
        <p:sp>
          <p:nvSpPr>
            <p:cNvPr id="508" name="Freeform 105"/>
            <p:cNvSpPr>
              <a:spLocks/>
            </p:cNvSpPr>
            <p:nvPr/>
          </p:nvSpPr>
          <p:spPr bwMode="auto">
            <a:xfrm>
              <a:off x="7613650" y="1014413"/>
              <a:ext cx="25400" cy="15875"/>
            </a:xfrm>
            <a:custGeom>
              <a:avLst/>
              <a:gdLst>
                <a:gd name="T0" fmla="*/ 31 w 31"/>
                <a:gd name="T1" fmla="*/ 20 h 20"/>
                <a:gd name="T2" fmla="*/ 31 w 31"/>
                <a:gd name="T3" fmla="*/ 20 h 20"/>
                <a:gd name="T4" fmla="*/ 0 w 31"/>
                <a:gd name="T5" fmla="*/ 20 h 20"/>
                <a:gd name="T6" fmla="*/ 0 w 31"/>
                <a:gd name="T7" fmla="*/ 0 h 20"/>
                <a:gd name="T8" fmla="*/ 31 w 31"/>
                <a:gd name="T9" fmla="*/ 0 h 20"/>
                <a:gd name="T10" fmla="*/ 31 w 31"/>
                <a:gd name="T11" fmla="*/ 20 h 20"/>
              </a:gdLst>
              <a:ahLst/>
              <a:cxnLst>
                <a:cxn ang="0">
                  <a:pos x="T0" y="T1"/>
                </a:cxn>
                <a:cxn ang="0">
                  <a:pos x="T2" y="T3"/>
                </a:cxn>
                <a:cxn ang="0">
                  <a:pos x="T4" y="T5"/>
                </a:cxn>
                <a:cxn ang="0">
                  <a:pos x="T6" y="T7"/>
                </a:cxn>
                <a:cxn ang="0">
                  <a:pos x="T8" y="T9"/>
                </a:cxn>
                <a:cxn ang="0">
                  <a:pos x="T10" y="T11"/>
                </a:cxn>
              </a:cxnLst>
              <a:rect l="0" t="0" r="r" b="b"/>
              <a:pathLst>
                <a:path w="31" h="20">
                  <a:moveTo>
                    <a:pt x="31" y="20"/>
                  </a:moveTo>
                  <a:lnTo>
                    <a:pt x="31" y="20"/>
                  </a:lnTo>
                  <a:lnTo>
                    <a:pt x="0" y="20"/>
                  </a:lnTo>
                  <a:lnTo>
                    <a:pt x="0" y="0"/>
                  </a:lnTo>
                  <a:lnTo>
                    <a:pt x="31" y="0"/>
                  </a:lnTo>
                  <a:lnTo>
                    <a:pt x="31" y="20"/>
                  </a:lnTo>
                  <a:close/>
                </a:path>
              </a:pathLst>
            </a:custGeom>
            <a:grpFill/>
            <a:ln w="0">
              <a:noFill/>
              <a:prstDash val="solid"/>
              <a:round/>
              <a:headEnd/>
              <a:tailEnd/>
            </a:ln>
          </p:spPr>
          <p:txBody>
            <a:bodyPr/>
            <a:lstStyle/>
            <a:p>
              <a:pPr defTabSz="543689">
                <a:defRPr/>
              </a:pPr>
              <a:endParaRPr lang="zh-CN" altLang="en-US" sz="3201"/>
            </a:p>
          </p:txBody>
        </p:sp>
        <p:sp>
          <p:nvSpPr>
            <p:cNvPr id="509" name="Freeform 106"/>
            <p:cNvSpPr>
              <a:spLocks/>
            </p:cNvSpPr>
            <p:nvPr/>
          </p:nvSpPr>
          <p:spPr bwMode="auto">
            <a:xfrm>
              <a:off x="7583488" y="1273176"/>
              <a:ext cx="44450" cy="44450"/>
            </a:xfrm>
            <a:custGeom>
              <a:avLst/>
              <a:gdLst>
                <a:gd name="T0" fmla="*/ 26 w 52"/>
                <a:gd name="T1" fmla="*/ 51 h 51"/>
                <a:gd name="T2" fmla="*/ 26 w 52"/>
                <a:gd name="T3" fmla="*/ 51 h 51"/>
                <a:gd name="T4" fmla="*/ 0 w 52"/>
                <a:gd name="T5" fmla="*/ 26 h 51"/>
                <a:gd name="T6" fmla="*/ 26 w 52"/>
                <a:gd name="T7" fmla="*/ 0 h 51"/>
                <a:gd name="T8" fmla="*/ 52 w 52"/>
                <a:gd name="T9" fmla="*/ 26 h 51"/>
                <a:gd name="T10" fmla="*/ 26 w 52"/>
                <a:gd name="T11" fmla="*/ 51 h 51"/>
              </a:gdLst>
              <a:ahLst/>
              <a:cxnLst>
                <a:cxn ang="0">
                  <a:pos x="T0" y="T1"/>
                </a:cxn>
                <a:cxn ang="0">
                  <a:pos x="T2" y="T3"/>
                </a:cxn>
                <a:cxn ang="0">
                  <a:pos x="T4" y="T5"/>
                </a:cxn>
                <a:cxn ang="0">
                  <a:pos x="T6" y="T7"/>
                </a:cxn>
                <a:cxn ang="0">
                  <a:pos x="T8" y="T9"/>
                </a:cxn>
                <a:cxn ang="0">
                  <a:pos x="T10" y="T11"/>
                </a:cxn>
              </a:cxnLst>
              <a:rect l="0" t="0" r="r" b="b"/>
              <a:pathLst>
                <a:path w="52" h="51">
                  <a:moveTo>
                    <a:pt x="26" y="51"/>
                  </a:moveTo>
                  <a:lnTo>
                    <a:pt x="26" y="51"/>
                  </a:lnTo>
                  <a:cubicBezTo>
                    <a:pt x="12" y="51"/>
                    <a:pt x="0" y="40"/>
                    <a:pt x="0" y="26"/>
                  </a:cubicBezTo>
                  <a:cubicBezTo>
                    <a:pt x="0" y="12"/>
                    <a:pt x="12" y="0"/>
                    <a:pt x="26" y="0"/>
                  </a:cubicBezTo>
                  <a:cubicBezTo>
                    <a:pt x="40" y="0"/>
                    <a:pt x="52" y="12"/>
                    <a:pt x="52" y="26"/>
                  </a:cubicBezTo>
                  <a:cubicBezTo>
                    <a:pt x="52" y="40"/>
                    <a:pt x="40" y="51"/>
                    <a:pt x="26" y="51"/>
                  </a:cubicBezTo>
                  <a:close/>
                </a:path>
              </a:pathLst>
            </a:custGeom>
            <a:grpFill/>
            <a:ln w="0">
              <a:noFill/>
              <a:prstDash val="solid"/>
              <a:round/>
              <a:headEnd/>
              <a:tailEnd/>
            </a:ln>
          </p:spPr>
          <p:txBody>
            <a:bodyPr/>
            <a:lstStyle/>
            <a:p>
              <a:pPr defTabSz="543689">
                <a:defRPr/>
              </a:pPr>
              <a:endParaRPr lang="zh-CN" altLang="en-US" sz="3201"/>
            </a:p>
          </p:txBody>
        </p:sp>
        <p:sp>
          <p:nvSpPr>
            <p:cNvPr id="510" name="Freeform 107"/>
            <p:cNvSpPr>
              <a:spLocks/>
            </p:cNvSpPr>
            <p:nvPr/>
          </p:nvSpPr>
          <p:spPr bwMode="auto">
            <a:xfrm>
              <a:off x="7651750" y="1273176"/>
              <a:ext cx="44450" cy="44450"/>
            </a:xfrm>
            <a:custGeom>
              <a:avLst/>
              <a:gdLst>
                <a:gd name="T0" fmla="*/ 26 w 52"/>
                <a:gd name="T1" fmla="*/ 51 h 51"/>
                <a:gd name="T2" fmla="*/ 26 w 52"/>
                <a:gd name="T3" fmla="*/ 51 h 51"/>
                <a:gd name="T4" fmla="*/ 0 w 52"/>
                <a:gd name="T5" fmla="*/ 26 h 51"/>
                <a:gd name="T6" fmla="*/ 26 w 52"/>
                <a:gd name="T7" fmla="*/ 0 h 51"/>
                <a:gd name="T8" fmla="*/ 52 w 52"/>
                <a:gd name="T9" fmla="*/ 26 h 51"/>
                <a:gd name="T10" fmla="*/ 26 w 52"/>
                <a:gd name="T11" fmla="*/ 51 h 51"/>
              </a:gdLst>
              <a:ahLst/>
              <a:cxnLst>
                <a:cxn ang="0">
                  <a:pos x="T0" y="T1"/>
                </a:cxn>
                <a:cxn ang="0">
                  <a:pos x="T2" y="T3"/>
                </a:cxn>
                <a:cxn ang="0">
                  <a:pos x="T4" y="T5"/>
                </a:cxn>
                <a:cxn ang="0">
                  <a:pos x="T6" y="T7"/>
                </a:cxn>
                <a:cxn ang="0">
                  <a:pos x="T8" y="T9"/>
                </a:cxn>
                <a:cxn ang="0">
                  <a:pos x="T10" y="T11"/>
                </a:cxn>
              </a:cxnLst>
              <a:rect l="0" t="0" r="r" b="b"/>
              <a:pathLst>
                <a:path w="52" h="51">
                  <a:moveTo>
                    <a:pt x="26" y="51"/>
                  </a:moveTo>
                  <a:lnTo>
                    <a:pt x="26" y="51"/>
                  </a:lnTo>
                  <a:cubicBezTo>
                    <a:pt x="12" y="51"/>
                    <a:pt x="0" y="40"/>
                    <a:pt x="0" y="26"/>
                  </a:cubicBezTo>
                  <a:cubicBezTo>
                    <a:pt x="0" y="12"/>
                    <a:pt x="12" y="0"/>
                    <a:pt x="26" y="0"/>
                  </a:cubicBezTo>
                  <a:cubicBezTo>
                    <a:pt x="40" y="0"/>
                    <a:pt x="52" y="12"/>
                    <a:pt x="52" y="26"/>
                  </a:cubicBezTo>
                  <a:cubicBezTo>
                    <a:pt x="52" y="40"/>
                    <a:pt x="40" y="51"/>
                    <a:pt x="26" y="51"/>
                  </a:cubicBezTo>
                  <a:close/>
                </a:path>
              </a:pathLst>
            </a:custGeom>
            <a:grpFill/>
            <a:ln w="0">
              <a:noFill/>
              <a:prstDash val="solid"/>
              <a:round/>
              <a:headEnd/>
              <a:tailEnd/>
            </a:ln>
          </p:spPr>
          <p:txBody>
            <a:bodyPr/>
            <a:lstStyle/>
            <a:p>
              <a:pPr defTabSz="543689">
                <a:defRPr/>
              </a:pPr>
              <a:endParaRPr lang="zh-CN" altLang="en-US" sz="3201"/>
            </a:p>
          </p:txBody>
        </p:sp>
      </p:grpSp>
      <p:grpSp>
        <p:nvGrpSpPr>
          <p:cNvPr id="512" name="组合 16582"/>
          <p:cNvGrpSpPr/>
          <p:nvPr/>
        </p:nvGrpSpPr>
        <p:grpSpPr>
          <a:xfrm>
            <a:off x="7603516" y="4596059"/>
            <a:ext cx="279619" cy="295752"/>
            <a:chOff x="8407400" y="2055813"/>
            <a:chExt cx="360363" cy="458788"/>
          </a:xfrm>
          <a:solidFill>
            <a:srgbClr val="3C3C3B"/>
          </a:solidFill>
        </p:grpSpPr>
        <p:sp>
          <p:nvSpPr>
            <p:cNvPr id="513" name="Freeform 219"/>
            <p:cNvSpPr>
              <a:spLocks noEditPoints="1"/>
            </p:cNvSpPr>
            <p:nvPr/>
          </p:nvSpPr>
          <p:spPr bwMode="auto">
            <a:xfrm>
              <a:off x="8407400" y="2055813"/>
              <a:ext cx="360363" cy="458788"/>
            </a:xfrm>
            <a:custGeom>
              <a:avLst/>
              <a:gdLst>
                <a:gd name="T0" fmla="*/ 359 w 378"/>
                <a:gd name="T1" fmla="*/ 192 h 480"/>
                <a:gd name="T2" fmla="*/ 359 w 378"/>
                <a:gd name="T3" fmla="*/ 192 h 480"/>
                <a:gd name="T4" fmla="*/ 189 w 378"/>
                <a:gd name="T5" fmla="*/ 271 h 480"/>
                <a:gd name="T6" fmla="*/ 20 w 378"/>
                <a:gd name="T7" fmla="*/ 192 h 480"/>
                <a:gd name="T8" fmla="*/ 20 w 378"/>
                <a:gd name="T9" fmla="*/ 143 h 480"/>
                <a:gd name="T10" fmla="*/ 189 w 378"/>
                <a:gd name="T11" fmla="*/ 197 h 480"/>
                <a:gd name="T12" fmla="*/ 359 w 378"/>
                <a:gd name="T13" fmla="*/ 143 h 480"/>
                <a:gd name="T14" fmla="*/ 359 w 378"/>
                <a:gd name="T15" fmla="*/ 192 h 480"/>
                <a:gd name="T16" fmla="*/ 189 w 378"/>
                <a:gd name="T17" fmla="*/ 359 h 480"/>
                <a:gd name="T18" fmla="*/ 189 w 378"/>
                <a:gd name="T19" fmla="*/ 359 h 480"/>
                <a:gd name="T20" fmla="*/ 20 w 378"/>
                <a:gd name="T21" fmla="*/ 280 h 480"/>
                <a:gd name="T22" fmla="*/ 20 w 378"/>
                <a:gd name="T23" fmla="*/ 236 h 480"/>
                <a:gd name="T24" fmla="*/ 189 w 378"/>
                <a:gd name="T25" fmla="*/ 291 h 480"/>
                <a:gd name="T26" fmla="*/ 359 w 378"/>
                <a:gd name="T27" fmla="*/ 236 h 480"/>
                <a:gd name="T28" fmla="*/ 359 w 378"/>
                <a:gd name="T29" fmla="*/ 280 h 480"/>
                <a:gd name="T30" fmla="*/ 189 w 378"/>
                <a:gd name="T31" fmla="*/ 359 h 480"/>
                <a:gd name="T32" fmla="*/ 189 w 378"/>
                <a:gd name="T33" fmla="*/ 20 h 480"/>
                <a:gd name="T34" fmla="*/ 189 w 378"/>
                <a:gd name="T35" fmla="*/ 20 h 480"/>
                <a:gd name="T36" fmla="*/ 359 w 378"/>
                <a:gd name="T37" fmla="*/ 99 h 480"/>
                <a:gd name="T38" fmla="*/ 189 w 378"/>
                <a:gd name="T39" fmla="*/ 178 h 480"/>
                <a:gd name="T40" fmla="*/ 20 w 378"/>
                <a:gd name="T41" fmla="*/ 99 h 480"/>
                <a:gd name="T42" fmla="*/ 189 w 378"/>
                <a:gd name="T43" fmla="*/ 20 h 480"/>
                <a:gd name="T44" fmla="*/ 189 w 378"/>
                <a:gd name="T45" fmla="*/ 0 h 480"/>
                <a:gd name="T46" fmla="*/ 189 w 378"/>
                <a:gd name="T47" fmla="*/ 0 h 480"/>
                <a:gd name="T48" fmla="*/ 0 w 378"/>
                <a:gd name="T49" fmla="*/ 99 h 480"/>
                <a:gd name="T50" fmla="*/ 0 w 378"/>
                <a:gd name="T51" fmla="*/ 102 h 480"/>
                <a:gd name="T52" fmla="*/ 0 w 378"/>
                <a:gd name="T53" fmla="*/ 104 h 480"/>
                <a:gd name="T54" fmla="*/ 0 w 378"/>
                <a:gd name="T55" fmla="*/ 236 h 480"/>
                <a:gd name="T56" fmla="*/ 0 w 378"/>
                <a:gd name="T57" fmla="*/ 368 h 480"/>
                <a:gd name="T58" fmla="*/ 0 w 378"/>
                <a:gd name="T59" fmla="*/ 369 h 480"/>
                <a:gd name="T60" fmla="*/ 0 w 378"/>
                <a:gd name="T61" fmla="*/ 369 h 480"/>
                <a:gd name="T62" fmla="*/ 189 w 378"/>
                <a:gd name="T63" fmla="*/ 467 h 480"/>
                <a:gd name="T64" fmla="*/ 230 w 378"/>
                <a:gd name="T65" fmla="*/ 464 h 480"/>
                <a:gd name="T66" fmla="*/ 260 w 378"/>
                <a:gd name="T67" fmla="*/ 476 h 480"/>
                <a:gd name="T68" fmla="*/ 277 w 378"/>
                <a:gd name="T69" fmla="*/ 444 h 480"/>
                <a:gd name="T70" fmla="*/ 245 w 378"/>
                <a:gd name="T71" fmla="*/ 427 h 480"/>
                <a:gd name="T72" fmla="*/ 228 w 378"/>
                <a:gd name="T73" fmla="*/ 445 h 480"/>
                <a:gd name="T74" fmla="*/ 189 w 378"/>
                <a:gd name="T75" fmla="*/ 447 h 480"/>
                <a:gd name="T76" fmla="*/ 20 w 378"/>
                <a:gd name="T77" fmla="*/ 368 h 480"/>
                <a:gd name="T78" fmla="*/ 20 w 378"/>
                <a:gd name="T79" fmla="*/ 325 h 480"/>
                <a:gd name="T80" fmla="*/ 189 w 378"/>
                <a:gd name="T81" fmla="*/ 379 h 480"/>
                <a:gd name="T82" fmla="*/ 359 w 378"/>
                <a:gd name="T83" fmla="*/ 324 h 480"/>
                <a:gd name="T84" fmla="*/ 359 w 378"/>
                <a:gd name="T85" fmla="*/ 368 h 480"/>
                <a:gd name="T86" fmla="*/ 339 w 378"/>
                <a:gd name="T87" fmla="*/ 404 h 480"/>
                <a:gd name="T88" fmla="*/ 320 w 378"/>
                <a:gd name="T89" fmla="*/ 403 h 480"/>
                <a:gd name="T90" fmla="*/ 304 w 378"/>
                <a:gd name="T91" fmla="*/ 435 h 480"/>
                <a:gd name="T92" fmla="*/ 336 w 378"/>
                <a:gd name="T93" fmla="*/ 452 h 480"/>
                <a:gd name="T94" fmla="*/ 353 w 378"/>
                <a:gd name="T95" fmla="*/ 420 h 480"/>
                <a:gd name="T96" fmla="*/ 352 w 378"/>
                <a:gd name="T97" fmla="*/ 419 h 480"/>
                <a:gd name="T98" fmla="*/ 378 w 378"/>
                <a:gd name="T99" fmla="*/ 369 h 480"/>
                <a:gd name="T100" fmla="*/ 378 w 378"/>
                <a:gd name="T101" fmla="*/ 303 h 480"/>
                <a:gd name="T102" fmla="*/ 378 w 378"/>
                <a:gd name="T103" fmla="*/ 303 h 480"/>
                <a:gd name="T104" fmla="*/ 378 w 378"/>
                <a:gd name="T105" fmla="*/ 302 h 480"/>
                <a:gd name="T106" fmla="*/ 378 w 378"/>
                <a:gd name="T107" fmla="*/ 280 h 480"/>
                <a:gd name="T108" fmla="*/ 378 w 378"/>
                <a:gd name="T109" fmla="*/ 236 h 480"/>
                <a:gd name="T110" fmla="*/ 378 w 378"/>
                <a:gd name="T111" fmla="*/ 104 h 480"/>
                <a:gd name="T112" fmla="*/ 378 w 378"/>
                <a:gd name="T113" fmla="*/ 104 h 480"/>
                <a:gd name="T114" fmla="*/ 378 w 378"/>
                <a:gd name="T115" fmla="*/ 99 h 480"/>
                <a:gd name="T116" fmla="*/ 189 w 378"/>
                <a:gd name="T117" fmla="*/ 0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78" h="480">
                  <a:moveTo>
                    <a:pt x="359" y="192"/>
                  </a:moveTo>
                  <a:lnTo>
                    <a:pt x="359" y="192"/>
                  </a:lnTo>
                  <a:cubicBezTo>
                    <a:pt x="359" y="235"/>
                    <a:pt x="281" y="271"/>
                    <a:pt x="189" y="271"/>
                  </a:cubicBezTo>
                  <a:cubicBezTo>
                    <a:pt x="97" y="271"/>
                    <a:pt x="20" y="235"/>
                    <a:pt x="20" y="192"/>
                  </a:cubicBezTo>
                  <a:lnTo>
                    <a:pt x="20" y="143"/>
                  </a:lnTo>
                  <a:cubicBezTo>
                    <a:pt x="50" y="176"/>
                    <a:pt x="114" y="197"/>
                    <a:pt x="189" y="197"/>
                  </a:cubicBezTo>
                  <a:cubicBezTo>
                    <a:pt x="264" y="197"/>
                    <a:pt x="328" y="176"/>
                    <a:pt x="359" y="143"/>
                  </a:cubicBezTo>
                  <a:lnTo>
                    <a:pt x="359" y="192"/>
                  </a:lnTo>
                  <a:close/>
                  <a:moveTo>
                    <a:pt x="189" y="359"/>
                  </a:moveTo>
                  <a:lnTo>
                    <a:pt x="189" y="359"/>
                  </a:lnTo>
                  <a:cubicBezTo>
                    <a:pt x="97" y="359"/>
                    <a:pt x="20" y="323"/>
                    <a:pt x="20" y="280"/>
                  </a:cubicBezTo>
                  <a:lnTo>
                    <a:pt x="20" y="236"/>
                  </a:lnTo>
                  <a:cubicBezTo>
                    <a:pt x="50" y="269"/>
                    <a:pt x="114" y="291"/>
                    <a:pt x="189" y="291"/>
                  </a:cubicBezTo>
                  <a:cubicBezTo>
                    <a:pt x="264" y="291"/>
                    <a:pt x="328" y="269"/>
                    <a:pt x="359" y="236"/>
                  </a:cubicBezTo>
                  <a:lnTo>
                    <a:pt x="359" y="280"/>
                  </a:lnTo>
                  <a:cubicBezTo>
                    <a:pt x="359" y="323"/>
                    <a:pt x="281" y="359"/>
                    <a:pt x="189" y="359"/>
                  </a:cubicBezTo>
                  <a:close/>
                  <a:moveTo>
                    <a:pt x="189" y="20"/>
                  </a:moveTo>
                  <a:lnTo>
                    <a:pt x="189" y="20"/>
                  </a:lnTo>
                  <a:cubicBezTo>
                    <a:pt x="281" y="20"/>
                    <a:pt x="359" y="56"/>
                    <a:pt x="359" y="99"/>
                  </a:cubicBezTo>
                  <a:cubicBezTo>
                    <a:pt x="359" y="142"/>
                    <a:pt x="281" y="178"/>
                    <a:pt x="189" y="178"/>
                  </a:cubicBezTo>
                  <a:cubicBezTo>
                    <a:pt x="97" y="178"/>
                    <a:pt x="20" y="142"/>
                    <a:pt x="20" y="99"/>
                  </a:cubicBezTo>
                  <a:cubicBezTo>
                    <a:pt x="20" y="56"/>
                    <a:pt x="97" y="20"/>
                    <a:pt x="189" y="20"/>
                  </a:cubicBezTo>
                  <a:close/>
                  <a:moveTo>
                    <a:pt x="189" y="0"/>
                  </a:moveTo>
                  <a:lnTo>
                    <a:pt x="189" y="0"/>
                  </a:lnTo>
                  <a:cubicBezTo>
                    <a:pt x="83" y="0"/>
                    <a:pt x="0" y="44"/>
                    <a:pt x="0" y="99"/>
                  </a:cubicBezTo>
                  <a:cubicBezTo>
                    <a:pt x="0" y="100"/>
                    <a:pt x="0" y="101"/>
                    <a:pt x="0" y="102"/>
                  </a:cubicBezTo>
                  <a:cubicBezTo>
                    <a:pt x="0" y="103"/>
                    <a:pt x="0" y="103"/>
                    <a:pt x="0" y="104"/>
                  </a:cubicBezTo>
                  <a:lnTo>
                    <a:pt x="0" y="236"/>
                  </a:lnTo>
                  <a:lnTo>
                    <a:pt x="0" y="368"/>
                  </a:lnTo>
                  <a:lnTo>
                    <a:pt x="0" y="369"/>
                  </a:lnTo>
                  <a:cubicBezTo>
                    <a:pt x="0" y="369"/>
                    <a:pt x="0" y="369"/>
                    <a:pt x="0" y="369"/>
                  </a:cubicBezTo>
                  <a:cubicBezTo>
                    <a:pt x="1" y="424"/>
                    <a:pt x="84" y="467"/>
                    <a:pt x="189" y="467"/>
                  </a:cubicBezTo>
                  <a:cubicBezTo>
                    <a:pt x="203" y="467"/>
                    <a:pt x="217" y="466"/>
                    <a:pt x="230" y="464"/>
                  </a:cubicBezTo>
                  <a:cubicBezTo>
                    <a:pt x="236" y="474"/>
                    <a:pt x="248" y="480"/>
                    <a:pt x="260" y="476"/>
                  </a:cubicBezTo>
                  <a:cubicBezTo>
                    <a:pt x="274" y="472"/>
                    <a:pt x="281" y="457"/>
                    <a:pt x="277" y="444"/>
                  </a:cubicBezTo>
                  <a:cubicBezTo>
                    <a:pt x="273" y="430"/>
                    <a:pt x="258" y="423"/>
                    <a:pt x="245" y="427"/>
                  </a:cubicBezTo>
                  <a:cubicBezTo>
                    <a:pt x="236" y="430"/>
                    <a:pt x="230" y="436"/>
                    <a:pt x="228" y="445"/>
                  </a:cubicBezTo>
                  <a:cubicBezTo>
                    <a:pt x="215" y="446"/>
                    <a:pt x="202" y="447"/>
                    <a:pt x="189" y="447"/>
                  </a:cubicBezTo>
                  <a:cubicBezTo>
                    <a:pt x="97" y="447"/>
                    <a:pt x="20" y="411"/>
                    <a:pt x="20" y="368"/>
                  </a:cubicBezTo>
                  <a:lnTo>
                    <a:pt x="20" y="325"/>
                  </a:lnTo>
                  <a:cubicBezTo>
                    <a:pt x="50" y="357"/>
                    <a:pt x="114" y="379"/>
                    <a:pt x="189" y="379"/>
                  </a:cubicBezTo>
                  <a:cubicBezTo>
                    <a:pt x="264" y="379"/>
                    <a:pt x="328" y="357"/>
                    <a:pt x="359" y="324"/>
                  </a:cubicBezTo>
                  <a:lnTo>
                    <a:pt x="359" y="368"/>
                  </a:lnTo>
                  <a:cubicBezTo>
                    <a:pt x="359" y="383"/>
                    <a:pt x="349" y="395"/>
                    <a:pt x="339" y="404"/>
                  </a:cubicBezTo>
                  <a:cubicBezTo>
                    <a:pt x="333" y="402"/>
                    <a:pt x="327" y="401"/>
                    <a:pt x="320" y="403"/>
                  </a:cubicBezTo>
                  <a:cubicBezTo>
                    <a:pt x="307" y="407"/>
                    <a:pt x="299" y="422"/>
                    <a:pt x="304" y="435"/>
                  </a:cubicBezTo>
                  <a:cubicBezTo>
                    <a:pt x="308" y="449"/>
                    <a:pt x="322" y="456"/>
                    <a:pt x="336" y="452"/>
                  </a:cubicBezTo>
                  <a:cubicBezTo>
                    <a:pt x="349" y="448"/>
                    <a:pt x="357" y="434"/>
                    <a:pt x="353" y="420"/>
                  </a:cubicBezTo>
                  <a:cubicBezTo>
                    <a:pt x="352" y="420"/>
                    <a:pt x="352" y="419"/>
                    <a:pt x="352" y="419"/>
                  </a:cubicBezTo>
                  <a:cubicBezTo>
                    <a:pt x="369" y="404"/>
                    <a:pt x="378" y="387"/>
                    <a:pt x="378" y="369"/>
                  </a:cubicBezTo>
                  <a:lnTo>
                    <a:pt x="378" y="303"/>
                  </a:lnTo>
                  <a:lnTo>
                    <a:pt x="378" y="303"/>
                  </a:lnTo>
                  <a:cubicBezTo>
                    <a:pt x="378" y="302"/>
                    <a:pt x="378" y="302"/>
                    <a:pt x="378" y="302"/>
                  </a:cubicBezTo>
                  <a:lnTo>
                    <a:pt x="378" y="280"/>
                  </a:lnTo>
                  <a:lnTo>
                    <a:pt x="378" y="236"/>
                  </a:lnTo>
                  <a:lnTo>
                    <a:pt x="378" y="104"/>
                  </a:lnTo>
                  <a:lnTo>
                    <a:pt x="378" y="104"/>
                  </a:lnTo>
                  <a:cubicBezTo>
                    <a:pt x="378" y="102"/>
                    <a:pt x="378" y="101"/>
                    <a:pt x="378" y="99"/>
                  </a:cubicBezTo>
                  <a:cubicBezTo>
                    <a:pt x="378" y="44"/>
                    <a:pt x="295" y="0"/>
                    <a:pt x="189" y="0"/>
                  </a:cubicBezTo>
                  <a:close/>
                </a:path>
              </a:pathLst>
            </a:custGeom>
            <a:grpFill/>
            <a:ln w="0">
              <a:noFill/>
              <a:prstDash val="solid"/>
              <a:round/>
              <a:headEnd/>
              <a:tailEnd/>
            </a:ln>
          </p:spPr>
          <p:txBody>
            <a:bodyPr/>
            <a:lstStyle/>
            <a:p>
              <a:pPr defTabSz="543689">
                <a:defRPr/>
              </a:pPr>
              <a:endParaRPr lang="zh-CN" altLang="en-US" sz="3201"/>
            </a:p>
          </p:txBody>
        </p:sp>
        <p:sp>
          <p:nvSpPr>
            <p:cNvPr id="514" name="Freeform 220"/>
            <p:cNvSpPr>
              <a:spLocks/>
            </p:cNvSpPr>
            <p:nvPr/>
          </p:nvSpPr>
          <p:spPr bwMode="auto">
            <a:xfrm>
              <a:off x="8435975" y="2403475"/>
              <a:ext cx="26988" cy="25400"/>
            </a:xfrm>
            <a:custGeom>
              <a:avLst/>
              <a:gdLst>
                <a:gd name="T0" fmla="*/ 3 w 29"/>
                <a:gd name="T1" fmla="*/ 7 h 26"/>
                <a:gd name="T2" fmla="*/ 3 w 29"/>
                <a:gd name="T3" fmla="*/ 7 h 26"/>
                <a:gd name="T4" fmla="*/ 9 w 29"/>
                <a:gd name="T5" fmla="*/ 23 h 26"/>
                <a:gd name="T6" fmla="*/ 26 w 29"/>
                <a:gd name="T7" fmla="*/ 19 h 26"/>
                <a:gd name="T8" fmla="*/ 19 w 29"/>
                <a:gd name="T9" fmla="*/ 4 h 26"/>
                <a:gd name="T10" fmla="*/ 3 w 29"/>
                <a:gd name="T11" fmla="*/ 7 h 26"/>
              </a:gdLst>
              <a:ahLst/>
              <a:cxnLst>
                <a:cxn ang="0">
                  <a:pos x="T0" y="T1"/>
                </a:cxn>
                <a:cxn ang="0">
                  <a:pos x="T2" y="T3"/>
                </a:cxn>
                <a:cxn ang="0">
                  <a:pos x="T4" y="T5"/>
                </a:cxn>
                <a:cxn ang="0">
                  <a:pos x="T6" y="T7"/>
                </a:cxn>
                <a:cxn ang="0">
                  <a:pos x="T8" y="T9"/>
                </a:cxn>
                <a:cxn ang="0">
                  <a:pos x="T10" y="T11"/>
                </a:cxn>
              </a:cxnLst>
              <a:rect l="0" t="0" r="r" b="b"/>
              <a:pathLst>
                <a:path w="29" h="26">
                  <a:moveTo>
                    <a:pt x="3" y="7"/>
                  </a:moveTo>
                  <a:lnTo>
                    <a:pt x="3" y="7"/>
                  </a:lnTo>
                  <a:cubicBezTo>
                    <a:pt x="0" y="12"/>
                    <a:pt x="3" y="19"/>
                    <a:pt x="9" y="23"/>
                  </a:cubicBezTo>
                  <a:cubicBezTo>
                    <a:pt x="16" y="26"/>
                    <a:pt x="23" y="24"/>
                    <a:pt x="26" y="19"/>
                  </a:cubicBezTo>
                  <a:cubicBezTo>
                    <a:pt x="29" y="14"/>
                    <a:pt x="26" y="7"/>
                    <a:pt x="19" y="4"/>
                  </a:cubicBezTo>
                  <a:cubicBezTo>
                    <a:pt x="13" y="0"/>
                    <a:pt x="5" y="2"/>
                    <a:pt x="3" y="7"/>
                  </a:cubicBezTo>
                  <a:close/>
                </a:path>
              </a:pathLst>
            </a:custGeom>
            <a:grpFill/>
            <a:ln w="0">
              <a:noFill/>
              <a:prstDash val="solid"/>
              <a:round/>
              <a:headEnd/>
              <a:tailEnd/>
            </a:ln>
          </p:spPr>
          <p:txBody>
            <a:bodyPr/>
            <a:lstStyle/>
            <a:p>
              <a:pPr defTabSz="543689">
                <a:defRPr/>
              </a:pPr>
              <a:endParaRPr lang="zh-CN" altLang="en-US" sz="3201"/>
            </a:p>
          </p:txBody>
        </p:sp>
        <p:sp>
          <p:nvSpPr>
            <p:cNvPr id="515" name="Freeform 221"/>
            <p:cNvSpPr>
              <a:spLocks/>
            </p:cNvSpPr>
            <p:nvPr/>
          </p:nvSpPr>
          <p:spPr bwMode="auto">
            <a:xfrm>
              <a:off x="8435975" y="2319338"/>
              <a:ext cx="26988" cy="25400"/>
            </a:xfrm>
            <a:custGeom>
              <a:avLst/>
              <a:gdLst>
                <a:gd name="T0" fmla="*/ 19 w 29"/>
                <a:gd name="T1" fmla="*/ 3 h 26"/>
                <a:gd name="T2" fmla="*/ 19 w 29"/>
                <a:gd name="T3" fmla="*/ 3 h 26"/>
                <a:gd name="T4" fmla="*/ 3 w 29"/>
                <a:gd name="T5" fmla="*/ 7 h 26"/>
                <a:gd name="T6" fmla="*/ 9 w 29"/>
                <a:gd name="T7" fmla="*/ 22 h 26"/>
                <a:gd name="T8" fmla="*/ 26 w 29"/>
                <a:gd name="T9" fmla="*/ 19 h 26"/>
                <a:gd name="T10" fmla="*/ 19 w 29"/>
                <a:gd name="T11" fmla="*/ 3 h 26"/>
              </a:gdLst>
              <a:ahLst/>
              <a:cxnLst>
                <a:cxn ang="0">
                  <a:pos x="T0" y="T1"/>
                </a:cxn>
                <a:cxn ang="0">
                  <a:pos x="T2" y="T3"/>
                </a:cxn>
                <a:cxn ang="0">
                  <a:pos x="T4" y="T5"/>
                </a:cxn>
                <a:cxn ang="0">
                  <a:pos x="T6" y="T7"/>
                </a:cxn>
                <a:cxn ang="0">
                  <a:pos x="T8" y="T9"/>
                </a:cxn>
                <a:cxn ang="0">
                  <a:pos x="T10" y="T11"/>
                </a:cxn>
              </a:cxnLst>
              <a:rect l="0" t="0" r="r" b="b"/>
              <a:pathLst>
                <a:path w="29" h="26">
                  <a:moveTo>
                    <a:pt x="19" y="3"/>
                  </a:moveTo>
                  <a:lnTo>
                    <a:pt x="19" y="3"/>
                  </a:lnTo>
                  <a:cubicBezTo>
                    <a:pt x="13" y="0"/>
                    <a:pt x="5" y="2"/>
                    <a:pt x="3" y="7"/>
                  </a:cubicBezTo>
                  <a:cubicBezTo>
                    <a:pt x="0" y="12"/>
                    <a:pt x="3" y="19"/>
                    <a:pt x="9" y="22"/>
                  </a:cubicBezTo>
                  <a:cubicBezTo>
                    <a:pt x="16" y="26"/>
                    <a:pt x="23" y="24"/>
                    <a:pt x="26" y="19"/>
                  </a:cubicBezTo>
                  <a:cubicBezTo>
                    <a:pt x="29" y="13"/>
                    <a:pt x="26" y="7"/>
                    <a:pt x="19" y="3"/>
                  </a:cubicBezTo>
                  <a:close/>
                </a:path>
              </a:pathLst>
            </a:custGeom>
            <a:grpFill/>
            <a:ln w="0">
              <a:noFill/>
              <a:prstDash val="solid"/>
              <a:round/>
              <a:headEnd/>
              <a:tailEnd/>
            </a:ln>
          </p:spPr>
          <p:txBody>
            <a:bodyPr/>
            <a:lstStyle/>
            <a:p>
              <a:pPr defTabSz="543689">
                <a:defRPr/>
              </a:pPr>
              <a:endParaRPr lang="zh-CN" altLang="en-US" sz="3201"/>
            </a:p>
          </p:txBody>
        </p:sp>
        <p:sp>
          <p:nvSpPr>
            <p:cNvPr id="516" name="Freeform 222"/>
            <p:cNvSpPr>
              <a:spLocks/>
            </p:cNvSpPr>
            <p:nvPr/>
          </p:nvSpPr>
          <p:spPr bwMode="auto">
            <a:xfrm>
              <a:off x="8435975" y="2235200"/>
              <a:ext cx="26988" cy="23813"/>
            </a:xfrm>
            <a:custGeom>
              <a:avLst/>
              <a:gdLst>
                <a:gd name="T0" fmla="*/ 19 w 29"/>
                <a:gd name="T1" fmla="*/ 3 h 25"/>
                <a:gd name="T2" fmla="*/ 19 w 29"/>
                <a:gd name="T3" fmla="*/ 3 h 25"/>
                <a:gd name="T4" fmla="*/ 3 w 29"/>
                <a:gd name="T5" fmla="*/ 6 h 25"/>
                <a:gd name="T6" fmla="*/ 9 w 29"/>
                <a:gd name="T7" fmla="*/ 22 h 25"/>
                <a:gd name="T8" fmla="*/ 26 w 29"/>
                <a:gd name="T9" fmla="*/ 18 h 25"/>
                <a:gd name="T10" fmla="*/ 19 w 29"/>
                <a:gd name="T11" fmla="*/ 3 h 25"/>
              </a:gdLst>
              <a:ahLst/>
              <a:cxnLst>
                <a:cxn ang="0">
                  <a:pos x="T0" y="T1"/>
                </a:cxn>
                <a:cxn ang="0">
                  <a:pos x="T2" y="T3"/>
                </a:cxn>
                <a:cxn ang="0">
                  <a:pos x="T4" y="T5"/>
                </a:cxn>
                <a:cxn ang="0">
                  <a:pos x="T6" y="T7"/>
                </a:cxn>
                <a:cxn ang="0">
                  <a:pos x="T8" y="T9"/>
                </a:cxn>
                <a:cxn ang="0">
                  <a:pos x="T10" y="T11"/>
                </a:cxn>
              </a:cxnLst>
              <a:rect l="0" t="0" r="r" b="b"/>
              <a:pathLst>
                <a:path w="29" h="25">
                  <a:moveTo>
                    <a:pt x="19" y="3"/>
                  </a:moveTo>
                  <a:lnTo>
                    <a:pt x="19" y="3"/>
                  </a:lnTo>
                  <a:cubicBezTo>
                    <a:pt x="13" y="0"/>
                    <a:pt x="5" y="1"/>
                    <a:pt x="3" y="6"/>
                  </a:cubicBezTo>
                  <a:cubicBezTo>
                    <a:pt x="0" y="12"/>
                    <a:pt x="3" y="19"/>
                    <a:pt x="9" y="22"/>
                  </a:cubicBezTo>
                  <a:cubicBezTo>
                    <a:pt x="16" y="25"/>
                    <a:pt x="23" y="24"/>
                    <a:pt x="26" y="18"/>
                  </a:cubicBezTo>
                  <a:cubicBezTo>
                    <a:pt x="29" y="13"/>
                    <a:pt x="26" y="6"/>
                    <a:pt x="19" y="3"/>
                  </a:cubicBezTo>
                  <a:close/>
                </a:path>
              </a:pathLst>
            </a:custGeom>
            <a:grpFill/>
            <a:ln w="0">
              <a:noFill/>
              <a:prstDash val="solid"/>
              <a:round/>
              <a:headEnd/>
              <a:tailEnd/>
            </a:ln>
          </p:spPr>
          <p:txBody>
            <a:bodyPr/>
            <a:lstStyle/>
            <a:p>
              <a:pPr defTabSz="543689">
                <a:defRPr/>
              </a:pPr>
              <a:endParaRPr lang="zh-CN" altLang="en-US" sz="3201"/>
            </a:p>
          </p:txBody>
        </p:sp>
      </p:grpSp>
      <p:grpSp>
        <p:nvGrpSpPr>
          <p:cNvPr id="517" name="组合 16582"/>
          <p:cNvGrpSpPr/>
          <p:nvPr/>
        </p:nvGrpSpPr>
        <p:grpSpPr>
          <a:xfrm>
            <a:off x="7959308" y="4600296"/>
            <a:ext cx="279619" cy="295752"/>
            <a:chOff x="8407400" y="2055813"/>
            <a:chExt cx="360363" cy="458788"/>
          </a:xfrm>
          <a:solidFill>
            <a:srgbClr val="3C3C3B"/>
          </a:solidFill>
        </p:grpSpPr>
        <p:sp>
          <p:nvSpPr>
            <p:cNvPr id="518" name="Freeform 219"/>
            <p:cNvSpPr>
              <a:spLocks noEditPoints="1"/>
            </p:cNvSpPr>
            <p:nvPr/>
          </p:nvSpPr>
          <p:spPr bwMode="auto">
            <a:xfrm>
              <a:off x="8407400" y="2055813"/>
              <a:ext cx="360363" cy="458788"/>
            </a:xfrm>
            <a:custGeom>
              <a:avLst/>
              <a:gdLst>
                <a:gd name="T0" fmla="*/ 359 w 378"/>
                <a:gd name="T1" fmla="*/ 192 h 480"/>
                <a:gd name="T2" fmla="*/ 359 w 378"/>
                <a:gd name="T3" fmla="*/ 192 h 480"/>
                <a:gd name="T4" fmla="*/ 189 w 378"/>
                <a:gd name="T5" fmla="*/ 271 h 480"/>
                <a:gd name="T6" fmla="*/ 20 w 378"/>
                <a:gd name="T7" fmla="*/ 192 h 480"/>
                <a:gd name="T8" fmla="*/ 20 w 378"/>
                <a:gd name="T9" fmla="*/ 143 h 480"/>
                <a:gd name="T10" fmla="*/ 189 w 378"/>
                <a:gd name="T11" fmla="*/ 197 h 480"/>
                <a:gd name="T12" fmla="*/ 359 w 378"/>
                <a:gd name="T13" fmla="*/ 143 h 480"/>
                <a:gd name="T14" fmla="*/ 359 w 378"/>
                <a:gd name="T15" fmla="*/ 192 h 480"/>
                <a:gd name="T16" fmla="*/ 189 w 378"/>
                <a:gd name="T17" fmla="*/ 359 h 480"/>
                <a:gd name="T18" fmla="*/ 189 w 378"/>
                <a:gd name="T19" fmla="*/ 359 h 480"/>
                <a:gd name="T20" fmla="*/ 20 w 378"/>
                <a:gd name="T21" fmla="*/ 280 h 480"/>
                <a:gd name="T22" fmla="*/ 20 w 378"/>
                <a:gd name="T23" fmla="*/ 236 h 480"/>
                <a:gd name="T24" fmla="*/ 189 w 378"/>
                <a:gd name="T25" fmla="*/ 291 h 480"/>
                <a:gd name="T26" fmla="*/ 359 w 378"/>
                <a:gd name="T27" fmla="*/ 236 h 480"/>
                <a:gd name="T28" fmla="*/ 359 w 378"/>
                <a:gd name="T29" fmla="*/ 280 h 480"/>
                <a:gd name="T30" fmla="*/ 189 w 378"/>
                <a:gd name="T31" fmla="*/ 359 h 480"/>
                <a:gd name="T32" fmla="*/ 189 w 378"/>
                <a:gd name="T33" fmla="*/ 20 h 480"/>
                <a:gd name="T34" fmla="*/ 189 w 378"/>
                <a:gd name="T35" fmla="*/ 20 h 480"/>
                <a:gd name="T36" fmla="*/ 359 w 378"/>
                <a:gd name="T37" fmla="*/ 99 h 480"/>
                <a:gd name="T38" fmla="*/ 189 w 378"/>
                <a:gd name="T39" fmla="*/ 178 h 480"/>
                <a:gd name="T40" fmla="*/ 20 w 378"/>
                <a:gd name="T41" fmla="*/ 99 h 480"/>
                <a:gd name="T42" fmla="*/ 189 w 378"/>
                <a:gd name="T43" fmla="*/ 20 h 480"/>
                <a:gd name="T44" fmla="*/ 189 w 378"/>
                <a:gd name="T45" fmla="*/ 0 h 480"/>
                <a:gd name="T46" fmla="*/ 189 w 378"/>
                <a:gd name="T47" fmla="*/ 0 h 480"/>
                <a:gd name="T48" fmla="*/ 0 w 378"/>
                <a:gd name="T49" fmla="*/ 99 h 480"/>
                <a:gd name="T50" fmla="*/ 0 w 378"/>
                <a:gd name="T51" fmla="*/ 102 h 480"/>
                <a:gd name="T52" fmla="*/ 0 w 378"/>
                <a:gd name="T53" fmla="*/ 104 h 480"/>
                <a:gd name="T54" fmla="*/ 0 w 378"/>
                <a:gd name="T55" fmla="*/ 236 h 480"/>
                <a:gd name="T56" fmla="*/ 0 w 378"/>
                <a:gd name="T57" fmla="*/ 368 h 480"/>
                <a:gd name="T58" fmla="*/ 0 w 378"/>
                <a:gd name="T59" fmla="*/ 369 h 480"/>
                <a:gd name="T60" fmla="*/ 0 w 378"/>
                <a:gd name="T61" fmla="*/ 369 h 480"/>
                <a:gd name="T62" fmla="*/ 189 w 378"/>
                <a:gd name="T63" fmla="*/ 467 h 480"/>
                <a:gd name="T64" fmla="*/ 230 w 378"/>
                <a:gd name="T65" fmla="*/ 464 h 480"/>
                <a:gd name="T66" fmla="*/ 260 w 378"/>
                <a:gd name="T67" fmla="*/ 476 h 480"/>
                <a:gd name="T68" fmla="*/ 277 w 378"/>
                <a:gd name="T69" fmla="*/ 444 h 480"/>
                <a:gd name="T70" fmla="*/ 245 w 378"/>
                <a:gd name="T71" fmla="*/ 427 h 480"/>
                <a:gd name="T72" fmla="*/ 228 w 378"/>
                <a:gd name="T73" fmla="*/ 445 h 480"/>
                <a:gd name="T74" fmla="*/ 189 w 378"/>
                <a:gd name="T75" fmla="*/ 447 h 480"/>
                <a:gd name="T76" fmla="*/ 20 w 378"/>
                <a:gd name="T77" fmla="*/ 368 h 480"/>
                <a:gd name="T78" fmla="*/ 20 w 378"/>
                <a:gd name="T79" fmla="*/ 325 h 480"/>
                <a:gd name="T80" fmla="*/ 189 w 378"/>
                <a:gd name="T81" fmla="*/ 379 h 480"/>
                <a:gd name="T82" fmla="*/ 359 w 378"/>
                <a:gd name="T83" fmla="*/ 324 h 480"/>
                <a:gd name="T84" fmla="*/ 359 w 378"/>
                <a:gd name="T85" fmla="*/ 368 h 480"/>
                <a:gd name="T86" fmla="*/ 339 w 378"/>
                <a:gd name="T87" fmla="*/ 404 h 480"/>
                <a:gd name="T88" fmla="*/ 320 w 378"/>
                <a:gd name="T89" fmla="*/ 403 h 480"/>
                <a:gd name="T90" fmla="*/ 304 w 378"/>
                <a:gd name="T91" fmla="*/ 435 h 480"/>
                <a:gd name="T92" fmla="*/ 336 w 378"/>
                <a:gd name="T93" fmla="*/ 452 h 480"/>
                <a:gd name="T94" fmla="*/ 353 w 378"/>
                <a:gd name="T95" fmla="*/ 420 h 480"/>
                <a:gd name="T96" fmla="*/ 352 w 378"/>
                <a:gd name="T97" fmla="*/ 419 h 480"/>
                <a:gd name="T98" fmla="*/ 378 w 378"/>
                <a:gd name="T99" fmla="*/ 369 h 480"/>
                <a:gd name="T100" fmla="*/ 378 w 378"/>
                <a:gd name="T101" fmla="*/ 303 h 480"/>
                <a:gd name="T102" fmla="*/ 378 w 378"/>
                <a:gd name="T103" fmla="*/ 303 h 480"/>
                <a:gd name="T104" fmla="*/ 378 w 378"/>
                <a:gd name="T105" fmla="*/ 302 h 480"/>
                <a:gd name="T106" fmla="*/ 378 w 378"/>
                <a:gd name="T107" fmla="*/ 280 h 480"/>
                <a:gd name="T108" fmla="*/ 378 w 378"/>
                <a:gd name="T109" fmla="*/ 236 h 480"/>
                <a:gd name="T110" fmla="*/ 378 w 378"/>
                <a:gd name="T111" fmla="*/ 104 h 480"/>
                <a:gd name="T112" fmla="*/ 378 w 378"/>
                <a:gd name="T113" fmla="*/ 104 h 480"/>
                <a:gd name="T114" fmla="*/ 378 w 378"/>
                <a:gd name="T115" fmla="*/ 99 h 480"/>
                <a:gd name="T116" fmla="*/ 189 w 378"/>
                <a:gd name="T117" fmla="*/ 0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78" h="480">
                  <a:moveTo>
                    <a:pt x="359" y="192"/>
                  </a:moveTo>
                  <a:lnTo>
                    <a:pt x="359" y="192"/>
                  </a:lnTo>
                  <a:cubicBezTo>
                    <a:pt x="359" y="235"/>
                    <a:pt x="281" y="271"/>
                    <a:pt x="189" y="271"/>
                  </a:cubicBezTo>
                  <a:cubicBezTo>
                    <a:pt x="97" y="271"/>
                    <a:pt x="20" y="235"/>
                    <a:pt x="20" y="192"/>
                  </a:cubicBezTo>
                  <a:lnTo>
                    <a:pt x="20" y="143"/>
                  </a:lnTo>
                  <a:cubicBezTo>
                    <a:pt x="50" y="176"/>
                    <a:pt x="114" y="197"/>
                    <a:pt x="189" y="197"/>
                  </a:cubicBezTo>
                  <a:cubicBezTo>
                    <a:pt x="264" y="197"/>
                    <a:pt x="328" y="176"/>
                    <a:pt x="359" y="143"/>
                  </a:cubicBezTo>
                  <a:lnTo>
                    <a:pt x="359" y="192"/>
                  </a:lnTo>
                  <a:close/>
                  <a:moveTo>
                    <a:pt x="189" y="359"/>
                  </a:moveTo>
                  <a:lnTo>
                    <a:pt x="189" y="359"/>
                  </a:lnTo>
                  <a:cubicBezTo>
                    <a:pt x="97" y="359"/>
                    <a:pt x="20" y="323"/>
                    <a:pt x="20" y="280"/>
                  </a:cubicBezTo>
                  <a:lnTo>
                    <a:pt x="20" y="236"/>
                  </a:lnTo>
                  <a:cubicBezTo>
                    <a:pt x="50" y="269"/>
                    <a:pt x="114" y="291"/>
                    <a:pt x="189" y="291"/>
                  </a:cubicBezTo>
                  <a:cubicBezTo>
                    <a:pt x="264" y="291"/>
                    <a:pt x="328" y="269"/>
                    <a:pt x="359" y="236"/>
                  </a:cubicBezTo>
                  <a:lnTo>
                    <a:pt x="359" y="280"/>
                  </a:lnTo>
                  <a:cubicBezTo>
                    <a:pt x="359" y="323"/>
                    <a:pt x="281" y="359"/>
                    <a:pt x="189" y="359"/>
                  </a:cubicBezTo>
                  <a:close/>
                  <a:moveTo>
                    <a:pt x="189" y="20"/>
                  </a:moveTo>
                  <a:lnTo>
                    <a:pt x="189" y="20"/>
                  </a:lnTo>
                  <a:cubicBezTo>
                    <a:pt x="281" y="20"/>
                    <a:pt x="359" y="56"/>
                    <a:pt x="359" y="99"/>
                  </a:cubicBezTo>
                  <a:cubicBezTo>
                    <a:pt x="359" y="142"/>
                    <a:pt x="281" y="178"/>
                    <a:pt x="189" y="178"/>
                  </a:cubicBezTo>
                  <a:cubicBezTo>
                    <a:pt x="97" y="178"/>
                    <a:pt x="20" y="142"/>
                    <a:pt x="20" y="99"/>
                  </a:cubicBezTo>
                  <a:cubicBezTo>
                    <a:pt x="20" y="56"/>
                    <a:pt x="97" y="20"/>
                    <a:pt x="189" y="20"/>
                  </a:cubicBezTo>
                  <a:close/>
                  <a:moveTo>
                    <a:pt x="189" y="0"/>
                  </a:moveTo>
                  <a:lnTo>
                    <a:pt x="189" y="0"/>
                  </a:lnTo>
                  <a:cubicBezTo>
                    <a:pt x="83" y="0"/>
                    <a:pt x="0" y="44"/>
                    <a:pt x="0" y="99"/>
                  </a:cubicBezTo>
                  <a:cubicBezTo>
                    <a:pt x="0" y="100"/>
                    <a:pt x="0" y="101"/>
                    <a:pt x="0" y="102"/>
                  </a:cubicBezTo>
                  <a:cubicBezTo>
                    <a:pt x="0" y="103"/>
                    <a:pt x="0" y="103"/>
                    <a:pt x="0" y="104"/>
                  </a:cubicBezTo>
                  <a:lnTo>
                    <a:pt x="0" y="236"/>
                  </a:lnTo>
                  <a:lnTo>
                    <a:pt x="0" y="368"/>
                  </a:lnTo>
                  <a:lnTo>
                    <a:pt x="0" y="369"/>
                  </a:lnTo>
                  <a:cubicBezTo>
                    <a:pt x="0" y="369"/>
                    <a:pt x="0" y="369"/>
                    <a:pt x="0" y="369"/>
                  </a:cubicBezTo>
                  <a:cubicBezTo>
                    <a:pt x="1" y="424"/>
                    <a:pt x="84" y="467"/>
                    <a:pt x="189" y="467"/>
                  </a:cubicBezTo>
                  <a:cubicBezTo>
                    <a:pt x="203" y="467"/>
                    <a:pt x="217" y="466"/>
                    <a:pt x="230" y="464"/>
                  </a:cubicBezTo>
                  <a:cubicBezTo>
                    <a:pt x="236" y="474"/>
                    <a:pt x="248" y="480"/>
                    <a:pt x="260" y="476"/>
                  </a:cubicBezTo>
                  <a:cubicBezTo>
                    <a:pt x="274" y="472"/>
                    <a:pt x="281" y="457"/>
                    <a:pt x="277" y="444"/>
                  </a:cubicBezTo>
                  <a:cubicBezTo>
                    <a:pt x="273" y="430"/>
                    <a:pt x="258" y="423"/>
                    <a:pt x="245" y="427"/>
                  </a:cubicBezTo>
                  <a:cubicBezTo>
                    <a:pt x="236" y="430"/>
                    <a:pt x="230" y="436"/>
                    <a:pt x="228" y="445"/>
                  </a:cubicBezTo>
                  <a:cubicBezTo>
                    <a:pt x="215" y="446"/>
                    <a:pt x="202" y="447"/>
                    <a:pt x="189" y="447"/>
                  </a:cubicBezTo>
                  <a:cubicBezTo>
                    <a:pt x="97" y="447"/>
                    <a:pt x="20" y="411"/>
                    <a:pt x="20" y="368"/>
                  </a:cubicBezTo>
                  <a:lnTo>
                    <a:pt x="20" y="325"/>
                  </a:lnTo>
                  <a:cubicBezTo>
                    <a:pt x="50" y="357"/>
                    <a:pt x="114" y="379"/>
                    <a:pt x="189" y="379"/>
                  </a:cubicBezTo>
                  <a:cubicBezTo>
                    <a:pt x="264" y="379"/>
                    <a:pt x="328" y="357"/>
                    <a:pt x="359" y="324"/>
                  </a:cubicBezTo>
                  <a:lnTo>
                    <a:pt x="359" y="368"/>
                  </a:lnTo>
                  <a:cubicBezTo>
                    <a:pt x="359" y="383"/>
                    <a:pt x="349" y="395"/>
                    <a:pt x="339" y="404"/>
                  </a:cubicBezTo>
                  <a:cubicBezTo>
                    <a:pt x="333" y="402"/>
                    <a:pt x="327" y="401"/>
                    <a:pt x="320" y="403"/>
                  </a:cubicBezTo>
                  <a:cubicBezTo>
                    <a:pt x="307" y="407"/>
                    <a:pt x="299" y="422"/>
                    <a:pt x="304" y="435"/>
                  </a:cubicBezTo>
                  <a:cubicBezTo>
                    <a:pt x="308" y="449"/>
                    <a:pt x="322" y="456"/>
                    <a:pt x="336" y="452"/>
                  </a:cubicBezTo>
                  <a:cubicBezTo>
                    <a:pt x="349" y="448"/>
                    <a:pt x="357" y="434"/>
                    <a:pt x="353" y="420"/>
                  </a:cubicBezTo>
                  <a:cubicBezTo>
                    <a:pt x="352" y="420"/>
                    <a:pt x="352" y="419"/>
                    <a:pt x="352" y="419"/>
                  </a:cubicBezTo>
                  <a:cubicBezTo>
                    <a:pt x="369" y="404"/>
                    <a:pt x="378" y="387"/>
                    <a:pt x="378" y="369"/>
                  </a:cubicBezTo>
                  <a:lnTo>
                    <a:pt x="378" y="303"/>
                  </a:lnTo>
                  <a:lnTo>
                    <a:pt x="378" y="303"/>
                  </a:lnTo>
                  <a:cubicBezTo>
                    <a:pt x="378" y="302"/>
                    <a:pt x="378" y="302"/>
                    <a:pt x="378" y="302"/>
                  </a:cubicBezTo>
                  <a:lnTo>
                    <a:pt x="378" y="280"/>
                  </a:lnTo>
                  <a:lnTo>
                    <a:pt x="378" y="236"/>
                  </a:lnTo>
                  <a:lnTo>
                    <a:pt x="378" y="104"/>
                  </a:lnTo>
                  <a:lnTo>
                    <a:pt x="378" y="104"/>
                  </a:lnTo>
                  <a:cubicBezTo>
                    <a:pt x="378" y="102"/>
                    <a:pt x="378" y="101"/>
                    <a:pt x="378" y="99"/>
                  </a:cubicBezTo>
                  <a:cubicBezTo>
                    <a:pt x="378" y="44"/>
                    <a:pt x="295" y="0"/>
                    <a:pt x="189" y="0"/>
                  </a:cubicBezTo>
                  <a:close/>
                </a:path>
              </a:pathLst>
            </a:custGeom>
            <a:grpFill/>
            <a:ln w="0">
              <a:noFill/>
              <a:prstDash val="solid"/>
              <a:round/>
              <a:headEnd/>
              <a:tailEnd/>
            </a:ln>
          </p:spPr>
          <p:txBody>
            <a:bodyPr/>
            <a:lstStyle/>
            <a:p>
              <a:pPr defTabSz="543689">
                <a:defRPr/>
              </a:pPr>
              <a:endParaRPr lang="zh-CN" altLang="en-US" sz="3201"/>
            </a:p>
          </p:txBody>
        </p:sp>
        <p:sp>
          <p:nvSpPr>
            <p:cNvPr id="519" name="Freeform 220"/>
            <p:cNvSpPr>
              <a:spLocks/>
            </p:cNvSpPr>
            <p:nvPr/>
          </p:nvSpPr>
          <p:spPr bwMode="auto">
            <a:xfrm>
              <a:off x="8435975" y="2403475"/>
              <a:ext cx="26988" cy="25400"/>
            </a:xfrm>
            <a:custGeom>
              <a:avLst/>
              <a:gdLst>
                <a:gd name="T0" fmla="*/ 3 w 29"/>
                <a:gd name="T1" fmla="*/ 7 h 26"/>
                <a:gd name="T2" fmla="*/ 3 w 29"/>
                <a:gd name="T3" fmla="*/ 7 h 26"/>
                <a:gd name="T4" fmla="*/ 9 w 29"/>
                <a:gd name="T5" fmla="*/ 23 h 26"/>
                <a:gd name="T6" fmla="*/ 26 w 29"/>
                <a:gd name="T7" fmla="*/ 19 h 26"/>
                <a:gd name="T8" fmla="*/ 19 w 29"/>
                <a:gd name="T9" fmla="*/ 4 h 26"/>
                <a:gd name="T10" fmla="*/ 3 w 29"/>
                <a:gd name="T11" fmla="*/ 7 h 26"/>
              </a:gdLst>
              <a:ahLst/>
              <a:cxnLst>
                <a:cxn ang="0">
                  <a:pos x="T0" y="T1"/>
                </a:cxn>
                <a:cxn ang="0">
                  <a:pos x="T2" y="T3"/>
                </a:cxn>
                <a:cxn ang="0">
                  <a:pos x="T4" y="T5"/>
                </a:cxn>
                <a:cxn ang="0">
                  <a:pos x="T6" y="T7"/>
                </a:cxn>
                <a:cxn ang="0">
                  <a:pos x="T8" y="T9"/>
                </a:cxn>
                <a:cxn ang="0">
                  <a:pos x="T10" y="T11"/>
                </a:cxn>
              </a:cxnLst>
              <a:rect l="0" t="0" r="r" b="b"/>
              <a:pathLst>
                <a:path w="29" h="26">
                  <a:moveTo>
                    <a:pt x="3" y="7"/>
                  </a:moveTo>
                  <a:lnTo>
                    <a:pt x="3" y="7"/>
                  </a:lnTo>
                  <a:cubicBezTo>
                    <a:pt x="0" y="12"/>
                    <a:pt x="3" y="19"/>
                    <a:pt x="9" y="23"/>
                  </a:cubicBezTo>
                  <a:cubicBezTo>
                    <a:pt x="16" y="26"/>
                    <a:pt x="23" y="24"/>
                    <a:pt x="26" y="19"/>
                  </a:cubicBezTo>
                  <a:cubicBezTo>
                    <a:pt x="29" y="14"/>
                    <a:pt x="26" y="7"/>
                    <a:pt x="19" y="4"/>
                  </a:cubicBezTo>
                  <a:cubicBezTo>
                    <a:pt x="13" y="0"/>
                    <a:pt x="5" y="2"/>
                    <a:pt x="3" y="7"/>
                  </a:cubicBezTo>
                  <a:close/>
                </a:path>
              </a:pathLst>
            </a:custGeom>
            <a:grpFill/>
            <a:ln w="0">
              <a:noFill/>
              <a:prstDash val="solid"/>
              <a:round/>
              <a:headEnd/>
              <a:tailEnd/>
            </a:ln>
          </p:spPr>
          <p:txBody>
            <a:bodyPr/>
            <a:lstStyle/>
            <a:p>
              <a:pPr defTabSz="543689">
                <a:defRPr/>
              </a:pPr>
              <a:endParaRPr lang="zh-CN" altLang="en-US" sz="3201"/>
            </a:p>
          </p:txBody>
        </p:sp>
        <p:sp>
          <p:nvSpPr>
            <p:cNvPr id="520" name="Freeform 221"/>
            <p:cNvSpPr>
              <a:spLocks/>
            </p:cNvSpPr>
            <p:nvPr/>
          </p:nvSpPr>
          <p:spPr bwMode="auto">
            <a:xfrm>
              <a:off x="8435975" y="2319338"/>
              <a:ext cx="26988" cy="25400"/>
            </a:xfrm>
            <a:custGeom>
              <a:avLst/>
              <a:gdLst>
                <a:gd name="T0" fmla="*/ 19 w 29"/>
                <a:gd name="T1" fmla="*/ 3 h 26"/>
                <a:gd name="T2" fmla="*/ 19 w 29"/>
                <a:gd name="T3" fmla="*/ 3 h 26"/>
                <a:gd name="T4" fmla="*/ 3 w 29"/>
                <a:gd name="T5" fmla="*/ 7 h 26"/>
                <a:gd name="T6" fmla="*/ 9 w 29"/>
                <a:gd name="T7" fmla="*/ 22 h 26"/>
                <a:gd name="T8" fmla="*/ 26 w 29"/>
                <a:gd name="T9" fmla="*/ 19 h 26"/>
                <a:gd name="T10" fmla="*/ 19 w 29"/>
                <a:gd name="T11" fmla="*/ 3 h 26"/>
              </a:gdLst>
              <a:ahLst/>
              <a:cxnLst>
                <a:cxn ang="0">
                  <a:pos x="T0" y="T1"/>
                </a:cxn>
                <a:cxn ang="0">
                  <a:pos x="T2" y="T3"/>
                </a:cxn>
                <a:cxn ang="0">
                  <a:pos x="T4" y="T5"/>
                </a:cxn>
                <a:cxn ang="0">
                  <a:pos x="T6" y="T7"/>
                </a:cxn>
                <a:cxn ang="0">
                  <a:pos x="T8" y="T9"/>
                </a:cxn>
                <a:cxn ang="0">
                  <a:pos x="T10" y="T11"/>
                </a:cxn>
              </a:cxnLst>
              <a:rect l="0" t="0" r="r" b="b"/>
              <a:pathLst>
                <a:path w="29" h="26">
                  <a:moveTo>
                    <a:pt x="19" y="3"/>
                  </a:moveTo>
                  <a:lnTo>
                    <a:pt x="19" y="3"/>
                  </a:lnTo>
                  <a:cubicBezTo>
                    <a:pt x="13" y="0"/>
                    <a:pt x="5" y="2"/>
                    <a:pt x="3" y="7"/>
                  </a:cubicBezTo>
                  <a:cubicBezTo>
                    <a:pt x="0" y="12"/>
                    <a:pt x="3" y="19"/>
                    <a:pt x="9" y="22"/>
                  </a:cubicBezTo>
                  <a:cubicBezTo>
                    <a:pt x="16" y="26"/>
                    <a:pt x="23" y="24"/>
                    <a:pt x="26" y="19"/>
                  </a:cubicBezTo>
                  <a:cubicBezTo>
                    <a:pt x="29" y="13"/>
                    <a:pt x="26" y="7"/>
                    <a:pt x="19" y="3"/>
                  </a:cubicBezTo>
                  <a:close/>
                </a:path>
              </a:pathLst>
            </a:custGeom>
            <a:grpFill/>
            <a:ln w="0">
              <a:noFill/>
              <a:prstDash val="solid"/>
              <a:round/>
              <a:headEnd/>
              <a:tailEnd/>
            </a:ln>
          </p:spPr>
          <p:txBody>
            <a:bodyPr/>
            <a:lstStyle/>
            <a:p>
              <a:pPr defTabSz="543689">
                <a:defRPr/>
              </a:pPr>
              <a:endParaRPr lang="zh-CN" altLang="en-US" sz="3201"/>
            </a:p>
          </p:txBody>
        </p:sp>
        <p:sp>
          <p:nvSpPr>
            <p:cNvPr id="521" name="Freeform 222"/>
            <p:cNvSpPr>
              <a:spLocks/>
            </p:cNvSpPr>
            <p:nvPr/>
          </p:nvSpPr>
          <p:spPr bwMode="auto">
            <a:xfrm>
              <a:off x="8435975" y="2235200"/>
              <a:ext cx="26988" cy="23813"/>
            </a:xfrm>
            <a:custGeom>
              <a:avLst/>
              <a:gdLst>
                <a:gd name="T0" fmla="*/ 19 w 29"/>
                <a:gd name="T1" fmla="*/ 3 h 25"/>
                <a:gd name="T2" fmla="*/ 19 w 29"/>
                <a:gd name="T3" fmla="*/ 3 h 25"/>
                <a:gd name="T4" fmla="*/ 3 w 29"/>
                <a:gd name="T5" fmla="*/ 6 h 25"/>
                <a:gd name="T6" fmla="*/ 9 w 29"/>
                <a:gd name="T7" fmla="*/ 22 h 25"/>
                <a:gd name="T8" fmla="*/ 26 w 29"/>
                <a:gd name="T9" fmla="*/ 18 h 25"/>
                <a:gd name="T10" fmla="*/ 19 w 29"/>
                <a:gd name="T11" fmla="*/ 3 h 25"/>
              </a:gdLst>
              <a:ahLst/>
              <a:cxnLst>
                <a:cxn ang="0">
                  <a:pos x="T0" y="T1"/>
                </a:cxn>
                <a:cxn ang="0">
                  <a:pos x="T2" y="T3"/>
                </a:cxn>
                <a:cxn ang="0">
                  <a:pos x="T4" y="T5"/>
                </a:cxn>
                <a:cxn ang="0">
                  <a:pos x="T6" y="T7"/>
                </a:cxn>
                <a:cxn ang="0">
                  <a:pos x="T8" y="T9"/>
                </a:cxn>
                <a:cxn ang="0">
                  <a:pos x="T10" y="T11"/>
                </a:cxn>
              </a:cxnLst>
              <a:rect l="0" t="0" r="r" b="b"/>
              <a:pathLst>
                <a:path w="29" h="25">
                  <a:moveTo>
                    <a:pt x="19" y="3"/>
                  </a:moveTo>
                  <a:lnTo>
                    <a:pt x="19" y="3"/>
                  </a:lnTo>
                  <a:cubicBezTo>
                    <a:pt x="13" y="0"/>
                    <a:pt x="5" y="1"/>
                    <a:pt x="3" y="6"/>
                  </a:cubicBezTo>
                  <a:cubicBezTo>
                    <a:pt x="0" y="12"/>
                    <a:pt x="3" y="19"/>
                    <a:pt x="9" y="22"/>
                  </a:cubicBezTo>
                  <a:cubicBezTo>
                    <a:pt x="16" y="25"/>
                    <a:pt x="23" y="24"/>
                    <a:pt x="26" y="18"/>
                  </a:cubicBezTo>
                  <a:cubicBezTo>
                    <a:pt x="29" y="13"/>
                    <a:pt x="26" y="6"/>
                    <a:pt x="19" y="3"/>
                  </a:cubicBezTo>
                  <a:close/>
                </a:path>
              </a:pathLst>
            </a:custGeom>
            <a:grpFill/>
            <a:ln w="0">
              <a:noFill/>
              <a:prstDash val="solid"/>
              <a:round/>
              <a:headEnd/>
              <a:tailEnd/>
            </a:ln>
          </p:spPr>
          <p:txBody>
            <a:bodyPr/>
            <a:lstStyle/>
            <a:p>
              <a:pPr defTabSz="543689">
                <a:defRPr/>
              </a:pPr>
              <a:endParaRPr lang="zh-CN" altLang="en-US" sz="3201"/>
            </a:p>
          </p:txBody>
        </p:sp>
      </p:grpSp>
      <p:grpSp>
        <p:nvGrpSpPr>
          <p:cNvPr id="522" name="组合 16582"/>
          <p:cNvGrpSpPr/>
          <p:nvPr/>
        </p:nvGrpSpPr>
        <p:grpSpPr>
          <a:xfrm>
            <a:off x="8297409" y="4587630"/>
            <a:ext cx="279619" cy="295752"/>
            <a:chOff x="8407400" y="2055813"/>
            <a:chExt cx="360363" cy="458788"/>
          </a:xfrm>
          <a:solidFill>
            <a:srgbClr val="3C3C3B"/>
          </a:solidFill>
        </p:grpSpPr>
        <p:sp>
          <p:nvSpPr>
            <p:cNvPr id="523" name="Freeform 219"/>
            <p:cNvSpPr>
              <a:spLocks noEditPoints="1"/>
            </p:cNvSpPr>
            <p:nvPr/>
          </p:nvSpPr>
          <p:spPr bwMode="auto">
            <a:xfrm>
              <a:off x="8407400" y="2055813"/>
              <a:ext cx="360363" cy="458788"/>
            </a:xfrm>
            <a:custGeom>
              <a:avLst/>
              <a:gdLst>
                <a:gd name="T0" fmla="*/ 359 w 378"/>
                <a:gd name="T1" fmla="*/ 192 h 480"/>
                <a:gd name="T2" fmla="*/ 359 w 378"/>
                <a:gd name="T3" fmla="*/ 192 h 480"/>
                <a:gd name="T4" fmla="*/ 189 w 378"/>
                <a:gd name="T5" fmla="*/ 271 h 480"/>
                <a:gd name="T6" fmla="*/ 20 w 378"/>
                <a:gd name="T7" fmla="*/ 192 h 480"/>
                <a:gd name="T8" fmla="*/ 20 w 378"/>
                <a:gd name="T9" fmla="*/ 143 h 480"/>
                <a:gd name="T10" fmla="*/ 189 w 378"/>
                <a:gd name="T11" fmla="*/ 197 h 480"/>
                <a:gd name="T12" fmla="*/ 359 w 378"/>
                <a:gd name="T13" fmla="*/ 143 h 480"/>
                <a:gd name="T14" fmla="*/ 359 w 378"/>
                <a:gd name="T15" fmla="*/ 192 h 480"/>
                <a:gd name="T16" fmla="*/ 189 w 378"/>
                <a:gd name="T17" fmla="*/ 359 h 480"/>
                <a:gd name="T18" fmla="*/ 189 w 378"/>
                <a:gd name="T19" fmla="*/ 359 h 480"/>
                <a:gd name="T20" fmla="*/ 20 w 378"/>
                <a:gd name="T21" fmla="*/ 280 h 480"/>
                <a:gd name="T22" fmla="*/ 20 w 378"/>
                <a:gd name="T23" fmla="*/ 236 h 480"/>
                <a:gd name="T24" fmla="*/ 189 w 378"/>
                <a:gd name="T25" fmla="*/ 291 h 480"/>
                <a:gd name="T26" fmla="*/ 359 w 378"/>
                <a:gd name="T27" fmla="*/ 236 h 480"/>
                <a:gd name="T28" fmla="*/ 359 w 378"/>
                <a:gd name="T29" fmla="*/ 280 h 480"/>
                <a:gd name="T30" fmla="*/ 189 w 378"/>
                <a:gd name="T31" fmla="*/ 359 h 480"/>
                <a:gd name="T32" fmla="*/ 189 w 378"/>
                <a:gd name="T33" fmla="*/ 20 h 480"/>
                <a:gd name="T34" fmla="*/ 189 w 378"/>
                <a:gd name="T35" fmla="*/ 20 h 480"/>
                <a:gd name="T36" fmla="*/ 359 w 378"/>
                <a:gd name="T37" fmla="*/ 99 h 480"/>
                <a:gd name="T38" fmla="*/ 189 w 378"/>
                <a:gd name="T39" fmla="*/ 178 h 480"/>
                <a:gd name="T40" fmla="*/ 20 w 378"/>
                <a:gd name="T41" fmla="*/ 99 h 480"/>
                <a:gd name="T42" fmla="*/ 189 w 378"/>
                <a:gd name="T43" fmla="*/ 20 h 480"/>
                <a:gd name="T44" fmla="*/ 189 w 378"/>
                <a:gd name="T45" fmla="*/ 0 h 480"/>
                <a:gd name="T46" fmla="*/ 189 w 378"/>
                <a:gd name="T47" fmla="*/ 0 h 480"/>
                <a:gd name="T48" fmla="*/ 0 w 378"/>
                <a:gd name="T49" fmla="*/ 99 h 480"/>
                <a:gd name="T50" fmla="*/ 0 w 378"/>
                <a:gd name="T51" fmla="*/ 102 h 480"/>
                <a:gd name="T52" fmla="*/ 0 w 378"/>
                <a:gd name="T53" fmla="*/ 104 h 480"/>
                <a:gd name="T54" fmla="*/ 0 w 378"/>
                <a:gd name="T55" fmla="*/ 236 h 480"/>
                <a:gd name="T56" fmla="*/ 0 w 378"/>
                <a:gd name="T57" fmla="*/ 368 h 480"/>
                <a:gd name="T58" fmla="*/ 0 w 378"/>
                <a:gd name="T59" fmla="*/ 369 h 480"/>
                <a:gd name="T60" fmla="*/ 0 w 378"/>
                <a:gd name="T61" fmla="*/ 369 h 480"/>
                <a:gd name="T62" fmla="*/ 189 w 378"/>
                <a:gd name="T63" fmla="*/ 467 h 480"/>
                <a:gd name="T64" fmla="*/ 230 w 378"/>
                <a:gd name="T65" fmla="*/ 464 h 480"/>
                <a:gd name="T66" fmla="*/ 260 w 378"/>
                <a:gd name="T67" fmla="*/ 476 h 480"/>
                <a:gd name="T68" fmla="*/ 277 w 378"/>
                <a:gd name="T69" fmla="*/ 444 h 480"/>
                <a:gd name="T70" fmla="*/ 245 w 378"/>
                <a:gd name="T71" fmla="*/ 427 h 480"/>
                <a:gd name="T72" fmla="*/ 228 w 378"/>
                <a:gd name="T73" fmla="*/ 445 h 480"/>
                <a:gd name="T74" fmla="*/ 189 w 378"/>
                <a:gd name="T75" fmla="*/ 447 h 480"/>
                <a:gd name="T76" fmla="*/ 20 w 378"/>
                <a:gd name="T77" fmla="*/ 368 h 480"/>
                <a:gd name="T78" fmla="*/ 20 w 378"/>
                <a:gd name="T79" fmla="*/ 325 h 480"/>
                <a:gd name="T80" fmla="*/ 189 w 378"/>
                <a:gd name="T81" fmla="*/ 379 h 480"/>
                <a:gd name="T82" fmla="*/ 359 w 378"/>
                <a:gd name="T83" fmla="*/ 324 h 480"/>
                <a:gd name="T84" fmla="*/ 359 w 378"/>
                <a:gd name="T85" fmla="*/ 368 h 480"/>
                <a:gd name="T86" fmla="*/ 339 w 378"/>
                <a:gd name="T87" fmla="*/ 404 h 480"/>
                <a:gd name="T88" fmla="*/ 320 w 378"/>
                <a:gd name="T89" fmla="*/ 403 h 480"/>
                <a:gd name="T90" fmla="*/ 304 w 378"/>
                <a:gd name="T91" fmla="*/ 435 h 480"/>
                <a:gd name="T92" fmla="*/ 336 w 378"/>
                <a:gd name="T93" fmla="*/ 452 h 480"/>
                <a:gd name="T94" fmla="*/ 353 w 378"/>
                <a:gd name="T95" fmla="*/ 420 h 480"/>
                <a:gd name="T96" fmla="*/ 352 w 378"/>
                <a:gd name="T97" fmla="*/ 419 h 480"/>
                <a:gd name="T98" fmla="*/ 378 w 378"/>
                <a:gd name="T99" fmla="*/ 369 h 480"/>
                <a:gd name="T100" fmla="*/ 378 w 378"/>
                <a:gd name="T101" fmla="*/ 303 h 480"/>
                <a:gd name="T102" fmla="*/ 378 w 378"/>
                <a:gd name="T103" fmla="*/ 303 h 480"/>
                <a:gd name="T104" fmla="*/ 378 w 378"/>
                <a:gd name="T105" fmla="*/ 302 h 480"/>
                <a:gd name="T106" fmla="*/ 378 w 378"/>
                <a:gd name="T107" fmla="*/ 280 h 480"/>
                <a:gd name="T108" fmla="*/ 378 w 378"/>
                <a:gd name="T109" fmla="*/ 236 h 480"/>
                <a:gd name="T110" fmla="*/ 378 w 378"/>
                <a:gd name="T111" fmla="*/ 104 h 480"/>
                <a:gd name="T112" fmla="*/ 378 w 378"/>
                <a:gd name="T113" fmla="*/ 104 h 480"/>
                <a:gd name="T114" fmla="*/ 378 w 378"/>
                <a:gd name="T115" fmla="*/ 99 h 480"/>
                <a:gd name="T116" fmla="*/ 189 w 378"/>
                <a:gd name="T117" fmla="*/ 0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78" h="480">
                  <a:moveTo>
                    <a:pt x="359" y="192"/>
                  </a:moveTo>
                  <a:lnTo>
                    <a:pt x="359" y="192"/>
                  </a:lnTo>
                  <a:cubicBezTo>
                    <a:pt x="359" y="235"/>
                    <a:pt x="281" y="271"/>
                    <a:pt x="189" y="271"/>
                  </a:cubicBezTo>
                  <a:cubicBezTo>
                    <a:pt x="97" y="271"/>
                    <a:pt x="20" y="235"/>
                    <a:pt x="20" y="192"/>
                  </a:cubicBezTo>
                  <a:lnTo>
                    <a:pt x="20" y="143"/>
                  </a:lnTo>
                  <a:cubicBezTo>
                    <a:pt x="50" y="176"/>
                    <a:pt x="114" y="197"/>
                    <a:pt x="189" y="197"/>
                  </a:cubicBezTo>
                  <a:cubicBezTo>
                    <a:pt x="264" y="197"/>
                    <a:pt x="328" y="176"/>
                    <a:pt x="359" y="143"/>
                  </a:cubicBezTo>
                  <a:lnTo>
                    <a:pt x="359" y="192"/>
                  </a:lnTo>
                  <a:close/>
                  <a:moveTo>
                    <a:pt x="189" y="359"/>
                  </a:moveTo>
                  <a:lnTo>
                    <a:pt x="189" y="359"/>
                  </a:lnTo>
                  <a:cubicBezTo>
                    <a:pt x="97" y="359"/>
                    <a:pt x="20" y="323"/>
                    <a:pt x="20" y="280"/>
                  </a:cubicBezTo>
                  <a:lnTo>
                    <a:pt x="20" y="236"/>
                  </a:lnTo>
                  <a:cubicBezTo>
                    <a:pt x="50" y="269"/>
                    <a:pt x="114" y="291"/>
                    <a:pt x="189" y="291"/>
                  </a:cubicBezTo>
                  <a:cubicBezTo>
                    <a:pt x="264" y="291"/>
                    <a:pt x="328" y="269"/>
                    <a:pt x="359" y="236"/>
                  </a:cubicBezTo>
                  <a:lnTo>
                    <a:pt x="359" y="280"/>
                  </a:lnTo>
                  <a:cubicBezTo>
                    <a:pt x="359" y="323"/>
                    <a:pt x="281" y="359"/>
                    <a:pt x="189" y="359"/>
                  </a:cubicBezTo>
                  <a:close/>
                  <a:moveTo>
                    <a:pt x="189" y="20"/>
                  </a:moveTo>
                  <a:lnTo>
                    <a:pt x="189" y="20"/>
                  </a:lnTo>
                  <a:cubicBezTo>
                    <a:pt x="281" y="20"/>
                    <a:pt x="359" y="56"/>
                    <a:pt x="359" y="99"/>
                  </a:cubicBezTo>
                  <a:cubicBezTo>
                    <a:pt x="359" y="142"/>
                    <a:pt x="281" y="178"/>
                    <a:pt x="189" y="178"/>
                  </a:cubicBezTo>
                  <a:cubicBezTo>
                    <a:pt x="97" y="178"/>
                    <a:pt x="20" y="142"/>
                    <a:pt x="20" y="99"/>
                  </a:cubicBezTo>
                  <a:cubicBezTo>
                    <a:pt x="20" y="56"/>
                    <a:pt x="97" y="20"/>
                    <a:pt x="189" y="20"/>
                  </a:cubicBezTo>
                  <a:close/>
                  <a:moveTo>
                    <a:pt x="189" y="0"/>
                  </a:moveTo>
                  <a:lnTo>
                    <a:pt x="189" y="0"/>
                  </a:lnTo>
                  <a:cubicBezTo>
                    <a:pt x="83" y="0"/>
                    <a:pt x="0" y="44"/>
                    <a:pt x="0" y="99"/>
                  </a:cubicBezTo>
                  <a:cubicBezTo>
                    <a:pt x="0" y="100"/>
                    <a:pt x="0" y="101"/>
                    <a:pt x="0" y="102"/>
                  </a:cubicBezTo>
                  <a:cubicBezTo>
                    <a:pt x="0" y="103"/>
                    <a:pt x="0" y="103"/>
                    <a:pt x="0" y="104"/>
                  </a:cubicBezTo>
                  <a:lnTo>
                    <a:pt x="0" y="236"/>
                  </a:lnTo>
                  <a:lnTo>
                    <a:pt x="0" y="368"/>
                  </a:lnTo>
                  <a:lnTo>
                    <a:pt x="0" y="369"/>
                  </a:lnTo>
                  <a:cubicBezTo>
                    <a:pt x="0" y="369"/>
                    <a:pt x="0" y="369"/>
                    <a:pt x="0" y="369"/>
                  </a:cubicBezTo>
                  <a:cubicBezTo>
                    <a:pt x="1" y="424"/>
                    <a:pt x="84" y="467"/>
                    <a:pt x="189" y="467"/>
                  </a:cubicBezTo>
                  <a:cubicBezTo>
                    <a:pt x="203" y="467"/>
                    <a:pt x="217" y="466"/>
                    <a:pt x="230" y="464"/>
                  </a:cubicBezTo>
                  <a:cubicBezTo>
                    <a:pt x="236" y="474"/>
                    <a:pt x="248" y="480"/>
                    <a:pt x="260" y="476"/>
                  </a:cubicBezTo>
                  <a:cubicBezTo>
                    <a:pt x="274" y="472"/>
                    <a:pt x="281" y="457"/>
                    <a:pt x="277" y="444"/>
                  </a:cubicBezTo>
                  <a:cubicBezTo>
                    <a:pt x="273" y="430"/>
                    <a:pt x="258" y="423"/>
                    <a:pt x="245" y="427"/>
                  </a:cubicBezTo>
                  <a:cubicBezTo>
                    <a:pt x="236" y="430"/>
                    <a:pt x="230" y="436"/>
                    <a:pt x="228" y="445"/>
                  </a:cubicBezTo>
                  <a:cubicBezTo>
                    <a:pt x="215" y="446"/>
                    <a:pt x="202" y="447"/>
                    <a:pt x="189" y="447"/>
                  </a:cubicBezTo>
                  <a:cubicBezTo>
                    <a:pt x="97" y="447"/>
                    <a:pt x="20" y="411"/>
                    <a:pt x="20" y="368"/>
                  </a:cubicBezTo>
                  <a:lnTo>
                    <a:pt x="20" y="325"/>
                  </a:lnTo>
                  <a:cubicBezTo>
                    <a:pt x="50" y="357"/>
                    <a:pt x="114" y="379"/>
                    <a:pt x="189" y="379"/>
                  </a:cubicBezTo>
                  <a:cubicBezTo>
                    <a:pt x="264" y="379"/>
                    <a:pt x="328" y="357"/>
                    <a:pt x="359" y="324"/>
                  </a:cubicBezTo>
                  <a:lnTo>
                    <a:pt x="359" y="368"/>
                  </a:lnTo>
                  <a:cubicBezTo>
                    <a:pt x="359" y="383"/>
                    <a:pt x="349" y="395"/>
                    <a:pt x="339" y="404"/>
                  </a:cubicBezTo>
                  <a:cubicBezTo>
                    <a:pt x="333" y="402"/>
                    <a:pt x="327" y="401"/>
                    <a:pt x="320" y="403"/>
                  </a:cubicBezTo>
                  <a:cubicBezTo>
                    <a:pt x="307" y="407"/>
                    <a:pt x="299" y="422"/>
                    <a:pt x="304" y="435"/>
                  </a:cubicBezTo>
                  <a:cubicBezTo>
                    <a:pt x="308" y="449"/>
                    <a:pt x="322" y="456"/>
                    <a:pt x="336" y="452"/>
                  </a:cubicBezTo>
                  <a:cubicBezTo>
                    <a:pt x="349" y="448"/>
                    <a:pt x="357" y="434"/>
                    <a:pt x="353" y="420"/>
                  </a:cubicBezTo>
                  <a:cubicBezTo>
                    <a:pt x="352" y="420"/>
                    <a:pt x="352" y="419"/>
                    <a:pt x="352" y="419"/>
                  </a:cubicBezTo>
                  <a:cubicBezTo>
                    <a:pt x="369" y="404"/>
                    <a:pt x="378" y="387"/>
                    <a:pt x="378" y="369"/>
                  </a:cubicBezTo>
                  <a:lnTo>
                    <a:pt x="378" y="303"/>
                  </a:lnTo>
                  <a:lnTo>
                    <a:pt x="378" y="303"/>
                  </a:lnTo>
                  <a:cubicBezTo>
                    <a:pt x="378" y="302"/>
                    <a:pt x="378" y="302"/>
                    <a:pt x="378" y="302"/>
                  </a:cubicBezTo>
                  <a:lnTo>
                    <a:pt x="378" y="280"/>
                  </a:lnTo>
                  <a:lnTo>
                    <a:pt x="378" y="236"/>
                  </a:lnTo>
                  <a:lnTo>
                    <a:pt x="378" y="104"/>
                  </a:lnTo>
                  <a:lnTo>
                    <a:pt x="378" y="104"/>
                  </a:lnTo>
                  <a:cubicBezTo>
                    <a:pt x="378" y="102"/>
                    <a:pt x="378" y="101"/>
                    <a:pt x="378" y="99"/>
                  </a:cubicBezTo>
                  <a:cubicBezTo>
                    <a:pt x="378" y="44"/>
                    <a:pt x="295" y="0"/>
                    <a:pt x="189" y="0"/>
                  </a:cubicBezTo>
                  <a:close/>
                </a:path>
              </a:pathLst>
            </a:custGeom>
            <a:grpFill/>
            <a:ln w="0">
              <a:noFill/>
              <a:prstDash val="solid"/>
              <a:round/>
              <a:headEnd/>
              <a:tailEnd/>
            </a:ln>
          </p:spPr>
          <p:txBody>
            <a:bodyPr/>
            <a:lstStyle/>
            <a:p>
              <a:pPr defTabSz="543689">
                <a:defRPr/>
              </a:pPr>
              <a:endParaRPr lang="zh-CN" altLang="en-US" sz="3201"/>
            </a:p>
          </p:txBody>
        </p:sp>
        <p:sp>
          <p:nvSpPr>
            <p:cNvPr id="524" name="Freeform 220"/>
            <p:cNvSpPr>
              <a:spLocks/>
            </p:cNvSpPr>
            <p:nvPr/>
          </p:nvSpPr>
          <p:spPr bwMode="auto">
            <a:xfrm>
              <a:off x="8435975" y="2403475"/>
              <a:ext cx="26988" cy="25400"/>
            </a:xfrm>
            <a:custGeom>
              <a:avLst/>
              <a:gdLst>
                <a:gd name="T0" fmla="*/ 3 w 29"/>
                <a:gd name="T1" fmla="*/ 7 h 26"/>
                <a:gd name="T2" fmla="*/ 3 w 29"/>
                <a:gd name="T3" fmla="*/ 7 h 26"/>
                <a:gd name="T4" fmla="*/ 9 w 29"/>
                <a:gd name="T5" fmla="*/ 23 h 26"/>
                <a:gd name="T6" fmla="*/ 26 w 29"/>
                <a:gd name="T7" fmla="*/ 19 h 26"/>
                <a:gd name="T8" fmla="*/ 19 w 29"/>
                <a:gd name="T9" fmla="*/ 4 h 26"/>
                <a:gd name="T10" fmla="*/ 3 w 29"/>
                <a:gd name="T11" fmla="*/ 7 h 26"/>
              </a:gdLst>
              <a:ahLst/>
              <a:cxnLst>
                <a:cxn ang="0">
                  <a:pos x="T0" y="T1"/>
                </a:cxn>
                <a:cxn ang="0">
                  <a:pos x="T2" y="T3"/>
                </a:cxn>
                <a:cxn ang="0">
                  <a:pos x="T4" y="T5"/>
                </a:cxn>
                <a:cxn ang="0">
                  <a:pos x="T6" y="T7"/>
                </a:cxn>
                <a:cxn ang="0">
                  <a:pos x="T8" y="T9"/>
                </a:cxn>
                <a:cxn ang="0">
                  <a:pos x="T10" y="T11"/>
                </a:cxn>
              </a:cxnLst>
              <a:rect l="0" t="0" r="r" b="b"/>
              <a:pathLst>
                <a:path w="29" h="26">
                  <a:moveTo>
                    <a:pt x="3" y="7"/>
                  </a:moveTo>
                  <a:lnTo>
                    <a:pt x="3" y="7"/>
                  </a:lnTo>
                  <a:cubicBezTo>
                    <a:pt x="0" y="12"/>
                    <a:pt x="3" y="19"/>
                    <a:pt x="9" y="23"/>
                  </a:cubicBezTo>
                  <a:cubicBezTo>
                    <a:pt x="16" y="26"/>
                    <a:pt x="23" y="24"/>
                    <a:pt x="26" y="19"/>
                  </a:cubicBezTo>
                  <a:cubicBezTo>
                    <a:pt x="29" y="14"/>
                    <a:pt x="26" y="7"/>
                    <a:pt x="19" y="4"/>
                  </a:cubicBezTo>
                  <a:cubicBezTo>
                    <a:pt x="13" y="0"/>
                    <a:pt x="5" y="2"/>
                    <a:pt x="3" y="7"/>
                  </a:cubicBezTo>
                  <a:close/>
                </a:path>
              </a:pathLst>
            </a:custGeom>
            <a:grpFill/>
            <a:ln w="0">
              <a:noFill/>
              <a:prstDash val="solid"/>
              <a:round/>
              <a:headEnd/>
              <a:tailEnd/>
            </a:ln>
          </p:spPr>
          <p:txBody>
            <a:bodyPr/>
            <a:lstStyle/>
            <a:p>
              <a:pPr defTabSz="543689">
                <a:defRPr/>
              </a:pPr>
              <a:endParaRPr lang="zh-CN" altLang="en-US" sz="3201"/>
            </a:p>
          </p:txBody>
        </p:sp>
        <p:sp>
          <p:nvSpPr>
            <p:cNvPr id="525" name="Freeform 221"/>
            <p:cNvSpPr>
              <a:spLocks/>
            </p:cNvSpPr>
            <p:nvPr/>
          </p:nvSpPr>
          <p:spPr bwMode="auto">
            <a:xfrm>
              <a:off x="8435975" y="2319338"/>
              <a:ext cx="26988" cy="25400"/>
            </a:xfrm>
            <a:custGeom>
              <a:avLst/>
              <a:gdLst>
                <a:gd name="T0" fmla="*/ 19 w 29"/>
                <a:gd name="T1" fmla="*/ 3 h 26"/>
                <a:gd name="T2" fmla="*/ 19 w 29"/>
                <a:gd name="T3" fmla="*/ 3 h 26"/>
                <a:gd name="T4" fmla="*/ 3 w 29"/>
                <a:gd name="T5" fmla="*/ 7 h 26"/>
                <a:gd name="T6" fmla="*/ 9 w 29"/>
                <a:gd name="T7" fmla="*/ 22 h 26"/>
                <a:gd name="T8" fmla="*/ 26 w 29"/>
                <a:gd name="T9" fmla="*/ 19 h 26"/>
                <a:gd name="T10" fmla="*/ 19 w 29"/>
                <a:gd name="T11" fmla="*/ 3 h 26"/>
              </a:gdLst>
              <a:ahLst/>
              <a:cxnLst>
                <a:cxn ang="0">
                  <a:pos x="T0" y="T1"/>
                </a:cxn>
                <a:cxn ang="0">
                  <a:pos x="T2" y="T3"/>
                </a:cxn>
                <a:cxn ang="0">
                  <a:pos x="T4" y="T5"/>
                </a:cxn>
                <a:cxn ang="0">
                  <a:pos x="T6" y="T7"/>
                </a:cxn>
                <a:cxn ang="0">
                  <a:pos x="T8" y="T9"/>
                </a:cxn>
                <a:cxn ang="0">
                  <a:pos x="T10" y="T11"/>
                </a:cxn>
              </a:cxnLst>
              <a:rect l="0" t="0" r="r" b="b"/>
              <a:pathLst>
                <a:path w="29" h="26">
                  <a:moveTo>
                    <a:pt x="19" y="3"/>
                  </a:moveTo>
                  <a:lnTo>
                    <a:pt x="19" y="3"/>
                  </a:lnTo>
                  <a:cubicBezTo>
                    <a:pt x="13" y="0"/>
                    <a:pt x="5" y="2"/>
                    <a:pt x="3" y="7"/>
                  </a:cubicBezTo>
                  <a:cubicBezTo>
                    <a:pt x="0" y="12"/>
                    <a:pt x="3" y="19"/>
                    <a:pt x="9" y="22"/>
                  </a:cubicBezTo>
                  <a:cubicBezTo>
                    <a:pt x="16" y="26"/>
                    <a:pt x="23" y="24"/>
                    <a:pt x="26" y="19"/>
                  </a:cubicBezTo>
                  <a:cubicBezTo>
                    <a:pt x="29" y="13"/>
                    <a:pt x="26" y="7"/>
                    <a:pt x="19" y="3"/>
                  </a:cubicBezTo>
                  <a:close/>
                </a:path>
              </a:pathLst>
            </a:custGeom>
            <a:grpFill/>
            <a:ln w="0">
              <a:noFill/>
              <a:prstDash val="solid"/>
              <a:round/>
              <a:headEnd/>
              <a:tailEnd/>
            </a:ln>
          </p:spPr>
          <p:txBody>
            <a:bodyPr/>
            <a:lstStyle/>
            <a:p>
              <a:pPr defTabSz="543689">
                <a:defRPr/>
              </a:pPr>
              <a:endParaRPr lang="zh-CN" altLang="en-US" sz="3201"/>
            </a:p>
          </p:txBody>
        </p:sp>
        <p:sp>
          <p:nvSpPr>
            <p:cNvPr id="526" name="Freeform 222"/>
            <p:cNvSpPr>
              <a:spLocks/>
            </p:cNvSpPr>
            <p:nvPr/>
          </p:nvSpPr>
          <p:spPr bwMode="auto">
            <a:xfrm>
              <a:off x="8435975" y="2235200"/>
              <a:ext cx="26988" cy="23813"/>
            </a:xfrm>
            <a:custGeom>
              <a:avLst/>
              <a:gdLst>
                <a:gd name="T0" fmla="*/ 19 w 29"/>
                <a:gd name="T1" fmla="*/ 3 h 25"/>
                <a:gd name="T2" fmla="*/ 19 w 29"/>
                <a:gd name="T3" fmla="*/ 3 h 25"/>
                <a:gd name="T4" fmla="*/ 3 w 29"/>
                <a:gd name="T5" fmla="*/ 6 h 25"/>
                <a:gd name="T6" fmla="*/ 9 w 29"/>
                <a:gd name="T7" fmla="*/ 22 h 25"/>
                <a:gd name="T8" fmla="*/ 26 w 29"/>
                <a:gd name="T9" fmla="*/ 18 h 25"/>
                <a:gd name="T10" fmla="*/ 19 w 29"/>
                <a:gd name="T11" fmla="*/ 3 h 25"/>
              </a:gdLst>
              <a:ahLst/>
              <a:cxnLst>
                <a:cxn ang="0">
                  <a:pos x="T0" y="T1"/>
                </a:cxn>
                <a:cxn ang="0">
                  <a:pos x="T2" y="T3"/>
                </a:cxn>
                <a:cxn ang="0">
                  <a:pos x="T4" y="T5"/>
                </a:cxn>
                <a:cxn ang="0">
                  <a:pos x="T6" y="T7"/>
                </a:cxn>
                <a:cxn ang="0">
                  <a:pos x="T8" y="T9"/>
                </a:cxn>
                <a:cxn ang="0">
                  <a:pos x="T10" y="T11"/>
                </a:cxn>
              </a:cxnLst>
              <a:rect l="0" t="0" r="r" b="b"/>
              <a:pathLst>
                <a:path w="29" h="25">
                  <a:moveTo>
                    <a:pt x="19" y="3"/>
                  </a:moveTo>
                  <a:lnTo>
                    <a:pt x="19" y="3"/>
                  </a:lnTo>
                  <a:cubicBezTo>
                    <a:pt x="13" y="0"/>
                    <a:pt x="5" y="1"/>
                    <a:pt x="3" y="6"/>
                  </a:cubicBezTo>
                  <a:cubicBezTo>
                    <a:pt x="0" y="12"/>
                    <a:pt x="3" y="19"/>
                    <a:pt x="9" y="22"/>
                  </a:cubicBezTo>
                  <a:cubicBezTo>
                    <a:pt x="16" y="25"/>
                    <a:pt x="23" y="24"/>
                    <a:pt x="26" y="18"/>
                  </a:cubicBezTo>
                  <a:cubicBezTo>
                    <a:pt x="29" y="13"/>
                    <a:pt x="26" y="6"/>
                    <a:pt x="19" y="3"/>
                  </a:cubicBezTo>
                  <a:close/>
                </a:path>
              </a:pathLst>
            </a:custGeom>
            <a:grpFill/>
            <a:ln w="0">
              <a:noFill/>
              <a:prstDash val="solid"/>
              <a:round/>
              <a:headEnd/>
              <a:tailEnd/>
            </a:ln>
          </p:spPr>
          <p:txBody>
            <a:bodyPr/>
            <a:lstStyle/>
            <a:p>
              <a:pPr defTabSz="543689">
                <a:defRPr/>
              </a:pPr>
              <a:endParaRPr lang="zh-CN" altLang="en-US" sz="3201"/>
            </a:p>
          </p:txBody>
        </p:sp>
      </p:grpSp>
      <p:sp>
        <p:nvSpPr>
          <p:cNvPr id="527" name="dram_31749"/>
          <p:cNvSpPr>
            <a:spLocks noChangeAspect="1"/>
          </p:cNvSpPr>
          <p:nvPr/>
        </p:nvSpPr>
        <p:spPr bwMode="auto">
          <a:xfrm>
            <a:off x="6123886" y="4614284"/>
            <a:ext cx="334215" cy="161498"/>
          </a:xfrm>
          <a:custGeom>
            <a:avLst/>
            <a:gdLst>
              <a:gd name="T0" fmla="*/ 3388 w 6238"/>
              <a:gd name="T1" fmla="*/ 819 h 3212"/>
              <a:gd name="T2" fmla="*/ 1786 w 6238"/>
              <a:gd name="T3" fmla="*/ 870 h 3212"/>
              <a:gd name="T4" fmla="*/ 6238 w 6238"/>
              <a:gd name="T5" fmla="*/ 2764 h 3212"/>
              <a:gd name="T6" fmla="*/ 5536 w 6238"/>
              <a:gd name="T7" fmla="*/ 3212 h 3212"/>
              <a:gd name="T8" fmla="*/ 4757 w 6238"/>
              <a:gd name="T9" fmla="*/ 2764 h 3212"/>
              <a:gd name="T10" fmla="*/ 3963 w 6238"/>
              <a:gd name="T11" fmla="*/ 3212 h 3212"/>
              <a:gd name="T12" fmla="*/ 3205 w 6238"/>
              <a:gd name="T13" fmla="*/ 2764 h 3212"/>
              <a:gd name="T14" fmla="*/ 2458 w 6238"/>
              <a:gd name="T15" fmla="*/ 3212 h 3212"/>
              <a:gd name="T16" fmla="*/ 1673 w 6238"/>
              <a:gd name="T17" fmla="*/ 2764 h 3212"/>
              <a:gd name="T18" fmla="*/ 897 w 6238"/>
              <a:gd name="T19" fmla="*/ 3212 h 3212"/>
              <a:gd name="T20" fmla="*/ 168 w 6238"/>
              <a:gd name="T21" fmla="*/ 2764 h 3212"/>
              <a:gd name="T22" fmla="*/ 6238 w 6238"/>
              <a:gd name="T23" fmla="*/ 0 h 3212"/>
              <a:gd name="T24" fmla="*/ 1984 w 6238"/>
              <a:gd name="T25" fmla="*/ 896 h 3212"/>
              <a:gd name="T26" fmla="*/ 1118 w 6238"/>
              <a:gd name="T27" fmla="*/ 918 h 3212"/>
              <a:gd name="T28" fmla="*/ 1218 w 6238"/>
              <a:gd name="T29" fmla="*/ 1103 h 3212"/>
              <a:gd name="T30" fmla="*/ 1319 w 6238"/>
              <a:gd name="T31" fmla="*/ 1228 h 3212"/>
              <a:gd name="T32" fmla="*/ 1218 w 6238"/>
              <a:gd name="T33" fmla="*/ 1412 h 3212"/>
              <a:gd name="T34" fmla="*/ 1118 w 6238"/>
              <a:gd name="T35" fmla="*/ 1565 h 3212"/>
              <a:gd name="T36" fmla="*/ 1218 w 6238"/>
              <a:gd name="T37" fmla="*/ 1746 h 3212"/>
              <a:gd name="T38" fmla="*/ 1319 w 6238"/>
              <a:gd name="T39" fmla="*/ 1870 h 3212"/>
              <a:gd name="T40" fmla="*/ 2183 w 6238"/>
              <a:gd name="T41" fmla="*/ 1835 h 3212"/>
              <a:gd name="T42" fmla="*/ 2082 w 6238"/>
              <a:gd name="T43" fmla="*/ 1667 h 3212"/>
              <a:gd name="T44" fmla="*/ 1984 w 6238"/>
              <a:gd name="T45" fmla="*/ 1543 h 3212"/>
              <a:gd name="T46" fmla="*/ 2082 w 6238"/>
              <a:gd name="T47" fmla="*/ 1352 h 3212"/>
              <a:gd name="T48" fmla="*/ 2183 w 6238"/>
              <a:gd name="T49" fmla="*/ 1193 h 3212"/>
              <a:gd name="T50" fmla="*/ 2082 w 6238"/>
              <a:gd name="T51" fmla="*/ 1021 h 3212"/>
              <a:gd name="T52" fmla="*/ 3651 w 6238"/>
              <a:gd name="T53" fmla="*/ 896 h 3212"/>
              <a:gd name="T54" fmla="*/ 2787 w 6238"/>
              <a:gd name="T55" fmla="*/ 918 h 3212"/>
              <a:gd name="T56" fmla="*/ 2887 w 6238"/>
              <a:gd name="T57" fmla="*/ 1103 h 3212"/>
              <a:gd name="T58" fmla="*/ 2787 w 6238"/>
              <a:gd name="T59" fmla="*/ 1228 h 3212"/>
              <a:gd name="T60" fmla="*/ 2687 w 6238"/>
              <a:gd name="T61" fmla="*/ 1412 h 3212"/>
              <a:gd name="T62" fmla="*/ 2787 w 6238"/>
              <a:gd name="T63" fmla="*/ 1565 h 3212"/>
              <a:gd name="T64" fmla="*/ 2887 w 6238"/>
              <a:gd name="T65" fmla="*/ 1746 h 3212"/>
              <a:gd name="T66" fmla="*/ 2787 w 6238"/>
              <a:gd name="T67" fmla="*/ 1870 h 3212"/>
              <a:gd name="T68" fmla="*/ 3651 w 6238"/>
              <a:gd name="T69" fmla="*/ 1835 h 3212"/>
              <a:gd name="T70" fmla="*/ 3553 w 6238"/>
              <a:gd name="T71" fmla="*/ 1667 h 3212"/>
              <a:gd name="T72" fmla="*/ 3651 w 6238"/>
              <a:gd name="T73" fmla="*/ 1543 h 3212"/>
              <a:gd name="T74" fmla="*/ 3752 w 6238"/>
              <a:gd name="T75" fmla="*/ 1352 h 3212"/>
              <a:gd name="T76" fmla="*/ 3651 w 6238"/>
              <a:gd name="T77" fmla="*/ 1193 h 3212"/>
              <a:gd name="T78" fmla="*/ 3553 w 6238"/>
              <a:gd name="T79" fmla="*/ 1021 h 3212"/>
              <a:gd name="T80" fmla="*/ 5160 w 6238"/>
              <a:gd name="T81" fmla="*/ 921 h 3212"/>
              <a:gd name="T82" fmla="*/ 4295 w 6238"/>
              <a:gd name="T83" fmla="*/ 894 h 3212"/>
              <a:gd name="T84" fmla="*/ 4396 w 6238"/>
              <a:gd name="T85" fmla="*/ 1019 h 3212"/>
              <a:gd name="T86" fmla="*/ 4295 w 6238"/>
              <a:gd name="T87" fmla="*/ 1190 h 3212"/>
              <a:gd name="T88" fmla="*/ 4195 w 6238"/>
              <a:gd name="T89" fmla="*/ 1349 h 3212"/>
              <a:gd name="T90" fmla="*/ 4295 w 6238"/>
              <a:gd name="T91" fmla="*/ 1540 h 3212"/>
              <a:gd name="T92" fmla="*/ 4396 w 6238"/>
              <a:gd name="T93" fmla="*/ 1665 h 3212"/>
              <a:gd name="T94" fmla="*/ 4295 w 6238"/>
              <a:gd name="T95" fmla="*/ 1833 h 3212"/>
              <a:gd name="T96" fmla="*/ 5160 w 6238"/>
              <a:gd name="T97" fmla="*/ 1873 h 3212"/>
              <a:gd name="T98" fmla="*/ 5062 w 6238"/>
              <a:gd name="T99" fmla="*/ 1748 h 3212"/>
              <a:gd name="T100" fmla="*/ 5160 w 6238"/>
              <a:gd name="T101" fmla="*/ 1567 h 3212"/>
              <a:gd name="T102" fmla="*/ 5260 w 6238"/>
              <a:gd name="T103" fmla="*/ 1414 h 3212"/>
              <a:gd name="T104" fmla="*/ 5160 w 6238"/>
              <a:gd name="T105" fmla="*/ 1230 h 3212"/>
              <a:gd name="T106" fmla="*/ 5062 w 6238"/>
              <a:gd name="T107" fmla="*/ 1106 h 3212"/>
              <a:gd name="T108" fmla="*/ 5260 w 6238"/>
              <a:gd name="T109" fmla="*/ 921 h 3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238" h="3212">
                <a:moveTo>
                  <a:pt x="4966" y="870"/>
                </a:moveTo>
                <a:cubicBezTo>
                  <a:pt x="4966" y="899"/>
                  <a:pt x="4943" y="922"/>
                  <a:pt x="4915" y="922"/>
                </a:cubicBezTo>
                <a:cubicBezTo>
                  <a:pt x="4886" y="922"/>
                  <a:pt x="4863" y="899"/>
                  <a:pt x="4863" y="870"/>
                </a:cubicBezTo>
                <a:cubicBezTo>
                  <a:pt x="4863" y="842"/>
                  <a:pt x="4886" y="819"/>
                  <a:pt x="4915" y="819"/>
                </a:cubicBezTo>
                <a:cubicBezTo>
                  <a:pt x="4943" y="819"/>
                  <a:pt x="4966" y="842"/>
                  <a:pt x="4966" y="870"/>
                </a:cubicBezTo>
                <a:close/>
                <a:moveTo>
                  <a:pt x="3388" y="819"/>
                </a:moveTo>
                <a:cubicBezTo>
                  <a:pt x="3359" y="819"/>
                  <a:pt x="3336" y="842"/>
                  <a:pt x="3336" y="870"/>
                </a:cubicBezTo>
                <a:cubicBezTo>
                  <a:pt x="3336" y="899"/>
                  <a:pt x="3359" y="922"/>
                  <a:pt x="3388" y="922"/>
                </a:cubicBezTo>
                <a:cubicBezTo>
                  <a:pt x="3416" y="922"/>
                  <a:pt x="3439" y="899"/>
                  <a:pt x="3439" y="870"/>
                </a:cubicBezTo>
                <a:cubicBezTo>
                  <a:pt x="3439" y="842"/>
                  <a:pt x="3416" y="819"/>
                  <a:pt x="3388" y="819"/>
                </a:cubicBezTo>
                <a:close/>
                <a:moveTo>
                  <a:pt x="1838" y="819"/>
                </a:moveTo>
                <a:cubicBezTo>
                  <a:pt x="1809" y="819"/>
                  <a:pt x="1786" y="842"/>
                  <a:pt x="1786" y="870"/>
                </a:cubicBezTo>
                <a:cubicBezTo>
                  <a:pt x="1786" y="899"/>
                  <a:pt x="1809" y="922"/>
                  <a:pt x="1838" y="922"/>
                </a:cubicBezTo>
                <a:cubicBezTo>
                  <a:pt x="1866" y="922"/>
                  <a:pt x="1889" y="899"/>
                  <a:pt x="1889" y="870"/>
                </a:cubicBezTo>
                <a:cubicBezTo>
                  <a:pt x="1889" y="842"/>
                  <a:pt x="1866" y="819"/>
                  <a:pt x="1838" y="819"/>
                </a:cubicBezTo>
                <a:close/>
                <a:moveTo>
                  <a:pt x="5622" y="1382"/>
                </a:moveTo>
                <a:cubicBezTo>
                  <a:pt x="5622" y="1722"/>
                  <a:pt x="5898" y="1998"/>
                  <a:pt x="6238" y="1998"/>
                </a:cubicBezTo>
                <a:lnTo>
                  <a:pt x="6238" y="2764"/>
                </a:lnTo>
                <a:lnTo>
                  <a:pt x="6052" y="2764"/>
                </a:lnTo>
                <a:lnTo>
                  <a:pt x="6052" y="3212"/>
                </a:lnTo>
                <a:lnTo>
                  <a:pt x="5809" y="3212"/>
                </a:lnTo>
                <a:lnTo>
                  <a:pt x="5809" y="2764"/>
                </a:lnTo>
                <a:lnTo>
                  <a:pt x="5536" y="2764"/>
                </a:lnTo>
                <a:lnTo>
                  <a:pt x="5536" y="3212"/>
                </a:lnTo>
                <a:lnTo>
                  <a:pt x="5293" y="3212"/>
                </a:lnTo>
                <a:lnTo>
                  <a:pt x="5293" y="2764"/>
                </a:lnTo>
                <a:lnTo>
                  <a:pt x="5000" y="2764"/>
                </a:lnTo>
                <a:lnTo>
                  <a:pt x="5000" y="3212"/>
                </a:lnTo>
                <a:lnTo>
                  <a:pt x="4757" y="3212"/>
                </a:lnTo>
                <a:lnTo>
                  <a:pt x="4757" y="2764"/>
                </a:lnTo>
                <a:lnTo>
                  <a:pt x="4484" y="2764"/>
                </a:lnTo>
                <a:lnTo>
                  <a:pt x="4484" y="3212"/>
                </a:lnTo>
                <a:lnTo>
                  <a:pt x="4241" y="3212"/>
                </a:lnTo>
                <a:lnTo>
                  <a:pt x="4241" y="2764"/>
                </a:lnTo>
                <a:lnTo>
                  <a:pt x="3963" y="2764"/>
                </a:lnTo>
                <a:lnTo>
                  <a:pt x="3963" y="3212"/>
                </a:lnTo>
                <a:lnTo>
                  <a:pt x="3720" y="3212"/>
                </a:lnTo>
                <a:lnTo>
                  <a:pt x="3720" y="2764"/>
                </a:lnTo>
                <a:lnTo>
                  <a:pt x="3448" y="2764"/>
                </a:lnTo>
                <a:lnTo>
                  <a:pt x="3448" y="3212"/>
                </a:lnTo>
                <a:lnTo>
                  <a:pt x="3205" y="3212"/>
                </a:lnTo>
                <a:lnTo>
                  <a:pt x="3205" y="2764"/>
                </a:lnTo>
                <a:lnTo>
                  <a:pt x="2943" y="2764"/>
                </a:lnTo>
                <a:lnTo>
                  <a:pt x="2943" y="3212"/>
                </a:lnTo>
                <a:lnTo>
                  <a:pt x="2700" y="3212"/>
                </a:lnTo>
                <a:lnTo>
                  <a:pt x="2700" y="2764"/>
                </a:lnTo>
                <a:lnTo>
                  <a:pt x="2458" y="2764"/>
                </a:lnTo>
                <a:lnTo>
                  <a:pt x="2458" y="3212"/>
                </a:lnTo>
                <a:lnTo>
                  <a:pt x="2215" y="3212"/>
                </a:lnTo>
                <a:lnTo>
                  <a:pt x="2215" y="2764"/>
                </a:lnTo>
                <a:lnTo>
                  <a:pt x="1916" y="2764"/>
                </a:lnTo>
                <a:lnTo>
                  <a:pt x="1916" y="3212"/>
                </a:lnTo>
                <a:lnTo>
                  <a:pt x="1673" y="3212"/>
                </a:lnTo>
                <a:lnTo>
                  <a:pt x="1673" y="2764"/>
                </a:lnTo>
                <a:lnTo>
                  <a:pt x="1401" y="2764"/>
                </a:lnTo>
                <a:lnTo>
                  <a:pt x="1401" y="3212"/>
                </a:lnTo>
                <a:lnTo>
                  <a:pt x="1158" y="3212"/>
                </a:lnTo>
                <a:lnTo>
                  <a:pt x="1158" y="2764"/>
                </a:lnTo>
                <a:lnTo>
                  <a:pt x="897" y="2764"/>
                </a:lnTo>
                <a:lnTo>
                  <a:pt x="897" y="3212"/>
                </a:lnTo>
                <a:lnTo>
                  <a:pt x="654" y="3212"/>
                </a:lnTo>
                <a:lnTo>
                  <a:pt x="654" y="2764"/>
                </a:lnTo>
                <a:lnTo>
                  <a:pt x="411" y="2764"/>
                </a:lnTo>
                <a:lnTo>
                  <a:pt x="411" y="3212"/>
                </a:lnTo>
                <a:lnTo>
                  <a:pt x="168" y="3212"/>
                </a:lnTo>
                <a:lnTo>
                  <a:pt x="168" y="2764"/>
                </a:lnTo>
                <a:lnTo>
                  <a:pt x="0" y="2764"/>
                </a:lnTo>
                <a:lnTo>
                  <a:pt x="0" y="1998"/>
                </a:lnTo>
                <a:cubicBezTo>
                  <a:pt x="340" y="1998"/>
                  <a:pt x="616" y="1722"/>
                  <a:pt x="616" y="1382"/>
                </a:cubicBezTo>
                <a:cubicBezTo>
                  <a:pt x="616" y="1042"/>
                  <a:pt x="340" y="766"/>
                  <a:pt x="0" y="766"/>
                </a:cubicBezTo>
                <a:lnTo>
                  <a:pt x="0" y="0"/>
                </a:lnTo>
                <a:lnTo>
                  <a:pt x="6238" y="0"/>
                </a:lnTo>
                <a:lnTo>
                  <a:pt x="6238" y="766"/>
                </a:lnTo>
                <a:cubicBezTo>
                  <a:pt x="5898" y="766"/>
                  <a:pt x="5622" y="1042"/>
                  <a:pt x="5622" y="1382"/>
                </a:cubicBezTo>
                <a:close/>
                <a:moveTo>
                  <a:pt x="2183" y="921"/>
                </a:moveTo>
                <a:lnTo>
                  <a:pt x="2082" y="921"/>
                </a:lnTo>
                <a:lnTo>
                  <a:pt x="2082" y="896"/>
                </a:lnTo>
                <a:lnTo>
                  <a:pt x="1984" y="896"/>
                </a:lnTo>
                <a:lnTo>
                  <a:pt x="1984" y="755"/>
                </a:lnTo>
                <a:lnTo>
                  <a:pt x="1319" y="755"/>
                </a:lnTo>
                <a:lnTo>
                  <a:pt x="1319" y="894"/>
                </a:lnTo>
                <a:lnTo>
                  <a:pt x="1218" y="894"/>
                </a:lnTo>
                <a:lnTo>
                  <a:pt x="1218" y="918"/>
                </a:lnTo>
                <a:lnTo>
                  <a:pt x="1118" y="918"/>
                </a:lnTo>
                <a:lnTo>
                  <a:pt x="1118" y="981"/>
                </a:lnTo>
                <a:lnTo>
                  <a:pt x="1218" y="981"/>
                </a:lnTo>
                <a:lnTo>
                  <a:pt x="1218" y="1019"/>
                </a:lnTo>
                <a:lnTo>
                  <a:pt x="1319" y="1019"/>
                </a:lnTo>
                <a:lnTo>
                  <a:pt x="1319" y="1103"/>
                </a:lnTo>
                <a:lnTo>
                  <a:pt x="1218" y="1103"/>
                </a:lnTo>
                <a:lnTo>
                  <a:pt x="1218" y="1128"/>
                </a:lnTo>
                <a:lnTo>
                  <a:pt x="1118" y="1128"/>
                </a:lnTo>
                <a:lnTo>
                  <a:pt x="1118" y="1190"/>
                </a:lnTo>
                <a:lnTo>
                  <a:pt x="1218" y="1190"/>
                </a:lnTo>
                <a:lnTo>
                  <a:pt x="1218" y="1228"/>
                </a:lnTo>
                <a:lnTo>
                  <a:pt x="1319" y="1228"/>
                </a:lnTo>
                <a:lnTo>
                  <a:pt x="1319" y="1324"/>
                </a:lnTo>
                <a:lnTo>
                  <a:pt x="1218" y="1324"/>
                </a:lnTo>
                <a:lnTo>
                  <a:pt x="1218" y="1349"/>
                </a:lnTo>
                <a:lnTo>
                  <a:pt x="1118" y="1349"/>
                </a:lnTo>
                <a:lnTo>
                  <a:pt x="1118" y="1412"/>
                </a:lnTo>
                <a:lnTo>
                  <a:pt x="1218" y="1412"/>
                </a:lnTo>
                <a:lnTo>
                  <a:pt x="1218" y="1449"/>
                </a:lnTo>
                <a:lnTo>
                  <a:pt x="1319" y="1449"/>
                </a:lnTo>
                <a:lnTo>
                  <a:pt x="1319" y="1540"/>
                </a:lnTo>
                <a:lnTo>
                  <a:pt x="1218" y="1540"/>
                </a:lnTo>
                <a:lnTo>
                  <a:pt x="1218" y="1565"/>
                </a:lnTo>
                <a:lnTo>
                  <a:pt x="1118" y="1565"/>
                </a:lnTo>
                <a:lnTo>
                  <a:pt x="1118" y="1627"/>
                </a:lnTo>
                <a:lnTo>
                  <a:pt x="1218" y="1627"/>
                </a:lnTo>
                <a:lnTo>
                  <a:pt x="1218" y="1665"/>
                </a:lnTo>
                <a:lnTo>
                  <a:pt x="1319" y="1665"/>
                </a:lnTo>
                <a:lnTo>
                  <a:pt x="1319" y="1746"/>
                </a:lnTo>
                <a:lnTo>
                  <a:pt x="1218" y="1746"/>
                </a:lnTo>
                <a:lnTo>
                  <a:pt x="1218" y="1770"/>
                </a:lnTo>
                <a:lnTo>
                  <a:pt x="1118" y="1770"/>
                </a:lnTo>
                <a:lnTo>
                  <a:pt x="1118" y="1833"/>
                </a:lnTo>
                <a:lnTo>
                  <a:pt x="1218" y="1833"/>
                </a:lnTo>
                <a:lnTo>
                  <a:pt x="1218" y="1870"/>
                </a:lnTo>
                <a:lnTo>
                  <a:pt x="1319" y="1870"/>
                </a:lnTo>
                <a:lnTo>
                  <a:pt x="1319" y="2009"/>
                </a:lnTo>
                <a:lnTo>
                  <a:pt x="1984" y="2009"/>
                </a:lnTo>
                <a:lnTo>
                  <a:pt x="1984" y="1873"/>
                </a:lnTo>
                <a:lnTo>
                  <a:pt x="2082" y="1873"/>
                </a:lnTo>
                <a:lnTo>
                  <a:pt x="2082" y="1835"/>
                </a:lnTo>
                <a:lnTo>
                  <a:pt x="2183" y="1835"/>
                </a:lnTo>
                <a:lnTo>
                  <a:pt x="2183" y="1773"/>
                </a:lnTo>
                <a:lnTo>
                  <a:pt x="2082" y="1773"/>
                </a:lnTo>
                <a:lnTo>
                  <a:pt x="2082" y="1748"/>
                </a:lnTo>
                <a:lnTo>
                  <a:pt x="1984" y="1748"/>
                </a:lnTo>
                <a:lnTo>
                  <a:pt x="1984" y="1667"/>
                </a:lnTo>
                <a:lnTo>
                  <a:pt x="2082" y="1667"/>
                </a:lnTo>
                <a:lnTo>
                  <a:pt x="2082" y="1630"/>
                </a:lnTo>
                <a:lnTo>
                  <a:pt x="2183" y="1630"/>
                </a:lnTo>
                <a:lnTo>
                  <a:pt x="2183" y="1567"/>
                </a:lnTo>
                <a:lnTo>
                  <a:pt x="2082" y="1567"/>
                </a:lnTo>
                <a:lnTo>
                  <a:pt x="2082" y="1543"/>
                </a:lnTo>
                <a:lnTo>
                  <a:pt x="1984" y="1543"/>
                </a:lnTo>
                <a:lnTo>
                  <a:pt x="1984" y="1452"/>
                </a:lnTo>
                <a:lnTo>
                  <a:pt x="2082" y="1452"/>
                </a:lnTo>
                <a:lnTo>
                  <a:pt x="2082" y="1414"/>
                </a:lnTo>
                <a:lnTo>
                  <a:pt x="2183" y="1414"/>
                </a:lnTo>
                <a:lnTo>
                  <a:pt x="2183" y="1352"/>
                </a:lnTo>
                <a:lnTo>
                  <a:pt x="2082" y="1352"/>
                </a:lnTo>
                <a:lnTo>
                  <a:pt x="2082" y="1327"/>
                </a:lnTo>
                <a:lnTo>
                  <a:pt x="1984" y="1327"/>
                </a:lnTo>
                <a:lnTo>
                  <a:pt x="1984" y="1230"/>
                </a:lnTo>
                <a:lnTo>
                  <a:pt x="2082" y="1230"/>
                </a:lnTo>
                <a:lnTo>
                  <a:pt x="2082" y="1193"/>
                </a:lnTo>
                <a:lnTo>
                  <a:pt x="2183" y="1193"/>
                </a:lnTo>
                <a:lnTo>
                  <a:pt x="2183" y="1130"/>
                </a:lnTo>
                <a:lnTo>
                  <a:pt x="2082" y="1130"/>
                </a:lnTo>
                <a:lnTo>
                  <a:pt x="2082" y="1106"/>
                </a:lnTo>
                <a:lnTo>
                  <a:pt x="1984" y="1106"/>
                </a:lnTo>
                <a:lnTo>
                  <a:pt x="1984" y="1021"/>
                </a:lnTo>
                <a:lnTo>
                  <a:pt x="2082" y="1021"/>
                </a:lnTo>
                <a:lnTo>
                  <a:pt x="2082" y="984"/>
                </a:lnTo>
                <a:lnTo>
                  <a:pt x="2183" y="984"/>
                </a:lnTo>
                <a:lnTo>
                  <a:pt x="2183" y="921"/>
                </a:lnTo>
                <a:close/>
                <a:moveTo>
                  <a:pt x="3752" y="921"/>
                </a:moveTo>
                <a:lnTo>
                  <a:pt x="3651" y="921"/>
                </a:lnTo>
                <a:lnTo>
                  <a:pt x="3651" y="896"/>
                </a:lnTo>
                <a:lnTo>
                  <a:pt x="3553" y="896"/>
                </a:lnTo>
                <a:lnTo>
                  <a:pt x="3553" y="755"/>
                </a:lnTo>
                <a:lnTo>
                  <a:pt x="2887" y="755"/>
                </a:lnTo>
                <a:lnTo>
                  <a:pt x="2887" y="894"/>
                </a:lnTo>
                <a:lnTo>
                  <a:pt x="2787" y="894"/>
                </a:lnTo>
                <a:lnTo>
                  <a:pt x="2787" y="918"/>
                </a:lnTo>
                <a:lnTo>
                  <a:pt x="2687" y="918"/>
                </a:lnTo>
                <a:lnTo>
                  <a:pt x="2687" y="981"/>
                </a:lnTo>
                <a:lnTo>
                  <a:pt x="2787" y="981"/>
                </a:lnTo>
                <a:lnTo>
                  <a:pt x="2787" y="1019"/>
                </a:lnTo>
                <a:lnTo>
                  <a:pt x="2887" y="1019"/>
                </a:lnTo>
                <a:lnTo>
                  <a:pt x="2887" y="1103"/>
                </a:lnTo>
                <a:lnTo>
                  <a:pt x="2787" y="1103"/>
                </a:lnTo>
                <a:lnTo>
                  <a:pt x="2787" y="1128"/>
                </a:lnTo>
                <a:lnTo>
                  <a:pt x="2687" y="1128"/>
                </a:lnTo>
                <a:lnTo>
                  <a:pt x="2687" y="1190"/>
                </a:lnTo>
                <a:lnTo>
                  <a:pt x="2787" y="1190"/>
                </a:lnTo>
                <a:lnTo>
                  <a:pt x="2787" y="1228"/>
                </a:lnTo>
                <a:lnTo>
                  <a:pt x="2887" y="1228"/>
                </a:lnTo>
                <a:lnTo>
                  <a:pt x="2887" y="1324"/>
                </a:lnTo>
                <a:lnTo>
                  <a:pt x="2787" y="1324"/>
                </a:lnTo>
                <a:lnTo>
                  <a:pt x="2787" y="1349"/>
                </a:lnTo>
                <a:lnTo>
                  <a:pt x="2687" y="1349"/>
                </a:lnTo>
                <a:lnTo>
                  <a:pt x="2687" y="1412"/>
                </a:lnTo>
                <a:lnTo>
                  <a:pt x="2787" y="1412"/>
                </a:lnTo>
                <a:lnTo>
                  <a:pt x="2787" y="1449"/>
                </a:lnTo>
                <a:lnTo>
                  <a:pt x="2887" y="1449"/>
                </a:lnTo>
                <a:lnTo>
                  <a:pt x="2887" y="1540"/>
                </a:lnTo>
                <a:lnTo>
                  <a:pt x="2787" y="1540"/>
                </a:lnTo>
                <a:lnTo>
                  <a:pt x="2787" y="1565"/>
                </a:lnTo>
                <a:lnTo>
                  <a:pt x="2687" y="1565"/>
                </a:lnTo>
                <a:lnTo>
                  <a:pt x="2687" y="1627"/>
                </a:lnTo>
                <a:lnTo>
                  <a:pt x="2787" y="1627"/>
                </a:lnTo>
                <a:lnTo>
                  <a:pt x="2787" y="1665"/>
                </a:lnTo>
                <a:lnTo>
                  <a:pt x="2887" y="1665"/>
                </a:lnTo>
                <a:lnTo>
                  <a:pt x="2887" y="1746"/>
                </a:lnTo>
                <a:lnTo>
                  <a:pt x="2787" y="1746"/>
                </a:lnTo>
                <a:lnTo>
                  <a:pt x="2787" y="1770"/>
                </a:lnTo>
                <a:lnTo>
                  <a:pt x="2687" y="1770"/>
                </a:lnTo>
                <a:lnTo>
                  <a:pt x="2687" y="1833"/>
                </a:lnTo>
                <a:lnTo>
                  <a:pt x="2787" y="1833"/>
                </a:lnTo>
                <a:lnTo>
                  <a:pt x="2787" y="1870"/>
                </a:lnTo>
                <a:lnTo>
                  <a:pt x="2887" y="1870"/>
                </a:lnTo>
                <a:lnTo>
                  <a:pt x="2887" y="2009"/>
                </a:lnTo>
                <a:lnTo>
                  <a:pt x="3553" y="2009"/>
                </a:lnTo>
                <a:lnTo>
                  <a:pt x="3553" y="1873"/>
                </a:lnTo>
                <a:lnTo>
                  <a:pt x="3651" y="1873"/>
                </a:lnTo>
                <a:lnTo>
                  <a:pt x="3651" y="1835"/>
                </a:lnTo>
                <a:lnTo>
                  <a:pt x="3752" y="1835"/>
                </a:lnTo>
                <a:lnTo>
                  <a:pt x="3752" y="1773"/>
                </a:lnTo>
                <a:lnTo>
                  <a:pt x="3651" y="1773"/>
                </a:lnTo>
                <a:lnTo>
                  <a:pt x="3651" y="1748"/>
                </a:lnTo>
                <a:lnTo>
                  <a:pt x="3553" y="1748"/>
                </a:lnTo>
                <a:lnTo>
                  <a:pt x="3553" y="1667"/>
                </a:lnTo>
                <a:lnTo>
                  <a:pt x="3651" y="1667"/>
                </a:lnTo>
                <a:lnTo>
                  <a:pt x="3651" y="1630"/>
                </a:lnTo>
                <a:lnTo>
                  <a:pt x="3752" y="1630"/>
                </a:lnTo>
                <a:lnTo>
                  <a:pt x="3752" y="1567"/>
                </a:lnTo>
                <a:lnTo>
                  <a:pt x="3651" y="1567"/>
                </a:lnTo>
                <a:lnTo>
                  <a:pt x="3651" y="1543"/>
                </a:lnTo>
                <a:lnTo>
                  <a:pt x="3553" y="1543"/>
                </a:lnTo>
                <a:lnTo>
                  <a:pt x="3553" y="1452"/>
                </a:lnTo>
                <a:lnTo>
                  <a:pt x="3651" y="1452"/>
                </a:lnTo>
                <a:lnTo>
                  <a:pt x="3651" y="1414"/>
                </a:lnTo>
                <a:lnTo>
                  <a:pt x="3752" y="1414"/>
                </a:lnTo>
                <a:lnTo>
                  <a:pt x="3752" y="1352"/>
                </a:lnTo>
                <a:lnTo>
                  <a:pt x="3651" y="1352"/>
                </a:lnTo>
                <a:lnTo>
                  <a:pt x="3651" y="1327"/>
                </a:lnTo>
                <a:lnTo>
                  <a:pt x="3553" y="1327"/>
                </a:lnTo>
                <a:lnTo>
                  <a:pt x="3553" y="1230"/>
                </a:lnTo>
                <a:lnTo>
                  <a:pt x="3651" y="1230"/>
                </a:lnTo>
                <a:lnTo>
                  <a:pt x="3651" y="1193"/>
                </a:lnTo>
                <a:lnTo>
                  <a:pt x="3752" y="1193"/>
                </a:lnTo>
                <a:lnTo>
                  <a:pt x="3752" y="1130"/>
                </a:lnTo>
                <a:lnTo>
                  <a:pt x="3651" y="1130"/>
                </a:lnTo>
                <a:lnTo>
                  <a:pt x="3651" y="1106"/>
                </a:lnTo>
                <a:lnTo>
                  <a:pt x="3553" y="1106"/>
                </a:lnTo>
                <a:lnTo>
                  <a:pt x="3553" y="1021"/>
                </a:lnTo>
                <a:lnTo>
                  <a:pt x="3651" y="1021"/>
                </a:lnTo>
                <a:lnTo>
                  <a:pt x="3651" y="984"/>
                </a:lnTo>
                <a:lnTo>
                  <a:pt x="3752" y="984"/>
                </a:lnTo>
                <a:lnTo>
                  <a:pt x="3752" y="921"/>
                </a:lnTo>
                <a:close/>
                <a:moveTo>
                  <a:pt x="5260" y="921"/>
                </a:moveTo>
                <a:lnTo>
                  <a:pt x="5160" y="921"/>
                </a:lnTo>
                <a:lnTo>
                  <a:pt x="5160" y="896"/>
                </a:lnTo>
                <a:lnTo>
                  <a:pt x="5062" y="896"/>
                </a:lnTo>
                <a:lnTo>
                  <a:pt x="5062" y="755"/>
                </a:lnTo>
                <a:lnTo>
                  <a:pt x="4396" y="755"/>
                </a:lnTo>
                <a:lnTo>
                  <a:pt x="4396" y="894"/>
                </a:lnTo>
                <a:lnTo>
                  <a:pt x="4295" y="894"/>
                </a:lnTo>
                <a:lnTo>
                  <a:pt x="4295" y="918"/>
                </a:lnTo>
                <a:lnTo>
                  <a:pt x="4195" y="918"/>
                </a:lnTo>
                <a:lnTo>
                  <a:pt x="4195" y="981"/>
                </a:lnTo>
                <a:lnTo>
                  <a:pt x="4295" y="981"/>
                </a:lnTo>
                <a:lnTo>
                  <a:pt x="4295" y="1019"/>
                </a:lnTo>
                <a:lnTo>
                  <a:pt x="4396" y="1019"/>
                </a:lnTo>
                <a:lnTo>
                  <a:pt x="4396" y="1103"/>
                </a:lnTo>
                <a:lnTo>
                  <a:pt x="4295" y="1103"/>
                </a:lnTo>
                <a:lnTo>
                  <a:pt x="4295" y="1128"/>
                </a:lnTo>
                <a:lnTo>
                  <a:pt x="4195" y="1128"/>
                </a:lnTo>
                <a:lnTo>
                  <a:pt x="4195" y="1190"/>
                </a:lnTo>
                <a:lnTo>
                  <a:pt x="4295" y="1190"/>
                </a:lnTo>
                <a:lnTo>
                  <a:pt x="4295" y="1228"/>
                </a:lnTo>
                <a:lnTo>
                  <a:pt x="4396" y="1228"/>
                </a:lnTo>
                <a:lnTo>
                  <a:pt x="4396" y="1324"/>
                </a:lnTo>
                <a:lnTo>
                  <a:pt x="4295" y="1324"/>
                </a:lnTo>
                <a:lnTo>
                  <a:pt x="4295" y="1349"/>
                </a:lnTo>
                <a:lnTo>
                  <a:pt x="4195" y="1349"/>
                </a:lnTo>
                <a:lnTo>
                  <a:pt x="4195" y="1412"/>
                </a:lnTo>
                <a:lnTo>
                  <a:pt x="4295" y="1412"/>
                </a:lnTo>
                <a:lnTo>
                  <a:pt x="4295" y="1449"/>
                </a:lnTo>
                <a:lnTo>
                  <a:pt x="4396" y="1449"/>
                </a:lnTo>
                <a:lnTo>
                  <a:pt x="4396" y="1540"/>
                </a:lnTo>
                <a:lnTo>
                  <a:pt x="4295" y="1540"/>
                </a:lnTo>
                <a:lnTo>
                  <a:pt x="4295" y="1565"/>
                </a:lnTo>
                <a:lnTo>
                  <a:pt x="4195" y="1565"/>
                </a:lnTo>
                <a:lnTo>
                  <a:pt x="4195" y="1627"/>
                </a:lnTo>
                <a:lnTo>
                  <a:pt x="4295" y="1627"/>
                </a:lnTo>
                <a:lnTo>
                  <a:pt x="4295" y="1665"/>
                </a:lnTo>
                <a:lnTo>
                  <a:pt x="4396" y="1665"/>
                </a:lnTo>
                <a:lnTo>
                  <a:pt x="4396" y="1746"/>
                </a:lnTo>
                <a:lnTo>
                  <a:pt x="4295" y="1746"/>
                </a:lnTo>
                <a:lnTo>
                  <a:pt x="4295" y="1770"/>
                </a:lnTo>
                <a:lnTo>
                  <a:pt x="4195" y="1770"/>
                </a:lnTo>
                <a:lnTo>
                  <a:pt x="4195" y="1833"/>
                </a:lnTo>
                <a:lnTo>
                  <a:pt x="4295" y="1833"/>
                </a:lnTo>
                <a:lnTo>
                  <a:pt x="4295" y="1870"/>
                </a:lnTo>
                <a:lnTo>
                  <a:pt x="4396" y="1870"/>
                </a:lnTo>
                <a:lnTo>
                  <a:pt x="4396" y="2009"/>
                </a:lnTo>
                <a:lnTo>
                  <a:pt x="5062" y="2009"/>
                </a:lnTo>
                <a:lnTo>
                  <a:pt x="5062" y="1873"/>
                </a:lnTo>
                <a:lnTo>
                  <a:pt x="5160" y="1873"/>
                </a:lnTo>
                <a:lnTo>
                  <a:pt x="5160" y="1835"/>
                </a:lnTo>
                <a:lnTo>
                  <a:pt x="5260" y="1835"/>
                </a:lnTo>
                <a:lnTo>
                  <a:pt x="5260" y="1773"/>
                </a:lnTo>
                <a:lnTo>
                  <a:pt x="5160" y="1773"/>
                </a:lnTo>
                <a:lnTo>
                  <a:pt x="5160" y="1748"/>
                </a:lnTo>
                <a:lnTo>
                  <a:pt x="5062" y="1748"/>
                </a:lnTo>
                <a:lnTo>
                  <a:pt x="5062" y="1667"/>
                </a:lnTo>
                <a:lnTo>
                  <a:pt x="5160" y="1667"/>
                </a:lnTo>
                <a:lnTo>
                  <a:pt x="5160" y="1630"/>
                </a:lnTo>
                <a:lnTo>
                  <a:pt x="5260" y="1630"/>
                </a:lnTo>
                <a:lnTo>
                  <a:pt x="5260" y="1567"/>
                </a:lnTo>
                <a:lnTo>
                  <a:pt x="5160" y="1567"/>
                </a:lnTo>
                <a:lnTo>
                  <a:pt x="5160" y="1543"/>
                </a:lnTo>
                <a:lnTo>
                  <a:pt x="5062" y="1543"/>
                </a:lnTo>
                <a:lnTo>
                  <a:pt x="5062" y="1452"/>
                </a:lnTo>
                <a:lnTo>
                  <a:pt x="5160" y="1452"/>
                </a:lnTo>
                <a:lnTo>
                  <a:pt x="5160" y="1414"/>
                </a:lnTo>
                <a:lnTo>
                  <a:pt x="5260" y="1414"/>
                </a:lnTo>
                <a:lnTo>
                  <a:pt x="5260" y="1352"/>
                </a:lnTo>
                <a:lnTo>
                  <a:pt x="5160" y="1352"/>
                </a:lnTo>
                <a:lnTo>
                  <a:pt x="5160" y="1327"/>
                </a:lnTo>
                <a:lnTo>
                  <a:pt x="5062" y="1327"/>
                </a:lnTo>
                <a:lnTo>
                  <a:pt x="5062" y="1230"/>
                </a:lnTo>
                <a:lnTo>
                  <a:pt x="5160" y="1230"/>
                </a:lnTo>
                <a:lnTo>
                  <a:pt x="5160" y="1193"/>
                </a:lnTo>
                <a:lnTo>
                  <a:pt x="5260" y="1193"/>
                </a:lnTo>
                <a:lnTo>
                  <a:pt x="5260" y="1130"/>
                </a:lnTo>
                <a:lnTo>
                  <a:pt x="5160" y="1130"/>
                </a:lnTo>
                <a:lnTo>
                  <a:pt x="5160" y="1106"/>
                </a:lnTo>
                <a:lnTo>
                  <a:pt x="5062" y="1106"/>
                </a:lnTo>
                <a:lnTo>
                  <a:pt x="5062" y="1021"/>
                </a:lnTo>
                <a:lnTo>
                  <a:pt x="5160" y="1021"/>
                </a:lnTo>
                <a:lnTo>
                  <a:pt x="5160" y="984"/>
                </a:lnTo>
                <a:lnTo>
                  <a:pt x="5260" y="984"/>
                </a:lnTo>
                <a:lnTo>
                  <a:pt x="5260" y="921"/>
                </a:lnTo>
                <a:lnTo>
                  <a:pt x="5260" y="921"/>
                </a:lnTo>
                <a:close/>
              </a:path>
            </a:pathLst>
          </a:custGeom>
          <a:noFill/>
          <a:ln>
            <a:solidFill>
              <a:schemeClr val="tx1"/>
            </a:solidFill>
          </a:ln>
        </p:spPr>
      </p:sp>
      <p:sp>
        <p:nvSpPr>
          <p:cNvPr id="528" name="dram_31749"/>
          <p:cNvSpPr>
            <a:spLocks noChangeAspect="1"/>
          </p:cNvSpPr>
          <p:nvPr/>
        </p:nvSpPr>
        <p:spPr bwMode="auto">
          <a:xfrm>
            <a:off x="6548053" y="4616530"/>
            <a:ext cx="346248" cy="167312"/>
          </a:xfrm>
          <a:custGeom>
            <a:avLst/>
            <a:gdLst>
              <a:gd name="T0" fmla="*/ 3388 w 6238"/>
              <a:gd name="T1" fmla="*/ 819 h 3212"/>
              <a:gd name="T2" fmla="*/ 1786 w 6238"/>
              <a:gd name="T3" fmla="*/ 870 h 3212"/>
              <a:gd name="T4" fmla="*/ 6238 w 6238"/>
              <a:gd name="T5" fmla="*/ 2764 h 3212"/>
              <a:gd name="T6" fmla="*/ 5536 w 6238"/>
              <a:gd name="T7" fmla="*/ 3212 h 3212"/>
              <a:gd name="T8" fmla="*/ 4757 w 6238"/>
              <a:gd name="T9" fmla="*/ 2764 h 3212"/>
              <a:gd name="T10" fmla="*/ 3963 w 6238"/>
              <a:gd name="T11" fmla="*/ 3212 h 3212"/>
              <a:gd name="T12" fmla="*/ 3205 w 6238"/>
              <a:gd name="T13" fmla="*/ 2764 h 3212"/>
              <a:gd name="T14" fmla="*/ 2458 w 6238"/>
              <a:gd name="T15" fmla="*/ 3212 h 3212"/>
              <a:gd name="T16" fmla="*/ 1673 w 6238"/>
              <a:gd name="T17" fmla="*/ 2764 h 3212"/>
              <a:gd name="T18" fmla="*/ 897 w 6238"/>
              <a:gd name="T19" fmla="*/ 3212 h 3212"/>
              <a:gd name="T20" fmla="*/ 168 w 6238"/>
              <a:gd name="T21" fmla="*/ 2764 h 3212"/>
              <a:gd name="T22" fmla="*/ 6238 w 6238"/>
              <a:gd name="T23" fmla="*/ 0 h 3212"/>
              <a:gd name="T24" fmla="*/ 1984 w 6238"/>
              <a:gd name="T25" fmla="*/ 896 h 3212"/>
              <a:gd name="T26" fmla="*/ 1118 w 6238"/>
              <a:gd name="T27" fmla="*/ 918 h 3212"/>
              <a:gd name="T28" fmla="*/ 1218 w 6238"/>
              <a:gd name="T29" fmla="*/ 1103 h 3212"/>
              <a:gd name="T30" fmla="*/ 1319 w 6238"/>
              <a:gd name="T31" fmla="*/ 1228 h 3212"/>
              <a:gd name="T32" fmla="*/ 1218 w 6238"/>
              <a:gd name="T33" fmla="*/ 1412 h 3212"/>
              <a:gd name="T34" fmla="*/ 1118 w 6238"/>
              <a:gd name="T35" fmla="*/ 1565 h 3212"/>
              <a:gd name="T36" fmla="*/ 1218 w 6238"/>
              <a:gd name="T37" fmla="*/ 1746 h 3212"/>
              <a:gd name="T38" fmla="*/ 1319 w 6238"/>
              <a:gd name="T39" fmla="*/ 1870 h 3212"/>
              <a:gd name="T40" fmla="*/ 2183 w 6238"/>
              <a:gd name="T41" fmla="*/ 1835 h 3212"/>
              <a:gd name="T42" fmla="*/ 2082 w 6238"/>
              <a:gd name="T43" fmla="*/ 1667 h 3212"/>
              <a:gd name="T44" fmla="*/ 1984 w 6238"/>
              <a:gd name="T45" fmla="*/ 1543 h 3212"/>
              <a:gd name="T46" fmla="*/ 2082 w 6238"/>
              <a:gd name="T47" fmla="*/ 1352 h 3212"/>
              <a:gd name="T48" fmla="*/ 2183 w 6238"/>
              <a:gd name="T49" fmla="*/ 1193 h 3212"/>
              <a:gd name="T50" fmla="*/ 2082 w 6238"/>
              <a:gd name="T51" fmla="*/ 1021 h 3212"/>
              <a:gd name="T52" fmla="*/ 3651 w 6238"/>
              <a:gd name="T53" fmla="*/ 896 h 3212"/>
              <a:gd name="T54" fmla="*/ 2787 w 6238"/>
              <a:gd name="T55" fmla="*/ 918 h 3212"/>
              <a:gd name="T56" fmla="*/ 2887 w 6238"/>
              <a:gd name="T57" fmla="*/ 1103 h 3212"/>
              <a:gd name="T58" fmla="*/ 2787 w 6238"/>
              <a:gd name="T59" fmla="*/ 1228 h 3212"/>
              <a:gd name="T60" fmla="*/ 2687 w 6238"/>
              <a:gd name="T61" fmla="*/ 1412 h 3212"/>
              <a:gd name="T62" fmla="*/ 2787 w 6238"/>
              <a:gd name="T63" fmla="*/ 1565 h 3212"/>
              <a:gd name="T64" fmla="*/ 2887 w 6238"/>
              <a:gd name="T65" fmla="*/ 1746 h 3212"/>
              <a:gd name="T66" fmla="*/ 2787 w 6238"/>
              <a:gd name="T67" fmla="*/ 1870 h 3212"/>
              <a:gd name="T68" fmla="*/ 3651 w 6238"/>
              <a:gd name="T69" fmla="*/ 1835 h 3212"/>
              <a:gd name="T70" fmla="*/ 3553 w 6238"/>
              <a:gd name="T71" fmla="*/ 1667 h 3212"/>
              <a:gd name="T72" fmla="*/ 3651 w 6238"/>
              <a:gd name="T73" fmla="*/ 1543 h 3212"/>
              <a:gd name="T74" fmla="*/ 3752 w 6238"/>
              <a:gd name="T75" fmla="*/ 1352 h 3212"/>
              <a:gd name="T76" fmla="*/ 3651 w 6238"/>
              <a:gd name="T77" fmla="*/ 1193 h 3212"/>
              <a:gd name="T78" fmla="*/ 3553 w 6238"/>
              <a:gd name="T79" fmla="*/ 1021 h 3212"/>
              <a:gd name="T80" fmla="*/ 5160 w 6238"/>
              <a:gd name="T81" fmla="*/ 921 h 3212"/>
              <a:gd name="T82" fmla="*/ 4295 w 6238"/>
              <a:gd name="T83" fmla="*/ 894 h 3212"/>
              <a:gd name="T84" fmla="*/ 4396 w 6238"/>
              <a:gd name="T85" fmla="*/ 1019 h 3212"/>
              <a:gd name="T86" fmla="*/ 4295 w 6238"/>
              <a:gd name="T87" fmla="*/ 1190 h 3212"/>
              <a:gd name="T88" fmla="*/ 4195 w 6238"/>
              <a:gd name="T89" fmla="*/ 1349 h 3212"/>
              <a:gd name="T90" fmla="*/ 4295 w 6238"/>
              <a:gd name="T91" fmla="*/ 1540 h 3212"/>
              <a:gd name="T92" fmla="*/ 4396 w 6238"/>
              <a:gd name="T93" fmla="*/ 1665 h 3212"/>
              <a:gd name="T94" fmla="*/ 4295 w 6238"/>
              <a:gd name="T95" fmla="*/ 1833 h 3212"/>
              <a:gd name="T96" fmla="*/ 5160 w 6238"/>
              <a:gd name="T97" fmla="*/ 1873 h 3212"/>
              <a:gd name="T98" fmla="*/ 5062 w 6238"/>
              <a:gd name="T99" fmla="*/ 1748 h 3212"/>
              <a:gd name="T100" fmla="*/ 5160 w 6238"/>
              <a:gd name="T101" fmla="*/ 1567 h 3212"/>
              <a:gd name="T102" fmla="*/ 5260 w 6238"/>
              <a:gd name="T103" fmla="*/ 1414 h 3212"/>
              <a:gd name="T104" fmla="*/ 5160 w 6238"/>
              <a:gd name="T105" fmla="*/ 1230 h 3212"/>
              <a:gd name="T106" fmla="*/ 5062 w 6238"/>
              <a:gd name="T107" fmla="*/ 1106 h 3212"/>
              <a:gd name="T108" fmla="*/ 5260 w 6238"/>
              <a:gd name="T109" fmla="*/ 921 h 3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238" h="3212">
                <a:moveTo>
                  <a:pt x="4966" y="870"/>
                </a:moveTo>
                <a:cubicBezTo>
                  <a:pt x="4966" y="899"/>
                  <a:pt x="4943" y="922"/>
                  <a:pt x="4915" y="922"/>
                </a:cubicBezTo>
                <a:cubicBezTo>
                  <a:pt x="4886" y="922"/>
                  <a:pt x="4863" y="899"/>
                  <a:pt x="4863" y="870"/>
                </a:cubicBezTo>
                <a:cubicBezTo>
                  <a:pt x="4863" y="842"/>
                  <a:pt x="4886" y="819"/>
                  <a:pt x="4915" y="819"/>
                </a:cubicBezTo>
                <a:cubicBezTo>
                  <a:pt x="4943" y="819"/>
                  <a:pt x="4966" y="842"/>
                  <a:pt x="4966" y="870"/>
                </a:cubicBezTo>
                <a:close/>
                <a:moveTo>
                  <a:pt x="3388" y="819"/>
                </a:moveTo>
                <a:cubicBezTo>
                  <a:pt x="3359" y="819"/>
                  <a:pt x="3336" y="842"/>
                  <a:pt x="3336" y="870"/>
                </a:cubicBezTo>
                <a:cubicBezTo>
                  <a:pt x="3336" y="899"/>
                  <a:pt x="3359" y="922"/>
                  <a:pt x="3388" y="922"/>
                </a:cubicBezTo>
                <a:cubicBezTo>
                  <a:pt x="3416" y="922"/>
                  <a:pt x="3439" y="899"/>
                  <a:pt x="3439" y="870"/>
                </a:cubicBezTo>
                <a:cubicBezTo>
                  <a:pt x="3439" y="842"/>
                  <a:pt x="3416" y="819"/>
                  <a:pt x="3388" y="819"/>
                </a:cubicBezTo>
                <a:close/>
                <a:moveTo>
                  <a:pt x="1838" y="819"/>
                </a:moveTo>
                <a:cubicBezTo>
                  <a:pt x="1809" y="819"/>
                  <a:pt x="1786" y="842"/>
                  <a:pt x="1786" y="870"/>
                </a:cubicBezTo>
                <a:cubicBezTo>
                  <a:pt x="1786" y="899"/>
                  <a:pt x="1809" y="922"/>
                  <a:pt x="1838" y="922"/>
                </a:cubicBezTo>
                <a:cubicBezTo>
                  <a:pt x="1866" y="922"/>
                  <a:pt x="1889" y="899"/>
                  <a:pt x="1889" y="870"/>
                </a:cubicBezTo>
                <a:cubicBezTo>
                  <a:pt x="1889" y="842"/>
                  <a:pt x="1866" y="819"/>
                  <a:pt x="1838" y="819"/>
                </a:cubicBezTo>
                <a:close/>
                <a:moveTo>
                  <a:pt x="5622" y="1382"/>
                </a:moveTo>
                <a:cubicBezTo>
                  <a:pt x="5622" y="1722"/>
                  <a:pt x="5898" y="1998"/>
                  <a:pt x="6238" y="1998"/>
                </a:cubicBezTo>
                <a:lnTo>
                  <a:pt x="6238" y="2764"/>
                </a:lnTo>
                <a:lnTo>
                  <a:pt x="6052" y="2764"/>
                </a:lnTo>
                <a:lnTo>
                  <a:pt x="6052" y="3212"/>
                </a:lnTo>
                <a:lnTo>
                  <a:pt x="5809" y="3212"/>
                </a:lnTo>
                <a:lnTo>
                  <a:pt x="5809" y="2764"/>
                </a:lnTo>
                <a:lnTo>
                  <a:pt x="5536" y="2764"/>
                </a:lnTo>
                <a:lnTo>
                  <a:pt x="5536" y="3212"/>
                </a:lnTo>
                <a:lnTo>
                  <a:pt x="5293" y="3212"/>
                </a:lnTo>
                <a:lnTo>
                  <a:pt x="5293" y="2764"/>
                </a:lnTo>
                <a:lnTo>
                  <a:pt x="5000" y="2764"/>
                </a:lnTo>
                <a:lnTo>
                  <a:pt x="5000" y="3212"/>
                </a:lnTo>
                <a:lnTo>
                  <a:pt x="4757" y="3212"/>
                </a:lnTo>
                <a:lnTo>
                  <a:pt x="4757" y="2764"/>
                </a:lnTo>
                <a:lnTo>
                  <a:pt x="4484" y="2764"/>
                </a:lnTo>
                <a:lnTo>
                  <a:pt x="4484" y="3212"/>
                </a:lnTo>
                <a:lnTo>
                  <a:pt x="4241" y="3212"/>
                </a:lnTo>
                <a:lnTo>
                  <a:pt x="4241" y="2764"/>
                </a:lnTo>
                <a:lnTo>
                  <a:pt x="3963" y="2764"/>
                </a:lnTo>
                <a:lnTo>
                  <a:pt x="3963" y="3212"/>
                </a:lnTo>
                <a:lnTo>
                  <a:pt x="3720" y="3212"/>
                </a:lnTo>
                <a:lnTo>
                  <a:pt x="3720" y="2764"/>
                </a:lnTo>
                <a:lnTo>
                  <a:pt x="3448" y="2764"/>
                </a:lnTo>
                <a:lnTo>
                  <a:pt x="3448" y="3212"/>
                </a:lnTo>
                <a:lnTo>
                  <a:pt x="3205" y="3212"/>
                </a:lnTo>
                <a:lnTo>
                  <a:pt x="3205" y="2764"/>
                </a:lnTo>
                <a:lnTo>
                  <a:pt x="2943" y="2764"/>
                </a:lnTo>
                <a:lnTo>
                  <a:pt x="2943" y="3212"/>
                </a:lnTo>
                <a:lnTo>
                  <a:pt x="2700" y="3212"/>
                </a:lnTo>
                <a:lnTo>
                  <a:pt x="2700" y="2764"/>
                </a:lnTo>
                <a:lnTo>
                  <a:pt x="2458" y="2764"/>
                </a:lnTo>
                <a:lnTo>
                  <a:pt x="2458" y="3212"/>
                </a:lnTo>
                <a:lnTo>
                  <a:pt x="2215" y="3212"/>
                </a:lnTo>
                <a:lnTo>
                  <a:pt x="2215" y="2764"/>
                </a:lnTo>
                <a:lnTo>
                  <a:pt x="1916" y="2764"/>
                </a:lnTo>
                <a:lnTo>
                  <a:pt x="1916" y="3212"/>
                </a:lnTo>
                <a:lnTo>
                  <a:pt x="1673" y="3212"/>
                </a:lnTo>
                <a:lnTo>
                  <a:pt x="1673" y="2764"/>
                </a:lnTo>
                <a:lnTo>
                  <a:pt x="1401" y="2764"/>
                </a:lnTo>
                <a:lnTo>
                  <a:pt x="1401" y="3212"/>
                </a:lnTo>
                <a:lnTo>
                  <a:pt x="1158" y="3212"/>
                </a:lnTo>
                <a:lnTo>
                  <a:pt x="1158" y="2764"/>
                </a:lnTo>
                <a:lnTo>
                  <a:pt x="897" y="2764"/>
                </a:lnTo>
                <a:lnTo>
                  <a:pt x="897" y="3212"/>
                </a:lnTo>
                <a:lnTo>
                  <a:pt x="654" y="3212"/>
                </a:lnTo>
                <a:lnTo>
                  <a:pt x="654" y="2764"/>
                </a:lnTo>
                <a:lnTo>
                  <a:pt x="411" y="2764"/>
                </a:lnTo>
                <a:lnTo>
                  <a:pt x="411" y="3212"/>
                </a:lnTo>
                <a:lnTo>
                  <a:pt x="168" y="3212"/>
                </a:lnTo>
                <a:lnTo>
                  <a:pt x="168" y="2764"/>
                </a:lnTo>
                <a:lnTo>
                  <a:pt x="0" y="2764"/>
                </a:lnTo>
                <a:lnTo>
                  <a:pt x="0" y="1998"/>
                </a:lnTo>
                <a:cubicBezTo>
                  <a:pt x="340" y="1998"/>
                  <a:pt x="616" y="1722"/>
                  <a:pt x="616" y="1382"/>
                </a:cubicBezTo>
                <a:cubicBezTo>
                  <a:pt x="616" y="1042"/>
                  <a:pt x="340" y="766"/>
                  <a:pt x="0" y="766"/>
                </a:cubicBezTo>
                <a:lnTo>
                  <a:pt x="0" y="0"/>
                </a:lnTo>
                <a:lnTo>
                  <a:pt x="6238" y="0"/>
                </a:lnTo>
                <a:lnTo>
                  <a:pt x="6238" y="766"/>
                </a:lnTo>
                <a:cubicBezTo>
                  <a:pt x="5898" y="766"/>
                  <a:pt x="5622" y="1042"/>
                  <a:pt x="5622" y="1382"/>
                </a:cubicBezTo>
                <a:close/>
                <a:moveTo>
                  <a:pt x="2183" y="921"/>
                </a:moveTo>
                <a:lnTo>
                  <a:pt x="2082" y="921"/>
                </a:lnTo>
                <a:lnTo>
                  <a:pt x="2082" y="896"/>
                </a:lnTo>
                <a:lnTo>
                  <a:pt x="1984" y="896"/>
                </a:lnTo>
                <a:lnTo>
                  <a:pt x="1984" y="755"/>
                </a:lnTo>
                <a:lnTo>
                  <a:pt x="1319" y="755"/>
                </a:lnTo>
                <a:lnTo>
                  <a:pt x="1319" y="894"/>
                </a:lnTo>
                <a:lnTo>
                  <a:pt x="1218" y="894"/>
                </a:lnTo>
                <a:lnTo>
                  <a:pt x="1218" y="918"/>
                </a:lnTo>
                <a:lnTo>
                  <a:pt x="1118" y="918"/>
                </a:lnTo>
                <a:lnTo>
                  <a:pt x="1118" y="981"/>
                </a:lnTo>
                <a:lnTo>
                  <a:pt x="1218" y="981"/>
                </a:lnTo>
                <a:lnTo>
                  <a:pt x="1218" y="1019"/>
                </a:lnTo>
                <a:lnTo>
                  <a:pt x="1319" y="1019"/>
                </a:lnTo>
                <a:lnTo>
                  <a:pt x="1319" y="1103"/>
                </a:lnTo>
                <a:lnTo>
                  <a:pt x="1218" y="1103"/>
                </a:lnTo>
                <a:lnTo>
                  <a:pt x="1218" y="1128"/>
                </a:lnTo>
                <a:lnTo>
                  <a:pt x="1118" y="1128"/>
                </a:lnTo>
                <a:lnTo>
                  <a:pt x="1118" y="1190"/>
                </a:lnTo>
                <a:lnTo>
                  <a:pt x="1218" y="1190"/>
                </a:lnTo>
                <a:lnTo>
                  <a:pt x="1218" y="1228"/>
                </a:lnTo>
                <a:lnTo>
                  <a:pt x="1319" y="1228"/>
                </a:lnTo>
                <a:lnTo>
                  <a:pt x="1319" y="1324"/>
                </a:lnTo>
                <a:lnTo>
                  <a:pt x="1218" y="1324"/>
                </a:lnTo>
                <a:lnTo>
                  <a:pt x="1218" y="1349"/>
                </a:lnTo>
                <a:lnTo>
                  <a:pt x="1118" y="1349"/>
                </a:lnTo>
                <a:lnTo>
                  <a:pt x="1118" y="1412"/>
                </a:lnTo>
                <a:lnTo>
                  <a:pt x="1218" y="1412"/>
                </a:lnTo>
                <a:lnTo>
                  <a:pt x="1218" y="1449"/>
                </a:lnTo>
                <a:lnTo>
                  <a:pt x="1319" y="1449"/>
                </a:lnTo>
                <a:lnTo>
                  <a:pt x="1319" y="1540"/>
                </a:lnTo>
                <a:lnTo>
                  <a:pt x="1218" y="1540"/>
                </a:lnTo>
                <a:lnTo>
                  <a:pt x="1218" y="1565"/>
                </a:lnTo>
                <a:lnTo>
                  <a:pt x="1118" y="1565"/>
                </a:lnTo>
                <a:lnTo>
                  <a:pt x="1118" y="1627"/>
                </a:lnTo>
                <a:lnTo>
                  <a:pt x="1218" y="1627"/>
                </a:lnTo>
                <a:lnTo>
                  <a:pt x="1218" y="1665"/>
                </a:lnTo>
                <a:lnTo>
                  <a:pt x="1319" y="1665"/>
                </a:lnTo>
                <a:lnTo>
                  <a:pt x="1319" y="1746"/>
                </a:lnTo>
                <a:lnTo>
                  <a:pt x="1218" y="1746"/>
                </a:lnTo>
                <a:lnTo>
                  <a:pt x="1218" y="1770"/>
                </a:lnTo>
                <a:lnTo>
                  <a:pt x="1118" y="1770"/>
                </a:lnTo>
                <a:lnTo>
                  <a:pt x="1118" y="1833"/>
                </a:lnTo>
                <a:lnTo>
                  <a:pt x="1218" y="1833"/>
                </a:lnTo>
                <a:lnTo>
                  <a:pt x="1218" y="1870"/>
                </a:lnTo>
                <a:lnTo>
                  <a:pt x="1319" y="1870"/>
                </a:lnTo>
                <a:lnTo>
                  <a:pt x="1319" y="2009"/>
                </a:lnTo>
                <a:lnTo>
                  <a:pt x="1984" y="2009"/>
                </a:lnTo>
                <a:lnTo>
                  <a:pt x="1984" y="1873"/>
                </a:lnTo>
                <a:lnTo>
                  <a:pt x="2082" y="1873"/>
                </a:lnTo>
                <a:lnTo>
                  <a:pt x="2082" y="1835"/>
                </a:lnTo>
                <a:lnTo>
                  <a:pt x="2183" y="1835"/>
                </a:lnTo>
                <a:lnTo>
                  <a:pt x="2183" y="1773"/>
                </a:lnTo>
                <a:lnTo>
                  <a:pt x="2082" y="1773"/>
                </a:lnTo>
                <a:lnTo>
                  <a:pt x="2082" y="1748"/>
                </a:lnTo>
                <a:lnTo>
                  <a:pt x="1984" y="1748"/>
                </a:lnTo>
                <a:lnTo>
                  <a:pt x="1984" y="1667"/>
                </a:lnTo>
                <a:lnTo>
                  <a:pt x="2082" y="1667"/>
                </a:lnTo>
                <a:lnTo>
                  <a:pt x="2082" y="1630"/>
                </a:lnTo>
                <a:lnTo>
                  <a:pt x="2183" y="1630"/>
                </a:lnTo>
                <a:lnTo>
                  <a:pt x="2183" y="1567"/>
                </a:lnTo>
                <a:lnTo>
                  <a:pt x="2082" y="1567"/>
                </a:lnTo>
                <a:lnTo>
                  <a:pt x="2082" y="1543"/>
                </a:lnTo>
                <a:lnTo>
                  <a:pt x="1984" y="1543"/>
                </a:lnTo>
                <a:lnTo>
                  <a:pt x="1984" y="1452"/>
                </a:lnTo>
                <a:lnTo>
                  <a:pt x="2082" y="1452"/>
                </a:lnTo>
                <a:lnTo>
                  <a:pt x="2082" y="1414"/>
                </a:lnTo>
                <a:lnTo>
                  <a:pt x="2183" y="1414"/>
                </a:lnTo>
                <a:lnTo>
                  <a:pt x="2183" y="1352"/>
                </a:lnTo>
                <a:lnTo>
                  <a:pt x="2082" y="1352"/>
                </a:lnTo>
                <a:lnTo>
                  <a:pt x="2082" y="1327"/>
                </a:lnTo>
                <a:lnTo>
                  <a:pt x="1984" y="1327"/>
                </a:lnTo>
                <a:lnTo>
                  <a:pt x="1984" y="1230"/>
                </a:lnTo>
                <a:lnTo>
                  <a:pt x="2082" y="1230"/>
                </a:lnTo>
                <a:lnTo>
                  <a:pt x="2082" y="1193"/>
                </a:lnTo>
                <a:lnTo>
                  <a:pt x="2183" y="1193"/>
                </a:lnTo>
                <a:lnTo>
                  <a:pt x="2183" y="1130"/>
                </a:lnTo>
                <a:lnTo>
                  <a:pt x="2082" y="1130"/>
                </a:lnTo>
                <a:lnTo>
                  <a:pt x="2082" y="1106"/>
                </a:lnTo>
                <a:lnTo>
                  <a:pt x="1984" y="1106"/>
                </a:lnTo>
                <a:lnTo>
                  <a:pt x="1984" y="1021"/>
                </a:lnTo>
                <a:lnTo>
                  <a:pt x="2082" y="1021"/>
                </a:lnTo>
                <a:lnTo>
                  <a:pt x="2082" y="984"/>
                </a:lnTo>
                <a:lnTo>
                  <a:pt x="2183" y="984"/>
                </a:lnTo>
                <a:lnTo>
                  <a:pt x="2183" y="921"/>
                </a:lnTo>
                <a:close/>
                <a:moveTo>
                  <a:pt x="3752" y="921"/>
                </a:moveTo>
                <a:lnTo>
                  <a:pt x="3651" y="921"/>
                </a:lnTo>
                <a:lnTo>
                  <a:pt x="3651" y="896"/>
                </a:lnTo>
                <a:lnTo>
                  <a:pt x="3553" y="896"/>
                </a:lnTo>
                <a:lnTo>
                  <a:pt x="3553" y="755"/>
                </a:lnTo>
                <a:lnTo>
                  <a:pt x="2887" y="755"/>
                </a:lnTo>
                <a:lnTo>
                  <a:pt x="2887" y="894"/>
                </a:lnTo>
                <a:lnTo>
                  <a:pt x="2787" y="894"/>
                </a:lnTo>
                <a:lnTo>
                  <a:pt x="2787" y="918"/>
                </a:lnTo>
                <a:lnTo>
                  <a:pt x="2687" y="918"/>
                </a:lnTo>
                <a:lnTo>
                  <a:pt x="2687" y="981"/>
                </a:lnTo>
                <a:lnTo>
                  <a:pt x="2787" y="981"/>
                </a:lnTo>
                <a:lnTo>
                  <a:pt x="2787" y="1019"/>
                </a:lnTo>
                <a:lnTo>
                  <a:pt x="2887" y="1019"/>
                </a:lnTo>
                <a:lnTo>
                  <a:pt x="2887" y="1103"/>
                </a:lnTo>
                <a:lnTo>
                  <a:pt x="2787" y="1103"/>
                </a:lnTo>
                <a:lnTo>
                  <a:pt x="2787" y="1128"/>
                </a:lnTo>
                <a:lnTo>
                  <a:pt x="2687" y="1128"/>
                </a:lnTo>
                <a:lnTo>
                  <a:pt x="2687" y="1190"/>
                </a:lnTo>
                <a:lnTo>
                  <a:pt x="2787" y="1190"/>
                </a:lnTo>
                <a:lnTo>
                  <a:pt x="2787" y="1228"/>
                </a:lnTo>
                <a:lnTo>
                  <a:pt x="2887" y="1228"/>
                </a:lnTo>
                <a:lnTo>
                  <a:pt x="2887" y="1324"/>
                </a:lnTo>
                <a:lnTo>
                  <a:pt x="2787" y="1324"/>
                </a:lnTo>
                <a:lnTo>
                  <a:pt x="2787" y="1349"/>
                </a:lnTo>
                <a:lnTo>
                  <a:pt x="2687" y="1349"/>
                </a:lnTo>
                <a:lnTo>
                  <a:pt x="2687" y="1412"/>
                </a:lnTo>
                <a:lnTo>
                  <a:pt x="2787" y="1412"/>
                </a:lnTo>
                <a:lnTo>
                  <a:pt x="2787" y="1449"/>
                </a:lnTo>
                <a:lnTo>
                  <a:pt x="2887" y="1449"/>
                </a:lnTo>
                <a:lnTo>
                  <a:pt x="2887" y="1540"/>
                </a:lnTo>
                <a:lnTo>
                  <a:pt x="2787" y="1540"/>
                </a:lnTo>
                <a:lnTo>
                  <a:pt x="2787" y="1565"/>
                </a:lnTo>
                <a:lnTo>
                  <a:pt x="2687" y="1565"/>
                </a:lnTo>
                <a:lnTo>
                  <a:pt x="2687" y="1627"/>
                </a:lnTo>
                <a:lnTo>
                  <a:pt x="2787" y="1627"/>
                </a:lnTo>
                <a:lnTo>
                  <a:pt x="2787" y="1665"/>
                </a:lnTo>
                <a:lnTo>
                  <a:pt x="2887" y="1665"/>
                </a:lnTo>
                <a:lnTo>
                  <a:pt x="2887" y="1746"/>
                </a:lnTo>
                <a:lnTo>
                  <a:pt x="2787" y="1746"/>
                </a:lnTo>
                <a:lnTo>
                  <a:pt x="2787" y="1770"/>
                </a:lnTo>
                <a:lnTo>
                  <a:pt x="2687" y="1770"/>
                </a:lnTo>
                <a:lnTo>
                  <a:pt x="2687" y="1833"/>
                </a:lnTo>
                <a:lnTo>
                  <a:pt x="2787" y="1833"/>
                </a:lnTo>
                <a:lnTo>
                  <a:pt x="2787" y="1870"/>
                </a:lnTo>
                <a:lnTo>
                  <a:pt x="2887" y="1870"/>
                </a:lnTo>
                <a:lnTo>
                  <a:pt x="2887" y="2009"/>
                </a:lnTo>
                <a:lnTo>
                  <a:pt x="3553" y="2009"/>
                </a:lnTo>
                <a:lnTo>
                  <a:pt x="3553" y="1873"/>
                </a:lnTo>
                <a:lnTo>
                  <a:pt x="3651" y="1873"/>
                </a:lnTo>
                <a:lnTo>
                  <a:pt x="3651" y="1835"/>
                </a:lnTo>
                <a:lnTo>
                  <a:pt x="3752" y="1835"/>
                </a:lnTo>
                <a:lnTo>
                  <a:pt x="3752" y="1773"/>
                </a:lnTo>
                <a:lnTo>
                  <a:pt x="3651" y="1773"/>
                </a:lnTo>
                <a:lnTo>
                  <a:pt x="3651" y="1748"/>
                </a:lnTo>
                <a:lnTo>
                  <a:pt x="3553" y="1748"/>
                </a:lnTo>
                <a:lnTo>
                  <a:pt x="3553" y="1667"/>
                </a:lnTo>
                <a:lnTo>
                  <a:pt x="3651" y="1667"/>
                </a:lnTo>
                <a:lnTo>
                  <a:pt x="3651" y="1630"/>
                </a:lnTo>
                <a:lnTo>
                  <a:pt x="3752" y="1630"/>
                </a:lnTo>
                <a:lnTo>
                  <a:pt x="3752" y="1567"/>
                </a:lnTo>
                <a:lnTo>
                  <a:pt x="3651" y="1567"/>
                </a:lnTo>
                <a:lnTo>
                  <a:pt x="3651" y="1543"/>
                </a:lnTo>
                <a:lnTo>
                  <a:pt x="3553" y="1543"/>
                </a:lnTo>
                <a:lnTo>
                  <a:pt x="3553" y="1452"/>
                </a:lnTo>
                <a:lnTo>
                  <a:pt x="3651" y="1452"/>
                </a:lnTo>
                <a:lnTo>
                  <a:pt x="3651" y="1414"/>
                </a:lnTo>
                <a:lnTo>
                  <a:pt x="3752" y="1414"/>
                </a:lnTo>
                <a:lnTo>
                  <a:pt x="3752" y="1352"/>
                </a:lnTo>
                <a:lnTo>
                  <a:pt x="3651" y="1352"/>
                </a:lnTo>
                <a:lnTo>
                  <a:pt x="3651" y="1327"/>
                </a:lnTo>
                <a:lnTo>
                  <a:pt x="3553" y="1327"/>
                </a:lnTo>
                <a:lnTo>
                  <a:pt x="3553" y="1230"/>
                </a:lnTo>
                <a:lnTo>
                  <a:pt x="3651" y="1230"/>
                </a:lnTo>
                <a:lnTo>
                  <a:pt x="3651" y="1193"/>
                </a:lnTo>
                <a:lnTo>
                  <a:pt x="3752" y="1193"/>
                </a:lnTo>
                <a:lnTo>
                  <a:pt x="3752" y="1130"/>
                </a:lnTo>
                <a:lnTo>
                  <a:pt x="3651" y="1130"/>
                </a:lnTo>
                <a:lnTo>
                  <a:pt x="3651" y="1106"/>
                </a:lnTo>
                <a:lnTo>
                  <a:pt x="3553" y="1106"/>
                </a:lnTo>
                <a:lnTo>
                  <a:pt x="3553" y="1021"/>
                </a:lnTo>
                <a:lnTo>
                  <a:pt x="3651" y="1021"/>
                </a:lnTo>
                <a:lnTo>
                  <a:pt x="3651" y="984"/>
                </a:lnTo>
                <a:lnTo>
                  <a:pt x="3752" y="984"/>
                </a:lnTo>
                <a:lnTo>
                  <a:pt x="3752" y="921"/>
                </a:lnTo>
                <a:close/>
                <a:moveTo>
                  <a:pt x="5260" y="921"/>
                </a:moveTo>
                <a:lnTo>
                  <a:pt x="5160" y="921"/>
                </a:lnTo>
                <a:lnTo>
                  <a:pt x="5160" y="896"/>
                </a:lnTo>
                <a:lnTo>
                  <a:pt x="5062" y="896"/>
                </a:lnTo>
                <a:lnTo>
                  <a:pt x="5062" y="755"/>
                </a:lnTo>
                <a:lnTo>
                  <a:pt x="4396" y="755"/>
                </a:lnTo>
                <a:lnTo>
                  <a:pt x="4396" y="894"/>
                </a:lnTo>
                <a:lnTo>
                  <a:pt x="4295" y="894"/>
                </a:lnTo>
                <a:lnTo>
                  <a:pt x="4295" y="918"/>
                </a:lnTo>
                <a:lnTo>
                  <a:pt x="4195" y="918"/>
                </a:lnTo>
                <a:lnTo>
                  <a:pt x="4195" y="981"/>
                </a:lnTo>
                <a:lnTo>
                  <a:pt x="4295" y="981"/>
                </a:lnTo>
                <a:lnTo>
                  <a:pt x="4295" y="1019"/>
                </a:lnTo>
                <a:lnTo>
                  <a:pt x="4396" y="1019"/>
                </a:lnTo>
                <a:lnTo>
                  <a:pt x="4396" y="1103"/>
                </a:lnTo>
                <a:lnTo>
                  <a:pt x="4295" y="1103"/>
                </a:lnTo>
                <a:lnTo>
                  <a:pt x="4295" y="1128"/>
                </a:lnTo>
                <a:lnTo>
                  <a:pt x="4195" y="1128"/>
                </a:lnTo>
                <a:lnTo>
                  <a:pt x="4195" y="1190"/>
                </a:lnTo>
                <a:lnTo>
                  <a:pt x="4295" y="1190"/>
                </a:lnTo>
                <a:lnTo>
                  <a:pt x="4295" y="1228"/>
                </a:lnTo>
                <a:lnTo>
                  <a:pt x="4396" y="1228"/>
                </a:lnTo>
                <a:lnTo>
                  <a:pt x="4396" y="1324"/>
                </a:lnTo>
                <a:lnTo>
                  <a:pt x="4295" y="1324"/>
                </a:lnTo>
                <a:lnTo>
                  <a:pt x="4295" y="1349"/>
                </a:lnTo>
                <a:lnTo>
                  <a:pt x="4195" y="1349"/>
                </a:lnTo>
                <a:lnTo>
                  <a:pt x="4195" y="1412"/>
                </a:lnTo>
                <a:lnTo>
                  <a:pt x="4295" y="1412"/>
                </a:lnTo>
                <a:lnTo>
                  <a:pt x="4295" y="1449"/>
                </a:lnTo>
                <a:lnTo>
                  <a:pt x="4396" y="1449"/>
                </a:lnTo>
                <a:lnTo>
                  <a:pt x="4396" y="1540"/>
                </a:lnTo>
                <a:lnTo>
                  <a:pt x="4295" y="1540"/>
                </a:lnTo>
                <a:lnTo>
                  <a:pt x="4295" y="1565"/>
                </a:lnTo>
                <a:lnTo>
                  <a:pt x="4195" y="1565"/>
                </a:lnTo>
                <a:lnTo>
                  <a:pt x="4195" y="1627"/>
                </a:lnTo>
                <a:lnTo>
                  <a:pt x="4295" y="1627"/>
                </a:lnTo>
                <a:lnTo>
                  <a:pt x="4295" y="1665"/>
                </a:lnTo>
                <a:lnTo>
                  <a:pt x="4396" y="1665"/>
                </a:lnTo>
                <a:lnTo>
                  <a:pt x="4396" y="1746"/>
                </a:lnTo>
                <a:lnTo>
                  <a:pt x="4295" y="1746"/>
                </a:lnTo>
                <a:lnTo>
                  <a:pt x="4295" y="1770"/>
                </a:lnTo>
                <a:lnTo>
                  <a:pt x="4195" y="1770"/>
                </a:lnTo>
                <a:lnTo>
                  <a:pt x="4195" y="1833"/>
                </a:lnTo>
                <a:lnTo>
                  <a:pt x="4295" y="1833"/>
                </a:lnTo>
                <a:lnTo>
                  <a:pt x="4295" y="1870"/>
                </a:lnTo>
                <a:lnTo>
                  <a:pt x="4396" y="1870"/>
                </a:lnTo>
                <a:lnTo>
                  <a:pt x="4396" y="2009"/>
                </a:lnTo>
                <a:lnTo>
                  <a:pt x="5062" y="2009"/>
                </a:lnTo>
                <a:lnTo>
                  <a:pt x="5062" y="1873"/>
                </a:lnTo>
                <a:lnTo>
                  <a:pt x="5160" y="1873"/>
                </a:lnTo>
                <a:lnTo>
                  <a:pt x="5160" y="1835"/>
                </a:lnTo>
                <a:lnTo>
                  <a:pt x="5260" y="1835"/>
                </a:lnTo>
                <a:lnTo>
                  <a:pt x="5260" y="1773"/>
                </a:lnTo>
                <a:lnTo>
                  <a:pt x="5160" y="1773"/>
                </a:lnTo>
                <a:lnTo>
                  <a:pt x="5160" y="1748"/>
                </a:lnTo>
                <a:lnTo>
                  <a:pt x="5062" y="1748"/>
                </a:lnTo>
                <a:lnTo>
                  <a:pt x="5062" y="1667"/>
                </a:lnTo>
                <a:lnTo>
                  <a:pt x="5160" y="1667"/>
                </a:lnTo>
                <a:lnTo>
                  <a:pt x="5160" y="1630"/>
                </a:lnTo>
                <a:lnTo>
                  <a:pt x="5260" y="1630"/>
                </a:lnTo>
                <a:lnTo>
                  <a:pt x="5260" y="1567"/>
                </a:lnTo>
                <a:lnTo>
                  <a:pt x="5160" y="1567"/>
                </a:lnTo>
                <a:lnTo>
                  <a:pt x="5160" y="1543"/>
                </a:lnTo>
                <a:lnTo>
                  <a:pt x="5062" y="1543"/>
                </a:lnTo>
                <a:lnTo>
                  <a:pt x="5062" y="1452"/>
                </a:lnTo>
                <a:lnTo>
                  <a:pt x="5160" y="1452"/>
                </a:lnTo>
                <a:lnTo>
                  <a:pt x="5160" y="1414"/>
                </a:lnTo>
                <a:lnTo>
                  <a:pt x="5260" y="1414"/>
                </a:lnTo>
                <a:lnTo>
                  <a:pt x="5260" y="1352"/>
                </a:lnTo>
                <a:lnTo>
                  <a:pt x="5160" y="1352"/>
                </a:lnTo>
                <a:lnTo>
                  <a:pt x="5160" y="1327"/>
                </a:lnTo>
                <a:lnTo>
                  <a:pt x="5062" y="1327"/>
                </a:lnTo>
                <a:lnTo>
                  <a:pt x="5062" y="1230"/>
                </a:lnTo>
                <a:lnTo>
                  <a:pt x="5160" y="1230"/>
                </a:lnTo>
                <a:lnTo>
                  <a:pt x="5160" y="1193"/>
                </a:lnTo>
                <a:lnTo>
                  <a:pt x="5260" y="1193"/>
                </a:lnTo>
                <a:lnTo>
                  <a:pt x="5260" y="1130"/>
                </a:lnTo>
                <a:lnTo>
                  <a:pt x="5160" y="1130"/>
                </a:lnTo>
                <a:lnTo>
                  <a:pt x="5160" y="1106"/>
                </a:lnTo>
                <a:lnTo>
                  <a:pt x="5062" y="1106"/>
                </a:lnTo>
                <a:lnTo>
                  <a:pt x="5062" y="1021"/>
                </a:lnTo>
                <a:lnTo>
                  <a:pt x="5160" y="1021"/>
                </a:lnTo>
                <a:lnTo>
                  <a:pt x="5160" y="984"/>
                </a:lnTo>
                <a:lnTo>
                  <a:pt x="5260" y="984"/>
                </a:lnTo>
                <a:lnTo>
                  <a:pt x="5260" y="921"/>
                </a:lnTo>
                <a:lnTo>
                  <a:pt x="5260" y="921"/>
                </a:lnTo>
                <a:close/>
              </a:path>
            </a:pathLst>
          </a:custGeom>
          <a:noFill/>
          <a:ln>
            <a:solidFill>
              <a:schemeClr val="tx1"/>
            </a:solidFill>
          </a:ln>
        </p:spPr>
      </p:sp>
      <p:sp>
        <p:nvSpPr>
          <p:cNvPr id="529" name="dram_31749"/>
          <p:cNvSpPr>
            <a:spLocks noChangeAspect="1"/>
          </p:cNvSpPr>
          <p:nvPr/>
        </p:nvSpPr>
        <p:spPr bwMode="auto">
          <a:xfrm>
            <a:off x="6982805" y="4636466"/>
            <a:ext cx="317873" cy="153601"/>
          </a:xfrm>
          <a:custGeom>
            <a:avLst/>
            <a:gdLst>
              <a:gd name="T0" fmla="*/ 3388 w 6238"/>
              <a:gd name="T1" fmla="*/ 819 h 3212"/>
              <a:gd name="T2" fmla="*/ 1786 w 6238"/>
              <a:gd name="T3" fmla="*/ 870 h 3212"/>
              <a:gd name="T4" fmla="*/ 6238 w 6238"/>
              <a:gd name="T5" fmla="*/ 2764 h 3212"/>
              <a:gd name="T6" fmla="*/ 5536 w 6238"/>
              <a:gd name="T7" fmla="*/ 3212 h 3212"/>
              <a:gd name="T8" fmla="*/ 4757 w 6238"/>
              <a:gd name="T9" fmla="*/ 2764 h 3212"/>
              <a:gd name="T10" fmla="*/ 3963 w 6238"/>
              <a:gd name="T11" fmla="*/ 3212 h 3212"/>
              <a:gd name="T12" fmla="*/ 3205 w 6238"/>
              <a:gd name="T13" fmla="*/ 2764 h 3212"/>
              <a:gd name="T14" fmla="*/ 2458 w 6238"/>
              <a:gd name="T15" fmla="*/ 3212 h 3212"/>
              <a:gd name="T16" fmla="*/ 1673 w 6238"/>
              <a:gd name="T17" fmla="*/ 2764 h 3212"/>
              <a:gd name="T18" fmla="*/ 897 w 6238"/>
              <a:gd name="T19" fmla="*/ 3212 h 3212"/>
              <a:gd name="T20" fmla="*/ 168 w 6238"/>
              <a:gd name="T21" fmla="*/ 2764 h 3212"/>
              <a:gd name="T22" fmla="*/ 6238 w 6238"/>
              <a:gd name="T23" fmla="*/ 0 h 3212"/>
              <a:gd name="T24" fmla="*/ 1984 w 6238"/>
              <a:gd name="T25" fmla="*/ 896 h 3212"/>
              <a:gd name="T26" fmla="*/ 1118 w 6238"/>
              <a:gd name="T27" fmla="*/ 918 h 3212"/>
              <a:gd name="T28" fmla="*/ 1218 w 6238"/>
              <a:gd name="T29" fmla="*/ 1103 h 3212"/>
              <a:gd name="T30" fmla="*/ 1319 w 6238"/>
              <a:gd name="T31" fmla="*/ 1228 h 3212"/>
              <a:gd name="T32" fmla="*/ 1218 w 6238"/>
              <a:gd name="T33" fmla="*/ 1412 h 3212"/>
              <a:gd name="T34" fmla="*/ 1118 w 6238"/>
              <a:gd name="T35" fmla="*/ 1565 h 3212"/>
              <a:gd name="T36" fmla="*/ 1218 w 6238"/>
              <a:gd name="T37" fmla="*/ 1746 h 3212"/>
              <a:gd name="T38" fmla="*/ 1319 w 6238"/>
              <a:gd name="T39" fmla="*/ 1870 h 3212"/>
              <a:gd name="T40" fmla="*/ 2183 w 6238"/>
              <a:gd name="T41" fmla="*/ 1835 h 3212"/>
              <a:gd name="T42" fmla="*/ 2082 w 6238"/>
              <a:gd name="T43" fmla="*/ 1667 h 3212"/>
              <a:gd name="T44" fmla="*/ 1984 w 6238"/>
              <a:gd name="T45" fmla="*/ 1543 h 3212"/>
              <a:gd name="T46" fmla="*/ 2082 w 6238"/>
              <a:gd name="T47" fmla="*/ 1352 h 3212"/>
              <a:gd name="T48" fmla="*/ 2183 w 6238"/>
              <a:gd name="T49" fmla="*/ 1193 h 3212"/>
              <a:gd name="T50" fmla="*/ 2082 w 6238"/>
              <a:gd name="T51" fmla="*/ 1021 h 3212"/>
              <a:gd name="T52" fmla="*/ 3651 w 6238"/>
              <a:gd name="T53" fmla="*/ 896 h 3212"/>
              <a:gd name="T54" fmla="*/ 2787 w 6238"/>
              <a:gd name="T55" fmla="*/ 918 h 3212"/>
              <a:gd name="T56" fmla="*/ 2887 w 6238"/>
              <a:gd name="T57" fmla="*/ 1103 h 3212"/>
              <a:gd name="T58" fmla="*/ 2787 w 6238"/>
              <a:gd name="T59" fmla="*/ 1228 h 3212"/>
              <a:gd name="T60" fmla="*/ 2687 w 6238"/>
              <a:gd name="T61" fmla="*/ 1412 h 3212"/>
              <a:gd name="T62" fmla="*/ 2787 w 6238"/>
              <a:gd name="T63" fmla="*/ 1565 h 3212"/>
              <a:gd name="T64" fmla="*/ 2887 w 6238"/>
              <a:gd name="T65" fmla="*/ 1746 h 3212"/>
              <a:gd name="T66" fmla="*/ 2787 w 6238"/>
              <a:gd name="T67" fmla="*/ 1870 h 3212"/>
              <a:gd name="T68" fmla="*/ 3651 w 6238"/>
              <a:gd name="T69" fmla="*/ 1835 h 3212"/>
              <a:gd name="T70" fmla="*/ 3553 w 6238"/>
              <a:gd name="T71" fmla="*/ 1667 h 3212"/>
              <a:gd name="T72" fmla="*/ 3651 w 6238"/>
              <a:gd name="T73" fmla="*/ 1543 h 3212"/>
              <a:gd name="T74" fmla="*/ 3752 w 6238"/>
              <a:gd name="T75" fmla="*/ 1352 h 3212"/>
              <a:gd name="T76" fmla="*/ 3651 w 6238"/>
              <a:gd name="T77" fmla="*/ 1193 h 3212"/>
              <a:gd name="T78" fmla="*/ 3553 w 6238"/>
              <a:gd name="T79" fmla="*/ 1021 h 3212"/>
              <a:gd name="T80" fmla="*/ 5160 w 6238"/>
              <a:gd name="T81" fmla="*/ 921 h 3212"/>
              <a:gd name="T82" fmla="*/ 4295 w 6238"/>
              <a:gd name="T83" fmla="*/ 894 h 3212"/>
              <a:gd name="T84" fmla="*/ 4396 w 6238"/>
              <a:gd name="T85" fmla="*/ 1019 h 3212"/>
              <a:gd name="T86" fmla="*/ 4295 w 6238"/>
              <a:gd name="T87" fmla="*/ 1190 h 3212"/>
              <a:gd name="T88" fmla="*/ 4195 w 6238"/>
              <a:gd name="T89" fmla="*/ 1349 h 3212"/>
              <a:gd name="T90" fmla="*/ 4295 w 6238"/>
              <a:gd name="T91" fmla="*/ 1540 h 3212"/>
              <a:gd name="T92" fmla="*/ 4396 w 6238"/>
              <a:gd name="T93" fmla="*/ 1665 h 3212"/>
              <a:gd name="T94" fmla="*/ 4295 w 6238"/>
              <a:gd name="T95" fmla="*/ 1833 h 3212"/>
              <a:gd name="T96" fmla="*/ 5160 w 6238"/>
              <a:gd name="T97" fmla="*/ 1873 h 3212"/>
              <a:gd name="T98" fmla="*/ 5062 w 6238"/>
              <a:gd name="T99" fmla="*/ 1748 h 3212"/>
              <a:gd name="T100" fmla="*/ 5160 w 6238"/>
              <a:gd name="T101" fmla="*/ 1567 h 3212"/>
              <a:gd name="T102" fmla="*/ 5260 w 6238"/>
              <a:gd name="T103" fmla="*/ 1414 h 3212"/>
              <a:gd name="T104" fmla="*/ 5160 w 6238"/>
              <a:gd name="T105" fmla="*/ 1230 h 3212"/>
              <a:gd name="T106" fmla="*/ 5062 w 6238"/>
              <a:gd name="T107" fmla="*/ 1106 h 3212"/>
              <a:gd name="T108" fmla="*/ 5260 w 6238"/>
              <a:gd name="T109" fmla="*/ 921 h 3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238" h="3212">
                <a:moveTo>
                  <a:pt x="4966" y="870"/>
                </a:moveTo>
                <a:cubicBezTo>
                  <a:pt x="4966" y="899"/>
                  <a:pt x="4943" y="922"/>
                  <a:pt x="4915" y="922"/>
                </a:cubicBezTo>
                <a:cubicBezTo>
                  <a:pt x="4886" y="922"/>
                  <a:pt x="4863" y="899"/>
                  <a:pt x="4863" y="870"/>
                </a:cubicBezTo>
                <a:cubicBezTo>
                  <a:pt x="4863" y="842"/>
                  <a:pt x="4886" y="819"/>
                  <a:pt x="4915" y="819"/>
                </a:cubicBezTo>
                <a:cubicBezTo>
                  <a:pt x="4943" y="819"/>
                  <a:pt x="4966" y="842"/>
                  <a:pt x="4966" y="870"/>
                </a:cubicBezTo>
                <a:close/>
                <a:moveTo>
                  <a:pt x="3388" y="819"/>
                </a:moveTo>
                <a:cubicBezTo>
                  <a:pt x="3359" y="819"/>
                  <a:pt x="3336" y="842"/>
                  <a:pt x="3336" y="870"/>
                </a:cubicBezTo>
                <a:cubicBezTo>
                  <a:pt x="3336" y="899"/>
                  <a:pt x="3359" y="922"/>
                  <a:pt x="3388" y="922"/>
                </a:cubicBezTo>
                <a:cubicBezTo>
                  <a:pt x="3416" y="922"/>
                  <a:pt x="3439" y="899"/>
                  <a:pt x="3439" y="870"/>
                </a:cubicBezTo>
                <a:cubicBezTo>
                  <a:pt x="3439" y="842"/>
                  <a:pt x="3416" y="819"/>
                  <a:pt x="3388" y="819"/>
                </a:cubicBezTo>
                <a:close/>
                <a:moveTo>
                  <a:pt x="1838" y="819"/>
                </a:moveTo>
                <a:cubicBezTo>
                  <a:pt x="1809" y="819"/>
                  <a:pt x="1786" y="842"/>
                  <a:pt x="1786" y="870"/>
                </a:cubicBezTo>
                <a:cubicBezTo>
                  <a:pt x="1786" y="899"/>
                  <a:pt x="1809" y="922"/>
                  <a:pt x="1838" y="922"/>
                </a:cubicBezTo>
                <a:cubicBezTo>
                  <a:pt x="1866" y="922"/>
                  <a:pt x="1889" y="899"/>
                  <a:pt x="1889" y="870"/>
                </a:cubicBezTo>
                <a:cubicBezTo>
                  <a:pt x="1889" y="842"/>
                  <a:pt x="1866" y="819"/>
                  <a:pt x="1838" y="819"/>
                </a:cubicBezTo>
                <a:close/>
                <a:moveTo>
                  <a:pt x="5622" y="1382"/>
                </a:moveTo>
                <a:cubicBezTo>
                  <a:pt x="5622" y="1722"/>
                  <a:pt x="5898" y="1998"/>
                  <a:pt x="6238" y="1998"/>
                </a:cubicBezTo>
                <a:lnTo>
                  <a:pt x="6238" y="2764"/>
                </a:lnTo>
                <a:lnTo>
                  <a:pt x="6052" y="2764"/>
                </a:lnTo>
                <a:lnTo>
                  <a:pt x="6052" y="3212"/>
                </a:lnTo>
                <a:lnTo>
                  <a:pt x="5809" y="3212"/>
                </a:lnTo>
                <a:lnTo>
                  <a:pt x="5809" y="2764"/>
                </a:lnTo>
                <a:lnTo>
                  <a:pt x="5536" y="2764"/>
                </a:lnTo>
                <a:lnTo>
                  <a:pt x="5536" y="3212"/>
                </a:lnTo>
                <a:lnTo>
                  <a:pt x="5293" y="3212"/>
                </a:lnTo>
                <a:lnTo>
                  <a:pt x="5293" y="2764"/>
                </a:lnTo>
                <a:lnTo>
                  <a:pt x="5000" y="2764"/>
                </a:lnTo>
                <a:lnTo>
                  <a:pt x="5000" y="3212"/>
                </a:lnTo>
                <a:lnTo>
                  <a:pt x="4757" y="3212"/>
                </a:lnTo>
                <a:lnTo>
                  <a:pt x="4757" y="2764"/>
                </a:lnTo>
                <a:lnTo>
                  <a:pt x="4484" y="2764"/>
                </a:lnTo>
                <a:lnTo>
                  <a:pt x="4484" y="3212"/>
                </a:lnTo>
                <a:lnTo>
                  <a:pt x="4241" y="3212"/>
                </a:lnTo>
                <a:lnTo>
                  <a:pt x="4241" y="2764"/>
                </a:lnTo>
                <a:lnTo>
                  <a:pt x="3963" y="2764"/>
                </a:lnTo>
                <a:lnTo>
                  <a:pt x="3963" y="3212"/>
                </a:lnTo>
                <a:lnTo>
                  <a:pt x="3720" y="3212"/>
                </a:lnTo>
                <a:lnTo>
                  <a:pt x="3720" y="2764"/>
                </a:lnTo>
                <a:lnTo>
                  <a:pt x="3448" y="2764"/>
                </a:lnTo>
                <a:lnTo>
                  <a:pt x="3448" y="3212"/>
                </a:lnTo>
                <a:lnTo>
                  <a:pt x="3205" y="3212"/>
                </a:lnTo>
                <a:lnTo>
                  <a:pt x="3205" y="2764"/>
                </a:lnTo>
                <a:lnTo>
                  <a:pt x="2943" y="2764"/>
                </a:lnTo>
                <a:lnTo>
                  <a:pt x="2943" y="3212"/>
                </a:lnTo>
                <a:lnTo>
                  <a:pt x="2700" y="3212"/>
                </a:lnTo>
                <a:lnTo>
                  <a:pt x="2700" y="2764"/>
                </a:lnTo>
                <a:lnTo>
                  <a:pt x="2458" y="2764"/>
                </a:lnTo>
                <a:lnTo>
                  <a:pt x="2458" y="3212"/>
                </a:lnTo>
                <a:lnTo>
                  <a:pt x="2215" y="3212"/>
                </a:lnTo>
                <a:lnTo>
                  <a:pt x="2215" y="2764"/>
                </a:lnTo>
                <a:lnTo>
                  <a:pt x="1916" y="2764"/>
                </a:lnTo>
                <a:lnTo>
                  <a:pt x="1916" y="3212"/>
                </a:lnTo>
                <a:lnTo>
                  <a:pt x="1673" y="3212"/>
                </a:lnTo>
                <a:lnTo>
                  <a:pt x="1673" y="2764"/>
                </a:lnTo>
                <a:lnTo>
                  <a:pt x="1401" y="2764"/>
                </a:lnTo>
                <a:lnTo>
                  <a:pt x="1401" y="3212"/>
                </a:lnTo>
                <a:lnTo>
                  <a:pt x="1158" y="3212"/>
                </a:lnTo>
                <a:lnTo>
                  <a:pt x="1158" y="2764"/>
                </a:lnTo>
                <a:lnTo>
                  <a:pt x="897" y="2764"/>
                </a:lnTo>
                <a:lnTo>
                  <a:pt x="897" y="3212"/>
                </a:lnTo>
                <a:lnTo>
                  <a:pt x="654" y="3212"/>
                </a:lnTo>
                <a:lnTo>
                  <a:pt x="654" y="2764"/>
                </a:lnTo>
                <a:lnTo>
                  <a:pt x="411" y="2764"/>
                </a:lnTo>
                <a:lnTo>
                  <a:pt x="411" y="3212"/>
                </a:lnTo>
                <a:lnTo>
                  <a:pt x="168" y="3212"/>
                </a:lnTo>
                <a:lnTo>
                  <a:pt x="168" y="2764"/>
                </a:lnTo>
                <a:lnTo>
                  <a:pt x="0" y="2764"/>
                </a:lnTo>
                <a:lnTo>
                  <a:pt x="0" y="1998"/>
                </a:lnTo>
                <a:cubicBezTo>
                  <a:pt x="340" y="1998"/>
                  <a:pt x="616" y="1722"/>
                  <a:pt x="616" y="1382"/>
                </a:cubicBezTo>
                <a:cubicBezTo>
                  <a:pt x="616" y="1042"/>
                  <a:pt x="340" y="766"/>
                  <a:pt x="0" y="766"/>
                </a:cubicBezTo>
                <a:lnTo>
                  <a:pt x="0" y="0"/>
                </a:lnTo>
                <a:lnTo>
                  <a:pt x="6238" y="0"/>
                </a:lnTo>
                <a:lnTo>
                  <a:pt x="6238" y="766"/>
                </a:lnTo>
                <a:cubicBezTo>
                  <a:pt x="5898" y="766"/>
                  <a:pt x="5622" y="1042"/>
                  <a:pt x="5622" y="1382"/>
                </a:cubicBezTo>
                <a:close/>
                <a:moveTo>
                  <a:pt x="2183" y="921"/>
                </a:moveTo>
                <a:lnTo>
                  <a:pt x="2082" y="921"/>
                </a:lnTo>
                <a:lnTo>
                  <a:pt x="2082" y="896"/>
                </a:lnTo>
                <a:lnTo>
                  <a:pt x="1984" y="896"/>
                </a:lnTo>
                <a:lnTo>
                  <a:pt x="1984" y="755"/>
                </a:lnTo>
                <a:lnTo>
                  <a:pt x="1319" y="755"/>
                </a:lnTo>
                <a:lnTo>
                  <a:pt x="1319" y="894"/>
                </a:lnTo>
                <a:lnTo>
                  <a:pt x="1218" y="894"/>
                </a:lnTo>
                <a:lnTo>
                  <a:pt x="1218" y="918"/>
                </a:lnTo>
                <a:lnTo>
                  <a:pt x="1118" y="918"/>
                </a:lnTo>
                <a:lnTo>
                  <a:pt x="1118" y="981"/>
                </a:lnTo>
                <a:lnTo>
                  <a:pt x="1218" y="981"/>
                </a:lnTo>
                <a:lnTo>
                  <a:pt x="1218" y="1019"/>
                </a:lnTo>
                <a:lnTo>
                  <a:pt x="1319" y="1019"/>
                </a:lnTo>
                <a:lnTo>
                  <a:pt x="1319" y="1103"/>
                </a:lnTo>
                <a:lnTo>
                  <a:pt x="1218" y="1103"/>
                </a:lnTo>
                <a:lnTo>
                  <a:pt x="1218" y="1128"/>
                </a:lnTo>
                <a:lnTo>
                  <a:pt x="1118" y="1128"/>
                </a:lnTo>
                <a:lnTo>
                  <a:pt x="1118" y="1190"/>
                </a:lnTo>
                <a:lnTo>
                  <a:pt x="1218" y="1190"/>
                </a:lnTo>
                <a:lnTo>
                  <a:pt x="1218" y="1228"/>
                </a:lnTo>
                <a:lnTo>
                  <a:pt x="1319" y="1228"/>
                </a:lnTo>
                <a:lnTo>
                  <a:pt x="1319" y="1324"/>
                </a:lnTo>
                <a:lnTo>
                  <a:pt x="1218" y="1324"/>
                </a:lnTo>
                <a:lnTo>
                  <a:pt x="1218" y="1349"/>
                </a:lnTo>
                <a:lnTo>
                  <a:pt x="1118" y="1349"/>
                </a:lnTo>
                <a:lnTo>
                  <a:pt x="1118" y="1412"/>
                </a:lnTo>
                <a:lnTo>
                  <a:pt x="1218" y="1412"/>
                </a:lnTo>
                <a:lnTo>
                  <a:pt x="1218" y="1449"/>
                </a:lnTo>
                <a:lnTo>
                  <a:pt x="1319" y="1449"/>
                </a:lnTo>
                <a:lnTo>
                  <a:pt x="1319" y="1540"/>
                </a:lnTo>
                <a:lnTo>
                  <a:pt x="1218" y="1540"/>
                </a:lnTo>
                <a:lnTo>
                  <a:pt x="1218" y="1565"/>
                </a:lnTo>
                <a:lnTo>
                  <a:pt x="1118" y="1565"/>
                </a:lnTo>
                <a:lnTo>
                  <a:pt x="1118" y="1627"/>
                </a:lnTo>
                <a:lnTo>
                  <a:pt x="1218" y="1627"/>
                </a:lnTo>
                <a:lnTo>
                  <a:pt x="1218" y="1665"/>
                </a:lnTo>
                <a:lnTo>
                  <a:pt x="1319" y="1665"/>
                </a:lnTo>
                <a:lnTo>
                  <a:pt x="1319" y="1746"/>
                </a:lnTo>
                <a:lnTo>
                  <a:pt x="1218" y="1746"/>
                </a:lnTo>
                <a:lnTo>
                  <a:pt x="1218" y="1770"/>
                </a:lnTo>
                <a:lnTo>
                  <a:pt x="1118" y="1770"/>
                </a:lnTo>
                <a:lnTo>
                  <a:pt x="1118" y="1833"/>
                </a:lnTo>
                <a:lnTo>
                  <a:pt x="1218" y="1833"/>
                </a:lnTo>
                <a:lnTo>
                  <a:pt x="1218" y="1870"/>
                </a:lnTo>
                <a:lnTo>
                  <a:pt x="1319" y="1870"/>
                </a:lnTo>
                <a:lnTo>
                  <a:pt x="1319" y="2009"/>
                </a:lnTo>
                <a:lnTo>
                  <a:pt x="1984" y="2009"/>
                </a:lnTo>
                <a:lnTo>
                  <a:pt x="1984" y="1873"/>
                </a:lnTo>
                <a:lnTo>
                  <a:pt x="2082" y="1873"/>
                </a:lnTo>
                <a:lnTo>
                  <a:pt x="2082" y="1835"/>
                </a:lnTo>
                <a:lnTo>
                  <a:pt x="2183" y="1835"/>
                </a:lnTo>
                <a:lnTo>
                  <a:pt x="2183" y="1773"/>
                </a:lnTo>
                <a:lnTo>
                  <a:pt x="2082" y="1773"/>
                </a:lnTo>
                <a:lnTo>
                  <a:pt x="2082" y="1748"/>
                </a:lnTo>
                <a:lnTo>
                  <a:pt x="1984" y="1748"/>
                </a:lnTo>
                <a:lnTo>
                  <a:pt x="1984" y="1667"/>
                </a:lnTo>
                <a:lnTo>
                  <a:pt x="2082" y="1667"/>
                </a:lnTo>
                <a:lnTo>
                  <a:pt x="2082" y="1630"/>
                </a:lnTo>
                <a:lnTo>
                  <a:pt x="2183" y="1630"/>
                </a:lnTo>
                <a:lnTo>
                  <a:pt x="2183" y="1567"/>
                </a:lnTo>
                <a:lnTo>
                  <a:pt x="2082" y="1567"/>
                </a:lnTo>
                <a:lnTo>
                  <a:pt x="2082" y="1543"/>
                </a:lnTo>
                <a:lnTo>
                  <a:pt x="1984" y="1543"/>
                </a:lnTo>
                <a:lnTo>
                  <a:pt x="1984" y="1452"/>
                </a:lnTo>
                <a:lnTo>
                  <a:pt x="2082" y="1452"/>
                </a:lnTo>
                <a:lnTo>
                  <a:pt x="2082" y="1414"/>
                </a:lnTo>
                <a:lnTo>
                  <a:pt x="2183" y="1414"/>
                </a:lnTo>
                <a:lnTo>
                  <a:pt x="2183" y="1352"/>
                </a:lnTo>
                <a:lnTo>
                  <a:pt x="2082" y="1352"/>
                </a:lnTo>
                <a:lnTo>
                  <a:pt x="2082" y="1327"/>
                </a:lnTo>
                <a:lnTo>
                  <a:pt x="1984" y="1327"/>
                </a:lnTo>
                <a:lnTo>
                  <a:pt x="1984" y="1230"/>
                </a:lnTo>
                <a:lnTo>
                  <a:pt x="2082" y="1230"/>
                </a:lnTo>
                <a:lnTo>
                  <a:pt x="2082" y="1193"/>
                </a:lnTo>
                <a:lnTo>
                  <a:pt x="2183" y="1193"/>
                </a:lnTo>
                <a:lnTo>
                  <a:pt x="2183" y="1130"/>
                </a:lnTo>
                <a:lnTo>
                  <a:pt x="2082" y="1130"/>
                </a:lnTo>
                <a:lnTo>
                  <a:pt x="2082" y="1106"/>
                </a:lnTo>
                <a:lnTo>
                  <a:pt x="1984" y="1106"/>
                </a:lnTo>
                <a:lnTo>
                  <a:pt x="1984" y="1021"/>
                </a:lnTo>
                <a:lnTo>
                  <a:pt x="2082" y="1021"/>
                </a:lnTo>
                <a:lnTo>
                  <a:pt x="2082" y="984"/>
                </a:lnTo>
                <a:lnTo>
                  <a:pt x="2183" y="984"/>
                </a:lnTo>
                <a:lnTo>
                  <a:pt x="2183" y="921"/>
                </a:lnTo>
                <a:close/>
                <a:moveTo>
                  <a:pt x="3752" y="921"/>
                </a:moveTo>
                <a:lnTo>
                  <a:pt x="3651" y="921"/>
                </a:lnTo>
                <a:lnTo>
                  <a:pt x="3651" y="896"/>
                </a:lnTo>
                <a:lnTo>
                  <a:pt x="3553" y="896"/>
                </a:lnTo>
                <a:lnTo>
                  <a:pt x="3553" y="755"/>
                </a:lnTo>
                <a:lnTo>
                  <a:pt x="2887" y="755"/>
                </a:lnTo>
                <a:lnTo>
                  <a:pt x="2887" y="894"/>
                </a:lnTo>
                <a:lnTo>
                  <a:pt x="2787" y="894"/>
                </a:lnTo>
                <a:lnTo>
                  <a:pt x="2787" y="918"/>
                </a:lnTo>
                <a:lnTo>
                  <a:pt x="2687" y="918"/>
                </a:lnTo>
                <a:lnTo>
                  <a:pt x="2687" y="981"/>
                </a:lnTo>
                <a:lnTo>
                  <a:pt x="2787" y="981"/>
                </a:lnTo>
                <a:lnTo>
                  <a:pt x="2787" y="1019"/>
                </a:lnTo>
                <a:lnTo>
                  <a:pt x="2887" y="1019"/>
                </a:lnTo>
                <a:lnTo>
                  <a:pt x="2887" y="1103"/>
                </a:lnTo>
                <a:lnTo>
                  <a:pt x="2787" y="1103"/>
                </a:lnTo>
                <a:lnTo>
                  <a:pt x="2787" y="1128"/>
                </a:lnTo>
                <a:lnTo>
                  <a:pt x="2687" y="1128"/>
                </a:lnTo>
                <a:lnTo>
                  <a:pt x="2687" y="1190"/>
                </a:lnTo>
                <a:lnTo>
                  <a:pt x="2787" y="1190"/>
                </a:lnTo>
                <a:lnTo>
                  <a:pt x="2787" y="1228"/>
                </a:lnTo>
                <a:lnTo>
                  <a:pt x="2887" y="1228"/>
                </a:lnTo>
                <a:lnTo>
                  <a:pt x="2887" y="1324"/>
                </a:lnTo>
                <a:lnTo>
                  <a:pt x="2787" y="1324"/>
                </a:lnTo>
                <a:lnTo>
                  <a:pt x="2787" y="1349"/>
                </a:lnTo>
                <a:lnTo>
                  <a:pt x="2687" y="1349"/>
                </a:lnTo>
                <a:lnTo>
                  <a:pt x="2687" y="1412"/>
                </a:lnTo>
                <a:lnTo>
                  <a:pt x="2787" y="1412"/>
                </a:lnTo>
                <a:lnTo>
                  <a:pt x="2787" y="1449"/>
                </a:lnTo>
                <a:lnTo>
                  <a:pt x="2887" y="1449"/>
                </a:lnTo>
                <a:lnTo>
                  <a:pt x="2887" y="1540"/>
                </a:lnTo>
                <a:lnTo>
                  <a:pt x="2787" y="1540"/>
                </a:lnTo>
                <a:lnTo>
                  <a:pt x="2787" y="1565"/>
                </a:lnTo>
                <a:lnTo>
                  <a:pt x="2687" y="1565"/>
                </a:lnTo>
                <a:lnTo>
                  <a:pt x="2687" y="1627"/>
                </a:lnTo>
                <a:lnTo>
                  <a:pt x="2787" y="1627"/>
                </a:lnTo>
                <a:lnTo>
                  <a:pt x="2787" y="1665"/>
                </a:lnTo>
                <a:lnTo>
                  <a:pt x="2887" y="1665"/>
                </a:lnTo>
                <a:lnTo>
                  <a:pt x="2887" y="1746"/>
                </a:lnTo>
                <a:lnTo>
                  <a:pt x="2787" y="1746"/>
                </a:lnTo>
                <a:lnTo>
                  <a:pt x="2787" y="1770"/>
                </a:lnTo>
                <a:lnTo>
                  <a:pt x="2687" y="1770"/>
                </a:lnTo>
                <a:lnTo>
                  <a:pt x="2687" y="1833"/>
                </a:lnTo>
                <a:lnTo>
                  <a:pt x="2787" y="1833"/>
                </a:lnTo>
                <a:lnTo>
                  <a:pt x="2787" y="1870"/>
                </a:lnTo>
                <a:lnTo>
                  <a:pt x="2887" y="1870"/>
                </a:lnTo>
                <a:lnTo>
                  <a:pt x="2887" y="2009"/>
                </a:lnTo>
                <a:lnTo>
                  <a:pt x="3553" y="2009"/>
                </a:lnTo>
                <a:lnTo>
                  <a:pt x="3553" y="1873"/>
                </a:lnTo>
                <a:lnTo>
                  <a:pt x="3651" y="1873"/>
                </a:lnTo>
                <a:lnTo>
                  <a:pt x="3651" y="1835"/>
                </a:lnTo>
                <a:lnTo>
                  <a:pt x="3752" y="1835"/>
                </a:lnTo>
                <a:lnTo>
                  <a:pt x="3752" y="1773"/>
                </a:lnTo>
                <a:lnTo>
                  <a:pt x="3651" y="1773"/>
                </a:lnTo>
                <a:lnTo>
                  <a:pt x="3651" y="1748"/>
                </a:lnTo>
                <a:lnTo>
                  <a:pt x="3553" y="1748"/>
                </a:lnTo>
                <a:lnTo>
                  <a:pt x="3553" y="1667"/>
                </a:lnTo>
                <a:lnTo>
                  <a:pt x="3651" y="1667"/>
                </a:lnTo>
                <a:lnTo>
                  <a:pt x="3651" y="1630"/>
                </a:lnTo>
                <a:lnTo>
                  <a:pt x="3752" y="1630"/>
                </a:lnTo>
                <a:lnTo>
                  <a:pt x="3752" y="1567"/>
                </a:lnTo>
                <a:lnTo>
                  <a:pt x="3651" y="1567"/>
                </a:lnTo>
                <a:lnTo>
                  <a:pt x="3651" y="1543"/>
                </a:lnTo>
                <a:lnTo>
                  <a:pt x="3553" y="1543"/>
                </a:lnTo>
                <a:lnTo>
                  <a:pt x="3553" y="1452"/>
                </a:lnTo>
                <a:lnTo>
                  <a:pt x="3651" y="1452"/>
                </a:lnTo>
                <a:lnTo>
                  <a:pt x="3651" y="1414"/>
                </a:lnTo>
                <a:lnTo>
                  <a:pt x="3752" y="1414"/>
                </a:lnTo>
                <a:lnTo>
                  <a:pt x="3752" y="1352"/>
                </a:lnTo>
                <a:lnTo>
                  <a:pt x="3651" y="1352"/>
                </a:lnTo>
                <a:lnTo>
                  <a:pt x="3651" y="1327"/>
                </a:lnTo>
                <a:lnTo>
                  <a:pt x="3553" y="1327"/>
                </a:lnTo>
                <a:lnTo>
                  <a:pt x="3553" y="1230"/>
                </a:lnTo>
                <a:lnTo>
                  <a:pt x="3651" y="1230"/>
                </a:lnTo>
                <a:lnTo>
                  <a:pt x="3651" y="1193"/>
                </a:lnTo>
                <a:lnTo>
                  <a:pt x="3752" y="1193"/>
                </a:lnTo>
                <a:lnTo>
                  <a:pt x="3752" y="1130"/>
                </a:lnTo>
                <a:lnTo>
                  <a:pt x="3651" y="1130"/>
                </a:lnTo>
                <a:lnTo>
                  <a:pt x="3651" y="1106"/>
                </a:lnTo>
                <a:lnTo>
                  <a:pt x="3553" y="1106"/>
                </a:lnTo>
                <a:lnTo>
                  <a:pt x="3553" y="1021"/>
                </a:lnTo>
                <a:lnTo>
                  <a:pt x="3651" y="1021"/>
                </a:lnTo>
                <a:lnTo>
                  <a:pt x="3651" y="984"/>
                </a:lnTo>
                <a:lnTo>
                  <a:pt x="3752" y="984"/>
                </a:lnTo>
                <a:lnTo>
                  <a:pt x="3752" y="921"/>
                </a:lnTo>
                <a:close/>
                <a:moveTo>
                  <a:pt x="5260" y="921"/>
                </a:moveTo>
                <a:lnTo>
                  <a:pt x="5160" y="921"/>
                </a:lnTo>
                <a:lnTo>
                  <a:pt x="5160" y="896"/>
                </a:lnTo>
                <a:lnTo>
                  <a:pt x="5062" y="896"/>
                </a:lnTo>
                <a:lnTo>
                  <a:pt x="5062" y="755"/>
                </a:lnTo>
                <a:lnTo>
                  <a:pt x="4396" y="755"/>
                </a:lnTo>
                <a:lnTo>
                  <a:pt x="4396" y="894"/>
                </a:lnTo>
                <a:lnTo>
                  <a:pt x="4295" y="894"/>
                </a:lnTo>
                <a:lnTo>
                  <a:pt x="4295" y="918"/>
                </a:lnTo>
                <a:lnTo>
                  <a:pt x="4195" y="918"/>
                </a:lnTo>
                <a:lnTo>
                  <a:pt x="4195" y="981"/>
                </a:lnTo>
                <a:lnTo>
                  <a:pt x="4295" y="981"/>
                </a:lnTo>
                <a:lnTo>
                  <a:pt x="4295" y="1019"/>
                </a:lnTo>
                <a:lnTo>
                  <a:pt x="4396" y="1019"/>
                </a:lnTo>
                <a:lnTo>
                  <a:pt x="4396" y="1103"/>
                </a:lnTo>
                <a:lnTo>
                  <a:pt x="4295" y="1103"/>
                </a:lnTo>
                <a:lnTo>
                  <a:pt x="4295" y="1128"/>
                </a:lnTo>
                <a:lnTo>
                  <a:pt x="4195" y="1128"/>
                </a:lnTo>
                <a:lnTo>
                  <a:pt x="4195" y="1190"/>
                </a:lnTo>
                <a:lnTo>
                  <a:pt x="4295" y="1190"/>
                </a:lnTo>
                <a:lnTo>
                  <a:pt x="4295" y="1228"/>
                </a:lnTo>
                <a:lnTo>
                  <a:pt x="4396" y="1228"/>
                </a:lnTo>
                <a:lnTo>
                  <a:pt x="4396" y="1324"/>
                </a:lnTo>
                <a:lnTo>
                  <a:pt x="4295" y="1324"/>
                </a:lnTo>
                <a:lnTo>
                  <a:pt x="4295" y="1349"/>
                </a:lnTo>
                <a:lnTo>
                  <a:pt x="4195" y="1349"/>
                </a:lnTo>
                <a:lnTo>
                  <a:pt x="4195" y="1412"/>
                </a:lnTo>
                <a:lnTo>
                  <a:pt x="4295" y="1412"/>
                </a:lnTo>
                <a:lnTo>
                  <a:pt x="4295" y="1449"/>
                </a:lnTo>
                <a:lnTo>
                  <a:pt x="4396" y="1449"/>
                </a:lnTo>
                <a:lnTo>
                  <a:pt x="4396" y="1540"/>
                </a:lnTo>
                <a:lnTo>
                  <a:pt x="4295" y="1540"/>
                </a:lnTo>
                <a:lnTo>
                  <a:pt x="4295" y="1565"/>
                </a:lnTo>
                <a:lnTo>
                  <a:pt x="4195" y="1565"/>
                </a:lnTo>
                <a:lnTo>
                  <a:pt x="4195" y="1627"/>
                </a:lnTo>
                <a:lnTo>
                  <a:pt x="4295" y="1627"/>
                </a:lnTo>
                <a:lnTo>
                  <a:pt x="4295" y="1665"/>
                </a:lnTo>
                <a:lnTo>
                  <a:pt x="4396" y="1665"/>
                </a:lnTo>
                <a:lnTo>
                  <a:pt x="4396" y="1746"/>
                </a:lnTo>
                <a:lnTo>
                  <a:pt x="4295" y="1746"/>
                </a:lnTo>
                <a:lnTo>
                  <a:pt x="4295" y="1770"/>
                </a:lnTo>
                <a:lnTo>
                  <a:pt x="4195" y="1770"/>
                </a:lnTo>
                <a:lnTo>
                  <a:pt x="4195" y="1833"/>
                </a:lnTo>
                <a:lnTo>
                  <a:pt x="4295" y="1833"/>
                </a:lnTo>
                <a:lnTo>
                  <a:pt x="4295" y="1870"/>
                </a:lnTo>
                <a:lnTo>
                  <a:pt x="4396" y="1870"/>
                </a:lnTo>
                <a:lnTo>
                  <a:pt x="4396" y="2009"/>
                </a:lnTo>
                <a:lnTo>
                  <a:pt x="5062" y="2009"/>
                </a:lnTo>
                <a:lnTo>
                  <a:pt x="5062" y="1873"/>
                </a:lnTo>
                <a:lnTo>
                  <a:pt x="5160" y="1873"/>
                </a:lnTo>
                <a:lnTo>
                  <a:pt x="5160" y="1835"/>
                </a:lnTo>
                <a:lnTo>
                  <a:pt x="5260" y="1835"/>
                </a:lnTo>
                <a:lnTo>
                  <a:pt x="5260" y="1773"/>
                </a:lnTo>
                <a:lnTo>
                  <a:pt x="5160" y="1773"/>
                </a:lnTo>
                <a:lnTo>
                  <a:pt x="5160" y="1748"/>
                </a:lnTo>
                <a:lnTo>
                  <a:pt x="5062" y="1748"/>
                </a:lnTo>
                <a:lnTo>
                  <a:pt x="5062" y="1667"/>
                </a:lnTo>
                <a:lnTo>
                  <a:pt x="5160" y="1667"/>
                </a:lnTo>
                <a:lnTo>
                  <a:pt x="5160" y="1630"/>
                </a:lnTo>
                <a:lnTo>
                  <a:pt x="5260" y="1630"/>
                </a:lnTo>
                <a:lnTo>
                  <a:pt x="5260" y="1567"/>
                </a:lnTo>
                <a:lnTo>
                  <a:pt x="5160" y="1567"/>
                </a:lnTo>
                <a:lnTo>
                  <a:pt x="5160" y="1543"/>
                </a:lnTo>
                <a:lnTo>
                  <a:pt x="5062" y="1543"/>
                </a:lnTo>
                <a:lnTo>
                  <a:pt x="5062" y="1452"/>
                </a:lnTo>
                <a:lnTo>
                  <a:pt x="5160" y="1452"/>
                </a:lnTo>
                <a:lnTo>
                  <a:pt x="5160" y="1414"/>
                </a:lnTo>
                <a:lnTo>
                  <a:pt x="5260" y="1414"/>
                </a:lnTo>
                <a:lnTo>
                  <a:pt x="5260" y="1352"/>
                </a:lnTo>
                <a:lnTo>
                  <a:pt x="5160" y="1352"/>
                </a:lnTo>
                <a:lnTo>
                  <a:pt x="5160" y="1327"/>
                </a:lnTo>
                <a:lnTo>
                  <a:pt x="5062" y="1327"/>
                </a:lnTo>
                <a:lnTo>
                  <a:pt x="5062" y="1230"/>
                </a:lnTo>
                <a:lnTo>
                  <a:pt x="5160" y="1230"/>
                </a:lnTo>
                <a:lnTo>
                  <a:pt x="5160" y="1193"/>
                </a:lnTo>
                <a:lnTo>
                  <a:pt x="5260" y="1193"/>
                </a:lnTo>
                <a:lnTo>
                  <a:pt x="5260" y="1130"/>
                </a:lnTo>
                <a:lnTo>
                  <a:pt x="5160" y="1130"/>
                </a:lnTo>
                <a:lnTo>
                  <a:pt x="5160" y="1106"/>
                </a:lnTo>
                <a:lnTo>
                  <a:pt x="5062" y="1106"/>
                </a:lnTo>
                <a:lnTo>
                  <a:pt x="5062" y="1021"/>
                </a:lnTo>
                <a:lnTo>
                  <a:pt x="5160" y="1021"/>
                </a:lnTo>
                <a:lnTo>
                  <a:pt x="5160" y="984"/>
                </a:lnTo>
                <a:lnTo>
                  <a:pt x="5260" y="984"/>
                </a:lnTo>
                <a:lnTo>
                  <a:pt x="5260" y="921"/>
                </a:lnTo>
                <a:lnTo>
                  <a:pt x="5260" y="921"/>
                </a:lnTo>
                <a:close/>
              </a:path>
            </a:pathLst>
          </a:custGeom>
          <a:noFill/>
          <a:ln>
            <a:solidFill>
              <a:schemeClr val="tx1"/>
            </a:solidFill>
          </a:ln>
        </p:spPr>
      </p:sp>
      <p:sp>
        <p:nvSpPr>
          <p:cNvPr id="530" name="cpu_122222"/>
          <p:cNvSpPr>
            <a:spLocks noChangeAspect="1"/>
          </p:cNvSpPr>
          <p:nvPr/>
        </p:nvSpPr>
        <p:spPr bwMode="auto">
          <a:xfrm>
            <a:off x="4751629" y="4580810"/>
            <a:ext cx="254314" cy="289618"/>
          </a:xfrm>
          <a:custGeom>
            <a:avLst/>
            <a:gdLst>
              <a:gd name="connsiteX0" fmla="*/ 245285 w 606933"/>
              <a:gd name="connsiteY0" fmla="*/ 244933 h 606087"/>
              <a:gd name="connsiteX1" fmla="*/ 361577 w 606933"/>
              <a:gd name="connsiteY1" fmla="*/ 244933 h 606087"/>
              <a:gd name="connsiteX2" fmla="*/ 361577 w 606933"/>
              <a:gd name="connsiteY2" fmla="*/ 361013 h 606087"/>
              <a:gd name="connsiteX3" fmla="*/ 245285 w 606933"/>
              <a:gd name="connsiteY3" fmla="*/ 361013 h 606087"/>
              <a:gd name="connsiteX4" fmla="*/ 205263 w 606933"/>
              <a:gd name="connsiteY4" fmla="*/ 204992 h 606087"/>
              <a:gd name="connsiteX5" fmla="*/ 205263 w 606933"/>
              <a:gd name="connsiteY5" fmla="*/ 400995 h 606087"/>
              <a:gd name="connsiteX6" fmla="*/ 401570 w 606933"/>
              <a:gd name="connsiteY6" fmla="*/ 400995 h 606087"/>
              <a:gd name="connsiteX7" fmla="*/ 401570 w 606933"/>
              <a:gd name="connsiteY7" fmla="*/ 204992 h 606087"/>
              <a:gd name="connsiteX8" fmla="*/ 169644 w 606933"/>
              <a:gd name="connsiteY8" fmla="*/ 0 h 606087"/>
              <a:gd name="connsiteX9" fmla="*/ 209666 w 606933"/>
              <a:gd name="connsiteY9" fmla="*/ 0 h 606087"/>
              <a:gd name="connsiteX10" fmla="*/ 209666 w 606933"/>
              <a:gd name="connsiteY10" fmla="*/ 123275 h 606087"/>
              <a:gd name="connsiteX11" fmla="*/ 283406 w 606933"/>
              <a:gd name="connsiteY11" fmla="*/ 123275 h 606087"/>
              <a:gd name="connsiteX12" fmla="*/ 283406 w 606933"/>
              <a:gd name="connsiteY12" fmla="*/ 0 h 606087"/>
              <a:gd name="connsiteX13" fmla="*/ 323427 w 606933"/>
              <a:gd name="connsiteY13" fmla="*/ 0 h 606087"/>
              <a:gd name="connsiteX14" fmla="*/ 323427 w 606933"/>
              <a:gd name="connsiteY14" fmla="*/ 123275 h 606087"/>
              <a:gd name="connsiteX15" fmla="*/ 397267 w 606933"/>
              <a:gd name="connsiteY15" fmla="*/ 123275 h 606087"/>
              <a:gd name="connsiteX16" fmla="*/ 397267 w 606933"/>
              <a:gd name="connsiteY16" fmla="*/ 0 h 606087"/>
              <a:gd name="connsiteX17" fmla="*/ 437289 w 606933"/>
              <a:gd name="connsiteY17" fmla="*/ 0 h 606087"/>
              <a:gd name="connsiteX18" fmla="*/ 437289 w 606933"/>
              <a:gd name="connsiteY18" fmla="*/ 123275 h 606087"/>
              <a:gd name="connsiteX19" fmla="*/ 483514 w 606933"/>
              <a:gd name="connsiteY19" fmla="*/ 123275 h 606087"/>
              <a:gd name="connsiteX20" fmla="*/ 483514 w 606933"/>
              <a:gd name="connsiteY20" fmla="*/ 169145 h 606087"/>
              <a:gd name="connsiteX21" fmla="*/ 606933 w 606933"/>
              <a:gd name="connsiteY21" fmla="*/ 169145 h 606087"/>
              <a:gd name="connsiteX22" fmla="*/ 606933 w 606933"/>
              <a:gd name="connsiteY22" fmla="*/ 209085 h 606087"/>
              <a:gd name="connsiteX23" fmla="*/ 483514 w 606933"/>
              <a:gd name="connsiteY23" fmla="*/ 209085 h 606087"/>
              <a:gd name="connsiteX24" fmla="*/ 483514 w 606933"/>
              <a:gd name="connsiteY24" fmla="*/ 282685 h 606087"/>
              <a:gd name="connsiteX25" fmla="*/ 606933 w 606933"/>
              <a:gd name="connsiteY25" fmla="*/ 282685 h 606087"/>
              <a:gd name="connsiteX26" fmla="*/ 606933 w 606933"/>
              <a:gd name="connsiteY26" fmla="*/ 322696 h 606087"/>
              <a:gd name="connsiteX27" fmla="*/ 483514 w 606933"/>
              <a:gd name="connsiteY27" fmla="*/ 322696 h 606087"/>
              <a:gd name="connsiteX28" fmla="*/ 483514 w 606933"/>
              <a:gd name="connsiteY28" fmla="*/ 396296 h 606087"/>
              <a:gd name="connsiteX29" fmla="*/ 606933 w 606933"/>
              <a:gd name="connsiteY29" fmla="*/ 396296 h 606087"/>
              <a:gd name="connsiteX30" fmla="*/ 606933 w 606933"/>
              <a:gd name="connsiteY30" fmla="*/ 436236 h 606087"/>
              <a:gd name="connsiteX31" fmla="*/ 483514 w 606933"/>
              <a:gd name="connsiteY31" fmla="*/ 436236 h 606087"/>
              <a:gd name="connsiteX32" fmla="*/ 483514 w 606933"/>
              <a:gd name="connsiteY32" fmla="*/ 482812 h 606087"/>
              <a:gd name="connsiteX33" fmla="*/ 437289 w 606933"/>
              <a:gd name="connsiteY33" fmla="*/ 482812 h 606087"/>
              <a:gd name="connsiteX34" fmla="*/ 437289 w 606933"/>
              <a:gd name="connsiteY34" fmla="*/ 606087 h 606087"/>
              <a:gd name="connsiteX35" fmla="*/ 397267 w 606933"/>
              <a:gd name="connsiteY35" fmla="*/ 606087 h 606087"/>
              <a:gd name="connsiteX36" fmla="*/ 397267 w 606933"/>
              <a:gd name="connsiteY36" fmla="*/ 482812 h 606087"/>
              <a:gd name="connsiteX37" fmla="*/ 323427 w 606933"/>
              <a:gd name="connsiteY37" fmla="*/ 482812 h 606087"/>
              <a:gd name="connsiteX38" fmla="*/ 323427 w 606933"/>
              <a:gd name="connsiteY38" fmla="*/ 606087 h 606087"/>
              <a:gd name="connsiteX39" fmla="*/ 283406 w 606933"/>
              <a:gd name="connsiteY39" fmla="*/ 606087 h 606087"/>
              <a:gd name="connsiteX40" fmla="*/ 283406 w 606933"/>
              <a:gd name="connsiteY40" fmla="*/ 482812 h 606087"/>
              <a:gd name="connsiteX41" fmla="*/ 209666 w 606933"/>
              <a:gd name="connsiteY41" fmla="*/ 482812 h 606087"/>
              <a:gd name="connsiteX42" fmla="*/ 209666 w 606933"/>
              <a:gd name="connsiteY42" fmla="*/ 606087 h 606087"/>
              <a:gd name="connsiteX43" fmla="*/ 169644 w 606933"/>
              <a:gd name="connsiteY43" fmla="*/ 606087 h 606087"/>
              <a:gd name="connsiteX44" fmla="*/ 169644 w 606933"/>
              <a:gd name="connsiteY44" fmla="*/ 482812 h 606087"/>
              <a:gd name="connsiteX45" fmla="*/ 123419 w 606933"/>
              <a:gd name="connsiteY45" fmla="*/ 482812 h 606087"/>
              <a:gd name="connsiteX46" fmla="*/ 123419 w 606933"/>
              <a:gd name="connsiteY46" fmla="*/ 436236 h 606087"/>
              <a:gd name="connsiteX47" fmla="*/ 0 w 606933"/>
              <a:gd name="connsiteY47" fmla="*/ 436236 h 606087"/>
              <a:gd name="connsiteX48" fmla="*/ 0 w 606933"/>
              <a:gd name="connsiteY48" fmla="*/ 396296 h 606087"/>
              <a:gd name="connsiteX49" fmla="*/ 123419 w 606933"/>
              <a:gd name="connsiteY49" fmla="*/ 396296 h 606087"/>
              <a:gd name="connsiteX50" fmla="*/ 123419 w 606933"/>
              <a:gd name="connsiteY50" fmla="*/ 322696 h 606087"/>
              <a:gd name="connsiteX51" fmla="*/ 0 w 606933"/>
              <a:gd name="connsiteY51" fmla="*/ 322696 h 606087"/>
              <a:gd name="connsiteX52" fmla="*/ 0 w 606933"/>
              <a:gd name="connsiteY52" fmla="*/ 282685 h 606087"/>
              <a:gd name="connsiteX53" fmla="*/ 123419 w 606933"/>
              <a:gd name="connsiteY53" fmla="*/ 282685 h 606087"/>
              <a:gd name="connsiteX54" fmla="*/ 123419 w 606933"/>
              <a:gd name="connsiteY54" fmla="*/ 209085 h 606087"/>
              <a:gd name="connsiteX55" fmla="*/ 0 w 606933"/>
              <a:gd name="connsiteY55" fmla="*/ 209085 h 606087"/>
              <a:gd name="connsiteX56" fmla="*/ 0 w 606933"/>
              <a:gd name="connsiteY56" fmla="*/ 169145 h 606087"/>
              <a:gd name="connsiteX57" fmla="*/ 123419 w 606933"/>
              <a:gd name="connsiteY57" fmla="*/ 169145 h 606087"/>
              <a:gd name="connsiteX58" fmla="*/ 123419 w 606933"/>
              <a:gd name="connsiteY58" fmla="*/ 123275 h 606087"/>
              <a:gd name="connsiteX59" fmla="*/ 169644 w 606933"/>
              <a:gd name="connsiteY59" fmla="*/ 123275 h 606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606933" h="606087">
                <a:moveTo>
                  <a:pt x="245285" y="244933"/>
                </a:moveTo>
                <a:lnTo>
                  <a:pt x="361577" y="244933"/>
                </a:lnTo>
                <a:lnTo>
                  <a:pt x="361577" y="361013"/>
                </a:lnTo>
                <a:lnTo>
                  <a:pt x="245285" y="361013"/>
                </a:lnTo>
                <a:close/>
                <a:moveTo>
                  <a:pt x="205263" y="204992"/>
                </a:moveTo>
                <a:lnTo>
                  <a:pt x="205263" y="400995"/>
                </a:lnTo>
                <a:lnTo>
                  <a:pt x="401570" y="400995"/>
                </a:lnTo>
                <a:lnTo>
                  <a:pt x="401570" y="204992"/>
                </a:lnTo>
                <a:close/>
                <a:moveTo>
                  <a:pt x="169644" y="0"/>
                </a:moveTo>
                <a:lnTo>
                  <a:pt x="209666" y="0"/>
                </a:lnTo>
                <a:lnTo>
                  <a:pt x="209666" y="123275"/>
                </a:lnTo>
                <a:lnTo>
                  <a:pt x="283406" y="123275"/>
                </a:lnTo>
                <a:lnTo>
                  <a:pt x="283406" y="0"/>
                </a:lnTo>
                <a:lnTo>
                  <a:pt x="323427" y="0"/>
                </a:lnTo>
                <a:lnTo>
                  <a:pt x="323427" y="123275"/>
                </a:lnTo>
                <a:lnTo>
                  <a:pt x="397267" y="123275"/>
                </a:lnTo>
                <a:lnTo>
                  <a:pt x="397267" y="0"/>
                </a:lnTo>
                <a:lnTo>
                  <a:pt x="437289" y="0"/>
                </a:lnTo>
                <a:lnTo>
                  <a:pt x="437289" y="123275"/>
                </a:lnTo>
                <a:lnTo>
                  <a:pt x="483514" y="123275"/>
                </a:lnTo>
                <a:lnTo>
                  <a:pt x="483514" y="169145"/>
                </a:lnTo>
                <a:lnTo>
                  <a:pt x="606933" y="169145"/>
                </a:lnTo>
                <a:lnTo>
                  <a:pt x="606933" y="209085"/>
                </a:lnTo>
                <a:lnTo>
                  <a:pt x="483514" y="209085"/>
                </a:lnTo>
                <a:lnTo>
                  <a:pt x="483514" y="282685"/>
                </a:lnTo>
                <a:lnTo>
                  <a:pt x="606933" y="282685"/>
                </a:lnTo>
                <a:lnTo>
                  <a:pt x="606933" y="322696"/>
                </a:lnTo>
                <a:lnTo>
                  <a:pt x="483514" y="322696"/>
                </a:lnTo>
                <a:lnTo>
                  <a:pt x="483514" y="396296"/>
                </a:lnTo>
                <a:lnTo>
                  <a:pt x="606933" y="396296"/>
                </a:lnTo>
                <a:lnTo>
                  <a:pt x="606933" y="436236"/>
                </a:lnTo>
                <a:lnTo>
                  <a:pt x="483514" y="436236"/>
                </a:lnTo>
                <a:lnTo>
                  <a:pt x="483514" y="482812"/>
                </a:lnTo>
                <a:lnTo>
                  <a:pt x="437289" y="482812"/>
                </a:lnTo>
                <a:lnTo>
                  <a:pt x="437289" y="606087"/>
                </a:lnTo>
                <a:lnTo>
                  <a:pt x="397267" y="606087"/>
                </a:lnTo>
                <a:lnTo>
                  <a:pt x="397267" y="482812"/>
                </a:lnTo>
                <a:lnTo>
                  <a:pt x="323427" y="482812"/>
                </a:lnTo>
                <a:lnTo>
                  <a:pt x="323427" y="606087"/>
                </a:lnTo>
                <a:lnTo>
                  <a:pt x="283406" y="606087"/>
                </a:lnTo>
                <a:lnTo>
                  <a:pt x="283406" y="482812"/>
                </a:lnTo>
                <a:lnTo>
                  <a:pt x="209666" y="482812"/>
                </a:lnTo>
                <a:lnTo>
                  <a:pt x="209666" y="606087"/>
                </a:lnTo>
                <a:lnTo>
                  <a:pt x="169644" y="606087"/>
                </a:lnTo>
                <a:lnTo>
                  <a:pt x="169644" y="482812"/>
                </a:lnTo>
                <a:lnTo>
                  <a:pt x="123419" y="482812"/>
                </a:lnTo>
                <a:lnTo>
                  <a:pt x="123419" y="436236"/>
                </a:lnTo>
                <a:lnTo>
                  <a:pt x="0" y="436236"/>
                </a:lnTo>
                <a:lnTo>
                  <a:pt x="0" y="396296"/>
                </a:lnTo>
                <a:lnTo>
                  <a:pt x="123419" y="396296"/>
                </a:lnTo>
                <a:lnTo>
                  <a:pt x="123419" y="322696"/>
                </a:lnTo>
                <a:lnTo>
                  <a:pt x="0" y="322696"/>
                </a:lnTo>
                <a:lnTo>
                  <a:pt x="0" y="282685"/>
                </a:lnTo>
                <a:lnTo>
                  <a:pt x="123419" y="282685"/>
                </a:lnTo>
                <a:lnTo>
                  <a:pt x="123419" y="209085"/>
                </a:lnTo>
                <a:lnTo>
                  <a:pt x="0" y="209085"/>
                </a:lnTo>
                <a:lnTo>
                  <a:pt x="0" y="169145"/>
                </a:lnTo>
                <a:lnTo>
                  <a:pt x="123419" y="169145"/>
                </a:lnTo>
                <a:lnTo>
                  <a:pt x="123419" y="123275"/>
                </a:lnTo>
                <a:lnTo>
                  <a:pt x="169644" y="123275"/>
                </a:lnTo>
                <a:close/>
              </a:path>
            </a:pathLst>
          </a:custGeom>
          <a:noFill/>
          <a:ln>
            <a:solidFill>
              <a:schemeClr val="tx1"/>
            </a:solidFill>
          </a:ln>
        </p:spPr>
      </p:sp>
      <p:sp>
        <p:nvSpPr>
          <p:cNvPr id="531" name="cpu_122222"/>
          <p:cNvSpPr>
            <a:spLocks noChangeAspect="1"/>
          </p:cNvSpPr>
          <p:nvPr/>
        </p:nvSpPr>
        <p:spPr bwMode="auto">
          <a:xfrm>
            <a:off x="5094447" y="4585436"/>
            <a:ext cx="254314" cy="289618"/>
          </a:xfrm>
          <a:custGeom>
            <a:avLst/>
            <a:gdLst>
              <a:gd name="connsiteX0" fmla="*/ 245285 w 606933"/>
              <a:gd name="connsiteY0" fmla="*/ 244933 h 606087"/>
              <a:gd name="connsiteX1" fmla="*/ 361577 w 606933"/>
              <a:gd name="connsiteY1" fmla="*/ 244933 h 606087"/>
              <a:gd name="connsiteX2" fmla="*/ 361577 w 606933"/>
              <a:gd name="connsiteY2" fmla="*/ 361013 h 606087"/>
              <a:gd name="connsiteX3" fmla="*/ 245285 w 606933"/>
              <a:gd name="connsiteY3" fmla="*/ 361013 h 606087"/>
              <a:gd name="connsiteX4" fmla="*/ 205263 w 606933"/>
              <a:gd name="connsiteY4" fmla="*/ 204992 h 606087"/>
              <a:gd name="connsiteX5" fmla="*/ 205263 w 606933"/>
              <a:gd name="connsiteY5" fmla="*/ 400995 h 606087"/>
              <a:gd name="connsiteX6" fmla="*/ 401570 w 606933"/>
              <a:gd name="connsiteY6" fmla="*/ 400995 h 606087"/>
              <a:gd name="connsiteX7" fmla="*/ 401570 w 606933"/>
              <a:gd name="connsiteY7" fmla="*/ 204992 h 606087"/>
              <a:gd name="connsiteX8" fmla="*/ 169644 w 606933"/>
              <a:gd name="connsiteY8" fmla="*/ 0 h 606087"/>
              <a:gd name="connsiteX9" fmla="*/ 209666 w 606933"/>
              <a:gd name="connsiteY9" fmla="*/ 0 h 606087"/>
              <a:gd name="connsiteX10" fmla="*/ 209666 w 606933"/>
              <a:gd name="connsiteY10" fmla="*/ 123275 h 606087"/>
              <a:gd name="connsiteX11" fmla="*/ 283406 w 606933"/>
              <a:gd name="connsiteY11" fmla="*/ 123275 h 606087"/>
              <a:gd name="connsiteX12" fmla="*/ 283406 w 606933"/>
              <a:gd name="connsiteY12" fmla="*/ 0 h 606087"/>
              <a:gd name="connsiteX13" fmla="*/ 323427 w 606933"/>
              <a:gd name="connsiteY13" fmla="*/ 0 h 606087"/>
              <a:gd name="connsiteX14" fmla="*/ 323427 w 606933"/>
              <a:gd name="connsiteY14" fmla="*/ 123275 h 606087"/>
              <a:gd name="connsiteX15" fmla="*/ 397267 w 606933"/>
              <a:gd name="connsiteY15" fmla="*/ 123275 h 606087"/>
              <a:gd name="connsiteX16" fmla="*/ 397267 w 606933"/>
              <a:gd name="connsiteY16" fmla="*/ 0 h 606087"/>
              <a:gd name="connsiteX17" fmla="*/ 437289 w 606933"/>
              <a:gd name="connsiteY17" fmla="*/ 0 h 606087"/>
              <a:gd name="connsiteX18" fmla="*/ 437289 w 606933"/>
              <a:gd name="connsiteY18" fmla="*/ 123275 h 606087"/>
              <a:gd name="connsiteX19" fmla="*/ 483514 w 606933"/>
              <a:gd name="connsiteY19" fmla="*/ 123275 h 606087"/>
              <a:gd name="connsiteX20" fmla="*/ 483514 w 606933"/>
              <a:gd name="connsiteY20" fmla="*/ 169145 h 606087"/>
              <a:gd name="connsiteX21" fmla="*/ 606933 w 606933"/>
              <a:gd name="connsiteY21" fmla="*/ 169145 h 606087"/>
              <a:gd name="connsiteX22" fmla="*/ 606933 w 606933"/>
              <a:gd name="connsiteY22" fmla="*/ 209085 h 606087"/>
              <a:gd name="connsiteX23" fmla="*/ 483514 w 606933"/>
              <a:gd name="connsiteY23" fmla="*/ 209085 h 606087"/>
              <a:gd name="connsiteX24" fmla="*/ 483514 w 606933"/>
              <a:gd name="connsiteY24" fmla="*/ 282685 h 606087"/>
              <a:gd name="connsiteX25" fmla="*/ 606933 w 606933"/>
              <a:gd name="connsiteY25" fmla="*/ 282685 h 606087"/>
              <a:gd name="connsiteX26" fmla="*/ 606933 w 606933"/>
              <a:gd name="connsiteY26" fmla="*/ 322696 h 606087"/>
              <a:gd name="connsiteX27" fmla="*/ 483514 w 606933"/>
              <a:gd name="connsiteY27" fmla="*/ 322696 h 606087"/>
              <a:gd name="connsiteX28" fmla="*/ 483514 w 606933"/>
              <a:gd name="connsiteY28" fmla="*/ 396296 h 606087"/>
              <a:gd name="connsiteX29" fmla="*/ 606933 w 606933"/>
              <a:gd name="connsiteY29" fmla="*/ 396296 h 606087"/>
              <a:gd name="connsiteX30" fmla="*/ 606933 w 606933"/>
              <a:gd name="connsiteY30" fmla="*/ 436236 h 606087"/>
              <a:gd name="connsiteX31" fmla="*/ 483514 w 606933"/>
              <a:gd name="connsiteY31" fmla="*/ 436236 h 606087"/>
              <a:gd name="connsiteX32" fmla="*/ 483514 w 606933"/>
              <a:gd name="connsiteY32" fmla="*/ 482812 h 606087"/>
              <a:gd name="connsiteX33" fmla="*/ 437289 w 606933"/>
              <a:gd name="connsiteY33" fmla="*/ 482812 h 606087"/>
              <a:gd name="connsiteX34" fmla="*/ 437289 w 606933"/>
              <a:gd name="connsiteY34" fmla="*/ 606087 h 606087"/>
              <a:gd name="connsiteX35" fmla="*/ 397267 w 606933"/>
              <a:gd name="connsiteY35" fmla="*/ 606087 h 606087"/>
              <a:gd name="connsiteX36" fmla="*/ 397267 w 606933"/>
              <a:gd name="connsiteY36" fmla="*/ 482812 h 606087"/>
              <a:gd name="connsiteX37" fmla="*/ 323427 w 606933"/>
              <a:gd name="connsiteY37" fmla="*/ 482812 h 606087"/>
              <a:gd name="connsiteX38" fmla="*/ 323427 w 606933"/>
              <a:gd name="connsiteY38" fmla="*/ 606087 h 606087"/>
              <a:gd name="connsiteX39" fmla="*/ 283406 w 606933"/>
              <a:gd name="connsiteY39" fmla="*/ 606087 h 606087"/>
              <a:gd name="connsiteX40" fmla="*/ 283406 w 606933"/>
              <a:gd name="connsiteY40" fmla="*/ 482812 h 606087"/>
              <a:gd name="connsiteX41" fmla="*/ 209666 w 606933"/>
              <a:gd name="connsiteY41" fmla="*/ 482812 h 606087"/>
              <a:gd name="connsiteX42" fmla="*/ 209666 w 606933"/>
              <a:gd name="connsiteY42" fmla="*/ 606087 h 606087"/>
              <a:gd name="connsiteX43" fmla="*/ 169644 w 606933"/>
              <a:gd name="connsiteY43" fmla="*/ 606087 h 606087"/>
              <a:gd name="connsiteX44" fmla="*/ 169644 w 606933"/>
              <a:gd name="connsiteY44" fmla="*/ 482812 h 606087"/>
              <a:gd name="connsiteX45" fmla="*/ 123419 w 606933"/>
              <a:gd name="connsiteY45" fmla="*/ 482812 h 606087"/>
              <a:gd name="connsiteX46" fmla="*/ 123419 w 606933"/>
              <a:gd name="connsiteY46" fmla="*/ 436236 h 606087"/>
              <a:gd name="connsiteX47" fmla="*/ 0 w 606933"/>
              <a:gd name="connsiteY47" fmla="*/ 436236 h 606087"/>
              <a:gd name="connsiteX48" fmla="*/ 0 w 606933"/>
              <a:gd name="connsiteY48" fmla="*/ 396296 h 606087"/>
              <a:gd name="connsiteX49" fmla="*/ 123419 w 606933"/>
              <a:gd name="connsiteY49" fmla="*/ 396296 h 606087"/>
              <a:gd name="connsiteX50" fmla="*/ 123419 w 606933"/>
              <a:gd name="connsiteY50" fmla="*/ 322696 h 606087"/>
              <a:gd name="connsiteX51" fmla="*/ 0 w 606933"/>
              <a:gd name="connsiteY51" fmla="*/ 322696 h 606087"/>
              <a:gd name="connsiteX52" fmla="*/ 0 w 606933"/>
              <a:gd name="connsiteY52" fmla="*/ 282685 h 606087"/>
              <a:gd name="connsiteX53" fmla="*/ 123419 w 606933"/>
              <a:gd name="connsiteY53" fmla="*/ 282685 h 606087"/>
              <a:gd name="connsiteX54" fmla="*/ 123419 w 606933"/>
              <a:gd name="connsiteY54" fmla="*/ 209085 h 606087"/>
              <a:gd name="connsiteX55" fmla="*/ 0 w 606933"/>
              <a:gd name="connsiteY55" fmla="*/ 209085 h 606087"/>
              <a:gd name="connsiteX56" fmla="*/ 0 w 606933"/>
              <a:gd name="connsiteY56" fmla="*/ 169145 h 606087"/>
              <a:gd name="connsiteX57" fmla="*/ 123419 w 606933"/>
              <a:gd name="connsiteY57" fmla="*/ 169145 h 606087"/>
              <a:gd name="connsiteX58" fmla="*/ 123419 w 606933"/>
              <a:gd name="connsiteY58" fmla="*/ 123275 h 606087"/>
              <a:gd name="connsiteX59" fmla="*/ 169644 w 606933"/>
              <a:gd name="connsiteY59" fmla="*/ 123275 h 606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606933" h="606087">
                <a:moveTo>
                  <a:pt x="245285" y="244933"/>
                </a:moveTo>
                <a:lnTo>
                  <a:pt x="361577" y="244933"/>
                </a:lnTo>
                <a:lnTo>
                  <a:pt x="361577" y="361013"/>
                </a:lnTo>
                <a:lnTo>
                  <a:pt x="245285" y="361013"/>
                </a:lnTo>
                <a:close/>
                <a:moveTo>
                  <a:pt x="205263" y="204992"/>
                </a:moveTo>
                <a:lnTo>
                  <a:pt x="205263" y="400995"/>
                </a:lnTo>
                <a:lnTo>
                  <a:pt x="401570" y="400995"/>
                </a:lnTo>
                <a:lnTo>
                  <a:pt x="401570" y="204992"/>
                </a:lnTo>
                <a:close/>
                <a:moveTo>
                  <a:pt x="169644" y="0"/>
                </a:moveTo>
                <a:lnTo>
                  <a:pt x="209666" y="0"/>
                </a:lnTo>
                <a:lnTo>
                  <a:pt x="209666" y="123275"/>
                </a:lnTo>
                <a:lnTo>
                  <a:pt x="283406" y="123275"/>
                </a:lnTo>
                <a:lnTo>
                  <a:pt x="283406" y="0"/>
                </a:lnTo>
                <a:lnTo>
                  <a:pt x="323427" y="0"/>
                </a:lnTo>
                <a:lnTo>
                  <a:pt x="323427" y="123275"/>
                </a:lnTo>
                <a:lnTo>
                  <a:pt x="397267" y="123275"/>
                </a:lnTo>
                <a:lnTo>
                  <a:pt x="397267" y="0"/>
                </a:lnTo>
                <a:lnTo>
                  <a:pt x="437289" y="0"/>
                </a:lnTo>
                <a:lnTo>
                  <a:pt x="437289" y="123275"/>
                </a:lnTo>
                <a:lnTo>
                  <a:pt x="483514" y="123275"/>
                </a:lnTo>
                <a:lnTo>
                  <a:pt x="483514" y="169145"/>
                </a:lnTo>
                <a:lnTo>
                  <a:pt x="606933" y="169145"/>
                </a:lnTo>
                <a:lnTo>
                  <a:pt x="606933" y="209085"/>
                </a:lnTo>
                <a:lnTo>
                  <a:pt x="483514" y="209085"/>
                </a:lnTo>
                <a:lnTo>
                  <a:pt x="483514" y="282685"/>
                </a:lnTo>
                <a:lnTo>
                  <a:pt x="606933" y="282685"/>
                </a:lnTo>
                <a:lnTo>
                  <a:pt x="606933" y="322696"/>
                </a:lnTo>
                <a:lnTo>
                  <a:pt x="483514" y="322696"/>
                </a:lnTo>
                <a:lnTo>
                  <a:pt x="483514" y="396296"/>
                </a:lnTo>
                <a:lnTo>
                  <a:pt x="606933" y="396296"/>
                </a:lnTo>
                <a:lnTo>
                  <a:pt x="606933" y="436236"/>
                </a:lnTo>
                <a:lnTo>
                  <a:pt x="483514" y="436236"/>
                </a:lnTo>
                <a:lnTo>
                  <a:pt x="483514" y="482812"/>
                </a:lnTo>
                <a:lnTo>
                  <a:pt x="437289" y="482812"/>
                </a:lnTo>
                <a:lnTo>
                  <a:pt x="437289" y="606087"/>
                </a:lnTo>
                <a:lnTo>
                  <a:pt x="397267" y="606087"/>
                </a:lnTo>
                <a:lnTo>
                  <a:pt x="397267" y="482812"/>
                </a:lnTo>
                <a:lnTo>
                  <a:pt x="323427" y="482812"/>
                </a:lnTo>
                <a:lnTo>
                  <a:pt x="323427" y="606087"/>
                </a:lnTo>
                <a:lnTo>
                  <a:pt x="283406" y="606087"/>
                </a:lnTo>
                <a:lnTo>
                  <a:pt x="283406" y="482812"/>
                </a:lnTo>
                <a:lnTo>
                  <a:pt x="209666" y="482812"/>
                </a:lnTo>
                <a:lnTo>
                  <a:pt x="209666" y="606087"/>
                </a:lnTo>
                <a:lnTo>
                  <a:pt x="169644" y="606087"/>
                </a:lnTo>
                <a:lnTo>
                  <a:pt x="169644" y="482812"/>
                </a:lnTo>
                <a:lnTo>
                  <a:pt x="123419" y="482812"/>
                </a:lnTo>
                <a:lnTo>
                  <a:pt x="123419" y="436236"/>
                </a:lnTo>
                <a:lnTo>
                  <a:pt x="0" y="436236"/>
                </a:lnTo>
                <a:lnTo>
                  <a:pt x="0" y="396296"/>
                </a:lnTo>
                <a:lnTo>
                  <a:pt x="123419" y="396296"/>
                </a:lnTo>
                <a:lnTo>
                  <a:pt x="123419" y="322696"/>
                </a:lnTo>
                <a:lnTo>
                  <a:pt x="0" y="322696"/>
                </a:lnTo>
                <a:lnTo>
                  <a:pt x="0" y="282685"/>
                </a:lnTo>
                <a:lnTo>
                  <a:pt x="123419" y="282685"/>
                </a:lnTo>
                <a:lnTo>
                  <a:pt x="123419" y="209085"/>
                </a:lnTo>
                <a:lnTo>
                  <a:pt x="0" y="209085"/>
                </a:lnTo>
                <a:lnTo>
                  <a:pt x="0" y="169145"/>
                </a:lnTo>
                <a:lnTo>
                  <a:pt x="123419" y="169145"/>
                </a:lnTo>
                <a:lnTo>
                  <a:pt x="123419" y="123275"/>
                </a:lnTo>
                <a:lnTo>
                  <a:pt x="169644" y="123275"/>
                </a:lnTo>
                <a:close/>
              </a:path>
            </a:pathLst>
          </a:custGeom>
          <a:noFill/>
          <a:ln>
            <a:solidFill>
              <a:schemeClr val="tx1"/>
            </a:solidFill>
          </a:ln>
        </p:spPr>
      </p:sp>
      <p:sp>
        <p:nvSpPr>
          <p:cNvPr id="532" name="cpu_122222"/>
          <p:cNvSpPr>
            <a:spLocks noChangeAspect="1"/>
          </p:cNvSpPr>
          <p:nvPr/>
        </p:nvSpPr>
        <p:spPr bwMode="auto">
          <a:xfrm>
            <a:off x="5442198" y="4585436"/>
            <a:ext cx="254314" cy="289618"/>
          </a:xfrm>
          <a:custGeom>
            <a:avLst/>
            <a:gdLst>
              <a:gd name="connsiteX0" fmla="*/ 245285 w 606933"/>
              <a:gd name="connsiteY0" fmla="*/ 244933 h 606087"/>
              <a:gd name="connsiteX1" fmla="*/ 361577 w 606933"/>
              <a:gd name="connsiteY1" fmla="*/ 244933 h 606087"/>
              <a:gd name="connsiteX2" fmla="*/ 361577 w 606933"/>
              <a:gd name="connsiteY2" fmla="*/ 361013 h 606087"/>
              <a:gd name="connsiteX3" fmla="*/ 245285 w 606933"/>
              <a:gd name="connsiteY3" fmla="*/ 361013 h 606087"/>
              <a:gd name="connsiteX4" fmla="*/ 205263 w 606933"/>
              <a:gd name="connsiteY4" fmla="*/ 204992 h 606087"/>
              <a:gd name="connsiteX5" fmla="*/ 205263 w 606933"/>
              <a:gd name="connsiteY5" fmla="*/ 400995 h 606087"/>
              <a:gd name="connsiteX6" fmla="*/ 401570 w 606933"/>
              <a:gd name="connsiteY6" fmla="*/ 400995 h 606087"/>
              <a:gd name="connsiteX7" fmla="*/ 401570 w 606933"/>
              <a:gd name="connsiteY7" fmla="*/ 204992 h 606087"/>
              <a:gd name="connsiteX8" fmla="*/ 169644 w 606933"/>
              <a:gd name="connsiteY8" fmla="*/ 0 h 606087"/>
              <a:gd name="connsiteX9" fmla="*/ 209666 w 606933"/>
              <a:gd name="connsiteY9" fmla="*/ 0 h 606087"/>
              <a:gd name="connsiteX10" fmla="*/ 209666 w 606933"/>
              <a:gd name="connsiteY10" fmla="*/ 123275 h 606087"/>
              <a:gd name="connsiteX11" fmla="*/ 283406 w 606933"/>
              <a:gd name="connsiteY11" fmla="*/ 123275 h 606087"/>
              <a:gd name="connsiteX12" fmla="*/ 283406 w 606933"/>
              <a:gd name="connsiteY12" fmla="*/ 0 h 606087"/>
              <a:gd name="connsiteX13" fmla="*/ 323427 w 606933"/>
              <a:gd name="connsiteY13" fmla="*/ 0 h 606087"/>
              <a:gd name="connsiteX14" fmla="*/ 323427 w 606933"/>
              <a:gd name="connsiteY14" fmla="*/ 123275 h 606087"/>
              <a:gd name="connsiteX15" fmla="*/ 397267 w 606933"/>
              <a:gd name="connsiteY15" fmla="*/ 123275 h 606087"/>
              <a:gd name="connsiteX16" fmla="*/ 397267 w 606933"/>
              <a:gd name="connsiteY16" fmla="*/ 0 h 606087"/>
              <a:gd name="connsiteX17" fmla="*/ 437289 w 606933"/>
              <a:gd name="connsiteY17" fmla="*/ 0 h 606087"/>
              <a:gd name="connsiteX18" fmla="*/ 437289 w 606933"/>
              <a:gd name="connsiteY18" fmla="*/ 123275 h 606087"/>
              <a:gd name="connsiteX19" fmla="*/ 483514 w 606933"/>
              <a:gd name="connsiteY19" fmla="*/ 123275 h 606087"/>
              <a:gd name="connsiteX20" fmla="*/ 483514 w 606933"/>
              <a:gd name="connsiteY20" fmla="*/ 169145 h 606087"/>
              <a:gd name="connsiteX21" fmla="*/ 606933 w 606933"/>
              <a:gd name="connsiteY21" fmla="*/ 169145 h 606087"/>
              <a:gd name="connsiteX22" fmla="*/ 606933 w 606933"/>
              <a:gd name="connsiteY22" fmla="*/ 209085 h 606087"/>
              <a:gd name="connsiteX23" fmla="*/ 483514 w 606933"/>
              <a:gd name="connsiteY23" fmla="*/ 209085 h 606087"/>
              <a:gd name="connsiteX24" fmla="*/ 483514 w 606933"/>
              <a:gd name="connsiteY24" fmla="*/ 282685 h 606087"/>
              <a:gd name="connsiteX25" fmla="*/ 606933 w 606933"/>
              <a:gd name="connsiteY25" fmla="*/ 282685 h 606087"/>
              <a:gd name="connsiteX26" fmla="*/ 606933 w 606933"/>
              <a:gd name="connsiteY26" fmla="*/ 322696 h 606087"/>
              <a:gd name="connsiteX27" fmla="*/ 483514 w 606933"/>
              <a:gd name="connsiteY27" fmla="*/ 322696 h 606087"/>
              <a:gd name="connsiteX28" fmla="*/ 483514 w 606933"/>
              <a:gd name="connsiteY28" fmla="*/ 396296 h 606087"/>
              <a:gd name="connsiteX29" fmla="*/ 606933 w 606933"/>
              <a:gd name="connsiteY29" fmla="*/ 396296 h 606087"/>
              <a:gd name="connsiteX30" fmla="*/ 606933 w 606933"/>
              <a:gd name="connsiteY30" fmla="*/ 436236 h 606087"/>
              <a:gd name="connsiteX31" fmla="*/ 483514 w 606933"/>
              <a:gd name="connsiteY31" fmla="*/ 436236 h 606087"/>
              <a:gd name="connsiteX32" fmla="*/ 483514 w 606933"/>
              <a:gd name="connsiteY32" fmla="*/ 482812 h 606087"/>
              <a:gd name="connsiteX33" fmla="*/ 437289 w 606933"/>
              <a:gd name="connsiteY33" fmla="*/ 482812 h 606087"/>
              <a:gd name="connsiteX34" fmla="*/ 437289 w 606933"/>
              <a:gd name="connsiteY34" fmla="*/ 606087 h 606087"/>
              <a:gd name="connsiteX35" fmla="*/ 397267 w 606933"/>
              <a:gd name="connsiteY35" fmla="*/ 606087 h 606087"/>
              <a:gd name="connsiteX36" fmla="*/ 397267 w 606933"/>
              <a:gd name="connsiteY36" fmla="*/ 482812 h 606087"/>
              <a:gd name="connsiteX37" fmla="*/ 323427 w 606933"/>
              <a:gd name="connsiteY37" fmla="*/ 482812 h 606087"/>
              <a:gd name="connsiteX38" fmla="*/ 323427 w 606933"/>
              <a:gd name="connsiteY38" fmla="*/ 606087 h 606087"/>
              <a:gd name="connsiteX39" fmla="*/ 283406 w 606933"/>
              <a:gd name="connsiteY39" fmla="*/ 606087 h 606087"/>
              <a:gd name="connsiteX40" fmla="*/ 283406 w 606933"/>
              <a:gd name="connsiteY40" fmla="*/ 482812 h 606087"/>
              <a:gd name="connsiteX41" fmla="*/ 209666 w 606933"/>
              <a:gd name="connsiteY41" fmla="*/ 482812 h 606087"/>
              <a:gd name="connsiteX42" fmla="*/ 209666 w 606933"/>
              <a:gd name="connsiteY42" fmla="*/ 606087 h 606087"/>
              <a:gd name="connsiteX43" fmla="*/ 169644 w 606933"/>
              <a:gd name="connsiteY43" fmla="*/ 606087 h 606087"/>
              <a:gd name="connsiteX44" fmla="*/ 169644 w 606933"/>
              <a:gd name="connsiteY44" fmla="*/ 482812 h 606087"/>
              <a:gd name="connsiteX45" fmla="*/ 123419 w 606933"/>
              <a:gd name="connsiteY45" fmla="*/ 482812 h 606087"/>
              <a:gd name="connsiteX46" fmla="*/ 123419 w 606933"/>
              <a:gd name="connsiteY46" fmla="*/ 436236 h 606087"/>
              <a:gd name="connsiteX47" fmla="*/ 0 w 606933"/>
              <a:gd name="connsiteY47" fmla="*/ 436236 h 606087"/>
              <a:gd name="connsiteX48" fmla="*/ 0 w 606933"/>
              <a:gd name="connsiteY48" fmla="*/ 396296 h 606087"/>
              <a:gd name="connsiteX49" fmla="*/ 123419 w 606933"/>
              <a:gd name="connsiteY49" fmla="*/ 396296 h 606087"/>
              <a:gd name="connsiteX50" fmla="*/ 123419 w 606933"/>
              <a:gd name="connsiteY50" fmla="*/ 322696 h 606087"/>
              <a:gd name="connsiteX51" fmla="*/ 0 w 606933"/>
              <a:gd name="connsiteY51" fmla="*/ 322696 h 606087"/>
              <a:gd name="connsiteX52" fmla="*/ 0 w 606933"/>
              <a:gd name="connsiteY52" fmla="*/ 282685 h 606087"/>
              <a:gd name="connsiteX53" fmla="*/ 123419 w 606933"/>
              <a:gd name="connsiteY53" fmla="*/ 282685 h 606087"/>
              <a:gd name="connsiteX54" fmla="*/ 123419 w 606933"/>
              <a:gd name="connsiteY54" fmla="*/ 209085 h 606087"/>
              <a:gd name="connsiteX55" fmla="*/ 0 w 606933"/>
              <a:gd name="connsiteY55" fmla="*/ 209085 h 606087"/>
              <a:gd name="connsiteX56" fmla="*/ 0 w 606933"/>
              <a:gd name="connsiteY56" fmla="*/ 169145 h 606087"/>
              <a:gd name="connsiteX57" fmla="*/ 123419 w 606933"/>
              <a:gd name="connsiteY57" fmla="*/ 169145 h 606087"/>
              <a:gd name="connsiteX58" fmla="*/ 123419 w 606933"/>
              <a:gd name="connsiteY58" fmla="*/ 123275 h 606087"/>
              <a:gd name="connsiteX59" fmla="*/ 169644 w 606933"/>
              <a:gd name="connsiteY59" fmla="*/ 123275 h 606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606933" h="606087">
                <a:moveTo>
                  <a:pt x="245285" y="244933"/>
                </a:moveTo>
                <a:lnTo>
                  <a:pt x="361577" y="244933"/>
                </a:lnTo>
                <a:lnTo>
                  <a:pt x="361577" y="361013"/>
                </a:lnTo>
                <a:lnTo>
                  <a:pt x="245285" y="361013"/>
                </a:lnTo>
                <a:close/>
                <a:moveTo>
                  <a:pt x="205263" y="204992"/>
                </a:moveTo>
                <a:lnTo>
                  <a:pt x="205263" y="400995"/>
                </a:lnTo>
                <a:lnTo>
                  <a:pt x="401570" y="400995"/>
                </a:lnTo>
                <a:lnTo>
                  <a:pt x="401570" y="204992"/>
                </a:lnTo>
                <a:close/>
                <a:moveTo>
                  <a:pt x="169644" y="0"/>
                </a:moveTo>
                <a:lnTo>
                  <a:pt x="209666" y="0"/>
                </a:lnTo>
                <a:lnTo>
                  <a:pt x="209666" y="123275"/>
                </a:lnTo>
                <a:lnTo>
                  <a:pt x="283406" y="123275"/>
                </a:lnTo>
                <a:lnTo>
                  <a:pt x="283406" y="0"/>
                </a:lnTo>
                <a:lnTo>
                  <a:pt x="323427" y="0"/>
                </a:lnTo>
                <a:lnTo>
                  <a:pt x="323427" y="123275"/>
                </a:lnTo>
                <a:lnTo>
                  <a:pt x="397267" y="123275"/>
                </a:lnTo>
                <a:lnTo>
                  <a:pt x="397267" y="0"/>
                </a:lnTo>
                <a:lnTo>
                  <a:pt x="437289" y="0"/>
                </a:lnTo>
                <a:lnTo>
                  <a:pt x="437289" y="123275"/>
                </a:lnTo>
                <a:lnTo>
                  <a:pt x="483514" y="123275"/>
                </a:lnTo>
                <a:lnTo>
                  <a:pt x="483514" y="169145"/>
                </a:lnTo>
                <a:lnTo>
                  <a:pt x="606933" y="169145"/>
                </a:lnTo>
                <a:lnTo>
                  <a:pt x="606933" y="209085"/>
                </a:lnTo>
                <a:lnTo>
                  <a:pt x="483514" y="209085"/>
                </a:lnTo>
                <a:lnTo>
                  <a:pt x="483514" y="282685"/>
                </a:lnTo>
                <a:lnTo>
                  <a:pt x="606933" y="282685"/>
                </a:lnTo>
                <a:lnTo>
                  <a:pt x="606933" y="322696"/>
                </a:lnTo>
                <a:lnTo>
                  <a:pt x="483514" y="322696"/>
                </a:lnTo>
                <a:lnTo>
                  <a:pt x="483514" y="396296"/>
                </a:lnTo>
                <a:lnTo>
                  <a:pt x="606933" y="396296"/>
                </a:lnTo>
                <a:lnTo>
                  <a:pt x="606933" y="436236"/>
                </a:lnTo>
                <a:lnTo>
                  <a:pt x="483514" y="436236"/>
                </a:lnTo>
                <a:lnTo>
                  <a:pt x="483514" y="482812"/>
                </a:lnTo>
                <a:lnTo>
                  <a:pt x="437289" y="482812"/>
                </a:lnTo>
                <a:lnTo>
                  <a:pt x="437289" y="606087"/>
                </a:lnTo>
                <a:lnTo>
                  <a:pt x="397267" y="606087"/>
                </a:lnTo>
                <a:lnTo>
                  <a:pt x="397267" y="482812"/>
                </a:lnTo>
                <a:lnTo>
                  <a:pt x="323427" y="482812"/>
                </a:lnTo>
                <a:lnTo>
                  <a:pt x="323427" y="606087"/>
                </a:lnTo>
                <a:lnTo>
                  <a:pt x="283406" y="606087"/>
                </a:lnTo>
                <a:lnTo>
                  <a:pt x="283406" y="482812"/>
                </a:lnTo>
                <a:lnTo>
                  <a:pt x="209666" y="482812"/>
                </a:lnTo>
                <a:lnTo>
                  <a:pt x="209666" y="606087"/>
                </a:lnTo>
                <a:lnTo>
                  <a:pt x="169644" y="606087"/>
                </a:lnTo>
                <a:lnTo>
                  <a:pt x="169644" y="482812"/>
                </a:lnTo>
                <a:lnTo>
                  <a:pt x="123419" y="482812"/>
                </a:lnTo>
                <a:lnTo>
                  <a:pt x="123419" y="436236"/>
                </a:lnTo>
                <a:lnTo>
                  <a:pt x="0" y="436236"/>
                </a:lnTo>
                <a:lnTo>
                  <a:pt x="0" y="396296"/>
                </a:lnTo>
                <a:lnTo>
                  <a:pt x="123419" y="396296"/>
                </a:lnTo>
                <a:lnTo>
                  <a:pt x="123419" y="322696"/>
                </a:lnTo>
                <a:lnTo>
                  <a:pt x="0" y="322696"/>
                </a:lnTo>
                <a:lnTo>
                  <a:pt x="0" y="282685"/>
                </a:lnTo>
                <a:lnTo>
                  <a:pt x="123419" y="282685"/>
                </a:lnTo>
                <a:lnTo>
                  <a:pt x="123419" y="209085"/>
                </a:lnTo>
                <a:lnTo>
                  <a:pt x="0" y="209085"/>
                </a:lnTo>
                <a:lnTo>
                  <a:pt x="0" y="169145"/>
                </a:lnTo>
                <a:lnTo>
                  <a:pt x="123419" y="169145"/>
                </a:lnTo>
                <a:lnTo>
                  <a:pt x="123419" y="123275"/>
                </a:lnTo>
                <a:lnTo>
                  <a:pt x="169644" y="123275"/>
                </a:lnTo>
                <a:close/>
              </a:path>
            </a:pathLst>
          </a:custGeom>
          <a:noFill/>
          <a:ln>
            <a:solidFill>
              <a:schemeClr val="tx1"/>
            </a:solidFill>
          </a:ln>
        </p:spPr>
      </p:sp>
      <p:grpSp>
        <p:nvGrpSpPr>
          <p:cNvPr id="533" name="组合 142"/>
          <p:cNvGrpSpPr/>
          <p:nvPr/>
        </p:nvGrpSpPr>
        <p:grpSpPr>
          <a:xfrm>
            <a:off x="4730515" y="1790090"/>
            <a:ext cx="727863" cy="555192"/>
            <a:chOff x="7089459" y="3598864"/>
            <a:chExt cx="134937" cy="100014"/>
          </a:xfrm>
        </p:grpSpPr>
        <p:sp>
          <p:nvSpPr>
            <p:cNvPr id="534" name="Line 41"/>
            <p:cNvSpPr>
              <a:spLocks noChangeShapeType="1"/>
            </p:cNvSpPr>
            <p:nvPr/>
          </p:nvSpPr>
          <p:spPr bwMode="auto">
            <a:xfrm>
              <a:off x="7111684" y="3683002"/>
              <a:ext cx="92075" cy="1588"/>
            </a:xfrm>
            <a:prstGeom prst="line">
              <a:avLst/>
            </a:prstGeom>
            <a:noFill/>
            <a:ln w="285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535" name="Rectangle 43"/>
            <p:cNvSpPr>
              <a:spLocks noChangeArrowheads="1"/>
            </p:cNvSpPr>
            <p:nvPr/>
          </p:nvSpPr>
          <p:spPr bwMode="auto">
            <a:xfrm>
              <a:off x="7106922" y="3598864"/>
              <a:ext cx="100012" cy="69850"/>
            </a:xfrm>
            <a:prstGeom prst="rect">
              <a:avLst/>
            </a:prstGeom>
            <a:noFill/>
            <a:ln w="28575">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536" name="Freeform 44"/>
            <p:cNvSpPr>
              <a:spLocks/>
            </p:cNvSpPr>
            <p:nvPr/>
          </p:nvSpPr>
          <p:spPr bwMode="auto">
            <a:xfrm>
              <a:off x="7089459" y="3668713"/>
              <a:ext cx="134937" cy="30163"/>
            </a:xfrm>
            <a:custGeom>
              <a:avLst/>
              <a:gdLst/>
              <a:ahLst/>
              <a:cxnLst>
                <a:cxn ang="0">
                  <a:pos x="85" y="19"/>
                </a:cxn>
                <a:cxn ang="0">
                  <a:pos x="0" y="19"/>
                </a:cxn>
                <a:cxn ang="0">
                  <a:pos x="11" y="0"/>
                </a:cxn>
                <a:cxn ang="0">
                  <a:pos x="74" y="0"/>
                </a:cxn>
                <a:cxn ang="0">
                  <a:pos x="85" y="19"/>
                </a:cxn>
              </a:cxnLst>
              <a:rect l="0" t="0" r="r" b="b"/>
              <a:pathLst>
                <a:path w="85" h="19">
                  <a:moveTo>
                    <a:pt x="85" y="19"/>
                  </a:moveTo>
                  <a:lnTo>
                    <a:pt x="0" y="19"/>
                  </a:lnTo>
                  <a:lnTo>
                    <a:pt x="11" y="0"/>
                  </a:lnTo>
                  <a:lnTo>
                    <a:pt x="74" y="0"/>
                  </a:lnTo>
                  <a:lnTo>
                    <a:pt x="85" y="19"/>
                  </a:lnTo>
                  <a:close/>
                </a:path>
              </a:pathLst>
            </a:custGeom>
            <a:noFill/>
            <a:ln w="285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537" name="Freeform 45"/>
            <p:cNvSpPr>
              <a:spLocks/>
            </p:cNvSpPr>
            <p:nvPr/>
          </p:nvSpPr>
          <p:spPr bwMode="auto">
            <a:xfrm>
              <a:off x="7130734" y="3683002"/>
              <a:ext cx="53975" cy="15876"/>
            </a:xfrm>
            <a:custGeom>
              <a:avLst/>
              <a:gdLst/>
              <a:ahLst/>
              <a:cxnLst>
                <a:cxn ang="0">
                  <a:pos x="34" y="10"/>
                </a:cxn>
                <a:cxn ang="0">
                  <a:pos x="0" y="10"/>
                </a:cxn>
                <a:cxn ang="0">
                  <a:pos x="6" y="0"/>
                </a:cxn>
                <a:cxn ang="0">
                  <a:pos x="29" y="0"/>
                </a:cxn>
                <a:cxn ang="0">
                  <a:pos x="34" y="10"/>
                </a:cxn>
              </a:cxnLst>
              <a:rect l="0" t="0" r="r" b="b"/>
              <a:pathLst>
                <a:path w="34" h="10">
                  <a:moveTo>
                    <a:pt x="34" y="10"/>
                  </a:moveTo>
                  <a:lnTo>
                    <a:pt x="0" y="10"/>
                  </a:lnTo>
                  <a:lnTo>
                    <a:pt x="6" y="0"/>
                  </a:lnTo>
                  <a:lnTo>
                    <a:pt x="29" y="0"/>
                  </a:lnTo>
                  <a:lnTo>
                    <a:pt x="34" y="10"/>
                  </a:lnTo>
                  <a:close/>
                </a:path>
              </a:pathLst>
            </a:custGeom>
            <a:noFill/>
            <a:ln w="285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pic>
        <p:nvPicPr>
          <p:cNvPr id="538" name="图片 537"/>
          <p:cNvPicPr>
            <a:picLocks noChangeAspect="1"/>
          </p:cNvPicPr>
          <p:nvPr/>
        </p:nvPicPr>
        <p:blipFill>
          <a:blip r:embed="rId10"/>
          <a:stretch>
            <a:fillRect/>
          </a:stretch>
        </p:blipFill>
        <p:spPr>
          <a:xfrm>
            <a:off x="5893800" y="1612852"/>
            <a:ext cx="529066" cy="871217"/>
          </a:xfrm>
          <a:prstGeom prst="rect">
            <a:avLst/>
          </a:prstGeom>
        </p:spPr>
      </p:pic>
      <p:pic>
        <p:nvPicPr>
          <p:cNvPr id="539" name="图片 1"/>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7849648" y="1835863"/>
            <a:ext cx="831062" cy="503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1" name="Freeform 12"/>
          <p:cNvSpPr>
            <a:spLocks noEditPoints="1"/>
          </p:cNvSpPr>
          <p:nvPr/>
        </p:nvSpPr>
        <p:spPr bwMode="auto">
          <a:xfrm>
            <a:off x="6982805" y="1737267"/>
            <a:ext cx="475668" cy="692577"/>
          </a:xfrm>
          <a:custGeom>
            <a:avLst/>
            <a:gdLst>
              <a:gd name="T0" fmla="*/ 1764 w 2688"/>
              <a:gd name="T1" fmla="*/ 336 h 3696"/>
              <a:gd name="T2" fmla="*/ 924 w 2688"/>
              <a:gd name="T3" fmla="*/ 336 h 3696"/>
              <a:gd name="T4" fmla="*/ 882 w 2688"/>
              <a:gd name="T5" fmla="*/ 378 h 3696"/>
              <a:gd name="T6" fmla="*/ 924 w 2688"/>
              <a:gd name="T7" fmla="*/ 420 h 3696"/>
              <a:gd name="T8" fmla="*/ 1764 w 2688"/>
              <a:gd name="T9" fmla="*/ 420 h 3696"/>
              <a:gd name="T10" fmla="*/ 1806 w 2688"/>
              <a:gd name="T11" fmla="*/ 378 h 3696"/>
              <a:gd name="T12" fmla="*/ 1764 w 2688"/>
              <a:gd name="T13" fmla="*/ 336 h 3696"/>
              <a:gd name="T14" fmla="*/ 924 w 2688"/>
              <a:gd name="T15" fmla="*/ 3360 h 3696"/>
              <a:gd name="T16" fmla="*/ 1764 w 2688"/>
              <a:gd name="T17" fmla="*/ 3360 h 3696"/>
              <a:gd name="T18" fmla="*/ 1806 w 2688"/>
              <a:gd name="T19" fmla="*/ 3318 h 3696"/>
              <a:gd name="T20" fmla="*/ 1764 w 2688"/>
              <a:gd name="T21" fmla="*/ 3276 h 3696"/>
              <a:gd name="T22" fmla="*/ 924 w 2688"/>
              <a:gd name="T23" fmla="*/ 3276 h 3696"/>
              <a:gd name="T24" fmla="*/ 882 w 2688"/>
              <a:gd name="T25" fmla="*/ 3318 h 3696"/>
              <a:gd name="T26" fmla="*/ 924 w 2688"/>
              <a:gd name="T27" fmla="*/ 3360 h 3696"/>
              <a:gd name="T28" fmla="*/ 2352 w 2688"/>
              <a:gd name="T29" fmla="*/ 0 h 3696"/>
              <a:gd name="T30" fmla="*/ 336 w 2688"/>
              <a:gd name="T31" fmla="*/ 0 h 3696"/>
              <a:gd name="T32" fmla="*/ 0 w 2688"/>
              <a:gd name="T33" fmla="*/ 336 h 3696"/>
              <a:gd name="T34" fmla="*/ 0 w 2688"/>
              <a:gd name="T35" fmla="*/ 3360 h 3696"/>
              <a:gd name="T36" fmla="*/ 336 w 2688"/>
              <a:gd name="T37" fmla="*/ 3696 h 3696"/>
              <a:gd name="T38" fmla="*/ 2352 w 2688"/>
              <a:gd name="T39" fmla="*/ 3696 h 3696"/>
              <a:gd name="T40" fmla="*/ 2688 w 2688"/>
              <a:gd name="T41" fmla="*/ 3360 h 3696"/>
              <a:gd name="T42" fmla="*/ 2688 w 2688"/>
              <a:gd name="T43" fmla="*/ 336 h 3696"/>
              <a:gd name="T44" fmla="*/ 2352 w 2688"/>
              <a:gd name="T45" fmla="*/ 0 h 3696"/>
              <a:gd name="T46" fmla="*/ 2520 w 2688"/>
              <a:gd name="T47" fmla="*/ 3360 h 3696"/>
              <a:gd name="T48" fmla="*/ 2352 w 2688"/>
              <a:gd name="T49" fmla="*/ 3528 h 3696"/>
              <a:gd name="T50" fmla="*/ 336 w 2688"/>
              <a:gd name="T51" fmla="*/ 3528 h 3696"/>
              <a:gd name="T52" fmla="*/ 168 w 2688"/>
              <a:gd name="T53" fmla="*/ 3360 h 3696"/>
              <a:gd name="T54" fmla="*/ 168 w 2688"/>
              <a:gd name="T55" fmla="*/ 3108 h 3696"/>
              <a:gd name="T56" fmla="*/ 2520 w 2688"/>
              <a:gd name="T57" fmla="*/ 3108 h 3696"/>
              <a:gd name="T58" fmla="*/ 2520 w 2688"/>
              <a:gd name="T59" fmla="*/ 3360 h 3696"/>
              <a:gd name="T60" fmla="*/ 630 w 2688"/>
              <a:gd name="T61" fmla="*/ 3024 h 3696"/>
              <a:gd name="T62" fmla="*/ 1344 w 2688"/>
              <a:gd name="T63" fmla="*/ 2394 h 3696"/>
              <a:gd name="T64" fmla="*/ 2058 w 2688"/>
              <a:gd name="T65" fmla="*/ 3024 h 3696"/>
              <a:gd name="T66" fmla="*/ 630 w 2688"/>
              <a:gd name="T67" fmla="*/ 3024 h 3696"/>
              <a:gd name="T68" fmla="*/ 2520 w 2688"/>
              <a:gd name="T69" fmla="*/ 3024 h 3696"/>
              <a:gd name="T70" fmla="*/ 2142 w 2688"/>
              <a:gd name="T71" fmla="*/ 3024 h 3696"/>
              <a:gd name="T72" fmla="*/ 1344 w 2688"/>
              <a:gd name="T73" fmla="*/ 2310 h 3696"/>
              <a:gd name="T74" fmla="*/ 546 w 2688"/>
              <a:gd name="T75" fmla="*/ 3024 h 3696"/>
              <a:gd name="T76" fmla="*/ 168 w 2688"/>
              <a:gd name="T77" fmla="*/ 3024 h 3696"/>
              <a:gd name="T78" fmla="*/ 168 w 2688"/>
              <a:gd name="T79" fmla="*/ 672 h 3696"/>
              <a:gd name="T80" fmla="*/ 2520 w 2688"/>
              <a:gd name="T81" fmla="*/ 672 h 3696"/>
              <a:gd name="T82" fmla="*/ 2520 w 2688"/>
              <a:gd name="T83" fmla="*/ 3024 h 3696"/>
              <a:gd name="T84" fmla="*/ 2520 w 2688"/>
              <a:gd name="T85" fmla="*/ 588 h 3696"/>
              <a:gd name="T86" fmla="*/ 168 w 2688"/>
              <a:gd name="T87" fmla="*/ 588 h 3696"/>
              <a:gd name="T88" fmla="*/ 168 w 2688"/>
              <a:gd name="T89" fmla="*/ 336 h 3696"/>
              <a:gd name="T90" fmla="*/ 336 w 2688"/>
              <a:gd name="T91" fmla="*/ 168 h 3696"/>
              <a:gd name="T92" fmla="*/ 2352 w 2688"/>
              <a:gd name="T93" fmla="*/ 168 h 3696"/>
              <a:gd name="T94" fmla="*/ 2520 w 2688"/>
              <a:gd name="T95" fmla="*/ 336 h 3696"/>
              <a:gd name="T96" fmla="*/ 2520 w 2688"/>
              <a:gd name="T97" fmla="*/ 588 h 3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688" h="3696">
                <a:moveTo>
                  <a:pt x="1764" y="336"/>
                </a:moveTo>
                <a:cubicBezTo>
                  <a:pt x="924" y="336"/>
                  <a:pt x="924" y="336"/>
                  <a:pt x="924" y="336"/>
                </a:cubicBezTo>
                <a:cubicBezTo>
                  <a:pt x="899" y="336"/>
                  <a:pt x="882" y="353"/>
                  <a:pt x="882" y="378"/>
                </a:cubicBezTo>
                <a:cubicBezTo>
                  <a:pt x="882" y="403"/>
                  <a:pt x="899" y="420"/>
                  <a:pt x="924" y="420"/>
                </a:cubicBezTo>
                <a:cubicBezTo>
                  <a:pt x="1764" y="420"/>
                  <a:pt x="1764" y="420"/>
                  <a:pt x="1764" y="420"/>
                </a:cubicBezTo>
                <a:cubicBezTo>
                  <a:pt x="1789" y="420"/>
                  <a:pt x="1806" y="403"/>
                  <a:pt x="1806" y="378"/>
                </a:cubicBezTo>
                <a:cubicBezTo>
                  <a:pt x="1806" y="353"/>
                  <a:pt x="1789" y="336"/>
                  <a:pt x="1764" y="336"/>
                </a:cubicBezTo>
                <a:close/>
                <a:moveTo>
                  <a:pt x="924" y="3360"/>
                </a:moveTo>
                <a:cubicBezTo>
                  <a:pt x="1764" y="3360"/>
                  <a:pt x="1764" y="3360"/>
                  <a:pt x="1764" y="3360"/>
                </a:cubicBezTo>
                <a:cubicBezTo>
                  <a:pt x="1789" y="3360"/>
                  <a:pt x="1806" y="3343"/>
                  <a:pt x="1806" y="3318"/>
                </a:cubicBezTo>
                <a:cubicBezTo>
                  <a:pt x="1806" y="3293"/>
                  <a:pt x="1789" y="3276"/>
                  <a:pt x="1764" y="3276"/>
                </a:cubicBezTo>
                <a:cubicBezTo>
                  <a:pt x="924" y="3276"/>
                  <a:pt x="924" y="3276"/>
                  <a:pt x="924" y="3276"/>
                </a:cubicBezTo>
                <a:cubicBezTo>
                  <a:pt x="899" y="3276"/>
                  <a:pt x="882" y="3293"/>
                  <a:pt x="882" y="3318"/>
                </a:cubicBezTo>
                <a:cubicBezTo>
                  <a:pt x="882" y="3343"/>
                  <a:pt x="899" y="3360"/>
                  <a:pt x="924" y="3360"/>
                </a:cubicBezTo>
                <a:close/>
                <a:moveTo>
                  <a:pt x="2352" y="0"/>
                </a:moveTo>
                <a:cubicBezTo>
                  <a:pt x="336" y="0"/>
                  <a:pt x="336" y="0"/>
                  <a:pt x="336" y="0"/>
                </a:cubicBezTo>
                <a:cubicBezTo>
                  <a:pt x="151" y="0"/>
                  <a:pt x="0" y="151"/>
                  <a:pt x="0" y="336"/>
                </a:cubicBezTo>
                <a:cubicBezTo>
                  <a:pt x="0" y="3360"/>
                  <a:pt x="0" y="3360"/>
                  <a:pt x="0" y="3360"/>
                </a:cubicBezTo>
                <a:cubicBezTo>
                  <a:pt x="0" y="3545"/>
                  <a:pt x="151" y="3696"/>
                  <a:pt x="336" y="3696"/>
                </a:cubicBezTo>
                <a:cubicBezTo>
                  <a:pt x="2352" y="3696"/>
                  <a:pt x="2352" y="3696"/>
                  <a:pt x="2352" y="3696"/>
                </a:cubicBezTo>
                <a:cubicBezTo>
                  <a:pt x="2537" y="3696"/>
                  <a:pt x="2688" y="3545"/>
                  <a:pt x="2688" y="3360"/>
                </a:cubicBezTo>
                <a:cubicBezTo>
                  <a:pt x="2688" y="336"/>
                  <a:pt x="2688" y="336"/>
                  <a:pt x="2688" y="336"/>
                </a:cubicBezTo>
                <a:cubicBezTo>
                  <a:pt x="2688" y="151"/>
                  <a:pt x="2537" y="0"/>
                  <a:pt x="2352" y="0"/>
                </a:cubicBezTo>
                <a:close/>
                <a:moveTo>
                  <a:pt x="2520" y="3360"/>
                </a:moveTo>
                <a:cubicBezTo>
                  <a:pt x="2520" y="3452"/>
                  <a:pt x="2444" y="3528"/>
                  <a:pt x="2352" y="3528"/>
                </a:cubicBezTo>
                <a:cubicBezTo>
                  <a:pt x="336" y="3528"/>
                  <a:pt x="336" y="3528"/>
                  <a:pt x="336" y="3528"/>
                </a:cubicBezTo>
                <a:cubicBezTo>
                  <a:pt x="244" y="3528"/>
                  <a:pt x="168" y="3452"/>
                  <a:pt x="168" y="3360"/>
                </a:cubicBezTo>
                <a:cubicBezTo>
                  <a:pt x="168" y="3108"/>
                  <a:pt x="168" y="3108"/>
                  <a:pt x="168" y="3108"/>
                </a:cubicBezTo>
                <a:cubicBezTo>
                  <a:pt x="2520" y="3108"/>
                  <a:pt x="2520" y="3108"/>
                  <a:pt x="2520" y="3108"/>
                </a:cubicBezTo>
                <a:lnTo>
                  <a:pt x="2520" y="3360"/>
                </a:lnTo>
                <a:close/>
                <a:moveTo>
                  <a:pt x="630" y="3024"/>
                </a:moveTo>
                <a:cubicBezTo>
                  <a:pt x="655" y="2671"/>
                  <a:pt x="966" y="2394"/>
                  <a:pt x="1344" y="2394"/>
                </a:cubicBezTo>
                <a:cubicBezTo>
                  <a:pt x="1722" y="2394"/>
                  <a:pt x="2033" y="2671"/>
                  <a:pt x="2058" y="3024"/>
                </a:cubicBezTo>
                <a:lnTo>
                  <a:pt x="630" y="3024"/>
                </a:lnTo>
                <a:close/>
                <a:moveTo>
                  <a:pt x="2520" y="3024"/>
                </a:moveTo>
                <a:cubicBezTo>
                  <a:pt x="2142" y="3024"/>
                  <a:pt x="2142" y="3024"/>
                  <a:pt x="2142" y="3024"/>
                </a:cubicBezTo>
                <a:cubicBezTo>
                  <a:pt x="2117" y="2629"/>
                  <a:pt x="1772" y="2310"/>
                  <a:pt x="1344" y="2310"/>
                </a:cubicBezTo>
                <a:cubicBezTo>
                  <a:pt x="916" y="2310"/>
                  <a:pt x="571" y="2629"/>
                  <a:pt x="546" y="3024"/>
                </a:cubicBezTo>
                <a:cubicBezTo>
                  <a:pt x="168" y="3024"/>
                  <a:pt x="168" y="3024"/>
                  <a:pt x="168" y="3024"/>
                </a:cubicBezTo>
                <a:cubicBezTo>
                  <a:pt x="168" y="672"/>
                  <a:pt x="168" y="672"/>
                  <a:pt x="168" y="672"/>
                </a:cubicBezTo>
                <a:cubicBezTo>
                  <a:pt x="2520" y="672"/>
                  <a:pt x="2520" y="672"/>
                  <a:pt x="2520" y="672"/>
                </a:cubicBezTo>
                <a:lnTo>
                  <a:pt x="2520" y="3024"/>
                </a:lnTo>
                <a:close/>
                <a:moveTo>
                  <a:pt x="2520" y="588"/>
                </a:moveTo>
                <a:cubicBezTo>
                  <a:pt x="168" y="588"/>
                  <a:pt x="168" y="588"/>
                  <a:pt x="168" y="588"/>
                </a:cubicBezTo>
                <a:cubicBezTo>
                  <a:pt x="168" y="336"/>
                  <a:pt x="168" y="336"/>
                  <a:pt x="168" y="336"/>
                </a:cubicBezTo>
                <a:cubicBezTo>
                  <a:pt x="168" y="244"/>
                  <a:pt x="244" y="168"/>
                  <a:pt x="336" y="168"/>
                </a:cubicBezTo>
                <a:cubicBezTo>
                  <a:pt x="2352" y="168"/>
                  <a:pt x="2352" y="168"/>
                  <a:pt x="2352" y="168"/>
                </a:cubicBezTo>
                <a:cubicBezTo>
                  <a:pt x="2444" y="168"/>
                  <a:pt x="2520" y="244"/>
                  <a:pt x="2520" y="336"/>
                </a:cubicBezTo>
                <a:lnTo>
                  <a:pt x="2520" y="588"/>
                </a:lnTo>
                <a:close/>
              </a:path>
            </a:pathLst>
          </a:custGeom>
          <a:solidFill>
            <a:srgbClr val="454545"/>
          </a:solidFill>
          <a:ln>
            <a:noFill/>
          </a:ln>
        </p:spPr>
        <p:txBody>
          <a:bodyPr vert="horz" wrap="square" lIns="91440" tIns="45720" rIns="91440" bIns="45720" numCol="1" anchor="t" anchorCtr="0" compatLnSpc="1">
            <a:prstTxWarp prst="textNoShape">
              <a:avLst/>
            </a:prstTxWarp>
          </a:bodyPr>
          <a:lstStyle/>
          <a:p>
            <a:endParaRPr lang="zh-CN" altLang="en-US">
              <a:latin typeface="+mn-ea"/>
            </a:endParaRPr>
          </a:p>
        </p:txBody>
      </p:sp>
    </p:spTree>
    <p:extLst>
      <p:ext uri="{BB962C8B-B14F-4D97-AF65-F5344CB8AC3E}">
        <p14:creationId xmlns:p14="http://schemas.microsoft.com/office/powerpoint/2010/main" val="195590109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94"/>
          <p:cNvSpPr>
            <a:spLocks noChangeArrowheads="1"/>
          </p:cNvSpPr>
          <p:nvPr/>
        </p:nvSpPr>
        <p:spPr bwMode="auto">
          <a:xfrm>
            <a:off x="4022979" y="2854979"/>
            <a:ext cx="4690576" cy="2628121"/>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lIns="91432" tIns="45715" rIns="91432" bIns="45715" anchor="ctr"/>
          <a:lstStyle/>
          <a:p>
            <a:pPr fontAlgn="t"/>
            <a:endParaRPr lang="zh-CN" altLang="en-US">
              <a:solidFill>
                <a:srgbClr val="000000"/>
              </a:solidFill>
              <a:latin typeface="+mn-lt"/>
              <a:ea typeface="+mn-ea"/>
            </a:endParaRPr>
          </a:p>
        </p:txBody>
      </p:sp>
      <p:sp>
        <p:nvSpPr>
          <p:cNvPr id="37" name="圆角矩形 36"/>
          <p:cNvSpPr/>
          <p:nvPr/>
        </p:nvSpPr>
        <p:spPr bwMode="auto">
          <a:xfrm>
            <a:off x="5449781" y="3907333"/>
            <a:ext cx="1805852" cy="537770"/>
          </a:xfrm>
          <a:prstGeom prst="roundRect">
            <a:avLst/>
          </a:prstGeom>
          <a:solidFill>
            <a:srgbClr val="00B0F0"/>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endParaRPr>
          </a:p>
        </p:txBody>
      </p:sp>
      <p:sp>
        <p:nvSpPr>
          <p:cNvPr id="5" name="云形 4"/>
          <p:cNvSpPr/>
          <p:nvPr/>
        </p:nvSpPr>
        <p:spPr bwMode="auto">
          <a:xfrm>
            <a:off x="9222585" y="3550165"/>
            <a:ext cx="2196848" cy="1183996"/>
          </a:xfrm>
          <a:prstGeom prst="cloud">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endParaRPr>
          </a:p>
        </p:txBody>
      </p:sp>
      <p:sp>
        <p:nvSpPr>
          <p:cNvPr id="9220" name="Rectangle 2"/>
          <p:cNvSpPr>
            <a:spLocks noGrp="1" noChangeArrowheads="1"/>
          </p:cNvSpPr>
          <p:nvPr>
            <p:ph type="title"/>
          </p:nvPr>
        </p:nvSpPr>
        <p:spPr/>
        <p:txBody>
          <a:bodyPr/>
          <a:lstStyle/>
          <a:p>
            <a:r>
              <a:rPr lang="zh-CN" altLang="en-US" dirty="0" smtClean="0">
                <a:sym typeface="Calibri" pitchFamily="34" charset="0"/>
              </a:rPr>
              <a:t>华为桌面云解决方案逻辑架构 </a:t>
            </a:r>
            <a:r>
              <a:rPr lang="en-US" altLang="zh-CN" dirty="0" smtClean="0">
                <a:sym typeface="Calibri" pitchFamily="34" charset="0"/>
              </a:rPr>
              <a:t>(2)</a:t>
            </a:r>
            <a:endParaRPr lang="zh-CN" altLang="en-US" dirty="0" smtClean="0"/>
          </a:p>
        </p:txBody>
      </p:sp>
      <p:sp>
        <p:nvSpPr>
          <p:cNvPr id="7" name="Rectangle 1079"/>
          <p:cNvSpPr>
            <a:spLocks noChangeArrowheads="1"/>
          </p:cNvSpPr>
          <p:nvPr/>
        </p:nvSpPr>
        <p:spPr bwMode="auto">
          <a:xfrm>
            <a:off x="4022979" y="1460332"/>
            <a:ext cx="4690576" cy="1252304"/>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lIns="91432" tIns="45715" rIns="91432" bIns="45715" anchor="ctr"/>
          <a:lstStyle/>
          <a:p>
            <a:endParaRPr lang="zh-CN" altLang="en-US">
              <a:solidFill>
                <a:srgbClr val="000000"/>
              </a:solidFill>
              <a:latin typeface="+mn-lt"/>
              <a:ea typeface="+mn-ea"/>
            </a:endParaRPr>
          </a:p>
        </p:txBody>
      </p:sp>
      <p:sp>
        <p:nvSpPr>
          <p:cNvPr id="8" name="Rectangle 1079"/>
          <p:cNvSpPr>
            <a:spLocks noChangeArrowheads="1"/>
          </p:cNvSpPr>
          <p:nvPr/>
        </p:nvSpPr>
        <p:spPr bwMode="auto">
          <a:xfrm>
            <a:off x="1476050" y="1444984"/>
            <a:ext cx="2397755" cy="2625757"/>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lIns="91432" tIns="45715" rIns="91432" bIns="45715" anchor="ctr"/>
          <a:lstStyle/>
          <a:p>
            <a:endParaRPr lang="zh-CN" altLang="en-US">
              <a:solidFill>
                <a:srgbClr val="000000"/>
              </a:solidFill>
              <a:latin typeface="+mn-lt"/>
              <a:ea typeface="+mn-ea"/>
            </a:endParaRPr>
          </a:p>
        </p:txBody>
      </p:sp>
      <p:sp>
        <p:nvSpPr>
          <p:cNvPr id="10" name="Rectangle 893"/>
          <p:cNvSpPr>
            <a:spLocks noChangeArrowheads="1"/>
          </p:cNvSpPr>
          <p:nvPr/>
        </p:nvSpPr>
        <p:spPr bwMode="auto">
          <a:xfrm>
            <a:off x="1487489" y="4233459"/>
            <a:ext cx="2386316" cy="1249642"/>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lIns="91432" tIns="45715" rIns="91432" bIns="45715" anchor="ctr"/>
          <a:lstStyle/>
          <a:p>
            <a:pPr fontAlgn="t"/>
            <a:endParaRPr lang="zh-CN" altLang="en-US">
              <a:solidFill>
                <a:srgbClr val="000000"/>
              </a:solidFill>
              <a:latin typeface="+mn-lt"/>
              <a:ea typeface="+mn-ea"/>
            </a:endParaRPr>
          </a:p>
        </p:txBody>
      </p:sp>
      <p:sp>
        <p:nvSpPr>
          <p:cNvPr id="11" name="Line 838"/>
          <p:cNvSpPr>
            <a:spLocks noChangeShapeType="1"/>
          </p:cNvSpPr>
          <p:nvPr/>
        </p:nvSpPr>
        <p:spPr bwMode="auto">
          <a:xfrm>
            <a:off x="7275445" y="4148072"/>
            <a:ext cx="2025754" cy="11372"/>
          </a:xfrm>
          <a:prstGeom prst="line">
            <a:avLst/>
          </a:prstGeom>
          <a:noFill/>
          <a:ln w="28575">
            <a:solidFill>
              <a:srgbClr val="FF0000"/>
            </a:solidFill>
            <a:prstDash val="dash"/>
            <a:round/>
            <a:headEnd/>
            <a:tailEnd/>
          </a:ln>
          <a:effectLst/>
        </p:spPr>
        <p:txBody>
          <a:bodyPr lIns="91432" tIns="45715" rIns="91432" bIns="45715"/>
          <a:lstStyle/>
          <a:p>
            <a:endParaRPr lang="zh-CN" altLang="en-US">
              <a:solidFill>
                <a:srgbClr val="000000"/>
              </a:solidFill>
              <a:latin typeface="+mn-lt"/>
              <a:ea typeface="+mn-ea"/>
            </a:endParaRPr>
          </a:p>
        </p:txBody>
      </p:sp>
      <p:sp>
        <p:nvSpPr>
          <p:cNvPr id="12" name="Line 892"/>
          <p:cNvSpPr>
            <a:spLocks noChangeShapeType="1"/>
          </p:cNvSpPr>
          <p:nvPr/>
        </p:nvSpPr>
        <p:spPr bwMode="auto">
          <a:xfrm flipV="1">
            <a:off x="3091661" y="4389803"/>
            <a:ext cx="2332154" cy="572582"/>
          </a:xfrm>
          <a:prstGeom prst="line">
            <a:avLst/>
          </a:prstGeom>
          <a:noFill/>
          <a:ln w="28575">
            <a:solidFill>
              <a:srgbClr val="FF0000"/>
            </a:solidFill>
            <a:prstDash val="dash"/>
            <a:round/>
            <a:headEnd/>
            <a:tailEnd/>
          </a:ln>
          <a:effectLst/>
        </p:spPr>
        <p:txBody>
          <a:bodyPr lIns="91432" tIns="45715" rIns="91432" bIns="45715"/>
          <a:lstStyle/>
          <a:p>
            <a:endParaRPr lang="zh-CN" altLang="en-US">
              <a:solidFill>
                <a:srgbClr val="000000"/>
              </a:solidFill>
              <a:latin typeface="+mn-lt"/>
              <a:ea typeface="+mn-ea"/>
            </a:endParaRPr>
          </a:p>
        </p:txBody>
      </p:sp>
      <p:sp>
        <p:nvSpPr>
          <p:cNvPr id="85" name="Text Box 1707"/>
          <p:cNvSpPr txBox="1">
            <a:spLocks noChangeArrowheads="1"/>
          </p:cNvSpPr>
          <p:nvPr/>
        </p:nvSpPr>
        <p:spPr bwMode="auto">
          <a:xfrm>
            <a:off x="2056833" y="5079054"/>
            <a:ext cx="1304924" cy="369332"/>
          </a:xfrm>
          <a:prstGeom prst="rect">
            <a:avLst/>
          </a:prstGeom>
          <a:noFill/>
          <a:ln w="9525" algn="ctr">
            <a:noFill/>
            <a:miter lim="800000"/>
            <a:headEnd/>
            <a:tailEnd/>
          </a:ln>
        </p:spPr>
        <p:txBody>
          <a:bodyPr lIns="0" tIns="0" rIns="0" bIns="0">
            <a:spAutoFit/>
          </a:bodyPr>
          <a:lstStyle/>
          <a:p>
            <a:pPr algn="ctr" defTabSz="858764"/>
            <a:r>
              <a:rPr lang="en-US" altLang="zh-CN" sz="1200" b="1" dirty="0">
                <a:solidFill>
                  <a:srgbClr val="C00000"/>
                </a:solidFill>
                <a:latin typeface="+mn-lt"/>
                <a:ea typeface="+mn-ea"/>
              </a:rPr>
              <a:t>FusionAccess</a:t>
            </a:r>
          </a:p>
          <a:p>
            <a:pPr algn="ctr" defTabSz="858764"/>
            <a:r>
              <a:rPr lang="zh-CN" altLang="en-US" sz="1200" b="1" dirty="0">
                <a:solidFill>
                  <a:srgbClr val="000000"/>
                </a:solidFill>
                <a:latin typeface="+mn-lt"/>
                <a:ea typeface="+mn-ea"/>
              </a:rPr>
              <a:t>管理</a:t>
            </a:r>
            <a:r>
              <a:rPr lang="en-US" altLang="zh-CN" sz="1200" b="1" dirty="0">
                <a:solidFill>
                  <a:srgbClr val="000000"/>
                </a:solidFill>
                <a:latin typeface="+mn-lt"/>
                <a:ea typeface="+mn-ea"/>
              </a:rPr>
              <a:t>Portal</a:t>
            </a:r>
          </a:p>
        </p:txBody>
      </p:sp>
      <p:sp>
        <p:nvSpPr>
          <p:cNvPr id="86" name="Text Box 1707"/>
          <p:cNvSpPr txBox="1">
            <a:spLocks noChangeArrowheads="1"/>
          </p:cNvSpPr>
          <p:nvPr/>
        </p:nvSpPr>
        <p:spPr bwMode="auto">
          <a:xfrm>
            <a:off x="3801766" y="3862467"/>
            <a:ext cx="1402980" cy="184666"/>
          </a:xfrm>
          <a:prstGeom prst="rect">
            <a:avLst/>
          </a:prstGeom>
          <a:noFill/>
          <a:ln w="9525" algn="ctr">
            <a:noFill/>
            <a:miter lim="800000"/>
            <a:headEnd/>
            <a:tailEnd/>
          </a:ln>
        </p:spPr>
        <p:txBody>
          <a:bodyPr wrap="square" lIns="0" tIns="0" rIns="0" bIns="0">
            <a:spAutoFit/>
          </a:bodyPr>
          <a:lstStyle/>
          <a:p>
            <a:pPr algn="ctr" defTabSz="858764"/>
            <a:r>
              <a:rPr lang="zh-CN" altLang="en-US" sz="1200" b="1" dirty="0">
                <a:solidFill>
                  <a:srgbClr val="000000"/>
                </a:solidFill>
                <a:latin typeface="+mn-lt"/>
                <a:ea typeface="+mn-ea"/>
              </a:rPr>
              <a:t>负载均衡</a:t>
            </a:r>
            <a:r>
              <a:rPr lang="en-US" altLang="zh-CN" sz="1200" b="1" dirty="0">
                <a:solidFill>
                  <a:srgbClr val="000000"/>
                </a:solidFill>
                <a:latin typeface="+mn-lt"/>
                <a:ea typeface="+mn-ea"/>
              </a:rPr>
              <a:t>/</a:t>
            </a:r>
            <a:r>
              <a:rPr lang="zh-CN" altLang="en-US" sz="1200" b="1" dirty="0">
                <a:solidFill>
                  <a:srgbClr val="000000"/>
                </a:solidFill>
                <a:latin typeface="+mn-lt"/>
                <a:ea typeface="+mn-ea"/>
              </a:rPr>
              <a:t>网关</a:t>
            </a:r>
            <a:endParaRPr lang="en-US" altLang="zh-CN" sz="1200" b="1" dirty="0">
              <a:solidFill>
                <a:srgbClr val="000000"/>
              </a:solidFill>
              <a:latin typeface="+mn-lt"/>
              <a:ea typeface="+mn-ea"/>
            </a:endParaRPr>
          </a:p>
        </p:txBody>
      </p:sp>
      <p:sp>
        <p:nvSpPr>
          <p:cNvPr id="87" name="Text Box 1707"/>
          <p:cNvSpPr txBox="1">
            <a:spLocks noChangeArrowheads="1"/>
          </p:cNvSpPr>
          <p:nvPr/>
        </p:nvSpPr>
        <p:spPr bwMode="auto">
          <a:xfrm>
            <a:off x="1997997" y="3845486"/>
            <a:ext cx="1304924" cy="184666"/>
          </a:xfrm>
          <a:prstGeom prst="rect">
            <a:avLst/>
          </a:prstGeom>
          <a:noFill/>
          <a:ln w="9525" algn="ctr">
            <a:noFill/>
            <a:miter lim="800000"/>
            <a:headEnd/>
            <a:tailEnd/>
          </a:ln>
        </p:spPr>
        <p:txBody>
          <a:bodyPr lIns="0" tIns="0" rIns="0" bIns="0">
            <a:spAutoFit/>
          </a:bodyPr>
          <a:lstStyle/>
          <a:p>
            <a:pPr algn="ctr" defTabSz="858764"/>
            <a:r>
              <a:rPr lang="zh-CN" altLang="en-US" sz="1200" b="1" dirty="0">
                <a:solidFill>
                  <a:srgbClr val="000000"/>
                </a:solidFill>
                <a:latin typeface="+mn-lt"/>
                <a:ea typeface="+mn-ea"/>
              </a:rPr>
              <a:t>瘦客户端</a:t>
            </a:r>
            <a:endParaRPr lang="en-US" altLang="zh-CN" sz="1200" b="1" dirty="0">
              <a:solidFill>
                <a:srgbClr val="000000"/>
              </a:solidFill>
              <a:latin typeface="+mn-lt"/>
              <a:ea typeface="+mn-ea"/>
            </a:endParaRPr>
          </a:p>
        </p:txBody>
      </p:sp>
      <p:sp>
        <p:nvSpPr>
          <p:cNvPr id="88" name="Text Box 1707"/>
          <p:cNvSpPr txBox="1">
            <a:spLocks noChangeArrowheads="1"/>
          </p:cNvSpPr>
          <p:nvPr/>
        </p:nvSpPr>
        <p:spPr bwMode="auto">
          <a:xfrm>
            <a:off x="2084048" y="2425019"/>
            <a:ext cx="1304924" cy="184666"/>
          </a:xfrm>
          <a:prstGeom prst="rect">
            <a:avLst/>
          </a:prstGeom>
          <a:noFill/>
          <a:ln w="9525" algn="ctr">
            <a:noFill/>
            <a:miter lim="800000"/>
            <a:headEnd/>
            <a:tailEnd/>
          </a:ln>
        </p:spPr>
        <p:txBody>
          <a:bodyPr lIns="0" tIns="0" rIns="0" bIns="0">
            <a:spAutoFit/>
          </a:bodyPr>
          <a:lstStyle/>
          <a:p>
            <a:pPr algn="ctr" defTabSz="858764"/>
            <a:r>
              <a:rPr lang="en-US" altLang="zh-CN" sz="1200" b="1" dirty="0">
                <a:solidFill>
                  <a:srgbClr val="000000"/>
                </a:solidFill>
                <a:latin typeface="+mn-lt"/>
                <a:ea typeface="+mn-ea"/>
              </a:rPr>
              <a:t>TC</a:t>
            </a:r>
            <a:r>
              <a:rPr lang="zh-CN" altLang="en-US" sz="1200" b="1" dirty="0">
                <a:solidFill>
                  <a:srgbClr val="000000"/>
                </a:solidFill>
                <a:latin typeface="+mn-lt"/>
                <a:ea typeface="+mn-ea"/>
              </a:rPr>
              <a:t>管理系统</a:t>
            </a:r>
            <a:endParaRPr lang="en-US" altLang="zh-CN" sz="1200" b="1" dirty="0">
              <a:solidFill>
                <a:srgbClr val="000000"/>
              </a:solidFill>
              <a:latin typeface="+mn-lt"/>
              <a:ea typeface="+mn-ea"/>
            </a:endParaRPr>
          </a:p>
        </p:txBody>
      </p:sp>
      <p:sp>
        <p:nvSpPr>
          <p:cNvPr id="89" name="Text Box 1707"/>
          <p:cNvSpPr txBox="1">
            <a:spLocks noChangeArrowheads="1"/>
          </p:cNvSpPr>
          <p:nvPr/>
        </p:nvSpPr>
        <p:spPr bwMode="auto">
          <a:xfrm>
            <a:off x="4636936" y="2521607"/>
            <a:ext cx="1304924" cy="169277"/>
          </a:xfrm>
          <a:prstGeom prst="rect">
            <a:avLst/>
          </a:prstGeom>
          <a:noFill/>
          <a:ln w="9525" algn="ctr">
            <a:noFill/>
            <a:miter lim="800000"/>
            <a:headEnd/>
            <a:tailEnd/>
          </a:ln>
        </p:spPr>
        <p:txBody>
          <a:bodyPr lIns="0" tIns="0" rIns="0" bIns="0">
            <a:spAutoFit/>
          </a:bodyPr>
          <a:lstStyle/>
          <a:p>
            <a:pPr algn="ctr" defTabSz="858764"/>
            <a:r>
              <a:rPr lang="en-US" altLang="zh-CN" sz="1100" b="1" dirty="0">
                <a:solidFill>
                  <a:srgbClr val="000000"/>
                </a:solidFill>
                <a:latin typeface="+mn-lt"/>
                <a:ea typeface="+mn-ea"/>
              </a:rPr>
              <a:t>AD</a:t>
            </a:r>
          </a:p>
        </p:txBody>
      </p:sp>
      <p:sp>
        <p:nvSpPr>
          <p:cNvPr id="90" name="Text Box 1707"/>
          <p:cNvSpPr txBox="1">
            <a:spLocks noChangeArrowheads="1"/>
          </p:cNvSpPr>
          <p:nvPr/>
        </p:nvSpPr>
        <p:spPr bwMode="auto">
          <a:xfrm>
            <a:off x="5560025" y="2480094"/>
            <a:ext cx="1304924" cy="169277"/>
          </a:xfrm>
          <a:prstGeom prst="rect">
            <a:avLst/>
          </a:prstGeom>
          <a:noFill/>
          <a:ln w="9525" algn="ctr">
            <a:noFill/>
            <a:miter lim="800000"/>
            <a:headEnd/>
            <a:tailEnd/>
          </a:ln>
        </p:spPr>
        <p:txBody>
          <a:bodyPr lIns="0" tIns="0" rIns="0" bIns="0">
            <a:spAutoFit/>
          </a:bodyPr>
          <a:lstStyle/>
          <a:p>
            <a:pPr algn="ctr" defTabSz="858764"/>
            <a:r>
              <a:rPr lang="en-US" altLang="zh-CN" sz="1100" b="1" dirty="0">
                <a:solidFill>
                  <a:srgbClr val="000000"/>
                </a:solidFill>
                <a:latin typeface="+mn-lt"/>
                <a:ea typeface="+mn-ea"/>
              </a:rPr>
              <a:t>DHCP</a:t>
            </a:r>
          </a:p>
        </p:txBody>
      </p:sp>
      <p:sp>
        <p:nvSpPr>
          <p:cNvPr id="91" name="Text Box 1707"/>
          <p:cNvSpPr txBox="1">
            <a:spLocks noChangeArrowheads="1"/>
          </p:cNvSpPr>
          <p:nvPr/>
        </p:nvSpPr>
        <p:spPr bwMode="auto">
          <a:xfrm>
            <a:off x="6576881" y="2480254"/>
            <a:ext cx="1304924" cy="169277"/>
          </a:xfrm>
          <a:prstGeom prst="rect">
            <a:avLst/>
          </a:prstGeom>
          <a:noFill/>
          <a:ln w="9525" algn="ctr">
            <a:noFill/>
            <a:miter lim="800000"/>
            <a:headEnd/>
            <a:tailEnd/>
          </a:ln>
        </p:spPr>
        <p:txBody>
          <a:bodyPr lIns="0" tIns="0" rIns="0" bIns="0">
            <a:spAutoFit/>
          </a:bodyPr>
          <a:lstStyle/>
          <a:p>
            <a:pPr algn="ctr" defTabSz="858764"/>
            <a:r>
              <a:rPr lang="en-US" altLang="zh-CN" sz="1100" b="1" dirty="0">
                <a:solidFill>
                  <a:srgbClr val="000000"/>
                </a:solidFill>
                <a:latin typeface="+mn-lt"/>
                <a:ea typeface="+mn-ea"/>
              </a:rPr>
              <a:t>DNS</a:t>
            </a:r>
          </a:p>
        </p:txBody>
      </p:sp>
      <p:sp>
        <p:nvSpPr>
          <p:cNvPr id="92" name="Line 1177"/>
          <p:cNvSpPr>
            <a:spLocks noChangeShapeType="1"/>
          </p:cNvSpPr>
          <p:nvPr/>
        </p:nvSpPr>
        <p:spPr bwMode="auto">
          <a:xfrm>
            <a:off x="2305000" y="5809240"/>
            <a:ext cx="924560" cy="1"/>
          </a:xfrm>
          <a:prstGeom prst="line">
            <a:avLst/>
          </a:prstGeom>
          <a:noFill/>
          <a:ln w="28575">
            <a:solidFill>
              <a:srgbClr val="669900"/>
            </a:solidFill>
            <a:round/>
            <a:headEnd/>
            <a:tailEnd/>
          </a:ln>
          <a:effectLst/>
        </p:spPr>
        <p:txBody>
          <a:bodyPr lIns="91432" tIns="45715" rIns="91432" bIns="45715"/>
          <a:lstStyle/>
          <a:p>
            <a:pPr fontAlgn="t"/>
            <a:endParaRPr lang="zh-CN" altLang="en-US" dirty="0">
              <a:solidFill>
                <a:srgbClr val="000000"/>
              </a:solidFill>
              <a:latin typeface="+mn-lt"/>
              <a:ea typeface="+mn-ea"/>
            </a:endParaRPr>
          </a:p>
        </p:txBody>
      </p:sp>
      <p:sp>
        <p:nvSpPr>
          <p:cNvPr id="93" name="Text Box 1707"/>
          <p:cNvSpPr txBox="1">
            <a:spLocks noChangeArrowheads="1"/>
          </p:cNvSpPr>
          <p:nvPr/>
        </p:nvSpPr>
        <p:spPr bwMode="auto">
          <a:xfrm>
            <a:off x="3027881" y="5678255"/>
            <a:ext cx="1304924" cy="215444"/>
          </a:xfrm>
          <a:prstGeom prst="rect">
            <a:avLst/>
          </a:prstGeom>
          <a:noFill/>
          <a:ln w="9525" algn="ctr">
            <a:noFill/>
            <a:miter lim="800000"/>
            <a:headEnd/>
            <a:tailEnd/>
          </a:ln>
        </p:spPr>
        <p:txBody>
          <a:bodyPr wrap="square" lIns="0" tIns="0" rIns="0" bIns="0">
            <a:spAutoFit/>
          </a:bodyPr>
          <a:lstStyle>
            <a:defPPr>
              <a:defRPr lang="zh-CN"/>
            </a:defPPr>
            <a:lvl1pPr algn="ctr" defTabSz="858764">
              <a:defRPr sz="1400">
                <a:solidFill>
                  <a:srgbClr val="000000"/>
                </a:solidFill>
                <a:latin typeface="+mn-lt"/>
                <a:ea typeface="+mn-ea"/>
              </a:defRPr>
            </a:lvl1pPr>
          </a:lstStyle>
          <a:p>
            <a:r>
              <a:rPr lang="zh-CN" altLang="en-US" dirty="0"/>
              <a:t>业务流</a:t>
            </a:r>
          </a:p>
        </p:txBody>
      </p:sp>
      <p:sp>
        <p:nvSpPr>
          <p:cNvPr id="94" name="Line 1181"/>
          <p:cNvSpPr>
            <a:spLocks noChangeShapeType="1"/>
          </p:cNvSpPr>
          <p:nvPr/>
        </p:nvSpPr>
        <p:spPr bwMode="auto">
          <a:xfrm flipH="1">
            <a:off x="2305000" y="6109142"/>
            <a:ext cx="924560" cy="0"/>
          </a:xfrm>
          <a:prstGeom prst="line">
            <a:avLst/>
          </a:prstGeom>
          <a:noFill/>
          <a:ln w="28575">
            <a:solidFill>
              <a:srgbClr val="FF0000"/>
            </a:solidFill>
            <a:prstDash val="dash"/>
            <a:round/>
            <a:headEnd/>
            <a:tailEnd/>
          </a:ln>
          <a:effectLst/>
        </p:spPr>
        <p:txBody>
          <a:bodyPr lIns="91432" tIns="45715" rIns="91432" bIns="45715"/>
          <a:lstStyle/>
          <a:p>
            <a:endParaRPr lang="zh-CN" altLang="en-US" dirty="0">
              <a:solidFill>
                <a:srgbClr val="000000"/>
              </a:solidFill>
              <a:latin typeface="+mn-lt"/>
              <a:ea typeface="+mn-ea"/>
            </a:endParaRPr>
          </a:p>
        </p:txBody>
      </p:sp>
      <p:sp>
        <p:nvSpPr>
          <p:cNvPr id="95" name="Text Box 1707"/>
          <p:cNvSpPr txBox="1">
            <a:spLocks noChangeArrowheads="1"/>
          </p:cNvSpPr>
          <p:nvPr/>
        </p:nvSpPr>
        <p:spPr bwMode="auto">
          <a:xfrm>
            <a:off x="3139138" y="6001420"/>
            <a:ext cx="1122302" cy="215444"/>
          </a:xfrm>
          <a:prstGeom prst="rect">
            <a:avLst/>
          </a:prstGeom>
          <a:noFill/>
          <a:ln w="9525" algn="ctr">
            <a:noFill/>
            <a:miter lim="800000"/>
            <a:headEnd/>
            <a:tailEnd/>
          </a:ln>
        </p:spPr>
        <p:txBody>
          <a:bodyPr wrap="square" lIns="0" tIns="0" rIns="0" bIns="0">
            <a:spAutoFit/>
          </a:bodyPr>
          <a:lstStyle/>
          <a:p>
            <a:pPr algn="ctr" defTabSz="858764"/>
            <a:r>
              <a:rPr lang="zh-CN" altLang="en-US" sz="1400" dirty="0">
                <a:solidFill>
                  <a:srgbClr val="000000"/>
                </a:solidFill>
                <a:latin typeface="+mn-lt"/>
                <a:ea typeface="+mn-ea"/>
              </a:rPr>
              <a:t>控制流</a:t>
            </a:r>
          </a:p>
        </p:txBody>
      </p:sp>
      <p:sp>
        <p:nvSpPr>
          <p:cNvPr id="96" name="TextBox 95"/>
          <p:cNvSpPr txBox="1"/>
          <p:nvPr/>
        </p:nvSpPr>
        <p:spPr>
          <a:xfrm rot="21274711">
            <a:off x="3240170" y="3195065"/>
            <a:ext cx="1106905" cy="276989"/>
          </a:xfrm>
          <a:prstGeom prst="rect">
            <a:avLst/>
          </a:prstGeom>
          <a:noFill/>
        </p:spPr>
        <p:txBody>
          <a:bodyPr wrap="square" lIns="91432" tIns="45715" rIns="91432" bIns="45715" rtlCol="0">
            <a:spAutoFit/>
          </a:bodyPr>
          <a:lstStyle/>
          <a:p>
            <a:pPr fontAlgn="t"/>
            <a:r>
              <a:rPr lang="en-US" altLang="zh-CN" sz="1200" b="1" dirty="0">
                <a:solidFill>
                  <a:srgbClr val="C00000"/>
                </a:solidFill>
                <a:latin typeface="+mn-lt"/>
                <a:ea typeface="+mn-ea"/>
              </a:rPr>
              <a:t>HDP</a:t>
            </a:r>
            <a:r>
              <a:rPr lang="zh-CN" altLang="en-US" sz="1200" b="1" dirty="0">
                <a:solidFill>
                  <a:srgbClr val="C00000"/>
                </a:solidFill>
                <a:latin typeface="+mn-lt"/>
                <a:ea typeface="+mn-ea"/>
              </a:rPr>
              <a:t>协议</a:t>
            </a:r>
          </a:p>
        </p:txBody>
      </p:sp>
      <p:sp>
        <p:nvSpPr>
          <p:cNvPr id="97" name="TextBox 96"/>
          <p:cNvSpPr txBox="1"/>
          <p:nvPr/>
        </p:nvSpPr>
        <p:spPr>
          <a:xfrm>
            <a:off x="5310480" y="4416734"/>
            <a:ext cx="2156645" cy="276989"/>
          </a:xfrm>
          <a:prstGeom prst="rect">
            <a:avLst/>
          </a:prstGeom>
          <a:noFill/>
        </p:spPr>
        <p:txBody>
          <a:bodyPr wrap="square" lIns="91432" tIns="45715" rIns="91432" bIns="45715" rtlCol="0">
            <a:spAutoFit/>
          </a:bodyPr>
          <a:lstStyle/>
          <a:p>
            <a:pPr algn="ctr" fontAlgn="t"/>
            <a:r>
              <a:rPr lang="zh-CN" altLang="en-US" sz="1200" b="1" dirty="0">
                <a:solidFill>
                  <a:srgbClr val="000000"/>
                </a:solidFill>
                <a:latin typeface="+mn-lt"/>
                <a:ea typeface="+mn-ea"/>
              </a:rPr>
              <a:t>桌面云接入管理系统</a:t>
            </a:r>
          </a:p>
        </p:txBody>
      </p:sp>
      <p:cxnSp>
        <p:nvCxnSpPr>
          <p:cNvPr id="98" name="直接连接符 97"/>
          <p:cNvCxnSpPr/>
          <p:nvPr/>
        </p:nvCxnSpPr>
        <p:spPr bwMode="auto">
          <a:xfrm flipH="1">
            <a:off x="2668962" y="2661492"/>
            <a:ext cx="15240" cy="626533"/>
          </a:xfrm>
          <a:prstGeom prst="line">
            <a:avLst/>
          </a:prstGeom>
          <a:noFill/>
          <a:ln w="28575">
            <a:solidFill>
              <a:srgbClr val="FF0000"/>
            </a:solidFill>
            <a:prstDash val="dash"/>
            <a:round/>
            <a:headEnd/>
            <a:tailEnd/>
          </a:ln>
          <a:effectLst/>
          <a:extLst/>
        </p:spPr>
      </p:cxnSp>
      <p:sp>
        <p:nvSpPr>
          <p:cNvPr id="100" name="Line 892"/>
          <p:cNvSpPr>
            <a:spLocks noChangeShapeType="1"/>
          </p:cNvSpPr>
          <p:nvPr/>
        </p:nvSpPr>
        <p:spPr bwMode="auto">
          <a:xfrm>
            <a:off x="5339939" y="2687234"/>
            <a:ext cx="588130" cy="1205566"/>
          </a:xfrm>
          <a:prstGeom prst="line">
            <a:avLst/>
          </a:prstGeom>
          <a:noFill/>
          <a:ln w="28575">
            <a:solidFill>
              <a:srgbClr val="FF0000"/>
            </a:solidFill>
            <a:prstDash val="dash"/>
            <a:round/>
            <a:headEnd/>
            <a:tailEnd/>
          </a:ln>
          <a:effectLst/>
        </p:spPr>
        <p:txBody>
          <a:bodyPr lIns="91432" tIns="45715" rIns="91432" bIns="45715"/>
          <a:lstStyle/>
          <a:p>
            <a:endParaRPr lang="zh-CN" altLang="en-US">
              <a:solidFill>
                <a:srgbClr val="000000"/>
              </a:solidFill>
              <a:latin typeface="+mn-lt"/>
              <a:ea typeface="+mn-ea"/>
            </a:endParaRPr>
          </a:p>
        </p:txBody>
      </p:sp>
      <p:sp>
        <p:nvSpPr>
          <p:cNvPr id="101" name="Line 892"/>
          <p:cNvSpPr>
            <a:spLocks noChangeShapeType="1"/>
          </p:cNvSpPr>
          <p:nvPr/>
        </p:nvSpPr>
        <p:spPr bwMode="auto">
          <a:xfrm>
            <a:off x="6266332" y="2667902"/>
            <a:ext cx="40640" cy="1239431"/>
          </a:xfrm>
          <a:prstGeom prst="line">
            <a:avLst/>
          </a:prstGeom>
          <a:noFill/>
          <a:ln w="28575">
            <a:solidFill>
              <a:srgbClr val="FF0000"/>
            </a:solidFill>
            <a:prstDash val="dash"/>
            <a:round/>
            <a:headEnd/>
            <a:tailEnd/>
          </a:ln>
          <a:effectLst/>
        </p:spPr>
        <p:txBody>
          <a:bodyPr lIns="91432" tIns="45715" rIns="91432" bIns="45715"/>
          <a:lstStyle/>
          <a:p>
            <a:endParaRPr lang="zh-CN" altLang="en-US">
              <a:solidFill>
                <a:srgbClr val="000000"/>
              </a:solidFill>
              <a:latin typeface="+mn-lt"/>
              <a:ea typeface="+mn-ea"/>
            </a:endParaRPr>
          </a:p>
        </p:txBody>
      </p:sp>
      <p:sp>
        <p:nvSpPr>
          <p:cNvPr id="102" name="Line 892"/>
          <p:cNvSpPr>
            <a:spLocks noChangeShapeType="1"/>
          </p:cNvSpPr>
          <p:nvPr/>
        </p:nvSpPr>
        <p:spPr bwMode="auto">
          <a:xfrm flipH="1">
            <a:off x="6700384" y="2690825"/>
            <a:ext cx="531101" cy="1203167"/>
          </a:xfrm>
          <a:prstGeom prst="line">
            <a:avLst/>
          </a:prstGeom>
          <a:noFill/>
          <a:ln w="28575">
            <a:solidFill>
              <a:srgbClr val="FF0000"/>
            </a:solidFill>
            <a:prstDash val="dash"/>
            <a:round/>
            <a:headEnd/>
            <a:tailEnd/>
          </a:ln>
          <a:effectLst/>
        </p:spPr>
        <p:txBody>
          <a:bodyPr lIns="91432" tIns="45715" rIns="91432" bIns="45715"/>
          <a:lstStyle/>
          <a:p>
            <a:endParaRPr lang="zh-CN" altLang="en-US">
              <a:solidFill>
                <a:srgbClr val="000000"/>
              </a:solidFill>
              <a:latin typeface="+mn-lt"/>
              <a:ea typeface="+mn-ea"/>
            </a:endParaRPr>
          </a:p>
        </p:txBody>
      </p:sp>
      <p:sp>
        <p:nvSpPr>
          <p:cNvPr id="103" name="Line 892"/>
          <p:cNvSpPr>
            <a:spLocks noChangeShapeType="1"/>
          </p:cNvSpPr>
          <p:nvPr/>
        </p:nvSpPr>
        <p:spPr bwMode="auto">
          <a:xfrm>
            <a:off x="4575399" y="3686301"/>
            <a:ext cx="909730" cy="309718"/>
          </a:xfrm>
          <a:prstGeom prst="line">
            <a:avLst/>
          </a:prstGeom>
          <a:noFill/>
          <a:ln w="28575">
            <a:solidFill>
              <a:srgbClr val="FF0000"/>
            </a:solidFill>
            <a:prstDash val="dash"/>
            <a:round/>
            <a:headEnd/>
            <a:tailEnd/>
          </a:ln>
          <a:effectLst/>
        </p:spPr>
        <p:txBody>
          <a:bodyPr lIns="91432" tIns="45715" rIns="91432" bIns="45715"/>
          <a:lstStyle/>
          <a:p>
            <a:endParaRPr lang="zh-CN" altLang="en-US">
              <a:solidFill>
                <a:srgbClr val="000000"/>
              </a:solidFill>
              <a:latin typeface="+mn-lt"/>
              <a:ea typeface="+mn-ea"/>
            </a:endParaRPr>
          </a:p>
        </p:txBody>
      </p:sp>
      <p:sp>
        <p:nvSpPr>
          <p:cNvPr id="104" name="椭圆 103"/>
          <p:cNvSpPr/>
          <p:nvPr/>
        </p:nvSpPr>
        <p:spPr bwMode="auto">
          <a:xfrm>
            <a:off x="3680816" y="3440767"/>
            <a:ext cx="142240" cy="482600"/>
          </a:xfrm>
          <a:prstGeom prst="ellipse">
            <a:avLst/>
          </a:prstGeom>
          <a:noFill/>
          <a:ln>
            <a:solidFill>
              <a:srgbClr val="FF0000"/>
            </a:solidFill>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a:buClr>
                <a:srgbClr val="CC9900"/>
              </a:buClr>
              <a:buFont typeface="Wingdings" pitchFamily="2" charset="2"/>
              <a:buChar char="n"/>
            </a:pPr>
            <a:endParaRPr lang="zh-CN" altLang="en-US">
              <a:solidFill>
                <a:srgbClr val="FF0000"/>
              </a:solidFill>
            </a:endParaRPr>
          </a:p>
        </p:txBody>
      </p:sp>
      <p:sp>
        <p:nvSpPr>
          <p:cNvPr id="105" name="Line 648"/>
          <p:cNvSpPr>
            <a:spLocks noChangeShapeType="1"/>
          </p:cNvSpPr>
          <p:nvPr/>
        </p:nvSpPr>
        <p:spPr bwMode="auto">
          <a:xfrm flipV="1">
            <a:off x="3080131" y="3576235"/>
            <a:ext cx="1266567" cy="40747"/>
          </a:xfrm>
          <a:prstGeom prst="line">
            <a:avLst/>
          </a:prstGeom>
          <a:noFill/>
          <a:ln w="28575">
            <a:solidFill>
              <a:srgbClr val="669900"/>
            </a:solidFill>
            <a:round/>
            <a:headEnd/>
            <a:tailEnd/>
          </a:ln>
          <a:effectLst/>
        </p:spPr>
        <p:txBody>
          <a:bodyPr lIns="91432" tIns="45715" rIns="91432" bIns="45715"/>
          <a:lstStyle/>
          <a:p>
            <a:pPr fontAlgn="t"/>
            <a:endParaRPr lang="zh-CN" altLang="en-US">
              <a:solidFill>
                <a:srgbClr val="000000"/>
              </a:solidFill>
              <a:latin typeface="+mn-lt"/>
              <a:ea typeface="+mn-ea"/>
            </a:endParaRPr>
          </a:p>
        </p:txBody>
      </p:sp>
      <p:sp>
        <p:nvSpPr>
          <p:cNvPr id="106" name="Line 892"/>
          <p:cNvSpPr>
            <a:spLocks noChangeShapeType="1"/>
          </p:cNvSpPr>
          <p:nvPr/>
        </p:nvSpPr>
        <p:spPr bwMode="auto">
          <a:xfrm flipV="1">
            <a:off x="3036052" y="3643968"/>
            <a:ext cx="1351280" cy="33868"/>
          </a:xfrm>
          <a:prstGeom prst="line">
            <a:avLst/>
          </a:prstGeom>
          <a:noFill/>
          <a:ln w="28575">
            <a:solidFill>
              <a:srgbClr val="FF0000"/>
            </a:solidFill>
            <a:prstDash val="dash"/>
            <a:round/>
            <a:headEnd/>
            <a:tailEnd/>
          </a:ln>
          <a:effectLst/>
        </p:spPr>
        <p:txBody>
          <a:bodyPr lIns="91432" tIns="45715" rIns="91432" bIns="45715"/>
          <a:lstStyle/>
          <a:p>
            <a:pPr fontAlgn="t"/>
            <a:endParaRPr lang="zh-CN" altLang="en-US">
              <a:solidFill>
                <a:srgbClr val="000000"/>
              </a:solidFill>
              <a:latin typeface="+mn-lt"/>
              <a:ea typeface="+mn-ea"/>
            </a:endParaRPr>
          </a:p>
        </p:txBody>
      </p:sp>
      <p:sp>
        <p:nvSpPr>
          <p:cNvPr id="107" name="AutoShape 749"/>
          <p:cNvSpPr>
            <a:spLocks noChangeArrowheads="1"/>
          </p:cNvSpPr>
          <p:nvPr/>
        </p:nvSpPr>
        <p:spPr bwMode="auto">
          <a:xfrm>
            <a:off x="9371877" y="3877879"/>
            <a:ext cx="1800224" cy="568751"/>
          </a:xfrm>
          <a:prstGeom prst="roundRect">
            <a:avLst>
              <a:gd name="adj" fmla="val 14315"/>
            </a:avLst>
          </a:prstGeom>
          <a:noFill/>
        </p:spPr>
        <p:txBody>
          <a:bodyPr wrap="square" lIns="91432" tIns="45715" rIns="91432" bIns="45715" rtlCol="0">
            <a:spAutoFit/>
          </a:bodyPr>
          <a:lstStyle/>
          <a:p>
            <a:pPr algn="ctr" fontAlgn="t"/>
            <a:r>
              <a:rPr lang="en-US" altLang="zh-CN" sz="1400" b="1" dirty="0">
                <a:solidFill>
                  <a:srgbClr val="C00909"/>
                </a:solidFill>
                <a:latin typeface="+mn-lt"/>
                <a:ea typeface="+mn-ea"/>
              </a:rPr>
              <a:t>FusionSphere</a:t>
            </a:r>
          </a:p>
          <a:p>
            <a:pPr algn="ctr" fontAlgn="t"/>
            <a:r>
              <a:rPr lang="zh-CN" altLang="en-US" sz="1400" b="1" dirty="0">
                <a:solidFill>
                  <a:srgbClr val="000000">
                    <a:lumMod val="75000"/>
                    <a:lumOff val="25000"/>
                  </a:srgbClr>
                </a:solidFill>
                <a:latin typeface="+mn-lt"/>
                <a:ea typeface="+mn-ea"/>
              </a:rPr>
              <a:t>云操作系统</a:t>
            </a:r>
            <a:endParaRPr lang="en-US" altLang="zh-CN" sz="1400" b="1" dirty="0">
              <a:solidFill>
                <a:srgbClr val="000000">
                  <a:lumMod val="75000"/>
                  <a:lumOff val="25000"/>
                </a:srgbClr>
              </a:solidFill>
              <a:latin typeface="+mn-lt"/>
              <a:ea typeface="+mn-ea"/>
            </a:endParaRPr>
          </a:p>
        </p:txBody>
      </p:sp>
      <p:sp>
        <p:nvSpPr>
          <p:cNvPr id="108" name="Line 892"/>
          <p:cNvSpPr>
            <a:spLocks noChangeShapeType="1"/>
          </p:cNvSpPr>
          <p:nvPr/>
        </p:nvSpPr>
        <p:spPr bwMode="auto">
          <a:xfrm flipV="1">
            <a:off x="3095882" y="4450206"/>
            <a:ext cx="6228166" cy="537584"/>
          </a:xfrm>
          <a:prstGeom prst="line">
            <a:avLst/>
          </a:prstGeom>
          <a:noFill/>
          <a:ln w="28575">
            <a:solidFill>
              <a:srgbClr val="FF0000"/>
            </a:solidFill>
            <a:prstDash val="dash"/>
            <a:round/>
            <a:headEnd/>
            <a:tailEnd/>
          </a:ln>
          <a:effectLst/>
        </p:spPr>
        <p:txBody>
          <a:bodyPr lIns="91432" tIns="45715" rIns="91432" bIns="45715"/>
          <a:lstStyle/>
          <a:p>
            <a:pPr fontAlgn="t"/>
            <a:endParaRPr lang="zh-CN" altLang="en-US">
              <a:solidFill>
                <a:srgbClr val="000000"/>
              </a:solidFill>
              <a:latin typeface="+mn-lt"/>
              <a:ea typeface="+mn-ea"/>
            </a:endParaRPr>
          </a:p>
        </p:txBody>
      </p:sp>
      <p:sp>
        <p:nvSpPr>
          <p:cNvPr id="109" name="Rectangle 8"/>
          <p:cNvSpPr>
            <a:spLocks noChangeArrowheads="1"/>
          </p:cNvSpPr>
          <p:nvPr/>
        </p:nvSpPr>
        <p:spPr bwMode="auto">
          <a:xfrm>
            <a:off x="8993733" y="1674308"/>
            <a:ext cx="1004888" cy="1600351"/>
          </a:xfrm>
          <a:prstGeom prst="rect">
            <a:avLst/>
          </a:prstGeom>
          <a:solidFill>
            <a:schemeClr val="bg1">
              <a:lumMod val="85000"/>
            </a:schemeClr>
          </a:solidFill>
          <a:ln w="9525" algn="ctr">
            <a:solidFill>
              <a:srgbClr val="B4B4B4"/>
            </a:solidFill>
            <a:round/>
            <a:headEnd/>
            <a:tailEnd/>
          </a:ln>
        </p:spPr>
        <p:txBody>
          <a:bodyPr wrap="none" lIns="91391" tIns="45698" rIns="91391" bIns="45698"/>
          <a:lstStyle/>
          <a:p>
            <a:pPr fontAlgn="t"/>
            <a:endParaRPr lang="zh-CN" altLang="en-US" sz="1600">
              <a:solidFill>
                <a:srgbClr val="000000"/>
              </a:solidFill>
              <a:latin typeface="+mn-lt"/>
              <a:ea typeface="+mn-ea"/>
              <a:cs typeface="Arial" pitchFamily="34" charset="0"/>
            </a:endParaRPr>
          </a:p>
        </p:txBody>
      </p:sp>
      <p:sp>
        <p:nvSpPr>
          <p:cNvPr id="110" name="TextBox 170"/>
          <p:cNvSpPr txBox="1">
            <a:spLocks noChangeArrowheads="1"/>
          </p:cNvSpPr>
          <p:nvPr/>
        </p:nvSpPr>
        <p:spPr bwMode="auto">
          <a:xfrm>
            <a:off x="8993733" y="1823906"/>
            <a:ext cx="1004888" cy="276993"/>
          </a:xfrm>
          <a:prstGeom prst="rect">
            <a:avLst/>
          </a:prstGeom>
          <a:solidFill>
            <a:srgbClr val="00B0F0"/>
          </a:solidFill>
          <a:ln w="9525">
            <a:noFill/>
            <a:miter lim="800000"/>
            <a:headEnd/>
            <a:tailEnd/>
          </a:ln>
        </p:spPr>
        <p:txBody>
          <a:bodyPr lIns="91433" tIns="45717" rIns="91433" bIns="45717">
            <a:spAutoFit/>
          </a:bodyPr>
          <a:lstStyle/>
          <a:p>
            <a:pPr algn="ctr" fontAlgn="t"/>
            <a:r>
              <a:rPr lang="en-US" altLang="zh-CN" sz="1200" dirty="0">
                <a:solidFill>
                  <a:srgbClr val="FFFFFF"/>
                </a:solidFill>
                <a:latin typeface="+mn-lt"/>
                <a:ea typeface="+mn-ea"/>
                <a:cs typeface="Arial" pitchFamily="34" charset="0"/>
              </a:rPr>
              <a:t>HDP Agent</a:t>
            </a:r>
            <a:endParaRPr lang="zh-CN" altLang="en-US" sz="1200" dirty="0">
              <a:solidFill>
                <a:srgbClr val="FFFFFF"/>
              </a:solidFill>
              <a:latin typeface="+mn-lt"/>
              <a:ea typeface="+mn-ea"/>
              <a:cs typeface="Arial" pitchFamily="34" charset="0"/>
            </a:endParaRPr>
          </a:p>
        </p:txBody>
      </p:sp>
      <p:sp>
        <p:nvSpPr>
          <p:cNvPr id="111" name="Rectangle 8"/>
          <p:cNvSpPr>
            <a:spLocks noChangeArrowheads="1"/>
          </p:cNvSpPr>
          <p:nvPr/>
        </p:nvSpPr>
        <p:spPr bwMode="auto">
          <a:xfrm>
            <a:off x="10167213" y="1657372"/>
            <a:ext cx="1004888" cy="1600351"/>
          </a:xfrm>
          <a:prstGeom prst="rect">
            <a:avLst/>
          </a:prstGeom>
          <a:solidFill>
            <a:schemeClr val="bg1">
              <a:lumMod val="85000"/>
            </a:schemeClr>
          </a:solidFill>
          <a:ln w="9525" algn="ctr">
            <a:solidFill>
              <a:srgbClr val="B4B4B4"/>
            </a:solidFill>
            <a:round/>
            <a:headEnd/>
            <a:tailEnd/>
          </a:ln>
        </p:spPr>
        <p:txBody>
          <a:bodyPr wrap="none" lIns="91391" tIns="45698" rIns="91391" bIns="45698"/>
          <a:lstStyle/>
          <a:p>
            <a:pPr fontAlgn="t"/>
            <a:endParaRPr lang="zh-CN" altLang="en-US" sz="1600">
              <a:solidFill>
                <a:srgbClr val="000000"/>
              </a:solidFill>
              <a:latin typeface="+mn-lt"/>
              <a:ea typeface="+mn-ea"/>
              <a:cs typeface="Arial" pitchFamily="34" charset="0"/>
            </a:endParaRPr>
          </a:p>
        </p:txBody>
      </p:sp>
      <p:sp>
        <p:nvSpPr>
          <p:cNvPr id="112" name="TextBox 170"/>
          <p:cNvSpPr txBox="1">
            <a:spLocks noChangeArrowheads="1"/>
          </p:cNvSpPr>
          <p:nvPr/>
        </p:nvSpPr>
        <p:spPr bwMode="auto">
          <a:xfrm>
            <a:off x="10167213" y="1806974"/>
            <a:ext cx="1004888" cy="276993"/>
          </a:xfrm>
          <a:prstGeom prst="rect">
            <a:avLst/>
          </a:prstGeom>
          <a:solidFill>
            <a:srgbClr val="00B0F0"/>
          </a:solidFill>
          <a:ln w="9525">
            <a:noFill/>
            <a:miter lim="800000"/>
            <a:headEnd/>
            <a:tailEnd/>
          </a:ln>
        </p:spPr>
        <p:txBody>
          <a:bodyPr lIns="91433" tIns="45717" rIns="91433" bIns="45717">
            <a:spAutoFit/>
          </a:bodyPr>
          <a:lstStyle/>
          <a:p>
            <a:pPr algn="ctr" fontAlgn="t"/>
            <a:r>
              <a:rPr lang="en-US" altLang="zh-CN" sz="1200" dirty="0">
                <a:solidFill>
                  <a:srgbClr val="FFFFFF"/>
                </a:solidFill>
                <a:latin typeface="+mn-lt"/>
                <a:ea typeface="+mn-ea"/>
                <a:cs typeface="Arial" pitchFamily="34" charset="0"/>
              </a:rPr>
              <a:t>HDP Agent</a:t>
            </a:r>
            <a:endParaRPr lang="zh-CN" altLang="en-US" sz="1200" dirty="0">
              <a:solidFill>
                <a:srgbClr val="FFFFFF"/>
              </a:solidFill>
              <a:latin typeface="+mn-lt"/>
              <a:ea typeface="+mn-ea"/>
              <a:cs typeface="Arial" pitchFamily="34" charset="0"/>
            </a:endParaRPr>
          </a:p>
        </p:txBody>
      </p:sp>
      <p:pic>
        <p:nvPicPr>
          <p:cNvPr id="113" name="Picture 4" descr="C:\Users\w00120873\Pictures\WINDOWS7.jpg"/>
          <p:cNvPicPr>
            <a:picLocks noChangeAspect="1" noChangeArrowheads="1"/>
          </p:cNvPicPr>
          <p:nvPr/>
        </p:nvPicPr>
        <p:blipFill>
          <a:blip r:embed="rId3" cstate="print"/>
          <a:srcRect/>
          <a:stretch>
            <a:fillRect/>
          </a:stretch>
        </p:blipFill>
        <p:spPr bwMode="auto">
          <a:xfrm>
            <a:off x="9004858" y="2191282"/>
            <a:ext cx="991838" cy="714644"/>
          </a:xfrm>
          <a:prstGeom prst="rect">
            <a:avLst/>
          </a:prstGeom>
          <a:noFill/>
        </p:spPr>
      </p:pic>
      <p:sp>
        <p:nvSpPr>
          <p:cNvPr id="114" name="TextBox 113"/>
          <p:cNvSpPr txBox="1"/>
          <p:nvPr/>
        </p:nvSpPr>
        <p:spPr>
          <a:xfrm>
            <a:off x="5509262" y="3992408"/>
            <a:ext cx="1706702" cy="338554"/>
          </a:xfrm>
          <a:prstGeom prst="rect">
            <a:avLst/>
          </a:prstGeom>
          <a:noFill/>
        </p:spPr>
        <p:txBody>
          <a:bodyPr wrap="square" rtlCol="0">
            <a:spAutoFit/>
          </a:bodyPr>
          <a:lstStyle/>
          <a:p>
            <a:pPr algn="ctr" fontAlgn="t"/>
            <a:r>
              <a:rPr lang="en-US" altLang="zh-CN" sz="1600" b="1" dirty="0">
                <a:solidFill>
                  <a:srgbClr val="C00909"/>
                </a:solidFill>
                <a:latin typeface="+mn-lt"/>
                <a:ea typeface="+mn-ea"/>
              </a:rPr>
              <a:t>FusionAccess</a:t>
            </a:r>
            <a:endParaRPr lang="zh-CN" altLang="en-US" sz="1600" b="1" dirty="0">
              <a:solidFill>
                <a:srgbClr val="C00909"/>
              </a:solidFill>
              <a:latin typeface="+mn-lt"/>
              <a:ea typeface="+mn-ea"/>
            </a:endParaRPr>
          </a:p>
        </p:txBody>
      </p:sp>
      <p:pic>
        <p:nvPicPr>
          <p:cNvPr id="115" name="Picture 2"/>
          <p:cNvPicPr>
            <a:picLocks noChangeAspect="1" noChangeArrowheads="1"/>
          </p:cNvPicPr>
          <p:nvPr/>
        </p:nvPicPr>
        <p:blipFill>
          <a:blip r:embed="rId4" cstate="print"/>
          <a:srcRect/>
          <a:stretch>
            <a:fillRect/>
          </a:stretch>
        </p:blipFill>
        <p:spPr bwMode="auto">
          <a:xfrm>
            <a:off x="1805952" y="1528462"/>
            <a:ext cx="1766163" cy="886744"/>
          </a:xfrm>
          <a:prstGeom prst="rect">
            <a:avLst/>
          </a:prstGeom>
          <a:noFill/>
          <a:ln w="9525">
            <a:noFill/>
            <a:miter lim="800000"/>
            <a:headEnd/>
            <a:tailEnd/>
          </a:ln>
        </p:spPr>
      </p:pic>
      <p:pic>
        <p:nvPicPr>
          <p:cNvPr id="116" name="Picture 3"/>
          <p:cNvPicPr>
            <a:picLocks noChangeAspect="1" noChangeArrowheads="1"/>
          </p:cNvPicPr>
          <p:nvPr/>
        </p:nvPicPr>
        <p:blipFill>
          <a:blip r:embed="rId5" cstate="print"/>
          <a:srcRect/>
          <a:stretch>
            <a:fillRect/>
          </a:stretch>
        </p:blipFill>
        <p:spPr bwMode="auto">
          <a:xfrm>
            <a:off x="1770766" y="4270364"/>
            <a:ext cx="1559246" cy="852308"/>
          </a:xfrm>
          <a:prstGeom prst="rect">
            <a:avLst/>
          </a:prstGeom>
          <a:noFill/>
          <a:ln w="9525">
            <a:noFill/>
            <a:miter lim="800000"/>
            <a:headEnd/>
            <a:tailEnd/>
          </a:ln>
        </p:spPr>
      </p:pic>
      <p:sp>
        <p:nvSpPr>
          <p:cNvPr id="118" name="TextBox 170"/>
          <p:cNvSpPr txBox="1">
            <a:spLocks noChangeArrowheads="1"/>
          </p:cNvSpPr>
          <p:nvPr/>
        </p:nvSpPr>
        <p:spPr bwMode="auto">
          <a:xfrm>
            <a:off x="9001353" y="2975372"/>
            <a:ext cx="1004888" cy="276993"/>
          </a:xfrm>
          <a:prstGeom prst="rect">
            <a:avLst/>
          </a:prstGeom>
          <a:solidFill>
            <a:schemeClr val="accent4">
              <a:lumMod val="50000"/>
              <a:lumOff val="50000"/>
            </a:schemeClr>
          </a:solidFill>
          <a:ln w="9525">
            <a:noFill/>
            <a:miter lim="800000"/>
            <a:headEnd/>
            <a:tailEnd/>
          </a:ln>
        </p:spPr>
        <p:txBody>
          <a:bodyPr wrap="square" lIns="91433" tIns="45717" rIns="91433" bIns="45717">
            <a:spAutoFit/>
          </a:bodyPr>
          <a:lstStyle/>
          <a:p>
            <a:pPr algn="ctr" fontAlgn="t"/>
            <a:r>
              <a:rPr lang="zh-CN" altLang="en-US" sz="1200" dirty="0">
                <a:solidFill>
                  <a:srgbClr val="FFFFFF"/>
                </a:solidFill>
                <a:latin typeface="+mn-lt"/>
                <a:ea typeface="+mn-ea"/>
                <a:cs typeface="Arial" pitchFamily="34" charset="0"/>
              </a:rPr>
              <a:t>虚拟机</a:t>
            </a:r>
          </a:p>
        </p:txBody>
      </p:sp>
      <p:sp>
        <p:nvSpPr>
          <p:cNvPr id="119" name="TextBox 170"/>
          <p:cNvSpPr txBox="1">
            <a:spLocks noChangeArrowheads="1"/>
          </p:cNvSpPr>
          <p:nvPr/>
        </p:nvSpPr>
        <p:spPr bwMode="auto">
          <a:xfrm>
            <a:off x="10167213" y="2958438"/>
            <a:ext cx="1004888" cy="276993"/>
          </a:xfrm>
          <a:prstGeom prst="rect">
            <a:avLst/>
          </a:prstGeom>
          <a:solidFill>
            <a:schemeClr val="accent4">
              <a:lumMod val="50000"/>
              <a:lumOff val="50000"/>
            </a:schemeClr>
          </a:solidFill>
          <a:ln w="9525">
            <a:noFill/>
            <a:miter lim="800000"/>
            <a:headEnd/>
            <a:tailEnd/>
          </a:ln>
        </p:spPr>
        <p:txBody>
          <a:bodyPr wrap="square" lIns="91433" tIns="45717" rIns="91433" bIns="45717">
            <a:spAutoFit/>
          </a:bodyPr>
          <a:lstStyle/>
          <a:p>
            <a:pPr algn="ctr" fontAlgn="t"/>
            <a:r>
              <a:rPr lang="zh-CN" altLang="en-US" sz="1200" dirty="0">
                <a:solidFill>
                  <a:srgbClr val="FFFFFF"/>
                </a:solidFill>
                <a:latin typeface="+mn-lt"/>
                <a:ea typeface="+mn-ea"/>
                <a:cs typeface="Arial" pitchFamily="34" charset="0"/>
              </a:rPr>
              <a:t>虚拟机</a:t>
            </a:r>
          </a:p>
        </p:txBody>
      </p:sp>
      <p:sp>
        <p:nvSpPr>
          <p:cNvPr id="120" name="Line 649"/>
          <p:cNvSpPr>
            <a:spLocks noChangeShapeType="1"/>
          </p:cNvSpPr>
          <p:nvPr/>
        </p:nvSpPr>
        <p:spPr bwMode="auto">
          <a:xfrm flipV="1">
            <a:off x="4503419" y="2081277"/>
            <a:ext cx="4982858" cy="1528821"/>
          </a:xfrm>
          <a:prstGeom prst="line">
            <a:avLst/>
          </a:prstGeom>
          <a:noFill/>
          <a:ln w="28575">
            <a:solidFill>
              <a:srgbClr val="669900"/>
            </a:solidFill>
            <a:round/>
            <a:headEnd/>
            <a:tailEnd/>
          </a:ln>
          <a:effectLst/>
        </p:spPr>
        <p:txBody>
          <a:bodyPr lIns="91432" tIns="45715" rIns="91432" bIns="45715"/>
          <a:lstStyle/>
          <a:p>
            <a:pPr fontAlgn="t"/>
            <a:endParaRPr lang="zh-CN" altLang="en-US">
              <a:solidFill>
                <a:srgbClr val="000000"/>
              </a:solidFill>
              <a:latin typeface="+mn-lt"/>
              <a:ea typeface="+mn-ea"/>
            </a:endParaRPr>
          </a:p>
        </p:txBody>
      </p:sp>
      <p:grpSp>
        <p:nvGrpSpPr>
          <p:cNvPr id="129" name="组合 18398"/>
          <p:cNvGrpSpPr/>
          <p:nvPr/>
        </p:nvGrpSpPr>
        <p:grpSpPr>
          <a:xfrm>
            <a:off x="9406522" y="4778630"/>
            <a:ext cx="548263" cy="563274"/>
            <a:chOff x="3794126" y="714376"/>
            <a:chExt cx="431800" cy="512763"/>
          </a:xfrm>
          <a:solidFill>
            <a:srgbClr val="3C3C3B"/>
          </a:solidFill>
        </p:grpSpPr>
        <p:sp>
          <p:nvSpPr>
            <p:cNvPr id="130" name="Freeform 85"/>
            <p:cNvSpPr>
              <a:spLocks/>
            </p:cNvSpPr>
            <p:nvPr/>
          </p:nvSpPr>
          <p:spPr bwMode="auto">
            <a:xfrm>
              <a:off x="3794126" y="714376"/>
              <a:ext cx="431800" cy="500063"/>
            </a:xfrm>
            <a:custGeom>
              <a:avLst/>
              <a:gdLst>
                <a:gd name="T0" fmla="*/ 498 w 508"/>
                <a:gd name="T1" fmla="*/ 586 h 586"/>
                <a:gd name="T2" fmla="*/ 498 w 508"/>
                <a:gd name="T3" fmla="*/ 586 h 586"/>
                <a:gd name="T4" fmla="*/ 390 w 508"/>
                <a:gd name="T5" fmla="*/ 586 h 586"/>
                <a:gd name="T6" fmla="*/ 390 w 508"/>
                <a:gd name="T7" fmla="*/ 566 h 586"/>
                <a:gd name="T8" fmla="*/ 488 w 508"/>
                <a:gd name="T9" fmla="*/ 566 h 586"/>
                <a:gd name="T10" fmla="*/ 488 w 508"/>
                <a:gd name="T11" fmla="*/ 20 h 586"/>
                <a:gd name="T12" fmla="*/ 20 w 508"/>
                <a:gd name="T13" fmla="*/ 20 h 586"/>
                <a:gd name="T14" fmla="*/ 20 w 508"/>
                <a:gd name="T15" fmla="*/ 566 h 586"/>
                <a:gd name="T16" fmla="*/ 344 w 508"/>
                <a:gd name="T17" fmla="*/ 566 h 586"/>
                <a:gd name="T18" fmla="*/ 344 w 508"/>
                <a:gd name="T19" fmla="*/ 586 h 586"/>
                <a:gd name="T20" fmla="*/ 10 w 508"/>
                <a:gd name="T21" fmla="*/ 586 h 586"/>
                <a:gd name="T22" fmla="*/ 0 w 508"/>
                <a:gd name="T23" fmla="*/ 576 h 586"/>
                <a:gd name="T24" fmla="*/ 0 w 508"/>
                <a:gd name="T25" fmla="*/ 10 h 586"/>
                <a:gd name="T26" fmla="*/ 10 w 508"/>
                <a:gd name="T27" fmla="*/ 0 h 586"/>
                <a:gd name="T28" fmla="*/ 498 w 508"/>
                <a:gd name="T29" fmla="*/ 0 h 586"/>
                <a:gd name="T30" fmla="*/ 508 w 508"/>
                <a:gd name="T31" fmla="*/ 10 h 586"/>
                <a:gd name="T32" fmla="*/ 508 w 508"/>
                <a:gd name="T33" fmla="*/ 576 h 586"/>
                <a:gd name="T34" fmla="*/ 498 w 508"/>
                <a:gd name="T35" fmla="*/ 586 h 5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08" h="586">
                  <a:moveTo>
                    <a:pt x="498" y="586"/>
                  </a:moveTo>
                  <a:lnTo>
                    <a:pt x="498" y="586"/>
                  </a:lnTo>
                  <a:lnTo>
                    <a:pt x="390" y="586"/>
                  </a:lnTo>
                  <a:lnTo>
                    <a:pt x="390" y="566"/>
                  </a:lnTo>
                  <a:lnTo>
                    <a:pt x="488" y="566"/>
                  </a:lnTo>
                  <a:lnTo>
                    <a:pt x="488" y="20"/>
                  </a:lnTo>
                  <a:lnTo>
                    <a:pt x="20" y="20"/>
                  </a:lnTo>
                  <a:lnTo>
                    <a:pt x="20" y="566"/>
                  </a:lnTo>
                  <a:lnTo>
                    <a:pt x="344" y="566"/>
                  </a:lnTo>
                  <a:lnTo>
                    <a:pt x="344" y="586"/>
                  </a:lnTo>
                  <a:lnTo>
                    <a:pt x="10" y="586"/>
                  </a:lnTo>
                  <a:cubicBezTo>
                    <a:pt x="4" y="586"/>
                    <a:pt x="0" y="581"/>
                    <a:pt x="0" y="576"/>
                  </a:cubicBezTo>
                  <a:lnTo>
                    <a:pt x="0" y="10"/>
                  </a:lnTo>
                  <a:cubicBezTo>
                    <a:pt x="0" y="5"/>
                    <a:pt x="4" y="0"/>
                    <a:pt x="10" y="0"/>
                  </a:cubicBezTo>
                  <a:lnTo>
                    <a:pt x="498" y="0"/>
                  </a:lnTo>
                  <a:cubicBezTo>
                    <a:pt x="503" y="0"/>
                    <a:pt x="508" y="5"/>
                    <a:pt x="508" y="10"/>
                  </a:cubicBezTo>
                  <a:lnTo>
                    <a:pt x="508" y="576"/>
                  </a:lnTo>
                  <a:cubicBezTo>
                    <a:pt x="508" y="581"/>
                    <a:pt x="503" y="586"/>
                    <a:pt x="498" y="586"/>
                  </a:cubicBezTo>
                  <a:close/>
                </a:path>
              </a:pathLst>
            </a:custGeom>
            <a:grpFill/>
            <a:ln w="0">
              <a:noFill/>
              <a:prstDash val="solid"/>
              <a:round/>
              <a:headEnd/>
              <a:tailEnd/>
            </a:ln>
          </p:spPr>
          <p:txBody>
            <a:bodyPr/>
            <a:lstStyle/>
            <a:p>
              <a:pPr defTabSz="543689">
                <a:defRPr/>
              </a:pPr>
              <a:endParaRPr lang="zh-CN" altLang="en-US" sz="3201"/>
            </a:p>
          </p:txBody>
        </p:sp>
        <p:sp>
          <p:nvSpPr>
            <p:cNvPr id="131" name="Freeform 86"/>
            <p:cNvSpPr>
              <a:spLocks/>
            </p:cNvSpPr>
            <p:nvPr/>
          </p:nvSpPr>
          <p:spPr bwMode="auto">
            <a:xfrm>
              <a:off x="3825876" y="1173164"/>
              <a:ext cx="368300" cy="1588"/>
            </a:xfrm>
            <a:custGeom>
              <a:avLst/>
              <a:gdLst>
                <a:gd name="T0" fmla="*/ 433 w 433"/>
                <a:gd name="T1" fmla="*/ 2 h 2"/>
                <a:gd name="T2" fmla="*/ 433 w 433"/>
                <a:gd name="T3" fmla="*/ 2 h 2"/>
                <a:gd name="T4" fmla="*/ 0 w 433"/>
                <a:gd name="T5" fmla="*/ 2 h 2"/>
                <a:gd name="T6" fmla="*/ 0 w 433"/>
                <a:gd name="T7" fmla="*/ 0 h 2"/>
                <a:gd name="T8" fmla="*/ 433 w 433"/>
                <a:gd name="T9" fmla="*/ 0 h 2"/>
                <a:gd name="T10" fmla="*/ 433 w 433"/>
                <a:gd name="T11" fmla="*/ 2 h 2"/>
              </a:gdLst>
              <a:ahLst/>
              <a:cxnLst>
                <a:cxn ang="0">
                  <a:pos x="T0" y="T1"/>
                </a:cxn>
                <a:cxn ang="0">
                  <a:pos x="T2" y="T3"/>
                </a:cxn>
                <a:cxn ang="0">
                  <a:pos x="T4" y="T5"/>
                </a:cxn>
                <a:cxn ang="0">
                  <a:pos x="T6" y="T7"/>
                </a:cxn>
                <a:cxn ang="0">
                  <a:pos x="T8" y="T9"/>
                </a:cxn>
                <a:cxn ang="0">
                  <a:pos x="T10" y="T11"/>
                </a:cxn>
              </a:cxnLst>
              <a:rect l="0" t="0" r="r" b="b"/>
              <a:pathLst>
                <a:path w="433" h="2">
                  <a:moveTo>
                    <a:pt x="433" y="2"/>
                  </a:moveTo>
                  <a:lnTo>
                    <a:pt x="433" y="2"/>
                  </a:lnTo>
                  <a:lnTo>
                    <a:pt x="0" y="2"/>
                  </a:lnTo>
                  <a:lnTo>
                    <a:pt x="0" y="0"/>
                  </a:lnTo>
                  <a:lnTo>
                    <a:pt x="433" y="0"/>
                  </a:lnTo>
                  <a:lnTo>
                    <a:pt x="433" y="2"/>
                  </a:lnTo>
                  <a:close/>
                </a:path>
              </a:pathLst>
            </a:custGeom>
            <a:grpFill/>
            <a:ln w="0">
              <a:noFill/>
              <a:prstDash val="solid"/>
              <a:round/>
              <a:headEnd/>
              <a:tailEnd/>
            </a:ln>
          </p:spPr>
          <p:txBody>
            <a:bodyPr/>
            <a:lstStyle/>
            <a:p>
              <a:pPr defTabSz="543689">
                <a:defRPr/>
              </a:pPr>
              <a:endParaRPr lang="zh-CN" altLang="en-US" sz="3201"/>
            </a:p>
          </p:txBody>
        </p:sp>
        <p:sp>
          <p:nvSpPr>
            <p:cNvPr id="132" name="Freeform 87"/>
            <p:cNvSpPr>
              <a:spLocks/>
            </p:cNvSpPr>
            <p:nvPr/>
          </p:nvSpPr>
          <p:spPr bwMode="auto">
            <a:xfrm>
              <a:off x="3825876" y="739776"/>
              <a:ext cx="368300" cy="3175"/>
            </a:xfrm>
            <a:custGeom>
              <a:avLst/>
              <a:gdLst>
                <a:gd name="T0" fmla="*/ 433 w 433"/>
                <a:gd name="T1" fmla="*/ 3 h 3"/>
                <a:gd name="T2" fmla="*/ 433 w 433"/>
                <a:gd name="T3" fmla="*/ 3 h 3"/>
                <a:gd name="T4" fmla="*/ 0 w 433"/>
                <a:gd name="T5" fmla="*/ 3 h 3"/>
                <a:gd name="T6" fmla="*/ 0 w 433"/>
                <a:gd name="T7" fmla="*/ 0 h 3"/>
                <a:gd name="T8" fmla="*/ 433 w 433"/>
                <a:gd name="T9" fmla="*/ 0 h 3"/>
                <a:gd name="T10" fmla="*/ 433 w 433"/>
                <a:gd name="T11" fmla="*/ 3 h 3"/>
              </a:gdLst>
              <a:ahLst/>
              <a:cxnLst>
                <a:cxn ang="0">
                  <a:pos x="T0" y="T1"/>
                </a:cxn>
                <a:cxn ang="0">
                  <a:pos x="T2" y="T3"/>
                </a:cxn>
                <a:cxn ang="0">
                  <a:pos x="T4" y="T5"/>
                </a:cxn>
                <a:cxn ang="0">
                  <a:pos x="T6" y="T7"/>
                </a:cxn>
                <a:cxn ang="0">
                  <a:pos x="T8" y="T9"/>
                </a:cxn>
                <a:cxn ang="0">
                  <a:pos x="T10" y="T11"/>
                </a:cxn>
              </a:cxnLst>
              <a:rect l="0" t="0" r="r" b="b"/>
              <a:pathLst>
                <a:path w="433" h="3">
                  <a:moveTo>
                    <a:pt x="433" y="3"/>
                  </a:moveTo>
                  <a:lnTo>
                    <a:pt x="433" y="3"/>
                  </a:lnTo>
                  <a:lnTo>
                    <a:pt x="0" y="3"/>
                  </a:lnTo>
                  <a:lnTo>
                    <a:pt x="0" y="0"/>
                  </a:lnTo>
                  <a:lnTo>
                    <a:pt x="433" y="0"/>
                  </a:lnTo>
                  <a:lnTo>
                    <a:pt x="433" y="3"/>
                  </a:lnTo>
                  <a:close/>
                </a:path>
              </a:pathLst>
            </a:custGeom>
            <a:grpFill/>
            <a:ln w="0">
              <a:noFill/>
              <a:prstDash val="solid"/>
              <a:round/>
              <a:headEnd/>
              <a:tailEnd/>
            </a:ln>
          </p:spPr>
          <p:txBody>
            <a:bodyPr/>
            <a:lstStyle/>
            <a:p>
              <a:pPr defTabSz="543689">
                <a:defRPr/>
              </a:pPr>
              <a:endParaRPr lang="zh-CN" altLang="en-US" sz="3201"/>
            </a:p>
          </p:txBody>
        </p:sp>
        <p:sp>
          <p:nvSpPr>
            <p:cNvPr id="133" name="Freeform 88"/>
            <p:cNvSpPr>
              <a:spLocks/>
            </p:cNvSpPr>
            <p:nvPr/>
          </p:nvSpPr>
          <p:spPr bwMode="auto">
            <a:xfrm>
              <a:off x="3824288" y="723901"/>
              <a:ext cx="1588" cy="481013"/>
            </a:xfrm>
            <a:custGeom>
              <a:avLst/>
              <a:gdLst>
                <a:gd name="T0" fmla="*/ 2 w 2"/>
                <a:gd name="T1" fmla="*/ 566 h 566"/>
                <a:gd name="T2" fmla="*/ 2 w 2"/>
                <a:gd name="T3" fmla="*/ 566 h 566"/>
                <a:gd name="T4" fmla="*/ 0 w 2"/>
                <a:gd name="T5" fmla="*/ 566 h 566"/>
                <a:gd name="T6" fmla="*/ 0 w 2"/>
                <a:gd name="T7" fmla="*/ 0 h 566"/>
                <a:gd name="T8" fmla="*/ 2 w 2"/>
                <a:gd name="T9" fmla="*/ 0 h 566"/>
                <a:gd name="T10" fmla="*/ 2 w 2"/>
                <a:gd name="T11" fmla="*/ 566 h 566"/>
              </a:gdLst>
              <a:ahLst/>
              <a:cxnLst>
                <a:cxn ang="0">
                  <a:pos x="T0" y="T1"/>
                </a:cxn>
                <a:cxn ang="0">
                  <a:pos x="T2" y="T3"/>
                </a:cxn>
                <a:cxn ang="0">
                  <a:pos x="T4" y="T5"/>
                </a:cxn>
                <a:cxn ang="0">
                  <a:pos x="T6" y="T7"/>
                </a:cxn>
                <a:cxn ang="0">
                  <a:pos x="T8" y="T9"/>
                </a:cxn>
                <a:cxn ang="0">
                  <a:pos x="T10" y="T11"/>
                </a:cxn>
              </a:cxnLst>
              <a:rect l="0" t="0" r="r" b="b"/>
              <a:pathLst>
                <a:path w="2" h="566">
                  <a:moveTo>
                    <a:pt x="2" y="566"/>
                  </a:moveTo>
                  <a:lnTo>
                    <a:pt x="2" y="566"/>
                  </a:lnTo>
                  <a:lnTo>
                    <a:pt x="0" y="566"/>
                  </a:lnTo>
                  <a:lnTo>
                    <a:pt x="0" y="0"/>
                  </a:lnTo>
                  <a:lnTo>
                    <a:pt x="2" y="0"/>
                  </a:lnTo>
                  <a:lnTo>
                    <a:pt x="2" y="566"/>
                  </a:lnTo>
                  <a:close/>
                </a:path>
              </a:pathLst>
            </a:custGeom>
            <a:grpFill/>
            <a:ln w="0">
              <a:noFill/>
              <a:prstDash val="solid"/>
              <a:round/>
              <a:headEnd/>
              <a:tailEnd/>
            </a:ln>
          </p:spPr>
          <p:txBody>
            <a:bodyPr/>
            <a:lstStyle/>
            <a:p>
              <a:pPr defTabSz="543689">
                <a:defRPr/>
              </a:pPr>
              <a:endParaRPr lang="zh-CN" altLang="en-US" sz="3201"/>
            </a:p>
          </p:txBody>
        </p:sp>
        <p:sp>
          <p:nvSpPr>
            <p:cNvPr id="134" name="Freeform 89"/>
            <p:cNvSpPr>
              <a:spLocks/>
            </p:cNvSpPr>
            <p:nvPr/>
          </p:nvSpPr>
          <p:spPr bwMode="auto">
            <a:xfrm>
              <a:off x="4194176" y="723901"/>
              <a:ext cx="3175" cy="481013"/>
            </a:xfrm>
            <a:custGeom>
              <a:avLst/>
              <a:gdLst>
                <a:gd name="T0" fmla="*/ 3 w 3"/>
                <a:gd name="T1" fmla="*/ 566 h 566"/>
                <a:gd name="T2" fmla="*/ 3 w 3"/>
                <a:gd name="T3" fmla="*/ 566 h 566"/>
                <a:gd name="T4" fmla="*/ 0 w 3"/>
                <a:gd name="T5" fmla="*/ 566 h 566"/>
                <a:gd name="T6" fmla="*/ 0 w 3"/>
                <a:gd name="T7" fmla="*/ 0 h 566"/>
                <a:gd name="T8" fmla="*/ 3 w 3"/>
                <a:gd name="T9" fmla="*/ 0 h 566"/>
                <a:gd name="T10" fmla="*/ 3 w 3"/>
                <a:gd name="T11" fmla="*/ 566 h 566"/>
              </a:gdLst>
              <a:ahLst/>
              <a:cxnLst>
                <a:cxn ang="0">
                  <a:pos x="T0" y="T1"/>
                </a:cxn>
                <a:cxn ang="0">
                  <a:pos x="T2" y="T3"/>
                </a:cxn>
                <a:cxn ang="0">
                  <a:pos x="T4" y="T5"/>
                </a:cxn>
                <a:cxn ang="0">
                  <a:pos x="T6" y="T7"/>
                </a:cxn>
                <a:cxn ang="0">
                  <a:pos x="T8" y="T9"/>
                </a:cxn>
                <a:cxn ang="0">
                  <a:pos x="T10" y="T11"/>
                </a:cxn>
              </a:cxnLst>
              <a:rect l="0" t="0" r="r" b="b"/>
              <a:pathLst>
                <a:path w="3" h="566">
                  <a:moveTo>
                    <a:pt x="3" y="566"/>
                  </a:moveTo>
                  <a:lnTo>
                    <a:pt x="3" y="566"/>
                  </a:lnTo>
                  <a:lnTo>
                    <a:pt x="0" y="566"/>
                  </a:lnTo>
                  <a:lnTo>
                    <a:pt x="0" y="0"/>
                  </a:lnTo>
                  <a:lnTo>
                    <a:pt x="3" y="0"/>
                  </a:lnTo>
                  <a:lnTo>
                    <a:pt x="3" y="566"/>
                  </a:lnTo>
                  <a:close/>
                </a:path>
              </a:pathLst>
            </a:custGeom>
            <a:grpFill/>
            <a:ln w="0">
              <a:noFill/>
              <a:prstDash val="solid"/>
              <a:round/>
              <a:headEnd/>
              <a:tailEnd/>
            </a:ln>
          </p:spPr>
          <p:txBody>
            <a:bodyPr/>
            <a:lstStyle/>
            <a:p>
              <a:pPr defTabSz="543689">
                <a:defRPr/>
              </a:pPr>
              <a:endParaRPr lang="zh-CN" altLang="en-US" sz="3201"/>
            </a:p>
          </p:txBody>
        </p:sp>
        <p:sp>
          <p:nvSpPr>
            <p:cNvPr id="135" name="Freeform 90"/>
            <p:cNvSpPr>
              <a:spLocks/>
            </p:cNvSpPr>
            <p:nvPr/>
          </p:nvSpPr>
          <p:spPr bwMode="auto">
            <a:xfrm>
              <a:off x="4046538" y="1182689"/>
              <a:ext cx="44450" cy="44450"/>
            </a:xfrm>
            <a:custGeom>
              <a:avLst/>
              <a:gdLst>
                <a:gd name="T0" fmla="*/ 26 w 52"/>
                <a:gd name="T1" fmla="*/ 52 h 52"/>
                <a:gd name="T2" fmla="*/ 26 w 52"/>
                <a:gd name="T3" fmla="*/ 52 h 52"/>
                <a:gd name="T4" fmla="*/ 0 w 52"/>
                <a:gd name="T5" fmla="*/ 26 h 52"/>
                <a:gd name="T6" fmla="*/ 26 w 52"/>
                <a:gd name="T7" fmla="*/ 0 h 52"/>
                <a:gd name="T8" fmla="*/ 52 w 52"/>
                <a:gd name="T9" fmla="*/ 26 h 52"/>
                <a:gd name="T10" fmla="*/ 26 w 52"/>
                <a:gd name="T11" fmla="*/ 52 h 52"/>
              </a:gdLst>
              <a:ahLst/>
              <a:cxnLst>
                <a:cxn ang="0">
                  <a:pos x="T0" y="T1"/>
                </a:cxn>
                <a:cxn ang="0">
                  <a:pos x="T2" y="T3"/>
                </a:cxn>
                <a:cxn ang="0">
                  <a:pos x="T4" y="T5"/>
                </a:cxn>
                <a:cxn ang="0">
                  <a:pos x="T6" y="T7"/>
                </a:cxn>
                <a:cxn ang="0">
                  <a:pos x="T8" y="T9"/>
                </a:cxn>
                <a:cxn ang="0">
                  <a:pos x="T10" y="T11"/>
                </a:cxn>
              </a:cxnLst>
              <a:rect l="0" t="0" r="r" b="b"/>
              <a:pathLst>
                <a:path w="52" h="52">
                  <a:moveTo>
                    <a:pt x="26" y="52"/>
                  </a:moveTo>
                  <a:lnTo>
                    <a:pt x="26" y="52"/>
                  </a:lnTo>
                  <a:cubicBezTo>
                    <a:pt x="12" y="52"/>
                    <a:pt x="0" y="40"/>
                    <a:pt x="0" y="26"/>
                  </a:cubicBezTo>
                  <a:cubicBezTo>
                    <a:pt x="0" y="12"/>
                    <a:pt x="12" y="0"/>
                    <a:pt x="26" y="0"/>
                  </a:cubicBezTo>
                  <a:cubicBezTo>
                    <a:pt x="40" y="0"/>
                    <a:pt x="52" y="12"/>
                    <a:pt x="52" y="26"/>
                  </a:cubicBezTo>
                  <a:cubicBezTo>
                    <a:pt x="52" y="40"/>
                    <a:pt x="40" y="52"/>
                    <a:pt x="26" y="52"/>
                  </a:cubicBezTo>
                  <a:close/>
                </a:path>
              </a:pathLst>
            </a:custGeom>
            <a:grpFill/>
            <a:ln w="0">
              <a:noFill/>
              <a:prstDash val="solid"/>
              <a:round/>
              <a:headEnd/>
              <a:tailEnd/>
            </a:ln>
          </p:spPr>
          <p:txBody>
            <a:bodyPr/>
            <a:lstStyle/>
            <a:p>
              <a:pPr defTabSz="543689">
                <a:defRPr/>
              </a:pPr>
              <a:endParaRPr lang="zh-CN" altLang="en-US" sz="3201"/>
            </a:p>
          </p:txBody>
        </p:sp>
        <p:sp>
          <p:nvSpPr>
            <p:cNvPr id="136" name="Freeform 91"/>
            <p:cNvSpPr>
              <a:spLocks/>
            </p:cNvSpPr>
            <p:nvPr/>
          </p:nvSpPr>
          <p:spPr bwMode="auto">
            <a:xfrm>
              <a:off x="4114801" y="1182689"/>
              <a:ext cx="42863" cy="44450"/>
            </a:xfrm>
            <a:custGeom>
              <a:avLst/>
              <a:gdLst>
                <a:gd name="T0" fmla="*/ 25 w 51"/>
                <a:gd name="T1" fmla="*/ 51 h 51"/>
                <a:gd name="T2" fmla="*/ 25 w 51"/>
                <a:gd name="T3" fmla="*/ 51 h 51"/>
                <a:gd name="T4" fmla="*/ 0 w 51"/>
                <a:gd name="T5" fmla="*/ 26 h 51"/>
                <a:gd name="T6" fmla="*/ 25 w 51"/>
                <a:gd name="T7" fmla="*/ 0 h 51"/>
                <a:gd name="T8" fmla="*/ 51 w 51"/>
                <a:gd name="T9" fmla="*/ 26 h 51"/>
                <a:gd name="T10" fmla="*/ 25 w 51"/>
                <a:gd name="T11" fmla="*/ 51 h 51"/>
              </a:gdLst>
              <a:ahLst/>
              <a:cxnLst>
                <a:cxn ang="0">
                  <a:pos x="T0" y="T1"/>
                </a:cxn>
                <a:cxn ang="0">
                  <a:pos x="T2" y="T3"/>
                </a:cxn>
                <a:cxn ang="0">
                  <a:pos x="T4" y="T5"/>
                </a:cxn>
                <a:cxn ang="0">
                  <a:pos x="T6" y="T7"/>
                </a:cxn>
                <a:cxn ang="0">
                  <a:pos x="T8" y="T9"/>
                </a:cxn>
                <a:cxn ang="0">
                  <a:pos x="T10" y="T11"/>
                </a:cxn>
              </a:cxnLst>
              <a:rect l="0" t="0" r="r" b="b"/>
              <a:pathLst>
                <a:path w="51" h="51">
                  <a:moveTo>
                    <a:pt x="25" y="51"/>
                  </a:moveTo>
                  <a:lnTo>
                    <a:pt x="25" y="51"/>
                  </a:lnTo>
                  <a:cubicBezTo>
                    <a:pt x="11" y="51"/>
                    <a:pt x="0" y="40"/>
                    <a:pt x="0" y="26"/>
                  </a:cubicBezTo>
                  <a:cubicBezTo>
                    <a:pt x="0" y="11"/>
                    <a:pt x="11" y="0"/>
                    <a:pt x="25" y="0"/>
                  </a:cubicBezTo>
                  <a:cubicBezTo>
                    <a:pt x="39" y="0"/>
                    <a:pt x="51" y="11"/>
                    <a:pt x="51" y="26"/>
                  </a:cubicBezTo>
                  <a:cubicBezTo>
                    <a:pt x="51" y="40"/>
                    <a:pt x="39" y="51"/>
                    <a:pt x="25" y="51"/>
                  </a:cubicBezTo>
                  <a:close/>
                </a:path>
              </a:pathLst>
            </a:custGeom>
            <a:grpFill/>
            <a:ln w="0">
              <a:noFill/>
              <a:prstDash val="solid"/>
              <a:round/>
              <a:headEnd/>
              <a:tailEnd/>
            </a:ln>
          </p:spPr>
          <p:txBody>
            <a:bodyPr/>
            <a:lstStyle/>
            <a:p>
              <a:pPr defTabSz="543689">
                <a:defRPr/>
              </a:pPr>
              <a:endParaRPr lang="zh-CN" altLang="en-US" sz="3201"/>
            </a:p>
          </p:txBody>
        </p:sp>
        <p:sp>
          <p:nvSpPr>
            <p:cNvPr id="137" name="Freeform 92"/>
            <p:cNvSpPr>
              <a:spLocks/>
            </p:cNvSpPr>
            <p:nvPr/>
          </p:nvSpPr>
          <p:spPr bwMode="auto">
            <a:xfrm>
              <a:off x="3975101" y="781051"/>
              <a:ext cx="3175" cy="3175"/>
            </a:xfrm>
            <a:custGeom>
              <a:avLst/>
              <a:gdLst>
                <a:gd name="T0" fmla="*/ 4 w 4"/>
                <a:gd name="T1" fmla="*/ 0 h 4"/>
                <a:gd name="T2" fmla="*/ 4 w 4"/>
                <a:gd name="T3" fmla="*/ 0 h 4"/>
                <a:gd name="T4" fmla="*/ 0 w 4"/>
                <a:gd name="T5" fmla="*/ 0 h 4"/>
                <a:gd name="T6" fmla="*/ 0 w 4"/>
                <a:gd name="T7" fmla="*/ 4 h 4"/>
                <a:gd name="T8" fmla="*/ 4 w 4"/>
                <a:gd name="T9" fmla="*/ 4 h 4"/>
                <a:gd name="T10" fmla="*/ 4 w 4"/>
                <a:gd name="T11" fmla="*/ 0 h 4"/>
              </a:gdLst>
              <a:ahLst/>
              <a:cxnLst>
                <a:cxn ang="0">
                  <a:pos x="T0" y="T1"/>
                </a:cxn>
                <a:cxn ang="0">
                  <a:pos x="T2" y="T3"/>
                </a:cxn>
                <a:cxn ang="0">
                  <a:pos x="T4" y="T5"/>
                </a:cxn>
                <a:cxn ang="0">
                  <a:pos x="T6" y="T7"/>
                </a:cxn>
                <a:cxn ang="0">
                  <a:pos x="T8" y="T9"/>
                </a:cxn>
                <a:cxn ang="0">
                  <a:pos x="T10" y="T11"/>
                </a:cxn>
              </a:cxnLst>
              <a:rect l="0" t="0" r="r" b="b"/>
              <a:pathLst>
                <a:path w="4" h="4">
                  <a:moveTo>
                    <a:pt x="4" y="0"/>
                  </a:moveTo>
                  <a:lnTo>
                    <a:pt x="4" y="0"/>
                  </a:lnTo>
                  <a:lnTo>
                    <a:pt x="0" y="0"/>
                  </a:lnTo>
                  <a:lnTo>
                    <a:pt x="0" y="4"/>
                  </a:lnTo>
                  <a:lnTo>
                    <a:pt x="4" y="4"/>
                  </a:lnTo>
                  <a:lnTo>
                    <a:pt x="4" y="0"/>
                  </a:lnTo>
                  <a:close/>
                </a:path>
              </a:pathLst>
            </a:custGeom>
            <a:grpFill/>
            <a:ln w="0">
              <a:noFill/>
              <a:prstDash val="solid"/>
              <a:round/>
              <a:headEnd/>
              <a:tailEnd/>
            </a:ln>
          </p:spPr>
          <p:txBody>
            <a:bodyPr/>
            <a:lstStyle/>
            <a:p>
              <a:pPr defTabSz="543689">
                <a:defRPr/>
              </a:pPr>
              <a:endParaRPr lang="zh-CN" altLang="en-US" sz="3201"/>
            </a:p>
          </p:txBody>
        </p:sp>
        <p:sp>
          <p:nvSpPr>
            <p:cNvPr id="138" name="Freeform 93"/>
            <p:cNvSpPr>
              <a:spLocks/>
            </p:cNvSpPr>
            <p:nvPr/>
          </p:nvSpPr>
          <p:spPr bwMode="auto">
            <a:xfrm>
              <a:off x="3975101" y="755651"/>
              <a:ext cx="3175" cy="3175"/>
            </a:xfrm>
            <a:custGeom>
              <a:avLst/>
              <a:gdLst>
                <a:gd name="T0" fmla="*/ 4 w 4"/>
                <a:gd name="T1" fmla="*/ 0 h 4"/>
                <a:gd name="T2" fmla="*/ 4 w 4"/>
                <a:gd name="T3" fmla="*/ 0 h 4"/>
                <a:gd name="T4" fmla="*/ 0 w 4"/>
                <a:gd name="T5" fmla="*/ 0 h 4"/>
                <a:gd name="T6" fmla="*/ 0 w 4"/>
                <a:gd name="T7" fmla="*/ 4 h 4"/>
                <a:gd name="T8" fmla="*/ 4 w 4"/>
                <a:gd name="T9" fmla="*/ 4 h 4"/>
                <a:gd name="T10" fmla="*/ 4 w 4"/>
                <a:gd name="T11" fmla="*/ 0 h 4"/>
              </a:gdLst>
              <a:ahLst/>
              <a:cxnLst>
                <a:cxn ang="0">
                  <a:pos x="T0" y="T1"/>
                </a:cxn>
                <a:cxn ang="0">
                  <a:pos x="T2" y="T3"/>
                </a:cxn>
                <a:cxn ang="0">
                  <a:pos x="T4" y="T5"/>
                </a:cxn>
                <a:cxn ang="0">
                  <a:pos x="T6" y="T7"/>
                </a:cxn>
                <a:cxn ang="0">
                  <a:pos x="T8" y="T9"/>
                </a:cxn>
                <a:cxn ang="0">
                  <a:pos x="T10" y="T11"/>
                </a:cxn>
              </a:cxnLst>
              <a:rect l="0" t="0" r="r" b="b"/>
              <a:pathLst>
                <a:path w="4" h="4">
                  <a:moveTo>
                    <a:pt x="4" y="0"/>
                  </a:moveTo>
                  <a:lnTo>
                    <a:pt x="4" y="0"/>
                  </a:lnTo>
                  <a:lnTo>
                    <a:pt x="0" y="0"/>
                  </a:lnTo>
                  <a:lnTo>
                    <a:pt x="0" y="4"/>
                  </a:lnTo>
                  <a:lnTo>
                    <a:pt x="4" y="4"/>
                  </a:lnTo>
                  <a:lnTo>
                    <a:pt x="4" y="0"/>
                  </a:lnTo>
                  <a:close/>
                </a:path>
              </a:pathLst>
            </a:custGeom>
            <a:grpFill/>
            <a:ln w="0">
              <a:noFill/>
              <a:prstDash val="solid"/>
              <a:round/>
              <a:headEnd/>
              <a:tailEnd/>
            </a:ln>
          </p:spPr>
          <p:txBody>
            <a:bodyPr/>
            <a:lstStyle/>
            <a:p>
              <a:pPr defTabSz="543689">
                <a:defRPr/>
              </a:pPr>
              <a:endParaRPr lang="zh-CN" altLang="en-US" sz="3201"/>
            </a:p>
          </p:txBody>
        </p:sp>
        <p:sp>
          <p:nvSpPr>
            <p:cNvPr id="139" name="Freeform 94"/>
            <p:cNvSpPr>
              <a:spLocks/>
            </p:cNvSpPr>
            <p:nvPr/>
          </p:nvSpPr>
          <p:spPr bwMode="auto">
            <a:xfrm>
              <a:off x="3975101" y="776289"/>
              <a:ext cx="3175" cy="3175"/>
            </a:xfrm>
            <a:custGeom>
              <a:avLst/>
              <a:gdLst>
                <a:gd name="T0" fmla="*/ 4 w 4"/>
                <a:gd name="T1" fmla="*/ 0 h 4"/>
                <a:gd name="T2" fmla="*/ 4 w 4"/>
                <a:gd name="T3" fmla="*/ 0 h 4"/>
                <a:gd name="T4" fmla="*/ 0 w 4"/>
                <a:gd name="T5" fmla="*/ 0 h 4"/>
                <a:gd name="T6" fmla="*/ 0 w 4"/>
                <a:gd name="T7" fmla="*/ 4 h 4"/>
                <a:gd name="T8" fmla="*/ 4 w 4"/>
                <a:gd name="T9" fmla="*/ 4 h 4"/>
                <a:gd name="T10" fmla="*/ 4 w 4"/>
                <a:gd name="T11" fmla="*/ 0 h 4"/>
              </a:gdLst>
              <a:ahLst/>
              <a:cxnLst>
                <a:cxn ang="0">
                  <a:pos x="T0" y="T1"/>
                </a:cxn>
                <a:cxn ang="0">
                  <a:pos x="T2" y="T3"/>
                </a:cxn>
                <a:cxn ang="0">
                  <a:pos x="T4" y="T5"/>
                </a:cxn>
                <a:cxn ang="0">
                  <a:pos x="T6" y="T7"/>
                </a:cxn>
                <a:cxn ang="0">
                  <a:pos x="T8" y="T9"/>
                </a:cxn>
                <a:cxn ang="0">
                  <a:pos x="T10" y="T11"/>
                </a:cxn>
              </a:cxnLst>
              <a:rect l="0" t="0" r="r" b="b"/>
              <a:pathLst>
                <a:path w="4" h="4">
                  <a:moveTo>
                    <a:pt x="4" y="0"/>
                  </a:moveTo>
                  <a:lnTo>
                    <a:pt x="4" y="0"/>
                  </a:lnTo>
                  <a:lnTo>
                    <a:pt x="0" y="0"/>
                  </a:lnTo>
                  <a:lnTo>
                    <a:pt x="0" y="4"/>
                  </a:lnTo>
                  <a:lnTo>
                    <a:pt x="4" y="4"/>
                  </a:lnTo>
                  <a:lnTo>
                    <a:pt x="4" y="0"/>
                  </a:lnTo>
                  <a:close/>
                </a:path>
              </a:pathLst>
            </a:custGeom>
            <a:grpFill/>
            <a:ln w="0">
              <a:noFill/>
              <a:prstDash val="solid"/>
              <a:round/>
              <a:headEnd/>
              <a:tailEnd/>
            </a:ln>
          </p:spPr>
          <p:txBody>
            <a:bodyPr/>
            <a:lstStyle/>
            <a:p>
              <a:pPr defTabSz="543689">
                <a:defRPr/>
              </a:pPr>
              <a:endParaRPr lang="zh-CN" altLang="en-US" sz="3201"/>
            </a:p>
          </p:txBody>
        </p:sp>
        <p:sp>
          <p:nvSpPr>
            <p:cNvPr id="140" name="Freeform 95"/>
            <p:cNvSpPr>
              <a:spLocks/>
            </p:cNvSpPr>
            <p:nvPr/>
          </p:nvSpPr>
          <p:spPr bwMode="auto">
            <a:xfrm>
              <a:off x="3975101" y="785814"/>
              <a:ext cx="3175" cy="3175"/>
            </a:xfrm>
            <a:custGeom>
              <a:avLst/>
              <a:gdLst>
                <a:gd name="T0" fmla="*/ 4 w 4"/>
                <a:gd name="T1" fmla="*/ 0 h 4"/>
                <a:gd name="T2" fmla="*/ 4 w 4"/>
                <a:gd name="T3" fmla="*/ 0 h 4"/>
                <a:gd name="T4" fmla="*/ 0 w 4"/>
                <a:gd name="T5" fmla="*/ 0 h 4"/>
                <a:gd name="T6" fmla="*/ 0 w 4"/>
                <a:gd name="T7" fmla="*/ 4 h 4"/>
                <a:gd name="T8" fmla="*/ 4 w 4"/>
                <a:gd name="T9" fmla="*/ 4 h 4"/>
                <a:gd name="T10" fmla="*/ 4 w 4"/>
                <a:gd name="T11" fmla="*/ 0 h 4"/>
              </a:gdLst>
              <a:ahLst/>
              <a:cxnLst>
                <a:cxn ang="0">
                  <a:pos x="T0" y="T1"/>
                </a:cxn>
                <a:cxn ang="0">
                  <a:pos x="T2" y="T3"/>
                </a:cxn>
                <a:cxn ang="0">
                  <a:pos x="T4" y="T5"/>
                </a:cxn>
                <a:cxn ang="0">
                  <a:pos x="T6" y="T7"/>
                </a:cxn>
                <a:cxn ang="0">
                  <a:pos x="T8" y="T9"/>
                </a:cxn>
                <a:cxn ang="0">
                  <a:pos x="T10" y="T11"/>
                </a:cxn>
              </a:cxnLst>
              <a:rect l="0" t="0" r="r" b="b"/>
              <a:pathLst>
                <a:path w="4" h="4">
                  <a:moveTo>
                    <a:pt x="4" y="0"/>
                  </a:moveTo>
                  <a:lnTo>
                    <a:pt x="4" y="0"/>
                  </a:lnTo>
                  <a:lnTo>
                    <a:pt x="0" y="0"/>
                  </a:lnTo>
                  <a:lnTo>
                    <a:pt x="0" y="4"/>
                  </a:lnTo>
                  <a:lnTo>
                    <a:pt x="4" y="4"/>
                  </a:lnTo>
                  <a:lnTo>
                    <a:pt x="4" y="0"/>
                  </a:lnTo>
                  <a:close/>
                </a:path>
              </a:pathLst>
            </a:custGeom>
            <a:grpFill/>
            <a:ln w="0">
              <a:noFill/>
              <a:prstDash val="solid"/>
              <a:round/>
              <a:headEnd/>
              <a:tailEnd/>
            </a:ln>
          </p:spPr>
          <p:txBody>
            <a:bodyPr/>
            <a:lstStyle/>
            <a:p>
              <a:pPr defTabSz="543689">
                <a:defRPr/>
              </a:pPr>
              <a:endParaRPr lang="zh-CN" altLang="en-US" sz="3201"/>
            </a:p>
          </p:txBody>
        </p:sp>
        <p:sp>
          <p:nvSpPr>
            <p:cNvPr id="141" name="Freeform 96"/>
            <p:cNvSpPr>
              <a:spLocks/>
            </p:cNvSpPr>
            <p:nvPr/>
          </p:nvSpPr>
          <p:spPr bwMode="auto">
            <a:xfrm>
              <a:off x="3975101" y="758826"/>
              <a:ext cx="3175" cy="3175"/>
            </a:xfrm>
            <a:custGeom>
              <a:avLst/>
              <a:gdLst>
                <a:gd name="T0" fmla="*/ 4 w 4"/>
                <a:gd name="T1" fmla="*/ 0 h 4"/>
                <a:gd name="T2" fmla="*/ 4 w 4"/>
                <a:gd name="T3" fmla="*/ 0 h 4"/>
                <a:gd name="T4" fmla="*/ 0 w 4"/>
                <a:gd name="T5" fmla="*/ 0 h 4"/>
                <a:gd name="T6" fmla="*/ 0 w 4"/>
                <a:gd name="T7" fmla="*/ 4 h 4"/>
                <a:gd name="T8" fmla="*/ 4 w 4"/>
                <a:gd name="T9" fmla="*/ 4 h 4"/>
                <a:gd name="T10" fmla="*/ 4 w 4"/>
                <a:gd name="T11" fmla="*/ 0 h 4"/>
              </a:gdLst>
              <a:ahLst/>
              <a:cxnLst>
                <a:cxn ang="0">
                  <a:pos x="T0" y="T1"/>
                </a:cxn>
                <a:cxn ang="0">
                  <a:pos x="T2" y="T3"/>
                </a:cxn>
                <a:cxn ang="0">
                  <a:pos x="T4" y="T5"/>
                </a:cxn>
                <a:cxn ang="0">
                  <a:pos x="T6" y="T7"/>
                </a:cxn>
                <a:cxn ang="0">
                  <a:pos x="T8" y="T9"/>
                </a:cxn>
                <a:cxn ang="0">
                  <a:pos x="T10" y="T11"/>
                </a:cxn>
              </a:cxnLst>
              <a:rect l="0" t="0" r="r" b="b"/>
              <a:pathLst>
                <a:path w="4" h="4">
                  <a:moveTo>
                    <a:pt x="4" y="0"/>
                  </a:moveTo>
                  <a:lnTo>
                    <a:pt x="4" y="0"/>
                  </a:lnTo>
                  <a:lnTo>
                    <a:pt x="0" y="0"/>
                  </a:lnTo>
                  <a:lnTo>
                    <a:pt x="0" y="4"/>
                  </a:lnTo>
                  <a:lnTo>
                    <a:pt x="4" y="4"/>
                  </a:lnTo>
                  <a:lnTo>
                    <a:pt x="4" y="0"/>
                  </a:lnTo>
                  <a:close/>
                </a:path>
              </a:pathLst>
            </a:custGeom>
            <a:grpFill/>
            <a:ln w="0">
              <a:noFill/>
              <a:prstDash val="solid"/>
              <a:round/>
              <a:headEnd/>
              <a:tailEnd/>
            </a:ln>
          </p:spPr>
          <p:txBody>
            <a:bodyPr/>
            <a:lstStyle/>
            <a:p>
              <a:pPr defTabSz="543689">
                <a:defRPr/>
              </a:pPr>
              <a:endParaRPr lang="zh-CN" altLang="en-US" sz="3201"/>
            </a:p>
          </p:txBody>
        </p:sp>
        <p:sp>
          <p:nvSpPr>
            <p:cNvPr id="142" name="Freeform 97"/>
            <p:cNvSpPr>
              <a:spLocks/>
            </p:cNvSpPr>
            <p:nvPr/>
          </p:nvSpPr>
          <p:spPr bwMode="auto">
            <a:xfrm>
              <a:off x="3975101" y="763589"/>
              <a:ext cx="3175" cy="4763"/>
            </a:xfrm>
            <a:custGeom>
              <a:avLst/>
              <a:gdLst>
                <a:gd name="T0" fmla="*/ 4 w 4"/>
                <a:gd name="T1" fmla="*/ 0 h 4"/>
                <a:gd name="T2" fmla="*/ 4 w 4"/>
                <a:gd name="T3" fmla="*/ 0 h 4"/>
                <a:gd name="T4" fmla="*/ 0 w 4"/>
                <a:gd name="T5" fmla="*/ 0 h 4"/>
                <a:gd name="T6" fmla="*/ 0 w 4"/>
                <a:gd name="T7" fmla="*/ 4 h 4"/>
                <a:gd name="T8" fmla="*/ 4 w 4"/>
                <a:gd name="T9" fmla="*/ 4 h 4"/>
                <a:gd name="T10" fmla="*/ 4 w 4"/>
                <a:gd name="T11" fmla="*/ 0 h 4"/>
              </a:gdLst>
              <a:ahLst/>
              <a:cxnLst>
                <a:cxn ang="0">
                  <a:pos x="T0" y="T1"/>
                </a:cxn>
                <a:cxn ang="0">
                  <a:pos x="T2" y="T3"/>
                </a:cxn>
                <a:cxn ang="0">
                  <a:pos x="T4" y="T5"/>
                </a:cxn>
                <a:cxn ang="0">
                  <a:pos x="T6" y="T7"/>
                </a:cxn>
                <a:cxn ang="0">
                  <a:pos x="T8" y="T9"/>
                </a:cxn>
                <a:cxn ang="0">
                  <a:pos x="T10" y="T11"/>
                </a:cxn>
              </a:cxnLst>
              <a:rect l="0" t="0" r="r" b="b"/>
              <a:pathLst>
                <a:path w="4" h="4">
                  <a:moveTo>
                    <a:pt x="4" y="0"/>
                  </a:moveTo>
                  <a:lnTo>
                    <a:pt x="4" y="0"/>
                  </a:lnTo>
                  <a:lnTo>
                    <a:pt x="0" y="0"/>
                  </a:lnTo>
                  <a:lnTo>
                    <a:pt x="0" y="4"/>
                  </a:lnTo>
                  <a:lnTo>
                    <a:pt x="4" y="4"/>
                  </a:lnTo>
                  <a:lnTo>
                    <a:pt x="4" y="0"/>
                  </a:lnTo>
                  <a:close/>
                </a:path>
              </a:pathLst>
            </a:custGeom>
            <a:grpFill/>
            <a:ln w="0">
              <a:noFill/>
              <a:prstDash val="solid"/>
              <a:round/>
              <a:headEnd/>
              <a:tailEnd/>
            </a:ln>
          </p:spPr>
          <p:txBody>
            <a:bodyPr/>
            <a:lstStyle/>
            <a:p>
              <a:pPr defTabSz="543689">
                <a:defRPr/>
              </a:pPr>
              <a:endParaRPr lang="zh-CN" altLang="en-US" sz="3201"/>
            </a:p>
          </p:txBody>
        </p:sp>
        <p:sp>
          <p:nvSpPr>
            <p:cNvPr id="143" name="Freeform 98"/>
            <p:cNvSpPr>
              <a:spLocks noEditPoints="1"/>
            </p:cNvSpPr>
            <p:nvPr/>
          </p:nvSpPr>
          <p:spPr bwMode="auto">
            <a:xfrm>
              <a:off x="3832226" y="749301"/>
              <a:ext cx="174625" cy="46038"/>
            </a:xfrm>
            <a:custGeom>
              <a:avLst/>
              <a:gdLst>
                <a:gd name="T0" fmla="*/ 198 w 205"/>
                <a:gd name="T1" fmla="*/ 25 h 53"/>
                <a:gd name="T2" fmla="*/ 198 w 205"/>
                <a:gd name="T3" fmla="*/ 25 h 53"/>
                <a:gd name="T4" fmla="*/ 110 w 205"/>
                <a:gd name="T5" fmla="*/ 25 h 53"/>
                <a:gd name="T6" fmla="*/ 110 w 205"/>
                <a:gd name="T7" fmla="*/ 22 h 53"/>
                <a:gd name="T8" fmla="*/ 165 w 205"/>
                <a:gd name="T9" fmla="*/ 22 h 53"/>
                <a:gd name="T10" fmla="*/ 165 w 205"/>
                <a:gd name="T11" fmla="*/ 3 h 53"/>
                <a:gd name="T12" fmla="*/ 198 w 205"/>
                <a:gd name="T13" fmla="*/ 3 h 53"/>
                <a:gd name="T14" fmla="*/ 198 w 205"/>
                <a:gd name="T15" fmla="*/ 25 h 53"/>
                <a:gd name="T16" fmla="*/ 198 w 205"/>
                <a:gd name="T17" fmla="*/ 50 h 53"/>
                <a:gd name="T18" fmla="*/ 198 w 205"/>
                <a:gd name="T19" fmla="*/ 50 h 53"/>
                <a:gd name="T20" fmla="*/ 110 w 205"/>
                <a:gd name="T21" fmla="*/ 50 h 53"/>
                <a:gd name="T22" fmla="*/ 110 w 205"/>
                <a:gd name="T23" fmla="*/ 47 h 53"/>
                <a:gd name="T24" fmla="*/ 165 w 205"/>
                <a:gd name="T25" fmla="*/ 47 h 53"/>
                <a:gd name="T26" fmla="*/ 165 w 205"/>
                <a:gd name="T27" fmla="*/ 28 h 53"/>
                <a:gd name="T28" fmla="*/ 198 w 205"/>
                <a:gd name="T29" fmla="*/ 28 h 53"/>
                <a:gd name="T30" fmla="*/ 198 w 205"/>
                <a:gd name="T31" fmla="*/ 50 h 53"/>
                <a:gd name="T32" fmla="*/ 0 w 205"/>
                <a:gd name="T33" fmla="*/ 53 h 53"/>
                <a:gd name="T34" fmla="*/ 0 w 205"/>
                <a:gd name="T35" fmla="*/ 53 h 53"/>
                <a:gd name="T36" fmla="*/ 205 w 205"/>
                <a:gd name="T37" fmla="*/ 53 h 53"/>
                <a:gd name="T38" fmla="*/ 205 w 205"/>
                <a:gd name="T39" fmla="*/ 0 h 53"/>
                <a:gd name="T40" fmla="*/ 0 w 205"/>
                <a:gd name="T41" fmla="*/ 0 h 53"/>
                <a:gd name="T42" fmla="*/ 0 w 205"/>
                <a:gd name="T43" fmla="*/ 5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05" h="53">
                  <a:moveTo>
                    <a:pt x="198" y="25"/>
                  </a:moveTo>
                  <a:lnTo>
                    <a:pt x="198" y="25"/>
                  </a:lnTo>
                  <a:lnTo>
                    <a:pt x="110" y="25"/>
                  </a:lnTo>
                  <a:lnTo>
                    <a:pt x="110" y="22"/>
                  </a:lnTo>
                  <a:lnTo>
                    <a:pt x="165" y="22"/>
                  </a:lnTo>
                  <a:lnTo>
                    <a:pt x="165" y="3"/>
                  </a:lnTo>
                  <a:lnTo>
                    <a:pt x="198" y="3"/>
                  </a:lnTo>
                  <a:lnTo>
                    <a:pt x="198" y="25"/>
                  </a:lnTo>
                  <a:close/>
                  <a:moveTo>
                    <a:pt x="198" y="50"/>
                  </a:moveTo>
                  <a:lnTo>
                    <a:pt x="198" y="50"/>
                  </a:lnTo>
                  <a:lnTo>
                    <a:pt x="110" y="50"/>
                  </a:lnTo>
                  <a:lnTo>
                    <a:pt x="110" y="47"/>
                  </a:lnTo>
                  <a:lnTo>
                    <a:pt x="165" y="47"/>
                  </a:lnTo>
                  <a:lnTo>
                    <a:pt x="165" y="28"/>
                  </a:lnTo>
                  <a:lnTo>
                    <a:pt x="198" y="28"/>
                  </a:lnTo>
                  <a:lnTo>
                    <a:pt x="198" y="50"/>
                  </a:lnTo>
                  <a:close/>
                  <a:moveTo>
                    <a:pt x="0" y="53"/>
                  </a:moveTo>
                  <a:lnTo>
                    <a:pt x="0" y="53"/>
                  </a:lnTo>
                  <a:lnTo>
                    <a:pt x="205" y="53"/>
                  </a:lnTo>
                  <a:lnTo>
                    <a:pt x="205" y="0"/>
                  </a:lnTo>
                  <a:lnTo>
                    <a:pt x="0" y="0"/>
                  </a:lnTo>
                  <a:lnTo>
                    <a:pt x="0" y="53"/>
                  </a:lnTo>
                  <a:close/>
                </a:path>
              </a:pathLst>
            </a:custGeom>
            <a:grpFill/>
            <a:ln w="0">
              <a:noFill/>
              <a:prstDash val="solid"/>
              <a:round/>
              <a:headEnd/>
              <a:tailEnd/>
            </a:ln>
          </p:spPr>
          <p:txBody>
            <a:bodyPr/>
            <a:lstStyle/>
            <a:p>
              <a:pPr defTabSz="543689">
                <a:defRPr/>
              </a:pPr>
              <a:endParaRPr lang="zh-CN" altLang="en-US" sz="3201"/>
            </a:p>
          </p:txBody>
        </p:sp>
        <p:sp>
          <p:nvSpPr>
            <p:cNvPr id="144" name="Freeform 99"/>
            <p:cNvSpPr>
              <a:spLocks/>
            </p:cNvSpPr>
            <p:nvPr/>
          </p:nvSpPr>
          <p:spPr bwMode="auto">
            <a:xfrm>
              <a:off x="4156076" y="781051"/>
              <a:ext cx="4763" cy="3175"/>
            </a:xfrm>
            <a:custGeom>
              <a:avLst/>
              <a:gdLst>
                <a:gd name="T0" fmla="*/ 5 w 5"/>
                <a:gd name="T1" fmla="*/ 0 h 4"/>
                <a:gd name="T2" fmla="*/ 5 w 5"/>
                <a:gd name="T3" fmla="*/ 0 h 4"/>
                <a:gd name="T4" fmla="*/ 0 w 5"/>
                <a:gd name="T5" fmla="*/ 0 h 4"/>
                <a:gd name="T6" fmla="*/ 0 w 5"/>
                <a:gd name="T7" fmla="*/ 4 h 4"/>
                <a:gd name="T8" fmla="*/ 5 w 5"/>
                <a:gd name="T9" fmla="*/ 4 h 4"/>
                <a:gd name="T10" fmla="*/ 5 w 5"/>
                <a:gd name="T11" fmla="*/ 0 h 4"/>
              </a:gdLst>
              <a:ahLst/>
              <a:cxnLst>
                <a:cxn ang="0">
                  <a:pos x="T0" y="T1"/>
                </a:cxn>
                <a:cxn ang="0">
                  <a:pos x="T2" y="T3"/>
                </a:cxn>
                <a:cxn ang="0">
                  <a:pos x="T4" y="T5"/>
                </a:cxn>
                <a:cxn ang="0">
                  <a:pos x="T6" y="T7"/>
                </a:cxn>
                <a:cxn ang="0">
                  <a:pos x="T8" y="T9"/>
                </a:cxn>
                <a:cxn ang="0">
                  <a:pos x="T10" y="T11"/>
                </a:cxn>
              </a:cxnLst>
              <a:rect l="0" t="0" r="r" b="b"/>
              <a:pathLst>
                <a:path w="5" h="4">
                  <a:moveTo>
                    <a:pt x="5" y="0"/>
                  </a:moveTo>
                  <a:lnTo>
                    <a:pt x="5" y="0"/>
                  </a:lnTo>
                  <a:lnTo>
                    <a:pt x="0" y="0"/>
                  </a:lnTo>
                  <a:lnTo>
                    <a:pt x="0" y="4"/>
                  </a:lnTo>
                  <a:lnTo>
                    <a:pt x="5" y="4"/>
                  </a:lnTo>
                  <a:lnTo>
                    <a:pt x="5" y="0"/>
                  </a:lnTo>
                  <a:close/>
                </a:path>
              </a:pathLst>
            </a:custGeom>
            <a:grpFill/>
            <a:ln w="0">
              <a:noFill/>
              <a:prstDash val="solid"/>
              <a:round/>
              <a:headEnd/>
              <a:tailEnd/>
            </a:ln>
          </p:spPr>
          <p:txBody>
            <a:bodyPr/>
            <a:lstStyle/>
            <a:p>
              <a:pPr defTabSz="543689">
                <a:defRPr/>
              </a:pPr>
              <a:endParaRPr lang="zh-CN" altLang="en-US" sz="3201"/>
            </a:p>
          </p:txBody>
        </p:sp>
        <p:sp>
          <p:nvSpPr>
            <p:cNvPr id="145" name="Freeform 100"/>
            <p:cNvSpPr>
              <a:spLocks/>
            </p:cNvSpPr>
            <p:nvPr/>
          </p:nvSpPr>
          <p:spPr bwMode="auto">
            <a:xfrm>
              <a:off x="4156076" y="755651"/>
              <a:ext cx="4763" cy="3175"/>
            </a:xfrm>
            <a:custGeom>
              <a:avLst/>
              <a:gdLst>
                <a:gd name="T0" fmla="*/ 5 w 5"/>
                <a:gd name="T1" fmla="*/ 0 h 4"/>
                <a:gd name="T2" fmla="*/ 5 w 5"/>
                <a:gd name="T3" fmla="*/ 0 h 4"/>
                <a:gd name="T4" fmla="*/ 0 w 5"/>
                <a:gd name="T5" fmla="*/ 0 h 4"/>
                <a:gd name="T6" fmla="*/ 0 w 5"/>
                <a:gd name="T7" fmla="*/ 4 h 4"/>
                <a:gd name="T8" fmla="*/ 5 w 5"/>
                <a:gd name="T9" fmla="*/ 4 h 4"/>
                <a:gd name="T10" fmla="*/ 5 w 5"/>
                <a:gd name="T11" fmla="*/ 0 h 4"/>
              </a:gdLst>
              <a:ahLst/>
              <a:cxnLst>
                <a:cxn ang="0">
                  <a:pos x="T0" y="T1"/>
                </a:cxn>
                <a:cxn ang="0">
                  <a:pos x="T2" y="T3"/>
                </a:cxn>
                <a:cxn ang="0">
                  <a:pos x="T4" y="T5"/>
                </a:cxn>
                <a:cxn ang="0">
                  <a:pos x="T6" y="T7"/>
                </a:cxn>
                <a:cxn ang="0">
                  <a:pos x="T8" y="T9"/>
                </a:cxn>
                <a:cxn ang="0">
                  <a:pos x="T10" y="T11"/>
                </a:cxn>
              </a:cxnLst>
              <a:rect l="0" t="0" r="r" b="b"/>
              <a:pathLst>
                <a:path w="5" h="4">
                  <a:moveTo>
                    <a:pt x="5" y="0"/>
                  </a:moveTo>
                  <a:lnTo>
                    <a:pt x="5" y="0"/>
                  </a:lnTo>
                  <a:lnTo>
                    <a:pt x="0" y="0"/>
                  </a:lnTo>
                  <a:lnTo>
                    <a:pt x="0" y="4"/>
                  </a:lnTo>
                  <a:lnTo>
                    <a:pt x="5" y="4"/>
                  </a:lnTo>
                  <a:lnTo>
                    <a:pt x="5" y="0"/>
                  </a:lnTo>
                  <a:close/>
                </a:path>
              </a:pathLst>
            </a:custGeom>
            <a:grpFill/>
            <a:ln w="0">
              <a:noFill/>
              <a:prstDash val="solid"/>
              <a:round/>
              <a:headEnd/>
              <a:tailEnd/>
            </a:ln>
          </p:spPr>
          <p:txBody>
            <a:bodyPr/>
            <a:lstStyle/>
            <a:p>
              <a:pPr defTabSz="543689">
                <a:defRPr/>
              </a:pPr>
              <a:endParaRPr lang="zh-CN" altLang="en-US" sz="3201"/>
            </a:p>
          </p:txBody>
        </p:sp>
        <p:sp>
          <p:nvSpPr>
            <p:cNvPr id="146" name="Freeform 101"/>
            <p:cNvSpPr>
              <a:spLocks/>
            </p:cNvSpPr>
            <p:nvPr/>
          </p:nvSpPr>
          <p:spPr bwMode="auto">
            <a:xfrm>
              <a:off x="4156076" y="776289"/>
              <a:ext cx="4763" cy="3175"/>
            </a:xfrm>
            <a:custGeom>
              <a:avLst/>
              <a:gdLst>
                <a:gd name="T0" fmla="*/ 5 w 5"/>
                <a:gd name="T1" fmla="*/ 0 h 4"/>
                <a:gd name="T2" fmla="*/ 5 w 5"/>
                <a:gd name="T3" fmla="*/ 0 h 4"/>
                <a:gd name="T4" fmla="*/ 0 w 5"/>
                <a:gd name="T5" fmla="*/ 0 h 4"/>
                <a:gd name="T6" fmla="*/ 0 w 5"/>
                <a:gd name="T7" fmla="*/ 4 h 4"/>
                <a:gd name="T8" fmla="*/ 5 w 5"/>
                <a:gd name="T9" fmla="*/ 4 h 4"/>
                <a:gd name="T10" fmla="*/ 5 w 5"/>
                <a:gd name="T11" fmla="*/ 0 h 4"/>
              </a:gdLst>
              <a:ahLst/>
              <a:cxnLst>
                <a:cxn ang="0">
                  <a:pos x="T0" y="T1"/>
                </a:cxn>
                <a:cxn ang="0">
                  <a:pos x="T2" y="T3"/>
                </a:cxn>
                <a:cxn ang="0">
                  <a:pos x="T4" y="T5"/>
                </a:cxn>
                <a:cxn ang="0">
                  <a:pos x="T6" y="T7"/>
                </a:cxn>
                <a:cxn ang="0">
                  <a:pos x="T8" y="T9"/>
                </a:cxn>
                <a:cxn ang="0">
                  <a:pos x="T10" y="T11"/>
                </a:cxn>
              </a:cxnLst>
              <a:rect l="0" t="0" r="r" b="b"/>
              <a:pathLst>
                <a:path w="5" h="4">
                  <a:moveTo>
                    <a:pt x="5" y="0"/>
                  </a:moveTo>
                  <a:lnTo>
                    <a:pt x="5" y="0"/>
                  </a:lnTo>
                  <a:lnTo>
                    <a:pt x="0" y="0"/>
                  </a:lnTo>
                  <a:lnTo>
                    <a:pt x="0" y="4"/>
                  </a:lnTo>
                  <a:lnTo>
                    <a:pt x="5" y="4"/>
                  </a:lnTo>
                  <a:lnTo>
                    <a:pt x="5" y="0"/>
                  </a:lnTo>
                  <a:close/>
                </a:path>
              </a:pathLst>
            </a:custGeom>
            <a:grpFill/>
            <a:ln w="0">
              <a:noFill/>
              <a:prstDash val="solid"/>
              <a:round/>
              <a:headEnd/>
              <a:tailEnd/>
            </a:ln>
          </p:spPr>
          <p:txBody>
            <a:bodyPr/>
            <a:lstStyle/>
            <a:p>
              <a:pPr defTabSz="543689">
                <a:defRPr/>
              </a:pPr>
              <a:endParaRPr lang="zh-CN" altLang="en-US" sz="3201"/>
            </a:p>
          </p:txBody>
        </p:sp>
        <p:sp>
          <p:nvSpPr>
            <p:cNvPr id="147" name="Freeform 102"/>
            <p:cNvSpPr>
              <a:spLocks/>
            </p:cNvSpPr>
            <p:nvPr/>
          </p:nvSpPr>
          <p:spPr bwMode="auto">
            <a:xfrm>
              <a:off x="4156076" y="785814"/>
              <a:ext cx="4763" cy="3175"/>
            </a:xfrm>
            <a:custGeom>
              <a:avLst/>
              <a:gdLst>
                <a:gd name="T0" fmla="*/ 5 w 5"/>
                <a:gd name="T1" fmla="*/ 0 h 4"/>
                <a:gd name="T2" fmla="*/ 5 w 5"/>
                <a:gd name="T3" fmla="*/ 0 h 4"/>
                <a:gd name="T4" fmla="*/ 0 w 5"/>
                <a:gd name="T5" fmla="*/ 0 h 4"/>
                <a:gd name="T6" fmla="*/ 0 w 5"/>
                <a:gd name="T7" fmla="*/ 4 h 4"/>
                <a:gd name="T8" fmla="*/ 5 w 5"/>
                <a:gd name="T9" fmla="*/ 4 h 4"/>
                <a:gd name="T10" fmla="*/ 5 w 5"/>
                <a:gd name="T11" fmla="*/ 0 h 4"/>
              </a:gdLst>
              <a:ahLst/>
              <a:cxnLst>
                <a:cxn ang="0">
                  <a:pos x="T0" y="T1"/>
                </a:cxn>
                <a:cxn ang="0">
                  <a:pos x="T2" y="T3"/>
                </a:cxn>
                <a:cxn ang="0">
                  <a:pos x="T4" y="T5"/>
                </a:cxn>
                <a:cxn ang="0">
                  <a:pos x="T6" y="T7"/>
                </a:cxn>
                <a:cxn ang="0">
                  <a:pos x="T8" y="T9"/>
                </a:cxn>
                <a:cxn ang="0">
                  <a:pos x="T10" y="T11"/>
                </a:cxn>
              </a:cxnLst>
              <a:rect l="0" t="0" r="r" b="b"/>
              <a:pathLst>
                <a:path w="5" h="4">
                  <a:moveTo>
                    <a:pt x="5" y="0"/>
                  </a:moveTo>
                  <a:lnTo>
                    <a:pt x="5" y="0"/>
                  </a:lnTo>
                  <a:lnTo>
                    <a:pt x="0" y="0"/>
                  </a:lnTo>
                  <a:lnTo>
                    <a:pt x="0" y="4"/>
                  </a:lnTo>
                  <a:lnTo>
                    <a:pt x="5" y="4"/>
                  </a:lnTo>
                  <a:lnTo>
                    <a:pt x="5" y="0"/>
                  </a:lnTo>
                  <a:close/>
                </a:path>
              </a:pathLst>
            </a:custGeom>
            <a:grpFill/>
            <a:ln w="0">
              <a:noFill/>
              <a:prstDash val="solid"/>
              <a:round/>
              <a:headEnd/>
              <a:tailEnd/>
            </a:ln>
          </p:spPr>
          <p:txBody>
            <a:bodyPr/>
            <a:lstStyle/>
            <a:p>
              <a:pPr defTabSz="543689">
                <a:defRPr/>
              </a:pPr>
              <a:endParaRPr lang="zh-CN" altLang="en-US" sz="3201"/>
            </a:p>
          </p:txBody>
        </p:sp>
        <p:sp>
          <p:nvSpPr>
            <p:cNvPr id="148" name="Freeform 103"/>
            <p:cNvSpPr>
              <a:spLocks/>
            </p:cNvSpPr>
            <p:nvPr/>
          </p:nvSpPr>
          <p:spPr bwMode="auto">
            <a:xfrm>
              <a:off x="4156076" y="758826"/>
              <a:ext cx="4763" cy="3175"/>
            </a:xfrm>
            <a:custGeom>
              <a:avLst/>
              <a:gdLst>
                <a:gd name="T0" fmla="*/ 5 w 5"/>
                <a:gd name="T1" fmla="*/ 0 h 4"/>
                <a:gd name="T2" fmla="*/ 5 w 5"/>
                <a:gd name="T3" fmla="*/ 0 h 4"/>
                <a:gd name="T4" fmla="*/ 0 w 5"/>
                <a:gd name="T5" fmla="*/ 0 h 4"/>
                <a:gd name="T6" fmla="*/ 0 w 5"/>
                <a:gd name="T7" fmla="*/ 4 h 4"/>
                <a:gd name="T8" fmla="*/ 5 w 5"/>
                <a:gd name="T9" fmla="*/ 4 h 4"/>
                <a:gd name="T10" fmla="*/ 5 w 5"/>
                <a:gd name="T11" fmla="*/ 0 h 4"/>
              </a:gdLst>
              <a:ahLst/>
              <a:cxnLst>
                <a:cxn ang="0">
                  <a:pos x="T0" y="T1"/>
                </a:cxn>
                <a:cxn ang="0">
                  <a:pos x="T2" y="T3"/>
                </a:cxn>
                <a:cxn ang="0">
                  <a:pos x="T4" y="T5"/>
                </a:cxn>
                <a:cxn ang="0">
                  <a:pos x="T6" y="T7"/>
                </a:cxn>
                <a:cxn ang="0">
                  <a:pos x="T8" y="T9"/>
                </a:cxn>
                <a:cxn ang="0">
                  <a:pos x="T10" y="T11"/>
                </a:cxn>
              </a:cxnLst>
              <a:rect l="0" t="0" r="r" b="b"/>
              <a:pathLst>
                <a:path w="5" h="4">
                  <a:moveTo>
                    <a:pt x="5" y="0"/>
                  </a:moveTo>
                  <a:lnTo>
                    <a:pt x="5" y="0"/>
                  </a:lnTo>
                  <a:lnTo>
                    <a:pt x="0" y="0"/>
                  </a:lnTo>
                  <a:lnTo>
                    <a:pt x="0" y="4"/>
                  </a:lnTo>
                  <a:lnTo>
                    <a:pt x="5" y="4"/>
                  </a:lnTo>
                  <a:lnTo>
                    <a:pt x="5" y="0"/>
                  </a:lnTo>
                  <a:close/>
                </a:path>
              </a:pathLst>
            </a:custGeom>
            <a:grpFill/>
            <a:ln w="0">
              <a:noFill/>
              <a:prstDash val="solid"/>
              <a:round/>
              <a:headEnd/>
              <a:tailEnd/>
            </a:ln>
          </p:spPr>
          <p:txBody>
            <a:bodyPr/>
            <a:lstStyle/>
            <a:p>
              <a:pPr defTabSz="543689">
                <a:defRPr/>
              </a:pPr>
              <a:endParaRPr lang="zh-CN" altLang="en-US" sz="3201"/>
            </a:p>
          </p:txBody>
        </p:sp>
        <p:sp>
          <p:nvSpPr>
            <p:cNvPr id="149" name="Freeform 104"/>
            <p:cNvSpPr>
              <a:spLocks/>
            </p:cNvSpPr>
            <p:nvPr/>
          </p:nvSpPr>
          <p:spPr bwMode="auto">
            <a:xfrm>
              <a:off x="4156076" y="763589"/>
              <a:ext cx="4763" cy="4763"/>
            </a:xfrm>
            <a:custGeom>
              <a:avLst/>
              <a:gdLst>
                <a:gd name="T0" fmla="*/ 5 w 5"/>
                <a:gd name="T1" fmla="*/ 0 h 4"/>
                <a:gd name="T2" fmla="*/ 5 w 5"/>
                <a:gd name="T3" fmla="*/ 0 h 4"/>
                <a:gd name="T4" fmla="*/ 0 w 5"/>
                <a:gd name="T5" fmla="*/ 0 h 4"/>
                <a:gd name="T6" fmla="*/ 0 w 5"/>
                <a:gd name="T7" fmla="*/ 4 h 4"/>
                <a:gd name="T8" fmla="*/ 5 w 5"/>
                <a:gd name="T9" fmla="*/ 4 h 4"/>
                <a:gd name="T10" fmla="*/ 5 w 5"/>
                <a:gd name="T11" fmla="*/ 0 h 4"/>
              </a:gdLst>
              <a:ahLst/>
              <a:cxnLst>
                <a:cxn ang="0">
                  <a:pos x="T0" y="T1"/>
                </a:cxn>
                <a:cxn ang="0">
                  <a:pos x="T2" y="T3"/>
                </a:cxn>
                <a:cxn ang="0">
                  <a:pos x="T4" y="T5"/>
                </a:cxn>
                <a:cxn ang="0">
                  <a:pos x="T6" y="T7"/>
                </a:cxn>
                <a:cxn ang="0">
                  <a:pos x="T8" y="T9"/>
                </a:cxn>
                <a:cxn ang="0">
                  <a:pos x="T10" y="T11"/>
                </a:cxn>
              </a:cxnLst>
              <a:rect l="0" t="0" r="r" b="b"/>
              <a:pathLst>
                <a:path w="5" h="4">
                  <a:moveTo>
                    <a:pt x="5" y="0"/>
                  </a:moveTo>
                  <a:lnTo>
                    <a:pt x="5" y="0"/>
                  </a:lnTo>
                  <a:lnTo>
                    <a:pt x="0" y="0"/>
                  </a:lnTo>
                  <a:lnTo>
                    <a:pt x="0" y="4"/>
                  </a:lnTo>
                  <a:lnTo>
                    <a:pt x="5" y="4"/>
                  </a:lnTo>
                  <a:lnTo>
                    <a:pt x="5" y="0"/>
                  </a:lnTo>
                  <a:close/>
                </a:path>
              </a:pathLst>
            </a:custGeom>
            <a:grpFill/>
            <a:ln w="0">
              <a:noFill/>
              <a:prstDash val="solid"/>
              <a:round/>
              <a:headEnd/>
              <a:tailEnd/>
            </a:ln>
          </p:spPr>
          <p:txBody>
            <a:bodyPr/>
            <a:lstStyle/>
            <a:p>
              <a:pPr defTabSz="543689">
                <a:defRPr/>
              </a:pPr>
              <a:endParaRPr lang="zh-CN" altLang="en-US" sz="3201"/>
            </a:p>
          </p:txBody>
        </p:sp>
        <p:sp>
          <p:nvSpPr>
            <p:cNvPr id="150" name="Freeform 105"/>
            <p:cNvSpPr>
              <a:spLocks noEditPoints="1"/>
            </p:cNvSpPr>
            <p:nvPr/>
          </p:nvSpPr>
          <p:spPr bwMode="auto">
            <a:xfrm>
              <a:off x="4013201" y="749301"/>
              <a:ext cx="174625" cy="46038"/>
            </a:xfrm>
            <a:custGeom>
              <a:avLst/>
              <a:gdLst>
                <a:gd name="T0" fmla="*/ 198 w 204"/>
                <a:gd name="T1" fmla="*/ 25 h 53"/>
                <a:gd name="T2" fmla="*/ 198 w 204"/>
                <a:gd name="T3" fmla="*/ 25 h 53"/>
                <a:gd name="T4" fmla="*/ 110 w 204"/>
                <a:gd name="T5" fmla="*/ 25 h 53"/>
                <a:gd name="T6" fmla="*/ 110 w 204"/>
                <a:gd name="T7" fmla="*/ 22 h 53"/>
                <a:gd name="T8" fmla="*/ 164 w 204"/>
                <a:gd name="T9" fmla="*/ 22 h 53"/>
                <a:gd name="T10" fmla="*/ 164 w 204"/>
                <a:gd name="T11" fmla="*/ 3 h 53"/>
                <a:gd name="T12" fmla="*/ 198 w 204"/>
                <a:gd name="T13" fmla="*/ 3 h 53"/>
                <a:gd name="T14" fmla="*/ 198 w 204"/>
                <a:gd name="T15" fmla="*/ 25 h 53"/>
                <a:gd name="T16" fmla="*/ 198 w 204"/>
                <a:gd name="T17" fmla="*/ 50 h 53"/>
                <a:gd name="T18" fmla="*/ 198 w 204"/>
                <a:gd name="T19" fmla="*/ 50 h 53"/>
                <a:gd name="T20" fmla="*/ 110 w 204"/>
                <a:gd name="T21" fmla="*/ 50 h 53"/>
                <a:gd name="T22" fmla="*/ 110 w 204"/>
                <a:gd name="T23" fmla="*/ 47 h 53"/>
                <a:gd name="T24" fmla="*/ 164 w 204"/>
                <a:gd name="T25" fmla="*/ 47 h 53"/>
                <a:gd name="T26" fmla="*/ 164 w 204"/>
                <a:gd name="T27" fmla="*/ 28 h 53"/>
                <a:gd name="T28" fmla="*/ 198 w 204"/>
                <a:gd name="T29" fmla="*/ 28 h 53"/>
                <a:gd name="T30" fmla="*/ 198 w 204"/>
                <a:gd name="T31" fmla="*/ 50 h 53"/>
                <a:gd name="T32" fmla="*/ 0 w 204"/>
                <a:gd name="T33" fmla="*/ 53 h 53"/>
                <a:gd name="T34" fmla="*/ 0 w 204"/>
                <a:gd name="T35" fmla="*/ 53 h 53"/>
                <a:gd name="T36" fmla="*/ 204 w 204"/>
                <a:gd name="T37" fmla="*/ 53 h 53"/>
                <a:gd name="T38" fmla="*/ 204 w 204"/>
                <a:gd name="T39" fmla="*/ 0 h 53"/>
                <a:gd name="T40" fmla="*/ 0 w 204"/>
                <a:gd name="T41" fmla="*/ 0 h 53"/>
                <a:gd name="T42" fmla="*/ 0 w 204"/>
                <a:gd name="T43" fmla="*/ 5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04" h="53">
                  <a:moveTo>
                    <a:pt x="198" y="25"/>
                  </a:moveTo>
                  <a:lnTo>
                    <a:pt x="198" y="25"/>
                  </a:lnTo>
                  <a:lnTo>
                    <a:pt x="110" y="25"/>
                  </a:lnTo>
                  <a:lnTo>
                    <a:pt x="110" y="22"/>
                  </a:lnTo>
                  <a:lnTo>
                    <a:pt x="164" y="22"/>
                  </a:lnTo>
                  <a:lnTo>
                    <a:pt x="164" y="3"/>
                  </a:lnTo>
                  <a:lnTo>
                    <a:pt x="198" y="3"/>
                  </a:lnTo>
                  <a:lnTo>
                    <a:pt x="198" y="25"/>
                  </a:lnTo>
                  <a:close/>
                  <a:moveTo>
                    <a:pt x="198" y="50"/>
                  </a:moveTo>
                  <a:lnTo>
                    <a:pt x="198" y="50"/>
                  </a:lnTo>
                  <a:lnTo>
                    <a:pt x="110" y="50"/>
                  </a:lnTo>
                  <a:lnTo>
                    <a:pt x="110" y="47"/>
                  </a:lnTo>
                  <a:lnTo>
                    <a:pt x="164" y="47"/>
                  </a:lnTo>
                  <a:lnTo>
                    <a:pt x="164" y="28"/>
                  </a:lnTo>
                  <a:lnTo>
                    <a:pt x="198" y="28"/>
                  </a:lnTo>
                  <a:lnTo>
                    <a:pt x="198" y="50"/>
                  </a:lnTo>
                  <a:close/>
                  <a:moveTo>
                    <a:pt x="0" y="53"/>
                  </a:moveTo>
                  <a:lnTo>
                    <a:pt x="0" y="53"/>
                  </a:lnTo>
                  <a:lnTo>
                    <a:pt x="204" y="53"/>
                  </a:lnTo>
                  <a:lnTo>
                    <a:pt x="204" y="0"/>
                  </a:lnTo>
                  <a:lnTo>
                    <a:pt x="0" y="0"/>
                  </a:lnTo>
                  <a:lnTo>
                    <a:pt x="0" y="53"/>
                  </a:lnTo>
                  <a:close/>
                </a:path>
              </a:pathLst>
            </a:custGeom>
            <a:grpFill/>
            <a:ln w="0">
              <a:noFill/>
              <a:prstDash val="solid"/>
              <a:round/>
              <a:headEnd/>
              <a:tailEnd/>
            </a:ln>
          </p:spPr>
          <p:txBody>
            <a:bodyPr/>
            <a:lstStyle/>
            <a:p>
              <a:pPr defTabSz="543689">
                <a:defRPr/>
              </a:pPr>
              <a:endParaRPr lang="zh-CN" altLang="en-US" sz="3201"/>
            </a:p>
          </p:txBody>
        </p:sp>
        <p:sp>
          <p:nvSpPr>
            <p:cNvPr id="151" name="Freeform 106"/>
            <p:cNvSpPr>
              <a:spLocks/>
            </p:cNvSpPr>
            <p:nvPr/>
          </p:nvSpPr>
          <p:spPr bwMode="auto">
            <a:xfrm>
              <a:off x="3975101" y="833439"/>
              <a:ext cx="3175" cy="3175"/>
            </a:xfrm>
            <a:custGeom>
              <a:avLst/>
              <a:gdLst>
                <a:gd name="T0" fmla="*/ 4 w 4"/>
                <a:gd name="T1" fmla="*/ 0 h 4"/>
                <a:gd name="T2" fmla="*/ 4 w 4"/>
                <a:gd name="T3" fmla="*/ 0 h 4"/>
                <a:gd name="T4" fmla="*/ 0 w 4"/>
                <a:gd name="T5" fmla="*/ 0 h 4"/>
                <a:gd name="T6" fmla="*/ 0 w 4"/>
                <a:gd name="T7" fmla="*/ 4 h 4"/>
                <a:gd name="T8" fmla="*/ 4 w 4"/>
                <a:gd name="T9" fmla="*/ 4 h 4"/>
                <a:gd name="T10" fmla="*/ 4 w 4"/>
                <a:gd name="T11" fmla="*/ 0 h 4"/>
              </a:gdLst>
              <a:ahLst/>
              <a:cxnLst>
                <a:cxn ang="0">
                  <a:pos x="T0" y="T1"/>
                </a:cxn>
                <a:cxn ang="0">
                  <a:pos x="T2" y="T3"/>
                </a:cxn>
                <a:cxn ang="0">
                  <a:pos x="T4" y="T5"/>
                </a:cxn>
                <a:cxn ang="0">
                  <a:pos x="T6" y="T7"/>
                </a:cxn>
                <a:cxn ang="0">
                  <a:pos x="T8" y="T9"/>
                </a:cxn>
                <a:cxn ang="0">
                  <a:pos x="T10" y="T11"/>
                </a:cxn>
              </a:cxnLst>
              <a:rect l="0" t="0" r="r" b="b"/>
              <a:pathLst>
                <a:path w="4" h="4">
                  <a:moveTo>
                    <a:pt x="4" y="0"/>
                  </a:moveTo>
                  <a:lnTo>
                    <a:pt x="4" y="0"/>
                  </a:lnTo>
                  <a:lnTo>
                    <a:pt x="0" y="0"/>
                  </a:lnTo>
                  <a:lnTo>
                    <a:pt x="0" y="4"/>
                  </a:lnTo>
                  <a:lnTo>
                    <a:pt x="4" y="4"/>
                  </a:lnTo>
                  <a:lnTo>
                    <a:pt x="4" y="0"/>
                  </a:lnTo>
                  <a:close/>
                </a:path>
              </a:pathLst>
            </a:custGeom>
            <a:grpFill/>
            <a:ln w="0">
              <a:noFill/>
              <a:prstDash val="solid"/>
              <a:round/>
              <a:headEnd/>
              <a:tailEnd/>
            </a:ln>
          </p:spPr>
          <p:txBody>
            <a:bodyPr/>
            <a:lstStyle/>
            <a:p>
              <a:pPr defTabSz="543689">
                <a:defRPr/>
              </a:pPr>
              <a:endParaRPr lang="zh-CN" altLang="en-US" sz="3201"/>
            </a:p>
          </p:txBody>
        </p:sp>
        <p:sp>
          <p:nvSpPr>
            <p:cNvPr id="152" name="Freeform 107"/>
            <p:cNvSpPr>
              <a:spLocks/>
            </p:cNvSpPr>
            <p:nvPr/>
          </p:nvSpPr>
          <p:spPr bwMode="auto">
            <a:xfrm>
              <a:off x="3975101" y="808039"/>
              <a:ext cx="3175" cy="3175"/>
            </a:xfrm>
            <a:custGeom>
              <a:avLst/>
              <a:gdLst>
                <a:gd name="T0" fmla="*/ 4 w 4"/>
                <a:gd name="T1" fmla="*/ 0 h 4"/>
                <a:gd name="T2" fmla="*/ 4 w 4"/>
                <a:gd name="T3" fmla="*/ 0 h 4"/>
                <a:gd name="T4" fmla="*/ 0 w 4"/>
                <a:gd name="T5" fmla="*/ 0 h 4"/>
                <a:gd name="T6" fmla="*/ 0 w 4"/>
                <a:gd name="T7" fmla="*/ 4 h 4"/>
                <a:gd name="T8" fmla="*/ 4 w 4"/>
                <a:gd name="T9" fmla="*/ 4 h 4"/>
                <a:gd name="T10" fmla="*/ 4 w 4"/>
                <a:gd name="T11" fmla="*/ 0 h 4"/>
              </a:gdLst>
              <a:ahLst/>
              <a:cxnLst>
                <a:cxn ang="0">
                  <a:pos x="T0" y="T1"/>
                </a:cxn>
                <a:cxn ang="0">
                  <a:pos x="T2" y="T3"/>
                </a:cxn>
                <a:cxn ang="0">
                  <a:pos x="T4" y="T5"/>
                </a:cxn>
                <a:cxn ang="0">
                  <a:pos x="T6" y="T7"/>
                </a:cxn>
                <a:cxn ang="0">
                  <a:pos x="T8" y="T9"/>
                </a:cxn>
                <a:cxn ang="0">
                  <a:pos x="T10" y="T11"/>
                </a:cxn>
              </a:cxnLst>
              <a:rect l="0" t="0" r="r" b="b"/>
              <a:pathLst>
                <a:path w="4" h="4">
                  <a:moveTo>
                    <a:pt x="4" y="0"/>
                  </a:moveTo>
                  <a:lnTo>
                    <a:pt x="4" y="0"/>
                  </a:lnTo>
                  <a:lnTo>
                    <a:pt x="0" y="0"/>
                  </a:lnTo>
                  <a:lnTo>
                    <a:pt x="0" y="4"/>
                  </a:lnTo>
                  <a:lnTo>
                    <a:pt x="4" y="4"/>
                  </a:lnTo>
                  <a:lnTo>
                    <a:pt x="4" y="0"/>
                  </a:lnTo>
                  <a:close/>
                </a:path>
              </a:pathLst>
            </a:custGeom>
            <a:grpFill/>
            <a:ln w="0">
              <a:noFill/>
              <a:prstDash val="solid"/>
              <a:round/>
              <a:headEnd/>
              <a:tailEnd/>
            </a:ln>
          </p:spPr>
          <p:txBody>
            <a:bodyPr/>
            <a:lstStyle/>
            <a:p>
              <a:pPr defTabSz="543689">
                <a:defRPr/>
              </a:pPr>
              <a:endParaRPr lang="zh-CN" altLang="en-US" sz="3201"/>
            </a:p>
          </p:txBody>
        </p:sp>
        <p:sp>
          <p:nvSpPr>
            <p:cNvPr id="153" name="Freeform 108"/>
            <p:cNvSpPr>
              <a:spLocks/>
            </p:cNvSpPr>
            <p:nvPr/>
          </p:nvSpPr>
          <p:spPr bwMode="auto">
            <a:xfrm>
              <a:off x="3975101" y="828676"/>
              <a:ext cx="3175" cy="3175"/>
            </a:xfrm>
            <a:custGeom>
              <a:avLst/>
              <a:gdLst>
                <a:gd name="T0" fmla="*/ 4 w 4"/>
                <a:gd name="T1" fmla="*/ 0 h 4"/>
                <a:gd name="T2" fmla="*/ 4 w 4"/>
                <a:gd name="T3" fmla="*/ 0 h 4"/>
                <a:gd name="T4" fmla="*/ 0 w 4"/>
                <a:gd name="T5" fmla="*/ 0 h 4"/>
                <a:gd name="T6" fmla="*/ 0 w 4"/>
                <a:gd name="T7" fmla="*/ 4 h 4"/>
                <a:gd name="T8" fmla="*/ 4 w 4"/>
                <a:gd name="T9" fmla="*/ 4 h 4"/>
                <a:gd name="T10" fmla="*/ 4 w 4"/>
                <a:gd name="T11" fmla="*/ 0 h 4"/>
              </a:gdLst>
              <a:ahLst/>
              <a:cxnLst>
                <a:cxn ang="0">
                  <a:pos x="T0" y="T1"/>
                </a:cxn>
                <a:cxn ang="0">
                  <a:pos x="T2" y="T3"/>
                </a:cxn>
                <a:cxn ang="0">
                  <a:pos x="T4" y="T5"/>
                </a:cxn>
                <a:cxn ang="0">
                  <a:pos x="T6" y="T7"/>
                </a:cxn>
                <a:cxn ang="0">
                  <a:pos x="T8" y="T9"/>
                </a:cxn>
                <a:cxn ang="0">
                  <a:pos x="T10" y="T11"/>
                </a:cxn>
              </a:cxnLst>
              <a:rect l="0" t="0" r="r" b="b"/>
              <a:pathLst>
                <a:path w="4" h="4">
                  <a:moveTo>
                    <a:pt x="4" y="0"/>
                  </a:moveTo>
                  <a:lnTo>
                    <a:pt x="4" y="0"/>
                  </a:lnTo>
                  <a:lnTo>
                    <a:pt x="0" y="0"/>
                  </a:lnTo>
                  <a:lnTo>
                    <a:pt x="0" y="4"/>
                  </a:lnTo>
                  <a:lnTo>
                    <a:pt x="4" y="4"/>
                  </a:lnTo>
                  <a:lnTo>
                    <a:pt x="4" y="0"/>
                  </a:lnTo>
                  <a:close/>
                </a:path>
              </a:pathLst>
            </a:custGeom>
            <a:grpFill/>
            <a:ln w="0">
              <a:noFill/>
              <a:prstDash val="solid"/>
              <a:round/>
              <a:headEnd/>
              <a:tailEnd/>
            </a:ln>
          </p:spPr>
          <p:txBody>
            <a:bodyPr/>
            <a:lstStyle/>
            <a:p>
              <a:pPr defTabSz="543689">
                <a:defRPr/>
              </a:pPr>
              <a:endParaRPr lang="zh-CN" altLang="en-US" sz="3201"/>
            </a:p>
          </p:txBody>
        </p:sp>
        <p:sp>
          <p:nvSpPr>
            <p:cNvPr id="154" name="Freeform 109"/>
            <p:cNvSpPr>
              <a:spLocks/>
            </p:cNvSpPr>
            <p:nvPr/>
          </p:nvSpPr>
          <p:spPr bwMode="auto">
            <a:xfrm>
              <a:off x="3975101" y="838201"/>
              <a:ext cx="3175" cy="3175"/>
            </a:xfrm>
            <a:custGeom>
              <a:avLst/>
              <a:gdLst>
                <a:gd name="T0" fmla="*/ 4 w 4"/>
                <a:gd name="T1" fmla="*/ 0 h 4"/>
                <a:gd name="T2" fmla="*/ 4 w 4"/>
                <a:gd name="T3" fmla="*/ 0 h 4"/>
                <a:gd name="T4" fmla="*/ 0 w 4"/>
                <a:gd name="T5" fmla="*/ 0 h 4"/>
                <a:gd name="T6" fmla="*/ 0 w 4"/>
                <a:gd name="T7" fmla="*/ 4 h 4"/>
                <a:gd name="T8" fmla="*/ 4 w 4"/>
                <a:gd name="T9" fmla="*/ 4 h 4"/>
                <a:gd name="T10" fmla="*/ 4 w 4"/>
                <a:gd name="T11" fmla="*/ 0 h 4"/>
              </a:gdLst>
              <a:ahLst/>
              <a:cxnLst>
                <a:cxn ang="0">
                  <a:pos x="T0" y="T1"/>
                </a:cxn>
                <a:cxn ang="0">
                  <a:pos x="T2" y="T3"/>
                </a:cxn>
                <a:cxn ang="0">
                  <a:pos x="T4" y="T5"/>
                </a:cxn>
                <a:cxn ang="0">
                  <a:pos x="T6" y="T7"/>
                </a:cxn>
                <a:cxn ang="0">
                  <a:pos x="T8" y="T9"/>
                </a:cxn>
                <a:cxn ang="0">
                  <a:pos x="T10" y="T11"/>
                </a:cxn>
              </a:cxnLst>
              <a:rect l="0" t="0" r="r" b="b"/>
              <a:pathLst>
                <a:path w="4" h="4">
                  <a:moveTo>
                    <a:pt x="4" y="0"/>
                  </a:moveTo>
                  <a:lnTo>
                    <a:pt x="4" y="0"/>
                  </a:lnTo>
                  <a:lnTo>
                    <a:pt x="0" y="0"/>
                  </a:lnTo>
                  <a:lnTo>
                    <a:pt x="0" y="4"/>
                  </a:lnTo>
                  <a:lnTo>
                    <a:pt x="4" y="4"/>
                  </a:lnTo>
                  <a:lnTo>
                    <a:pt x="4" y="0"/>
                  </a:lnTo>
                  <a:close/>
                </a:path>
              </a:pathLst>
            </a:custGeom>
            <a:grpFill/>
            <a:ln w="0">
              <a:noFill/>
              <a:prstDash val="solid"/>
              <a:round/>
              <a:headEnd/>
              <a:tailEnd/>
            </a:ln>
          </p:spPr>
          <p:txBody>
            <a:bodyPr/>
            <a:lstStyle/>
            <a:p>
              <a:pPr defTabSz="543689">
                <a:defRPr/>
              </a:pPr>
              <a:endParaRPr lang="zh-CN" altLang="en-US" sz="3201"/>
            </a:p>
          </p:txBody>
        </p:sp>
        <p:sp>
          <p:nvSpPr>
            <p:cNvPr id="155" name="Freeform 110"/>
            <p:cNvSpPr>
              <a:spLocks/>
            </p:cNvSpPr>
            <p:nvPr/>
          </p:nvSpPr>
          <p:spPr bwMode="auto">
            <a:xfrm>
              <a:off x="3975101" y="812801"/>
              <a:ext cx="3175" cy="3175"/>
            </a:xfrm>
            <a:custGeom>
              <a:avLst/>
              <a:gdLst>
                <a:gd name="T0" fmla="*/ 4 w 4"/>
                <a:gd name="T1" fmla="*/ 0 h 3"/>
                <a:gd name="T2" fmla="*/ 4 w 4"/>
                <a:gd name="T3" fmla="*/ 0 h 3"/>
                <a:gd name="T4" fmla="*/ 0 w 4"/>
                <a:gd name="T5" fmla="*/ 0 h 3"/>
                <a:gd name="T6" fmla="*/ 0 w 4"/>
                <a:gd name="T7" fmla="*/ 3 h 3"/>
                <a:gd name="T8" fmla="*/ 4 w 4"/>
                <a:gd name="T9" fmla="*/ 3 h 3"/>
                <a:gd name="T10" fmla="*/ 4 w 4"/>
                <a:gd name="T11" fmla="*/ 0 h 3"/>
              </a:gdLst>
              <a:ahLst/>
              <a:cxnLst>
                <a:cxn ang="0">
                  <a:pos x="T0" y="T1"/>
                </a:cxn>
                <a:cxn ang="0">
                  <a:pos x="T2" y="T3"/>
                </a:cxn>
                <a:cxn ang="0">
                  <a:pos x="T4" y="T5"/>
                </a:cxn>
                <a:cxn ang="0">
                  <a:pos x="T6" y="T7"/>
                </a:cxn>
                <a:cxn ang="0">
                  <a:pos x="T8" y="T9"/>
                </a:cxn>
                <a:cxn ang="0">
                  <a:pos x="T10" y="T11"/>
                </a:cxn>
              </a:cxnLst>
              <a:rect l="0" t="0" r="r" b="b"/>
              <a:pathLst>
                <a:path w="4" h="3">
                  <a:moveTo>
                    <a:pt x="4" y="0"/>
                  </a:moveTo>
                  <a:lnTo>
                    <a:pt x="4" y="0"/>
                  </a:lnTo>
                  <a:lnTo>
                    <a:pt x="0" y="0"/>
                  </a:lnTo>
                  <a:lnTo>
                    <a:pt x="0" y="3"/>
                  </a:lnTo>
                  <a:lnTo>
                    <a:pt x="4" y="3"/>
                  </a:lnTo>
                  <a:lnTo>
                    <a:pt x="4" y="0"/>
                  </a:lnTo>
                  <a:close/>
                </a:path>
              </a:pathLst>
            </a:custGeom>
            <a:grpFill/>
            <a:ln w="0">
              <a:noFill/>
              <a:prstDash val="solid"/>
              <a:round/>
              <a:headEnd/>
              <a:tailEnd/>
            </a:ln>
          </p:spPr>
          <p:txBody>
            <a:bodyPr/>
            <a:lstStyle/>
            <a:p>
              <a:pPr defTabSz="543689">
                <a:defRPr/>
              </a:pPr>
              <a:endParaRPr lang="zh-CN" altLang="en-US" sz="3201"/>
            </a:p>
          </p:txBody>
        </p:sp>
        <p:sp>
          <p:nvSpPr>
            <p:cNvPr id="156" name="Freeform 111"/>
            <p:cNvSpPr>
              <a:spLocks/>
            </p:cNvSpPr>
            <p:nvPr/>
          </p:nvSpPr>
          <p:spPr bwMode="auto">
            <a:xfrm>
              <a:off x="3975101" y="817564"/>
              <a:ext cx="3175" cy="3175"/>
            </a:xfrm>
            <a:custGeom>
              <a:avLst/>
              <a:gdLst>
                <a:gd name="T0" fmla="*/ 4 w 4"/>
                <a:gd name="T1" fmla="*/ 0 h 4"/>
                <a:gd name="T2" fmla="*/ 4 w 4"/>
                <a:gd name="T3" fmla="*/ 0 h 4"/>
                <a:gd name="T4" fmla="*/ 0 w 4"/>
                <a:gd name="T5" fmla="*/ 0 h 4"/>
                <a:gd name="T6" fmla="*/ 0 w 4"/>
                <a:gd name="T7" fmla="*/ 4 h 4"/>
                <a:gd name="T8" fmla="*/ 4 w 4"/>
                <a:gd name="T9" fmla="*/ 4 h 4"/>
                <a:gd name="T10" fmla="*/ 4 w 4"/>
                <a:gd name="T11" fmla="*/ 0 h 4"/>
              </a:gdLst>
              <a:ahLst/>
              <a:cxnLst>
                <a:cxn ang="0">
                  <a:pos x="T0" y="T1"/>
                </a:cxn>
                <a:cxn ang="0">
                  <a:pos x="T2" y="T3"/>
                </a:cxn>
                <a:cxn ang="0">
                  <a:pos x="T4" y="T5"/>
                </a:cxn>
                <a:cxn ang="0">
                  <a:pos x="T6" y="T7"/>
                </a:cxn>
                <a:cxn ang="0">
                  <a:pos x="T8" y="T9"/>
                </a:cxn>
                <a:cxn ang="0">
                  <a:pos x="T10" y="T11"/>
                </a:cxn>
              </a:cxnLst>
              <a:rect l="0" t="0" r="r" b="b"/>
              <a:pathLst>
                <a:path w="4" h="4">
                  <a:moveTo>
                    <a:pt x="4" y="0"/>
                  </a:moveTo>
                  <a:lnTo>
                    <a:pt x="4" y="0"/>
                  </a:lnTo>
                  <a:lnTo>
                    <a:pt x="0" y="0"/>
                  </a:lnTo>
                  <a:lnTo>
                    <a:pt x="0" y="4"/>
                  </a:lnTo>
                  <a:lnTo>
                    <a:pt x="4" y="4"/>
                  </a:lnTo>
                  <a:lnTo>
                    <a:pt x="4" y="0"/>
                  </a:lnTo>
                  <a:close/>
                </a:path>
              </a:pathLst>
            </a:custGeom>
            <a:grpFill/>
            <a:ln w="0">
              <a:noFill/>
              <a:prstDash val="solid"/>
              <a:round/>
              <a:headEnd/>
              <a:tailEnd/>
            </a:ln>
          </p:spPr>
          <p:txBody>
            <a:bodyPr/>
            <a:lstStyle/>
            <a:p>
              <a:pPr defTabSz="543689">
                <a:defRPr/>
              </a:pPr>
              <a:endParaRPr lang="zh-CN" altLang="en-US" sz="3201"/>
            </a:p>
          </p:txBody>
        </p:sp>
        <p:sp>
          <p:nvSpPr>
            <p:cNvPr id="157" name="Freeform 112"/>
            <p:cNvSpPr>
              <a:spLocks noEditPoints="1"/>
            </p:cNvSpPr>
            <p:nvPr/>
          </p:nvSpPr>
          <p:spPr bwMode="auto">
            <a:xfrm>
              <a:off x="3832226" y="803276"/>
              <a:ext cx="174625" cy="44450"/>
            </a:xfrm>
            <a:custGeom>
              <a:avLst/>
              <a:gdLst>
                <a:gd name="T0" fmla="*/ 198 w 205"/>
                <a:gd name="T1" fmla="*/ 25 h 53"/>
                <a:gd name="T2" fmla="*/ 198 w 205"/>
                <a:gd name="T3" fmla="*/ 25 h 53"/>
                <a:gd name="T4" fmla="*/ 110 w 205"/>
                <a:gd name="T5" fmla="*/ 25 h 53"/>
                <a:gd name="T6" fmla="*/ 110 w 205"/>
                <a:gd name="T7" fmla="*/ 22 h 53"/>
                <a:gd name="T8" fmla="*/ 165 w 205"/>
                <a:gd name="T9" fmla="*/ 22 h 53"/>
                <a:gd name="T10" fmla="*/ 165 w 205"/>
                <a:gd name="T11" fmla="*/ 3 h 53"/>
                <a:gd name="T12" fmla="*/ 198 w 205"/>
                <a:gd name="T13" fmla="*/ 3 h 53"/>
                <a:gd name="T14" fmla="*/ 198 w 205"/>
                <a:gd name="T15" fmla="*/ 25 h 53"/>
                <a:gd name="T16" fmla="*/ 198 w 205"/>
                <a:gd name="T17" fmla="*/ 50 h 53"/>
                <a:gd name="T18" fmla="*/ 198 w 205"/>
                <a:gd name="T19" fmla="*/ 50 h 53"/>
                <a:gd name="T20" fmla="*/ 110 w 205"/>
                <a:gd name="T21" fmla="*/ 50 h 53"/>
                <a:gd name="T22" fmla="*/ 110 w 205"/>
                <a:gd name="T23" fmla="*/ 47 h 53"/>
                <a:gd name="T24" fmla="*/ 165 w 205"/>
                <a:gd name="T25" fmla="*/ 47 h 53"/>
                <a:gd name="T26" fmla="*/ 165 w 205"/>
                <a:gd name="T27" fmla="*/ 28 h 53"/>
                <a:gd name="T28" fmla="*/ 198 w 205"/>
                <a:gd name="T29" fmla="*/ 28 h 53"/>
                <a:gd name="T30" fmla="*/ 198 w 205"/>
                <a:gd name="T31" fmla="*/ 50 h 53"/>
                <a:gd name="T32" fmla="*/ 0 w 205"/>
                <a:gd name="T33" fmla="*/ 53 h 53"/>
                <a:gd name="T34" fmla="*/ 0 w 205"/>
                <a:gd name="T35" fmla="*/ 53 h 53"/>
                <a:gd name="T36" fmla="*/ 205 w 205"/>
                <a:gd name="T37" fmla="*/ 53 h 53"/>
                <a:gd name="T38" fmla="*/ 205 w 205"/>
                <a:gd name="T39" fmla="*/ 0 h 53"/>
                <a:gd name="T40" fmla="*/ 0 w 205"/>
                <a:gd name="T41" fmla="*/ 0 h 53"/>
                <a:gd name="T42" fmla="*/ 0 w 205"/>
                <a:gd name="T43" fmla="*/ 5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05" h="53">
                  <a:moveTo>
                    <a:pt x="198" y="25"/>
                  </a:moveTo>
                  <a:lnTo>
                    <a:pt x="198" y="25"/>
                  </a:lnTo>
                  <a:lnTo>
                    <a:pt x="110" y="25"/>
                  </a:lnTo>
                  <a:lnTo>
                    <a:pt x="110" y="22"/>
                  </a:lnTo>
                  <a:lnTo>
                    <a:pt x="165" y="22"/>
                  </a:lnTo>
                  <a:lnTo>
                    <a:pt x="165" y="3"/>
                  </a:lnTo>
                  <a:lnTo>
                    <a:pt x="198" y="3"/>
                  </a:lnTo>
                  <a:lnTo>
                    <a:pt x="198" y="25"/>
                  </a:lnTo>
                  <a:close/>
                  <a:moveTo>
                    <a:pt x="198" y="50"/>
                  </a:moveTo>
                  <a:lnTo>
                    <a:pt x="198" y="50"/>
                  </a:lnTo>
                  <a:lnTo>
                    <a:pt x="110" y="50"/>
                  </a:lnTo>
                  <a:lnTo>
                    <a:pt x="110" y="47"/>
                  </a:lnTo>
                  <a:lnTo>
                    <a:pt x="165" y="47"/>
                  </a:lnTo>
                  <a:lnTo>
                    <a:pt x="165" y="28"/>
                  </a:lnTo>
                  <a:lnTo>
                    <a:pt x="198" y="28"/>
                  </a:lnTo>
                  <a:lnTo>
                    <a:pt x="198" y="50"/>
                  </a:lnTo>
                  <a:close/>
                  <a:moveTo>
                    <a:pt x="0" y="53"/>
                  </a:moveTo>
                  <a:lnTo>
                    <a:pt x="0" y="53"/>
                  </a:lnTo>
                  <a:lnTo>
                    <a:pt x="205" y="53"/>
                  </a:lnTo>
                  <a:lnTo>
                    <a:pt x="205" y="0"/>
                  </a:lnTo>
                  <a:lnTo>
                    <a:pt x="0" y="0"/>
                  </a:lnTo>
                  <a:lnTo>
                    <a:pt x="0" y="53"/>
                  </a:lnTo>
                  <a:close/>
                </a:path>
              </a:pathLst>
            </a:custGeom>
            <a:grpFill/>
            <a:ln w="0">
              <a:noFill/>
              <a:prstDash val="solid"/>
              <a:round/>
              <a:headEnd/>
              <a:tailEnd/>
            </a:ln>
          </p:spPr>
          <p:txBody>
            <a:bodyPr/>
            <a:lstStyle/>
            <a:p>
              <a:pPr defTabSz="543689">
                <a:defRPr/>
              </a:pPr>
              <a:endParaRPr lang="zh-CN" altLang="en-US" sz="3201"/>
            </a:p>
          </p:txBody>
        </p:sp>
        <p:sp>
          <p:nvSpPr>
            <p:cNvPr id="158" name="Freeform 113"/>
            <p:cNvSpPr>
              <a:spLocks/>
            </p:cNvSpPr>
            <p:nvPr/>
          </p:nvSpPr>
          <p:spPr bwMode="auto">
            <a:xfrm>
              <a:off x="4156076" y="833439"/>
              <a:ext cx="4763" cy="3175"/>
            </a:xfrm>
            <a:custGeom>
              <a:avLst/>
              <a:gdLst>
                <a:gd name="T0" fmla="*/ 5 w 5"/>
                <a:gd name="T1" fmla="*/ 0 h 4"/>
                <a:gd name="T2" fmla="*/ 5 w 5"/>
                <a:gd name="T3" fmla="*/ 0 h 4"/>
                <a:gd name="T4" fmla="*/ 0 w 5"/>
                <a:gd name="T5" fmla="*/ 0 h 4"/>
                <a:gd name="T6" fmla="*/ 0 w 5"/>
                <a:gd name="T7" fmla="*/ 4 h 4"/>
                <a:gd name="T8" fmla="*/ 5 w 5"/>
                <a:gd name="T9" fmla="*/ 4 h 4"/>
                <a:gd name="T10" fmla="*/ 5 w 5"/>
                <a:gd name="T11" fmla="*/ 0 h 4"/>
              </a:gdLst>
              <a:ahLst/>
              <a:cxnLst>
                <a:cxn ang="0">
                  <a:pos x="T0" y="T1"/>
                </a:cxn>
                <a:cxn ang="0">
                  <a:pos x="T2" y="T3"/>
                </a:cxn>
                <a:cxn ang="0">
                  <a:pos x="T4" y="T5"/>
                </a:cxn>
                <a:cxn ang="0">
                  <a:pos x="T6" y="T7"/>
                </a:cxn>
                <a:cxn ang="0">
                  <a:pos x="T8" y="T9"/>
                </a:cxn>
                <a:cxn ang="0">
                  <a:pos x="T10" y="T11"/>
                </a:cxn>
              </a:cxnLst>
              <a:rect l="0" t="0" r="r" b="b"/>
              <a:pathLst>
                <a:path w="5" h="4">
                  <a:moveTo>
                    <a:pt x="5" y="0"/>
                  </a:moveTo>
                  <a:lnTo>
                    <a:pt x="5" y="0"/>
                  </a:lnTo>
                  <a:lnTo>
                    <a:pt x="0" y="0"/>
                  </a:lnTo>
                  <a:lnTo>
                    <a:pt x="0" y="4"/>
                  </a:lnTo>
                  <a:lnTo>
                    <a:pt x="5" y="4"/>
                  </a:lnTo>
                  <a:lnTo>
                    <a:pt x="5" y="0"/>
                  </a:lnTo>
                  <a:close/>
                </a:path>
              </a:pathLst>
            </a:custGeom>
            <a:grpFill/>
            <a:ln w="0">
              <a:noFill/>
              <a:prstDash val="solid"/>
              <a:round/>
              <a:headEnd/>
              <a:tailEnd/>
            </a:ln>
          </p:spPr>
          <p:txBody>
            <a:bodyPr/>
            <a:lstStyle/>
            <a:p>
              <a:pPr defTabSz="543689">
                <a:defRPr/>
              </a:pPr>
              <a:endParaRPr lang="zh-CN" altLang="en-US" sz="3201"/>
            </a:p>
          </p:txBody>
        </p:sp>
        <p:sp>
          <p:nvSpPr>
            <p:cNvPr id="159" name="Freeform 114"/>
            <p:cNvSpPr>
              <a:spLocks/>
            </p:cNvSpPr>
            <p:nvPr/>
          </p:nvSpPr>
          <p:spPr bwMode="auto">
            <a:xfrm>
              <a:off x="4156076" y="808039"/>
              <a:ext cx="4763" cy="3175"/>
            </a:xfrm>
            <a:custGeom>
              <a:avLst/>
              <a:gdLst>
                <a:gd name="T0" fmla="*/ 5 w 5"/>
                <a:gd name="T1" fmla="*/ 0 h 4"/>
                <a:gd name="T2" fmla="*/ 5 w 5"/>
                <a:gd name="T3" fmla="*/ 0 h 4"/>
                <a:gd name="T4" fmla="*/ 0 w 5"/>
                <a:gd name="T5" fmla="*/ 0 h 4"/>
                <a:gd name="T6" fmla="*/ 0 w 5"/>
                <a:gd name="T7" fmla="*/ 4 h 4"/>
                <a:gd name="T8" fmla="*/ 5 w 5"/>
                <a:gd name="T9" fmla="*/ 4 h 4"/>
                <a:gd name="T10" fmla="*/ 5 w 5"/>
                <a:gd name="T11" fmla="*/ 0 h 4"/>
              </a:gdLst>
              <a:ahLst/>
              <a:cxnLst>
                <a:cxn ang="0">
                  <a:pos x="T0" y="T1"/>
                </a:cxn>
                <a:cxn ang="0">
                  <a:pos x="T2" y="T3"/>
                </a:cxn>
                <a:cxn ang="0">
                  <a:pos x="T4" y="T5"/>
                </a:cxn>
                <a:cxn ang="0">
                  <a:pos x="T6" y="T7"/>
                </a:cxn>
                <a:cxn ang="0">
                  <a:pos x="T8" y="T9"/>
                </a:cxn>
                <a:cxn ang="0">
                  <a:pos x="T10" y="T11"/>
                </a:cxn>
              </a:cxnLst>
              <a:rect l="0" t="0" r="r" b="b"/>
              <a:pathLst>
                <a:path w="5" h="4">
                  <a:moveTo>
                    <a:pt x="5" y="0"/>
                  </a:moveTo>
                  <a:lnTo>
                    <a:pt x="5" y="0"/>
                  </a:lnTo>
                  <a:lnTo>
                    <a:pt x="0" y="0"/>
                  </a:lnTo>
                  <a:lnTo>
                    <a:pt x="0" y="4"/>
                  </a:lnTo>
                  <a:lnTo>
                    <a:pt x="5" y="4"/>
                  </a:lnTo>
                  <a:lnTo>
                    <a:pt x="5" y="0"/>
                  </a:lnTo>
                  <a:close/>
                </a:path>
              </a:pathLst>
            </a:custGeom>
            <a:grpFill/>
            <a:ln w="0">
              <a:noFill/>
              <a:prstDash val="solid"/>
              <a:round/>
              <a:headEnd/>
              <a:tailEnd/>
            </a:ln>
          </p:spPr>
          <p:txBody>
            <a:bodyPr/>
            <a:lstStyle/>
            <a:p>
              <a:pPr defTabSz="543689">
                <a:defRPr/>
              </a:pPr>
              <a:endParaRPr lang="zh-CN" altLang="en-US" sz="3201"/>
            </a:p>
          </p:txBody>
        </p:sp>
        <p:sp>
          <p:nvSpPr>
            <p:cNvPr id="160" name="Freeform 115"/>
            <p:cNvSpPr>
              <a:spLocks/>
            </p:cNvSpPr>
            <p:nvPr/>
          </p:nvSpPr>
          <p:spPr bwMode="auto">
            <a:xfrm>
              <a:off x="4156076" y="828676"/>
              <a:ext cx="4763" cy="3175"/>
            </a:xfrm>
            <a:custGeom>
              <a:avLst/>
              <a:gdLst>
                <a:gd name="T0" fmla="*/ 5 w 5"/>
                <a:gd name="T1" fmla="*/ 0 h 4"/>
                <a:gd name="T2" fmla="*/ 5 w 5"/>
                <a:gd name="T3" fmla="*/ 0 h 4"/>
                <a:gd name="T4" fmla="*/ 0 w 5"/>
                <a:gd name="T5" fmla="*/ 0 h 4"/>
                <a:gd name="T6" fmla="*/ 0 w 5"/>
                <a:gd name="T7" fmla="*/ 4 h 4"/>
                <a:gd name="T8" fmla="*/ 5 w 5"/>
                <a:gd name="T9" fmla="*/ 4 h 4"/>
                <a:gd name="T10" fmla="*/ 5 w 5"/>
                <a:gd name="T11" fmla="*/ 0 h 4"/>
              </a:gdLst>
              <a:ahLst/>
              <a:cxnLst>
                <a:cxn ang="0">
                  <a:pos x="T0" y="T1"/>
                </a:cxn>
                <a:cxn ang="0">
                  <a:pos x="T2" y="T3"/>
                </a:cxn>
                <a:cxn ang="0">
                  <a:pos x="T4" y="T5"/>
                </a:cxn>
                <a:cxn ang="0">
                  <a:pos x="T6" y="T7"/>
                </a:cxn>
                <a:cxn ang="0">
                  <a:pos x="T8" y="T9"/>
                </a:cxn>
                <a:cxn ang="0">
                  <a:pos x="T10" y="T11"/>
                </a:cxn>
              </a:cxnLst>
              <a:rect l="0" t="0" r="r" b="b"/>
              <a:pathLst>
                <a:path w="5" h="4">
                  <a:moveTo>
                    <a:pt x="5" y="0"/>
                  </a:moveTo>
                  <a:lnTo>
                    <a:pt x="5" y="0"/>
                  </a:lnTo>
                  <a:lnTo>
                    <a:pt x="0" y="0"/>
                  </a:lnTo>
                  <a:lnTo>
                    <a:pt x="0" y="4"/>
                  </a:lnTo>
                  <a:lnTo>
                    <a:pt x="5" y="4"/>
                  </a:lnTo>
                  <a:lnTo>
                    <a:pt x="5" y="0"/>
                  </a:lnTo>
                  <a:close/>
                </a:path>
              </a:pathLst>
            </a:custGeom>
            <a:grpFill/>
            <a:ln w="0">
              <a:noFill/>
              <a:prstDash val="solid"/>
              <a:round/>
              <a:headEnd/>
              <a:tailEnd/>
            </a:ln>
          </p:spPr>
          <p:txBody>
            <a:bodyPr/>
            <a:lstStyle/>
            <a:p>
              <a:pPr defTabSz="543689">
                <a:defRPr/>
              </a:pPr>
              <a:endParaRPr lang="zh-CN" altLang="en-US" sz="3201"/>
            </a:p>
          </p:txBody>
        </p:sp>
        <p:sp>
          <p:nvSpPr>
            <p:cNvPr id="161" name="Freeform 116"/>
            <p:cNvSpPr>
              <a:spLocks/>
            </p:cNvSpPr>
            <p:nvPr/>
          </p:nvSpPr>
          <p:spPr bwMode="auto">
            <a:xfrm>
              <a:off x="4156076" y="838201"/>
              <a:ext cx="4763" cy="3175"/>
            </a:xfrm>
            <a:custGeom>
              <a:avLst/>
              <a:gdLst>
                <a:gd name="T0" fmla="*/ 5 w 5"/>
                <a:gd name="T1" fmla="*/ 0 h 4"/>
                <a:gd name="T2" fmla="*/ 5 w 5"/>
                <a:gd name="T3" fmla="*/ 0 h 4"/>
                <a:gd name="T4" fmla="*/ 0 w 5"/>
                <a:gd name="T5" fmla="*/ 0 h 4"/>
                <a:gd name="T6" fmla="*/ 0 w 5"/>
                <a:gd name="T7" fmla="*/ 4 h 4"/>
                <a:gd name="T8" fmla="*/ 5 w 5"/>
                <a:gd name="T9" fmla="*/ 4 h 4"/>
                <a:gd name="T10" fmla="*/ 5 w 5"/>
                <a:gd name="T11" fmla="*/ 0 h 4"/>
              </a:gdLst>
              <a:ahLst/>
              <a:cxnLst>
                <a:cxn ang="0">
                  <a:pos x="T0" y="T1"/>
                </a:cxn>
                <a:cxn ang="0">
                  <a:pos x="T2" y="T3"/>
                </a:cxn>
                <a:cxn ang="0">
                  <a:pos x="T4" y="T5"/>
                </a:cxn>
                <a:cxn ang="0">
                  <a:pos x="T6" y="T7"/>
                </a:cxn>
                <a:cxn ang="0">
                  <a:pos x="T8" y="T9"/>
                </a:cxn>
                <a:cxn ang="0">
                  <a:pos x="T10" y="T11"/>
                </a:cxn>
              </a:cxnLst>
              <a:rect l="0" t="0" r="r" b="b"/>
              <a:pathLst>
                <a:path w="5" h="4">
                  <a:moveTo>
                    <a:pt x="5" y="0"/>
                  </a:moveTo>
                  <a:lnTo>
                    <a:pt x="5" y="0"/>
                  </a:lnTo>
                  <a:lnTo>
                    <a:pt x="0" y="0"/>
                  </a:lnTo>
                  <a:lnTo>
                    <a:pt x="0" y="4"/>
                  </a:lnTo>
                  <a:lnTo>
                    <a:pt x="5" y="4"/>
                  </a:lnTo>
                  <a:lnTo>
                    <a:pt x="5" y="0"/>
                  </a:lnTo>
                  <a:close/>
                </a:path>
              </a:pathLst>
            </a:custGeom>
            <a:grpFill/>
            <a:ln w="0">
              <a:noFill/>
              <a:prstDash val="solid"/>
              <a:round/>
              <a:headEnd/>
              <a:tailEnd/>
            </a:ln>
          </p:spPr>
          <p:txBody>
            <a:bodyPr/>
            <a:lstStyle/>
            <a:p>
              <a:pPr defTabSz="543689">
                <a:defRPr/>
              </a:pPr>
              <a:endParaRPr lang="zh-CN" altLang="en-US" sz="3201"/>
            </a:p>
          </p:txBody>
        </p:sp>
        <p:sp>
          <p:nvSpPr>
            <p:cNvPr id="162" name="Freeform 117"/>
            <p:cNvSpPr>
              <a:spLocks/>
            </p:cNvSpPr>
            <p:nvPr/>
          </p:nvSpPr>
          <p:spPr bwMode="auto">
            <a:xfrm>
              <a:off x="4156076" y="812801"/>
              <a:ext cx="4763" cy="3175"/>
            </a:xfrm>
            <a:custGeom>
              <a:avLst/>
              <a:gdLst>
                <a:gd name="T0" fmla="*/ 5 w 5"/>
                <a:gd name="T1" fmla="*/ 0 h 3"/>
                <a:gd name="T2" fmla="*/ 5 w 5"/>
                <a:gd name="T3" fmla="*/ 0 h 3"/>
                <a:gd name="T4" fmla="*/ 0 w 5"/>
                <a:gd name="T5" fmla="*/ 0 h 3"/>
                <a:gd name="T6" fmla="*/ 0 w 5"/>
                <a:gd name="T7" fmla="*/ 3 h 3"/>
                <a:gd name="T8" fmla="*/ 5 w 5"/>
                <a:gd name="T9" fmla="*/ 3 h 3"/>
                <a:gd name="T10" fmla="*/ 5 w 5"/>
                <a:gd name="T11" fmla="*/ 0 h 3"/>
              </a:gdLst>
              <a:ahLst/>
              <a:cxnLst>
                <a:cxn ang="0">
                  <a:pos x="T0" y="T1"/>
                </a:cxn>
                <a:cxn ang="0">
                  <a:pos x="T2" y="T3"/>
                </a:cxn>
                <a:cxn ang="0">
                  <a:pos x="T4" y="T5"/>
                </a:cxn>
                <a:cxn ang="0">
                  <a:pos x="T6" y="T7"/>
                </a:cxn>
                <a:cxn ang="0">
                  <a:pos x="T8" y="T9"/>
                </a:cxn>
                <a:cxn ang="0">
                  <a:pos x="T10" y="T11"/>
                </a:cxn>
              </a:cxnLst>
              <a:rect l="0" t="0" r="r" b="b"/>
              <a:pathLst>
                <a:path w="5" h="3">
                  <a:moveTo>
                    <a:pt x="5" y="0"/>
                  </a:moveTo>
                  <a:lnTo>
                    <a:pt x="5" y="0"/>
                  </a:lnTo>
                  <a:lnTo>
                    <a:pt x="0" y="0"/>
                  </a:lnTo>
                  <a:lnTo>
                    <a:pt x="0" y="3"/>
                  </a:lnTo>
                  <a:lnTo>
                    <a:pt x="5" y="3"/>
                  </a:lnTo>
                  <a:lnTo>
                    <a:pt x="5" y="0"/>
                  </a:lnTo>
                  <a:close/>
                </a:path>
              </a:pathLst>
            </a:custGeom>
            <a:grpFill/>
            <a:ln w="0">
              <a:noFill/>
              <a:prstDash val="solid"/>
              <a:round/>
              <a:headEnd/>
              <a:tailEnd/>
            </a:ln>
          </p:spPr>
          <p:txBody>
            <a:bodyPr/>
            <a:lstStyle/>
            <a:p>
              <a:pPr defTabSz="543689">
                <a:defRPr/>
              </a:pPr>
              <a:endParaRPr lang="zh-CN" altLang="en-US" sz="3201"/>
            </a:p>
          </p:txBody>
        </p:sp>
        <p:sp>
          <p:nvSpPr>
            <p:cNvPr id="163" name="Freeform 118"/>
            <p:cNvSpPr>
              <a:spLocks/>
            </p:cNvSpPr>
            <p:nvPr/>
          </p:nvSpPr>
          <p:spPr bwMode="auto">
            <a:xfrm>
              <a:off x="4156076" y="817564"/>
              <a:ext cx="4763" cy="3175"/>
            </a:xfrm>
            <a:custGeom>
              <a:avLst/>
              <a:gdLst>
                <a:gd name="T0" fmla="*/ 5 w 5"/>
                <a:gd name="T1" fmla="*/ 0 h 4"/>
                <a:gd name="T2" fmla="*/ 5 w 5"/>
                <a:gd name="T3" fmla="*/ 0 h 4"/>
                <a:gd name="T4" fmla="*/ 0 w 5"/>
                <a:gd name="T5" fmla="*/ 0 h 4"/>
                <a:gd name="T6" fmla="*/ 0 w 5"/>
                <a:gd name="T7" fmla="*/ 4 h 4"/>
                <a:gd name="T8" fmla="*/ 5 w 5"/>
                <a:gd name="T9" fmla="*/ 4 h 4"/>
                <a:gd name="T10" fmla="*/ 5 w 5"/>
                <a:gd name="T11" fmla="*/ 0 h 4"/>
              </a:gdLst>
              <a:ahLst/>
              <a:cxnLst>
                <a:cxn ang="0">
                  <a:pos x="T0" y="T1"/>
                </a:cxn>
                <a:cxn ang="0">
                  <a:pos x="T2" y="T3"/>
                </a:cxn>
                <a:cxn ang="0">
                  <a:pos x="T4" y="T5"/>
                </a:cxn>
                <a:cxn ang="0">
                  <a:pos x="T6" y="T7"/>
                </a:cxn>
                <a:cxn ang="0">
                  <a:pos x="T8" y="T9"/>
                </a:cxn>
                <a:cxn ang="0">
                  <a:pos x="T10" y="T11"/>
                </a:cxn>
              </a:cxnLst>
              <a:rect l="0" t="0" r="r" b="b"/>
              <a:pathLst>
                <a:path w="5" h="4">
                  <a:moveTo>
                    <a:pt x="5" y="0"/>
                  </a:moveTo>
                  <a:lnTo>
                    <a:pt x="5" y="0"/>
                  </a:lnTo>
                  <a:lnTo>
                    <a:pt x="0" y="0"/>
                  </a:lnTo>
                  <a:lnTo>
                    <a:pt x="0" y="4"/>
                  </a:lnTo>
                  <a:lnTo>
                    <a:pt x="5" y="4"/>
                  </a:lnTo>
                  <a:lnTo>
                    <a:pt x="5" y="0"/>
                  </a:lnTo>
                  <a:close/>
                </a:path>
              </a:pathLst>
            </a:custGeom>
            <a:grpFill/>
            <a:ln w="0">
              <a:noFill/>
              <a:prstDash val="solid"/>
              <a:round/>
              <a:headEnd/>
              <a:tailEnd/>
            </a:ln>
          </p:spPr>
          <p:txBody>
            <a:bodyPr/>
            <a:lstStyle/>
            <a:p>
              <a:pPr defTabSz="543689">
                <a:defRPr/>
              </a:pPr>
              <a:endParaRPr lang="zh-CN" altLang="en-US" sz="3201"/>
            </a:p>
          </p:txBody>
        </p:sp>
        <p:sp>
          <p:nvSpPr>
            <p:cNvPr id="164" name="Freeform 119"/>
            <p:cNvSpPr>
              <a:spLocks noEditPoints="1"/>
            </p:cNvSpPr>
            <p:nvPr/>
          </p:nvSpPr>
          <p:spPr bwMode="auto">
            <a:xfrm>
              <a:off x="4013201" y="803276"/>
              <a:ext cx="174625" cy="44450"/>
            </a:xfrm>
            <a:custGeom>
              <a:avLst/>
              <a:gdLst>
                <a:gd name="T0" fmla="*/ 198 w 204"/>
                <a:gd name="T1" fmla="*/ 25 h 53"/>
                <a:gd name="T2" fmla="*/ 198 w 204"/>
                <a:gd name="T3" fmla="*/ 25 h 53"/>
                <a:gd name="T4" fmla="*/ 110 w 204"/>
                <a:gd name="T5" fmla="*/ 25 h 53"/>
                <a:gd name="T6" fmla="*/ 110 w 204"/>
                <a:gd name="T7" fmla="*/ 22 h 53"/>
                <a:gd name="T8" fmla="*/ 164 w 204"/>
                <a:gd name="T9" fmla="*/ 22 h 53"/>
                <a:gd name="T10" fmla="*/ 164 w 204"/>
                <a:gd name="T11" fmla="*/ 3 h 53"/>
                <a:gd name="T12" fmla="*/ 198 w 204"/>
                <a:gd name="T13" fmla="*/ 3 h 53"/>
                <a:gd name="T14" fmla="*/ 198 w 204"/>
                <a:gd name="T15" fmla="*/ 25 h 53"/>
                <a:gd name="T16" fmla="*/ 198 w 204"/>
                <a:gd name="T17" fmla="*/ 50 h 53"/>
                <a:gd name="T18" fmla="*/ 198 w 204"/>
                <a:gd name="T19" fmla="*/ 50 h 53"/>
                <a:gd name="T20" fmla="*/ 110 w 204"/>
                <a:gd name="T21" fmla="*/ 50 h 53"/>
                <a:gd name="T22" fmla="*/ 110 w 204"/>
                <a:gd name="T23" fmla="*/ 47 h 53"/>
                <a:gd name="T24" fmla="*/ 164 w 204"/>
                <a:gd name="T25" fmla="*/ 47 h 53"/>
                <a:gd name="T26" fmla="*/ 164 w 204"/>
                <a:gd name="T27" fmla="*/ 28 h 53"/>
                <a:gd name="T28" fmla="*/ 198 w 204"/>
                <a:gd name="T29" fmla="*/ 28 h 53"/>
                <a:gd name="T30" fmla="*/ 198 w 204"/>
                <a:gd name="T31" fmla="*/ 50 h 53"/>
                <a:gd name="T32" fmla="*/ 0 w 204"/>
                <a:gd name="T33" fmla="*/ 53 h 53"/>
                <a:gd name="T34" fmla="*/ 0 w 204"/>
                <a:gd name="T35" fmla="*/ 53 h 53"/>
                <a:gd name="T36" fmla="*/ 204 w 204"/>
                <a:gd name="T37" fmla="*/ 53 h 53"/>
                <a:gd name="T38" fmla="*/ 204 w 204"/>
                <a:gd name="T39" fmla="*/ 0 h 53"/>
                <a:gd name="T40" fmla="*/ 0 w 204"/>
                <a:gd name="T41" fmla="*/ 0 h 53"/>
                <a:gd name="T42" fmla="*/ 0 w 204"/>
                <a:gd name="T43" fmla="*/ 5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04" h="53">
                  <a:moveTo>
                    <a:pt x="198" y="25"/>
                  </a:moveTo>
                  <a:lnTo>
                    <a:pt x="198" y="25"/>
                  </a:lnTo>
                  <a:lnTo>
                    <a:pt x="110" y="25"/>
                  </a:lnTo>
                  <a:lnTo>
                    <a:pt x="110" y="22"/>
                  </a:lnTo>
                  <a:lnTo>
                    <a:pt x="164" y="22"/>
                  </a:lnTo>
                  <a:lnTo>
                    <a:pt x="164" y="3"/>
                  </a:lnTo>
                  <a:lnTo>
                    <a:pt x="198" y="3"/>
                  </a:lnTo>
                  <a:lnTo>
                    <a:pt x="198" y="25"/>
                  </a:lnTo>
                  <a:close/>
                  <a:moveTo>
                    <a:pt x="198" y="50"/>
                  </a:moveTo>
                  <a:lnTo>
                    <a:pt x="198" y="50"/>
                  </a:lnTo>
                  <a:lnTo>
                    <a:pt x="110" y="50"/>
                  </a:lnTo>
                  <a:lnTo>
                    <a:pt x="110" y="47"/>
                  </a:lnTo>
                  <a:lnTo>
                    <a:pt x="164" y="47"/>
                  </a:lnTo>
                  <a:lnTo>
                    <a:pt x="164" y="28"/>
                  </a:lnTo>
                  <a:lnTo>
                    <a:pt x="198" y="28"/>
                  </a:lnTo>
                  <a:lnTo>
                    <a:pt x="198" y="50"/>
                  </a:lnTo>
                  <a:close/>
                  <a:moveTo>
                    <a:pt x="0" y="53"/>
                  </a:moveTo>
                  <a:lnTo>
                    <a:pt x="0" y="53"/>
                  </a:lnTo>
                  <a:lnTo>
                    <a:pt x="204" y="53"/>
                  </a:lnTo>
                  <a:lnTo>
                    <a:pt x="204" y="0"/>
                  </a:lnTo>
                  <a:lnTo>
                    <a:pt x="0" y="0"/>
                  </a:lnTo>
                  <a:lnTo>
                    <a:pt x="0" y="53"/>
                  </a:lnTo>
                  <a:close/>
                </a:path>
              </a:pathLst>
            </a:custGeom>
            <a:grpFill/>
            <a:ln w="0">
              <a:noFill/>
              <a:prstDash val="solid"/>
              <a:round/>
              <a:headEnd/>
              <a:tailEnd/>
            </a:ln>
          </p:spPr>
          <p:txBody>
            <a:bodyPr/>
            <a:lstStyle/>
            <a:p>
              <a:pPr defTabSz="543689">
                <a:defRPr/>
              </a:pPr>
              <a:endParaRPr lang="zh-CN" altLang="en-US" sz="3201"/>
            </a:p>
          </p:txBody>
        </p:sp>
        <p:sp>
          <p:nvSpPr>
            <p:cNvPr id="165" name="Freeform 120"/>
            <p:cNvSpPr>
              <a:spLocks/>
            </p:cNvSpPr>
            <p:nvPr/>
          </p:nvSpPr>
          <p:spPr bwMode="auto">
            <a:xfrm>
              <a:off x="3975101" y="885826"/>
              <a:ext cx="3175" cy="3175"/>
            </a:xfrm>
            <a:custGeom>
              <a:avLst/>
              <a:gdLst>
                <a:gd name="T0" fmla="*/ 4 w 4"/>
                <a:gd name="T1" fmla="*/ 0 h 4"/>
                <a:gd name="T2" fmla="*/ 4 w 4"/>
                <a:gd name="T3" fmla="*/ 0 h 4"/>
                <a:gd name="T4" fmla="*/ 0 w 4"/>
                <a:gd name="T5" fmla="*/ 0 h 4"/>
                <a:gd name="T6" fmla="*/ 0 w 4"/>
                <a:gd name="T7" fmla="*/ 4 h 4"/>
                <a:gd name="T8" fmla="*/ 4 w 4"/>
                <a:gd name="T9" fmla="*/ 4 h 4"/>
                <a:gd name="T10" fmla="*/ 4 w 4"/>
                <a:gd name="T11" fmla="*/ 0 h 4"/>
              </a:gdLst>
              <a:ahLst/>
              <a:cxnLst>
                <a:cxn ang="0">
                  <a:pos x="T0" y="T1"/>
                </a:cxn>
                <a:cxn ang="0">
                  <a:pos x="T2" y="T3"/>
                </a:cxn>
                <a:cxn ang="0">
                  <a:pos x="T4" y="T5"/>
                </a:cxn>
                <a:cxn ang="0">
                  <a:pos x="T6" y="T7"/>
                </a:cxn>
                <a:cxn ang="0">
                  <a:pos x="T8" y="T9"/>
                </a:cxn>
                <a:cxn ang="0">
                  <a:pos x="T10" y="T11"/>
                </a:cxn>
              </a:cxnLst>
              <a:rect l="0" t="0" r="r" b="b"/>
              <a:pathLst>
                <a:path w="4" h="4">
                  <a:moveTo>
                    <a:pt x="4" y="0"/>
                  </a:moveTo>
                  <a:lnTo>
                    <a:pt x="4" y="0"/>
                  </a:lnTo>
                  <a:lnTo>
                    <a:pt x="0" y="0"/>
                  </a:lnTo>
                  <a:lnTo>
                    <a:pt x="0" y="4"/>
                  </a:lnTo>
                  <a:lnTo>
                    <a:pt x="4" y="4"/>
                  </a:lnTo>
                  <a:lnTo>
                    <a:pt x="4" y="0"/>
                  </a:lnTo>
                  <a:close/>
                </a:path>
              </a:pathLst>
            </a:custGeom>
            <a:grpFill/>
            <a:ln w="0">
              <a:noFill/>
              <a:prstDash val="solid"/>
              <a:round/>
              <a:headEnd/>
              <a:tailEnd/>
            </a:ln>
          </p:spPr>
          <p:txBody>
            <a:bodyPr/>
            <a:lstStyle/>
            <a:p>
              <a:pPr defTabSz="543689">
                <a:defRPr/>
              </a:pPr>
              <a:endParaRPr lang="zh-CN" altLang="en-US" sz="3201"/>
            </a:p>
          </p:txBody>
        </p:sp>
        <p:sp>
          <p:nvSpPr>
            <p:cNvPr id="166" name="Freeform 121"/>
            <p:cNvSpPr>
              <a:spLocks/>
            </p:cNvSpPr>
            <p:nvPr/>
          </p:nvSpPr>
          <p:spPr bwMode="auto">
            <a:xfrm>
              <a:off x="3975101" y="860426"/>
              <a:ext cx="3175" cy="3175"/>
            </a:xfrm>
            <a:custGeom>
              <a:avLst/>
              <a:gdLst>
                <a:gd name="T0" fmla="*/ 4 w 4"/>
                <a:gd name="T1" fmla="*/ 0 h 4"/>
                <a:gd name="T2" fmla="*/ 4 w 4"/>
                <a:gd name="T3" fmla="*/ 0 h 4"/>
                <a:gd name="T4" fmla="*/ 0 w 4"/>
                <a:gd name="T5" fmla="*/ 0 h 4"/>
                <a:gd name="T6" fmla="*/ 0 w 4"/>
                <a:gd name="T7" fmla="*/ 4 h 4"/>
                <a:gd name="T8" fmla="*/ 4 w 4"/>
                <a:gd name="T9" fmla="*/ 4 h 4"/>
                <a:gd name="T10" fmla="*/ 4 w 4"/>
                <a:gd name="T11" fmla="*/ 0 h 4"/>
              </a:gdLst>
              <a:ahLst/>
              <a:cxnLst>
                <a:cxn ang="0">
                  <a:pos x="T0" y="T1"/>
                </a:cxn>
                <a:cxn ang="0">
                  <a:pos x="T2" y="T3"/>
                </a:cxn>
                <a:cxn ang="0">
                  <a:pos x="T4" y="T5"/>
                </a:cxn>
                <a:cxn ang="0">
                  <a:pos x="T6" y="T7"/>
                </a:cxn>
                <a:cxn ang="0">
                  <a:pos x="T8" y="T9"/>
                </a:cxn>
                <a:cxn ang="0">
                  <a:pos x="T10" y="T11"/>
                </a:cxn>
              </a:cxnLst>
              <a:rect l="0" t="0" r="r" b="b"/>
              <a:pathLst>
                <a:path w="4" h="4">
                  <a:moveTo>
                    <a:pt x="4" y="0"/>
                  </a:moveTo>
                  <a:lnTo>
                    <a:pt x="4" y="0"/>
                  </a:lnTo>
                  <a:lnTo>
                    <a:pt x="0" y="0"/>
                  </a:lnTo>
                  <a:lnTo>
                    <a:pt x="0" y="4"/>
                  </a:lnTo>
                  <a:lnTo>
                    <a:pt x="4" y="4"/>
                  </a:lnTo>
                  <a:lnTo>
                    <a:pt x="4" y="0"/>
                  </a:lnTo>
                  <a:close/>
                </a:path>
              </a:pathLst>
            </a:custGeom>
            <a:grpFill/>
            <a:ln w="0">
              <a:noFill/>
              <a:prstDash val="solid"/>
              <a:round/>
              <a:headEnd/>
              <a:tailEnd/>
            </a:ln>
          </p:spPr>
          <p:txBody>
            <a:bodyPr/>
            <a:lstStyle/>
            <a:p>
              <a:pPr defTabSz="543689">
                <a:defRPr/>
              </a:pPr>
              <a:endParaRPr lang="zh-CN" altLang="en-US" sz="3201"/>
            </a:p>
          </p:txBody>
        </p:sp>
        <p:sp>
          <p:nvSpPr>
            <p:cNvPr id="167" name="Freeform 122"/>
            <p:cNvSpPr>
              <a:spLocks/>
            </p:cNvSpPr>
            <p:nvPr/>
          </p:nvSpPr>
          <p:spPr bwMode="auto">
            <a:xfrm>
              <a:off x="3975101" y="881064"/>
              <a:ext cx="3175" cy="4763"/>
            </a:xfrm>
            <a:custGeom>
              <a:avLst/>
              <a:gdLst>
                <a:gd name="T0" fmla="*/ 4 w 4"/>
                <a:gd name="T1" fmla="*/ 0 h 4"/>
                <a:gd name="T2" fmla="*/ 4 w 4"/>
                <a:gd name="T3" fmla="*/ 0 h 4"/>
                <a:gd name="T4" fmla="*/ 0 w 4"/>
                <a:gd name="T5" fmla="*/ 0 h 4"/>
                <a:gd name="T6" fmla="*/ 0 w 4"/>
                <a:gd name="T7" fmla="*/ 4 h 4"/>
                <a:gd name="T8" fmla="*/ 4 w 4"/>
                <a:gd name="T9" fmla="*/ 4 h 4"/>
                <a:gd name="T10" fmla="*/ 4 w 4"/>
                <a:gd name="T11" fmla="*/ 0 h 4"/>
              </a:gdLst>
              <a:ahLst/>
              <a:cxnLst>
                <a:cxn ang="0">
                  <a:pos x="T0" y="T1"/>
                </a:cxn>
                <a:cxn ang="0">
                  <a:pos x="T2" y="T3"/>
                </a:cxn>
                <a:cxn ang="0">
                  <a:pos x="T4" y="T5"/>
                </a:cxn>
                <a:cxn ang="0">
                  <a:pos x="T6" y="T7"/>
                </a:cxn>
                <a:cxn ang="0">
                  <a:pos x="T8" y="T9"/>
                </a:cxn>
                <a:cxn ang="0">
                  <a:pos x="T10" y="T11"/>
                </a:cxn>
              </a:cxnLst>
              <a:rect l="0" t="0" r="r" b="b"/>
              <a:pathLst>
                <a:path w="4" h="4">
                  <a:moveTo>
                    <a:pt x="4" y="0"/>
                  </a:moveTo>
                  <a:lnTo>
                    <a:pt x="4" y="0"/>
                  </a:lnTo>
                  <a:lnTo>
                    <a:pt x="0" y="0"/>
                  </a:lnTo>
                  <a:lnTo>
                    <a:pt x="0" y="4"/>
                  </a:lnTo>
                  <a:lnTo>
                    <a:pt x="4" y="4"/>
                  </a:lnTo>
                  <a:lnTo>
                    <a:pt x="4" y="0"/>
                  </a:lnTo>
                  <a:close/>
                </a:path>
              </a:pathLst>
            </a:custGeom>
            <a:grpFill/>
            <a:ln w="0">
              <a:noFill/>
              <a:prstDash val="solid"/>
              <a:round/>
              <a:headEnd/>
              <a:tailEnd/>
            </a:ln>
          </p:spPr>
          <p:txBody>
            <a:bodyPr/>
            <a:lstStyle/>
            <a:p>
              <a:pPr defTabSz="543689">
                <a:defRPr/>
              </a:pPr>
              <a:endParaRPr lang="zh-CN" altLang="en-US" sz="3201"/>
            </a:p>
          </p:txBody>
        </p:sp>
        <p:sp>
          <p:nvSpPr>
            <p:cNvPr id="168" name="Freeform 123"/>
            <p:cNvSpPr>
              <a:spLocks/>
            </p:cNvSpPr>
            <p:nvPr/>
          </p:nvSpPr>
          <p:spPr bwMode="auto">
            <a:xfrm>
              <a:off x="3975101" y="890589"/>
              <a:ext cx="3175" cy="4763"/>
            </a:xfrm>
            <a:custGeom>
              <a:avLst/>
              <a:gdLst>
                <a:gd name="T0" fmla="*/ 4 w 4"/>
                <a:gd name="T1" fmla="*/ 0 h 4"/>
                <a:gd name="T2" fmla="*/ 4 w 4"/>
                <a:gd name="T3" fmla="*/ 0 h 4"/>
                <a:gd name="T4" fmla="*/ 0 w 4"/>
                <a:gd name="T5" fmla="*/ 0 h 4"/>
                <a:gd name="T6" fmla="*/ 0 w 4"/>
                <a:gd name="T7" fmla="*/ 4 h 4"/>
                <a:gd name="T8" fmla="*/ 4 w 4"/>
                <a:gd name="T9" fmla="*/ 4 h 4"/>
                <a:gd name="T10" fmla="*/ 4 w 4"/>
                <a:gd name="T11" fmla="*/ 0 h 4"/>
              </a:gdLst>
              <a:ahLst/>
              <a:cxnLst>
                <a:cxn ang="0">
                  <a:pos x="T0" y="T1"/>
                </a:cxn>
                <a:cxn ang="0">
                  <a:pos x="T2" y="T3"/>
                </a:cxn>
                <a:cxn ang="0">
                  <a:pos x="T4" y="T5"/>
                </a:cxn>
                <a:cxn ang="0">
                  <a:pos x="T6" y="T7"/>
                </a:cxn>
                <a:cxn ang="0">
                  <a:pos x="T8" y="T9"/>
                </a:cxn>
                <a:cxn ang="0">
                  <a:pos x="T10" y="T11"/>
                </a:cxn>
              </a:cxnLst>
              <a:rect l="0" t="0" r="r" b="b"/>
              <a:pathLst>
                <a:path w="4" h="4">
                  <a:moveTo>
                    <a:pt x="4" y="0"/>
                  </a:moveTo>
                  <a:lnTo>
                    <a:pt x="4" y="0"/>
                  </a:lnTo>
                  <a:lnTo>
                    <a:pt x="0" y="0"/>
                  </a:lnTo>
                  <a:lnTo>
                    <a:pt x="0" y="4"/>
                  </a:lnTo>
                  <a:lnTo>
                    <a:pt x="4" y="4"/>
                  </a:lnTo>
                  <a:lnTo>
                    <a:pt x="4" y="0"/>
                  </a:lnTo>
                  <a:close/>
                </a:path>
              </a:pathLst>
            </a:custGeom>
            <a:grpFill/>
            <a:ln w="0">
              <a:noFill/>
              <a:prstDash val="solid"/>
              <a:round/>
              <a:headEnd/>
              <a:tailEnd/>
            </a:ln>
          </p:spPr>
          <p:txBody>
            <a:bodyPr/>
            <a:lstStyle/>
            <a:p>
              <a:pPr defTabSz="543689">
                <a:defRPr/>
              </a:pPr>
              <a:endParaRPr lang="zh-CN" altLang="en-US" sz="3201"/>
            </a:p>
          </p:txBody>
        </p:sp>
        <p:sp>
          <p:nvSpPr>
            <p:cNvPr id="169" name="Freeform 124"/>
            <p:cNvSpPr>
              <a:spLocks/>
            </p:cNvSpPr>
            <p:nvPr/>
          </p:nvSpPr>
          <p:spPr bwMode="auto">
            <a:xfrm>
              <a:off x="3975101" y="865189"/>
              <a:ext cx="3175" cy="3175"/>
            </a:xfrm>
            <a:custGeom>
              <a:avLst/>
              <a:gdLst>
                <a:gd name="T0" fmla="*/ 4 w 4"/>
                <a:gd name="T1" fmla="*/ 0 h 4"/>
                <a:gd name="T2" fmla="*/ 4 w 4"/>
                <a:gd name="T3" fmla="*/ 0 h 4"/>
                <a:gd name="T4" fmla="*/ 0 w 4"/>
                <a:gd name="T5" fmla="*/ 0 h 4"/>
                <a:gd name="T6" fmla="*/ 0 w 4"/>
                <a:gd name="T7" fmla="*/ 4 h 4"/>
                <a:gd name="T8" fmla="*/ 4 w 4"/>
                <a:gd name="T9" fmla="*/ 4 h 4"/>
                <a:gd name="T10" fmla="*/ 4 w 4"/>
                <a:gd name="T11" fmla="*/ 0 h 4"/>
              </a:gdLst>
              <a:ahLst/>
              <a:cxnLst>
                <a:cxn ang="0">
                  <a:pos x="T0" y="T1"/>
                </a:cxn>
                <a:cxn ang="0">
                  <a:pos x="T2" y="T3"/>
                </a:cxn>
                <a:cxn ang="0">
                  <a:pos x="T4" y="T5"/>
                </a:cxn>
                <a:cxn ang="0">
                  <a:pos x="T6" y="T7"/>
                </a:cxn>
                <a:cxn ang="0">
                  <a:pos x="T8" y="T9"/>
                </a:cxn>
                <a:cxn ang="0">
                  <a:pos x="T10" y="T11"/>
                </a:cxn>
              </a:cxnLst>
              <a:rect l="0" t="0" r="r" b="b"/>
              <a:pathLst>
                <a:path w="4" h="4">
                  <a:moveTo>
                    <a:pt x="4" y="0"/>
                  </a:moveTo>
                  <a:lnTo>
                    <a:pt x="4" y="0"/>
                  </a:lnTo>
                  <a:lnTo>
                    <a:pt x="0" y="0"/>
                  </a:lnTo>
                  <a:lnTo>
                    <a:pt x="0" y="4"/>
                  </a:lnTo>
                  <a:lnTo>
                    <a:pt x="4" y="4"/>
                  </a:lnTo>
                  <a:lnTo>
                    <a:pt x="4" y="0"/>
                  </a:lnTo>
                  <a:close/>
                </a:path>
              </a:pathLst>
            </a:custGeom>
            <a:grpFill/>
            <a:ln w="0">
              <a:noFill/>
              <a:prstDash val="solid"/>
              <a:round/>
              <a:headEnd/>
              <a:tailEnd/>
            </a:ln>
          </p:spPr>
          <p:txBody>
            <a:bodyPr/>
            <a:lstStyle/>
            <a:p>
              <a:pPr defTabSz="543689">
                <a:defRPr/>
              </a:pPr>
              <a:endParaRPr lang="zh-CN" altLang="en-US" sz="3201"/>
            </a:p>
          </p:txBody>
        </p:sp>
        <p:sp>
          <p:nvSpPr>
            <p:cNvPr id="170" name="Freeform 125"/>
            <p:cNvSpPr>
              <a:spLocks/>
            </p:cNvSpPr>
            <p:nvPr/>
          </p:nvSpPr>
          <p:spPr bwMode="auto">
            <a:xfrm>
              <a:off x="3975101" y="869951"/>
              <a:ext cx="3175" cy="3175"/>
            </a:xfrm>
            <a:custGeom>
              <a:avLst/>
              <a:gdLst>
                <a:gd name="T0" fmla="*/ 4 w 4"/>
                <a:gd name="T1" fmla="*/ 0 h 4"/>
                <a:gd name="T2" fmla="*/ 4 w 4"/>
                <a:gd name="T3" fmla="*/ 0 h 4"/>
                <a:gd name="T4" fmla="*/ 0 w 4"/>
                <a:gd name="T5" fmla="*/ 0 h 4"/>
                <a:gd name="T6" fmla="*/ 0 w 4"/>
                <a:gd name="T7" fmla="*/ 4 h 4"/>
                <a:gd name="T8" fmla="*/ 4 w 4"/>
                <a:gd name="T9" fmla="*/ 4 h 4"/>
                <a:gd name="T10" fmla="*/ 4 w 4"/>
                <a:gd name="T11" fmla="*/ 0 h 4"/>
              </a:gdLst>
              <a:ahLst/>
              <a:cxnLst>
                <a:cxn ang="0">
                  <a:pos x="T0" y="T1"/>
                </a:cxn>
                <a:cxn ang="0">
                  <a:pos x="T2" y="T3"/>
                </a:cxn>
                <a:cxn ang="0">
                  <a:pos x="T4" y="T5"/>
                </a:cxn>
                <a:cxn ang="0">
                  <a:pos x="T6" y="T7"/>
                </a:cxn>
                <a:cxn ang="0">
                  <a:pos x="T8" y="T9"/>
                </a:cxn>
                <a:cxn ang="0">
                  <a:pos x="T10" y="T11"/>
                </a:cxn>
              </a:cxnLst>
              <a:rect l="0" t="0" r="r" b="b"/>
              <a:pathLst>
                <a:path w="4" h="4">
                  <a:moveTo>
                    <a:pt x="4" y="0"/>
                  </a:moveTo>
                  <a:lnTo>
                    <a:pt x="4" y="0"/>
                  </a:lnTo>
                  <a:lnTo>
                    <a:pt x="0" y="0"/>
                  </a:lnTo>
                  <a:lnTo>
                    <a:pt x="0" y="4"/>
                  </a:lnTo>
                  <a:lnTo>
                    <a:pt x="4" y="4"/>
                  </a:lnTo>
                  <a:lnTo>
                    <a:pt x="4" y="0"/>
                  </a:lnTo>
                  <a:close/>
                </a:path>
              </a:pathLst>
            </a:custGeom>
            <a:grpFill/>
            <a:ln w="0">
              <a:noFill/>
              <a:prstDash val="solid"/>
              <a:round/>
              <a:headEnd/>
              <a:tailEnd/>
            </a:ln>
          </p:spPr>
          <p:txBody>
            <a:bodyPr/>
            <a:lstStyle/>
            <a:p>
              <a:pPr defTabSz="543689">
                <a:defRPr/>
              </a:pPr>
              <a:endParaRPr lang="zh-CN" altLang="en-US" sz="3201"/>
            </a:p>
          </p:txBody>
        </p:sp>
        <p:sp>
          <p:nvSpPr>
            <p:cNvPr id="171" name="Freeform 126"/>
            <p:cNvSpPr>
              <a:spLocks noEditPoints="1"/>
            </p:cNvSpPr>
            <p:nvPr/>
          </p:nvSpPr>
          <p:spPr bwMode="auto">
            <a:xfrm>
              <a:off x="3832226" y="855664"/>
              <a:ext cx="174625" cy="44450"/>
            </a:xfrm>
            <a:custGeom>
              <a:avLst/>
              <a:gdLst>
                <a:gd name="T0" fmla="*/ 198 w 205"/>
                <a:gd name="T1" fmla="*/ 25 h 53"/>
                <a:gd name="T2" fmla="*/ 198 w 205"/>
                <a:gd name="T3" fmla="*/ 25 h 53"/>
                <a:gd name="T4" fmla="*/ 110 w 205"/>
                <a:gd name="T5" fmla="*/ 25 h 53"/>
                <a:gd name="T6" fmla="*/ 110 w 205"/>
                <a:gd name="T7" fmla="*/ 22 h 53"/>
                <a:gd name="T8" fmla="*/ 165 w 205"/>
                <a:gd name="T9" fmla="*/ 22 h 53"/>
                <a:gd name="T10" fmla="*/ 165 w 205"/>
                <a:gd name="T11" fmla="*/ 3 h 53"/>
                <a:gd name="T12" fmla="*/ 198 w 205"/>
                <a:gd name="T13" fmla="*/ 3 h 53"/>
                <a:gd name="T14" fmla="*/ 198 w 205"/>
                <a:gd name="T15" fmla="*/ 25 h 53"/>
                <a:gd name="T16" fmla="*/ 198 w 205"/>
                <a:gd name="T17" fmla="*/ 50 h 53"/>
                <a:gd name="T18" fmla="*/ 198 w 205"/>
                <a:gd name="T19" fmla="*/ 50 h 53"/>
                <a:gd name="T20" fmla="*/ 110 w 205"/>
                <a:gd name="T21" fmla="*/ 50 h 53"/>
                <a:gd name="T22" fmla="*/ 110 w 205"/>
                <a:gd name="T23" fmla="*/ 47 h 53"/>
                <a:gd name="T24" fmla="*/ 165 w 205"/>
                <a:gd name="T25" fmla="*/ 47 h 53"/>
                <a:gd name="T26" fmla="*/ 165 w 205"/>
                <a:gd name="T27" fmla="*/ 28 h 53"/>
                <a:gd name="T28" fmla="*/ 198 w 205"/>
                <a:gd name="T29" fmla="*/ 28 h 53"/>
                <a:gd name="T30" fmla="*/ 198 w 205"/>
                <a:gd name="T31" fmla="*/ 50 h 53"/>
                <a:gd name="T32" fmla="*/ 0 w 205"/>
                <a:gd name="T33" fmla="*/ 53 h 53"/>
                <a:gd name="T34" fmla="*/ 0 w 205"/>
                <a:gd name="T35" fmla="*/ 53 h 53"/>
                <a:gd name="T36" fmla="*/ 205 w 205"/>
                <a:gd name="T37" fmla="*/ 53 h 53"/>
                <a:gd name="T38" fmla="*/ 205 w 205"/>
                <a:gd name="T39" fmla="*/ 0 h 53"/>
                <a:gd name="T40" fmla="*/ 0 w 205"/>
                <a:gd name="T41" fmla="*/ 0 h 53"/>
                <a:gd name="T42" fmla="*/ 0 w 205"/>
                <a:gd name="T43" fmla="*/ 5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05" h="53">
                  <a:moveTo>
                    <a:pt x="198" y="25"/>
                  </a:moveTo>
                  <a:lnTo>
                    <a:pt x="198" y="25"/>
                  </a:lnTo>
                  <a:lnTo>
                    <a:pt x="110" y="25"/>
                  </a:lnTo>
                  <a:lnTo>
                    <a:pt x="110" y="22"/>
                  </a:lnTo>
                  <a:lnTo>
                    <a:pt x="165" y="22"/>
                  </a:lnTo>
                  <a:lnTo>
                    <a:pt x="165" y="3"/>
                  </a:lnTo>
                  <a:lnTo>
                    <a:pt x="198" y="3"/>
                  </a:lnTo>
                  <a:lnTo>
                    <a:pt x="198" y="25"/>
                  </a:lnTo>
                  <a:close/>
                  <a:moveTo>
                    <a:pt x="198" y="50"/>
                  </a:moveTo>
                  <a:lnTo>
                    <a:pt x="198" y="50"/>
                  </a:lnTo>
                  <a:lnTo>
                    <a:pt x="110" y="50"/>
                  </a:lnTo>
                  <a:lnTo>
                    <a:pt x="110" y="47"/>
                  </a:lnTo>
                  <a:lnTo>
                    <a:pt x="165" y="47"/>
                  </a:lnTo>
                  <a:lnTo>
                    <a:pt x="165" y="28"/>
                  </a:lnTo>
                  <a:lnTo>
                    <a:pt x="198" y="28"/>
                  </a:lnTo>
                  <a:lnTo>
                    <a:pt x="198" y="50"/>
                  </a:lnTo>
                  <a:close/>
                  <a:moveTo>
                    <a:pt x="0" y="53"/>
                  </a:moveTo>
                  <a:lnTo>
                    <a:pt x="0" y="53"/>
                  </a:lnTo>
                  <a:lnTo>
                    <a:pt x="205" y="53"/>
                  </a:lnTo>
                  <a:lnTo>
                    <a:pt x="205" y="0"/>
                  </a:lnTo>
                  <a:lnTo>
                    <a:pt x="0" y="0"/>
                  </a:lnTo>
                  <a:lnTo>
                    <a:pt x="0" y="53"/>
                  </a:lnTo>
                  <a:close/>
                </a:path>
              </a:pathLst>
            </a:custGeom>
            <a:grpFill/>
            <a:ln w="0">
              <a:noFill/>
              <a:prstDash val="solid"/>
              <a:round/>
              <a:headEnd/>
              <a:tailEnd/>
            </a:ln>
          </p:spPr>
          <p:txBody>
            <a:bodyPr/>
            <a:lstStyle/>
            <a:p>
              <a:pPr defTabSz="543689">
                <a:defRPr/>
              </a:pPr>
              <a:endParaRPr lang="zh-CN" altLang="en-US" sz="3201"/>
            </a:p>
          </p:txBody>
        </p:sp>
        <p:sp>
          <p:nvSpPr>
            <p:cNvPr id="172" name="Freeform 127"/>
            <p:cNvSpPr>
              <a:spLocks/>
            </p:cNvSpPr>
            <p:nvPr/>
          </p:nvSpPr>
          <p:spPr bwMode="auto">
            <a:xfrm>
              <a:off x="4156076" y="885826"/>
              <a:ext cx="4763" cy="3175"/>
            </a:xfrm>
            <a:custGeom>
              <a:avLst/>
              <a:gdLst>
                <a:gd name="T0" fmla="*/ 5 w 5"/>
                <a:gd name="T1" fmla="*/ 0 h 4"/>
                <a:gd name="T2" fmla="*/ 5 w 5"/>
                <a:gd name="T3" fmla="*/ 0 h 4"/>
                <a:gd name="T4" fmla="*/ 0 w 5"/>
                <a:gd name="T5" fmla="*/ 0 h 4"/>
                <a:gd name="T6" fmla="*/ 0 w 5"/>
                <a:gd name="T7" fmla="*/ 4 h 4"/>
                <a:gd name="T8" fmla="*/ 5 w 5"/>
                <a:gd name="T9" fmla="*/ 4 h 4"/>
                <a:gd name="T10" fmla="*/ 5 w 5"/>
                <a:gd name="T11" fmla="*/ 0 h 4"/>
              </a:gdLst>
              <a:ahLst/>
              <a:cxnLst>
                <a:cxn ang="0">
                  <a:pos x="T0" y="T1"/>
                </a:cxn>
                <a:cxn ang="0">
                  <a:pos x="T2" y="T3"/>
                </a:cxn>
                <a:cxn ang="0">
                  <a:pos x="T4" y="T5"/>
                </a:cxn>
                <a:cxn ang="0">
                  <a:pos x="T6" y="T7"/>
                </a:cxn>
                <a:cxn ang="0">
                  <a:pos x="T8" y="T9"/>
                </a:cxn>
                <a:cxn ang="0">
                  <a:pos x="T10" y="T11"/>
                </a:cxn>
              </a:cxnLst>
              <a:rect l="0" t="0" r="r" b="b"/>
              <a:pathLst>
                <a:path w="5" h="4">
                  <a:moveTo>
                    <a:pt x="5" y="0"/>
                  </a:moveTo>
                  <a:lnTo>
                    <a:pt x="5" y="0"/>
                  </a:lnTo>
                  <a:lnTo>
                    <a:pt x="0" y="0"/>
                  </a:lnTo>
                  <a:lnTo>
                    <a:pt x="0" y="4"/>
                  </a:lnTo>
                  <a:lnTo>
                    <a:pt x="5" y="4"/>
                  </a:lnTo>
                  <a:lnTo>
                    <a:pt x="5" y="0"/>
                  </a:lnTo>
                  <a:close/>
                </a:path>
              </a:pathLst>
            </a:custGeom>
            <a:grpFill/>
            <a:ln w="0">
              <a:noFill/>
              <a:prstDash val="solid"/>
              <a:round/>
              <a:headEnd/>
              <a:tailEnd/>
            </a:ln>
          </p:spPr>
          <p:txBody>
            <a:bodyPr/>
            <a:lstStyle/>
            <a:p>
              <a:pPr defTabSz="543689">
                <a:defRPr/>
              </a:pPr>
              <a:endParaRPr lang="zh-CN" altLang="en-US" sz="3201"/>
            </a:p>
          </p:txBody>
        </p:sp>
        <p:sp>
          <p:nvSpPr>
            <p:cNvPr id="173" name="Freeform 128"/>
            <p:cNvSpPr>
              <a:spLocks/>
            </p:cNvSpPr>
            <p:nvPr/>
          </p:nvSpPr>
          <p:spPr bwMode="auto">
            <a:xfrm>
              <a:off x="4156076" y="860426"/>
              <a:ext cx="4763" cy="3175"/>
            </a:xfrm>
            <a:custGeom>
              <a:avLst/>
              <a:gdLst>
                <a:gd name="T0" fmla="*/ 5 w 5"/>
                <a:gd name="T1" fmla="*/ 0 h 4"/>
                <a:gd name="T2" fmla="*/ 5 w 5"/>
                <a:gd name="T3" fmla="*/ 0 h 4"/>
                <a:gd name="T4" fmla="*/ 0 w 5"/>
                <a:gd name="T5" fmla="*/ 0 h 4"/>
                <a:gd name="T6" fmla="*/ 0 w 5"/>
                <a:gd name="T7" fmla="*/ 4 h 4"/>
                <a:gd name="T8" fmla="*/ 5 w 5"/>
                <a:gd name="T9" fmla="*/ 4 h 4"/>
                <a:gd name="T10" fmla="*/ 5 w 5"/>
                <a:gd name="T11" fmla="*/ 0 h 4"/>
              </a:gdLst>
              <a:ahLst/>
              <a:cxnLst>
                <a:cxn ang="0">
                  <a:pos x="T0" y="T1"/>
                </a:cxn>
                <a:cxn ang="0">
                  <a:pos x="T2" y="T3"/>
                </a:cxn>
                <a:cxn ang="0">
                  <a:pos x="T4" y="T5"/>
                </a:cxn>
                <a:cxn ang="0">
                  <a:pos x="T6" y="T7"/>
                </a:cxn>
                <a:cxn ang="0">
                  <a:pos x="T8" y="T9"/>
                </a:cxn>
                <a:cxn ang="0">
                  <a:pos x="T10" y="T11"/>
                </a:cxn>
              </a:cxnLst>
              <a:rect l="0" t="0" r="r" b="b"/>
              <a:pathLst>
                <a:path w="5" h="4">
                  <a:moveTo>
                    <a:pt x="5" y="0"/>
                  </a:moveTo>
                  <a:lnTo>
                    <a:pt x="5" y="0"/>
                  </a:lnTo>
                  <a:lnTo>
                    <a:pt x="0" y="0"/>
                  </a:lnTo>
                  <a:lnTo>
                    <a:pt x="0" y="4"/>
                  </a:lnTo>
                  <a:lnTo>
                    <a:pt x="5" y="4"/>
                  </a:lnTo>
                  <a:lnTo>
                    <a:pt x="5" y="0"/>
                  </a:lnTo>
                  <a:close/>
                </a:path>
              </a:pathLst>
            </a:custGeom>
            <a:grpFill/>
            <a:ln w="0">
              <a:noFill/>
              <a:prstDash val="solid"/>
              <a:round/>
              <a:headEnd/>
              <a:tailEnd/>
            </a:ln>
          </p:spPr>
          <p:txBody>
            <a:bodyPr/>
            <a:lstStyle/>
            <a:p>
              <a:pPr defTabSz="543689">
                <a:defRPr/>
              </a:pPr>
              <a:endParaRPr lang="zh-CN" altLang="en-US" sz="3201"/>
            </a:p>
          </p:txBody>
        </p:sp>
        <p:sp>
          <p:nvSpPr>
            <p:cNvPr id="174" name="Freeform 129"/>
            <p:cNvSpPr>
              <a:spLocks/>
            </p:cNvSpPr>
            <p:nvPr/>
          </p:nvSpPr>
          <p:spPr bwMode="auto">
            <a:xfrm>
              <a:off x="4156076" y="881064"/>
              <a:ext cx="4763" cy="4763"/>
            </a:xfrm>
            <a:custGeom>
              <a:avLst/>
              <a:gdLst>
                <a:gd name="T0" fmla="*/ 5 w 5"/>
                <a:gd name="T1" fmla="*/ 0 h 4"/>
                <a:gd name="T2" fmla="*/ 5 w 5"/>
                <a:gd name="T3" fmla="*/ 0 h 4"/>
                <a:gd name="T4" fmla="*/ 0 w 5"/>
                <a:gd name="T5" fmla="*/ 0 h 4"/>
                <a:gd name="T6" fmla="*/ 0 w 5"/>
                <a:gd name="T7" fmla="*/ 4 h 4"/>
                <a:gd name="T8" fmla="*/ 5 w 5"/>
                <a:gd name="T9" fmla="*/ 4 h 4"/>
                <a:gd name="T10" fmla="*/ 5 w 5"/>
                <a:gd name="T11" fmla="*/ 0 h 4"/>
              </a:gdLst>
              <a:ahLst/>
              <a:cxnLst>
                <a:cxn ang="0">
                  <a:pos x="T0" y="T1"/>
                </a:cxn>
                <a:cxn ang="0">
                  <a:pos x="T2" y="T3"/>
                </a:cxn>
                <a:cxn ang="0">
                  <a:pos x="T4" y="T5"/>
                </a:cxn>
                <a:cxn ang="0">
                  <a:pos x="T6" y="T7"/>
                </a:cxn>
                <a:cxn ang="0">
                  <a:pos x="T8" y="T9"/>
                </a:cxn>
                <a:cxn ang="0">
                  <a:pos x="T10" y="T11"/>
                </a:cxn>
              </a:cxnLst>
              <a:rect l="0" t="0" r="r" b="b"/>
              <a:pathLst>
                <a:path w="5" h="4">
                  <a:moveTo>
                    <a:pt x="5" y="0"/>
                  </a:moveTo>
                  <a:lnTo>
                    <a:pt x="5" y="0"/>
                  </a:lnTo>
                  <a:lnTo>
                    <a:pt x="0" y="0"/>
                  </a:lnTo>
                  <a:lnTo>
                    <a:pt x="0" y="4"/>
                  </a:lnTo>
                  <a:lnTo>
                    <a:pt x="5" y="4"/>
                  </a:lnTo>
                  <a:lnTo>
                    <a:pt x="5" y="0"/>
                  </a:lnTo>
                  <a:close/>
                </a:path>
              </a:pathLst>
            </a:custGeom>
            <a:grpFill/>
            <a:ln w="0">
              <a:noFill/>
              <a:prstDash val="solid"/>
              <a:round/>
              <a:headEnd/>
              <a:tailEnd/>
            </a:ln>
          </p:spPr>
          <p:txBody>
            <a:bodyPr/>
            <a:lstStyle/>
            <a:p>
              <a:pPr defTabSz="543689">
                <a:defRPr/>
              </a:pPr>
              <a:endParaRPr lang="zh-CN" altLang="en-US" sz="3201"/>
            </a:p>
          </p:txBody>
        </p:sp>
        <p:sp>
          <p:nvSpPr>
            <p:cNvPr id="175" name="Freeform 130"/>
            <p:cNvSpPr>
              <a:spLocks/>
            </p:cNvSpPr>
            <p:nvPr/>
          </p:nvSpPr>
          <p:spPr bwMode="auto">
            <a:xfrm>
              <a:off x="4156076" y="890589"/>
              <a:ext cx="4763" cy="4763"/>
            </a:xfrm>
            <a:custGeom>
              <a:avLst/>
              <a:gdLst>
                <a:gd name="T0" fmla="*/ 5 w 5"/>
                <a:gd name="T1" fmla="*/ 0 h 4"/>
                <a:gd name="T2" fmla="*/ 5 w 5"/>
                <a:gd name="T3" fmla="*/ 0 h 4"/>
                <a:gd name="T4" fmla="*/ 0 w 5"/>
                <a:gd name="T5" fmla="*/ 0 h 4"/>
                <a:gd name="T6" fmla="*/ 0 w 5"/>
                <a:gd name="T7" fmla="*/ 4 h 4"/>
                <a:gd name="T8" fmla="*/ 5 w 5"/>
                <a:gd name="T9" fmla="*/ 4 h 4"/>
                <a:gd name="T10" fmla="*/ 5 w 5"/>
                <a:gd name="T11" fmla="*/ 0 h 4"/>
              </a:gdLst>
              <a:ahLst/>
              <a:cxnLst>
                <a:cxn ang="0">
                  <a:pos x="T0" y="T1"/>
                </a:cxn>
                <a:cxn ang="0">
                  <a:pos x="T2" y="T3"/>
                </a:cxn>
                <a:cxn ang="0">
                  <a:pos x="T4" y="T5"/>
                </a:cxn>
                <a:cxn ang="0">
                  <a:pos x="T6" y="T7"/>
                </a:cxn>
                <a:cxn ang="0">
                  <a:pos x="T8" y="T9"/>
                </a:cxn>
                <a:cxn ang="0">
                  <a:pos x="T10" y="T11"/>
                </a:cxn>
              </a:cxnLst>
              <a:rect l="0" t="0" r="r" b="b"/>
              <a:pathLst>
                <a:path w="5" h="4">
                  <a:moveTo>
                    <a:pt x="5" y="0"/>
                  </a:moveTo>
                  <a:lnTo>
                    <a:pt x="5" y="0"/>
                  </a:lnTo>
                  <a:lnTo>
                    <a:pt x="0" y="0"/>
                  </a:lnTo>
                  <a:lnTo>
                    <a:pt x="0" y="4"/>
                  </a:lnTo>
                  <a:lnTo>
                    <a:pt x="5" y="4"/>
                  </a:lnTo>
                  <a:lnTo>
                    <a:pt x="5" y="0"/>
                  </a:lnTo>
                  <a:close/>
                </a:path>
              </a:pathLst>
            </a:custGeom>
            <a:grpFill/>
            <a:ln w="0">
              <a:noFill/>
              <a:prstDash val="solid"/>
              <a:round/>
              <a:headEnd/>
              <a:tailEnd/>
            </a:ln>
          </p:spPr>
          <p:txBody>
            <a:bodyPr/>
            <a:lstStyle/>
            <a:p>
              <a:pPr defTabSz="543689">
                <a:defRPr/>
              </a:pPr>
              <a:endParaRPr lang="zh-CN" altLang="en-US" sz="3201"/>
            </a:p>
          </p:txBody>
        </p:sp>
        <p:sp>
          <p:nvSpPr>
            <p:cNvPr id="176" name="Freeform 131"/>
            <p:cNvSpPr>
              <a:spLocks/>
            </p:cNvSpPr>
            <p:nvPr/>
          </p:nvSpPr>
          <p:spPr bwMode="auto">
            <a:xfrm>
              <a:off x="4156076" y="865189"/>
              <a:ext cx="4763" cy="3175"/>
            </a:xfrm>
            <a:custGeom>
              <a:avLst/>
              <a:gdLst>
                <a:gd name="T0" fmla="*/ 5 w 5"/>
                <a:gd name="T1" fmla="*/ 0 h 4"/>
                <a:gd name="T2" fmla="*/ 5 w 5"/>
                <a:gd name="T3" fmla="*/ 0 h 4"/>
                <a:gd name="T4" fmla="*/ 0 w 5"/>
                <a:gd name="T5" fmla="*/ 0 h 4"/>
                <a:gd name="T6" fmla="*/ 0 w 5"/>
                <a:gd name="T7" fmla="*/ 4 h 4"/>
                <a:gd name="T8" fmla="*/ 5 w 5"/>
                <a:gd name="T9" fmla="*/ 4 h 4"/>
                <a:gd name="T10" fmla="*/ 5 w 5"/>
                <a:gd name="T11" fmla="*/ 0 h 4"/>
              </a:gdLst>
              <a:ahLst/>
              <a:cxnLst>
                <a:cxn ang="0">
                  <a:pos x="T0" y="T1"/>
                </a:cxn>
                <a:cxn ang="0">
                  <a:pos x="T2" y="T3"/>
                </a:cxn>
                <a:cxn ang="0">
                  <a:pos x="T4" y="T5"/>
                </a:cxn>
                <a:cxn ang="0">
                  <a:pos x="T6" y="T7"/>
                </a:cxn>
                <a:cxn ang="0">
                  <a:pos x="T8" y="T9"/>
                </a:cxn>
                <a:cxn ang="0">
                  <a:pos x="T10" y="T11"/>
                </a:cxn>
              </a:cxnLst>
              <a:rect l="0" t="0" r="r" b="b"/>
              <a:pathLst>
                <a:path w="5" h="4">
                  <a:moveTo>
                    <a:pt x="5" y="0"/>
                  </a:moveTo>
                  <a:lnTo>
                    <a:pt x="5" y="0"/>
                  </a:lnTo>
                  <a:lnTo>
                    <a:pt x="0" y="0"/>
                  </a:lnTo>
                  <a:lnTo>
                    <a:pt x="0" y="4"/>
                  </a:lnTo>
                  <a:lnTo>
                    <a:pt x="5" y="4"/>
                  </a:lnTo>
                  <a:lnTo>
                    <a:pt x="5" y="0"/>
                  </a:lnTo>
                  <a:close/>
                </a:path>
              </a:pathLst>
            </a:custGeom>
            <a:grpFill/>
            <a:ln w="0">
              <a:noFill/>
              <a:prstDash val="solid"/>
              <a:round/>
              <a:headEnd/>
              <a:tailEnd/>
            </a:ln>
          </p:spPr>
          <p:txBody>
            <a:bodyPr/>
            <a:lstStyle/>
            <a:p>
              <a:pPr defTabSz="543689">
                <a:defRPr/>
              </a:pPr>
              <a:endParaRPr lang="zh-CN" altLang="en-US" sz="3201"/>
            </a:p>
          </p:txBody>
        </p:sp>
        <p:sp>
          <p:nvSpPr>
            <p:cNvPr id="177" name="Freeform 132"/>
            <p:cNvSpPr>
              <a:spLocks/>
            </p:cNvSpPr>
            <p:nvPr/>
          </p:nvSpPr>
          <p:spPr bwMode="auto">
            <a:xfrm>
              <a:off x="4156076" y="869951"/>
              <a:ext cx="4763" cy="3175"/>
            </a:xfrm>
            <a:custGeom>
              <a:avLst/>
              <a:gdLst>
                <a:gd name="T0" fmla="*/ 5 w 5"/>
                <a:gd name="T1" fmla="*/ 0 h 4"/>
                <a:gd name="T2" fmla="*/ 5 w 5"/>
                <a:gd name="T3" fmla="*/ 0 h 4"/>
                <a:gd name="T4" fmla="*/ 0 w 5"/>
                <a:gd name="T5" fmla="*/ 0 h 4"/>
                <a:gd name="T6" fmla="*/ 0 w 5"/>
                <a:gd name="T7" fmla="*/ 4 h 4"/>
                <a:gd name="T8" fmla="*/ 5 w 5"/>
                <a:gd name="T9" fmla="*/ 4 h 4"/>
                <a:gd name="T10" fmla="*/ 5 w 5"/>
                <a:gd name="T11" fmla="*/ 0 h 4"/>
              </a:gdLst>
              <a:ahLst/>
              <a:cxnLst>
                <a:cxn ang="0">
                  <a:pos x="T0" y="T1"/>
                </a:cxn>
                <a:cxn ang="0">
                  <a:pos x="T2" y="T3"/>
                </a:cxn>
                <a:cxn ang="0">
                  <a:pos x="T4" y="T5"/>
                </a:cxn>
                <a:cxn ang="0">
                  <a:pos x="T6" y="T7"/>
                </a:cxn>
                <a:cxn ang="0">
                  <a:pos x="T8" y="T9"/>
                </a:cxn>
                <a:cxn ang="0">
                  <a:pos x="T10" y="T11"/>
                </a:cxn>
              </a:cxnLst>
              <a:rect l="0" t="0" r="r" b="b"/>
              <a:pathLst>
                <a:path w="5" h="4">
                  <a:moveTo>
                    <a:pt x="5" y="0"/>
                  </a:moveTo>
                  <a:lnTo>
                    <a:pt x="5" y="0"/>
                  </a:lnTo>
                  <a:lnTo>
                    <a:pt x="0" y="0"/>
                  </a:lnTo>
                  <a:lnTo>
                    <a:pt x="0" y="4"/>
                  </a:lnTo>
                  <a:lnTo>
                    <a:pt x="5" y="4"/>
                  </a:lnTo>
                  <a:lnTo>
                    <a:pt x="5" y="0"/>
                  </a:lnTo>
                  <a:close/>
                </a:path>
              </a:pathLst>
            </a:custGeom>
            <a:grpFill/>
            <a:ln w="0">
              <a:noFill/>
              <a:prstDash val="solid"/>
              <a:round/>
              <a:headEnd/>
              <a:tailEnd/>
            </a:ln>
          </p:spPr>
          <p:txBody>
            <a:bodyPr/>
            <a:lstStyle/>
            <a:p>
              <a:pPr defTabSz="543689">
                <a:defRPr/>
              </a:pPr>
              <a:endParaRPr lang="zh-CN" altLang="en-US" sz="3201"/>
            </a:p>
          </p:txBody>
        </p:sp>
        <p:sp>
          <p:nvSpPr>
            <p:cNvPr id="178" name="Freeform 133"/>
            <p:cNvSpPr>
              <a:spLocks noEditPoints="1"/>
            </p:cNvSpPr>
            <p:nvPr/>
          </p:nvSpPr>
          <p:spPr bwMode="auto">
            <a:xfrm>
              <a:off x="4013201" y="855664"/>
              <a:ext cx="174625" cy="44450"/>
            </a:xfrm>
            <a:custGeom>
              <a:avLst/>
              <a:gdLst>
                <a:gd name="T0" fmla="*/ 198 w 204"/>
                <a:gd name="T1" fmla="*/ 25 h 53"/>
                <a:gd name="T2" fmla="*/ 198 w 204"/>
                <a:gd name="T3" fmla="*/ 25 h 53"/>
                <a:gd name="T4" fmla="*/ 110 w 204"/>
                <a:gd name="T5" fmla="*/ 25 h 53"/>
                <a:gd name="T6" fmla="*/ 110 w 204"/>
                <a:gd name="T7" fmla="*/ 22 h 53"/>
                <a:gd name="T8" fmla="*/ 164 w 204"/>
                <a:gd name="T9" fmla="*/ 22 h 53"/>
                <a:gd name="T10" fmla="*/ 164 w 204"/>
                <a:gd name="T11" fmla="*/ 3 h 53"/>
                <a:gd name="T12" fmla="*/ 198 w 204"/>
                <a:gd name="T13" fmla="*/ 3 h 53"/>
                <a:gd name="T14" fmla="*/ 198 w 204"/>
                <a:gd name="T15" fmla="*/ 25 h 53"/>
                <a:gd name="T16" fmla="*/ 198 w 204"/>
                <a:gd name="T17" fmla="*/ 50 h 53"/>
                <a:gd name="T18" fmla="*/ 198 w 204"/>
                <a:gd name="T19" fmla="*/ 50 h 53"/>
                <a:gd name="T20" fmla="*/ 110 w 204"/>
                <a:gd name="T21" fmla="*/ 50 h 53"/>
                <a:gd name="T22" fmla="*/ 110 w 204"/>
                <a:gd name="T23" fmla="*/ 47 h 53"/>
                <a:gd name="T24" fmla="*/ 164 w 204"/>
                <a:gd name="T25" fmla="*/ 47 h 53"/>
                <a:gd name="T26" fmla="*/ 164 w 204"/>
                <a:gd name="T27" fmla="*/ 28 h 53"/>
                <a:gd name="T28" fmla="*/ 198 w 204"/>
                <a:gd name="T29" fmla="*/ 28 h 53"/>
                <a:gd name="T30" fmla="*/ 198 w 204"/>
                <a:gd name="T31" fmla="*/ 50 h 53"/>
                <a:gd name="T32" fmla="*/ 0 w 204"/>
                <a:gd name="T33" fmla="*/ 53 h 53"/>
                <a:gd name="T34" fmla="*/ 0 w 204"/>
                <a:gd name="T35" fmla="*/ 53 h 53"/>
                <a:gd name="T36" fmla="*/ 204 w 204"/>
                <a:gd name="T37" fmla="*/ 53 h 53"/>
                <a:gd name="T38" fmla="*/ 204 w 204"/>
                <a:gd name="T39" fmla="*/ 0 h 53"/>
                <a:gd name="T40" fmla="*/ 0 w 204"/>
                <a:gd name="T41" fmla="*/ 0 h 53"/>
                <a:gd name="T42" fmla="*/ 0 w 204"/>
                <a:gd name="T43" fmla="*/ 5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04" h="53">
                  <a:moveTo>
                    <a:pt x="198" y="25"/>
                  </a:moveTo>
                  <a:lnTo>
                    <a:pt x="198" y="25"/>
                  </a:lnTo>
                  <a:lnTo>
                    <a:pt x="110" y="25"/>
                  </a:lnTo>
                  <a:lnTo>
                    <a:pt x="110" y="22"/>
                  </a:lnTo>
                  <a:lnTo>
                    <a:pt x="164" y="22"/>
                  </a:lnTo>
                  <a:lnTo>
                    <a:pt x="164" y="3"/>
                  </a:lnTo>
                  <a:lnTo>
                    <a:pt x="198" y="3"/>
                  </a:lnTo>
                  <a:lnTo>
                    <a:pt x="198" y="25"/>
                  </a:lnTo>
                  <a:close/>
                  <a:moveTo>
                    <a:pt x="198" y="50"/>
                  </a:moveTo>
                  <a:lnTo>
                    <a:pt x="198" y="50"/>
                  </a:lnTo>
                  <a:lnTo>
                    <a:pt x="110" y="50"/>
                  </a:lnTo>
                  <a:lnTo>
                    <a:pt x="110" y="47"/>
                  </a:lnTo>
                  <a:lnTo>
                    <a:pt x="164" y="47"/>
                  </a:lnTo>
                  <a:lnTo>
                    <a:pt x="164" y="28"/>
                  </a:lnTo>
                  <a:lnTo>
                    <a:pt x="198" y="28"/>
                  </a:lnTo>
                  <a:lnTo>
                    <a:pt x="198" y="50"/>
                  </a:lnTo>
                  <a:close/>
                  <a:moveTo>
                    <a:pt x="0" y="53"/>
                  </a:moveTo>
                  <a:lnTo>
                    <a:pt x="0" y="53"/>
                  </a:lnTo>
                  <a:lnTo>
                    <a:pt x="204" y="53"/>
                  </a:lnTo>
                  <a:lnTo>
                    <a:pt x="204" y="0"/>
                  </a:lnTo>
                  <a:lnTo>
                    <a:pt x="0" y="0"/>
                  </a:lnTo>
                  <a:lnTo>
                    <a:pt x="0" y="53"/>
                  </a:lnTo>
                  <a:close/>
                </a:path>
              </a:pathLst>
            </a:custGeom>
            <a:grpFill/>
            <a:ln w="0">
              <a:noFill/>
              <a:prstDash val="solid"/>
              <a:round/>
              <a:headEnd/>
              <a:tailEnd/>
            </a:ln>
          </p:spPr>
          <p:txBody>
            <a:bodyPr/>
            <a:lstStyle/>
            <a:p>
              <a:pPr defTabSz="543689">
                <a:defRPr/>
              </a:pPr>
              <a:endParaRPr lang="zh-CN" altLang="en-US" sz="3201"/>
            </a:p>
          </p:txBody>
        </p:sp>
        <p:sp>
          <p:nvSpPr>
            <p:cNvPr id="179" name="Freeform 134"/>
            <p:cNvSpPr>
              <a:spLocks/>
            </p:cNvSpPr>
            <p:nvPr/>
          </p:nvSpPr>
          <p:spPr bwMode="auto">
            <a:xfrm>
              <a:off x="3975101" y="938214"/>
              <a:ext cx="3175" cy="4763"/>
            </a:xfrm>
            <a:custGeom>
              <a:avLst/>
              <a:gdLst>
                <a:gd name="T0" fmla="*/ 4 w 4"/>
                <a:gd name="T1" fmla="*/ 0 h 4"/>
                <a:gd name="T2" fmla="*/ 4 w 4"/>
                <a:gd name="T3" fmla="*/ 0 h 4"/>
                <a:gd name="T4" fmla="*/ 0 w 4"/>
                <a:gd name="T5" fmla="*/ 0 h 4"/>
                <a:gd name="T6" fmla="*/ 0 w 4"/>
                <a:gd name="T7" fmla="*/ 4 h 4"/>
                <a:gd name="T8" fmla="*/ 4 w 4"/>
                <a:gd name="T9" fmla="*/ 4 h 4"/>
                <a:gd name="T10" fmla="*/ 4 w 4"/>
                <a:gd name="T11" fmla="*/ 0 h 4"/>
              </a:gdLst>
              <a:ahLst/>
              <a:cxnLst>
                <a:cxn ang="0">
                  <a:pos x="T0" y="T1"/>
                </a:cxn>
                <a:cxn ang="0">
                  <a:pos x="T2" y="T3"/>
                </a:cxn>
                <a:cxn ang="0">
                  <a:pos x="T4" y="T5"/>
                </a:cxn>
                <a:cxn ang="0">
                  <a:pos x="T6" y="T7"/>
                </a:cxn>
                <a:cxn ang="0">
                  <a:pos x="T8" y="T9"/>
                </a:cxn>
                <a:cxn ang="0">
                  <a:pos x="T10" y="T11"/>
                </a:cxn>
              </a:cxnLst>
              <a:rect l="0" t="0" r="r" b="b"/>
              <a:pathLst>
                <a:path w="4" h="4">
                  <a:moveTo>
                    <a:pt x="4" y="0"/>
                  </a:moveTo>
                  <a:lnTo>
                    <a:pt x="4" y="0"/>
                  </a:lnTo>
                  <a:lnTo>
                    <a:pt x="0" y="0"/>
                  </a:lnTo>
                  <a:lnTo>
                    <a:pt x="0" y="4"/>
                  </a:lnTo>
                  <a:lnTo>
                    <a:pt x="4" y="4"/>
                  </a:lnTo>
                  <a:lnTo>
                    <a:pt x="4" y="0"/>
                  </a:lnTo>
                  <a:close/>
                </a:path>
              </a:pathLst>
            </a:custGeom>
            <a:grpFill/>
            <a:ln w="0">
              <a:noFill/>
              <a:prstDash val="solid"/>
              <a:round/>
              <a:headEnd/>
              <a:tailEnd/>
            </a:ln>
          </p:spPr>
          <p:txBody>
            <a:bodyPr/>
            <a:lstStyle/>
            <a:p>
              <a:pPr defTabSz="543689">
                <a:defRPr/>
              </a:pPr>
              <a:endParaRPr lang="zh-CN" altLang="en-US" sz="3201"/>
            </a:p>
          </p:txBody>
        </p:sp>
        <p:sp>
          <p:nvSpPr>
            <p:cNvPr id="180" name="Freeform 135"/>
            <p:cNvSpPr>
              <a:spLocks/>
            </p:cNvSpPr>
            <p:nvPr/>
          </p:nvSpPr>
          <p:spPr bwMode="auto">
            <a:xfrm>
              <a:off x="3975101" y="912814"/>
              <a:ext cx="3175" cy="3175"/>
            </a:xfrm>
            <a:custGeom>
              <a:avLst/>
              <a:gdLst>
                <a:gd name="T0" fmla="*/ 4 w 4"/>
                <a:gd name="T1" fmla="*/ 0 h 4"/>
                <a:gd name="T2" fmla="*/ 4 w 4"/>
                <a:gd name="T3" fmla="*/ 0 h 4"/>
                <a:gd name="T4" fmla="*/ 0 w 4"/>
                <a:gd name="T5" fmla="*/ 0 h 4"/>
                <a:gd name="T6" fmla="*/ 0 w 4"/>
                <a:gd name="T7" fmla="*/ 4 h 4"/>
                <a:gd name="T8" fmla="*/ 4 w 4"/>
                <a:gd name="T9" fmla="*/ 4 h 4"/>
                <a:gd name="T10" fmla="*/ 4 w 4"/>
                <a:gd name="T11" fmla="*/ 0 h 4"/>
              </a:gdLst>
              <a:ahLst/>
              <a:cxnLst>
                <a:cxn ang="0">
                  <a:pos x="T0" y="T1"/>
                </a:cxn>
                <a:cxn ang="0">
                  <a:pos x="T2" y="T3"/>
                </a:cxn>
                <a:cxn ang="0">
                  <a:pos x="T4" y="T5"/>
                </a:cxn>
                <a:cxn ang="0">
                  <a:pos x="T6" y="T7"/>
                </a:cxn>
                <a:cxn ang="0">
                  <a:pos x="T8" y="T9"/>
                </a:cxn>
                <a:cxn ang="0">
                  <a:pos x="T10" y="T11"/>
                </a:cxn>
              </a:cxnLst>
              <a:rect l="0" t="0" r="r" b="b"/>
              <a:pathLst>
                <a:path w="4" h="4">
                  <a:moveTo>
                    <a:pt x="4" y="0"/>
                  </a:moveTo>
                  <a:lnTo>
                    <a:pt x="4" y="0"/>
                  </a:lnTo>
                  <a:lnTo>
                    <a:pt x="0" y="0"/>
                  </a:lnTo>
                  <a:lnTo>
                    <a:pt x="0" y="4"/>
                  </a:lnTo>
                  <a:lnTo>
                    <a:pt x="4" y="4"/>
                  </a:lnTo>
                  <a:lnTo>
                    <a:pt x="4" y="0"/>
                  </a:lnTo>
                  <a:close/>
                </a:path>
              </a:pathLst>
            </a:custGeom>
            <a:grpFill/>
            <a:ln w="0">
              <a:noFill/>
              <a:prstDash val="solid"/>
              <a:round/>
              <a:headEnd/>
              <a:tailEnd/>
            </a:ln>
          </p:spPr>
          <p:txBody>
            <a:bodyPr/>
            <a:lstStyle/>
            <a:p>
              <a:pPr defTabSz="543689">
                <a:defRPr/>
              </a:pPr>
              <a:endParaRPr lang="zh-CN" altLang="en-US" sz="3201"/>
            </a:p>
          </p:txBody>
        </p:sp>
        <p:sp>
          <p:nvSpPr>
            <p:cNvPr id="181" name="Freeform 136"/>
            <p:cNvSpPr>
              <a:spLocks/>
            </p:cNvSpPr>
            <p:nvPr/>
          </p:nvSpPr>
          <p:spPr bwMode="auto">
            <a:xfrm>
              <a:off x="3975101" y="935039"/>
              <a:ext cx="3175" cy="3175"/>
            </a:xfrm>
            <a:custGeom>
              <a:avLst/>
              <a:gdLst>
                <a:gd name="T0" fmla="*/ 4 w 4"/>
                <a:gd name="T1" fmla="*/ 0 h 4"/>
                <a:gd name="T2" fmla="*/ 4 w 4"/>
                <a:gd name="T3" fmla="*/ 0 h 4"/>
                <a:gd name="T4" fmla="*/ 0 w 4"/>
                <a:gd name="T5" fmla="*/ 0 h 4"/>
                <a:gd name="T6" fmla="*/ 0 w 4"/>
                <a:gd name="T7" fmla="*/ 4 h 4"/>
                <a:gd name="T8" fmla="*/ 4 w 4"/>
                <a:gd name="T9" fmla="*/ 4 h 4"/>
                <a:gd name="T10" fmla="*/ 4 w 4"/>
                <a:gd name="T11" fmla="*/ 0 h 4"/>
              </a:gdLst>
              <a:ahLst/>
              <a:cxnLst>
                <a:cxn ang="0">
                  <a:pos x="T0" y="T1"/>
                </a:cxn>
                <a:cxn ang="0">
                  <a:pos x="T2" y="T3"/>
                </a:cxn>
                <a:cxn ang="0">
                  <a:pos x="T4" y="T5"/>
                </a:cxn>
                <a:cxn ang="0">
                  <a:pos x="T6" y="T7"/>
                </a:cxn>
                <a:cxn ang="0">
                  <a:pos x="T8" y="T9"/>
                </a:cxn>
                <a:cxn ang="0">
                  <a:pos x="T10" y="T11"/>
                </a:cxn>
              </a:cxnLst>
              <a:rect l="0" t="0" r="r" b="b"/>
              <a:pathLst>
                <a:path w="4" h="4">
                  <a:moveTo>
                    <a:pt x="4" y="0"/>
                  </a:moveTo>
                  <a:lnTo>
                    <a:pt x="4" y="0"/>
                  </a:lnTo>
                  <a:lnTo>
                    <a:pt x="0" y="0"/>
                  </a:lnTo>
                  <a:lnTo>
                    <a:pt x="0" y="4"/>
                  </a:lnTo>
                  <a:lnTo>
                    <a:pt x="4" y="4"/>
                  </a:lnTo>
                  <a:lnTo>
                    <a:pt x="4" y="0"/>
                  </a:lnTo>
                  <a:close/>
                </a:path>
              </a:pathLst>
            </a:custGeom>
            <a:grpFill/>
            <a:ln w="0">
              <a:noFill/>
              <a:prstDash val="solid"/>
              <a:round/>
              <a:headEnd/>
              <a:tailEnd/>
            </a:ln>
          </p:spPr>
          <p:txBody>
            <a:bodyPr/>
            <a:lstStyle/>
            <a:p>
              <a:pPr defTabSz="543689">
                <a:defRPr/>
              </a:pPr>
              <a:endParaRPr lang="zh-CN" altLang="en-US" sz="3201"/>
            </a:p>
          </p:txBody>
        </p:sp>
        <p:sp>
          <p:nvSpPr>
            <p:cNvPr id="182" name="Freeform 137"/>
            <p:cNvSpPr>
              <a:spLocks/>
            </p:cNvSpPr>
            <p:nvPr/>
          </p:nvSpPr>
          <p:spPr bwMode="auto">
            <a:xfrm>
              <a:off x="3975101" y="944564"/>
              <a:ext cx="3175" cy="3175"/>
            </a:xfrm>
            <a:custGeom>
              <a:avLst/>
              <a:gdLst>
                <a:gd name="T0" fmla="*/ 4 w 4"/>
                <a:gd name="T1" fmla="*/ 0 h 4"/>
                <a:gd name="T2" fmla="*/ 4 w 4"/>
                <a:gd name="T3" fmla="*/ 0 h 4"/>
                <a:gd name="T4" fmla="*/ 0 w 4"/>
                <a:gd name="T5" fmla="*/ 0 h 4"/>
                <a:gd name="T6" fmla="*/ 0 w 4"/>
                <a:gd name="T7" fmla="*/ 4 h 4"/>
                <a:gd name="T8" fmla="*/ 4 w 4"/>
                <a:gd name="T9" fmla="*/ 4 h 4"/>
                <a:gd name="T10" fmla="*/ 4 w 4"/>
                <a:gd name="T11" fmla="*/ 0 h 4"/>
              </a:gdLst>
              <a:ahLst/>
              <a:cxnLst>
                <a:cxn ang="0">
                  <a:pos x="T0" y="T1"/>
                </a:cxn>
                <a:cxn ang="0">
                  <a:pos x="T2" y="T3"/>
                </a:cxn>
                <a:cxn ang="0">
                  <a:pos x="T4" y="T5"/>
                </a:cxn>
                <a:cxn ang="0">
                  <a:pos x="T6" y="T7"/>
                </a:cxn>
                <a:cxn ang="0">
                  <a:pos x="T8" y="T9"/>
                </a:cxn>
                <a:cxn ang="0">
                  <a:pos x="T10" y="T11"/>
                </a:cxn>
              </a:cxnLst>
              <a:rect l="0" t="0" r="r" b="b"/>
              <a:pathLst>
                <a:path w="4" h="4">
                  <a:moveTo>
                    <a:pt x="4" y="0"/>
                  </a:moveTo>
                  <a:lnTo>
                    <a:pt x="4" y="0"/>
                  </a:lnTo>
                  <a:lnTo>
                    <a:pt x="0" y="0"/>
                  </a:lnTo>
                  <a:lnTo>
                    <a:pt x="0" y="4"/>
                  </a:lnTo>
                  <a:lnTo>
                    <a:pt x="4" y="4"/>
                  </a:lnTo>
                  <a:lnTo>
                    <a:pt x="4" y="0"/>
                  </a:lnTo>
                  <a:close/>
                </a:path>
              </a:pathLst>
            </a:custGeom>
            <a:grpFill/>
            <a:ln w="0">
              <a:noFill/>
              <a:prstDash val="solid"/>
              <a:round/>
              <a:headEnd/>
              <a:tailEnd/>
            </a:ln>
          </p:spPr>
          <p:txBody>
            <a:bodyPr/>
            <a:lstStyle/>
            <a:p>
              <a:pPr defTabSz="543689">
                <a:defRPr/>
              </a:pPr>
              <a:endParaRPr lang="zh-CN" altLang="en-US" sz="3201"/>
            </a:p>
          </p:txBody>
        </p:sp>
        <p:sp>
          <p:nvSpPr>
            <p:cNvPr id="183" name="Freeform 138"/>
            <p:cNvSpPr>
              <a:spLocks/>
            </p:cNvSpPr>
            <p:nvPr/>
          </p:nvSpPr>
          <p:spPr bwMode="auto">
            <a:xfrm>
              <a:off x="3975101" y="917576"/>
              <a:ext cx="3175" cy="3175"/>
            </a:xfrm>
            <a:custGeom>
              <a:avLst/>
              <a:gdLst>
                <a:gd name="T0" fmla="*/ 4 w 4"/>
                <a:gd name="T1" fmla="*/ 0 h 4"/>
                <a:gd name="T2" fmla="*/ 4 w 4"/>
                <a:gd name="T3" fmla="*/ 0 h 4"/>
                <a:gd name="T4" fmla="*/ 0 w 4"/>
                <a:gd name="T5" fmla="*/ 0 h 4"/>
                <a:gd name="T6" fmla="*/ 0 w 4"/>
                <a:gd name="T7" fmla="*/ 4 h 4"/>
                <a:gd name="T8" fmla="*/ 4 w 4"/>
                <a:gd name="T9" fmla="*/ 4 h 4"/>
                <a:gd name="T10" fmla="*/ 4 w 4"/>
                <a:gd name="T11" fmla="*/ 0 h 4"/>
              </a:gdLst>
              <a:ahLst/>
              <a:cxnLst>
                <a:cxn ang="0">
                  <a:pos x="T0" y="T1"/>
                </a:cxn>
                <a:cxn ang="0">
                  <a:pos x="T2" y="T3"/>
                </a:cxn>
                <a:cxn ang="0">
                  <a:pos x="T4" y="T5"/>
                </a:cxn>
                <a:cxn ang="0">
                  <a:pos x="T6" y="T7"/>
                </a:cxn>
                <a:cxn ang="0">
                  <a:pos x="T8" y="T9"/>
                </a:cxn>
                <a:cxn ang="0">
                  <a:pos x="T10" y="T11"/>
                </a:cxn>
              </a:cxnLst>
              <a:rect l="0" t="0" r="r" b="b"/>
              <a:pathLst>
                <a:path w="4" h="4">
                  <a:moveTo>
                    <a:pt x="4" y="0"/>
                  </a:moveTo>
                  <a:lnTo>
                    <a:pt x="4" y="0"/>
                  </a:lnTo>
                  <a:lnTo>
                    <a:pt x="0" y="0"/>
                  </a:lnTo>
                  <a:lnTo>
                    <a:pt x="0" y="4"/>
                  </a:lnTo>
                  <a:lnTo>
                    <a:pt x="4" y="4"/>
                  </a:lnTo>
                  <a:lnTo>
                    <a:pt x="4" y="0"/>
                  </a:lnTo>
                  <a:close/>
                </a:path>
              </a:pathLst>
            </a:custGeom>
            <a:grpFill/>
            <a:ln w="0">
              <a:noFill/>
              <a:prstDash val="solid"/>
              <a:round/>
              <a:headEnd/>
              <a:tailEnd/>
            </a:ln>
          </p:spPr>
          <p:txBody>
            <a:bodyPr/>
            <a:lstStyle/>
            <a:p>
              <a:pPr defTabSz="543689">
                <a:defRPr/>
              </a:pPr>
              <a:endParaRPr lang="zh-CN" altLang="en-US" sz="3201"/>
            </a:p>
          </p:txBody>
        </p:sp>
        <p:sp>
          <p:nvSpPr>
            <p:cNvPr id="184" name="Freeform 139"/>
            <p:cNvSpPr>
              <a:spLocks/>
            </p:cNvSpPr>
            <p:nvPr/>
          </p:nvSpPr>
          <p:spPr bwMode="auto">
            <a:xfrm>
              <a:off x="3975101" y="922339"/>
              <a:ext cx="3175" cy="3175"/>
            </a:xfrm>
            <a:custGeom>
              <a:avLst/>
              <a:gdLst>
                <a:gd name="T0" fmla="*/ 4 w 4"/>
                <a:gd name="T1" fmla="*/ 0 h 4"/>
                <a:gd name="T2" fmla="*/ 4 w 4"/>
                <a:gd name="T3" fmla="*/ 0 h 4"/>
                <a:gd name="T4" fmla="*/ 0 w 4"/>
                <a:gd name="T5" fmla="*/ 0 h 4"/>
                <a:gd name="T6" fmla="*/ 0 w 4"/>
                <a:gd name="T7" fmla="*/ 4 h 4"/>
                <a:gd name="T8" fmla="*/ 4 w 4"/>
                <a:gd name="T9" fmla="*/ 4 h 4"/>
                <a:gd name="T10" fmla="*/ 4 w 4"/>
                <a:gd name="T11" fmla="*/ 0 h 4"/>
              </a:gdLst>
              <a:ahLst/>
              <a:cxnLst>
                <a:cxn ang="0">
                  <a:pos x="T0" y="T1"/>
                </a:cxn>
                <a:cxn ang="0">
                  <a:pos x="T2" y="T3"/>
                </a:cxn>
                <a:cxn ang="0">
                  <a:pos x="T4" y="T5"/>
                </a:cxn>
                <a:cxn ang="0">
                  <a:pos x="T6" y="T7"/>
                </a:cxn>
                <a:cxn ang="0">
                  <a:pos x="T8" y="T9"/>
                </a:cxn>
                <a:cxn ang="0">
                  <a:pos x="T10" y="T11"/>
                </a:cxn>
              </a:cxnLst>
              <a:rect l="0" t="0" r="r" b="b"/>
              <a:pathLst>
                <a:path w="4" h="4">
                  <a:moveTo>
                    <a:pt x="4" y="0"/>
                  </a:moveTo>
                  <a:lnTo>
                    <a:pt x="4" y="0"/>
                  </a:lnTo>
                  <a:lnTo>
                    <a:pt x="0" y="0"/>
                  </a:lnTo>
                  <a:lnTo>
                    <a:pt x="0" y="4"/>
                  </a:lnTo>
                  <a:lnTo>
                    <a:pt x="4" y="4"/>
                  </a:lnTo>
                  <a:lnTo>
                    <a:pt x="4" y="0"/>
                  </a:lnTo>
                  <a:close/>
                </a:path>
              </a:pathLst>
            </a:custGeom>
            <a:grpFill/>
            <a:ln w="0">
              <a:noFill/>
              <a:prstDash val="solid"/>
              <a:round/>
              <a:headEnd/>
              <a:tailEnd/>
            </a:ln>
          </p:spPr>
          <p:txBody>
            <a:bodyPr/>
            <a:lstStyle/>
            <a:p>
              <a:pPr defTabSz="543689">
                <a:defRPr/>
              </a:pPr>
              <a:endParaRPr lang="zh-CN" altLang="en-US" sz="3201"/>
            </a:p>
          </p:txBody>
        </p:sp>
        <p:sp>
          <p:nvSpPr>
            <p:cNvPr id="185" name="Freeform 140"/>
            <p:cNvSpPr>
              <a:spLocks noEditPoints="1"/>
            </p:cNvSpPr>
            <p:nvPr/>
          </p:nvSpPr>
          <p:spPr bwMode="auto">
            <a:xfrm>
              <a:off x="3832226" y="908051"/>
              <a:ext cx="174625" cy="46038"/>
            </a:xfrm>
            <a:custGeom>
              <a:avLst/>
              <a:gdLst>
                <a:gd name="T0" fmla="*/ 198 w 205"/>
                <a:gd name="T1" fmla="*/ 25 h 53"/>
                <a:gd name="T2" fmla="*/ 198 w 205"/>
                <a:gd name="T3" fmla="*/ 25 h 53"/>
                <a:gd name="T4" fmla="*/ 110 w 205"/>
                <a:gd name="T5" fmla="*/ 25 h 53"/>
                <a:gd name="T6" fmla="*/ 110 w 205"/>
                <a:gd name="T7" fmla="*/ 22 h 53"/>
                <a:gd name="T8" fmla="*/ 165 w 205"/>
                <a:gd name="T9" fmla="*/ 22 h 53"/>
                <a:gd name="T10" fmla="*/ 165 w 205"/>
                <a:gd name="T11" fmla="*/ 3 h 53"/>
                <a:gd name="T12" fmla="*/ 198 w 205"/>
                <a:gd name="T13" fmla="*/ 3 h 53"/>
                <a:gd name="T14" fmla="*/ 198 w 205"/>
                <a:gd name="T15" fmla="*/ 25 h 53"/>
                <a:gd name="T16" fmla="*/ 198 w 205"/>
                <a:gd name="T17" fmla="*/ 50 h 53"/>
                <a:gd name="T18" fmla="*/ 198 w 205"/>
                <a:gd name="T19" fmla="*/ 50 h 53"/>
                <a:gd name="T20" fmla="*/ 110 w 205"/>
                <a:gd name="T21" fmla="*/ 50 h 53"/>
                <a:gd name="T22" fmla="*/ 110 w 205"/>
                <a:gd name="T23" fmla="*/ 47 h 53"/>
                <a:gd name="T24" fmla="*/ 165 w 205"/>
                <a:gd name="T25" fmla="*/ 47 h 53"/>
                <a:gd name="T26" fmla="*/ 165 w 205"/>
                <a:gd name="T27" fmla="*/ 28 h 53"/>
                <a:gd name="T28" fmla="*/ 198 w 205"/>
                <a:gd name="T29" fmla="*/ 28 h 53"/>
                <a:gd name="T30" fmla="*/ 198 w 205"/>
                <a:gd name="T31" fmla="*/ 50 h 53"/>
                <a:gd name="T32" fmla="*/ 0 w 205"/>
                <a:gd name="T33" fmla="*/ 53 h 53"/>
                <a:gd name="T34" fmla="*/ 0 w 205"/>
                <a:gd name="T35" fmla="*/ 53 h 53"/>
                <a:gd name="T36" fmla="*/ 205 w 205"/>
                <a:gd name="T37" fmla="*/ 53 h 53"/>
                <a:gd name="T38" fmla="*/ 205 w 205"/>
                <a:gd name="T39" fmla="*/ 0 h 53"/>
                <a:gd name="T40" fmla="*/ 0 w 205"/>
                <a:gd name="T41" fmla="*/ 0 h 53"/>
                <a:gd name="T42" fmla="*/ 0 w 205"/>
                <a:gd name="T43" fmla="*/ 5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05" h="53">
                  <a:moveTo>
                    <a:pt x="198" y="25"/>
                  </a:moveTo>
                  <a:lnTo>
                    <a:pt x="198" y="25"/>
                  </a:lnTo>
                  <a:lnTo>
                    <a:pt x="110" y="25"/>
                  </a:lnTo>
                  <a:lnTo>
                    <a:pt x="110" y="22"/>
                  </a:lnTo>
                  <a:lnTo>
                    <a:pt x="165" y="22"/>
                  </a:lnTo>
                  <a:lnTo>
                    <a:pt x="165" y="3"/>
                  </a:lnTo>
                  <a:lnTo>
                    <a:pt x="198" y="3"/>
                  </a:lnTo>
                  <a:lnTo>
                    <a:pt x="198" y="25"/>
                  </a:lnTo>
                  <a:close/>
                  <a:moveTo>
                    <a:pt x="198" y="50"/>
                  </a:moveTo>
                  <a:lnTo>
                    <a:pt x="198" y="50"/>
                  </a:lnTo>
                  <a:lnTo>
                    <a:pt x="110" y="50"/>
                  </a:lnTo>
                  <a:lnTo>
                    <a:pt x="110" y="47"/>
                  </a:lnTo>
                  <a:lnTo>
                    <a:pt x="165" y="47"/>
                  </a:lnTo>
                  <a:lnTo>
                    <a:pt x="165" y="28"/>
                  </a:lnTo>
                  <a:lnTo>
                    <a:pt x="198" y="28"/>
                  </a:lnTo>
                  <a:lnTo>
                    <a:pt x="198" y="50"/>
                  </a:lnTo>
                  <a:close/>
                  <a:moveTo>
                    <a:pt x="0" y="53"/>
                  </a:moveTo>
                  <a:lnTo>
                    <a:pt x="0" y="53"/>
                  </a:lnTo>
                  <a:lnTo>
                    <a:pt x="205" y="53"/>
                  </a:lnTo>
                  <a:lnTo>
                    <a:pt x="205" y="0"/>
                  </a:lnTo>
                  <a:lnTo>
                    <a:pt x="0" y="0"/>
                  </a:lnTo>
                  <a:lnTo>
                    <a:pt x="0" y="53"/>
                  </a:lnTo>
                  <a:close/>
                </a:path>
              </a:pathLst>
            </a:custGeom>
            <a:grpFill/>
            <a:ln w="0">
              <a:noFill/>
              <a:prstDash val="solid"/>
              <a:round/>
              <a:headEnd/>
              <a:tailEnd/>
            </a:ln>
          </p:spPr>
          <p:txBody>
            <a:bodyPr/>
            <a:lstStyle/>
            <a:p>
              <a:pPr defTabSz="543689">
                <a:defRPr/>
              </a:pPr>
              <a:endParaRPr lang="zh-CN" altLang="en-US" sz="3201"/>
            </a:p>
          </p:txBody>
        </p:sp>
        <p:sp>
          <p:nvSpPr>
            <p:cNvPr id="186" name="Freeform 141"/>
            <p:cNvSpPr>
              <a:spLocks/>
            </p:cNvSpPr>
            <p:nvPr/>
          </p:nvSpPr>
          <p:spPr bwMode="auto">
            <a:xfrm>
              <a:off x="4156076" y="938214"/>
              <a:ext cx="4763" cy="4763"/>
            </a:xfrm>
            <a:custGeom>
              <a:avLst/>
              <a:gdLst>
                <a:gd name="T0" fmla="*/ 5 w 5"/>
                <a:gd name="T1" fmla="*/ 0 h 4"/>
                <a:gd name="T2" fmla="*/ 5 w 5"/>
                <a:gd name="T3" fmla="*/ 0 h 4"/>
                <a:gd name="T4" fmla="*/ 0 w 5"/>
                <a:gd name="T5" fmla="*/ 0 h 4"/>
                <a:gd name="T6" fmla="*/ 0 w 5"/>
                <a:gd name="T7" fmla="*/ 4 h 4"/>
                <a:gd name="T8" fmla="*/ 5 w 5"/>
                <a:gd name="T9" fmla="*/ 4 h 4"/>
                <a:gd name="T10" fmla="*/ 5 w 5"/>
                <a:gd name="T11" fmla="*/ 0 h 4"/>
              </a:gdLst>
              <a:ahLst/>
              <a:cxnLst>
                <a:cxn ang="0">
                  <a:pos x="T0" y="T1"/>
                </a:cxn>
                <a:cxn ang="0">
                  <a:pos x="T2" y="T3"/>
                </a:cxn>
                <a:cxn ang="0">
                  <a:pos x="T4" y="T5"/>
                </a:cxn>
                <a:cxn ang="0">
                  <a:pos x="T6" y="T7"/>
                </a:cxn>
                <a:cxn ang="0">
                  <a:pos x="T8" y="T9"/>
                </a:cxn>
                <a:cxn ang="0">
                  <a:pos x="T10" y="T11"/>
                </a:cxn>
              </a:cxnLst>
              <a:rect l="0" t="0" r="r" b="b"/>
              <a:pathLst>
                <a:path w="5" h="4">
                  <a:moveTo>
                    <a:pt x="5" y="0"/>
                  </a:moveTo>
                  <a:lnTo>
                    <a:pt x="5" y="0"/>
                  </a:lnTo>
                  <a:lnTo>
                    <a:pt x="0" y="0"/>
                  </a:lnTo>
                  <a:lnTo>
                    <a:pt x="0" y="4"/>
                  </a:lnTo>
                  <a:lnTo>
                    <a:pt x="5" y="4"/>
                  </a:lnTo>
                  <a:lnTo>
                    <a:pt x="5" y="0"/>
                  </a:lnTo>
                  <a:close/>
                </a:path>
              </a:pathLst>
            </a:custGeom>
            <a:grpFill/>
            <a:ln w="0">
              <a:noFill/>
              <a:prstDash val="solid"/>
              <a:round/>
              <a:headEnd/>
              <a:tailEnd/>
            </a:ln>
          </p:spPr>
          <p:txBody>
            <a:bodyPr/>
            <a:lstStyle/>
            <a:p>
              <a:pPr defTabSz="543689">
                <a:defRPr/>
              </a:pPr>
              <a:endParaRPr lang="zh-CN" altLang="en-US" sz="3201"/>
            </a:p>
          </p:txBody>
        </p:sp>
        <p:sp>
          <p:nvSpPr>
            <p:cNvPr id="187" name="Freeform 142"/>
            <p:cNvSpPr>
              <a:spLocks/>
            </p:cNvSpPr>
            <p:nvPr/>
          </p:nvSpPr>
          <p:spPr bwMode="auto">
            <a:xfrm>
              <a:off x="4156076" y="912814"/>
              <a:ext cx="4763" cy="3175"/>
            </a:xfrm>
            <a:custGeom>
              <a:avLst/>
              <a:gdLst>
                <a:gd name="T0" fmla="*/ 5 w 5"/>
                <a:gd name="T1" fmla="*/ 0 h 4"/>
                <a:gd name="T2" fmla="*/ 5 w 5"/>
                <a:gd name="T3" fmla="*/ 0 h 4"/>
                <a:gd name="T4" fmla="*/ 0 w 5"/>
                <a:gd name="T5" fmla="*/ 0 h 4"/>
                <a:gd name="T6" fmla="*/ 0 w 5"/>
                <a:gd name="T7" fmla="*/ 4 h 4"/>
                <a:gd name="T8" fmla="*/ 5 w 5"/>
                <a:gd name="T9" fmla="*/ 4 h 4"/>
                <a:gd name="T10" fmla="*/ 5 w 5"/>
                <a:gd name="T11" fmla="*/ 0 h 4"/>
              </a:gdLst>
              <a:ahLst/>
              <a:cxnLst>
                <a:cxn ang="0">
                  <a:pos x="T0" y="T1"/>
                </a:cxn>
                <a:cxn ang="0">
                  <a:pos x="T2" y="T3"/>
                </a:cxn>
                <a:cxn ang="0">
                  <a:pos x="T4" y="T5"/>
                </a:cxn>
                <a:cxn ang="0">
                  <a:pos x="T6" y="T7"/>
                </a:cxn>
                <a:cxn ang="0">
                  <a:pos x="T8" y="T9"/>
                </a:cxn>
                <a:cxn ang="0">
                  <a:pos x="T10" y="T11"/>
                </a:cxn>
              </a:cxnLst>
              <a:rect l="0" t="0" r="r" b="b"/>
              <a:pathLst>
                <a:path w="5" h="4">
                  <a:moveTo>
                    <a:pt x="5" y="0"/>
                  </a:moveTo>
                  <a:lnTo>
                    <a:pt x="5" y="0"/>
                  </a:lnTo>
                  <a:lnTo>
                    <a:pt x="0" y="0"/>
                  </a:lnTo>
                  <a:lnTo>
                    <a:pt x="0" y="4"/>
                  </a:lnTo>
                  <a:lnTo>
                    <a:pt x="5" y="4"/>
                  </a:lnTo>
                  <a:lnTo>
                    <a:pt x="5" y="0"/>
                  </a:lnTo>
                  <a:close/>
                </a:path>
              </a:pathLst>
            </a:custGeom>
            <a:grpFill/>
            <a:ln w="0">
              <a:noFill/>
              <a:prstDash val="solid"/>
              <a:round/>
              <a:headEnd/>
              <a:tailEnd/>
            </a:ln>
          </p:spPr>
          <p:txBody>
            <a:bodyPr/>
            <a:lstStyle/>
            <a:p>
              <a:pPr defTabSz="543689">
                <a:defRPr/>
              </a:pPr>
              <a:endParaRPr lang="zh-CN" altLang="en-US" sz="3201"/>
            </a:p>
          </p:txBody>
        </p:sp>
        <p:sp>
          <p:nvSpPr>
            <p:cNvPr id="188" name="Freeform 143"/>
            <p:cNvSpPr>
              <a:spLocks/>
            </p:cNvSpPr>
            <p:nvPr/>
          </p:nvSpPr>
          <p:spPr bwMode="auto">
            <a:xfrm>
              <a:off x="4156076" y="935039"/>
              <a:ext cx="4763" cy="3175"/>
            </a:xfrm>
            <a:custGeom>
              <a:avLst/>
              <a:gdLst>
                <a:gd name="T0" fmla="*/ 5 w 5"/>
                <a:gd name="T1" fmla="*/ 0 h 4"/>
                <a:gd name="T2" fmla="*/ 5 w 5"/>
                <a:gd name="T3" fmla="*/ 0 h 4"/>
                <a:gd name="T4" fmla="*/ 0 w 5"/>
                <a:gd name="T5" fmla="*/ 0 h 4"/>
                <a:gd name="T6" fmla="*/ 0 w 5"/>
                <a:gd name="T7" fmla="*/ 4 h 4"/>
                <a:gd name="T8" fmla="*/ 5 w 5"/>
                <a:gd name="T9" fmla="*/ 4 h 4"/>
                <a:gd name="T10" fmla="*/ 5 w 5"/>
                <a:gd name="T11" fmla="*/ 0 h 4"/>
              </a:gdLst>
              <a:ahLst/>
              <a:cxnLst>
                <a:cxn ang="0">
                  <a:pos x="T0" y="T1"/>
                </a:cxn>
                <a:cxn ang="0">
                  <a:pos x="T2" y="T3"/>
                </a:cxn>
                <a:cxn ang="0">
                  <a:pos x="T4" y="T5"/>
                </a:cxn>
                <a:cxn ang="0">
                  <a:pos x="T6" y="T7"/>
                </a:cxn>
                <a:cxn ang="0">
                  <a:pos x="T8" y="T9"/>
                </a:cxn>
                <a:cxn ang="0">
                  <a:pos x="T10" y="T11"/>
                </a:cxn>
              </a:cxnLst>
              <a:rect l="0" t="0" r="r" b="b"/>
              <a:pathLst>
                <a:path w="5" h="4">
                  <a:moveTo>
                    <a:pt x="5" y="0"/>
                  </a:moveTo>
                  <a:lnTo>
                    <a:pt x="5" y="0"/>
                  </a:lnTo>
                  <a:lnTo>
                    <a:pt x="0" y="0"/>
                  </a:lnTo>
                  <a:lnTo>
                    <a:pt x="0" y="4"/>
                  </a:lnTo>
                  <a:lnTo>
                    <a:pt x="5" y="4"/>
                  </a:lnTo>
                  <a:lnTo>
                    <a:pt x="5" y="0"/>
                  </a:lnTo>
                  <a:close/>
                </a:path>
              </a:pathLst>
            </a:custGeom>
            <a:grpFill/>
            <a:ln w="0">
              <a:noFill/>
              <a:prstDash val="solid"/>
              <a:round/>
              <a:headEnd/>
              <a:tailEnd/>
            </a:ln>
          </p:spPr>
          <p:txBody>
            <a:bodyPr/>
            <a:lstStyle/>
            <a:p>
              <a:pPr defTabSz="543689">
                <a:defRPr/>
              </a:pPr>
              <a:endParaRPr lang="zh-CN" altLang="en-US" sz="3201"/>
            </a:p>
          </p:txBody>
        </p:sp>
        <p:sp>
          <p:nvSpPr>
            <p:cNvPr id="189" name="Freeform 144"/>
            <p:cNvSpPr>
              <a:spLocks/>
            </p:cNvSpPr>
            <p:nvPr/>
          </p:nvSpPr>
          <p:spPr bwMode="auto">
            <a:xfrm>
              <a:off x="4156076" y="944564"/>
              <a:ext cx="4763" cy="3175"/>
            </a:xfrm>
            <a:custGeom>
              <a:avLst/>
              <a:gdLst>
                <a:gd name="T0" fmla="*/ 5 w 5"/>
                <a:gd name="T1" fmla="*/ 0 h 4"/>
                <a:gd name="T2" fmla="*/ 5 w 5"/>
                <a:gd name="T3" fmla="*/ 0 h 4"/>
                <a:gd name="T4" fmla="*/ 0 w 5"/>
                <a:gd name="T5" fmla="*/ 0 h 4"/>
                <a:gd name="T6" fmla="*/ 0 w 5"/>
                <a:gd name="T7" fmla="*/ 4 h 4"/>
                <a:gd name="T8" fmla="*/ 5 w 5"/>
                <a:gd name="T9" fmla="*/ 4 h 4"/>
                <a:gd name="T10" fmla="*/ 5 w 5"/>
                <a:gd name="T11" fmla="*/ 0 h 4"/>
              </a:gdLst>
              <a:ahLst/>
              <a:cxnLst>
                <a:cxn ang="0">
                  <a:pos x="T0" y="T1"/>
                </a:cxn>
                <a:cxn ang="0">
                  <a:pos x="T2" y="T3"/>
                </a:cxn>
                <a:cxn ang="0">
                  <a:pos x="T4" y="T5"/>
                </a:cxn>
                <a:cxn ang="0">
                  <a:pos x="T6" y="T7"/>
                </a:cxn>
                <a:cxn ang="0">
                  <a:pos x="T8" y="T9"/>
                </a:cxn>
                <a:cxn ang="0">
                  <a:pos x="T10" y="T11"/>
                </a:cxn>
              </a:cxnLst>
              <a:rect l="0" t="0" r="r" b="b"/>
              <a:pathLst>
                <a:path w="5" h="4">
                  <a:moveTo>
                    <a:pt x="5" y="0"/>
                  </a:moveTo>
                  <a:lnTo>
                    <a:pt x="5" y="0"/>
                  </a:lnTo>
                  <a:lnTo>
                    <a:pt x="0" y="0"/>
                  </a:lnTo>
                  <a:lnTo>
                    <a:pt x="0" y="4"/>
                  </a:lnTo>
                  <a:lnTo>
                    <a:pt x="5" y="4"/>
                  </a:lnTo>
                  <a:lnTo>
                    <a:pt x="5" y="0"/>
                  </a:lnTo>
                  <a:close/>
                </a:path>
              </a:pathLst>
            </a:custGeom>
            <a:grpFill/>
            <a:ln w="0">
              <a:noFill/>
              <a:prstDash val="solid"/>
              <a:round/>
              <a:headEnd/>
              <a:tailEnd/>
            </a:ln>
          </p:spPr>
          <p:txBody>
            <a:bodyPr/>
            <a:lstStyle/>
            <a:p>
              <a:pPr defTabSz="543689">
                <a:defRPr/>
              </a:pPr>
              <a:endParaRPr lang="zh-CN" altLang="en-US" sz="3201"/>
            </a:p>
          </p:txBody>
        </p:sp>
        <p:sp>
          <p:nvSpPr>
            <p:cNvPr id="190" name="Freeform 145"/>
            <p:cNvSpPr>
              <a:spLocks/>
            </p:cNvSpPr>
            <p:nvPr/>
          </p:nvSpPr>
          <p:spPr bwMode="auto">
            <a:xfrm>
              <a:off x="4156076" y="917576"/>
              <a:ext cx="4763" cy="3175"/>
            </a:xfrm>
            <a:custGeom>
              <a:avLst/>
              <a:gdLst>
                <a:gd name="T0" fmla="*/ 5 w 5"/>
                <a:gd name="T1" fmla="*/ 0 h 4"/>
                <a:gd name="T2" fmla="*/ 5 w 5"/>
                <a:gd name="T3" fmla="*/ 0 h 4"/>
                <a:gd name="T4" fmla="*/ 0 w 5"/>
                <a:gd name="T5" fmla="*/ 0 h 4"/>
                <a:gd name="T6" fmla="*/ 0 w 5"/>
                <a:gd name="T7" fmla="*/ 4 h 4"/>
                <a:gd name="T8" fmla="*/ 5 w 5"/>
                <a:gd name="T9" fmla="*/ 4 h 4"/>
                <a:gd name="T10" fmla="*/ 5 w 5"/>
                <a:gd name="T11" fmla="*/ 0 h 4"/>
              </a:gdLst>
              <a:ahLst/>
              <a:cxnLst>
                <a:cxn ang="0">
                  <a:pos x="T0" y="T1"/>
                </a:cxn>
                <a:cxn ang="0">
                  <a:pos x="T2" y="T3"/>
                </a:cxn>
                <a:cxn ang="0">
                  <a:pos x="T4" y="T5"/>
                </a:cxn>
                <a:cxn ang="0">
                  <a:pos x="T6" y="T7"/>
                </a:cxn>
                <a:cxn ang="0">
                  <a:pos x="T8" y="T9"/>
                </a:cxn>
                <a:cxn ang="0">
                  <a:pos x="T10" y="T11"/>
                </a:cxn>
              </a:cxnLst>
              <a:rect l="0" t="0" r="r" b="b"/>
              <a:pathLst>
                <a:path w="5" h="4">
                  <a:moveTo>
                    <a:pt x="5" y="0"/>
                  </a:moveTo>
                  <a:lnTo>
                    <a:pt x="5" y="0"/>
                  </a:lnTo>
                  <a:lnTo>
                    <a:pt x="0" y="0"/>
                  </a:lnTo>
                  <a:lnTo>
                    <a:pt x="0" y="4"/>
                  </a:lnTo>
                  <a:lnTo>
                    <a:pt x="5" y="4"/>
                  </a:lnTo>
                  <a:lnTo>
                    <a:pt x="5" y="0"/>
                  </a:lnTo>
                  <a:close/>
                </a:path>
              </a:pathLst>
            </a:custGeom>
            <a:grpFill/>
            <a:ln w="0">
              <a:noFill/>
              <a:prstDash val="solid"/>
              <a:round/>
              <a:headEnd/>
              <a:tailEnd/>
            </a:ln>
          </p:spPr>
          <p:txBody>
            <a:bodyPr/>
            <a:lstStyle/>
            <a:p>
              <a:pPr defTabSz="543689">
                <a:defRPr/>
              </a:pPr>
              <a:endParaRPr lang="zh-CN" altLang="en-US" sz="3201"/>
            </a:p>
          </p:txBody>
        </p:sp>
        <p:sp>
          <p:nvSpPr>
            <p:cNvPr id="191" name="Freeform 146"/>
            <p:cNvSpPr>
              <a:spLocks/>
            </p:cNvSpPr>
            <p:nvPr/>
          </p:nvSpPr>
          <p:spPr bwMode="auto">
            <a:xfrm>
              <a:off x="4156076" y="922339"/>
              <a:ext cx="4763" cy="3175"/>
            </a:xfrm>
            <a:custGeom>
              <a:avLst/>
              <a:gdLst>
                <a:gd name="T0" fmla="*/ 5 w 5"/>
                <a:gd name="T1" fmla="*/ 0 h 4"/>
                <a:gd name="T2" fmla="*/ 5 w 5"/>
                <a:gd name="T3" fmla="*/ 0 h 4"/>
                <a:gd name="T4" fmla="*/ 0 w 5"/>
                <a:gd name="T5" fmla="*/ 0 h 4"/>
                <a:gd name="T6" fmla="*/ 0 w 5"/>
                <a:gd name="T7" fmla="*/ 4 h 4"/>
                <a:gd name="T8" fmla="*/ 5 w 5"/>
                <a:gd name="T9" fmla="*/ 4 h 4"/>
                <a:gd name="T10" fmla="*/ 5 w 5"/>
                <a:gd name="T11" fmla="*/ 0 h 4"/>
              </a:gdLst>
              <a:ahLst/>
              <a:cxnLst>
                <a:cxn ang="0">
                  <a:pos x="T0" y="T1"/>
                </a:cxn>
                <a:cxn ang="0">
                  <a:pos x="T2" y="T3"/>
                </a:cxn>
                <a:cxn ang="0">
                  <a:pos x="T4" y="T5"/>
                </a:cxn>
                <a:cxn ang="0">
                  <a:pos x="T6" y="T7"/>
                </a:cxn>
                <a:cxn ang="0">
                  <a:pos x="T8" y="T9"/>
                </a:cxn>
                <a:cxn ang="0">
                  <a:pos x="T10" y="T11"/>
                </a:cxn>
              </a:cxnLst>
              <a:rect l="0" t="0" r="r" b="b"/>
              <a:pathLst>
                <a:path w="5" h="4">
                  <a:moveTo>
                    <a:pt x="5" y="0"/>
                  </a:moveTo>
                  <a:lnTo>
                    <a:pt x="5" y="0"/>
                  </a:lnTo>
                  <a:lnTo>
                    <a:pt x="0" y="0"/>
                  </a:lnTo>
                  <a:lnTo>
                    <a:pt x="0" y="4"/>
                  </a:lnTo>
                  <a:lnTo>
                    <a:pt x="5" y="4"/>
                  </a:lnTo>
                  <a:lnTo>
                    <a:pt x="5" y="0"/>
                  </a:lnTo>
                  <a:close/>
                </a:path>
              </a:pathLst>
            </a:custGeom>
            <a:grpFill/>
            <a:ln w="0">
              <a:noFill/>
              <a:prstDash val="solid"/>
              <a:round/>
              <a:headEnd/>
              <a:tailEnd/>
            </a:ln>
          </p:spPr>
          <p:txBody>
            <a:bodyPr/>
            <a:lstStyle/>
            <a:p>
              <a:pPr defTabSz="543689">
                <a:defRPr/>
              </a:pPr>
              <a:endParaRPr lang="zh-CN" altLang="en-US" sz="3201"/>
            </a:p>
          </p:txBody>
        </p:sp>
        <p:sp>
          <p:nvSpPr>
            <p:cNvPr id="192" name="Freeform 147"/>
            <p:cNvSpPr>
              <a:spLocks noEditPoints="1"/>
            </p:cNvSpPr>
            <p:nvPr/>
          </p:nvSpPr>
          <p:spPr bwMode="auto">
            <a:xfrm>
              <a:off x="4013201" y="908051"/>
              <a:ext cx="174625" cy="46038"/>
            </a:xfrm>
            <a:custGeom>
              <a:avLst/>
              <a:gdLst>
                <a:gd name="T0" fmla="*/ 198 w 204"/>
                <a:gd name="T1" fmla="*/ 25 h 53"/>
                <a:gd name="T2" fmla="*/ 198 w 204"/>
                <a:gd name="T3" fmla="*/ 25 h 53"/>
                <a:gd name="T4" fmla="*/ 110 w 204"/>
                <a:gd name="T5" fmla="*/ 25 h 53"/>
                <a:gd name="T6" fmla="*/ 110 w 204"/>
                <a:gd name="T7" fmla="*/ 22 h 53"/>
                <a:gd name="T8" fmla="*/ 164 w 204"/>
                <a:gd name="T9" fmla="*/ 22 h 53"/>
                <a:gd name="T10" fmla="*/ 164 w 204"/>
                <a:gd name="T11" fmla="*/ 3 h 53"/>
                <a:gd name="T12" fmla="*/ 198 w 204"/>
                <a:gd name="T13" fmla="*/ 3 h 53"/>
                <a:gd name="T14" fmla="*/ 198 w 204"/>
                <a:gd name="T15" fmla="*/ 25 h 53"/>
                <a:gd name="T16" fmla="*/ 198 w 204"/>
                <a:gd name="T17" fmla="*/ 50 h 53"/>
                <a:gd name="T18" fmla="*/ 198 w 204"/>
                <a:gd name="T19" fmla="*/ 50 h 53"/>
                <a:gd name="T20" fmla="*/ 110 w 204"/>
                <a:gd name="T21" fmla="*/ 50 h 53"/>
                <a:gd name="T22" fmla="*/ 110 w 204"/>
                <a:gd name="T23" fmla="*/ 47 h 53"/>
                <a:gd name="T24" fmla="*/ 164 w 204"/>
                <a:gd name="T25" fmla="*/ 47 h 53"/>
                <a:gd name="T26" fmla="*/ 164 w 204"/>
                <a:gd name="T27" fmla="*/ 28 h 53"/>
                <a:gd name="T28" fmla="*/ 198 w 204"/>
                <a:gd name="T29" fmla="*/ 28 h 53"/>
                <a:gd name="T30" fmla="*/ 198 w 204"/>
                <a:gd name="T31" fmla="*/ 50 h 53"/>
                <a:gd name="T32" fmla="*/ 0 w 204"/>
                <a:gd name="T33" fmla="*/ 53 h 53"/>
                <a:gd name="T34" fmla="*/ 0 w 204"/>
                <a:gd name="T35" fmla="*/ 53 h 53"/>
                <a:gd name="T36" fmla="*/ 204 w 204"/>
                <a:gd name="T37" fmla="*/ 53 h 53"/>
                <a:gd name="T38" fmla="*/ 204 w 204"/>
                <a:gd name="T39" fmla="*/ 0 h 53"/>
                <a:gd name="T40" fmla="*/ 0 w 204"/>
                <a:gd name="T41" fmla="*/ 0 h 53"/>
                <a:gd name="T42" fmla="*/ 0 w 204"/>
                <a:gd name="T43" fmla="*/ 5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04" h="53">
                  <a:moveTo>
                    <a:pt x="198" y="25"/>
                  </a:moveTo>
                  <a:lnTo>
                    <a:pt x="198" y="25"/>
                  </a:lnTo>
                  <a:lnTo>
                    <a:pt x="110" y="25"/>
                  </a:lnTo>
                  <a:lnTo>
                    <a:pt x="110" y="22"/>
                  </a:lnTo>
                  <a:lnTo>
                    <a:pt x="164" y="22"/>
                  </a:lnTo>
                  <a:lnTo>
                    <a:pt x="164" y="3"/>
                  </a:lnTo>
                  <a:lnTo>
                    <a:pt x="198" y="3"/>
                  </a:lnTo>
                  <a:lnTo>
                    <a:pt x="198" y="25"/>
                  </a:lnTo>
                  <a:close/>
                  <a:moveTo>
                    <a:pt x="198" y="50"/>
                  </a:moveTo>
                  <a:lnTo>
                    <a:pt x="198" y="50"/>
                  </a:lnTo>
                  <a:lnTo>
                    <a:pt x="110" y="50"/>
                  </a:lnTo>
                  <a:lnTo>
                    <a:pt x="110" y="47"/>
                  </a:lnTo>
                  <a:lnTo>
                    <a:pt x="164" y="47"/>
                  </a:lnTo>
                  <a:lnTo>
                    <a:pt x="164" y="28"/>
                  </a:lnTo>
                  <a:lnTo>
                    <a:pt x="198" y="28"/>
                  </a:lnTo>
                  <a:lnTo>
                    <a:pt x="198" y="50"/>
                  </a:lnTo>
                  <a:close/>
                  <a:moveTo>
                    <a:pt x="0" y="53"/>
                  </a:moveTo>
                  <a:lnTo>
                    <a:pt x="0" y="53"/>
                  </a:lnTo>
                  <a:lnTo>
                    <a:pt x="204" y="53"/>
                  </a:lnTo>
                  <a:lnTo>
                    <a:pt x="204" y="0"/>
                  </a:lnTo>
                  <a:lnTo>
                    <a:pt x="0" y="0"/>
                  </a:lnTo>
                  <a:lnTo>
                    <a:pt x="0" y="53"/>
                  </a:lnTo>
                  <a:close/>
                </a:path>
              </a:pathLst>
            </a:custGeom>
            <a:grpFill/>
            <a:ln w="0">
              <a:noFill/>
              <a:prstDash val="solid"/>
              <a:round/>
              <a:headEnd/>
              <a:tailEnd/>
            </a:ln>
          </p:spPr>
          <p:txBody>
            <a:bodyPr/>
            <a:lstStyle/>
            <a:p>
              <a:pPr defTabSz="543689">
                <a:defRPr/>
              </a:pPr>
              <a:endParaRPr lang="zh-CN" altLang="en-US" sz="3201"/>
            </a:p>
          </p:txBody>
        </p:sp>
        <p:sp>
          <p:nvSpPr>
            <p:cNvPr id="193" name="Freeform 148"/>
            <p:cNvSpPr>
              <a:spLocks/>
            </p:cNvSpPr>
            <p:nvPr/>
          </p:nvSpPr>
          <p:spPr bwMode="auto">
            <a:xfrm>
              <a:off x="3975101" y="992189"/>
              <a:ext cx="3175" cy="3175"/>
            </a:xfrm>
            <a:custGeom>
              <a:avLst/>
              <a:gdLst>
                <a:gd name="T0" fmla="*/ 4 w 4"/>
                <a:gd name="T1" fmla="*/ 0 h 4"/>
                <a:gd name="T2" fmla="*/ 4 w 4"/>
                <a:gd name="T3" fmla="*/ 0 h 4"/>
                <a:gd name="T4" fmla="*/ 0 w 4"/>
                <a:gd name="T5" fmla="*/ 0 h 4"/>
                <a:gd name="T6" fmla="*/ 0 w 4"/>
                <a:gd name="T7" fmla="*/ 4 h 4"/>
                <a:gd name="T8" fmla="*/ 4 w 4"/>
                <a:gd name="T9" fmla="*/ 4 h 4"/>
                <a:gd name="T10" fmla="*/ 4 w 4"/>
                <a:gd name="T11" fmla="*/ 0 h 4"/>
              </a:gdLst>
              <a:ahLst/>
              <a:cxnLst>
                <a:cxn ang="0">
                  <a:pos x="T0" y="T1"/>
                </a:cxn>
                <a:cxn ang="0">
                  <a:pos x="T2" y="T3"/>
                </a:cxn>
                <a:cxn ang="0">
                  <a:pos x="T4" y="T5"/>
                </a:cxn>
                <a:cxn ang="0">
                  <a:pos x="T6" y="T7"/>
                </a:cxn>
                <a:cxn ang="0">
                  <a:pos x="T8" y="T9"/>
                </a:cxn>
                <a:cxn ang="0">
                  <a:pos x="T10" y="T11"/>
                </a:cxn>
              </a:cxnLst>
              <a:rect l="0" t="0" r="r" b="b"/>
              <a:pathLst>
                <a:path w="4" h="4">
                  <a:moveTo>
                    <a:pt x="4" y="0"/>
                  </a:moveTo>
                  <a:lnTo>
                    <a:pt x="4" y="0"/>
                  </a:lnTo>
                  <a:lnTo>
                    <a:pt x="0" y="0"/>
                  </a:lnTo>
                  <a:lnTo>
                    <a:pt x="0" y="4"/>
                  </a:lnTo>
                  <a:lnTo>
                    <a:pt x="4" y="4"/>
                  </a:lnTo>
                  <a:lnTo>
                    <a:pt x="4" y="0"/>
                  </a:lnTo>
                  <a:close/>
                </a:path>
              </a:pathLst>
            </a:custGeom>
            <a:grpFill/>
            <a:ln w="0">
              <a:noFill/>
              <a:prstDash val="solid"/>
              <a:round/>
              <a:headEnd/>
              <a:tailEnd/>
            </a:ln>
          </p:spPr>
          <p:txBody>
            <a:bodyPr/>
            <a:lstStyle/>
            <a:p>
              <a:pPr defTabSz="543689">
                <a:defRPr/>
              </a:pPr>
              <a:endParaRPr lang="zh-CN" altLang="en-US" sz="3201"/>
            </a:p>
          </p:txBody>
        </p:sp>
        <p:sp>
          <p:nvSpPr>
            <p:cNvPr id="194" name="Freeform 149"/>
            <p:cNvSpPr>
              <a:spLocks/>
            </p:cNvSpPr>
            <p:nvPr/>
          </p:nvSpPr>
          <p:spPr bwMode="auto">
            <a:xfrm>
              <a:off x="3975101" y="966789"/>
              <a:ext cx="3175" cy="3175"/>
            </a:xfrm>
            <a:custGeom>
              <a:avLst/>
              <a:gdLst>
                <a:gd name="T0" fmla="*/ 4 w 4"/>
                <a:gd name="T1" fmla="*/ 0 h 4"/>
                <a:gd name="T2" fmla="*/ 4 w 4"/>
                <a:gd name="T3" fmla="*/ 0 h 4"/>
                <a:gd name="T4" fmla="*/ 0 w 4"/>
                <a:gd name="T5" fmla="*/ 0 h 4"/>
                <a:gd name="T6" fmla="*/ 0 w 4"/>
                <a:gd name="T7" fmla="*/ 4 h 4"/>
                <a:gd name="T8" fmla="*/ 4 w 4"/>
                <a:gd name="T9" fmla="*/ 4 h 4"/>
                <a:gd name="T10" fmla="*/ 4 w 4"/>
                <a:gd name="T11" fmla="*/ 0 h 4"/>
              </a:gdLst>
              <a:ahLst/>
              <a:cxnLst>
                <a:cxn ang="0">
                  <a:pos x="T0" y="T1"/>
                </a:cxn>
                <a:cxn ang="0">
                  <a:pos x="T2" y="T3"/>
                </a:cxn>
                <a:cxn ang="0">
                  <a:pos x="T4" y="T5"/>
                </a:cxn>
                <a:cxn ang="0">
                  <a:pos x="T6" y="T7"/>
                </a:cxn>
                <a:cxn ang="0">
                  <a:pos x="T8" y="T9"/>
                </a:cxn>
                <a:cxn ang="0">
                  <a:pos x="T10" y="T11"/>
                </a:cxn>
              </a:cxnLst>
              <a:rect l="0" t="0" r="r" b="b"/>
              <a:pathLst>
                <a:path w="4" h="4">
                  <a:moveTo>
                    <a:pt x="4" y="0"/>
                  </a:moveTo>
                  <a:lnTo>
                    <a:pt x="4" y="0"/>
                  </a:lnTo>
                  <a:lnTo>
                    <a:pt x="0" y="0"/>
                  </a:lnTo>
                  <a:lnTo>
                    <a:pt x="0" y="4"/>
                  </a:lnTo>
                  <a:lnTo>
                    <a:pt x="4" y="4"/>
                  </a:lnTo>
                  <a:lnTo>
                    <a:pt x="4" y="0"/>
                  </a:lnTo>
                  <a:close/>
                </a:path>
              </a:pathLst>
            </a:custGeom>
            <a:grpFill/>
            <a:ln w="0">
              <a:noFill/>
              <a:prstDash val="solid"/>
              <a:round/>
              <a:headEnd/>
              <a:tailEnd/>
            </a:ln>
          </p:spPr>
          <p:txBody>
            <a:bodyPr/>
            <a:lstStyle/>
            <a:p>
              <a:pPr defTabSz="543689">
                <a:defRPr/>
              </a:pPr>
              <a:endParaRPr lang="zh-CN" altLang="en-US" sz="3201"/>
            </a:p>
          </p:txBody>
        </p:sp>
        <p:sp>
          <p:nvSpPr>
            <p:cNvPr id="195" name="Freeform 150"/>
            <p:cNvSpPr>
              <a:spLocks/>
            </p:cNvSpPr>
            <p:nvPr/>
          </p:nvSpPr>
          <p:spPr bwMode="auto">
            <a:xfrm>
              <a:off x="3975101" y="987426"/>
              <a:ext cx="3175" cy="3175"/>
            </a:xfrm>
            <a:custGeom>
              <a:avLst/>
              <a:gdLst>
                <a:gd name="T0" fmla="*/ 4 w 4"/>
                <a:gd name="T1" fmla="*/ 0 h 3"/>
                <a:gd name="T2" fmla="*/ 4 w 4"/>
                <a:gd name="T3" fmla="*/ 0 h 3"/>
                <a:gd name="T4" fmla="*/ 0 w 4"/>
                <a:gd name="T5" fmla="*/ 0 h 3"/>
                <a:gd name="T6" fmla="*/ 0 w 4"/>
                <a:gd name="T7" fmla="*/ 3 h 3"/>
                <a:gd name="T8" fmla="*/ 4 w 4"/>
                <a:gd name="T9" fmla="*/ 3 h 3"/>
                <a:gd name="T10" fmla="*/ 4 w 4"/>
                <a:gd name="T11" fmla="*/ 0 h 3"/>
              </a:gdLst>
              <a:ahLst/>
              <a:cxnLst>
                <a:cxn ang="0">
                  <a:pos x="T0" y="T1"/>
                </a:cxn>
                <a:cxn ang="0">
                  <a:pos x="T2" y="T3"/>
                </a:cxn>
                <a:cxn ang="0">
                  <a:pos x="T4" y="T5"/>
                </a:cxn>
                <a:cxn ang="0">
                  <a:pos x="T6" y="T7"/>
                </a:cxn>
                <a:cxn ang="0">
                  <a:pos x="T8" y="T9"/>
                </a:cxn>
                <a:cxn ang="0">
                  <a:pos x="T10" y="T11"/>
                </a:cxn>
              </a:cxnLst>
              <a:rect l="0" t="0" r="r" b="b"/>
              <a:pathLst>
                <a:path w="4" h="3">
                  <a:moveTo>
                    <a:pt x="4" y="0"/>
                  </a:moveTo>
                  <a:lnTo>
                    <a:pt x="4" y="0"/>
                  </a:lnTo>
                  <a:lnTo>
                    <a:pt x="0" y="0"/>
                  </a:lnTo>
                  <a:lnTo>
                    <a:pt x="0" y="3"/>
                  </a:lnTo>
                  <a:lnTo>
                    <a:pt x="4" y="3"/>
                  </a:lnTo>
                  <a:lnTo>
                    <a:pt x="4" y="0"/>
                  </a:lnTo>
                  <a:close/>
                </a:path>
              </a:pathLst>
            </a:custGeom>
            <a:grpFill/>
            <a:ln w="0">
              <a:noFill/>
              <a:prstDash val="solid"/>
              <a:round/>
              <a:headEnd/>
              <a:tailEnd/>
            </a:ln>
          </p:spPr>
          <p:txBody>
            <a:bodyPr/>
            <a:lstStyle/>
            <a:p>
              <a:pPr defTabSz="543689">
                <a:defRPr/>
              </a:pPr>
              <a:endParaRPr lang="zh-CN" altLang="en-US" sz="3201"/>
            </a:p>
          </p:txBody>
        </p:sp>
        <p:sp>
          <p:nvSpPr>
            <p:cNvPr id="196" name="Freeform 151"/>
            <p:cNvSpPr>
              <a:spLocks/>
            </p:cNvSpPr>
            <p:nvPr/>
          </p:nvSpPr>
          <p:spPr bwMode="auto">
            <a:xfrm>
              <a:off x="3975101" y="996951"/>
              <a:ext cx="3175" cy="3175"/>
            </a:xfrm>
            <a:custGeom>
              <a:avLst/>
              <a:gdLst>
                <a:gd name="T0" fmla="*/ 4 w 4"/>
                <a:gd name="T1" fmla="*/ 0 h 4"/>
                <a:gd name="T2" fmla="*/ 4 w 4"/>
                <a:gd name="T3" fmla="*/ 0 h 4"/>
                <a:gd name="T4" fmla="*/ 0 w 4"/>
                <a:gd name="T5" fmla="*/ 0 h 4"/>
                <a:gd name="T6" fmla="*/ 0 w 4"/>
                <a:gd name="T7" fmla="*/ 4 h 4"/>
                <a:gd name="T8" fmla="*/ 4 w 4"/>
                <a:gd name="T9" fmla="*/ 4 h 4"/>
                <a:gd name="T10" fmla="*/ 4 w 4"/>
                <a:gd name="T11" fmla="*/ 0 h 4"/>
              </a:gdLst>
              <a:ahLst/>
              <a:cxnLst>
                <a:cxn ang="0">
                  <a:pos x="T0" y="T1"/>
                </a:cxn>
                <a:cxn ang="0">
                  <a:pos x="T2" y="T3"/>
                </a:cxn>
                <a:cxn ang="0">
                  <a:pos x="T4" y="T5"/>
                </a:cxn>
                <a:cxn ang="0">
                  <a:pos x="T6" y="T7"/>
                </a:cxn>
                <a:cxn ang="0">
                  <a:pos x="T8" y="T9"/>
                </a:cxn>
                <a:cxn ang="0">
                  <a:pos x="T10" y="T11"/>
                </a:cxn>
              </a:cxnLst>
              <a:rect l="0" t="0" r="r" b="b"/>
              <a:pathLst>
                <a:path w="4" h="4">
                  <a:moveTo>
                    <a:pt x="4" y="0"/>
                  </a:moveTo>
                  <a:lnTo>
                    <a:pt x="4" y="0"/>
                  </a:lnTo>
                  <a:lnTo>
                    <a:pt x="0" y="0"/>
                  </a:lnTo>
                  <a:lnTo>
                    <a:pt x="0" y="4"/>
                  </a:lnTo>
                  <a:lnTo>
                    <a:pt x="4" y="4"/>
                  </a:lnTo>
                  <a:lnTo>
                    <a:pt x="4" y="0"/>
                  </a:lnTo>
                  <a:close/>
                </a:path>
              </a:pathLst>
            </a:custGeom>
            <a:grpFill/>
            <a:ln w="0">
              <a:noFill/>
              <a:prstDash val="solid"/>
              <a:round/>
              <a:headEnd/>
              <a:tailEnd/>
            </a:ln>
          </p:spPr>
          <p:txBody>
            <a:bodyPr/>
            <a:lstStyle/>
            <a:p>
              <a:pPr defTabSz="543689">
                <a:defRPr/>
              </a:pPr>
              <a:endParaRPr lang="zh-CN" altLang="en-US" sz="3201"/>
            </a:p>
          </p:txBody>
        </p:sp>
        <p:sp>
          <p:nvSpPr>
            <p:cNvPr id="197" name="Freeform 152"/>
            <p:cNvSpPr>
              <a:spLocks/>
            </p:cNvSpPr>
            <p:nvPr/>
          </p:nvSpPr>
          <p:spPr bwMode="auto">
            <a:xfrm>
              <a:off x="3975101" y="969964"/>
              <a:ext cx="3175" cy="3175"/>
            </a:xfrm>
            <a:custGeom>
              <a:avLst/>
              <a:gdLst>
                <a:gd name="T0" fmla="*/ 4 w 4"/>
                <a:gd name="T1" fmla="*/ 0 h 4"/>
                <a:gd name="T2" fmla="*/ 4 w 4"/>
                <a:gd name="T3" fmla="*/ 0 h 4"/>
                <a:gd name="T4" fmla="*/ 0 w 4"/>
                <a:gd name="T5" fmla="*/ 0 h 4"/>
                <a:gd name="T6" fmla="*/ 0 w 4"/>
                <a:gd name="T7" fmla="*/ 4 h 4"/>
                <a:gd name="T8" fmla="*/ 4 w 4"/>
                <a:gd name="T9" fmla="*/ 4 h 4"/>
                <a:gd name="T10" fmla="*/ 4 w 4"/>
                <a:gd name="T11" fmla="*/ 0 h 4"/>
              </a:gdLst>
              <a:ahLst/>
              <a:cxnLst>
                <a:cxn ang="0">
                  <a:pos x="T0" y="T1"/>
                </a:cxn>
                <a:cxn ang="0">
                  <a:pos x="T2" y="T3"/>
                </a:cxn>
                <a:cxn ang="0">
                  <a:pos x="T4" y="T5"/>
                </a:cxn>
                <a:cxn ang="0">
                  <a:pos x="T6" y="T7"/>
                </a:cxn>
                <a:cxn ang="0">
                  <a:pos x="T8" y="T9"/>
                </a:cxn>
                <a:cxn ang="0">
                  <a:pos x="T10" y="T11"/>
                </a:cxn>
              </a:cxnLst>
              <a:rect l="0" t="0" r="r" b="b"/>
              <a:pathLst>
                <a:path w="4" h="4">
                  <a:moveTo>
                    <a:pt x="4" y="0"/>
                  </a:moveTo>
                  <a:lnTo>
                    <a:pt x="4" y="0"/>
                  </a:lnTo>
                  <a:lnTo>
                    <a:pt x="0" y="0"/>
                  </a:lnTo>
                  <a:lnTo>
                    <a:pt x="0" y="4"/>
                  </a:lnTo>
                  <a:lnTo>
                    <a:pt x="4" y="4"/>
                  </a:lnTo>
                  <a:lnTo>
                    <a:pt x="4" y="0"/>
                  </a:lnTo>
                  <a:close/>
                </a:path>
              </a:pathLst>
            </a:custGeom>
            <a:grpFill/>
            <a:ln w="0">
              <a:noFill/>
              <a:prstDash val="solid"/>
              <a:round/>
              <a:headEnd/>
              <a:tailEnd/>
            </a:ln>
          </p:spPr>
          <p:txBody>
            <a:bodyPr/>
            <a:lstStyle/>
            <a:p>
              <a:pPr defTabSz="543689">
                <a:defRPr/>
              </a:pPr>
              <a:endParaRPr lang="zh-CN" altLang="en-US" sz="3201"/>
            </a:p>
          </p:txBody>
        </p:sp>
        <p:sp>
          <p:nvSpPr>
            <p:cNvPr id="198" name="Freeform 153"/>
            <p:cNvSpPr>
              <a:spLocks/>
            </p:cNvSpPr>
            <p:nvPr/>
          </p:nvSpPr>
          <p:spPr bwMode="auto">
            <a:xfrm>
              <a:off x="3975101" y="974726"/>
              <a:ext cx="3175" cy="4763"/>
            </a:xfrm>
            <a:custGeom>
              <a:avLst/>
              <a:gdLst>
                <a:gd name="T0" fmla="*/ 4 w 4"/>
                <a:gd name="T1" fmla="*/ 0 h 4"/>
                <a:gd name="T2" fmla="*/ 4 w 4"/>
                <a:gd name="T3" fmla="*/ 0 h 4"/>
                <a:gd name="T4" fmla="*/ 0 w 4"/>
                <a:gd name="T5" fmla="*/ 0 h 4"/>
                <a:gd name="T6" fmla="*/ 0 w 4"/>
                <a:gd name="T7" fmla="*/ 4 h 4"/>
                <a:gd name="T8" fmla="*/ 4 w 4"/>
                <a:gd name="T9" fmla="*/ 4 h 4"/>
                <a:gd name="T10" fmla="*/ 4 w 4"/>
                <a:gd name="T11" fmla="*/ 0 h 4"/>
              </a:gdLst>
              <a:ahLst/>
              <a:cxnLst>
                <a:cxn ang="0">
                  <a:pos x="T0" y="T1"/>
                </a:cxn>
                <a:cxn ang="0">
                  <a:pos x="T2" y="T3"/>
                </a:cxn>
                <a:cxn ang="0">
                  <a:pos x="T4" y="T5"/>
                </a:cxn>
                <a:cxn ang="0">
                  <a:pos x="T6" y="T7"/>
                </a:cxn>
                <a:cxn ang="0">
                  <a:pos x="T8" y="T9"/>
                </a:cxn>
                <a:cxn ang="0">
                  <a:pos x="T10" y="T11"/>
                </a:cxn>
              </a:cxnLst>
              <a:rect l="0" t="0" r="r" b="b"/>
              <a:pathLst>
                <a:path w="4" h="4">
                  <a:moveTo>
                    <a:pt x="4" y="0"/>
                  </a:moveTo>
                  <a:lnTo>
                    <a:pt x="4" y="0"/>
                  </a:lnTo>
                  <a:lnTo>
                    <a:pt x="0" y="0"/>
                  </a:lnTo>
                  <a:lnTo>
                    <a:pt x="0" y="4"/>
                  </a:lnTo>
                  <a:lnTo>
                    <a:pt x="4" y="4"/>
                  </a:lnTo>
                  <a:lnTo>
                    <a:pt x="4" y="0"/>
                  </a:lnTo>
                  <a:close/>
                </a:path>
              </a:pathLst>
            </a:custGeom>
            <a:grpFill/>
            <a:ln w="0">
              <a:noFill/>
              <a:prstDash val="solid"/>
              <a:round/>
              <a:headEnd/>
              <a:tailEnd/>
            </a:ln>
          </p:spPr>
          <p:txBody>
            <a:bodyPr/>
            <a:lstStyle/>
            <a:p>
              <a:pPr defTabSz="543689">
                <a:defRPr/>
              </a:pPr>
              <a:endParaRPr lang="zh-CN" altLang="en-US" sz="3201"/>
            </a:p>
          </p:txBody>
        </p:sp>
        <p:sp>
          <p:nvSpPr>
            <p:cNvPr id="199" name="Freeform 154"/>
            <p:cNvSpPr>
              <a:spLocks noEditPoints="1"/>
            </p:cNvSpPr>
            <p:nvPr/>
          </p:nvSpPr>
          <p:spPr bwMode="auto">
            <a:xfrm>
              <a:off x="3832226" y="960439"/>
              <a:ext cx="174625" cy="46038"/>
            </a:xfrm>
            <a:custGeom>
              <a:avLst/>
              <a:gdLst>
                <a:gd name="T0" fmla="*/ 198 w 205"/>
                <a:gd name="T1" fmla="*/ 25 h 53"/>
                <a:gd name="T2" fmla="*/ 198 w 205"/>
                <a:gd name="T3" fmla="*/ 25 h 53"/>
                <a:gd name="T4" fmla="*/ 110 w 205"/>
                <a:gd name="T5" fmla="*/ 25 h 53"/>
                <a:gd name="T6" fmla="*/ 110 w 205"/>
                <a:gd name="T7" fmla="*/ 22 h 53"/>
                <a:gd name="T8" fmla="*/ 165 w 205"/>
                <a:gd name="T9" fmla="*/ 22 h 53"/>
                <a:gd name="T10" fmla="*/ 165 w 205"/>
                <a:gd name="T11" fmla="*/ 3 h 53"/>
                <a:gd name="T12" fmla="*/ 198 w 205"/>
                <a:gd name="T13" fmla="*/ 3 h 53"/>
                <a:gd name="T14" fmla="*/ 198 w 205"/>
                <a:gd name="T15" fmla="*/ 25 h 53"/>
                <a:gd name="T16" fmla="*/ 198 w 205"/>
                <a:gd name="T17" fmla="*/ 50 h 53"/>
                <a:gd name="T18" fmla="*/ 198 w 205"/>
                <a:gd name="T19" fmla="*/ 50 h 53"/>
                <a:gd name="T20" fmla="*/ 110 w 205"/>
                <a:gd name="T21" fmla="*/ 50 h 53"/>
                <a:gd name="T22" fmla="*/ 110 w 205"/>
                <a:gd name="T23" fmla="*/ 47 h 53"/>
                <a:gd name="T24" fmla="*/ 165 w 205"/>
                <a:gd name="T25" fmla="*/ 47 h 53"/>
                <a:gd name="T26" fmla="*/ 165 w 205"/>
                <a:gd name="T27" fmla="*/ 28 h 53"/>
                <a:gd name="T28" fmla="*/ 198 w 205"/>
                <a:gd name="T29" fmla="*/ 28 h 53"/>
                <a:gd name="T30" fmla="*/ 198 w 205"/>
                <a:gd name="T31" fmla="*/ 50 h 53"/>
                <a:gd name="T32" fmla="*/ 0 w 205"/>
                <a:gd name="T33" fmla="*/ 53 h 53"/>
                <a:gd name="T34" fmla="*/ 0 w 205"/>
                <a:gd name="T35" fmla="*/ 53 h 53"/>
                <a:gd name="T36" fmla="*/ 205 w 205"/>
                <a:gd name="T37" fmla="*/ 53 h 53"/>
                <a:gd name="T38" fmla="*/ 205 w 205"/>
                <a:gd name="T39" fmla="*/ 0 h 53"/>
                <a:gd name="T40" fmla="*/ 0 w 205"/>
                <a:gd name="T41" fmla="*/ 0 h 53"/>
                <a:gd name="T42" fmla="*/ 0 w 205"/>
                <a:gd name="T43" fmla="*/ 5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05" h="53">
                  <a:moveTo>
                    <a:pt x="198" y="25"/>
                  </a:moveTo>
                  <a:lnTo>
                    <a:pt x="198" y="25"/>
                  </a:lnTo>
                  <a:lnTo>
                    <a:pt x="110" y="25"/>
                  </a:lnTo>
                  <a:lnTo>
                    <a:pt x="110" y="22"/>
                  </a:lnTo>
                  <a:lnTo>
                    <a:pt x="165" y="22"/>
                  </a:lnTo>
                  <a:lnTo>
                    <a:pt x="165" y="3"/>
                  </a:lnTo>
                  <a:lnTo>
                    <a:pt x="198" y="3"/>
                  </a:lnTo>
                  <a:lnTo>
                    <a:pt x="198" y="25"/>
                  </a:lnTo>
                  <a:close/>
                  <a:moveTo>
                    <a:pt x="198" y="50"/>
                  </a:moveTo>
                  <a:lnTo>
                    <a:pt x="198" y="50"/>
                  </a:lnTo>
                  <a:lnTo>
                    <a:pt x="110" y="50"/>
                  </a:lnTo>
                  <a:lnTo>
                    <a:pt x="110" y="47"/>
                  </a:lnTo>
                  <a:lnTo>
                    <a:pt x="165" y="47"/>
                  </a:lnTo>
                  <a:lnTo>
                    <a:pt x="165" y="28"/>
                  </a:lnTo>
                  <a:lnTo>
                    <a:pt x="198" y="28"/>
                  </a:lnTo>
                  <a:lnTo>
                    <a:pt x="198" y="50"/>
                  </a:lnTo>
                  <a:close/>
                  <a:moveTo>
                    <a:pt x="0" y="53"/>
                  </a:moveTo>
                  <a:lnTo>
                    <a:pt x="0" y="53"/>
                  </a:lnTo>
                  <a:lnTo>
                    <a:pt x="205" y="53"/>
                  </a:lnTo>
                  <a:lnTo>
                    <a:pt x="205" y="0"/>
                  </a:lnTo>
                  <a:lnTo>
                    <a:pt x="0" y="0"/>
                  </a:lnTo>
                  <a:lnTo>
                    <a:pt x="0" y="53"/>
                  </a:lnTo>
                  <a:close/>
                </a:path>
              </a:pathLst>
            </a:custGeom>
            <a:grpFill/>
            <a:ln w="0">
              <a:noFill/>
              <a:prstDash val="solid"/>
              <a:round/>
              <a:headEnd/>
              <a:tailEnd/>
            </a:ln>
          </p:spPr>
          <p:txBody>
            <a:bodyPr/>
            <a:lstStyle/>
            <a:p>
              <a:pPr defTabSz="543689">
                <a:defRPr/>
              </a:pPr>
              <a:endParaRPr lang="zh-CN" altLang="en-US" sz="3201"/>
            </a:p>
          </p:txBody>
        </p:sp>
        <p:sp>
          <p:nvSpPr>
            <p:cNvPr id="200" name="Freeform 155"/>
            <p:cNvSpPr>
              <a:spLocks/>
            </p:cNvSpPr>
            <p:nvPr/>
          </p:nvSpPr>
          <p:spPr bwMode="auto">
            <a:xfrm>
              <a:off x="4156076" y="992189"/>
              <a:ext cx="4763" cy="3175"/>
            </a:xfrm>
            <a:custGeom>
              <a:avLst/>
              <a:gdLst>
                <a:gd name="T0" fmla="*/ 5 w 5"/>
                <a:gd name="T1" fmla="*/ 0 h 4"/>
                <a:gd name="T2" fmla="*/ 5 w 5"/>
                <a:gd name="T3" fmla="*/ 0 h 4"/>
                <a:gd name="T4" fmla="*/ 0 w 5"/>
                <a:gd name="T5" fmla="*/ 0 h 4"/>
                <a:gd name="T6" fmla="*/ 0 w 5"/>
                <a:gd name="T7" fmla="*/ 4 h 4"/>
                <a:gd name="T8" fmla="*/ 5 w 5"/>
                <a:gd name="T9" fmla="*/ 4 h 4"/>
                <a:gd name="T10" fmla="*/ 5 w 5"/>
                <a:gd name="T11" fmla="*/ 0 h 4"/>
              </a:gdLst>
              <a:ahLst/>
              <a:cxnLst>
                <a:cxn ang="0">
                  <a:pos x="T0" y="T1"/>
                </a:cxn>
                <a:cxn ang="0">
                  <a:pos x="T2" y="T3"/>
                </a:cxn>
                <a:cxn ang="0">
                  <a:pos x="T4" y="T5"/>
                </a:cxn>
                <a:cxn ang="0">
                  <a:pos x="T6" y="T7"/>
                </a:cxn>
                <a:cxn ang="0">
                  <a:pos x="T8" y="T9"/>
                </a:cxn>
                <a:cxn ang="0">
                  <a:pos x="T10" y="T11"/>
                </a:cxn>
              </a:cxnLst>
              <a:rect l="0" t="0" r="r" b="b"/>
              <a:pathLst>
                <a:path w="5" h="4">
                  <a:moveTo>
                    <a:pt x="5" y="0"/>
                  </a:moveTo>
                  <a:lnTo>
                    <a:pt x="5" y="0"/>
                  </a:lnTo>
                  <a:lnTo>
                    <a:pt x="0" y="0"/>
                  </a:lnTo>
                  <a:lnTo>
                    <a:pt x="0" y="4"/>
                  </a:lnTo>
                  <a:lnTo>
                    <a:pt x="5" y="4"/>
                  </a:lnTo>
                  <a:lnTo>
                    <a:pt x="5" y="0"/>
                  </a:lnTo>
                  <a:close/>
                </a:path>
              </a:pathLst>
            </a:custGeom>
            <a:grpFill/>
            <a:ln w="0">
              <a:noFill/>
              <a:prstDash val="solid"/>
              <a:round/>
              <a:headEnd/>
              <a:tailEnd/>
            </a:ln>
          </p:spPr>
          <p:txBody>
            <a:bodyPr/>
            <a:lstStyle/>
            <a:p>
              <a:pPr defTabSz="543689">
                <a:defRPr/>
              </a:pPr>
              <a:endParaRPr lang="zh-CN" altLang="en-US" sz="3201"/>
            </a:p>
          </p:txBody>
        </p:sp>
        <p:sp>
          <p:nvSpPr>
            <p:cNvPr id="201" name="Freeform 156"/>
            <p:cNvSpPr>
              <a:spLocks/>
            </p:cNvSpPr>
            <p:nvPr/>
          </p:nvSpPr>
          <p:spPr bwMode="auto">
            <a:xfrm>
              <a:off x="4156076" y="966789"/>
              <a:ext cx="4763" cy="3175"/>
            </a:xfrm>
            <a:custGeom>
              <a:avLst/>
              <a:gdLst>
                <a:gd name="T0" fmla="*/ 5 w 5"/>
                <a:gd name="T1" fmla="*/ 0 h 4"/>
                <a:gd name="T2" fmla="*/ 5 w 5"/>
                <a:gd name="T3" fmla="*/ 0 h 4"/>
                <a:gd name="T4" fmla="*/ 0 w 5"/>
                <a:gd name="T5" fmla="*/ 0 h 4"/>
                <a:gd name="T6" fmla="*/ 0 w 5"/>
                <a:gd name="T7" fmla="*/ 4 h 4"/>
                <a:gd name="T8" fmla="*/ 5 w 5"/>
                <a:gd name="T9" fmla="*/ 4 h 4"/>
                <a:gd name="T10" fmla="*/ 5 w 5"/>
                <a:gd name="T11" fmla="*/ 0 h 4"/>
              </a:gdLst>
              <a:ahLst/>
              <a:cxnLst>
                <a:cxn ang="0">
                  <a:pos x="T0" y="T1"/>
                </a:cxn>
                <a:cxn ang="0">
                  <a:pos x="T2" y="T3"/>
                </a:cxn>
                <a:cxn ang="0">
                  <a:pos x="T4" y="T5"/>
                </a:cxn>
                <a:cxn ang="0">
                  <a:pos x="T6" y="T7"/>
                </a:cxn>
                <a:cxn ang="0">
                  <a:pos x="T8" y="T9"/>
                </a:cxn>
                <a:cxn ang="0">
                  <a:pos x="T10" y="T11"/>
                </a:cxn>
              </a:cxnLst>
              <a:rect l="0" t="0" r="r" b="b"/>
              <a:pathLst>
                <a:path w="5" h="4">
                  <a:moveTo>
                    <a:pt x="5" y="0"/>
                  </a:moveTo>
                  <a:lnTo>
                    <a:pt x="5" y="0"/>
                  </a:lnTo>
                  <a:lnTo>
                    <a:pt x="0" y="0"/>
                  </a:lnTo>
                  <a:lnTo>
                    <a:pt x="0" y="4"/>
                  </a:lnTo>
                  <a:lnTo>
                    <a:pt x="5" y="4"/>
                  </a:lnTo>
                  <a:lnTo>
                    <a:pt x="5" y="0"/>
                  </a:lnTo>
                  <a:close/>
                </a:path>
              </a:pathLst>
            </a:custGeom>
            <a:grpFill/>
            <a:ln w="0">
              <a:noFill/>
              <a:prstDash val="solid"/>
              <a:round/>
              <a:headEnd/>
              <a:tailEnd/>
            </a:ln>
          </p:spPr>
          <p:txBody>
            <a:bodyPr/>
            <a:lstStyle/>
            <a:p>
              <a:pPr defTabSz="543689">
                <a:defRPr/>
              </a:pPr>
              <a:endParaRPr lang="zh-CN" altLang="en-US" sz="3201"/>
            </a:p>
          </p:txBody>
        </p:sp>
        <p:sp>
          <p:nvSpPr>
            <p:cNvPr id="202" name="Freeform 157"/>
            <p:cNvSpPr>
              <a:spLocks/>
            </p:cNvSpPr>
            <p:nvPr/>
          </p:nvSpPr>
          <p:spPr bwMode="auto">
            <a:xfrm>
              <a:off x="4156076" y="987426"/>
              <a:ext cx="4763" cy="3175"/>
            </a:xfrm>
            <a:custGeom>
              <a:avLst/>
              <a:gdLst>
                <a:gd name="T0" fmla="*/ 5 w 5"/>
                <a:gd name="T1" fmla="*/ 0 h 3"/>
                <a:gd name="T2" fmla="*/ 5 w 5"/>
                <a:gd name="T3" fmla="*/ 0 h 3"/>
                <a:gd name="T4" fmla="*/ 0 w 5"/>
                <a:gd name="T5" fmla="*/ 0 h 3"/>
                <a:gd name="T6" fmla="*/ 0 w 5"/>
                <a:gd name="T7" fmla="*/ 3 h 3"/>
                <a:gd name="T8" fmla="*/ 5 w 5"/>
                <a:gd name="T9" fmla="*/ 3 h 3"/>
                <a:gd name="T10" fmla="*/ 5 w 5"/>
                <a:gd name="T11" fmla="*/ 0 h 3"/>
              </a:gdLst>
              <a:ahLst/>
              <a:cxnLst>
                <a:cxn ang="0">
                  <a:pos x="T0" y="T1"/>
                </a:cxn>
                <a:cxn ang="0">
                  <a:pos x="T2" y="T3"/>
                </a:cxn>
                <a:cxn ang="0">
                  <a:pos x="T4" y="T5"/>
                </a:cxn>
                <a:cxn ang="0">
                  <a:pos x="T6" y="T7"/>
                </a:cxn>
                <a:cxn ang="0">
                  <a:pos x="T8" y="T9"/>
                </a:cxn>
                <a:cxn ang="0">
                  <a:pos x="T10" y="T11"/>
                </a:cxn>
              </a:cxnLst>
              <a:rect l="0" t="0" r="r" b="b"/>
              <a:pathLst>
                <a:path w="5" h="3">
                  <a:moveTo>
                    <a:pt x="5" y="0"/>
                  </a:moveTo>
                  <a:lnTo>
                    <a:pt x="5" y="0"/>
                  </a:lnTo>
                  <a:lnTo>
                    <a:pt x="0" y="0"/>
                  </a:lnTo>
                  <a:lnTo>
                    <a:pt x="0" y="3"/>
                  </a:lnTo>
                  <a:lnTo>
                    <a:pt x="5" y="3"/>
                  </a:lnTo>
                  <a:lnTo>
                    <a:pt x="5" y="0"/>
                  </a:lnTo>
                  <a:close/>
                </a:path>
              </a:pathLst>
            </a:custGeom>
            <a:grpFill/>
            <a:ln w="0">
              <a:noFill/>
              <a:prstDash val="solid"/>
              <a:round/>
              <a:headEnd/>
              <a:tailEnd/>
            </a:ln>
          </p:spPr>
          <p:txBody>
            <a:bodyPr/>
            <a:lstStyle/>
            <a:p>
              <a:pPr defTabSz="543689">
                <a:defRPr/>
              </a:pPr>
              <a:endParaRPr lang="zh-CN" altLang="en-US" sz="3201"/>
            </a:p>
          </p:txBody>
        </p:sp>
        <p:sp>
          <p:nvSpPr>
            <p:cNvPr id="203" name="Freeform 158"/>
            <p:cNvSpPr>
              <a:spLocks/>
            </p:cNvSpPr>
            <p:nvPr/>
          </p:nvSpPr>
          <p:spPr bwMode="auto">
            <a:xfrm>
              <a:off x="4156076" y="996951"/>
              <a:ext cx="4763" cy="3175"/>
            </a:xfrm>
            <a:custGeom>
              <a:avLst/>
              <a:gdLst>
                <a:gd name="T0" fmla="*/ 5 w 5"/>
                <a:gd name="T1" fmla="*/ 0 h 4"/>
                <a:gd name="T2" fmla="*/ 5 w 5"/>
                <a:gd name="T3" fmla="*/ 0 h 4"/>
                <a:gd name="T4" fmla="*/ 0 w 5"/>
                <a:gd name="T5" fmla="*/ 0 h 4"/>
                <a:gd name="T6" fmla="*/ 0 w 5"/>
                <a:gd name="T7" fmla="*/ 4 h 4"/>
                <a:gd name="T8" fmla="*/ 5 w 5"/>
                <a:gd name="T9" fmla="*/ 4 h 4"/>
                <a:gd name="T10" fmla="*/ 5 w 5"/>
                <a:gd name="T11" fmla="*/ 0 h 4"/>
              </a:gdLst>
              <a:ahLst/>
              <a:cxnLst>
                <a:cxn ang="0">
                  <a:pos x="T0" y="T1"/>
                </a:cxn>
                <a:cxn ang="0">
                  <a:pos x="T2" y="T3"/>
                </a:cxn>
                <a:cxn ang="0">
                  <a:pos x="T4" y="T5"/>
                </a:cxn>
                <a:cxn ang="0">
                  <a:pos x="T6" y="T7"/>
                </a:cxn>
                <a:cxn ang="0">
                  <a:pos x="T8" y="T9"/>
                </a:cxn>
                <a:cxn ang="0">
                  <a:pos x="T10" y="T11"/>
                </a:cxn>
              </a:cxnLst>
              <a:rect l="0" t="0" r="r" b="b"/>
              <a:pathLst>
                <a:path w="5" h="4">
                  <a:moveTo>
                    <a:pt x="5" y="0"/>
                  </a:moveTo>
                  <a:lnTo>
                    <a:pt x="5" y="0"/>
                  </a:lnTo>
                  <a:lnTo>
                    <a:pt x="0" y="0"/>
                  </a:lnTo>
                  <a:lnTo>
                    <a:pt x="0" y="4"/>
                  </a:lnTo>
                  <a:lnTo>
                    <a:pt x="5" y="4"/>
                  </a:lnTo>
                  <a:lnTo>
                    <a:pt x="5" y="0"/>
                  </a:lnTo>
                  <a:close/>
                </a:path>
              </a:pathLst>
            </a:custGeom>
            <a:grpFill/>
            <a:ln w="0">
              <a:noFill/>
              <a:prstDash val="solid"/>
              <a:round/>
              <a:headEnd/>
              <a:tailEnd/>
            </a:ln>
          </p:spPr>
          <p:txBody>
            <a:bodyPr/>
            <a:lstStyle/>
            <a:p>
              <a:pPr defTabSz="543689">
                <a:defRPr/>
              </a:pPr>
              <a:endParaRPr lang="zh-CN" altLang="en-US" sz="3201"/>
            </a:p>
          </p:txBody>
        </p:sp>
        <p:sp>
          <p:nvSpPr>
            <p:cNvPr id="204" name="Freeform 159"/>
            <p:cNvSpPr>
              <a:spLocks/>
            </p:cNvSpPr>
            <p:nvPr/>
          </p:nvSpPr>
          <p:spPr bwMode="auto">
            <a:xfrm>
              <a:off x="4156076" y="969964"/>
              <a:ext cx="4763" cy="3175"/>
            </a:xfrm>
            <a:custGeom>
              <a:avLst/>
              <a:gdLst>
                <a:gd name="T0" fmla="*/ 5 w 5"/>
                <a:gd name="T1" fmla="*/ 0 h 4"/>
                <a:gd name="T2" fmla="*/ 5 w 5"/>
                <a:gd name="T3" fmla="*/ 0 h 4"/>
                <a:gd name="T4" fmla="*/ 0 w 5"/>
                <a:gd name="T5" fmla="*/ 0 h 4"/>
                <a:gd name="T6" fmla="*/ 0 w 5"/>
                <a:gd name="T7" fmla="*/ 4 h 4"/>
                <a:gd name="T8" fmla="*/ 5 w 5"/>
                <a:gd name="T9" fmla="*/ 4 h 4"/>
                <a:gd name="T10" fmla="*/ 5 w 5"/>
                <a:gd name="T11" fmla="*/ 0 h 4"/>
              </a:gdLst>
              <a:ahLst/>
              <a:cxnLst>
                <a:cxn ang="0">
                  <a:pos x="T0" y="T1"/>
                </a:cxn>
                <a:cxn ang="0">
                  <a:pos x="T2" y="T3"/>
                </a:cxn>
                <a:cxn ang="0">
                  <a:pos x="T4" y="T5"/>
                </a:cxn>
                <a:cxn ang="0">
                  <a:pos x="T6" y="T7"/>
                </a:cxn>
                <a:cxn ang="0">
                  <a:pos x="T8" y="T9"/>
                </a:cxn>
                <a:cxn ang="0">
                  <a:pos x="T10" y="T11"/>
                </a:cxn>
              </a:cxnLst>
              <a:rect l="0" t="0" r="r" b="b"/>
              <a:pathLst>
                <a:path w="5" h="4">
                  <a:moveTo>
                    <a:pt x="5" y="0"/>
                  </a:moveTo>
                  <a:lnTo>
                    <a:pt x="5" y="0"/>
                  </a:lnTo>
                  <a:lnTo>
                    <a:pt x="0" y="0"/>
                  </a:lnTo>
                  <a:lnTo>
                    <a:pt x="0" y="4"/>
                  </a:lnTo>
                  <a:lnTo>
                    <a:pt x="5" y="4"/>
                  </a:lnTo>
                  <a:lnTo>
                    <a:pt x="5" y="0"/>
                  </a:lnTo>
                  <a:close/>
                </a:path>
              </a:pathLst>
            </a:custGeom>
            <a:grpFill/>
            <a:ln w="0">
              <a:noFill/>
              <a:prstDash val="solid"/>
              <a:round/>
              <a:headEnd/>
              <a:tailEnd/>
            </a:ln>
          </p:spPr>
          <p:txBody>
            <a:bodyPr/>
            <a:lstStyle/>
            <a:p>
              <a:pPr defTabSz="543689">
                <a:defRPr/>
              </a:pPr>
              <a:endParaRPr lang="zh-CN" altLang="en-US" sz="3201"/>
            </a:p>
          </p:txBody>
        </p:sp>
        <p:sp>
          <p:nvSpPr>
            <p:cNvPr id="205" name="Freeform 160"/>
            <p:cNvSpPr>
              <a:spLocks/>
            </p:cNvSpPr>
            <p:nvPr/>
          </p:nvSpPr>
          <p:spPr bwMode="auto">
            <a:xfrm>
              <a:off x="4156076" y="974726"/>
              <a:ext cx="4763" cy="4763"/>
            </a:xfrm>
            <a:custGeom>
              <a:avLst/>
              <a:gdLst>
                <a:gd name="T0" fmla="*/ 5 w 5"/>
                <a:gd name="T1" fmla="*/ 0 h 4"/>
                <a:gd name="T2" fmla="*/ 5 w 5"/>
                <a:gd name="T3" fmla="*/ 0 h 4"/>
                <a:gd name="T4" fmla="*/ 0 w 5"/>
                <a:gd name="T5" fmla="*/ 0 h 4"/>
                <a:gd name="T6" fmla="*/ 0 w 5"/>
                <a:gd name="T7" fmla="*/ 4 h 4"/>
                <a:gd name="T8" fmla="*/ 5 w 5"/>
                <a:gd name="T9" fmla="*/ 4 h 4"/>
                <a:gd name="T10" fmla="*/ 5 w 5"/>
                <a:gd name="T11" fmla="*/ 0 h 4"/>
              </a:gdLst>
              <a:ahLst/>
              <a:cxnLst>
                <a:cxn ang="0">
                  <a:pos x="T0" y="T1"/>
                </a:cxn>
                <a:cxn ang="0">
                  <a:pos x="T2" y="T3"/>
                </a:cxn>
                <a:cxn ang="0">
                  <a:pos x="T4" y="T5"/>
                </a:cxn>
                <a:cxn ang="0">
                  <a:pos x="T6" y="T7"/>
                </a:cxn>
                <a:cxn ang="0">
                  <a:pos x="T8" y="T9"/>
                </a:cxn>
                <a:cxn ang="0">
                  <a:pos x="T10" y="T11"/>
                </a:cxn>
              </a:cxnLst>
              <a:rect l="0" t="0" r="r" b="b"/>
              <a:pathLst>
                <a:path w="5" h="4">
                  <a:moveTo>
                    <a:pt x="5" y="0"/>
                  </a:moveTo>
                  <a:lnTo>
                    <a:pt x="5" y="0"/>
                  </a:lnTo>
                  <a:lnTo>
                    <a:pt x="0" y="0"/>
                  </a:lnTo>
                  <a:lnTo>
                    <a:pt x="0" y="4"/>
                  </a:lnTo>
                  <a:lnTo>
                    <a:pt x="5" y="4"/>
                  </a:lnTo>
                  <a:lnTo>
                    <a:pt x="5" y="0"/>
                  </a:lnTo>
                  <a:close/>
                </a:path>
              </a:pathLst>
            </a:custGeom>
            <a:grpFill/>
            <a:ln w="0">
              <a:noFill/>
              <a:prstDash val="solid"/>
              <a:round/>
              <a:headEnd/>
              <a:tailEnd/>
            </a:ln>
          </p:spPr>
          <p:txBody>
            <a:bodyPr/>
            <a:lstStyle/>
            <a:p>
              <a:pPr defTabSz="543689">
                <a:defRPr/>
              </a:pPr>
              <a:endParaRPr lang="zh-CN" altLang="en-US" sz="3201"/>
            </a:p>
          </p:txBody>
        </p:sp>
        <p:sp>
          <p:nvSpPr>
            <p:cNvPr id="206" name="Freeform 161"/>
            <p:cNvSpPr>
              <a:spLocks noEditPoints="1"/>
            </p:cNvSpPr>
            <p:nvPr/>
          </p:nvSpPr>
          <p:spPr bwMode="auto">
            <a:xfrm>
              <a:off x="4013201" y="960439"/>
              <a:ext cx="174625" cy="46038"/>
            </a:xfrm>
            <a:custGeom>
              <a:avLst/>
              <a:gdLst>
                <a:gd name="T0" fmla="*/ 198 w 204"/>
                <a:gd name="T1" fmla="*/ 25 h 53"/>
                <a:gd name="T2" fmla="*/ 198 w 204"/>
                <a:gd name="T3" fmla="*/ 25 h 53"/>
                <a:gd name="T4" fmla="*/ 110 w 204"/>
                <a:gd name="T5" fmla="*/ 25 h 53"/>
                <a:gd name="T6" fmla="*/ 110 w 204"/>
                <a:gd name="T7" fmla="*/ 22 h 53"/>
                <a:gd name="T8" fmla="*/ 164 w 204"/>
                <a:gd name="T9" fmla="*/ 22 h 53"/>
                <a:gd name="T10" fmla="*/ 164 w 204"/>
                <a:gd name="T11" fmla="*/ 3 h 53"/>
                <a:gd name="T12" fmla="*/ 198 w 204"/>
                <a:gd name="T13" fmla="*/ 3 h 53"/>
                <a:gd name="T14" fmla="*/ 198 w 204"/>
                <a:gd name="T15" fmla="*/ 25 h 53"/>
                <a:gd name="T16" fmla="*/ 198 w 204"/>
                <a:gd name="T17" fmla="*/ 50 h 53"/>
                <a:gd name="T18" fmla="*/ 198 w 204"/>
                <a:gd name="T19" fmla="*/ 50 h 53"/>
                <a:gd name="T20" fmla="*/ 110 w 204"/>
                <a:gd name="T21" fmla="*/ 50 h 53"/>
                <a:gd name="T22" fmla="*/ 110 w 204"/>
                <a:gd name="T23" fmla="*/ 47 h 53"/>
                <a:gd name="T24" fmla="*/ 164 w 204"/>
                <a:gd name="T25" fmla="*/ 47 h 53"/>
                <a:gd name="T26" fmla="*/ 164 w 204"/>
                <a:gd name="T27" fmla="*/ 28 h 53"/>
                <a:gd name="T28" fmla="*/ 198 w 204"/>
                <a:gd name="T29" fmla="*/ 28 h 53"/>
                <a:gd name="T30" fmla="*/ 198 w 204"/>
                <a:gd name="T31" fmla="*/ 50 h 53"/>
                <a:gd name="T32" fmla="*/ 0 w 204"/>
                <a:gd name="T33" fmla="*/ 53 h 53"/>
                <a:gd name="T34" fmla="*/ 0 w 204"/>
                <a:gd name="T35" fmla="*/ 53 h 53"/>
                <a:gd name="T36" fmla="*/ 204 w 204"/>
                <a:gd name="T37" fmla="*/ 53 h 53"/>
                <a:gd name="T38" fmla="*/ 204 w 204"/>
                <a:gd name="T39" fmla="*/ 0 h 53"/>
                <a:gd name="T40" fmla="*/ 0 w 204"/>
                <a:gd name="T41" fmla="*/ 0 h 53"/>
                <a:gd name="T42" fmla="*/ 0 w 204"/>
                <a:gd name="T43" fmla="*/ 5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04" h="53">
                  <a:moveTo>
                    <a:pt x="198" y="25"/>
                  </a:moveTo>
                  <a:lnTo>
                    <a:pt x="198" y="25"/>
                  </a:lnTo>
                  <a:lnTo>
                    <a:pt x="110" y="25"/>
                  </a:lnTo>
                  <a:lnTo>
                    <a:pt x="110" y="22"/>
                  </a:lnTo>
                  <a:lnTo>
                    <a:pt x="164" y="22"/>
                  </a:lnTo>
                  <a:lnTo>
                    <a:pt x="164" y="3"/>
                  </a:lnTo>
                  <a:lnTo>
                    <a:pt x="198" y="3"/>
                  </a:lnTo>
                  <a:lnTo>
                    <a:pt x="198" y="25"/>
                  </a:lnTo>
                  <a:close/>
                  <a:moveTo>
                    <a:pt x="198" y="50"/>
                  </a:moveTo>
                  <a:lnTo>
                    <a:pt x="198" y="50"/>
                  </a:lnTo>
                  <a:lnTo>
                    <a:pt x="110" y="50"/>
                  </a:lnTo>
                  <a:lnTo>
                    <a:pt x="110" y="47"/>
                  </a:lnTo>
                  <a:lnTo>
                    <a:pt x="164" y="47"/>
                  </a:lnTo>
                  <a:lnTo>
                    <a:pt x="164" y="28"/>
                  </a:lnTo>
                  <a:lnTo>
                    <a:pt x="198" y="28"/>
                  </a:lnTo>
                  <a:lnTo>
                    <a:pt x="198" y="50"/>
                  </a:lnTo>
                  <a:close/>
                  <a:moveTo>
                    <a:pt x="0" y="53"/>
                  </a:moveTo>
                  <a:lnTo>
                    <a:pt x="0" y="53"/>
                  </a:lnTo>
                  <a:lnTo>
                    <a:pt x="204" y="53"/>
                  </a:lnTo>
                  <a:lnTo>
                    <a:pt x="204" y="0"/>
                  </a:lnTo>
                  <a:lnTo>
                    <a:pt x="0" y="0"/>
                  </a:lnTo>
                  <a:lnTo>
                    <a:pt x="0" y="53"/>
                  </a:lnTo>
                  <a:close/>
                </a:path>
              </a:pathLst>
            </a:custGeom>
            <a:grpFill/>
            <a:ln w="0">
              <a:noFill/>
              <a:prstDash val="solid"/>
              <a:round/>
              <a:headEnd/>
              <a:tailEnd/>
            </a:ln>
          </p:spPr>
          <p:txBody>
            <a:bodyPr/>
            <a:lstStyle/>
            <a:p>
              <a:pPr defTabSz="543689">
                <a:defRPr/>
              </a:pPr>
              <a:endParaRPr lang="zh-CN" altLang="en-US" sz="3201"/>
            </a:p>
          </p:txBody>
        </p:sp>
        <p:sp>
          <p:nvSpPr>
            <p:cNvPr id="207" name="Freeform 162"/>
            <p:cNvSpPr>
              <a:spLocks/>
            </p:cNvSpPr>
            <p:nvPr/>
          </p:nvSpPr>
          <p:spPr bwMode="auto">
            <a:xfrm>
              <a:off x="3975101" y="1044576"/>
              <a:ext cx="3175" cy="3175"/>
            </a:xfrm>
            <a:custGeom>
              <a:avLst/>
              <a:gdLst>
                <a:gd name="T0" fmla="*/ 4 w 4"/>
                <a:gd name="T1" fmla="*/ 0 h 4"/>
                <a:gd name="T2" fmla="*/ 4 w 4"/>
                <a:gd name="T3" fmla="*/ 0 h 4"/>
                <a:gd name="T4" fmla="*/ 0 w 4"/>
                <a:gd name="T5" fmla="*/ 0 h 4"/>
                <a:gd name="T6" fmla="*/ 0 w 4"/>
                <a:gd name="T7" fmla="*/ 4 h 4"/>
                <a:gd name="T8" fmla="*/ 4 w 4"/>
                <a:gd name="T9" fmla="*/ 4 h 4"/>
                <a:gd name="T10" fmla="*/ 4 w 4"/>
                <a:gd name="T11" fmla="*/ 0 h 4"/>
              </a:gdLst>
              <a:ahLst/>
              <a:cxnLst>
                <a:cxn ang="0">
                  <a:pos x="T0" y="T1"/>
                </a:cxn>
                <a:cxn ang="0">
                  <a:pos x="T2" y="T3"/>
                </a:cxn>
                <a:cxn ang="0">
                  <a:pos x="T4" y="T5"/>
                </a:cxn>
                <a:cxn ang="0">
                  <a:pos x="T6" y="T7"/>
                </a:cxn>
                <a:cxn ang="0">
                  <a:pos x="T8" y="T9"/>
                </a:cxn>
                <a:cxn ang="0">
                  <a:pos x="T10" y="T11"/>
                </a:cxn>
              </a:cxnLst>
              <a:rect l="0" t="0" r="r" b="b"/>
              <a:pathLst>
                <a:path w="4" h="4">
                  <a:moveTo>
                    <a:pt x="4" y="0"/>
                  </a:moveTo>
                  <a:lnTo>
                    <a:pt x="4" y="0"/>
                  </a:lnTo>
                  <a:lnTo>
                    <a:pt x="0" y="0"/>
                  </a:lnTo>
                  <a:lnTo>
                    <a:pt x="0" y="4"/>
                  </a:lnTo>
                  <a:lnTo>
                    <a:pt x="4" y="4"/>
                  </a:lnTo>
                  <a:lnTo>
                    <a:pt x="4" y="0"/>
                  </a:lnTo>
                  <a:close/>
                </a:path>
              </a:pathLst>
            </a:custGeom>
            <a:grpFill/>
            <a:ln w="0">
              <a:noFill/>
              <a:prstDash val="solid"/>
              <a:round/>
              <a:headEnd/>
              <a:tailEnd/>
            </a:ln>
          </p:spPr>
          <p:txBody>
            <a:bodyPr/>
            <a:lstStyle/>
            <a:p>
              <a:pPr defTabSz="543689">
                <a:defRPr/>
              </a:pPr>
              <a:endParaRPr lang="zh-CN" altLang="en-US" sz="3201"/>
            </a:p>
          </p:txBody>
        </p:sp>
        <p:sp>
          <p:nvSpPr>
            <p:cNvPr id="208" name="Freeform 163"/>
            <p:cNvSpPr>
              <a:spLocks/>
            </p:cNvSpPr>
            <p:nvPr/>
          </p:nvSpPr>
          <p:spPr bwMode="auto">
            <a:xfrm>
              <a:off x="3975101" y="1019176"/>
              <a:ext cx="3175" cy="3175"/>
            </a:xfrm>
            <a:custGeom>
              <a:avLst/>
              <a:gdLst>
                <a:gd name="T0" fmla="*/ 4 w 4"/>
                <a:gd name="T1" fmla="*/ 0 h 4"/>
                <a:gd name="T2" fmla="*/ 4 w 4"/>
                <a:gd name="T3" fmla="*/ 0 h 4"/>
                <a:gd name="T4" fmla="*/ 0 w 4"/>
                <a:gd name="T5" fmla="*/ 0 h 4"/>
                <a:gd name="T6" fmla="*/ 0 w 4"/>
                <a:gd name="T7" fmla="*/ 4 h 4"/>
                <a:gd name="T8" fmla="*/ 4 w 4"/>
                <a:gd name="T9" fmla="*/ 4 h 4"/>
                <a:gd name="T10" fmla="*/ 4 w 4"/>
                <a:gd name="T11" fmla="*/ 0 h 4"/>
              </a:gdLst>
              <a:ahLst/>
              <a:cxnLst>
                <a:cxn ang="0">
                  <a:pos x="T0" y="T1"/>
                </a:cxn>
                <a:cxn ang="0">
                  <a:pos x="T2" y="T3"/>
                </a:cxn>
                <a:cxn ang="0">
                  <a:pos x="T4" y="T5"/>
                </a:cxn>
                <a:cxn ang="0">
                  <a:pos x="T6" y="T7"/>
                </a:cxn>
                <a:cxn ang="0">
                  <a:pos x="T8" y="T9"/>
                </a:cxn>
                <a:cxn ang="0">
                  <a:pos x="T10" y="T11"/>
                </a:cxn>
              </a:cxnLst>
              <a:rect l="0" t="0" r="r" b="b"/>
              <a:pathLst>
                <a:path w="4" h="4">
                  <a:moveTo>
                    <a:pt x="4" y="0"/>
                  </a:moveTo>
                  <a:lnTo>
                    <a:pt x="4" y="0"/>
                  </a:lnTo>
                  <a:lnTo>
                    <a:pt x="0" y="0"/>
                  </a:lnTo>
                  <a:lnTo>
                    <a:pt x="0" y="4"/>
                  </a:lnTo>
                  <a:lnTo>
                    <a:pt x="4" y="4"/>
                  </a:lnTo>
                  <a:lnTo>
                    <a:pt x="4" y="0"/>
                  </a:lnTo>
                  <a:close/>
                </a:path>
              </a:pathLst>
            </a:custGeom>
            <a:grpFill/>
            <a:ln w="0">
              <a:noFill/>
              <a:prstDash val="solid"/>
              <a:round/>
              <a:headEnd/>
              <a:tailEnd/>
            </a:ln>
          </p:spPr>
          <p:txBody>
            <a:bodyPr/>
            <a:lstStyle/>
            <a:p>
              <a:pPr defTabSz="543689">
                <a:defRPr/>
              </a:pPr>
              <a:endParaRPr lang="zh-CN" altLang="en-US" sz="3201"/>
            </a:p>
          </p:txBody>
        </p:sp>
        <p:sp>
          <p:nvSpPr>
            <p:cNvPr id="209" name="Freeform 164"/>
            <p:cNvSpPr>
              <a:spLocks/>
            </p:cNvSpPr>
            <p:nvPr/>
          </p:nvSpPr>
          <p:spPr bwMode="auto">
            <a:xfrm>
              <a:off x="3975101" y="1039814"/>
              <a:ext cx="3175" cy="3175"/>
            </a:xfrm>
            <a:custGeom>
              <a:avLst/>
              <a:gdLst>
                <a:gd name="T0" fmla="*/ 4 w 4"/>
                <a:gd name="T1" fmla="*/ 0 h 3"/>
                <a:gd name="T2" fmla="*/ 4 w 4"/>
                <a:gd name="T3" fmla="*/ 0 h 3"/>
                <a:gd name="T4" fmla="*/ 0 w 4"/>
                <a:gd name="T5" fmla="*/ 0 h 3"/>
                <a:gd name="T6" fmla="*/ 0 w 4"/>
                <a:gd name="T7" fmla="*/ 3 h 3"/>
                <a:gd name="T8" fmla="*/ 4 w 4"/>
                <a:gd name="T9" fmla="*/ 3 h 3"/>
                <a:gd name="T10" fmla="*/ 4 w 4"/>
                <a:gd name="T11" fmla="*/ 0 h 3"/>
              </a:gdLst>
              <a:ahLst/>
              <a:cxnLst>
                <a:cxn ang="0">
                  <a:pos x="T0" y="T1"/>
                </a:cxn>
                <a:cxn ang="0">
                  <a:pos x="T2" y="T3"/>
                </a:cxn>
                <a:cxn ang="0">
                  <a:pos x="T4" y="T5"/>
                </a:cxn>
                <a:cxn ang="0">
                  <a:pos x="T6" y="T7"/>
                </a:cxn>
                <a:cxn ang="0">
                  <a:pos x="T8" y="T9"/>
                </a:cxn>
                <a:cxn ang="0">
                  <a:pos x="T10" y="T11"/>
                </a:cxn>
              </a:cxnLst>
              <a:rect l="0" t="0" r="r" b="b"/>
              <a:pathLst>
                <a:path w="4" h="3">
                  <a:moveTo>
                    <a:pt x="4" y="0"/>
                  </a:moveTo>
                  <a:lnTo>
                    <a:pt x="4" y="0"/>
                  </a:lnTo>
                  <a:lnTo>
                    <a:pt x="0" y="0"/>
                  </a:lnTo>
                  <a:lnTo>
                    <a:pt x="0" y="3"/>
                  </a:lnTo>
                  <a:lnTo>
                    <a:pt x="4" y="3"/>
                  </a:lnTo>
                  <a:lnTo>
                    <a:pt x="4" y="0"/>
                  </a:lnTo>
                  <a:close/>
                </a:path>
              </a:pathLst>
            </a:custGeom>
            <a:grpFill/>
            <a:ln w="0">
              <a:noFill/>
              <a:prstDash val="solid"/>
              <a:round/>
              <a:headEnd/>
              <a:tailEnd/>
            </a:ln>
          </p:spPr>
          <p:txBody>
            <a:bodyPr/>
            <a:lstStyle/>
            <a:p>
              <a:pPr defTabSz="543689">
                <a:defRPr/>
              </a:pPr>
              <a:endParaRPr lang="zh-CN" altLang="en-US" sz="3201"/>
            </a:p>
          </p:txBody>
        </p:sp>
        <p:sp>
          <p:nvSpPr>
            <p:cNvPr id="210" name="Freeform 165"/>
            <p:cNvSpPr>
              <a:spLocks/>
            </p:cNvSpPr>
            <p:nvPr/>
          </p:nvSpPr>
          <p:spPr bwMode="auto">
            <a:xfrm>
              <a:off x="3975101" y="1049339"/>
              <a:ext cx="3175" cy="3175"/>
            </a:xfrm>
            <a:custGeom>
              <a:avLst/>
              <a:gdLst>
                <a:gd name="T0" fmla="*/ 4 w 4"/>
                <a:gd name="T1" fmla="*/ 0 h 4"/>
                <a:gd name="T2" fmla="*/ 4 w 4"/>
                <a:gd name="T3" fmla="*/ 0 h 4"/>
                <a:gd name="T4" fmla="*/ 0 w 4"/>
                <a:gd name="T5" fmla="*/ 0 h 4"/>
                <a:gd name="T6" fmla="*/ 0 w 4"/>
                <a:gd name="T7" fmla="*/ 4 h 4"/>
                <a:gd name="T8" fmla="*/ 4 w 4"/>
                <a:gd name="T9" fmla="*/ 4 h 4"/>
                <a:gd name="T10" fmla="*/ 4 w 4"/>
                <a:gd name="T11" fmla="*/ 0 h 4"/>
              </a:gdLst>
              <a:ahLst/>
              <a:cxnLst>
                <a:cxn ang="0">
                  <a:pos x="T0" y="T1"/>
                </a:cxn>
                <a:cxn ang="0">
                  <a:pos x="T2" y="T3"/>
                </a:cxn>
                <a:cxn ang="0">
                  <a:pos x="T4" y="T5"/>
                </a:cxn>
                <a:cxn ang="0">
                  <a:pos x="T6" y="T7"/>
                </a:cxn>
                <a:cxn ang="0">
                  <a:pos x="T8" y="T9"/>
                </a:cxn>
                <a:cxn ang="0">
                  <a:pos x="T10" y="T11"/>
                </a:cxn>
              </a:cxnLst>
              <a:rect l="0" t="0" r="r" b="b"/>
              <a:pathLst>
                <a:path w="4" h="4">
                  <a:moveTo>
                    <a:pt x="4" y="0"/>
                  </a:moveTo>
                  <a:lnTo>
                    <a:pt x="4" y="0"/>
                  </a:lnTo>
                  <a:lnTo>
                    <a:pt x="0" y="0"/>
                  </a:lnTo>
                  <a:lnTo>
                    <a:pt x="0" y="4"/>
                  </a:lnTo>
                  <a:lnTo>
                    <a:pt x="4" y="4"/>
                  </a:lnTo>
                  <a:lnTo>
                    <a:pt x="4" y="0"/>
                  </a:lnTo>
                  <a:close/>
                </a:path>
              </a:pathLst>
            </a:custGeom>
            <a:grpFill/>
            <a:ln w="0">
              <a:noFill/>
              <a:prstDash val="solid"/>
              <a:round/>
              <a:headEnd/>
              <a:tailEnd/>
            </a:ln>
          </p:spPr>
          <p:txBody>
            <a:bodyPr/>
            <a:lstStyle/>
            <a:p>
              <a:pPr defTabSz="543689">
                <a:defRPr/>
              </a:pPr>
              <a:endParaRPr lang="zh-CN" altLang="en-US" sz="3201"/>
            </a:p>
          </p:txBody>
        </p:sp>
        <p:sp>
          <p:nvSpPr>
            <p:cNvPr id="211" name="Freeform 166"/>
            <p:cNvSpPr>
              <a:spLocks/>
            </p:cNvSpPr>
            <p:nvPr/>
          </p:nvSpPr>
          <p:spPr bwMode="auto">
            <a:xfrm>
              <a:off x="3975101" y="1023939"/>
              <a:ext cx="3175" cy="3175"/>
            </a:xfrm>
            <a:custGeom>
              <a:avLst/>
              <a:gdLst>
                <a:gd name="T0" fmla="*/ 4 w 4"/>
                <a:gd name="T1" fmla="*/ 0 h 4"/>
                <a:gd name="T2" fmla="*/ 4 w 4"/>
                <a:gd name="T3" fmla="*/ 0 h 4"/>
                <a:gd name="T4" fmla="*/ 0 w 4"/>
                <a:gd name="T5" fmla="*/ 0 h 4"/>
                <a:gd name="T6" fmla="*/ 0 w 4"/>
                <a:gd name="T7" fmla="*/ 4 h 4"/>
                <a:gd name="T8" fmla="*/ 4 w 4"/>
                <a:gd name="T9" fmla="*/ 4 h 4"/>
                <a:gd name="T10" fmla="*/ 4 w 4"/>
                <a:gd name="T11" fmla="*/ 0 h 4"/>
              </a:gdLst>
              <a:ahLst/>
              <a:cxnLst>
                <a:cxn ang="0">
                  <a:pos x="T0" y="T1"/>
                </a:cxn>
                <a:cxn ang="0">
                  <a:pos x="T2" y="T3"/>
                </a:cxn>
                <a:cxn ang="0">
                  <a:pos x="T4" y="T5"/>
                </a:cxn>
                <a:cxn ang="0">
                  <a:pos x="T6" y="T7"/>
                </a:cxn>
                <a:cxn ang="0">
                  <a:pos x="T8" y="T9"/>
                </a:cxn>
                <a:cxn ang="0">
                  <a:pos x="T10" y="T11"/>
                </a:cxn>
              </a:cxnLst>
              <a:rect l="0" t="0" r="r" b="b"/>
              <a:pathLst>
                <a:path w="4" h="4">
                  <a:moveTo>
                    <a:pt x="4" y="0"/>
                  </a:moveTo>
                  <a:lnTo>
                    <a:pt x="4" y="0"/>
                  </a:lnTo>
                  <a:lnTo>
                    <a:pt x="0" y="0"/>
                  </a:lnTo>
                  <a:lnTo>
                    <a:pt x="0" y="4"/>
                  </a:lnTo>
                  <a:lnTo>
                    <a:pt x="4" y="4"/>
                  </a:lnTo>
                  <a:lnTo>
                    <a:pt x="4" y="0"/>
                  </a:lnTo>
                  <a:close/>
                </a:path>
              </a:pathLst>
            </a:custGeom>
            <a:grpFill/>
            <a:ln w="0">
              <a:noFill/>
              <a:prstDash val="solid"/>
              <a:round/>
              <a:headEnd/>
              <a:tailEnd/>
            </a:ln>
          </p:spPr>
          <p:txBody>
            <a:bodyPr/>
            <a:lstStyle/>
            <a:p>
              <a:pPr defTabSz="543689">
                <a:defRPr/>
              </a:pPr>
              <a:endParaRPr lang="zh-CN" altLang="en-US" sz="3201"/>
            </a:p>
          </p:txBody>
        </p:sp>
        <p:sp>
          <p:nvSpPr>
            <p:cNvPr id="212" name="Freeform 167"/>
            <p:cNvSpPr>
              <a:spLocks/>
            </p:cNvSpPr>
            <p:nvPr/>
          </p:nvSpPr>
          <p:spPr bwMode="auto">
            <a:xfrm>
              <a:off x="3975101" y="1028701"/>
              <a:ext cx="3175" cy="3175"/>
            </a:xfrm>
            <a:custGeom>
              <a:avLst/>
              <a:gdLst>
                <a:gd name="T0" fmla="*/ 4 w 4"/>
                <a:gd name="T1" fmla="*/ 0 h 4"/>
                <a:gd name="T2" fmla="*/ 4 w 4"/>
                <a:gd name="T3" fmla="*/ 0 h 4"/>
                <a:gd name="T4" fmla="*/ 0 w 4"/>
                <a:gd name="T5" fmla="*/ 0 h 4"/>
                <a:gd name="T6" fmla="*/ 0 w 4"/>
                <a:gd name="T7" fmla="*/ 4 h 4"/>
                <a:gd name="T8" fmla="*/ 4 w 4"/>
                <a:gd name="T9" fmla="*/ 4 h 4"/>
                <a:gd name="T10" fmla="*/ 4 w 4"/>
                <a:gd name="T11" fmla="*/ 0 h 4"/>
              </a:gdLst>
              <a:ahLst/>
              <a:cxnLst>
                <a:cxn ang="0">
                  <a:pos x="T0" y="T1"/>
                </a:cxn>
                <a:cxn ang="0">
                  <a:pos x="T2" y="T3"/>
                </a:cxn>
                <a:cxn ang="0">
                  <a:pos x="T4" y="T5"/>
                </a:cxn>
                <a:cxn ang="0">
                  <a:pos x="T6" y="T7"/>
                </a:cxn>
                <a:cxn ang="0">
                  <a:pos x="T8" y="T9"/>
                </a:cxn>
                <a:cxn ang="0">
                  <a:pos x="T10" y="T11"/>
                </a:cxn>
              </a:cxnLst>
              <a:rect l="0" t="0" r="r" b="b"/>
              <a:pathLst>
                <a:path w="4" h="4">
                  <a:moveTo>
                    <a:pt x="4" y="0"/>
                  </a:moveTo>
                  <a:lnTo>
                    <a:pt x="4" y="0"/>
                  </a:lnTo>
                  <a:lnTo>
                    <a:pt x="0" y="0"/>
                  </a:lnTo>
                  <a:lnTo>
                    <a:pt x="0" y="4"/>
                  </a:lnTo>
                  <a:lnTo>
                    <a:pt x="4" y="4"/>
                  </a:lnTo>
                  <a:lnTo>
                    <a:pt x="4" y="0"/>
                  </a:lnTo>
                  <a:close/>
                </a:path>
              </a:pathLst>
            </a:custGeom>
            <a:grpFill/>
            <a:ln w="0">
              <a:noFill/>
              <a:prstDash val="solid"/>
              <a:round/>
              <a:headEnd/>
              <a:tailEnd/>
            </a:ln>
          </p:spPr>
          <p:txBody>
            <a:bodyPr/>
            <a:lstStyle/>
            <a:p>
              <a:pPr defTabSz="543689">
                <a:defRPr/>
              </a:pPr>
              <a:endParaRPr lang="zh-CN" altLang="en-US" sz="3201"/>
            </a:p>
          </p:txBody>
        </p:sp>
        <p:sp>
          <p:nvSpPr>
            <p:cNvPr id="213" name="Freeform 168"/>
            <p:cNvSpPr>
              <a:spLocks noEditPoints="1"/>
            </p:cNvSpPr>
            <p:nvPr/>
          </p:nvSpPr>
          <p:spPr bwMode="auto">
            <a:xfrm>
              <a:off x="3832226" y="1014414"/>
              <a:ext cx="174625" cy="44450"/>
            </a:xfrm>
            <a:custGeom>
              <a:avLst/>
              <a:gdLst>
                <a:gd name="T0" fmla="*/ 198 w 205"/>
                <a:gd name="T1" fmla="*/ 25 h 53"/>
                <a:gd name="T2" fmla="*/ 198 w 205"/>
                <a:gd name="T3" fmla="*/ 25 h 53"/>
                <a:gd name="T4" fmla="*/ 110 w 205"/>
                <a:gd name="T5" fmla="*/ 25 h 53"/>
                <a:gd name="T6" fmla="*/ 110 w 205"/>
                <a:gd name="T7" fmla="*/ 22 h 53"/>
                <a:gd name="T8" fmla="*/ 165 w 205"/>
                <a:gd name="T9" fmla="*/ 22 h 53"/>
                <a:gd name="T10" fmla="*/ 165 w 205"/>
                <a:gd name="T11" fmla="*/ 3 h 53"/>
                <a:gd name="T12" fmla="*/ 198 w 205"/>
                <a:gd name="T13" fmla="*/ 3 h 53"/>
                <a:gd name="T14" fmla="*/ 198 w 205"/>
                <a:gd name="T15" fmla="*/ 25 h 53"/>
                <a:gd name="T16" fmla="*/ 198 w 205"/>
                <a:gd name="T17" fmla="*/ 50 h 53"/>
                <a:gd name="T18" fmla="*/ 198 w 205"/>
                <a:gd name="T19" fmla="*/ 50 h 53"/>
                <a:gd name="T20" fmla="*/ 110 w 205"/>
                <a:gd name="T21" fmla="*/ 50 h 53"/>
                <a:gd name="T22" fmla="*/ 110 w 205"/>
                <a:gd name="T23" fmla="*/ 47 h 53"/>
                <a:gd name="T24" fmla="*/ 165 w 205"/>
                <a:gd name="T25" fmla="*/ 47 h 53"/>
                <a:gd name="T26" fmla="*/ 165 w 205"/>
                <a:gd name="T27" fmla="*/ 28 h 53"/>
                <a:gd name="T28" fmla="*/ 198 w 205"/>
                <a:gd name="T29" fmla="*/ 28 h 53"/>
                <a:gd name="T30" fmla="*/ 198 w 205"/>
                <a:gd name="T31" fmla="*/ 50 h 53"/>
                <a:gd name="T32" fmla="*/ 0 w 205"/>
                <a:gd name="T33" fmla="*/ 53 h 53"/>
                <a:gd name="T34" fmla="*/ 0 w 205"/>
                <a:gd name="T35" fmla="*/ 53 h 53"/>
                <a:gd name="T36" fmla="*/ 205 w 205"/>
                <a:gd name="T37" fmla="*/ 53 h 53"/>
                <a:gd name="T38" fmla="*/ 205 w 205"/>
                <a:gd name="T39" fmla="*/ 0 h 53"/>
                <a:gd name="T40" fmla="*/ 0 w 205"/>
                <a:gd name="T41" fmla="*/ 0 h 53"/>
                <a:gd name="T42" fmla="*/ 0 w 205"/>
                <a:gd name="T43" fmla="*/ 5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05" h="53">
                  <a:moveTo>
                    <a:pt x="198" y="25"/>
                  </a:moveTo>
                  <a:lnTo>
                    <a:pt x="198" y="25"/>
                  </a:lnTo>
                  <a:lnTo>
                    <a:pt x="110" y="25"/>
                  </a:lnTo>
                  <a:lnTo>
                    <a:pt x="110" y="22"/>
                  </a:lnTo>
                  <a:lnTo>
                    <a:pt x="165" y="22"/>
                  </a:lnTo>
                  <a:lnTo>
                    <a:pt x="165" y="3"/>
                  </a:lnTo>
                  <a:lnTo>
                    <a:pt x="198" y="3"/>
                  </a:lnTo>
                  <a:lnTo>
                    <a:pt x="198" y="25"/>
                  </a:lnTo>
                  <a:close/>
                  <a:moveTo>
                    <a:pt x="198" y="50"/>
                  </a:moveTo>
                  <a:lnTo>
                    <a:pt x="198" y="50"/>
                  </a:lnTo>
                  <a:lnTo>
                    <a:pt x="110" y="50"/>
                  </a:lnTo>
                  <a:lnTo>
                    <a:pt x="110" y="47"/>
                  </a:lnTo>
                  <a:lnTo>
                    <a:pt x="165" y="47"/>
                  </a:lnTo>
                  <a:lnTo>
                    <a:pt x="165" y="28"/>
                  </a:lnTo>
                  <a:lnTo>
                    <a:pt x="198" y="28"/>
                  </a:lnTo>
                  <a:lnTo>
                    <a:pt x="198" y="50"/>
                  </a:lnTo>
                  <a:close/>
                  <a:moveTo>
                    <a:pt x="0" y="53"/>
                  </a:moveTo>
                  <a:lnTo>
                    <a:pt x="0" y="53"/>
                  </a:lnTo>
                  <a:lnTo>
                    <a:pt x="205" y="53"/>
                  </a:lnTo>
                  <a:lnTo>
                    <a:pt x="205" y="0"/>
                  </a:lnTo>
                  <a:lnTo>
                    <a:pt x="0" y="0"/>
                  </a:lnTo>
                  <a:lnTo>
                    <a:pt x="0" y="53"/>
                  </a:lnTo>
                  <a:close/>
                </a:path>
              </a:pathLst>
            </a:custGeom>
            <a:grpFill/>
            <a:ln w="0">
              <a:noFill/>
              <a:prstDash val="solid"/>
              <a:round/>
              <a:headEnd/>
              <a:tailEnd/>
            </a:ln>
          </p:spPr>
          <p:txBody>
            <a:bodyPr/>
            <a:lstStyle/>
            <a:p>
              <a:pPr defTabSz="543689">
                <a:defRPr/>
              </a:pPr>
              <a:endParaRPr lang="zh-CN" altLang="en-US" sz="3201"/>
            </a:p>
          </p:txBody>
        </p:sp>
        <p:sp>
          <p:nvSpPr>
            <p:cNvPr id="214" name="Freeform 169"/>
            <p:cNvSpPr>
              <a:spLocks/>
            </p:cNvSpPr>
            <p:nvPr/>
          </p:nvSpPr>
          <p:spPr bwMode="auto">
            <a:xfrm>
              <a:off x="4156076" y="1044576"/>
              <a:ext cx="4763" cy="3175"/>
            </a:xfrm>
            <a:custGeom>
              <a:avLst/>
              <a:gdLst>
                <a:gd name="T0" fmla="*/ 5 w 5"/>
                <a:gd name="T1" fmla="*/ 0 h 4"/>
                <a:gd name="T2" fmla="*/ 5 w 5"/>
                <a:gd name="T3" fmla="*/ 0 h 4"/>
                <a:gd name="T4" fmla="*/ 0 w 5"/>
                <a:gd name="T5" fmla="*/ 0 h 4"/>
                <a:gd name="T6" fmla="*/ 0 w 5"/>
                <a:gd name="T7" fmla="*/ 4 h 4"/>
                <a:gd name="T8" fmla="*/ 5 w 5"/>
                <a:gd name="T9" fmla="*/ 4 h 4"/>
                <a:gd name="T10" fmla="*/ 5 w 5"/>
                <a:gd name="T11" fmla="*/ 0 h 4"/>
              </a:gdLst>
              <a:ahLst/>
              <a:cxnLst>
                <a:cxn ang="0">
                  <a:pos x="T0" y="T1"/>
                </a:cxn>
                <a:cxn ang="0">
                  <a:pos x="T2" y="T3"/>
                </a:cxn>
                <a:cxn ang="0">
                  <a:pos x="T4" y="T5"/>
                </a:cxn>
                <a:cxn ang="0">
                  <a:pos x="T6" y="T7"/>
                </a:cxn>
                <a:cxn ang="0">
                  <a:pos x="T8" y="T9"/>
                </a:cxn>
                <a:cxn ang="0">
                  <a:pos x="T10" y="T11"/>
                </a:cxn>
              </a:cxnLst>
              <a:rect l="0" t="0" r="r" b="b"/>
              <a:pathLst>
                <a:path w="5" h="4">
                  <a:moveTo>
                    <a:pt x="5" y="0"/>
                  </a:moveTo>
                  <a:lnTo>
                    <a:pt x="5" y="0"/>
                  </a:lnTo>
                  <a:lnTo>
                    <a:pt x="0" y="0"/>
                  </a:lnTo>
                  <a:lnTo>
                    <a:pt x="0" y="4"/>
                  </a:lnTo>
                  <a:lnTo>
                    <a:pt x="5" y="4"/>
                  </a:lnTo>
                  <a:lnTo>
                    <a:pt x="5" y="0"/>
                  </a:lnTo>
                  <a:close/>
                </a:path>
              </a:pathLst>
            </a:custGeom>
            <a:grpFill/>
            <a:ln w="0">
              <a:noFill/>
              <a:prstDash val="solid"/>
              <a:round/>
              <a:headEnd/>
              <a:tailEnd/>
            </a:ln>
          </p:spPr>
          <p:txBody>
            <a:bodyPr/>
            <a:lstStyle/>
            <a:p>
              <a:pPr defTabSz="543689">
                <a:defRPr/>
              </a:pPr>
              <a:endParaRPr lang="zh-CN" altLang="en-US" sz="3201"/>
            </a:p>
          </p:txBody>
        </p:sp>
        <p:sp>
          <p:nvSpPr>
            <p:cNvPr id="215" name="Freeform 170"/>
            <p:cNvSpPr>
              <a:spLocks/>
            </p:cNvSpPr>
            <p:nvPr/>
          </p:nvSpPr>
          <p:spPr bwMode="auto">
            <a:xfrm>
              <a:off x="4156076" y="1019176"/>
              <a:ext cx="4763" cy="3175"/>
            </a:xfrm>
            <a:custGeom>
              <a:avLst/>
              <a:gdLst>
                <a:gd name="T0" fmla="*/ 5 w 5"/>
                <a:gd name="T1" fmla="*/ 0 h 4"/>
                <a:gd name="T2" fmla="*/ 5 w 5"/>
                <a:gd name="T3" fmla="*/ 0 h 4"/>
                <a:gd name="T4" fmla="*/ 0 w 5"/>
                <a:gd name="T5" fmla="*/ 0 h 4"/>
                <a:gd name="T6" fmla="*/ 0 w 5"/>
                <a:gd name="T7" fmla="*/ 4 h 4"/>
                <a:gd name="T8" fmla="*/ 5 w 5"/>
                <a:gd name="T9" fmla="*/ 4 h 4"/>
                <a:gd name="T10" fmla="*/ 5 w 5"/>
                <a:gd name="T11" fmla="*/ 0 h 4"/>
              </a:gdLst>
              <a:ahLst/>
              <a:cxnLst>
                <a:cxn ang="0">
                  <a:pos x="T0" y="T1"/>
                </a:cxn>
                <a:cxn ang="0">
                  <a:pos x="T2" y="T3"/>
                </a:cxn>
                <a:cxn ang="0">
                  <a:pos x="T4" y="T5"/>
                </a:cxn>
                <a:cxn ang="0">
                  <a:pos x="T6" y="T7"/>
                </a:cxn>
                <a:cxn ang="0">
                  <a:pos x="T8" y="T9"/>
                </a:cxn>
                <a:cxn ang="0">
                  <a:pos x="T10" y="T11"/>
                </a:cxn>
              </a:cxnLst>
              <a:rect l="0" t="0" r="r" b="b"/>
              <a:pathLst>
                <a:path w="5" h="4">
                  <a:moveTo>
                    <a:pt x="5" y="0"/>
                  </a:moveTo>
                  <a:lnTo>
                    <a:pt x="5" y="0"/>
                  </a:lnTo>
                  <a:lnTo>
                    <a:pt x="0" y="0"/>
                  </a:lnTo>
                  <a:lnTo>
                    <a:pt x="0" y="4"/>
                  </a:lnTo>
                  <a:lnTo>
                    <a:pt x="5" y="4"/>
                  </a:lnTo>
                  <a:lnTo>
                    <a:pt x="5" y="0"/>
                  </a:lnTo>
                  <a:close/>
                </a:path>
              </a:pathLst>
            </a:custGeom>
            <a:grpFill/>
            <a:ln w="0">
              <a:noFill/>
              <a:prstDash val="solid"/>
              <a:round/>
              <a:headEnd/>
              <a:tailEnd/>
            </a:ln>
          </p:spPr>
          <p:txBody>
            <a:bodyPr/>
            <a:lstStyle/>
            <a:p>
              <a:pPr defTabSz="543689">
                <a:defRPr/>
              </a:pPr>
              <a:endParaRPr lang="zh-CN" altLang="en-US" sz="3201"/>
            </a:p>
          </p:txBody>
        </p:sp>
        <p:sp>
          <p:nvSpPr>
            <p:cNvPr id="216" name="Freeform 171"/>
            <p:cNvSpPr>
              <a:spLocks/>
            </p:cNvSpPr>
            <p:nvPr/>
          </p:nvSpPr>
          <p:spPr bwMode="auto">
            <a:xfrm>
              <a:off x="4156076" y="1039814"/>
              <a:ext cx="4763" cy="3175"/>
            </a:xfrm>
            <a:custGeom>
              <a:avLst/>
              <a:gdLst>
                <a:gd name="T0" fmla="*/ 5 w 5"/>
                <a:gd name="T1" fmla="*/ 0 h 3"/>
                <a:gd name="T2" fmla="*/ 5 w 5"/>
                <a:gd name="T3" fmla="*/ 0 h 3"/>
                <a:gd name="T4" fmla="*/ 0 w 5"/>
                <a:gd name="T5" fmla="*/ 0 h 3"/>
                <a:gd name="T6" fmla="*/ 0 w 5"/>
                <a:gd name="T7" fmla="*/ 3 h 3"/>
                <a:gd name="T8" fmla="*/ 5 w 5"/>
                <a:gd name="T9" fmla="*/ 3 h 3"/>
                <a:gd name="T10" fmla="*/ 5 w 5"/>
                <a:gd name="T11" fmla="*/ 0 h 3"/>
              </a:gdLst>
              <a:ahLst/>
              <a:cxnLst>
                <a:cxn ang="0">
                  <a:pos x="T0" y="T1"/>
                </a:cxn>
                <a:cxn ang="0">
                  <a:pos x="T2" y="T3"/>
                </a:cxn>
                <a:cxn ang="0">
                  <a:pos x="T4" y="T5"/>
                </a:cxn>
                <a:cxn ang="0">
                  <a:pos x="T6" y="T7"/>
                </a:cxn>
                <a:cxn ang="0">
                  <a:pos x="T8" y="T9"/>
                </a:cxn>
                <a:cxn ang="0">
                  <a:pos x="T10" y="T11"/>
                </a:cxn>
              </a:cxnLst>
              <a:rect l="0" t="0" r="r" b="b"/>
              <a:pathLst>
                <a:path w="5" h="3">
                  <a:moveTo>
                    <a:pt x="5" y="0"/>
                  </a:moveTo>
                  <a:lnTo>
                    <a:pt x="5" y="0"/>
                  </a:lnTo>
                  <a:lnTo>
                    <a:pt x="0" y="0"/>
                  </a:lnTo>
                  <a:lnTo>
                    <a:pt x="0" y="3"/>
                  </a:lnTo>
                  <a:lnTo>
                    <a:pt x="5" y="3"/>
                  </a:lnTo>
                  <a:lnTo>
                    <a:pt x="5" y="0"/>
                  </a:lnTo>
                  <a:close/>
                </a:path>
              </a:pathLst>
            </a:custGeom>
            <a:grpFill/>
            <a:ln w="0">
              <a:noFill/>
              <a:prstDash val="solid"/>
              <a:round/>
              <a:headEnd/>
              <a:tailEnd/>
            </a:ln>
          </p:spPr>
          <p:txBody>
            <a:bodyPr/>
            <a:lstStyle/>
            <a:p>
              <a:pPr defTabSz="543689">
                <a:defRPr/>
              </a:pPr>
              <a:endParaRPr lang="zh-CN" altLang="en-US" sz="3201"/>
            </a:p>
          </p:txBody>
        </p:sp>
        <p:sp>
          <p:nvSpPr>
            <p:cNvPr id="217" name="Freeform 172"/>
            <p:cNvSpPr>
              <a:spLocks/>
            </p:cNvSpPr>
            <p:nvPr/>
          </p:nvSpPr>
          <p:spPr bwMode="auto">
            <a:xfrm>
              <a:off x="4156076" y="1049339"/>
              <a:ext cx="4763" cy="3175"/>
            </a:xfrm>
            <a:custGeom>
              <a:avLst/>
              <a:gdLst>
                <a:gd name="T0" fmla="*/ 5 w 5"/>
                <a:gd name="T1" fmla="*/ 0 h 4"/>
                <a:gd name="T2" fmla="*/ 5 w 5"/>
                <a:gd name="T3" fmla="*/ 0 h 4"/>
                <a:gd name="T4" fmla="*/ 0 w 5"/>
                <a:gd name="T5" fmla="*/ 0 h 4"/>
                <a:gd name="T6" fmla="*/ 0 w 5"/>
                <a:gd name="T7" fmla="*/ 4 h 4"/>
                <a:gd name="T8" fmla="*/ 5 w 5"/>
                <a:gd name="T9" fmla="*/ 4 h 4"/>
                <a:gd name="T10" fmla="*/ 5 w 5"/>
                <a:gd name="T11" fmla="*/ 0 h 4"/>
              </a:gdLst>
              <a:ahLst/>
              <a:cxnLst>
                <a:cxn ang="0">
                  <a:pos x="T0" y="T1"/>
                </a:cxn>
                <a:cxn ang="0">
                  <a:pos x="T2" y="T3"/>
                </a:cxn>
                <a:cxn ang="0">
                  <a:pos x="T4" y="T5"/>
                </a:cxn>
                <a:cxn ang="0">
                  <a:pos x="T6" y="T7"/>
                </a:cxn>
                <a:cxn ang="0">
                  <a:pos x="T8" y="T9"/>
                </a:cxn>
                <a:cxn ang="0">
                  <a:pos x="T10" y="T11"/>
                </a:cxn>
              </a:cxnLst>
              <a:rect l="0" t="0" r="r" b="b"/>
              <a:pathLst>
                <a:path w="5" h="4">
                  <a:moveTo>
                    <a:pt x="5" y="0"/>
                  </a:moveTo>
                  <a:lnTo>
                    <a:pt x="5" y="0"/>
                  </a:lnTo>
                  <a:lnTo>
                    <a:pt x="0" y="0"/>
                  </a:lnTo>
                  <a:lnTo>
                    <a:pt x="0" y="4"/>
                  </a:lnTo>
                  <a:lnTo>
                    <a:pt x="5" y="4"/>
                  </a:lnTo>
                  <a:lnTo>
                    <a:pt x="5" y="0"/>
                  </a:lnTo>
                  <a:close/>
                </a:path>
              </a:pathLst>
            </a:custGeom>
            <a:grpFill/>
            <a:ln w="0">
              <a:noFill/>
              <a:prstDash val="solid"/>
              <a:round/>
              <a:headEnd/>
              <a:tailEnd/>
            </a:ln>
          </p:spPr>
          <p:txBody>
            <a:bodyPr/>
            <a:lstStyle/>
            <a:p>
              <a:pPr defTabSz="543689">
                <a:defRPr/>
              </a:pPr>
              <a:endParaRPr lang="zh-CN" altLang="en-US" sz="3201"/>
            </a:p>
          </p:txBody>
        </p:sp>
        <p:sp>
          <p:nvSpPr>
            <p:cNvPr id="218" name="Freeform 173"/>
            <p:cNvSpPr>
              <a:spLocks/>
            </p:cNvSpPr>
            <p:nvPr/>
          </p:nvSpPr>
          <p:spPr bwMode="auto">
            <a:xfrm>
              <a:off x="4156076" y="1023939"/>
              <a:ext cx="4763" cy="3175"/>
            </a:xfrm>
            <a:custGeom>
              <a:avLst/>
              <a:gdLst>
                <a:gd name="T0" fmla="*/ 5 w 5"/>
                <a:gd name="T1" fmla="*/ 0 h 4"/>
                <a:gd name="T2" fmla="*/ 5 w 5"/>
                <a:gd name="T3" fmla="*/ 0 h 4"/>
                <a:gd name="T4" fmla="*/ 0 w 5"/>
                <a:gd name="T5" fmla="*/ 0 h 4"/>
                <a:gd name="T6" fmla="*/ 0 w 5"/>
                <a:gd name="T7" fmla="*/ 4 h 4"/>
                <a:gd name="T8" fmla="*/ 5 w 5"/>
                <a:gd name="T9" fmla="*/ 4 h 4"/>
                <a:gd name="T10" fmla="*/ 5 w 5"/>
                <a:gd name="T11" fmla="*/ 0 h 4"/>
              </a:gdLst>
              <a:ahLst/>
              <a:cxnLst>
                <a:cxn ang="0">
                  <a:pos x="T0" y="T1"/>
                </a:cxn>
                <a:cxn ang="0">
                  <a:pos x="T2" y="T3"/>
                </a:cxn>
                <a:cxn ang="0">
                  <a:pos x="T4" y="T5"/>
                </a:cxn>
                <a:cxn ang="0">
                  <a:pos x="T6" y="T7"/>
                </a:cxn>
                <a:cxn ang="0">
                  <a:pos x="T8" y="T9"/>
                </a:cxn>
                <a:cxn ang="0">
                  <a:pos x="T10" y="T11"/>
                </a:cxn>
              </a:cxnLst>
              <a:rect l="0" t="0" r="r" b="b"/>
              <a:pathLst>
                <a:path w="5" h="4">
                  <a:moveTo>
                    <a:pt x="5" y="0"/>
                  </a:moveTo>
                  <a:lnTo>
                    <a:pt x="5" y="0"/>
                  </a:lnTo>
                  <a:lnTo>
                    <a:pt x="0" y="0"/>
                  </a:lnTo>
                  <a:lnTo>
                    <a:pt x="0" y="4"/>
                  </a:lnTo>
                  <a:lnTo>
                    <a:pt x="5" y="4"/>
                  </a:lnTo>
                  <a:lnTo>
                    <a:pt x="5" y="0"/>
                  </a:lnTo>
                  <a:close/>
                </a:path>
              </a:pathLst>
            </a:custGeom>
            <a:grpFill/>
            <a:ln w="0">
              <a:noFill/>
              <a:prstDash val="solid"/>
              <a:round/>
              <a:headEnd/>
              <a:tailEnd/>
            </a:ln>
          </p:spPr>
          <p:txBody>
            <a:bodyPr/>
            <a:lstStyle/>
            <a:p>
              <a:pPr defTabSz="543689">
                <a:defRPr/>
              </a:pPr>
              <a:endParaRPr lang="zh-CN" altLang="en-US" sz="3201"/>
            </a:p>
          </p:txBody>
        </p:sp>
        <p:sp>
          <p:nvSpPr>
            <p:cNvPr id="219" name="Freeform 174"/>
            <p:cNvSpPr>
              <a:spLocks/>
            </p:cNvSpPr>
            <p:nvPr/>
          </p:nvSpPr>
          <p:spPr bwMode="auto">
            <a:xfrm>
              <a:off x="4156076" y="1028701"/>
              <a:ext cx="4763" cy="3175"/>
            </a:xfrm>
            <a:custGeom>
              <a:avLst/>
              <a:gdLst>
                <a:gd name="T0" fmla="*/ 5 w 5"/>
                <a:gd name="T1" fmla="*/ 0 h 4"/>
                <a:gd name="T2" fmla="*/ 5 w 5"/>
                <a:gd name="T3" fmla="*/ 0 h 4"/>
                <a:gd name="T4" fmla="*/ 0 w 5"/>
                <a:gd name="T5" fmla="*/ 0 h 4"/>
                <a:gd name="T6" fmla="*/ 0 w 5"/>
                <a:gd name="T7" fmla="*/ 4 h 4"/>
                <a:gd name="T8" fmla="*/ 5 w 5"/>
                <a:gd name="T9" fmla="*/ 4 h 4"/>
                <a:gd name="T10" fmla="*/ 5 w 5"/>
                <a:gd name="T11" fmla="*/ 0 h 4"/>
              </a:gdLst>
              <a:ahLst/>
              <a:cxnLst>
                <a:cxn ang="0">
                  <a:pos x="T0" y="T1"/>
                </a:cxn>
                <a:cxn ang="0">
                  <a:pos x="T2" y="T3"/>
                </a:cxn>
                <a:cxn ang="0">
                  <a:pos x="T4" y="T5"/>
                </a:cxn>
                <a:cxn ang="0">
                  <a:pos x="T6" y="T7"/>
                </a:cxn>
                <a:cxn ang="0">
                  <a:pos x="T8" y="T9"/>
                </a:cxn>
                <a:cxn ang="0">
                  <a:pos x="T10" y="T11"/>
                </a:cxn>
              </a:cxnLst>
              <a:rect l="0" t="0" r="r" b="b"/>
              <a:pathLst>
                <a:path w="5" h="4">
                  <a:moveTo>
                    <a:pt x="5" y="0"/>
                  </a:moveTo>
                  <a:lnTo>
                    <a:pt x="5" y="0"/>
                  </a:lnTo>
                  <a:lnTo>
                    <a:pt x="0" y="0"/>
                  </a:lnTo>
                  <a:lnTo>
                    <a:pt x="0" y="4"/>
                  </a:lnTo>
                  <a:lnTo>
                    <a:pt x="5" y="4"/>
                  </a:lnTo>
                  <a:lnTo>
                    <a:pt x="5" y="0"/>
                  </a:lnTo>
                  <a:close/>
                </a:path>
              </a:pathLst>
            </a:custGeom>
            <a:grpFill/>
            <a:ln w="0">
              <a:noFill/>
              <a:prstDash val="solid"/>
              <a:round/>
              <a:headEnd/>
              <a:tailEnd/>
            </a:ln>
          </p:spPr>
          <p:txBody>
            <a:bodyPr/>
            <a:lstStyle/>
            <a:p>
              <a:pPr defTabSz="543689">
                <a:defRPr/>
              </a:pPr>
              <a:endParaRPr lang="zh-CN" altLang="en-US" sz="3201"/>
            </a:p>
          </p:txBody>
        </p:sp>
        <p:sp>
          <p:nvSpPr>
            <p:cNvPr id="220" name="Freeform 175"/>
            <p:cNvSpPr>
              <a:spLocks noEditPoints="1"/>
            </p:cNvSpPr>
            <p:nvPr/>
          </p:nvSpPr>
          <p:spPr bwMode="auto">
            <a:xfrm>
              <a:off x="4013201" y="1014414"/>
              <a:ext cx="174625" cy="44450"/>
            </a:xfrm>
            <a:custGeom>
              <a:avLst/>
              <a:gdLst>
                <a:gd name="T0" fmla="*/ 198 w 204"/>
                <a:gd name="T1" fmla="*/ 25 h 53"/>
                <a:gd name="T2" fmla="*/ 198 w 204"/>
                <a:gd name="T3" fmla="*/ 25 h 53"/>
                <a:gd name="T4" fmla="*/ 110 w 204"/>
                <a:gd name="T5" fmla="*/ 25 h 53"/>
                <a:gd name="T6" fmla="*/ 110 w 204"/>
                <a:gd name="T7" fmla="*/ 22 h 53"/>
                <a:gd name="T8" fmla="*/ 164 w 204"/>
                <a:gd name="T9" fmla="*/ 22 h 53"/>
                <a:gd name="T10" fmla="*/ 164 w 204"/>
                <a:gd name="T11" fmla="*/ 3 h 53"/>
                <a:gd name="T12" fmla="*/ 198 w 204"/>
                <a:gd name="T13" fmla="*/ 3 h 53"/>
                <a:gd name="T14" fmla="*/ 198 w 204"/>
                <a:gd name="T15" fmla="*/ 25 h 53"/>
                <a:gd name="T16" fmla="*/ 198 w 204"/>
                <a:gd name="T17" fmla="*/ 50 h 53"/>
                <a:gd name="T18" fmla="*/ 198 w 204"/>
                <a:gd name="T19" fmla="*/ 50 h 53"/>
                <a:gd name="T20" fmla="*/ 110 w 204"/>
                <a:gd name="T21" fmla="*/ 50 h 53"/>
                <a:gd name="T22" fmla="*/ 110 w 204"/>
                <a:gd name="T23" fmla="*/ 47 h 53"/>
                <a:gd name="T24" fmla="*/ 164 w 204"/>
                <a:gd name="T25" fmla="*/ 47 h 53"/>
                <a:gd name="T26" fmla="*/ 164 w 204"/>
                <a:gd name="T27" fmla="*/ 28 h 53"/>
                <a:gd name="T28" fmla="*/ 198 w 204"/>
                <a:gd name="T29" fmla="*/ 28 h 53"/>
                <a:gd name="T30" fmla="*/ 198 w 204"/>
                <a:gd name="T31" fmla="*/ 50 h 53"/>
                <a:gd name="T32" fmla="*/ 0 w 204"/>
                <a:gd name="T33" fmla="*/ 53 h 53"/>
                <a:gd name="T34" fmla="*/ 0 w 204"/>
                <a:gd name="T35" fmla="*/ 53 h 53"/>
                <a:gd name="T36" fmla="*/ 204 w 204"/>
                <a:gd name="T37" fmla="*/ 53 h 53"/>
                <a:gd name="T38" fmla="*/ 204 w 204"/>
                <a:gd name="T39" fmla="*/ 0 h 53"/>
                <a:gd name="T40" fmla="*/ 0 w 204"/>
                <a:gd name="T41" fmla="*/ 0 h 53"/>
                <a:gd name="T42" fmla="*/ 0 w 204"/>
                <a:gd name="T43" fmla="*/ 5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04" h="53">
                  <a:moveTo>
                    <a:pt x="198" y="25"/>
                  </a:moveTo>
                  <a:lnTo>
                    <a:pt x="198" y="25"/>
                  </a:lnTo>
                  <a:lnTo>
                    <a:pt x="110" y="25"/>
                  </a:lnTo>
                  <a:lnTo>
                    <a:pt x="110" y="22"/>
                  </a:lnTo>
                  <a:lnTo>
                    <a:pt x="164" y="22"/>
                  </a:lnTo>
                  <a:lnTo>
                    <a:pt x="164" y="3"/>
                  </a:lnTo>
                  <a:lnTo>
                    <a:pt x="198" y="3"/>
                  </a:lnTo>
                  <a:lnTo>
                    <a:pt x="198" y="25"/>
                  </a:lnTo>
                  <a:close/>
                  <a:moveTo>
                    <a:pt x="198" y="50"/>
                  </a:moveTo>
                  <a:lnTo>
                    <a:pt x="198" y="50"/>
                  </a:lnTo>
                  <a:lnTo>
                    <a:pt x="110" y="50"/>
                  </a:lnTo>
                  <a:lnTo>
                    <a:pt x="110" y="47"/>
                  </a:lnTo>
                  <a:lnTo>
                    <a:pt x="164" y="47"/>
                  </a:lnTo>
                  <a:lnTo>
                    <a:pt x="164" y="28"/>
                  </a:lnTo>
                  <a:lnTo>
                    <a:pt x="198" y="28"/>
                  </a:lnTo>
                  <a:lnTo>
                    <a:pt x="198" y="50"/>
                  </a:lnTo>
                  <a:close/>
                  <a:moveTo>
                    <a:pt x="0" y="53"/>
                  </a:moveTo>
                  <a:lnTo>
                    <a:pt x="0" y="53"/>
                  </a:lnTo>
                  <a:lnTo>
                    <a:pt x="204" y="53"/>
                  </a:lnTo>
                  <a:lnTo>
                    <a:pt x="204" y="0"/>
                  </a:lnTo>
                  <a:lnTo>
                    <a:pt x="0" y="0"/>
                  </a:lnTo>
                  <a:lnTo>
                    <a:pt x="0" y="53"/>
                  </a:lnTo>
                  <a:close/>
                </a:path>
              </a:pathLst>
            </a:custGeom>
            <a:grpFill/>
            <a:ln w="0">
              <a:noFill/>
              <a:prstDash val="solid"/>
              <a:round/>
              <a:headEnd/>
              <a:tailEnd/>
            </a:ln>
          </p:spPr>
          <p:txBody>
            <a:bodyPr/>
            <a:lstStyle/>
            <a:p>
              <a:pPr defTabSz="543689">
                <a:defRPr/>
              </a:pPr>
              <a:endParaRPr lang="zh-CN" altLang="en-US" sz="3201"/>
            </a:p>
          </p:txBody>
        </p:sp>
        <p:sp>
          <p:nvSpPr>
            <p:cNvPr id="221" name="Freeform 176"/>
            <p:cNvSpPr>
              <a:spLocks/>
            </p:cNvSpPr>
            <p:nvPr/>
          </p:nvSpPr>
          <p:spPr bwMode="auto">
            <a:xfrm>
              <a:off x="3975101" y="1096964"/>
              <a:ext cx="3175" cy="3175"/>
            </a:xfrm>
            <a:custGeom>
              <a:avLst/>
              <a:gdLst>
                <a:gd name="T0" fmla="*/ 4 w 4"/>
                <a:gd name="T1" fmla="*/ 0 h 4"/>
                <a:gd name="T2" fmla="*/ 4 w 4"/>
                <a:gd name="T3" fmla="*/ 0 h 4"/>
                <a:gd name="T4" fmla="*/ 0 w 4"/>
                <a:gd name="T5" fmla="*/ 0 h 4"/>
                <a:gd name="T6" fmla="*/ 0 w 4"/>
                <a:gd name="T7" fmla="*/ 4 h 4"/>
                <a:gd name="T8" fmla="*/ 4 w 4"/>
                <a:gd name="T9" fmla="*/ 4 h 4"/>
                <a:gd name="T10" fmla="*/ 4 w 4"/>
                <a:gd name="T11" fmla="*/ 0 h 4"/>
              </a:gdLst>
              <a:ahLst/>
              <a:cxnLst>
                <a:cxn ang="0">
                  <a:pos x="T0" y="T1"/>
                </a:cxn>
                <a:cxn ang="0">
                  <a:pos x="T2" y="T3"/>
                </a:cxn>
                <a:cxn ang="0">
                  <a:pos x="T4" y="T5"/>
                </a:cxn>
                <a:cxn ang="0">
                  <a:pos x="T6" y="T7"/>
                </a:cxn>
                <a:cxn ang="0">
                  <a:pos x="T8" y="T9"/>
                </a:cxn>
                <a:cxn ang="0">
                  <a:pos x="T10" y="T11"/>
                </a:cxn>
              </a:cxnLst>
              <a:rect l="0" t="0" r="r" b="b"/>
              <a:pathLst>
                <a:path w="4" h="4">
                  <a:moveTo>
                    <a:pt x="4" y="0"/>
                  </a:moveTo>
                  <a:lnTo>
                    <a:pt x="4" y="0"/>
                  </a:lnTo>
                  <a:lnTo>
                    <a:pt x="0" y="0"/>
                  </a:lnTo>
                  <a:lnTo>
                    <a:pt x="0" y="4"/>
                  </a:lnTo>
                  <a:lnTo>
                    <a:pt x="4" y="4"/>
                  </a:lnTo>
                  <a:lnTo>
                    <a:pt x="4" y="0"/>
                  </a:lnTo>
                  <a:close/>
                </a:path>
              </a:pathLst>
            </a:custGeom>
            <a:grpFill/>
            <a:ln w="0">
              <a:noFill/>
              <a:prstDash val="solid"/>
              <a:round/>
              <a:headEnd/>
              <a:tailEnd/>
            </a:ln>
          </p:spPr>
          <p:txBody>
            <a:bodyPr/>
            <a:lstStyle/>
            <a:p>
              <a:pPr defTabSz="543689">
                <a:defRPr/>
              </a:pPr>
              <a:endParaRPr lang="zh-CN" altLang="en-US" sz="3201"/>
            </a:p>
          </p:txBody>
        </p:sp>
        <p:sp>
          <p:nvSpPr>
            <p:cNvPr id="222" name="Freeform 177"/>
            <p:cNvSpPr>
              <a:spLocks/>
            </p:cNvSpPr>
            <p:nvPr/>
          </p:nvSpPr>
          <p:spPr bwMode="auto">
            <a:xfrm>
              <a:off x="3975101" y="1071564"/>
              <a:ext cx="3175" cy="3175"/>
            </a:xfrm>
            <a:custGeom>
              <a:avLst/>
              <a:gdLst>
                <a:gd name="T0" fmla="*/ 4 w 4"/>
                <a:gd name="T1" fmla="*/ 0 h 4"/>
                <a:gd name="T2" fmla="*/ 4 w 4"/>
                <a:gd name="T3" fmla="*/ 0 h 4"/>
                <a:gd name="T4" fmla="*/ 0 w 4"/>
                <a:gd name="T5" fmla="*/ 0 h 4"/>
                <a:gd name="T6" fmla="*/ 0 w 4"/>
                <a:gd name="T7" fmla="*/ 4 h 4"/>
                <a:gd name="T8" fmla="*/ 4 w 4"/>
                <a:gd name="T9" fmla="*/ 4 h 4"/>
                <a:gd name="T10" fmla="*/ 4 w 4"/>
                <a:gd name="T11" fmla="*/ 0 h 4"/>
              </a:gdLst>
              <a:ahLst/>
              <a:cxnLst>
                <a:cxn ang="0">
                  <a:pos x="T0" y="T1"/>
                </a:cxn>
                <a:cxn ang="0">
                  <a:pos x="T2" y="T3"/>
                </a:cxn>
                <a:cxn ang="0">
                  <a:pos x="T4" y="T5"/>
                </a:cxn>
                <a:cxn ang="0">
                  <a:pos x="T6" y="T7"/>
                </a:cxn>
                <a:cxn ang="0">
                  <a:pos x="T8" y="T9"/>
                </a:cxn>
                <a:cxn ang="0">
                  <a:pos x="T10" y="T11"/>
                </a:cxn>
              </a:cxnLst>
              <a:rect l="0" t="0" r="r" b="b"/>
              <a:pathLst>
                <a:path w="4" h="4">
                  <a:moveTo>
                    <a:pt x="4" y="0"/>
                  </a:moveTo>
                  <a:lnTo>
                    <a:pt x="4" y="0"/>
                  </a:lnTo>
                  <a:lnTo>
                    <a:pt x="0" y="0"/>
                  </a:lnTo>
                  <a:lnTo>
                    <a:pt x="0" y="4"/>
                  </a:lnTo>
                  <a:lnTo>
                    <a:pt x="4" y="4"/>
                  </a:lnTo>
                  <a:lnTo>
                    <a:pt x="4" y="0"/>
                  </a:lnTo>
                  <a:close/>
                </a:path>
              </a:pathLst>
            </a:custGeom>
            <a:grpFill/>
            <a:ln w="0">
              <a:noFill/>
              <a:prstDash val="solid"/>
              <a:round/>
              <a:headEnd/>
              <a:tailEnd/>
            </a:ln>
          </p:spPr>
          <p:txBody>
            <a:bodyPr/>
            <a:lstStyle/>
            <a:p>
              <a:pPr defTabSz="543689">
                <a:defRPr/>
              </a:pPr>
              <a:endParaRPr lang="zh-CN" altLang="en-US" sz="3201"/>
            </a:p>
          </p:txBody>
        </p:sp>
        <p:sp>
          <p:nvSpPr>
            <p:cNvPr id="223" name="Freeform 178"/>
            <p:cNvSpPr>
              <a:spLocks/>
            </p:cNvSpPr>
            <p:nvPr/>
          </p:nvSpPr>
          <p:spPr bwMode="auto">
            <a:xfrm>
              <a:off x="3975101" y="1093789"/>
              <a:ext cx="3175" cy="1588"/>
            </a:xfrm>
            <a:custGeom>
              <a:avLst/>
              <a:gdLst>
                <a:gd name="T0" fmla="*/ 4 w 4"/>
                <a:gd name="T1" fmla="*/ 0 h 3"/>
                <a:gd name="T2" fmla="*/ 4 w 4"/>
                <a:gd name="T3" fmla="*/ 0 h 3"/>
                <a:gd name="T4" fmla="*/ 0 w 4"/>
                <a:gd name="T5" fmla="*/ 0 h 3"/>
                <a:gd name="T6" fmla="*/ 0 w 4"/>
                <a:gd name="T7" fmla="*/ 3 h 3"/>
                <a:gd name="T8" fmla="*/ 4 w 4"/>
                <a:gd name="T9" fmla="*/ 3 h 3"/>
                <a:gd name="T10" fmla="*/ 4 w 4"/>
                <a:gd name="T11" fmla="*/ 0 h 3"/>
              </a:gdLst>
              <a:ahLst/>
              <a:cxnLst>
                <a:cxn ang="0">
                  <a:pos x="T0" y="T1"/>
                </a:cxn>
                <a:cxn ang="0">
                  <a:pos x="T2" y="T3"/>
                </a:cxn>
                <a:cxn ang="0">
                  <a:pos x="T4" y="T5"/>
                </a:cxn>
                <a:cxn ang="0">
                  <a:pos x="T6" y="T7"/>
                </a:cxn>
                <a:cxn ang="0">
                  <a:pos x="T8" y="T9"/>
                </a:cxn>
                <a:cxn ang="0">
                  <a:pos x="T10" y="T11"/>
                </a:cxn>
              </a:cxnLst>
              <a:rect l="0" t="0" r="r" b="b"/>
              <a:pathLst>
                <a:path w="4" h="3">
                  <a:moveTo>
                    <a:pt x="4" y="0"/>
                  </a:moveTo>
                  <a:lnTo>
                    <a:pt x="4" y="0"/>
                  </a:lnTo>
                  <a:lnTo>
                    <a:pt x="0" y="0"/>
                  </a:lnTo>
                  <a:lnTo>
                    <a:pt x="0" y="3"/>
                  </a:lnTo>
                  <a:lnTo>
                    <a:pt x="4" y="3"/>
                  </a:lnTo>
                  <a:lnTo>
                    <a:pt x="4" y="0"/>
                  </a:lnTo>
                  <a:close/>
                </a:path>
              </a:pathLst>
            </a:custGeom>
            <a:grpFill/>
            <a:ln w="0">
              <a:noFill/>
              <a:prstDash val="solid"/>
              <a:round/>
              <a:headEnd/>
              <a:tailEnd/>
            </a:ln>
          </p:spPr>
          <p:txBody>
            <a:bodyPr/>
            <a:lstStyle/>
            <a:p>
              <a:pPr defTabSz="543689">
                <a:defRPr/>
              </a:pPr>
              <a:endParaRPr lang="zh-CN" altLang="en-US" sz="3201"/>
            </a:p>
          </p:txBody>
        </p:sp>
        <p:sp>
          <p:nvSpPr>
            <p:cNvPr id="224" name="Freeform 179"/>
            <p:cNvSpPr>
              <a:spLocks/>
            </p:cNvSpPr>
            <p:nvPr/>
          </p:nvSpPr>
          <p:spPr bwMode="auto">
            <a:xfrm>
              <a:off x="3975101" y="1101726"/>
              <a:ext cx="3175" cy="4763"/>
            </a:xfrm>
            <a:custGeom>
              <a:avLst/>
              <a:gdLst>
                <a:gd name="T0" fmla="*/ 4 w 4"/>
                <a:gd name="T1" fmla="*/ 0 h 4"/>
                <a:gd name="T2" fmla="*/ 4 w 4"/>
                <a:gd name="T3" fmla="*/ 0 h 4"/>
                <a:gd name="T4" fmla="*/ 0 w 4"/>
                <a:gd name="T5" fmla="*/ 0 h 4"/>
                <a:gd name="T6" fmla="*/ 0 w 4"/>
                <a:gd name="T7" fmla="*/ 4 h 4"/>
                <a:gd name="T8" fmla="*/ 4 w 4"/>
                <a:gd name="T9" fmla="*/ 4 h 4"/>
                <a:gd name="T10" fmla="*/ 4 w 4"/>
                <a:gd name="T11" fmla="*/ 0 h 4"/>
              </a:gdLst>
              <a:ahLst/>
              <a:cxnLst>
                <a:cxn ang="0">
                  <a:pos x="T0" y="T1"/>
                </a:cxn>
                <a:cxn ang="0">
                  <a:pos x="T2" y="T3"/>
                </a:cxn>
                <a:cxn ang="0">
                  <a:pos x="T4" y="T5"/>
                </a:cxn>
                <a:cxn ang="0">
                  <a:pos x="T6" y="T7"/>
                </a:cxn>
                <a:cxn ang="0">
                  <a:pos x="T8" y="T9"/>
                </a:cxn>
                <a:cxn ang="0">
                  <a:pos x="T10" y="T11"/>
                </a:cxn>
              </a:cxnLst>
              <a:rect l="0" t="0" r="r" b="b"/>
              <a:pathLst>
                <a:path w="4" h="4">
                  <a:moveTo>
                    <a:pt x="4" y="0"/>
                  </a:moveTo>
                  <a:lnTo>
                    <a:pt x="4" y="0"/>
                  </a:lnTo>
                  <a:lnTo>
                    <a:pt x="0" y="0"/>
                  </a:lnTo>
                  <a:lnTo>
                    <a:pt x="0" y="4"/>
                  </a:lnTo>
                  <a:lnTo>
                    <a:pt x="4" y="4"/>
                  </a:lnTo>
                  <a:lnTo>
                    <a:pt x="4" y="0"/>
                  </a:lnTo>
                  <a:close/>
                </a:path>
              </a:pathLst>
            </a:custGeom>
            <a:grpFill/>
            <a:ln w="0">
              <a:noFill/>
              <a:prstDash val="solid"/>
              <a:round/>
              <a:headEnd/>
              <a:tailEnd/>
            </a:ln>
          </p:spPr>
          <p:txBody>
            <a:bodyPr/>
            <a:lstStyle/>
            <a:p>
              <a:pPr defTabSz="543689">
                <a:defRPr/>
              </a:pPr>
              <a:endParaRPr lang="zh-CN" altLang="en-US" sz="3201"/>
            </a:p>
          </p:txBody>
        </p:sp>
        <p:sp>
          <p:nvSpPr>
            <p:cNvPr id="225" name="Freeform 180"/>
            <p:cNvSpPr>
              <a:spLocks/>
            </p:cNvSpPr>
            <p:nvPr/>
          </p:nvSpPr>
          <p:spPr bwMode="auto">
            <a:xfrm>
              <a:off x="3975101" y="1076326"/>
              <a:ext cx="3175" cy="3175"/>
            </a:xfrm>
            <a:custGeom>
              <a:avLst/>
              <a:gdLst>
                <a:gd name="T0" fmla="*/ 4 w 4"/>
                <a:gd name="T1" fmla="*/ 0 h 4"/>
                <a:gd name="T2" fmla="*/ 4 w 4"/>
                <a:gd name="T3" fmla="*/ 0 h 4"/>
                <a:gd name="T4" fmla="*/ 0 w 4"/>
                <a:gd name="T5" fmla="*/ 0 h 4"/>
                <a:gd name="T6" fmla="*/ 0 w 4"/>
                <a:gd name="T7" fmla="*/ 4 h 4"/>
                <a:gd name="T8" fmla="*/ 4 w 4"/>
                <a:gd name="T9" fmla="*/ 4 h 4"/>
                <a:gd name="T10" fmla="*/ 4 w 4"/>
                <a:gd name="T11" fmla="*/ 0 h 4"/>
              </a:gdLst>
              <a:ahLst/>
              <a:cxnLst>
                <a:cxn ang="0">
                  <a:pos x="T0" y="T1"/>
                </a:cxn>
                <a:cxn ang="0">
                  <a:pos x="T2" y="T3"/>
                </a:cxn>
                <a:cxn ang="0">
                  <a:pos x="T4" y="T5"/>
                </a:cxn>
                <a:cxn ang="0">
                  <a:pos x="T6" y="T7"/>
                </a:cxn>
                <a:cxn ang="0">
                  <a:pos x="T8" y="T9"/>
                </a:cxn>
                <a:cxn ang="0">
                  <a:pos x="T10" y="T11"/>
                </a:cxn>
              </a:cxnLst>
              <a:rect l="0" t="0" r="r" b="b"/>
              <a:pathLst>
                <a:path w="4" h="4">
                  <a:moveTo>
                    <a:pt x="4" y="0"/>
                  </a:moveTo>
                  <a:lnTo>
                    <a:pt x="4" y="0"/>
                  </a:lnTo>
                  <a:lnTo>
                    <a:pt x="0" y="0"/>
                  </a:lnTo>
                  <a:lnTo>
                    <a:pt x="0" y="4"/>
                  </a:lnTo>
                  <a:lnTo>
                    <a:pt x="4" y="4"/>
                  </a:lnTo>
                  <a:lnTo>
                    <a:pt x="4" y="0"/>
                  </a:lnTo>
                  <a:close/>
                </a:path>
              </a:pathLst>
            </a:custGeom>
            <a:grpFill/>
            <a:ln w="0">
              <a:noFill/>
              <a:prstDash val="solid"/>
              <a:round/>
              <a:headEnd/>
              <a:tailEnd/>
            </a:ln>
          </p:spPr>
          <p:txBody>
            <a:bodyPr/>
            <a:lstStyle/>
            <a:p>
              <a:pPr defTabSz="543689">
                <a:defRPr/>
              </a:pPr>
              <a:endParaRPr lang="zh-CN" altLang="en-US" sz="3201"/>
            </a:p>
          </p:txBody>
        </p:sp>
        <p:sp>
          <p:nvSpPr>
            <p:cNvPr id="226" name="Freeform 181"/>
            <p:cNvSpPr>
              <a:spLocks/>
            </p:cNvSpPr>
            <p:nvPr/>
          </p:nvSpPr>
          <p:spPr bwMode="auto">
            <a:xfrm>
              <a:off x="3975101" y="1081089"/>
              <a:ext cx="3175" cy="3175"/>
            </a:xfrm>
            <a:custGeom>
              <a:avLst/>
              <a:gdLst>
                <a:gd name="T0" fmla="*/ 4 w 4"/>
                <a:gd name="T1" fmla="*/ 0 h 4"/>
                <a:gd name="T2" fmla="*/ 4 w 4"/>
                <a:gd name="T3" fmla="*/ 0 h 4"/>
                <a:gd name="T4" fmla="*/ 0 w 4"/>
                <a:gd name="T5" fmla="*/ 0 h 4"/>
                <a:gd name="T6" fmla="*/ 0 w 4"/>
                <a:gd name="T7" fmla="*/ 4 h 4"/>
                <a:gd name="T8" fmla="*/ 4 w 4"/>
                <a:gd name="T9" fmla="*/ 4 h 4"/>
                <a:gd name="T10" fmla="*/ 4 w 4"/>
                <a:gd name="T11" fmla="*/ 0 h 4"/>
              </a:gdLst>
              <a:ahLst/>
              <a:cxnLst>
                <a:cxn ang="0">
                  <a:pos x="T0" y="T1"/>
                </a:cxn>
                <a:cxn ang="0">
                  <a:pos x="T2" y="T3"/>
                </a:cxn>
                <a:cxn ang="0">
                  <a:pos x="T4" y="T5"/>
                </a:cxn>
                <a:cxn ang="0">
                  <a:pos x="T6" y="T7"/>
                </a:cxn>
                <a:cxn ang="0">
                  <a:pos x="T8" y="T9"/>
                </a:cxn>
                <a:cxn ang="0">
                  <a:pos x="T10" y="T11"/>
                </a:cxn>
              </a:cxnLst>
              <a:rect l="0" t="0" r="r" b="b"/>
              <a:pathLst>
                <a:path w="4" h="4">
                  <a:moveTo>
                    <a:pt x="4" y="0"/>
                  </a:moveTo>
                  <a:lnTo>
                    <a:pt x="4" y="0"/>
                  </a:lnTo>
                  <a:lnTo>
                    <a:pt x="0" y="0"/>
                  </a:lnTo>
                  <a:lnTo>
                    <a:pt x="0" y="4"/>
                  </a:lnTo>
                  <a:lnTo>
                    <a:pt x="4" y="4"/>
                  </a:lnTo>
                  <a:lnTo>
                    <a:pt x="4" y="0"/>
                  </a:lnTo>
                  <a:close/>
                </a:path>
              </a:pathLst>
            </a:custGeom>
            <a:grpFill/>
            <a:ln w="0">
              <a:noFill/>
              <a:prstDash val="solid"/>
              <a:round/>
              <a:headEnd/>
              <a:tailEnd/>
            </a:ln>
          </p:spPr>
          <p:txBody>
            <a:bodyPr/>
            <a:lstStyle/>
            <a:p>
              <a:pPr defTabSz="543689">
                <a:defRPr/>
              </a:pPr>
              <a:endParaRPr lang="zh-CN" altLang="en-US" sz="3201"/>
            </a:p>
          </p:txBody>
        </p:sp>
        <p:sp>
          <p:nvSpPr>
            <p:cNvPr id="227" name="Freeform 182"/>
            <p:cNvSpPr>
              <a:spLocks noEditPoints="1"/>
            </p:cNvSpPr>
            <p:nvPr/>
          </p:nvSpPr>
          <p:spPr bwMode="auto">
            <a:xfrm>
              <a:off x="3832226" y="1066801"/>
              <a:ext cx="174625" cy="44450"/>
            </a:xfrm>
            <a:custGeom>
              <a:avLst/>
              <a:gdLst>
                <a:gd name="T0" fmla="*/ 198 w 205"/>
                <a:gd name="T1" fmla="*/ 25 h 53"/>
                <a:gd name="T2" fmla="*/ 198 w 205"/>
                <a:gd name="T3" fmla="*/ 25 h 53"/>
                <a:gd name="T4" fmla="*/ 110 w 205"/>
                <a:gd name="T5" fmla="*/ 25 h 53"/>
                <a:gd name="T6" fmla="*/ 110 w 205"/>
                <a:gd name="T7" fmla="*/ 22 h 53"/>
                <a:gd name="T8" fmla="*/ 165 w 205"/>
                <a:gd name="T9" fmla="*/ 22 h 53"/>
                <a:gd name="T10" fmla="*/ 165 w 205"/>
                <a:gd name="T11" fmla="*/ 3 h 53"/>
                <a:gd name="T12" fmla="*/ 198 w 205"/>
                <a:gd name="T13" fmla="*/ 3 h 53"/>
                <a:gd name="T14" fmla="*/ 198 w 205"/>
                <a:gd name="T15" fmla="*/ 25 h 53"/>
                <a:gd name="T16" fmla="*/ 198 w 205"/>
                <a:gd name="T17" fmla="*/ 50 h 53"/>
                <a:gd name="T18" fmla="*/ 198 w 205"/>
                <a:gd name="T19" fmla="*/ 50 h 53"/>
                <a:gd name="T20" fmla="*/ 110 w 205"/>
                <a:gd name="T21" fmla="*/ 50 h 53"/>
                <a:gd name="T22" fmla="*/ 110 w 205"/>
                <a:gd name="T23" fmla="*/ 47 h 53"/>
                <a:gd name="T24" fmla="*/ 165 w 205"/>
                <a:gd name="T25" fmla="*/ 47 h 53"/>
                <a:gd name="T26" fmla="*/ 165 w 205"/>
                <a:gd name="T27" fmla="*/ 28 h 53"/>
                <a:gd name="T28" fmla="*/ 198 w 205"/>
                <a:gd name="T29" fmla="*/ 28 h 53"/>
                <a:gd name="T30" fmla="*/ 198 w 205"/>
                <a:gd name="T31" fmla="*/ 50 h 53"/>
                <a:gd name="T32" fmla="*/ 0 w 205"/>
                <a:gd name="T33" fmla="*/ 53 h 53"/>
                <a:gd name="T34" fmla="*/ 0 w 205"/>
                <a:gd name="T35" fmla="*/ 53 h 53"/>
                <a:gd name="T36" fmla="*/ 205 w 205"/>
                <a:gd name="T37" fmla="*/ 53 h 53"/>
                <a:gd name="T38" fmla="*/ 205 w 205"/>
                <a:gd name="T39" fmla="*/ 0 h 53"/>
                <a:gd name="T40" fmla="*/ 0 w 205"/>
                <a:gd name="T41" fmla="*/ 0 h 53"/>
                <a:gd name="T42" fmla="*/ 0 w 205"/>
                <a:gd name="T43" fmla="*/ 5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05" h="53">
                  <a:moveTo>
                    <a:pt x="198" y="25"/>
                  </a:moveTo>
                  <a:lnTo>
                    <a:pt x="198" y="25"/>
                  </a:lnTo>
                  <a:lnTo>
                    <a:pt x="110" y="25"/>
                  </a:lnTo>
                  <a:lnTo>
                    <a:pt x="110" y="22"/>
                  </a:lnTo>
                  <a:lnTo>
                    <a:pt x="165" y="22"/>
                  </a:lnTo>
                  <a:lnTo>
                    <a:pt x="165" y="3"/>
                  </a:lnTo>
                  <a:lnTo>
                    <a:pt x="198" y="3"/>
                  </a:lnTo>
                  <a:lnTo>
                    <a:pt x="198" y="25"/>
                  </a:lnTo>
                  <a:close/>
                  <a:moveTo>
                    <a:pt x="198" y="50"/>
                  </a:moveTo>
                  <a:lnTo>
                    <a:pt x="198" y="50"/>
                  </a:lnTo>
                  <a:lnTo>
                    <a:pt x="110" y="50"/>
                  </a:lnTo>
                  <a:lnTo>
                    <a:pt x="110" y="47"/>
                  </a:lnTo>
                  <a:lnTo>
                    <a:pt x="165" y="47"/>
                  </a:lnTo>
                  <a:lnTo>
                    <a:pt x="165" y="28"/>
                  </a:lnTo>
                  <a:lnTo>
                    <a:pt x="198" y="28"/>
                  </a:lnTo>
                  <a:lnTo>
                    <a:pt x="198" y="50"/>
                  </a:lnTo>
                  <a:close/>
                  <a:moveTo>
                    <a:pt x="0" y="53"/>
                  </a:moveTo>
                  <a:lnTo>
                    <a:pt x="0" y="53"/>
                  </a:lnTo>
                  <a:lnTo>
                    <a:pt x="205" y="53"/>
                  </a:lnTo>
                  <a:lnTo>
                    <a:pt x="205" y="0"/>
                  </a:lnTo>
                  <a:lnTo>
                    <a:pt x="0" y="0"/>
                  </a:lnTo>
                  <a:lnTo>
                    <a:pt x="0" y="53"/>
                  </a:lnTo>
                  <a:close/>
                </a:path>
              </a:pathLst>
            </a:custGeom>
            <a:grpFill/>
            <a:ln w="0">
              <a:noFill/>
              <a:prstDash val="solid"/>
              <a:round/>
              <a:headEnd/>
              <a:tailEnd/>
            </a:ln>
          </p:spPr>
          <p:txBody>
            <a:bodyPr/>
            <a:lstStyle/>
            <a:p>
              <a:pPr defTabSz="543689">
                <a:defRPr/>
              </a:pPr>
              <a:endParaRPr lang="zh-CN" altLang="en-US" sz="3201"/>
            </a:p>
          </p:txBody>
        </p:sp>
        <p:sp>
          <p:nvSpPr>
            <p:cNvPr id="228" name="Freeform 183"/>
            <p:cNvSpPr>
              <a:spLocks/>
            </p:cNvSpPr>
            <p:nvPr/>
          </p:nvSpPr>
          <p:spPr bwMode="auto">
            <a:xfrm>
              <a:off x="4156076" y="1096964"/>
              <a:ext cx="4763" cy="3175"/>
            </a:xfrm>
            <a:custGeom>
              <a:avLst/>
              <a:gdLst>
                <a:gd name="T0" fmla="*/ 5 w 5"/>
                <a:gd name="T1" fmla="*/ 0 h 4"/>
                <a:gd name="T2" fmla="*/ 5 w 5"/>
                <a:gd name="T3" fmla="*/ 0 h 4"/>
                <a:gd name="T4" fmla="*/ 0 w 5"/>
                <a:gd name="T5" fmla="*/ 0 h 4"/>
                <a:gd name="T6" fmla="*/ 0 w 5"/>
                <a:gd name="T7" fmla="*/ 4 h 4"/>
                <a:gd name="T8" fmla="*/ 5 w 5"/>
                <a:gd name="T9" fmla="*/ 4 h 4"/>
                <a:gd name="T10" fmla="*/ 5 w 5"/>
                <a:gd name="T11" fmla="*/ 0 h 4"/>
              </a:gdLst>
              <a:ahLst/>
              <a:cxnLst>
                <a:cxn ang="0">
                  <a:pos x="T0" y="T1"/>
                </a:cxn>
                <a:cxn ang="0">
                  <a:pos x="T2" y="T3"/>
                </a:cxn>
                <a:cxn ang="0">
                  <a:pos x="T4" y="T5"/>
                </a:cxn>
                <a:cxn ang="0">
                  <a:pos x="T6" y="T7"/>
                </a:cxn>
                <a:cxn ang="0">
                  <a:pos x="T8" y="T9"/>
                </a:cxn>
                <a:cxn ang="0">
                  <a:pos x="T10" y="T11"/>
                </a:cxn>
              </a:cxnLst>
              <a:rect l="0" t="0" r="r" b="b"/>
              <a:pathLst>
                <a:path w="5" h="4">
                  <a:moveTo>
                    <a:pt x="5" y="0"/>
                  </a:moveTo>
                  <a:lnTo>
                    <a:pt x="5" y="0"/>
                  </a:lnTo>
                  <a:lnTo>
                    <a:pt x="0" y="0"/>
                  </a:lnTo>
                  <a:lnTo>
                    <a:pt x="0" y="4"/>
                  </a:lnTo>
                  <a:lnTo>
                    <a:pt x="5" y="4"/>
                  </a:lnTo>
                  <a:lnTo>
                    <a:pt x="5" y="0"/>
                  </a:lnTo>
                  <a:close/>
                </a:path>
              </a:pathLst>
            </a:custGeom>
            <a:grpFill/>
            <a:ln w="0">
              <a:noFill/>
              <a:prstDash val="solid"/>
              <a:round/>
              <a:headEnd/>
              <a:tailEnd/>
            </a:ln>
          </p:spPr>
          <p:txBody>
            <a:bodyPr/>
            <a:lstStyle/>
            <a:p>
              <a:pPr defTabSz="543689">
                <a:defRPr/>
              </a:pPr>
              <a:endParaRPr lang="zh-CN" altLang="en-US" sz="3201"/>
            </a:p>
          </p:txBody>
        </p:sp>
        <p:sp>
          <p:nvSpPr>
            <p:cNvPr id="229" name="Freeform 184"/>
            <p:cNvSpPr>
              <a:spLocks/>
            </p:cNvSpPr>
            <p:nvPr/>
          </p:nvSpPr>
          <p:spPr bwMode="auto">
            <a:xfrm>
              <a:off x="4156076" y="1071564"/>
              <a:ext cx="4763" cy="3175"/>
            </a:xfrm>
            <a:custGeom>
              <a:avLst/>
              <a:gdLst>
                <a:gd name="T0" fmla="*/ 5 w 5"/>
                <a:gd name="T1" fmla="*/ 0 h 4"/>
                <a:gd name="T2" fmla="*/ 5 w 5"/>
                <a:gd name="T3" fmla="*/ 0 h 4"/>
                <a:gd name="T4" fmla="*/ 0 w 5"/>
                <a:gd name="T5" fmla="*/ 0 h 4"/>
                <a:gd name="T6" fmla="*/ 0 w 5"/>
                <a:gd name="T7" fmla="*/ 4 h 4"/>
                <a:gd name="T8" fmla="*/ 5 w 5"/>
                <a:gd name="T9" fmla="*/ 4 h 4"/>
                <a:gd name="T10" fmla="*/ 5 w 5"/>
                <a:gd name="T11" fmla="*/ 0 h 4"/>
              </a:gdLst>
              <a:ahLst/>
              <a:cxnLst>
                <a:cxn ang="0">
                  <a:pos x="T0" y="T1"/>
                </a:cxn>
                <a:cxn ang="0">
                  <a:pos x="T2" y="T3"/>
                </a:cxn>
                <a:cxn ang="0">
                  <a:pos x="T4" y="T5"/>
                </a:cxn>
                <a:cxn ang="0">
                  <a:pos x="T6" y="T7"/>
                </a:cxn>
                <a:cxn ang="0">
                  <a:pos x="T8" y="T9"/>
                </a:cxn>
                <a:cxn ang="0">
                  <a:pos x="T10" y="T11"/>
                </a:cxn>
              </a:cxnLst>
              <a:rect l="0" t="0" r="r" b="b"/>
              <a:pathLst>
                <a:path w="5" h="4">
                  <a:moveTo>
                    <a:pt x="5" y="0"/>
                  </a:moveTo>
                  <a:lnTo>
                    <a:pt x="5" y="0"/>
                  </a:lnTo>
                  <a:lnTo>
                    <a:pt x="0" y="0"/>
                  </a:lnTo>
                  <a:lnTo>
                    <a:pt x="0" y="4"/>
                  </a:lnTo>
                  <a:lnTo>
                    <a:pt x="5" y="4"/>
                  </a:lnTo>
                  <a:lnTo>
                    <a:pt x="5" y="0"/>
                  </a:lnTo>
                  <a:close/>
                </a:path>
              </a:pathLst>
            </a:custGeom>
            <a:grpFill/>
            <a:ln w="0">
              <a:noFill/>
              <a:prstDash val="solid"/>
              <a:round/>
              <a:headEnd/>
              <a:tailEnd/>
            </a:ln>
          </p:spPr>
          <p:txBody>
            <a:bodyPr/>
            <a:lstStyle/>
            <a:p>
              <a:pPr defTabSz="543689">
                <a:defRPr/>
              </a:pPr>
              <a:endParaRPr lang="zh-CN" altLang="en-US" sz="3201"/>
            </a:p>
          </p:txBody>
        </p:sp>
        <p:sp>
          <p:nvSpPr>
            <p:cNvPr id="230" name="Freeform 185"/>
            <p:cNvSpPr>
              <a:spLocks/>
            </p:cNvSpPr>
            <p:nvPr/>
          </p:nvSpPr>
          <p:spPr bwMode="auto">
            <a:xfrm>
              <a:off x="4156076" y="1093789"/>
              <a:ext cx="4763" cy="1588"/>
            </a:xfrm>
            <a:custGeom>
              <a:avLst/>
              <a:gdLst>
                <a:gd name="T0" fmla="*/ 5 w 5"/>
                <a:gd name="T1" fmla="*/ 0 h 3"/>
                <a:gd name="T2" fmla="*/ 5 w 5"/>
                <a:gd name="T3" fmla="*/ 0 h 3"/>
                <a:gd name="T4" fmla="*/ 0 w 5"/>
                <a:gd name="T5" fmla="*/ 0 h 3"/>
                <a:gd name="T6" fmla="*/ 0 w 5"/>
                <a:gd name="T7" fmla="*/ 3 h 3"/>
                <a:gd name="T8" fmla="*/ 5 w 5"/>
                <a:gd name="T9" fmla="*/ 3 h 3"/>
                <a:gd name="T10" fmla="*/ 5 w 5"/>
                <a:gd name="T11" fmla="*/ 0 h 3"/>
              </a:gdLst>
              <a:ahLst/>
              <a:cxnLst>
                <a:cxn ang="0">
                  <a:pos x="T0" y="T1"/>
                </a:cxn>
                <a:cxn ang="0">
                  <a:pos x="T2" y="T3"/>
                </a:cxn>
                <a:cxn ang="0">
                  <a:pos x="T4" y="T5"/>
                </a:cxn>
                <a:cxn ang="0">
                  <a:pos x="T6" y="T7"/>
                </a:cxn>
                <a:cxn ang="0">
                  <a:pos x="T8" y="T9"/>
                </a:cxn>
                <a:cxn ang="0">
                  <a:pos x="T10" y="T11"/>
                </a:cxn>
              </a:cxnLst>
              <a:rect l="0" t="0" r="r" b="b"/>
              <a:pathLst>
                <a:path w="5" h="3">
                  <a:moveTo>
                    <a:pt x="5" y="0"/>
                  </a:moveTo>
                  <a:lnTo>
                    <a:pt x="5" y="0"/>
                  </a:lnTo>
                  <a:lnTo>
                    <a:pt x="0" y="0"/>
                  </a:lnTo>
                  <a:lnTo>
                    <a:pt x="0" y="3"/>
                  </a:lnTo>
                  <a:lnTo>
                    <a:pt x="5" y="3"/>
                  </a:lnTo>
                  <a:lnTo>
                    <a:pt x="5" y="0"/>
                  </a:lnTo>
                  <a:close/>
                </a:path>
              </a:pathLst>
            </a:custGeom>
            <a:grpFill/>
            <a:ln w="0">
              <a:noFill/>
              <a:prstDash val="solid"/>
              <a:round/>
              <a:headEnd/>
              <a:tailEnd/>
            </a:ln>
          </p:spPr>
          <p:txBody>
            <a:bodyPr/>
            <a:lstStyle/>
            <a:p>
              <a:pPr defTabSz="543689">
                <a:defRPr/>
              </a:pPr>
              <a:endParaRPr lang="zh-CN" altLang="en-US" sz="3201"/>
            </a:p>
          </p:txBody>
        </p:sp>
        <p:sp>
          <p:nvSpPr>
            <p:cNvPr id="231" name="Freeform 186"/>
            <p:cNvSpPr>
              <a:spLocks/>
            </p:cNvSpPr>
            <p:nvPr/>
          </p:nvSpPr>
          <p:spPr bwMode="auto">
            <a:xfrm>
              <a:off x="4156076" y="1101726"/>
              <a:ext cx="4763" cy="4763"/>
            </a:xfrm>
            <a:custGeom>
              <a:avLst/>
              <a:gdLst>
                <a:gd name="T0" fmla="*/ 5 w 5"/>
                <a:gd name="T1" fmla="*/ 0 h 4"/>
                <a:gd name="T2" fmla="*/ 5 w 5"/>
                <a:gd name="T3" fmla="*/ 0 h 4"/>
                <a:gd name="T4" fmla="*/ 0 w 5"/>
                <a:gd name="T5" fmla="*/ 0 h 4"/>
                <a:gd name="T6" fmla="*/ 0 w 5"/>
                <a:gd name="T7" fmla="*/ 4 h 4"/>
                <a:gd name="T8" fmla="*/ 5 w 5"/>
                <a:gd name="T9" fmla="*/ 4 h 4"/>
                <a:gd name="T10" fmla="*/ 5 w 5"/>
                <a:gd name="T11" fmla="*/ 0 h 4"/>
              </a:gdLst>
              <a:ahLst/>
              <a:cxnLst>
                <a:cxn ang="0">
                  <a:pos x="T0" y="T1"/>
                </a:cxn>
                <a:cxn ang="0">
                  <a:pos x="T2" y="T3"/>
                </a:cxn>
                <a:cxn ang="0">
                  <a:pos x="T4" y="T5"/>
                </a:cxn>
                <a:cxn ang="0">
                  <a:pos x="T6" y="T7"/>
                </a:cxn>
                <a:cxn ang="0">
                  <a:pos x="T8" y="T9"/>
                </a:cxn>
                <a:cxn ang="0">
                  <a:pos x="T10" y="T11"/>
                </a:cxn>
              </a:cxnLst>
              <a:rect l="0" t="0" r="r" b="b"/>
              <a:pathLst>
                <a:path w="5" h="4">
                  <a:moveTo>
                    <a:pt x="5" y="0"/>
                  </a:moveTo>
                  <a:lnTo>
                    <a:pt x="5" y="0"/>
                  </a:lnTo>
                  <a:lnTo>
                    <a:pt x="0" y="0"/>
                  </a:lnTo>
                  <a:lnTo>
                    <a:pt x="0" y="4"/>
                  </a:lnTo>
                  <a:lnTo>
                    <a:pt x="5" y="4"/>
                  </a:lnTo>
                  <a:lnTo>
                    <a:pt x="5" y="0"/>
                  </a:lnTo>
                  <a:close/>
                </a:path>
              </a:pathLst>
            </a:custGeom>
            <a:grpFill/>
            <a:ln w="0">
              <a:noFill/>
              <a:prstDash val="solid"/>
              <a:round/>
              <a:headEnd/>
              <a:tailEnd/>
            </a:ln>
          </p:spPr>
          <p:txBody>
            <a:bodyPr/>
            <a:lstStyle/>
            <a:p>
              <a:pPr defTabSz="543689">
                <a:defRPr/>
              </a:pPr>
              <a:endParaRPr lang="zh-CN" altLang="en-US" sz="3201"/>
            </a:p>
          </p:txBody>
        </p:sp>
        <p:sp>
          <p:nvSpPr>
            <p:cNvPr id="232" name="Freeform 187"/>
            <p:cNvSpPr>
              <a:spLocks/>
            </p:cNvSpPr>
            <p:nvPr/>
          </p:nvSpPr>
          <p:spPr bwMode="auto">
            <a:xfrm>
              <a:off x="4156076" y="1076326"/>
              <a:ext cx="4763" cy="3175"/>
            </a:xfrm>
            <a:custGeom>
              <a:avLst/>
              <a:gdLst>
                <a:gd name="T0" fmla="*/ 5 w 5"/>
                <a:gd name="T1" fmla="*/ 0 h 4"/>
                <a:gd name="T2" fmla="*/ 5 w 5"/>
                <a:gd name="T3" fmla="*/ 0 h 4"/>
                <a:gd name="T4" fmla="*/ 0 w 5"/>
                <a:gd name="T5" fmla="*/ 0 h 4"/>
                <a:gd name="T6" fmla="*/ 0 w 5"/>
                <a:gd name="T7" fmla="*/ 4 h 4"/>
                <a:gd name="T8" fmla="*/ 5 w 5"/>
                <a:gd name="T9" fmla="*/ 4 h 4"/>
                <a:gd name="T10" fmla="*/ 5 w 5"/>
                <a:gd name="T11" fmla="*/ 0 h 4"/>
              </a:gdLst>
              <a:ahLst/>
              <a:cxnLst>
                <a:cxn ang="0">
                  <a:pos x="T0" y="T1"/>
                </a:cxn>
                <a:cxn ang="0">
                  <a:pos x="T2" y="T3"/>
                </a:cxn>
                <a:cxn ang="0">
                  <a:pos x="T4" y="T5"/>
                </a:cxn>
                <a:cxn ang="0">
                  <a:pos x="T6" y="T7"/>
                </a:cxn>
                <a:cxn ang="0">
                  <a:pos x="T8" y="T9"/>
                </a:cxn>
                <a:cxn ang="0">
                  <a:pos x="T10" y="T11"/>
                </a:cxn>
              </a:cxnLst>
              <a:rect l="0" t="0" r="r" b="b"/>
              <a:pathLst>
                <a:path w="5" h="4">
                  <a:moveTo>
                    <a:pt x="5" y="0"/>
                  </a:moveTo>
                  <a:lnTo>
                    <a:pt x="5" y="0"/>
                  </a:lnTo>
                  <a:lnTo>
                    <a:pt x="0" y="0"/>
                  </a:lnTo>
                  <a:lnTo>
                    <a:pt x="0" y="4"/>
                  </a:lnTo>
                  <a:lnTo>
                    <a:pt x="5" y="4"/>
                  </a:lnTo>
                  <a:lnTo>
                    <a:pt x="5" y="0"/>
                  </a:lnTo>
                  <a:close/>
                </a:path>
              </a:pathLst>
            </a:custGeom>
            <a:grpFill/>
            <a:ln w="0">
              <a:noFill/>
              <a:prstDash val="solid"/>
              <a:round/>
              <a:headEnd/>
              <a:tailEnd/>
            </a:ln>
          </p:spPr>
          <p:txBody>
            <a:bodyPr/>
            <a:lstStyle/>
            <a:p>
              <a:pPr defTabSz="543689">
                <a:defRPr/>
              </a:pPr>
              <a:endParaRPr lang="zh-CN" altLang="en-US" sz="3201"/>
            </a:p>
          </p:txBody>
        </p:sp>
        <p:sp>
          <p:nvSpPr>
            <p:cNvPr id="233" name="Freeform 188"/>
            <p:cNvSpPr>
              <a:spLocks/>
            </p:cNvSpPr>
            <p:nvPr/>
          </p:nvSpPr>
          <p:spPr bwMode="auto">
            <a:xfrm>
              <a:off x="4156076" y="1081089"/>
              <a:ext cx="4763" cy="3175"/>
            </a:xfrm>
            <a:custGeom>
              <a:avLst/>
              <a:gdLst>
                <a:gd name="T0" fmla="*/ 5 w 5"/>
                <a:gd name="T1" fmla="*/ 0 h 4"/>
                <a:gd name="T2" fmla="*/ 5 w 5"/>
                <a:gd name="T3" fmla="*/ 0 h 4"/>
                <a:gd name="T4" fmla="*/ 0 w 5"/>
                <a:gd name="T5" fmla="*/ 0 h 4"/>
                <a:gd name="T6" fmla="*/ 0 w 5"/>
                <a:gd name="T7" fmla="*/ 4 h 4"/>
                <a:gd name="T8" fmla="*/ 5 w 5"/>
                <a:gd name="T9" fmla="*/ 4 h 4"/>
                <a:gd name="T10" fmla="*/ 5 w 5"/>
                <a:gd name="T11" fmla="*/ 0 h 4"/>
              </a:gdLst>
              <a:ahLst/>
              <a:cxnLst>
                <a:cxn ang="0">
                  <a:pos x="T0" y="T1"/>
                </a:cxn>
                <a:cxn ang="0">
                  <a:pos x="T2" y="T3"/>
                </a:cxn>
                <a:cxn ang="0">
                  <a:pos x="T4" y="T5"/>
                </a:cxn>
                <a:cxn ang="0">
                  <a:pos x="T6" y="T7"/>
                </a:cxn>
                <a:cxn ang="0">
                  <a:pos x="T8" y="T9"/>
                </a:cxn>
                <a:cxn ang="0">
                  <a:pos x="T10" y="T11"/>
                </a:cxn>
              </a:cxnLst>
              <a:rect l="0" t="0" r="r" b="b"/>
              <a:pathLst>
                <a:path w="5" h="4">
                  <a:moveTo>
                    <a:pt x="5" y="0"/>
                  </a:moveTo>
                  <a:lnTo>
                    <a:pt x="5" y="0"/>
                  </a:lnTo>
                  <a:lnTo>
                    <a:pt x="0" y="0"/>
                  </a:lnTo>
                  <a:lnTo>
                    <a:pt x="0" y="4"/>
                  </a:lnTo>
                  <a:lnTo>
                    <a:pt x="5" y="4"/>
                  </a:lnTo>
                  <a:lnTo>
                    <a:pt x="5" y="0"/>
                  </a:lnTo>
                  <a:close/>
                </a:path>
              </a:pathLst>
            </a:custGeom>
            <a:grpFill/>
            <a:ln w="0">
              <a:noFill/>
              <a:prstDash val="solid"/>
              <a:round/>
              <a:headEnd/>
              <a:tailEnd/>
            </a:ln>
          </p:spPr>
          <p:txBody>
            <a:bodyPr/>
            <a:lstStyle/>
            <a:p>
              <a:pPr defTabSz="543689">
                <a:defRPr/>
              </a:pPr>
              <a:endParaRPr lang="zh-CN" altLang="en-US" sz="3201"/>
            </a:p>
          </p:txBody>
        </p:sp>
        <p:sp>
          <p:nvSpPr>
            <p:cNvPr id="234" name="Freeform 189"/>
            <p:cNvSpPr>
              <a:spLocks noEditPoints="1"/>
            </p:cNvSpPr>
            <p:nvPr/>
          </p:nvSpPr>
          <p:spPr bwMode="auto">
            <a:xfrm>
              <a:off x="4013201" y="1066801"/>
              <a:ext cx="174625" cy="44450"/>
            </a:xfrm>
            <a:custGeom>
              <a:avLst/>
              <a:gdLst>
                <a:gd name="T0" fmla="*/ 198 w 204"/>
                <a:gd name="T1" fmla="*/ 25 h 53"/>
                <a:gd name="T2" fmla="*/ 198 w 204"/>
                <a:gd name="T3" fmla="*/ 25 h 53"/>
                <a:gd name="T4" fmla="*/ 110 w 204"/>
                <a:gd name="T5" fmla="*/ 25 h 53"/>
                <a:gd name="T6" fmla="*/ 110 w 204"/>
                <a:gd name="T7" fmla="*/ 22 h 53"/>
                <a:gd name="T8" fmla="*/ 164 w 204"/>
                <a:gd name="T9" fmla="*/ 22 h 53"/>
                <a:gd name="T10" fmla="*/ 164 w 204"/>
                <a:gd name="T11" fmla="*/ 3 h 53"/>
                <a:gd name="T12" fmla="*/ 198 w 204"/>
                <a:gd name="T13" fmla="*/ 3 h 53"/>
                <a:gd name="T14" fmla="*/ 198 w 204"/>
                <a:gd name="T15" fmla="*/ 25 h 53"/>
                <a:gd name="T16" fmla="*/ 198 w 204"/>
                <a:gd name="T17" fmla="*/ 50 h 53"/>
                <a:gd name="T18" fmla="*/ 198 w 204"/>
                <a:gd name="T19" fmla="*/ 50 h 53"/>
                <a:gd name="T20" fmla="*/ 110 w 204"/>
                <a:gd name="T21" fmla="*/ 50 h 53"/>
                <a:gd name="T22" fmla="*/ 110 w 204"/>
                <a:gd name="T23" fmla="*/ 47 h 53"/>
                <a:gd name="T24" fmla="*/ 164 w 204"/>
                <a:gd name="T25" fmla="*/ 47 h 53"/>
                <a:gd name="T26" fmla="*/ 164 w 204"/>
                <a:gd name="T27" fmla="*/ 28 h 53"/>
                <a:gd name="T28" fmla="*/ 198 w 204"/>
                <a:gd name="T29" fmla="*/ 28 h 53"/>
                <a:gd name="T30" fmla="*/ 198 w 204"/>
                <a:gd name="T31" fmla="*/ 50 h 53"/>
                <a:gd name="T32" fmla="*/ 0 w 204"/>
                <a:gd name="T33" fmla="*/ 53 h 53"/>
                <a:gd name="T34" fmla="*/ 0 w 204"/>
                <a:gd name="T35" fmla="*/ 53 h 53"/>
                <a:gd name="T36" fmla="*/ 204 w 204"/>
                <a:gd name="T37" fmla="*/ 53 h 53"/>
                <a:gd name="T38" fmla="*/ 204 w 204"/>
                <a:gd name="T39" fmla="*/ 0 h 53"/>
                <a:gd name="T40" fmla="*/ 0 w 204"/>
                <a:gd name="T41" fmla="*/ 0 h 53"/>
                <a:gd name="T42" fmla="*/ 0 w 204"/>
                <a:gd name="T43" fmla="*/ 5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04" h="53">
                  <a:moveTo>
                    <a:pt x="198" y="25"/>
                  </a:moveTo>
                  <a:lnTo>
                    <a:pt x="198" y="25"/>
                  </a:lnTo>
                  <a:lnTo>
                    <a:pt x="110" y="25"/>
                  </a:lnTo>
                  <a:lnTo>
                    <a:pt x="110" y="22"/>
                  </a:lnTo>
                  <a:lnTo>
                    <a:pt x="164" y="22"/>
                  </a:lnTo>
                  <a:lnTo>
                    <a:pt x="164" y="3"/>
                  </a:lnTo>
                  <a:lnTo>
                    <a:pt x="198" y="3"/>
                  </a:lnTo>
                  <a:lnTo>
                    <a:pt x="198" y="25"/>
                  </a:lnTo>
                  <a:close/>
                  <a:moveTo>
                    <a:pt x="198" y="50"/>
                  </a:moveTo>
                  <a:lnTo>
                    <a:pt x="198" y="50"/>
                  </a:lnTo>
                  <a:lnTo>
                    <a:pt x="110" y="50"/>
                  </a:lnTo>
                  <a:lnTo>
                    <a:pt x="110" y="47"/>
                  </a:lnTo>
                  <a:lnTo>
                    <a:pt x="164" y="47"/>
                  </a:lnTo>
                  <a:lnTo>
                    <a:pt x="164" y="28"/>
                  </a:lnTo>
                  <a:lnTo>
                    <a:pt x="198" y="28"/>
                  </a:lnTo>
                  <a:lnTo>
                    <a:pt x="198" y="50"/>
                  </a:lnTo>
                  <a:close/>
                  <a:moveTo>
                    <a:pt x="0" y="53"/>
                  </a:moveTo>
                  <a:lnTo>
                    <a:pt x="0" y="53"/>
                  </a:lnTo>
                  <a:lnTo>
                    <a:pt x="204" y="53"/>
                  </a:lnTo>
                  <a:lnTo>
                    <a:pt x="204" y="0"/>
                  </a:lnTo>
                  <a:lnTo>
                    <a:pt x="0" y="0"/>
                  </a:lnTo>
                  <a:lnTo>
                    <a:pt x="0" y="53"/>
                  </a:lnTo>
                  <a:close/>
                </a:path>
              </a:pathLst>
            </a:custGeom>
            <a:grpFill/>
            <a:ln w="0">
              <a:noFill/>
              <a:prstDash val="solid"/>
              <a:round/>
              <a:headEnd/>
              <a:tailEnd/>
            </a:ln>
          </p:spPr>
          <p:txBody>
            <a:bodyPr/>
            <a:lstStyle/>
            <a:p>
              <a:pPr defTabSz="543689">
                <a:defRPr/>
              </a:pPr>
              <a:endParaRPr lang="zh-CN" altLang="en-US" sz="3201"/>
            </a:p>
          </p:txBody>
        </p:sp>
        <p:sp>
          <p:nvSpPr>
            <p:cNvPr id="235" name="Freeform 190"/>
            <p:cNvSpPr>
              <a:spLocks/>
            </p:cNvSpPr>
            <p:nvPr/>
          </p:nvSpPr>
          <p:spPr bwMode="auto">
            <a:xfrm>
              <a:off x="3975101" y="1149351"/>
              <a:ext cx="3175" cy="4763"/>
            </a:xfrm>
            <a:custGeom>
              <a:avLst/>
              <a:gdLst>
                <a:gd name="T0" fmla="*/ 4 w 4"/>
                <a:gd name="T1" fmla="*/ 0 h 4"/>
                <a:gd name="T2" fmla="*/ 4 w 4"/>
                <a:gd name="T3" fmla="*/ 0 h 4"/>
                <a:gd name="T4" fmla="*/ 0 w 4"/>
                <a:gd name="T5" fmla="*/ 0 h 4"/>
                <a:gd name="T6" fmla="*/ 0 w 4"/>
                <a:gd name="T7" fmla="*/ 4 h 4"/>
                <a:gd name="T8" fmla="*/ 4 w 4"/>
                <a:gd name="T9" fmla="*/ 4 h 4"/>
                <a:gd name="T10" fmla="*/ 4 w 4"/>
                <a:gd name="T11" fmla="*/ 0 h 4"/>
              </a:gdLst>
              <a:ahLst/>
              <a:cxnLst>
                <a:cxn ang="0">
                  <a:pos x="T0" y="T1"/>
                </a:cxn>
                <a:cxn ang="0">
                  <a:pos x="T2" y="T3"/>
                </a:cxn>
                <a:cxn ang="0">
                  <a:pos x="T4" y="T5"/>
                </a:cxn>
                <a:cxn ang="0">
                  <a:pos x="T6" y="T7"/>
                </a:cxn>
                <a:cxn ang="0">
                  <a:pos x="T8" y="T9"/>
                </a:cxn>
                <a:cxn ang="0">
                  <a:pos x="T10" y="T11"/>
                </a:cxn>
              </a:cxnLst>
              <a:rect l="0" t="0" r="r" b="b"/>
              <a:pathLst>
                <a:path w="4" h="4">
                  <a:moveTo>
                    <a:pt x="4" y="0"/>
                  </a:moveTo>
                  <a:lnTo>
                    <a:pt x="4" y="0"/>
                  </a:lnTo>
                  <a:lnTo>
                    <a:pt x="0" y="0"/>
                  </a:lnTo>
                  <a:lnTo>
                    <a:pt x="0" y="4"/>
                  </a:lnTo>
                  <a:lnTo>
                    <a:pt x="4" y="4"/>
                  </a:lnTo>
                  <a:lnTo>
                    <a:pt x="4" y="0"/>
                  </a:lnTo>
                  <a:close/>
                </a:path>
              </a:pathLst>
            </a:custGeom>
            <a:grpFill/>
            <a:ln w="0">
              <a:noFill/>
              <a:prstDash val="solid"/>
              <a:round/>
              <a:headEnd/>
              <a:tailEnd/>
            </a:ln>
          </p:spPr>
          <p:txBody>
            <a:bodyPr/>
            <a:lstStyle/>
            <a:p>
              <a:pPr defTabSz="543689">
                <a:defRPr/>
              </a:pPr>
              <a:endParaRPr lang="zh-CN" altLang="en-US" sz="3201"/>
            </a:p>
          </p:txBody>
        </p:sp>
        <p:sp>
          <p:nvSpPr>
            <p:cNvPr id="236" name="Freeform 191"/>
            <p:cNvSpPr>
              <a:spLocks/>
            </p:cNvSpPr>
            <p:nvPr/>
          </p:nvSpPr>
          <p:spPr bwMode="auto">
            <a:xfrm>
              <a:off x="3975101" y="1123951"/>
              <a:ext cx="3175" cy="3175"/>
            </a:xfrm>
            <a:custGeom>
              <a:avLst/>
              <a:gdLst>
                <a:gd name="T0" fmla="*/ 4 w 4"/>
                <a:gd name="T1" fmla="*/ 0 h 3"/>
                <a:gd name="T2" fmla="*/ 4 w 4"/>
                <a:gd name="T3" fmla="*/ 0 h 3"/>
                <a:gd name="T4" fmla="*/ 0 w 4"/>
                <a:gd name="T5" fmla="*/ 0 h 3"/>
                <a:gd name="T6" fmla="*/ 0 w 4"/>
                <a:gd name="T7" fmla="*/ 3 h 3"/>
                <a:gd name="T8" fmla="*/ 4 w 4"/>
                <a:gd name="T9" fmla="*/ 3 h 3"/>
                <a:gd name="T10" fmla="*/ 4 w 4"/>
                <a:gd name="T11" fmla="*/ 0 h 3"/>
              </a:gdLst>
              <a:ahLst/>
              <a:cxnLst>
                <a:cxn ang="0">
                  <a:pos x="T0" y="T1"/>
                </a:cxn>
                <a:cxn ang="0">
                  <a:pos x="T2" y="T3"/>
                </a:cxn>
                <a:cxn ang="0">
                  <a:pos x="T4" y="T5"/>
                </a:cxn>
                <a:cxn ang="0">
                  <a:pos x="T6" y="T7"/>
                </a:cxn>
                <a:cxn ang="0">
                  <a:pos x="T8" y="T9"/>
                </a:cxn>
                <a:cxn ang="0">
                  <a:pos x="T10" y="T11"/>
                </a:cxn>
              </a:cxnLst>
              <a:rect l="0" t="0" r="r" b="b"/>
              <a:pathLst>
                <a:path w="4" h="3">
                  <a:moveTo>
                    <a:pt x="4" y="0"/>
                  </a:moveTo>
                  <a:lnTo>
                    <a:pt x="4" y="0"/>
                  </a:lnTo>
                  <a:lnTo>
                    <a:pt x="0" y="0"/>
                  </a:lnTo>
                  <a:lnTo>
                    <a:pt x="0" y="3"/>
                  </a:lnTo>
                  <a:lnTo>
                    <a:pt x="4" y="3"/>
                  </a:lnTo>
                  <a:lnTo>
                    <a:pt x="4" y="0"/>
                  </a:lnTo>
                  <a:close/>
                </a:path>
              </a:pathLst>
            </a:custGeom>
            <a:grpFill/>
            <a:ln w="0">
              <a:noFill/>
              <a:prstDash val="solid"/>
              <a:round/>
              <a:headEnd/>
              <a:tailEnd/>
            </a:ln>
          </p:spPr>
          <p:txBody>
            <a:bodyPr/>
            <a:lstStyle/>
            <a:p>
              <a:pPr defTabSz="543689">
                <a:defRPr/>
              </a:pPr>
              <a:endParaRPr lang="zh-CN" altLang="en-US" sz="3201"/>
            </a:p>
          </p:txBody>
        </p:sp>
        <p:sp>
          <p:nvSpPr>
            <p:cNvPr id="237" name="Freeform 192"/>
            <p:cNvSpPr>
              <a:spLocks/>
            </p:cNvSpPr>
            <p:nvPr/>
          </p:nvSpPr>
          <p:spPr bwMode="auto">
            <a:xfrm>
              <a:off x="3975101" y="1144589"/>
              <a:ext cx="3175" cy="3175"/>
            </a:xfrm>
            <a:custGeom>
              <a:avLst/>
              <a:gdLst>
                <a:gd name="T0" fmla="*/ 4 w 4"/>
                <a:gd name="T1" fmla="*/ 0 h 4"/>
                <a:gd name="T2" fmla="*/ 4 w 4"/>
                <a:gd name="T3" fmla="*/ 0 h 4"/>
                <a:gd name="T4" fmla="*/ 0 w 4"/>
                <a:gd name="T5" fmla="*/ 0 h 4"/>
                <a:gd name="T6" fmla="*/ 0 w 4"/>
                <a:gd name="T7" fmla="*/ 4 h 4"/>
                <a:gd name="T8" fmla="*/ 4 w 4"/>
                <a:gd name="T9" fmla="*/ 4 h 4"/>
                <a:gd name="T10" fmla="*/ 4 w 4"/>
                <a:gd name="T11" fmla="*/ 0 h 4"/>
              </a:gdLst>
              <a:ahLst/>
              <a:cxnLst>
                <a:cxn ang="0">
                  <a:pos x="T0" y="T1"/>
                </a:cxn>
                <a:cxn ang="0">
                  <a:pos x="T2" y="T3"/>
                </a:cxn>
                <a:cxn ang="0">
                  <a:pos x="T4" y="T5"/>
                </a:cxn>
                <a:cxn ang="0">
                  <a:pos x="T6" y="T7"/>
                </a:cxn>
                <a:cxn ang="0">
                  <a:pos x="T8" y="T9"/>
                </a:cxn>
                <a:cxn ang="0">
                  <a:pos x="T10" y="T11"/>
                </a:cxn>
              </a:cxnLst>
              <a:rect l="0" t="0" r="r" b="b"/>
              <a:pathLst>
                <a:path w="4" h="4">
                  <a:moveTo>
                    <a:pt x="4" y="0"/>
                  </a:moveTo>
                  <a:lnTo>
                    <a:pt x="4" y="0"/>
                  </a:lnTo>
                  <a:lnTo>
                    <a:pt x="0" y="0"/>
                  </a:lnTo>
                  <a:lnTo>
                    <a:pt x="0" y="4"/>
                  </a:lnTo>
                  <a:lnTo>
                    <a:pt x="4" y="4"/>
                  </a:lnTo>
                  <a:lnTo>
                    <a:pt x="4" y="0"/>
                  </a:lnTo>
                  <a:close/>
                </a:path>
              </a:pathLst>
            </a:custGeom>
            <a:grpFill/>
            <a:ln w="0">
              <a:noFill/>
              <a:prstDash val="solid"/>
              <a:round/>
              <a:headEnd/>
              <a:tailEnd/>
            </a:ln>
          </p:spPr>
          <p:txBody>
            <a:bodyPr/>
            <a:lstStyle/>
            <a:p>
              <a:pPr defTabSz="543689">
                <a:defRPr/>
              </a:pPr>
              <a:endParaRPr lang="zh-CN" altLang="en-US" sz="3201"/>
            </a:p>
          </p:txBody>
        </p:sp>
        <p:sp>
          <p:nvSpPr>
            <p:cNvPr id="238" name="Freeform 193"/>
            <p:cNvSpPr>
              <a:spLocks/>
            </p:cNvSpPr>
            <p:nvPr/>
          </p:nvSpPr>
          <p:spPr bwMode="auto">
            <a:xfrm>
              <a:off x="3975101" y="1155701"/>
              <a:ext cx="3175" cy="3175"/>
            </a:xfrm>
            <a:custGeom>
              <a:avLst/>
              <a:gdLst>
                <a:gd name="T0" fmla="*/ 4 w 4"/>
                <a:gd name="T1" fmla="*/ 0 h 4"/>
                <a:gd name="T2" fmla="*/ 4 w 4"/>
                <a:gd name="T3" fmla="*/ 0 h 4"/>
                <a:gd name="T4" fmla="*/ 0 w 4"/>
                <a:gd name="T5" fmla="*/ 0 h 4"/>
                <a:gd name="T6" fmla="*/ 0 w 4"/>
                <a:gd name="T7" fmla="*/ 4 h 4"/>
                <a:gd name="T8" fmla="*/ 4 w 4"/>
                <a:gd name="T9" fmla="*/ 4 h 4"/>
                <a:gd name="T10" fmla="*/ 4 w 4"/>
                <a:gd name="T11" fmla="*/ 0 h 4"/>
              </a:gdLst>
              <a:ahLst/>
              <a:cxnLst>
                <a:cxn ang="0">
                  <a:pos x="T0" y="T1"/>
                </a:cxn>
                <a:cxn ang="0">
                  <a:pos x="T2" y="T3"/>
                </a:cxn>
                <a:cxn ang="0">
                  <a:pos x="T4" y="T5"/>
                </a:cxn>
                <a:cxn ang="0">
                  <a:pos x="T6" y="T7"/>
                </a:cxn>
                <a:cxn ang="0">
                  <a:pos x="T8" y="T9"/>
                </a:cxn>
                <a:cxn ang="0">
                  <a:pos x="T10" y="T11"/>
                </a:cxn>
              </a:cxnLst>
              <a:rect l="0" t="0" r="r" b="b"/>
              <a:pathLst>
                <a:path w="4" h="4">
                  <a:moveTo>
                    <a:pt x="4" y="0"/>
                  </a:moveTo>
                  <a:lnTo>
                    <a:pt x="4" y="0"/>
                  </a:lnTo>
                  <a:lnTo>
                    <a:pt x="0" y="0"/>
                  </a:lnTo>
                  <a:lnTo>
                    <a:pt x="0" y="4"/>
                  </a:lnTo>
                  <a:lnTo>
                    <a:pt x="4" y="4"/>
                  </a:lnTo>
                  <a:lnTo>
                    <a:pt x="4" y="0"/>
                  </a:lnTo>
                  <a:close/>
                </a:path>
              </a:pathLst>
            </a:custGeom>
            <a:grpFill/>
            <a:ln w="0">
              <a:noFill/>
              <a:prstDash val="solid"/>
              <a:round/>
              <a:headEnd/>
              <a:tailEnd/>
            </a:ln>
          </p:spPr>
          <p:txBody>
            <a:bodyPr/>
            <a:lstStyle/>
            <a:p>
              <a:pPr defTabSz="543689">
                <a:defRPr/>
              </a:pPr>
              <a:endParaRPr lang="zh-CN" altLang="en-US" sz="3201"/>
            </a:p>
          </p:txBody>
        </p:sp>
        <p:sp>
          <p:nvSpPr>
            <p:cNvPr id="239" name="Freeform 194"/>
            <p:cNvSpPr>
              <a:spLocks/>
            </p:cNvSpPr>
            <p:nvPr/>
          </p:nvSpPr>
          <p:spPr bwMode="auto">
            <a:xfrm>
              <a:off x="3975101" y="1128714"/>
              <a:ext cx="3175" cy="3175"/>
            </a:xfrm>
            <a:custGeom>
              <a:avLst/>
              <a:gdLst>
                <a:gd name="T0" fmla="*/ 4 w 4"/>
                <a:gd name="T1" fmla="*/ 0 h 4"/>
                <a:gd name="T2" fmla="*/ 4 w 4"/>
                <a:gd name="T3" fmla="*/ 0 h 4"/>
                <a:gd name="T4" fmla="*/ 0 w 4"/>
                <a:gd name="T5" fmla="*/ 0 h 4"/>
                <a:gd name="T6" fmla="*/ 0 w 4"/>
                <a:gd name="T7" fmla="*/ 4 h 4"/>
                <a:gd name="T8" fmla="*/ 4 w 4"/>
                <a:gd name="T9" fmla="*/ 4 h 4"/>
                <a:gd name="T10" fmla="*/ 4 w 4"/>
                <a:gd name="T11" fmla="*/ 0 h 4"/>
              </a:gdLst>
              <a:ahLst/>
              <a:cxnLst>
                <a:cxn ang="0">
                  <a:pos x="T0" y="T1"/>
                </a:cxn>
                <a:cxn ang="0">
                  <a:pos x="T2" y="T3"/>
                </a:cxn>
                <a:cxn ang="0">
                  <a:pos x="T4" y="T5"/>
                </a:cxn>
                <a:cxn ang="0">
                  <a:pos x="T6" y="T7"/>
                </a:cxn>
                <a:cxn ang="0">
                  <a:pos x="T8" y="T9"/>
                </a:cxn>
                <a:cxn ang="0">
                  <a:pos x="T10" y="T11"/>
                </a:cxn>
              </a:cxnLst>
              <a:rect l="0" t="0" r="r" b="b"/>
              <a:pathLst>
                <a:path w="4" h="4">
                  <a:moveTo>
                    <a:pt x="4" y="0"/>
                  </a:moveTo>
                  <a:lnTo>
                    <a:pt x="4" y="0"/>
                  </a:lnTo>
                  <a:lnTo>
                    <a:pt x="0" y="0"/>
                  </a:lnTo>
                  <a:lnTo>
                    <a:pt x="0" y="4"/>
                  </a:lnTo>
                  <a:lnTo>
                    <a:pt x="4" y="4"/>
                  </a:lnTo>
                  <a:lnTo>
                    <a:pt x="4" y="0"/>
                  </a:lnTo>
                  <a:close/>
                </a:path>
              </a:pathLst>
            </a:custGeom>
            <a:grpFill/>
            <a:ln w="0">
              <a:noFill/>
              <a:prstDash val="solid"/>
              <a:round/>
              <a:headEnd/>
              <a:tailEnd/>
            </a:ln>
          </p:spPr>
          <p:txBody>
            <a:bodyPr/>
            <a:lstStyle/>
            <a:p>
              <a:pPr defTabSz="543689">
                <a:defRPr/>
              </a:pPr>
              <a:endParaRPr lang="zh-CN" altLang="en-US" sz="3201"/>
            </a:p>
          </p:txBody>
        </p:sp>
        <p:sp>
          <p:nvSpPr>
            <p:cNvPr id="240" name="Freeform 195"/>
            <p:cNvSpPr>
              <a:spLocks/>
            </p:cNvSpPr>
            <p:nvPr/>
          </p:nvSpPr>
          <p:spPr bwMode="auto">
            <a:xfrm>
              <a:off x="3975101" y="1133476"/>
              <a:ext cx="3175" cy="3175"/>
            </a:xfrm>
            <a:custGeom>
              <a:avLst/>
              <a:gdLst>
                <a:gd name="T0" fmla="*/ 4 w 4"/>
                <a:gd name="T1" fmla="*/ 0 h 4"/>
                <a:gd name="T2" fmla="*/ 4 w 4"/>
                <a:gd name="T3" fmla="*/ 0 h 4"/>
                <a:gd name="T4" fmla="*/ 0 w 4"/>
                <a:gd name="T5" fmla="*/ 0 h 4"/>
                <a:gd name="T6" fmla="*/ 0 w 4"/>
                <a:gd name="T7" fmla="*/ 4 h 4"/>
                <a:gd name="T8" fmla="*/ 4 w 4"/>
                <a:gd name="T9" fmla="*/ 4 h 4"/>
                <a:gd name="T10" fmla="*/ 4 w 4"/>
                <a:gd name="T11" fmla="*/ 0 h 4"/>
              </a:gdLst>
              <a:ahLst/>
              <a:cxnLst>
                <a:cxn ang="0">
                  <a:pos x="T0" y="T1"/>
                </a:cxn>
                <a:cxn ang="0">
                  <a:pos x="T2" y="T3"/>
                </a:cxn>
                <a:cxn ang="0">
                  <a:pos x="T4" y="T5"/>
                </a:cxn>
                <a:cxn ang="0">
                  <a:pos x="T6" y="T7"/>
                </a:cxn>
                <a:cxn ang="0">
                  <a:pos x="T8" y="T9"/>
                </a:cxn>
                <a:cxn ang="0">
                  <a:pos x="T10" y="T11"/>
                </a:cxn>
              </a:cxnLst>
              <a:rect l="0" t="0" r="r" b="b"/>
              <a:pathLst>
                <a:path w="4" h="4">
                  <a:moveTo>
                    <a:pt x="4" y="0"/>
                  </a:moveTo>
                  <a:lnTo>
                    <a:pt x="4" y="0"/>
                  </a:lnTo>
                  <a:lnTo>
                    <a:pt x="0" y="0"/>
                  </a:lnTo>
                  <a:lnTo>
                    <a:pt x="0" y="4"/>
                  </a:lnTo>
                  <a:lnTo>
                    <a:pt x="4" y="4"/>
                  </a:lnTo>
                  <a:lnTo>
                    <a:pt x="4" y="0"/>
                  </a:lnTo>
                  <a:close/>
                </a:path>
              </a:pathLst>
            </a:custGeom>
            <a:grpFill/>
            <a:ln w="0">
              <a:noFill/>
              <a:prstDash val="solid"/>
              <a:round/>
              <a:headEnd/>
              <a:tailEnd/>
            </a:ln>
          </p:spPr>
          <p:txBody>
            <a:bodyPr/>
            <a:lstStyle/>
            <a:p>
              <a:pPr defTabSz="543689">
                <a:defRPr/>
              </a:pPr>
              <a:endParaRPr lang="zh-CN" altLang="en-US" sz="3201"/>
            </a:p>
          </p:txBody>
        </p:sp>
        <p:sp>
          <p:nvSpPr>
            <p:cNvPr id="241" name="Freeform 196"/>
            <p:cNvSpPr>
              <a:spLocks noEditPoints="1"/>
            </p:cNvSpPr>
            <p:nvPr/>
          </p:nvSpPr>
          <p:spPr bwMode="auto">
            <a:xfrm>
              <a:off x="3832226" y="1119189"/>
              <a:ext cx="174625" cy="46038"/>
            </a:xfrm>
            <a:custGeom>
              <a:avLst/>
              <a:gdLst>
                <a:gd name="T0" fmla="*/ 198 w 205"/>
                <a:gd name="T1" fmla="*/ 25 h 53"/>
                <a:gd name="T2" fmla="*/ 198 w 205"/>
                <a:gd name="T3" fmla="*/ 25 h 53"/>
                <a:gd name="T4" fmla="*/ 110 w 205"/>
                <a:gd name="T5" fmla="*/ 25 h 53"/>
                <a:gd name="T6" fmla="*/ 110 w 205"/>
                <a:gd name="T7" fmla="*/ 22 h 53"/>
                <a:gd name="T8" fmla="*/ 165 w 205"/>
                <a:gd name="T9" fmla="*/ 22 h 53"/>
                <a:gd name="T10" fmla="*/ 165 w 205"/>
                <a:gd name="T11" fmla="*/ 3 h 53"/>
                <a:gd name="T12" fmla="*/ 198 w 205"/>
                <a:gd name="T13" fmla="*/ 3 h 53"/>
                <a:gd name="T14" fmla="*/ 198 w 205"/>
                <a:gd name="T15" fmla="*/ 25 h 53"/>
                <a:gd name="T16" fmla="*/ 198 w 205"/>
                <a:gd name="T17" fmla="*/ 50 h 53"/>
                <a:gd name="T18" fmla="*/ 198 w 205"/>
                <a:gd name="T19" fmla="*/ 50 h 53"/>
                <a:gd name="T20" fmla="*/ 110 w 205"/>
                <a:gd name="T21" fmla="*/ 50 h 53"/>
                <a:gd name="T22" fmla="*/ 110 w 205"/>
                <a:gd name="T23" fmla="*/ 47 h 53"/>
                <a:gd name="T24" fmla="*/ 165 w 205"/>
                <a:gd name="T25" fmla="*/ 47 h 53"/>
                <a:gd name="T26" fmla="*/ 165 w 205"/>
                <a:gd name="T27" fmla="*/ 28 h 53"/>
                <a:gd name="T28" fmla="*/ 198 w 205"/>
                <a:gd name="T29" fmla="*/ 28 h 53"/>
                <a:gd name="T30" fmla="*/ 198 w 205"/>
                <a:gd name="T31" fmla="*/ 50 h 53"/>
                <a:gd name="T32" fmla="*/ 0 w 205"/>
                <a:gd name="T33" fmla="*/ 53 h 53"/>
                <a:gd name="T34" fmla="*/ 0 w 205"/>
                <a:gd name="T35" fmla="*/ 53 h 53"/>
                <a:gd name="T36" fmla="*/ 205 w 205"/>
                <a:gd name="T37" fmla="*/ 53 h 53"/>
                <a:gd name="T38" fmla="*/ 205 w 205"/>
                <a:gd name="T39" fmla="*/ 0 h 53"/>
                <a:gd name="T40" fmla="*/ 0 w 205"/>
                <a:gd name="T41" fmla="*/ 0 h 53"/>
                <a:gd name="T42" fmla="*/ 0 w 205"/>
                <a:gd name="T43" fmla="*/ 5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05" h="53">
                  <a:moveTo>
                    <a:pt x="198" y="25"/>
                  </a:moveTo>
                  <a:lnTo>
                    <a:pt x="198" y="25"/>
                  </a:lnTo>
                  <a:lnTo>
                    <a:pt x="110" y="25"/>
                  </a:lnTo>
                  <a:lnTo>
                    <a:pt x="110" y="22"/>
                  </a:lnTo>
                  <a:lnTo>
                    <a:pt x="165" y="22"/>
                  </a:lnTo>
                  <a:lnTo>
                    <a:pt x="165" y="3"/>
                  </a:lnTo>
                  <a:lnTo>
                    <a:pt x="198" y="3"/>
                  </a:lnTo>
                  <a:lnTo>
                    <a:pt x="198" y="25"/>
                  </a:lnTo>
                  <a:close/>
                  <a:moveTo>
                    <a:pt x="198" y="50"/>
                  </a:moveTo>
                  <a:lnTo>
                    <a:pt x="198" y="50"/>
                  </a:lnTo>
                  <a:lnTo>
                    <a:pt x="110" y="50"/>
                  </a:lnTo>
                  <a:lnTo>
                    <a:pt x="110" y="47"/>
                  </a:lnTo>
                  <a:lnTo>
                    <a:pt x="165" y="47"/>
                  </a:lnTo>
                  <a:lnTo>
                    <a:pt x="165" y="28"/>
                  </a:lnTo>
                  <a:lnTo>
                    <a:pt x="198" y="28"/>
                  </a:lnTo>
                  <a:lnTo>
                    <a:pt x="198" y="50"/>
                  </a:lnTo>
                  <a:close/>
                  <a:moveTo>
                    <a:pt x="0" y="53"/>
                  </a:moveTo>
                  <a:lnTo>
                    <a:pt x="0" y="53"/>
                  </a:lnTo>
                  <a:lnTo>
                    <a:pt x="205" y="53"/>
                  </a:lnTo>
                  <a:lnTo>
                    <a:pt x="205" y="0"/>
                  </a:lnTo>
                  <a:lnTo>
                    <a:pt x="0" y="0"/>
                  </a:lnTo>
                  <a:lnTo>
                    <a:pt x="0" y="53"/>
                  </a:lnTo>
                  <a:close/>
                </a:path>
              </a:pathLst>
            </a:custGeom>
            <a:grpFill/>
            <a:ln w="0">
              <a:noFill/>
              <a:prstDash val="solid"/>
              <a:round/>
              <a:headEnd/>
              <a:tailEnd/>
            </a:ln>
          </p:spPr>
          <p:txBody>
            <a:bodyPr/>
            <a:lstStyle/>
            <a:p>
              <a:pPr defTabSz="543689">
                <a:defRPr/>
              </a:pPr>
              <a:endParaRPr lang="zh-CN" altLang="en-US" sz="3201"/>
            </a:p>
          </p:txBody>
        </p:sp>
        <p:sp>
          <p:nvSpPr>
            <p:cNvPr id="242" name="Freeform 197"/>
            <p:cNvSpPr>
              <a:spLocks/>
            </p:cNvSpPr>
            <p:nvPr/>
          </p:nvSpPr>
          <p:spPr bwMode="auto">
            <a:xfrm>
              <a:off x="4156076" y="1149351"/>
              <a:ext cx="4763" cy="4763"/>
            </a:xfrm>
            <a:custGeom>
              <a:avLst/>
              <a:gdLst>
                <a:gd name="T0" fmla="*/ 5 w 5"/>
                <a:gd name="T1" fmla="*/ 0 h 4"/>
                <a:gd name="T2" fmla="*/ 5 w 5"/>
                <a:gd name="T3" fmla="*/ 0 h 4"/>
                <a:gd name="T4" fmla="*/ 0 w 5"/>
                <a:gd name="T5" fmla="*/ 0 h 4"/>
                <a:gd name="T6" fmla="*/ 0 w 5"/>
                <a:gd name="T7" fmla="*/ 4 h 4"/>
                <a:gd name="T8" fmla="*/ 5 w 5"/>
                <a:gd name="T9" fmla="*/ 4 h 4"/>
                <a:gd name="T10" fmla="*/ 5 w 5"/>
                <a:gd name="T11" fmla="*/ 0 h 4"/>
              </a:gdLst>
              <a:ahLst/>
              <a:cxnLst>
                <a:cxn ang="0">
                  <a:pos x="T0" y="T1"/>
                </a:cxn>
                <a:cxn ang="0">
                  <a:pos x="T2" y="T3"/>
                </a:cxn>
                <a:cxn ang="0">
                  <a:pos x="T4" y="T5"/>
                </a:cxn>
                <a:cxn ang="0">
                  <a:pos x="T6" y="T7"/>
                </a:cxn>
                <a:cxn ang="0">
                  <a:pos x="T8" y="T9"/>
                </a:cxn>
                <a:cxn ang="0">
                  <a:pos x="T10" y="T11"/>
                </a:cxn>
              </a:cxnLst>
              <a:rect l="0" t="0" r="r" b="b"/>
              <a:pathLst>
                <a:path w="5" h="4">
                  <a:moveTo>
                    <a:pt x="5" y="0"/>
                  </a:moveTo>
                  <a:lnTo>
                    <a:pt x="5" y="0"/>
                  </a:lnTo>
                  <a:lnTo>
                    <a:pt x="0" y="0"/>
                  </a:lnTo>
                  <a:lnTo>
                    <a:pt x="0" y="4"/>
                  </a:lnTo>
                  <a:lnTo>
                    <a:pt x="5" y="4"/>
                  </a:lnTo>
                  <a:lnTo>
                    <a:pt x="5" y="0"/>
                  </a:lnTo>
                  <a:close/>
                </a:path>
              </a:pathLst>
            </a:custGeom>
            <a:grpFill/>
            <a:ln w="0">
              <a:noFill/>
              <a:prstDash val="solid"/>
              <a:round/>
              <a:headEnd/>
              <a:tailEnd/>
            </a:ln>
          </p:spPr>
          <p:txBody>
            <a:bodyPr/>
            <a:lstStyle/>
            <a:p>
              <a:pPr defTabSz="543689">
                <a:defRPr/>
              </a:pPr>
              <a:endParaRPr lang="zh-CN" altLang="en-US" sz="3201"/>
            </a:p>
          </p:txBody>
        </p:sp>
        <p:sp>
          <p:nvSpPr>
            <p:cNvPr id="243" name="Freeform 198"/>
            <p:cNvSpPr>
              <a:spLocks/>
            </p:cNvSpPr>
            <p:nvPr/>
          </p:nvSpPr>
          <p:spPr bwMode="auto">
            <a:xfrm>
              <a:off x="4156076" y="1123951"/>
              <a:ext cx="4763" cy="3175"/>
            </a:xfrm>
            <a:custGeom>
              <a:avLst/>
              <a:gdLst>
                <a:gd name="T0" fmla="*/ 5 w 5"/>
                <a:gd name="T1" fmla="*/ 0 h 3"/>
                <a:gd name="T2" fmla="*/ 5 w 5"/>
                <a:gd name="T3" fmla="*/ 0 h 3"/>
                <a:gd name="T4" fmla="*/ 0 w 5"/>
                <a:gd name="T5" fmla="*/ 0 h 3"/>
                <a:gd name="T6" fmla="*/ 0 w 5"/>
                <a:gd name="T7" fmla="*/ 3 h 3"/>
                <a:gd name="T8" fmla="*/ 5 w 5"/>
                <a:gd name="T9" fmla="*/ 3 h 3"/>
                <a:gd name="T10" fmla="*/ 5 w 5"/>
                <a:gd name="T11" fmla="*/ 0 h 3"/>
              </a:gdLst>
              <a:ahLst/>
              <a:cxnLst>
                <a:cxn ang="0">
                  <a:pos x="T0" y="T1"/>
                </a:cxn>
                <a:cxn ang="0">
                  <a:pos x="T2" y="T3"/>
                </a:cxn>
                <a:cxn ang="0">
                  <a:pos x="T4" y="T5"/>
                </a:cxn>
                <a:cxn ang="0">
                  <a:pos x="T6" y="T7"/>
                </a:cxn>
                <a:cxn ang="0">
                  <a:pos x="T8" y="T9"/>
                </a:cxn>
                <a:cxn ang="0">
                  <a:pos x="T10" y="T11"/>
                </a:cxn>
              </a:cxnLst>
              <a:rect l="0" t="0" r="r" b="b"/>
              <a:pathLst>
                <a:path w="5" h="3">
                  <a:moveTo>
                    <a:pt x="5" y="0"/>
                  </a:moveTo>
                  <a:lnTo>
                    <a:pt x="5" y="0"/>
                  </a:lnTo>
                  <a:lnTo>
                    <a:pt x="0" y="0"/>
                  </a:lnTo>
                  <a:lnTo>
                    <a:pt x="0" y="3"/>
                  </a:lnTo>
                  <a:lnTo>
                    <a:pt x="5" y="3"/>
                  </a:lnTo>
                  <a:lnTo>
                    <a:pt x="5" y="0"/>
                  </a:lnTo>
                  <a:close/>
                </a:path>
              </a:pathLst>
            </a:custGeom>
            <a:grpFill/>
            <a:ln w="0">
              <a:noFill/>
              <a:prstDash val="solid"/>
              <a:round/>
              <a:headEnd/>
              <a:tailEnd/>
            </a:ln>
          </p:spPr>
          <p:txBody>
            <a:bodyPr/>
            <a:lstStyle/>
            <a:p>
              <a:pPr defTabSz="543689">
                <a:defRPr/>
              </a:pPr>
              <a:endParaRPr lang="zh-CN" altLang="en-US" sz="3201"/>
            </a:p>
          </p:txBody>
        </p:sp>
        <p:sp>
          <p:nvSpPr>
            <p:cNvPr id="244" name="Freeform 199"/>
            <p:cNvSpPr>
              <a:spLocks/>
            </p:cNvSpPr>
            <p:nvPr/>
          </p:nvSpPr>
          <p:spPr bwMode="auto">
            <a:xfrm>
              <a:off x="4156076" y="1144589"/>
              <a:ext cx="4763" cy="3175"/>
            </a:xfrm>
            <a:custGeom>
              <a:avLst/>
              <a:gdLst>
                <a:gd name="T0" fmla="*/ 5 w 5"/>
                <a:gd name="T1" fmla="*/ 0 h 4"/>
                <a:gd name="T2" fmla="*/ 5 w 5"/>
                <a:gd name="T3" fmla="*/ 0 h 4"/>
                <a:gd name="T4" fmla="*/ 0 w 5"/>
                <a:gd name="T5" fmla="*/ 0 h 4"/>
                <a:gd name="T6" fmla="*/ 0 w 5"/>
                <a:gd name="T7" fmla="*/ 4 h 4"/>
                <a:gd name="T8" fmla="*/ 5 w 5"/>
                <a:gd name="T9" fmla="*/ 4 h 4"/>
                <a:gd name="T10" fmla="*/ 5 w 5"/>
                <a:gd name="T11" fmla="*/ 0 h 4"/>
              </a:gdLst>
              <a:ahLst/>
              <a:cxnLst>
                <a:cxn ang="0">
                  <a:pos x="T0" y="T1"/>
                </a:cxn>
                <a:cxn ang="0">
                  <a:pos x="T2" y="T3"/>
                </a:cxn>
                <a:cxn ang="0">
                  <a:pos x="T4" y="T5"/>
                </a:cxn>
                <a:cxn ang="0">
                  <a:pos x="T6" y="T7"/>
                </a:cxn>
                <a:cxn ang="0">
                  <a:pos x="T8" y="T9"/>
                </a:cxn>
                <a:cxn ang="0">
                  <a:pos x="T10" y="T11"/>
                </a:cxn>
              </a:cxnLst>
              <a:rect l="0" t="0" r="r" b="b"/>
              <a:pathLst>
                <a:path w="5" h="4">
                  <a:moveTo>
                    <a:pt x="5" y="0"/>
                  </a:moveTo>
                  <a:lnTo>
                    <a:pt x="5" y="0"/>
                  </a:lnTo>
                  <a:lnTo>
                    <a:pt x="0" y="0"/>
                  </a:lnTo>
                  <a:lnTo>
                    <a:pt x="0" y="4"/>
                  </a:lnTo>
                  <a:lnTo>
                    <a:pt x="5" y="4"/>
                  </a:lnTo>
                  <a:lnTo>
                    <a:pt x="5" y="0"/>
                  </a:lnTo>
                  <a:close/>
                </a:path>
              </a:pathLst>
            </a:custGeom>
            <a:grpFill/>
            <a:ln w="0">
              <a:noFill/>
              <a:prstDash val="solid"/>
              <a:round/>
              <a:headEnd/>
              <a:tailEnd/>
            </a:ln>
          </p:spPr>
          <p:txBody>
            <a:bodyPr/>
            <a:lstStyle/>
            <a:p>
              <a:pPr defTabSz="543689">
                <a:defRPr/>
              </a:pPr>
              <a:endParaRPr lang="zh-CN" altLang="en-US" sz="3201"/>
            </a:p>
          </p:txBody>
        </p:sp>
        <p:sp>
          <p:nvSpPr>
            <p:cNvPr id="245" name="Freeform 200"/>
            <p:cNvSpPr>
              <a:spLocks/>
            </p:cNvSpPr>
            <p:nvPr/>
          </p:nvSpPr>
          <p:spPr bwMode="auto">
            <a:xfrm>
              <a:off x="4156076" y="1155701"/>
              <a:ext cx="4763" cy="3175"/>
            </a:xfrm>
            <a:custGeom>
              <a:avLst/>
              <a:gdLst>
                <a:gd name="T0" fmla="*/ 5 w 5"/>
                <a:gd name="T1" fmla="*/ 0 h 4"/>
                <a:gd name="T2" fmla="*/ 5 w 5"/>
                <a:gd name="T3" fmla="*/ 0 h 4"/>
                <a:gd name="T4" fmla="*/ 0 w 5"/>
                <a:gd name="T5" fmla="*/ 0 h 4"/>
                <a:gd name="T6" fmla="*/ 0 w 5"/>
                <a:gd name="T7" fmla="*/ 4 h 4"/>
                <a:gd name="T8" fmla="*/ 5 w 5"/>
                <a:gd name="T9" fmla="*/ 4 h 4"/>
                <a:gd name="T10" fmla="*/ 5 w 5"/>
                <a:gd name="T11" fmla="*/ 0 h 4"/>
              </a:gdLst>
              <a:ahLst/>
              <a:cxnLst>
                <a:cxn ang="0">
                  <a:pos x="T0" y="T1"/>
                </a:cxn>
                <a:cxn ang="0">
                  <a:pos x="T2" y="T3"/>
                </a:cxn>
                <a:cxn ang="0">
                  <a:pos x="T4" y="T5"/>
                </a:cxn>
                <a:cxn ang="0">
                  <a:pos x="T6" y="T7"/>
                </a:cxn>
                <a:cxn ang="0">
                  <a:pos x="T8" y="T9"/>
                </a:cxn>
                <a:cxn ang="0">
                  <a:pos x="T10" y="T11"/>
                </a:cxn>
              </a:cxnLst>
              <a:rect l="0" t="0" r="r" b="b"/>
              <a:pathLst>
                <a:path w="5" h="4">
                  <a:moveTo>
                    <a:pt x="5" y="0"/>
                  </a:moveTo>
                  <a:lnTo>
                    <a:pt x="5" y="0"/>
                  </a:lnTo>
                  <a:lnTo>
                    <a:pt x="0" y="0"/>
                  </a:lnTo>
                  <a:lnTo>
                    <a:pt x="0" y="4"/>
                  </a:lnTo>
                  <a:lnTo>
                    <a:pt x="5" y="4"/>
                  </a:lnTo>
                  <a:lnTo>
                    <a:pt x="5" y="0"/>
                  </a:lnTo>
                  <a:close/>
                </a:path>
              </a:pathLst>
            </a:custGeom>
            <a:grpFill/>
            <a:ln w="0">
              <a:noFill/>
              <a:prstDash val="solid"/>
              <a:round/>
              <a:headEnd/>
              <a:tailEnd/>
            </a:ln>
          </p:spPr>
          <p:txBody>
            <a:bodyPr/>
            <a:lstStyle/>
            <a:p>
              <a:pPr defTabSz="543689">
                <a:defRPr/>
              </a:pPr>
              <a:endParaRPr lang="zh-CN" altLang="en-US" sz="3201"/>
            </a:p>
          </p:txBody>
        </p:sp>
        <p:sp>
          <p:nvSpPr>
            <p:cNvPr id="246" name="Freeform 201"/>
            <p:cNvSpPr>
              <a:spLocks/>
            </p:cNvSpPr>
            <p:nvPr/>
          </p:nvSpPr>
          <p:spPr bwMode="auto">
            <a:xfrm>
              <a:off x="4156076" y="1128714"/>
              <a:ext cx="4763" cy="3175"/>
            </a:xfrm>
            <a:custGeom>
              <a:avLst/>
              <a:gdLst>
                <a:gd name="T0" fmla="*/ 5 w 5"/>
                <a:gd name="T1" fmla="*/ 0 h 4"/>
                <a:gd name="T2" fmla="*/ 5 w 5"/>
                <a:gd name="T3" fmla="*/ 0 h 4"/>
                <a:gd name="T4" fmla="*/ 0 w 5"/>
                <a:gd name="T5" fmla="*/ 0 h 4"/>
                <a:gd name="T6" fmla="*/ 0 w 5"/>
                <a:gd name="T7" fmla="*/ 4 h 4"/>
                <a:gd name="T8" fmla="*/ 5 w 5"/>
                <a:gd name="T9" fmla="*/ 4 h 4"/>
                <a:gd name="T10" fmla="*/ 5 w 5"/>
                <a:gd name="T11" fmla="*/ 0 h 4"/>
              </a:gdLst>
              <a:ahLst/>
              <a:cxnLst>
                <a:cxn ang="0">
                  <a:pos x="T0" y="T1"/>
                </a:cxn>
                <a:cxn ang="0">
                  <a:pos x="T2" y="T3"/>
                </a:cxn>
                <a:cxn ang="0">
                  <a:pos x="T4" y="T5"/>
                </a:cxn>
                <a:cxn ang="0">
                  <a:pos x="T6" y="T7"/>
                </a:cxn>
                <a:cxn ang="0">
                  <a:pos x="T8" y="T9"/>
                </a:cxn>
                <a:cxn ang="0">
                  <a:pos x="T10" y="T11"/>
                </a:cxn>
              </a:cxnLst>
              <a:rect l="0" t="0" r="r" b="b"/>
              <a:pathLst>
                <a:path w="5" h="4">
                  <a:moveTo>
                    <a:pt x="5" y="0"/>
                  </a:moveTo>
                  <a:lnTo>
                    <a:pt x="5" y="0"/>
                  </a:lnTo>
                  <a:lnTo>
                    <a:pt x="0" y="0"/>
                  </a:lnTo>
                  <a:lnTo>
                    <a:pt x="0" y="4"/>
                  </a:lnTo>
                  <a:lnTo>
                    <a:pt x="5" y="4"/>
                  </a:lnTo>
                  <a:lnTo>
                    <a:pt x="5" y="0"/>
                  </a:lnTo>
                  <a:close/>
                </a:path>
              </a:pathLst>
            </a:custGeom>
            <a:grpFill/>
            <a:ln w="0">
              <a:noFill/>
              <a:prstDash val="solid"/>
              <a:round/>
              <a:headEnd/>
              <a:tailEnd/>
            </a:ln>
          </p:spPr>
          <p:txBody>
            <a:bodyPr/>
            <a:lstStyle/>
            <a:p>
              <a:pPr defTabSz="543689">
                <a:defRPr/>
              </a:pPr>
              <a:endParaRPr lang="zh-CN" altLang="en-US" sz="3201"/>
            </a:p>
          </p:txBody>
        </p:sp>
        <p:sp>
          <p:nvSpPr>
            <p:cNvPr id="247" name="Freeform 202"/>
            <p:cNvSpPr>
              <a:spLocks/>
            </p:cNvSpPr>
            <p:nvPr/>
          </p:nvSpPr>
          <p:spPr bwMode="auto">
            <a:xfrm>
              <a:off x="4156076" y="1133476"/>
              <a:ext cx="4763" cy="3175"/>
            </a:xfrm>
            <a:custGeom>
              <a:avLst/>
              <a:gdLst>
                <a:gd name="T0" fmla="*/ 5 w 5"/>
                <a:gd name="T1" fmla="*/ 0 h 4"/>
                <a:gd name="T2" fmla="*/ 5 w 5"/>
                <a:gd name="T3" fmla="*/ 0 h 4"/>
                <a:gd name="T4" fmla="*/ 0 w 5"/>
                <a:gd name="T5" fmla="*/ 0 h 4"/>
                <a:gd name="T6" fmla="*/ 0 w 5"/>
                <a:gd name="T7" fmla="*/ 4 h 4"/>
                <a:gd name="T8" fmla="*/ 5 w 5"/>
                <a:gd name="T9" fmla="*/ 4 h 4"/>
                <a:gd name="T10" fmla="*/ 5 w 5"/>
                <a:gd name="T11" fmla="*/ 0 h 4"/>
              </a:gdLst>
              <a:ahLst/>
              <a:cxnLst>
                <a:cxn ang="0">
                  <a:pos x="T0" y="T1"/>
                </a:cxn>
                <a:cxn ang="0">
                  <a:pos x="T2" y="T3"/>
                </a:cxn>
                <a:cxn ang="0">
                  <a:pos x="T4" y="T5"/>
                </a:cxn>
                <a:cxn ang="0">
                  <a:pos x="T6" y="T7"/>
                </a:cxn>
                <a:cxn ang="0">
                  <a:pos x="T8" y="T9"/>
                </a:cxn>
                <a:cxn ang="0">
                  <a:pos x="T10" y="T11"/>
                </a:cxn>
              </a:cxnLst>
              <a:rect l="0" t="0" r="r" b="b"/>
              <a:pathLst>
                <a:path w="5" h="4">
                  <a:moveTo>
                    <a:pt x="5" y="0"/>
                  </a:moveTo>
                  <a:lnTo>
                    <a:pt x="5" y="0"/>
                  </a:lnTo>
                  <a:lnTo>
                    <a:pt x="0" y="0"/>
                  </a:lnTo>
                  <a:lnTo>
                    <a:pt x="0" y="4"/>
                  </a:lnTo>
                  <a:lnTo>
                    <a:pt x="5" y="4"/>
                  </a:lnTo>
                  <a:lnTo>
                    <a:pt x="5" y="0"/>
                  </a:lnTo>
                  <a:close/>
                </a:path>
              </a:pathLst>
            </a:custGeom>
            <a:grpFill/>
            <a:ln w="0">
              <a:noFill/>
              <a:prstDash val="solid"/>
              <a:round/>
              <a:headEnd/>
              <a:tailEnd/>
            </a:ln>
          </p:spPr>
          <p:txBody>
            <a:bodyPr/>
            <a:lstStyle/>
            <a:p>
              <a:pPr defTabSz="543689">
                <a:defRPr/>
              </a:pPr>
              <a:endParaRPr lang="zh-CN" altLang="en-US" sz="3201"/>
            </a:p>
          </p:txBody>
        </p:sp>
        <p:sp>
          <p:nvSpPr>
            <p:cNvPr id="248" name="Freeform 203"/>
            <p:cNvSpPr>
              <a:spLocks noEditPoints="1"/>
            </p:cNvSpPr>
            <p:nvPr/>
          </p:nvSpPr>
          <p:spPr bwMode="auto">
            <a:xfrm>
              <a:off x="4013201" y="1119189"/>
              <a:ext cx="174625" cy="46038"/>
            </a:xfrm>
            <a:custGeom>
              <a:avLst/>
              <a:gdLst>
                <a:gd name="T0" fmla="*/ 198 w 204"/>
                <a:gd name="T1" fmla="*/ 25 h 53"/>
                <a:gd name="T2" fmla="*/ 198 w 204"/>
                <a:gd name="T3" fmla="*/ 25 h 53"/>
                <a:gd name="T4" fmla="*/ 110 w 204"/>
                <a:gd name="T5" fmla="*/ 25 h 53"/>
                <a:gd name="T6" fmla="*/ 110 w 204"/>
                <a:gd name="T7" fmla="*/ 22 h 53"/>
                <a:gd name="T8" fmla="*/ 164 w 204"/>
                <a:gd name="T9" fmla="*/ 22 h 53"/>
                <a:gd name="T10" fmla="*/ 164 w 204"/>
                <a:gd name="T11" fmla="*/ 3 h 53"/>
                <a:gd name="T12" fmla="*/ 198 w 204"/>
                <a:gd name="T13" fmla="*/ 3 h 53"/>
                <a:gd name="T14" fmla="*/ 198 w 204"/>
                <a:gd name="T15" fmla="*/ 25 h 53"/>
                <a:gd name="T16" fmla="*/ 198 w 204"/>
                <a:gd name="T17" fmla="*/ 50 h 53"/>
                <a:gd name="T18" fmla="*/ 198 w 204"/>
                <a:gd name="T19" fmla="*/ 50 h 53"/>
                <a:gd name="T20" fmla="*/ 110 w 204"/>
                <a:gd name="T21" fmla="*/ 50 h 53"/>
                <a:gd name="T22" fmla="*/ 110 w 204"/>
                <a:gd name="T23" fmla="*/ 47 h 53"/>
                <a:gd name="T24" fmla="*/ 164 w 204"/>
                <a:gd name="T25" fmla="*/ 47 h 53"/>
                <a:gd name="T26" fmla="*/ 164 w 204"/>
                <a:gd name="T27" fmla="*/ 28 h 53"/>
                <a:gd name="T28" fmla="*/ 198 w 204"/>
                <a:gd name="T29" fmla="*/ 28 h 53"/>
                <a:gd name="T30" fmla="*/ 198 w 204"/>
                <a:gd name="T31" fmla="*/ 50 h 53"/>
                <a:gd name="T32" fmla="*/ 0 w 204"/>
                <a:gd name="T33" fmla="*/ 53 h 53"/>
                <a:gd name="T34" fmla="*/ 0 w 204"/>
                <a:gd name="T35" fmla="*/ 53 h 53"/>
                <a:gd name="T36" fmla="*/ 204 w 204"/>
                <a:gd name="T37" fmla="*/ 53 h 53"/>
                <a:gd name="T38" fmla="*/ 204 w 204"/>
                <a:gd name="T39" fmla="*/ 0 h 53"/>
                <a:gd name="T40" fmla="*/ 0 w 204"/>
                <a:gd name="T41" fmla="*/ 0 h 53"/>
                <a:gd name="T42" fmla="*/ 0 w 204"/>
                <a:gd name="T43" fmla="*/ 5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04" h="53">
                  <a:moveTo>
                    <a:pt x="198" y="25"/>
                  </a:moveTo>
                  <a:lnTo>
                    <a:pt x="198" y="25"/>
                  </a:lnTo>
                  <a:lnTo>
                    <a:pt x="110" y="25"/>
                  </a:lnTo>
                  <a:lnTo>
                    <a:pt x="110" y="22"/>
                  </a:lnTo>
                  <a:lnTo>
                    <a:pt x="164" y="22"/>
                  </a:lnTo>
                  <a:lnTo>
                    <a:pt x="164" y="3"/>
                  </a:lnTo>
                  <a:lnTo>
                    <a:pt x="198" y="3"/>
                  </a:lnTo>
                  <a:lnTo>
                    <a:pt x="198" y="25"/>
                  </a:lnTo>
                  <a:close/>
                  <a:moveTo>
                    <a:pt x="198" y="50"/>
                  </a:moveTo>
                  <a:lnTo>
                    <a:pt x="198" y="50"/>
                  </a:lnTo>
                  <a:lnTo>
                    <a:pt x="110" y="50"/>
                  </a:lnTo>
                  <a:lnTo>
                    <a:pt x="110" y="47"/>
                  </a:lnTo>
                  <a:lnTo>
                    <a:pt x="164" y="47"/>
                  </a:lnTo>
                  <a:lnTo>
                    <a:pt x="164" y="28"/>
                  </a:lnTo>
                  <a:lnTo>
                    <a:pt x="198" y="28"/>
                  </a:lnTo>
                  <a:lnTo>
                    <a:pt x="198" y="50"/>
                  </a:lnTo>
                  <a:close/>
                  <a:moveTo>
                    <a:pt x="0" y="53"/>
                  </a:moveTo>
                  <a:lnTo>
                    <a:pt x="0" y="53"/>
                  </a:lnTo>
                  <a:lnTo>
                    <a:pt x="204" y="53"/>
                  </a:lnTo>
                  <a:lnTo>
                    <a:pt x="204" y="0"/>
                  </a:lnTo>
                  <a:lnTo>
                    <a:pt x="0" y="0"/>
                  </a:lnTo>
                  <a:lnTo>
                    <a:pt x="0" y="53"/>
                  </a:lnTo>
                  <a:close/>
                </a:path>
              </a:pathLst>
            </a:custGeom>
            <a:grpFill/>
            <a:ln w="0">
              <a:noFill/>
              <a:prstDash val="solid"/>
              <a:round/>
              <a:headEnd/>
              <a:tailEnd/>
            </a:ln>
          </p:spPr>
          <p:txBody>
            <a:bodyPr/>
            <a:lstStyle/>
            <a:p>
              <a:pPr defTabSz="543689">
                <a:defRPr/>
              </a:pPr>
              <a:endParaRPr lang="zh-CN" altLang="en-US" sz="3201"/>
            </a:p>
          </p:txBody>
        </p:sp>
      </p:grpSp>
      <p:grpSp>
        <p:nvGrpSpPr>
          <p:cNvPr id="249" name="组合 18398"/>
          <p:cNvGrpSpPr/>
          <p:nvPr/>
        </p:nvGrpSpPr>
        <p:grpSpPr>
          <a:xfrm>
            <a:off x="10091222" y="4800428"/>
            <a:ext cx="548263" cy="563274"/>
            <a:chOff x="3794126" y="714376"/>
            <a:chExt cx="431800" cy="512763"/>
          </a:xfrm>
          <a:solidFill>
            <a:srgbClr val="3C3C3B"/>
          </a:solidFill>
        </p:grpSpPr>
        <p:sp>
          <p:nvSpPr>
            <p:cNvPr id="250" name="Freeform 85"/>
            <p:cNvSpPr>
              <a:spLocks/>
            </p:cNvSpPr>
            <p:nvPr/>
          </p:nvSpPr>
          <p:spPr bwMode="auto">
            <a:xfrm>
              <a:off x="3794126" y="714376"/>
              <a:ext cx="431800" cy="500063"/>
            </a:xfrm>
            <a:custGeom>
              <a:avLst/>
              <a:gdLst>
                <a:gd name="T0" fmla="*/ 498 w 508"/>
                <a:gd name="T1" fmla="*/ 586 h 586"/>
                <a:gd name="T2" fmla="*/ 498 w 508"/>
                <a:gd name="T3" fmla="*/ 586 h 586"/>
                <a:gd name="T4" fmla="*/ 390 w 508"/>
                <a:gd name="T5" fmla="*/ 586 h 586"/>
                <a:gd name="T6" fmla="*/ 390 w 508"/>
                <a:gd name="T7" fmla="*/ 566 h 586"/>
                <a:gd name="T8" fmla="*/ 488 w 508"/>
                <a:gd name="T9" fmla="*/ 566 h 586"/>
                <a:gd name="T10" fmla="*/ 488 w 508"/>
                <a:gd name="T11" fmla="*/ 20 h 586"/>
                <a:gd name="T12" fmla="*/ 20 w 508"/>
                <a:gd name="T13" fmla="*/ 20 h 586"/>
                <a:gd name="T14" fmla="*/ 20 w 508"/>
                <a:gd name="T15" fmla="*/ 566 h 586"/>
                <a:gd name="T16" fmla="*/ 344 w 508"/>
                <a:gd name="T17" fmla="*/ 566 h 586"/>
                <a:gd name="T18" fmla="*/ 344 w 508"/>
                <a:gd name="T19" fmla="*/ 586 h 586"/>
                <a:gd name="T20" fmla="*/ 10 w 508"/>
                <a:gd name="T21" fmla="*/ 586 h 586"/>
                <a:gd name="T22" fmla="*/ 0 w 508"/>
                <a:gd name="T23" fmla="*/ 576 h 586"/>
                <a:gd name="T24" fmla="*/ 0 w 508"/>
                <a:gd name="T25" fmla="*/ 10 h 586"/>
                <a:gd name="T26" fmla="*/ 10 w 508"/>
                <a:gd name="T27" fmla="*/ 0 h 586"/>
                <a:gd name="T28" fmla="*/ 498 w 508"/>
                <a:gd name="T29" fmla="*/ 0 h 586"/>
                <a:gd name="T30" fmla="*/ 508 w 508"/>
                <a:gd name="T31" fmla="*/ 10 h 586"/>
                <a:gd name="T32" fmla="*/ 508 w 508"/>
                <a:gd name="T33" fmla="*/ 576 h 586"/>
                <a:gd name="T34" fmla="*/ 498 w 508"/>
                <a:gd name="T35" fmla="*/ 586 h 5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08" h="586">
                  <a:moveTo>
                    <a:pt x="498" y="586"/>
                  </a:moveTo>
                  <a:lnTo>
                    <a:pt x="498" y="586"/>
                  </a:lnTo>
                  <a:lnTo>
                    <a:pt x="390" y="586"/>
                  </a:lnTo>
                  <a:lnTo>
                    <a:pt x="390" y="566"/>
                  </a:lnTo>
                  <a:lnTo>
                    <a:pt x="488" y="566"/>
                  </a:lnTo>
                  <a:lnTo>
                    <a:pt x="488" y="20"/>
                  </a:lnTo>
                  <a:lnTo>
                    <a:pt x="20" y="20"/>
                  </a:lnTo>
                  <a:lnTo>
                    <a:pt x="20" y="566"/>
                  </a:lnTo>
                  <a:lnTo>
                    <a:pt x="344" y="566"/>
                  </a:lnTo>
                  <a:lnTo>
                    <a:pt x="344" y="586"/>
                  </a:lnTo>
                  <a:lnTo>
                    <a:pt x="10" y="586"/>
                  </a:lnTo>
                  <a:cubicBezTo>
                    <a:pt x="4" y="586"/>
                    <a:pt x="0" y="581"/>
                    <a:pt x="0" y="576"/>
                  </a:cubicBezTo>
                  <a:lnTo>
                    <a:pt x="0" y="10"/>
                  </a:lnTo>
                  <a:cubicBezTo>
                    <a:pt x="0" y="5"/>
                    <a:pt x="4" y="0"/>
                    <a:pt x="10" y="0"/>
                  </a:cubicBezTo>
                  <a:lnTo>
                    <a:pt x="498" y="0"/>
                  </a:lnTo>
                  <a:cubicBezTo>
                    <a:pt x="503" y="0"/>
                    <a:pt x="508" y="5"/>
                    <a:pt x="508" y="10"/>
                  </a:cubicBezTo>
                  <a:lnTo>
                    <a:pt x="508" y="576"/>
                  </a:lnTo>
                  <a:cubicBezTo>
                    <a:pt x="508" y="581"/>
                    <a:pt x="503" y="586"/>
                    <a:pt x="498" y="586"/>
                  </a:cubicBezTo>
                  <a:close/>
                </a:path>
              </a:pathLst>
            </a:custGeom>
            <a:grpFill/>
            <a:ln w="0">
              <a:noFill/>
              <a:prstDash val="solid"/>
              <a:round/>
              <a:headEnd/>
              <a:tailEnd/>
            </a:ln>
          </p:spPr>
          <p:txBody>
            <a:bodyPr/>
            <a:lstStyle/>
            <a:p>
              <a:pPr defTabSz="543689">
                <a:defRPr/>
              </a:pPr>
              <a:endParaRPr lang="zh-CN" altLang="en-US" sz="3201"/>
            </a:p>
          </p:txBody>
        </p:sp>
        <p:sp>
          <p:nvSpPr>
            <p:cNvPr id="251" name="Freeform 86"/>
            <p:cNvSpPr>
              <a:spLocks/>
            </p:cNvSpPr>
            <p:nvPr/>
          </p:nvSpPr>
          <p:spPr bwMode="auto">
            <a:xfrm>
              <a:off x="3825876" y="1173164"/>
              <a:ext cx="368300" cy="1588"/>
            </a:xfrm>
            <a:custGeom>
              <a:avLst/>
              <a:gdLst>
                <a:gd name="T0" fmla="*/ 433 w 433"/>
                <a:gd name="T1" fmla="*/ 2 h 2"/>
                <a:gd name="T2" fmla="*/ 433 w 433"/>
                <a:gd name="T3" fmla="*/ 2 h 2"/>
                <a:gd name="T4" fmla="*/ 0 w 433"/>
                <a:gd name="T5" fmla="*/ 2 h 2"/>
                <a:gd name="T6" fmla="*/ 0 w 433"/>
                <a:gd name="T7" fmla="*/ 0 h 2"/>
                <a:gd name="T8" fmla="*/ 433 w 433"/>
                <a:gd name="T9" fmla="*/ 0 h 2"/>
                <a:gd name="T10" fmla="*/ 433 w 433"/>
                <a:gd name="T11" fmla="*/ 2 h 2"/>
              </a:gdLst>
              <a:ahLst/>
              <a:cxnLst>
                <a:cxn ang="0">
                  <a:pos x="T0" y="T1"/>
                </a:cxn>
                <a:cxn ang="0">
                  <a:pos x="T2" y="T3"/>
                </a:cxn>
                <a:cxn ang="0">
                  <a:pos x="T4" y="T5"/>
                </a:cxn>
                <a:cxn ang="0">
                  <a:pos x="T6" y="T7"/>
                </a:cxn>
                <a:cxn ang="0">
                  <a:pos x="T8" y="T9"/>
                </a:cxn>
                <a:cxn ang="0">
                  <a:pos x="T10" y="T11"/>
                </a:cxn>
              </a:cxnLst>
              <a:rect l="0" t="0" r="r" b="b"/>
              <a:pathLst>
                <a:path w="433" h="2">
                  <a:moveTo>
                    <a:pt x="433" y="2"/>
                  </a:moveTo>
                  <a:lnTo>
                    <a:pt x="433" y="2"/>
                  </a:lnTo>
                  <a:lnTo>
                    <a:pt x="0" y="2"/>
                  </a:lnTo>
                  <a:lnTo>
                    <a:pt x="0" y="0"/>
                  </a:lnTo>
                  <a:lnTo>
                    <a:pt x="433" y="0"/>
                  </a:lnTo>
                  <a:lnTo>
                    <a:pt x="433" y="2"/>
                  </a:lnTo>
                  <a:close/>
                </a:path>
              </a:pathLst>
            </a:custGeom>
            <a:grpFill/>
            <a:ln w="0">
              <a:noFill/>
              <a:prstDash val="solid"/>
              <a:round/>
              <a:headEnd/>
              <a:tailEnd/>
            </a:ln>
          </p:spPr>
          <p:txBody>
            <a:bodyPr/>
            <a:lstStyle/>
            <a:p>
              <a:pPr defTabSz="543689">
                <a:defRPr/>
              </a:pPr>
              <a:endParaRPr lang="zh-CN" altLang="en-US" sz="3201"/>
            </a:p>
          </p:txBody>
        </p:sp>
        <p:sp>
          <p:nvSpPr>
            <p:cNvPr id="252" name="Freeform 87"/>
            <p:cNvSpPr>
              <a:spLocks/>
            </p:cNvSpPr>
            <p:nvPr/>
          </p:nvSpPr>
          <p:spPr bwMode="auto">
            <a:xfrm>
              <a:off x="3825876" y="739776"/>
              <a:ext cx="368300" cy="3175"/>
            </a:xfrm>
            <a:custGeom>
              <a:avLst/>
              <a:gdLst>
                <a:gd name="T0" fmla="*/ 433 w 433"/>
                <a:gd name="T1" fmla="*/ 3 h 3"/>
                <a:gd name="T2" fmla="*/ 433 w 433"/>
                <a:gd name="T3" fmla="*/ 3 h 3"/>
                <a:gd name="T4" fmla="*/ 0 w 433"/>
                <a:gd name="T5" fmla="*/ 3 h 3"/>
                <a:gd name="T6" fmla="*/ 0 w 433"/>
                <a:gd name="T7" fmla="*/ 0 h 3"/>
                <a:gd name="T8" fmla="*/ 433 w 433"/>
                <a:gd name="T9" fmla="*/ 0 h 3"/>
                <a:gd name="T10" fmla="*/ 433 w 433"/>
                <a:gd name="T11" fmla="*/ 3 h 3"/>
              </a:gdLst>
              <a:ahLst/>
              <a:cxnLst>
                <a:cxn ang="0">
                  <a:pos x="T0" y="T1"/>
                </a:cxn>
                <a:cxn ang="0">
                  <a:pos x="T2" y="T3"/>
                </a:cxn>
                <a:cxn ang="0">
                  <a:pos x="T4" y="T5"/>
                </a:cxn>
                <a:cxn ang="0">
                  <a:pos x="T6" y="T7"/>
                </a:cxn>
                <a:cxn ang="0">
                  <a:pos x="T8" y="T9"/>
                </a:cxn>
                <a:cxn ang="0">
                  <a:pos x="T10" y="T11"/>
                </a:cxn>
              </a:cxnLst>
              <a:rect l="0" t="0" r="r" b="b"/>
              <a:pathLst>
                <a:path w="433" h="3">
                  <a:moveTo>
                    <a:pt x="433" y="3"/>
                  </a:moveTo>
                  <a:lnTo>
                    <a:pt x="433" y="3"/>
                  </a:lnTo>
                  <a:lnTo>
                    <a:pt x="0" y="3"/>
                  </a:lnTo>
                  <a:lnTo>
                    <a:pt x="0" y="0"/>
                  </a:lnTo>
                  <a:lnTo>
                    <a:pt x="433" y="0"/>
                  </a:lnTo>
                  <a:lnTo>
                    <a:pt x="433" y="3"/>
                  </a:lnTo>
                  <a:close/>
                </a:path>
              </a:pathLst>
            </a:custGeom>
            <a:grpFill/>
            <a:ln w="0">
              <a:noFill/>
              <a:prstDash val="solid"/>
              <a:round/>
              <a:headEnd/>
              <a:tailEnd/>
            </a:ln>
          </p:spPr>
          <p:txBody>
            <a:bodyPr/>
            <a:lstStyle/>
            <a:p>
              <a:pPr defTabSz="543689">
                <a:defRPr/>
              </a:pPr>
              <a:endParaRPr lang="zh-CN" altLang="en-US" sz="3201"/>
            </a:p>
          </p:txBody>
        </p:sp>
        <p:sp>
          <p:nvSpPr>
            <p:cNvPr id="253" name="Freeform 88"/>
            <p:cNvSpPr>
              <a:spLocks/>
            </p:cNvSpPr>
            <p:nvPr/>
          </p:nvSpPr>
          <p:spPr bwMode="auto">
            <a:xfrm>
              <a:off x="3824288" y="723901"/>
              <a:ext cx="1588" cy="481013"/>
            </a:xfrm>
            <a:custGeom>
              <a:avLst/>
              <a:gdLst>
                <a:gd name="T0" fmla="*/ 2 w 2"/>
                <a:gd name="T1" fmla="*/ 566 h 566"/>
                <a:gd name="T2" fmla="*/ 2 w 2"/>
                <a:gd name="T3" fmla="*/ 566 h 566"/>
                <a:gd name="T4" fmla="*/ 0 w 2"/>
                <a:gd name="T5" fmla="*/ 566 h 566"/>
                <a:gd name="T6" fmla="*/ 0 w 2"/>
                <a:gd name="T7" fmla="*/ 0 h 566"/>
                <a:gd name="T8" fmla="*/ 2 w 2"/>
                <a:gd name="T9" fmla="*/ 0 h 566"/>
                <a:gd name="T10" fmla="*/ 2 w 2"/>
                <a:gd name="T11" fmla="*/ 566 h 566"/>
              </a:gdLst>
              <a:ahLst/>
              <a:cxnLst>
                <a:cxn ang="0">
                  <a:pos x="T0" y="T1"/>
                </a:cxn>
                <a:cxn ang="0">
                  <a:pos x="T2" y="T3"/>
                </a:cxn>
                <a:cxn ang="0">
                  <a:pos x="T4" y="T5"/>
                </a:cxn>
                <a:cxn ang="0">
                  <a:pos x="T6" y="T7"/>
                </a:cxn>
                <a:cxn ang="0">
                  <a:pos x="T8" y="T9"/>
                </a:cxn>
                <a:cxn ang="0">
                  <a:pos x="T10" y="T11"/>
                </a:cxn>
              </a:cxnLst>
              <a:rect l="0" t="0" r="r" b="b"/>
              <a:pathLst>
                <a:path w="2" h="566">
                  <a:moveTo>
                    <a:pt x="2" y="566"/>
                  </a:moveTo>
                  <a:lnTo>
                    <a:pt x="2" y="566"/>
                  </a:lnTo>
                  <a:lnTo>
                    <a:pt x="0" y="566"/>
                  </a:lnTo>
                  <a:lnTo>
                    <a:pt x="0" y="0"/>
                  </a:lnTo>
                  <a:lnTo>
                    <a:pt x="2" y="0"/>
                  </a:lnTo>
                  <a:lnTo>
                    <a:pt x="2" y="566"/>
                  </a:lnTo>
                  <a:close/>
                </a:path>
              </a:pathLst>
            </a:custGeom>
            <a:grpFill/>
            <a:ln w="0">
              <a:noFill/>
              <a:prstDash val="solid"/>
              <a:round/>
              <a:headEnd/>
              <a:tailEnd/>
            </a:ln>
          </p:spPr>
          <p:txBody>
            <a:bodyPr/>
            <a:lstStyle/>
            <a:p>
              <a:pPr defTabSz="543689">
                <a:defRPr/>
              </a:pPr>
              <a:endParaRPr lang="zh-CN" altLang="en-US" sz="3201"/>
            </a:p>
          </p:txBody>
        </p:sp>
        <p:sp>
          <p:nvSpPr>
            <p:cNvPr id="254" name="Freeform 89"/>
            <p:cNvSpPr>
              <a:spLocks/>
            </p:cNvSpPr>
            <p:nvPr/>
          </p:nvSpPr>
          <p:spPr bwMode="auto">
            <a:xfrm>
              <a:off x="4194176" y="723901"/>
              <a:ext cx="3175" cy="481013"/>
            </a:xfrm>
            <a:custGeom>
              <a:avLst/>
              <a:gdLst>
                <a:gd name="T0" fmla="*/ 3 w 3"/>
                <a:gd name="T1" fmla="*/ 566 h 566"/>
                <a:gd name="T2" fmla="*/ 3 w 3"/>
                <a:gd name="T3" fmla="*/ 566 h 566"/>
                <a:gd name="T4" fmla="*/ 0 w 3"/>
                <a:gd name="T5" fmla="*/ 566 h 566"/>
                <a:gd name="T6" fmla="*/ 0 w 3"/>
                <a:gd name="T7" fmla="*/ 0 h 566"/>
                <a:gd name="T8" fmla="*/ 3 w 3"/>
                <a:gd name="T9" fmla="*/ 0 h 566"/>
                <a:gd name="T10" fmla="*/ 3 w 3"/>
                <a:gd name="T11" fmla="*/ 566 h 566"/>
              </a:gdLst>
              <a:ahLst/>
              <a:cxnLst>
                <a:cxn ang="0">
                  <a:pos x="T0" y="T1"/>
                </a:cxn>
                <a:cxn ang="0">
                  <a:pos x="T2" y="T3"/>
                </a:cxn>
                <a:cxn ang="0">
                  <a:pos x="T4" y="T5"/>
                </a:cxn>
                <a:cxn ang="0">
                  <a:pos x="T6" y="T7"/>
                </a:cxn>
                <a:cxn ang="0">
                  <a:pos x="T8" y="T9"/>
                </a:cxn>
                <a:cxn ang="0">
                  <a:pos x="T10" y="T11"/>
                </a:cxn>
              </a:cxnLst>
              <a:rect l="0" t="0" r="r" b="b"/>
              <a:pathLst>
                <a:path w="3" h="566">
                  <a:moveTo>
                    <a:pt x="3" y="566"/>
                  </a:moveTo>
                  <a:lnTo>
                    <a:pt x="3" y="566"/>
                  </a:lnTo>
                  <a:lnTo>
                    <a:pt x="0" y="566"/>
                  </a:lnTo>
                  <a:lnTo>
                    <a:pt x="0" y="0"/>
                  </a:lnTo>
                  <a:lnTo>
                    <a:pt x="3" y="0"/>
                  </a:lnTo>
                  <a:lnTo>
                    <a:pt x="3" y="566"/>
                  </a:lnTo>
                  <a:close/>
                </a:path>
              </a:pathLst>
            </a:custGeom>
            <a:grpFill/>
            <a:ln w="0">
              <a:noFill/>
              <a:prstDash val="solid"/>
              <a:round/>
              <a:headEnd/>
              <a:tailEnd/>
            </a:ln>
          </p:spPr>
          <p:txBody>
            <a:bodyPr/>
            <a:lstStyle/>
            <a:p>
              <a:pPr defTabSz="543689">
                <a:defRPr/>
              </a:pPr>
              <a:endParaRPr lang="zh-CN" altLang="en-US" sz="3201"/>
            </a:p>
          </p:txBody>
        </p:sp>
        <p:sp>
          <p:nvSpPr>
            <p:cNvPr id="255" name="Freeform 90"/>
            <p:cNvSpPr>
              <a:spLocks/>
            </p:cNvSpPr>
            <p:nvPr/>
          </p:nvSpPr>
          <p:spPr bwMode="auto">
            <a:xfrm>
              <a:off x="4046538" y="1182689"/>
              <a:ext cx="44450" cy="44450"/>
            </a:xfrm>
            <a:custGeom>
              <a:avLst/>
              <a:gdLst>
                <a:gd name="T0" fmla="*/ 26 w 52"/>
                <a:gd name="T1" fmla="*/ 52 h 52"/>
                <a:gd name="T2" fmla="*/ 26 w 52"/>
                <a:gd name="T3" fmla="*/ 52 h 52"/>
                <a:gd name="T4" fmla="*/ 0 w 52"/>
                <a:gd name="T5" fmla="*/ 26 h 52"/>
                <a:gd name="T6" fmla="*/ 26 w 52"/>
                <a:gd name="T7" fmla="*/ 0 h 52"/>
                <a:gd name="T8" fmla="*/ 52 w 52"/>
                <a:gd name="T9" fmla="*/ 26 h 52"/>
                <a:gd name="T10" fmla="*/ 26 w 52"/>
                <a:gd name="T11" fmla="*/ 52 h 52"/>
              </a:gdLst>
              <a:ahLst/>
              <a:cxnLst>
                <a:cxn ang="0">
                  <a:pos x="T0" y="T1"/>
                </a:cxn>
                <a:cxn ang="0">
                  <a:pos x="T2" y="T3"/>
                </a:cxn>
                <a:cxn ang="0">
                  <a:pos x="T4" y="T5"/>
                </a:cxn>
                <a:cxn ang="0">
                  <a:pos x="T6" y="T7"/>
                </a:cxn>
                <a:cxn ang="0">
                  <a:pos x="T8" y="T9"/>
                </a:cxn>
                <a:cxn ang="0">
                  <a:pos x="T10" y="T11"/>
                </a:cxn>
              </a:cxnLst>
              <a:rect l="0" t="0" r="r" b="b"/>
              <a:pathLst>
                <a:path w="52" h="52">
                  <a:moveTo>
                    <a:pt x="26" y="52"/>
                  </a:moveTo>
                  <a:lnTo>
                    <a:pt x="26" y="52"/>
                  </a:lnTo>
                  <a:cubicBezTo>
                    <a:pt x="12" y="52"/>
                    <a:pt x="0" y="40"/>
                    <a:pt x="0" y="26"/>
                  </a:cubicBezTo>
                  <a:cubicBezTo>
                    <a:pt x="0" y="12"/>
                    <a:pt x="12" y="0"/>
                    <a:pt x="26" y="0"/>
                  </a:cubicBezTo>
                  <a:cubicBezTo>
                    <a:pt x="40" y="0"/>
                    <a:pt x="52" y="12"/>
                    <a:pt x="52" y="26"/>
                  </a:cubicBezTo>
                  <a:cubicBezTo>
                    <a:pt x="52" y="40"/>
                    <a:pt x="40" y="52"/>
                    <a:pt x="26" y="52"/>
                  </a:cubicBezTo>
                  <a:close/>
                </a:path>
              </a:pathLst>
            </a:custGeom>
            <a:grpFill/>
            <a:ln w="0">
              <a:noFill/>
              <a:prstDash val="solid"/>
              <a:round/>
              <a:headEnd/>
              <a:tailEnd/>
            </a:ln>
          </p:spPr>
          <p:txBody>
            <a:bodyPr/>
            <a:lstStyle/>
            <a:p>
              <a:pPr defTabSz="543689">
                <a:defRPr/>
              </a:pPr>
              <a:endParaRPr lang="zh-CN" altLang="en-US" sz="3201"/>
            </a:p>
          </p:txBody>
        </p:sp>
        <p:sp>
          <p:nvSpPr>
            <p:cNvPr id="256" name="Freeform 91"/>
            <p:cNvSpPr>
              <a:spLocks/>
            </p:cNvSpPr>
            <p:nvPr/>
          </p:nvSpPr>
          <p:spPr bwMode="auto">
            <a:xfrm>
              <a:off x="4114801" y="1182689"/>
              <a:ext cx="42863" cy="44450"/>
            </a:xfrm>
            <a:custGeom>
              <a:avLst/>
              <a:gdLst>
                <a:gd name="T0" fmla="*/ 25 w 51"/>
                <a:gd name="T1" fmla="*/ 51 h 51"/>
                <a:gd name="T2" fmla="*/ 25 w 51"/>
                <a:gd name="T3" fmla="*/ 51 h 51"/>
                <a:gd name="T4" fmla="*/ 0 w 51"/>
                <a:gd name="T5" fmla="*/ 26 h 51"/>
                <a:gd name="T6" fmla="*/ 25 w 51"/>
                <a:gd name="T7" fmla="*/ 0 h 51"/>
                <a:gd name="T8" fmla="*/ 51 w 51"/>
                <a:gd name="T9" fmla="*/ 26 h 51"/>
                <a:gd name="T10" fmla="*/ 25 w 51"/>
                <a:gd name="T11" fmla="*/ 51 h 51"/>
              </a:gdLst>
              <a:ahLst/>
              <a:cxnLst>
                <a:cxn ang="0">
                  <a:pos x="T0" y="T1"/>
                </a:cxn>
                <a:cxn ang="0">
                  <a:pos x="T2" y="T3"/>
                </a:cxn>
                <a:cxn ang="0">
                  <a:pos x="T4" y="T5"/>
                </a:cxn>
                <a:cxn ang="0">
                  <a:pos x="T6" y="T7"/>
                </a:cxn>
                <a:cxn ang="0">
                  <a:pos x="T8" y="T9"/>
                </a:cxn>
                <a:cxn ang="0">
                  <a:pos x="T10" y="T11"/>
                </a:cxn>
              </a:cxnLst>
              <a:rect l="0" t="0" r="r" b="b"/>
              <a:pathLst>
                <a:path w="51" h="51">
                  <a:moveTo>
                    <a:pt x="25" y="51"/>
                  </a:moveTo>
                  <a:lnTo>
                    <a:pt x="25" y="51"/>
                  </a:lnTo>
                  <a:cubicBezTo>
                    <a:pt x="11" y="51"/>
                    <a:pt x="0" y="40"/>
                    <a:pt x="0" y="26"/>
                  </a:cubicBezTo>
                  <a:cubicBezTo>
                    <a:pt x="0" y="11"/>
                    <a:pt x="11" y="0"/>
                    <a:pt x="25" y="0"/>
                  </a:cubicBezTo>
                  <a:cubicBezTo>
                    <a:pt x="39" y="0"/>
                    <a:pt x="51" y="11"/>
                    <a:pt x="51" y="26"/>
                  </a:cubicBezTo>
                  <a:cubicBezTo>
                    <a:pt x="51" y="40"/>
                    <a:pt x="39" y="51"/>
                    <a:pt x="25" y="51"/>
                  </a:cubicBezTo>
                  <a:close/>
                </a:path>
              </a:pathLst>
            </a:custGeom>
            <a:grpFill/>
            <a:ln w="0">
              <a:noFill/>
              <a:prstDash val="solid"/>
              <a:round/>
              <a:headEnd/>
              <a:tailEnd/>
            </a:ln>
          </p:spPr>
          <p:txBody>
            <a:bodyPr/>
            <a:lstStyle/>
            <a:p>
              <a:pPr defTabSz="543689">
                <a:defRPr/>
              </a:pPr>
              <a:endParaRPr lang="zh-CN" altLang="en-US" sz="3201"/>
            </a:p>
          </p:txBody>
        </p:sp>
        <p:sp>
          <p:nvSpPr>
            <p:cNvPr id="257" name="Freeform 92"/>
            <p:cNvSpPr>
              <a:spLocks/>
            </p:cNvSpPr>
            <p:nvPr/>
          </p:nvSpPr>
          <p:spPr bwMode="auto">
            <a:xfrm>
              <a:off x="3975101" y="781051"/>
              <a:ext cx="3175" cy="3175"/>
            </a:xfrm>
            <a:custGeom>
              <a:avLst/>
              <a:gdLst>
                <a:gd name="T0" fmla="*/ 4 w 4"/>
                <a:gd name="T1" fmla="*/ 0 h 4"/>
                <a:gd name="T2" fmla="*/ 4 w 4"/>
                <a:gd name="T3" fmla="*/ 0 h 4"/>
                <a:gd name="T4" fmla="*/ 0 w 4"/>
                <a:gd name="T5" fmla="*/ 0 h 4"/>
                <a:gd name="T6" fmla="*/ 0 w 4"/>
                <a:gd name="T7" fmla="*/ 4 h 4"/>
                <a:gd name="T8" fmla="*/ 4 w 4"/>
                <a:gd name="T9" fmla="*/ 4 h 4"/>
                <a:gd name="T10" fmla="*/ 4 w 4"/>
                <a:gd name="T11" fmla="*/ 0 h 4"/>
              </a:gdLst>
              <a:ahLst/>
              <a:cxnLst>
                <a:cxn ang="0">
                  <a:pos x="T0" y="T1"/>
                </a:cxn>
                <a:cxn ang="0">
                  <a:pos x="T2" y="T3"/>
                </a:cxn>
                <a:cxn ang="0">
                  <a:pos x="T4" y="T5"/>
                </a:cxn>
                <a:cxn ang="0">
                  <a:pos x="T6" y="T7"/>
                </a:cxn>
                <a:cxn ang="0">
                  <a:pos x="T8" y="T9"/>
                </a:cxn>
                <a:cxn ang="0">
                  <a:pos x="T10" y="T11"/>
                </a:cxn>
              </a:cxnLst>
              <a:rect l="0" t="0" r="r" b="b"/>
              <a:pathLst>
                <a:path w="4" h="4">
                  <a:moveTo>
                    <a:pt x="4" y="0"/>
                  </a:moveTo>
                  <a:lnTo>
                    <a:pt x="4" y="0"/>
                  </a:lnTo>
                  <a:lnTo>
                    <a:pt x="0" y="0"/>
                  </a:lnTo>
                  <a:lnTo>
                    <a:pt x="0" y="4"/>
                  </a:lnTo>
                  <a:lnTo>
                    <a:pt x="4" y="4"/>
                  </a:lnTo>
                  <a:lnTo>
                    <a:pt x="4" y="0"/>
                  </a:lnTo>
                  <a:close/>
                </a:path>
              </a:pathLst>
            </a:custGeom>
            <a:grpFill/>
            <a:ln w="0">
              <a:noFill/>
              <a:prstDash val="solid"/>
              <a:round/>
              <a:headEnd/>
              <a:tailEnd/>
            </a:ln>
          </p:spPr>
          <p:txBody>
            <a:bodyPr/>
            <a:lstStyle/>
            <a:p>
              <a:pPr defTabSz="543689">
                <a:defRPr/>
              </a:pPr>
              <a:endParaRPr lang="zh-CN" altLang="en-US" sz="3201"/>
            </a:p>
          </p:txBody>
        </p:sp>
        <p:sp>
          <p:nvSpPr>
            <p:cNvPr id="258" name="Freeform 93"/>
            <p:cNvSpPr>
              <a:spLocks/>
            </p:cNvSpPr>
            <p:nvPr/>
          </p:nvSpPr>
          <p:spPr bwMode="auto">
            <a:xfrm>
              <a:off x="3975101" y="755651"/>
              <a:ext cx="3175" cy="3175"/>
            </a:xfrm>
            <a:custGeom>
              <a:avLst/>
              <a:gdLst>
                <a:gd name="T0" fmla="*/ 4 w 4"/>
                <a:gd name="T1" fmla="*/ 0 h 4"/>
                <a:gd name="T2" fmla="*/ 4 w 4"/>
                <a:gd name="T3" fmla="*/ 0 h 4"/>
                <a:gd name="T4" fmla="*/ 0 w 4"/>
                <a:gd name="T5" fmla="*/ 0 h 4"/>
                <a:gd name="T6" fmla="*/ 0 w 4"/>
                <a:gd name="T7" fmla="*/ 4 h 4"/>
                <a:gd name="T8" fmla="*/ 4 w 4"/>
                <a:gd name="T9" fmla="*/ 4 h 4"/>
                <a:gd name="T10" fmla="*/ 4 w 4"/>
                <a:gd name="T11" fmla="*/ 0 h 4"/>
              </a:gdLst>
              <a:ahLst/>
              <a:cxnLst>
                <a:cxn ang="0">
                  <a:pos x="T0" y="T1"/>
                </a:cxn>
                <a:cxn ang="0">
                  <a:pos x="T2" y="T3"/>
                </a:cxn>
                <a:cxn ang="0">
                  <a:pos x="T4" y="T5"/>
                </a:cxn>
                <a:cxn ang="0">
                  <a:pos x="T6" y="T7"/>
                </a:cxn>
                <a:cxn ang="0">
                  <a:pos x="T8" y="T9"/>
                </a:cxn>
                <a:cxn ang="0">
                  <a:pos x="T10" y="T11"/>
                </a:cxn>
              </a:cxnLst>
              <a:rect l="0" t="0" r="r" b="b"/>
              <a:pathLst>
                <a:path w="4" h="4">
                  <a:moveTo>
                    <a:pt x="4" y="0"/>
                  </a:moveTo>
                  <a:lnTo>
                    <a:pt x="4" y="0"/>
                  </a:lnTo>
                  <a:lnTo>
                    <a:pt x="0" y="0"/>
                  </a:lnTo>
                  <a:lnTo>
                    <a:pt x="0" y="4"/>
                  </a:lnTo>
                  <a:lnTo>
                    <a:pt x="4" y="4"/>
                  </a:lnTo>
                  <a:lnTo>
                    <a:pt x="4" y="0"/>
                  </a:lnTo>
                  <a:close/>
                </a:path>
              </a:pathLst>
            </a:custGeom>
            <a:grpFill/>
            <a:ln w="0">
              <a:noFill/>
              <a:prstDash val="solid"/>
              <a:round/>
              <a:headEnd/>
              <a:tailEnd/>
            </a:ln>
          </p:spPr>
          <p:txBody>
            <a:bodyPr/>
            <a:lstStyle/>
            <a:p>
              <a:pPr defTabSz="543689">
                <a:defRPr/>
              </a:pPr>
              <a:endParaRPr lang="zh-CN" altLang="en-US" sz="3201"/>
            </a:p>
          </p:txBody>
        </p:sp>
        <p:sp>
          <p:nvSpPr>
            <p:cNvPr id="259" name="Freeform 94"/>
            <p:cNvSpPr>
              <a:spLocks/>
            </p:cNvSpPr>
            <p:nvPr/>
          </p:nvSpPr>
          <p:spPr bwMode="auto">
            <a:xfrm>
              <a:off x="3975101" y="776289"/>
              <a:ext cx="3175" cy="3175"/>
            </a:xfrm>
            <a:custGeom>
              <a:avLst/>
              <a:gdLst>
                <a:gd name="T0" fmla="*/ 4 w 4"/>
                <a:gd name="T1" fmla="*/ 0 h 4"/>
                <a:gd name="T2" fmla="*/ 4 w 4"/>
                <a:gd name="T3" fmla="*/ 0 h 4"/>
                <a:gd name="T4" fmla="*/ 0 w 4"/>
                <a:gd name="T5" fmla="*/ 0 h 4"/>
                <a:gd name="T6" fmla="*/ 0 w 4"/>
                <a:gd name="T7" fmla="*/ 4 h 4"/>
                <a:gd name="T8" fmla="*/ 4 w 4"/>
                <a:gd name="T9" fmla="*/ 4 h 4"/>
                <a:gd name="T10" fmla="*/ 4 w 4"/>
                <a:gd name="T11" fmla="*/ 0 h 4"/>
              </a:gdLst>
              <a:ahLst/>
              <a:cxnLst>
                <a:cxn ang="0">
                  <a:pos x="T0" y="T1"/>
                </a:cxn>
                <a:cxn ang="0">
                  <a:pos x="T2" y="T3"/>
                </a:cxn>
                <a:cxn ang="0">
                  <a:pos x="T4" y="T5"/>
                </a:cxn>
                <a:cxn ang="0">
                  <a:pos x="T6" y="T7"/>
                </a:cxn>
                <a:cxn ang="0">
                  <a:pos x="T8" y="T9"/>
                </a:cxn>
                <a:cxn ang="0">
                  <a:pos x="T10" y="T11"/>
                </a:cxn>
              </a:cxnLst>
              <a:rect l="0" t="0" r="r" b="b"/>
              <a:pathLst>
                <a:path w="4" h="4">
                  <a:moveTo>
                    <a:pt x="4" y="0"/>
                  </a:moveTo>
                  <a:lnTo>
                    <a:pt x="4" y="0"/>
                  </a:lnTo>
                  <a:lnTo>
                    <a:pt x="0" y="0"/>
                  </a:lnTo>
                  <a:lnTo>
                    <a:pt x="0" y="4"/>
                  </a:lnTo>
                  <a:lnTo>
                    <a:pt x="4" y="4"/>
                  </a:lnTo>
                  <a:lnTo>
                    <a:pt x="4" y="0"/>
                  </a:lnTo>
                  <a:close/>
                </a:path>
              </a:pathLst>
            </a:custGeom>
            <a:grpFill/>
            <a:ln w="0">
              <a:noFill/>
              <a:prstDash val="solid"/>
              <a:round/>
              <a:headEnd/>
              <a:tailEnd/>
            </a:ln>
          </p:spPr>
          <p:txBody>
            <a:bodyPr/>
            <a:lstStyle/>
            <a:p>
              <a:pPr defTabSz="543689">
                <a:defRPr/>
              </a:pPr>
              <a:endParaRPr lang="zh-CN" altLang="en-US" sz="3201"/>
            </a:p>
          </p:txBody>
        </p:sp>
        <p:sp>
          <p:nvSpPr>
            <p:cNvPr id="260" name="Freeform 95"/>
            <p:cNvSpPr>
              <a:spLocks/>
            </p:cNvSpPr>
            <p:nvPr/>
          </p:nvSpPr>
          <p:spPr bwMode="auto">
            <a:xfrm>
              <a:off x="3975101" y="785814"/>
              <a:ext cx="3175" cy="3175"/>
            </a:xfrm>
            <a:custGeom>
              <a:avLst/>
              <a:gdLst>
                <a:gd name="T0" fmla="*/ 4 w 4"/>
                <a:gd name="T1" fmla="*/ 0 h 4"/>
                <a:gd name="T2" fmla="*/ 4 w 4"/>
                <a:gd name="T3" fmla="*/ 0 h 4"/>
                <a:gd name="T4" fmla="*/ 0 w 4"/>
                <a:gd name="T5" fmla="*/ 0 h 4"/>
                <a:gd name="T6" fmla="*/ 0 w 4"/>
                <a:gd name="T7" fmla="*/ 4 h 4"/>
                <a:gd name="T8" fmla="*/ 4 w 4"/>
                <a:gd name="T9" fmla="*/ 4 h 4"/>
                <a:gd name="T10" fmla="*/ 4 w 4"/>
                <a:gd name="T11" fmla="*/ 0 h 4"/>
              </a:gdLst>
              <a:ahLst/>
              <a:cxnLst>
                <a:cxn ang="0">
                  <a:pos x="T0" y="T1"/>
                </a:cxn>
                <a:cxn ang="0">
                  <a:pos x="T2" y="T3"/>
                </a:cxn>
                <a:cxn ang="0">
                  <a:pos x="T4" y="T5"/>
                </a:cxn>
                <a:cxn ang="0">
                  <a:pos x="T6" y="T7"/>
                </a:cxn>
                <a:cxn ang="0">
                  <a:pos x="T8" y="T9"/>
                </a:cxn>
                <a:cxn ang="0">
                  <a:pos x="T10" y="T11"/>
                </a:cxn>
              </a:cxnLst>
              <a:rect l="0" t="0" r="r" b="b"/>
              <a:pathLst>
                <a:path w="4" h="4">
                  <a:moveTo>
                    <a:pt x="4" y="0"/>
                  </a:moveTo>
                  <a:lnTo>
                    <a:pt x="4" y="0"/>
                  </a:lnTo>
                  <a:lnTo>
                    <a:pt x="0" y="0"/>
                  </a:lnTo>
                  <a:lnTo>
                    <a:pt x="0" y="4"/>
                  </a:lnTo>
                  <a:lnTo>
                    <a:pt x="4" y="4"/>
                  </a:lnTo>
                  <a:lnTo>
                    <a:pt x="4" y="0"/>
                  </a:lnTo>
                  <a:close/>
                </a:path>
              </a:pathLst>
            </a:custGeom>
            <a:grpFill/>
            <a:ln w="0">
              <a:noFill/>
              <a:prstDash val="solid"/>
              <a:round/>
              <a:headEnd/>
              <a:tailEnd/>
            </a:ln>
          </p:spPr>
          <p:txBody>
            <a:bodyPr/>
            <a:lstStyle/>
            <a:p>
              <a:pPr defTabSz="543689">
                <a:defRPr/>
              </a:pPr>
              <a:endParaRPr lang="zh-CN" altLang="en-US" sz="3201"/>
            </a:p>
          </p:txBody>
        </p:sp>
        <p:sp>
          <p:nvSpPr>
            <p:cNvPr id="261" name="Freeform 96"/>
            <p:cNvSpPr>
              <a:spLocks/>
            </p:cNvSpPr>
            <p:nvPr/>
          </p:nvSpPr>
          <p:spPr bwMode="auto">
            <a:xfrm>
              <a:off x="3975101" y="758826"/>
              <a:ext cx="3175" cy="3175"/>
            </a:xfrm>
            <a:custGeom>
              <a:avLst/>
              <a:gdLst>
                <a:gd name="T0" fmla="*/ 4 w 4"/>
                <a:gd name="T1" fmla="*/ 0 h 4"/>
                <a:gd name="T2" fmla="*/ 4 w 4"/>
                <a:gd name="T3" fmla="*/ 0 h 4"/>
                <a:gd name="T4" fmla="*/ 0 w 4"/>
                <a:gd name="T5" fmla="*/ 0 h 4"/>
                <a:gd name="T6" fmla="*/ 0 w 4"/>
                <a:gd name="T7" fmla="*/ 4 h 4"/>
                <a:gd name="T8" fmla="*/ 4 w 4"/>
                <a:gd name="T9" fmla="*/ 4 h 4"/>
                <a:gd name="T10" fmla="*/ 4 w 4"/>
                <a:gd name="T11" fmla="*/ 0 h 4"/>
              </a:gdLst>
              <a:ahLst/>
              <a:cxnLst>
                <a:cxn ang="0">
                  <a:pos x="T0" y="T1"/>
                </a:cxn>
                <a:cxn ang="0">
                  <a:pos x="T2" y="T3"/>
                </a:cxn>
                <a:cxn ang="0">
                  <a:pos x="T4" y="T5"/>
                </a:cxn>
                <a:cxn ang="0">
                  <a:pos x="T6" y="T7"/>
                </a:cxn>
                <a:cxn ang="0">
                  <a:pos x="T8" y="T9"/>
                </a:cxn>
                <a:cxn ang="0">
                  <a:pos x="T10" y="T11"/>
                </a:cxn>
              </a:cxnLst>
              <a:rect l="0" t="0" r="r" b="b"/>
              <a:pathLst>
                <a:path w="4" h="4">
                  <a:moveTo>
                    <a:pt x="4" y="0"/>
                  </a:moveTo>
                  <a:lnTo>
                    <a:pt x="4" y="0"/>
                  </a:lnTo>
                  <a:lnTo>
                    <a:pt x="0" y="0"/>
                  </a:lnTo>
                  <a:lnTo>
                    <a:pt x="0" y="4"/>
                  </a:lnTo>
                  <a:lnTo>
                    <a:pt x="4" y="4"/>
                  </a:lnTo>
                  <a:lnTo>
                    <a:pt x="4" y="0"/>
                  </a:lnTo>
                  <a:close/>
                </a:path>
              </a:pathLst>
            </a:custGeom>
            <a:grpFill/>
            <a:ln w="0">
              <a:noFill/>
              <a:prstDash val="solid"/>
              <a:round/>
              <a:headEnd/>
              <a:tailEnd/>
            </a:ln>
          </p:spPr>
          <p:txBody>
            <a:bodyPr/>
            <a:lstStyle/>
            <a:p>
              <a:pPr defTabSz="543689">
                <a:defRPr/>
              </a:pPr>
              <a:endParaRPr lang="zh-CN" altLang="en-US" sz="3201"/>
            </a:p>
          </p:txBody>
        </p:sp>
        <p:sp>
          <p:nvSpPr>
            <p:cNvPr id="262" name="Freeform 97"/>
            <p:cNvSpPr>
              <a:spLocks/>
            </p:cNvSpPr>
            <p:nvPr/>
          </p:nvSpPr>
          <p:spPr bwMode="auto">
            <a:xfrm>
              <a:off x="3975101" y="763589"/>
              <a:ext cx="3175" cy="4763"/>
            </a:xfrm>
            <a:custGeom>
              <a:avLst/>
              <a:gdLst>
                <a:gd name="T0" fmla="*/ 4 w 4"/>
                <a:gd name="T1" fmla="*/ 0 h 4"/>
                <a:gd name="T2" fmla="*/ 4 w 4"/>
                <a:gd name="T3" fmla="*/ 0 h 4"/>
                <a:gd name="T4" fmla="*/ 0 w 4"/>
                <a:gd name="T5" fmla="*/ 0 h 4"/>
                <a:gd name="T6" fmla="*/ 0 w 4"/>
                <a:gd name="T7" fmla="*/ 4 h 4"/>
                <a:gd name="T8" fmla="*/ 4 w 4"/>
                <a:gd name="T9" fmla="*/ 4 h 4"/>
                <a:gd name="T10" fmla="*/ 4 w 4"/>
                <a:gd name="T11" fmla="*/ 0 h 4"/>
              </a:gdLst>
              <a:ahLst/>
              <a:cxnLst>
                <a:cxn ang="0">
                  <a:pos x="T0" y="T1"/>
                </a:cxn>
                <a:cxn ang="0">
                  <a:pos x="T2" y="T3"/>
                </a:cxn>
                <a:cxn ang="0">
                  <a:pos x="T4" y="T5"/>
                </a:cxn>
                <a:cxn ang="0">
                  <a:pos x="T6" y="T7"/>
                </a:cxn>
                <a:cxn ang="0">
                  <a:pos x="T8" y="T9"/>
                </a:cxn>
                <a:cxn ang="0">
                  <a:pos x="T10" y="T11"/>
                </a:cxn>
              </a:cxnLst>
              <a:rect l="0" t="0" r="r" b="b"/>
              <a:pathLst>
                <a:path w="4" h="4">
                  <a:moveTo>
                    <a:pt x="4" y="0"/>
                  </a:moveTo>
                  <a:lnTo>
                    <a:pt x="4" y="0"/>
                  </a:lnTo>
                  <a:lnTo>
                    <a:pt x="0" y="0"/>
                  </a:lnTo>
                  <a:lnTo>
                    <a:pt x="0" y="4"/>
                  </a:lnTo>
                  <a:lnTo>
                    <a:pt x="4" y="4"/>
                  </a:lnTo>
                  <a:lnTo>
                    <a:pt x="4" y="0"/>
                  </a:lnTo>
                  <a:close/>
                </a:path>
              </a:pathLst>
            </a:custGeom>
            <a:grpFill/>
            <a:ln w="0">
              <a:noFill/>
              <a:prstDash val="solid"/>
              <a:round/>
              <a:headEnd/>
              <a:tailEnd/>
            </a:ln>
          </p:spPr>
          <p:txBody>
            <a:bodyPr/>
            <a:lstStyle/>
            <a:p>
              <a:pPr defTabSz="543689">
                <a:defRPr/>
              </a:pPr>
              <a:endParaRPr lang="zh-CN" altLang="en-US" sz="3201"/>
            </a:p>
          </p:txBody>
        </p:sp>
        <p:sp>
          <p:nvSpPr>
            <p:cNvPr id="263" name="Freeform 98"/>
            <p:cNvSpPr>
              <a:spLocks noEditPoints="1"/>
            </p:cNvSpPr>
            <p:nvPr/>
          </p:nvSpPr>
          <p:spPr bwMode="auto">
            <a:xfrm>
              <a:off x="3832226" y="749301"/>
              <a:ext cx="174625" cy="46038"/>
            </a:xfrm>
            <a:custGeom>
              <a:avLst/>
              <a:gdLst>
                <a:gd name="T0" fmla="*/ 198 w 205"/>
                <a:gd name="T1" fmla="*/ 25 h 53"/>
                <a:gd name="T2" fmla="*/ 198 w 205"/>
                <a:gd name="T3" fmla="*/ 25 h 53"/>
                <a:gd name="T4" fmla="*/ 110 w 205"/>
                <a:gd name="T5" fmla="*/ 25 h 53"/>
                <a:gd name="T6" fmla="*/ 110 w 205"/>
                <a:gd name="T7" fmla="*/ 22 h 53"/>
                <a:gd name="T8" fmla="*/ 165 w 205"/>
                <a:gd name="T9" fmla="*/ 22 h 53"/>
                <a:gd name="T10" fmla="*/ 165 w 205"/>
                <a:gd name="T11" fmla="*/ 3 h 53"/>
                <a:gd name="T12" fmla="*/ 198 w 205"/>
                <a:gd name="T13" fmla="*/ 3 h 53"/>
                <a:gd name="T14" fmla="*/ 198 w 205"/>
                <a:gd name="T15" fmla="*/ 25 h 53"/>
                <a:gd name="T16" fmla="*/ 198 w 205"/>
                <a:gd name="T17" fmla="*/ 50 h 53"/>
                <a:gd name="T18" fmla="*/ 198 w 205"/>
                <a:gd name="T19" fmla="*/ 50 h 53"/>
                <a:gd name="T20" fmla="*/ 110 w 205"/>
                <a:gd name="T21" fmla="*/ 50 h 53"/>
                <a:gd name="T22" fmla="*/ 110 w 205"/>
                <a:gd name="T23" fmla="*/ 47 h 53"/>
                <a:gd name="T24" fmla="*/ 165 w 205"/>
                <a:gd name="T25" fmla="*/ 47 h 53"/>
                <a:gd name="T26" fmla="*/ 165 w 205"/>
                <a:gd name="T27" fmla="*/ 28 h 53"/>
                <a:gd name="T28" fmla="*/ 198 w 205"/>
                <a:gd name="T29" fmla="*/ 28 h 53"/>
                <a:gd name="T30" fmla="*/ 198 w 205"/>
                <a:gd name="T31" fmla="*/ 50 h 53"/>
                <a:gd name="T32" fmla="*/ 0 w 205"/>
                <a:gd name="T33" fmla="*/ 53 h 53"/>
                <a:gd name="T34" fmla="*/ 0 w 205"/>
                <a:gd name="T35" fmla="*/ 53 h 53"/>
                <a:gd name="T36" fmla="*/ 205 w 205"/>
                <a:gd name="T37" fmla="*/ 53 h 53"/>
                <a:gd name="T38" fmla="*/ 205 w 205"/>
                <a:gd name="T39" fmla="*/ 0 h 53"/>
                <a:gd name="T40" fmla="*/ 0 w 205"/>
                <a:gd name="T41" fmla="*/ 0 h 53"/>
                <a:gd name="T42" fmla="*/ 0 w 205"/>
                <a:gd name="T43" fmla="*/ 5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05" h="53">
                  <a:moveTo>
                    <a:pt x="198" y="25"/>
                  </a:moveTo>
                  <a:lnTo>
                    <a:pt x="198" y="25"/>
                  </a:lnTo>
                  <a:lnTo>
                    <a:pt x="110" y="25"/>
                  </a:lnTo>
                  <a:lnTo>
                    <a:pt x="110" y="22"/>
                  </a:lnTo>
                  <a:lnTo>
                    <a:pt x="165" y="22"/>
                  </a:lnTo>
                  <a:lnTo>
                    <a:pt x="165" y="3"/>
                  </a:lnTo>
                  <a:lnTo>
                    <a:pt x="198" y="3"/>
                  </a:lnTo>
                  <a:lnTo>
                    <a:pt x="198" y="25"/>
                  </a:lnTo>
                  <a:close/>
                  <a:moveTo>
                    <a:pt x="198" y="50"/>
                  </a:moveTo>
                  <a:lnTo>
                    <a:pt x="198" y="50"/>
                  </a:lnTo>
                  <a:lnTo>
                    <a:pt x="110" y="50"/>
                  </a:lnTo>
                  <a:lnTo>
                    <a:pt x="110" y="47"/>
                  </a:lnTo>
                  <a:lnTo>
                    <a:pt x="165" y="47"/>
                  </a:lnTo>
                  <a:lnTo>
                    <a:pt x="165" y="28"/>
                  </a:lnTo>
                  <a:lnTo>
                    <a:pt x="198" y="28"/>
                  </a:lnTo>
                  <a:lnTo>
                    <a:pt x="198" y="50"/>
                  </a:lnTo>
                  <a:close/>
                  <a:moveTo>
                    <a:pt x="0" y="53"/>
                  </a:moveTo>
                  <a:lnTo>
                    <a:pt x="0" y="53"/>
                  </a:lnTo>
                  <a:lnTo>
                    <a:pt x="205" y="53"/>
                  </a:lnTo>
                  <a:lnTo>
                    <a:pt x="205" y="0"/>
                  </a:lnTo>
                  <a:lnTo>
                    <a:pt x="0" y="0"/>
                  </a:lnTo>
                  <a:lnTo>
                    <a:pt x="0" y="53"/>
                  </a:lnTo>
                  <a:close/>
                </a:path>
              </a:pathLst>
            </a:custGeom>
            <a:grpFill/>
            <a:ln w="0">
              <a:noFill/>
              <a:prstDash val="solid"/>
              <a:round/>
              <a:headEnd/>
              <a:tailEnd/>
            </a:ln>
          </p:spPr>
          <p:txBody>
            <a:bodyPr/>
            <a:lstStyle/>
            <a:p>
              <a:pPr defTabSz="543689">
                <a:defRPr/>
              </a:pPr>
              <a:endParaRPr lang="zh-CN" altLang="en-US" sz="3201"/>
            </a:p>
          </p:txBody>
        </p:sp>
        <p:sp>
          <p:nvSpPr>
            <p:cNvPr id="264" name="Freeform 99"/>
            <p:cNvSpPr>
              <a:spLocks/>
            </p:cNvSpPr>
            <p:nvPr/>
          </p:nvSpPr>
          <p:spPr bwMode="auto">
            <a:xfrm>
              <a:off x="4156076" y="781051"/>
              <a:ext cx="4763" cy="3175"/>
            </a:xfrm>
            <a:custGeom>
              <a:avLst/>
              <a:gdLst>
                <a:gd name="T0" fmla="*/ 5 w 5"/>
                <a:gd name="T1" fmla="*/ 0 h 4"/>
                <a:gd name="T2" fmla="*/ 5 w 5"/>
                <a:gd name="T3" fmla="*/ 0 h 4"/>
                <a:gd name="T4" fmla="*/ 0 w 5"/>
                <a:gd name="T5" fmla="*/ 0 h 4"/>
                <a:gd name="T6" fmla="*/ 0 w 5"/>
                <a:gd name="T7" fmla="*/ 4 h 4"/>
                <a:gd name="T8" fmla="*/ 5 w 5"/>
                <a:gd name="T9" fmla="*/ 4 h 4"/>
                <a:gd name="T10" fmla="*/ 5 w 5"/>
                <a:gd name="T11" fmla="*/ 0 h 4"/>
              </a:gdLst>
              <a:ahLst/>
              <a:cxnLst>
                <a:cxn ang="0">
                  <a:pos x="T0" y="T1"/>
                </a:cxn>
                <a:cxn ang="0">
                  <a:pos x="T2" y="T3"/>
                </a:cxn>
                <a:cxn ang="0">
                  <a:pos x="T4" y="T5"/>
                </a:cxn>
                <a:cxn ang="0">
                  <a:pos x="T6" y="T7"/>
                </a:cxn>
                <a:cxn ang="0">
                  <a:pos x="T8" y="T9"/>
                </a:cxn>
                <a:cxn ang="0">
                  <a:pos x="T10" y="T11"/>
                </a:cxn>
              </a:cxnLst>
              <a:rect l="0" t="0" r="r" b="b"/>
              <a:pathLst>
                <a:path w="5" h="4">
                  <a:moveTo>
                    <a:pt x="5" y="0"/>
                  </a:moveTo>
                  <a:lnTo>
                    <a:pt x="5" y="0"/>
                  </a:lnTo>
                  <a:lnTo>
                    <a:pt x="0" y="0"/>
                  </a:lnTo>
                  <a:lnTo>
                    <a:pt x="0" y="4"/>
                  </a:lnTo>
                  <a:lnTo>
                    <a:pt x="5" y="4"/>
                  </a:lnTo>
                  <a:lnTo>
                    <a:pt x="5" y="0"/>
                  </a:lnTo>
                  <a:close/>
                </a:path>
              </a:pathLst>
            </a:custGeom>
            <a:grpFill/>
            <a:ln w="0">
              <a:noFill/>
              <a:prstDash val="solid"/>
              <a:round/>
              <a:headEnd/>
              <a:tailEnd/>
            </a:ln>
          </p:spPr>
          <p:txBody>
            <a:bodyPr/>
            <a:lstStyle/>
            <a:p>
              <a:pPr defTabSz="543689">
                <a:defRPr/>
              </a:pPr>
              <a:endParaRPr lang="zh-CN" altLang="en-US" sz="3201"/>
            </a:p>
          </p:txBody>
        </p:sp>
        <p:sp>
          <p:nvSpPr>
            <p:cNvPr id="265" name="Freeform 100"/>
            <p:cNvSpPr>
              <a:spLocks/>
            </p:cNvSpPr>
            <p:nvPr/>
          </p:nvSpPr>
          <p:spPr bwMode="auto">
            <a:xfrm>
              <a:off x="4156076" y="755651"/>
              <a:ext cx="4763" cy="3175"/>
            </a:xfrm>
            <a:custGeom>
              <a:avLst/>
              <a:gdLst>
                <a:gd name="T0" fmla="*/ 5 w 5"/>
                <a:gd name="T1" fmla="*/ 0 h 4"/>
                <a:gd name="T2" fmla="*/ 5 w 5"/>
                <a:gd name="T3" fmla="*/ 0 h 4"/>
                <a:gd name="T4" fmla="*/ 0 w 5"/>
                <a:gd name="T5" fmla="*/ 0 h 4"/>
                <a:gd name="T6" fmla="*/ 0 w 5"/>
                <a:gd name="T7" fmla="*/ 4 h 4"/>
                <a:gd name="T8" fmla="*/ 5 w 5"/>
                <a:gd name="T9" fmla="*/ 4 h 4"/>
                <a:gd name="T10" fmla="*/ 5 w 5"/>
                <a:gd name="T11" fmla="*/ 0 h 4"/>
              </a:gdLst>
              <a:ahLst/>
              <a:cxnLst>
                <a:cxn ang="0">
                  <a:pos x="T0" y="T1"/>
                </a:cxn>
                <a:cxn ang="0">
                  <a:pos x="T2" y="T3"/>
                </a:cxn>
                <a:cxn ang="0">
                  <a:pos x="T4" y="T5"/>
                </a:cxn>
                <a:cxn ang="0">
                  <a:pos x="T6" y="T7"/>
                </a:cxn>
                <a:cxn ang="0">
                  <a:pos x="T8" y="T9"/>
                </a:cxn>
                <a:cxn ang="0">
                  <a:pos x="T10" y="T11"/>
                </a:cxn>
              </a:cxnLst>
              <a:rect l="0" t="0" r="r" b="b"/>
              <a:pathLst>
                <a:path w="5" h="4">
                  <a:moveTo>
                    <a:pt x="5" y="0"/>
                  </a:moveTo>
                  <a:lnTo>
                    <a:pt x="5" y="0"/>
                  </a:lnTo>
                  <a:lnTo>
                    <a:pt x="0" y="0"/>
                  </a:lnTo>
                  <a:lnTo>
                    <a:pt x="0" y="4"/>
                  </a:lnTo>
                  <a:lnTo>
                    <a:pt x="5" y="4"/>
                  </a:lnTo>
                  <a:lnTo>
                    <a:pt x="5" y="0"/>
                  </a:lnTo>
                  <a:close/>
                </a:path>
              </a:pathLst>
            </a:custGeom>
            <a:grpFill/>
            <a:ln w="0">
              <a:noFill/>
              <a:prstDash val="solid"/>
              <a:round/>
              <a:headEnd/>
              <a:tailEnd/>
            </a:ln>
          </p:spPr>
          <p:txBody>
            <a:bodyPr/>
            <a:lstStyle/>
            <a:p>
              <a:pPr defTabSz="543689">
                <a:defRPr/>
              </a:pPr>
              <a:endParaRPr lang="zh-CN" altLang="en-US" sz="3201"/>
            </a:p>
          </p:txBody>
        </p:sp>
        <p:sp>
          <p:nvSpPr>
            <p:cNvPr id="266" name="Freeform 101"/>
            <p:cNvSpPr>
              <a:spLocks/>
            </p:cNvSpPr>
            <p:nvPr/>
          </p:nvSpPr>
          <p:spPr bwMode="auto">
            <a:xfrm>
              <a:off x="4156076" y="776289"/>
              <a:ext cx="4763" cy="3175"/>
            </a:xfrm>
            <a:custGeom>
              <a:avLst/>
              <a:gdLst>
                <a:gd name="T0" fmla="*/ 5 w 5"/>
                <a:gd name="T1" fmla="*/ 0 h 4"/>
                <a:gd name="T2" fmla="*/ 5 w 5"/>
                <a:gd name="T3" fmla="*/ 0 h 4"/>
                <a:gd name="T4" fmla="*/ 0 w 5"/>
                <a:gd name="T5" fmla="*/ 0 h 4"/>
                <a:gd name="T6" fmla="*/ 0 w 5"/>
                <a:gd name="T7" fmla="*/ 4 h 4"/>
                <a:gd name="T8" fmla="*/ 5 w 5"/>
                <a:gd name="T9" fmla="*/ 4 h 4"/>
                <a:gd name="T10" fmla="*/ 5 w 5"/>
                <a:gd name="T11" fmla="*/ 0 h 4"/>
              </a:gdLst>
              <a:ahLst/>
              <a:cxnLst>
                <a:cxn ang="0">
                  <a:pos x="T0" y="T1"/>
                </a:cxn>
                <a:cxn ang="0">
                  <a:pos x="T2" y="T3"/>
                </a:cxn>
                <a:cxn ang="0">
                  <a:pos x="T4" y="T5"/>
                </a:cxn>
                <a:cxn ang="0">
                  <a:pos x="T6" y="T7"/>
                </a:cxn>
                <a:cxn ang="0">
                  <a:pos x="T8" y="T9"/>
                </a:cxn>
                <a:cxn ang="0">
                  <a:pos x="T10" y="T11"/>
                </a:cxn>
              </a:cxnLst>
              <a:rect l="0" t="0" r="r" b="b"/>
              <a:pathLst>
                <a:path w="5" h="4">
                  <a:moveTo>
                    <a:pt x="5" y="0"/>
                  </a:moveTo>
                  <a:lnTo>
                    <a:pt x="5" y="0"/>
                  </a:lnTo>
                  <a:lnTo>
                    <a:pt x="0" y="0"/>
                  </a:lnTo>
                  <a:lnTo>
                    <a:pt x="0" y="4"/>
                  </a:lnTo>
                  <a:lnTo>
                    <a:pt x="5" y="4"/>
                  </a:lnTo>
                  <a:lnTo>
                    <a:pt x="5" y="0"/>
                  </a:lnTo>
                  <a:close/>
                </a:path>
              </a:pathLst>
            </a:custGeom>
            <a:grpFill/>
            <a:ln w="0">
              <a:noFill/>
              <a:prstDash val="solid"/>
              <a:round/>
              <a:headEnd/>
              <a:tailEnd/>
            </a:ln>
          </p:spPr>
          <p:txBody>
            <a:bodyPr/>
            <a:lstStyle/>
            <a:p>
              <a:pPr defTabSz="543689">
                <a:defRPr/>
              </a:pPr>
              <a:endParaRPr lang="zh-CN" altLang="en-US" sz="3201"/>
            </a:p>
          </p:txBody>
        </p:sp>
        <p:sp>
          <p:nvSpPr>
            <p:cNvPr id="267" name="Freeform 102"/>
            <p:cNvSpPr>
              <a:spLocks/>
            </p:cNvSpPr>
            <p:nvPr/>
          </p:nvSpPr>
          <p:spPr bwMode="auto">
            <a:xfrm>
              <a:off x="4156076" y="785814"/>
              <a:ext cx="4763" cy="3175"/>
            </a:xfrm>
            <a:custGeom>
              <a:avLst/>
              <a:gdLst>
                <a:gd name="T0" fmla="*/ 5 w 5"/>
                <a:gd name="T1" fmla="*/ 0 h 4"/>
                <a:gd name="T2" fmla="*/ 5 w 5"/>
                <a:gd name="T3" fmla="*/ 0 h 4"/>
                <a:gd name="T4" fmla="*/ 0 w 5"/>
                <a:gd name="T5" fmla="*/ 0 h 4"/>
                <a:gd name="T6" fmla="*/ 0 w 5"/>
                <a:gd name="T7" fmla="*/ 4 h 4"/>
                <a:gd name="T8" fmla="*/ 5 w 5"/>
                <a:gd name="T9" fmla="*/ 4 h 4"/>
                <a:gd name="T10" fmla="*/ 5 w 5"/>
                <a:gd name="T11" fmla="*/ 0 h 4"/>
              </a:gdLst>
              <a:ahLst/>
              <a:cxnLst>
                <a:cxn ang="0">
                  <a:pos x="T0" y="T1"/>
                </a:cxn>
                <a:cxn ang="0">
                  <a:pos x="T2" y="T3"/>
                </a:cxn>
                <a:cxn ang="0">
                  <a:pos x="T4" y="T5"/>
                </a:cxn>
                <a:cxn ang="0">
                  <a:pos x="T6" y="T7"/>
                </a:cxn>
                <a:cxn ang="0">
                  <a:pos x="T8" y="T9"/>
                </a:cxn>
                <a:cxn ang="0">
                  <a:pos x="T10" y="T11"/>
                </a:cxn>
              </a:cxnLst>
              <a:rect l="0" t="0" r="r" b="b"/>
              <a:pathLst>
                <a:path w="5" h="4">
                  <a:moveTo>
                    <a:pt x="5" y="0"/>
                  </a:moveTo>
                  <a:lnTo>
                    <a:pt x="5" y="0"/>
                  </a:lnTo>
                  <a:lnTo>
                    <a:pt x="0" y="0"/>
                  </a:lnTo>
                  <a:lnTo>
                    <a:pt x="0" y="4"/>
                  </a:lnTo>
                  <a:lnTo>
                    <a:pt x="5" y="4"/>
                  </a:lnTo>
                  <a:lnTo>
                    <a:pt x="5" y="0"/>
                  </a:lnTo>
                  <a:close/>
                </a:path>
              </a:pathLst>
            </a:custGeom>
            <a:grpFill/>
            <a:ln w="0">
              <a:noFill/>
              <a:prstDash val="solid"/>
              <a:round/>
              <a:headEnd/>
              <a:tailEnd/>
            </a:ln>
          </p:spPr>
          <p:txBody>
            <a:bodyPr/>
            <a:lstStyle/>
            <a:p>
              <a:pPr defTabSz="543689">
                <a:defRPr/>
              </a:pPr>
              <a:endParaRPr lang="zh-CN" altLang="en-US" sz="3201"/>
            </a:p>
          </p:txBody>
        </p:sp>
        <p:sp>
          <p:nvSpPr>
            <p:cNvPr id="268" name="Freeform 103"/>
            <p:cNvSpPr>
              <a:spLocks/>
            </p:cNvSpPr>
            <p:nvPr/>
          </p:nvSpPr>
          <p:spPr bwMode="auto">
            <a:xfrm>
              <a:off x="4156076" y="758826"/>
              <a:ext cx="4763" cy="3175"/>
            </a:xfrm>
            <a:custGeom>
              <a:avLst/>
              <a:gdLst>
                <a:gd name="T0" fmla="*/ 5 w 5"/>
                <a:gd name="T1" fmla="*/ 0 h 4"/>
                <a:gd name="T2" fmla="*/ 5 w 5"/>
                <a:gd name="T3" fmla="*/ 0 h 4"/>
                <a:gd name="T4" fmla="*/ 0 w 5"/>
                <a:gd name="T5" fmla="*/ 0 h 4"/>
                <a:gd name="T6" fmla="*/ 0 w 5"/>
                <a:gd name="T7" fmla="*/ 4 h 4"/>
                <a:gd name="T8" fmla="*/ 5 w 5"/>
                <a:gd name="T9" fmla="*/ 4 h 4"/>
                <a:gd name="T10" fmla="*/ 5 w 5"/>
                <a:gd name="T11" fmla="*/ 0 h 4"/>
              </a:gdLst>
              <a:ahLst/>
              <a:cxnLst>
                <a:cxn ang="0">
                  <a:pos x="T0" y="T1"/>
                </a:cxn>
                <a:cxn ang="0">
                  <a:pos x="T2" y="T3"/>
                </a:cxn>
                <a:cxn ang="0">
                  <a:pos x="T4" y="T5"/>
                </a:cxn>
                <a:cxn ang="0">
                  <a:pos x="T6" y="T7"/>
                </a:cxn>
                <a:cxn ang="0">
                  <a:pos x="T8" y="T9"/>
                </a:cxn>
                <a:cxn ang="0">
                  <a:pos x="T10" y="T11"/>
                </a:cxn>
              </a:cxnLst>
              <a:rect l="0" t="0" r="r" b="b"/>
              <a:pathLst>
                <a:path w="5" h="4">
                  <a:moveTo>
                    <a:pt x="5" y="0"/>
                  </a:moveTo>
                  <a:lnTo>
                    <a:pt x="5" y="0"/>
                  </a:lnTo>
                  <a:lnTo>
                    <a:pt x="0" y="0"/>
                  </a:lnTo>
                  <a:lnTo>
                    <a:pt x="0" y="4"/>
                  </a:lnTo>
                  <a:lnTo>
                    <a:pt x="5" y="4"/>
                  </a:lnTo>
                  <a:lnTo>
                    <a:pt x="5" y="0"/>
                  </a:lnTo>
                  <a:close/>
                </a:path>
              </a:pathLst>
            </a:custGeom>
            <a:grpFill/>
            <a:ln w="0">
              <a:noFill/>
              <a:prstDash val="solid"/>
              <a:round/>
              <a:headEnd/>
              <a:tailEnd/>
            </a:ln>
          </p:spPr>
          <p:txBody>
            <a:bodyPr/>
            <a:lstStyle/>
            <a:p>
              <a:pPr defTabSz="543689">
                <a:defRPr/>
              </a:pPr>
              <a:endParaRPr lang="zh-CN" altLang="en-US" sz="3201"/>
            </a:p>
          </p:txBody>
        </p:sp>
        <p:sp>
          <p:nvSpPr>
            <p:cNvPr id="269" name="Freeform 104"/>
            <p:cNvSpPr>
              <a:spLocks/>
            </p:cNvSpPr>
            <p:nvPr/>
          </p:nvSpPr>
          <p:spPr bwMode="auto">
            <a:xfrm>
              <a:off x="4156076" y="763589"/>
              <a:ext cx="4763" cy="4763"/>
            </a:xfrm>
            <a:custGeom>
              <a:avLst/>
              <a:gdLst>
                <a:gd name="T0" fmla="*/ 5 w 5"/>
                <a:gd name="T1" fmla="*/ 0 h 4"/>
                <a:gd name="T2" fmla="*/ 5 w 5"/>
                <a:gd name="T3" fmla="*/ 0 h 4"/>
                <a:gd name="T4" fmla="*/ 0 w 5"/>
                <a:gd name="T5" fmla="*/ 0 h 4"/>
                <a:gd name="T6" fmla="*/ 0 w 5"/>
                <a:gd name="T7" fmla="*/ 4 h 4"/>
                <a:gd name="T8" fmla="*/ 5 w 5"/>
                <a:gd name="T9" fmla="*/ 4 h 4"/>
                <a:gd name="T10" fmla="*/ 5 w 5"/>
                <a:gd name="T11" fmla="*/ 0 h 4"/>
              </a:gdLst>
              <a:ahLst/>
              <a:cxnLst>
                <a:cxn ang="0">
                  <a:pos x="T0" y="T1"/>
                </a:cxn>
                <a:cxn ang="0">
                  <a:pos x="T2" y="T3"/>
                </a:cxn>
                <a:cxn ang="0">
                  <a:pos x="T4" y="T5"/>
                </a:cxn>
                <a:cxn ang="0">
                  <a:pos x="T6" y="T7"/>
                </a:cxn>
                <a:cxn ang="0">
                  <a:pos x="T8" y="T9"/>
                </a:cxn>
                <a:cxn ang="0">
                  <a:pos x="T10" y="T11"/>
                </a:cxn>
              </a:cxnLst>
              <a:rect l="0" t="0" r="r" b="b"/>
              <a:pathLst>
                <a:path w="5" h="4">
                  <a:moveTo>
                    <a:pt x="5" y="0"/>
                  </a:moveTo>
                  <a:lnTo>
                    <a:pt x="5" y="0"/>
                  </a:lnTo>
                  <a:lnTo>
                    <a:pt x="0" y="0"/>
                  </a:lnTo>
                  <a:lnTo>
                    <a:pt x="0" y="4"/>
                  </a:lnTo>
                  <a:lnTo>
                    <a:pt x="5" y="4"/>
                  </a:lnTo>
                  <a:lnTo>
                    <a:pt x="5" y="0"/>
                  </a:lnTo>
                  <a:close/>
                </a:path>
              </a:pathLst>
            </a:custGeom>
            <a:grpFill/>
            <a:ln w="0">
              <a:noFill/>
              <a:prstDash val="solid"/>
              <a:round/>
              <a:headEnd/>
              <a:tailEnd/>
            </a:ln>
          </p:spPr>
          <p:txBody>
            <a:bodyPr/>
            <a:lstStyle/>
            <a:p>
              <a:pPr defTabSz="543689">
                <a:defRPr/>
              </a:pPr>
              <a:endParaRPr lang="zh-CN" altLang="en-US" sz="3201"/>
            </a:p>
          </p:txBody>
        </p:sp>
        <p:sp>
          <p:nvSpPr>
            <p:cNvPr id="270" name="Freeform 105"/>
            <p:cNvSpPr>
              <a:spLocks noEditPoints="1"/>
            </p:cNvSpPr>
            <p:nvPr/>
          </p:nvSpPr>
          <p:spPr bwMode="auto">
            <a:xfrm>
              <a:off x="4013201" y="749301"/>
              <a:ext cx="174625" cy="46038"/>
            </a:xfrm>
            <a:custGeom>
              <a:avLst/>
              <a:gdLst>
                <a:gd name="T0" fmla="*/ 198 w 204"/>
                <a:gd name="T1" fmla="*/ 25 h 53"/>
                <a:gd name="T2" fmla="*/ 198 w 204"/>
                <a:gd name="T3" fmla="*/ 25 h 53"/>
                <a:gd name="T4" fmla="*/ 110 w 204"/>
                <a:gd name="T5" fmla="*/ 25 h 53"/>
                <a:gd name="T6" fmla="*/ 110 w 204"/>
                <a:gd name="T7" fmla="*/ 22 h 53"/>
                <a:gd name="T8" fmla="*/ 164 w 204"/>
                <a:gd name="T9" fmla="*/ 22 h 53"/>
                <a:gd name="T10" fmla="*/ 164 w 204"/>
                <a:gd name="T11" fmla="*/ 3 h 53"/>
                <a:gd name="T12" fmla="*/ 198 w 204"/>
                <a:gd name="T13" fmla="*/ 3 h 53"/>
                <a:gd name="T14" fmla="*/ 198 w 204"/>
                <a:gd name="T15" fmla="*/ 25 h 53"/>
                <a:gd name="T16" fmla="*/ 198 w 204"/>
                <a:gd name="T17" fmla="*/ 50 h 53"/>
                <a:gd name="T18" fmla="*/ 198 w 204"/>
                <a:gd name="T19" fmla="*/ 50 h 53"/>
                <a:gd name="T20" fmla="*/ 110 w 204"/>
                <a:gd name="T21" fmla="*/ 50 h 53"/>
                <a:gd name="T22" fmla="*/ 110 w 204"/>
                <a:gd name="T23" fmla="*/ 47 h 53"/>
                <a:gd name="T24" fmla="*/ 164 w 204"/>
                <a:gd name="T25" fmla="*/ 47 h 53"/>
                <a:gd name="T26" fmla="*/ 164 w 204"/>
                <a:gd name="T27" fmla="*/ 28 h 53"/>
                <a:gd name="T28" fmla="*/ 198 w 204"/>
                <a:gd name="T29" fmla="*/ 28 h 53"/>
                <a:gd name="T30" fmla="*/ 198 w 204"/>
                <a:gd name="T31" fmla="*/ 50 h 53"/>
                <a:gd name="T32" fmla="*/ 0 w 204"/>
                <a:gd name="T33" fmla="*/ 53 h 53"/>
                <a:gd name="T34" fmla="*/ 0 w 204"/>
                <a:gd name="T35" fmla="*/ 53 h 53"/>
                <a:gd name="T36" fmla="*/ 204 w 204"/>
                <a:gd name="T37" fmla="*/ 53 h 53"/>
                <a:gd name="T38" fmla="*/ 204 w 204"/>
                <a:gd name="T39" fmla="*/ 0 h 53"/>
                <a:gd name="T40" fmla="*/ 0 w 204"/>
                <a:gd name="T41" fmla="*/ 0 h 53"/>
                <a:gd name="T42" fmla="*/ 0 w 204"/>
                <a:gd name="T43" fmla="*/ 5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04" h="53">
                  <a:moveTo>
                    <a:pt x="198" y="25"/>
                  </a:moveTo>
                  <a:lnTo>
                    <a:pt x="198" y="25"/>
                  </a:lnTo>
                  <a:lnTo>
                    <a:pt x="110" y="25"/>
                  </a:lnTo>
                  <a:lnTo>
                    <a:pt x="110" y="22"/>
                  </a:lnTo>
                  <a:lnTo>
                    <a:pt x="164" y="22"/>
                  </a:lnTo>
                  <a:lnTo>
                    <a:pt x="164" y="3"/>
                  </a:lnTo>
                  <a:lnTo>
                    <a:pt x="198" y="3"/>
                  </a:lnTo>
                  <a:lnTo>
                    <a:pt x="198" y="25"/>
                  </a:lnTo>
                  <a:close/>
                  <a:moveTo>
                    <a:pt x="198" y="50"/>
                  </a:moveTo>
                  <a:lnTo>
                    <a:pt x="198" y="50"/>
                  </a:lnTo>
                  <a:lnTo>
                    <a:pt x="110" y="50"/>
                  </a:lnTo>
                  <a:lnTo>
                    <a:pt x="110" y="47"/>
                  </a:lnTo>
                  <a:lnTo>
                    <a:pt x="164" y="47"/>
                  </a:lnTo>
                  <a:lnTo>
                    <a:pt x="164" y="28"/>
                  </a:lnTo>
                  <a:lnTo>
                    <a:pt x="198" y="28"/>
                  </a:lnTo>
                  <a:lnTo>
                    <a:pt x="198" y="50"/>
                  </a:lnTo>
                  <a:close/>
                  <a:moveTo>
                    <a:pt x="0" y="53"/>
                  </a:moveTo>
                  <a:lnTo>
                    <a:pt x="0" y="53"/>
                  </a:lnTo>
                  <a:lnTo>
                    <a:pt x="204" y="53"/>
                  </a:lnTo>
                  <a:lnTo>
                    <a:pt x="204" y="0"/>
                  </a:lnTo>
                  <a:lnTo>
                    <a:pt x="0" y="0"/>
                  </a:lnTo>
                  <a:lnTo>
                    <a:pt x="0" y="53"/>
                  </a:lnTo>
                  <a:close/>
                </a:path>
              </a:pathLst>
            </a:custGeom>
            <a:grpFill/>
            <a:ln w="0">
              <a:noFill/>
              <a:prstDash val="solid"/>
              <a:round/>
              <a:headEnd/>
              <a:tailEnd/>
            </a:ln>
          </p:spPr>
          <p:txBody>
            <a:bodyPr/>
            <a:lstStyle/>
            <a:p>
              <a:pPr defTabSz="543689">
                <a:defRPr/>
              </a:pPr>
              <a:endParaRPr lang="zh-CN" altLang="en-US" sz="3201"/>
            </a:p>
          </p:txBody>
        </p:sp>
        <p:sp>
          <p:nvSpPr>
            <p:cNvPr id="271" name="Freeform 106"/>
            <p:cNvSpPr>
              <a:spLocks/>
            </p:cNvSpPr>
            <p:nvPr/>
          </p:nvSpPr>
          <p:spPr bwMode="auto">
            <a:xfrm>
              <a:off x="3975101" y="833439"/>
              <a:ext cx="3175" cy="3175"/>
            </a:xfrm>
            <a:custGeom>
              <a:avLst/>
              <a:gdLst>
                <a:gd name="T0" fmla="*/ 4 w 4"/>
                <a:gd name="T1" fmla="*/ 0 h 4"/>
                <a:gd name="T2" fmla="*/ 4 w 4"/>
                <a:gd name="T3" fmla="*/ 0 h 4"/>
                <a:gd name="T4" fmla="*/ 0 w 4"/>
                <a:gd name="T5" fmla="*/ 0 h 4"/>
                <a:gd name="T6" fmla="*/ 0 w 4"/>
                <a:gd name="T7" fmla="*/ 4 h 4"/>
                <a:gd name="T8" fmla="*/ 4 w 4"/>
                <a:gd name="T9" fmla="*/ 4 h 4"/>
                <a:gd name="T10" fmla="*/ 4 w 4"/>
                <a:gd name="T11" fmla="*/ 0 h 4"/>
              </a:gdLst>
              <a:ahLst/>
              <a:cxnLst>
                <a:cxn ang="0">
                  <a:pos x="T0" y="T1"/>
                </a:cxn>
                <a:cxn ang="0">
                  <a:pos x="T2" y="T3"/>
                </a:cxn>
                <a:cxn ang="0">
                  <a:pos x="T4" y="T5"/>
                </a:cxn>
                <a:cxn ang="0">
                  <a:pos x="T6" y="T7"/>
                </a:cxn>
                <a:cxn ang="0">
                  <a:pos x="T8" y="T9"/>
                </a:cxn>
                <a:cxn ang="0">
                  <a:pos x="T10" y="T11"/>
                </a:cxn>
              </a:cxnLst>
              <a:rect l="0" t="0" r="r" b="b"/>
              <a:pathLst>
                <a:path w="4" h="4">
                  <a:moveTo>
                    <a:pt x="4" y="0"/>
                  </a:moveTo>
                  <a:lnTo>
                    <a:pt x="4" y="0"/>
                  </a:lnTo>
                  <a:lnTo>
                    <a:pt x="0" y="0"/>
                  </a:lnTo>
                  <a:lnTo>
                    <a:pt x="0" y="4"/>
                  </a:lnTo>
                  <a:lnTo>
                    <a:pt x="4" y="4"/>
                  </a:lnTo>
                  <a:lnTo>
                    <a:pt x="4" y="0"/>
                  </a:lnTo>
                  <a:close/>
                </a:path>
              </a:pathLst>
            </a:custGeom>
            <a:grpFill/>
            <a:ln w="0">
              <a:noFill/>
              <a:prstDash val="solid"/>
              <a:round/>
              <a:headEnd/>
              <a:tailEnd/>
            </a:ln>
          </p:spPr>
          <p:txBody>
            <a:bodyPr/>
            <a:lstStyle/>
            <a:p>
              <a:pPr defTabSz="543689">
                <a:defRPr/>
              </a:pPr>
              <a:endParaRPr lang="zh-CN" altLang="en-US" sz="3201"/>
            </a:p>
          </p:txBody>
        </p:sp>
        <p:sp>
          <p:nvSpPr>
            <p:cNvPr id="272" name="Freeform 107"/>
            <p:cNvSpPr>
              <a:spLocks/>
            </p:cNvSpPr>
            <p:nvPr/>
          </p:nvSpPr>
          <p:spPr bwMode="auto">
            <a:xfrm>
              <a:off x="3975101" y="808039"/>
              <a:ext cx="3175" cy="3175"/>
            </a:xfrm>
            <a:custGeom>
              <a:avLst/>
              <a:gdLst>
                <a:gd name="T0" fmla="*/ 4 w 4"/>
                <a:gd name="T1" fmla="*/ 0 h 4"/>
                <a:gd name="T2" fmla="*/ 4 w 4"/>
                <a:gd name="T3" fmla="*/ 0 h 4"/>
                <a:gd name="T4" fmla="*/ 0 w 4"/>
                <a:gd name="T5" fmla="*/ 0 h 4"/>
                <a:gd name="T6" fmla="*/ 0 w 4"/>
                <a:gd name="T7" fmla="*/ 4 h 4"/>
                <a:gd name="T8" fmla="*/ 4 w 4"/>
                <a:gd name="T9" fmla="*/ 4 h 4"/>
                <a:gd name="T10" fmla="*/ 4 w 4"/>
                <a:gd name="T11" fmla="*/ 0 h 4"/>
              </a:gdLst>
              <a:ahLst/>
              <a:cxnLst>
                <a:cxn ang="0">
                  <a:pos x="T0" y="T1"/>
                </a:cxn>
                <a:cxn ang="0">
                  <a:pos x="T2" y="T3"/>
                </a:cxn>
                <a:cxn ang="0">
                  <a:pos x="T4" y="T5"/>
                </a:cxn>
                <a:cxn ang="0">
                  <a:pos x="T6" y="T7"/>
                </a:cxn>
                <a:cxn ang="0">
                  <a:pos x="T8" y="T9"/>
                </a:cxn>
                <a:cxn ang="0">
                  <a:pos x="T10" y="T11"/>
                </a:cxn>
              </a:cxnLst>
              <a:rect l="0" t="0" r="r" b="b"/>
              <a:pathLst>
                <a:path w="4" h="4">
                  <a:moveTo>
                    <a:pt x="4" y="0"/>
                  </a:moveTo>
                  <a:lnTo>
                    <a:pt x="4" y="0"/>
                  </a:lnTo>
                  <a:lnTo>
                    <a:pt x="0" y="0"/>
                  </a:lnTo>
                  <a:lnTo>
                    <a:pt x="0" y="4"/>
                  </a:lnTo>
                  <a:lnTo>
                    <a:pt x="4" y="4"/>
                  </a:lnTo>
                  <a:lnTo>
                    <a:pt x="4" y="0"/>
                  </a:lnTo>
                  <a:close/>
                </a:path>
              </a:pathLst>
            </a:custGeom>
            <a:grpFill/>
            <a:ln w="0">
              <a:noFill/>
              <a:prstDash val="solid"/>
              <a:round/>
              <a:headEnd/>
              <a:tailEnd/>
            </a:ln>
          </p:spPr>
          <p:txBody>
            <a:bodyPr/>
            <a:lstStyle/>
            <a:p>
              <a:pPr defTabSz="543689">
                <a:defRPr/>
              </a:pPr>
              <a:endParaRPr lang="zh-CN" altLang="en-US" sz="3201"/>
            </a:p>
          </p:txBody>
        </p:sp>
        <p:sp>
          <p:nvSpPr>
            <p:cNvPr id="273" name="Freeform 108"/>
            <p:cNvSpPr>
              <a:spLocks/>
            </p:cNvSpPr>
            <p:nvPr/>
          </p:nvSpPr>
          <p:spPr bwMode="auto">
            <a:xfrm>
              <a:off x="3975101" y="828676"/>
              <a:ext cx="3175" cy="3175"/>
            </a:xfrm>
            <a:custGeom>
              <a:avLst/>
              <a:gdLst>
                <a:gd name="T0" fmla="*/ 4 w 4"/>
                <a:gd name="T1" fmla="*/ 0 h 4"/>
                <a:gd name="T2" fmla="*/ 4 w 4"/>
                <a:gd name="T3" fmla="*/ 0 h 4"/>
                <a:gd name="T4" fmla="*/ 0 w 4"/>
                <a:gd name="T5" fmla="*/ 0 h 4"/>
                <a:gd name="T6" fmla="*/ 0 w 4"/>
                <a:gd name="T7" fmla="*/ 4 h 4"/>
                <a:gd name="T8" fmla="*/ 4 w 4"/>
                <a:gd name="T9" fmla="*/ 4 h 4"/>
                <a:gd name="T10" fmla="*/ 4 w 4"/>
                <a:gd name="T11" fmla="*/ 0 h 4"/>
              </a:gdLst>
              <a:ahLst/>
              <a:cxnLst>
                <a:cxn ang="0">
                  <a:pos x="T0" y="T1"/>
                </a:cxn>
                <a:cxn ang="0">
                  <a:pos x="T2" y="T3"/>
                </a:cxn>
                <a:cxn ang="0">
                  <a:pos x="T4" y="T5"/>
                </a:cxn>
                <a:cxn ang="0">
                  <a:pos x="T6" y="T7"/>
                </a:cxn>
                <a:cxn ang="0">
                  <a:pos x="T8" y="T9"/>
                </a:cxn>
                <a:cxn ang="0">
                  <a:pos x="T10" y="T11"/>
                </a:cxn>
              </a:cxnLst>
              <a:rect l="0" t="0" r="r" b="b"/>
              <a:pathLst>
                <a:path w="4" h="4">
                  <a:moveTo>
                    <a:pt x="4" y="0"/>
                  </a:moveTo>
                  <a:lnTo>
                    <a:pt x="4" y="0"/>
                  </a:lnTo>
                  <a:lnTo>
                    <a:pt x="0" y="0"/>
                  </a:lnTo>
                  <a:lnTo>
                    <a:pt x="0" y="4"/>
                  </a:lnTo>
                  <a:lnTo>
                    <a:pt x="4" y="4"/>
                  </a:lnTo>
                  <a:lnTo>
                    <a:pt x="4" y="0"/>
                  </a:lnTo>
                  <a:close/>
                </a:path>
              </a:pathLst>
            </a:custGeom>
            <a:grpFill/>
            <a:ln w="0">
              <a:noFill/>
              <a:prstDash val="solid"/>
              <a:round/>
              <a:headEnd/>
              <a:tailEnd/>
            </a:ln>
          </p:spPr>
          <p:txBody>
            <a:bodyPr/>
            <a:lstStyle/>
            <a:p>
              <a:pPr defTabSz="543689">
                <a:defRPr/>
              </a:pPr>
              <a:endParaRPr lang="zh-CN" altLang="en-US" sz="3201"/>
            </a:p>
          </p:txBody>
        </p:sp>
        <p:sp>
          <p:nvSpPr>
            <p:cNvPr id="274" name="Freeform 109"/>
            <p:cNvSpPr>
              <a:spLocks/>
            </p:cNvSpPr>
            <p:nvPr/>
          </p:nvSpPr>
          <p:spPr bwMode="auto">
            <a:xfrm>
              <a:off x="3975101" y="838201"/>
              <a:ext cx="3175" cy="3175"/>
            </a:xfrm>
            <a:custGeom>
              <a:avLst/>
              <a:gdLst>
                <a:gd name="T0" fmla="*/ 4 w 4"/>
                <a:gd name="T1" fmla="*/ 0 h 4"/>
                <a:gd name="T2" fmla="*/ 4 w 4"/>
                <a:gd name="T3" fmla="*/ 0 h 4"/>
                <a:gd name="T4" fmla="*/ 0 w 4"/>
                <a:gd name="T5" fmla="*/ 0 h 4"/>
                <a:gd name="T6" fmla="*/ 0 w 4"/>
                <a:gd name="T7" fmla="*/ 4 h 4"/>
                <a:gd name="T8" fmla="*/ 4 w 4"/>
                <a:gd name="T9" fmla="*/ 4 h 4"/>
                <a:gd name="T10" fmla="*/ 4 w 4"/>
                <a:gd name="T11" fmla="*/ 0 h 4"/>
              </a:gdLst>
              <a:ahLst/>
              <a:cxnLst>
                <a:cxn ang="0">
                  <a:pos x="T0" y="T1"/>
                </a:cxn>
                <a:cxn ang="0">
                  <a:pos x="T2" y="T3"/>
                </a:cxn>
                <a:cxn ang="0">
                  <a:pos x="T4" y="T5"/>
                </a:cxn>
                <a:cxn ang="0">
                  <a:pos x="T6" y="T7"/>
                </a:cxn>
                <a:cxn ang="0">
                  <a:pos x="T8" y="T9"/>
                </a:cxn>
                <a:cxn ang="0">
                  <a:pos x="T10" y="T11"/>
                </a:cxn>
              </a:cxnLst>
              <a:rect l="0" t="0" r="r" b="b"/>
              <a:pathLst>
                <a:path w="4" h="4">
                  <a:moveTo>
                    <a:pt x="4" y="0"/>
                  </a:moveTo>
                  <a:lnTo>
                    <a:pt x="4" y="0"/>
                  </a:lnTo>
                  <a:lnTo>
                    <a:pt x="0" y="0"/>
                  </a:lnTo>
                  <a:lnTo>
                    <a:pt x="0" y="4"/>
                  </a:lnTo>
                  <a:lnTo>
                    <a:pt x="4" y="4"/>
                  </a:lnTo>
                  <a:lnTo>
                    <a:pt x="4" y="0"/>
                  </a:lnTo>
                  <a:close/>
                </a:path>
              </a:pathLst>
            </a:custGeom>
            <a:grpFill/>
            <a:ln w="0">
              <a:noFill/>
              <a:prstDash val="solid"/>
              <a:round/>
              <a:headEnd/>
              <a:tailEnd/>
            </a:ln>
          </p:spPr>
          <p:txBody>
            <a:bodyPr/>
            <a:lstStyle/>
            <a:p>
              <a:pPr defTabSz="543689">
                <a:defRPr/>
              </a:pPr>
              <a:endParaRPr lang="zh-CN" altLang="en-US" sz="3201"/>
            </a:p>
          </p:txBody>
        </p:sp>
        <p:sp>
          <p:nvSpPr>
            <p:cNvPr id="275" name="Freeform 110"/>
            <p:cNvSpPr>
              <a:spLocks/>
            </p:cNvSpPr>
            <p:nvPr/>
          </p:nvSpPr>
          <p:spPr bwMode="auto">
            <a:xfrm>
              <a:off x="3975101" y="812801"/>
              <a:ext cx="3175" cy="3175"/>
            </a:xfrm>
            <a:custGeom>
              <a:avLst/>
              <a:gdLst>
                <a:gd name="T0" fmla="*/ 4 w 4"/>
                <a:gd name="T1" fmla="*/ 0 h 3"/>
                <a:gd name="T2" fmla="*/ 4 w 4"/>
                <a:gd name="T3" fmla="*/ 0 h 3"/>
                <a:gd name="T4" fmla="*/ 0 w 4"/>
                <a:gd name="T5" fmla="*/ 0 h 3"/>
                <a:gd name="T6" fmla="*/ 0 w 4"/>
                <a:gd name="T7" fmla="*/ 3 h 3"/>
                <a:gd name="T8" fmla="*/ 4 w 4"/>
                <a:gd name="T9" fmla="*/ 3 h 3"/>
                <a:gd name="T10" fmla="*/ 4 w 4"/>
                <a:gd name="T11" fmla="*/ 0 h 3"/>
              </a:gdLst>
              <a:ahLst/>
              <a:cxnLst>
                <a:cxn ang="0">
                  <a:pos x="T0" y="T1"/>
                </a:cxn>
                <a:cxn ang="0">
                  <a:pos x="T2" y="T3"/>
                </a:cxn>
                <a:cxn ang="0">
                  <a:pos x="T4" y="T5"/>
                </a:cxn>
                <a:cxn ang="0">
                  <a:pos x="T6" y="T7"/>
                </a:cxn>
                <a:cxn ang="0">
                  <a:pos x="T8" y="T9"/>
                </a:cxn>
                <a:cxn ang="0">
                  <a:pos x="T10" y="T11"/>
                </a:cxn>
              </a:cxnLst>
              <a:rect l="0" t="0" r="r" b="b"/>
              <a:pathLst>
                <a:path w="4" h="3">
                  <a:moveTo>
                    <a:pt x="4" y="0"/>
                  </a:moveTo>
                  <a:lnTo>
                    <a:pt x="4" y="0"/>
                  </a:lnTo>
                  <a:lnTo>
                    <a:pt x="0" y="0"/>
                  </a:lnTo>
                  <a:lnTo>
                    <a:pt x="0" y="3"/>
                  </a:lnTo>
                  <a:lnTo>
                    <a:pt x="4" y="3"/>
                  </a:lnTo>
                  <a:lnTo>
                    <a:pt x="4" y="0"/>
                  </a:lnTo>
                  <a:close/>
                </a:path>
              </a:pathLst>
            </a:custGeom>
            <a:grpFill/>
            <a:ln w="0">
              <a:noFill/>
              <a:prstDash val="solid"/>
              <a:round/>
              <a:headEnd/>
              <a:tailEnd/>
            </a:ln>
          </p:spPr>
          <p:txBody>
            <a:bodyPr/>
            <a:lstStyle/>
            <a:p>
              <a:pPr defTabSz="543689">
                <a:defRPr/>
              </a:pPr>
              <a:endParaRPr lang="zh-CN" altLang="en-US" sz="3201"/>
            </a:p>
          </p:txBody>
        </p:sp>
        <p:sp>
          <p:nvSpPr>
            <p:cNvPr id="276" name="Freeform 111"/>
            <p:cNvSpPr>
              <a:spLocks/>
            </p:cNvSpPr>
            <p:nvPr/>
          </p:nvSpPr>
          <p:spPr bwMode="auto">
            <a:xfrm>
              <a:off x="3975101" y="817564"/>
              <a:ext cx="3175" cy="3175"/>
            </a:xfrm>
            <a:custGeom>
              <a:avLst/>
              <a:gdLst>
                <a:gd name="T0" fmla="*/ 4 w 4"/>
                <a:gd name="T1" fmla="*/ 0 h 4"/>
                <a:gd name="T2" fmla="*/ 4 w 4"/>
                <a:gd name="T3" fmla="*/ 0 h 4"/>
                <a:gd name="T4" fmla="*/ 0 w 4"/>
                <a:gd name="T5" fmla="*/ 0 h 4"/>
                <a:gd name="T6" fmla="*/ 0 w 4"/>
                <a:gd name="T7" fmla="*/ 4 h 4"/>
                <a:gd name="T8" fmla="*/ 4 w 4"/>
                <a:gd name="T9" fmla="*/ 4 h 4"/>
                <a:gd name="T10" fmla="*/ 4 w 4"/>
                <a:gd name="T11" fmla="*/ 0 h 4"/>
              </a:gdLst>
              <a:ahLst/>
              <a:cxnLst>
                <a:cxn ang="0">
                  <a:pos x="T0" y="T1"/>
                </a:cxn>
                <a:cxn ang="0">
                  <a:pos x="T2" y="T3"/>
                </a:cxn>
                <a:cxn ang="0">
                  <a:pos x="T4" y="T5"/>
                </a:cxn>
                <a:cxn ang="0">
                  <a:pos x="T6" y="T7"/>
                </a:cxn>
                <a:cxn ang="0">
                  <a:pos x="T8" y="T9"/>
                </a:cxn>
                <a:cxn ang="0">
                  <a:pos x="T10" y="T11"/>
                </a:cxn>
              </a:cxnLst>
              <a:rect l="0" t="0" r="r" b="b"/>
              <a:pathLst>
                <a:path w="4" h="4">
                  <a:moveTo>
                    <a:pt x="4" y="0"/>
                  </a:moveTo>
                  <a:lnTo>
                    <a:pt x="4" y="0"/>
                  </a:lnTo>
                  <a:lnTo>
                    <a:pt x="0" y="0"/>
                  </a:lnTo>
                  <a:lnTo>
                    <a:pt x="0" y="4"/>
                  </a:lnTo>
                  <a:lnTo>
                    <a:pt x="4" y="4"/>
                  </a:lnTo>
                  <a:lnTo>
                    <a:pt x="4" y="0"/>
                  </a:lnTo>
                  <a:close/>
                </a:path>
              </a:pathLst>
            </a:custGeom>
            <a:grpFill/>
            <a:ln w="0">
              <a:noFill/>
              <a:prstDash val="solid"/>
              <a:round/>
              <a:headEnd/>
              <a:tailEnd/>
            </a:ln>
          </p:spPr>
          <p:txBody>
            <a:bodyPr/>
            <a:lstStyle/>
            <a:p>
              <a:pPr defTabSz="543689">
                <a:defRPr/>
              </a:pPr>
              <a:endParaRPr lang="zh-CN" altLang="en-US" sz="3201"/>
            </a:p>
          </p:txBody>
        </p:sp>
        <p:sp>
          <p:nvSpPr>
            <p:cNvPr id="277" name="Freeform 112"/>
            <p:cNvSpPr>
              <a:spLocks noEditPoints="1"/>
            </p:cNvSpPr>
            <p:nvPr/>
          </p:nvSpPr>
          <p:spPr bwMode="auto">
            <a:xfrm>
              <a:off x="3832226" y="803276"/>
              <a:ext cx="174625" cy="44450"/>
            </a:xfrm>
            <a:custGeom>
              <a:avLst/>
              <a:gdLst>
                <a:gd name="T0" fmla="*/ 198 w 205"/>
                <a:gd name="T1" fmla="*/ 25 h 53"/>
                <a:gd name="T2" fmla="*/ 198 w 205"/>
                <a:gd name="T3" fmla="*/ 25 h 53"/>
                <a:gd name="T4" fmla="*/ 110 w 205"/>
                <a:gd name="T5" fmla="*/ 25 h 53"/>
                <a:gd name="T6" fmla="*/ 110 w 205"/>
                <a:gd name="T7" fmla="*/ 22 h 53"/>
                <a:gd name="T8" fmla="*/ 165 w 205"/>
                <a:gd name="T9" fmla="*/ 22 h 53"/>
                <a:gd name="T10" fmla="*/ 165 w 205"/>
                <a:gd name="T11" fmla="*/ 3 h 53"/>
                <a:gd name="T12" fmla="*/ 198 w 205"/>
                <a:gd name="T13" fmla="*/ 3 h 53"/>
                <a:gd name="T14" fmla="*/ 198 w 205"/>
                <a:gd name="T15" fmla="*/ 25 h 53"/>
                <a:gd name="T16" fmla="*/ 198 w 205"/>
                <a:gd name="T17" fmla="*/ 50 h 53"/>
                <a:gd name="T18" fmla="*/ 198 w 205"/>
                <a:gd name="T19" fmla="*/ 50 h 53"/>
                <a:gd name="T20" fmla="*/ 110 w 205"/>
                <a:gd name="T21" fmla="*/ 50 h 53"/>
                <a:gd name="T22" fmla="*/ 110 w 205"/>
                <a:gd name="T23" fmla="*/ 47 h 53"/>
                <a:gd name="T24" fmla="*/ 165 w 205"/>
                <a:gd name="T25" fmla="*/ 47 h 53"/>
                <a:gd name="T26" fmla="*/ 165 w 205"/>
                <a:gd name="T27" fmla="*/ 28 h 53"/>
                <a:gd name="T28" fmla="*/ 198 w 205"/>
                <a:gd name="T29" fmla="*/ 28 h 53"/>
                <a:gd name="T30" fmla="*/ 198 w 205"/>
                <a:gd name="T31" fmla="*/ 50 h 53"/>
                <a:gd name="T32" fmla="*/ 0 w 205"/>
                <a:gd name="T33" fmla="*/ 53 h 53"/>
                <a:gd name="T34" fmla="*/ 0 w 205"/>
                <a:gd name="T35" fmla="*/ 53 h 53"/>
                <a:gd name="T36" fmla="*/ 205 w 205"/>
                <a:gd name="T37" fmla="*/ 53 h 53"/>
                <a:gd name="T38" fmla="*/ 205 w 205"/>
                <a:gd name="T39" fmla="*/ 0 h 53"/>
                <a:gd name="T40" fmla="*/ 0 w 205"/>
                <a:gd name="T41" fmla="*/ 0 h 53"/>
                <a:gd name="T42" fmla="*/ 0 w 205"/>
                <a:gd name="T43" fmla="*/ 5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05" h="53">
                  <a:moveTo>
                    <a:pt x="198" y="25"/>
                  </a:moveTo>
                  <a:lnTo>
                    <a:pt x="198" y="25"/>
                  </a:lnTo>
                  <a:lnTo>
                    <a:pt x="110" y="25"/>
                  </a:lnTo>
                  <a:lnTo>
                    <a:pt x="110" y="22"/>
                  </a:lnTo>
                  <a:lnTo>
                    <a:pt x="165" y="22"/>
                  </a:lnTo>
                  <a:lnTo>
                    <a:pt x="165" y="3"/>
                  </a:lnTo>
                  <a:lnTo>
                    <a:pt x="198" y="3"/>
                  </a:lnTo>
                  <a:lnTo>
                    <a:pt x="198" y="25"/>
                  </a:lnTo>
                  <a:close/>
                  <a:moveTo>
                    <a:pt x="198" y="50"/>
                  </a:moveTo>
                  <a:lnTo>
                    <a:pt x="198" y="50"/>
                  </a:lnTo>
                  <a:lnTo>
                    <a:pt x="110" y="50"/>
                  </a:lnTo>
                  <a:lnTo>
                    <a:pt x="110" y="47"/>
                  </a:lnTo>
                  <a:lnTo>
                    <a:pt x="165" y="47"/>
                  </a:lnTo>
                  <a:lnTo>
                    <a:pt x="165" y="28"/>
                  </a:lnTo>
                  <a:lnTo>
                    <a:pt x="198" y="28"/>
                  </a:lnTo>
                  <a:lnTo>
                    <a:pt x="198" y="50"/>
                  </a:lnTo>
                  <a:close/>
                  <a:moveTo>
                    <a:pt x="0" y="53"/>
                  </a:moveTo>
                  <a:lnTo>
                    <a:pt x="0" y="53"/>
                  </a:lnTo>
                  <a:lnTo>
                    <a:pt x="205" y="53"/>
                  </a:lnTo>
                  <a:lnTo>
                    <a:pt x="205" y="0"/>
                  </a:lnTo>
                  <a:lnTo>
                    <a:pt x="0" y="0"/>
                  </a:lnTo>
                  <a:lnTo>
                    <a:pt x="0" y="53"/>
                  </a:lnTo>
                  <a:close/>
                </a:path>
              </a:pathLst>
            </a:custGeom>
            <a:grpFill/>
            <a:ln w="0">
              <a:noFill/>
              <a:prstDash val="solid"/>
              <a:round/>
              <a:headEnd/>
              <a:tailEnd/>
            </a:ln>
          </p:spPr>
          <p:txBody>
            <a:bodyPr/>
            <a:lstStyle/>
            <a:p>
              <a:pPr defTabSz="543689">
                <a:defRPr/>
              </a:pPr>
              <a:endParaRPr lang="zh-CN" altLang="en-US" sz="3201"/>
            </a:p>
          </p:txBody>
        </p:sp>
        <p:sp>
          <p:nvSpPr>
            <p:cNvPr id="278" name="Freeform 113"/>
            <p:cNvSpPr>
              <a:spLocks/>
            </p:cNvSpPr>
            <p:nvPr/>
          </p:nvSpPr>
          <p:spPr bwMode="auto">
            <a:xfrm>
              <a:off x="4156076" y="833439"/>
              <a:ext cx="4763" cy="3175"/>
            </a:xfrm>
            <a:custGeom>
              <a:avLst/>
              <a:gdLst>
                <a:gd name="T0" fmla="*/ 5 w 5"/>
                <a:gd name="T1" fmla="*/ 0 h 4"/>
                <a:gd name="T2" fmla="*/ 5 w 5"/>
                <a:gd name="T3" fmla="*/ 0 h 4"/>
                <a:gd name="T4" fmla="*/ 0 w 5"/>
                <a:gd name="T5" fmla="*/ 0 h 4"/>
                <a:gd name="T6" fmla="*/ 0 w 5"/>
                <a:gd name="T7" fmla="*/ 4 h 4"/>
                <a:gd name="T8" fmla="*/ 5 w 5"/>
                <a:gd name="T9" fmla="*/ 4 h 4"/>
                <a:gd name="T10" fmla="*/ 5 w 5"/>
                <a:gd name="T11" fmla="*/ 0 h 4"/>
              </a:gdLst>
              <a:ahLst/>
              <a:cxnLst>
                <a:cxn ang="0">
                  <a:pos x="T0" y="T1"/>
                </a:cxn>
                <a:cxn ang="0">
                  <a:pos x="T2" y="T3"/>
                </a:cxn>
                <a:cxn ang="0">
                  <a:pos x="T4" y="T5"/>
                </a:cxn>
                <a:cxn ang="0">
                  <a:pos x="T6" y="T7"/>
                </a:cxn>
                <a:cxn ang="0">
                  <a:pos x="T8" y="T9"/>
                </a:cxn>
                <a:cxn ang="0">
                  <a:pos x="T10" y="T11"/>
                </a:cxn>
              </a:cxnLst>
              <a:rect l="0" t="0" r="r" b="b"/>
              <a:pathLst>
                <a:path w="5" h="4">
                  <a:moveTo>
                    <a:pt x="5" y="0"/>
                  </a:moveTo>
                  <a:lnTo>
                    <a:pt x="5" y="0"/>
                  </a:lnTo>
                  <a:lnTo>
                    <a:pt x="0" y="0"/>
                  </a:lnTo>
                  <a:lnTo>
                    <a:pt x="0" y="4"/>
                  </a:lnTo>
                  <a:lnTo>
                    <a:pt x="5" y="4"/>
                  </a:lnTo>
                  <a:lnTo>
                    <a:pt x="5" y="0"/>
                  </a:lnTo>
                  <a:close/>
                </a:path>
              </a:pathLst>
            </a:custGeom>
            <a:grpFill/>
            <a:ln w="0">
              <a:noFill/>
              <a:prstDash val="solid"/>
              <a:round/>
              <a:headEnd/>
              <a:tailEnd/>
            </a:ln>
          </p:spPr>
          <p:txBody>
            <a:bodyPr/>
            <a:lstStyle/>
            <a:p>
              <a:pPr defTabSz="543689">
                <a:defRPr/>
              </a:pPr>
              <a:endParaRPr lang="zh-CN" altLang="en-US" sz="3201"/>
            </a:p>
          </p:txBody>
        </p:sp>
        <p:sp>
          <p:nvSpPr>
            <p:cNvPr id="279" name="Freeform 114"/>
            <p:cNvSpPr>
              <a:spLocks/>
            </p:cNvSpPr>
            <p:nvPr/>
          </p:nvSpPr>
          <p:spPr bwMode="auto">
            <a:xfrm>
              <a:off x="4156076" y="808039"/>
              <a:ext cx="4763" cy="3175"/>
            </a:xfrm>
            <a:custGeom>
              <a:avLst/>
              <a:gdLst>
                <a:gd name="T0" fmla="*/ 5 w 5"/>
                <a:gd name="T1" fmla="*/ 0 h 4"/>
                <a:gd name="T2" fmla="*/ 5 w 5"/>
                <a:gd name="T3" fmla="*/ 0 h 4"/>
                <a:gd name="T4" fmla="*/ 0 w 5"/>
                <a:gd name="T5" fmla="*/ 0 h 4"/>
                <a:gd name="T6" fmla="*/ 0 w 5"/>
                <a:gd name="T7" fmla="*/ 4 h 4"/>
                <a:gd name="T8" fmla="*/ 5 w 5"/>
                <a:gd name="T9" fmla="*/ 4 h 4"/>
                <a:gd name="T10" fmla="*/ 5 w 5"/>
                <a:gd name="T11" fmla="*/ 0 h 4"/>
              </a:gdLst>
              <a:ahLst/>
              <a:cxnLst>
                <a:cxn ang="0">
                  <a:pos x="T0" y="T1"/>
                </a:cxn>
                <a:cxn ang="0">
                  <a:pos x="T2" y="T3"/>
                </a:cxn>
                <a:cxn ang="0">
                  <a:pos x="T4" y="T5"/>
                </a:cxn>
                <a:cxn ang="0">
                  <a:pos x="T6" y="T7"/>
                </a:cxn>
                <a:cxn ang="0">
                  <a:pos x="T8" y="T9"/>
                </a:cxn>
                <a:cxn ang="0">
                  <a:pos x="T10" y="T11"/>
                </a:cxn>
              </a:cxnLst>
              <a:rect l="0" t="0" r="r" b="b"/>
              <a:pathLst>
                <a:path w="5" h="4">
                  <a:moveTo>
                    <a:pt x="5" y="0"/>
                  </a:moveTo>
                  <a:lnTo>
                    <a:pt x="5" y="0"/>
                  </a:lnTo>
                  <a:lnTo>
                    <a:pt x="0" y="0"/>
                  </a:lnTo>
                  <a:lnTo>
                    <a:pt x="0" y="4"/>
                  </a:lnTo>
                  <a:lnTo>
                    <a:pt x="5" y="4"/>
                  </a:lnTo>
                  <a:lnTo>
                    <a:pt x="5" y="0"/>
                  </a:lnTo>
                  <a:close/>
                </a:path>
              </a:pathLst>
            </a:custGeom>
            <a:grpFill/>
            <a:ln w="0">
              <a:noFill/>
              <a:prstDash val="solid"/>
              <a:round/>
              <a:headEnd/>
              <a:tailEnd/>
            </a:ln>
          </p:spPr>
          <p:txBody>
            <a:bodyPr/>
            <a:lstStyle/>
            <a:p>
              <a:pPr defTabSz="543689">
                <a:defRPr/>
              </a:pPr>
              <a:endParaRPr lang="zh-CN" altLang="en-US" sz="3201"/>
            </a:p>
          </p:txBody>
        </p:sp>
        <p:sp>
          <p:nvSpPr>
            <p:cNvPr id="280" name="Freeform 115"/>
            <p:cNvSpPr>
              <a:spLocks/>
            </p:cNvSpPr>
            <p:nvPr/>
          </p:nvSpPr>
          <p:spPr bwMode="auto">
            <a:xfrm>
              <a:off x="4156076" y="828676"/>
              <a:ext cx="4763" cy="3175"/>
            </a:xfrm>
            <a:custGeom>
              <a:avLst/>
              <a:gdLst>
                <a:gd name="T0" fmla="*/ 5 w 5"/>
                <a:gd name="T1" fmla="*/ 0 h 4"/>
                <a:gd name="T2" fmla="*/ 5 w 5"/>
                <a:gd name="T3" fmla="*/ 0 h 4"/>
                <a:gd name="T4" fmla="*/ 0 w 5"/>
                <a:gd name="T5" fmla="*/ 0 h 4"/>
                <a:gd name="T6" fmla="*/ 0 w 5"/>
                <a:gd name="T7" fmla="*/ 4 h 4"/>
                <a:gd name="T8" fmla="*/ 5 w 5"/>
                <a:gd name="T9" fmla="*/ 4 h 4"/>
                <a:gd name="T10" fmla="*/ 5 w 5"/>
                <a:gd name="T11" fmla="*/ 0 h 4"/>
              </a:gdLst>
              <a:ahLst/>
              <a:cxnLst>
                <a:cxn ang="0">
                  <a:pos x="T0" y="T1"/>
                </a:cxn>
                <a:cxn ang="0">
                  <a:pos x="T2" y="T3"/>
                </a:cxn>
                <a:cxn ang="0">
                  <a:pos x="T4" y="T5"/>
                </a:cxn>
                <a:cxn ang="0">
                  <a:pos x="T6" y="T7"/>
                </a:cxn>
                <a:cxn ang="0">
                  <a:pos x="T8" y="T9"/>
                </a:cxn>
                <a:cxn ang="0">
                  <a:pos x="T10" y="T11"/>
                </a:cxn>
              </a:cxnLst>
              <a:rect l="0" t="0" r="r" b="b"/>
              <a:pathLst>
                <a:path w="5" h="4">
                  <a:moveTo>
                    <a:pt x="5" y="0"/>
                  </a:moveTo>
                  <a:lnTo>
                    <a:pt x="5" y="0"/>
                  </a:lnTo>
                  <a:lnTo>
                    <a:pt x="0" y="0"/>
                  </a:lnTo>
                  <a:lnTo>
                    <a:pt x="0" y="4"/>
                  </a:lnTo>
                  <a:lnTo>
                    <a:pt x="5" y="4"/>
                  </a:lnTo>
                  <a:lnTo>
                    <a:pt x="5" y="0"/>
                  </a:lnTo>
                  <a:close/>
                </a:path>
              </a:pathLst>
            </a:custGeom>
            <a:grpFill/>
            <a:ln w="0">
              <a:noFill/>
              <a:prstDash val="solid"/>
              <a:round/>
              <a:headEnd/>
              <a:tailEnd/>
            </a:ln>
          </p:spPr>
          <p:txBody>
            <a:bodyPr/>
            <a:lstStyle/>
            <a:p>
              <a:pPr defTabSz="543689">
                <a:defRPr/>
              </a:pPr>
              <a:endParaRPr lang="zh-CN" altLang="en-US" sz="3201"/>
            </a:p>
          </p:txBody>
        </p:sp>
        <p:sp>
          <p:nvSpPr>
            <p:cNvPr id="281" name="Freeform 116"/>
            <p:cNvSpPr>
              <a:spLocks/>
            </p:cNvSpPr>
            <p:nvPr/>
          </p:nvSpPr>
          <p:spPr bwMode="auto">
            <a:xfrm>
              <a:off x="4156076" y="838201"/>
              <a:ext cx="4763" cy="3175"/>
            </a:xfrm>
            <a:custGeom>
              <a:avLst/>
              <a:gdLst>
                <a:gd name="T0" fmla="*/ 5 w 5"/>
                <a:gd name="T1" fmla="*/ 0 h 4"/>
                <a:gd name="T2" fmla="*/ 5 w 5"/>
                <a:gd name="T3" fmla="*/ 0 h 4"/>
                <a:gd name="T4" fmla="*/ 0 w 5"/>
                <a:gd name="T5" fmla="*/ 0 h 4"/>
                <a:gd name="T6" fmla="*/ 0 w 5"/>
                <a:gd name="T7" fmla="*/ 4 h 4"/>
                <a:gd name="T8" fmla="*/ 5 w 5"/>
                <a:gd name="T9" fmla="*/ 4 h 4"/>
                <a:gd name="T10" fmla="*/ 5 w 5"/>
                <a:gd name="T11" fmla="*/ 0 h 4"/>
              </a:gdLst>
              <a:ahLst/>
              <a:cxnLst>
                <a:cxn ang="0">
                  <a:pos x="T0" y="T1"/>
                </a:cxn>
                <a:cxn ang="0">
                  <a:pos x="T2" y="T3"/>
                </a:cxn>
                <a:cxn ang="0">
                  <a:pos x="T4" y="T5"/>
                </a:cxn>
                <a:cxn ang="0">
                  <a:pos x="T6" y="T7"/>
                </a:cxn>
                <a:cxn ang="0">
                  <a:pos x="T8" y="T9"/>
                </a:cxn>
                <a:cxn ang="0">
                  <a:pos x="T10" y="T11"/>
                </a:cxn>
              </a:cxnLst>
              <a:rect l="0" t="0" r="r" b="b"/>
              <a:pathLst>
                <a:path w="5" h="4">
                  <a:moveTo>
                    <a:pt x="5" y="0"/>
                  </a:moveTo>
                  <a:lnTo>
                    <a:pt x="5" y="0"/>
                  </a:lnTo>
                  <a:lnTo>
                    <a:pt x="0" y="0"/>
                  </a:lnTo>
                  <a:lnTo>
                    <a:pt x="0" y="4"/>
                  </a:lnTo>
                  <a:lnTo>
                    <a:pt x="5" y="4"/>
                  </a:lnTo>
                  <a:lnTo>
                    <a:pt x="5" y="0"/>
                  </a:lnTo>
                  <a:close/>
                </a:path>
              </a:pathLst>
            </a:custGeom>
            <a:grpFill/>
            <a:ln w="0">
              <a:noFill/>
              <a:prstDash val="solid"/>
              <a:round/>
              <a:headEnd/>
              <a:tailEnd/>
            </a:ln>
          </p:spPr>
          <p:txBody>
            <a:bodyPr/>
            <a:lstStyle/>
            <a:p>
              <a:pPr defTabSz="543689">
                <a:defRPr/>
              </a:pPr>
              <a:endParaRPr lang="zh-CN" altLang="en-US" sz="3201"/>
            </a:p>
          </p:txBody>
        </p:sp>
        <p:sp>
          <p:nvSpPr>
            <p:cNvPr id="282" name="Freeform 117"/>
            <p:cNvSpPr>
              <a:spLocks/>
            </p:cNvSpPr>
            <p:nvPr/>
          </p:nvSpPr>
          <p:spPr bwMode="auto">
            <a:xfrm>
              <a:off x="4156076" y="812801"/>
              <a:ext cx="4763" cy="3175"/>
            </a:xfrm>
            <a:custGeom>
              <a:avLst/>
              <a:gdLst>
                <a:gd name="T0" fmla="*/ 5 w 5"/>
                <a:gd name="T1" fmla="*/ 0 h 3"/>
                <a:gd name="T2" fmla="*/ 5 w 5"/>
                <a:gd name="T3" fmla="*/ 0 h 3"/>
                <a:gd name="T4" fmla="*/ 0 w 5"/>
                <a:gd name="T5" fmla="*/ 0 h 3"/>
                <a:gd name="T6" fmla="*/ 0 w 5"/>
                <a:gd name="T7" fmla="*/ 3 h 3"/>
                <a:gd name="T8" fmla="*/ 5 w 5"/>
                <a:gd name="T9" fmla="*/ 3 h 3"/>
                <a:gd name="T10" fmla="*/ 5 w 5"/>
                <a:gd name="T11" fmla="*/ 0 h 3"/>
              </a:gdLst>
              <a:ahLst/>
              <a:cxnLst>
                <a:cxn ang="0">
                  <a:pos x="T0" y="T1"/>
                </a:cxn>
                <a:cxn ang="0">
                  <a:pos x="T2" y="T3"/>
                </a:cxn>
                <a:cxn ang="0">
                  <a:pos x="T4" y="T5"/>
                </a:cxn>
                <a:cxn ang="0">
                  <a:pos x="T6" y="T7"/>
                </a:cxn>
                <a:cxn ang="0">
                  <a:pos x="T8" y="T9"/>
                </a:cxn>
                <a:cxn ang="0">
                  <a:pos x="T10" y="T11"/>
                </a:cxn>
              </a:cxnLst>
              <a:rect l="0" t="0" r="r" b="b"/>
              <a:pathLst>
                <a:path w="5" h="3">
                  <a:moveTo>
                    <a:pt x="5" y="0"/>
                  </a:moveTo>
                  <a:lnTo>
                    <a:pt x="5" y="0"/>
                  </a:lnTo>
                  <a:lnTo>
                    <a:pt x="0" y="0"/>
                  </a:lnTo>
                  <a:lnTo>
                    <a:pt x="0" y="3"/>
                  </a:lnTo>
                  <a:lnTo>
                    <a:pt x="5" y="3"/>
                  </a:lnTo>
                  <a:lnTo>
                    <a:pt x="5" y="0"/>
                  </a:lnTo>
                  <a:close/>
                </a:path>
              </a:pathLst>
            </a:custGeom>
            <a:grpFill/>
            <a:ln w="0">
              <a:noFill/>
              <a:prstDash val="solid"/>
              <a:round/>
              <a:headEnd/>
              <a:tailEnd/>
            </a:ln>
          </p:spPr>
          <p:txBody>
            <a:bodyPr/>
            <a:lstStyle/>
            <a:p>
              <a:pPr defTabSz="543689">
                <a:defRPr/>
              </a:pPr>
              <a:endParaRPr lang="zh-CN" altLang="en-US" sz="3201"/>
            </a:p>
          </p:txBody>
        </p:sp>
        <p:sp>
          <p:nvSpPr>
            <p:cNvPr id="283" name="Freeform 118"/>
            <p:cNvSpPr>
              <a:spLocks/>
            </p:cNvSpPr>
            <p:nvPr/>
          </p:nvSpPr>
          <p:spPr bwMode="auto">
            <a:xfrm>
              <a:off x="4156076" y="817564"/>
              <a:ext cx="4763" cy="3175"/>
            </a:xfrm>
            <a:custGeom>
              <a:avLst/>
              <a:gdLst>
                <a:gd name="T0" fmla="*/ 5 w 5"/>
                <a:gd name="T1" fmla="*/ 0 h 4"/>
                <a:gd name="T2" fmla="*/ 5 w 5"/>
                <a:gd name="T3" fmla="*/ 0 h 4"/>
                <a:gd name="T4" fmla="*/ 0 w 5"/>
                <a:gd name="T5" fmla="*/ 0 h 4"/>
                <a:gd name="T6" fmla="*/ 0 w 5"/>
                <a:gd name="T7" fmla="*/ 4 h 4"/>
                <a:gd name="T8" fmla="*/ 5 w 5"/>
                <a:gd name="T9" fmla="*/ 4 h 4"/>
                <a:gd name="T10" fmla="*/ 5 w 5"/>
                <a:gd name="T11" fmla="*/ 0 h 4"/>
              </a:gdLst>
              <a:ahLst/>
              <a:cxnLst>
                <a:cxn ang="0">
                  <a:pos x="T0" y="T1"/>
                </a:cxn>
                <a:cxn ang="0">
                  <a:pos x="T2" y="T3"/>
                </a:cxn>
                <a:cxn ang="0">
                  <a:pos x="T4" y="T5"/>
                </a:cxn>
                <a:cxn ang="0">
                  <a:pos x="T6" y="T7"/>
                </a:cxn>
                <a:cxn ang="0">
                  <a:pos x="T8" y="T9"/>
                </a:cxn>
                <a:cxn ang="0">
                  <a:pos x="T10" y="T11"/>
                </a:cxn>
              </a:cxnLst>
              <a:rect l="0" t="0" r="r" b="b"/>
              <a:pathLst>
                <a:path w="5" h="4">
                  <a:moveTo>
                    <a:pt x="5" y="0"/>
                  </a:moveTo>
                  <a:lnTo>
                    <a:pt x="5" y="0"/>
                  </a:lnTo>
                  <a:lnTo>
                    <a:pt x="0" y="0"/>
                  </a:lnTo>
                  <a:lnTo>
                    <a:pt x="0" y="4"/>
                  </a:lnTo>
                  <a:lnTo>
                    <a:pt x="5" y="4"/>
                  </a:lnTo>
                  <a:lnTo>
                    <a:pt x="5" y="0"/>
                  </a:lnTo>
                  <a:close/>
                </a:path>
              </a:pathLst>
            </a:custGeom>
            <a:grpFill/>
            <a:ln w="0">
              <a:noFill/>
              <a:prstDash val="solid"/>
              <a:round/>
              <a:headEnd/>
              <a:tailEnd/>
            </a:ln>
          </p:spPr>
          <p:txBody>
            <a:bodyPr/>
            <a:lstStyle/>
            <a:p>
              <a:pPr defTabSz="543689">
                <a:defRPr/>
              </a:pPr>
              <a:endParaRPr lang="zh-CN" altLang="en-US" sz="3201"/>
            </a:p>
          </p:txBody>
        </p:sp>
        <p:sp>
          <p:nvSpPr>
            <p:cNvPr id="284" name="Freeform 119"/>
            <p:cNvSpPr>
              <a:spLocks noEditPoints="1"/>
            </p:cNvSpPr>
            <p:nvPr/>
          </p:nvSpPr>
          <p:spPr bwMode="auto">
            <a:xfrm>
              <a:off x="4013201" y="803276"/>
              <a:ext cx="174625" cy="44450"/>
            </a:xfrm>
            <a:custGeom>
              <a:avLst/>
              <a:gdLst>
                <a:gd name="T0" fmla="*/ 198 w 204"/>
                <a:gd name="T1" fmla="*/ 25 h 53"/>
                <a:gd name="T2" fmla="*/ 198 w 204"/>
                <a:gd name="T3" fmla="*/ 25 h 53"/>
                <a:gd name="T4" fmla="*/ 110 w 204"/>
                <a:gd name="T5" fmla="*/ 25 h 53"/>
                <a:gd name="T6" fmla="*/ 110 w 204"/>
                <a:gd name="T7" fmla="*/ 22 h 53"/>
                <a:gd name="T8" fmla="*/ 164 w 204"/>
                <a:gd name="T9" fmla="*/ 22 h 53"/>
                <a:gd name="T10" fmla="*/ 164 w 204"/>
                <a:gd name="T11" fmla="*/ 3 h 53"/>
                <a:gd name="T12" fmla="*/ 198 w 204"/>
                <a:gd name="T13" fmla="*/ 3 h 53"/>
                <a:gd name="T14" fmla="*/ 198 w 204"/>
                <a:gd name="T15" fmla="*/ 25 h 53"/>
                <a:gd name="T16" fmla="*/ 198 w 204"/>
                <a:gd name="T17" fmla="*/ 50 h 53"/>
                <a:gd name="T18" fmla="*/ 198 w 204"/>
                <a:gd name="T19" fmla="*/ 50 h 53"/>
                <a:gd name="T20" fmla="*/ 110 w 204"/>
                <a:gd name="T21" fmla="*/ 50 h 53"/>
                <a:gd name="T22" fmla="*/ 110 w 204"/>
                <a:gd name="T23" fmla="*/ 47 h 53"/>
                <a:gd name="T24" fmla="*/ 164 w 204"/>
                <a:gd name="T25" fmla="*/ 47 h 53"/>
                <a:gd name="T26" fmla="*/ 164 w 204"/>
                <a:gd name="T27" fmla="*/ 28 h 53"/>
                <a:gd name="T28" fmla="*/ 198 w 204"/>
                <a:gd name="T29" fmla="*/ 28 h 53"/>
                <a:gd name="T30" fmla="*/ 198 w 204"/>
                <a:gd name="T31" fmla="*/ 50 h 53"/>
                <a:gd name="T32" fmla="*/ 0 w 204"/>
                <a:gd name="T33" fmla="*/ 53 h 53"/>
                <a:gd name="T34" fmla="*/ 0 w 204"/>
                <a:gd name="T35" fmla="*/ 53 h 53"/>
                <a:gd name="T36" fmla="*/ 204 w 204"/>
                <a:gd name="T37" fmla="*/ 53 h 53"/>
                <a:gd name="T38" fmla="*/ 204 w 204"/>
                <a:gd name="T39" fmla="*/ 0 h 53"/>
                <a:gd name="T40" fmla="*/ 0 w 204"/>
                <a:gd name="T41" fmla="*/ 0 h 53"/>
                <a:gd name="T42" fmla="*/ 0 w 204"/>
                <a:gd name="T43" fmla="*/ 5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04" h="53">
                  <a:moveTo>
                    <a:pt x="198" y="25"/>
                  </a:moveTo>
                  <a:lnTo>
                    <a:pt x="198" y="25"/>
                  </a:lnTo>
                  <a:lnTo>
                    <a:pt x="110" y="25"/>
                  </a:lnTo>
                  <a:lnTo>
                    <a:pt x="110" y="22"/>
                  </a:lnTo>
                  <a:lnTo>
                    <a:pt x="164" y="22"/>
                  </a:lnTo>
                  <a:lnTo>
                    <a:pt x="164" y="3"/>
                  </a:lnTo>
                  <a:lnTo>
                    <a:pt x="198" y="3"/>
                  </a:lnTo>
                  <a:lnTo>
                    <a:pt x="198" y="25"/>
                  </a:lnTo>
                  <a:close/>
                  <a:moveTo>
                    <a:pt x="198" y="50"/>
                  </a:moveTo>
                  <a:lnTo>
                    <a:pt x="198" y="50"/>
                  </a:lnTo>
                  <a:lnTo>
                    <a:pt x="110" y="50"/>
                  </a:lnTo>
                  <a:lnTo>
                    <a:pt x="110" y="47"/>
                  </a:lnTo>
                  <a:lnTo>
                    <a:pt x="164" y="47"/>
                  </a:lnTo>
                  <a:lnTo>
                    <a:pt x="164" y="28"/>
                  </a:lnTo>
                  <a:lnTo>
                    <a:pt x="198" y="28"/>
                  </a:lnTo>
                  <a:lnTo>
                    <a:pt x="198" y="50"/>
                  </a:lnTo>
                  <a:close/>
                  <a:moveTo>
                    <a:pt x="0" y="53"/>
                  </a:moveTo>
                  <a:lnTo>
                    <a:pt x="0" y="53"/>
                  </a:lnTo>
                  <a:lnTo>
                    <a:pt x="204" y="53"/>
                  </a:lnTo>
                  <a:lnTo>
                    <a:pt x="204" y="0"/>
                  </a:lnTo>
                  <a:lnTo>
                    <a:pt x="0" y="0"/>
                  </a:lnTo>
                  <a:lnTo>
                    <a:pt x="0" y="53"/>
                  </a:lnTo>
                  <a:close/>
                </a:path>
              </a:pathLst>
            </a:custGeom>
            <a:grpFill/>
            <a:ln w="0">
              <a:noFill/>
              <a:prstDash val="solid"/>
              <a:round/>
              <a:headEnd/>
              <a:tailEnd/>
            </a:ln>
          </p:spPr>
          <p:txBody>
            <a:bodyPr/>
            <a:lstStyle/>
            <a:p>
              <a:pPr defTabSz="543689">
                <a:defRPr/>
              </a:pPr>
              <a:endParaRPr lang="zh-CN" altLang="en-US" sz="3201"/>
            </a:p>
          </p:txBody>
        </p:sp>
        <p:sp>
          <p:nvSpPr>
            <p:cNvPr id="285" name="Freeform 120"/>
            <p:cNvSpPr>
              <a:spLocks/>
            </p:cNvSpPr>
            <p:nvPr/>
          </p:nvSpPr>
          <p:spPr bwMode="auto">
            <a:xfrm>
              <a:off x="3975101" y="885826"/>
              <a:ext cx="3175" cy="3175"/>
            </a:xfrm>
            <a:custGeom>
              <a:avLst/>
              <a:gdLst>
                <a:gd name="T0" fmla="*/ 4 w 4"/>
                <a:gd name="T1" fmla="*/ 0 h 4"/>
                <a:gd name="T2" fmla="*/ 4 w 4"/>
                <a:gd name="T3" fmla="*/ 0 h 4"/>
                <a:gd name="T4" fmla="*/ 0 w 4"/>
                <a:gd name="T5" fmla="*/ 0 h 4"/>
                <a:gd name="T6" fmla="*/ 0 w 4"/>
                <a:gd name="T7" fmla="*/ 4 h 4"/>
                <a:gd name="T8" fmla="*/ 4 w 4"/>
                <a:gd name="T9" fmla="*/ 4 h 4"/>
                <a:gd name="T10" fmla="*/ 4 w 4"/>
                <a:gd name="T11" fmla="*/ 0 h 4"/>
              </a:gdLst>
              <a:ahLst/>
              <a:cxnLst>
                <a:cxn ang="0">
                  <a:pos x="T0" y="T1"/>
                </a:cxn>
                <a:cxn ang="0">
                  <a:pos x="T2" y="T3"/>
                </a:cxn>
                <a:cxn ang="0">
                  <a:pos x="T4" y="T5"/>
                </a:cxn>
                <a:cxn ang="0">
                  <a:pos x="T6" y="T7"/>
                </a:cxn>
                <a:cxn ang="0">
                  <a:pos x="T8" y="T9"/>
                </a:cxn>
                <a:cxn ang="0">
                  <a:pos x="T10" y="T11"/>
                </a:cxn>
              </a:cxnLst>
              <a:rect l="0" t="0" r="r" b="b"/>
              <a:pathLst>
                <a:path w="4" h="4">
                  <a:moveTo>
                    <a:pt x="4" y="0"/>
                  </a:moveTo>
                  <a:lnTo>
                    <a:pt x="4" y="0"/>
                  </a:lnTo>
                  <a:lnTo>
                    <a:pt x="0" y="0"/>
                  </a:lnTo>
                  <a:lnTo>
                    <a:pt x="0" y="4"/>
                  </a:lnTo>
                  <a:lnTo>
                    <a:pt x="4" y="4"/>
                  </a:lnTo>
                  <a:lnTo>
                    <a:pt x="4" y="0"/>
                  </a:lnTo>
                  <a:close/>
                </a:path>
              </a:pathLst>
            </a:custGeom>
            <a:grpFill/>
            <a:ln w="0">
              <a:noFill/>
              <a:prstDash val="solid"/>
              <a:round/>
              <a:headEnd/>
              <a:tailEnd/>
            </a:ln>
          </p:spPr>
          <p:txBody>
            <a:bodyPr/>
            <a:lstStyle/>
            <a:p>
              <a:pPr defTabSz="543689">
                <a:defRPr/>
              </a:pPr>
              <a:endParaRPr lang="zh-CN" altLang="en-US" sz="3201"/>
            </a:p>
          </p:txBody>
        </p:sp>
        <p:sp>
          <p:nvSpPr>
            <p:cNvPr id="286" name="Freeform 121"/>
            <p:cNvSpPr>
              <a:spLocks/>
            </p:cNvSpPr>
            <p:nvPr/>
          </p:nvSpPr>
          <p:spPr bwMode="auto">
            <a:xfrm>
              <a:off x="3975101" y="860426"/>
              <a:ext cx="3175" cy="3175"/>
            </a:xfrm>
            <a:custGeom>
              <a:avLst/>
              <a:gdLst>
                <a:gd name="T0" fmla="*/ 4 w 4"/>
                <a:gd name="T1" fmla="*/ 0 h 4"/>
                <a:gd name="T2" fmla="*/ 4 w 4"/>
                <a:gd name="T3" fmla="*/ 0 h 4"/>
                <a:gd name="T4" fmla="*/ 0 w 4"/>
                <a:gd name="T5" fmla="*/ 0 h 4"/>
                <a:gd name="T6" fmla="*/ 0 w 4"/>
                <a:gd name="T7" fmla="*/ 4 h 4"/>
                <a:gd name="T8" fmla="*/ 4 w 4"/>
                <a:gd name="T9" fmla="*/ 4 h 4"/>
                <a:gd name="T10" fmla="*/ 4 w 4"/>
                <a:gd name="T11" fmla="*/ 0 h 4"/>
              </a:gdLst>
              <a:ahLst/>
              <a:cxnLst>
                <a:cxn ang="0">
                  <a:pos x="T0" y="T1"/>
                </a:cxn>
                <a:cxn ang="0">
                  <a:pos x="T2" y="T3"/>
                </a:cxn>
                <a:cxn ang="0">
                  <a:pos x="T4" y="T5"/>
                </a:cxn>
                <a:cxn ang="0">
                  <a:pos x="T6" y="T7"/>
                </a:cxn>
                <a:cxn ang="0">
                  <a:pos x="T8" y="T9"/>
                </a:cxn>
                <a:cxn ang="0">
                  <a:pos x="T10" y="T11"/>
                </a:cxn>
              </a:cxnLst>
              <a:rect l="0" t="0" r="r" b="b"/>
              <a:pathLst>
                <a:path w="4" h="4">
                  <a:moveTo>
                    <a:pt x="4" y="0"/>
                  </a:moveTo>
                  <a:lnTo>
                    <a:pt x="4" y="0"/>
                  </a:lnTo>
                  <a:lnTo>
                    <a:pt x="0" y="0"/>
                  </a:lnTo>
                  <a:lnTo>
                    <a:pt x="0" y="4"/>
                  </a:lnTo>
                  <a:lnTo>
                    <a:pt x="4" y="4"/>
                  </a:lnTo>
                  <a:lnTo>
                    <a:pt x="4" y="0"/>
                  </a:lnTo>
                  <a:close/>
                </a:path>
              </a:pathLst>
            </a:custGeom>
            <a:grpFill/>
            <a:ln w="0">
              <a:noFill/>
              <a:prstDash val="solid"/>
              <a:round/>
              <a:headEnd/>
              <a:tailEnd/>
            </a:ln>
          </p:spPr>
          <p:txBody>
            <a:bodyPr/>
            <a:lstStyle/>
            <a:p>
              <a:pPr defTabSz="543689">
                <a:defRPr/>
              </a:pPr>
              <a:endParaRPr lang="zh-CN" altLang="en-US" sz="3201"/>
            </a:p>
          </p:txBody>
        </p:sp>
        <p:sp>
          <p:nvSpPr>
            <p:cNvPr id="287" name="Freeform 122"/>
            <p:cNvSpPr>
              <a:spLocks/>
            </p:cNvSpPr>
            <p:nvPr/>
          </p:nvSpPr>
          <p:spPr bwMode="auto">
            <a:xfrm>
              <a:off x="3975101" y="881064"/>
              <a:ext cx="3175" cy="4763"/>
            </a:xfrm>
            <a:custGeom>
              <a:avLst/>
              <a:gdLst>
                <a:gd name="T0" fmla="*/ 4 w 4"/>
                <a:gd name="T1" fmla="*/ 0 h 4"/>
                <a:gd name="T2" fmla="*/ 4 w 4"/>
                <a:gd name="T3" fmla="*/ 0 h 4"/>
                <a:gd name="T4" fmla="*/ 0 w 4"/>
                <a:gd name="T5" fmla="*/ 0 h 4"/>
                <a:gd name="T6" fmla="*/ 0 w 4"/>
                <a:gd name="T7" fmla="*/ 4 h 4"/>
                <a:gd name="T8" fmla="*/ 4 w 4"/>
                <a:gd name="T9" fmla="*/ 4 h 4"/>
                <a:gd name="T10" fmla="*/ 4 w 4"/>
                <a:gd name="T11" fmla="*/ 0 h 4"/>
              </a:gdLst>
              <a:ahLst/>
              <a:cxnLst>
                <a:cxn ang="0">
                  <a:pos x="T0" y="T1"/>
                </a:cxn>
                <a:cxn ang="0">
                  <a:pos x="T2" y="T3"/>
                </a:cxn>
                <a:cxn ang="0">
                  <a:pos x="T4" y="T5"/>
                </a:cxn>
                <a:cxn ang="0">
                  <a:pos x="T6" y="T7"/>
                </a:cxn>
                <a:cxn ang="0">
                  <a:pos x="T8" y="T9"/>
                </a:cxn>
                <a:cxn ang="0">
                  <a:pos x="T10" y="T11"/>
                </a:cxn>
              </a:cxnLst>
              <a:rect l="0" t="0" r="r" b="b"/>
              <a:pathLst>
                <a:path w="4" h="4">
                  <a:moveTo>
                    <a:pt x="4" y="0"/>
                  </a:moveTo>
                  <a:lnTo>
                    <a:pt x="4" y="0"/>
                  </a:lnTo>
                  <a:lnTo>
                    <a:pt x="0" y="0"/>
                  </a:lnTo>
                  <a:lnTo>
                    <a:pt x="0" y="4"/>
                  </a:lnTo>
                  <a:lnTo>
                    <a:pt x="4" y="4"/>
                  </a:lnTo>
                  <a:lnTo>
                    <a:pt x="4" y="0"/>
                  </a:lnTo>
                  <a:close/>
                </a:path>
              </a:pathLst>
            </a:custGeom>
            <a:grpFill/>
            <a:ln w="0">
              <a:noFill/>
              <a:prstDash val="solid"/>
              <a:round/>
              <a:headEnd/>
              <a:tailEnd/>
            </a:ln>
          </p:spPr>
          <p:txBody>
            <a:bodyPr/>
            <a:lstStyle/>
            <a:p>
              <a:pPr defTabSz="543689">
                <a:defRPr/>
              </a:pPr>
              <a:endParaRPr lang="zh-CN" altLang="en-US" sz="3201"/>
            </a:p>
          </p:txBody>
        </p:sp>
        <p:sp>
          <p:nvSpPr>
            <p:cNvPr id="288" name="Freeform 123"/>
            <p:cNvSpPr>
              <a:spLocks/>
            </p:cNvSpPr>
            <p:nvPr/>
          </p:nvSpPr>
          <p:spPr bwMode="auto">
            <a:xfrm>
              <a:off x="3975101" y="890589"/>
              <a:ext cx="3175" cy="4763"/>
            </a:xfrm>
            <a:custGeom>
              <a:avLst/>
              <a:gdLst>
                <a:gd name="T0" fmla="*/ 4 w 4"/>
                <a:gd name="T1" fmla="*/ 0 h 4"/>
                <a:gd name="T2" fmla="*/ 4 w 4"/>
                <a:gd name="T3" fmla="*/ 0 h 4"/>
                <a:gd name="T4" fmla="*/ 0 w 4"/>
                <a:gd name="T5" fmla="*/ 0 h 4"/>
                <a:gd name="T6" fmla="*/ 0 w 4"/>
                <a:gd name="T7" fmla="*/ 4 h 4"/>
                <a:gd name="T8" fmla="*/ 4 w 4"/>
                <a:gd name="T9" fmla="*/ 4 h 4"/>
                <a:gd name="T10" fmla="*/ 4 w 4"/>
                <a:gd name="T11" fmla="*/ 0 h 4"/>
              </a:gdLst>
              <a:ahLst/>
              <a:cxnLst>
                <a:cxn ang="0">
                  <a:pos x="T0" y="T1"/>
                </a:cxn>
                <a:cxn ang="0">
                  <a:pos x="T2" y="T3"/>
                </a:cxn>
                <a:cxn ang="0">
                  <a:pos x="T4" y="T5"/>
                </a:cxn>
                <a:cxn ang="0">
                  <a:pos x="T6" y="T7"/>
                </a:cxn>
                <a:cxn ang="0">
                  <a:pos x="T8" y="T9"/>
                </a:cxn>
                <a:cxn ang="0">
                  <a:pos x="T10" y="T11"/>
                </a:cxn>
              </a:cxnLst>
              <a:rect l="0" t="0" r="r" b="b"/>
              <a:pathLst>
                <a:path w="4" h="4">
                  <a:moveTo>
                    <a:pt x="4" y="0"/>
                  </a:moveTo>
                  <a:lnTo>
                    <a:pt x="4" y="0"/>
                  </a:lnTo>
                  <a:lnTo>
                    <a:pt x="0" y="0"/>
                  </a:lnTo>
                  <a:lnTo>
                    <a:pt x="0" y="4"/>
                  </a:lnTo>
                  <a:lnTo>
                    <a:pt x="4" y="4"/>
                  </a:lnTo>
                  <a:lnTo>
                    <a:pt x="4" y="0"/>
                  </a:lnTo>
                  <a:close/>
                </a:path>
              </a:pathLst>
            </a:custGeom>
            <a:grpFill/>
            <a:ln w="0">
              <a:noFill/>
              <a:prstDash val="solid"/>
              <a:round/>
              <a:headEnd/>
              <a:tailEnd/>
            </a:ln>
          </p:spPr>
          <p:txBody>
            <a:bodyPr/>
            <a:lstStyle/>
            <a:p>
              <a:pPr defTabSz="543689">
                <a:defRPr/>
              </a:pPr>
              <a:endParaRPr lang="zh-CN" altLang="en-US" sz="3201"/>
            </a:p>
          </p:txBody>
        </p:sp>
        <p:sp>
          <p:nvSpPr>
            <p:cNvPr id="289" name="Freeform 124"/>
            <p:cNvSpPr>
              <a:spLocks/>
            </p:cNvSpPr>
            <p:nvPr/>
          </p:nvSpPr>
          <p:spPr bwMode="auto">
            <a:xfrm>
              <a:off x="3975101" y="865189"/>
              <a:ext cx="3175" cy="3175"/>
            </a:xfrm>
            <a:custGeom>
              <a:avLst/>
              <a:gdLst>
                <a:gd name="T0" fmla="*/ 4 w 4"/>
                <a:gd name="T1" fmla="*/ 0 h 4"/>
                <a:gd name="T2" fmla="*/ 4 w 4"/>
                <a:gd name="T3" fmla="*/ 0 h 4"/>
                <a:gd name="T4" fmla="*/ 0 w 4"/>
                <a:gd name="T5" fmla="*/ 0 h 4"/>
                <a:gd name="T6" fmla="*/ 0 w 4"/>
                <a:gd name="T7" fmla="*/ 4 h 4"/>
                <a:gd name="T8" fmla="*/ 4 w 4"/>
                <a:gd name="T9" fmla="*/ 4 h 4"/>
                <a:gd name="T10" fmla="*/ 4 w 4"/>
                <a:gd name="T11" fmla="*/ 0 h 4"/>
              </a:gdLst>
              <a:ahLst/>
              <a:cxnLst>
                <a:cxn ang="0">
                  <a:pos x="T0" y="T1"/>
                </a:cxn>
                <a:cxn ang="0">
                  <a:pos x="T2" y="T3"/>
                </a:cxn>
                <a:cxn ang="0">
                  <a:pos x="T4" y="T5"/>
                </a:cxn>
                <a:cxn ang="0">
                  <a:pos x="T6" y="T7"/>
                </a:cxn>
                <a:cxn ang="0">
                  <a:pos x="T8" y="T9"/>
                </a:cxn>
                <a:cxn ang="0">
                  <a:pos x="T10" y="T11"/>
                </a:cxn>
              </a:cxnLst>
              <a:rect l="0" t="0" r="r" b="b"/>
              <a:pathLst>
                <a:path w="4" h="4">
                  <a:moveTo>
                    <a:pt x="4" y="0"/>
                  </a:moveTo>
                  <a:lnTo>
                    <a:pt x="4" y="0"/>
                  </a:lnTo>
                  <a:lnTo>
                    <a:pt x="0" y="0"/>
                  </a:lnTo>
                  <a:lnTo>
                    <a:pt x="0" y="4"/>
                  </a:lnTo>
                  <a:lnTo>
                    <a:pt x="4" y="4"/>
                  </a:lnTo>
                  <a:lnTo>
                    <a:pt x="4" y="0"/>
                  </a:lnTo>
                  <a:close/>
                </a:path>
              </a:pathLst>
            </a:custGeom>
            <a:grpFill/>
            <a:ln w="0">
              <a:noFill/>
              <a:prstDash val="solid"/>
              <a:round/>
              <a:headEnd/>
              <a:tailEnd/>
            </a:ln>
          </p:spPr>
          <p:txBody>
            <a:bodyPr/>
            <a:lstStyle/>
            <a:p>
              <a:pPr defTabSz="543689">
                <a:defRPr/>
              </a:pPr>
              <a:endParaRPr lang="zh-CN" altLang="en-US" sz="3201"/>
            </a:p>
          </p:txBody>
        </p:sp>
        <p:sp>
          <p:nvSpPr>
            <p:cNvPr id="290" name="Freeform 125"/>
            <p:cNvSpPr>
              <a:spLocks/>
            </p:cNvSpPr>
            <p:nvPr/>
          </p:nvSpPr>
          <p:spPr bwMode="auto">
            <a:xfrm>
              <a:off x="3975101" y="869951"/>
              <a:ext cx="3175" cy="3175"/>
            </a:xfrm>
            <a:custGeom>
              <a:avLst/>
              <a:gdLst>
                <a:gd name="T0" fmla="*/ 4 w 4"/>
                <a:gd name="T1" fmla="*/ 0 h 4"/>
                <a:gd name="T2" fmla="*/ 4 w 4"/>
                <a:gd name="T3" fmla="*/ 0 h 4"/>
                <a:gd name="T4" fmla="*/ 0 w 4"/>
                <a:gd name="T5" fmla="*/ 0 h 4"/>
                <a:gd name="T6" fmla="*/ 0 w 4"/>
                <a:gd name="T7" fmla="*/ 4 h 4"/>
                <a:gd name="T8" fmla="*/ 4 w 4"/>
                <a:gd name="T9" fmla="*/ 4 h 4"/>
                <a:gd name="T10" fmla="*/ 4 w 4"/>
                <a:gd name="T11" fmla="*/ 0 h 4"/>
              </a:gdLst>
              <a:ahLst/>
              <a:cxnLst>
                <a:cxn ang="0">
                  <a:pos x="T0" y="T1"/>
                </a:cxn>
                <a:cxn ang="0">
                  <a:pos x="T2" y="T3"/>
                </a:cxn>
                <a:cxn ang="0">
                  <a:pos x="T4" y="T5"/>
                </a:cxn>
                <a:cxn ang="0">
                  <a:pos x="T6" y="T7"/>
                </a:cxn>
                <a:cxn ang="0">
                  <a:pos x="T8" y="T9"/>
                </a:cxn>
                <a:cxn ang="0">
                  <a:pos x="T10" y="T11"/>
                </a:cxn>
              </a:cxnLst>
              <a:rect l="0" t="0" r="r" b="b"/>
              <a:pathLst>
                <a:path w="4" h="4">
                  <a:moveTo>
                    <a:pt x="4" y="0"/>
                  </a:moveTo>
                  <a:lnTo>
                    <a:pt x="4" y="0"/>
                  </a:lnTo>
                  <a:lnTo>
                    <a:pt x="0" y="0"/>
                  </a:lnTo>
                  <a:lnTo>
                    <a:pt x="0" y="4"/>
                  </a:lnTo>
                  <a:lnTo>
                    <a:pt x="4" y="4"/>
                  </a:lnTo>
                  <a:lnTo>
                    <a:pt x="4" y="0"/>
                  </a:lnTo>
                  <a:close/>
                </a:path>
              </a:pathLst>
            </a:custGeom>
            <a:grpFill/>
            <a:ln w="0">
              <a:noFill/>
              <a:prstDash val="solid"/>
              <a:round/>
              <a:headEnd/>
              <a:tailEnd/>
            </a:ln>
          </p:spPr>
          <p:txBody>
            <a:bodyPr/>
            <a:lstStyle/>
            <a:p>
              <a:pPr defTabSz="543689">
                <a:defRPr/>
              </a:pPr>
              <a:endParaRPr lang="zh-CN" altLang="en-US" sz="3201"/>
            </a:p>
          </p:txBody>
        </p:sp>
        <p:sp>
          <p:nvSpPr>
            <p:cNvPr id="291" name="Freeform 126"/>
            <p:cNvSpPr>
              <a:spLocks noEditPoints="1"/>
            </p:cNvSpPr>
            <p:nvPr/>
          </p:nvSpPr>
          <p:spPr bwMode="auto">
            <a:xfrm>
              <a:off x="3832226" y="855664"/>
              <a:ext cx="174625" cy="44450"/>
            </a:xfrm>
            <a:custGeom>
              <a:avLst/>
              <a:gdLst>
                <a:gd name="T0" fmla="*/ 198 w 205"/>
                <a:gd name="T1" fmla="*/ 25 h 53"/>
                <a:gd name="T2" fmla="*/ 198 w 205"/>
                <a:gd name="T3" fmla="*/ 25 h 53"/>
                <a:gd name="T4" fmla="*/ 110 w 205"/>
                <a:gd name="T5" fmla="*/ 25 h 53"/>
                <a:gd name="T6" fmla="*/ 110 w 205"/>
                <a:gd name="T7" fmla="*/ 22 h 53"/>
                <a:gd name="T8" fmla="*/ 165 w 205"/>
                <a:gd name="T9" fmla="*/ 22 h 53"/>
                <a:gd name="T10" fmla="*/ 165 w 205"/>
                <a:gd name="T11" fmla="*/ 3 h 53"/>
                <a:gd name="T12" fmla="*/ 198 w 205"/>
                <a:gd name="T13" fmla="*/ 3 h 53"/>
                <a:gd name="T14" fmla="*/ 198 w 205"/>
                <a:gd name="T15" fmla="*/ 25 h 53"/>
                <a:gd name="T16" fmla="*/ 198 w 205"/>
                <a:gd name="T17" fmla="*/ 50 h 53"/>
                <a:gd name="T18" fmla="*/ 198 w 205"/>
                <a:gd name="T19" fmla="*/ 50 h 53"/>
                <a:gd name="T20" fmla="*/ 110 w 205"/>
                <a:gd name="T21" fmla="*/ 50 h 53"/>
                <a:gd name="T22" fmla="*/ 110 w 205"/>
                <a:gd name="T23" fmla="*/ 47 h 53"/>
                <a:gd name="T24" fmla="*/ 165 w 205"/>
                <a:gd name="T25" fmla="*/ 47 h 53"/>
                <a:gd name="T26" fmla="*/ 165 w 205"/>
                <a:gd name="T27" fmla="*/ 28 h 53"/>
                <a:gd name="T28" fmla="*/ 198 w 205"/>
                <a:gd name="T29" fmla="*/ 28 h 53"/>
                <a:gd name="T30" fmla="*/ 198 w 205"/>
                <a:gd name="T31" fmla="*/ 50 h 53"/>
                <a:gd name="T32" fmla="*/ 0 w 205"/>
                <a:gd name="T33" fmla="*/ 53 h 53"/>
                <a:gd name="T34" fmla="*/ 0 w 205"/>
                <a:gd name="T35" fmla="*/ 53 h 53"/>
                <a:gd name="T36" fmla="*/ 205 w 205"/>
                <a:gd name="T37" fmla="*/ 53 h 53"/>
                <a:gd name="T38" fmla="*/ 205 w 205"/>
                <a:gd name="T39" fmla="*/ 0 h 53"/>
                <a:gd name="T40" fmla="*/ 0 w 205"/>
                <a:gd name="T41" fmla="*/ 0 h 53"/>
                <a:gd name="T42" fmla="*/ 0 w 205"/>
                <a:gd name="T43" fmla="*/ 5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05" h="53">
                  <a:moveTo>
                    <a:pt x="198" y="25"/>
                  </a:moveTo>
                  <a:lnTo>
                    <a:pt x="198" y="25"/>
                  </a:lnTo>
                  <a:lnTo>
                    <a:pt x="110" y="25"/>
                  </a:lnTo>
                  <a:lnTo>
                    <a:pt x="110" y="22"/>
                  </a:lnTo>
                  <a:lnTo>
                    <a:pt x="165" y="22"/>
                  </a:lnTo>
                  <a:lnTo>
                    <a:pt x="165" y="3"/>
                  </a:lnTo>
                  <a:lnTo>
                    <a:pt x="198" y="3"/>
                  </a:lnTo>
                  <a:lnTo>
                    <a:pt x="198" y="25"/>
                  </a:lnTo>
                  <a:close/>
                  <a:moveTo>
                    <a:pt x="198" y="50"/>
                  </a:moveTo>
                  <a:lnTo>
                    <a:pt x="198" y="50"/>
                  </a:lnTo>
                  <a:lnTo>
                    <a:pt x="110" y="50"/>
                  </a:lnTo>
                  <a:lnTo>
                    <a:pt x="110" y="47"/>
                  </a:lnTo>
                  <a:lnTo>
                    <a:pt x="165" y="47"/>
                  </a:lnTo>
                  <a:lnTo>
                    <a:pt x="165" y="28"/>
                  </a:lnTo>
                  <a:lnTo>
                    <a:pt x="198" y="28"/>
                  </a:lnTo>
                  <a:lnTo>
                    <a:pt x="198" y="50"/>
                  </a:lnTo>
                  <a:close/>
                  <a:moveTo>
                    <a:pt x="0" y="53"/>
                  </a:moveTo>
                  <a:lnTo>
                    <a:pt x="0" y="53"/>
                  </a:lnTo>
                  <a:lnTo>
                    <a:pt x="205" y="53"/>
                  </a:lnTo>
                  <a:lnTo>
                    <a:pt x="205" y="0"/>
                  </a:lnTo>
                  <a:lnTo>
                    <a:pt x="0" y="0"/>
                  </a:lnTo>
                  <a:lnTo>
                    <a:pt x="0" y="53"/>
                  </a:lnTo>
                  <a:close/>
                </a:path>
              </a:pathLst>
            </a:custGeom>
            <a:grpFill/>
            <a:ln w="0">
              <a:noFill/>
              <a:prstDash val="solid"/>
              <a:round/>
              <a:headEnd/>
              <a:tailEnd/>
            </a:ln>
          </p:spPr>
          <p:txBody>
            <a:bodyPr/>
            <a:lstStyle/>
            <a:p>
              <a:pPr defTabSz="543689">
                <a:defRPr/>
              </a:pPr>
              <a:endParaRPr lang="zh-CN" altLang="en-US" sz="3201"/>
            </a:p>
          </p:txBody>
        </p:sp>
        <p:sp>
          <p:nvSpPr>
            <p:cNvPr id="292" name="Freeform 127"/>
            <p:cNvSpPr>
              <a:spLocks/>
            </p:cNvSpPr>
            <p:nvPr/>
          </p:nvSpPr>
          <p:spPr bwMode="auto">
            <a:xfrm>
              <a:off x="4156076" y="885826"/>
              <a:ext cx="4763" cy="3175"/>
            </a:xfrm>
            <a:custGeom>
              <a:avLst/>
              <a:gdLst>
                <a:gd name="T0" fmla="*/ 5 w 5"/>
                <a:gd name="T1" fmla="*/ 0 h 4"/>
                <a:gd name="T2" fmla="*/ 5 w 5"/>
                <a:gd name="T3" fmla="*/ 0 h 4"/>
                <a:gd name="T4" fmla="*/ 0 w 5"/>
                <a:gd name="T5" fmla="*/ 0 h 4"/>
                <a:gd name="T6" fmla="*/ 0 w 5"/>
                <a:gd name="T7" fmla="*/ 4 h 4"/>
                <a:gd name="T8" fmla="*/ 5 w 5"/>
                <a:gd name="T9" fmla="*/ 4 h 4"/>
                <a:gd name="T10" fmla="*/ 5 w 5"/>
                <a:gd name="T11" fmla="*/ 0 h 4"/>
              </a:gdLst>
              <a:ahLst/>
              <a:cxnLst>
                <a:cxn ang="0">
                  <a:pos x="T0" y="T1"/>
                </a:cxn>
                <a:cxn ang="0">
                  <a:pos x="T2" y="T3"/>
                </a:cxn>
                <a:cxn ang="0">
                  <a:pos x="T4" y="T5"/>
                </a:cxn>
                <a:cxn ang="0">
                  <a:pos x="T6" y="T7"/>
                </a:cxn>
                <a:cxn ang="0">
                  <a:pos x="T8" y="T9"/>
                </a:cxn>
                <a:cxn ang="0">
                  <a:pos x="T10" y="T11"/>
                </a:cxn>
              </a:cxnLst>
              <a:rect l="0" t="0" r="r" b="b"/>
              <a:pathLst>
                <a:path w="5" h="4">
                  <a:moveTo>
                    <a:pt x="5" y="0"/>
                  </a:moveTo>
                  <a:lnTo>
                    <a:pt x="5" y="0"/>
                  </a:lnTo>
                  <a:lnTo>
                    <a:pt x="0" y="0"/>
                  </a:lnTo>
                  <a:lnTo>
                    <a:pt x="0" y="4"/>
                  </a:lnTo>
                  <a:lnTo>
                    <a:pt x="5" y="4"/>
                  </a:lnTo>
                  <a:lnTo>
                    <a:pt x="5" y="0"/>
                  </a:lnTo>
                  <a:close/>
                </a:path>
              </a:pathLst>
            </a:custGeom>
            <a:grpFill/>
            <a:ln w="0">
              <a:noFill/>
              <a:prstDash val="solid"/>
              <a:round/>
              <a:headEnd/>
              <a:tailEnd/>
            </a:ln>
          </p:spPr>
          <p:txBody>
            <a:bodyPr/>
            <a:lstStyle/>
            <a:p>
              <a:pPr defTabSz="543689">
                <a:defRPr/>
              </a:pPr>
              <a:endParaRPr lang="zh-CN" altLang="en-US" sz="3201"/>
            </a:p>
          </p:txBody>
        </p:sp>
        <p:sp>
          <p:nvSpPr>
            <p:cNvPr id="293" name="Freeform 128"/>
            <p:cNvSpPr>
              <a:spLocks/>
            </p:cNvSpPr>
            <p:nvPr/>
          </p:nvSpPr>
          <p:spPr bwMode="auto">
            <a:xfrm>
              <a:off x="4156076" y="860426"/>
              <a:ext cx="4763" cy="3175"/>
            </a:xfrm>
            <a:custGeom>
              <a:avLst/>
              <a:gdLst>
                <a:gd name="T0" fmla="*/ 5 w 5"/>
                <a:gd name="T1" fmla="*/ 0 h 4"/>
                <a:gd name="T2" fmla="*/ 5 w 5"/>
                <a:gd name="T3" fmla="*/ 0 h 4"/>
                <a:gd name="T4" fmla="*/ 0 w 5"/>
                <a:gd name="T5" fmla="*/ 0 h 4"/>
                <a:gd name="T6" fmla="*/ 0 w 5"/>
                <a:gd name="T7" fmla="*/ 4 h 4"/>
                <a:gd name="T8" fmla="*/ 5 w 5"/>
                <a:gd name="T9" fmla="*/ 4 h 4"/>
                <a:gd name="T10" fmla="*/ 5 w 5"/>
                <a:gd name="T11" fmla="*/ 0 h 4"/>
              </a:gdLst>
              <a:ahLst/>
              <a:cxnLst>
                <a:cxn ang="0">
                  <a:pos x="T0" y="T1"/>
                </a:cxn>
                <a:cxn ang="0">
                  <a:pos x="T2" y="T3"/>
                </a:cxn>
                <a:cxn ang="0">
                  <a:pos x="T4" y="T5"/>
                </a:cxn>
                <a:cxn ang="0">
                  <a:pos x="T6" y="T7"/>
                </a:cxn>
                <a:cxn ang="0">
                  <a:pos x="T8" y="T9"/>
                </a:cxn>
                <a:cxn ang="0">
                  <a:pos x="T10" y="T11"/>
                </a:cxn>
              </a:cxnLst>
              <a:rect l="0" t="0" r="r" b="b"/>
              <a:pathLst>
                <a:path w="5" h="4">
                  <a:moveTo>
                    <a:pt x="5" y="0"/>
                  </a:moveTo>
                  <a:lnTo>
                    <a:pt x="5" y="0"/>
                  </a:lnTo>
                  <a:lnTo>
                    <a:pt x="0" y="0"/>
                  </a:lnTo>
                  <a:lnTo>
                    <a:pt x="0" y="4"/>
                  </a:lnTo>
                  <a:lnTo>
                    <a:pt x="5" y="4"/>
                  </a:lnTo>
                  <a:lnTo>
                    <a:pt x="5" y="0"/>
                  </a:lnTo>
                  <a:close/>
                </a:path>
              </a:pathLst>
            </a:custGeom>
            <a:grpFill/>
            <a:ln w="0">
              <a:noFill/>
              <a:prstDash val="solid"/>
              <a:round/>
              <a:headEnd/>
              <a:tailEnd/>
            </a:ln>
          </p:spPr>
          <p:txBody>
            <a:bodyPr/>
            <a:lstStyle/>
            <a:p>
              <a:pPr defTabSz="543689">
                <a:defRPr/>
              </a:pPr>
              <a:endParaRPr lang="zh-CN" altLang="en-US" sz="3201"/>
            </a:p>
          </p:txBody>
        </p:sp>
        <p:sp>
          <p:nvSpPr>
            <p:cNvPr id="294" name="Freeform 129"/>
            <p:cNvSpPr>
              <a:spLocks/>
            </p:cNvSpPr>
            <p:nvPr/>
          </p:nvSpPr>
          <p:spPr bwMode="auto">
            <a:xfrm>
              <a:off x="4156076" y="881064"/>
              <a:ext cx="4763" cy="4763"/>
            </a:xfrm>
            <a:custGeom>
              <a:avLst/>
              <a:gdLst>
                <a:gd name="T0" fmla="*/ 5 w 5"/>
                <a:gd name="T1" fmla="*/ 0 h 4"/>
                <a:gd name="T2" fmla="*/ 5 w 5"/>
                <a:gd name="T3" fmla="*/ 0 h 4"/>
                <a:gd name="T4" fmla="*/ 0 w 5"/>
                <a:gd name="T5" fmla="*/ 0 h 4"/>
                <a:gd name="T6" fmla="*/ 0 w 5"/>
                <a:gd name="T7" fmla="*/ 4 h 4"/>
                <a:gd name="T8" fmla="*/ 5 w 5"/>
                <a:gd name="T9" fmla="*/ 4 h 4"/>
                <a:gd name="T10" fmla="*/ 5 w 5"/>
                <a:gd name="T11" fmla="*/ 0 h 4"/>
              </a:gdLst>
              <a:ahLst/>
              <a:cxnLst>
                <a:cxn ang="0">
                  <a:pos x="T0" y="T1"/>
                </a:cxn>
                <a:cxn ang="0">
                  <a:pos x="T2" y="T3"/>
                </a:cxn>
                <a:cxn ang="0">
                  <a:pos x="T4" y="T5"/>
                </a:cxn>
                <a:cxn ang="0">
                  <a:pos x="T6" y="T7"/>
                </a:cxn>
                <a:cxn ang="0">
                  <a:pos x="T8" y="T9"/>
                </a:cxn>
                <a:cxn ang="0">
                  <a:pos x="T10" y="T11"/>
                </a:cxn>
              </a:cxnLst>
              <a:rect l="0" t="0" r="r" b="b"/>
              <a:pathLst>
                <a:path w="5" h="4">
                  <a:moveTo>
                    <a:pt x="5" y="0"/>
                  </a:moveTo>
                  <a:lnTo>
                    <a:pt x="5" y="0"/>
                  </a:lnTo>
                  <a:lnTo>
                    <a:pt x="0" y="0"/>
                  </a:lnTo>
                  <a:lnTo>
                    <a:pt x="0" y="4"/>
                  </a:lnTo>
                  <a:lnTo>
                    <a:pt x="5" y="4"/>
                  </a:lnTo>
                  <a:lnTo>
                    <a:pt x="5" y="0"/>
                  </a:lnTo>
                  <a:close/>
                </a:path>
              </a:pathLst>
            </a:custGeom>
            <a:grpFill/>
            <a:ln w="0">
              <a:noFill/>
              <a:prstDash val="solid"/>
              <a:round/>
              <a:headEnd/>
              <a:tailEnd/>
            </a:ln>
          </p:spPr>
          <p:txBody>
            <a:bodyPr/>
            <a:lstStyle/>
            <a:p>
              <a:pPr defTabSz="543689">
                <a:defRPr/>
              </a:pPr>
              <a:endParaRPr lang="zh-CN" altLang="en-US" sz="3201"/>
            </a:p>
          </p:txBody>
        </p:sp>
        <p:sp>
          <p:nvSpPr>
            <p:cNvPr id="295" name="Freeform 130"/>
            <p:cNvSpPr>
              <a:spLocks/>
            </p:cNvSpPr>
            <p:nvPr/>
          </p:nvSpPr>
          <p:spPr bwMode="auto">
            <a:xfrm>
              <a:off x="4156076" y="890589"/>
              <a:ext cx="4763" cy="4763"/>
            </a:xfrm>
            <a:custGeom>
              <a:avLst/>
              <a:gdLst>
                <a:gd name="T0" fmla="*/ 5 w 5"/>
                <a:gd name="T1" fmla="*/ 0 h 4"/>
                <a:gd name="T2" fmla="*/ 5 w 5"/>
                <a:gd name="T3" fmla="*/ 0 h 4"/>
                <a:gd name="T4" fmla="*/ 0 w 5"/>
                <a:gd name="T5" fmla="*/ 0 h 4"/>
                <a:gd name="T6" fmla="*/ 0 w 5"/>
                <a:gd name="T7" fmla="*/ 4 h 4"/>
                <a:gd name="T8" fmla="*/ 5 w 5"/>
                <a:gd name="T9" fmla="*/ 4 h 4"/>
                <a:gd name="T10" fmla="*/ 5 w 5"/>
                <a:gd name="T11" fmla="*/ 0 h 4"/>
              </a:gdLst>
              <a:ahLst/>
              <a:cxnLst>
                <a:cxn ang="0">
                  <a:pos x="T0" y="T1"/>
                </a:cxn>
                <a:cxn ang="0">
                  <a:pos x="T2" y="T3"/>
                </a:cxn>
                <a:cxn ang="0">
                  <a:pos x="T4" y="T5"/>
                </a:cxn>
                <a:cxn ang="0">
                  <a:pos x="T6" y="T7"/>
                </a:cxn>
                <a:cxn ang="0">
                  <a:pos x="T8" y="T9"/>
                </a:cxn>
                <a:cxn ang="0">
                  <a:pos x="T10" y="T11"/>
                </a:cxn>
              </a:cxnLst>
              <a:rect l="0" t="0" r="r" b="b"/>
              <a:pathLst>
                <a:path w="5" h="4">
                  <a:moveTo>
                    <a:pt x="5" y="0"/>
                  </a:moveTo>
                  <a:lnTo>
                    <a:pt x="5" y="0"/>
                  </a:lnTo>
                  <a:lnTo>
                    <a:pt x="0" y="0"/>
                  </a:lnTo>
                  <a:lnTo>
                    <a:pt x="0" y="4"/>
                  </a:lnTo>
                  <a:lnTo>
                    <a:pt x="5" y="4"/>
                  </a:lnTo>
                  <a:lnTo>
                    <a:pt x="5" y="0"/>
                  </a:lnTo>
                  <a:close/>
                </a:path>
              </a:pathLst>
            </a:custGeom>
            <a:grpFill/>
            <a:ln w="0">
              <a:noFill/>
              <a:prstDash val="solid"/>
              <a:round/>
              <a:headEnd/>
              <a:tailEnd/>
            </a:ln>
          </p:spPr>
          <p:txBody>
            <a:bodyPr/>
            <a:lstStyle/>
            <a:p>
              <a:pPr defTabSz="543689">
                <a:defRPr/>
              </a:pPr>
              <a:endParaRPr lang="zh-CN" altLang="en-US" sz="3201"/>
            </a:p>
          </p:txBody>
        </p:sp>
        <p:sp>
          <p:nvSpPr>
            <p:cNvPr id="296" name="Freeform 131"/>
            <p:cNvSpPr>
              <a:spLocks/>
            </p:cNvSpPr>
            <p:nvPr/>
          </p:nvSpPr>
          <p:spPr bwMode="auto">
            <a:xfrm>
              <a:off x="4156076" y="865189"/>
              <a:ext cx="4763" cy="3175"/>
            </a:xfrm>
            <a:custGeom>
              <a:avLst/>
              <a:gdLst>
                <a:gd name="T0" fmla="*/ 5 w 5"/>
                <a:gd name="T1" fmla="*/ 0 h 4"/>
                <a:gd name="T2" fmla="*/ 5 w 5"/>
                <a:gd name="T3" fmla="*/ 0 h 4"/>
                <a:gd name="T4" fmla="*/ 0 w 5"/>
                <a:gd name="T5" fmla="*/ 0 h 4"/>
                <a:gd name="T6" fmla="*/ 0 w 5"/>
                <a:gd name="T7" fmla="*/ 4 h 4"/>
                <a:gd name="T8" fmla="*/ 5 w 5"/>
                <a:gd name="T9" fmla="*/ 4 h 4"/>
                <a:gd name="T10" fmla="*/ 5 w 5"/>
                <a:gd name="T11" fmla="*/ 0 h 4"/>
              </a:gdLst>
              <a:ahLst/>
              <a:cxnLst>
                <a:cxn ang="0">
                  <a:pos x="T0" y="T1"/>
                </a:cxn>
                <a:cxn ang="0">
                  <a:pos x="T2" y="T3"/>
                </a:cxn>
                <a:cxn ang="0">
                  <a:pos x="T4" y="T5"/>
                </a:cxn>
                <a:cxn ang="0">
                  <a:pos x="T6" y="T7"/>
                </a:cxn>
                <a:cxn ang="0">
                  <a:pos x="T8" y="T9"/>
                </a:cxn>
                <a:cxn ang="0">
                  <a:pos x="T10" y="T11"/>
                </a:cxn>
              </a:cxnLst>
              <a:rect l="0" t="0" r="r" b="b"/>
              <a:pathLst>
                <a:path w="5" h="4">
                  <a:moveTo>
                    <a:pt x="5" y="0"/>
                  </a:moveTo>
                  <a:lnTo>
                    <a:pt x="5" y="0"/>
                  </a:lnTo>
                  <a:lnTo>
                    <a:pt x="0" y="0"/>
                  </a:lnTo>
                  <a:lnTo>
                    <a:pt x="0" y="4"/>
                  </a:lnTo>
                  <a:lnTo>
                    <a:pt x="5" y="4"/>
                  </a:lnTo>
                  <a:lnTo>
                    <a:pt x="5" y="0"/>
                  </a:lnTo>
                  <a:close/>
                </a:path>
              </a:pathLst>
            </a:custGeom>
            <a:grpFill/>
            <a:ln w="0">
              <a:noFill/>
              <a:prstDash val="solid"/>
              <a:round/>
              <a:headEnd/>
              <a:tailEnd/>
            </a:ln>
          </p:spPr>
          <p:txBody>
            <a:bodyPr/>
            <a:lstStyle/>
            <a:p>
              <a:pPr defTabSz="543689">
                <a:defRPr/>
              </a:pPr>
              <a:endParaRPr lang="zh-CN" altLang="en-US" sz="3201"/>
            </a:p>
          </p:txBody>
        </p:sp>
        <p:sp>
          <p:nvSpPr>
            <p:cNvPr id="297" name="Freeform 132"/>
            <p:cNvSpPr>
              <a:spLocks/>
            </p:cNvSpPr>
            <p:nvPr/>
          </p:nvSpPr>
          <p:spPr bwMode="auto">
            <a:xfrm>
              <a:off x="4156076" y="869951"/>
              <a:ext cx="4763" cy="3175"/>
            </a:xfrm>
            <a:custGeom>
              <a:avLst/>
              <a:gdLst>
                <a:gd name="T0" fmla="*/ 5 w 5"/>
                <a:gd name="T1" fmla="*/ 0 h 4"/>
                <a:gd name="T2" fmla="*/ 5 w 5"/>
                <a:gd name="T3" fmla="*/ 0 h 4"/>
                <a:gd name="T4" fmla="*/ 0 w 5"/>
                <a:gd name="T5" fmla="*/ 0 h 4"/>
                <a:gd name="T6" fmla="*/ 0 w 5"/>
                <a:gd name="T7" fmla="*/ 4 h 4"/>
                <a:gd name="T8" fmla="*/ 5 w 5"/>
                <a:gd name="T9" fmla="*/ 4 h 4"/>
                <a:gd name="T10" fmla="*/ 5 w 5"/>
                <a:gd name="T11" fmla="*/ 0 h 4"/>
              </a:gdLst>
              <a:ahLst/>
              <a:cxnLst>
                <a:cxn ang="0">
                  <a:pos x="T0" y="T1"/>
                </a:cxn>
                <a:cxn ang="0">
                  <a:pos x="T2" y="T3"/>
                </a:cxn>
                <a:cxn ang="0">
                  <a:pos x="T4" y="T5"/>
                </a:cxn>
                <a:cxn ang="0">
                  <a:pos x="T6" y="T7"/>
                </a:cxn>
                <a:cxn ang="0">
                  <a:pos x="T8" y="T9"/>
                </a:cxn>
                <a:cxn ang="0">
                  <a:pos x="T10" y="T11"/>
                </a:cxn>
              </a:cxnLst>
              <a:rect l="0" t="0" r="r" b="b"/>
              <a:pathLst>
                <a:path w="5" h="4">
                  <a:moveTo>
                    <a:pt x="5" y="0"/>
                  </a:moveTo>
                  <a:lnTo>
                    <a:pt x="5" y="0"/>
                  </a:lnTo>
                  <a:lnTo>
                    <a:pt x="0" y="0"/>
                  </a:lnTo>
                  <a:lnTo>
                    <a:pt x="0" y="4"/>
                  </a:lnTo>
                  <a:lnTo>
                    <a:pt x="5" y="4"/>
                  </a:lnTo>
                  <a:lnTo>
                    <a:pt x="5" y="0"/>
                  </a:lnTo>
                  <a:close/>
                </a:path>
              </a:pathLst>
            </a:custGeom>
            <a:grpFill/>
            <a:ln w="0">
              <a:noFill/>
              <a:prstDash val="solid"/>
              <a:round/>
              <a:headEnd/>
              <a:tailEnd/>
            </a:ln>
          </p:spPr>
          <p:txBody>
            <a:bodyPr/>
            <a:lstStyle/>
            <a:p>
              <a:pPr defTabSz="543689">
                <a:defRPr/>
              </a:pPr>
              <a:endParaRPr lang="zh-CN" altLang="en-US" sz="3201"/>
            </a:p>
          </p:txBody>
        </p:sp>
        <p:sp>
          <p:nvSpPr>
            <p:cNvPr id="298" name="Freeform 133"/>
            <p:cNvSpPr>
              <a:spLocks noEditPoints="1"/>
            </p:cNvSpPr>
            <p:nvPr/>
          </p:nvSpPr>
          <p:spPr bwMode="auto">
            <a:xfrm>
              <a:off x="4013201" y="855664"/>
              <a:ext cx="174625" cy="44450"/>
            </a:xfrm>
            <a:custGeom>
              <a:avLst/>
              <a:gdLst>
                <a:gd name="T0" fmla="*/ 198 w 204"/>
                <a:gd name="T1" fmla="*/ 25 h 53"/>
                <a:gd name="T2" fmla="*/ 198 w 204"/>
                <a:gd name="T3" fmla="*/ 25 h 53"/>
                <a:gd name="T4" fmla="*/ 110 w 204"/>
                <a:gd name="T5" fmla="*/ 25 h 53"/>
                <a:gd name="T6" fmla="*/ 110 w 204"/>
                <a:gd name="T7" fmla="*/ 22 h 53"/>
                <a:gd name="T8" fmla="*/ 164 w 204"/>
                <a:gd name="T9" fmla="*/ 22 h 53"/>
                <a:gd name="T10" fmla="*/ 164 w 204"/>
                <a:gd name="T11" fmla="*/ 3 h 53"/>
                <a:gd name="T12" fmla="*/ 198 w 204"/>
                <a:gd name="T13" fmla="*/ 3 h 53"/>
                <a:gd name="T14" fmla="*/ 198 w 204"/>
                <a:gd name="T15" fmla="*/ 25 h 53"/>
                <a:gd name="T16" fmla="*/ 198 w 204"/>
                <a:gd name="T17" fmla="*/ 50 h 53"/>
                <a:gd name="T18" fmla="*/ 198 w 204"/>
                <a:gd name="T19" fmla="*/ 50 h 53"/>
                <a:gd name="T20" fmla="*/ 110 w 204"/>
                <a:gd name="T21" fmla="*/ 50 h 53"/>
                <a:gd name="T22" fmla="*/ 110 w 204"/>
                <a:gd name="T23" fmla="*/ 47 h 53"/>
                <a:gd name="T24" fmla="*/ 164 w 204"/>
                <a:gd name="T25" fmla="*/ 47 h 53"/>
                <a:gd name="T26" fmla="*/ 164 w 204"/>
                <a:gd name="T27" fmla="*/ 28 h 53"/>
                <a:gd name="T28" fmla="*/ 198 w 204"/>
                <a:gd name="T29" fmla="*/ 28 h 53"/>
                <a:gd name="T30" fmla="*/ 198 w 204"/>
                <a:gd name="T31" fmla="*/ 50 h 53"/>
                <a:gd name="T32" fmla="*/ 0 w 204"/>
                <a:gd name="T33" fmla="*/ 53 h 53"/>
                <a:gd name="T34" fmla="*/ 0 w 204"/>
                <a:gd name="T35" fmla="*/ 53 h 53"/>
                <a:gd name="T36" fmla="*/ 204 w 204"/>
                <a:gd name="T37" fmla="*/ 53 h 53"/>
                <a:gd name="T38" fmla="*/ 204 w 204"/>
                <a:gd name="T39" fmla="*/ 0 h 53"/>
                <a:gd name="T40" fmla="*/ 0 w 204"/>
                <a:gd name="T41" fmla="*/ 0 h 53"/>
                <a:gd name="T42" fmla="*/ 0 w 204"/>
                <a:gd name="T43" fmla="*/ 5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04" h="53">
                  <a:moveTo>
                    <a:pt x="198" y="25"/>
                  </a:moveTo>
                  <a:lnTo>
                    <a:pt x="198" y="25"/>
                  </a:lnTo>
                  <a:lnTo>
                    <a:pt x="110" y="25"/>
                  </a:lnTo>
                  <a:lnTo>
                    <a:pt x="110" y="22"/>
                  </a:lnTo>
                  <a:lnTo>
                    <a:pt x="164" y="22"/>
                  </a:lnTo>
                  <a:lnTo>
                    <a:pt x="164" y="3"/>
                  </a:lnTo>
                  <a:lnTo>
                    <a:pt x="198" y="3"/>
                  </a:lnTo>
                  <a:lnTo>
                    <a:pt x="198" y="25"/>
                  </a:lnTo>
                  <a:close/>
                  <a:moveTo>
                    <a:pt x="198" y="50"/>
                  </a:moveTo>
                  <a:lnTo>
                    <a:pt x="198" y="50"/>
                  </a:lnTo>
                  <a:lnTo>
                    <a:pt x="110" y="50"/>
                  </a:lnTo>
                  <a:lnTo>
                    <a:pt x="110" y="47"/>
                  </a:lnTo>
                  <a:lnTo>
                    <a:pt x="164" y="47"/>
                  </a:lnTo>
                  <a:lnTo>
                    <a:pt x="164" y="28"/>
                  </a:lnTo>
                  <a:lnTo>
                    <a:pt x="198" y="28"/>
                  </a:lnTo>
                  <a:lnTo>
                    <a:pt x="198" y="50"/>
                  </a:lnTo>
                  <a:close/>
                  <a:moveTo>
                    <a:pt x="0" y="53"/>
                  </a:moveTo>
                  <a:lnTo>
                    <a:pt x="0" y="53"/>
                  </a:lnTo>
                  <a:lnTo>
                    <a:pt x="204" y="53"/>
                  </a:lnTo>
                  <a:lnTo>
                    <a:pt x="204" y="0"/>
                  </a:lnTo>
                  <a:lnTo>
                    <a:pt x="0" y="0"/>
                  </a:lnTo>
                  <a:lnTo>
                    <a:pt x="0" y="53"/>
                  </a:lnTo>
                  <a:close/>
                </a:path>
              </a:pathLst>
            </a:custGeom>
            <a:grpFill/>
            <a:ln w="0">
              <a:noFill/>
              <a:prstDash val="solid"/>
              <a:round/>
              <a:headEnd/>
              <a:tailEnd/>
            </a:ln>
          </p:spPr>
          <p:txBody>
            <a:bodyPr/>
            <a:lstStyle/>
            <a:p>
              <a:pPr defTabSz="543689">
                <a:defRPr/>
              </a:pPr>
              <a:endParaRPr lang="zh-CN" altLang="en-US" sz="3201"/>
            </a:p>
          </p:txBody>
        </p:sp>
        <p:sp>
          <p:nvSpPr>
            <p:cNvPr id="299" name="Freeform 134"/>
            <p:cNvSpPr>
              <a:spLocks/>
            </p:cNvSpPr>
            <p:nvPr/>
          </p:nvSpPr>
          <p:spPr bwMode="auto">
            <a:xfrm>
              <a:off x="3975101" y="938214"/>
              <a:ext cx="3175" cy="4763"/>
            </a:xfrm>
            <a:custGeom>
              <a:avLst/>
              <a:gdLst>
                <a:gd name="T0" fmla="*/ 4 w 4"/>
                <a:gd name="T1" fmla="*/ 0 h 4"/>
                <a:gd name="T2" fmla="*/ 4 w 4"/>
                <a:gd name="T3" fmla="*/ 0 h 4"/>
                <a:gd name="T4" fmla="*/ 0 w 4"/>
                <a:gd name="T5" fmla="*/ 0 h 4"/>
                <a:gd name="T6" fmla="*/ 0 w 4"/>
                <a:gd name="T7" fmla="*/ 4 h 4"/>
                <a:gd name="T8" fmla="*/ 4 w 4"/>
                <a:gd name="T9" fmla="*/ 4 h 4"/>
                <a:gd name="T10" fmla="*/ 4 w 4"/>
                <a:gd name="T11" fmla="*/ 0 h 4"/>
              </a:gdLst>
              <a:ahLst/>
              <a:cxnLst>
                <a:cxn ang="0">
                  <a:pos x="T0" y="T1"/>
                </a:cxn>
                <a:cxn ang="0">
                  <a:pos x="T2" y="T3"/>
                </a:cxn>
                <a:cxn ang="0">
                  <a:pos x="T4" y="T5"/>
                </a:cxn>
                <a:cxn ang="0">
                  <a:pos x="T6" y="T7"/>
                </a:cxn>
                <a:cxn ang="0">
                  <a:pos x="T8" y="T9"/>
                </a:cxn>
                <a:cxn ang="0">
                  <a:pos x="T10" y="T11"/>
                </a:cxn>
              </a:cxnLst>
              <a:rect l="0" t="0" r="r" b="b"/>
              <a:pathLst>
                <a:path w="4" h="4">
                  <a:moveTo>
                    <a:pt x="4" y="0"/>
                  </a:moveTo>
                  <a:lnTo>
                    <a:pt x="4" y="0"/>
                  </a:lnTo>
                  <a:lnTo>
                    <a:pt x="0" y="0"/>
                  </a:lnTo>
                  <a:lnTo>
                    <a:pt x="0" y="4"/>
                  </a:lnTo>
                  <a:lnTo>
                    <a:pt x="4" y="4"/>
                  </a:lnTo>
                  <a:lnTo>
                    <a:pt x="4" y="0"/>
                  </a:lnTo>
                  <a:close/>
                </a:path>
              </a:pathLst>
            </a:custGeom>
            <a:grpFill/>
            <a:ln w="0">
              <a:noFill/>
              <a:prstDash val="solid"/>
              <a:round/>
              <a:headEnd/>
              <a:tailEnd/>
            </a:ln>
          </p:spPr>
          <p:txBody>
            <a:bodyPr/>
            <a:lstStyle/>
            <a:p>
              <a:pPr defTabSz="543689">
                <a:defRPr/>
              </a:pPr>
              <a:endParaRPr lang="zh-CN" altLang="en-US" sz="3201"/>
            </a:p>
          </p:txBody>
        </p:sp>
        <p:sp>
          <p:nvSpPr>
            <p:cNvPr id="300" name="Freeform 135"/>
            <p:cNvSpPr>
              <a:spLocks/>
            </p:cNvSpPr>
            <p:nvPr/>
          </p:nvSpPr>
          <p:spPr bwMode="auto">
            <a:xfrm>
              <a:off x="3975101" y="912814"/>
              <a:ext cx="3175" cy="3175"/>
            </a:xfrm>
            <a:custGeom>
              <a:avLst/>
              <a:gdLst>
                <a:gd name="T0" fmla="*/ 4 w 4"/>
                <a:gd name="T1" fmla="*/ 0 h 4"/>
                <a:gd name="T2" fmla="*/ 4 w 4"/>
                <a:gd name="T3" fmla="*/ 0 h 4"/>
                <a:gd name="T4" fmla="*/ 0 w 4"/>
                <a:gd name="T5" fmla="*/ 0 h 4"/>
                <a:gd name="T6" fmla="*/ 0 w 4"/>
                <a:gd name="T7" fmla="*/ 4 h 4"/>
                <a:gd name="T8" fmla="*/ 4 w 4"/>
                <a:gd name="T9" fmla="*/ 4 h 4"/>
                <a:gd name="T10" fmla="*/ 4 w 4"/>
                <a:gd name="T11" fmla="*/ 0 h 4"/>
              </a:gdLst>
              <a:ahLst/>
              <a:cxnLst>
                <a:cxn ang="0">
                  <a:pos x="T0" y="T1"/>
                </a:cxn>
                <a:cxn ang="0">
                  <a:pos x="T2" y="T3"/>
                </a:cxn>
                <a:cxn ang="0">
                  <a:pos x="T4" y="T5"/>
                </a:cxn>
                <a:cxn ang="0">
                  <a:pos x="T6" y="T7"/>
                </a:cxn>
                <a:cxn ang="0">
                  <a:pos x="T8" y="T9"/>
                </a:cxn>
                <a:cxn ang="0">
                  <a:pos x="T10" y="T11"/>
                </a:cxn>
              </a:cxnLst>
              <a:rect l="0" t="0" r="r" b="b"/>
              <a:pathLst>
                <a:path w="4" h="4">
                  <a:moveTo>
                    <a:pt x="4" y="0"/>
                  </a:moveTo>
                  <a:lnTo>
                    <a:pt x="4" y="0"/>
                  </a:lnTo>
                  <a:lnTo>
                    <a:pt x="0" y="0"/>
                  </a:lnTo>
                  <a:lnTo>
                    <a:pt x="0" y="4"/>
                  </a:lnTo>
                  <a:lnTo>
                    <a:pt x="4" y="4"/>
                  </a:lnTo>
                  <a:lnTo>
                    <a:pt x="4" y="0"/>
                  </a:lnTo>
                  <a:close/>
                </a:path>
              </a:pathLst>
            </a:custGeom>
            <a:grpFill/>
            <a:ln w="0">
              <a:noFill/>
              <a:prstDash val="solid"/>
              <a:round/>
              <a:headEnd/>
              <a:tailEnd/>
            </a:ln>
          </p:spPr>
          <p:txBody>
            <a:bodyPr/>
            <a:lstStyle/>
            <a:p>
              <a:pPr defTabSz="543689">
                <a:defRPr/>
              </a:pPr>
              <a:endParaRPr lang="zh-CN" altLang="en-US" sz="3201"/>
            </a:p>
          </p:txBody>
        </p:sp>
        <p:sp>
          <p:nvSpPr>
            <p:cNvPr id="301" name="Freeform 136"/>
            <p:cNvSpPr>
              <a:spLocks/>
            </p:cNvSpPr>
            <p:nvPr/>
          </p:nvSpPr>
          <p:spPr bwMode="auto">
            <a:xfrm>
              <a:off x="3975101" y="935039"/>
              <a:ext cx="3175" cy="3175"/>
            </a:xfrm>
            <a:custGeom>
              <a:avLst/>
              <a:gdLst>
                <a:gd name="T0" fmla="*/ 4 w 4"/>
                <a:gd name="T1" fmla="*/ 0 h 4"/>
                <a:gd name="T2" fmla="*/ 4 w 4"/>
                <a:gd name="T3" fmla="*/ 0 h 4"/>
                <a:gd name="T4" fmla="*/ 0 w 4"/>
                <a:gd name="T5" fmla="*/ 0 h 4"/>
                <a:gd name="T6" fmla="*/ 0 w 4"/>
                <a:gd name="T7" fmla="*/ 4 h 4"/>
                <a:gd name="T8" fmla="*/ 4 w 4"/>
                <a:gd name="T9" fmla="*/ 4 h 4"/>
                <a:gd name="T10" fmla="*/ 4 w 4"/>
                <a:gd name="T11" fmla="*/ 0 h 4"/>
              </a:gdLst>
              <a:ahLst/>
              <a:cxnLst>
                <a:cxn ang="0">
                  <a:pos x="T0" y="T1"/>
                </a:cxn>
                <a:cxn ang="0">
                  <a:pos x="T2" y="T3"/>
                </a:cxn>
                <a:cxn ang="0">
                  <a:pos x="T4" y="T5"/>
                </a:cxn>
                <a:cxn ang="0">
                  <a:pos x="T6" y="T7"/>
                </a:cxn>
                <a:cxn ang="0">
                  <a:pos x="T8" y="T9"/>
                </a:cxn>
                <a:cxn ang="0">
                  <a:pos x="T10" y="T11"/>
                </a:cxn>
              </a:cxnLst>
              <a:rect l="0" t="0" r="r" b="b"/>
              <a:pathLst>
                <a:path w="4" h="4">
                  <a:moveTo>
                    <a:pt x="4" y="0"/>
                  </a:moveTo>
                  <a:lnTo>
                    <a:pt x="4" y="0"/>
                  </a:lnTo>
                  <a:lnTo>
                    <a:pt x="0" y="0"/>
                  </a:lnTo>
                  <a:lnTo>
                    <a:pt x="0" y="4"/>
                  </a:lnTo>
                  <a:lnTo>
                    <a:pt x="4" y="4"/>
                  </a:lnTo>
                  <a:lnTo>
                    <a:pt x="4" y="0"/>
                  </a:lnTo>
                  <a:close/>
                </a:path>
              </a:pathLst>
            </a:custGeom>
            <a:grpFill/>
            <a:ln w="0">
              <a:noFill/>
              <a:prstDash val="solid"/>
              <a:round/>
              <a:headEnd/>
              <a:tailEnd/>
            </a:ln>
          </p:spPr>
          <p:txBody>
            <a:bodyPr/>
            <a:lstStyle/>
            <a:p>
              <a:pPr defTabSz="543689">
                <a:defRPr/>
              </a:pPr>
              <a:endParaRPr lang="zh-CN" altLang="en-US" sz="3201"/>
            </a:p>
          </p:txBody>
        </p:sp>
        <p:sp>
          <p:nvSpPr>
            <p:cNvPr id="302" name="Freeform 137"/>
            <p:cNvSpPr>
              <a:spLocks/>
            </p:cNvSpPr>
            <p:nvPr/>
          </p:nvSpPr>
          <p:spPr bwMode="auto">
            <a:xfrm>
              <a:off x="3975101" y="944564"/>
              <a:ext cx="3175" cy="3175"/>
            </a:xfrm>
            <a:custGeom>
              <a:avLst/>
              <a:gdLst>
                <a:gd name="T0" fmla="*/ 4 w 4"/>
                <a:gd name="T1" fmla="*/ 0 h 4"/>
                <a:gd name="T2" fmla="*/ 4 w 4"/>
                <a:gd name="T3" fmla="*/ 0 h 4"/>
                <a:gd name="T4" fmla="*/ 0 w 4"/>
                <a:gd name="T5" fmla="*/ 0 h 4"/>
                <a:gd name="T6" fmla="*/ 0 w 4"/>
                <a:gd name="T7" fmla="*/ 4 h 4"/>
                <a:gd name="T8" fmla="*/ 4 w 4"/>
                <a:gd name="T9" fmla="*/ 4 h 4"/>
                <a:gd name="T10" fmla="*/ 4 w 4"/>
                <a:gd name="T11" fmla="*/ 0 h 4"/>
              </a:gdLst>
              <a:ahLst/>
              <a:cxnLst>
                <a:cxn ang="0">
                  <a:pos x="T0" y="T1"/>
                </a:cxn>
                <a:cxn ang="0">
                  <a:pos x="T2" y="T3"/>
                </a:cxn>
                <a:cxn ang="0">
                  <a:pos x="T4" y="T5"/>
                </a:cxn>
                <a:cxn ang="0">
                  <a:pos x="T6" y="T7"/>
                </a:cxn>
                <a:cxn ang="0">
                  <a:pos x="T8" y="T9"/>
                </a:cxn>
                <a:cxn ang="0">
                  <a:pos x="T10" y="T11"/>
                </a:cxn>
              </a:cxnLst>
              <a:rect l="0" t="0" r="r" b="b"/>
              <a:pathLst>
                <a:path w="4" h="4">
                  <a:moveTo>
                    <a:pt x="4" y="0"/>
                  </a:moveTo>
                  <a:lnTo>
                    <a:pt x="4" y="0"/>
                  </a:lnTo>
                  <a:lnTo>
                    <a:pt x="0" y="0"/>
                  </a:lnTo>
                  <a:lnTo>
                    <a:pt x="0" y="4"/>
                  </a:lnTo>
                  <a:lnTo>
                    <a:pt x="4" y="4"/>
                  </a:lnTo>
                  <a:lnTo>
                    <a:pt x="4" y="0"/>
                  </a:lnTo>
                  <a:close/>
                </a:path>
              </a:pathLst>
            </a:custGeom>
            <a:grpFill/>
            <a:ln w="0">
              <a:noFill/>
              <a:prstDash val="solid"/>
              <a:round/>
              <a:headEnd/>
              <a:tailEnd/>
            </a:ln>
          </p:spPr>
          <p:txBody>
            <a:bodyPr/>
            <a:lstStyle/>
            <a:p>
              <a:pPr defTabSz="543689">
                <a:defRPr/>
              </a:pPr>
              <a:endParaRPr lang="zh-CN" altLang="en-US" sz="3201"/>
            </a:p>
          </p:txBody>
        </p:sp>
        <p:sp>
          <p:nvSpPr>
            <p:cNvPr id="303" name="Freeform 138"/>
            <p:cNvSpPr>
              <a:spLocks/>
            </p:cNvSpPr>
            <p:nvPr/>
          </p:nvSpPr>
          <p:spPr bwMode="auto">
            <a:xfrm>
              <a:off x="3975101" y="917576"/>
              <a:ext cx="3175" cy="3175"/>
            </a:xfrm>
            <a:custGeom>
              <a:avLst/>
              <a:gdLst>
                <a:gd name="T0" fmla="*/ 4 w 4"/>
                <a:gd name="T1" fmla="*/ 0 h 4"/>
                <a:gd name="T2" fmla="*/ 4 w 4"/>
                <a:gd name="T3" fmla="*/ 0 h 4"/>
                <a:gd name="T4" fmla="*/ 0 w 4"/>
                <a:gd name="T5" fmla="*/ 0 h 4"/>
                <a:gd name="T6" fmla="*/ 0 w 4"/>
                <a:gd name="T7" fmla="*/ 4 h 4"/>
                <a:gd name="T8" fmla="*/ 4 w 4"/>
                <a:gd name="T9" fmla="*/ 4 h 4"/>
                <a:gd name="T10" fmla="*/ 4 w 4"/>
                <a:gd name="T11" fmla="*/ 0 h 4"/>
              </a:gdLst>
              <a:ahLst/>
              <a:cxnLst>
                <a:cxn ang="0">
                  <a:pos x="T0" y="T1"/>
                </a:cxn>
                <a:cxn ang="0">
                  <a:pos x="T2" y="T3"/>
                </a:cxn>
                <a:cxn ang="0">
                  <a:pos x="T4" y="T5"/>
                </a:cxn>
                <a:cxn ang="0">
                  <a:pos x="T6" y="T7"/>
                </a:cxn>
                <a:cxn ang="0">
                  <a:pos x="T8" y="T9"/>
                </a:cxn>
                <a:cxn ang="0">
                  <a:pos x="T10" y="T11"/>
                </a:cxn>
              </a:cxnLst>
              <a:rect l="0" t="0" r="r" b="b"/>
              <a:pathLst>
                <a:path w="4" h="4">
                  <a:moveTo>
                    <a:pt x="4" y="0"/>
                  </a:moveTo>
                  <a:lnTo>
                    <a:pt x="4" y="0"/>
                  </a:lnTo>
                  <a:lnTo>
                    <a:pt x="0" y="0"/>
                  </a:lnTo>
                  <a:lnTo>
                    <a:pt x="0" y="4"/>
                  </a:lnTo>
                  <a:lnTo>
                    <a:pt x="4" y="4"/>
                  </a:lnTo>
                  <a:lnTo>
                    <a:pt x="4" y="0"/>
                  </a:lnTo>
                  <a:close/>
                </a:path>
              </a:pathLst>
            </a:custGeom>
            <a:grpFill/>
            <a:ln w="0">
              <a:noFill/>
              <a:prstDash val="solid"/>
              <a:round/>
              <a:headEnd/>
              <a:tailEnd/>
            </a:ln>
          </p:spPr>
          <p:txBody>
            <a:bodyPr/>
            <a:lstStyle/>
            <a:p>
              <a:pPr defTabSz="543689">
                <a:defRPr/>
              </a:pPr>
              <a:endParaRPr lang="zh-CN" altLang="en-US" sz="3201"/>
            </a:p>
          </p:txBody>
        </p:sp>
        <p:sp>
          <p:nvSpPr>
            <p:cNvPr id="304" name="Freeform 139"/>
            <p:cNvSpPr>
              <a:spLocks/>
            </p:cNvSpPr>
            <p:nvPr/>
          </p:nvSpPr>
          <p:spPr bwMode="auto">
            <a:xfrm>
              <a:off x="3975101" y="922339"/>
              <a:ext cx="3175" cy="3175"/>
            </a:xfrm>
            <a:custGeom>
              <a:avLst/>
              <a:gdLst>
                <a:gd name="T0" fmla="*/ 4 w 4"/>
                <a:gd name="T1" fmla="*/ 0 h 4"/>
                <a:gd name="T2" fmla="*/ 4 w 4"/>
                <a:gd name="T3" fmla="*/ 0 h 4"/>
                <a:gd name="T4" fmla="*/ 0 w 4"/>
                <a:gd name="T5" fmla="*/ 0 h 4"/>
                <a:gd name="T6" fmla="*/ 0 w 4"/>
                <a:gd name="T7" fmla="*/ 4 h 4"/>
                <a:gd name="T8" fmla="*/ 4 w 4"/>
                <a:gd name="T9" fmla="*/ 4 h 4"/>
                <a:gd name="T10" fmla="*/ 4 w 4"/>
                <a:gd name="T11" fmla="*/ 0 h 4"/>
              </a:gdLst>
              <a:ahLst/>
              <a:cxnLst>
                <a:cxn ang="0">
                  <a:pos x="T0" y="T1"/>
                </a:cxn>
                <a:cxn ang="0">
                  <a:pos x="T2" y="T3"/>
                </a:cxn>
                <a:cxn ang="0">
                  <a:pos x="T4" y="T5"/>
                </a:cxn>
                <a:cxn ang="0">
                  <a:pos x="T6" y="T7"/>
                </a:cxn>
                <a:cxn ang="0">
                  <a:pos x="T8" y="T9"/>
                </a:cxn>
                <a:cxn ang="0">
                  <a:pos x="T10" y="T11"/>
                </a:cxn>
              </a:cxnLst>
              <a:rect l="0" t="0" r="r" b="b"/>
              <a:pathLst>
                <a:path w="4" h="4">
                  <a:moveTo>
                    <a:pt x="4" y="0"/>
                  </a:moveTo>
                  <a:lnTo>
                    <a:pt x="4" y="0"/>
                  </a:lnTo>
                  <a:lnTo>
                    <a:pt x="0" y="0"/>
                  </a:lnTo>
                  <a:lnTo>
                    <a:pt x="0" y="4"/>
                  </a:lnTo>
                  <a:lnTo>
                    <a:pt x="4" y="4"/>
                  </a:lnTo>
                  <a:lnTo>
                    <a:pt x="4" y="0"/>
                  </a:lnTo>
                  <a:close/>
                </a:path>
              </a:pathLst>
            </a:custGeom>
            <a:grpFill/>
            <a:ln w="0">
              <a:noFill/>
              <a:prstDash val="solid"/>
              <a:round/>
              <a:headEnd/>
              <a:tailEnd/>
            </a:ln>
          </p:spPr>
          <p:txBody>
            <a:bodyPr/>
            <a:lstStyle/>
            <a:p>
              <a:pPr defTabSz="543689">
                <a:defRPr/>
              </a:pPr>
              <a:endParaRPr lang="zh-CN" altLang="en-US" sz="3201"/>
            </a:p>
          </p:txBody>
        </p:sp>
        <p:sp>
          <p:nvSpPr>
            <p:cNvPr id="305" name="Freeform 140"/>
            <p:cNvSpPr>
              <a:spLocks noEditPoints="1"/>
            </p:cNvSpPr>
            <p:nvPr/>
          </p:nvSpPr>
          <p:spPr bwMode="auto">
            <a:xfrm>
              <a:off x="3832226" y="908051"/>
              <a:ext cx="174625" cy="46038"/>
            </a:xfrm>
            <a:custGeom>
              <a:avLst/>
              <a:gdLst>
                <a:gd name="T0" fmla="*/ 198 w 205"/>
                <a:gd name="T1" fmla="*/ 25 h 53"/>
                <a:gd name="T2" fmla="*/ 198 w 205"/>
                <a:gd name="T3" fmla="*/ 25 h 53"/>
                <a:gd name="T4" fmla="*/ 110 w 205"/>
                <a:gd name="T5" fmla="*/ 25 h 53"/>
                <a:gd name="T6" fmla="*/ 110 w 205"/>
                <a:gd name="T7" fmla="*/ 22 h 53"/>
                <a:gd name="T8" fmla="*/ 165 w 205"/>
                <a:gd name="T9" fmla="*/ 22 h 53"/>
                <a:gd name="T10" fmla="*/ 165 w 205"/>
                <a:gd name="T11" fmla="*/ 3 h 53"/>
                <a:gd name="T12" fmla="*/ 198 w 205"/>
                <a:gd name="T13" fmla="*/ 3 h 53"/>
                <a:gd name="T14" fmla="*/ 198 w 205"/>
                <a:gd name="T15" fmla="*/ 25 h 53"/>
                <a:gd name="T16" fmla="*/ 198 w 205"/>
                <a:gd name="T17" fmla="*/ 50 h 53"/>
                <a:gd name="T18" fmla="*/ 198 w 205"/>
                <a:gd name="T19" fmla="*/ 50 h 53"/>
                <a:gd name="T20" fmla="*/ 110 w 205"/>
                <a:gd name="T21" fmla="*/ 50 h 53"/>
                <a:gd name="T22" fmla="*/ 110 w 205"/>
                <a:gd name="T23" fmla="*/ 47 h 53"/>
                <a:gd name="T24" fmla="*/ 165 w 205"/>
                <a:gd name="T25" fmla="*/ 47 h 53"/>
                <a:gd name="T26" fmla="*/ 165 w 205"/>
                <a:gd name="T27" fmla="*/ 28 h 53"/>
                <a:gd name="T28" fmla="*/ 198 w 205"/>
                <a:gd name="T29" fmla="*/ 28 h 53"/>
                <a:gd name="T30" fmla="*/ 198 w 205"/>
                <a:gd name="T31" fmla="*/ 50 h 53"/>
                <a:gd name="T32" fmla="*/ 0 w 205"/>
                <a:gd name="T33" fmla="*/ 53 h 53"/>
                <a:gd name="T34" fmla="*/ 0 w 205"/>
                <a:gd name="T35" fmla="*/ 53 h 53"/>
                <a:gd name="T36" fmla="*/ 205 w 205"/>
                <a:gd name="T37" fmla="*/ 53 h 53"/>
                <a:gd name="T38" fmla="*/ 205 w 205"/>
                <a:gd name="T39" fmla="*/ 0 h 53"/>
                <a:gd name="T40" fmla="*/ 0 w 205"/>
                <a:gd name="T41" fmla="*/ 0 h 53"/>
                <a:gd name="T42" fmla="*/ 0 w 205"/>
                <a:gd name="T43" fmla="*/ 5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05" h="53">
                  <a:moveTo>
                    <a:pt x="198" y="25"/>
                  </a:moveTo>
                  <a:lnTo>
                    <a:pt x="198" y="25"/>
                  </a:lnTo>
                  <a:lnTo>
                    <a:pt x="110" y="25"/>
                  </a:lnTo>
                  <a:lnTo>
                    <a:pt x="110" y="22"/>
                  </a:lnTo>
                  <a:lnTo>
                    <a:pt x="165" y="22"/>
                  </a:lnTo>
                  <a:lnTo>
                    <a:pt x="165" y="3"/>
                  </a:lnTo>
                  <a:lnTo>
                    <a:pt x="198" y="3"/>
                  </a:lnTo>
                  <a:lnTo>
                    <a:pt x="198" y="25"/>
                  </a:lnTo>
                  <a:close/>
                  <a:moveTo>
                    <a:pt x="198" y="50"/>
                  </a:moveTo>
                  <a:lnTo>
                    <a:pt x="198" y="50"/>
                  </a:lnTo>
                  <a:lnTo>
                    <a:pt x="110" y="50"/>
                  </a:lnTo>
                  <a:lnTo>
                    <a:pt x="110" y="47"/>
                  </a:lnTo>
                  <a:lnTo>
                    <a:pt x="165" y="47"/>
                  </a:lnTo>
                  <a:lnTo>
                    <a:pt x="165" y="28"/>
                  </a:lnTo>
                  <a:lnTo>
                    <a:pt x="198" y="28"/>
                  </a:lnTo>
                  <a:lnTo>
                    <a:pt x="198" y="50"/>
                  </a:lnTo>
                  <a:close/>
                  <a:moveTo>
                    <a:pt x="0" y="53"/>
                  </a:moveTo>
                  <a:lnTo>
                    <a:pt x="0" y="53"/>
                  </a:lnTo>
                  <a:lnTo>
                    <a:pt x="205" y="53"/>
                  </a:lnTo>
                  <a:lnTo>
                    <a:pt x="205" y="0"/>
                  </a:lnTo>
                  <a:lnTo>
                    <a:pt x="0" y="0"/>
                  </a:lnTo>
                  <a:lnTo>
                    <a:pt x="0" y="53"/>
                  </a:lnTo>
                  <a:close/>
                </a:path>
              </a:pathLst>
            </a:custGeom>
            <a:grpFill/>
            <a:ln w="0">
              <a:noFill/>
              <a:prstDash val="solid"/>
              <a:round/>
              <a:headEnd/>
              <a:tailEnd/>
            </a:ln>
          </p:spPr>
          <p:txBody>
            <a:bodyPr/>
            <a:lstStyle/>
            <a:p>
              <a:pPr defTabSz="543689">
                <a:defRPr/>
              </a:pPr>
              <a:endParaRPr lang="zh-CN" altLang="en-US" sz="3201"/>
            </a:p>
          </p:txBody>
        </p:sp>
        <p:sp>
          <p:nvSpPr>
            <p:cNvPr id="306" name="Freeform 141"/>
            <p:cNvSpPr>
              <a:spLocks/>
            </p:cNvSpPr>
            <p:nvPr/>
          </p:nvSpPr>
          <p:spPr bwMode="auto">
            <a:xfrm>
              <a:off x="4156076" y="938214"/>
              <a:ext cx="4763" cy="4763"/>
            </a:xfrm>
            <a:custGeom>
              <a:avLst/>
              <a:gdLst>
                <a:gd name="T0" fmla="*/ 5 w 5"/>
                <a:gd name="T1" fmla="*/ 0 h 4"/>
                <a:gd name="T2" fmla="*/ 5 w 5"/>
                <a:gd name="T3" fmla="*/ 0 h 4"/>
                <a:gd name="T4" fmla="*/ 0 w 5"/>
                <a:gd name="T5" fmla="*/ 0 h 4"/>
                <a:gd name="T6" fmla="*/ 0 w 5"/>
                <a:gd name="T7" fmla="*/ 4 h 4"/>
                <a:gd name="T8" fmla="*/ 5 w 5"/>
                <a:gd name="T9" fmla="*/ 4 h 4"/>
                <a:gd name="T10" fmla="*/ 5 w 5"/>
                <a:gd name="T11" fmla="*/ 0 h 4"/>
              </a:gdLst>
              <a:ahLst/>
              <a:cxnLst>
                <a:cxn ang="0">
                  <a:pos x="T0" y="T1"/>
                </a:cxn>
                <a:cxn ang="0">
                  <a:pos x="T2" y="T3"/>
                </a:cxn>
                <a:cxn ang="0">
                  <a:pos x="T4" y="T5"/>
                </a:cxn>
                <a:cxn ang="0">
                  <a:pos x="T6" y="T7"/>
                </a:cxn>
                <a:cxn ang="0">
                  <a:pos x="T8" y="T9"/>
                </a:cxn>
                <a:cxn ang="0">
                  <a:pos x="T10" y="T11"/>
                </a:cxn>
              </a:cxnLst>
              <a:rect l="0" t="0" r="r" b="b"/>
              <a:pathLst>
                <a:path w="5" h="4">
                  <a:moveTo>
                    <a:pt x="5" y="0"/>
                  </a:moveTo>
                  <a:lnTo>
                    <a:pt x="5" y="0"/>
                  </a:lnTo>
                  <a:lnTo>
                    <a:pt x="0" y="0"/>
                  </a:lnTo>
                  <a:lnTo>
                    <a:pt x="0" y="4"/>
                  </a:lnTo>
                  <a:lnTo>
                    <a:pt x="5" y="4"/>
                  </a:lnTo>
                  <a:lnTo>
                    <a:pt x="5" y="0"/>
                  </a:lnTo>
                  <a:close/>
                </a:path>
              </a:pathLst>
            </a:custGeom>
            <a:grpFill/>
            <a:ln w="0">
              <a:noFill/>
              <a:prstDash val="solid"/>
              <a:round/>
              <a:headEnd/>
              <a:tailEnd/>
            </a:ln>
          </p:spPr>
          <p:txBody>
            <a:bodyPr/>
            <a:lstStyle/>
            <a:p>
              <a:pPr defTabSz="543689">
                <a:defRPr/>
              </a:pPr>
              <a:endParaRPr lang="zh-CN" altLang="en-US" sz="3201"/>
            </a:p>
          </p:txBody>
        </p:sp>
        <p:sp>
          <p:nvSpPr>
            <p:cNvPr id="307" name="Freeform 142"/>
            <p:cNvSpPr>
              <a:spLocks/>
            </p:cNvSpPr>
            <p:nvPr/>
          </p:nvSpPr>
          <p:spPr bwMode="auto">
            <a:xfrm>
              <a:off x="4156076" y="912814"/>
              <a:ext cx="4763" cy="3175"/>
            </a:xfrm>
            <a:custGeom>
              <a:avLst/>
              <a:gdLst>
                <a:gd name="T0" fmla="*/ 5 w 5"/>
                <a:gd name="T1" fmla="*/ 0 h 4"/>
                <a:gd name="T2" fmla="*/ 5 w 5"/>
                <a:gd name="T3" fmla="*/ 0 h 4"/>
                <a:gd name="T4" fmla="*/ 0 w 5"/>
                <a:gd name="T5" fmla="*/ 0 h 4"/>
                <a:gd name="T6" fmla="*/ 0 w 5"/>
                <a:gd name="T7" fmla="*/ 4 h 4"/>
                <a:gd name="T8" fmla="*/ 5 w 5"/>
                <a:gd name="T9" fmla="*/ 4 h 4"/>
                <a:gd name="T10" fmla="*/ 5 w 5"/>
                <a:gd name="T11" fmla="*/ 0 h 4"/>
              </a:gdLst>
              <a:ahLst/>
              <a:cxnLst>
                <a:cxn ang="0">
                  <a:pos x="T0" y="T1"/>
                </a:cxn>
                <a:cxn ang="0">
                  <a:pos x="T2" y="T3"/>
                </a:cxn>
                <a:cxn ang="0">
                  <a:pos x="T4" y="T5"/>
                </a:cxn>
                <a:cxn ang="0">
                  <a:pos x="T6" y="T7"/>
                </a:cxn>
                <a:cxn ang="0">
                  <a:pos x="T8" y="T9"/>
                </a:cxn>
                <a:cxn ang="0">
                  <a:pos x="T10" y="T11"/>
                </a:cxn>
              </a:cxnLst>
              <a:rect l="0" t="0" r="r" b="b"/>
              <a:pathLst>
                <a:path w="5" h="4">
                  <a:moveTo>
                    <a:pt x="5" y="0"/>
                  </a:moveTo>
                  <a:lnTo>
                    <a:pt x="5" y="0"/>
                  </a:lnTo>
                  <a:lnTo>
                    <a:pt x="0" y="0"/>
                  </a:lnTo>
                  <a:lnTo>
                    <a:pt x="0" y="4"/>
                  </a:lnTo>
                  <a:lnTo>
                    <a:pt x="5" y="4"/>
                  </a:lnTo>
                  <a:lnTo>
                    <a:pt x="5" y="0"/>
                  </a:lnTo>
                  <a:close/>
                </a:path>
              </a:pathLst>
            </a:custGeom>
            <a:grpFill/>
            <a:ln w="0">
              <a:noFill/>
              <a:prstDash val="solid"/>
              <a:round/>
              <a:headEnd/>
              <a:tailEnd/>
            </a:ln>
          </p:spPr>
          <p:txBody>
            <a:bodyPr/>
            <a:lstStyle/>
            <a:p>
              <a:pPr defTabSz="543689">
                <a:defRPr/>
              </a:pPr>
              <a:endParaRPr lang="zh-CN" altLang="en-US" sz="3201"/>
            </a:p>
          </p:txBody>
        </p:sp>
        <p:sp>
          <p:nvSpPr>
            <p:cNvPr id="308" name="Freeform 143"/>
            <p:cNvSpPr>
              <a:spLocks/>
            </p:cNvSpPr>
            <p:nvPr/>
          </p:nvSpPr>
          <p:spPr bwMode="auto">
            <a:xfrm>
              <a:off x="4156076" y="935039"/>
              <a:ext cx="4763" cy="3175"/>
            </a:xfrm>
            <a:custGeom>
              <a:avLst/>
              <a:gdLst>
                <a:gd name="T0" fmla="*/ 5 w 5"/>
                <a:gd name="T1" fmla="*/ 0 h 4"/>
                <a:gd name="T2" fmla="*/ 5 w 5"/>
                <a:gd name="T3" fmla="*/ 0 h 4"/>
                <a:gd name="T4" fmla="*/ 0 w 5"/>
                <a:gd name="T5" fmla="*/ 0 h 4"/>
                <a:gd name="T6" fmla="*/ 0 w 5"/>
                <a:gd name="T7" fmla="*/ 4 h 4"/>
                <a:gd name="T8" fmla="*/ 5 w 5"/>
                <a:gd name="T9" fmla="*/ 4 h 4"/>
                <a:gd name="T10" fmla="*/ 5 w 5"/>
                <a:gd name="T11" fmla="*/ 0 h 4"/>
              </a:gdLst>
              <a:ahLst/>
              <a:cxnLst>
                <a:cxn ang="0">
                  <a:pos x="T0" y="T1"/>
                </a:cxn>
                <a:cxn ang="0">
                  <a:pos x="T2" y="T3"/>
                </a:cxn>
                <a:cxn ang="0">
                  <a:pos x="T4" y="T5"/>
                </a:cxn>
                <a:cxn ang="0">
                  <a:pos x="T6" y="T7"/>
                </a:cxn>
                <a:cxn ang="0">
                  <a:pos x="T8" y="T9"/>
                </a:cxn>
                <a:cxn ang="0">
                  <a:pos x="T10" y="T11"/>
                </a:cxn>
              </a:cxnLst>
              <a:rect l="0" t="0" r="r" b="b"/>
              <a:pathLst>
                <a:path w="5" h="4">
                  <a:moveTo>
                    <a:pt x="5" y="0"/>
                  </a:moveTo>
                  <a:lnTo>
                    <a:pt x="5" y="0"/>
                  </a:lnTo>
                  <a:lnTo>
                    <a:pt x="0" y="0"/>
                  </a:lnTo>
                  <a:lnTo>
                    <a:pt x="0" y="4"/>
                  </a:lnTo>
                  <a:lnTo>
                    <a:pt x="5" y="4"/>
                  </a:lnTo>
                  <a:lnTo>
                    <a:pt x="5" y="0"/>
                  </a:lnTo>
                  <a:close/>
                </a:path>
              </a:pathLst>
            </a:custGeom>
            <a:grpFill/>
            <a:ln w="0">
              <a:noFill/>
              <a:prstDash val="solid"/>
              <a:round/>
              <a:headEnd/>
              <a:tailEnd/>
            </a:ln>
          </p:spPr>
          <p:txBody>
            <a:bodyPr/>
            <a:lstStyle/>
            <a:p>
              <a:pPr defTabSz="543689">
                <a:defRPr/>
              </a:pPr>
              <a:endParaRPr lang="zh-CN" altLang="en-US" sz="3201"/>
            </a:p>
          </p:txBody>
        </p:sp>
        <p:sp>
          <p:nvSpPr>
            <p:cNvPr id="309" name="Freeform 144"/>
            <p:cNvSpPr>
              <a:spLocks/>
            </p:cNvSpPr>
            <p:nvPr/>
          </p:nvSpPr>
          <p:spPr bwMode="auto">
            <a:xfrm>
              <a:off x="4156076" y="944564"/>
              <a:ext cx="4763" cy="3175"/>
            </a:xfrm>
            <a:custGeom>
              <a:avLst/>
              <a:gdLst>
                <a:gd name="T0" fmla="*/ 5 w 5"/>
                <a:gd name="T1" fmla="*/ 0 h 4"/>
                <a:gd name="T2" fmla="*/ 5 w 5"/>
                <a:gd name="T3" fmla="*/ 0 h 4"/>
                <a:gd name="T4" fmla="*/ 0 w 5"/>
                <a:gd name="T5" fmla="*/ 0 h 4"/>
                <a:gd name="T6" fmla="*/ 0 w 5"/>
                <a:gd name="T7" fmla="*/ 4 h 4"/>
                <a:gd name="T8" fmla="*/ 5 w 5"/>
                <a:gd name="T9" fmla="*/ 4 h 4"/>
                <a:gd name="T10" fmla="*/ 5 w 5"/>
                <a:gd name="T11" fmla="*/ 0 h 4"/>
              </a:gdLst>
              <a:ahLst/>
              <a:cxnLst>
                <a:cxn ang="0">
                  <a:pos x="T0" y="T1"/>
                </a:cxn>
                <a:cxn ang="0">
                  <a:pos x="T2" y="T3"/>
                </a:cxn>
                <a:cxn ang="0">
                  <a:pos x="T4" y="T5"/>
                </a:cxn>
                <a:cxn ang="0">
                  <a:pos x="T6" y="T7"/>
                </a:cxn>
                <a:cxn ang="0">
                  <a:pos x="T8" y="T9"/>
                </a:cxn>
                <a:cxn ang="0">
                  <a:pos x="T10" y="T11"/>
                </a:cxn>
              </a:cxnLst>
              <a:rect l="0" t="0" r="r" b="b"/>
              <a:pathLst>
                <a:path w="5" h="4">
                  <a:moveTo>
                    <a:pt x="5" y="0"/>
                  </a:moveTo>
                  <a:lnTo>
                    <a:pt x="5" y="0"/>
                  </a:lnTo>
                  <a:lnTo>
                    <a:pt x="0" y="0"/>
                  </a:lnTo>
                  <a:lnTo>
                    <a:pt x="0" y="4"/>
                  </a:lnTo>
                  <a:lnTo>
                    <a:pt x="5" y="4"/>
                  </a:lnTo>
                  <a:lnTo>
                    <a:pt x="5" y="0"/>
                  </a:lnTo>
                  <a:close/>
                </a:path>
              </a:pathLst>
            </a:custGeom>
            <a:grpFill/>
            <a:ln w="0">
              <a:noFill/>
              <a:prstDash val="solid"/>
              <a:round/>
              <a:headEnd/>
              <a:tailEnd/>
            </a:ln>
          </p:spPr>
          <p:txBody>
            <a:bodyPr/>
            <a:lstStyle/>
            <a:p>
              <a:pPr defTabSz="543689">
                <a:defRPr/>
              </a:pPr>
              <a:endParaRPr lang="zh-CN" altLang="en-US" sz="3201"/>
            </a:p>
          </p:txBody>
        </p:sp>
        <p:sp>
          <p:nvSpPr>
            <p:cNvPr id="310" name="Freeform 145"/>
            <p:cNvSpPr>
              <a:spLocks/>
            </p:cNvSpPr>
            <p:nvPr/>
          </p:nvSpPr>
          <p:spPr bwMode="auto">
            <a:xfrm>
              <a:off x="4156076" y="917576"/>
              <a:ext cx="4763" cy="3175"/>
            </a:xfrm>
            <a:custGeom>
              <a:avLst/>
              <a:gdLst>
                <a:gd name="T0" fmla="*/ 5 w 5"/>
                <a:gd name="T1" fmla="*/ 0 h 4"/>
                <a:gd name="T2" fmla="*/ 5 w 5"/>
                <a:gd name="T3" fmla="*/ 0 h 4"/>
                <a:gd name="T4" fmla="*/ 0 w 5"/>
                <a:gd name="T5" fmla="*/ 0 h 4"/>
                <a:gd name="T6" fmla="*/ 0 w 5"/>
                <a:gd name="T7" fmla="*/ 4 h 4"/>
                <a:gd name="T8" fmla="*/ 5 w 5"/>
                <a:gd name="T9" fmla="*/ 4 h 4"/>
                <a:gd name="T10" fmla="*/ 5 w 5"/>
                <a:gd name="T11" fmla="*/ 0 h 4"/>
              </a:gdLst>
              <a:ahLst/>
              <a:cxnLst>
                <a:cxn ang="0">
                  <a:pos x="T0" y="T1"/>
                </a:cxn>
                <a:cxn ang="0">
                  <a:pos x="T2" y="T3"/>
                </a:cxn>
                <a:cxn ang="0">
                  <a:pos x="T4" y="T5"/>
                </a:cxn>
                <a:cxn ang="0">
                  <a:pos x="T6" y="T7"/>
                </a:cxn>
                <a:cxn ang="0">
                  <a:pos x="T8" y="T9"/>
                </a:cxn>
                <a:cxn ang="0">
                  <a:pos x="T10" y="T11"/>
                </a:cxn>
              </a:cxnLst>
              <a:rect l="0" t="0" r="r" b="b"/>
              <a:pathLst>
                <a:path w="5" h="4">
                  <a:moveTo>
                    <a:pt x="5" y="0"/>
                  </a:moveTo>
                  <a:lnTo>
                    <a:pt x="5" y="0"/>
                  </a:lnTo>
                  <a:lnTo>
                    <a:pt x="0" y="0"/>
                  </a:lnTo>
                  <a:lnTo>
                    <a:pt x="0" y="4"/>
                  </a:lnTo>
                  <a:lnTo>
                    <a:pt x="5" y="4"/>
                  </a:lnTo>
                  <a:lnTo>
                    <a:pt x="5" y="0"/>
                  </a:lnTo>
                  <a:close/>
                </a:path>
              </a:pathLst>
            </a:custGeom>
            <a:grpFill/>
            <a:ln w="0">
              <a:noFill/>
              <a:prstDash val="solid"/>
              <a:round/>
              <a:headEnd/>
              <a:tailEnd/>
            </a:ln>
          </p:spPr>
          <p:txBody>
            <a:bodyPr/>
            <a:lstStyle/>
            <a:p>
              <a:pPr defTabSz="543689">
                <a:defRPr/>
              </a:pPr>
              <a:endParaRPr lang="zh-CN" altLang="en-US" sz="3201"/>
            </a:p>
          </p:txBody>
        </p:sp>
        <p:sp>
          <p:nvSpPr>
            <p:cNvPr id="311" name="Freeform 146"/>
            <p:cNvSpPr>
              <a:spLocks/>
            </p:cNvSpPr>
            <p:nvPr/>
          </p:nvSpPr>
          <p:spPr bwMode="auto">
            <a:xfrm>
              <a:off x="4156076" y="922339"/>
              <a:ext cx="4763" cy="3175"/>
            </a:xfrm>
            <a:custGeom>
              <a:avLst/>
              <a:gdLst>
                <a:gd name="T0" fmla="*/ 5 w 5"/>
                <a:gd name="T1" fmla="*/ 0 h 4"/>
                <a:gd name="T2" fmla="*/ 5 w 5"/>
                <a:gd name="T3" fmla="*/ 0 h 4"/>
                <a:gd name="T4" fmla="*/ 0 w 5"/>
                <a:gd name="T5" fmla="*/ 0 h 4"/>
                <a:gd name="T6" fmla="*/ 0 w 5"/>
                <a:gd name="T7" fmla="*/ 4 h 4"/>
                <a:gd name="T8" fmla="*/ 5 w 5"/>
                <a:gd name="T9" fmla="*/ 4 h 4"/>
                <a:gd name="T10" fmla="*/ 5 w 5"/>
                <a:gd name="T11" fmla="*/ 0 h 4"/>
              </a:gdLst>
              <a:ahLst/>
              <a:cxnLst>
                <a:cxn ang="0">
                  <a:pos x="T0" y="T1"/>
                </a:cxn>
                <a:cxn ang="0">
                  <a:pos x="T2" y="T3"/>
                </a:cxn>
                <a:cxn ang="0">
                  <a:pos x="T4" y="T5"/>
                </a:cxn>
                <a:cxn ang="0">
                  <a:pos x="T6" y="T7"/>
                </a:cxn>
                <a:cxn ang="0">
                  <a:pos x="T8" y="T9"/>
                </a:cxn>
                <a:cxn ang="0">
                  <a:pos x="T10" y="T11"/>
                </a:cxn>
              </a:cxnLst>
              <a:rect l="0" t="0" r="r" b="b"/>
              <a:pathLst>
                <a:path w="5" h="4">
                  <a:moveTo>
                    <a:pt x="5" y="0"/>
                  </a:moveTo>
                  <a:lnTo>
                    <a:pt x="5" y="0"/>
                  </a:lnTo>
                  <a:lnTo>
                    <a:pt x="0" y="0"/>
                  </a:lnTo>
                  <a:lnTo>
                    <a:pt x="0" y="4"/>
                  </a:lnTo>
                  <a:lnTo>
                    <a:pt x="5" y="4"/>
                  </a:lnTo>
                  <a:lnTo>
                    <a:pt x="5" y="0"/>
                  </a:lnTo>
                  <a:close/>
                </a:path>
              </a:pathLst>
            </a:custGeom>
            <a:grpFill/>
            <a:ln w="0">
              <a:noFill/>
              <a:prstDash val="solid"/>
              <a:round/>
              <a:headEnd/>
              <a:tailEnd/>
            </a:ln>
          </p:spPr>
          <p:txBody>
            <a:bodyPr/>
            <a:lstStyle/>
            <a:p>
              <a:pPr defTabSz="543689">
                <a:defRPr/>
              </a:pPr>
              <a:endParaRPr lang="zh-CN" altLang="en-US" sz="3201"/>
            </a:p>
          </p:txBody>
        </p:sp>
        <p:sp>
          <p:nvSpPr>
            <p:cNvPr id="312" name="Freeform 147"/>
            <p:cNvSpPr>
              <a:spLocks noEditPoints="1"/>
            </p:cNvSpPr>
            <p:nvPr/>
          </p:nvSpPr>
          <p:spPr bwMode="auto">
            <a:xfrm>
              <a:off x="4013201" y="908051"/>
              <a:ext cx="174625" cy="46038"/>
            </a:xfrm>
            <a:custGeom>
              <a:avLst/>
              <a:gdLst>
                <a:gd name="T0" fmla="*/ 198 w 204"/>
                <a:gd name="T1" fmla="*/ 25 h 53"/>
                <a:gd name="T2" fmla="*/ 198 w 204"/>
                <a:gd name="T3" fmla="*/ 25 h 53"/>
                <a:gd name="T4" fmla="*/ 110 w 204"/>
                <a:gd name="T5" fmla="*/ 25 h 53"/>
                <a:gd name="T6" fmla="*/ 110 w 204"/>
                <a:gd name="T7" fmla="*/ 22 h 53"/>
                <a:gd name="T8" fmla="*/ 164 w 204"/>
                <a:gd name="T9" fmla="*/ 22 h 53"/>
                <a:gd name="T10" fmla="*/ 164 w 204"/>
                <a:gd name="T11" fmla="*/ 3 h 53"/>
                <a:gd name="T12" fmla="*/ 198 w 204"/>
                <a:gd name="T13" fmla="*/ 3 h 53"/>
                <a:gd name="T14" fmla="*/ 198 w 204"/>
                <a:gd name="T15" fmla="*/ 25 h 53"/>
                <a:gd name="T16" fmla="*/ 198 w 204"/>
                <a:gd name="T17" fmla="*/ 50 h 53"/>
                <a:gd name="T18" fmla="*/ 198 w 204"/>
                <a:gd name="T19" fmla="*/ 50 h 53"/>
                <a:gd name="T20" fmla="*/ 110 w 204"/>
                <a:gd name="T21" fmla="*/ 50 h 53"/>
                <a:gd name="T22" fmla="*/ 110 w 204"/>
                <a:gd name="T23" fmla="*/ 47 h 53"/>
                <a:gd name="T24" fmla="*/ 164 w 204"/>
                <a:gd name="T25" fmla="*/ 47 h 53"/>
                <a:gd name="T26" fmla="*/ 164 w 204"/>
                <a:gd name="T27" fmla="*/ 28 h 53"/>
                <a:gd name="T28" fmla="*/ 198 w 204"/>
                <a:gd name="T29" fmla="*/ 28 h 53"/>
                <a:gd name="T30" fmla="*/ 198 w 204"/>
                <a:gd name="T31" fmla="*/ 50 h 53"/>
                <a:gd name="T32" fmla="*/ 0 w 204"/>
                <a:gd name="T33" fmla="*/ 53 h 53"/>
                <a:gd name="T34" fmla="*/ 0 w 204"/>
                <a:gd name="T35" fmla="*/ 53 h 53"/>
                <a:gd name="T36" fmla="*/ 204 w 204"/>
                <a:gd name="T37" fmla="*/ 53 h 53"/>
                <a:gd name="T38" fmla="*/ 204 w 204"/>
                <a:gd name="T39" fmla="*/ 0 h 53"/>
                <a:gd name="T40" fmla="*/ 0 w 204"/>
                <a:gd name="T41" fmla="*/ 0 h 53"/>
                <a:gd name="T42" fmla="*/ 0 w 204"/>
                <a:gd name="T43" fmla="*/ 5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04" h="53">
                  <a:moveTo>
                    <a:pt x="198" y="25"/>
                  </a:moveTo>
                  <a:lnTo>
                    <a:pt x="198" y="25"/>
                  </a:lnTo>
                  <a:lnTo>
                    <a:pt x="110" y="25"/>
                  </a:lnTo>
                  <a:lnTo>
                    <a:pt x="110" y="22"/>
                  </a:lnTo>
                  <a:lnTo>
                    <a:pt x="164" y="22"/>
                  </a:lnTo>
                  <a:lnTo>
                    <a:pt x="164" y="3"/>
                  </a:lnTo>
                  <a:lnTo>
                    <a:pt x="198" y="3"/>
                  </a:lnTo>
                  <a:lnTo>
                    <a:pt x="198" y="25"/>
                  </a:lnTo>
                  <a:close/>
                  <a:moveTo>
                    <a:pt x="198" y="50"/>
                  </a:moveTo>
                  <a:lnTo>
                    <a:pt x="198" y="50"/>
                  </a:lnTo>
                  <a:lnTo>
                    <a:pt x="110" y="50"/>
                  </a:lnTo>
                  <a:lnTo>
                    <a:pt x="110" y="47"/>
                  </a:lnTo>
                  <a:lnTo>
                    <a:pt x="164" y="47"/>
                  </a:lnTo>
                  <a:lnTo>
                    <a:pt x="164" y="28"/>
                  </a:lnTo>
                  <a:lnTo>
                    <a:pt x="198" y="28"/>
                  </a:lnTo>
                  <a:lnTo>
                    <a:pt x="198" y="50"/>
                  </a:lnTo>
                  <a:close/>
                  <a:moveTo>
                    <a:pt x="0" y="53"/>
                  </a:moveTo>
                  <a:lnTo>
                    <a:pt x="0" y="53"/>
                  </a:lnTo>
                  <a:lnTo>
                    <a:pt x="204" y="53"/>
                  </a:lnTo>
                  <a:lnTo>
                    <a:pt x="204" y="0"/>
                  </a:lnTo>
                  <a:lnTo>
                    <a:pt x="0" y="0"/>
                  </a:lnTo>
                  <a:lnTo>
                    <a:pt x="0" y="53"/>
                  </a:lnTo>
                  <a:close/>
                </a:path>
              </a:pathLst>
            </a:custGeom>
            <a:grpFill/>
            <a:ln w="0">
              <a:noFill/>
              <a:prstDash val="solid"/>
              <a:round/>
              <a:headEnd/>
              <a:tailEnd/>
            </a:ln>
          </p:spPr>
          <p:txBody>
            <a:bodyPr/>
            <a:lstStyle/>
            <a:p>
              <a:pPr defTabSz="543689">
                <a:defRPr/>
              </a:pPr>
              <a:endParaRPr lang="zh-CN" altLang="en-US" sz="3201"/>
            </a:p>
          </p:txBody>
        </p:sp>
        <p:sp>
          <p:nvSpPr>
            <p:cNvPr id="313" name="Freeform 148"/>
            <p:cNvSpPr>
              <a:spLocks/>
            </p:cNvSpPr>
            <p:nvPr/>
          </p:nvSpPr>
          <p:spPr bwMode="auto">
            <a:xfrm>
              <a:off x="3975101" y="992189"/>
              <a:ext cx="3175" cy="3175"/>
            </a:xfrm>
            <a:custGeom>
              <a:avLst/>
              <a:gdLst>
                <a:gd name="T0" fmla="*/ 4 w 4"/>
                <a:gd name="T1" fmla="*/ 0 h 4"/>
                <a:gd name="T2" fmla="*/ 4 w 4"/>
                <a:gd name="T3" fmla="*/ 0 h 4"/>
                <a:gd name="T4" fmla="*/ 0 w 4"/>
                <a:gd name="T5" fmla="*/ 0 h 4"/>
                <a:gd name="T6" fmla="*/ 0 w 4"/>
                <a:gd name="T7" fmla="*/ 4 h 4"/>
                <a:gd name="T8" fmla="*/ 4 w 4"/>
                <a:gd name="T9" fmla="*/ 4 h 4"/>
                <a:gd name="T10" fmla="*/ 4 w 4"/>
                <a:gd name="T11" fmla="*/ 0 h 4"/>
              </a:gdLst>
              <a:ahLst/>
              <a:cxnLst>
                <a:cxn ang="0">
                  <a:pos x="T0" y="T1"/>
                </a:cxn>
                <a:cxn ang="0">
                  <a:pos x="T2" y="T3"/>
                </a:cxn>
                <a:cxn ang="0">
                  <a:pos x="T4" y="T5"/>
                </a:cxn>
                <a:cxn ang="0">
                  <a:pos x="T6" y="T7"/>
                </a:cxn>
                <a:cxn ang="0">
                  <a:pos x="T8" y="T9"/>
                </a:cxn>
                <a:cxn ang="0">
                  <a:pos x="T10" y="T11"/>
                </a:cxn>
              </a:cxnLst>
              <a:rect l="0" t="0" r="r" b="b"/>
              <a:pathLst>
                <a:path w="4" h="4">
                  <a:moveTo>
                    <a:pt x="4" y="0"/>
                  </a:moveTo>
                  <a:lnTo>
                    <a:pt x="4" y="0"/>
                  </a:lnTo>
                  <a:lnTo>
                    <a:pt x="0" y="0"/>
                  </a:lnTo>
                  <a:lnTo>
                    <a:pt x="0" y="4"/>
                  </a:lnTo>
                  <a:lnTo>
                    <a:pt x="4" y="4"/>
                  </a:lnTo>
                  <a:lnTo>
                    <a:pt x="4" y="0"/>
                  </a:lnTo>
                  <a:close/>
                </a:path>
              </a:pathLst>
            </a:custGeom>
            <a:grpFill/>
            <a:ln w="0">
              <a:noFill/>
              <a:prstDash val="solid"/>
              <a:round/>
              <a:headEnd/>
              <a:tailEnd/>
            </a:ln>
          </p:spPr>
          <p:txBody>
            <a:bodyPr/>
            <a:lstStyle/>
            <a:p>
              <a:pPr defTabSz="543689">
                <a:defRPr/>
              </a:pPr>
              <a:endParaRPr lang="zh-CN" altLang="en-US" sz="3201"/>
            </a:p>
          </p:txBody>
        </p:sp>
        <p:sp>
          <p:nvSpPr>
            <p:cNvPr id="314" name="Freeform 149"/>
            <p:cNvSpPr>
              <a:spLocks/>
            </p:cNvSpPr>
            <p:nvPr/>
          </p:nvSpPr>
          <p:spPr bwMode="auto">
            <a:xfrm>
              <a:off x="3975101" y="966789"/>
              <a:ext cx="3175" cy="3175"/>
            </a:xfrm>
            <a:custGeom>
              <a:avLst/>
              <a:gdLst>
                <a:gd name="T0" fmla="*/ 4 w 4"/>
                <a:gd name="T1" fmla="*/ 0 h 4"/>
                <a:gd name="T2" fmla="*/ 4 w 4"/>
                <a:gd name="T3" fmla="*/ 0 h 4"/>
                <a:gd name="T4" fmla="*/ 0 w 4"/>
                <a:gd name="T5" fmla="*/ 0 h 4"/>
                <a:gd name="T6" fmla="*/ 0 w 4"/>
                <a:gd name="T7" fmla="*/ 4 h 4"/>
                <a:gd name="T8" fmla="*/ 4 w 4"/>
                <a:gd name="T9" fmla="*/ 4 h 4"/>
                <a:gd name="T10" fmla="*/ 4 w 4"/>
                <a:gd name="T11" fmla="*/ 0 h 4"/>
              </a:gdLst>
              <a:ahLst/>
              <a:cxnLst>
                <a:cxn ang="0">
                  <a:pos x="T0" y="T1"/>
                </a:cxn>
                <a:cxn ang="0">
                  <a:pos x="T2" y="T3"/>
                </a:cxn>
                <a:cxn ang="0">
                  <a:pos x="T4" y="T5"/>
                </a:cxn>
                <a:cxn ang="0">
                  <a:pos x="T6" y="T7"/>
                </a:cxn>
                <a:cxn ang="0">
                  <a:pos x="T8" y="T9"/>
                </a:cxn>
                <a:cxn ang="0">
                  <a:pos x="T10" y="T11"/>
                </a:cxn>
              </a:cxnLst>
              <a:rect l="0" t="0" r="r" b="b"/>
              <a:pathLst>
                <a:path w="4" h="4">
                  <a:moveTo>
                    <a:pt x="4" y="0"/>
                  </a:moveTo>
                  <a:lnTo>
                    <a:pt x="4" y="0"/>
                  </a:lnTo>
                  <a:lnTo>
                    <a:pt x="0" y="0"/>
                  </a:lnTo>
                  <a:lnTo>
                    <a:pt x="0" y="4"/>
                  </a:lnTo>
                  <a:lnTo>
                    <a:pt x="4" y="4"/>
                  </a:lnTo>
                  <a:lnTo>
                    <a:pt x="4" y="0"/>
                  </a:lnTo>
                  <a:close/>
                </a:path>
              </a:pathLst>
            </a:custGeom>
            <a:grpFill/>
            <a:ln w="0">
              <a:noFill/>
              <a:prstDash val="solid"/>
              <a:round/>
              <a:headEnd/>
              <a:tailEnd/>
            </a:ln>
          </p:spPr>
          <p:txBody>
            <a:bodyPr/>
            <a:lstStyle/>
            <a:p>
              <a:pPr defTabSz="543689">
                <a:defRPr/>
              </a:pPr>
              <a:endParaRPr lang="zh-CN" altLang="en-US" sz="3201"/>
            </a:p>
          </p:txBody>
        </p:sp>
        <p:sp>
          <p:nvSpPr>
            <p:cNvPr id="315" name="Freeform 150"/>
            <p:cNvSpPr>
              <a:spLocks/>
            </p:cNvSpPr>
            <p:nvPr/>
          </p:nvSpPr>
          <p:spPr bwMode="auto">
            <a:xfrm>
              <a:off x="3975101" y="987426"/>
              <a:ext cx="3175" cy="3175"/>
            </a:xfrm>
            <a:custGeom>
              <a:avLst/>
              <a:gdLst>
                <a:gd name="T0" fmla="*/ 4 w 4"/>
                <a:gd name="T1" fmla="*/ 0 h 3"/>
                <a:gd name="T2" fmla="*/ 4 w 4"/>
                <a:gd name="T3" fmla="*/ 0 h 3"/>
                <a:gd name="T4" fmla="*/ 0 w 4"/>
                <a:gd name="T5" fmla="*/ 0 h 3"/>
                <a:gd name="T6" fmla="*/ 0 w 4"/>
                <a:gd name="T7" fmla="*/ 3 h 3"/>
                <a:gd name="T8" fmla="*/ 4 w 4"/>
                <a:gd name="T9" fmla="*/ 3 h 3"/>
                <a:gd name="T10" fmla="*/ 4 w 4"/>
                <a:gd name="T11" fmla="*/ 0 h 3"/>
              </a:gdLst>
              <a:ahLst/>
              <a:cxnLst>
                <a:cxn ang="0">
                  <a:pos x="T0" y="T1"/>
                </a:cxn>
                <a:cxn ang="0">
                  <a:pos x="T2" y="T3"/>
                </a:cxn>
                <a:cxn ang="0">
                  <a:pos x="T4" y="T5"/>
                </a:cxn>
                <a:cxn ang="0">
                  <a:pos x="T6" y="T7"/>
                </a:cxn>
                <a:cxn ang="0">
                  <a:pos x="T8" y="T9"/>
                </a:cxn>
                <a:cxn ang="0">
                  <a:pos x="T10" y="T11"/>
                </a:cxn>
              </a:cxnLst>
              <a:rect l="0" t="0" r="r" b="b"/>
              <a:pathLst>
                <a:path w="4" h="3">
                  <a:moveTo>
                    <a:pt x="4" y="0"/>
                  </a:moveTo>
                  <a:lnTo>
                    <a:pt x="4" y="0"/>
                  </a:lnTo>
                  <a:lnTo>
                    <a:pt x="0" y="0"/>
                  </a:lnTo>
                  <a:lnTo>
                    <a:pt x="0" y="3"/>
                  </a:lnTo>
                  <a:lnTo>
                    <a:pt x="4" y="3"/>
                  </a:lnTo>
                  <a:lnTo>
                    <a:pt x="4" y="0"/>
                  </a:lnTo>
                  <a:close/>
                </a:path>
              </a:pathLst>
            </a:custGeom>
            <a:grpFill/>
            <a:ln w="0">
              <a:noFill/>
              <a:prstDash val="solid"/>
              <a:round/>
              <a:headEnd/>
              <a:tailEnd/>
            </a:ln>
          </p:spPr>
          <p:txBody>
            <a:bodyPr/>
            <a:lstStyle/>
            <a:p>
              <a:pPr defTabSz="543689">
                <a:defRPr/>
              </a:pPr>
              <a:endParaRPr lang="zh-CN" altLang="en-US" sz="3201"/>
            </a:p>
          </p:txBody>
        </p:sp>
        <p:sp>
          <p:nvSpPr>
            <p:cNvPr id="316" name="Freeform 151"/>
            <p:cNvSpPr>
              <a:spLocks/>
            </p:cNvSpPr>
            <p:nvPr/>
          </p:nvSpPr>
          <p:spPr bwMode="auto">
            <a:xfrm>
              <a:off x="3975101" y="996951"/>
              <a:ext cx="3175" cy="3175"/>
            </a:xfrm>
            <a:custGeom>
              <a:avLst/>
              <a:gdLst>
                <a:gd name="T0" fmla="*/ 4 w 4"/>
                <a:gd name="T1" fmla="*/ 0 h 4"/>
                <a:gd name="T2" fmla="*/ 4 w 4"/>
                <a:gd name="T3" fmla="*/ 0 h 4"/>
                <a:gd name="T4" fmla="*/ 0 w 4"/>
                <a:gd name="T5" fmla="*/ 0 h 4"/>
                <a:gd name="T6" fmla="*/ 0 w 4"/>
                <a:gd name="T7" fmla="*/ 4 h 4"/>
                <a:gd name="T8" fmla="*/ 4 w 4"/>
                <a:gd name="T9" fmla="*/ 4 h 4"/>
                <a:gd name="T10" fmla="*/ 4 w 4"/>
                <a:gd name="T11" fmla="*/ 0 h 4"/>
              </a:gdLst>
              <a:ahLst/>
              <a:cxnLst>
                <a:cxn ang="0">
                  <a:pos x="T0" y="T1"/>
                </a:cxn>
                <a:cxn ang="0">
                  <a:pos x="T2" y="T3"/>
                </a:cxn>
                <a:cxn ang="0">
                  <a:pos x="T4" y="T5"/>
                </a:cxn>
                <a:cxn ang="0">
                  <a:pos x="T6" y="T7"/>
                </a:cxn>
                <a:cxn ang="0">
                  <a:pos x="T8" y="T9"/>
                </a:cxn>
                <a:cxn ang="0">
                  <a:pos x="T10" y="T11"/>
                </a:cxn>
              </a:cxnLst>
              <a:rect l="0" t="0" r="r" b="b"/>
              <a:pathLst>
                <a:path w="4" h="4">
                  <a:moveTo>
                    <a:pt x="4" y="0"/>
                  </a:moveTo>
                  <a:lnTo>
                    <a:pt x="4" y="0"/>
                  </a:lnTo>
                  <a:lnTo>
                    <a:pt x="0" y="0"/>
                  </a:lnTo>
                  <a:lnTo>
                    <a:pt x="0" y="4"/>
                  </a:lnTo>
                  <a:lnTo>
                    <a:pt x="4" y="4"/>
                  </a:lnTo>
                  <a:lnTo>
                    <a:pt x="4" y="0"/>
                  </a:lnTo>
                  <a:close/>
                </a:path>
              </a:pathLst>
            </a:custGeom>
            <a:grpFill/>
            <a:ln w="0">
              <a:noFill/>
              <a:prstDash val="solid"/>
              <a:round/>
              <a:headEnd/>
              <a:tailEnd/>
            </a:ln>
          </p:spPr>
          <p:txBody>
            <a:bodyPr/>
            <a:lstStyle/>
            <a:p>
              <a:pPr defTabSz="543689">
                <a:defRPr/>
              </a:pPr>
              <a:endParaRPr lang="zh-CN" altLang="en-US" sz="3201"/>
            </a:p>
          </p:txBody>
        </p:sp>
        <p:sp>
          <p:nvSpPr>
            <p:cNvPr id="317" name="Freeform 152"/>
            <p:cNvSpPr>
              <a:spLocks/>
            </p:cNvSpPr>
            <p:nvPr/>
          </p:nvSpPr>
          <p:spPr bwMode="auto">
            <a:xfrm>
              <a:off x="3975101" y="969964"/>
              <a:ext cx="3175" cy="3175"/>
            </a:xfrm>
            <a:custGeom>
              <a:avLst/>
              <a:gdLst>
                <a:gd name="T0" fmla="*/ 4 w 4"/>
                <a:gd name="T1" fmla="*/ 0 h 4"/>
                <a:gd name="T2" fmla="*/ 4 w 4"/>
                <a:gd name="T3" fmla="*/ 0 h 4"/>
                <a:gd name="T4" fmla="*/ 0 w 4"/>
                <a:gd name="T5" fmla="*/ 0 h 4"/>
                <a:gd name="T6" fmla="*/ 0 w 4"/>
                <a:gd name="T7" fmla="*/ 4 h 4"/>
                <a:gd name="T8" fmla="*/ 4 w 4"/>
                <a:gd name="T9" fmla="*/ 4 h 4"/>
                <a:gd name="T10" fmla="*/ 4 w 4"/>
                <a:gd name="T11" fmla="*/ 0 h 4"/>
              </a:gdLst>
              <a:ahLst/>
              <a:cxnLst>
                <a:cxn ang="0">
                  <a:pos x="T0" y="T1"/>
                </a:cxn>
                <a:cxn ang="0">
                  <a:pos x="T2" y="T3"/>
                </a:cxn>
                <a:cxn ang="0">
                  <a:pos x="T4" y="T5"/>
                </a:cxn>
                <a:cxn ang="0">
                  <a:pos x="T6" y="T7"/>
                </a:cxn>
                <a:cxn ang="0">
                  <a:pos x="T8" y="T9"/>
                </a:cxn>
                <a:cxn ang="0">
                  <a:pos x="T10" y="T11"/>
                </a:cxn>
              </a:cxnLst>
              <a:rect l="0" t="0" r="r" b="b"/>
              <a:pathLst>
                <a:path w="4" h="4">
                  <a:moveTo>
                    <a:pt x="4" y="0"/>
                  </a:moveTo>
                  <a:lnTo>
                    <a:pt x="4" y="0"/>
                  </a:lnTo>
                  <a:lnTo>
                    <a:pt x="0" y="0"/>
                  </a:lnTo>
                  <a:lnTo>
                    <a:pt x="0" y="4"/>
                  </a:lnTo>
                  <a:lnTo>
                    <a:pt x="4" y="4"/>
                  </a:lnTo>
                  <a:lnTo>
                    <a:pt x="4" y="0"/>
                  </a:lnTo>
                  <a:close/>
                </a:path>
              </a:pathLst>
            </a:custGeom>
            <a:grpFill/>
            <a:ln w="0">
              <a:noFill/>
              <a:prstDash val="solid"/>
              <a:round/>
              <a:headEnd/>
              <a:tailEnd/>
            </a:ln>
          </p:spPr>
          <p:txBody>
            <a:bodyPr/>
            <a:lstStyle/>
            <a:p>
              <a:pPr defTabSz="543689">
                <a:defRPr/>
              </a:pPr>
              <a:endParaRPr lang="zh-CN" altLang="en-US" sz="3201"/>
            </a:p>
          </p:txBody>
        </p:sp>
        <p:sp>
          <p:nvSpPr>
            <p:cNvPr id="318" name="Freeform 153"/>
            <p:cNvSpPr>
              <a:spLocks/>
            </p:cNvSpPr>
            <p:nvPr/>
          </p:nvSpPr>
          <p:spPr bwMode="auto">
            <a:xfrm>
              <a:off x="3975101" y="974726"/>
              <a:ext cx="3175" cy="4763"/>
            </a:xfrm>
            <a:custGeom>
              <a:avLst/>
              <a:gdLst>
                <a:gd name="T0" fmla="*/ 4 w 4"/>
                <a:gd name="T1" fmla="*/ 0 h 4"/>
                <a:gd name="T2" fmla="*/ 4 w 4"/>
                <a:gd name="T3" fmla="*/ 0 h 4"/>
                <a:gd name="T4" fmla="*/ 0 w 4"/>
                <a:gd name="T5" fmla="*/ 0 h 4"/>
                <a:gd name="T6" fmla="*/ 0 w 4"/>
                <a:gd name="T7" fmla="*/ 4 h 4"/>
                <a:gd name="T8" fmla="*/ 4 w 4"/>
                <a:gd name="T9" fmla="*/ 4 h 4"/>
                <a:gd name="T10" fmla="*/ 4 w 4"/>
                <a:gd name="T11" fmla="*/ 0 h 4"/>
              </a:gdLst>
              <a:ahLst/>
              <a:cxnLst>
                <a:cxn ang="0">
                  <a:pos x="T0" y="T1"/>
                </a:cxn>
                <a:cxn ang="0">
                  <a:pos x="T2" y="T3"/>
                </a:cxn>
                <a:cxn ang="0">
                  <a:pos x="T4" y="T5"/>
                </a:cxn>
                <a:cxn ang="0">
                  <a:pos x="T6" y="T7"/>
                </a:cxn>
                <a:cxn ang="0">
                  <a:pos x="T8" y="T9"/>
                </a:cxn>
                <a:cxn ang="0">
                  <a:pos x="T10" y="T11"/>
                </a:cxn>
              </a:cxnLst>
              <a:rect l="0" t="0" r="r" b="b"/>
              <a:pathLst>
                <a:path w="4" h="4">
                  <a:moveTo>
                    <a:pt x="4" y="0"/>
                  </a:moveTo>
                  <a:lnTo>
                    <a:pt x="4" y="0"/>
                  </a:lnTo>
                  <a:lnTo>
                    <a:pt x="0" y="0"/>
                  </a:lnTo>
                  <a:lnTo>
                    <a:pt x="0" y="4"/>
                  </a:lnTo>
                  <a:lnTo>
                    <a:pt x="4" y="4"/>
                  </a:lnTo>
                  <a:lnTo>
                    <a:pt x="4" y="0"/>
                  </a:lnTo>
                  <a:close/>
                </a:path>
              </a:pathLst>
            </a:custGeom>
            <a:grpFill/>
            <a:ln w="0">
              <a:noFill/>
              <a:prstDash val="solid"/>
              <a:round/>
              <a:headEnd/>
              <a:tailEnd/>
            </a:ln>
          </p:spPr>
          <p:txBody>
            <a:bodyPr/>
            <a:lstStyle/>
            <a:p>
              <a:pPr defTabSz="543689">
                <a:defRPr/>
              </a:pPr>
              <a:endParaRPr lang="zh-CN" altLang="en-US" sz="3201"/>
            </a:p>
          </p:txBody>
        </p:sp>
        <p:sp>
          <p:nvSpPr>
            <p:cNvPr id="319" name="Freeform 154"/>
            <p:cNvSpPr>
              <a:spLocks noEditPoints="1"/>
            </p:cNvSpPr>
            <p:nvPr/>
          </p:nvSpPr>
          <p:spPr bwMode="auto">
            <a:xfrm>
              <a:off x="3832226" y="960439"/>
              <a:ext cx="174625" cy="46038"/>
            </a:xfrm>
            <a:custGeom>
              <a:avLst/>
              <a:gdLst>
                <a:gd name="T0" fmla="*/ 198 w 205"/>
                <a:gd name="T1" fmla="*/ 25 h 53"/>
                <a:gd name="T2" fmla="*/ 198 w 205"/>
                <a:gd name="T3" fmla="*/ 25 h 53"/>
                <a:gd name="T4" fmla="*/ 110 w 205"/>
                <a:gd name="T5" fmla="*/ 25 h 53"/>
                <a:gd name="T6" fmla="*/ 110 w 205"/>
                <a:gd name="T7" fmla="*/ 22 h 53"/>
                <a:gd name="T8" fmla="*/ 165 w 205"/>
                <a:gd name="T9" fmla="*/ 22 h 53"/>
                <a:gd name="T10" fmla="*/ 165 w 205"/>
                <a:gd name="T11" fmla="*/ 3 h 53"/>
                <a:gd name="T12" fmla="*/ 198 w 205"/>
                <a:gd name="T13" fmla="*/ 3 h 53"/>
                <a:gd name="T14" fmla="*/ 198 w 205"/>
                <a:gd name="T15" fmla="*/ 25 h 53"/>
                <a:gd name="T16" fmla="*/ 198 w 205"/>
                <a:gd name="T17" fmla="*/ 50 h 53"/>
                <a:gd name="T18" fmla="*/ 198 w 205"/>
                <a:gd name="T19" fmla="*/ 50 h 53"/>
                <a:gd name="T20" fmla="*/ 110 w 205"/>
                <a:gd name="T21" fmla="*/ 50 h 53"/>
                <a:gd name="T22" fmla="*/ 110 w 205"/>
                <a:gd name="T23" fmla="*/ 47 h 53"/>
                <a:gd name="T24" fmla="*/ 165 w 205"/>
                <a:gd name="T25" fmla="*/ 47 h 53"/>
                <a:gd name="T26" fmla="*/ 165 w 205"/>
                <a:gd name="T27" fmla="*/ 28 h 53"/>
                <a:gd name="T28" fmla="*/ 198 w 205"/>
                <a:gd name="T29" fmla="*/ 28 h 53"/>
                <a:gd name="T30" fmla="*/ 198 w 205"/>
                <a:gd name="T31" fmla="*/ 50 h 53"/>
                <a:gd name="T32" fmla="*/ 0 w 205"/>
                <a:gd name="T33" fmla="*/ 53 h 53"/>
                <a:gd name="T34" fmla="*/ 0 w 205"/>
                <a:gd name="T35" fmla="*/ 53 h 53"/>
                <a:gd name="T36" fmla="*/ 205 w 205"/>
                <a:gd name="T37" fmla="*/ 53 h 53"/>
                <a:gd name="T38" fmla="*/ 205 w 205"/>
                <a:gd name="T39" fmla="*/ 0 h 53"/>
                <a:gd name="T40" fmla="*/ 0 w 205"/>
                <a:gd name="T41" fmla="*/ 0 h 53"/>
                <a:gd name="T42" fmla="*/ 0 w 205"/>
                <a:gd name="T43" fmla="*/ 5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05" h="53">
                  <a:moveTo>
                    <a:pt x="198" y="25"/>
                  </a:moveTo>
                  <a:lnTo>
                    <a:pt x="198" y="25"/>
                  </a:lnTo>
                  <a:lnTo>
                    <a:pt x="110" y="25"/>
                  </a:lnTo>
                  <a:lnTo>
                    <a:pt x="110" y="22"/>
                  </a:lnTo>
                  <a:lnTo>
                    <a:pt x="165" y="22"/>
                  </a:lnTo>
                  <a:lnTo>
                    <a:pt x="165" y="3"/>
                  </a:lnTo>
                  <a:lnTo>
                    <a:pt x="198" y="3"/>
                  </a:lnTo>
                  <a:lnTo>
                    <a:pt x="198" y="25"/>
                  </a:lnTo>
                  <a:close/>
                  <a:moveTo>
                    <a:pt x="198" y="50"/>
                  </a:moveTo>
                  <a:lnTo>
                    <a:pt x="198" y="50"/>
                  </a:lnTo>
                  <a:lnTo>
                    <a:pt x="110" y="50"/>
                  </a:lnTo>
                  <a:lnTo>
                    <a:pt x="110" y="47"/>
                  </a:lnTo>
                  <a:lnTo>
                    <a:pt x="165" y="47"/>
                  </a:lnTo>
                  <a:lnTo>
                    <a:pt x="165" y="28"/>
                  </a:lnTo>
                  <a:lnTo>
                    <a:pt x="198" y="28"/>
                  </a:lnTo>
                  <a:lnTo>
                    <a:pt x="198" y="50"/>
                  </a:lnTo>
                  <a:close/>
                  <a:moveTo>
                    <a:pt x="0" y="53"/>
                  </a:moveTo>
                  <a:lnTo>
                    <a:pt x="0" y="53"/>
                  </a:lnTo>
                  <a:lnTo>
                    <a:pt x="205" y="53"/>
                  </a:lnTo>
                  <a:lnTo>
                    <a:pt x="205" y="0"/>
                  </a:lnTo>
                  <a:lnTo>
                    <a:pt x="0" y="0"/>
                  </a:lnTo>
                  <a:lnTo>
                    <a:pt x="0" y="53"/>
                  </a:lnTo>
                  <a:close/>
                </a:path>
              </a:pathLst>
            </a:custGeom>
            <a:grpFill/>
            <a:ln w="0">
              <a:noFill/>
              <a:prstDash val="solid"/>
              <a:round/>
              <a:headEnd/>
              <a:tailEnd/>
            </a:ln>
          </p:spPr>
          <p:txBody>
            <a:bodyPr/>
            <a:lstStyle/>
            <a:p>
              <a:pPr defTabSz="543689">
                <a:defRPr/>
              </a:pPr>
              <a:endParaRPr lang="zh-CN" altLang="en-US" sz="3201"/>
            </a:p>
          </p:txBody>
        </p:sp>
        <p:sp>
          <p:nvSpPr>
            <p:cNvPr id="320" name="Freeform 155"/>
            <p:cNvSpPr>
              <a:spLocks/>
            </p:cNvSpPr>
            <p:nvPr/>
          </p:nvSpPr>
          <p:spPr bwMode="auto">
            <a:xfrm>
              <a:off x="4156076" y="992189"/>
              <a:ext cx="4763" cy="3175"/>
            </a:xfrm>
            <a:custGeom>
              <a:avLst/>
              <a:gdLst>
                <a:gd name="T0" fmla="*/ 5 w 5"/>
                <a:gd name="T1" fmla="*/ 0 h 4"/>
                <a:gd name="T2" fmla="*/ 5 w 5"/>
                <a:gd name="T3" fmla="*/ 0 h 4"/>
                <a:gd name="T4" fmla="*/ 0 w 5"/>
                <a:gd name="T5" fmla="*/ 0 h 4"/>
                <a:gd name="T6" fmla="*/ 0 w 5"/>
                <a:gd name="T7" fmla="*/ 4 h 4"/>
                <a:gd name="T8" fmla="*/ 5 w 5"/>
                <a:gd name="T9" fmla="*/ 4 h 4"/>
                <a:gd name="T10" fmla="*/ 5 w 5"/>
                <a:gd name="T11" fmla="*/ 0 h 4"/>
              </a:gdLst>
              <a:ahLst/>
              <a:cxnLst>
                <a:cxn ang="0">
                  <a:pos x="T0" y="T1"/>
                </a:cxn>
                <a:cxn ang="0">
                  <a:pos x="T2" y="T3"/>
                </a:cxn>
                <a:cxn ang="0">
                  <a:pos x="T4" y="T5"/>
                </a:cxn>
                <a:cxn ang="0">
                  <a:pos x="T6" y="T7"/>
                </a:cxn>
                <a:cxn ang="0">
                  <a:pos x="T8" y="T9"/>
                </a:cxn>
                <a:cxn ang="0">
                  <a:pos x="T10" y="T11"/>
                </a:cxn>
              </a:cxnLst>
              <a:rect l="0" t="0" r="r" b="b"/>
              <a:pathLst>
                <a:path w="5" h="4">
                  <a:moveTo>
                    <a:pt x="5" y="0"/>
                  </a:moveTo>
                  <a:lnTo>
                    <a:pt x="5" y="0"/>
                  </a:lnTo>
                  <a:lnTo>
                    <a:pt x="0" y="0"/>
                  </a:lnTo>
                  <a:lnTo>
                    <a:pt x="0" y="4"/>
                  </a:lnTo>
                  <a:lnTo>
                    <a:pt x="5" y="4"/>
                  </a:lnTo>
                  <a:lnTo>
                    <a:pt x="5" y="0"/>
                  </a:lnTo>
                  <a:close/>
                </a:path>
              </a:pathLst>
            </a:custGeom>
            <a:grpFill/>
            <a:ln w="0">
              <a:noFill/>
              <a:prstDash val="solid"/>
              <a:round/>
              <a:headEnd/>
              <a:tailEnd/>
            </a:ln>
          </p:spPr>
          <p:txBody>
            <a:bodyPr/>
            <a:lstStyle/>
            <a:p>
              <a:pPr defTabSz="543689">
                <a:defRPr/>
              </a:pPr>
              <a:endParaRPr lang="zh-CN" altLang="en-US" sz="3201"/>
            </a:p>
          </p:txBody>
        </p:sp>
        <p:sp>
          <p:nvSpPr>
            <p:cNvPr id="321" name="Freeform 156"/>
            <p:cNvSpPr>
              <a:spLocks/>
            </p:cNvSpPr>
            <p:nvPr/>
          </p:nvSpPr>
          <p:spPr bwMode="auto">
            <a:xfrm>
              <a:off x="4156076" y="966789"/>
              <a:ext cx="4763" cy="3175"/>
            </a:xfrm>
            <a:custGeom>
              <a:avLst/>
              <a:gdLst>
                <a:gd name="T0" fmla="*/ 5 w 5"/>
                <a:gd name="T1" fmla="*/ 0 h 4"/>
                <a:gd name="T2" fmla="*/ 5 w 5"/>
                <a:gd name="T3" fmla="*/ 0 h 4"/>
                <a:gd name="T4" fmla="*/ 0 w 5"/>
                <a:gd name="T5" fmla="*/ 0 h 4"/>
                <a:gd name="T6" fmla="*/ 0 w 5"/>
                <a:gd name="T7" fmla="*/ 4 h 4"/>
                <a:gd name="T8" fmla="*/ 5 w 5"/>
                <a:gd name="T9" fmla="*/ 4 h 4"/>
                <a:gd name="T10" fmla="*/ 5 w 5"/>
                <a:gd name="T11" fmla="*/ 0 h 4"/>
              </a:gdLst>
              <a:ahLst/>
              <a:cxnLst>
                <a:cxn ang="0">
                  <a:pos x="T0" y="T1"/>
                </a:cxn>
                <a:cxn ang="0">
                  <a:pos x="T2" y="T3"/>
                </a:cxn>
                <a:cxn ang="0">
                  <a:pos x="T4" y="T5"/>
                </a:cxn>
                <a:cxn ang="0">
                  <a:pos x="T6" y="T7"/>
                </a:cxn>
                <a:cxn ang="0">
                  <a:pos x="T8" y="T9"/>
                </a:cxn>
                <a:cxn ang="0">
                  <a:pos x="T10" y="T11"/>
                </a:cxn>
              </a:cxnLst>
              <a:rect l="0" t="0" r="r" b="b"/>
              <a:pathLst>
                <a:path w="5" h="4">
                  <a:moveTo>
                    <a:pt x="5" y="0"/>
                  </a:moveTo>
                  <a:lnTo>
                    <a:pt x="5" y="0"/>
                  </a:lnTo>
                  <a:lnTo>
                    <a:pt x="0" y="0"/>
                  </a:lnTo>
                  <a:lnTo>
                    <a:pt x="0" y="4"/>
                  </a:lnTo>
                  <a:lnTo>
                    <a:pt x="5" y="4"/>
                  </a:lnTo>
                  <a:lnTo>
                    <a:pt x="5" y="0"/>
                  </a:lnTo>
                  <a:close/>
                </a:path>
              </a:pathLst>
            </a:custGeom>
            <a:grpFill/>
            <a:ln w="0">
              <a:noFill/>
              <a:prstDash val="solid"/>
              <a:round/>
              <a:headEnd/>
              <a:tailEnd/>
            </a:ln>
          </p:spPr>
          <p:txBody>
            <a:bodyPr/>
            <a:lstStyle/>
            <a:p>
              <a:pPr defTabSz="543689">
                <a:defRPr/>
              </a:pPr>
              <a:endParaRPr lang="zh-CN" altLang="en-US" sz="3201"/>
            </a:p>
          </p:txBody>
        </p:sp>
        <p:sp>
          <p:nvSpPr>
            <p:cNvPr id="322" name="Freeform 157"/>
            <p:cNvSpPr>
              <a:spLocks/>
            </p:cNvSpPr>
            <p:nvPr/>
          </p:nvSpPr>
          <p:spPr bwMode="auto">
            <a:xfrm>
              <a:off x="4156076" y="987426"/>
              <a:ext cx="4763" cy="3175"/>
            </a:xfrm>
            <a:custGeom>
              <a:avLst/>
              <a:gdLst>
                <a:gd name="T0" fmla="*/ 5 w 5"/>
                <a:gd name="T1" fmla="*/ 0 h 3"/>
                <a:gd name="T2" fmla="*/ 5 w 5"/>
                <a:gd name="T3" fmla="*/ 0 h 3"/>
                <a:gd name="T4" fmla="*/ 0 w 5"/>
                <a:gd name="T5" fmla="*/ 0 h 3"/>
                <a:gd name="T6" fmla="*/ 0 w 5"/>
                <a:gd name="T7" fmla="*/ 3 h 3"/>
                <a:gd name="T8" fmla="*/ 5 w 5"/>
                <a:gd name="T9" fmla="*/ 3 h 3"/>
                <a:gd name="T10" fmla="*/ 5 w 5"/>
                <a:gd name="T11" fmla="*/ 0 h 3"/>
              </a:gdLst>
              <a:ahLst/>
              <a:cxnLst>
                <a:cxn ang="0">
                  <a:pos x="T0" y="T1"/>
                </a:cxn>
                <a:cxn ang="0">
                  <a:pos x="T2" y="T3"/>
                </a:cxn>
                <a:cxn ang="0">
                  <a:pos x="T4" y="T5"/>
                </a:cxn>
                <a:cxn ang="0">
                  <a:pos x="T6" y="T7"/>
                </a:cxn>
                <a:cxn ang="0">
                  <a:pos x="T8" y="T9"/>
                </a:cxn>
                <a:cxn ang="0">
                  <a:pos x="T10" y="T11"/>
                </a:cxn>
              </a:cxnLst>
              <a:rect l="0" t="0" r="r" b="b"/>
              <a:pathLst>
                <a:path w="5" h="3">
                  <a:moveTo>
                    <a:pt x="5" y="0"/>
                  </a:moveTo>
                  <a:lnTo>
                    <a:pt x="5" y="0"/>
                  </a:lnTo>
                  <a:lnTo>
                    <a:pt x="0" y="0"/>
                  </a:lnTo>
                  <a:lnTo>
                    <a:pt x="0" y="3"/>
                  </a:lnTo>
                  <a:lnTo>
                    <a:pt x="5" y="3"/>
                  </a:lnTo>
                  <a:lnTo>
                    <a:pt x="5" y="0"/>
                  </a:lnTo>
                  <a:close/>
                </a:path>
              </a:pathLst>
            </a:custGeom>
            <a:grpFill/>
            <a:ln w="0">
              <a:noFill/>
              <a:prstDash val="solid"/>
              <a:round/>
              <a:headEnd/>
              <a:tailEnd/>
            </a:ln>
          </p:spPr>
          <p:txBody>
            <a:bodyPr/>
            <a:lstStyle/>
            <a:p>
              <a:pPr defTabSz="543689">
                <a:defRPr/>
              </a:pPr>
              <a:endParaRPr lang="zh-CN" altLang="en-US" sz="3201"/>
            </a:p>
          </p:txBody>
        </p:sp>
        <p:sp>
          <p:nvSpPr>
            <p:cNvPr id="323" name="Freeform 158"/>
            <p:cNvSpPr>
              <a:spLocks/>
            </p:cNvSpPr>
            <p:nvPr/>
          </p:nvSpPr>
          <p:spPr bwMode="auto">
            <a:xfrm>
              <a:off x="4156076" y="996951"/>
              <a:ext cx="4763" cy="3175"/>
            </a:xfrm>
            <a:custGeom>
              <a:avLst/>
              <a:gdLst>
                <a:gd name="T0" fmla="*/ 5 w 5"/>
                <a:gd name="T1" fmla="*/ 0 h 4"/>
                <a:gd name="T2" fmla="*/ 5 w 5"/>
                <a:gd name="T3" fmla="*/ 0 h 4"/>
                <a:gd name="T4" fmla="*/ 0 w 5"/>
                <a:gd name="T5" fmla="*/ 0 h 4"/>
                <a:gd name="T6" fmla="*/ 0 w 5"/>
                <a:gd name="T7" fmla="*/ 4 h 4"/>
                <a:gd name="T8" fmla="*/ 5 w 5"/>
                <a:gd name="T9" fmla="*/ 4 h 4"/>
                <a:gd name="T10" fmla="*/ 5 w 5"/>
                <a:gd name="T11" fmla="*/ 0 h 4"/>
              </a:gdLst>
              <a:ahLst/>
              <a:cxnLst>
                <a:cxn ang="0">
                  <a:pos x="T0" y="T1"/>
                </a:cxn>
                <a:cxn ang="0">
                  <a:pos x="T2" y="T3"/>
                </a:cxn>
                <a:cxn ang="0">
                  <a:pos x="T4" y="T5"/>
                </a:cxn>
                <a:cxn ang="0">
                  <a:pos x="T6" y="T7"/>
                </a:cxn>
                <a:cxn ang="0">
                  <a:pos x="T8" y="T9"/>
                </a:cxn>
                <a:cxn ang="0">
                  <a:pos x="T10" y="T11"/>
                </a:cxn>
              </a:cxnLst>
              <a:rect l="0" t="0" r="r" b="b"/>
              <a:pathLst>
                <a:path w="5" h="4">
                  <a:moveTo>
                    <a:pt x="5" y="0"/>
                  </a:moveTo>
                  <a:lnTo>
                    <a:pt x="5" y="0"/>
                  </a:lnTo>
                  <a:lnTo>
                    <a:pt x="0" y="0"/>
                  </a:lnTo>
                  <a:lnTo>
                    <a:pt x="0" y="4"/>
                  </a:lnTo>
                  <a:lnTo>
                    <a:pt x="5" y="4"/>
                  </a:lnTo>
                  <a:lnTo>
                    <a:pt x="5" y="0"/>
                  </a:lnTo>
                  <a:close/>
                </a:path>
              </a:pathLst>
            </a:custGeom>
            <a:grpFill/>
            <a:ln w="0">
              <a:noFill/>
              <a:prstDash val="solid"/>
              <a:round/>
              <a:headEnd/>
              <a:tailEnd/>
            </a:ln>
          </p:spPr>
          <p:txBody>
            <a:bodyPr/>
            <a:lstStyle/>
            <a:p>
              <a:pPr defTabSz="543689">
                <a:defRPr/>
              </a:pPr>
              <a:endParaRPr lang="zh-CN" altLang="en-US" sz="3201"/>
            </a:p>
          </p:txBody>
        </p:sp>
        <p:sp>
          <p:nvSpPr>
            <p:cNvPr id="324" name="Freeform 159"/>
            <p:cNvSpPr>
              <a:spLocks/>
            </p:cNvSpPr>
            <p:nvPr/>
          </p:nvSpPr>
          <p:spPr bwMode="auto">
            <a:xfrm>
              <a:off x="4156076" y="969964"/>
              <a:ext cx="4763" cy="3175"/>
            </a:xfrm>
            <a:custGeom>
              <a:avLst/>
              <a:gdLst>
                <a:gd name="T0" fmla="*/ 5 w 5"/>
                <a:gd name="T1" fmla="*/ 0 h 4"/>
                <a:gd name="T2" fmla="*/ 5 w 5"/>
                <a:gd name="T3" fmla="*/ 0 h 4"/>
                <a:gd name="T4" fmla="*/ 0 w 5"/>
                <a:gd name="T5" fmla="*/ 0 h 4"/>
                <a:gd name="T6" fmla="*/ 0 w 5"/>
                <a:gd name="T7" fmla="*/ 4 h 4"/>
                <a:gd name="T8" fmla="*/ 5 w 5"/>
                <a:gd name="T9" fmla="*/ 4 h 4"/>
                <a:gd name="T10" fmla="*/ 5 w 5"/>
                <a:gd name="T11" fmla="*/ 0 h 4"/>
              </a:gdLst>
              <a:ahLst/>
              <a:cxnLst>
                <a:cxn ang="0">
                  <a:pos x="T0" y="T1"/>
                </a:cxn>
                <a:cxn ang="0">
                  <a:pos x="T2" y="T3"/>
                </a:cxn>
                <a:cxn ang="0">
                  <a:pos x="T4" y="T5"/>
                </a:cxn>
                <a:cxn ang="0">
                  <a:pos x="T6" y="T7"/>
                </a:cxn>
                <a:cxn ang="0">
                  <a:pos x="T8" y="T9"/>
                </a:cxn>
                <a:cxn ang="0">
                  <a:pos x="T10" y="T11"/>
                </a:cxn>
              </a:cxnLst>
              <a:rect l="0" t="0" r="r" b="b"/>
              <a:pathLst>
                <a:path w="5" h="4">
                  <a:moveTo>
                    <a:pt x="5" y="0"/>
                  </a:moveTo>
                  <a:lnTo>
                    <a:pt x="5" y="0"/>
                  </a:lnTo>
                  <a:lnTo>
                    <a:pt x="0" y="0"/>
                  </a:lnTo>
                  <a:lnTo>
                    <a:pt x="0" y="4"/>
                  </a:lnTo>
                  <a:lnTo>
                    <a:pt x="5" y="4"/>
                  </a:lnTo>
                  <a:lnTo>
                    <a:pt x="5" y="0"/>
                  </a:lnTo>
                  <a:close/>
                </a:path>
              </a:pathLst>
            </a:custGeom>
            <a:grpFill/>
            <a:ln w="0">
              <a:noFill/>
              <a:prstDash val="solid"/>
              <a:round/>
              <a:headEnd/>
              <a:tailEnd/>
            </a:ln>
          </p:spPr>
          <p:txBody>
            <a:bodyPr/>
            <a:lstStyle/>
            <a:p>
              <a:pPr defTabSz="543689">
                <a:defRPr/>
              </a:pPr>
              <a:endParaRPr lang="zh-CN" altLang="en-US" sz="3201"/>
            </a:p>
          </p:txBody>
        </p:sp>
        <p:sp>
          <p:nvSpPr>
            <p:cNvPr id="325" name="Freeform 160"/>
            <p:cNvSpPr>
              <a:spLocks/>
            </p:cNvSpPr>
            <p:nvPr/>
          </p:nvSpPr>
          <p:spPr bwMode="auto">
            <a:xfrm>
              <a:off x="4156076" y="974726"/>
              <a:ext cx="4763" cy="4763"/>
            </a:xfrm>
            <a:custGeom>
              <a:avLst/>
              <a:gdLst>
                <a:gd name="T0" fmla="*/ 5 w 5"/>
                <a:gd name="T1" fmla="*/ 0 h 4"/>
                <a:gd name="T2" fmla="*/ 5 w 5"/>
                <a:gd name="T3" fmla="*/ 0 h 4"/>
                <a:gd name="T4" fmla="*/ 0 w 5"/>
                <a:gd name="T5" fmla="*/ 0 h 4"/>
                <a:gd name="T6" fmla="*/ 0 w 5"/>
                <a:gd name="T7" fmla="*/ 4 h 4"/>
                <a:gd name="T8" fmla="*/ 5 w 5"/>
                <a:gd name="T9" fmla="*/ 4 h 4"/>
                <a:gd name="T10" fmla="*/ 5 w 5"/>
                <a:gd name="T11" fmla="*/ 0 h 4"/>
              </a:gdLst>
              <a:ahLst/>
              <a:cxnLst>
                <a:cxn ang="0">
                  <a:pos x="T0" y="T1"/>
                </a:cxn>
                <a:cxn ang="0">
                  <a:pos x="T2" y="T3"/>
                </a:cxn>
                <a:cxn ang="0">
                  <a:pos x="T4" y="T5"/>
                </a:cxn>
                <a:cxn ang="0">
                  <a:pos x="T6" y="T7"/>
                </a:cxn>
                <a:cxn ang="0">
                  <a:pos x="T8" y="T9"/>
                </a:cxn>
                <a:cxn ang="0">
                  <a:pos x="T10" y="T11"/>
                </a:cxn>
              </a:cxnLst>
              <a:rect l="0" t="0" r="r" b="b"/>
              <a:pathLst>
                <a:path w="5" h="4">
                  <a:moveTo>
                    <a:pt x="5" y="0"/>
                  </a:moveTo>
                  <a:lnTo>
                    <a:pt x="5" y="0"/>
                  </a:lnTo>
                  <a:lnTo>
                    <a:pt x="0" y="0"/>
                  </a:lnTo>
                  <a:lnTo>
                    <a:pt x="0" y="4"/>
                  </a:lnTo>
                  <a:lnTo>
                    <a:pt x="5" y="4"/>
                  </a:lnTo>
                  <a:lnTo>
                    <a:pt x="5" y="0"/>
                  </a:lnTo>
                  <a:close/>
                </a:path>
              </a:pathLst>
            </a:custGeom>
            <a:grpFill/>
            <a:ln w="0">
              <a:noFill/>
              <a:prstDash val="solid"/>
              <a:round/>
              <a:headEnd/>
              <a:tailEnd/>
            </a:ln>
          </p:spPr>
          <p:txBody>
            <a:bodyPr/>
            <a:lstStyle/>
            <a:p>
              <a:pPr defTabSz="543689">
                <a:defRPr/>
              </a:pPr>
              <a:endParaRPr lang="zh-CN" altLang="en-US" sz="3201"/>
            </a:p>
          </p:txBody>
        </p:sp>
        <p:sp>
          <p:nvSpPr>
            <p:cNvPr id="326" name="Freeform 161"/>
            <p:cNvSpPr>
              <a:spLocks noEditPoints="1"/>
            </p:cNvSpPr>
            <p:nvPr/>
          </p:nvSpPr>
          <p:spPr bwMode="auto">
            <a:xfrm>
              <a:off x="4013201" y="960439"/>
              <a:ext cx="174625" cy="46038"/>
            </a:xfrm>
            <a:custGeom>
              <a:avLst/>
              <a:gdLst>
                <a:gd name="T0" fmla="*/ 198 w 204"/>
                <a:gd name="T1" fmla="*/ 25 h 53"/>
                <a:gd name="T2" fmla="*/ 198 w 204"/>
                <a:gd name="T3" fmla="*/ 25 h 53"/>
                <a:gd name="T4" fmla="*/ 110 w 204"/>
                <a:gd name="T5" fmla="*/ 25 h 53"/>
                <a:gd name="T6" fmla="*/ 110 w 204"/>
                <a:gd name="T7" fmla="*/ 22 h 53"/>
                <a:gd name="T8" fmla="*/ 164 w 204"/>
                <a:gd name="T9" fmla="*/ 22 h 53"/>
                <a:gd name="T10" fmla="*/ 164 w 204"/>
                <a:gd name="T11" fmla="*/ 3 h 53"/>
                <a:gd name="T12" fmla="*/ 198 w 204"/>
                <a:gd name="T13" fmla="*/ 3 h 53"/>
                <a:gd name="T14" fmla="*/ 198 w 204"/>
                <a:gd name="T15" fmla="*/ 25 h 53"/>
                <a:gd name="T16" fmla="*/ 198 w 204"/>
                <a:gd name="T17" fmla="*/ 50 h 53"/>
                <a:gd name="T18" fmla="*/ 198 w 204"/>
                <a:gd name="T19" fmla="*/ 50 h 53"/>
                <a:gd name="T20" fmla="*/ 110 w 204"/>
                <a:gd name="T21" fmla="*/ 50 h 53"/>
                <a:gd name="T22" fmla="*/ 110 w 204"/>
                <a:gd name="T23" fmla="*/ 47 h 53"/>
                <a:gd name="T24" fmla="*/ 164 w 204"/>
                <a:gd name="T25" fmla="*/ 47 h 53"/>
                <a:gd name="T26" fmla="*/ 164 w 204"/>
                <a:gd name="T27" fmla="*/ 28 h 53"/>
                <a:gd name="T28" fmla="*/ 198 w 204"/>
                <a:gd name="T29" fmla="*/ 28 h 53"/>
                <a:gd name="T30" fmla="*/ 198 w 204"/>
                <a:gd name="T31" fmla="*/ 50 h 53"/>
                <a:gd name="T32" fmla="*/ 0 w 204"/>
                <a:gd name="T33" fmla="*/ 53 h 53"/>
                <a:gd name="T34" fmla="*/ 0 w 204"/>
                <a:gd name="T35" fmla="*/ 53 h 53"/>
                <a:gd name="T36" fmla="*/ 204 w 204"/>
                <a:gd name="T37" fmla="*/ 53 h 53"/>
                <a:gd name="T38" fmla="*/ 204 w 204"/>
                <a:gd name="T39" fmla="*/ 0 h 53"/>
                <a:gd name="T40" fmla="*/ 0 w 204"/>
                <a:gd name="T41" fmla="*/ 0 h 53"/>
                <a:gd name="T42" fmla="*/ 0 w 204"/>
                <a:gd name="T43" fmla="*/ 5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04" h="53">
                  <a:moveTo>
                    <a:pt x="198" y="25"/>
                  </a:moveTo>
                  <a:lnTo>
                    <a:pt x="198" y="25"/>
                  </a:lnTo>
                  <a:lnTo>
                    <a:pt x="110" y="25"/>
                  </a:lnTo>
                  <a:lnTo>
                    <a:pt x="110" y="22"/>
                  </a:lnTo>
                  <a:lnTo>
                    <a:pt x="164" y="22"/>
                  </a:lnTo>
                  <a:lnTo>
                    <a:pt x="164" y="3"/>
                  </a:lnTo>
                  <a:lnTo>
                    <a:pt x="198" y="3"/>
                  </a:lnTo>
                  <a:lnTo>
                    <a:pt x="198" y="25"/>
                  </a:lnTo>
                  <a:close/>
                  <a:moveTo>
                    <a:pt x="198" y="50"/>
                  </a:moveTo>
                  <a:lnTo>
                    <a:pt x="198" y="50"/>
                  </a:lnTo>
                  <a:lnTo>
                    <a:pt x="110" y="50"/>
                  </a:lnTo>
                  <a:lnTo>
                    <a:pt x="110" y="47"/>
                  </a:lnTo>
                  <a:lnTo>
                    <a:pt x="164" y="47"/>
                  </a:lnTo>
                  <a:lnTo>
                    <a:pt x="164" y="28"/>
                  </a:lnTo>
                  <a:lnTo>
                    <a:pt x="198" y="28"/>
                  </a:lnTo>
                  <a:lnTo>
                    <a:pt x="198" y="50"/>
                  </a:lnTo>
                  <a:close/>
                  <a:moveTo>
                    <a:pt x="0" y="53"/>
                  </a:moveTo>
                  <a:lnTo>
                    <a:pt x="0" y="53"/>
                  </a:lnTo>
                  <a:lnTo>
                    <a:pt x="204" y="53"/>
                  </a:lnTo>
                  <a:lnTo>
                    <a:pt x="204" y="0"/>
                  </a:lnTo>
                  <a:lnTo>
                    <a:pt x="0" y="0"/>
                  </a:lnTo>
                  <a:lnTo>
                    <a:pt x="0" y="53"/>
                  </a:lnTo>
                  <a:close/>
                </a:path>
              </a:pathLst>
            </a:custGeom>
            <a:grpFill/>
            <a:ln w="0">
              <a:noFill/>
              <a:prstDash val="solid"/>
              <a:round/>
              <a:headEnd/>
              <a:tailEnd/>
            </a:ln>
          </p:spPr>
          <p:txBody>
            <a:bodyPr/>
            <a:lstStyle/>
            <a:p>
              <a:pPr defTabSz="543689">
                <a:defRPr/>
              </a:pPr>
              <a:endParaRPr lang="zh-CN" altLang="en-US" sz="3201"/>
            </a:p>
          </p:txBody>
        </p:sp>
        <p:sp>
          <p:nvSpPr>
            <p:cNvPr id="327" name="Freeform 162"/>
            <p:cNvSpPr>
              <a:spLocks/>
            </p:cNvSpPr>
            <p:nvPr/>
          </p:nvSpPr>
          <p:spPr bwMode="auto">
            <a:xfrm>
              <a:off x="3975101" y="1044576"/>
              <a:ext cx="3175" cy="3175"/>
            </a:xfrm>
            <a:custGeom>
              <a:avLst/>
              <a:gdLst>
                <a:gd name="T0" fmla="*/ 4 w 4"/>
                <a:gd name="T1" fmla="*/ 0 h 4"/>
                <a:gd name="T2" fmla="*/ 4 w 4"/>
                <a:gd name="T3" fmla="*/ 0 h 4"/>
                <a:gd name="T4" fmla="*/ 0 w 4"/>
                <a:gd name="T5" fmla="*/ 0 h 4"/>
                <a:gd name="T6" fmla="*/ 0 w 4"/>
                <a:gd name="T7" fmla="*/ 4 h 4"/>
                <a:gd name="T8" fmla="*/ 4 w 4"/>
                <a:gd name="T9" fmla="*/ 4 h 4"/>
                <a:gd name="T10" fmla="*/ 4 w 4"/>
                <a:gd name="T11" fmla="*/ 0 h 4"/>
              </a:gdLst>
              <a:ahLst/>
              <a:cxnLst>
                <a:cxn ang="0">
                  <a:pos x="T0" y="T1"/>
                </a:cxn>
                <a:cxn ang="0">
                  <a:pos x="T2" y="T3"/>
                </a:cxn>
                <a:cxn ang="0">
                  <a:pos x="T4" y="T5"/>
                </a:cxn>
                <a:cxn ang="0">
                  <a:pos x="T6" y="T7"/>
                </a:cxn>
                <a:cxn ang="0">
                  <a:pos x="T8" y="T9"/>
                </a:cxn>
                <a:cxn ang="0">
                  <a:pos x="T10" y="T11"/>
                </a:cxn>
              </a:cxnLst>
              <a:rect l="0" t="0" r="r" b="b"/>
              <a:pathLst>
                <a:path w="4" h="4">
                  <a:moveTo>
                    <a:pt x="4" y="0"/>
                  </a:moveTo>
                  <a:lnTo>
                    <a:pt x="4" y="0"/>
                  </a:lnTo>
                  <a:lnTo>
                    <a:pt x="0" y="0"/>
                  </a:lnTo>
                  <a:lnTo>
                    <a:pt x="0" y="4"/>
                  </a:lnTo>
                  <a:lnTo>
                    <a:pt x="4" y="4"/>
                  </a:lnTo>
                  <a:lnTo>
                    <a:pt x="4" y="0"/>
                  </a:lnTo>
                  <a:close/>
                </a:path>
              </a:pathLst>
            </a:custGeom>
            <a:grpFill/>
            <a:ln w="0">
              <a:noFill/>
              <a:prstDash val="solid"/>
              <a:round/>
              <a:headEnd/>
              <a:tailEnd/>
            </a:ln>
          </p:spPr>
          <p:txBody>
            <a:bodyPr/>
            <a:lstStyle/>
            <a:p>
              <a:pPr defTabSz="543689">
                <a:defRPr/>
              </a:pPr>
              <a:endParaRPr lang="zh-CN" altLang="en-US" sz="3201"/>
            </a:p>
          </p:txBody>
        </p:sp>
        <p:sp>
          <p:nvSpPr>
            <p:cNvPr id="328" name="Freeform 163"/>
            <p:cNvSpPr>
              <a:spLocks/>
            </p:cNvSpPr>
            <p:nvPr/>
          </p:nvSpPr>
          <p:spPr bwMode="auto">
            <a:xfrm>
              <a:off x="3975101" y="1019176"/>
              <a:ext cx="3175" cy="3175"/>
            </a:xfrm>
            <a:custGeom>
              <a:avLst/>
              <a:gdLst>
                <a:gd name="T0" fmla="*/ 4 w 4"/>
                <a:gd name="T1" fmla="*/ 0 h 4"/>
                <a:gd name="T2" fmla="*/ 4 w 4"/>
                <a:gd name="T3" fmla="*/ 0 h 4"/>
                <a:gd name="T4" fmla="*/ 0 w 4"/>
                <a:gd name="T5" fmla="*/ 0 h 4"/>
                <a:gd name="T6" fmla="*/ 0 w 4"/>
                <a:gd name="T7" fmla="*/ 4 h 4"/>
                <a:gd name="T8" fmla="*/ 4 w 4"/>
                <a:gd name="T9" fmla="*/ 4 h 4"/>
                <a:gd name="T10" fmla="*/ 4 w 4"/>
                <a:gd name="T11" fmla="*/ 0 h 4"/>
              </a:gdLst>
              <a:ahLst/>
              <a:cxnLst>
                <a:cxn ang="0">
                  <a:pos x="T0" y="T1"/>
                </a:cxn>
                <a:cxn ang="0">
                  <a:pos x="T2" y="T3"/>
                </a:cxn>
                <a:cxn ang="0">
                  <a:pos x="T4" y="T5"/>
                </a:cxn>
                <a:cxn ang="0">
                  <a:pos x="T6" y="T7"/>
                </a:cxn>
                <a:cxn ang="0">
                  <a:pos x="T8" y="T9"/>
                </a:cxn>
                <a:cxn ang="0">
                  <a:pos x="T10" y="T11"/>
                </a:cxn>
              </a:cxnLst>
              <a:rect l="0" t="0" r="r" b="b"/>
              <a:pathLst>
                <a:path w="4" h="4">
                  <a:moveTo>
                    <a:pt x="4" y="0"/>
                  </a:moveTo>
                  <a:lnTo>
                    <a:pt x="4" y="0"/>
                  </a:lnTo>
                  <a:lnTo>
                    <a:pt x="0" y="0"/>
                  </a:lnTo>
                  <a:lnTo>
                    <a:pt x="0" y="4"/>
                  </a:lnTo>
                  <a:lnTo>
                    <a:pt x="4" y="4"/>
                  </a:lnTo>
                  <a:lnTo>
                    <a:pt x="4" y="0"/>
                  </a:lnTo>
                  <a:close/>
                </a:path>
              </a:pathLst>
            </a:custGeom>
            <a:grpFill/>
            <a:ln w="0">
              <a:noFill/>
              <a:prstDash val="solid"/>
              <a:round/>
              <a:headEnd/>
              <a:tailEnd/>
            </a:ln>
          </p:spPr>
          <p:txBody>
            <a:bodyPr/>
            <a:lstStyle/>
            <a:p>
              <a:pPr defTabSz="543689">
                <a:defRPr/>
              </a:pPr>
              <a:endParaRPr lang="zh-CN" altLang="en-US" sz="3201"/>
            </a:p>
          </p:txBody>
        </p:sp>
        <p:sp>
          <p:nvSpPr>
            <p:cNvPr id="329" name="Freeform 164"/>
            <p:cNvSpPr>
              <a:spLocks/>
            </p:cNvSpPr>
            <p:nvPr/>
          </p:nvSpPr>
          <p:spPr bwMode="auto">
            <a:xfrm>
              <a:off x="3975101" y="1039814"/>
              <a:ext cx="3175" cy="3175"/>
            </a:xfrm>
            <a:custGeom>
              <a:avLst/>
              <a:gdLst>
                <a:gd name="T0" fmla="*/ 4 w 4"/>
                <a:gd name="T1" fmla="*/ 0 h 3"/>
                <a:gd name="T2" fmla="*/ 4 w 4"/>
                <a:gd name="T3" fmla="*/ 0 h 3"/>
                <a:gd name="T4" fmla="*/ 0 w 4"/>
                <a:gd name="T5" fmla="*/ 0 h 3"/>
                <a:gd name="T6" fmla="*/ 0 w 4"/>
                <a:gd name="T7" fmla="*/ 3 h 3"/>
                <a:gd name="T8" fmla="*/ 4 w 4"/>
                <a:gd name="T9" fmla="*/ 3 h 3"/>
                <a:gd name="T10" fmla="*/ 4 w 4"/>
                <a:gd name="T11" fmla="*/ 0 h 3"/>
              </a:gdLst>
              <a:ahLst/>
              <a:cxnLst>
                <a:cxn ang="0">
                  <a:pos x="T0" y="T1"/>
                </a:cxn>
                <a:cxn ang="0">
                  <a:pos x="T2" y="T3"/>
                </a:cxn>
                <a:cxn ang="0">
                  <a:pos x="T4" y="T5"/>
                </a:cxn>
                <a:cxn ang="0">
                  <a:pos x="T6" y="T7"/>
                </a:cxn>
                <a:cxn ang="0">
                  <a:pos x="T8" y="T9"/>
                </a:cxn>
                <a:cxn ang="0">
                  <a:pos x="T10" y="T11"/>
                </a:cxn>
              </a:cxnLst>
              <a:rect l="0" t="0" r="r" b="b"/>
              <a:pathLst>
                <a:path w="4" h="3">
                  <a:moveTo>
                    <a:pt x="4" y="0"/>
                  </a:moveTo>
                  <a:lnTo>
                    <a:pt x="4" y="0"/>
                  </a:lnTo>
                  <a:lnTo>
                    <a:pt x="0" y="0"/>
                  </a:lnTo>
                  <a:lnTo>
                    <a:pt x="0" y="3"/>
                  </a:lnTo>
                  <a:lnTo>
                    <a:pt x="4" y="3"/>
                  </a:lnTo>
                  <a:lnTo>
                    <a:pt x="4" y="0"/>
                  </a:lnTo>
                  <a:close/>
                </a:path>
              </a:pathLst>
            </a:custGeom>
            <a:grpFill/>
            <a:ln w="0">
              <a:noFill/>
              <a:prstDash val="solid"/>
              <a:round/>
              <a:headEnd/>
              <a:tailEnd/>
            </a:ln>
          </p:spPr>
          <p:txBody>
            <a:bodyPr/>
            <a:lstStyle/>
            <a:p>
              <a:pPr defTabSz="543689">
                <a:defRPr/>
              </a:pPr>
              <a:endParaRPr lang="zh-CN" altLang="en-US" sz="3201"/>
            </a:p>
          </p:txBody>
        </p:sp>
        <p:sp>
          <p:nvSpPr>
            <p:cNvPr id="330" name="Freeform 165"/>
            <p:cNvSpPr>
              <a:spLocks/>
            </p:cNvSpPr>
            <p:nvPr/>
          </p:nvSpPr>
          <p:spPr bwMode="auto">
            <a:xfrm>
              <a:off x="3975101" y="1049339"/>
              <a:ext cx="3175" cy="3175"/>
            </a:xfrm>
            <a:custGeom>
              <a:avLst/>
              <a:gdLst>
                <a:gd name="T0" fmla="*/ 4 w 4"/>
                <a:gd name="T1" fmla="*/ 0 h 4"/>
                <a:gd name="T2" fmla="*/ 4 w 4"/>
                <a:gd name="T3" fmla="*/ 0 h 4"/>
                <a:gd name="T4" fmla="*/ 0 w 4"/>
                <a:gd name="T5" fmla="*/ 0 h 4"/>
                <a:gd name="T6" fmla="*/ 0 w 4"/>
                <a:gd name="T7" fmla="*/ 4 h 4"/>
                <a:gd name="T8" fmla="*/ 4 w 4"/>
                <a:gd name="T9" fmla="*/ 4 h 4"/>
                <a:gd name="T10" fmla="*/ 4 w 4"/>
                <a:gd name="T11" fmla="*/ 0 h 4"/>
              </a:gdLst>
              <a:ahLst/>
              <a:cxnLst>
                <a:cxn ang="0">
                  <a:pos x="T0" y="T1"/>
                </a:cxn>
                <a:cxn ang="0">
                  <a:pos x="T2" y="T3"/>
                </a:cxn>
                <a:cxn ang="0">
                  <a:pos x="T4" y="T5"/>
                </a:cxn>
                <a:cxn ang="0">
                  <a:pos x="T6" y="T7"/>
                </a:cxn>
                <a:cxn ang="0">
                  <a:pos x="T8" y="T9"/>
                </a:cxn>
                <a:cxn ang="0">
                  <a:pos x="T10" y="T11"/>
                </a:cxn>
              </a:cxnLst>
              <a:rect l="0" t="0" r="r" b="b"/>
              <a:pathLst>
                <a:path w="4" h="4">
                  <a:moveTo>
                    <a:pt x="4" y="0"/>
                  </a:moveTo>
                  <a:lnTo>
                    <a:pt x="4" y="0"/>
                  </a:lnTo>
                  <a:lnTo>
                    <a:pt x="0" y="0"/>
                  </a:lnTo>
                  <a:lnTo>
                    <a:pt x="0" y="4"/>
                  </a:lnTo>
                  <a:lnTo>
                    <a:pt x="4" y="4"/>
                  </a:lnTo>
                  <a:lnTo>
                    <a:pt x="4" y="0"/>
                  </a:lnTo>
                  <a:close/>
                </a:path>
              </a:pathLst>
            </a:custGeom>
            <a:grpFill/>
            <a:ln w="0">
              <a:noFill/>
              <a:prstDash val="solid"/>
              <a:round/>
              <a:headEnd/>
              <a:tailEnd/>
            </a:ln>
          </p:spPr>
          <p:txBody>
            <a:bodyPr/>
            <a:lstStyle/>
            <a:p>
              <a:pPr defTabSz="543689">
                <a:defRPr/>
              </a:pPr>
              <a:endParaRPr lang="zh-CN" altLang="en-US" sz="3201"/>
            </a:p>
          </p:txBody>
        </p:sp>
        <p:sp>
          <p:nvSpPr>
            <p:cNvPr id="331" name="Freeform 166"/>
            <p:cNvSpPr>
              <a:spLocks/>
            </p:cNvSpPr>
            <p:nvPr/>
          </p:nvSpPr>
          <p:spPr bwMode="auto">
            <a:xfrm>
              <a:off x="3975101" y="1023939"/>
              <a:ext cx="3175" cy="3175"/>
            </a:xfrm>
            <a:custGeom>
              <a:avLst/>
              <a:gdLst>
                <a:gd name="T0" fmla="*/ 4 w 4"/>
                <a:gd name="T1" fmla="*/ 0 h 4"/>
                <a:gd name="T2" fmla="*/ 4 w 4"/>
                <a:gd name="T3" fmla="*/ 0 h 4"/>
                <a:gd name="T4" fmla="*/ 0 w 4"/>
                <a:gd name="T5" fmla="*/ 0 h 4"/>
                <a:gd name="T6" fmla="*/ 0 w 4"/>
                <a:gd name="T7" fmla="*/ 4 h 4"/>
                <a:gd name="T8" fmla="*/ 4 w 4"/>
                <a:gd name="T9" fmla="*/ 4 h 4"/>
                <a:gd name="T10" fmla="*/ 4 w 4"/>
                <a:gd name="T11" fmla="*/ 0 h 4"/>
              </a:gdLst>
              <a:ahLst/>
              <a:cxnLst>
                <a:cxn ang="0">
                  <a:pos x="T0" y="T1"/>
                </a:cxn>
                <a:cxn ang="0">
                  <a:pos x="T2" y="T3"/>
                </a:cxn>
                <a:cxn ang="0">
                  <a:pos x="T4" y="T5"/>
                </a:cxn>
                <a:cxn ang="0">
                  <a:pos x="T6" y="T7"/>
                </a:cxn>
                <a:cxn ang="0">
                  <a:pos x="T8" y="T9"/>
                </a:cxn>
                <a:cxn ang="0">
                  <a:pos x="T10" y="T11"/>
                </a:cxn>
              </a:cxnLst>
              <a:rect l="0" t="0" r="r" b="b"/>
              <a:pathLst>
                <a:path w="4" h="4">
                  <a:moveTo>
                    <a:pt x="4" y="0"/>
                  </a:moveTo>
                  <a:lnTo>
                    <a:pt x="4" y="0"/>
                  </a:lnTo>
                  <a:lnTo>
                    <a:pt x="0" y="0"/>
                  </a:lnTo>
                  <a:lnTo>
                    <a:pt x="0" y="4"/>
                  </a:lnTo>
                  <a:lnTo>
                    <a:pt x="4" y="4"/>
                  </a:lnTo>
                  <a:lnTo>
                    <a:pt x="4" y="0"/>
                  </a:lnTo>
                  <a:close/>
                </a:path>
              </a:pathLst>
            </a:custGeom>
            <a:grpFill/>
            <a:ln w="0">
              <a:noFill/>
              <a:prstDash val="solid"/>
              <a:round/>
              <a:headEnd/>
              <a:tailEnd/>
            </a:ln>
          </p:spPr>
          <p:txBody>
            <a:bodyPr/>
            <a:lstStyle/>
            <a:p>
              <a:pPr defTabSz="543689">
                <a:defRPr/>
              </a:pPr>
              <a:endParaRPr lang="zh-CN" altLang="en-US" sz="3201"/>
            </a:p>
          </p:txBody>
        </p:sp>
        <p:sp>
          <p:nvSpPr>
            <p:cNvPr id="332" name="Freeform 167"/>
            <p:cNvSpPr>
              <a:spLocks/>
            </p:cNvSpPr>
            <p:nvPr/>
          </p:nvSpPr>
          <p:spPr bwMode="auto">
            <a:xfrm>
              <a:off x="3975101" y="1028701"/>
              <a:ext cx="3175" cy="3175"/>
            </a:xfrm>
            <a:custGeom>
              <a:avLst/>
              <a:gdLst>
                <a:gd name="T0" fmla="*/ 4 w 4"/>
                <a:gd name="T1" fmla="*/ 0 h 4"/>
                <a:gd name="T2" fmla="*/ 4 w 4"/>
                <a:gd name="T3" fmla="*/ 0 h 4"/>
                <a:gd name="T4" fmla="*/ 0 w 4"/>
                <a:gd name="T5" fmla="*/ 0 h 4"/>
                <a:gd name="T6" fmla="*/ 0 w 4"/>
                <a:gd name="T7" fmla="*/ 4 h 4"/>
                <a:gd name="T8" fmla="*/ 4 w 4"/>
                <a:gd name="T9" fmla="*/ 4 h 4"/>
                <a:gd name="T10" fmla="*/ 4 w 4"/>
                <a:gd name="T11" fmla="*/ 0 h 4"/>
              </a:gdLst>
              <a:ahLst/>
              <a:cxnLst>
                <a:cxn ang="0">
                  <a:pos x="T0" y="T1"/>
                </a:cxn>
                <a:cxn ang="0">
                  <a:pos x="T2" y="T3"/>
                </a:cxn>
                <a:cxn ang="0">
                  <a:pos x="T4" y="T5"/>
                </a:cxn>
                <a:cxn ang="0">
                  <a:pos x="T6" y="T7"/>
                </a:cxn>
                <a:cxn ang="0">
                  <a:pos x="T8" y="T9"/>
                </a:cxn>
                <a:cxn ang="0">
                  <a:pos x="T10" y="T11"/>
                </a:cxn>
              </a:cxnLst>
              <a:rect l="0" t="0" r="r" b="b"/>
              <a:pathLst>
                <a:path w="4" h="4">
                  <a:moveTo>
                    <a:pt x="4" y="0"/>
                  </a:moveTo>
                  <a:lnTo>
                    <a:pt x="4" y="0"/>
                  </a:lnTo>
                  <a:lnTo>
                    <a:pt x="0" y="0"/>
                  </a:lnTo>
                  <a:lnTo>
                    <a:pt x="0" y="4"/>
                  </a:lnTo>
                  <a:lnTo>
                    <a:pt x="4" y="4"/>
                  </a:lnTo>
                  <a:lnTo>
                    <a:pt x="4" y="0"/>
                  </a:lnTo>
                  <a:close/>
                </a:path>
              </a:pathLst>
            </a:custGeom>
            <a:grpFill/>
            <a:ln w="0">
              <a:noFill/>
              <a:prstDash val="solid"/>
              <a:round/>
              <a:headEnd/>
              <a:tailEnd/>
            </a:ln>
          </p:spPr>
          <p:txBody>
            <a:bodyPr/>
            <a:lstStyle/>
            <a:p>
              <a:pPr defTabSz="543689">
                <a:defRPr/>
              </a:pPr>
              <a:endParaRPr lang="zh-CN" altLang="en-US" sz="3201"/>
            </a:p>
          </p:txBody>
        </p:sp>
        <p:sp>
          <p:nvSpPr>
            <p:cNvPr id="333" name="Freeform 168"/>
            <p:cNvSpPr>
              <a:spLocks noEditPoints="1"/>
            </p:cNvSpPr>
            <p:nvPr/>
          </p:nvSpPr>
          <p:spPr bwMode="auto">
            <a:xfrm>
              <a:off x="3832226" y="1014414"/>
              <a:ext cx="174625" cy="44450"/>
            </a:xfrm>
            <a:custGeom>
              <a:avLst/>
              <a:gdLst>
                <a:gd name="T0" fmla="*/ 198 w 205"/>
                <a:gd name="T1" fmla="*/ 25 h 53"/>
                <a:gd name="T2" fmla="*/ 198 w 205"/>
                <a:gd name="T3" fmla="*/ 25 h 53"/>
                <a:gd name="T4" fmla="*/ 110 w 205"/>
                <a:gd name="T5" fmla="*/ 25 h 53"/>
                <a:gd name="T6" fmla="*/ 110 w 205"/>
                <a:gd name="T7" fmla="*/ 22 h 53"/>
                <a:gd name="T8" fmla="*/ 165 w 205"/>
                <a:gd name="T9" fmla="*/ 22 h 53"/>
                <a:gd name="T10" fmla="*/ 165 w 205"/>
                <a:gd name="T11" fmla="*/ 3 h 53"/>
                <a:gd name="T12" fmla="*/ 198 w 205"/>
                <a:gd name="T13" fmla="*/ 3 h 53"/>
                <a:gd name="T14" fmla="*/ 198 w 205"/>
                <a:gd name="T15" fmla="*/ 25 h 53"/>
                <a:gd name="T16" fmla="*/ 198 w 205"/>
                <a:gd name="T17" fmla="*/ 50 h 53"/>
                <a:gd name="T18" fmla="*/ 198 w 205"/>
                <a:gd name="T19" fmla="*/ 50 h 53"/>
                <a:gd name="T20" fmla="*/ 110 w 205"/>
                <a:gd name="T21" fmla="*/ 50 h 53"/>
                <a:gd name="T22" fmla="*/ 110 w 205"/>
                <a:gd name="T23" fmla="*/ 47 h 53"/>
                <a:gd name="T24" fmla="*/ 165 w 205"/>
                <a:gd name="T25" fmla="*/ 47 h 53"/>
                <a:gd name="T26" fmla="*/ 165 w 205"/>
                <a:gd name="T27" fmla="*/ 28 h 53"/>
                <a:gd name="T28" fmla="*/ 198 w 205"/>
                <a:gd name="T29" fmla="*/ 28 h 53"/>
                <a:gd name="T30" fmla="*/ 198 w 205"/>
                <a:gd name="T31" fmla="*/ 50 h 53"/>
                <a:gd name="T32" fmla="*/ 0 w 205"/>
                <a:gd name="T33" fmla="*/ 53 h 53"/>
                <a:gd name="T34" fmla="*/ 0 w 205"/>
                <a:gd name="T35" fmla="*/ 53 h 53"/>
                <a:gd name="T36" fmla="*/ 205 w 205"/>
                <a:gd name="T37" fmla="*/ 53 h 53"/>
                <a:gd name="T38" fmla="*/ 205 w 205"/>
                <a:gd name="T39" fmla="*/ 0 h 53"/>
                <a:gd name="T40" fmla="*/ 0 w 205"/>
                <a:gd name="T41" fmla="*/ 0 h 53"/>
                <a:gd name="T42" fmla="*/ 0 w 205"/>
                <a:gd name="T43" fmla="*/ 5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05" h="53">
                  <a:moveTo>
                    <a:pt x="198" y="25"/>
                  </a:moveTo>
                  <a:lnTo>
                    <a:pt x="198" y="25"/>
                  </a:lnTo>
                  <a:lnTo>
                    <a:pt x="110" y="25"/>
                  </a:lnTo>
                  <a:lnTo>
                    <a:pt x="110" y="22"/>
                  </a:lnTo>
                  <a:lnTo>
                    <a:pt x="165" y="22"/>
                  </a:lnTo>
                  <a:lnTo>
                    <a:pt x="165" y="3"/>
                  </a:lnTo>
                  <a:lnTo>
                    <a:pt x="198" y="3"/>
                  </a:lnTo>
                  <a:lnTo>
                    <a:pt x="198" y="25"/>
                  </a:lnTo>
                  <a:close/>
                  <a:moveTo>
                    <a:pt x="198" y="50"/>
                  </a:moveTo>
                  <a:lnTo>
                    <a:pt x="198" y="50"/>
                  </a:lnTo>
                  <a:lnTo>
                    <a:pt x="110" y="50"/>
                  </a:lnTo>
                  <a:lnTo>
                    <a:pt x="110" y="47"/>
                  </a:lnTo>
                  <a:lnTo>
                    <a:pt x="165" y="47"/>
                  </a:lnTo>
                  <a:lnTo>
                    <a:pt x="165" y="28"/>
                  </a:lnTo>
                  <a:lnTo>
                    <a:pt x="198" y="28"/>
                  </a:lnTo>
                  <a:lnTo>
                    <a:pt x="198" y="50"/>
                  </a:lnTo>
                  <a:close/>
                  <a:moveTo>
                    <a:pt x="0" y="53"/>
                  </a:moveTo>
                  <a:lnTo>
                    <a:pt x="0" y="53"/>
                  </a:lnTo>
                  <a:lnTo>
                    <a:pt x="205" y="53"/>
                  </a:lnTo>
                  <a:lnTo>
                    <a:pt x="205" y="0"/>
                  </a:lnTo>
                  <a:lnTo>
                    <a:pt x="0" y="0"/>
                  </a:lnTo>
                  <a:lnTo>
                    <a:pt x="0" y="53"/>
                  </a:lnTo>
                  <a:close/>
                </a:path>
              </a:pathLst>
            </a:custGeom>
            <a:grpFill/>
            <a:ln w="0">
              <a:noFill/>
              <a:prstDash val="solid"/>
              <a:round/>
              <a:headEnd/>
              <a:tailEnd/>
            </a:ln>
          </p:spPr>
          <p:txBody>
            <a:bodyPr/>
            <a:lstStyle/>
            <a:p>
              <a:pPr defTabSz="543689">
                <a:defRPr/>
              </a:pPr>
              <a:endParaRPr lang="zh-CN" altLang="en-US" sz="3201"/>
            </a:p>
          </p:txBody>
        </p:sp>
        <p:sp>
          <p:nvSpPr>
            <p:cNvPr id="334" name="Freeform 169"/>
            <p:cNvSpPr>
              <a:spLocks/>
            </p:cNvSpPr>
            <p:nvPr/>
          </p:nvSpPr>
          <p:spPr bwMode="auto">
            <a:xfrm>
              <a:off x="4156076" y="1044576"/>
              <a:ext cx="4763" cy="3175"/>
            </a:xfrm>
            <a:custGeom>
              <a:avLst/>
              <a:gdLst>
                <a:gd name="T0" fmla="*/ 5 w 5"/>
                <a:gd name="T1" fmla="*/ 0 h 4"/>
                <a:gd name="T2" fmla="*/ 5 w 5"/>
                <a:gd name="T3" fmla="*/ 0 h 4"/>
                <a:gd name="T4" fmla="*/ 0 w 5"/>
                <a:gd name="T5" fmla="*/ 0 h 4"/>
                <a:gd name="T6" fmla="*/ 0 w 5"/>
                <a:gd name="T7" fmla="*/ 4 h 4"/>
                <a:gd name="T8" fmla="*/ 5 w 5"/>
                <a:gd name="T9" fmla="*/ 4 h 4"/>
                <a:gd name="T10" fmla="*/ 5 w 5"/>
                <a:gd name="T11" fmla="*/ 0 h 4"/>
              </a:gdLst>
              <a:ahLst/>
              <a:cxnLst>
                <a:cxn ang="0">
                  <a:pos x="T0" y="T1"/>
                </a:cxn>
                <a:cxn ang="0">
                  <a:pos x="T2" y="T3"/>
                </a:cxn>
                <a:cxn ang="0">
                  <a:pos x="T4" y="T5"/>
                </a:cxn>
                <a:cxn ang="0">
                  <a:pos x="T6" y="T7"/>
                </a:cxn>
                <a:cxn ang="0">
                  <a:pos x="T8" y="T9"/>
                </a:cxn>
                <a:cxn ang="0">
                  <a:pos x="T10" y="T11"/>
                </a:cxn>
              </a:cxnLst>
              <a:rect l="0" t="0" r="r" b="b"/>
              <a:pathLst>
                <a:path w="5" h="4">
                  <a:moveTo>
                    <a:pt x="5" y="0"/>
                  </a:moveTo>
                  <a:lnTo>
                    <a:pt x="5" y="0"/>
                  </a:lnTo>
                  <a:lnTo>
                    <a:pt x="0" y="0"/>
                  </a:lnTo>
                  <a:lnTo>
                    <a:pt x="0" y="4"/>
                  </a:lnTo>
                  <a:lnTo>
                    <a:pt x="5" y="4"/>
                  </a:lnTo>
                  <a:lnTo>
                    <a:pt x="5" y="0"/>
                  </a:lnTo>
                  <a:close/>
                </a:path>
              </a:pathLst>
            </a:custGeom>
            <a:grpFill/>
            <a:ln w="0">
              <a:noFill/>
              <a:prstDash val="solid"/>
              <a:round/>
              <a:headEnd/>
              <a:tailEnd/>
            </a:ln>
          </p:spPr>
          <p:txBody>
            <a:bodyPr/>
            <a:lstStyle/>
            <a:p>
              <a:pPr defTabSz="543689">
                <a:defRPr/>
              </a:pPr>
              <a:endParaRPr lang="zh-CN" altLang="en-US" sz="3201"/>
            </a:p>
          </p:txBody>
        </p:sp>
        <p:sp>
          <p:nvSpPr>
            <p:cNvPr id="335" name="Freeform 170"/>
            <p:cNvSpPr>
              <a:spLocks/>
            </p:cNvSpPr>
            <p:nvPr/>
          </p:nvSpPr>
          <p:spPr bwMode="auto">
            <a:xfrm>
              <a:off x="4156076" y="1019176"/>
              <a:ext cx="4763" cy="3175"/>
            </a:xfrm>
            <a:custGeom>
              <a:avLst/>
              <a:gdLst>
                <a:gd name="T0" fmla="*/ 5 w 5"/>
                <a:gd name="T1" fmla="*/ 0 h 4"/>
                <a:gd name="T2" fmla="*/ 5 w 5"/>
                <a:gd name="T3" fmla="*/ 0 h 4"/>
                <a:gd name="T4" fmla="*/ 0 w 5"/>
                <a:gd name="T5" fmla="*/ 0 h 4"/>
                <a:gd name="T6" fmla="*/ 0 w 5"/>
                <a:gd name="T7" fmla="*/ 4 h 4"/>
                <a:gd name="T8" fmla="*/ 5 w 5"/>
                <a:gd name="T9" fmla="*/ 4 h 4"/>
                <a:gd name="T10" fmla="*/ 5 w 5"/>
                <a:gd name="T11" fmla="*/ 0 h 4"/>
              </a:gdLst>
              <a:ahLst/>
              <a:cxnLst>
                <a:cxn ang="0">
                  <a:pos x="T0" y="T1"/>
                </a:cxn>
                <a:cxn ang="0">
                  <a:pos x="T2" y="T3"/>
                </a:cxn>
                <a:cxn ang="0">
                  <a:pos x="T4" y="T5"/>
                </a:cxn>
                <a:cxn ang="0">
                  <a:pos x="T6" y="T7"/>
                </a:cxn>
                <a:cxn ang="0">
                  <a:pos x="T8" y="T9"/>
                </a:cxn>
                <a:cxn ang="0">
                  <a:pos x="T10" y="T11"/>
                </a:cxn>
              </a:cxnLst>
              <a:rect l="0" t="0" r="r" b="b"/>
              <a:pathLst>
                <a:path w="5" h="4">
                  <a:moveTo>
                    <a:pt x="5" y="0"/>
                  </a:moveTo>
                  <a:lnTo>
                    <a:pt x="5" y="0"/>
                  </a:lnTo>
                  <a:lnTo>
                    <a:pt x="0" y="0"/>
                  </a:lnTo>
                  <a:lnTo>
                    <a:pt x="0" y="4"/>
                  </a:lnTo>
                  <a:lnTo>
                    <a:pt x="5" y="4"/>
                  </a:lnTo>
                  <a:lnTo>
                    <a:pt x="5" y="0"/>
                  </a:lnTo>
                  <a:close/>
                </a:path>
              </a:pathLst>
            </a:custGeom>
            <a:grpFill/>
            <a:ln w="0">
              <a:noFill/>
              <a:prstDash val="solid"/>
              <a:round/>
              <a:headEnd/>
              <a:tailEnd/>
            </a:ln>
          </p:spPr>
          <p:txBody>
            <a:bodyPr/>
            <a:lstStyle/>
            <a:p>
              <a:pPr defTabSz="543689">
                <a:defRPr/>
              </a:pPr>
              <a:endParaRPr lang="zh-CN" altLang="en-US" sz="3201"/>
            </a:p>
          </p:txBody>
        </p:sp>
        <p:sp>
          <p:nvSpPr>
            <p:cNvPr id="336" name="Freeform 171"/>
            <p:cNvSpPr>
              <a:spLocks/>
            </p:cNvSpPr>
            <p:nvPr/>
          </p:nvSpPr>
          <p:spPr bwMode="auto">
            <a:xfrm>
              <a:off x="4156076" y="1039814"/>
              <a:ext cx="4763" cy="3175"/>
            </a:xfrm>
            <a:custGeom>
              <a:avLst/>
              <a:gdLst>
                <a:gd name="T0" fmla="*/ 5 w 5"/>
                <a:gd name="T1" fmla="*/ 0 h 3"/>
                <a:gd name="T2" fmla="*/ 5 w 5"/>
                <a:gd name="T3" fmla="*/ 0 h 3"/>
                <a:gd name="T4" fmla="*/ 0 w 5"/>
                <a:gd name="T5" fmla="*/ 0 h 3"/>
                <a:gd name="T6" fmla="*/ 0 w 5"/>
                <a:gd name="T7" fmla="*/ 3 h 3"/>
                <a:gd name="T8" fmla="*/ 5 w 5"/>
                <a:gd name="T9" fmla="*/ 3 h 3"/>
                <a:gd name="T10" fmla="*/ 5 w 5"/>
                <a:gd name="T11" fmla="*/ 0 h 3"/>
              </a:gdLst>
              <a:ahLst/>
              <a:cxnLst>
                <a:cxn ang="0">
                  <a:pos x="T0" y="T1"/>
                </a:cxn>
                <a:cxn ang="0">
                  <a:pos x="T2" y="T3"/>
                </a:cxn>
                <a:cxn ang="0">
                  <a:pos x="T4" y="T5"/>
                </a:cxn>
                <a:cxn ang="0">
                  <a:pos x="T6" y="T7"/>
                </a:cxn>
                <a:cxn ang="0">
                  <a:pos x="T8" y="T9"/>
                </a:cxn>
                <a:cxn ang="0">
                  <a:pos x="T10" y="T11"/>
                </a:cxn>
              </a:cxnLst>
              <a:rect l="0" t="0" r="r" b="b"/>
              <a:pathLst>
                <a:path w="5" h="3">
                  <a:moveTo>
                    <a:pt x="5" y="0"/>
                  </a:moveTo>
                  <a:lnTo>
                    <a:pt x="5" y="0"/>
                  </a:lnTo>
                  <a:lnTo>
                    <a:pt x="0" y="0"/>
                  </a:lnTo>
                  <a:lnTo>
                    <a:pt x="0" y="3"/>
                  </a:lnTo>
                  <a:lnTo>
                    <a:pt x="5" y="3"/>
                  </a:lnTo>
                  <a:lnTo>
                    <a:pt x="5" y="0"/>
                  </a:lnTo>
                  <a:close/>
                </a:path>
              </a:pathLst>
            </a:custGeom>
            <a:grpFill/>
            <a:ln w="0">
              <a:noFill/>
              <a:prstDash val="solid"/>
              <a:round/>
              <a:headEnd/>
              <a:tailEnd/>
            </a:ln>
          </p:spPr>
          <p:txBody>
            <a:bodyPr/>
            <a:lstStyle/>
            <a:p>
              <a:pPr defTabSz="543689">
                <a:defRPr/>
              </a:pPr>
              <a:endParaRPr lang="zh-CN" altLang="en-US" sz="3201"/>
            </a:p>
          </p:txBody>
        </p:sp>
        <p:sp>
          <p:nvSpPr>
            <p:cNvPr id="337" name="Freeform 172"/>
            <p:cNvSpPr>
              <a:spLocks/>
            </p:cNvSpPr>
            <p:nvPr/>
          </p:nvSpPr>
          <p:spPr bwMode="auto">
            <a:xfrm>
              <a:off x="4156076" y="1049339"/>
              <a:ext cx="4763" cy="3175"/>
            </a:xfrm>
            <a:custGeom>
              <a:avLst/>
              <a:gdLst>
                <a:gd name="T0" fmla="*/ 5 w 5"/>
                <a:gd name="T1" fmla="*/ 0 h 4"/>
                <a:gd name="T2" fmla="*/ 5 w 5"/>
                <a:gd name="T3" fmla="*/ 0 h 4"/>
                <a:gd name="T4" fmla="*/ 0 w 5"/>
                <a:gd name="T5" fmla="*/ 0 h 4"/>
                <a:gd name="T6" fmla="*/ 0 w 5"/>
                <a:gd name="T7" fmla="*/ 4 h 4"/>
                <a:gd name="T8" fmla="*/ 5 w 5"/>
                <a:gd name="T9" fmla="*/ 4 h 4"/>
                <a:gd name="T10" fmla="*/ 5 w 5"/>
                <a:gd name="T11" fmla="*/ 0 h 4"/>
              </a:gdLst>
              <a:ahLst/>
              <a:cxnLst>
                <a:cxn ang="0">
                  <a:pos x="T0" y="T1"/>
                </a:cxn>
                <a:cxn ang="0">
                  <a:pos x="T2" y="T3"/>
                </a:cxn>
                <a:cxn ang="0">
                  <a:pos x="T4" y="T5"/>
                </a:cxn>
                <a:cxn ang="0">
                  <a:pos x="T6" y="T7"/>
                </a:cxn>
                <a:cxn ang="0">
                  <a:pos x="T8" y="T9"/>
                </a:cxn>
                <a:cxn ang="0">
                  <a:pos x="T10" y="T11"/>
                </a:cxn>
              </a:cxnLst>
              <a:rect l="0" t="0" r="r" b="b"/>
              <a:pathLst>
                <a:path w="5" h="4">
                  <a:moveTo>
                    <a:pt x="5" y="0"/>
                  </a:moveTo>
                  <a:lnTo>
                    <a:pt x="5" y="0"/>
                  </a:lnTo>
                  <a:lnTo>
                    <a:pt x="0" y="0"/>
                  </a:lnTo>
                  <a:lnTo>
                    <a:pt x="0" y="4"/>
                  </a:lnTo>
                  <a:lnTo>
                    <a:pt x="5" y="4"/>
                  </a:lnTo>
                  <a:lnTo>
                    <a:pt x="5" y="0"/>
                  </a:lnTo>
                  <a:close/>
                </a:path>
              </a:pathLst>
            </a:custGeom>
            <a:grpFill/>
            <a:ln w="0">
              <a:noFill/>
              <a:prstDash val="solid"/>
              <a:round/>
              <a:headEnd/>
              <a:tailEnd/>
            </a:ln>
          </p:spPr>
          <p:txBody>
            <a:bodyPr/>
            <a:lstStyle/>
            <a:p>
              <a:pPr defTabSz="543689">
                <a:defRPr/>
              </a:pPr>
              <a:endParaRPr lang="zh-CN" altLang="en-US" sz="3201"/>
            </a:p>
          </p:txBody>
        </p:sp>
        <p:sp>
          <p:nvSpPr>
            <p:cNvPr id="338" name="Freeform 173"/>
            <p:cNvSpPr>
              <a:spLocks/>
            </p:cNvSpPr>
            <p:nvPr/>
          </p:nvSpPr>
          <p:spPr bwMode="auto">
            <a:xfrm>
              <a:off x="4156076" y="1023939"/>
              <a:ext cx="4763" cy="3175"/>
            </a:xfrm>
            <a:custGeom>
              <a:avLst/>
              <a:gdLst>
                <a:gd name="T0" fmla="*/ 5 w 5"/>
                <a:gd name="T1" fmla="*/ 0 h 4"/>
                <a:gd name="T2" fmla="*/ 5 w 5"/>
                <a:gd name="T3" fmla="*/ 0 h 4"/>
                <a:gd name="T4" fmla="*/ 0 w 5"/>
                <a:gd name="T5" fmla="*/ 0 h 4"/>
                <a:gd name="T6" fmla="*/ 0 w 5"/>
                <a:gd name="T7" fmla="*/ 4 h 4"/>
                <a:gd name="T8" fmla="*/ 5 w 5"/>
                <a:gd name="T9" fmla="*/ 4 h 4"/>
                <a:gd name="T10" fmla="*/ 5 w 5"/>
                <a:gd name="T11" fmla="*/ 0 h 4"/>
              </a:gdLst>
              <a:ahLst/>
              <a:cxnLst>
                <a:cxn ang="0">
                  <a:pos x="T0" y="T1"/>
                </a:cxn>
                <a:cxn ang="0">
                  <a:pos x="T2" y="T3"/>
                </a:cxn>
                <a:cxn ang="0">
                  <a:pos x="T4" y="T5"/>
                </a:cxn>
                <a:cxn ang="0">
                  <a:pos x="T6" y="T7"/>
                </a:cxn>
                <a:cxn ang="0">
                  <a:pos x="T8" y="T9"/>
                </a:cxn>
                <a:cxn ang="0">
                  <a:pos x="T10" y="T11"/>
                </a:cxn>
              </a:cxnLst>
              <a:rect l="0" t="0" r="r" b="b"/>
              <a:pathLst>
                <a:path w="5" h="4">
                  <a:moveTo>
                    <a:pt x="5" y="0"/>
                  </a:moveTo>
                  <a:lnTo>
                    <a:pt x="5" y="0"/>
                  </a:lnTo>
                  <a:lnTo>
                    <a:pt x="0" y="0"/>
                  </a:lnTo>
                  <a:lnTo>
                    <a:pt x="0" y="4"/>
                  </a:lnTo>
                  <a:lnTo>
                    <a:pt x="5" y="4"/>
                  </a:lnTo>
                  <a:lnTo>
                    <a:pt x="5" y="0"/>
                  </a:lnTo>
                  <a:close/>
                </a:path>
              </a:pathLst>
            </a:custGeom>
            <a:grpFill/>
            <a:ln w="0">
              <a:noFill/>
              <a:prstDash val="solid"/>
              <a:round/>
              <a:headEnd/>
              <a:tailEnd/>
            </a:ln>
          </p:spPr>
          <p:txBody>
            <a:bodyPr/>
            <a:lstStyle/>
            <a:p>
              <a:pPr defTabSz="543689">
                <a:defRPr/>
              </a:pPr>
              <a:endParaRPr lang="zh-CN" altLang="en-US" sz="3201"/>
            </a:p>
          </p:txBody>
        </p:sp>
        <p:sp>
          <p:nvSpPr>
            <p:cNvPr id="339" name="Freeform 174"/>
            <p:cNvSpPr>
              <a:spLocks/>
            </p:cNvSpPr>
            <p:nvPr/>
          </p:nvSpPr>
          <p:spPr bwMode="auto">
            <a:xfrm>
              <a:off x="4156076" y="1028701"/>
              <a:ext cx="4763" cy="3175"/>
            </a:xfrm>
            <a:custGeom>
              <a:avLst/>
              <a:gdLst>
                <a:gd name="T0" fmla="*/ 5 w 5"/>
                <a:gd name="T1" fmla="*/ 0 h 4"/>
                <a:gd name="T2" fmla="*/ 5 w 5"/>
                <a:gd name="T3" fmla="*/ 0 h 4"/>
                <a:gd name="T4" fmla="*/ 0 w 5"/>
                <a:gd name="T5" fmla="*/ 0 h 4"/>
                <a:gd name="T6" fmla="*/ 0 w 5"/>
                <a:gd name="T7" fmla="*/ 4 h 4"/>
                <a:gd name="T8" fmla="*/ 5 w 5"/>
                <a:gd name="T9" fmla="*/ 4 h 4"/>
                <a:gd name="T10" fmla="*/ 5 w 5"/>
                <a:gd name="T11" fmla="*/ 0 h 4"/>
              </a:gdLst>
              <a:ahLst/>
              <a:cxnLst>
                <a:cxn ang="0">
                  <a:pos x="T0" y="T1"/>
                </a:cxn>
                <a:cxn ang="0">
                  <a:pos x="T2" y="T3"/>
                </a:cxn>
                <a:cxn ang="0">
                  <a:pos x="T4" y="T5"/>
                </a:cxn>
                <a:cxn ang="0">
                  <a:pos x="T6" y="T7"/>
                </a:cxn>
                <a:cxn ang="0">
                  <a:pos x="T8" y="T9"/>
                </a:cxn>
                <a:cxn ang="0">
                  <a:pos x="T10" y="T11"/>
                </a:cxn>
              </a:cxnLst>
              <a:rect l="0" t="0" r="r" b="b"/>
              <a:pathLst>
                <a:path w="5" h="4">
                  <a:moveTo>
                    <a:pt x="5" y="0"/>
                  </a:moveTo>
                  <a:lnTo>
                    <a:pt x="5" y="0"/>
                  </a:lnTo>
                  <a:lnTo>
                    <a:pt x="0" y="0"/>
                  </a:lnTo>
                  <a:lnTo>
                    <a:pt x="0" y="4"/>
                  </a:lnTo>
                  <a:lnTo>
                    <a:pt x="5" y="4"/>
                  </a:lnTo>
                  <a:lnTo>
                    <a:pt x="5" y="0"/>
                  </a:lnTo>
                  <a:close/>
                </a:path>
              </a:pathLst>
            </a:custGeom>
            <a:grpFill/>
            <a:ln w="0">
              <a:noFill/>
              <a:prstDash val="solid"/>
              <a:round/>
              <a:headEnd/>
              <a:tailEnd/>
            </a:ln>
          </p:spPr>
          <p:txBody>
            <a:bodyPr/>
            <a:lstStyle/>
            <a:p>
              <a:pPr defTabSz="543689">
                <a:defRPr/>
              </a:pPr>
              <a:endParaRPr lang="zh-CN" altLang="en-US" sz="3201"/>
            </a:p>
          </p:txBody>
        </p:sp>
        <p:sp>
          <p:nvSpPr>
            <p:cNvPr id="340" name="Freeform 175"/>
            <p:cNvSpPr>
              <a:spLocks noEditPoints="1"/>
            </p:cNvSpPr>
            <p:nvPr/>
          </p:nvSpPr>
          <p:spPr bwMode="auto">
            <a:xfrm>
              <a:off x="4013201" y="1014414"/>
              <a:ext cx="174625" cy="44450"/>
            </a:xfrm>
            <a:custGeom>
              <a:avLst/>
              <a:gdLst>
                <a:gd name="T0" fmla="*/ 198 w 204"/>
                <a:gd name="T1" fmla="*/ 25 h 53"/>
                <a:gd name="T2" fmla="*/ 198 w 204"/>
                <a:gd name="T3" fmla="*/ 25 h 53"/>
                <a:gd name="T4" fmla="*/ 110 w 204"/>
                <a:gd name="T5" fmla="*/ 25 h 53"/>
                <a:gd name="T6" fmla="*/ 110 w 204"/>
                <a:gd name="T7" fmla="*/ 22 h 53"/>
                <a:gd name="T8" fmla="*/ 164 w 204"/>
                <a:gd name="T9" fmla="*/ 22 h 53"/>
                <a:gd name="T10" fmla="*/ 164 w 204"/>
                <a:gd name="T11" fmla="*/ 3 h 53"/>
                <a:gd name="T12" fmla="*/ 198 w 204"/>
                <a:gd name="T13" fmla="*/ 3 h 53"/>
                <a:gd name="T14" fmla="*/ 198 w 204"/>
                <a:gd name="T15" fmla="*/ 25 h 53"/>
                <a:gd name="T16" fmla="*/ 198 w 204"/>
                <a:gd name="T17" fmla="*/ 50 h 53"/>
                <a:gd name="T18" fmla="*/ 198 w 204"/>
                <a:gd name="T19" fmla="*/ 50 h 53"/>
                <a:gd name="T20" fmla="*/ 110 w 204"/>
                <a:gd name="T21" fmla="*/ 50 h 53"/>
                <a:gd name="T22" fmla="*/ 110 w 204"/>
                <a:gd name="T23" fmla="*/ 47 h 53"/>
                <a:gd name="T24" fmla="*/ 164 w 204"/>
                <a:gd name="T25" fmla="*/ 47 h 53"/>
                <a:gd name="T26" fmla="*/ 164 w 204"/>
                <a:gd name="T27" fmla="*/ 28 h 53"/>
                <a:gd name="T28" fmla="*/ 198 w 204"/>
                <a:gd name="T29" fmla="*/ 28 h 53"/>
                <a:gd name="T30" fmla="*/ 198 w 204"/>
                <a:gd name="T31" fmla="*/ 50 h 53"/>
                <a:gd name="T32" fmla="*/ 0 w 204"/>
                <a:gd name="T33" fmla="*/ 53 h 53"/>
                <a:gd name="T34" fmla="*/ 0 w 204"/>
                <a:gd name="T35" fmla="*/ 53 h 53"/>
                <a:gd name="T36" fmla="*/ 204 w 204"/>
                <a:gd name="T37" fmla="*/ 53 h 53"/>
                <a:gd name="T38" fmla="*/ 204 w 204"/>
                <a:gd name="T39" fmla="*/ 0 h 53"/>
                <a:gd name="T40" fmla="*/ 0 w 204"/>
                <a:gd name="T41" fmla="*/ 0 h 53"/>
                <a:gd name="T42" fmla="*/ 0 w 204"/>
                <a:gd name="T43" fmla="*/ 5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04" h="53">
                  <a:moveTo>
                    <a:pt x="198" y="25"/>
                  </a:moveTo>
                  <a:lnTo>
                    <a:pt x="198" y="25"/>
                  </a:lnTo>
                  <a:lnTo>
                    <a:pt x="110" y="25"/>
                  </a:lnTo>
                  <a:lnTo>
                    <a:pt x="110" y="22"/>
                  </a:lnTo>
                  <a:lnTo>
                    <a:pt x="164" y="22"/>
                  </a:lnTo>
                  <a:lnTo>
                    <a:pt x="164" y="3"/>
                  </a:lnTo>
                  <a:lnTo>
                    <a:pt x="198" y="3"/>
                  </a:lnTo>
                  <a:lnTo>
                    <a:pt x="198" y="25"/>
                  </a:lnTo>
                  <a:close/>
                  <a:moveTo>
                    <a:pt x="198" y="50"/>
                  </a:moveTo>
                  <a:lnTo>
                    <a:pt x="198" y="50"/>
                  </a:lnTo>
                  <a:lnTo>
                    <a:pt x="110" y="50"/>
                  </a:lnTo>
                  <a:lnTo>
                    <a:pt x="110" y="47"/>
                  </a:lnTo>
                  <a:lnTo>
                    <a:pt x="164" y="47"/>
                  </a:lnTo>
                  <a:lnTo>
                    <a:pt x="164" y="28"/>
                  </a:lnTo>
                  <a:lnTo>
                    <a:pt x="198" y="28"/>
                  </a:lnTo>
                  <a:lnTo>
                    <a:pt x="198" y="50"/>
                  </a:lnTo>
                  <a:close/>
                  <a:moveTo>
                    <a:pt x="0" y="53"/>
                  </a:moveTo>
                  <a:lnTo>
                    <a:pt x="0" y="53"/>
                  </a:lnTo>
                  <a:lnTo>
                    <a:pt x="204" y="53"/>
                  </a:lnTo>
                  <a:lnTo>
                    <a:pt x="204" y="0"/>
                  </a:lnTo>
                  <a:lnTo>
                    <a:pt x="0" y="0"/>
                  </a:lnTo>
                  <a:lnTo>
                    <a:pt x="0" y="53"/>
                  </a:lnTo>
                  <a:close/>
                </a:path>
              </a:pathLst>
            </a:custGeom>
            <a:grpFill/>
            <a:ln w="0">
              <a:noFill/>
              <a:prstDash val="solid"/>
              <a:round/>
              <a:headEnd/>
              <a:tailEnd/>
            </a:ln>
          </p:spPr>
          <p:txBody>
            <a:bodyPr/>
            <a:lstStyle/>
            <a:p>
              <a:pPr defTabSz="543689">
                <a:defRPr/>
              </a:pPr>
              <a:endParaRPr lang="zh-CN" altLang="en-US" sz="3201"/>
            </a:p>
          </p:txBody>
        </p:sp>
        <p:sp>
          <p:nvSpPr>
            <p:cNvPr id="341" name="Freeform 176"/>
            <p:cNvSpPr>
              <a:spLocks/>
            </p:cNvSpPr>
            <p:nvPr/>
          </p:nvSpPr>
          <p:spPr bwMode="auto">
            <a:xfrm>
              <a:off x="3975101" y="1096964"/>
              <a:ext cx="3175" cy="3175"/>
            </a:xfrm>
            <a:custGeom>
              <a:avLst/>
              <a:gdLst>
                <a:gd name="T0" fmla="*/ 4 w 4"/>
                <a:gd name="T1" fmla="*/ 0 h 4"/>
                <a:gd name="T2" fmla="*/ 4 w 4"/>
                <a:gd name="T3" fmla="*/ 0 h 4"/>
                <a:gd name="T4" fmla="*/ 0 w 4"/>
                <a:gd name="T5" fmla="*/ 0 h 4"/>
                <a:gd name="T6" fmla="*/ 0 w 4"/>
                <a:gd name="T7" fmla="*/ 4 h 4"/>
                <a:gd name="T8" fmla="*/ 4 w 4"/>
                <a:gd name="T9" fmla="*/ 4 h 4"/>
                <a:gd name="T10" fmla="*/ 4 w 4"/>
                <a:gd name="T11" fmla="*/ 0 h 4"/>
              </a:gdLst>
              <a:ahLst/>
              <a:cxnLst>
                <a:cxn ang="0">
                  <a:pos x="T0" y="T1"/>
                </a:cxn>
                <a:cxn ang="0">
                  <a:pos x="T2" y="T3"/>
                </a:cxn>
                <a:cxn ang="0">
                  <a:pos x="T4" y="T5"/>
                </a:cxn>
                <a:cxn ang="0">
                  <a:pos x="T6" y="T7"/>
                </a:cxn>
                <a:cxn ang="0">
                  <a:pos x="T8" y="T9"/>
                </a:cxn>
                <a:cxn ang="0">
                  <a:pos x="T10" y="T11"/>
                </a:cxn>
              </a:cxnLst>
              <a:rect l="0" t="0" r="r" b="b"/>
              <a:pathLst>
                <a:path w="4" h="4">
                  <a:moveTo>
                    <a:pt x="4" y="0"/>
                  </a:moveTo>
                  <a:lnTo>
                    <a:pt x="4" y="0"/>
                  </a:lnTo>
                  <a:lnTo>
                    <a:pt x="0" y="0"/>
                  </a:lnTo>
                  <a:lnTo>
                    <a:pt x="0" y="4"/>
                  </a:lnTo>
                  <a:lnTo>
                    <a:pt x="4" y="4"/>
                  </a:lnTo>
                  <a:lnTo>
                    <a:pt x="4" y="0"/>
                  </a:lnTo>
                  <a:close/>
                </a:path>
              </a:pathLst>
            </a:custGeom>
            <a:grpFill/>
            <a:ln w="0">
              <a:noFill/>
              <a:prstDash val="solid"/>
              <a:round/>
              <a:headEnd/>
              <a:tailEnd/>
            </a:ln>
          </p:spPr>
          <p:txBody>
            <a:bodyPr/>
            <a:lstStyle/>
            <a:p>
              <a:pPr defTabSz="543689">
                <a:defRPr/>
              </a:pPr>
              <a:endParaRPr lang="zh-CN" altLang="en-US" sz="3201"/>
            </a:p>
          </p:txBody>
        </p:sp>
        <p:sp>
          <p:nvSpPr>
            <p:cNvPr id="342" name="Freeform 177"/>
            <p:cNvSpPr>
              <a:spLocks/>
            </p:cNvSpPr>
            <p:nvPr/>
          </p:nvSpPr>
          <p:spPr bwMode="auto">
            <a:xfrm>
              <a:off x="3975101" y="1071564"/>
              <a:ext cx="3175" cy="3175"/>
            </a:xfrm>
            <a:custGeom>
              <a:avLst/>
              <a:gdLst>
                <a:gd name="T0" fmla="*/ 4 w 4"/>
                <a:gd name="T1" fmla="*/ 0 h 4"/>
                <a:gd name="T2" fmla="*/ 4 w 4"/>
                <a:gd name="T3" fmla="*/ 0 h 4"/>
                <a:gd name="T4" fmla="*/ 0 w 4"/>
                <a:gd name="T5" fmla="*/ 0 h 4"/>
                <a:gd name="T6" fmla="*/ 0 w 4"/>
                <a:gd name="T7" fmla="*/ 4 h 4"/>
                <a:gd name="T8" fmla="*/ 4 w 4"/>
                <a:gd name="T9" fmla="*/ 4 h 4"/>
                <a:gd name="T10" fmla="*/ 4 w 4"/>
                <a:gd name="T11" fmla="*/ 0 h 4"/>
              </a:gdLst>
              <a:ahLst/>
              <a:cxnLst>
                <a:cxn ang="0">
                  <a:pos x="T0" y="T1"/>
                </a:cxn>
                <a:cxn ang="0">
                  <a:pos x="T2" y="T3"/>
                </a:cxn>
                <a:cxn ang="0">
                  <a:pos x="T4" y="T5"/>
                </a:cxn>
                <a:cxn ang="0">
                  <a:pos x="T6" y="T7"/>
                </a:cxn>
                <a:cxn ang="0">
                  <a:pos x="T8" y="T9"/>
                </a:cxn>
                <a:cxn ang="0">
                  <a:pos x="T10" y="T11"/>
                </a:cxn>
              </a:cxnLst>
              <a:rect l="0" t="0" r="r" b="b"/>
              <a:pathLst>
                <a:path w="4" h="4">
                  <a:moveTo>
                    <a:pt x="4" y="0"/>
                  </a:moveTo>
                  <a:lnTo>
                    <a:pt x="4" y="0"/>
                  </a:lnTo>
                  <a:lnTo>
                    <a:pt x="0" y="0"/>
                  </a:lnTo>
                  <a:lnTo>
                    <a:pt x="0" y="4"/>
                  </a:lnTo>
                  <a:lnTo>
                    <a:pt x="4" y="4"/>
                  </a:lnTo>
                  <a:lnTo>
                    <a:pt x="4" y="0"/>
                  </a:lnTo>
                  <a:close/>
                </a:path>
              </a:pathLst>
            </a:custGeom>
            <a:grpFill/>
            <a:ln w="0">
              <a:noFill/>
              <a:prstDash val="solid"/>
              <a:round/>
              <a:headEnd/>
              <a:tailEnd/>
            </a:ln>
          </p:spPr>
          <p:txBody>
            <a:bodyPr/>
            <a:lstStyle/>
            <a:p>
              <a:pPr defTabSz="543689">
                <a:defRPr/>
              </a:pPr>
              <a:endParaRPr lang="zh-CN" altLang="en-US" sz="3201"/>
            </a:p>
          </p:txBody>
        </p:sp>
        <p:sp>
          <p:nvSpPr>
            <p:cNvPr id="343" name="Freeform 178"/>
            <p:cNvSpPr>
              <a:spLocks/>
            </p:cNvSpPr>
            <p:nvPr/>
          </p:nvSpPr>
          <p:spPr bwMode="auto">
            <a:xfrm>
              <a:off x="3975101" y="1093789"/>
              <a:ext cx="3175" cy="1588"/>
            </a:xfrm>
            <a:custGeom>
              <a:avLst/>
              <a:gdLst>
                <a:gd name="T0" fmla="*/ 4 w 4"/>
                <a:gd name="T1" fmla="*/ 0 h 3"/>
                <a:gd name="T2" fmla="*/ 4 w 4"/>
                <a:gd name="T3" fmla="*/ 0 h 3"/>
                <a:gd name="T4" fmla="*/ 0 w 4"/>
                <a:gd name="T5" fmla="*/ 0 h 3"/>
                <a:gd name="T6" fmla="*/ 0 w 4"/>
                <a:gd name="T7" fmla="*/ 3 h 3"/>
                <a:gd name="T8" fmla="*/ 4 w 4"/>
                <a:gd name="T9" fmla="*/ 3 h 3"/>
                <a:gd name="T10" fmla="*/ 4 w 4"/>
                <a:gd name="T11" fmla="*/ 0 h 3"/>
              </a:gdLst>
              <a:ahLst/>
              <a:cxnLst>
                <a:cxn ang="0">
                  <a:pos x="T0" y="T1"/>
                </a:cxn>
                <a:cxn ang="0">
                  <a:pos x="T2" y="T3"/>
                </a:cxn>
                <a:cxn ang="0">
                  <a:pos x="T4" y="T5"/>
                </a:cxn>
                <a:cxn ang="0">
                  <a:pos x="T6" y="T7"/>
                </a:cxn>
                <a:cxn ang="0">
                  <a:pos x="T8" y="T9"/>
                </a:cxn>
                <a:cxn ang="0">
                  <a:pos x="T10" y="T11"/>
                </a:cxn>
              </a:cxnLst>
              <a:rect l="0" t="0" r="r" b="b"/>
              <a:pathLst>
                <a:path w="4" h="3">
                  <a:moveTo>
                    <a:pt x="4" y="0"/>
                  </a:moveTo>
                  <a:lnTo>
                    <a:pt x="4" y="0"/>
                  </a:lnTo>
                  <a:lnTo>
                    <a:pt x="0" y="0"/>
                  </a:lnTo>
                  <a:lnTo>
                    <a:pt x="0" y="3"/>
                  </a:lnTo>
                  <a:lnTo>
                    <a:pt x="4" y="3"/>
                  </a:lnTo>
                  <a:lnTo>
                    <a:pt x="4" y="0"/>
                  </a:lnTo>
                  <a:close/>
                </a:path>
              </a:pathLst>
            </a:custGeom>
            <a:grpFill/>
            <a:ln w="0">
              <a:noFill/>
              <a:prstDash val="solid"/>
              <a:round/>
              <a:headEnd/>
              <a:tailEnd/>
            </a:ln>
          </p:spPr>
          <p:txBody>
            <a:bodyPr/>
            <a:lstStyle/>
            <a:p>
              <a:pPr defTabSz="543689">
                <a:defRPr/>
              </a:pPr>
              <a:endParaRPr lang="zh-CN" altLang="en-US" sz="3201"/>
            </a:p>
          </p:txBody>
        </p:sp>
        <p:sp>
          <p:nvSpPr>
            <p:cNvPr id="344" name="Freeform 179"/>
            <p:cNvSpPr>
              <a:spLocks/>
            </p:cNvSpPr>
            <p:nvPr/>
          </p:nvSpPr>
          <p:spPr bwMode="auto">
            <a:xfrm>
              <a:off x="3975101" y="1101726"/>
              <a:ext cx="3175" cy="4763"/>
            </a:xfrm>
            <a:custGeom>
              <a:avLst/>
              <a:gdLst>
                <a:gd name="T0" fmla="*/ 4 w 4"/>
                <a:gd name="T1" fmla="*/ 0 h 4"/>
                <a:gd name="T2" fmla="*/ 4 w 4"/>
                <a:gd name="T3" fmla="*/ 0 h 4"/>
                <a:gd name="T4" fmla="*/ 0 w 4"/>
                <a:gd name="T5" fmla="*/ 0 h 4"/>
                <a:gd name="T6" fmla="*/ 0 w 4"/>
                <a:gd name="T7" fmla="*/ 4 h 4"/>
                <a:gd name="T8" fmla="*/ 4 w 4"/>
                <a:gd name="T9" fmla="*/ 4 h 4"/>
                <a:gd name="T10" fmla="*/ 4 w 4"/>
                <a:gd name="T11" fmla="*/ 0 h 4"/>
              </a:gdLst>
              <a:ahLst/>
              <a:cxnLst>
                <a:cxn ang="0">
                  <a:pos x="T0" y="T1"/>
                </a:cxn>
                <a:cxn ang="0">
                  <a:pos x="T2" y="T3"/>
                </a:cxn>
                <a:cxn ang="0">
                  <a:pos x="T4" y="T5"/>
                </a:cxn>
                <a:cxn ang="0">
                  <a:pos x="T6" y="T7"/>
                </a:cxn>
                <a:cxn ang="0">
                  <a:pos x="T8" y="T9"/>
                </a:cxn>
                <a:cxn ang="0">
                  <a:pos x="T10" y="T11"/>
                </a:cxn>
              </a:cxnLst>
              <a:rect l="0" t="0" r="r" b="b"/>
              <a:pathLst>
                <a:path w="4" h="4">
                  <a:moveTo>
                    <a:pt x="4" y="0"/>
                  </a:moveTo>
                  <a:lnTo>
                    <a:pt x="4" y="0"/>
                  </a:lnTo>
                  <a:lnTo>
                    <a:pt x="0" y="0"/>
                  </a:lnTo>
                  <a:lnTo>
                    <a:pt x="0" y="4"/>
                  </a:lnTo>
                  <a:lnTo>
                    <a:pt x="4" y="4"/>
                  </a:lnTo>
                  <a:lnTo>
                    <a:pt x="4" y="0"/>
                  </a:lnTo>
                  <a:close/>
                </a:path>
              </a:pathLst>
            </a:custGeom>
            <a:grpFill/>
            <a:ln w="0">
              <a:noFill/>
              <a:prstDash val="solid"/>
              <a:round/>
              <a:headEnd/>
              <a:tailEnd/>
            </a:ln>
          </p:spPr>
          <p:txBody>
            <a:bodyPr/>
            <a:lstStyle/>
            <a:p>
              <a:pPr defTabSz="543689">
                <a:defRPr/>
              </a:pPr>
              <a:endParaRPr lang="zh-CN" altLang="en-US" sz="3201"/>
            </a:p>
          </p:txBody>
        </p:sp>
        <p:sp>
          <p:nvSpPr>
            <p:cNvPr id="345" name="Freeform 180"/>
            <p:cNvSpPr>
              <a:spLocks/>
            </p:cNvSpPr>
            <p:nvPr/>
          </p:nvSpPr>
          <p:spPr bwMode="auto">
            <a:xfrm>
              <a:off x="3975101" y="1076326"/>
              <a:ext cx="3175" cy="3175"/>
            </a:xfrm>
            <a:custGeom>
              <a:avLst/>
              <a:gdLst>
                <a:gd name="T0" fmla="*/ 4 w 4"/>
                <a:gd name="T1" fmla="*/ 0 h 4"/>
                <a:gd name="T2" fmla="*/ 4 w 4"/>
                <a:gd name="T3" fmla="*/ 0 h 4"/>
                <a:gd name="T4" fmla="*/ 0 w 4"/>
                <a:gd name="T5" fmla="*/ 0 h 4"/>
                <a:gd name="T6" fmla="*/ 0 w 4"/>
                <a:gd name="T7" fmla="*/ 4 h 4"/>
                <a:gd name="T8" fmla="*/ 4 w 4"/>
                <a:gd name="T9" fmla="*/ 4 h 4"/>
                <a:gd name="T10" fmla="*/ 4 w 4"/>
                <a:gd name="T11" fmla="*/ 0 h 4"/>
              </a:gdLst>
              <a:ahLst/>
              <a:cxnLst>
                <a:cxn ang="0">
                  <a:pos x="T0" y="T1"/>
                </a:cxn>
                <a:cxn ang="0">
                  <a:pos x="T2" y="T3"/>
                </a:cxn>
                <a:cxn ang="0">
                  <a:pos x="T4" y="T5"/>
                </a:cxn>
                <a:cxn ang="0">
                  <a:pos x="T6" y="T7"/>
                </a:cxn>
                <a:cxn ang="0">
                  <a:pos x="T8" y="T9"/>
                </a:cxn>
                <a:cxn ang="0">
                  <a:pos x="T10" y="T11"/>
                </a:cxn>
              </a:cxnLst>
              <a:rect l="0" t="0" r="r" b="b"/>
              <a:pathLst>
                <a:path w="4" h="4">
                  <a:moveTo>
                    <a:pt x="4" y="0"/>
                  </a:moveTo>
                  <a:lnTo>
                    <a:pt x="4" y="0"/>
                  </a:lnTo>
                  <a:lnTo>
                    <a:pt x="0" y="0"/>
                  </a:lnTo>
                  <a:lnTo>
                    <a:pt x="0" y="4"/>
                  </a:lnTo>
                  <a:lnTo>
                    <a:pt x="4" y="4"/>
                  </a:lnTo>
                  <a:lnTo>
                    <a:pt x="4" y="0"/>
                  </a:lnTo>
                  <a:close/>
                </a:path>
              </a:pathLst>
            </a:custGeom>
            <a:grpFill/>
            <a:ln w="0">
              <a:noFill/>
              <a:prstDash val="solid"/>
              <a:round/>
              <a:headEnd/>
              <a:tailEnd/>
            </a:ln>
          </p:spPr>
          <p:txBody>
            <a:bodyPr/>
            <a:lstStyle/>
            <a:p>
              <a:pPr defTabSz="543689">
                <a:defRPr/>
              </a:pPr>
              <a:endParaRPr lang="zh-CN" altLang="en-US" sz="3201"/>
            </a:p>
          </p:txBody>
        </p:sp>
        <p:sp>
          <p:nvSpPr>
            <p:cNvPr id="346" name="Freeform 181"/>
            <p:cNvSpPr>
              <a:spLocks/>
            </p:cNvSpPr>
            <p:nvPr/>
          </p:nvSpPr>
          <p:spPr bwMode="auto">
            <a:xfrm>
              <a:off x="3975101" y="1081089"/>
              <a:ext cx="3175" cy="3175"/>
            </a:xfrm>
            <a:custGeom>
              <a:avLst/>
              <a:gdLst>
                <a:gd name="T0" fmla="*/ 4 w 4"/>
                <a:gd name="T1" fmla="*/ 0 h 4"/>
                <a:gd name="T2" fmla="*/ 4 w 4"/>
                <a:gd name="T3" fmla="*/ 0 h 4"/>
                <a:gd name="T4" fmla="*/ 0 w 4"/>
                <a:gd name="T5" fmla="*/ 0 h 4"/>
                <a:gd name="T6" fmla="*/ 0 w 4"/>
                <a:gd name="T7" fmla="*/ 4 h 4"/>
                <a:gd name="T8" fmla="*/ 4 w 4"/>
                <a:gd name="T9" fmla="*/ 4 h 4"/>
                <a:gd name="T10" fmla="*/ 4 w 4"/>
                <a:gd name="T11" fmla="*/ 0 h 4"/>
              </a:gdLst>
              <a:ahLst/>
              <a:cxnLst>
                <a:cxn ang="0">
                  <a:pos x="T0" y="T1"/>
                </a:cxn>
                <a:cxn ang="0">
                  <a:pos x="T2" y="T3"/>
                </a:cxn>
                <a:cxn ang="0">
                  <a:pos x="T4" y="T5"/>
                </a:cxn>
                <a:cxn ang="0">
                  <a:pos x="T6" y="T7"/>
                </a:cxn>
                <a:cxn ang="0">
                  <a:pos x="T8" y="T9"/>
                </a:cxn>
                <a:cxn ang="0">
                  <a:pos x="T10" y="T11"/>
                </a:cxn>
              </a:cxnLst>
              <a:rect l="0" t="0" r="r" b="b"/>
              <a:pathLst>
                <a:path w="4" h="4">
                  <a:moveTo>
                    <a:pt x="4" y="0"/>
                  </a:moveTo>
                  <a:lnTo>
                    <a:pt x="4" y="0"/>
                  </a:lnTo>
                  <a:lnTo>
                    <a:pt x="0" y="0"/>
                  </a:lnTo>
                  <a:lnTo>
                    <a:pt x="0" y="4"/>
                  </a:lnTo>
                  <a:lnTo>
                    <a:pt x="4" y="4"/>
                  </a:lnTo>
                  <a:lnTo>
                    <a:pt x="4" y="0"/>
                  </a:lnTo>
                  <a:close/>
                </a:path>
              </a:pathLst>
            </a:custGeom>
            <a:grpFill/>
            <a:ln w="0">
              <a:noFill/>
              <a:prstDash val="solid"/>
              <a:round/>
              <a:headEnd/>
              <a:tailEnd/>
            </a:ln>
          </p:spPr>
          <p:txBody>
            <a:bodyPr/>
            <a:lstStyle/>
            <a:p>
              <a:pPr defTabSz="543689">
                <a:defRPr/>
              </a:pPr>
              <a:endParaRPr lang="zh-CN" altLang="en-US" sz="3201"/>
            </a:p>
          </p:txBody>
        </p:sp>
        <p:sp>
          <p:nvSpPr>
            <p:cNvPr id="347" name="Freeform 182"/>
            <p:cNvSpPr>
              <a:spLocks noEditPoints="1"/>
            </p:cNvSpPr>
            <p:nvPr/>
          </p:nvSpPr>
          <p:spPr bwMode="auto">
            <a:xfrm>
              <a:off x="3832226" y="1066801"/>
              <a:ext cx="174625" cy="44450"/>
            </a:xfrm>
            <a:custGeom>
              <a:avLst/>
              <a:gdLst>
                <a:gd name="T0" fmla="*/ 198 w 205"/>
                <a:gd name="T1" fmla="*/ 25 h 53"/>
                <a:gd name="T2" fmla="*/ 198 w 205"/>
                <a:gd name="T3" fmla="*/ 25 h 53"/>
                <a:gd name="T4" fmla="*/ 110 w 205"/>
                <a:gd name="T5" fmla="*/ 25 h 53"/>
                <a:gd name="T6" fmla="*/ 110 w 205"/>
                <a:gd name="T7" fmla="*/ 22 h 53"/>
                <a:gd name="T8" fmla="*/ 165 w 205"/>
                <a:gd name="T9" fmla="*/ 22 h 53"/>
                <a:gd name="T10" fmla="*/ 165 w 205"/>
                <a:gd name="T11" fmla="*/ 3 h 53"/>
                <a:gd name="T12" fmla="*/ 198 w 205"/>
                <a:gd name="T13" fmla="*/ 3 h 53"/>
                <a:gd name="T14" fmla="*/ 198 w 205"/>
                <a:gd name="T15" fmla="*/ 25 h 53"/>
                <a:gd name="T16" fmla="*/ 198 w 205"/>
                <a:gd name="T17" fmla="*/ 50 h 53"/>
                <a:gd name="T18" fmla="*/ 198 w 205"/>
                <a:gd name="T19" fmla="*/ 50 h 53"/>
                <a:gd name="T20" fmla="*/ 110 w 205"/>
                <a:gd name="T21" fmla="*/ 50 h 53"/>
                <a:gd name="T22" fmla="*/ 110 w 205"/>
                <a:gd name="T23" fmla="*/ 47 h 53"/>
                <a:gd name="T24" fmla="*/ 165 w 205"/>
                <a:gd name="T25" fmla="*/ 47 h 53"/>
                <a:gd name="T26" fmla="*/ 165 w 205"/>
                <a:gd name="T27" fmla="*/ 28 h 53"/>
                <a:gd name="T28" fmla="*/ 198 w 205"/>
                <a:gd name="T29" fmla="*/ 28 h 53"/>
                <a:gd name="T30" fmla="*/ 198 w 205"/>
                <a:gd name="T31" fmla="*/ 50 h 53"/>
                <a:gd name="T32" fmla="*/ 0 w 205"/>
                <a:gd name="T33" fmla="*/ 53 h 53"/>
                <a:gd name="T34" fmla="*/ 0 w 205"/>
                <a:gd name="T35" fmla="*/ 53 h 53"/>
                <a:gd name="T36" fmla="*/ 205 w 205"/>
                <a:gd name="T37" fmla="*/ 53 h 53"/>
                <a:gd name="T38" fmla="*/ 205 w 205"/>
                <a:gd name="T39" fmla="*/ 0 h 53"/>
                <a:gd name="T40" fmla="*/ 0 w 205"/>
                <a:gd name="T41" fmla="*/ 0 h 53"/>
                <a:gd name="T42" fmla="*/ 0 w 205"/>
                <a:gd name="T43" fmla="*/ 5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05" h="53">
                  <a:moveTo>
                    <a:pt x="198" y="25"/>
                  </a:moveTo>
                  <a:lnTo>
                    <a:pt x="198" y="25"/>
                  </a:lnTo>
                  <a:lnTo>
                    <a:pt x="110" y="25"/>
                  </a:lnTo>
                  <a:lnTo>
                    <a:pt x="110" y="22"/>
                  </a:lnTo>
                  <a:lnTo>
                    <a:pt x="165" y="22"/>
                  </a:lnTo>
                  <a:lnTo>
                    <a:pt x="165" y="3"/>
                  </a:lnTo>
                  <a:lnTo>
                    <a:pt x="198" y="3"/>
                  </a:lnTo>
                  <a:lnTo>
                    <a:pt x="198" y="25"/>
                  </a:lnTo>
                  <a:close/>
                  <a:moveTo>
                    <a:pt x="198" y="50"/>
                  </a:moveTo>
                  <a:lnTo>
                    <a:pt x="198" y="50"/>
                  </a:lnTo>
                  <a:lnTo>
                    <a:pt x="110" y="50"/>
                  </a:lnTo>
                  <a:lnTo>
                    <a:pt x="110" y="47"/>
                  </a:lnTo>
                  <a:lnTo>
                    <a:pt x="165" y="47"/>
                  </a:lnTo>
                  <a:lnTo>
                    <a:pt x="165" y="28"/>
                  </a:lnTo>
                  <a:lnTo>
                    <a:pt x="198" y="28"/>
                  </a:lnTo>
                  <a:lnTo>
                    <a:pt x="198" y="50"/>
                  </a:lnTo>
                  <a:close/>
                  <a:moveTo>
                    <a:pt x="0" y="53"/>
                  </a:moveTo>
                  <a:lnTo>
                    <a:pt x="0" y="53"/>
                  </a:lnTo>
                  <a:lnTo>
                    <a:pt x="205" y="53"/>
                  </a:lnTo>
                  <a:lnTo>
                    <a:pt x="205" y="0"/>
                  </a:lnTo>
                  <a:lnTo>
                    <a:pt x="0" y="0"/>
                  </a:lnTo>
                  <a:lnTo>
                    <a:pt x="0" y="53"/>
                  </a:lnTo>
                  <a:close/>
                </a:path>
              </a:pathLst>
            </a:custGeom>
            <a:grpFill/>
            <a:ln w="0">
              <a:noFill/>
              <a:prstDash val="solid"/>
              <a:round/>
              <a:headEnd/>
              <a:tailEnd/>
            </a:ln>
          </p:spPr>
          <p:txBody>
            <a:bodyPr/>
            <a:lstStyle/>
            <a:p>
              <a:pPr defTabSz="543689">
                <a:defRPr/>
              </a:pPr>
              <a:endParaRPr lang="zh-CN" altLang="en-US" sz="3201"/>
            </a:p>
          </p:txBody>
        </p:sp>
        <p:sp>
          <p:nvSpPr>
            <p:cNvPr id="348" name="Freeform 183"/>
            <p:cNvSpPr>
              <a:spLocks/>
            </p:cNvSpPr>
            <p:nvPr/>
          </p:nvSpPr>
          <p:spPr bwMode="auto">
            <a:xfrm>
              <a:off x="4156076" y="1096964"/>
              <a:ext cx="4763" cy="3175"/>
            </a:xfrm>
            <a:custGeom>
              <a:avLst/>
              <a:gdLst>
                <a:gd name="T0" fmla="*/ 5 w 5"/>
                <a:gd name="T1" fmla="*/ 0 h 4"/>
                <a:gd name="T2" fmla="*/ 5 w 5"/>
                <a:gd name="T3" fmla="*/ 0 h 4"/>
                <a:gd name="T4" fmla="*/ 0 w 5"/>
                <a:gd name="T5" fmla="*/ 0 h 4"/>
                <a:gd name="T6" fmla="*/ 0 w 5"/>
                <a:gd name="T7" fmla="*/ 4 h 4"/>
                <a:gd name="T8" fmla="*/ 5 w 5"/>
                <a:gd name="T9" fmla="*/ 4 h 4"/>
                <a:gd name="T10" fmla="*/ 5 w 5"/>
                <a:gd name="T11" fmla="*/ 0 h 4"/>
              </a:gdLst>
              <a:ahLst/>
              <a:cxnLst>
                <a:cxn ang="0">
                  <a:pos x="T0" y="T1"/>
                </a:cxn>
                <a:cxn ang="0">
                  <a:pos x="T2" y="T3"/>
                </a:cxn>
                <a:cxn ang="0">
                  <a:pos x="T4" y="T5"/>
                </a:cxn>
                <a:cxn ang="0">
                  <a:pos x="T6" y="T7"/>
                </a:cxn>
                <a:cxn ang="0">
                  <a:pos x="T8" y="T9"/>
                </a:cxn>
                <a:cxn ang="0">
                  <a:pos x="T10" y="T11"/>
                </a:cxn>
              </a:cxnLst>
              <a:rect l="0" t="0" r="r" b="b"/>
              <a:pathLst>
                <a:path w="5" h="4">
                  <a:moveTo>
                    <a:pt x="5" y="0"/>
                  </a:moveTo>
                  <a:lnTo>
                    <a:pt x="5" y="0"/>
                  </a:lnTo>
                  <a:lnTo>
                    <a:pt x="0" y="0"/>
                  </a:lnTo>
                  <a:lnTo>
                    <a:pt x="0" y="4"/>
                  </a:lnTo>
                  <a:lnTo>
                    <a:pt x="5" y="4"/>
                  </a:lnTo>
                  <a:lnTo>
                    <a:pt x="5" y="0"/>
                  </a:lnTo>
                  <a:close/>
                </a:path>
              </a:pathLst>
            </a:custGeom>
            <a:grpFill/>
            <a:ln w="0">
              <a:noFill/>
              <a:prstDash val="solid"/>
              <a:round/>
              <a:headEnd/>
              <a:tailEnd/>
            </a:ln>
          </p:spPr>
          <p:txBody>
            <a:bodyPr/>
            <a:lstStyle/>
            <a:p>
              <a:pPr defTabSz="543689">
                <a:defRPr/>
              </a:pPr>
              <a:endParaRPr lang="zh-CN" altLang="en-US" sz="3201"/>
            </a:p>
          </p:txBody>
        </p:sp>
        <p:sp>
          <p:nvSpPr>
            <p:cNvPr id="349" name="Freeform 184"/>
            <p:cNvSpPr>
              <a:spLocks/>
            </p:cNvSpPr>
            <p:nvPr/>
          </p:nvSpPr>
          <p:spPr bwMode="auto">
            <a:xfrm>
              <a:off x="4156076" y="1071564"/>
              <a:ext cx="4763" cy="3175"/>
            </a:xfrm>
            <a:custGeom>
              <a:avLst/>
              <a:gdLst>
                <a:gd name="T0" fmla="*/ 5 w 5"/>
                <a:gd name="T1" fmla="*/ 0 h 4"/>
                <a:gd name="T2" fmla="*/ 5 w 5"/>
                <a:gd name="T3" fmla="*/ 0 h 4"/>
                <a:gd name="T4" fmla="*/ 0 w 5"/>
                <a:gd name="T5" fmla="*/ 0 h 4"/>
                <a:gd name="T6" fmla="*/ 0 w 5"/>
                <a:gd name="T7" fmla="*/ 4 h 4"/>
                <a:gd name="T8" fmla="*/ 5 w 5"/>
                <a:gd name="T9" fmla="*/ 4 h 4"/>
                <a:gd name="T10" fmla="*/ 5 w 5"/>
                <a:gd name="T11" fmla="*/ 0 h 4"/>
              </a:gdLst>
              <a:ahLst/>
              <a:cxnLst>
                <a:cxn ang="0">
                  <a:pos x="T0" y="T1"/>
                </a:cxn>
                <a:cxn ang="0">
                  <a:pos x="T2" y="T3"/>
                </a:cxn>
                <a:cxn ang="0">
                  <a:pos x="T4" y="T5"/>
                </a:cxn>
                <a:cxn ang="0">
                  <a:pos x="T6" y="T7"/>
                </a:cxn>
                <a:cxn ang="0">
                  <a:pos x="T8" y="T9"/>
                </a:cxn>
                <a:cxn ang="0">
                  <a:pos x="T10" y="T11"/>
                </a:cxn>
              </a:cxnLst>
              <a:rect l="0" t="0" r="r" b="b"/>
              <a:pathLst>
                <a:path w="5" h="4">
                  <a:moveTo>
                    <a:pt x="5" y="0"/>
                  </a:moveTo>
                  <a:lnTo>
                    <a:pt x="5" y="0"/>
                  </a:lnTo>
                  <a:lnTo>
                    <a:pt x="0" y="0"/>
                  </a:lnTo>
                  <a:lnTo>
                    <a:pt x="0" y="4"/>
                  </a:lnTo>
                  <a:lnTo>
                    <a:pt x="5" y="4"/>
                  </a:lnTo>
                  <a:lnTo>
                    <a:pt x="5" y="0"/>
                  </a:lnTo>
                  <a:close/>
                </a:path>
              </a:pathLst>
            </a:custGeom>
            <a:grpFill/>
            <a:ln w="0">
              <a:noFill/>
              <a:prstDash val="solid"/>
              <a:round/>
              <a:headEnd/>
              <a:tailEnd/>
            </a:ln>
          </p:spPr>
          <p:txBody>
            <a:bodyPr/>
            <a:lstStyle/>
            <a:p>
              <a:pPr defTabSz="543689">
                <a:defRPr/>
              </a:pPr>
              <a:endParaRPr lang="zh-CN" altLang="en-US" sz="3201"/>
            </a:p>
          </p:txBody>
        </p:sp>
        <p:sp>
          <p:nvSpPr>
            <p:cNvPr id="350" name="Freeform 185"/>
            <p:cNvSpPr>
              <a:spLocks/>
            </p:cNvSpPr>
            <p:nvPr/>
          </p:nvSpPr>
          <p:spPr bwMode="auto">
            <a:xfrm>
              <a:off x="4156076" y="1093789"/>
              <a:ext cx="4763" cy="1588"/>
            </a:xfrm>
            <a:custGeom>
              <a:avLst/>
              <a:gdLst>
                <a:gd name="T0" fmla="*/ 5 w 5"/>
                <a:gd name="T1" fmla="*/ 0 h 3"/>
                <a:gd name="T2" fmla="*/ 5 w 5"/>
                <a:gd name="T3" fmla="*/ 0 h 3"/>
                <a:gd name="T4" fmla="*/ 0 w 5"/>
                <a:gd name="T5" fmla="*/ 0 h 3"/>
                <a:gd name="T6" fmla="*/ 0 w 5"/>
                <a:gd name="T7" fmla="*/ 3 h 3"/>
                <a:gd name="T8" fmla="*/ 5 w 5"/>
                <a:gd name="T9" fmla="*/ 3 h 3"/>
                <a:gd name="T10" fmla="*/ 5 w 5"/>
                <a:gd name="T11" fmla="*/ 0 h 3"/>
              </a:gdLst>
              <a:ahLst/>
              <a:cxnLst>
                <a:cxn ang="0">
                  <a:pos x="T0" y="T1"/>
                </a:cxn>
                <a:cxn ang="0">
                  <a:pos x="T2" y="T3"/>
                </a:cxn>
                <a:cxn ang="0">
                  <a:pos x="T4" y="T5"/>
                </a:cxn>
                <a:cxn ang="0">
                  <a:pos x="T6" y="T7"/>
                </a:cxn>
                <a:cxn ang="0">
                  <a:pos x="T8" y="T9"/>
                </a:cxn>
                <a:cxn ang="0">
                  <a:pos x="T10" y="T11"/>
                </a:cxn>
              </a:cxnLst>
              <a:rect l="0" t="0" r="r" b="b"/>
              <a:pathLst>
                <a:path w="5" h="3">
                  <a:moveTo>
                    <a:pt x="5" y="0"/>
                  </a:moveTo>
                  <a:lnTo>
                    <a:pt x="5" y="0"/>
                  </a:lnTo>
                  <a:lnTo>
                    <a:pt x="0" y="0"/>
                  </a:lnTo>
                  <a:lnTo>
                    <a:pt x="0" y="3"/>
                  </a:lnTo>
                  <a:lnTo>
                    <a:pt x="5" y="3"/>
                  </a:lnTo>
                  <a:lnTo>
                    <a:pt x="5" y="0"/>
                  </a:lnTo>
                  <a:close/>
                </a:path>
              </a:pathLst>
            </a:custGeom>
            <a:grpFill/>
            <a:ln w="0">
              <a:noFill/>
              <a:prstDash val="solid"/>
              <a:round/>
              <a:headEnd/>
              <a:tailEnd/>
            </a:ln>
          </p:spPr>
          <p:txBody>
            <a:bodyPr/>
            <a:lstStyle/>
            <a:p>
              <a:pPr defTabSz="543689">
                <a:defRPr/>
              </a:pPr>
              <a:endParaRPr lang="zh-CN" altLang="en-US" sz="3201"/>
            </a:p>
          </p:txBody>
        </p:sp>
        <p:sp>
          <p:nvSpPr>
            <p:cNvPr id="351" name="Freeform 186"/>
            <p:cNvSpPr>
              <a:spLocks/>
            </p:cNvSpPr>
            <p:nvPr/>
          </p:nvSpPr>
          <p:spPr bwMode="auto">
            <a:xfrm>
              <a:off x="4156076" y="1101726"/>
              <a:ext cx="4763" cy="4763"/>
            </a:xfrm>
            <a:custGeom>
              <a:avLst/>
              <a:gdLst>
                <a:gd name="T0" fmla="*/ 5 w 5"/>
                <a:gd name="T1" fmla="*/ 0 h 4"/>
                <a:gd name="T2" fmla="*/ 5 w 5"/>
                <a:gd name="T3" fmla="*/ 0 h 4"/>
                <a:gd name="T4" fmla="*/ 0 w 5"/>
                <a:gd name="T5" fmla="*/ 0 h 4"/>
                <a:gd name="T6" fmla="*/ 0 w 5"/>
                <a:gd name="T7" fmla="*/ 4 h 4"/>
                <a:gd name="T8" fmla="*/ 5 w 5"/>
                <a:gd name="T9" fmla="*/ 4 h 4"/>
                <a:gd name="T10" fmla="*/ 5 w 5"/>
                <a:gd name="T11" fmla="*/ 0 h 4"/>
              </a:gdLst>
              <a:ahLst/>
              <a:cxnLst>
                <a:cxn ang="0">
                  <a:pos x="T0" y="T1"/>
                </a:cxn>
                <a:cxn ang="0">
                  <a:pos x="T2" y="T3"/>
                </a:cxn>
                <a:cxn ang="0">
                  <a:pos x="T4" y="T5"/>
                </a:cxn>
                <a:cxn ang="0">
                  <a:pos x="T6" y="T7"/>
                </a:cxn>
                <a:cxn ang="0">
                  <a:pos x="T8" y="T9"/>
                </a:cxn>
                <a:cxn ang="0">
                  <a:pos x="T10" y="T11"/>
                </a:cxn>
              </a:cxnLst>
              <a:rect l="0" t="0" r="r" b="b"/>
              <a:pathLst>
                <a:path w="5" h="4">
                  <a:moveTo>
                    <a:pt x="5" y="0"/>
                  </a:moveTo>
                  <a:lnTo>
                    <a:pt x="5" y="0"/>
                  </a:lnTo>
                  <a:lnTo>
                    <a:pt x="0" y="0"/>
                  </a:lnTo>
                  <a:lnTo>
                    <a:pt x="0" y="4"/>
                  </a:lnTo>
                  <a:lnTo>
                    <a:pt x="5" y="4"/>
                  </a:lnTo>
                  <a:lnTo>
                    <a:pt x="5" y="0"/>
                  </a:lnTo>
                  <a:close/>
                </a:path>
              </a:pathLst>
            </a:custGeom>
            <a:grpFill/>
            <a:ln w="0">
              <a:noFill/>
              <a:prstDash val="solid"/>
              <a:round/>
              <a:headEnd/>
              <a:tailEnd/>
            </a:ln>
          </p:spPr>
          <p:txBody>
            <a:bodyPr/>
            <a:lstStyle/>
            <a:p>
              <a:pPr defTabSz="543689">
                <a:defRPr/>
              </a:pPr>
              <a:endParaRPr lang="zh-CN" altLang="en-US" sz="3201"/>
            </a:p>
          </p:txBody>
        </p:sp>
        <p:sp>
          <p:nvSpPr>
            <p:cNvPr id="352" name="Freeform 187"/>
            <p:cNvSpPr>
              <a:spLocks/>
            </p:cNvSpPr>
            <p:nvPr/>
          </p:nvSpPr>
          <p:spPr bwMode="auto">
            <a:xfrm>
              <a:off x="4156076" y="1076326"/>
              <a:ext cx="4763" cy="3175"/>
            </a:xfrm>
            <a:custGeom>
              <a:avLst/>
              <a:gdLst>
                <a:gd name="T0" fmla="*/ 5 w 5"/>
                <a:gd name="T1" fmla="*/ 0 h 4"/>
                <a:gd name="T2" fmla="*/ 5 w 5"/>
                <a:gd name="T3" fmla="*/ 0 h 4"/>
                <a:gd name="T4" fmla="*/ 0 w 5"/>
                <a:gd name="T5" fmla="*/ 0 h 4"/>
                <a:gd name="T6" fmla="*/ 0 w 5"/>
                <a:gd name="T7" fmla="*/ 4 h 4"/>
                <a:gd name="T8" fmla="*/ 5 w 5"/>
                <a:gd name="T9" fmla="*/ 4 h 4"/>
                <a:gd name="T10" fmla="*/ 5 w 5"/>
                <a:gd name="T11" fmla="*/ 0 h 4"/>
              </a:gdLst>
              <a:ahLst/>
              <a:cxnLst>
                <a:cxn ang="0">
                  <a:pos x="T0" y="T1"/>
                </a:cxn>
                <a:cxn ang="0">
                  <a:pos x="T2" y="T3"/>
                </a:cxn>
                <a:cxn ang="0">
                  <a:pos x="T4" y="T5"/>
                </a:cxn>
                <a:cxn ang="0">
                  <a:pos x="T6" y="T7"/>
                </a:cxn>
                <a:cxn ang="0">
                  <a:pos x="T8" y="T9"/>
                </a:cxn>
                <a:cxn ang="0">
                  <a:pos x="T10" y="T11"/>
                </a:cxn>
              </a:cxnLst>
              <a:rect l="0" t="0" r="r" b="b"/>
              <a:pathLst>
                <a:path w="5" h="4">
                  <a:moveTo>
                    <a:pt x="5" y="0"/>
                  </a:moveTo>
                  <a:lnTo>
                    <a:pt x="5" y="0"/>
                  </a:lnTo>
                  <a:lnTo>
                    <a:pt x="0" y="0"/>
                  </a:lnTo>
                  <a:lnTo>
                    <a:pt x="0" y="4"/>
                  </a:lnTo>
                  <a:lnTo>
                    <a:pt x="5" y="4"/>
                  </a:lnTo>
                  <a:lnTo>
                    <a:pt x="5" y="0"/>
                  </a:lnTo>
                  <a:close/>
                </a:path>
              </a:pathLst>
            </a:custGeom>
            <a:grpFill/>
            <a:ln w="0">
              <a:noFill/>
              <a:prstDash val="solid"/>
              <a:round/>
              <a:headEnd/>
              <a:tailEnd/>
            </a:ln>
          </p:spPr>
          <p:txBody>
            <a:bodyPr/>
            <a:lstStyle/>
            <a:p>
              <a:pPr defTabSz="543689">
                <a:defRPr/>
              </a:pPr>
              <a:endParaRPr lang="zh-CN" altLang="en-US" sz="3201"/>
            </a:p>
          </p:txBody>
        </p:sp>
        <p:sp>
          <p:nvSpPr>
            <p:cNvPr id="353" name="Freeform 188"/>
            <p:cNvSpPr>
              <a:spLocks/>
            </p:cNvSpPr>
            <p:nvPr/>
          </p:nvSpPr>
          <p:spPr bwMode="auto">
            <a:xfrm>
              <a:off x="4156076" y="1081089"/>
              <a:ext cx="4763" cy="3175"/>
            </a:xfrm>
            <a:custGeom>
              <a:avLst/>
              <a:gdLst>
                <a:gd name="T0" fmla="*/ 5 w 5"/>
                <a:gd name="T1" fmla="*/ 0 h 4"/>
                <a:gd name="T2" fmla="*/ 5 w 5"/>
                <a:gd name="T3" fmla="*/ 0 h 4"/>
                <a:gd name="T4" fmla="*/ 0 w 5"/>
                <a:gd name="T5" fmla="*/ 0 h 4"/>
                <a:gd name="T6" fmla="*/ 0 w 5"/>
                <a:gd name="T7" fmla="*/ 4 h 4"/>
                <a:gd name="T8" fmla="*/ 5 w 5"/>
                <a:gd name="T9" fmla="*/ 4 h 4"/>
                <a:gd name="T10" fmla="*/ 5 w 5"/>
                <a:gd name="T11" fmla="*/ 0 h 4"/>
              </a:gdLst>
              <a:ahLst/>
              <a:cxnLst>
                <a:cxn ang="0">
                  <a:pos x="T0" y="T1"/>
                </a:cxn>
                <a:cxn ang="0">
                  <a:pos x="T2" y="T3"/>
                </a:cxn>
                <a:cxn ang="0">
                  <a:pos x="T4" y="T5"/>
                </a:cxn>
                <a:cxn ang="0">
                  <a:pos x="T6" y="T7"/>
                </a:cxn>
                <a:cxn ang="0">
                  <a:pos x="T8" y="T9"/>
                </a:cxn>
                <a:cxn ang="0">
                  <a:pos x="T10" y="T11"/>
                </a:cxn>
              </a:cxnLst>
              <a:rect l="0" t="0" r="r" b="b"/>
              <a:pathLst>
                <a:path w="5" h="4">
                  <a:moveTo>
                    <a:pt x="5" y="0"/>
                  </a:moveTo>
                  <a:lnTo>
                    <a:pt x="5" y="0"/>
                  </a:lnTo>
                  <a:lnTo>
                    <a:pt x="0" y="0"/>
                  </a:lnTo>
                  <a:lnTo>
                    <a:pt x="0" y="4"/>
                  </a:lnTo>
                  <a:lnTo>
                    <a:pt x="5" y="4"/>
                  </a:lnTo>
                  <a:lnTo>
                    <a:pt x="5" y="0"/>
                  </a:lnTo>
                  <a:close/>
                </a:path>
              </a:pathLst>
            </a:custGeom>
            <a:grpFill/>
            <a:ln w="0">
              <a:noFill/>
              <a:prstDash val="solid"/>
              <a:round/>
              <a:headEnd/>
              <a:tailEnd/>
            </a:ln>
          </p:spPr>
          <p:txBody>
            <a:bodyPr/>
            <a:lstStyle/>
            <a:p>
              <a:pPr defTabSz="543689">
                <a:defRPr/>
              </a:pPr>
              <a:endParaRPr lang="zh-CN" altLang="en-US" sz="3201"/>
            </a:p>
          </p:txBody>
        </p:sp>
        <p:sp>
          <p:nvSpPr>
            <p:cNvPr id="354" name="Freeform 189"/>
            <p:cNvSpPr>
              <a:spLocks noEditPoints="1"/>
            </p:cNvSpPr>
            <p:nvPr/>
          </p:nvSpPr>
          <p:spPr bwMode="auto">
            <a:xfrm>
              <a:off x="4013201" y="1066801"/>
              <a:ext cx="174625" cy="44450"/>
            </a:xfrm>
            <a:custGeom>
              <a:avLst/>
              <a:gdLst>
                <a:gd name="T0" fmla="*/ 198 w 204"/>
                <a:gd name="T1" fmla="*/ 25 h 53"/>
                <a:gd name="T2" fmla="*/ 198 w 204"/>
                <a:gd name="T3" fmla="*/ 25 h 53"/>
                <a:gd name="T4" fmla="*/ 110 w 204"/>
                <a:gd name="T5" fmla="*/ 25 h 53"/>
                <a:gd name="T6" fmla="*/ 110 w 204"/>
                <a:gd name="T7" fmla="*/ 22 h 53"/>
                <a:gd name="T8" fmla="*/ 164 w 204"/>
                <a:gd name="T9" fmla="*/ 22 h 53"/>
                <a:gd name="T10" fmla="*/ 164 w 204"/>
                <a:gd name="T11" fmla="*/ 3 h 53"/>
                <a:gd name="T12" fmla="*/ 198 w 204"/>
                <a:gd name="T13" fmla="*/ 3 h 53"/>
                <a:gd name="T14" fmla="*/ 198 w 204"/>
                <a:gd name="T15" fmla="*/ 25 h 53"/>
                <a:gd name="T16" fmla="*/ 198 w 204"/>
                <a:gd name="T17" fmla="*/ 50 h 53"/>
                <a:gd name="T18" fmla="*/ 198 w 204"/>
                <a:gd name="T19" fmla="*/ 50 h 53"/>
                <a:gd name="T20" fmla="*/ 110 w 204"/>
                <a:gd name="T21" fmla="*/ 50 h 53"/>
                <a:gd name="T22" fmla="*/ 110 w 204"/>
                <a:gd name="T23" fmla="*/ 47 h 53"/>
                <a:gd name="T24" fmla="*/ 164 w 204"/>
                <a:gd name="T25" fmla="*/ 47 h 53"/>
                <a:gd name="T26" fmla="*/ 164 w 204"/>
                <a:gd name="T27" fmla="*/ 28 h 53"/>
                <a:gd name="T28" fmla="*/ 198 w 204"/>
                <a:gd name="T29" fmla="*/ 28 h 53"/>
                <a:gd name="T30" fmla="*/ 198 w 204"/>
                <a:gd name="T31" fmla="*/ 50 h 53"/>
                <a:gd name="T32" fmla="*/ 0 w 204"/>
                <a:gd name="T33" fmla="*/ 53 h 53"/>
                <a:gd name="T34" fmla="*/ 0 w 204"/>
                <a:gd name="T35" fmla="*/ 53 h 53"/>
                <a:gd name="T36" fmla="*/ 204 w 204"/>
                <a:gd name="T37" fmla="*/ 53 h 53"/>
                <a:gd name="T38" fmla="*/ 204 w 204"/>
                <a:gd name="T39" fmla="*/ 0 h 53"/>
                <a:gd name="T40" fmla="*/ 0 w 204"/>
                <a:gd name="T41" fmla="*/ 0 h 53"/>
                <a:gd name="T42" fmla="*/ 0 w 204"/>
                <a:gd name="T43" fmla="*/ 5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04" h="53">
                  <a:moveTo>
                    <a:pt x="198" y="25"/>
                  </a:moveTo>
                  <a:lnTo>
                    <a:pt x="198" y="25"/>
                  </a:lnTo>
                  <a:lnTo>
                    <a:pt x="110" y="25"/>
                  </a:lnTo>
                  <a:lnTo>
                    <a:pt x="110" y="22"/>
                  </a:lnTo>
                  <a:lnTo>
                    <a:pt x="164" y="22"/>
                  </a:lnTo>
                  <a:lnTo>
                    <a:pt x="164" y="3"/>
                  </a:lnTo>
                  <a:lnTo>
                    <a:pt x="198" y="3"/>
                  </a:lnTo>
                  <a:lnTo>
                    <a:pt x="198" y="25"/>
                  </a:lnTo>
                  <a:close/>
                  <a:moveTo>
                    <a:pt x="198" y="50"/>
                  </a:moveTo>
                  <a:lnTo>
                    <a:pt x="198" y="50"/>
                  </a:lnTo>
                  <a:lnTo>
                    <a:pt x="110" y="50"/>
                  </a:lnTo>
                  <a:lnTo>
                    <a:pt x="110" y="47"/>
                  </a:lnTo>
                  <a:lnTo>
                    <a:pt x="164" y="47"/>
                  </a:lnTo>
                  <a:lnTo>
                    <a:pt x="164" y="28"/>
                  </a:lnTo>
                  <a:lnTo>
                    <a:pt x="198" y="28"/>
                  </a:lnTo>
                  <a:lnTo>
                    <a:pt x="198" y="50"/>
                  </a:lnTo>
                  <a:close/>
                  <a:moveTo>
                    <a:pt x="0" y="53"/>
                  </a:moveTo>
                  <a:lnTo>
                    <a:pt x="0" y="53"/>
                  </a:lnTo>
                  <a:lnTo>
                    <a:pt x="204" y="53"/>
                  </a:lnTo>
                  <a:lnTo>
                    <a:pt x="204" y="0"/>
                  </a:lnTo>
                  <a:lnTo>
                    <a:pt x="0" y="0"/>
                  </a:lnTo>
                  <a:lnTo>
                    <a:pt x="0" y="53"/>
                  </a:lnTo>
                  <a:close/>
                </a:path>
              </a:pathLst>
            </a:custGeom>
            <a:grpFill/>
            <a:ln w="0">
              <a:noFill/>
              <a:prstDash val="solid"/>
              <a:round/>
              <a:headEnd/>
              <a:tailEnd/>
            </a:ln>
          </p:spPr>
          <p:txBody>
            <a:bodyPr/>
            <a:lstStyle/>
            <a:p>
              <a:pPr defTabSz="543689">
                <a:defRPr/>
              </a:pPr>
              <a:endParaRPr lang="zh-CN" altLang="en-US" sz="3201"/>
            </a:p>
          </p:txBody>
        </p:sp>
        <p:sp>
          <p:nvSpPr>
            <p:cNvPr id="355" name="Freeform 190"/>
            <p:cNvSpPr>
              <a:spLocks/>
            </p:cNvSpPr>
            <p:nvPr/>
          </p:nvSpPr>
          <p:spPr bwMode="auto">
            <a:xfrm>
              <a:off x="3975101" y="1149351"/>
              <a:ext cx="3175" cy="4763"/>
            </a:xfrm>
            <a:custGeom>
              <a:avLst/>
              <a:gdLst>
                <a:gd name="T0" fmla="*/ 4 w 4"/>
                <a:gd name="T1" fmla="*/ 0 h 4"/>
                <a:gd name="T2" fmla="*/ 4 w 4"/>
                <a:gd name="T3" fmla="*/ 0 h 4"/>
                <a:gd name="T4" fmla="*/ 0 w 4"/>
                <a:gd name="T5" fmla="*/ 0 h 4"/>
                <a:gd name="T6" fmla="*/ 0 w 4"/>
                <a:gd name="T7" fmla="*/ 4 h 4"/>
                <a:gd name="T8" fmla="*/ 4 w 4"/>
                <a:gd name="T9" fmla="*/ 4 h 4"/>
                <a:gd name="T10" fmla="*/ 4 w 4"/>
                <a:gd name="T11" fmla="*/ 0 h 4"/>
              </a:gdLst>
              <a:ahLst/>
              <a:cxnLst>
                <a:cxn ang="0">
                  <a:pos x="T0" y="T1"/>
                </a:cxn>
                <a:cxn ang="0">
                  <a:pos x="T2" y="T3"/>
                </a:cxn>
                <a:cxn ang="0">
                  <a:pos x="T4" y="T5"/>
                </a:cxn>
                <a:cxn ang="0">
                  <a:pos x="T6" y="T7"/>
                </a:cxn>
                <a:cxn ang="0">
                  <a:pos x="T8" y="T9"/>
                </a:cxn>
                <a:cxn ang="0">
                  <a:pos x="T10" y="T11"/>
                </a:cxn>
              </a:cxnLst>
              <a:rect l="0" t="0" r="r" b="b"/>
              <a:pathLst>
                <a:path w="4" h="4">
                  <a:moveTo>
                    <a:pt x="4" y="0"/>
                  </a:moveTo>
                  <a:lnTo>
                    <a:pt x="4" y="0"/>
                  </a:lnTo>
                  <a:lnTo>
                    <a:pt x="0" y="0"/>
                  </a:lnTo>
                  <a:lnTo>
                    <a:pt x="0" y="4"/>
                  </a:lnTo>
                  <a:lnTo>
                    <a:pt x="4" y="4"/>
                  </a:lnTo>
                  <a:lnTo>
                    <a:pt x="4" y="0"/>
                  </a:lnTo>
                  <a:close/>
                </a:path>
              </a:pathLst>
            </a:custGeom>
            <a:grpFill/>
            <a:ln w="0">
              <a:noFill/>
              <a:prstDash val="solid"/>
              <a:round/>
              <a:headEnd/>
              <a:tailEnd/>
            </a:ln>
          </p:spPr>
          <p:txBody>
            <a:bodyPr/>
            <a:lstStyle/>
            <a:p>
              <a:pPr defTabSz="543689">
                <a:defRPr/>
              </a:pPr>
              <a:endParaRPr lang="zh-CN" altLang="en-US" sz="3201"/>
            </a:p>
          </p:txBody>
        </p:sp>
        <p:sp>
          <p:nvSpPr>
            <p:cNvPr id="356" name="Freeform 191"/>
            <p:cNvSpPr>
              <a:spLocks/>
            </p:cNvSpPr>
            <p:nvPr/>
          </p:nvSpPr>
          <p:spPr bwMode="auto">
            <a:xfrm>
              <a:off x="3975101" y="1123951"/>
              <a:ext cx="3175" cy="3175"/>
            </a:xfrm>
            <a:custGeom>
              <a:avLst/>
              <a:gdLst>
                <a:gd name="T0" fmla="*/ 4 w 4"/>
                <a:gd name="T1" fmla="*/ 0 h 3"/>
                <a:gd name="T2" fmla="*/ 4 w 4"/>
                <a:gd name="T3" fmla="*/ 0 h 3"/>
                <a:gd name="T4" fmla="*/ 0 w 4"/>
                <a:gd name="T5" fmla="*/ 0 h 3"/>
                <a:gd name="T6" fmla="*/ 0 w 4"/>
                <a:gd name="T7" fmla="*/ 3 h 3"/>
                <a:gd name="T8" fmla="*/ 4 w 4"/>
                <a:gd name="T9" fmla="*/ 3 h 3"/>
                <a:gd name="T10" fmla="*/ 4 w 4"/>
                <a:gd name="T11" fmla="*/ 0 h 3"/>
              </a:gdLst>
              <a:ahLst/>
              <a:cxnLst>
                <a:cxn ang="0">
                  <a:pos x="T0" y="T1"/>
                </a:cxn>
                <a:cxn ang="0">
                  <a:pos x="T2" y="T3"/>
                </a:cxn>
                <a:cxn ang="0">
                  <a:pos x="T4" y="T5"/>
                </a:cxn>
                <a:cxn ang="0">
                  <a:pos x="T6" y="T7"/>
                </a:cxn>
                <a:cxn ang="0">
                  <a:pos x="T8" y="T9"/>
                </a:cxn>
                <a:cxn ang="0">
                  <a:pos x="T10" y="T11"/>
                </a:cxn>
              </a:cxnLst>
              <a:rect l="0" t="0" r="r" b="b"/>
              <a:pathLst>
                <a:path w="4" h="3">
                  <a:moveTo>
                    <a:pt x="4" y="0"/>
                  </a:moveTo>
                  <a:lnTo>
                    <a:pt x="4" y="0"/>
                  </a:lnTo>
                  <a:lnTo>
                    <a:pt x="0" y="0"/>
                  </a:lnTo>
                  <a:lnTo>
                    <a:pt x="0" y="3"/>
                  </a:lnTo>
                  <a:lnTo>
                    <a:pt x="4" y="3"/>
                  </a:lnTo>
                  <a:lnTo>
                    <a:pt x="4" y="0"/>
                  </a:lnTo>
                  <a:close/>
                </a:path>
              </a:pathLst>
            </a:custGeom>
            <a:grpFill/>
            <a:ln w="0">
              <a:noFill/>
              <a:prstDash val="solid"/>
              <a:round/>
              <a:headEnd/>
              <a:tailEnd/>
            </a:ln>
          </p:spPr>
          <p:txBody>
            <a:bodyPr/>
            <a:lstStyle/>
            <a:p>
              <a:pPr defTabSz="543689">
                <a:defRPr/>
              </a:pPr>
              <a:endParaRPr lang="zh-CN" altLang="en-US" sz="3201"/>
            </a:p>
          </p:txBody>
        </p:sp>
        <p:sp>
          <p:nvSpPr>
            <p:cNvPr id="357" name="Freeform 192"/>
            <p:cNvSpPr>
              <a:spLocks/>
            </p:cNvSpPr>
            <p:nvPr/>
          </p:nvSpPr>
          <p:spPr bwMode="auto">
            <a:xfrm>
              <a:off x="3975101" y="1144589"/>
              <a:ext cx="3175" cy="3175"/>
            </a:xfrm>
            <a:custGeom>
              <a:avLst/>
              <a:gdLst>
                <a:gd name="T0" fmla="*/ 4 w 4"/>
                <a:gd name="T1" fmla="*/ 0 h 4"/>
                <a:gd name="T2" fmla="*/ 4 w 4"/>
                <a:gd name="T3" fmla="*/ 0 h 4"/>
                <a:gd name="T4" fmla="*/ 0 w 4"/>
                <a:gd name="T5" fmla="*/ 0 h 4"/>
                <a:gd name="T6" fmla="*/ 0 w 4"/>
                <a:gd name="T7" fmla="*/ 4 h 4"/>
                <a:gd name="T8" fmla="*/ 4 w 4"/>
                <a:gd name="T9" fmla="*/ 4 h 4"/>
                <a:gd name="T10" fmla="*/ 4 w 4"/>
                <a:gd name="T11" fmla="*/ 0 h 4"/>
              </a:gdLst>
              <a:ahLst/>
              <a:cxnLst>
                <a:cxn ang="0">
                  <a:pos x="T0" y="T1"/>
                </a:cxn>
                <a:cxn ang="0">
                  <a:pos x="T2" y="T3"/>
                </a:cxn>
                <a:cxn ang="0">
                  <a:pos x="T4" y="T5"/>
                </a:cxn>
                <a:cxn ang="0">
                  <a:pos x="T6" y="T7"/>
                </a:cxn>
                <a:cxn ang="0">
                  <a:pos x="T8" y="T9"/>
                </a:cxn>
                <a:cxn ang="0">
                  <a:pos x="T10" y="T11"/>
                </a:cxn>
              </a:cxnLst>
              <a:rect l="0" t="0" r="r" b="b"/>
              <a:pathLst>
                <a:path w="4" h="4">
                  <a:moveTo>
                    <a:pt x="4" y="0"/>
                  </a:moveTo>
                  <a:lnTo>
                    <a:pt x="4" y="0"/>
                  </a:lnTo>
                  <a:lnTo>
                    <a:pt x="0" y="0"/>
                  </a:lnTo>
                  <a:lnTo>
                    <a:pt x="0" y="4"/>
                  </a:lnTo>
                  <a:lnTo>
                    <a:pt x="4" y="4"/>
                  </a:lnTo>
                  <a:lnTo>
                    <a:pt x="4" y="0"/>
                  </a:lnTo>
                  <a:close/>
                </a:path>
              </a:pathLst>
            </a:custGeom>
            <a:grpFill/>
            <a:ln w="0">
              <a:noFill/>
              <a:prstDash val="solid"/>
              <a:round/>
              <a:headEnd/>
              <a:tailEnd/>
            </a:ln>
          </p:spPr>
          <p:txBody>
            <a:bodyPr/>
            <a:lstStyle/>
            <a:p>
              <a:pPr defTabSz="543689">
                <a:defRPr/>
              </a:pPr>
              <a:endParaRPr lang="zh-CN" altLang="en-US" sz="3201"/>
            </a:p>
          </p:txBody>
        </p:sp>
        <p:sp>
          <p:nvSpPr>
            <p:cNvPr id="358" name="Freeform 193"/>
            <p:cNvSpPr>
              <a:spLocks/>
            </p:cNvSpPr>
            <p:nvPr/>
          </p:nvSpPr>
          <p:spPr bwMode="auto">
            <a:xfrm>
              <a:off x="3975101" y="1155701"/>
              <a:ext cx="3175" cy="3175"/>
            </a:xfrm>
            <a:custGeom>
              <a:avLst/>
              <a:gdLst>
                <a:gd name="T0" fmla="*/ 4 w 4"/>
                <a:gd name="T1" fmla="*/ 0 h 4"/>
                <a:gd name="T2" fmla="*/ 4 w 4"/>
                <a:gd name="T3" fmla="*/ 0 h 4"/>
                <a:gd name="T4" fmla="*/ 0 w 4"/>
                <a:gd name="T5" fmla="*/ 0 h 4"/>
                <a:gd name="T6" fmla="*/ 0 w 4"/>
                <a:gd name="T7" fmla="*/ 4 h 4"/>
                <a:gd name="T8" fmla="*/ 4 w 4"/>
                <a:gd name="T9" fmla="*/ 4 h 4"/>
                <a:gd name="T10" fmla="*/ 4 w 4"/>
                <a:gd name="T11" fmla="*/ 0 h 4"/>
              </a:gdLst>
              <a:ahLst/>
              <a:cxnLst>
                <a:cxn ang="0">
                  <a:pos x="T0" y="T1"/>
                </a:cxn>
                <a:cxn ang="0">
                  <a:pos x="T2" y="T3"/>
                </a:cxn>
                <a:cxn ang="0">
                  <a:pos x="T4" y="T5"/>
                </a:cxn>
                <a:cxn ang="0">
                  <a:pos x="T6" y="T7"/>
                </a:cxn>
                <a:cxn ang="0">
                  <a:pos x="T8" y="T9"/>
                </a:cxn>
                <a:cxn ang="0">
                  <a:pos x="T10" y="T11"/>
                </a:cxn>
              </a:cxnLst>
              <a:rect l="0" t="0" r="r" b="b"/>
              <a:pathLst>
                <a:path w="4" h="4">
                  <a:moveTo>
                    <a:pt x="4" y="0"/>
                  </a:moveTo>
                  <a:lnTo>
                    <a:pt x="4" y="0"/>
                  </a:lnTo>
                  <a:lnTo>
                    <a:pt x="0" y="0"/>
                  </a:lnTo>
                  <a:lnTo>
                    <a:pt x="0" y="4"/>
                  </a:lnTo>
                  <a:lnTo>
                    <a:pt x="4" y="4"/>
                  </a:lnTo>
                  <a:lnTo>
                    <a:pt x="4" y="0"/>
                  </a:lnTo>
                  <a:close/>
                </a:path>
              </a:pathLst>
            </a:custGeom>
            <a:grpFill/>
            <a:ln w="0">
              <a:noFill/>
              <a:prstDash val="solid"/>
              <a:round/>
              <a:headEnd/>
              <a:tailEnd/>
            </a:ln>
          </p:spPr>
          <p:txBody>
            <a:bodyPr/>
            <a:lstStyle/>
            <a:p>
              <a:pPr defTabSz="543689">
                <a:defRPr/>
              </a:pPr>
              <a:endParaRPr lang="zh-CN" altLang="en-US" sz="3201"/>
            </a:p>
          </p:txBody>
        </p:sp>
        <p:sp>
          <p:nvSpPr>
            <p:cNvPr id="359" name="Freeform 194"/>
            <p:cNvSpPr>
              <a:spLocks/>
            </p:cNvSpPr>
            <p:nvPr/>
          </p:nvSpPr>
          <p:spPr bwMode="auto">
            <a:xfrm>
              <a:off x="3975101" y="1128714"/>
              <a:ext cx="3175" cy="3175"/>
            </a:xfrm>
            <a:custGeom>
              <a:avLst/>
              <a:gdLst>
                <a:gd name="T0" fmla="*/ 4 w 4"/>
                <a:gd name="T1" fmla="*/ 0 h 4"/>
                <a:gd name="T2" fmla="*/ 4 w 4"/>
                <a:gd name="T3" fmla="*/ 0 h 4"/>
                <a:gd name="T4" fmla="*/ 0 w 4"/>
                <a:gd name="T5" fmla="*/ 0 h 4"/>
                <a:gd name="T6" fmla="*/ 0 w 4"/>
                <a:gd name="T7" fmla="*/ 4 h 4"/>
                <a:gd name="T8" fmla="*/ 4 w 4"/>
                <a:gd name="T9" fmla="*/ 4 h 4"/>
                <a:gd name="T10" fmla="*/ 4 w 4"/>
                <a:gd name="T11" fmla="*/ 0 h 4"/>
              </a:gdLst>
              <a:ahLst/>
              <a:cxnLst>
                <a:cxn ang="0">
                  <a:pos x="T0" y="T1"/>
                </a:cxn>
                <a:cxn ang="0">
                  <a:pos x="T2" y="T3"/>
                </a:cxn>
                <a:cxn ang="0">
                  <a:pos x="T4" y="T5"/>
                </a:cxn>
                <a:cxn ang="0">
                  <a:pos x="T6" y="T7"/>
                </a:cxn>
                <a:cxn ang="0">
                  <a:pos x="T8" y="T9"/>
                </a:cxn>
                <a:cxn ang="0">
                  <a:pos x="T10" y="T11"/>
                </a:cxn>
              </a:cxnLst>
              <a:rect l="0" t="0" r="r" b="b"/>
              <a:pathLst>
                <a:path w="4" h="4">
                  <a:moveTo>
                    <a:pt x="4" y="0"/>
                  </a:moveTo>
                  <a:lnTo>
                    <a:pt x="4" y="0"/>
                  </a:lnTo>
                  <a:lnTo>
                    <a:pt x="0" y="0"/>
                  </a:lnTo>
                  <a:lnTo>
                    <a:pt x="0" y="4"/>
                  </a:lnTo>
                  <a:lnTo>
                    <a:pt x="4" y="4"/>
                  </a:lnTo>
                  <a:lnTo>
                    <a:pt x="4" y="0"/>
                  </a:lnTo>
                  <a:close/>
                </a:path>
              </a:pathLst>
            </a:custGeom>
            <a:grpFill/>
            <a:ln w="0">
              <a:noFill/>
              <a:prstDash val="solid"/>
              <a:round/>
              <a:headEnd/>
              <a:tailEnd/>
            </a:ln>
          </p:spPr>
          <p:txBody>
            <a:bodyPr/>
            <a:lstStyle/>
            <a:p>
              <a:pPr defTabSz="543689">
                <a:defRPr/>
              </a:pPr>
              <a:endParaRPr lang="zh-CN" altLang="en-US" sz="3201"/>
            </a:p>
          </p:txBody>
        </p:sp>
        <p:sp>
          <p:nvSpPr>
            <p:cNvPr id="360" name="Freeform 195"/>
            <p:cNvSpPr>
              <a:spLocks/>
            </p:cNvSpPr>
            <p:nvPr/>
          </p:nvSpPr>
          <p:spPr bwMode="auto">
            <a:xfrm>
              <a:off x="3975101" y="1133476"/>
              <a:ext cx="3175" cy="3175"/>
            </a:xfrm>
            <a:custGeom>
              <a:avLst/>
              <a:gdLst>
                <a:gd name="T0" fmla="*/ 4 w 4"/>
                <a:gd name="T1" fmla="*/ 0 h 4"/>
                <a:gd name="T2" fmla="*/ 4 w 4"/>
                <a:gd name="T3" fmla="*/ 0 h 4"/>
                <a:gd name="T4" fmla="*/ 0 w 4"/>
                <a:gd name="T5" fmla="*/ 0 h 4"/>
                <a:gd name="T6" fmla="*/ 0 w 4"/>
                <a:gd name="T7" fmla="*/ 4 h 4"/>
                <a:gd name="T8" fmla="*/ 4 w 4"/>
                <a:gd name="T9" fmla="*/ 4 h 4"/>
                <a:gd name="T10" fmla="*/ 4 w 4"/>
                <a:gd name="T11" fmla="*/ 0 h 4"/>
              </a:gdLst>
              <a:ahLst/>
              <a:cxnLst>
                <a:cxn ang="0">
                  <a:pos x="T0" y="T1"/>
                </a:cxn>
                <a:cxn ang="0">
                  <a:pos x="T2" y="T3"/>
                </a:cxn>
                <a:cxn ang="0">
                  <a:pos x="T4" y="T5"/>
                </a:cxn>
                <a:cxn ang="0">
                  <a:pos x="T6" y="T7"/>
                </a:cxn>
                <a:cxn ang="0">
                  <a:pos x="T8" y="T9"/>
                </a:cxn>
                <a:cxn ang="0">
                  <a:pos x="T10" y="T11"/>
                </a:cxn>
              </a:cxnLst>
              <a:rect l="0" t="0" r="r" b="b"/>
              <a:pathLst>
                <a:path w="4" h="4">
                  <a:moveTo>
                    <a:pt x="4" y="0"/>
                  </a:moveTo>
                  <a:lnTo>
                    <a:pt x="4" y="0"/>
                  </a:lnTo>
                  <a:lnTo>
                    <a:pt x="0" y="0"/>
                  </a:lnTo>
                  <a:lnTo>
                    <a:pt x="0" y="4"/>
                  </a:lnTo>
                  <a:lnTo>
                    <a:pt x="4" y="4"/>
                  </a:lnTo>
                  <a:lnTo>
                    <a:pt x="4" y="0"/>
                  </a:lnTo>
                  <a:close/>
                </a:path>
              </a:pathLst>
            </a:custGeom>
            <a:grpFill/>
            <a:ln w="0">
              <a:noFill/>
              <a:prstDash val="solid"/>
              <a:round/>
              <a:headEnd/>
              <a:tailEnd/>
            </a:ln>
          </p:spPr>
          <p:txBody>
            <a:bodyPr/>
            <a:lstStyle/>
            <a:p>
              <a:pPr defTabSz="543689">
                <a:defRPr/>
              </a:pPr>
              <a:endParaRPr lang="zh-CN" altLang="en-US" sz="3201"/>
            </a:p>
          </p:txBody>
        </p:sp>
        <p:sp>
          <p:nvSpPr>
            <p:cNvPr id="361" name="Freeform 196"/>
            <p:cNvSpPr>
              <a:spLocks noEditPoints="1"/>
            </p:cNvSpPr>
            <p:nvPr/>
          </p:nvSpPr>
          <p:spPr bwMode="auto">
            <a:xfrm>
              <a:off x="3832226" y="1119189"/>
              <a:ext cx="174625" cy="46038"/>
            </a:xfrm>
            <a:custGeom>
              <a:avLst/>
              <a:gdLst>
                <a:gd name="T0" fmla="*/ 198 w 205"/>
                <a:gd name="T1" fmla="*/ 25 h 53"/>
                <a:gd name="T2" fmla="*/ 198 w 205"/>
                <a:gd name="T3" fmla="*/ 25 h 53"/>
                <a:gd name="T4" fmla="*/ 110 w 205"/>
                <a:gd name="T5" fmla="*/ 25 h 53"/>
                <a:gd name="T6" fmla="*/ 110 w 205"/>
                <a:gd name="T7" fmla="*/ 22 h 53"/>
                <a:gd name="T8" fmla="*/ 165 w 205"/>
                <a:gd name="T9" fmla="*/ 22 h 53"/>
                <a:gd name="T10" fmla="*/ 165 w 205"/>
                <a:gd name="T11" fmla="*/ 3 h 53"/>
                <a:gd name="T12" fmla="*/ 198 w 205"/>
                <a:gd name="T13" fmla="*/ 3 h 53"/>
                <a:gd name="T14" fmla="*/ 198 w 205"/>
                <a:gd name="T15" fmla="*/ 25 h 53"/>
                <a:gd name="T16" fmla="*/ 198 w 205"/>
                <a:gd name="T17" fmla="*/ 50 h 53"/>
                <a:gd name="T18" fmla="*/ 198 w 205"/>
                <a:gd name="T19" fmla="*/ 50 h 53"/>
                <a:gd name="T20" fmla="*/ 110 w 205"/>
                <a:gd name="T21" fmla="*/ 50 h 53"/>
                <a:gd name="T22" fmla="*/ 110 w 205"/>
                <a:gd name="T23" fmla="*/ 47 h 53"/>
                <a:gd name="T24" fmla="*/ 165 w 205"/>
                <a:gd name="T25" fmla="*/ 47 h 53"/>
                <a:gd name="T26" fmla="*/ 165 w 205"/>
                <a:gd name="T27" fmla="*/ 28 h 53"/>
                <a:gd name="T28" fmla="*/ 198 w 205"/>
                <a:gd name="T29" fmla="*/ 28 h 53"/>
                <a:gd name="T30" fmla="*/ 198 w 205"/>
                <a:gd name="T31" fmla="*/ 50 h 53"/>
                <a:gd name="T32" fmla="*/ 0 w 205"/>
                <a:gd name="T33" fmla="*/ 53 h 53"/>
                <a:gd name="T34" fmla="*/ 0 w 205"/>
                <a:gd name="T35" fmla="*/ 53 h 53"/>
                <a:gd name="T36" fmla="*/ 205 w 205"/>
                <a:gd name="T37" fmla="*/ 53 h 53"/>
                <a:gd name="T38" fmla="*/ 205 w 205"/>
                <a:gd name="T39" fmla="*/ 0 h 53"/>
                <a:gd name="T40" fmla="*/ 0 w 205"/>
                <a:gd name="T41" fmla="*/ 0 h 53"/>
                <a:gd name="T42" fmla="*/ 0 w 205"/>
                <a:gd name="T43" fmla="*/ 5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05" h="53">
                  <a:moveTo>
                    <a:pt x="198" y="25"/>
                  </a:moveTo>
                  <a:lnTo>
                    <a:pt x="198" y="25"/>
                  </a:lnTo>
                  <a:lnTo>
                    <a:pt x="110" y="25"/>
                  </a:lnTo>
                  <a:lnTo>
                    <a:pt x="110" y="22"/>
                  </a:lnTo>
                  <a:lnTo>
                    <a:pt x="165" y="22"/>
                  </a:lnTo>
                  <a:lnTo>
                    <a:pt x="165" y="3"/>
                  </a:lnTo>
                  <a:lnTo>
                    <a:pt x="198" y="3"/>
                  </a:lnTo>
                  <a:lnTo>
                    <a:pt x="198" y="25"/>
                  </a:lnTo>
                  <a:close/>
                  <a:moveTo>
                    <a:pt x="198" y="50"/>
                  </a:moveTo>
                  <a:lnTo>
                    <a:pt x="198" y="50"/>
                  </a:lnTo>
                  <a:lnTo>
                    <a:pt x="110" y="50"/>
                  </a:lnTo>
                  <a:lnTo>
                    <a:pt x="110" y="47"/>
                  </a:lnTo>
                  <a:lnTo>
                    <a:pt x="165" y="47"/>
                  </a:lnTo>
                  <a:lnTo>
                    <a:pt x="165" y="28"/>
                  </a:lnTo>
                  <a:lnTo>
                    <a:pt x="198" y="28"/>
                  </a:lnTo>
                  <a:lnTo>
                    <a:pt x="198" y="50"/>
                  </a:lnTo>
                  <a:close/>
                  <a:moveTo>
                    <a:pt x="0" y="53"/>
                  </a:moveTo>
                  <a:lnTo>
                    <a:pt x="0" y="53"/>
                  </a:lnTo>
                  <a:lnTo>
                    <a:pt x="205" y="53"/>
                  </a:lnTo>
                  <a:lnTo>
                    <a:pt x="205" y="0"/>
                  </a:lnTo>
                  <a:lnTo>
                    <a:pt x="0" y="0"/>
                  </a:lnTo>
                  <a:lnTo>
                    <a:pt x="0" y="53"/>
                  </a:lnTo>
                  <a:close/>
                </a:path>
              </a:pathLst>
            </a:custGeom>
            <a:grpFill/>
            <a:ln w="0">
              <a:noFill/>
              <a:prstDash val="solid"/>
              <a:round/>
              <a:headEnd/>
              <a:tailEnd/>
            </a:ln>
          </p:spPr>
          <p:txBody>
            <a:bodyPr/>
            <a:lstStyle/>
            <a:p>
              <a:pPr defTabSz="543689">
                <a:defRPr/>
              </a:pPr>
              <a:endParaRPr lang="zh-CN" altLang="en-US" sz="3201"/>
            </a:p>
          </p:txBody>
        </p:sp>
        <p:sp>
          <p:nvSpPr>
            <p:cNvPr id="362" name="Freeform 197"/>
            <p:cNvSpPr>
              <a:spLocks/>
            </p:cNvSpPr>
            <p:nvPr/>
          </p:nvSpPr>
          <p:spPr bwMode="auto">
            <a:xfrm>
              <a:off x="4156076" y="1149351"/>
              <a:ext cx="4763" cy="4763"/>
            </a:xfrm>
            <a:custGeom>
              <a:avLst/>
              <a:gdLst>
                <a:gd name="T0" fmla="*/ 5 w 5"/>
                <a:gd name="T1" fmla="*/ 0 h 4"/>
                <a:gd name="T2" fmla="*/ 5 w 5"/>
                <a:gd name="T3" fmla="*/ 0 h 4"/>
                <a:gd name="T4" fmla="*/ 0 w 5"/>
                <a:gd name="T5" fmla="*/ 0 h 4"/>
                <a:gd name="T6" fmla="*/ 0 w 5"/>
                <a:gd name="T7" fmla="*/ 4 h 4"/>
                <a:gd name="T8" fmla="*/ 5 w 5"/>
                <a:gd name="T9" fmla="*/ 4 h 4"/>
                <a:gd name="T10" fmla="*/ 5 w 5"/>
                <a:gd name="T11" fmla="*/ 0 h 4"/>
              </a:gdLst>
              <a:ahLst/>
              <a:cxnLst>
                <a:cxn ang="0">
                  <a:pos x="T0" y="T1"/>
                </a:cxn>
                <a:cxn ang="0">
                  <a:pos x="T2" y="T3"/>
                </a:cxn>
                <a:cxn ang="0">
                  <a:pos x="T4" y="T5"/>
                </a:cxn>
                <a:cxn ang="0">
                  <a:pos x="T6" y="T7"/>
                </a:cxn>
                <a:cxn ang="0">
                  <a:pos x="T8" y="T9"/>
                </a:cxn>
                <a:cxn ang="0">
                  <a:pos x="T10" y="T11"/>
                </a:cxn>
              </a:cxnLst>
              <a:rect l="0" t="0" r="r" b="b"/>
              <a:pathLst>
                <a:path w="5" h="4">
                  <a:moveTo>
                    <a:pt x="5" y="0"/>
                  </a:moveTo>
                  <a:lnTo>
                    <a:pt x="5" y="0"/>
                  </a:lnTo>
                  <a:lnTo>
                    <a:pt x="0" y="0"/>
                  </a:lnTo>
                  <a:lnTo>
                    <a:pt x="0" y="4"/>
                  </a:lnTo>
                  <a:lnTo>
                    <a:pt x="5" y="4"/>
                  </a:lnTo>
                  <a:lnTo>
                    <a:pt x="5" y="0"/>
                  </a:lnTo>
                  <a:close/>
                </a:path>
              </a:pathLst>
            </a:custGeom>
            <a:grpFill/>
            <a:ln w="0">
              <a:noFill/>
              <a:prstDash val="solid"/>
              <a:round/>
              <a:headEnd/>
              <a:tailEnd/>
            </a:ln>
          </p:spPr>
          <p:txBody>
            <a:bodyPr/>
            <a:lstStyle/>
            <a:p>
              <a:pPr defTabSz="543689">
                <a:defRPr/>
              </a:pPr>
              <a:endParaRPr lang="zh-CN" altLang="en-US" sz="3201"/>
            </a:p>
          </p:txBody>
        </p:sp>
        <p:sp>
          <p:nvSpPr>
            <p:cNvPr id="363" name="Freeform 198"/>
            <p:cNvSpPr>
              <a:spLocks/>
            </p:cNvSpPr>
            <p:nvPr/>
          </p:nvSpPr>
          <p:spPr bwMode="auto">
            <a:xfrm>
              <a:off x="4156076" y="1123951"/>
              <a:ext cx="4763" cy="3175"/>
            </a:xfrm>
            <a:custGeom>
              <a:avLst/>
              <a:gdLst>
                <a:gd name="T0" fmla="*/ 5 w 5"/>
                <a:gd name="T1" fmla="*/ 0 h 3"/>
                <a:gd name="T2" fmla="*/ 5 w 5"/>
                <a:gd name="T3" fmla="*/ 0 h 3"/>
                <a:gd name="T4" fmla="*/ 0 w 5"/>
                <a:gd name="T5" fmla="*/ 0 h 3"/>
                <a:gd name="T6" fmla="*/ 0 w 5"/>
                <a:gd name="T7" fmla="*/ 3 h 3"/>
                <a:gd name="T8" fmla="*/ 5 w 5"/>
                <a:gd name="T9" fmla="*/ 3 h 3"/>
                <a:gd name="T10" fmla="*/ 5 w 5"/>
                <a:gd name="T11" fmla="*/ 0 h 3"/>
              </a:gdLst>
              <a:ahLst/>
              <a:cxnLst>
                <a:cxn ang="0">
                  <a:pos x="T0" y="T1"/>
                </a:cxn>
                <a:cxn ang="0">
                  <a:pos x="T2" y="T3"/>
                </a:cxn>
                <a:cxn ang="0">
                  <a:pos x="T4" y="T5"/>
                </a:cxn>
                <a:cxn ang="0">
                  <a:pos x="T6" y="T7"/>
                </a:cxn>
                <a:cxn ang="0">
                  <a:pos x="T8" y="T9"/>
                </a:cxn>
                <a:cxn ang="0">
                  <a:pos x="T10" y="T11"/>
                </a:cxn>
              </a:cxnLst>
              <a:rect l="0" t="0" r="r" b="b"/>
              <a:pathLst>
                <a:path w="5" h="3">
                  <a:moveTo>
                    <a:pt x="5" y="0"/>
                  </a:moveTo>
                  <a:lnTo>
                    <a:pt x="5" y="0"/>
                  </a:lnTo>
                  <a:lnTo>
                    <a:pt x="0" y="0"/>
                  </a:lnTo>
                  <a:lnTo>
                    <a:pt x="0" y="3"/>
                  </a:lnTo>
                  <a:lnTo>
                    <a:pt x="5" y="3"/>
                  </a:lnTo>
                  <a:lnTo>
                    <a:pt x="5" y="0"/>
                  </a:lnTo>
                  <a:close/>
                </a:path>
              </a:pathLst>
            </a:custGeom>
            <a:grpFill/>
            <a:ln w="0">
              <a:noFill/>
              <a:prstDash val="solid"/>
              <a:round/>
              <a:headEnd/>
              <a:tailEnd/>
            </a:ln>
          </p:spPr>
          <p:txBody>
            <a:bodyPr/>
            <a:lstStyle/>
            <a:p>
              <a:pPr defTabSz="543689">
                <a:defRPr/>
              </a:pPr>
              <a:endParaRPr lang="zh-CN" altLang="en-US" sz="3201"/>
            </a:p>
          </p:txBody>
        </p:sp>
        <p:sp>
          <p:nvSpPr>
            <p:cNvPr id="364" name="Freeform 199"/>
            <p:cNvSpPr>
              <a:spLocks/>
            </p:cNvSpPr>
            <p:nvPr/>
          </p:nvSpPr>
          <p:spPr bwMode="auto">
            <a:xfrm>
              <a:off x="4156076" y="1144589"/>
              <a:ext cx="4763" cy="3175"/>
            </a:xfrm>
            <a:custGeom>
              <a:avLst/>
              <a:gdLst>
                <a:gd name="T0" fmla="*/ 5 w 5"/>
                <a:gd name="T1" fmla="*/ 0 h 4"/>
                <a:gd name="T2" fmla="*/ 5 w 5"/>
                <a:gd name="T3" fmla="*/ 0 h 4"/>
                <a:gd name="T4" fmla="*/ 0 w 5"/>
                <a:gd name="T5" fmla="*/ 0 h 4"/>
                <a:gd name="T6" fmla="*/ 0 w 5"/>
                <a:gd name="T7" fmla="*/ 4 h 4"/>
                <a:gd name="T8" fmla="*/ 5 w 5"/>
                <a:gd name="T9" fmla="*/ 4 h 4"/>
                <a:gd name="T10" fmla="*/ 5 w 5"/>
                <a:gd name="T11" fmla="*/ 0 h 4"/>
              </a:gdLst>
              <a:ahLst/>
              <a:cxnLst>
                <a:cxn ang="0">
                  <a:pos x="T0" y="T1"/>
                </a:cxn>
                <a:cxn ang="0">
                  <a:pos x="T2" y="T3"/>
                </a:cxn>
                <a:cxn ang="0">
                  <a:pos x="T4" y="T5"/>
                </a:cxn>
                <a:cxn ang="0">
                  <a:pos x="T6" y="T7"/>
                </a:cxn>
                <a:cxn ang="0">
                  <a:pos x="T8" y="T9"/>
                </a:cxn>
                <a:cxn ang="0">
                  <a:pos x="T10" y="T11"/>
                </a:cxn>
              </a:cxnLst>
              <a:rect l="0" t="0" r="r" b="b"/>
              <a:pathLst>
                <a:path w="5" h="4">
                  <a:moveTo>
                    <a:pt x="5" y="0"/>
                  </a:moveTo>
                  <a:lnTo>
                    <a:pt x="5" y="0"/>
                  </a:lnTo>
                  <a:lnTo>
                    <a:pt x="0" y="0"/>
                  </a:lnTo>
                  <a:lnTo>
                    <a:pt x="0" y="4"/>
                  </a:lnTo>
                  <a:lnTo>
                    <a:pt x="5" y="4"/>
                  </a:lnTo>
                  <a:lnTo>
                    <a:pt x="5" y="0"/>
                  </a:lnTo>
                  <a:close/>
                </a:path>
              </a:pathLst>
            </a:custGeom>
            <a:grpFill/>
            <a:ln w="0">
              <a:noFill/>
              <a:prstDash val="solid"/>
              <a:round/>
              <a:headEnd/>
              <a:tailEnd/>
            </a:ln>
          </p:spPr>
          <p:txBody>
            <a:bodyPr/>
            <a:lstStyle/>
            <a:p>
              <a:pPr defTabSz="543689">
                <a:defRPr/>
              </a:pPr>
              <a:endParaRPr lang="zh-CN" altLang="en-US" sz="3201"/>
            </a:p>
          </p:txBody>
        </p:sp>
        <p:sp>
          <p:nvSpPr>
            <p:cNvPr id="365" name="Freeform 200"/>
            <p:cNvSpPr>
              <a:spLocks/>
            </p:cNvSpPr>
            <p:nvPr/>
          </p:nvSpPr>
          <p:spPr bwMode="auto">
            <a:xfrm>
              <a:off x="4156076" y="1155701"/>
              <a:ext cx="4763" cy="3175"/>
            </a:xfrm>
            <a:custGeom>
              <a:avLst/>
              <a:gdLst>
                <a:gd name="T0" fmla="*/ 5 w 5"/>
                <a:gd name="T1" fmla="*/ 0 h 4"/>
                <a:gd name="T2" fmla="*/ 5 w 5"/>
                <a:gd name="T3" fmla="*/ 0 h 4"/>
                <a:gd name="T4" fmla="*/ 0 w 5"/>
                <a:gd name="T5" fmla="*/ 0 h 4"/>
                <a:gd name="T6" fmla="*/ 0 w 5"/>
                <a:gd name="T7" fmla="*/ 4 h 4"/>
                <a:gd name="T8" fmla="*/ 5 w 5"/>
                <a:gd name="T9" fmla="*/ 4 h 4"/>
                <a:gd name="T10" fmla="*/ 5 w 5"/>
                <a:gd name="T11" fmla="*/ 0 h 4"/>
              </a:gdLst>
              <a:ahLst/>
              <a:cxnLst>
                <a:cxn ang="0">
                  <a:pos x="T0" y="T1"/>
                </a:cxn>
                <a:cxn ang="0">
                  <a:pos x="T2" y="T3"/>
                </a:cxn>
                <a:cxn ang="0">
                  <a:pos x="T4" y="T5"/>
                </a:cxn>
                <a:cxn ang="0">
                  <a:pos x="T6" y="T7"/>
                </a:cxn>
                <a:cxn ang="0">
                  <a:pos x="T8" y="T9"/>
                </a:cxn>
                <a:cxn ang="0">
                  <a:pos x="T10" y="T11"/>
                </a:cxn>
              </a:cxnLst>
              <a:rect l="0" t="0" r="r" b="b"/>
              <a:pathLst>
                <a:path w="5" h="4">
                  <a:moveTo>
                    <a:pt x="5" y="0"/>
                  </a:moveTo>
                  <a:lnTo>
                    <a:pt x="5" y="0"/>
                  </a:lnTo>
                  <a:lnTo>
                    <a:pt x="0" y="0"/>
                  </a:lnTo>
                  <a:lnTo>
                    <a:pt x="0" y="4"/>
                  </a:lnTo>
                  <a:lnTo>
                    <a:pt x="5" y="4"/>
                  </a:lnTo>
                  <a:lnTo>
                    <a:pt x="5" y="0"/>
                  </a:lnTo>
                  <a:close/>
                </a:path>
              </a:pathLst>
            </a:custGeom>
            <a:grpFill/>
            <a:ln w="0">
              <a:noFill/>
              <a:prstDash val="solid"/>
              <a:round/>
              <a:headEnd/>
              <a:tailEnd/>
            </a:ln>
          </p:spPr>
          <p:txBody>
            <a:bodyPr/>
            <a:lstStyle/>
            <a:p>
              <a:pPr defTabSz="543689">
                <a:defRPr/>
              </a:pPr>
              <a:endParaRPr lang="zh-CN" altLang="en-US" sz="3201"/>
            </a:p>
          </p:txBody>
        </p:sp>
        <p:sp>
          <p:nvSpPr>
            <p:cNvPr id="366" name="Freeform 201"/>
            <p:cNvSpPr>
              <a:spLocks/>
            </p:cNvSpPr>
            <p:nvPr/>
          </p:nvSpPr>
          <p:spPr bwMode="auto">
            <a:xfrm>
              <a:off x="4156076" y="1128714"/>
              <a:ext cx="4763" cy="3175"/>
            </a:xfrm>
            <a:custGeom>
              <a:avLst/>
              <a:gdLst>
                <a:gd name="T0" fmla="*/ 5 w 5"/>
                <a:gd name="T1" fmla="*/ 0 h 4"/>
                <a:gd name="T2" fmla="*/ 5 w 5"/>
                <a:gd name="T3" fmla="*/ 0 h 4"/>
                <a:gd name="T4" fmla="*/ 0 w 5"/>
                <a:gd name="T5" fmla="*/ 0 h 4"/>
                <a:gd name="T6" fmla="*/ 0 w 5"/>
                <a:gd name="T7" fmla="*/ 4 h 4"/>
                <a:gd name="T8" fmla="*/ 5 w 5"/>
                <a:gd name="T9" fmla="*/ 4 h 4"/>
                <a:gd name="T10" fmla="*/ 5 w 5"/>
                <a:gd name="T11" fmla="*/ 0 h 4"/>
              </a:gdLst>
              <a:ahLst/>
              <a:cxnLst>
                <a:cxn ang="0">
                  <a:pos x="T0" y="T1"/>
                </a:cxn>
                <a:cxn ang="0">
                  <a:pos x="T2" y="T3"/>
                </a:cxn>
                <a:cxn ang="0">
                  <a:pos x="T4" y="T5"/>
                </a:cxn>
                <a:cxn ang="0">
                  <a:pos x="T6" y="T7"/>
                </a:cxn>
                <a:cxn ang="0">
                  <a:pos x="T8" y="T9"/>
                </a:cxn>
                <a:cxn ang="0">
                  <a:pos x="T10" y="T11"/>
                </a:cxn>
              </a:cxnLst>
              <a:rect l="0" t="0" r="r" b="b"/>
              <a:pathLst>
                <a:path w="5" h="4">
                  <a:moveTo>
                    <a:pt x="5" y="0"/>
                  </a:moveTo>
                  <a:lnTo>
                    <a:pt x="5" y="0"/>
                  </a:lnTo>
                  <a:lnTo>
                    <a:pt x="0" y="0"/>
                  </a:lnTo>
                  <a:lnTo>
                    <a:pt x="0" y="4"/>
                  </a:lnTo>
                  <a:lnTo>
                    <a:pt x="5" y="4"/>
                  </a:lnTo>
                  <a:lnTo>
                    <a:pt x="5" y="0"/>
                  </a:lnTo>
                  <a:close/>
                </a:path>
              </a:pathLst>
            </a:custGeom>
            <a:grpFill/>
            <a:ln w="0">
              <a:noFill/>
              <a:prstDash val="solid"/>
              <a:round/>
              <a:headEnd/>
              <a:tailEnd/>
            </a:ln>
          </p:spPr>
          <p:txBody>
            <a:bodyPr/>
            <a:lstStyle/>
            <a:p>
              <a:pPr defTabSz="543689">
                <a:defRPr/>
              </a:pPr>
              <a:endParaRPr lang="zh-CN" altLang="en-US" sz="3201"/>
            </a:p>
          </p:txBody>
        </p:sp>
        <p:sp>
          <p:nvSpPr>
            <p:cNvPr id="367" name="Freeform 202"/>
            <p:cNvSpPr>
              <a:spLocks/>
            </p:cNvSpPr>
            <p:nvPr/>
          </p:nvSpPr>
          <p:spPr bwMode="auto">
            <a:xfrm>
              <a:off x="4156076" y="1133476"/>
              <a:ext cx="4763" cy="3175"/>
            </a:xfrm>
            <a:custGeom>
              <a:avLst/>
              <a:gdLst>
                <a:gd name="T0" fmla="*/ 5 w 5"/>
                <a:gd name="T1" fmla="*/ 0 h 4"/>
                <a:gd name="T2" fmla="*/ 5 w 5"/>
                <a:gd name="T3" fmla="*/ 0 h 4"/>
                <a:gd name="T4" fmla="*/ 0 w 5"/>
                <a:gd name="T5" fmla="*/ 0 h 4"/>
                <a:gd name="T6" fmla="*/ 0 w 5"/>
                <a:gd name="T7" fmla="*/ 4 h 4"/>
                <a:gd name="T8" fmla="*/ 5 w 5"/>
                <a:gd name="T9" fmla="*/ 4 h 4"/>
                <a:gd name="T10" fmla="*/ 5 w 5"/>
                <a:gd name="T11" fmla="*/ 0 h 4"/>
              </a:gdLst>
              <a:ahLst/>
              <a:cxnLst>
                <a:cxn ang="0">
                  <a:pos x="T0" y="T1"/>
                </a:cxn>
                <a:cxn ang="0">
                  <a:pos x="T2" y="T3"/>
                </a:cxn>
                <a:cxn ang="0">
                  <a:pos x="T4" y="T5"/>
                </a:cxn>
                <a:cxn ang="0">
                  <a:pos x="T6" y="T7"/>
                </a:cxn>
                <a:cxn ang="0">
                  <a:pos x="T8" y="T9"/>
                </a:cxn>
                <a:cxn ang="0">
                  <a:pos x="T10" y="T11"/>
                </a:cxn>
              </a:cxnLst>
              <a:rect l="0" t="0" r="r" b="b"/>
              <a:pathLst>
                <a:path w="5" h="4">
                  <a:moveTo>
                    <a:pt x="5" y="0"/>
                  </a:moveTo>
                  <a:lnTo>
                    <a:pt x="5" y="0"/>
                  </a:lnTo>
                  <a:lnTo>
                    <a:pt x="0" y="0"/>
                  </a:lnTo>
                  <a:lnTo>
                    <a:pt x="0" y="4"/>
                  </a:lnTo>
                  <a:lnTo>
                    <a:pt x="5" y="4"/>
                  </a:lnTo>
                  <a:lnTo>
                    <a:pt x="5" y="0"/>
                  </a:lnTo>
                  <a:close/>
                </a:path>
              </a:pathLst>
            </a:custGeom>
            <a:grpFill/>
            <a:ln w="0">
              <a:noFill/>
              <a:prstDash val="solid"/>
              <a:round/>
              <a:headEnd/>
              <a:tailEnd/>
            </a:ln>
          </p:spPr>
          <p:txBody>
            <a:bodyPr/>
            <a:lstStyle/>
            <a:p>
              <a:pPr defTabSz="543689">
                <a:defRPr/>
              </a:pPr>
              <a:endParaRPr lang="zh-CN" altLang="en-US" sz="3201"/>
            </a:p>
          </p:txBody>
        </p:sp>
        <p:sp>
          <p:nvSpPr>
            <p:cNvPr id="368" name="Freeform 203"/>
            <p:cNvSpPr>
              <a:spLocks noEditPoints="1"/>
            </p:cNvSpPr>
            <p:nvPr/>
          </p:nvSpPr>
          <p:spPr bwMode="auto">
            <a:xfrm>
              <a:off x="4013201" y="1119189"/>
              <a:ext cx="174625" cy="46038"/>
            </a:xfrm>
            <a:custGeom>
              <a:avLst/>
              <a:gdLst>
                <a:gd name="T0" fmla="*/ 198 w 204"/>
                <a:gd name="T1" fmla="*/ 25 h 53"/>
                <a:gd name="T2" fmla="*/ 198 w 204"/>
                <a:gd name="T3" fmla="*/ 25 h 53"/>
                <a:gd name="T4" fmla="*/ 110 w 204"/>
                <a:gd name="T5" fmla="*/ 25 h 53"/>
                <a:gd name="T6" fmla="*/ 110 w 204"/>
                <a:gd name="T7" fmla="*/ 22 h 53"/>
                <a:gd name="T8" fmla="*/ 164 w 204"/>
                <a:gd name="T9" fmla="*/ 22 h 53"/>
                <a:gd name="T10" fmla="*/ 164 w 204"/>
                <a:gd name="T11" fmla="*/ 3 h 53"/>
                <a:gd name="T12" fmla="*/ 198 w 204"/>
                <a:gd name="T13" fmla="*/ 3 h 53"/>
                <a:gd name="T14" fmla="*/ 198 w 204"/>
                <a:gd name="T15" fmla="*/ 25 h 53"/>
                <a:gd name="T16" fmla="*/ 198 w 204"/>
                <a:gd name="T17" fmla="*/ 50 h 53"/>
                <a:gd name="T18" fmla="*/ 198 w 204"/>
                <a:gd name="T19" fmla="*/ 50 h 53"/>
                <a:gd name="T20" fmla="*/ 110 w 204"/>
                <a:gd name="T21" fmla="*/ 50 h 53"/>
                <a:gd name="T22" fmla="*/ 110 w 204"/>
                <a:gd name="T23" fmla="*/ 47 h 53"/>
                <a:gd name="T24" fmla="*/ 164 w 204"/>
                <a:gd name="T25" fmla="*/ 47 h 53"/>
                <a:gd name="T26" fmla="*/ 164 w 204"/>
                <a:gd name="T27" fmla="*/ 28 h 53"/>
                <a:gd name="T28" fmla="*/ 198 w 204"/>
                <a:gd name="T29" fmla="*/ 28 h 53"/>
                <a:gd name="T30" fmla="*/ 198 w 204"/>
                <a:gd name="T31" fmla="*/ 50 h 53"/>
                <a:gd name="T32" fmla="*/ 0 w 204"/>
                <a:gd name="T33" fmla="*/ 53 h 53"/>
                <a:gd name="T34" fmla="*/ 0 w 204"/>
                <a:gd name="T35" fmla="*/ 53 h 53"/>
                <a:gd name="T36" fmla="*/ 204 w 204"/>
                <a:gd name="T37" fmla="*/ 53 h 53"/>
                <a:gd name="T38" fmla="*/ 204 w 204"/>
                <a:gd name="T39" fmla="*/ 0 h 53"/>
                <a:gd name="T40" fmla="*/ 0 w 204"/>
                <a:gd name="T41" fmla="*/ 0 h 53"/>
                <a:gd name="T42" fmla="*/ 0 w 204"/>
                <a:gd name="T43" fmla="*/ 5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04" h="53">
                  <a:moveTo>
                    <a:pt x="198" y="25"/>
                  </a:moveTo>
                  <a:lnTo>
                    <a:pt x="198" y="25"/>
                  </a:lnTo>
                  <a:lnTo>
                    <a:pt x="110" y="25"/>
                  </a:lnTo>
                  <a:lnTo>
                    <a:pt x="110" y="22"/>
                  </a:lnTo>
                  <a:lnTo>
                    <a:pt x="164" y="22"/>
                  </a:lnTo>
                  <a:lnTo>
                    <a:pt x="164" y="3"/>
                  </a:lnTo>
                  <a:lnTo>
                    <a:pt x="198" y="3"/>
                  </a:lnTo>
                  <a:lnTo>
                    <a:pt x="198" y="25"/>
                  </a:lnTo>
                  <a:close/>
                  <a:moveTo>
                    <a:pt x="198" y="50"/>
                  </a:moveTo>
                  <a:lnTo>
                    <a:pt x="198" y="50"/>
                  </a:lnTo>
                  <a:lnTo>
                    <a:pt x="110" y="50"/>
                  </a:lnTo>
                  <a:lnTo>
                    <a:pt x="110" y="47"/>
                  </a:lnTo>
                  <a:lnTo>
                    <a:pt x="164" y="47"/>
                  </a:lnTo>
                  <a:lnTo>
                    <a:pt x="164" y="28"/>
                  </a:lnTo>
                  <a:lnTo>
                    <a:pt x="198" y="28"/>
                  </a:lnTo>
                  <a:lnTo>
                    <a:pt x="198" y="50"/>
                  </a:lnTo>
                  <a:close/>
                  <a:moveTo>
                    <a:pt x="0" y="53"/>
                  </a:moveTo>
                  <a:lnTo>
                    <a:pt x="0" y="53"/>
                  </a:lnTo>
                  <a:lnTo>
                    <a:pt x="204" y="53"/>
                  </a:lnTo>
                  <a:lnTo>
                    <a:pt x="204" y="0"/>
                  </a:lnTo>
                  <a:lnTo>
                    <a:pt x="0" y="0"/>
                  </a:lnTo>
                  <a:lnTo>
                    <a:pt x="0" y="53"/>
                  </a:lnTo>
                  <a:close/>
                </a:path>
              </a:pathLst>
            </a:custGeom>
            <a:grpFill/>
            <a:ln w="0">
              <a:noFill/>
              <a:prstDash val="solid"/>
              <a:round/>
              <a:headEnd/>
              <a:tailEnd/>
            </a:ln>
          </p:spPr>
          <p:txBody>
            <a:bodyPr/>
            <a:lstStyle/>
            <a:p>
              <a:pPr defTabSz="543689">
                <a:defRPr/>
              </a:pPr>
              <a:endParaRPr lang="zh-CN" altLang="en-US" sz="3201"/>
            </a:p>
          </p:txBody>
        </p:sp>
      </p:grpSp>
      <p:grpSp>
        <p:nvGrpSpPr>
          <p:cNvPr id="369" name="组合 18398"/>
          <p:cNvGrpSpPr/>
          <p:nvPr/>
        </p:nvGrpSpPr>
        <p:grpSpPr>
          <a:xfrm>
            <a:off x="10770335" y="4782989"/>
            <a:ext cx="548263" cy="563274"/>
            <a:chOff x="3794126" y="714376"/>
            <a:chExt cx="431800" cy="512763"/>
          </a:xfrm>
          <a:solidFill>
            <a:srgbClr val="3C3C3B"/>
          </a:solidFill>
        </p:grpSpPr>
        <p:sp>
          <p:nvSpPr>
            <p:cNvPr id="370" name="Freeform 85"/>
            <p:cNvSpPr>
              <a:spLocks/>
            </p:cNvSpPr>
            <p:nvPr/>
          </p:nvSpPr>
          <p:spPr bwMode="auto">
            <a:xfrm>
              <a:off x="3794126" y="714376"/>
              <a:ext cx="431800" cy="500063"/>
            </a:xfrm>
            <a:custGeom>
              <a:avLst/>
              <a:gdLst>
                <a:gd name="T0" fmla="*/ 498 w 508"/>
                <a:gd name="T1" fmla="*/ 586 h 586"/>
                <a:gd name="T2" fmla="*/ 498 w 508"/>
                <a:gd name="T3" fmla="*/ 586 h 586"/>
                <a:gd name="T4" fmla="*/ 390 w 508"/>
                <a:gd name="T5" fmla="*/ 586 h 586"/>
                <a:gd name="T6" fmla="*/ 390 w 508"/>
                <a:gd name="T7" fmla="*/ 566 h 586"/>
                <a:gd name="T8" fmla="*/ 488 w 508"/>
                <a:gd name="T9" fmla="*/ 566 h 586"/>
                <a:gd name="T10" fmla="*/ 488 w 508"/>
                <a:gd name="T11" fmla="*/ 20 h 586"/>
                <a:gd name="T12" fmla="*/ 20 w 508"/>
                <a:gd name="T13" fmla="*/ 20 h 586"/>
                <a:gd name="T14" fmla="*/ 20 w 508"/>
                <a:gd name="T15" fmla="*/ 566 h 586"/>
                <a:gd name="T16" fmla="*/ 344 w 508"/>
                <a:gd name="T17" fmla="*/ 566 h 586"/>
                <a:gd name="T18" fmla="*/ 344 w 508"/>
                <a:gd name="T19" fmla="*/ 586 h 586"/>
                <a:gd name="T20" fmla="*/ 10 w 508"/>
                <a:gd name="T21" fmla="*/ 586 h 586"/>
                <a:gd name="T22" fmla="*/ 0 w 508"/>
                <a:gd name="T23" fmla="*/ 576 h 586"/>
                <a:gd name="T24" fmla="*/ 0 w 508"/>
                <a:gd name="T25" fmla="*/ 10 h 586"/>
                <a:gd name="T26" fmla="*/ 10 w 508"/>
                <a:gd name="T27" fmla="*/ 0 h 586"/>
                <a:gd name="T28" fmla="*/ 498 w 508"/>
                <a:gd name="T29" fmla="*/ 0 h 586"/>
                <a:gd name="T30" fmla="*/ 508 w 508"/>
                <a:gd name="T31" fmla="*/ 10 h 586"/>
                <a:gd name="T32" fmla="*/ 508 w 508"/>
                <a:gd name="T33" fmla="*/ 576 h 586"/>
                <a:gd name="T34" fmla="*/ 498 w 508"/>
                <a:gd name="T35" fmla="*/ 586 h 5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08" h="586">
                  <a:moveTo>
                    <a:pt x="498" y="586"/>
                  </a:moveTo>
                  <a:lnTo>
                    <a:pt x="498" y="586"/>
                  </a:lnTo>
                  <a:lnTo>
                    <a:pt x="390" y="586"/>
                  </a:lnTo>
                  <a:lnTo>
                    <a:pt x="390" y="566"/>
                  </a:lnTo>
                  <a:lnTo>
                    <a:pt x="488" y="566"/>
                  </a:lnTo>
                  <a:lnTo>
                    <a:pt x="488" y="20"/>
                  </a:lnTo>
                  <a:lnTo>
                    <a:pt x="20" y="20"/>
                  </a:lnTo>
                  <a:lnTo>
                    <a:pt x="20" y="566"/>
                  </a:lnTo>
                  <a:lnTo>
                    <a:pt x="344" y="566"/>
                  </a:lnTo>
                  <a:lnTo>
                    <a:pt x="344" y="586"/>
                  </a:lnTo>
                  <a:lnTo>
                    <a:pt x="10" y="586"/>
                  </a:lnTo>
                  <a:cubicBezTo>
                    <a:pt x="4" y="586"/>
                    <a:pt x="0" y="581"/>
                    <a:pt x="0" y="576"/>
                  </a:cubicBezTo>
                  <a:lnTo>
                    <a:pt x="0" y="10"/>
                  </a:lnTo>
                  <a:cubicBezTo>
                    <a:pt x="0" y="5"/>
                    <a:pt x="4" y="0"/>
                    <a:pt x="10" y="0"/>
                  </a:cubicBezTo>
                  <a:lnTo>
                    <a:pt x="498" y="0"/>
                  </a:lnTo>
                  <a:cubicBezTo>
                    <a:pt x="503" y="0"/>
                    <a:pt x="508" y="5"/>
                    <a:pt x="508" y="10"/>
                  </a:cubicBezTo>
                  <a:lnTo>
                    <a:pt x="508" y="576"/>
                  </a:lnTo>
                  <a:cubicBezTo>
                    <a:pt x="508" y="581"/>
                    <a:pt x="503" y="586"/>
                    <a:pt x="498" y="586"/>
                  </a:cubicBezTo>
                  <a:close/>
                </a:path>
              </a:pathLst>
            </a:custGeom>
            <a:grpFill/>
            <a:ln w="0">
              <a:noFill/>
              <a:prstDash val="solid"/>
              <a:round/>
              <a:headEnd/>
              <a:tailEnd/>
            </a:ln>
          </p:spPr>
          <p:txBody>
            <a:bodyPr/>
            <a:lstStyle/>
            <a:p>
              <a:pPr defTabSz="543689">
                <a:defRPr/>
              </a:pPr>
              <a:endParaRPr lang="zh-CN" altLang="en-US" sz="3201"/>
            </a:p>
          </p:txBody>
        </p:sp>
        <p:sp>
          <p:nvSpPr>
            <p:cNvPr id="371" name="Freeform 86"/>
            <p:cNvSpPr>
              <a:spLocks/>
            </p:cNvSpPr>
            <p:nvPr/>
          </p:nvSpPr>
          <p:spPr bwMode="auto">
            <a:xfrm>
              <a:off x="3825876" y="1173164"/>
              <a:ext cx="368300" cy="1588"/>
            </a:xfrm>
            <a:custGeom>
              <a:avLst/>
              <a:gdLst>
                <a:gd name="T0" fmla="*/ 433 w 433"/>
                <a:gd name="T1" fmla="*/ 2 h 2"/>
                <a:gd name="T2" fmla="*/ 433 w 433"/>
                <a:gd name="T3" fmla="*/ 2 h 2"/>
                <a:gd name="T4" fmla="*/ 0 w 433"/>
                <a:gd name="T5" fmla="*/ 2 h 2"/>
                <a:gd name="T6" fmla="*/ 0 w 433"/>
                <a:gd name="T7" fmla="*/ 0 h 2"/>
                <a:gd name="T8" fmla="*/ 433 w 433"/>
                <a:gd name="T9" fmla="*/ 0 h 2"/>
                <a:gd name="T10" fmla="*/ 433 w 433"/>
                <a:gd name="T11" fmla="*/ 2 h 2"/>
              </a:gdLst>
              <a:ahLst/>
              <a:cxnLst>
                <a:cxn ang="0">
                  <a:pos x="T0" y="T1"/>
                </a:cxn>
                <a:cxn ang="0">
                  <a:pos x="T2" y="T3"/>
                </a:cxn>
                <a:cxn ang="0">
                  <a:pos x="T4" y="T5"/>
                </a:cxn>
                <a:cxn ang="0">
                  <a:pos x="T6" y="T7"/>
                </a:cxn>
                <a:cxn ang="0">
                  <a:pos x="T8" y="T9"/>
                </a:cxn>
                <a:cxn ang="0">
                  <a:pos x="T10" y="T11"/>
                </a:cxn>
              </a:cxnLst>
              <a:rect l="0" t="0" r="r" b="b"/>
              <a:pathLst>
                <a:path w="433" h="2">
                  <a:moveTo>
                    <a:pt x="433" y="2"/>
                  </a:moveTo>
                  <a:lnTo>
                    <a:pt x="433" y="2"/>
                  </a:lnTo>
                  <a:lnTo>
                    <a:pt x="0" y="2"/>
                  </a:lnTo>
                  <a:lnTo>
                    <a:pt x="0" y="0"/>
                  </a:lnTo>
                  <a:lnTo>
                    <a:pt x="433" y="0"/>
                  </a:lnTo>
                  <a:lnTo>
                    <a:pt x="433" y="2"/>
                  </a:lnTo>
                  <a:close/>
                </a:path>
              </a:pathLst>
            </a:custGeom>
            <a:grpFill/>
            <a:ln w="0">
              <a:noFill/>
              <a:prstDash val="solid"/>
              <a:round/>
              <a:headEnd/>
              <a:tailEnd/>
            </a:ln>
          </p:spPr>
          <p:txBody>
            <a:bodyPr/>
            <a:lstStyle/>
            <a:p>
              <a:pPr defTabSz="543689">
                <a:defRPr/>
              </a:pPr>
              <a:endParaRPr lang="zh-CN" altLang="en-US" sz="3201"/>
            </a:p>
          </p:txBody>
        </p:sp>
        <p:sp>
          <p:nvSpPr>
            <p:cNvPr id="372" name="Freeform 87"/>
            <p:cNvSpPr>
              <a:spLocks/>
            </p:cNvSpPr>
            <p:nvPr/>
          </p:nvSpPr>
          <p:spPr bwMode="auto">
            <a:xfrm>
              <a:off x="3825876" y="739776"/>
              <a:ext cx="368300" cy="3175"/>
            </a:xfrm>
            <a:custGeom>
              <a:avLst/>
              <a:gdLst>
                <a:gd name="T0" fmla="*/ 433 w 433"/>
                <a:gd name="T1" fmla="*/ 3 h 3"/>
                <a:gd name="T2" fmla="*/ 433 w 433"/>
                <a:gd name="T3" fmla="*/ 3 h 3"/>
                <a:gd name="T4" fmla="*/ 0 w 433"/>
                <a:gd name="T5" fmla="*/ 3 h 3"/>
                <a:gd name="T6" fmla="*/ 0 w 433"/>
                <a:gd name="T7" fmla="*/ 0 h 3"/>
                <a:gd name="T8" fmla="*/ 433 w 433"/>
                <a:gd name="T9" fmla="*/ 0 h 3"/>
                <a:gd name="T10" fmla="*/ 433 w 433"/>
                <a:gd name="T11" fmla="*/ 3 h 3"/>
              </a:gdLst>
              <a:ahLst/>
              <a:cxnLst>
                <a:cxn ang="0">
                  <a:pos x="T0" y="T1"/>
                </a:cxn>
                <a:cxn ang="0">
                  <a:pos x="T2" y="T3"/>
                </a:cxn>
                <a:cxn ang="0">
                  <a:pos x="T4" y="T5"/>
                </a:cxn>
                <a:cxn ang="0">
                  <a:pos x="T6" y="T7"/>
                </a:cxn>
                <a:cxn ang="0">
                  <a:pos x="T8" y="T9"/>
                </a:cxn>
                <a:cxn ang="0">
                  <a:pos x="T10" y="T11"/>
                </a:cxn>
              </a:cxnLst>
              <a:rect l="0" t="0" r="r" b="b"/>
              <a:pathLst>
                <a:path w="433" h="3">
                  <a:moveTo>
                    <a:pt x="433" y="3"/>
                  </a:moveTo>
                  <a:lnTo>
                    <a:pt x="433" y="3"/>
                  </a:lnTo>
                  <a:lnTo>
                    <a:pt x="0" y="3"/>
                  </a:lnTo>
                  <a:lnTo>
                    <a:pt x="0" y="0"/>
                  </a:lnTo>
                  <a:lnTo>
                    <a:pt x="433" y="0"/>
                  </a:lnTo>
                  <a:lnTo>
                    <a:pt x="433" y="3"/>
                  </a:lnTo>
                  <a:close/>
                </a:path>
              </a:pathLst>
            </a:custGeom>
            <a:grpFill/>
            <a:ln w="0">
              <a:noFill/>
              <a:prstDash val="solid"/>
              <a:round/>
              <a:headEnd/>
              <a:tailEnd/>
            </a:ln>
          </p:spPr>
          <p:txBody>
            <a:bodyPr/>
            <a:lstStyle/>
            <a:p>
              <a:pPr defTabSz="543689">
                <a:defRPr/>
              </a:pPr>
              <a:endParaRPr lang="zh-CN" altLang="en-US" sz="3201"/>
            </a:p>
          </p:txBody>
        </p:sp>
        <p:sp>
          <p:nvSpPr>
            <p:cNvPr id="373" name="Freeform 88"/>
            <p:cNvSpPr>
              <a:spLocks/>
            </p:cNvSpPr>
            <p:nvPr/>
          </p:nvSpPr>
          <p:spPr bwMode="auto">
            <a:xfrm>
              <a:off x="3824288" y="723901"/>
              <a:ext cx="1588" cy="481013"/>
            </a:xfrm>
            <a:custGeom>
              <a:avLst/>
              <a:gdLst>
                <a:gd name="T0" fmla="*/ 2 w 2"/>
                <a:gd name="T1" fmla="*/ 566 h 566"/>
                <a:gd name="T2" fmla="*/ 2 w 2"/>
                <a:gd name="T3" fmla="*/ 566 h 566"/>
                <a:gd name="T4" fmla="*/ 0 w 2"/>
                <a:gd name="T5" fmla="*/ 566 h 566"/>
                <a:gd name="T6" fmla="*/ 0 w 2"/>
                <a:gd name="T7" fmla="*/ 0 h 566"/>
                <a:gd name="T8" fmla="*/ 2 w 2"/>
                <a:gd name="T9" fmla="*/ 0 h 566"/>
                <a:gd name="T10" fmla="*/ 2 w 2"/>
                <a:gd name="T11" fmla="*/ 566 h 566"/>
              </a:gdLst>
              <a:ahLst/>
              <a:cxnLst>
                <a:cxn ang="0">
                  <a:pos x="T0" y="T1"/>
                </a:cxn>
                <a:cxn ang="0">
                  <a:pos x="T2" y="T3"/>
                </a:cxn>
                <a:cxn ang="0">
                  <a:pos x="T4" y="T5"/>
                </a:cxn>
                <a:cxn ang="0">
                  <a:pos x="T6" y="T7"/>
                </a:cxn>
                <a:cxn ang="0">
                  <a:pos x="T8" y="T9"/>
                </a:cxn>
                <a:cxn ang="0">
                  <a:pos x="T10" y="T11"/>
                </a:cxn>
              </a:cxnLst>
              <a:rect l="0" t="0" r="r" b="b"/>
              <a:pathLst>
                <a:path w="2" h="566">
                  <a:moveTo>
                    <a:pt x="2" y="566"/>
                  </a:moveTo>
                  <a:lnTo>
                    <a:pt x="2" y="566"/>
                  </a:lnTo>
                  <a:lnTo>
                    <a:pt x="0" y="566"/>
                  </a:lnTo>
                  <a:lnTo>
                    <a:pt x="0" y="0"/>
                  </a:lnTo>
                  <a:lnTo>
                    <a:pt x="2" y="0"/>
                  </a:lnTo>
                  <a:lnTo>
                    <a:pt x="2" y="566"/>
                  </a:lnTo>
                  <a:close/>
                </a:path>
              </a:pathLst>
            </a:custGeom>
            <a:grpFill/>
            <a:ln w="0">
              <a:noFill/>
              <a:prstDash val="solid"/>
              <a:round/>
              <a:headEnd/>
              <a:tailEnd/>
            </a:ln>
          </p:spPr>
          <p:txBody>
            <a:bodyPr/>
            <a:lstStyle/>
            <a:p>
              <a:pPr defTabSz="543689">
                <a:defRPr/>
              </a:pPr>
              <a:endParaRPr lang="zh-CN" altLang="en-US" sz="3201"/>
            </a:p>
          </p:txBody>
        </p:sp>
        <p:sp>
          <p:nvSpPr>
            <p:cNvPr id="374" name="Freeform 89"/>
            <p:cNvSpPr>
              <a:spLocks/>
            </p:cNvSpPr>
            <p:nvPr/>
          </p:nvSpPr>
          <p:spPr bwMode="auto">
            <a:xfrm>
              <a:off x="4194176" y="723901"/>
              <a:ext cx="3175" cy="481013"/>
            </a:xfrm>
            <a:custGeom>
              <a:avLst/>
              <a:gdLst>
                <a:gd name="T0" fmla="*/ 3 w 3"/>
                <a:gd name="T1" fmla="*/ 566 h 566"/>
                <a:gd name="T2" fmla="*/ 3 w 3"/>
                <a:gd name="T3" fmla="*/ 566 h 566"/>
                <a:gd name="T4" fmla="*/ 0 w 3"/>
                <a:gd name="T5" fmla="*/ 566 h 566"/>
                <a:gd name="T6" fmla="*/ 0 w 3"/>
                <a:gd name="T7" fmla="*/ 0 h 566"/>
                <a:gd name="T8" fmla="*/ 3 w 3"/>
                <a:gd name="T9" fmla="*/ 0 h 566"/>
                <a:gd name="T10" fmla="*/ 3 w 3"/>
                <a:gd name="T11" fmla="*/ 566 h 566"/>
              </a:gdLst>
              <a:ahLst/>
              <a:cxnLst>
                <a:cxn ang="0">
                  <a:pos x="T0" y="T1"/>
                </a:cxn>
                <a:cxn ang="0">
                  <a:pos x="T2" y="T3"/>
                </a:cxn>
                <a:cxn ang="0">
                  <a:pos x="T4" y="T5"/>
                </a:cxn>
                <a:cxn ang="0">
                  <a:pos x="T6" y="T7"/>
                </a:cxn>
                <a:cxn ang="0">
                  <a:pos x="T8" y="T9"/>
                </a:cxn>
                <a:cxn ang="0">
                  <a:pos x="T10" y="T11"/>
                </a:cxn>
              </a:cxnLst>
              <a:rect l="0" t="0" r="r" b="b"/>
              <a:pathLst>
                <a:path w="3" h="566">
                  <a:moveTo>
                    <a:pt x="3" y="566"/>
                  </a:moveTo>
                  <a:lnTo>
                    <a:pt x="3" y="566"/>
                  </a:lnTo>
                  <a:lnTo>
                    <a:pt x="0" y="566"/>
                  </a:lnTo>
                  <a:lnTo>
                    <a:pt x="0" y="0"/>
                  </a:lnTo>
                  <a:lnTo>
                    <a:pt x="3" y="0"/>
                  </a:lnTo>
                  <a:lnTo>
                    <a:pt x="3" y="566"/>
                  </a:lnTo>
                  <a:close/>
                </a:path>
              </a:pathLst>
            </a:custGeom>
            <a:grpFill/>
            <a:ln w="0">
              <a:noFill/>
              <a:prstDash val="solid"/>
              <a:round/>
              <a:headEnd/>
              <a:tailEnd/>
            </a:ln>
          </p:spPr>
          <p:txBody>
            <a:bodyPr/>
            <a:lstStyle/>
            <a:p>
              <a:pPr defTabSz="543689">
                <a:defRPr/>
              </a:pPr>
              <a:endParaRPr lang="zh-CN" altLang="en-US" sz="3201"/>
            </a:p>
          </p:txBody>
        </p:sp>
        <p:sp>
          <p:nvSpPr>
            <p:cNvPr id="375" name="Freeform 90"/>
            <p:cNvSpPr>
              <a:spLocks/>
            </p:cNvSpPr>
            <p:nvPr/>
          </p:nvSpPr>
          <p:spPr bwMode="auto">
            <a:xfrm>
              <a:off x="4046538" y="1182689"/>
              <a:ext cx="44450" cy="44450"/>
            </a:xfrm>
            <a:custGeom>
              <a:avLst/>
              <a:gdLst>
                <a:gd name="T0" fmla="*/ 26 w 52"/>
                <a:gd name="T1" fmla="*/ 52 h 52"/>
                <a:gd name="T2" fmla="*/ 26 w 52"/>
                <a:gd name="T3" fmla="*/ 52 h 52"/>
                <a:gd name="T4" fmla="*/ 0 w 52"/>
                <a:gd name="T5" fmla="*/ 26 h 52"/>
                <a:gd name="T6" fmla="*/ 26 w 52"/>
                <a:gd name="T7" fmla="*/ 0 h 52"/>
                <a:gd name="T8" fmla="*/ 52 w 52"/>
                <a:gd name="T9" fmla="*/ 26 h 52"/>
                <a:gd name="T10" fmla="*/ 26 w 52"/>
                <a:gd name="T11" fmla="*/ 52 h 52"/>
              </a:gdLst>
              <a:ahLst/>
              <a:cxnLst>
                <a:cxn ang="0">
                  <a:pos x="T0" y="T1"/>
                </a:cxn>
                <a:cxn ang="0">
                  <a:pos x="T2" y="T3"/>
                </a:cxn>
                <a:cxn ang="0">
                  <a:pos x="T4" y="T5"/>
                </a:cxn>
                <a:cxn ang="0">
                  <a:pos x="T6" y="T7"/>
                </a:cxn>
                <a:cxn ang="0">
                  <a:pos x="T8" y="T9"/>
                </a:cxn>
                <a:cxn ang="0">
                  <a:pos x="T10" y="T11"/>
                </a:cxn>
              </a:cxnLst>
              <a:rect l="0" t="0" r="r" b="b"/>
              <a:pathLst>
                <a:path w="52" h="52">
                  <a:moveTo>
                    <a:pt x="26" y="52"/>
                  </a:moveTo>
                  <a:lnTo>
                    <a:pt x="26" y="52"/>
                  </a:lnTo>
                  <a:cubicBezTo>
                    <a:pt x="12" y="52"/>
                    <a:pt x="0" y="40"/>
                    <a:pt x="0" y="26"/>
                  </a:cubicBezTo>
                  <a:cubicBezTo>
                    <a:pt x="0" y="12"/>
                    <a:pt x="12" y="0"/>
                    <a:pt x="26" y="0"/>
                  </a:cubicBezTo>
                  <a:cubicBezTo>
                    <a:pt x="40" y="0"/>
                    <a:pt x="52" y="12"/>
                    <a:pt x="52" y="26"/>
                  </a:cubicBezTo>
                  <a:cubicBezTo>
                    <a:pt x="52" y="40"/>
                    <a:pt x="40" y="52"/>
                    <a:pt x="26" y="52"/>
                  </a:cubicBezTo>
                  <a:close/>
                </a:path>
              </a:pathLst>
            </a:custGeom>
            <a:grpFill/>
            <a:ln w="0">
              <a:noFill/>
              <a:prstDash val="solid"/>
              <a:round/>
              <a:headEnd/>
              <a:tailEnd/>
            </a:ln>
          </p:spPr>
          <p:txBody>
            <a:bodyPr/>
            <a:lstStyle/>
            <a:p>
              <a:pPr defTabSz="543689">
                <a:defRPr/>
              </a:pPr>
              <a:endParaRPr lang="zh-CN" altLang="en-US" sz="3201"/>
            </a:p>
          </p:txBody>
        </p:sp>
        <p:sp>
          <p:nvSpPr>
            <p:cNvPr id="376" name="Freeform 91"/>
            <p:cNvSpPr>
              <a:spLocks/>
            </p:cNvSpPr>
            <p:nvPr/>
          </p:nvSpPr>
          <p:spPr bwMode="auto">
            <a:xfrm>
              <a:off x="4114801" y="1182689"/>
              <a:ext cx="42863" cy="44450"/>
            </a:xfrm>
            <a:custGeom>
              <a:avLst/>
              <a:gdLst>
                <a:gd name="T0" fmla="*/ 25 w 51"/>
                <a:gd name="T1" fmla="*/ 51 h 51"/>
                <a:gd name="T2" fmla="*/ 25 w 51"/>
                <a:gd name="T3" fmla="*/ 51 h 51"/>
                <a:gd name="T4" fmla="*/ 0 w 51"/>
                <a:gd name="T5" fmla="*/ 26 h 51"/>
                <a:gd name="T6" fmla="*/ 25 w 51"/>
                <a:gd name="T7" fmla="*/ 0 h 51"/>
                <a:gd name="T8" fmla="*/ 51 w 51"/>
                <a:gd name="T9" fmla="*/ 26 h 51"/>
                <a:gd name="T10" fmla="*/ 25 w 51"/>
                <a:gd name="T11" fmla="*/ 51 h 51"/>
              </a:gdLst>
              <a:ahLst/>
              <a:cxnLst>
                <a:cxn ang="0">
                  <a:pos x="T0" y="T1"/>
                </a:cxn>
                <a:cxn ang="0">
                  <a:pos x="T2" y="T3"/>
                </a:cxn>
                <a:cxn ang="0">
                  <a:pos x="T4" y="T5"/>
                </a:cxn>
                <a:cxn ang="0">
                  <a:pos x="T6" y="T7"/>
                </a:cxn>
                <a:cxn ang="0">
                  <a:pos x="T8" y="T9"/>
                </a:cxn>
                <a:cxn ang="0">
                  <a:pos x="T10" y="T11"/>
                </a:cxn>
              </a:cxnLst>
              <a:rect l="0" t="0" r="r" b="b"/>
              <a:pathLst>
                <a:path w="51" h="51">
                  <a:moveTo>
                    <a:pt x="25" y="51"/>
                  </a:moveTo>
                  <a:lnTo>
                    <a:pt x="25" y="51"/>
                  </a:lnTo>
                  <a:cubicBezTo>
                    <a:pt x="11" y="51"/>
                    <a:pt x="0" y="40"/>
                    <a:pt x="0" y="26"/>
                  </a:cubicBezTo>
                  <a:cubicBezTo>
                    <a:pt x="0" y="11"/>
                    <a:pt x="11" y="0"/>
                    <a:pt x="25" y="0"/>
                  </a:cubicBezTo>
                  <a:cubicBezTo>
                    <a:pt x="39" y="0"/>
                    <a:pt x="51" y="11"/>
                    <a:pt x="51" y="26"/>
                  </a:cubicBezTo>
                  <a:cubicBezTo>
                    <a:pt x="51" y="40"/>
                    <a:pt x="39" y="51"/>
                    <a:pt x="25" y="51"/>
                  </a:cubicBezTo>
                  <a:close/>
                </a:path>
              </a:pathLst>
            </a:custGeom>
            <a:grpFill/>
            <a:ln w="0">
              <a:noFill/>
              <a:prstDash val="solid"/>
              <a:round/>
              <a:headEnd/>
              <a:tailEnd/>
            </a:ln>
          </p:spPr>
          <p:txBody>
            <a:bodyPr/>
            <a:lstStyle/>
            <a:p>
              <a:pPr defTabSz="543689">
                <a:defRPr/>
              </a:pPr>
              <a:endParaRPr lang="zh-CN" altLang="en-US" sz="3201"/>
            </a:p>
          </p:txBody>
        </p:sp>
        <p:sp>
          <p:nvSpPr>
            <p:cNvPr id="377" name="Freeform 92"/>
            <p:cNvSpPr>
              <a:spLocks/>
            </p:cNvSpPr>
            <p:nvPr/>
          </p:nvSpPr>
          <p:spPr bwMode="auto">
            <a:xfrm>
              <a:off x="3975101" y="781051"/>
              <a:ext cx="3175" cy="3175"/>
            </a:xfrm>
            <a:custGeom>
              <a:avLst/>
              <a:gdLst>
                <a:gd name="T0" fmla="*/ 4 w 4"/>
                <a:gd name="T1" fmla="*/ 0 h 4"/>
                <a:gd name="T2" fmla="*/ 4 w 4"/>
                <a:gd name="T3" fmla="*/ 0 h 4"/>
                <a:gd name="T4" fmla="*/ 0 w 4"/>
                <a:gd name="T5" fmla="*/ 0 h 4"/>
                <a:gd name="T6" fmla="*/ 0 w 4"/>
                <a:gd name="T7" fmla="*/ 4 h 4"/>
                <a:gd name="T8" fmla="*/ 4 w 4"/>
                <a:gd name="T9" fmla="*/ 4 h 4"/>
                <a:gd name="T10" fmla="*/ 4 w 4"/>
                <a:gd name="T11" fmla="*/ 0 h 4"/>
              </a:gdLst>
              <a:ahLst/>
              <a:cxnLst>
                <a:cxn ang="0">
                  <a:pos x="T0" y="T1"/>
                </a:cxn>
                <a:cxn ang="0">
                  <a:pos x="T2" y="T3"/>
                </a:cxn>
                <a:cxn ang="0">
                  <a:pos x="T4" y="T5"/>
                </a:cxn>
                <a:cxn ang="0">
                  <a:pos x="T6" y="T7"/>
                </a:cxn>
                <a:cxn ang="0">
                  <a:pos x="T8" y="T9"/>
                </a:cxn>
                <a:cxn ang="0">
                  <a:pos x="T10" y="T11"/>
                </a:cxn>
              </a:cxnLst>
              <a:rect l="0" t="0" r="r" b="b"/>
              <a:pathLst>
                <a:path w="4" h="4">
                  <a:moveTo>
                    <a:pt x="4" y="0"/>
                  </a:moveTo>
                  <a:lnTo>
                    <a:pt x="4" y="0"/>
                  </a:lnTo>
                  <a:lnTo>
                    <a:pt x="0" y="0"/>
                  </a:lnTo>
                  <a:lnTo>
                    <a:pt x="0" y="4"/>
                  </a:lnTo>
                  <a:lnTo>
                    <a:pt x="4" y="4"/>
                  </a:lnTo>
                  <a:lnTo>
                    <a:pt x="4" y="0"/>
                  </a:lnTo>
                  <a:close/>
                </a:path>
              </a:pathLst>
            </a:custGeom>
            <a:grpFill/>
            <a:ln w="0">
              <a:noFill/>
              <a:prstDash val="solid"/>
              <a:round/>
              <a:headEnd/>
              <a:tailEnd/>
            </a:ln>
          </p:spPr>
          <p:txBody>
            <a:bodyPr/>
            <a:lstStyle/>
            <a:p>
              <a:pPr defTabSz="543689">
                <a:defRPr/>
              </a:pPr>
              <a:endParaRPr lang="zh-CN" altLang="en-US" sz="3201"/>
            </a:p>
          </p:txBody>
        </p:sp>
        <p:sp>
          <p:nvSpPr>
            <p:cNvPr id="378" name="Freeform 93"/>
            <p:cNvSpPr>
              <a:spLocks/>
            </p:cNvSpPr>
            <p:nvPr/>
          </p:nvSpPr>
          <p:spPr bwMode="auto">
            <a:xfrm>
              <a:off x="3975101" y="755651"/>
              <a:ext cx="3175" cy="3175"/>
            </a:xfrm>
            <a:custGeom>
              <a:avLst/>
              <a:gdLst>
                <a:gd name="T0" fmla="*/ 4 w 4"/>
                <a:gd name="T1" fmla="*/ 0 h 4"/>
                <a:gd name="T2" fmla="*/ 4 w 4"/>
                <a:gd name="T3" fmla="*/ 0 h 4"/>
                <a:gd name="T4" fmla="*/ 0 w 4"/>
                <a:gd name="T5" fmla="*/ 0 h 4"/>
                <a:gd name="T6" fmla="*/ 0 w 4"/>
                <a:gd name="T7" fmla="*/ 4 h 4"/>
                <a:gd name="T8" fmla="*/ 4 w 4"/>
                <a:gd name="T9" fmla="*/ 4 h 4"/>
                <a:gd name="T10" fmla="*/ 4 w 4"/>
                <a:gd name="T11" fmla="*/ 0 h 4"/>
              </a:gdLst>
              <a:ahLst/>
              <a:cxnLst>
                <a:cxn ang="0">
                  <a:pos x="T0" y="T1"/>
                </a:cxn>
                <a:cxn ang="0">
                  <a:pos x="T2" y="T3"/>
                </a:cxn>
                <a:cxn ang="0">
                  <a:pos x="T4" y="T5"/>
                </a:cxn>
                <a:cxn ang="0">
                  <a:pos x="T6" y="T7"/>
                </a:cxn>
                <a:cxn ang="0">
                  <a:pos x="T8" y="T9"/>
                </a:cxn>
                <a:cxn ang="0">
                  <a:pos x="T10" y="T11"/>
                </a:cxn>
              </a:cxnLst>
              <a:rect l="0" t="0" r="r" b="b"/>
              <a:pathLst>
                <a:path w="4" h="4">
                  <a:moveTo>
                    <a:pt x="4" y="0"/>
                  </a:moveTo>
                  <a:lnTo>
                    <a:pt x="4" y="0"/>
                  </a:lnTo>
                  <a:lnTo>
                    <a:pt x="0" y="0"/>
                  </a:lnTo>
                  <a:lnTo>
                    <a:pt x="0" y="4"/>
                  </a:lnTo>
                  <a:lnTo>
                    <a:pt x="4" y="4"/>
                  </a:lnTo>
                  <a:lnTo>
                    <a:pt x="4" y="0"/>
                  </a:lnTo>
                  <a:close/>
                </a:path>
              </a:pathLst>
            </a:custGeom>
            <a:grpFill/>
            <a:ln w="0">
              <a:noFill/>
              <a:prstDash val="solid"/>
              <a:round/>
              <a:headEnd/>
              <a:tailEnd/>
            </a:ln>
          </p:spPr>
          <p:txBody>
            <a:bodyPr/>
            <a:lstStyle/>
            <a:p>
              <a:pPr defTabSz="543689">
                <a:defRPr/>
              </a:pPr>
              <a:endParaRPr lang="zh-CN" altLang="en-US" sz="3201"/>
            </a:p>
          </p:txBody>
        </p:sp>
        <p:sp>
          <p:nvSpPr>
            <p:cNvPr id="379" name="Freeform 94"/>
            <p:cNvSpPr>
              <a:spLocks/>
            </p:cNvSpPr>
            <p:nvPr/>
          </p:nvSpPr>
          <p:spPr bwMode="auto">
            <a:xfrm>
              <a:off x="3975101" y="776289"/>
              <a:ext cx="3175" cy="3175"/>
            </a:xfrm>
            <a:custGeom>
              <a:avLst/>
              <a:gdLst>
                <a:gd name="T0" fmla="*/ 4 w 4"/>
                <a:gd name="T1" fmla="*/ 0 h 4"/>
                <a:gd name="T2" fmla="*/ 4 w 4"/>
                <a:gd name="T3" fmla="*/ 0 h 4"/>
                <a:gd name="T4" fmla="*/ 0 w 4"/>
                <a:gd name="T5" fmla="*/ 0 h 4"/>
                <a:gd name="T6" fmla="*/ 0 w 4"/>
                <a:gd name="T7" fmla="*/ 4 h 4"/>
                <a:gd name="T8" fmla="*/ 4 w 4"/>
                <a:gd name="T9" fmla="*/ 4 h 4"/>
                <a:gd name="T10" fmla="*/ 4 w 4"/>
                <a:gd name="T11" fmla="*/ 0 h 4"/>
              </a:gdLst>
              <a:ahLst/>
              <a:cxnLst>
                <a:cxn ang="0">
                  <a:pos x="T0" y="T1"/>
                </a:cxn>
                <a:cxn ang="0">
                  <a:pos x="T2" y="T3"/>
                </a:cxn>
                <a:cxn ang="0">
                  <a:pos x="T4" y="T5"/>
                </a:cxn>
                <a:cxn ang="0">
                  <a:pos x="T6" y="T7"/>
                </a:cxn>
                <a:cxn ang="0">
                  <a:pos x="T8" y="T9"/>
                </a:cxn>
                <a:cxn ang="0">
                  <a:pos x="T10" y="T11"/>
                </a:cxn>
              </a:cxnLst>
              <a:rect l="0" t="0" r="r" b="b"/>
              <a:pathLst>
                <a:path w="4" h="4">
                  <a:moveTo>
                    <a:pt x="4" y="0"/>
                  </a:moveTo>
                  <a:lnTo>
                    <a:pt x="4" y="0"/>
                  </a:lnTo>
                  <a:lnTo>
                    <a:pt x="0" y="0"/>
                  </a:lnTo>
                  <a:lnTo>
                    <a:pt x="0" y="4"/>
                  </a:lnTo>
                  <a:lnTo>
                    <a:pt x="4" y="4"/>
                  </a:lnTo>
                  <a:lnTo>
                    <a:pt x="4" y="0"/>
                  </a:lnTo>
                  <a:close/>
                </a:path>
              </a:pathLst>
            </a:custGeom>
            <a:grpFill/>
            <a:ln w="0">
              <a:noFill/>
              <a:prstDash val="solid"/>
              <a:round/>
              <a:headEnd/>
              <a:tailEnd/>
            </a:ln>
          </p:spPr>
          <p:txBody>
            <a:bodyPr/>
            <a:lstStyle/>
            <a:p>
              <a:pPr defTabSz="543689">
                <a:defRPr/>
              </a:pPr>
              <a:endParaRPr lang="zh-CN" altLang="en-US" sz="3201"/>
            </a:p>
          </p:txBody>
        </p:sp>
        <p:sp>
          <p:nvSpPr>
            <p:cNvPr id="380" name="Freeform 95"/>
            <p:cNvSpPr>
              <a:spLocks/>
            </p:cNvSpPr>
            <p:nvPr/>
          </p:nvSpPr>
          <p:spPr bwMode="auto">
            <a:xfrm>
              <a:off x="3975101" y="785814"/>
              <a:ext cx="3175" cy="3175"/>
            </a:xfrm>
            <a:custGeom>
              <a:avLst/>
              <a:gdLst>
                <a:gd name="T0" fmla="*/ 4 w 4"/>
                <a:gd name="T1" fmla="*/ 0 h 4"/>
                <a:gd name="T2" fmla="*/ 4 w 4"/>
                <a:gd name="T3" fmla="*/ 0 h 4"/>
                <a:gd name="T4" fmla="*/ 0 w 4"/>
                <a:gd name="T5" fmla="*/ 0 h 4"/>
                <a:gd name="T6" fmla="*/ 0 w 4"/>
                <a:gd name="T7" fmla="*/ 4 h 4"/>
                <a:gd name="T8" fmla="*/ 4 w 4"/>
                <a:gd name="T9" fmla="*/ 4 h 4"/>
                <a:gd name="T10" fmla="*/ 4 w 4"/>
                <a:gd name="T11" fmla="*/ 0 h 4"/>
              </a:gdLst>
              <a:ahLst/>
              <a:cxnLst>
                <a:cxn ang="0">
                  <a:pos x="T0" y="T1"/>
                </a:cxn>
                <a:cxn ang="0">
                  <a:pos x="T2" y="T3"/>
                </a:cxn>
                <a:cxn ang="0">
                  <a:pos x="T4" y="T5"/>
                </a:cxn>
                <a:cxn ang="0">
                  <a:pos x="T6" y="T7"/>
                </a:cxn>
                <a:cxn ang="0">
                  <a:pos x="T8" y="T9"/>
                </a:cxn>
                <a:cxn ang="0">
                  <a:pos x="T10" y="T11"/>
                </a:cxn>
              </a:cxnLst>
              <a:rect l="0" t="0" r="r" b="b"/>
              <a:pathLst>
                <a:path w="4" h="4">
                  <a:moveTo>
                    <a:pt x="4" y="0"/>
                  </a:moveTo>
                  <a:lnTo>
                    <a:pt x="4" y="0"/>
                  </a:lnTo>
                  <a:lnTo>
                    <a:pt x="0" y="0"/>
                  </a:lnTo>
                  <a:lnTo>
                    <a:pt x="0" y="4"/>
                  </a:lnTo>
                  <a:lnTo>
                    <a:pt x="4" y="4"/>
                  </a:lnTo>
                  <a:lnTo>
                    <a:pt x="4" y="0"/>
                  </a:lnTo>
                  <a:close/>
                </a:path>
              </a:pathLst>
            </a:custGeom>
            <a:grpFill/>
            <a:ln w="0">
              <a:noFill/>
              <a:prstDash val="solid"/>
              <a:round/>
              <a:headEnd/>
              <a:tailEnd/>
            </a:ln>
          </p:spPr>
          <p:txBody>
            <a:bodyPr/>
            <a:lstStyle/>
            <a:p>
              <a:pPr defTabSz="543689">
                <a:defRPr/>
              </a:pPr>
              <a:endParaRPr lang="zh-CN" altLang="en-US" sz="3201"/>
            </a:p>
          </p:txBody>
        </p:sp>
        <p:sp>
          <p:nvSpPr>
            <p:cNvPr id="381" name="Freeform 96"/>
            <p:cNvSpPr>
              <a:spLocks/>
            </p:cNvSpPr>
            <p:nvPr/>
          </p:nvSpPr>
          <p:spPr bwMode="auto">
            <a:xfrm>
              <a:off x="3975101" y="758826"/>
              <a:ext cx="3175" cy="3175"/>
            </a:xfrm>
            <a:custGeom>
              <a:avLst/>
              <a:gdLst>
                <a:gd name="T0" fmla="*/ 4 w 4"/>
                <a:gd name="T1" fmla="*/ 0 h 4"/>
                <a:gd name="T2" fmla="*/ 4 w 4"/>
                <a:gd name="T3" fmla="*/ 0 h 4"/>
                <a:gd name="T4" fmla="*/ 0 w 4"/>
                <a:gd name="T5" fmla="*/ 0 h 4"/>
                <a:gd name="T6" fmla="*/ 0 w 4"/>
                <a:gd name="T7" fmla="*/ 4 h 4"/>
                <a:gd name="T8" fmla="*/ 4 w 4"/>
                <a:gd name="T9" fmla="*/ 4 h 4"/>
                <a:gd name="T10" fmla="*/ 4 w 4"/>
                <a:gd name="T11" fmla="*/ 0 h 4"/>
              </a:gdLst>
              <a:ahLst/>
              <a:cxnLst>
                <a:cxn ang="0">
                  <a:pos x="T0" y="T1"/>
                </a:cxn>
                <a:cxn ang="0">
                  <a:pos x="T2" y="T3"/>
                </a:cxn>
                <a:cxn ang="0">
                  <a:pos x="T4" y="T5"/>
                </a:cxn>
                <a:cxn ang="0">
                  <a:pos x="T6" y="T7"/>
                </a:cxn>
                <a:cxn ang="0">
                  <a:pos x="T8" y="T9"/>
                </a:cxn>
                <a:cxn ang="0">
                  <a:pos x="T10" y="T11"/>
                </a:cxn>
              </a:cxnLst>
              <a:rect l="0" t="0" r="r" b="b"/>
              <a:pathLst>
                <a:path w="4" h="4">
                  <a:moveTo>
                    <a:pt x="4" y="0"/>
                  </a:moveTo>
                  <a:lnTo>
                    <a:pt x="4" y="0"/>
                  </a:lnTo>
                  <a:lnTo>
                    <a:pt x="0" y="0"/>
                  </a:lnTo>
                  <a:lnTo>
                    <a:pt x="0" y="4"/>
                  </a:lnTo>
                  <a:lnTo>
                    <a:pt x="4" y="4"/>
                  </a:lnTo>
                  <a:lnTo>
                    <a:pt x="4" y="0"/>
                  </a:lnTo>
                  <a:close/>
                </a:path>
              </a:pathLst>
            </a:custGeom>
            <a:grpFill/>
            <a:ln w="0">
              <a:noFill/>
              <a:prstDash val="solid"/>
              <a:round/>
              <a:headEnd/>
              <a:tailEnd/>
            </a:ln>
          </p:spPr>
          <p:txBody>
            <a:bodyPr/>
            <a:lstStyle/>
            <a:p>
              <a:pPr defTabSz="543689">
                <a:defRPr/>
              </a:pPr>
              <a:endParaRPr lang="zh-CN" altLang="en-US" sz="3201"/>
            </a:p>
          </p:txBody>
        </p:sp>
        <p:sp>
          <p:nvSpPr>
            <p:cNvPr id="382" name="Freeform 97"/>
            <p:cNvSpPr>
              <a:spLocks/>
            </p:cNvSpPr>
            <p:nvPr/>
          </p:nvSpPr>
          <p:spPr bwMode="auto">
            <a:xfrm>
              <a:off x="3975101" y="763589"/>
              <a:ext cx="3175" cy="4763"/>
            </a:xfrm>
            <a:custGeom>
              <a:avLst/>
              <a:gdLst>
                <a:gd name="T0" fmla="*/ 4 w 4"/>
                <a:gd name="T1" fmla="*/ 0 h 4"/>
                <a:gd name="T2" fmla="*/ 4 w 4"/>
                <a:gd name="T3" fmla="*/ 0 h 4"/>
                <a:gd name="T4" fmla="*/ 0 w 4"/>
                <a:gd name="T5" fmla="*/ 0 h 4"/>
                <a:gd name="T6" fmla="*/ 0 w 4"/>
                <a:gd name="T7" fmla="*/ 4 h 4"/>
                <a:gd name="T8" fmla="*/ 4 w 4"/>
                <a:gd name="T9" fmla="*/ 4 h 4"/>
                <a:gd name="T10" fmla="*/ 4 w 4"/>
                <a:gd name="T11" fmla="*/ 0 h 4"/>
              </a:gdLst>
              <a:ahLst/>
              <a:cxnLst>
                <a:cxn ang="0">
                  <a:pos x="T0" y="T1"/>
                </a:cxn>
                <a:cxn ang="0">
                  <a:pos x="T2" y="T3"/>
                </a:cxn>
                <a:cxn ang="0">
                  <a:pos x="T4" y="T5"/>
                </a:cxn>
                <a:cxn ang="0">
                  <a:pos x="T6" y="T7"/>
                </a:cxn>
                <a:cxn ang="0">
                  <a:pos x="T8" y="T9"/>
                </a:cxn>
                <a:cxn ang="0">
                  <a:pos x="T10" y="T11"/>
                </a:cxn>
              </a:cxnLst>
              <a:rect l="0" t="0" r="r" b="b"/>
              <a:pathLst>
                <a:path w="4" h="4">
                  <a:moveTo>
                    <a:pt x="4" y="0"/>
                  </a:moveTo>
                  <a:lnTo>
                    <a:pt x="4" y="0"/>
                  </a:lnTo>
                  <a:lnTo>
                    <a:pt x="0" y="0"/>
                  </a:lnTo>
                  <a:lnTo>
                    <a:pt x="0" y="4"/>
                  </a:lnTo>
                  <a:lnTo>
                    <a:pt x="4" y="4"/>
                  </a:lnTo>
                  <a:lnTo>
                    <a:pt x="4" y="0"/>
                  </a:lnTo>
                  <a:close/>
                </a:path>
              </a:pathLst>
            </a:custGeom>
            <a:grpFill/>
            <a:ln w="0">
              <a:noFill/>
              <a:prstDash val="solid"/>
              <a:round/>
              <a:headEnd/>
              <a:tailEnd/>
            </a:ln>
          </p:spPr>
          <p:txBody>
            <a:bodyPr/>
            <a:lstStyle/>
            <a:p>
              <a:pPr defTabSz="543689">
                <a:defRPr/>
              </a:pPr>
              <a:endParaRPr lang="zh-CN" altLang="en-US" sz="3201"/>
            </a:p>
          </p:txBody>
        </p:sp>
        <p:sp>
          <p:nvSpPr>
            <p:cNvPr id="383" name="Freeform 98"/>
            <p:cNvSpPr>
              <a:spLocks noEditPoints="1"/>
            </p:cNvSpPr>
            <p:nvPr/>
          </p:nvSpPr>
          <p:spPr bwMode="auto">
            <a:xfrm>
              <a:off x="3832226" y="749301"/>
              <a:ext cx="174625" cy="46038"/>
            </a:xfrm>
            <a:custGeom>
              <a:avLst/>
              <a:gdLst>
                <a:gd name="T0" fmla="*/ 198 w 205"/>
                <a:gd name="T1" fmla="*/ 25 h 53"/>
                <a:gd name="T2" fmla="*/ 198 w 205"/>
                <a:gd name="T3" fmla="*/ 25 h 53"/>
                <a:gd name="T4" fmla="*/ 110 w 205"/>
                <a:gd name="T5" fmla="*/ 25 h 53"/>
                <a:gd name="T6" fmla="*/ 110 w 205"/>
                <a:gd name="T7" fmla="*/ 22 h 53"/>
                <a:gd name="T8" fmla="*/ 165 w 205"/>
                <a:gd name="T9" fmla="*/ 22 h 53"/>
                <a:gd name="T10" fmla="*/ 165 w 205"/>
                <a:gd name="T11" fmla="*/ 3 h 53"/>
                <a:gd name="T12" fmla="*/ 198 w 205"/>
                <a:gd name="T13" fmla="*/ 3 h 53"/>
                <a:gd name="T14" fmla="*/ 198 w 205"/>
                <a:gd name="T15" fmla="*/ 25 h 53"/>
                <a:gd name="T16" fmla="*/ 198 w 205"/>
                <a:gd name="T17" fmla="*/ 50 h 53"/>
                <a:gd name="T18" fmla="*/ 198 w 205"/>
                <a:gd name="T19" fmla="*/ 50 h 53"/>
                <a:gd name="T20" fmla="*/ 110 w 205"/>
                <a:gd name="T21" fmla="*/ 50 h 53"/>
                <a:gd name="T22" fmla="*/ 110 w 205"/>
                <a:gd name="T23" fmla="*/ 47 h 53"/>
                <a:gd name="T24" fmla="*/ 165 w 205"/>
                <a:gd name="T25" fmla="*/ 47 h 53"/>
                <a:gd name="T26" fmla="*/ 165 w 205"/>
                <a:gd name="T27" fmla="*/ 28 h 53"/>
                <a:gd name="T28" fmla="*/ 198 w 205"/>
                <a:gd name="T29" fmla="*/ 28 h 53"/>
                <a:gd name="T30" fmla="*/ 198 w 205"/>
                <a:gd name="T31" fmla="*/ 50 h 53"/>
                <a:gd name="T32" fmla="*/ 0 w 205"/>
                <a:gd name="T33" fmla="*/ 53 h 53"/>
                <a:gd name="T34" fmla="*/ 0 w 205"/>
                <a:gd name="T35" fmla="*/ 53 h 53"/>
                <a:gd name="T36" fmla="*/ 205 w 205"/>
                <a:gd name="T37" fmla="*/ 53 h 53"/>
                <a:gd name="T38" fmla="*/ 205 w 205"/>
                <a:gd name="T39" fmla="*/ 0 h 53"/>
                <a:gd name="T40" fmla="*/ 0 w 205"/>
                <a:gd name="T41" fmla="*/ 0 h 53"/>
                <a:gd name="T42" fmla="*/ 0 w 205"/>
                <a:gd name="T43" fmla="*/ 5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05" h="53">
                  <a:moveTo>
                    <a:pt x="198" y="25"/>
                  </a:moveTo>
                  <a:lnTo>
                    <a:pt x="198" y="25"/>
                  </a:lnTo>
                  <a:lnTo>
                    <a:pt x="110" y="25"/>
                  </a:lnTo>
                  <a:lnTo>
                    <a:pt x="110" y="22"/>
                  </a:lnTo>
                  <a:lnTo>
                    <a:pt x="165" y="22"/>
                  </a:lnTo>
                  <a:lnTo>
                    <a:pt x="165" y="3"/>
                  </a:lnTo>
                  <a:lnTo>
                    <a:pt x="198" y="3"/>
                  </a:lnTo>
                  <a:lnTo>
                    <a:pt x="198" y="25"/>
                  </a:lnTo>
                  <a:close/>
                  <a:moveTo>
                    <a:pt x="198" y="50"/>
                  </a:moveTo>
                  <a:lnTo>
                    <a:pt x="198" y="50"/>
                  </a:lnTo>
                  <a:lnTo>
                    <a:pt x="110" y="50"/>
                  </a:lnTo>
                  <a:lnTo>
                    <a:pt x="110" y="47"/>
                  </a:lnTo>
                  <a:lnTo>
                    <a:pt x="165" y="47"/>
                  </a:lnTo>
                  <a:lnTo>
                    <a:pt x="165" y="28"/>
                  </a:lnTo>
                  <a:lnTo>
                    <a:pt x="198" y="28"/>
                  </a:lnTo>
                  <a:lnTo>
                    <a:pt x="198" y="50"/>
                  </a:lnTo>
                  <a:close/>
                  <a:moveTo>
                    <a:pt x="0" y="53"/>
                  </a:moveTo>
                  <a:lnTo>
                    <a:pt x="0" y="53"/>
                  </a:lnTo>
                  <a:lnTo>
                    <a:pt x="205" y="53"/>
                  </a:lnTo>
                  <a:lnTo>
                    <a:pt x="205" y="0"/>
                  </a:lnTo>
                  <a:lnTo>
                    <a:pt x="0" y="0"/>
                  </a:lnTo>
                  <a:lnTo>
                    <a:pt x="0" y="53"/>
                  </a:lnTo>
                  <a:close/>
                </a:path>
              </a:pathLst>
            </a:custGeom>
            <a:grpFill/>
            <a:ln w="0">
              <a:noFill/>
              <a:prstDash val="solid"/>
              <a:round/>
              <a:headEnd/>
              <a:tailEnd/>
            </a:ln>
          </p:spPr>
          <p:txBody>
            <a:bodyPr/>
            <a:lstStyle/>
            <a:p>
              <a:pPr defTabSz="543689">
                <a:defRPr/>
              </a:pPr>
              <a:endParaRPr lang="zh-CN" altLang="en-US" sz="3201"/>
            </a:p>
          </p:txBody>
        </p:sp>
        <p:sp>
          <p:nvSpPr>
            <p:cNvPr id="384" name="Freeform 99"/>
            <p:cNvSpPr>
              <a:spLocks/>
            </p:cNvSpPr>
            <p:nvPr/>
          </p:nvSpPr>
          <p:spPr bwMode="auto">
            <a:xfrm>
              <a:off x="4156076" y="781051"/>
              <a:ext cx="4763" cy="3175"/>
            </a:xfrm>
            <a:custGeom>
              <a:avLst/>
              <a:gdLst>
                <a:gd name="T0" fmla="*/ 5 w 5"/>
                <a:gd name="T1" fmla="*/ 0 h 4"/>
                <a:gd name="T2" fmla="*/ 5 w 5"/>
                <a:gd name="T3" fmla="*/ 0 h 4"/>
                <a:gd name="T4" fmla="*/ 0 w 5"/>
                <a:gd name="T5" fmla="*/ 0 h 4"/>
                <a:gd name="T6" fmla="*/ 0 w 5"/>
                <a:gd name="T7" fmla="*/ 4 h 4"/>
                <a:gd name="T8" fmla="*/ 5 w 5"/>
                <a:gd name="T9" fmla="*/ 4 h 4"/>
                <a:gd name="T10" fmla="*/ 5 w 5"/>
                <a:gd name="T11" fmla="*/ 0 h 4"/>
              </a:gdLst>
              <a:ahLst/>
              <a:cxnLst>
                <a:cxn ang="0">
                  <a:pos x="T0" y="T1"/>
                </a:cxn>
                <a:cxn ang="0">
                  <a:pos x="T2" y="T3"/>
                </a:cxn>
                <a:cxn ang="0">
                  <a:pos x="T4" y="T5"/>
                </a:cxn>
                <a:cxn ang="0">
                  <a:pos x="T6" y="T7"/>
                </a:cxn>
                <a:cxn ang="0">
                  <a:pos x="T8" y="T9"/>
                </a:cxn>
                <a:cxn ang="0">
                  <a:pos x="T10" y="T11"/>
                </a:cxn>
              </a:cxnLst>
              <a:rect l="0" t="0" r="r" b="b"/>
              <a:pathLst>
                <a:path w="5" h="4">
                  <a:moveTo>
                    <a:pt x="5" y="0"/>
                  </a:moveTo>
                  <a:lnTo>
                    <a:pt x="5" y="0"/>
                  </a:lnTo>
                  <a:lnTo>
                    <a:pt x="0" y="0"/>
                  </a:lnTo>
                  <a:lnTo>
                    <a:pt x="0" y="4"/>
                  </a:lnTo>
                  <a:lnTo>
                    <a:pt x="5" y="4"/>
                  </a:lnTo>
                  <a:lnTo>
                    <a:pt x="5" y="0"/>
                  </a:lnTo>
                  <a:close/>
                </a:path>
              </a:pathLst>
            </a:custGeom>
            <a:grpFill/>
            <a:ln w="0">
              <a:noFill/>
              <a:prstDash val="solid"/>
              <a:round/>
              <a:headEnd/>
              <a:tailEnd/>
            </a:ln>
          </p:spPr>
          <p:txBody>
            <a:bodyPr/>
            <a:lstStyle/>
            <a:p>
              <a:pPr defTabSz="543689">
                <a:defRPr/>
              </a:pPr>
              <a:endParaRPr lang="zh-CN" altLang="en-US" sz="3201"/>
            </a:p>
          </p:txBody>
        </p:sp>
        <p:sp>
          <p:nvSpPr>
            <p:cNvPr id="385" name="Freeform 100"/>
            <p:cNvSpPr>
              <a:spLocks/>
            </p:cNvSpPr>
            <p:nvPr/>
          </p:nvSpPr>
          <p:spPr bwMode="auto">
            <a:xfrm>
              <a:off x="4156076" y="755651"/>
              <a:ext cx="4763" cy="3175"/>
            </a:xfrm>
            <a:custGeom>
              <a:avLst/>
              <a:gdLst>
                <a:gd name="T0" fmla="*/ 5 w 5"/>
                <a:gd name="T1" fmla="*/ 0 h 4"/>
                <a:gd name="T2" fmla="*/ 5 w 5"/>
                <a:gd name="T3" fmla="*/ 0 h 4"/>
                <a:gd name="T4" fmla="*/ 0 w 5"/>
                <a:gd name="T5" fmla="*/ 0 h 4"/>
                <a:gd name="T6" fmla="*/ 0 w 5"/>
                <a:gd name="T7" fmla="*/ 4 h 4"/>
                <a:gd name="T8" fmla="*/ 5 w 5"/>
                <a:gd name="T9" fmla="*/ 4 h 4"/>
                <a:gd name="T10" fmla="*/ 5 w 5"/>
                <a:gd name="T11" fmla="*/ 0 h 4"/>
              </a:gdLst>
              <a:ahLst/>
              <a:cxnLst>
                <a:cxn ang="0">
                  <a:pos x="T0" y="T1"/>
                </a:cxn>
                <a:cxn ang="0">
                  <a:pos x="T2" y="T3"/>
                </a:cxn>
                <a:cxn ang="0">
                  <a:pos x="T4" y="T5"/>
                </a:cxn>
                <a:cxn ang="0">
                  <a:pos x="T6" y="T7"/>
                </a:cxn>
                <a:cxn ang="0">
                  <a:pos x="T8" y="T9"/>
                </a:cxn>
                <a:cxn ang="0">
                  <a:pos x="T10" y="T11"/>
                </a:cxn>
              </a:cxnLst>
              <a:rect l="0" t="0" r="r" b="b"/>
              <a:pathLst>
                <a:path w="5" h="4">
                  <a:moveTo>
                    <a:pt x="5" y="0"/>
                  </a:moveTo>
                  <a:lnTo>
                    <a:pt x="5" y="0"/>
                  </a:lnTo>
                  <a:lnTo>
                    <a:pt x="0" y="0"/>
                  </a:lnTo>
                  <a:lnTo>
                    <a:pt x="0" y="4"/>
                  </a:lnTo>
                  <a:lnTo>
                    <a:pt x="5" y="4"/>
                  </a:lnTo>
                  <a:lnTo>
                    <a:pt x="5" y="0"/>
                  </a:lnTo>
                  <a:close/>
                </a:path>
              </a:pathLst>
            </a:custGeom>
            <a:grpFill/>
            <a:ln w="0">
              <a:noFill/>
              <a:prstDash val="solid"/>
              <a:round/>
              <a:headEnd/>
              <a:tailEnd/>
            </a:ln>
          </p:spPr>
          <p:txBody>
            <a:bodyPr/>
            <a:lstStyle/>
            <a:p>
              <a:pPr defTabSz="543689">
                <a:defRPr/>
              </a:pPr>
              <a:endParaRPr lang="zh-CN" altLang="en-US" sz="3201"/>
            </a:p>
          </p:txBody>
        </p:sp>
        <p:sp>
          <p:nvSpPr>
            <p:cNvPr id="386" name="Freeform 101"/>
            <p:cNvSpPr>
              <a:spLocks/>
            </p:cNvSpPr>
            <p:nvPr/>
          </p:nvSpPr>
          <p:spPr bwMode="auto">
            <a:xfrm>
              <a:off x="4156076" y="776289"/>
              <a:ext cx="4763" cy="3175"/>
            </a:xfrm>
            <a:custGeom>
              <a:avLst/>
              <a:gdLst>
                <a:gd name="T0" fmla="*/ 5 w 5"/>
                <a:gd name="T1" fmla="*/ 0 h 4"/>
                <a:gd name="T2" fmla="*/ 5 w 5"/>
                <a:gd name="T3" fmla="*/ 0 h 4"/>
                <a:gd name="T4" fmla="*/ 0 w 5"/>
                <a:gd name="T5" fmla="*/ 0 h 4"/>
                <a:gd name="T6" fmla="*/ 0 w 5"/>
                <a:gd name="T7" fmla="*/ 4 h 4"/>
                <a:gd name="T8" fmla="*/ 5 w 5"/>
                <a:gd name="T9" fmla="*/ 4 h 4"/>
                <a:gd name="T10" fmla="*/ 5 w 5"/>
                <a:gd name="T11" fmla="*/ 0 h 4"/>
              </a:gdLst>
              <a:ahLst/>
              <a:cxnLst>
                <a:cxn ang="0">
                  <a:pos x="T0" y="T1"/>
                </a:cxn>
                <a:cxn ang="0">
                  <a:pos x="T2" y="T3"/>
                </a:cxn>
                <a:cxn ang="0">
                  <a:pos x="T4" y="T5"/>
                </a:cxn>
                <a:cxn ang="0">
                  <a:pos x="T6" y="T7"/>
                </a:cxn>
                <a:cxn ang="0">
                  <a:pos x="T8" y="T9"/>
                </a:cxn>
                <a:cxn ang="0">
                  <a:pos x="T10" y="T11"/>
                </a:cxn>
              </a:cxnLst>
              <a:rect l="0" t="0" r="r" b="b"/>
              <a:pathLst>
                <a:path w="5" h="4">
                  <a:moveTo>
                    <a:pt x="5" y="0"/>
                  </a:moveTo>
                  <a:lnTo>
                    <a:pt x="5" y="0"/>
                  </a:lnTo>
                  <a:lnTo>
                    <a:pt x="0" y="0"/>
                  </a:lnTo>
                  <a:lnTo>
                    <a:pt x="0" y="4"/>
                  </a:lnTo>
                  <a:lnTo>
                    <a:pt x="5" y="4"/>
                  </a:lnTo>
                  <a:lnTo>
                    <a:pt x="5" y="0"/>
                  </a:lnTo>
                  <a:close/>
                </a:path>
              </a:pathLst>
            </a:custGeom>
            <a:grpFill/>
            <a:ln w="0">
              <a:noFill/>
              <a:prstDash val="solid"/>
              <a:round/>
              <a:headEnd/>
              <a:tailEnd/>
            </a:ln>
          </p:spPr>
          <p:txBody>
            <a:bodyPr/>
            <a:lstStyle/>
            <a:p>
              <a:pPr defTabSz="543689">
                <a:defRPr/>
              </a:pPr>
              <a:endParaRPr lang="zh-CN" altLang="en-US" sz="3201"/>
            </a:p>
          </p:txBody>
        </p:sp>
        <p:sp>
          <p:nvSpPr>
            <p:cNvPr id="387" name="Freeform 102"/>
            <p:cNvSpPr>
              <a:spLocks/>
            </p:cNvSpPr>
            <p:nvPr/>
          </p:nvSpPr>
          <p:spPr bwMode="auto">
            <a:xfrm>
              <a:off x="4156076" y="785814"/>
              <a:ext cx="4763" cy="3175"/>
            </a:xfrm>
            <a:custGeom>
              <a:avLst/>
              <a:gdLst>
                <a:gd name="T0" fmla="*/ 5 w 5"/>
                <a:gd name="T1" fmla="*/ 0 h 4"/>
                <a:gd name="T2" fmla="*/ 5 w 5"/>
                <a:gd name="T3" fmla="*/ 0 h 4"/>
                <a:gd name="T4" fmla="*/ 0 w 5"/>
                <a:gd name="T5" fmla="*/ 0 h 4"/>
                <a:gd name="T6" fmla="*/ 0 w 5"/>
                <a:gd name="T7" fmla="*/ 4 h 4"/>
                <a:gd name="T8" fmla="*/ 5 w 5"/>
                <a:gd name="T9" fmla="*/ 4 h 4"/>
                <a:gd name="T10" fmla="*/ 5 w 5"/>
                <a:gd name="T11" fmla="*/ 0 h 4"/>
              </a:gdLst>
              <a:ahLst/>
              <a:cxnLst>
                <a:cxn ang="0">
                  <a:pos x="T0" y="T1"/>
                </a:cxn>
                <a:cxn ang="0">
                  <a:pos x="T2" y="T3"/>
                </a:cxn>
                <a:cxn ang="0">
                  <a:pos x="T4" y="T5"/>
                </a:cxn>
                <a:cxn ang="0">
                  <a:pos x="T6" y="T7"/>
                </a:cxn>
                <a:cxn ang="0">
                  <a:pos x="T8" y="T9"/>
                </a:cxn>
                <a:cxn ang="0">
                  <a:pos x="T10" y="T11"/>
                </a:cxn>
              </a:cxnLst>
              <a:rect l="0" t="0" r="r" b="b"/>
              <a:pathLst>
                <a:path w="5" h="4">
                  <a:moveTo>
                    <a:pt x="5" y="0"/>
                  </a:moveTo>
                  <a:lnTo>
                    <a:pt x="5" y="0"/>
                  </a:lnTo>
                  <a:lnTo>
                    <a:pt x="0" y="0"/>
                  </a:lnTo>
                  <a:lnTo>
                    <a:pt x="0" y="4"/>
                  </a:lnTo>
                  <a:lnTo>
                    <a:pt x="5" y="4"/>
                  </a:lnTo>
                  <a:lnTo>
                    <a:pt x="5" y="0"/>
                  </a:lnTo>
                  <a:close/>
                </a:path>
              </a:pathLst>
            </a:custGeom>
            <a:grpFill/>
            <a:ln w="0">
              <a:noFill/>
              <a:prstDash val="solid"/>
              <a:round/>
              <a:headEnd/>
              <a:tailEnd/>
            </a:ln>
          </p:spPr>
          <p:txBody>
            <a:bodyPr/>
            <a:lstStyle/>
            <a:p>
              <a:pPr defTabSz="543689">
                <a:defRPr/>
              </a:pPr>
              <a:endParaRPr lang="zh-CN" altLang="en-US" sz="3201"/>
            </a:p>
          </p:txBody>
        </p:sp>
        <p:sp>
          <p:nvSpPr>
            <p:cNvPr id="388" name="Freeform 103"/>
            <p:cNvSpPr>
              <a:spLocks/>
            </p:cNvSpPr>
            <p:nvPr/>
          </p:nvSpPr>
          <p:spPr bwMode="auto">
            <a:xfrm>
              <a:off x="4156076" y="758826"/>
              <a:ext cx="4763" cy="3175"/>
            </a:xfrm>
            <a:custGeom>
              <a:avLst/>
              <a:gdLst>
                <a:gd name="T0" fmla="*/ 5 w 5"/>
                <a:gd name="T1" fmla="*/ 0 h 4"/>
                <a:gd name="T2" fmla="*/ 5 w 5"/>
                <a:gd name="T3" fmla="*/ 0 h 4"/>
                <a:gd name="T4" fmla="*/ 0 w 5"/>
                <a:gd name="T5" fmla="*/ 0 h 4"/>
                <a:gd name="T6" fmla="*/ 0 w 5"/>
                <a:gd name="T7" fmla="*/ 4 h 4"/>
                <a:gd name="T8" fmla="*/ 5 w 5"/>
                <a:gd name="T9" fmla="*/ 4 h 4"/>
                <a:gd name="T10" fmla="*/ 5 w 5"/>
                <a:gd name="T11" fmla="*/ 0 h 4"/>
              </a:gdLst>
              <a:ahLst/>
              <a:cxnLst>
                <a:cxn ang="0">
                  <a:pos x="T0" y="T1"/>
                </a:cxn>
                <a:cxn ang="0">
                  <a:pos x="T2" y="T3"/>
                </a:cxn>
                <a:cxn ang="0">
                  <a:pos x="T4" y="T5"/>
                </a:cxn>
                <a:cxn ang="0">
                  <a:pos x="T6" y="T7"/>
                </a:cxn>
                <a:cxn ang="0">
                  <a:pos x="T8" y="T9"/>
                </a:cxn>
                <a:cxn ang="0">
                  <a:pos x="T10" y="T11"/>
                </a:cxn>
              </a:cxnLst>
              <a:rect l="0" t="0" r="r" b="b"/>
              <a:pathLst>
                <a:path w="5" h="4">
                  <a:moveTo>
                    <a:pt x="5" y="0"/>
                  </a:moveTo>
                  <a:lnTo>
                    <a:pt x="5" y="0"/>
                  </a:lnTo>
                  <a:lnTo>
                    <a:pt x="0" y="0"/>
                  </a:lnTo>
                  <a:lnTo>
                    <a:pt x="0" y="4"/>
                  </a:lnTo>
                  <a:lnTo>
                    <a:pt x="5" y="4"/>
                  </a:lnTo>
                  <a:lnTo>
                    <a:pt x="5" y="0"/>
                  </a:lnTo>
                  <a:close/>
                </a:path>
              </a:pathLst>
            </a:custGeom>
            <a:grpFill/>
            <a:ln w="0">
              <a:noFill/>
              <a:prstDash val="solid"/>
              <a:round/>
              <a:headEnd/>
              <a:tailEnd/>
            </a:ln>
          </p:spPr>
          <p:txBody>
            <a:bodyPr/>
            <a:lstStyle/>
            <a:p>
              <a:pPr defTabSz="543689">
                <a:defRPr/>
              </a:pPr>
              <a:endParaRPr lang="zh-CN" altLang="en-US" sz="3201"/>
            </a:p>
          </p:txBody>
        </p:sp>
        <p:sp>
          <p:nvSpPr>
            <p:cNvPr id="389" name="Freeform 104"/>
            <p:cNvSpPr>
              <a:spLocks/>
            </p:cNvSpPr>
            <p:nvPr/>
          </p:nvSpPr>
          <p:spPr bwMode="auto">
            <a:xfrm>
              <a:off x="4156076" y="763589"/>
              <a:ext cx="4763" cy="4763"/>
            </a:xfrm>
            <a:custGeom>
              <a:avLst/>
              <a:gdLst>
                <a:gd name="T0" fmla="*/ 5 w 5"/>
                <a:gd name="T1" fmla="*/ 0 h 4"/>
                <a:gd name="T2" fmla="*/ 5 w 5"/>
                <a:gd name="T3" fmla="*/ 0 h 4"/>
                <a:gd name="T4" fmla="*/ 0 w 5"/>
                <a:gd name="T5" fmla="*/ 0 h 4"/>
                <a:gd name="T6" fmla="*/ 0 w 5"/>
                <a:gd name="T7" fmla="*/ 4 h 4"/>
                <a:gd name="T8" fmla="*/ 5 w 5"/>
                <a:gd name="T9" fmla="*/ 4 h 4"/>
                <a:gd name="T10" fmla="*/ 5 w 5"/>
                <a:gd name="T11" fmla="*/ 0 h 4"/>
              </a:gdLst>
              <a:ahLst/>
              <a:cxnLst>
                <a:cxn ang="0">
                  <a:pos x="T0" y="T1"/>
                </a:cxn>
                <a:cxn ang="0">
                  <a:pos x="T2" y="T3"/>
                </a:cxn>
                <a:cxn ang="0">
                  <a:pos x="T4" y="T5"/>
                </a:cxn>
                <a:cxn ang="0">
                  <a:pos x="T6" y="T7"/>
                </a:cxn>
                <a:cxn ang="0">
                  <a:pos x="T8" y="T9"/>
                </a:cxn>
                <a:cxn ang="0">
                  <a:pos x="T10" y="T11"/>
                </a:cxn>
              </a:cxnLst>
              <a:rect l="0" t="0" r="r" b="b"/>
              <a:pathLst>
                <a:path w="5" h="4">
                  <a:moveTo>
                    <a:pt x="5" y="0"/>
                  </a:moveTo>
                  <a:lnTo>
                    <a:pt x="5" y="0"/>
                  </a:lnTo>
                  <a:lnTo>
                    <a:pt x="0" y="0"/>
                  </a:lnTo>
                  <a:lnTo>
                    <a:pt x="0" y="4"/>
                  </a:lnTo>
                  <a:lnTo>
                    <a:pt x="5" y="4"/>
                  </a:lnTo>
                  <a:lnTo>
                    <a:pt x="5" y="0"/>
                  </a:lnTo>
                  <a:close/>
                </a:path>
              </a:pathLst>
            </a:custGeom>
            <a:grpFill/>
            <a:ln w="0">
              <a:noFill/>
              <a:prstDash val="solid"/>
              <a:round/>
              <a:headEnd/>
              <a:tailEnd/>
            </a:ln>
          </p:spPr>
          <p:txBody>
            <a:bodyPr/>
            <a:lstStyle/>
            <a:p>
              <a:pPr defTabSz="543689">
                <a:defRPr/>
              </a:pPr>
              <a:endParaRPr lang="zh-CN" altLang="en-US" sz="3201"/>
            </a:p>
          </p:txBody>
        </p:sp>
        <p:sp>
          <p:nvSpPr>
            <p:cNvPr id="390" name="Freeform 105"/>
            <p:cNvSpPr>
              <a:spLocks noEditPoints="1"/>
            </p:cNvSpPr>
            <p:nvPr/>
          </p:nvSpPr>
          <p:spPr bwMode="auto">
            <a:xfrm>
              <a:off x="4013201" y="749301"/>
              <a:ext cx="174625" cy="46038"/>
            </a:xfrm>
            <a:custGeom>
              <a:avLst/>
              <a:gdLst>
                <a:gd name="T0" fmla="*/ 198 w 204"/>
                <a:gd name="T1" fmla="*/ 25 h 53"/>
                <a:gd name="T2" fmla="*/ 198 w 204"/>
                <a:gd name="T3" fmla="*/ 25 h 53"/>
                <a:gd name="T4" fmla="*/ 110 w 204"/>
                <a:gd name="T5" fmla="*/ 25 h 53"/>
                <a:gd name="T6" fmla="*/ 110 w 204"/>
                <a:gd name="T7" fmla="*/ 22 h 53"/>
                <a:gd name="T8" fmla="*/ 164 w 204"/>
                <a:gd name="T9" fmla="*/ 22 h 53"/>
                <a:gd name="T10" fmla="*/ 164 w 204"/>
                <a:gd name="T11" fmla="*/ 3 h 53"/>
                <a:gd name="T12" fmla="*/ 198 w 204"/>
                <a:gd name="T13" fmla="*/ 3 h 53"/>
                <a:gd name="T14" fmla="*/ 198 w 204"/>
                <a:gd name="T15" fmla="*/ 25 h 53"/>
                <a:gd name="T16" fmla="*/ 198 w 204"/>
                <a:gd name="T17" fmla="*/ 50 h 53"/>
                <a:gd name="T18" fmla="*/ 198 w 204"/>
                <a:gd name="T19" fmla="*/ 50 h 53"/>
                <a:gd name="T20" fmla="*/ 110 w 204"/>
                <a:gd name="T21" fmla="*/ 50 h 53"/>
                <a:gd name="T22" fmla="*/ 110 w 204"/>
                <a:gd name="T23" fmla="*/ 47 h 53"/>
                <a:gd name="T24" fmla="*/ 164 w 204"/>
                <a:gd name="T25" fmla="*/ 47 h 53"/>
                <a:gd name="T26" fmla="*/ 164 w 204"/>
                <a:gd name="T27" fmla="*/ 28 h 53"/>
                <a:gd name="T28" fmla="*/ 198 w 204"/>
                <a:gd name="T29" fmla="*/ 28 h 53"/>
                <a:gd name="T30" fmla="*/ 198 w 204"/>
                <a:gd name="T31" fmla="*/ 50 h 53"/>
                <a:gd name="T32" fmla="*/ 0 w 204"/>
                <a:gd name="T33" fmla="*/ 53 h 53"/>
                <a:gd name="T34" fmla="*/ 0 w 204"/>
                <a:gd name="T35" fmla="*/ 53 h 53"/>
                <a:gd name="T36" fmla="*/ 204 w 204"/>
                <a:gd name="T37" fmla="*/ 53 h 53"/>
                <a:gd name="T38" fmla="*/ 204 w 204"/>
                <a:gd name="T39" fmla="*/ 0 h 53"/>
                <a:gd name="T40" fmla="*/ 0 w 204"/>
                <a:gd name="T41" fmla="*/ 0 h 53"/>
                <a:gd name="T42" fmla="*/ 0 w 204"/>
                <a:gd name="T43" fmla="*/ 5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04" h="53">
                  <a:moveTo>
                    <a:pt x="198" y="25"/>
                  </a:moveTo>
                  <a:lnTo>
                    <a:pt x="198" y="25"/>
                  </a:lnTo>
                  <a:lnTo>
                    <a:pt x="110" y="25"/>
                  </a:lnTo>
                  <a:lnTo>
                    <a:pt x="110" y="22"/>
                  </a:lnTo>
                  <a:lnTo>
                    <a:pt x="164" y="22"/>
                  </a:lnTo>
                  <a:lnTo>
                    <a:pt x="164" y="3"/>
                  </a:lnTo>
                  <a:lnTo>
                    <a:pt x="198" y="3"/>
                  </a:lnTo>
                  <a:lnTo>
                    <a:pt x="198" y="25"/>
                  </a:lnTo>
                  <a:close/>
                  <a:moveTo>
                    <a:pt x="198" y="50"/>
                  </a:moveTo>
                  <a:lnTo>
                    <a:pt x="198" y="50"/>
                  </a:lnTo>
                  <a:lnTo>
                    <a:pt x="110" y="50"/>
                  </a:lnTo>
                  <a:lnTo>
                    <a:pt x="110" y="47"/>
                  </a:lnTo>
                  <a:lnTo>
                    <a:pt x="164" y="47"/>
                  </a:lnTo>
                  <a:lnTo>
                    <a:pt x="164" y="28"/>
                  </a:lnTo>
                  <a:lnTo>
                    <a:pt x="198" y="28"/>
                  </a:lnTo>
                  <a:lnTo>
                    <a:pt x="198" y="50"/>
                  </a:lnTo>
                  <a:close/>
                  <a:moveTo>
                    <a:pt x="0" y="53"/>
                  </a:moveTo>
                  <a:lnTo>
                    <a:pt x="0" y="53"/>
                  </a:lnTo>
                  <a:lnTo>
                    <a:pt x="204" y="53"/>
                  </a:lnTo>
                  <a:lnTo>
                    <a:pt x="204" y="0"/>
                  </a:lnTo>
                  <a:lnTo>
                    <a:pt x="0" y="0"/>
                  </a:lnTo>
                  <a:lnTo>
                    <a:pt x="0" y="53"/>
                  </a:lnTo>
                  <a:close/>
                </a:path>
              </a:pathLst>
            </a:custGeom>
            <a:grpFill/>
            <a:ln w="0">
              <a:noFill/>
              <a:prstDash val="solid"/>
              <a:round/>
              <a:headEnd/>
              <a:tailEnd/>
            </a:ln>
          </p:spPr>
          <p:txBody>
            <a:bodyPr/>
            <a:lstStyle/>
            <a:p>
              <a:pPr defTabSz="543689">
                <a:defRPr/>
              </a:pPr>
              <a:endParaRPr lang="zh-CN" altLang="en-US" sz="3201"/>
            </a:p>
          </p:txBody>
        </p:sp>
        <p:sp>
          <p:nvSpPr>
            <p:cNvPr id="391" name="Freeform 106"/>
            <p:cNvSpPr>
              <a:spLocks/>
            </p:cNvSpPr>
            <p:nvPr/>
          </p:nvSpPr>
          <p:spPr bwMode="auto">
            <a:xfrm>
              <a:off x="3975101" y="833439"/>
              <a:ext cx="3175" cy="3175"/>
            </a:xfrm>
            <a:custGeom>
              <a:avLst/>
              <a:gdLst>
                <a:gd name="T0" fmla="*/ 4 w 4"/>
                <a:gd name="T1" fmla="*/ 0 h 4"/>
                <a:gd name="T2" fmla="*/ 4 w 4"/>
                <a:gd name="T3" fmla="*/ 0 h 4"/>
                <a:gd name="T4" fmla="*/ 0 w 4"/>
                <a:gd name="T5" fmla="*/ 0 h 4"/>
                <a:gd name="T6" fmla="*/ 0 w 4"/>
                <a:gd name="T7" fmla="*/ 4 h 4"/>
                <a:gd name="T8" fmla="*/ 4 w 4"/>
                <a:gd name="T9" fmla="*/ 4 h 4"/>
                <a:gd name="T10" fmla="*/ 4 w 4"/>
                <a:gd name="T11" fmla="*/ 0 h 4"/>
              </a:gdLst>
              <a:ahLst/>
              <a:cxnLst>
                <a:cxn ang="0">
                  <a:pos x="T0" y="T1"/>
                </a:cxn>
                <a:cxn ang="0">
                  <a:pos x="T2" y="T3"/>
                </a:cxn>
                <a:cxn ang="0">
                  <a:pos x="T4" y="T5"/>
                </a:cxn>
                <a:cxn ang="0">
                  <a:pos x="T6" y="T7"/>
                </a:cxn>
                <a:cxn ang="0">
                  <a:pos x="T8" y="T9"/>
                </a:cxn>
                <a:cxn ang="0">
                  <a:pos x="T10" y="T11"/>
                </a:cxn>
              </a:cxnLst>
              <a:rect l="0" t="0" r="r" b="b"/>
              <a:pathLst>
                <a:path w="4" h="4">
                  <a:moveTo>
                    <a:pt x="4" y="0"/>
                  </a:moveTo>
                  <a:lnTo>
                    <a:pt x="4" y="0"/>
                  </a:lnTo>
                  <a:lnTo>
                    <a:pt x="0" y="0"/>
                  </a:lnTo>
                  <a:lnTo>
                    <a:pt x="0" y="4"/>
                  </a:lnTo>
                  <a:lnTo>
                    <a:pt x="4" y="4"/>
                  </a:lnTo>
                  <a:lnTo>
                    <a:pt x="4" y="0"/>
                  </a:lnTo>
                  <a:close/>
                </a:path>
              </a:pathLst>
            </a:custGeom>
            <a:grpFill/>
            <a:ln w="0">
              <a:noFill/>
              <a:prstDash val="solid"/>
              <a:round/>
              <a:headEnd/>
              <a:tailEnd/>
            </a:ln>
          </p:spPr>
          <p:txBody>
            <a:bodyPr/>
            <a:lstStyle/>
            <a:p>
              <a:pPr defTabSz="543689">
                <a:defRPr/>
              </a:pPr>
              <a:endParaRPr lang="zh-CN" altLang="en-US" sz="3201"/>
            </a:p>
          </p:txBody>
        </p:sp>
        <p:sp>
          <p:nvSpPr>
            <p:cNvPr id="392" name="Freeform 107"/>
            <p:cNvSpPr>
              <a:spLocks/>
            </p:cNvSpPr>
            <p:nvPr/>
          </p:nvSpPr>
          <p:spPr bwMode="auto">
            <a:xfrm>
              <a:off x="3975101" y="808039"/>
              <a:ext cx="3175" cy="3175"/>
            </a:xfrm>
            <a:custGeom>
              <a:avLst/>
              <a:gdLst>
                <a:gd name="T0" fmla="*/ 4 w 4"/>
                <a:gd name="T1" fmla="*/ 0 h 4"/>
                <a:gd name="T2" fmla="*/ 4 w 4"/>
                <a:gd name="T3" fmla="*/ 0 h 4"/>
                <a:gd name="T4" fmla="*/ 0 w 4"/>
                <a:gd name="T5" fmla="*/ 0 h 4"/>
                <a:gd name="T6" fmla="*/ 0 w 4"/>
                <a:gd name="T7" fmla="*/ 4 h 4"/>
                <a:gd name="T8" fmla="*/ 4 w 4"/>
                <a:gd name="T9" fmla="*/ 4 h 4"/>
                <a:gd name="T10" fmla="*/ 4 w 4"/>
                <a:gd name="T11" fmla="*/ 0 h 4"/>
              </a:gdLst>
              <a:ahLst/>
              <a:cxnLst>
                <a:cxn ang="0">
                  <a:pos x="T0" y="T1"/>
                </a:cxn>
                <a:cxn ang="0">
                  <a:pos x="T2" y="T3"/>
                </a:cxn>
                <a:cxn ang="0">
                  <a:pos x="T4" y="T5"/>
                </a:cxn>
                <a:cxn ang="0">
                  <a:pos x="T6" y="T7"/>
                </a:cxn>
                <a:cxn ang="0">
                  <a:pos x="T8" y="T9"/>
                </a:cxn>
                <a:cxn ang="0">
                  <a:pos x="T10" y="T11"/>
                </a:cxn>
              </a:cxnLst>
              <a:rect l="0" t="0" r="r" b="b"/>
              <a:pathLst>
                <a:path w="4" h="4">
                  <a:moveTo>
                    <a:pt x="4" y="0"/>
                  </a:moveTo>
                  <a:lnTo>
                    <a:pt x="4" y="0"/>
                  </a:lnTo>
                  <a:lnTo>
                    <a:pt x="0" y="0"/>
                  </a:lnTo>
                  <a:lnTo>
                    <a:pt x="0" y="4"/>
                  </a:lnTo>
                  <a:lnTo>
                    <a:pt x="4" y="4"/>
                  </a:lnTo>
                  <a:lnTo>
                    <a:pt x="4" y="0"/>
                  </a:lnTo>
                  <a:close/>
                </a:path>
              </a:pathLst>
            </a:custGeom>
            <a:grpFill/>
            <a:ln w="0">
              <a:noFill/>
              <a:prstDash val="solid"/>
              <a:round/>
              <a:headEnd/>
              <a:tailEnd/>
            </a:ln>
          </p:spPr>
          <p:txBody>
            <a:bodyPr/>
            <a:lstStyle/>
            <a:p>
              <a:pPr defTabSz="543689">
                <a:defRPr/>
              </a:pPr>
              <a:endParaRPr lang="zh-CN" altLang="en-US" sz="3201"/>
            </a:p>
          </p:txBody>
        </p:sp>
        <p:sp>
          <p:nvSpPr>
            <p:cNvPr id="393" name="Freeform 108"/>
            <p:cNvSpPr>
              <a:spLocks/>
            </p:cNvSpPr>
            <p:nvPr/>
          </p:nvSpPr>
          <p:spPr bwMode="auto">
            <a:xfrm>
              <a:off x="3975101" y="828676"/>
              <a:ext cx="3175" cy="3175"/>
            </a:xfrm>
            <a:custGeom>
              <a:avLst/>
              <a:gdLst>
                <a:gd name="T0" fmla="*/ 4 w 4"/>
                <a:gd name="T1" fmla="*/ 0 h 4"/>
                <a:gd name="T2" fmla="*/ 4 w 4"/>
                <a:gd name="T3" fmla="*/ 0 h 4"/>
                <a:gd name="T4" fmla="*/ 0 w 4"/>
                <a:gd name="T5" fmla="*/ 0 h 4"/>
                <a:gd name="T6" fmla="*/ 0 w 4"/>
                <a:gd name="T7" fmla="*/ 4 h 4"/>
                <a:gd name="T8" fmla="*/ 4 w 4"/>
                <a:gd name="T9" fmla="*/ 4 h 4"/>
                <a:gd name="T10" fmla="*/ 4 w 4"/>
                <a:gd name="T11" fmla="*/ 0 h 4"/>
              </a:gdLst>
              <a:ahLst/>
              <a:cxnLst>
                <a:cxn ang="0">
                  <a:pos x="T0" y="T1"/>
                </a:cxn>
                <a:cxn ang="0">
                  <a:pos x="T2" y="T3"/>
                </a:cxn>
                <a:cxn ang="0">
                  <a:pos x="T4" y="T5"/>
                </a:cxn>
                <a:cxn ang="0">
                  <a:pos x="T6" y="T7"/>
                </a:cxn>
                <a:cxn ang="0">
                  <a:pos x="T8" y="T9"/>
                </a:cxn>
                <a:cxn ang="0">
                  <a:pos x="T10" y="T11"/>
                </a:cxn>
              </a:cxnLst>
              <a:rect l="0" t="0" r="r" b="b"/>
              <a:pathLst>
                <a:path w="4" h="4">
                  <a:moveTo>
                    <a:pt x="4" y="0"/>
                  </a:moveTo>
                  <a:lnTo>
                    <a:pt x="4" y="0"/>
                  </a:lnTo>
                  <a:lnTo>
                    <a:pt x="0" y="0"/>
                  </a:lnTo>
                  <a:lnTo>
                    <a:pt x="0" y="4"/>
                  </a:lnTo>
                  <a:lnTo>
                    <a:pt x="4" y="4"/>
                  </a:lnTo>
                  <a:lnTo>
                    <a:pt x="4" y="0"/>
                  </a:lnTo>
                  <a:close/>
                </a:path>
              </a:pathLst>
            </a:custGeom>
            <a:grpFill/>
            <a:ln w="0">
              <a:noFill/>
              <a:prstDash val="solid"/>
              <a:round/>
              <a:headEnd/>
              <a:tailEnd/>
            </a:ln>
          </p:spPr>
          <p:txBody>
            <a:bodyPr/>
            <a:lstStyle/>
            <a:p>
              <a:pPr defTabSz="543689">
                <a:defRPr/>
              </a:pPr>
              <a:endParaRPr lang="zh-CN" altLang="en-US" sz="3201"/>
            </a:p>
          </p:txBody>
        </p:sp>
        <p:sp>
          <p:nvSpPr>
            <p:cNvPr id="394" name="Freeform 109"/>
            <p:cNvSpPr>
              <a:spLocks/>
            </p:cNvSpPr>
            <p:nvPr/>
          </p:nvSpPr>
          <p:spPr bwMode="auto">
            <a:xfrm>
              <a:off x="3975101" y="838201"/>
              <a:ext cx="3175" cy="3175"/>
            </a:xfrm>
            <a:custGeom>
              <a:avLst/>
              <a:gdLst>
                <a:gd name="T0" fmla="*/ 4 w 4"/>
                <a:gd name="T1" fmla="*/ 0 h 4"/>
                <a:gd name="T2" fmla="*/ 4 w 4"/>
                <a:gd name="T3" fmla="*/ 0 h 4"/>
                <a:gd name="T4" fmla="*/ 0 w 4"/>
                <a:gd name="T5" fmla="*/ 0 h 4"/>
                <a:gd name="T6" fmla="*/ 0 w 4"/>
                <a:gd name="T7" fmla="*/ 4 h 4"/>
                <a:gd name="T8" fmla="*/ 4 w 4"/>
                <a:gd name="T9" fmla="*/ 4 h 4"/>
                <a:gd name="T10" fmla="*/ 4 w 4"/>
                <a:gd name="T11" fmla="*/ 0 h 4"/>
              </a:gdLst>
              <a:ahLst/>
              <a:cxnLst>
                <a:cxn ang="0">
                  <a:pos x="T0" y="T1"/>
                </a:cxn>
                <a:cxn ang="0">
                  <a:pos x="T2" y="T3"/>
                </a:cxn>
                <a:cxn ang="0">
                  <a:pos x="T4" y="T5"/>
                </a:cxn>
                <a:cxn ang="0">
                  <a:pos x="T6" y="T7"/>
                </a:cxn>
                <a:cxn ang="0">
                  <a:pos x="T8" y="T9"/>
                </a:cxn>
                <a:cxn ang="0">
                  <a:pos x="T10" y="T11"/>
                </a:cxn>
              </a:cxnLst>
              <a:rect l="0" t="0" r="r" b="b"/>
              <a:pathLst>
                <a:path w="4" h="4">
                  <a:moveTo>
                    <a:pt x="4" y="0"/>
                  </a:moveTo>
                  <a:lnTo>
                    <a:pt x="4" y="0"/>
                  </a:lnTo>
                  <a:lnTo>
                    <a:pt x="0" y="0"/>
                  </a:lnTo>
                  <a:lnTo>
                    <a:pt x="0" y="4"/>
                  </a:lnTo>
                  <a:lnTo>
                    <a:pt x="4" y="4"/>
                  </a:lnTo>
                  <a:lnTo>
                    <a:pt x="4" y="0"/>
                  </a:lnTo>
                  <a:close/>
                </a:path>
              </a:pathLst>
            </a:custGeom>
            <a:grpFill/>
            <a:ln w="0">
              <a:noFill/>
              <a:prstDash val="solid"/>
              <a:round/>
              <a:headEnd/>
              <a:tailEnd/>
            </a:ln>
          </p:spPr>
          <p:txBody>
            <a:bodyPr/>
            <a:lstStyle/>
            <a:p>
              <a:pPr defTabSz="543689">
                <a:defRPr/>
              </a:pPr>
              <a:endParaRPr lang="zh-CN" altLang="en-US" sz="3201"/>
            </a:p>
          </p:txBody>
        </p:sp>
        <p:sp>
          <p:nvSpPr>
            <p:cNvPr id="395" name="Freeform 110"/>
            <p:cNvSpPr>
              <a:spLocks/>
            </p:cNvSpPr>
            <p:nvPr/>
          </p:nvSpPr>
          <p:spPr bwMode="auto">
            <a:xfrm>
              <a:off x="3975101" y="812801"/>
              <a:ext cx="3175" cy="3175"/>
            </a:xfrm>
            <a:custGeom>
              <a:avLst/>
              <a:gdLst>
                <a:gd name="T0" fmla="*/ 4 w 4"/>
                <a:gd name="T1" fmla="*/ 0 h 3"/>
                <a:gd name="T2" fmla="*/ 4 w 4"/>
                <a:gd name="T3" fmla="*/ 0 h 3"/>
                <a:gd name="T4" fmla="*/ 0 w 4"/>
                <a:gd name="T5" fmla="*/ 0 h 3"/>
                <a:gd name="T6" fmla="*/ 0 w 4"/>
                <a:gd name="T7" fmla="*/ 3 h 3"/>
                <a:gd name="T8" fmla="*/ 4 w 4"/>
                <a:gd name="T9" fmla="*/ 3 h 3"/>
                <a:gd name="T10" fmla="*/ 4 w 4"/>
                <a:gd name="T11" fmla="*/ 0 h 3"/>
              </a:gdLst>
              <a:ahLst/>
              <a:cxnLst>
                <a:cxn ang="0">
                  <a:pos x="T0" y="T1"/>
                </a:cxn>
                <a:cxn ang="0">
                  <a:pos x="T2" y="T3"/>
                </a:cxn>
                <a:cxn ang="0">
                  <a:pos x="T4" y="T5"/>
                </a:cxn>
                <a:cxn ang="0">
                  <a:pos x="T6" y="T7"/>
                </a:cxn>
                <a:cxn ang="0">
                  <a:pos x="T8" y="T9"/>
                </a:cxn>
                <a:cxn ang="0">
                  <a:pos x="T10" y="T11"/>
                </a:cxn>
              </a:cxnLst>
              <a:rect l="0" t="0" r="r" b="b"/>
              <a:pathLst>
                <a:path w="4" h="3">
                  <a:moveTo>
                    <a:pt x="4" y="0"/>
                  </a:moveTo>
                  <a:lnTo>
                    <a:pt x="4" y="0"/>
                  </a:lnTo>
                  <a:lnTo>
                    <a:pt x="0" y="0"/>
                  </a:lnTo>
                  <a:lnTo>
                    <a:pt x="0" y="3"/>
                  </a:lnTo>
                  <a:lnTo>
                    <a:pt x="4" y="3"/>
                  </a:lnTo>
                  <a:lnTo>
                    <a:pt x="4" y="0"/>
                  </a:lnTo>
                  <a:close/>
                </a:path>
              </a:pathLst>
            </a:custGeom>
            <a:grpFill/>
            <a:ln w="0">
              <a:noFill/>
              <a:prstDash val="solid"/>
              <a:round/>
              <a:headEnd/>
              <a:tailEnd/>
            </a:ln>
          </p:spPr>
          <p:txBody>
            <a:bodyPr/>
            <a:lstStyle/>
            <a:p>
              <a:pPr defTabSz="543689">
                <a:defRPr/>
              </a:pPr>
              <a:endParaRPr lang="zh-CN" altLang="en-US" sz="3201"/>
            </a:p>
          </p:txBody>
        </p:sp>
        <p:sp>
          <p:nvSpPr>
            <p:cNvPr id="396" name="Freeform 111"/>
            <p:cNvSpPr>
              <a:spLocks/>
            </p:cNvSpPr>
            <p:nvPr/>
          </p:nvSpPr>
          <p:spPr bwMode="auto">
            <a:xfrm>
              <a:off x="3975101" y="817564"/>
              <a:ext cx="3175" cy="3175"/>
            </a:xfrm>
            <a:custGeom>
              <a:avLst/>
              <a:gdLst>
                <a:gd name="T0" fmla="*/ 4 w 4"/>
                <a:gd name="T1" fmla="*/ 0 h 4"/>
                <a:gd name="T2" fmla="*/ 4 w 4"/>
                <a:gd name="T3" fmla="*/ 0 h 4"/>
                <a:gd name="T4" fmla="*/ 0 w 4"/>
                <a:gd name="T5" fmla="*/ 0 h 4"/>
                <a:gd name="T6" fmla="*/ 0 w 4"/>
                <a:gd name="T7" fmla="*/ 4 h 4"/>
                <a:gd name="T8" fmla="*/ 4 w 4"/>
                <a:gd name="T9" fmla="*/ 4 h 4"/>
                <a:gd name="T10" fmla="*/ 4 w 4"/>
                <a:gd name="T11" fmla="*/ 0 h 4"/>
              </a:gdLst>
              <a:ahLst/>
              <a:cxnLst>
                <a:cxn ang="0">
                  <a:pos x="T0" y="T1"/>
                </a:cxn>
                <a:cxn ang="0">
                  <a:pos x="T2" y="T3"/>
                </a:cxn>
                <a:cxn ang="0">
                  <a:pos x="T4" y="T5"/>
                </a:cxn>
                <a:cxn ang="0">
                  <a:pos x="T6" y="T7"/>
                </a:cxn>
                <a:cxn ang="0">
                  <a:pos x="T8" y="T9"/>
                </a:cxn>
                <a:cxn ang="0">
                  <a:pos x="T10" y="T11"/>
                </a:cxn>
              </a:cxnLst>
              <a:rect l="0" t="0" r="r" b="b"/>
              <a:pathLst>
                <a:path w="4" h="4">
                  <a:moveTo>
                    <a:pt x="4" y="0"/>
                  </a:moveTo>
                  <a:lnTo>
                    <a:pt x="4" y="0"/>
                  </a:lnTo>
                  <a:lnTo>
                    <a:pt x="0" y="0"/>
                  </a:lnTo>
                  <a:lnTo>
                    <a:pt x="0" y="4"/>
                  </a:lnTo>
                  <a:lnTo>
                    <a:pt x="4" y="4"/>
                  </a:lnTo>
                  <a:lnTo>
                    <a:pt x="4" y="0"/>
                  </a:lnTo>
                  <a:close/>
                </a:path>
              </a:pathLst>
            </a:custGeom>
            <a:grpFill/>
            <a:ln w="0">
              <a:noFill/>
              <a:prstDash val="solid"/>
              <a:round/>
              <a:headEnd/>
              <a:tailEnd/>
            </a:ln>
          </p:spPr>
          <p:txBody>
            <a:bodyPr/>
            <a:lstStyle/>
            <a:p>
              <a:pPr defTabSz="543689">
                <a:defRPr/>
              </a:pPr>
              <a:endParaRPr lang="zh-CN" altLang="en-US" sz="3201"/>
            </a:p>
          </p:txBody>
        </p:sp>
        <p:sp>
          <p:nvSpPr>
            <p:cNvPr id="397" name="Freeform 112"/>
            <p:cNvSpPr>
              <a:spLocks noEditPoints="1"/>
            </p:cNvSpPr>
            <p:nvPr/>
          </p:nvSpPr>
          <p:spPr bwMode="auto">
            <a:xfrm>
              <a:off x="3832226" y="803276"/>
              <a:ext cx="174625" cy="44450"/>
            </a:xfrm>
            <a:custGeom>
              <a:avLst/>
              <a:gdLst>
                <a:gd name="T0" fmla="*/ 198 w 205"/>
                <a:gd name="T1" fmla="*/ 25 h 53"/>
                <a:gd name="T2" fmla="*/ 198 w 205"/>
                <a:gd name="T3" fmla="*/ 25 h 53"/>
                <a:gd name="T4" fmla="*/ 110 w 205"/>
                <a:gd name="T5" fmla="*/ 25 h 53"/>
                <a:gd name="T6" fmla="*/ 110 w 205"/>
                <a:gd name="T7" fmla="*/ 22 h 53"/>
                <a:gd name="T8" fmla="*/ 165 w 205"/>
                <a:gd name="T9" fmla="*/ 22 h 53"/>
                <a:gd name="T10" fmla="*/ 165 w 205"/>
                <a:gd name="T11" fmla="*/ 3 h 53"/>
                <a:gd name="T12" fmla="*/ 198 w 205"/>
                <a:gd name="T13" fmla="*/ 3 h 53"/>
                <a:gd name="T14" fmla="*/ 198 w 205"/>
                <a:gd name="T15" fmla="*/ 25 h 53"/>
                <a:gd name="T16" fmla="*/ 198 w 205"/>
                <a:gd name="T17" fmla="*/ 50 h 53"/>
                <a:gd name="T18" fmla="*/ 198 w 205"/>
                <a:gd name="T19" fmla="*/ 50 h 53"/>
                <a:gd name="T20" fmla="*/ 110 w 205"/>
                <a:gd name="T21" fmla="*/ 50 h 53"/>
                <a:gd name="T22" fmla="*/ 110 w 205"/>
                <a:gd name="T23" fmla="*/ 47 h 53"/>
                <a:gd name="T24" fmla="*/ 165 w 205"/>
                <a:gd name="T25" fmla="*/ 47 h 53"/>
                <a:gd name="T26" fmla="*/ 165 w 205"/>
                <a:gd name="T27" fmla="*/ 28 h 53"/>
                <a:gd name="T28" fmla="*/ 198 w 205"/>
                <a:gd name="T29" fmla="*/ 28 h 53"/>
                <a:gd name="T30" fmla="*/ 198 w 205"/>
                <a:gd name="T31" fmla="*/ 50 h 53"/>
                <a:gd name="T32" fmla="*/ 0 w 205"/>
                <a:gd name="T33" fmla="*/ 53 h 53"/>
                <a:gd name="T34" fmla="*/ 0 w 205"/>
                <a:gd name="T35" fmla="*/ 53 h 53"/>
                <a:gd name="T36" fmla="*/ 205 w 205"/>
                <a:gd name="T37" fmla="*/ 53 h 53"/>
                <a:gd name="T38" fmla="*/ 205 w 205"/>
                <a:gd name="T39" fmla="*/ 0 h 53"/>
                <a:gd name="T40" fmla="*/ 0 w 205"/>
                <a:gd name="T41" fmla="*/ 0 h 53"/>
                <a:gd name="T42" fmla="*/ 0 w 205"/>
                <a:gd name="T43" fmla="*/ 5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05" h="53">
                  <a:moveTo>
                    <a:pt x="198" y="25"/>
                  </a:moveTo>
                  <a:lnTo>
                    <a:pt x="198" y="25"/>
                  </a:lnTo>
                  <a:lnTo>
                    <a:pt x="110" y="25"/>
                  </a:lnTo>
                  <a:lnTo>
                    <a:pt x="110" y="22"/>
                  </a:lnTo>
                  <a:lnTo>
                    <a:pt x="165" y="22"/>
                  </a:lnTo>
                  <a:lnTo>
                    <a:pt x="165" y="3"/>
                  </a:lnTo>
                  <a:lnTo>
                    <a:pt x="198" y="3"/>
                  </a:lnTo>
                  <a:lnTo>
                    <a:pt x="198" y="25"/>
                  </a:lnTo>
                  <a:close/>
                  <a:moveTo>
                    <a:pt x="198" y="50"/>
                  </a:moveTo>
                  <a:lnTo>
                    <a:pt x="198" y="50"/>
                  </a:lnTo>
                  <a:lnTo>
                    <a:pt x="110" y="50"/>
                  </a:lnTo>
                  <a:lnTo>
                    <a:pt x="110" y="47"/>
                  </a:lnTo>
                  <a:lnTo>
                    <a:pt x="165" y="47"/>
                  </a:lnTo>
                  <a:lnTo>
                    <a:pt x="165" y="28"/>
                  </a:lnTo>
                  <a:lnTo>
                    <a:pt x="198" y="28"/>
                  </a:lnTo>
                  <a:lnTo>
                    <a:pt x="198" y="50"/>
                  </a:lnTo>
                  <a:close/>
                  <a:moveTo>
                    <a:pt x="0" y="53"/>
                  </a:moveTo>
                  <a:lnTo>
                    <a:pt x="0" y="53"/>
                  </a:lnTo>
                  <a:lnTo>
                    <a:pt x="205" y="53"/>
                  </a:lnTo>
                  <a:lnTo>
                    <a:pt x="205" y="0"/>
                  </a:lnTo>
                  <a:lnTo>
                    <a:pt x="0" y="0"/>
                  </a:lnTo>
                  <a:lnTo>
                    <a:pt x="0" y="53"/>
                  </a:lnTo>
                  <a:close/>
                </a:path>
              </a:pathLst>
            </a:custGeom>
            <a:grpFill/>
            <a:ln w="0">
              <a:noFill/>
              <a:prstDash val="solid"/>
              <a:round/>
              <a:headEnd/>
              <a:tailEnd/>
            </a:ln>
          </p:spPr>
          <p:txBody>
            <a:bodyPr/>
            <a:lstStyle/>
            <a:p>
              <a:pPr defTabSz="543689">
                <a:defRPr/>
              </a:pPr>
              <a:endParaRPr lang="zh-CN" altLang="en-US" sz="3201"/>
            </a:p>
          </p:txBody>
        </p:sp>
        <p:sp>
          <p:nvSpPr>
            <p:cNvPr id="398" name="Freeform 113"/>
            <p:cNvSpPr>
              <a:spLocks/>
            </p:cNvSpPr>
            <p:nvPr/>
          </p:nvSpPr>
          <p:spPr bwMode="auto">
            <a:xfrm>
              <a:off x="4156076" y="833439"/>
              <a:ext cx="4763" cy="3175"/>
            </a:xfrm>
            <a:custGeom>
              <a:avLst/>
              <a:gdLst>
                <a:gd name="T0" fmla="*/ 5 w 5"/>
                <a:gd name="T1" fmla="*/ 0 h 4"/>
                <a:gd name="T2" fmla="*/ 5 w 5"/>
                <a:gd name="T3" fmla="*/ 0 h 4"/>
                <a:gd name="T4" fmla="*/ 0 w 5"/>
                <a:gd name="T5" fmla="*/ 0 h 4"/>
                <a:gd name="T6" fmla="*/ 0 w 5"/>
                <a:gd name="T7" fmla="*/ 4 h 4"/>
                <a:gd name="T8" fmla="*/ 5 w 5"/>
                <a:gd name="T9" fmla="*/ 4 h 4"/>
                <a:gd name="T10" fmla="*/ 5 w 5"/>
                <a:gd name="T11" fmla="*/ 0 h 4"/>
              </a:gdLst>
              <a:ahLst/>
              <a:cxnLst>
                <a:cxn ang="0">
                  <a:pos x="T0" y="T1"/>
                </a:cxn>
                <a:cxn ang="0">
                  <a:pos x="T2" y="T3"/>
                </a:cxn>
                <a:cxn ang="0">
                  <a:pos x="T4" y="T5"/>
                </a:cxn>
                <a:cxn ang="0">
                  <a:pos x="T6" y="T7"/>
                </a:cxn>
                <a:cxn ang="0">
                  <a:pos x="T8" y="T9"/>
                </a:cxn>
                <a:cxn ang="0">
                  <a:pos x="T10" y="T11"/>
                </a:cxn>
              </a:cxnLst>
              <a:rect l="0" t="0" r="r" b="b"/>
              <a:pathLst>
                <a:path w="5" h="4">
                  <a:moveTo>
                    <a:pt x="5" y="0"/>
                  </a:moveTo>
                  <a:lnTo>
                    <a:pt x="5" y="0"/>
                  </a:lnTo>
                  <a:lnTo>
                    <a:pt x="0" y="0"/>
                  </a:lnTo>
                  <a:lnTo>
                    <a:pt x="0" y="4"/>
                  </a:lnTo>
                  <a:lnTo>
                    <a:pt x="5" y="4"/>
                  </a:lnTo>
                  <a:lnTo>
                    <a:pt x="5" y="0"/>
                  </a:lnTo>
                  <a:close/>
                </a:path>
              </a:pathLst>
            </a:custGeom>
            <a:grpFill/>
            <a:ln w="0">
              <a:noFill/>
              <a:prstDash val="solid"/>
              <a:round/>
              <a:headEnd/>
              <a:tailEnd/>
            </a:ln>
          </p:spPr>
          <p:txBody>
            <a:bodyPr/>
            <a:lstStyle/>
            <a:p>
              <a:pPr defTabSz="543689">
                <a:defRPr/>
              </a:pPr>
              <a:endParaRPr lang="zh-CN" altLang="en-US" sz="3201"/>
            </a:p>
          </p:txBody>
        </p:sp>
        <p:sp>
          <p:nvSpPr>
            <p:cNvPr id="399" name="Freeform 114"/>
            <p:cNvSpPr>
              <a:spLocks/>
            </p:cNvSpPr>
            <p:nvPr/>
          </p:nvSpPr>
          <p:spPr bwMode="auto">
            <a:xfrm>
              <a:off x="4156076" y="808039"/>
              <a:ext cx="4763" cy="3175"/>
            </a:xfrm>
            <a:custGeom>
              <a:avLst/>
              <a:gdLst>
                <a:gd name="T0" fmla="*/ 5 w 5"/>
                <a:gd name="T1" fmla="*/ 0 h 4"/>
                <a:gd name="T2" fmla="*/ 5 w 5"/>
                <a:gd name="T3" fmla="*/ 0 h 4"/>
                <a:gd name="T4" fmla="*/ 0 w 5"/>
                <a:gd name="T5" fmla="*/ 0 h 4"/>
                <a:gd name="T6" fmla="*/ 0 w 5"/>
                <a:gd name="T7" fmla="*/ 4 h 4"/>
                <a:gd name="T8" fmla="*/ 5 w 5"/>
                <a:gd name="T9" fmla="*/ 4 h 4"/>
                <a:gd name="T10" fmla="*/ 5 w 5"/>
                <a:gd name="T11" fmla="*/ 0 h 4"/>
              </a:gdLst>
              <a:ahLst/>
              <a:cxnLst>
                <a:cxn ang="0">
                  <a:pos x="T0" y="T1"/>
                </a:cxn>
                <a:cxn ang="0">
                  <a:pos x="T2" y="T3"/>
                </a:cxn>
                <a:cxn ang="0">
                  <a:pos x="T4" y="T5"/>
                </a:cxn>
                <a:cxn ang="0">
                  <a:pos x="T6" y="T7"/>
                </a:cxn>
                <a:cxn ang="0">
                  <a:pos x="T8" y="T9"/>
                </a:cxn>
                <a:cxn ang="0">
                  <a:pos x="T10" y="T11"/>
                </a:cxn>
              </a:cxnLst>
              <a:rect l="0" t="0" r="r" b="b"/>
              <a:pathLst>
                <a:path w="5" h="4">
                  <a:moveTo>
                    <a:pt x="5" y="0"/>
                  </a:moveTo>
                  <a:lnTo>
                    <a:pt x="5" y="0"/>
                  </a:lnTo>
                  <a:lnTo>
                    <a:pt x="0" y="0"/>
                  </a:lnTo>
                  <a:lnTo>
                    <a:pt x="0" y="4"/>
                  </a:lnTo>
                  <a:lnTo>
                    <a:pt x="5" y="4"/>
                  </a:lnTo>
                  <a:lnTo>
                    <a:pt x="5" y="0"/>
                  </a:lnTo>
                  <a:close/>
                </a:path>
              </a:pathLst>
            </a:custGeom>
            <a:grpFill/>
            <a:ln w="0">
              <a:noFill/>
              <a:prstDash val="solid"/>
              <a:round/>
              <a:headEnd/>
              <a:tailEnd/>
            </a:ln>
          </p:spPr>
          <p:txBody>
            <a:bodyPr/>
            <a:lstStyle/>
            <a:p>
              <a:pPr defTabSz="543689">
                <a:defRPr/>
              </a:pPr>
              <a:endParaRPr lang="zh-CN" altLang="en-US" sz="3201"/>
            </a:p>
          </p:txBody>
        </p:sp>
        <p:sp>
          <p:nvSpPr>
            <p:cNvPr id="400" name="Freeform 115"/>
            <p:cNvSpPr>
              <a:spLocks/>
            </p:cNvSpPr>
            <p:nvPr/>
          </p:nvSpPr>
          <p:spPr bwMode="auto">
            <a:xfrm>
              <a:off x="4156076" y="828676"/>
              <a:ext cx="4763" cy="3175"/>
            </a:xfrm>
            <a:custGeom>
              <a:avLst/>
              <a:gdLst>
                <a:gd name="T0" fmla="*/ 5 w 5"/>
                <a:gd name="T1" fmla="*/ 0 h 4"/>
                <a:gd name="T2" fmla="*/ 5 w 5"/>
                <a:gd name="T3" fmla="*/ 0 h 4"/>
                <a:gd name="T4" fmla="*/ 0 w 5"/>
                <a:gd name="T5" fmla="*/ 0 h 4"/>
                <a:gd name="T6" fmla="*/ 0 w 5"/>
                <a:gd name="T7" fmla="*/ 4 h 4"/>
                <a:gd name="T8" fmla="*/ 5 w 5"/>
                <a:gd name="T9" fmla="*/ 4 h 4"/>
                <a:gd name="T10" fmla="*/ 5 w 5"/>
                <a:gd name="T11" fmla="*/ 0 h 4"/>
              </a:gdLst>
              <a:ahLst/>
              <a:cxnLst>
                <a:cxn ang="0">
                  <a:pos x="T0" y="T1"/>
                </a:cxn>
                <a:cxn ang="0">
                  <a:pos x="T2" y="T3"/>
                </a:cxn>
                <a:cxn ang="0">
                  <a:pos x="T4" y="T5"/>
                </a:cxn>
                <a:cxn ang="0">
                  <a:pos x="T6" y="T7"/>
                </a:cxn>
                <a:cxn ang="0">
                  <a:pos x="T8" y="T9"/>
                </a:cxn>
                <a:cxn ang="0">
                  <a:pos x="T10" y="T11"/>
                </a:cxn>
              </a:cxnLst>
              <a:rect l="0" t="0" r="r" b="b"/>
              <a:pathLst>
                <a:path w="5" h="4">
                  <a:moveTo>
                    <a:pt x="5" y="0"/>
                  </a:moveTo>
                  <a:lnTo>
                    <a:pt x="5" y="0"/>
                  </a:lnTo>
                  <a:lnTo>
                    <a:pt x="0" y="0"/>
                  </a:lnTo>
                  <a:lnTo>
                    <a:pt x="0" y="4"/>
                  </a:lnTo>
                  <a:lnTo>
                    <a:pt x="5" y="4"/>
                  </a:lnTo>
                  <a:lnTo>
                    <a:pt x="5" y="0"/>
                  </a:lnTo>
                  <a:close/>
                </a:path>
              </a:pathLst>
            </a:custGeom>
            <a:grpFill/>
            <a:ln w="0">
              <a:noFill/>
              <a:prstDash val="solid"/>
              <a:round/>
              <a:headEnd/>
              <a:tailEnd/>
            </a:ln>
          </p:spPr>
          <p:txBody>
            <a:bodyPr/>
            <a:lstStyle/>
            <a:p>
              <a:pPr defTabSz="543689">
                <a:defRPr/>
              </a:pPr>
              <a:endParaRPr lang="zh-CN" altLang="en-US" sz="3201"/>
            </a:p>
          </p:txBody>
        </p:sp>
        <p:sp>
          <p:nvSpPr>
            <p:cNvPr id="401" name="Freeform 116"/>
            <p:cNvSpPr>
              <a:spLocks/>
            </p:cNvSpPr>
            <p:nvPr/>
          </p:nvSpPr>
          <p:spPr bwMode="auto">
            <a:xfrm>
              <a:off x="4156076" y="838201"/>
              <a:ext cx="4763" cy="3175"/>
            </a:xfrm>
            <a:custGeom>
              <a:avLst/>
              <a:gdLst>
                <a:gd name="T0" fmla="*/ 5 w 5"/>
                <a:gd name="T1" fmla="*/ 0 h 4"/>
                <a:gd name="T2" fmla="*/ 5 w 5"/>
                <a:gd name="T3" fmla="*/ 0 h 4"/>
                <a:gd name="T4" fmla="*/ 0 w 5"/>
                <a:gd name="T5" fmla="*/ 0 h 4"/>
                <a:gd name="T6" fmla="*/ 0 w 5"/>
                <a:gd name="T7" fmla="*/ 4 h 4"/>
                <a:gd name="T8" fmla="*/ 5 w 5"/>
                <a:gd name="T9" fmla="*/ 4 h 4"/>
                <a:gd name="T10" fmla="*/ 5 w 5"/>
                <a:gd name="T11" fmla="*/ 0 h 4"/>
              </a:gdLst>
              <a:ahLst/>
              <a:cxnLst>
                <a:cxn ang="0">
                  <a:pos x="T0" y="T1"/>
                </a:cxn>
                <a:cxn ang="0">
                  <a:pos x="T2" y="T3"/>
                </a:cxn>
                <a:cxn ang="0">
                  <a:pos x="T4" y="T5"/>
                </a:cxn>
                <a:cxn ang="0">
                  <a:pos x="T6" y="T7"/>
                </a:cxn>
                <a:cxn ang="0">
                  <a:pos x="T8" y="T9"/>
                </a:cxn>
                <a:cxn ang="0">
                  <a:pos x="T10" y="T11"/>
                </a:cxn>
              </a:cxnLst>
              <a:rect l="0" t="0" r="r" b="b"/>
              <a:pathLst>
                <a:path w="5" h="4">
                  <a:moveTo>
                    <a:pt x="5" y="0"/>
                  </a:moveTo>
                  <a:lnTo>
                    <a:pt x="5" y="0"/>
                  </a:lnTo>
                  <a:lnTo>
                    <a:pt x="0" y="0"/>
                  </a:lnTo>
                  <a:lnTo>
                    <a:pt x="0" y="4"/>
                  </a:lnTo>
                  <a:lnTo>
                    <a:pt x="5" y="4"/>
                  </a:lnTo>
                  <a:lnTo>
                    <a:pt x="5" y="0"/>
                  </a:lnTo>
                  <a:close/>
                </a:path>
              </a:pathLst>
            </a:custGeom>
            <a:grpFill/>
            <a:ln w="0">
              <a:noFill/>
              <a:prstDash val="solid"/>
              <a:round/>
              <a:headEnd/>
              <a:tailEnd/>
            </a:ln>
          </p:spPr>
          <p:txBody>
            <a:bodyPr/>
            <a:lstStyle/>
            <a:p>
              <a:pPr defTabSz="543689">
                <a:defRPr/>
              </a:pPr>
              <a:endParaRPr lang="zh-CN" altLang="en-US" sz="3201"/>
            </a:p>
          </p:txBody>
        </p:sp>
        <p:sp>
          <p:nvSpPr>
            <p:cNvPr id="402" name="Freeform 117"/>
            <p:cNvSpPr>
              <a:spLocks/>
            </p:cNvSpPr>
            <p:nvPr/>
          </p:nvSpPr>
          <p:spPr bwMode="auto">
            <a:xfrm>
              <a:off x="4156076" y="812801"/>
              <a:ext cx="4763" cy="3175"/>
            </a:xfrm>
            <a:custGeom>
              <a:avLst/>
              <a:gdLst>
                <a:gd name="T0" fmla="*/ 5 w 5"/>
                <a:gd name="T1" fmla="*/ 0 h 3"/>
                <a:gd name="T2" fmla="*/ 5 w 5"/>
                <a:gd name="T3" fmla="*/ 0 h 3"/>
                <a:gd name="T4" fmla="*/ 0 w 5"/>
                <a:gd name="T5" fmla="*/ 0 h 3"/>
                <a:gd name="T6" fmla="*/ 0 w 5"/>
                <a:gd name="T7" fmla="*/ 3 h 3"/>
                <a:gd name="T8" fmla="*/ 5 w 5"/>
                <a:gd name="T9" fmla="*/ 3 h 3"/>
                <a:gd name="T10" fmla="*/ 5 w 5"/>
                <a:gd name="T11" fmla="*/ 0 h 3"/>
              </a:gdLst>
              <a:ahLst/>
              <a:cxnLst>
                <a:cxn ang="0">
                  <a:pos x="T0" y="T1"/>
                </a:cxn>
                <a:cxn ang="0">
                  <a:pos x="T2" y="T3"/>
                </a:cxn>
                <a:cxn ang="0">
                  <a:pos x="T4" y="T5"/>
                </a:cxn>
                <a:cxn ang="0">
                  <a:pos x="T6" y="T7"/>
                </a:cxn>
                <a:cxn ang="0">
                  <a:pos x="T8" y="T9"/>
                </a:cxn>
                <a:cxn ang="0">
                  <a:pos x="T10" y="T11"/>
                </a:cxn>
              </a:cxnLst>
              <a:rect l="0" t="0" r="r" b="b"/>
              <a:pathLst>
                <a:path w="5" h="3">
                  <a:moveTo>
                    <a:pt x="5" y="0"/>
                  </a:moveTo>
                  <a:lnTo>
                    <a:pt x="5" y="0"/>
                  </a:lnTo>
                  <a:lnTo>
                    <a:pt x="0" y="0"/>
                  </a:lnTo>
                  <a:lnTo>
                    <a:pt x="0" y="3"/>
                  </a:lnTo>
                  <a:lnTo>
                    <a:pt x="5" y="3"/>
                  </a:lnTo>
                  <a:lnTo>
                    <a:pt x="5" y="0"/>
                  </a:lnTo>
                  <a:close/>
                </a:path>
              </a:pathLst>
            </a:custGeom>
            <a:grpFill/>
            <a:ln w="0">
              <a:noFill/>
              <a:prstDash val="solid"/>
              <a:round/>
              <a:headEnd/>
              <a:tailEnd/>
            </a:ln>
          </p:spPr>
          <p:txBody>
            <a:bodyPr/>
            <a:lstStyle/>
            <a:p>
              <a:pPr defTabSz="543689">
                <a:defRPr/>
              </a:pPr>
              <a:endParaRPr lang="zh-CN" altLang="en-US" sz="3201"/>
            </a:p>
          </p:txBody>
        </p:sp>
        <p:sp>
          <p:nvSpPr>
            <p:cNvPr id="403" name="Freeform 118"/>
            <p:cNvSpPr>
              <a:spLocks/>
            </p:cNvSpPr>
            <p:nvPr/>
          </p:nvSpPr>
          <p:spPr bwMode="auto">
            <a:xfrm>
              <a:off x="4156076" y="817564"/>
              <a:ext cx="4763" cy="3175"/>
            </a:xfrm>
            <a:custGeom>
              <a:avLst/>
              <a:gdLst>
                <a:gd name="T0" fmla="*/ 5 w 5"/>
                <a:gd name="T1" fmla="*/ 0 h 4"/>
                <a:gd name="T2" fmla="*/ 5 w 5"/>
                <a:gd name="T3" fmla="*/ 0 h 4"/>
                <a:gd name="T4" fmla="*/ 0 w 5"/>
                <a:gd name="T5" fmla="*/ 0 h 4"/>
                <a:gd name="T6" fmla="*/ 0 w 5"/>
                <a:gd name="T7" fmla="*/ 4 h 4"/>
                <a:gd name="T8" fmla="*/ 5 w 5"/>
                <a:gd name="T9" fmla="*/ 4 h 4"/>
                <a:gd name="T10" fmla="*/ 5 w 5"/>
                <a:gd name="T11" fmla="*/ 0 h 4"/>
              </a:gdLst>
              <a:ahLst/>
              <a:cxnLst>
                <a:cxn ang="0">
                  <a:pos x="T0" y="T1"/>
                </a:cxn>
                <a:cxn ang="0">
                  <a:pos x="T2" y="T3"/>
                </a:cxn>
                <a:cxn ang="0">
                  <a:pos x="T4" y="T5"/>
                </a:cxn>
                <a:cxn ang="0">
                  <a:pos x="T6" y="T7"/>
                </a:cxn>
                <a:cxn ang="0">
                  <a:pos x="T8" y="T9"/>
                </a:cxn>
                <a:cxn ang="0">
                  <a:pos x="T10" y="T11"/>
                </a:cxn>
              </a:cxnLst>
              <a:rect l="0" t="0" r="r" b="b"/>
              <a:pathLst>
                <a:path w="5" h="4">
                  <a:moveTo>
                    <a:pt x="5" y="0"/>
                  </a:moveTo>
                  <a:lnTo>
                    <a:pt x="5" y="0"/>
                  </a:lnTo>
                  <a:lnTo>
                    <a:pt x="0" y="0"/>
                  </a:lnTo>
                  <a:lnTo>
                    <a:pt x="0" y="4"/>
                  </a:lnTo>
                  <a:lnTo>
                    <a:pt x="5" y="4"/>
                  </a:lnTo>
                  <a:lnTo>
                    <a:pt x="5" y="0"/>
                  </a:lnTo>
                  <a:close/>
                </a:path>
              </a:pathLst>
            </a:custGeom>
            <a:grpFill/>
            <a:ln w="0">
              <a:noFill/>
              <a:prstDash val="solid"/>
              <a:round/>
              <a:headEnd/>
              <a:tailEnd/>
            </a:ln>
          </p:spPr>
          <p:txBody>
            <a:bodyPr/>
            <a:lstStyle/>
            <a:p>
              <a:pPr defTabSz="543689">
                <a:defRPr/>
              </a:pPr>
              <a:endParaRPr lang="zh-CN" altLang="en-US" sz="3201"/>
            </a:p>
          </p:txBody>
        </p:sp>
        <p:sp>
          <p:nvSpPr>
            <p:cNvPr id="404" name="Freeform 119"/>
            <p:cNvSpPr>
              <a:spLocks noEditPoints="1"/>
            </p:cNvSpPr>
            <p:nvPr/>
          </p:nvSpPr>
          <p:spPr bwMode="auto">
            <a:xfrm>
              <a:off x="4013201" y="803276"/>
              <a:ext cx="174625" cy="44450"/>
            </a:xfrm>
            <a:custGeom>
              <a:avLst/>
              <a:gdLst>
                <a:gd name="T0" fmla="*/ 198 w 204"/>
                <a:gd name="T1" fmla="*/ 25 h 53"/>
                <a:gd name="T2" fmla="*/ 198 w 204"/>
                <a:gd name="T3" fmla="*/ 25 h 53"/>
                <a:gd name="T4" fmla="*/ 110 w 204"/>
                <a:gd name="T5" fmla="*/ 25 h 53"/>
                <a:gd name="T6" fmla="*/ 110 w 204"/>
                <a:gd name="T7" fmla="*/ 22 h 53"/>
                <a:gd name="T8" fmla="*/ 164 w 204"/>
                <a:gd name="T9" fmla="*/ 22 h 53"/>
                <a:gd name="T10" fmla="*/ 164 w 204"/>
                <a:gd name="T11" fmla="*/ 3 h 53"/>
                <a:gd name="T12" fmla="*/ 198 w 204"/>
                <a:gd name="T13" fmla="*/ 3 h 53"/>
                <a:gd name="T14" fmla="*/ 198 w 204"/>
                <a:gd name="T15" fmla="*/ 25 h 53"/>
                <a:gd name="T16" fmla="*/ 198 w 204"/>
                <a:gd name="T17" fmla="*/ 50 h 53"/>
                <a:gd name="T18" fmla="*/ 198 w 204"/>
                <a:gd name="T19" fmla="*/ 50 h 53"/>
                <a:gd name="T20" fmla="*/ 110 w 204"/>
                <a:gd name="T21" fmla="*/ 50 h 53"/>
                <a:gd name="T22" fmla="*/ 110 w 204"/>
                <a:gd name="T23" fmla="*/ 47 h 53"/>
                <a:gd name="T24" fmla="*/ 164 w 204"/>
                <a:gd name="T25" fmla="*/ 47 h 53"/>
                <a:gd name="T26" fmla="*/ 164 w 204"/>
                <a:gd name="T27" fmla="*/ 28 h 53"/>
                <a:gd name="T28" fmla="*/ 198 w 204"/>
                <a:gd name="T29" fmla="*/ 28 h 53"/>
                <a:gd name="T30" fmla="*/ 198 w 204"/>
                <a:gd name="T31" fmla="*/ 50 h 53"/>
                <a:gd name="T32" fmla="*/ 0 w 204"/>
                <a:gd name="T33" fmla="*/ 53 h 53"/>
                <a:gd name="T34" fmla="*/ 0 w 204"/>
                <a:gd name="T35" fmla="*/ 53 h 53"/>
                <a:gd name="T36" fmla="*/ 204 w 204"/>
                <a:gd name="T37" fmla="*/ 53 h 53"/>
                <a:gd name="T38" fmla="*/ 204 w 204"/>
                <a:gd name="T39" fmla="*/ 0 h 53"/>
                <a:gd name="T40" fmla="*/ 0 w 204"/>
                <a:gd name="T41" fmla="*/ 0 h 53"/>
                <a:gd name="T42" fmla="*/ 0 w 204"/>
                <a:gd name="T43" fmla="*/ 5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04" h="53">
                  <a:moveTo>
                    <a:pt x="198" y="25"/>
                  </a:moveTo>
                  <a:lnTo>
                    <a:pt x="198" y="25"/>
                  </a:lnTo>
                  <a:lnTo>
                    <a:pt x="110" y="25"/>
                  </a:lnTo>
                  <a:lnTo>
                    <a:pt x="110" y="22"/>
                  </a:lnTo>
                  <a:lnTo>
                    <a:pt x="164" y="22"/>
                  </a:lnTo>
                  <a:lnTo>
                    <a:pt x="164" y="3"/>
                  </a:lnTo>
                  <a:lnTo>
                    <a:pt x="198" y="3"/>
                  </a:lnTo>
                  <a:lnTo>
                    <a:pt x="198" y="25"/>
                  </a:lnTo>
                  <a:close/>
                  <a:moveTo>
                    <a:pt x="198" y="50"/>
                  </a:moveTo>
                  <a:lnTo>
                    <a:pt x="198" y="50"/>
                  </a:lnTo>
                  <a:lnTo>
                    <a:pt x="110" y="50"/>
                  </a:lnTo>
                  <a:lnTo>
                    <a:pt x="110" y="47"/>
                  </a:lnTo>
                  <a:lnTo>
                    <a:pt x="164" y="47"/>
                  </a:lnTo>
                  <a:lnTo>
                    <a:pt x="164" y="28"/>
                  </a:lnTo>
                  <a:lnTo>
                    <a:pt x="198" y="28"/>
                  </a:lnTo>
                  <a:lnTo>
                    <a:pt x="198" y="50"/>
                  </a:lnTo>
                  <a:close/>
                  <a:moveTo>
                    <a:pt x="0" y="53"/>
                  </a:moveTo>
                  <a:lnTo>
                    <a:pt x="0" y="53"/>
                  </a:lnTo>
                  <a:lnTo>
                    <a:pt x="204" y="53"/>
                  </a:lnTo>
                  <a:lnTo>
                    <a:pt x="204" y="0"/>
                  </a:lnTo>
                  <a:lnTo>
                    <a:pt x="0" y="0"/>
                  </a:lnTo>
                  <a:lnTo>
                    <a:pt x="0" y="53"/>
                  </a:lnTo>
                  <a:close/>
                </a:path>
              </a:pathLst>
            </a:custGeom>
            <a:grpFill/>
            <a:ln w="0">
              <a:noFill/>
              <a:prstDash val="solid"/>
              <a:round/>
              <a:headEnd/>
              <a:tailEnd/>
            </a:ln>
          </p:spPr>
          <p:txBody>
            <a:bodyPr/>
            <a:lstStyle/>
            <a:p>
              <a:pPr defTabSz="543689">
                <a:defRPr/>
              </a:pPr>
              <a:endParaRPr lang="zh-CN" altLang="en-US" sz="3201"/>
            </a:p>
          </p:txBody>
        </p:sp>
        <p:sp>
          <p:nvSpPr>
            <p:cNvPr id="405" name="Freeform 120"/>
            <p:cNvSpPr>
              <a:spLocks/>
            </p:cNvSpPr>
            <p:nvPr/>
          </p:nvSpPr>
          <p:spPr bwMode="auto">
            <a:xfrm>
              <a:off x="3975101" y="885826"/>
              <a:ext cx="3175" cy="3175"/>
            </a:xfrm>
            <a:custGeom>
              <a:avLst/>
              <a:gdLst>
                <a:gd name="T0" fmla="*/ 4 w 4"/>
                <a:gd name="T1" fmla="*/ 0 h 4"/>
                <a:gd name="T2" fmla="*/ 4 w 4"/>
                <a:gd name="T3" fmla="*/ 0 h 4"/>
                <a:gd name="T4" fmla="*/ 0 w 4"/>
                <a:gd name="T5" fmla="*/ 0 h 4"/>
                <a:gd name="T6" fmla="*/ 0 w 4"/>
                <a:gd name="T7" fmla="*/ 4 h 4"/>
                <a:gd name="T8" fmla="*/ 4 w 4"/>
                <a:gd name="T9" fmla="*/ 4 h 4"/>
                <a:gd name="T10" fmla="*/ 4 w 4"/>
                <a:gd name="T11" fmla="*/ 0 h 4"/>
              </a:gdLst>
              <a:ahLst/>
              <a:cxnLst>
                <a:cxn ang="0">
                  <a:pos x="T0" y="T1"/>
                </a:cxn>
                <a:cxn ang="0">
                  <a:pos x="T2" y="T3"/>
                </a:cxn>
                <a:cxn ang="0">
                  <a:pos x="T4" y="T5"/>
                </a:cxn>
                <a:cxn ang="0">
                  <a:pos x="T6" y="T7"/>
                </a:cxn>
                <a:cxn ang="0">
                  <a:pos x="T8" y="T9"/>
                </a:cxn>
                <a:cxn ang="0">
                  <a:pos x="T10" y="T11"/>
                </a:cxn>
              </a:cxnLst>
              <a:rect l="0" t="0" r="r" b="b"/>
              <a:pathLst>
                <a:path w="4" h="4">
                  <a:moveTo>
                    <a:pt x="4" y="0"/>
                  </a:moveTo>
                  <a:lnTo>
                    <a:pt x="4" y="0"/>
                  </a:lnTo>
                  <a:lnTo>
                    <a:pt x="0" y="0"/>
                  </a:lnTo>
                  <a:lnTo>
                    <a:pt x="0" y="4"/>
                  </a:lnTo>
                  <a:lnTo>
                    <a:pt x="4" y="4"/>
                  </a:lnTo>
                  <a:lnTo>
                    <a:pt x="4" y="0"/>
                  </a:lnTo>
                  <a:close/>
                </a:path>
              </a:pathLst>
            </a:custGeom>
            <a:grpFill/>
            <a:ln w="0">
              <a:noFill/>
              <a:prstDash val="solid"/>
              <a:round/>
              <a:headEnd/>
              <a:tailEnd/>
            </a:ln>
          </p:spPr>
          <p:txBody>
            <a:bodyPr/>
            <a:lstStyle/>
            <a:p>
              <a:pPr defTabSz="543689">
                <a:defRPr/>
              </a:pPr>
              <a:endParaRPr lang="zh-CN" altLang="en-US" sz="3201"/>
            </a:p>
          </p:txBody>
        </p:sp>
        <p:sp>
          <p:nvSpPr>
            <p:cNvPr id="406" name="Freeform 121"/>
            <p:cNvSpPr>
              <a:spLocks/>
            </p:cNvSpPr>
            <p:nvPr/>
          </p:nvSpPr>
          <p:spPr bwMode="auto">
            <a:xfrm>
              <a:off x="3975101" y="860426"/>
              <a:ext cx="3175" cy="3175"/>
            </a:xfrm>
            <a:custGeom>
              <a:avLst/>
              <a:gdLst>
                <a:gd name="T0" fmla="*/ 4 w 4"/>
                <a:gd name="T1" fmla="*/ 0 h 4"/>
                <a:gd name="T2" fmla="*/ 4 w 4"/>
                <a:gd name="T3" fmla="*/ 0 h 4"/>
                <a:gd name="T4" fmla="*/ 0 w 4"/>
                <a:gd name="T5" fmla="*/ 0 h 4"/>
                <a:gd name="T6" fmla="*/ 0 w 4"/>
                <a:gd name="T7" fmla="*/ 4 h 4"/>
                <a:gd name="T8" fmla="*/ 4 w 4"/>
                <a:gd name="T9" fmla="*/ 4 h 4"/>
                <a:gd name="T10" fmla="*/ 4 w 4"/>
                <a:gd name="T11" fmla="*/ 0 h 4"/>
              </a:gdLst>
              <a:ahLst/>
              <a:cxnLst>
                <a:cxn ang="0">
                  <a:pos x="T0" y="T1"/>
                </a:cxn>
                <a:cxn ang="0">
                  <a:pos x="T2" y="T3"/>
                </a:cxn>
                <a:cxn ang="0">
                  <a:pos x="T4" y="T5"/>
                </a:cxn>
                <a:cxn ang="0">
                  <a:pos x="T6" y="T7"/>
                </a:cxn>
                <a:cxn ang="0">
                  <a:pos x="T8" y="T9"/>
                </a:cxn>
                <a:cxn ang="0">
                  <a:pos x="T10" y="T11"/>
                </a:cxn>
              </a:cxnLst>
              <a:rect l="0" t="0" r="r" b="b"/>
              <a:pathLst>
                <a:path w="4" h="4">
                  <a:moveTo>
                    <a:pt x="4" y="0"/>
                  </a:moveTo>
                  <a:lnTo>
                    <a:pt x="4" y="0"/>
                  </a:lnTo>
                  <a:lnTo>
                    <a:pt x="0" y="0"/>
                  </a:lnTo>
                  <a:lnTo>
                    <a:pt x="0" y="4"/>
                  </a:lnTo>
                  <a:lnTo>
                    <a:pt x="4" y="4"/>
                  </a:lnTo>
                  <a:lnTo>
                    <a:pt x="4" y="0"/>
                  </a:lnTo>
                  <a:close/>
                </a:path>
              </a:pathLst>
            </a:custGeom>
            <a:grpFill/>
            <a:ln w="0">
              <a:noFill/>
              <a:prstDash val="solid"/>
              <a:round/>
              <a:headEnd/>
              <a:tailEnd/>
            </a:ln>
          </p:spPr>
          <p:txBody>
            <a:bodyPr/>
            <a:lstStyle/>
            <a:p>
              <a:pPr defTabSz="543689">
                <a:defRPr/>
              </a:pPr>
              <a:endParaRPr lang="zh-CN" altLang="en-US" sz="3201"/>
            </a:p>
          </p:txBody>
        </p:sp>
        <p:sp>
          <p:nvSpPr>
            <p:cNvPr id="407" name="Freeform 122"/>
            <p:cNvSpPr>
              <a:spLocks/>
            </p:cNvSpPr>
            <p:nvPr/>
          </p:nvSpPr>
          <p:spPr bwMode="auto">
            <a:xfrm>
              <a:off x="3975101" y="881064"/>
              <a:ext cx="3175" cy="4763"/>
            </a:xfrm>
            <a:custGeom>
              <a:avLst/>
              <a:gdLst>
                <a:gd name="T0" fmla="*/ 4 w 4"/>
                <a:gd name="T1" fmla="*/ 0 h 4"/>
                <a:gd name="T2" fmla="*/ 4 w 4"/>
                <a:gd name="T3" fmla="*/ 0 h 4"/>
                <a:gd name="T4" fmla="*/ 0 w 4"/>
                <a:gd name="T5" fmla="*/ 0 h 4"/>
                <a:gd name="T6" fmla="*/ 0 w 4"/>
                <a:gd name="T7" fmla="*/ 4 h 4"/>
                <a:gd name="T8" fmla="*/ 4 w 4"/>
                <a:gd name="T9" fmla="*/ 4 h 4"/>
                <a:gd name="T10" fmla="*/ 4 w 4"/>
                <a:gd name="T11" fmla="*/ 0 h 4"/>
              </a:gdLst>
              <a:ahLst/>
              <a:cxnLst>
                <a:cxn ang="0">
                  <a:pos x="T0" y="T1"/>
                </a:cxn>
                <a:cxn ang="0">
                  <a:pos x="T2" y="T3"/>
                </a:cxn>
                <a:cxn ang="0">
                  <a:pos x="T4" y="T5"/>
                </a:cxn>
                <a:cxn ang="0">
                  <a:pos x="T6" y="T7"/>
                </a:cxn>
                <a:cxn ang="0">
                  <a:pos x="T8" y="T9"/>
                </a:cxn>
                <a:cxn ang="0">
                  <a:pos x="T10" y="T11"/>
                </a:cxn>
              </a:cxnLst>
              <a:rect l="0" t="0" r="r" b="b"/>
              <a:pathLst>
                <a:path w="4" h="4">
                  <a:moveTo>
                    <a:pt x="4" y="0"/>
                  </a:moveTo>
                  <a:lnTo>
                    <a:pt x="4" y="0"/>
                  </a:lnTo>
                  <a:lnTo>
                    <a:pt x="0" y="0"/>
                  </a:lnTo>
                  <a:lnTo>
                    <a:pt x="0" y="4"/>
                  </a:lnTo>
                  <a:lnTo>
                    <a:pt x="4" y="4"/>
                  </a:lnTo>
                  <a:lnTo>
                    <a:pt x="4" y="0"/>
                  </a:lnTo>
                  <a:close/>
                </a:path>
              </a:pathLst>
            </a:custGeom>
            <a:grpFill/>
            <a:ln w="0">
              <a:noFill/>
              <a:prstDash val="solid"/>
              <a:round/>
              <a:headEnd/>
              <a:tailEnd/>
            </a:ln>
          </p:spPr>
          <p:txBody>
            <a:bodyPr/>
            <a:lstStyle/>
            <a:p>
              <a:pPr defTabSz="543689">
                <a:defRPr/>
              </a:pPr>
              <a:endParaRPr lang="zh-CN" altLang="en-US" sz="3201"/>
            </a:p>
          </p:txBody>
        </p:sp>
        <p:sp>
          <p:nvSpPr>
            <p:cNvPr id="408" name="Freeform 123"/>
            <p:cNvSpPr>
              <a:spLocks/>
            </p:cNvSpPr>
            <p:nvPr/>
          </p:nvSpPr>
          <p:spPr bwMode="auto">
            <a:xfrm>
              <a:off x="3975101" y="890589"/>
              <a:ext cx="3175" cy="4763"/>
            </a:xfrm>
            <a:custGeom>
              <a:avLst/>
              <a:gdLst>
                <a:gd name="T0" fmla="*/ 4 w 4"/>
                <a:gd name="T1" fmla="*/ 0 h 4"/>
                <a:gd name="T2" fmla="*/ 4 w 4"/>
                <a:gd name="T3" fmla="*/ 0 h 4"/>
                <a:gd name="T4" fmla="*/ 0 w 4"/>
                <a:gd name="T5" fmla="*/ 0 h 4"/>
                <a:gd name="T6" fmla="*/ 0 w 4"/>
                <a:gd name="T7" fmla="*/ 4 h 4"/>
                <a:gd name="T8" fmla="*/ 4 w 4"/>
                <a:gd name="T9" fmla="*/ 4 h 4"/>
                <a:gd name="T10" fmla="*/ 4 w 4"/>
                <a:gd name="T11" fmla="*/ 0 h 4"/>
              </a:gdLst>
              <a:ahLst/>
              <a:cxnLst>
                <a:cxn ang="0">
                  <a:pos x="T0" y="T1"/>
                </a:cxn>
                <a:cxn ang="0">
                  <a:pos x="T2" y="T3"/>
                </a:cxn>
                <a:cxn ang="0">
                  <a:pos x="T4" y="T5"/>
                </a:cxn>
                <a:cxn ang="0">
                  <a:pos x="T6" y="T7"/>
                </a:cxn>
                <a:cxn ang="0">
                  <a:pos x="T8" y="T9"/>
                </a:cxn>
                <a:cxn ang="0">
                  <a:pos x="T10" y="T11"/>
                </a:cxn>
              </a:cxnLst>
              <a:rect l="0" t="0" r="r" b="b"/>
              <a:pathLst>
                <a:path w="4" h="4">
                  <a:moveTo>
                    <a:pt x="4" y="0"/>
                  </a:moveTo>
                  <a:lnTo>
                    <a:pt x="4" y="0"/>
                  </a:lnTo>
                  <a:lnTo>
                    <a:pt x="0" y="0"/>
                  </a:lnTo>
                  <a:lnTo>
                    <a:pt x="0" y="4"/>
                  </a:lnTo>
                  <a:lnTo>
                    <a:pt x="4" y="4"/>
                  </a:lnTo>
                  <a:lnTo>
                    <a:pt x="4" y="0"/>
                  </a:lnTo>
                  <a:close/>
                </a:path>
              </a:pathLst>
            </a:custGeom>
            <a:grpFill/>
            <a:ln w="0">
              <a:noFill/>
              <a:prstDash val="solid"/>
              <a:round/>
              <a:headEnd/>
              <a:tailEnd/>
            </a:ln>
          </p:spPr>
          <p:txBody>
            <a:bodyPr/>
            <a:lstStyle/>
            <a:p>
              <a:pPr defTabSz="543689">
                <a:defRPr/>
              </a:pPr>
              <a:endParaRPr lang="zh-CN" altLang="en-US" sz="3201"/>
            </a:p>
          </p:txBody>
        </p:sp>
        <p:sp>
          <p:nvSpPr>
            <p:cNvPr id="409" name="Freeform 124"/>
            <p:cNvSpPr>
              <a:spLocks/>
            </p:cNvSpPr>
            <p:nvPr/>
          </p:nvSpPr>
          <p:spPr bwMode="auto">
            <a:xfrm>
              <a:off x="3975101" y="865189"/>
              <a:ext cx="3175" cy="3175"/>
            </a:xfrm>
            <a:custGeom>
              <a:avLst/>
              <a:gdLst>
                <a:gd name="T0" fmla="*/ 4 w 4"/>
                <a:gd name="T1" fmla="*/ 0 h 4"/>
                <a:gd name="T2" fmla="*/ 4 w 4"/>
                <a:gd name="T3" fmla="*/ 0 h 4"/>
                <a:gd name="T4" fmla="*/ 0 w 4"/>
                <a:gd name="T5" fmla="*/ 0 h 4"/>
                <a:gd name="T6" fmla="*/ 0 w 4"/>
                <a:gd name="T7" fmla="*/ 4 h 4"/>
                <a:gd name="T8" fmla="*/ 4 w 4"/>
                <a:gd name="T9" fmla="*/ 4 h 4"/>
                <a:gd name="T10" fmla="*/ 4 w 4"/>
                <a:gd name="T11" fmla="*/ 0 h 4"/>
              </a:gdLst>
              <a:ahLst/>
              <a:cxnLst>
                <a:cxn ang="0">
                  <a:pos x="T0" y="T1"/>
                </a:cxn>
                <a:cxn ang="0">
                  <a:pos x="T2" y="T3"/>
                </a:cxn>
                <a:cxn ang="0">
                  <a:pos x="T4" y="T5"/>
                </a:cxn>
                <a:cxn ang="0">
                  <a:pos x="T6" y="T7"/>
                </a:cxn>
                <a:cxn ang="0">
                  <a:pos x="T8" y="T9"/>
                </a:cxn>
                <a:cxn ang="0">
                  <a:pos x="T10" y="T11"/>
                </a:cxn>
              </a:cxnLst>
              <a:rect l="0" t="0" r="r" b="b"/>
              <a:pathLst>
                <a:path w="4" h="4">
                  <a:moveTo>
                    <a:pt x="4" y="0"/>
                  </a:moveTo>
                  <a:lnTo>
                    <a:pt x="4" y="0"/>
                  </a:lnTo>
                  <a:lnTo>
                    <a:pt x="0" y="0"/>
                  </a:lnTo>
                  <a:lnTo>
                    <a:pt x="0" y="4"/>
                  </a:lnTo>
                  <a:lnTo>
                    <a:pt x="4" y="4"/>
                  </a:lnTo>
                  <a:lnTo>
                    <a:pt x="4" y="0"/>
                  </a:lnTo>
                  <a:close/>
                </a:path>
              </a:pathLst>
            </a:custGeom>
            <a:grpFill/>
            <a:ln w="0">
              <a:noFill/>
              <a:prstDash val="solid"/>
              <a:round/>
              <a:headEnd/>
              <a:tailEnd/>
            </a:ln>
          </p:spPr>
          <p:txBody>
            <a:bodyPr/>
            <a:lstStyle/>
            <a:p>
              <a:pPr defTabSz="543689">
                <a:defRPr/>
              </a:pPr>
              <a:endParaRPr lang="zh-CN" altLang="en-US" sz="3201"/>
            </a:p>
          </p:txBody>
        </p:sp>
        <p:sp>
          <p:nvSpPr>
            <p:cNvPr id="410" name="Freeform 125"/>
            <p:cNvSpPr>
              <a:spLocks/>
            </p:cNvSpPr>
            <p:nvPr/>
          </p:nvSpPr>
          <p:spPr bwMode="auto">
            <a:xfrm>
              <a:off x="3975101" y="869951"/>
              <a:ext cx="3175" cy="3175"/>
            </a:xfrm>
            <a:custGeom>
              <a:avLst/>
              <a:gdLst>
                <a:gd name="T0" fmla="*/ 4 w 4"/>
                <a:gd name="T1" fmla="*/ 0 h 4"/>
                <a:gd name="T2" fmla="*/ 4 w 4"/>
                <a:gd name="T3" fmla="*/ 0 h 4"/>
                <a:gd name="T4" fmla="*/ 0 w 4"/>
                <a:gd name="T5" fmla="*/ 0 h 4"/>
                <a:gd name="T6" fmla="*/ 0 w 4"/>
                <a:gd name="T7" fmla="*/ 4 h 4"/>
                <a:gd name="T8" fmla="*/ 4 w 4"/>
                <a:gd name="T9" fmla="*/ 4 h 4"/>
                <a:gd name="T10" fmla="*/ 4 w 4"/>
                <a:gd name="T11" fmla="*/ 0 h 4"/>
              </a:gdLst>
              <a:ahLst/>
              <a:cxnLst>
                <a:cxn ang="0">
                  <a:pos x="T0" y="T1"/>
                </a:cxn>
                <a:cxn ang="0">
                  <a:pos x="T2" y="T3"/>
                </a:cxn>
                <a:cxn ang="0">
                  <a:pos x="T4" y="T5"/>
                </a:cxn>
                <a:cxn ang="0">
                  <a:pos x="T6" y="T7"/>
                </a:cxn>
                <a:cxn ang="0">
                  <a:pos x="T8" y="T9"/>
                </a:cxn>
                <a:cxn ang="0">
                  <a:pos x="T10" y="T11"/>
                </a:cxn>
              </a:cxnLst>
              <a:rect l="0" t="0" r="r" b="b"/>
              <a:pathLst>
                <a:path w="4" h="4">
                  <a:moveTo>
                    <a:pt x="4" y="0"/>
                  </a:moveTo>
                  <a:lnTo>
                    <a:pt x="4" y="0"/>
                  </a:lnTo>
                  <a:lnTo>
                    <a:pt x="0" y="0"/>
                  </a:lnTo>
                  <a:lnTo>
                    <a:pt x="0" y="4"/>
                  </a:lnTo>
                  <a:lnTo>
                    <a:pt x="4" y="4"/>
                  </a:lnTo>
                  <a:lnTo>
                    <a:pt x="4" y="0"/>
                  </a:lnTo>
                  <a:close/>
                </a:path>
              </a:pathLst>
            </a:custGeom>
            <a:grpFill/>
            <a:ln w="0">
              <a:noFill/>
              <a:prstDash val="solid"/>
              <a:round/>
              <a:headEnd/>
              <a:tailEnd/>
            </a:ln>
          </p:spPr>
          <p:txBody>
            <a:bodyPr/>
            <a:lstStyle/>
            <a:p>
              <a:pPr defTabSz="543689">
                <a:defRPr/>
              </a:pPr>
              <a:endParaRPr lang="zh-CN" altLang="en-US" sz="3201"/>
            </a:p>
          </p:txBody>
        </p:sp>
        <p:sp>
          <p:nvSpPr>
            <p:cNvPr id="411" name="Freeform 126"/>
            <p:cNvSpPr>
              <a:spLocks noEditPoints="1"/>
            </p:cNvSpPr>
            <p:nvPr/>
          </p:nvSpPr>
          <p:spPr bwMode="auto">
            <a:xfrm>
              <a:off x="3832226" y="855664"/>
              <a:ext cx="174625" cy="44450"/>
            </a:xfrm>
            <a:custGeom>
              <a:avLst/>
              <a:gdLst>
                <a:gd name="T0" fmla="*/ 198 w 205"/>
                <a:gd name="T1" fmla="*/ 25 h 53"/>
                <a:gd name="T2" fmla="*/ 198 w 205"/>
                <a:gd name="T3" fmla="*/ 25 h 53"/>
                <a:gd name="T4" fmla="*/ 110 w 205"/>
                <a:gd name="T5" fmla="*/ 25 h 53"/>
                <a:gd name="T6" fmla="*/ 110 w 205"/>
                <a:gd name="T7" fmla="*/ 22 h 53"/>
                <a:gd name="T8" fmla="*/ 165 w 205"/>
                <a:gd name="T9" fmla="*/ 22 h 53"/>
                <a:gd name="T10" fmla="*/ 165 w 205"/>
                <a:gd name="T11" fmla="*/ 3 h 53"/>
                <a:gd name="T12" fmla="*/ 198 w 205"/>
                <a:gd name="T13" fmla="*/ 3 h 53"/>
                <a:gd name="T14" fmla="*/ 198 w 205"/>
                <a:gd name="T15" fmla="*/ 25 h 53"/>
                <a:gd name="T16" fmla="*/ 198 w 205"/>
                <a:gd name="T17" fmla="*/ 50 h 53"/>
                <a:gd name="T18" fmla="*/ 198 w 205"/>
                <a:gd name="T19" fmla="*/ 50 h 53"/>
                <a:gd name="T20" fmla="*/ 110 w 205"/>
                <a:gd name="T21" fmla="*/ 50 h 53"/>
                <a:gd name="T22" fmla="*/ 110 w 205"/>
                <a:gd name="T23" fmla="*/ 47 h 53"/>
                <a:gd name="T24" fmla="*/ 165 w 205"/>
                <a:gd name="T25" fmla="*/ 47 h 53"/>
                <a:gd name="T26" fmla="*/ 165 w 205"/>
                <a:gd name="T27" fmla="*/ 28 h 53"/>
                <a:gd name="T28" fmla="*/ 198 w 205"/>
                <a:gd name="T29" fmla="*/ 28 h 53"/>
                <a:gd name="T30" fmla="*/ 198 w 205"/>
                <a:gd name="T31" fmla="*/ 50 h 53"/>
                <a:gd name="T32" fmla="*/ 0 w 205"/>
                <a:gd name="T33" fmla="*/ 53 h 53"/>
                <a:gd name="T34" fmla="*/ 0 w 205"/>
                <a:gd name="T35" fmla="*/ 53 h 53"/>
                <a:gd name="T36" fmla="*/ 205 w 205"/>
                <a:gd name="T37" fmla="*/ 53 h 53"/>
                <a:gd name="T38" fmla="*/ 205 w 205"/>
                <a:gd name="T39" fmla="*/ 0 h 53"/>
                <a:gd name="T40" fmla="*/ 0 w 205"/>
                <a:gd name="T41" fmla="*/ 0 h 53"/>
                <a:gd name="T42" fmla="*/ 0 w 205"/>
                <a:gd name="T43" fmla="*/ 5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05" h="53">
                  <a:moveTo>
                    <a:pt x="198" y="25"/>
                  </a:moveTo>
                  <a:lnTo>
                    <a:pt x="198" y="25"/>
                  </a:lnTo>
                  <a:lnTo>
                    <a:pt x="110" y="25"/>
                  </a:lnTo>
                  <a:lnTo>
                    <a:pt x="110" y="22"/>
                  </a:lnTo>
                  <a:lnTo>
                    <a:pt x="165" y="22"/>
                  </a:lnTo>
                  <a:lnTo>
                    <a:pt x="165" y="3"/>
                  </a:lnTo>
                  <a:lnTo>
                    <a:pt x="198" y="3"/>
                  </a:lnTo>
                  <a:lnTo>
                    <a:pt x="198" y="25"/>
                  </a:lnTo>
                  <a:close/>
                  <a:moveTo>
                    <a:pt x="198" y="50"/>
                  </a:moveTo>
                  <a:lnTo>
                    <a:pt x="198" y="50"/>
                  </a:lnTo>
                  <a:lnTo>
                    <a:pt x="110" y="50"/>
                  </a:lnTo>
                  <a:lnTo>
                    <a:pt x="110" y="47"/>
                  </a:lnTo>
                  <a:lnTo>
                    <a:pt x="165" y="47"/>
                  </a:lnTo>
                  <a:lnTo>
                    <a:pt x="165" y="28"/>
                  </a:lnTo>
                  <a:lnTo>
                    <a:pt x="198" y="28"/>
                  </a:lnTo>
                  <a:lnTo>
                    <a:pt x="198" y="50"/>
                  </a:lnTo>
                  <a:close/>
                  <a:moveTo>
                    <a:pt x="0" y="53"/>
                  </a:moveTo>
                  <a:lnTo>
                    <a:pt x="0" y="53"/>
                  </a:lnTo>
                  <a:lnTo>
                    <a:pt x="205" y="53"/>
                  </a:lnTo>
                  <a:lnTo>
                    <a:pt x="205" y="0"/>
                  </a:lnTo>
                  <a:lnTo>
                    <a:pt x="0" y="0"/>
                  </a:lnTo>
                  <a:lnTo>
                    <a:pt x="0" y="53"/>
                  </a:lnTo>
                  <a:close/>
                </a:path>
              </a:pathLst>
            </a:custGeom>
            <a:grpFill/>
            <a:ln w="0">
              <a:noFill/>
              <a:prstDash val="solid"/>
              <a:round/>
              <a:headEnd/>
              <a:tailEnd/>
            </a:ln>
          </p:spPr>
          <p:txBody>
            <a:bodyPr/>
            <a:lstStyle/>
            <a:p>
              <a:pPr defTabSz="543689">
                <a:defRPr/>
              </a:pPr>
              <a:endParaRPr lang="zh-CN" altLang="en-US" sz="3201"/>
            </a:p>
          </p:txBody>
        </p:sp>
        <p:sp>
          <p:nvSpPr>
            <p:cNvPr id="412" name="Freeform 127"/>
            <p:cNvSpPr>
              <a:spLocks/>
            </p:cNvSpPr>
            <p:nvPr/>
          </p:nvSpPr>
          <p:spPr bwMode="auto">
            <a:xfrm>
              <a:off x="4156076" y="885826"/>
              <a:ext cx="4763" cy="3175"/>
            </a:xfrm>
            <a:custGeom>
              <a:avLst/>
              <a:gdLst>
                <a:gd name="T0" fmla="*/ 5 w 5"/>
                <a:gd name="T1" fmla="*/ 0 h 4"/>
                <a:gd name="T2" fmla="*/ 5 w 5"/>
                <a:gd name="T3" fmla="*/ 0 h 4"/>
                <a:gd name="T4" fmla="*/ 0 w 5"/>
                <a:gd name="T5" fmla="*/ 0 h 4"/>
                <a:gd name="T6" fmla="*/ 0 w 5"/>
                <a:gd name="T7" fmla="*/ 4 h 4"/>
                <a:gd name="T8" fmla="*/ 5 w 5"/>
                <a:gd name="T9" fmla="*/ 4 h 4"/>
                <a:gd name="T10" fmla="*/ 5 w 5"/>
                <a:gd name="T11" fmla="*/ 0 h 4"/>
              </a:gdLst>
              <a:ahLst/>
              <a:cxnLst>
                <a:cxn ang="0">
                  <a:pos x="T0" y="T1"/>
                </a:cxn>
                <a:cxn ang="0">
                  <a:pos x="T2" y="T3"/>
                </a:cxn>
                <a:cxn ang="0">
                  <a:pos x="T4" y="T5"/>
                </a:cxn>
                <a:cxn ang="0">
                  <a:pos x="T6" y="T7"/>
                </a:cxn>
                <a:cxn ang="0">
                  <a:pos x="T8" y="T9"/>
                </a:cxn>
                <a:cxn ang="0">
                  <a:pos x="T10" y="T11"/>
                </a:cxn>
              </a:cxnLst>
              <a:rect l="0" t="0" r="r" b="b"/>
              <a:pathLst>
                <a:path w="5" h="4">
                  <a:moveTo>
                    <a:pt x="5" y="0"/>
                  </a:moveTo>
                  <a:lnTo>
                    <a:pt x="5" y="0"/>
                  </a:lnTo>
                  <a:lnTo>
                    <a:pt x="0" y="0"/>
                  </a:lnTo>
                  <a:lnTo>
                    <a:pt x="0" y="4"/>
                  </a:lnTo>
                  <a:lnTo>
                    <a:pt x="5" y="4"/>
                  </a:lnTo>
                  <a:lnTo>
                    <a:pt x="5" y="0"/>
                  </a:lnTo>
                  <a:close/>
                </a:path>
              </a:pathLst>
            </a:custGeom>
            <a:grpFill/>
            <a:ln w="0">
              <a:noFill/>
              <a:prstDash val="solid"/>
              <a:round/>
              <a:headEnd/>
              <a:tailEnd/>
            </a:ln>
          </p:spPr>
          <p:txBody>
            <a:bodyPr/>
            <a:lstStyle/>
            <a:p>
              <a:pPr defTabSz="543689">
                <a:defRPr/>
              </a:pPr>
              <a:endParaRPr lang="zh-CN" altLang="en-US" sz="3201"/>
            </a:p>
          </p:txBody>
        </p:sp>
        <p:sp>
          <p:nvSpPr>
            <p:cNvPr id="413" name="Freeform 128"/>
            <p:cNvSpPr>
              <a:spLocks/>
            </p:cNvSpPr>
            <p:nvPr/>
          </p:nvSpPr>
          <p:spPr bwMode="auto">
            <a:xfrm>
              <a:off x="4156076" y="860426"/>
              <a:ext cx="4763" cy="3175"/>
            </a:xfrm>
            <a:custGeom>
              <a:avLst/>
              <a:gdLst>
                <a:gd name="T0" fmla="*/ 5 w 5"/>
                <a:gd name="T1" fmla="*/ 0 h 4"/>
                <a:gd name="T2" fmla="*/ 5 w 5"/>
                <a:gd name="T3" fmla="*/ 0 h 4"/>
                <a:gd name="T4" fmla="*/ 0 w 5"/>
                <a:gd name="T5" fmla="*/ 0 h 4"/>
                <a:gd name="T6" fmla="*/ 0 w 5"/>
                <a:gd name="T7" fmla="*/ 4 h 4"/>
                <a:gd name="T8" fmla="*/ 5 w 5"/>
                <a:gd name="T9" fmla="*/ 4 h 4"/>
                <a:gd name="T10" fmla="*/ 5 w 5"/>
                <a:gd name="T11" fmla="*/ 0 h 4"/>
              </a:gdLst>
              <a:ahLst/>
              <a:cxnLst>
                <a:cxn ang="0">
                  <a:pos x="T0" y="T1"/>
                </a:cxn>
                <a:cxn ang="0">
                  <a:pos x="T2" y="T3"/>
                </a:cxn>
                <a:cxn ang="0">
                  <a:pos x="T4" y="T5"/>
                </a:cxn>
                <a:cxn ang="0">
                  <a:pos x="T6" y="T7"/>
                </a:cxn>
                <a:cxn ang="0">
                  <a:pos x="T8" y="T9"/>
                </a:cxn>
                <a:cxn ang="0">
                  <a:pos x="T10" y="T11"/>
                </a:cxn>
              </a:cxnLst>
              <a:rect l="0" t="0" r="r" b="b"/>
              <a:pathLst>
                <a:path w="5" h="4">
                  <a:moveTo>
                    <a:pt x="5" y="0"/>
                  </a:moveTo>
                  <a:lnTo>
                    <a:pt x="5" y="0"/>
                  </a:lnTo>
                  <a:lnTo>
                    <a:pt x="0" y="0"/>
                  </a:lnTo>
                  <a:lnTo>
                    <a:pt x="0" y="4"/>
                  </a:lnTo>
                  <a:lnTo>
                    <a:pt x="5" y="4"/>
                  </a:lnTo>
                  <a:lnTo>
                    <a:pt x="5" y="0"/>
                  </a:lnTo>
                  <a:close/>
                </a:path>
              </a:pathLst>
            </a:custGeom>
            <a:grpFill/>
            <a:ln w="0">
              <a:noFill/>
              <a:prstDash val="solid"/>
              <a:round/>
              <a:headEnd/>
              <a:tailEnd/>
            </a:ln>
          </p:spPr>
          <p:txBody>
            <a:bodyPr/>
            <a:lstStyle/>
            <a:p>
              <a:pPr defTabSz="543689">
                <a:defRPr/>
              </a:pPr>
              <a:endParaRPr lang="zh-CN" altLang="en-US" sz="3201"/>
            </a:p>
          </p:txBody>
        </p:sp>
        <p:sp>
          <p:nvSpPr>
            <p:cNvPr id="414" name="Freeform 129"/>
            <p:cNvSpPr>
              <a:spLocks/>
            </p:cNvSpPr>
            <p:nvPr/>
          </p:nvSpPr>
          <p:spPr bwMode="auto">
            <a:xfrm>
              <a:off x="4156076" y="881064"/>
              <a:ext cx="4763" cy="4763"/>
            </a:xfrm>
            <a:custGeom>
              <a:avLst/>
              <a:gdLst>
                <a:gd name="T0" fmla="*/ 5 w 5"/>
                <a:gd name="T1" fmla="*/ 0 h 4"/>
                <a:gd name="T2" fmla="*/ 5 w 5"/>
                <a:gd name="T3" fmla="*/ 0 h 4"/>
                <a:gd name="T4" fmla="*/ 0 w 5"/>
                <a:gd name="T5" fmla="*/ 0 h 4"/>
                <a:gd name="T6" fmla="*/ 0 w 5"/>
                <a:gd name="T7" fmla="*/ 4 h 4"/>
                <a:gd name="T8" fmla="*/ 5 w 5"/>
                <a:gd name="T9" fmla="*/ 4 h 4"/>
                <a:gd name="T10" fmla="*/ 5 w 5"/>
                <a:gd name="T11" fmla="*/ 0 h 4"/>
              </a:gdLst>
              <a:ahLst/>
              <a:cxnLst>
                <a:cxn ang="0">
                  <a:pos x="T0" y="T1"/>
                </a:cxn>
                <a:cxn ang="0">
                  <a:pos x="T2" y="T3"/>
                </a:cxn>
                <a:cxn ang="0">
                  <a:pos x="T4" y="T5"/>
                </a:cxn>
                <a:cxn ang="0">
                  <a:pos x="T6" y="T7"/>
                </a:cxn>
                <a:cxn ang="0">
                  <a:pos x="T8" y="T9"/>
                </a:cxn>
                <a:cxn ang="0">
                  <a:pos x="T10" y="T11"/>
                </a:cxn>
              </a:cxnLst>
              <a:rect l="0" t="0" r="r" b="b"/>
              <a:pathLst>
                <a:path w="5" h="4">
                  <a:moveTo>
                    <a:pt x="5" y="0"/>
                  </a:moveTo>
                  <a:lnTo>
                    <a:pt x="5" y="0"/>
                  </a:lnTo>
                  <a:lnTo>
                    <a:pt x="0" y="0"/>
                  </a:lnTo>
                  <a:lnTo>
                    <a:pt x="0" y="4"/>
                  </a:lnTo>
                  <a:lnTo>
                    <a:pt x="5" y="4"/>
                  </a:lnTo>
                  <a:lnTo>
                    <a:pt x="5" y="0"/>
                  </a:lnTo>
                  <a:close/>
                </a:path>
              </a:pathLst>
            </a:custGeom>
            <a:grpFill/>
            <a:ln w="0">
              <a:noFill/>
              <a:prstDash val="solid"/>
              <a:round/>
              <a:headEnd/>
              <a:tailEnd/>
            </a:ln>
          </p:spPr>
          <p:txBody>
            <a:bodyPr/>
            <a:lstStyle/>
            <a:p>
              <a:pPr defTabSz="543689">
                <a:defRPr/>
              </a:pPr>
              <a:endParaRPr lang="zh-CN" altLang="en-US" sz="3201"/>
            </a:p>
          </p:txBody>
        </p:sp>
        <p:sp>
          <p:nvSpPr>
            <p:cNvPr id="415" name="Freeform 130"/>
            <p:cNvSpPr>
              <a:spLocks/>
            </p:cNvSpPr>
            <p:nvPr/>
          </p:nvSpPr>
          <p:spPr bwMode="auto">
            <a:xfrm>
              <a:off x="4156076" y="890589"/>
              <a:ext cx="4763" cy="4763"/>
            </a:xfrm>
            <a:custGeom>
              <a:avLst/>
              <a:gdLst>
                <a:gd name="T0" fmla="*/ 5 w 5"/>
                <a:gd name="T1" fmla="*/ 0 h 4"/>
                <a:gd name="T2" fmla="*/ 5 w 5"/>
                <a:gd name="T3" fmla="*/ 0 h 4"/>
                <a:gd name="T4" fmla="*/ 0 w 5"/>
                <a:gd name="T5" fmla="*/ 0 h 4"/>
                <a:gd name="T6" fmla="*/ 0 w 5"/>
                <a:gd name="T7" fmla="*/ 4 h 4"/>
                <a:gd name="T8" fmla="*/ 5 w 5"/>
                <a:gd name="T9" fmla="*/ 4 h 4"/>
                <a:gd name="T10" fmla="*/ 5 w 5"/>
                <a:gd name="T11" fmla="*/ 0 h 4"/>
              </a:gdLst>
              <a:ahLst/>
              <a:cxnLst>
                <a:cxn ang="0">
                  <a:pos x="T0" y="T1"/>
                </a:cxn>
                <a:cxn ang="0">
                  <a:pos x="T2" y="T3"/>
                </a:cxn>
                <a:cxn ang="0">
                  <a:pos x="T4" y="T5"/>
                </a:cxn>
                <a:cxn ang="0">
                  <a:pos x="T6" y="T7"/>
                </a:cxn>
                <a:cxn ang="0">
                  <a:pos x="T8" y="T9"/>
                </a:cxn>
                <a:cxn ang="0">
                  <a:pos x="T10" y="T11"/>
                </a:cxn>
              </a:cxnLst>
              <a:rect l="0" t="0" r="r" b="b"/>
              <a:pathLst>
                <a:path w="5" h="4">
                  <a:moveTo>
                    <a:pt x="5" y="0"/>
                  </a:moveTo>
                  <a:lnTo>
                    <a:pt x="5" y="0"/>
                  </a:lnTo>
                  <a:lnTo>
                    <a:pt x="0" y="0"/>
                  </a:lnTo>
                  <a:lnTo>
                    <a:pt x="0" y="4"/>
                  </a:lnTo>
                  <a:lnTo>
                    <a:pt x="5" y="4"/>
                  </a:lnTo>
                  <a:lnTo>
                    <a:pt x="5" y="0"/>
                  </a:lnTo>
                  <a:close/>
                </a:path>
              </a:pathLst>
            </a:custGeom>
            <a:grpFill/>
            <a:ln w="0">
              <a:noFill/>
              <a:prstDash val="solid"/>
              <a:round/>
              <a:headEnd/>
              <a:tailEnd/>
            </a:ln>
          </p:spPr>
          <p:txBody>
            <a:bodyPr/>
            <a:lstStyle/>
            <a:p>
              <a:pPr defTabSz="543689">
                <a:defRPr/>
              </a:pPr>
              <a:endParaRPr lang="zh-CN" altLang="en-US" sz="3201"/>
            </a:p>
          </p:txBody>
        </p:sp>
        <p:sp>
          <p:nvSpPr>
            <p:cNvPr id="416" name="Freeform 131"/>
            <p:cNvSpPr>
              <a:spLocks/>
            </p:cNvSpPr>
            <p:nvPr/>
          </p:nvSpPr>
          <p:spPr bwMode="auto">
            <a:xfrm>
              <a:off x="4156076" y="865189"/>
              <a:ext cx="4763" cy="3175"/>
            </a:xfrm>
            <a:custGeom>
              <a:avLst/>
              <a:gdLst>
                <a:gd name="T0" fmla="*/ 5 w 5"/>
                <a:gd name="T1" fmla="*/ 0 h 4"/>
                <a:gd name="T2" fmla="*/ 5 w 5"/>
                <a:gd name="T3" fmla="*/ 0 h 4"/>
                <a:gd name="T4" fmla="*/ 0 w 5"/>
                <a:gd name="T5" fmla="*/ 0 h 4"/>
                <a:gd name="T6" fmla="*/ 0 w 5"/>
                <a:gd name="T7" fmla="*/ 4 h 4"/>
                <a:gd name="T8" fmla="*/ 5 w 5"/>
                <a:gd name="T9" fmla="*/ 4 h 4"/>
                <a:gd name="T10" fmla="*/ 5 w 5"/>
                <a:gd name="T11" fmla="*/ 0 h 4"/>
              </a:gdLst>
              <a:ahLst/>
              <a:cxnLst>
                <a:cxn ang="0">
                  <a:pos x="T0" y="T1"/>
                </a:cxn>
                <a:cxn ang="0">
                  <a:pos x="T2" y="T3"/>
                </a:cxn>
                <a:cxn ang="0">
                  <a:pos x="T4" y="T5"/>
                </a:cxn>
                <a:cxn ang="0">
                  <a:pos x="T6" y="T7"/>
                </a:cxn>
                <a:cxn ang="0">
                  <a:pos x="T8" y="T9"/>
                </a:cxn>
                <a:cxn ang="0">
                  <a:pos x="T10" y="T11"/>
                </a:cxn>
              </a:cxnLst>
              <a:rect l="0" t="0" r="r" b="b"/>
              <a:pathLst>
                <a:path w="5" h="4">
                  <a:moveTo>
                    <a:pt x="5" y="0"/>
                  </a:moveTo>
                  <a:lnTo>
                    <a:pt x="5" y="0"/>
                  </a:lnTo>
                  <a:lnTo>
                    <a:pt x="0" y="0"/>
                  </a:lnTo>
                  <a:lnTo>
                    <a:pt x="0" y="4"/>
                  </a:lnTo>
                  <a:lnTo>
                    <a:pt x="5" y="4"/>
                  </a:lnTo>
                  <a:lnTo>
                    <a:pt x="5" y="0"/>
                  </a:lnTo>
                  <a:close/>
                </a:path>
              </a:pathLst>
            </a:custGeom>
            <a:grpFill/>
            <a:ln w="0">
              <a:noFill/>
              <a:prstDash val="solid"/>
              <a:round/>
              <a:headEnd/>
              <a:tailEnd/>
            </a:ln>
          </p:spPr>
          <p:txBody>
            <a:bodyPr/>
            <a:lstStyle/>
            <a:p>
              <a:pPr defTabSz="543689">
                <a:defRPr/>
              </a:pPr>
              <a:endParaRPr lang="zh-CN" altLang="en-US" sz="3201"/>
            </a:p>
          </p:txBody>
        </p:sp>
        <p:sp>
          <p:nvSpPr>
            <p:cNvPr id="417" name="Freeform 132"/>
            <p:cNvSpPr>
              <a:spLocks/>
            </p:cNvSpPr>
            <p:nvPr/>
          </p:nvSpPr>
          <p:spPr bwMode="auto">
            <a:xfrm>
              <a:off x="4156076" y="869951"/>
              <a:ext cx="4763" cy="3175"/>
            </a:xfrm>
            <a:custGeom>
              <a:avLst/>
              <a:gdLst>
                <a:gd name="T0" fmla="*/ 5 w 5"/>
                <a:gd name="T1" fmla="*/ 0 h 4"/>
                <a:gd name="T2" fmla="*/ 5 w 5"/>
                <a:gd name="T3" fmla="*/ 0 h 4"/>
                <a:gd name="T4" fmla="*/ 0 w 5"/>
                <a:gd name="T5" fmla="*/ 0 h 4"/>
                <a:gd name="T6" fmla="*/ 0 w 5"/>
                <a:gd name="T7" fmla="*/ 4 h 4"/>
                <a:gd name="T8" fmla="*/ 5 w 5"/>
                <a:gd name="T9" fmla="*/ 4 h 4"/>
                <a:gd name="T10" fmla="*/ 5 w 5"/>
                <a:gd name="T11" fmla="*/ 0 h 4"/>
              </a:gdLst>
              <a:ahLst/>
              <a:cxnLst>
                <a:cxn ang="0">
                  <a:pos x="T0" y="T1"/>
                </a:cxn>
                <a:cxn ang="0">
                  <a:pos x="T2" y="T3"/>
                </a:cxn>
                <a:cxn ang="0">
                  <a:pos x="T4" y="T5"/>
                </a:cxn>
                <a:cxn ang="0">
                  <a:pos x="T6" y="T7"/>
                </a:cxn>
                <a:cxn ang="0">
                  <a:pos x="T8" y="T9"/>
                </a:cxn>
                <a:cxn ang="0">
                  <a:pos x="T10" y="T11"/>
                </a:cxn>
              </a:cxnLst>
              <a:rect l="0" t="0" r="r" b="b"/>
              <a:pathLst>
                <a:path w="5" h="4">
                  <a:moveTo>
                    <a:pt x="5" y="0"/>
                  </a:moveTo>
                  <a:lnTo>
                    <a:pt x="5" y="0"/>
                  </a:lnTo>
                  <a:lnTo>
                    <a:pt x="0" y="0"/>
                  </a:lnTo>
                  <a:lnTo>
                    <a:pt x="0" y="4"/>
                  </a:lnTo>
                  <a:lnTo>
                    <a:pt x="5" y="4"/>
                  </a:lnTo>
                  <a:lnTo>
                    <a:pt x="5" y="0"/>
                  </a:lnTo>
                  <a:close/>
                </a:path>
              </a:pathLst>
            </a:custGeom>
            <a:grpFill/>
            <a:ln w="0">
              <a:noFill/>
              <a:prstDash val="solid"/>
              <a:round/>
              <a:headEnd/>
              <a:tailEnd/>
            </a:ln>
          </p:spPr>
          <p:txBody>
            <a:bodyPr/>
            <a:lstStyle/>
            <a:p>
              <a:pPr defTabSz="543689">
                <a:defRPr/>
              </a:pPr>
              <a:endParaRPr lang="zh-CN" altLang="en-US" sz="3201"/>
            </a:p>
          </p:txBody>
        </p:sp>
        <p:sp>
          <p:nvSpPr>
            <p:cNvPr id="418" name="Freeform 133"/>
            <p:cNvSpPr>
              <a:spLocks noEditPoints="1"/>
            </p:cNvSpPr>
            <p:nvPr/>
          </p:nvSpPr>
          <p:spPr bwMode="auto">
            <a:xfrm>
              <a:off x="4013201" y="855664"/>
              <a:ext cx="174625" cy="44450"/>
            </a:xfrm>
            <a:custGeom>
              <a:avLst/>
              <a:gdLst>
                <a:gd name="T0" fmla="*/ 198 w 204"/>
                <a:gd name="T1" fmla="*/ 25 h 53"/>
                <a:gd name="T2" fmla="*/ 198 w 204"/>
                <a:gd name="T3" fmla="*/ 25 h 53"/>
                <a:gd name="T4" fmla="*/ 110 w 204"/>
                <a:gd name="T5" fmla="*/ 25 h 53"/>
                <a:gd name="T6" fmla="*/ 110 w 204"/>
                <a:gd name="T7" fmla="*/ 22 h 53"/>
                <a:gd name="T8" fmla="*/ 164 w 204"/>
                <a:gd name="T9" fmla="*/ 22 h 53"/>
                <a:gd name="T10" fmla="*/ 164 w 204"/>
                <a:gd name="T11" fmla="*/ 3 h 53"/>
                <a:gd name="T12" fmla="*/ 198 w 204"/>
                <a:gd name="T13" fmla="*/ 3 h 53"/>
                <a:gd name="T14" fmla="*/ 198 w 204"/>
                <a:gd name="T15" fmla="*/ 25 h 53"/>
                <a:gd name="T16" fmla="*/ 198 w 204"/>
                <a:gd name="T17" fmla="*/ 50 h 53"/>
                <a:gd name="T18" fmla="*/ 198 w 204"/>
                <a:gd name="T19" fmla="*/ 50 h 53"/>
                <a:gd name="T20" fmla="*/ 110 w 204"/>
                <a:gd name="T21" fmla="*/ 50 h 53"/>
                <a:gd name="T22" fmla="*/ 110 w 204"/>
                <a:gd name="T23" fmla="*/ 47 h 53"/>
                <a:gd name="T24" fmla="*/ 164 w 204"/>
                <a:gd name="T25" fmla="*/ 47 h 53"/>
                <a:gd name="T26" fmla="*/ 164 w 204"/>
                <a:gd name="T27" fmla="*/ 28 h 53"/>
                <a:gd name="T28" fmla="*/ 198 w 204"/>
                <a:gd name="T29" fmla="*/ 28 h 53"/>
                <a:gd name="T30" fmla="*/ 198 w 204"/>
                <a:gd name="T31" fmla="*/ 50 h 53"/>
                <a:gd name="T32" fmla="*/ 0 w 204"/>
                <a:gd name="T33" fmla="*/ 53 h 53"/>
                <a:gd name="T34" fmla="*/ 0 w 204"/>
                <a:gd name="T35" fmla="*/ 53 h 53"/>
                <a:gd name="T36" fmla="*/ 204 w 204"/>
                <a:gd name="T37" fmla="*/ 53 h 53"/>
                <a:gd name="T38" fmla="*/ 204 w 204"/>
                <a:gd name="T39" fmla="*/ 0 h 53"/>
                <a:gd name="T40" fmla="*/ 0 w 204"/>
                <a:gd name="T41" fmla="*/ 0 h 53"/>
                <a:gd name="T42" fmla="*/ 0 w 204"/>
                <a:gd name="T43" fmla="*/ 5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04" h="53">
                  <a:moveTo>
                    <a:pt x="198" y="25"/>
                  </a:moveTo>
                  <a:lnTo>
                    <a:pt x="198" y="25"/>
                  </a:lnTo>
                  <a:lnTo>
                    <a:pt x="110" y="25"/>
                  </a:lnTo>
                  <a:lnTo>
                    <a:pt x="110" y="22"/>
                  </a:lnTo>
                  <a:lnTo>
                    <a:pt x="164" y="22"/>
                  </a:lnTo>
                  <a:lnTo>
                    <a:pt x="164" y="3"/>
                  </a:lnTo>
                  <a:lnTo>
                    <a:pt x="198" y="3"/>
                  </a:lnTo>
                  <a:lnTo>
                    <a:pt x="198" y="25"/>
                  </a:lnTo>
                  <a:close/>
                  <a:moveTo>
                    <a:pt x="198" y="50"/>
                  </a:moveTo>
                  <a:lnTo>
                    <a:pt x="198" y="50"/>
                  </a:lnTo>
                  <a:lnTo>
                    <a:pt x="110" y="50"/>
                  </a:lnTo>
                  <a:lnTo>
                    <a:pt x="110" y="47"/>
                  </a:lnTo>
                  <a:lnTo>
                    <a:pt x="164" y="47"/>
                  </a:lnTo>
                  <a:lnTo>
                    <a:pt x="164" y="28"/>
                  </a:lnTo>
                  <a:lnTo>
                    <a:pt x="198" y="28"/>
                  </a:lnTo>
                  <a:lnTo>
                    <a:pt x="198" y="50"/>
                  </a:lnTo>
                  <a:close/>
                  <a:moveTo>
                    <a:pt x="0" y="53"/>
                  </a:moveTo>
                  <a:lnTo>
                    <a:pt x="0" y="53"/>
                  </a:lnTo>
                  <a:lnTo>
                    <a:pt x="204" y="53"/>
                  </a:lnTo>
                  <a:lnTo>
                    <a:pt x="204" y="0"/>
                  </a:lnTo>
                  <a:lnTo>
                    <a:pt x="0" y="0"/>
                  </a:lnTo>
                  <a:lnTo>
                    <a:pt x="0" y="53"/>
                  </a:lnTo>
                  <a:close/>
                </a:path>
              </a:pathLst>
            </a:custGeom>
            <a:grpFill/>
            <a:ln w="0">
              <a:noFill/>
              <a:prstDash val="solid"/>
              <a:round/>
              <a:headEnd/>
              <a:tailEnd/>
            </a:ln>
          </p:spPr>
          <p:txBody>
            <a:bodyPr/>
            <a:lstStyle/>
            <a:p>
              <a:pPr defTabSz="543689">
                <a:defRPr/>
              </a:pPr>
              <a:endParaRPr lang="zh-CN" altLang="en-US" sz="3201"/>
            </a:p>
          </p:txBody>
        </p:sp>
        <p:sp>
          <p:nvSpPr>
            <p:cNvPr id="419" name="Freeform 134"/>
            <p:cNvSpPr>
              <a:spLocks/>
            </p:cNvSpPr>
            <p:nvPr/>
          </p:nvSpPr>
          <p:spPr bwMode="auto">
            <a:xfrm>
              <a:off x="3975101" y="938214"/>
              <a:ext cx="3175" cy="4763"/>
            </a:xfrm>
            <a:custGeom>
              <a:avLst/>
              <a:gdLst>
                <a:gd name="T0" fmla="*/ 4 w 4"/>
                <a:gd name="T1" fmla="*/ 0 h 4"/>
                <a:gd name="T2" fmla="*/ 4 w 4"/>
                <a:gd name="T3" fmla="*/ 0 h 4"/>
                <a:gd name="T4" fmla="*/ 0 w 4"/>
                <a:gd name="T5" fmla="*/ 0 h 4"/>
                <a:gd name="T6" fmla="*/ 0 w 4"/>
                <a:gd name="T7" fmla="*/ 4 h 4"/>
                <a:gd name="T8" fmla="*/ 4 w 4"/>
                <a:gd name="T9" fmla="*/ 4 h 4"/>
                <a:gd name="T10" fmla="*/ 4 w 4"/>
                <a:gd name="T11" fmla="*/ 0 h 4"/>
              </a:gdLst>
              <a:ahLst/>
              <a:cxnLst>
                <a:cxn ang="0">
                  <a:pos x="T0" y="T1"/>
                </a:cxn>
                <a:cxn ang="0">
                  <a:pos x="T2" y="T3"/>
                </a:cxn>
                <a:cxn ang="0">
                  <a:pos x="T4" y="T5"/>
                </a:cxn>
                <a:cxn ang="0">
                  <a:pos x="T6" y="T7"/>
                </a:cxn>
                <a:cxn ang="0">
                  <a:pos x="T8" y="T9"/>
                </a:cxn>
                <a:cxn ang="0">
                  <a:pos x="T10" y="T11"/>
                </a:cxn>
              </a:cxnLst>
              <a:rect l="0" t="0" r="r" b="b"/>
              <a:pathLst>
                <a:path w="4" h="4">
                  <a:moveTo>
                    <a:pt x="4" y="0"/>
                  </a:moveTo>
                  <a:lnTo>
                    <a:pt x="4" y="0"/>
                  </a:lnTo>
                  <a:lnTo>
                    <a:pt x="0" y="0"/>
                  </a:lnTo>
                  <a:lnTo>
                    <a:pt x="0" y="4"/>
                  </a:lnTo>
                  <a:lnTo>
                    <a:pt x="4" y="4"/>
                  </a:lnTo>
                  <a:lnTo>
                    <a:pt x="4" y="0"/>
                  </a:lnTo>
                  <a:close/>
                </a:path>
              </a:pathLst>
            </a:custGeom>
            <a:grpFill/>
            <a:ln w="0">
              <a:noFill/>
              <a:prstDash val="solid"/>
              <a:round/>
              <a:headEnd/>
              <a:tailEnd/>
            </a:ln>
          </p:spPr>
          <p:txBody>
            <a:bodyPr/>
            <a:lstStyle/>
            <a:p>
              <a:pPr defTabSz="543689">
                <a:defRPr/>
              </a:pPr>
              <a:endParaRPr lang="zh-CN" altLang="en-US" sz="3201"/>
            </a:p>
          </p:txBody>
        </p:sp>
        <p:sp>
          <p:nvSpPr>
            <p:cNvPr id="420" name="Freeform 135"/>
            <p:cNvSpPr>
              <a:spLocks/>
            </p:cNvSpPr>
            <p:nvPr/>
          </p:nvSpPr>
          <p:spPr bwMode="auto">
            <a:xfrm>
              <a:off x="3975101" y="912814"/>
              <a:ext cx="3175" cy="3175"/>
            </a:xfrm>
            <a:custGeom>
              <a:avLst/>
              <a:gdLst>
                <a:gd name="T0" fmla="*/ 4 w 4"/>
                <a:gd name="T1" fmla="*/ 0 h 4"/>
                <a:gd name="T2" fmla="*/ 4 w 4"/>
                <a:gd name="T3" fmla="*/ 0 h 4"/>
                <a:gd name="T4" fmla="*/ 0 w 4"/>
                <a:gd name="T5" fmla="*/ 0 h 4"/>
                <a:gd name="T6" fmla="*/ 0 w 4"/>
                <a:gd name="T7" fmla="*/ 4 h 4"/>
                <a:gd name="T8" fmla="*/ 4 w 4"/>
                <a:gd name="T9" fmla="*/ 4 h 4"/>
                <a:gd name="T10" fmla="*/ 4 w 4"/>
                <a:gd name="T11" fmla="*/ 0 h 4"/>
              </a:gdLst>
              <a:ahLst/>
              <a:cxnLst>
                <a:cxn ang="0">
                  <a:pos x="T0" y="T1"/>
                </a:cxn>
                <a:cxn ang="0">
                  <a:pos x="T2" y="T3"/>
                </a:cxn>
                <a:cxn ang="0">
                  <a:pos x="T4" y="T5"/>
                </a:cxn>
                <a:cxn ang="0">
                  <a:pos x="T6" y="T7"/>
                </a:cxn>
                <a:cxn ang="0">
                  <a:pos x="T8" y="T9"/>
                </a:cxn>
                <a:cxn ang="0">
                  <a:pos x="T10" y="T11"/>
                </a:cxn>
              </a:cxnLst>
              <a:rect l="0" t="0" r="r" b="b"/>
              <a:pathLst>
                <a:path w="4" h="4">
                  <a:moveTo>
                    <a:pt x="4" y="0"/>
                  </a:moveTo>
                  <a:lnTo>
                    <a:pt x="4" y="0"/>
                  </a:lnTo>
                  <a:lnTo>
                    <a:pt x="0" y="0"/>
                  </a:lnTo>
                  <a:lnTo>
                    <a:pt x="0" y="4"/>
                  </a:lnTo>
                  <a:lnTo>
                    <a:pt x="4" y="4"/>
                  </a:lnTo>
                  <a:lnTo>
                    <a:pt x="4" y="0"/>
                  </a:lnTo>
                  <a:close/>
                </a:path>
              </a:pathLst>
            </a:custGeom>
            <a:grpFill/>
            <a:ln w="0">
              <a:noFill/>
              <a:prstDash val="solid"/>
              <a:round/>
              <a:headEnd/>
              <a:tailEnd/>
            </a:ln>
          </p:spPr>
          <p:txBody>
            <a:bodyPr/>
            <a:lstStyle/>
            <a:p>
              <a:pPr defTabSz="543689">
                <a:defRPr/>
              </a:pPr>
              <a:endParaRPr lang="zh-CN" altLang="en-US" sz="3201"/>
            </a:p>
          </p:txBody>
        </p:sp>
        <p:sp>
          <p:nvSpPr>
            <p:cNvPr id="421" name="Freeform 136"/>
            <p:cNvSpPr>
              <a:spLocks/>
            </p:cNvSpPr>
            <p:nvPr/>
          </p:nvSpPr>
          <p:spPr bwMode="auto">
            <a:xfrm>
              <a:off x="3975101" y="935039"/>
              <a:ext cx="3175" cy="3175"/>
            </a:xfrm>
            <a:custGeom>
              <a:avLst/>
              <a:gdLst>
                <a:gd name="T0" fmla="*/ 4 w 4"/>
                <a:gd name="T1" fmla="*/ 0 h 4"/>
                <a:gd name="T2" fmla="*/ 4 w 4"/>
                <a:gd name="T3" fmla="*/ 0 h 4"/>
                <a:gd name="T4" fmla="*/ 0 w 4"/>
                <a:gd name="T5" fmla="*/ 0 h 4"/>
                <a:gd name="T6" fmla="*/ 0 w 4"/>
                <a:gd name="T7" fmla="*/ 4 h 4"/>
                <a:gd name="T8" fmla="*/ 4 w 4"/>
                <a:gd name="T9" fmla="*/ 4 h 4"/>
                <a:gd name="T10" fmla="*/ 4 w 4"/>
                <a:gd name="T11" fmla="*/ 0 h 4"/>
              </a:gdLst>
              <a:ahLst/>
              <a:cxnLst>
                <a:cxn ang="0">
                  <a:pos x="T0" y="T1"/>
                </a:cxn>
                <a:cxn ang="0">
                  <a:pos x="T2" y="T3"/>
                </a:cxn>
                <a:cxn ang="0">
                  <a:pos x="T4" y="T5"/>
                </a:cxn>
                <a:cxn ang="0">
                  <a:pos x="T6" y="T7"/>
                </a:cxn>
                <a:cxn ang="0">
                  <a:pos x="T8" y="T9"/>
                </a:cxn>
                <a:cxn ang="0">
                  <a:pos x="T10" y="T11"/>
                </a:cxn>
              </a:cxnLst>
              <a:rect l="0" t="0" r="r" b="b"/>
              <a:pathLst>
                <a:path w="4" h="4">
                  <a:moveTo>
                    <a:pt x="4" y="0"/>
                  </a:moveTo>
                  <a:lnTo>
                    <a:pt x="4" y="0"/>
                  </a:lnTo>
                  <a:lnTo>
                    <a:pt x="0" y="0"/>
                  </a:lnTo>
                  <a:lnTo>
                    <a:pt x="0" y="4"/>
                  </a:lnTo>
                  <a:lnTo>
                    <a:pt x="4" y="4"/>
                  </a:lnTo>
                  <a:lnTo>
                    <a:pt x="4" y="0"/>
                  </a:lnTo>
                  <a:close/>
                </a:path>
              </a:pathLst>
            </a:custGeom>
            <a:grpFill/>
            <a:ln w="0">
              <a:noFill/>
              <a:prstDash val="solid"/>
              <a:round/>
              <a:headEnd/>
              <a:tailEnd/>
            </a:ln>
          </p:spPr>
          <p:txBody>
            <a:bodyPr/>
            <a:lstStyle/>
            <a:p>
              <a:pPr defTabSz="543689">
                <a:defRPr/>
              </a:pPr>
              <a:endParaRPr lang="zh-CN" altLang="en-US" sz="3201"/>
            </a:p>
          </p:txBody>
        </p:sp>
        <p:sp>
          <p:nvSpPr>
            <p:cNvPr id="422" name="Freeform 137"/>
            <p:cNvSpPr>
              <a:spLocks/>
            </p:cNvSpPr>
            <p:nvPr/>
          </p:nvSpPr>
          <p:spPr bwMode="auto">
            <a:xfrm>
              <a:off x="3975101" y="944564"/>
              <a:ext cx="3175" cy="3175"/>
            </a:xfrm>
            <a:custGeom>
              <a:avLst/>
              <a:gdLst>
                <a:gd name="T0" fmla="*/ 4 w 4"/>
                <a:gd name="T1" fmla="*/ 0 h 4"/>
                <a:gd name="T2" fmla="*/ 4 w 4"/>
                <a:gd name="T3" fmla="*/ 0 h 4"/>
                <a:gd name="T4" fmla="*/ 0 w 4"/>
                <a:gd name="T5" fmla="*/ 0 h 4"/>
                <a:gd name="T6" fmla="*/ 0 w 4"/>
                <a:gd name="T7" fmla="*/ 4 h 4"/>
                <a:gd name="T8" fmla="*/ 4 w 4"/>
                <a:gd name="T9" fmla="*/ 4 h 4"/>
                <a:gd name="T10" fmla="*/ 4 w 4"/>
                <a:gd name="T11" fmla="*/ 0 h 4"/>
              </a:gdLst>
              <a:ahLst/>
              <a:cxnLst>
                <a:cxn ang="0">
                  <a:pos x="T0" y="T1"/>
                </a:cxn>
                <a:cxn ang="0">
                  <a:pos x="T2" y="T3"/>
                </a:cxn>
                <a:cxn ang="0">
                  <a:pos x="T4" y="T5"/>
                </a:cxn>
                <a:cxn ang="0">
                  <a:pos x="T6" y="T7"/>
                </a:cxn>
                <a:cxn ang="0">
                  <a:pos x="T8" y="T9"/>
                </a:cxn>
                <a:cxn ang="0">
                  <a:pos x="T10" y="T11"/>
                </a:cxn>
              </a:cxnLst>
              <a:rect l="0" t="0" r="r" b="b"/>
              <a:pathLst>
                <a:path w="4" h="4">
                  <a:moveTo>
                    <a:pt x="4" y="0"/>
                  </a:moveTo>
                  <a:lnTo>
                    <a:pt x="4" y="0"/>
                  </a:lnTo>
                  <a:lnTo>
                    <a:pt x="0" y="0"/>
                  </a:lnTo>
                  <a:lnTo>
                    <a:pt x="0" y="4"/>
                  </a:lnTo>
                  <a:lnTo>
                    <a:pt x="4" y="4"/>
                  </a:lnTo>
                  <a:lnTo>
                    <a:pt x="4" y="0"/>
                  </a:lnTo>
                  <a:close/>
                </a:path>
              </a:pathLst>
            </a:custGeom>
            <a:grpFill/>
            <a:ln w="0">
              <a:noFill/>
              <a:prstDash val="solid"/>
              <a:round/>
              <a:headEnd/>
              <a:tailEnd/>
            </a:ln>
          </p:spPr>
          <p:txBody>
            <a:bodyPr/>
            <a:lstStyle/>
            <a:p>
              <a:pPr defTabSz="543689">
                <a:defRPr/>
              </a:pPr>
              <a:endParaRPr lang="zh-CN" altLang="en-US" sz="3201"/>
            </a:p>
          </p:txBody>
        </p:sp>
        <p:sp>
          <p:nvSpPr>
            <p:cNvPr id="423" name="Freeform 138"/>
            <p:cNvSpPr>
              <a:spLocks/>
            </p:cNvSpPr>
            <p:nvPr/>
          </p:nvSpPr>
          <p:spPr bwMode="auto">
            <a:xfrm>
              <a:off x="3975101" y="917576"/>
              <a:ext cx="3175" cy="3175"/>
            </a:xfrm>
            <a:custGeom>
              <a:avLst/>
              <a:gdLst>
                <a:gd name="T0" fmla="*/ 4 w 4"/>
                <a:gd name="T1" fmla="*/ 0 h 4"/>
                <a:gd name="T2" fmla="*/ 4 w 4"/>
                <a:gd name="T3" fmla="*/ 0 h 4"/>
                <a:gd name="T4" fmla="*/ 0 w 4"/>
                <a:gd name="T5" fmla="*/ 0 h 4"/>
                <a:gd name="T6" fmla="*/ 0 w 4"/>
                <a:gd name="T7" fmla="*/ 4 h 4"/>
                <a:gd name="T8" fmla="*/ 4 w 4"/>
                <a:gd name="T9" fmla="*/ 4 h 4"/>
                <a:gd name="T10" fmla="*/ 4 w 4"/>
                <a:gd name="T11" fmla="*/ 0 h 4"/>
              </a:gdLst>
              <a:ahLst/>
              <a:cxnLst>
                <a:cxn ang="0">
                  <a:pos x="T0" y="T1"/>
                </a:cxn>
                <a:cxn ang="0">
                  <a:pos x="T2" y="T3"/>
                </a:cxn>
                <a:cxn ang="0">
                  <a:pos x="T4" y="T5"/>
                </a:cxn>
                <a:cxn ang="0">
                  <a:pos x="T6" y="T7"/>
                </a:cxn>
                <a:cxn ang="0">
                  <a:pos x="T8" y="T9"/>
                </a:cxn>
                <a:cxn ang="0">
                  <a:pos x="T10" y="T11"/>
                </a:cxn>
              </a:cxnLst>
              <a:rect l="0" t="0" r="r" b="b"/>
              <a:pathLst>
                <a:path w="4" h="4">
                  <a:moveTo>
                    <a:pt x="4" y="0"/>
                  </a:moveTo>
                  <a:lnTo>
                    <a:pt x="4" y="0"/>
                  </a:lnTo>
                  <a:lnTo>
                    <a:pt x="0" y="0"/>
                  </a:lnTo>
                  <a:lnTo>
                    <a:pt x="0" y="4"/>
                  </a:lnTo>
                  <a:lnTo>
                    <a:pt x="4" y="4"/>
                  </a:lnTo>
                  <a:lnTo>
                    <a:pt x="4" y="0"/>
                  </a:lnTo>
                  <a:close/>
                </a:path>
              </a:pathLst>
            </a:custGeom>
            <a:grpFill/>
            <a:ln w="0">
              <a:noFill/>
              <a:prstDash val="solid"/>
              <a:round/>
              <a:headEnd/>
              <a:tailEnd/>
            </a:ln>
          </p:spPr>
          <p:txBody>
            <a:bodyPr/>
            <a:lstStyle/>
            <a:p>
              <a:pPr defTabSz="543689">
                <a:defRPr/>
              </a:pPr>
              <a:endParaRPr lang="zh-CN" altLang="en-US" sz="3201"/>
            </a:p>
          </p:txBody>
        </p:sp>
        <p:sp>
          <p:nvSpPr>
            <p:cNvPr id="424" name="Freeform 139"/>
            <p:cNvSpPr>
              <a:spLocks/>
            </p:cNvSpPr>
            <p:nvPr/>
          </p:nvSpPr>
          <p:spPr bwMode="auto">
            <a:xfrm>
              <a:off x="3975101" y="922339"/>
              <a:ext cx="3175" cy="3175"/>
            </a:xfrm>
            <a:custGeom>
              <a:avLst/>
              <a:gdLst>
                <a:gd name="T0" fmla="*/ 4 w 4"/>
                <a:gd name="T1" fmla="*/ 0 h 4"/>
                <a:gd name="T2" fmla="*/ 4 w 4"/>
                <a:gd name="T3" fmla="*/ 0 h 4"/>
                <a:gd name="T4" fmla="*/ 0 w 4"/>
                <a:gd name="T5" fmla="*/ 0 h 4"/>
                <a:gd name="T6" fmla="*/ 0 w 4"/>
                <a:gd name="T7" fmla="*/ 4 h 4"/>
                <a:gd name="T8" fmla="*/ 4 w 4"/>
                <a:gd name="T9" fmla="*/ 4 h 4"/>
                <a:gd name="T10" fmla="*/ 4 w 4"/>
                <a:gd name="T11" fmla="*/ 0 h 4"/>
              </a:gdLst>
              <a:ahLst/>
              <a:cxnLst>
                <a:cxn ang="0">
                  <a:pos x="T0" y="T1"/>
                </a:cxn>
                <a:cxn ang="0">
                  <a:pos x="T2" y="T3"/>
                </a:cxn>
                <a:cxn ang="0">
                  <a:pos x="T4" y="T5"/>
                </a:cxn>
                <a:cxn ang="0">
                  <a:pos x="T6" y="T7"/>
                </a:cxn>
                <a:cxn ang="0">
                  <a:pos x="T8" y="T9"/>
                </a:cxn>
                <a:cxn ang="0">
                  <a:pos x="T10" y="T11"/>
                </a:cxn>
              </a:cxnLst>
              <a:rect l="0" t="0" r="r" b="b"/>
              <a:pathLst>
                <a:path w="4" h="4">
                  <a:moveTo>
                    <a:pt x="4" y="0"/>
                  </a:moveTo>
                  <a:lnTo>
                    <a:pt x="4" y="0"/>
                  </a:lnTo>
                  <a:lnTo>
                    <a:pt x="0" y="0"/>
                  </a:lnTo>
                  <a:lnTo>
                    <a:pt x="0" y="4"/>
                  </a:lnTo>
                  <a:lnTo>
                    <a:pt x="4" y="4"/>
                  </a:lnTo>
                  <a:lnTo>
                    <a:pt x="4" y="0"/>
                  </a:lnTo>
                  <a:close/>
                </a:path>
              </a:pathLst>
            </a:custGeom>
            <a:grpFill/>
            <a:ln w="0">
              <a:noFill/>
              <a:prstDash val="solid"/>
              <a:round/>
              <a:headEnd/>
              <a:tailEnd/>
            </a:ln>
          </p:spPr>
          <p:txBody>
            <a:bodyPr/>
            <a:lstStyle/>
            <a:p>
              <a:pPr defTabSz="543689">
                <a:defRPr/>
              </a:pPr>
              <a:endParaRPr lang="zh-CN" altLang="en-US" sz="3201"/>
            </a:p>
          </p:txBody>
        </p:sp>
        <p:sp>
          <p:nvSpPr>
            <p:cNvPr id="425" name="Freeform 140"/>
            <p:cNvSpPr>
              <a:spLocks noEditPoints="1"/>
            </p:cNvSpPr>
            <p:nvPr/>
          </p:nvSpPr>
          <p:spPr bwMode="auto">
            <a:xfrm>
              <a:off x="3832226" y="908051"/>
              <a:ext cx="174625" cy="46038"/>
            </a:xfrm>
            <a:custGeom>
              <a:avLst/>
              <a:gdLst>
                <a:gd name="T0" fmla="*/ 198 w 205"/>
                <a:gd name="T1" fmla="*/ 25 h 53"/>
                <a:gd name="T2" fmla="*/ 198 w 205"/>
                <a:gd name="T3" fmla="*/ 25 h 53"/>
                <a:gd name="T4" fmla="*/ 110 w 205"/>
                <a:gd name="T5" fmla="*/ 25 h 53"/>
                <a:gd name="T6" fmla="*/ 110 w 205"/>
                <a:gd name="T7" fmla="*/ 22 h 53"/>
                <a:gd name="T8" fmla="*/ 165 w 205"/>
                <a:gd name="T9" fmla="*/ 22 h 53"/>
                <a:gd name="T10" fmla="*/ 165 w 205"/>
                <a:gd name="T11" fmla="*/ 3 h 53"/>
                <a:gd name="T12" fmla="*/ 198 w 205"/>
                <a:gd name="T13" fmla="*/ 3 h 53"/>
                <a:gd name="T14" fmla="*/ 198 w 205"/>
                <a:gd name="T15" fmla="*/ 25 h 53"/>
                <a:gd name="T16" fmla="*/ 198 w 205"/>
                <a:gd name="T17" fmla="*/ 50 h 53"/>
                <a:gd name="T18" fmla="*/ 198 w 205"/>
                <a:gd name="T19" fmla="*/ 50 h 53"/>
                <a:gd name="T20" fmla="*/ 110 w 205"/>
                <a:gd name="T21" fmla="*/ 50 h 53"/>
                <a:gd name="T22" fmla="*/ 110 w 205"/>
                <a:gd name="T23" fmla="*/ 47 h 53"/>
                <a:gd name="T24" fmla="*/ 165 w 205"/>
                <a:gd name="T25" fmla="*/ 47 h 53"/>
                <a:gd name="T26" fmla="*/ 165 w 205"/>
                <a:gd name="T27" fmla="*/ 28 h 53"/>
                <a:gd name="T28" fmla="*/ 198 w 205"/>
                <a:gd name="T29" fmla="*/ 28 h 53"/>
                <a:gd name="T30" fmla="*/ 198 w 205"/>
                <a:gd name="T31" fmla="*/ 50 h 53"/>
                <a:gd name="T32" fmla="*/ 0 w 205"/>
                <a:gd name="T33" fmla="*/ 53 h 53"/>
                <a:gd name="T34" fmla="*/ 0 w 205"/>
                <a:gd name="T35" fmla="*/ 53 h 53"/>
                <a:gd name="T36" fmla="*/ 205 w 205"/>
                <a:gd name="T37" fmla="*/ 53 h 53"/>
                <a:gd name="T38" fmla="*/ 205 w 205"/>
                <a:gd name="T39" fmla="*/ 0 h 53"/>
                <a:gd name="T40" fmla="*/ 0 w 205"/>
                <a:gd name="T41" fmla="*/ 0 h 53"/>
                <a:gd name="T42" fmla="*/ 0 w 205"/>
                <a:gd name="T43" fmla="*/ 5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05" h="53">
                  <a:moveTo>
                    <a:pt x="198" y="25"/>
                  </a:moveTo>
                  <a:lnTo>
                    <a:pt x="198" y="25"/>
                  </a:lnTo>
                  <a:lnTo>
                    <a:pt x="110" y="25"/>
                  </a:lnTo>
                  <a:lnTo>
                    <a:pt x="110" y="22"/>
                  </a:lnTo>
                  <a:lnTo>
                    <a:pt x="165" y="22"/>
                  </a:lnTo>
                  <a:lnTo>
                    <a:pt x="165" y="3"/>
                  </a:lnTo>
                  <a:lnTo>
                    <a:pt x="198" y="3"/>
                  </a:lnTo>
                  <a:lnTo>
                    <a:pt x="198" y="25"/>
                  </a:lnTo>
                  <a:close/>
                  <a:moveTo>
                    <a:pt x="198" y="50"/>
                  </a:moveTo>
                  <a:lnTo>
                    <a:pt x="198" y="50"/>
                  </a:lnTo>
                  <a:lnTo>
                    <a:pt x="110" y="50"/>
                  </a:lnTo>
                  <a:lnTo>
                    <a:pt x="110" y="47"/>
                  </a:lnTo>
                  <a:lnTo>
                    <a:pt x="165" y="47"/>
                  </a:lnTo>
                  <a:lnTo>
                    <a:pt x="165" y="28"/>
                  </a:lnTo>
                  <a:lnTo>
                    <a:pt x="198" y="28"/>
                  </a:lnTo>
                  <a:lnTo>
                    <a:pt x="198" y="50"/>
                  </a:lnTo>
                  <a:close/>
                  <a:moveTo>
                    <a:pt x="0" y="53"/>
                  </a:moveTo>
                  <a:lnTo>
                    <a:pt x="0" y="53"/>
                  </a:lnTo>
                  <a:lnTo>
                    <a:pt x="205" y="53"/>
                  </a:lnTo>
                  <a:lnTo>
                    <a:pt x="205" y="0"/>
                  </a:lnTo>
                  <a:lnTo>
                    <a:pt x="0" y="0"/>
                  </a:lnTo>
                  <a:lnTo>
                    <a:pt x="0" y="53"/>
                  </a:lnTo>
                  <a:close/>
                </a:path>
              </a:pathLst>
            </a:custGeom>
            <a:grpFill/>
            <a:ln w="0">
              <a:noFill/>
              <a:prstDash val="solid"/>
              <a:round/>
              <a:headEnd/>
              <a:tailEnd/>
            </a:ln>
          </p:spPr>
          <p:txBody>
            <a:bodyPr/>
            <a:lstStyle/>
            <a:p>
              <a:pPr defTabSz="543689">
                <a:defRPr/>
              </a:pPr>
              <a:endParaRPr lang="zh-CN" altLang="en-US" sz="3201"/>
            </a:p>
          </p:txBody>
        </p:sp>
        <p:sp>
          <p:nvSpPr>
            <p:cNvPr id="426" name="Freeform 141"/>
            <p:cNvSpPr>
              <a:spLocks/>
            </p:cNvSpPr>
            <p:nvPr/>
          </p:nvSpPr>
          <p:spPr bwMode="auto">
            <a:xfrm>
              <a:off x="4156076" y="938214"/>
              <a:ext cx="4763" cy="4763"/>
            </a:xfrm>
            <a:custGeom>
              <a:avLst/>
              <a:gdLst>
                <a:gd name="T0" fmla="*/ 5 w 5"/>
                <a:gd name="T1" fmla="*/ 0 h 4"/>
                <a:gd name="T2" fmla="*/ 5 w 5"/>
                <a:gd name="T3" fmla="*/ 0 h 4"/>
                <a:gd name="T4" fmla="*/ 0 w 5"/>
                <a:gd name="T5" fmla="*/ 0 h 4"/>
                <a:gd name="T6" fmla="*/ 0 w 5"/>
                <a:gd name="T7" fmla="*/ 4 h 4"/>
                <a:gd name="T8" fmla="*/ 5 w 5"/>
                <a:gd name="T9" fmla="*/ 4 h 4"/>
                <a:gd name="T10" fmla="*/ 5 w 5"/>
                <a:gd name="T11" fmla="*/ 0 h 4"/>
              </a:gdLst>
              <a:ahLst/>
              <a:cxnLst>
                <a:cxn ang="0">
                  <a:pos x="T0" y="T1"/>
                </a:cxn>
                <a:cxn ang="0">
                  <a:pos x="T2" y="T3"/>
                </a:cxn>
                <a:cxn ang="0">
                  <a:pos x="T4" y="T5"/>
                </a:cxn>
                <a:cxn ang="0">
                  <a:pos x="T6" y="T7"/>
                </a:cxn>
                <a:cxn ang="0">
                  <a:pos x="T8" y="T9"/>
                </a:cxn>
                <a:cxn ang="0">
                  <a:pos x="T10" y="T11"/>
                </a:cxn>
              </a:cxnLst>
              <a:rect l="0" t="0" r="r" b="b"/>
              <a:pathLst>
                <a:path w="5" h="4">
                  <a:moveTo>
                    <a:pt x="5" y="0"/>
                  </a:moveTo>
                  <a:lnTo>
                    <a:pt x="5" y="0"/>
                  </a:lnTo>
                  <a:lnTo>
                    <a:pt x="0" y="0"/>
                  </a:lnTo>
                  <a:lnTo>
                    <a:pt x="0" y="4"/>
                  </a:lnTo>
                  <a:lnTo>
                    <a:pt x="5" y="4"/>
                  </a:lnTo>
                  <a:lnTo>
                    <a:pt x="5" y="0"/>
                  </a:lnTo>
                  <a:close/>
                </a:path>
              </a:pathLst>
            </a:custGeom>
            <a:grpFill/>
            <a:ln w="0">
              <a:noFill/>
              <a:prstDash val="solid"/>
              <a:round/>
              <a:headEnd/>
              <a:tailEnd/>
            </a:ln>
          </p:spPr>
          <p:txBody>
            <a:bodyPr/>
            <a:lstStyle/>
            <a:p>
              <a:pPr defTabSz="543689">
                <a:defRPr/>
              </a:pPr>
              <a:endParaRPr lang="zh-CN" altLang="en-US" sz="3201"/>
            </a:p>
          </p:txBody>
        </p:sp>
        <p:sp>
          <p:nvSpPr>
            <p:cNvPr id="427" name="Freeform 142"/>
            <p:cNvSpPr>
              <a:spLocks/>
            </p:cNvSpPr>
            <p:nvPr/>
          </p:nvSpPr>
          <p:spPr bwMode="auto">
            <a:xfrm>
              <a:off x="4156076" y="912814"/>
              <a:ext cx="4763" cy="3175"/>
            </a:xfrm>
            <a:custGeom>
              <a:avLst/>
              <a:gdLst>
                <a:gd name="T0" fmla="*/ 5 w 5"/>
                <a:gd name="T1" fmla="*/ 0 h 4"/>
                <a:gd name="T2" fmla="*/ 5 w 5"/>
                <a:gd name="T3" fmla="*/ 0 h 4"/>
                <a:gd name="T4" fmla="*/ 0 w 5"/>
                <a:gd name="T5" fmla="*/ 0 h 4"/>
                <a:gd name="T6" fmla="*/ 0 w 5"/>
                <a:gd name="T7" fmla="*/ 4 h 4"/>
                <a:gd name="T8" fmla="*/ 5 w 5"/>
                <a:gd name="T9" fmla="*/ 4 h 4"/>
                <a:gd name="T10" fmla="*/ 5 w 5"/>
                <a:gd name="T11" fmla="*/ 0 h 4"/>
              </a:gdLst>
              <a:ahLst/>
              <a:cxnLst>
                <a:cxn ang="0">
                  <a:pos x="T0" y="T1"/>
                </a:cxn>
                <a:cxn ang="0">
                  <a:pos x="T2" y="T3"/>
                </a:cxn>
                <a:cxn ang="0">
                  <a:pos x="T4" y="T5"/>
                </a:cxn>
                <a:cxn ang="0">
                  <a:pos x="T6" y="T7"/>
                </a:cxn>
                <a:cxn ang="0">
                  <a:pos x="T8" y="T9"/>
                </a:cxn>
                <a:cxn ang="0">
                  <a:pos x="T10" y="T11"/>
                </a:cxn>
              </a:cxnLst>
              <a:rect l="0" t="0" r="r" b="b"/>
              <a:pathLst>
                <a:path w="5" h="4">
                  <a:moveTo>
                    <a:pt x="5" y="0"/>
                  </a:moveTo>
                  <a:lnTo>
                    <a:pt x="5" y="0"/>
                  </a:lnTo>
                  <a:lnTo>
                    <a:pt x="0" y="0"/>
                  </a:lnTo>
                  <a:lnTo>
                    <a:pt x="0" y="4"/>
                  </a:lnTo>
                  <a:lnTo>
                    <a:pt x="5" y="4"/>
                  </a:lnTo>
                  <a:lnTo>
                    <a:pt x="5" y="0"/>
                  </a:lnTo>
                  <a:close/>
                </a:path>
              </a:pathLst>
            </a:custGeom>
            <a:grpFill/>
            <a:ln w="0">
              <a:noFill/>
              <a:prstDash val="solid"/>
              <a:round/>
              <a:headEnd/>
              <a:tailEnd/>
            </a:ln>
          </p:spPr>
          <p:txBody>
            <a:bodyPr/>
            <a:lstStyle/>
            <a:p>
              <a:pPr defTabSz="543689">
                <a:defRPr/>
              </a:pPr>
              <a:endParaRPr lang="zh-CN" altLang="en-US" sz="3201"/>
            </a:p>
          </p:txBody>
        </p:sp>
        <p:sp>
          <p:nvSpPr>
            <p:cNvPr id="428" name="Freeform 143"/>
            <p:cNvSpPr>
              <a:spLocks/>
            </p:cNvSpPr>
            <p:nvPr/>
          </p:nvSpPr>
          <p:spPr bwMode="auto">
            <a:xfrm>
              <a:off x="4156076" y="935039"/>
              <a:ext cx="4763" cy="3175"/>
            </a:xfrm>
            <a:custGeom>
              <a:avLst/>
              <a:gdLst>
                <a:gd name="T0" fmla="*/ 5 w 5"/>
                <a:gd name="T1" fmla="*/ 0 h 4"/>
                <a:gd name="T2" fmla="*/ 5 w 5"/>
                <a:gd name="T3" fmla="*/ 0 h 4"/>
                <a:gd name="T4" fmla="*/ 0 w 5"/>
                <a:gd name="T5" fmla="*/ 0 h 4"/>
                <a:gd name="T6" fmla="*/ 0 w 5"/>
                <a:gd name="T7" fmla="*/ 4 h 4"/>
                <a:gd name="T8" fmla="*/ 5 w 5"/>
                <a:gd name="T9" fmla="*/ 4 h 4"/>
                <a:gd name="T10" fmla="*/ 5 w 5"/>
                <a:gd name="T11" fmla="*/ 0 h 4"/>
              </a:gdLst>
              <a:ahLst/>
              <a:cxnLst>
                <a:cxn ang="0">
                  <a:pos x="T0" y="T1"/>
                </a:cxn>
                <a:cxn ang="0">
                  <a:pos x="T2" y="T3"/>
                </a:cxn>
                <a:cxn ang="0">
                  <a:pos x="T4" y="T5"/>
                </a:cxn>
                <a:cxn ang="0">
                  <a:pos x="T6" y="T7"/>
                </a:cxn>
                <a:cxn ang="0">
                  <a:pos x="T8" y="T9"/>
                </a:cxn>
                <a:cxn ang="0">
                  <a:pos x="T10" y="T11"/>
                </a:cxn>
              </a:cxnLst>
              <a:rect l="0" t="0" r="r" b="b"/>
              <a:pathLst>
                <a:path w="5" h="4">
                  <a:moveTo>
                    <a:pt x="5" y="0"/>
                  </a:moveTo>
                  <a:lnTo>
                    <a:pt x="5" y="0"/>
                  </a:lnTo>
                  <a:lnTo>
                    <a:pt x="0" y="0"/>
                  </a:lnTo>
                  <a:lnTo>
                    <a:pt x="0" y="4"/>
                  </a:lnTo>
                  <a:lnTo>
                    <a:pt x="5" y="4"/>
                  </a:lnTo>
                  <a:lnTo>
                    <a:pt x="5" y="0"/>
                  </a:lnTo>
                  <a:close/>
                </a:path>
              </a:pathLst>
            </a:custGeom>
            <a:grpFill/>
            <a:ln w="0">
              <a:noFill/>
              <a:prstDash val="solid"/>
              <a:round/>
              <a:headEnd/>
              <a:tailEnd/>
            </a:ln>
          </p:spPr>
          <p:txBody>
            <a:bodyPr/>
            <a:lstStyle/>
            <a:p>
              <a:pPr defTabSz="543689">
                <a:defRPr/>
              </a:pPr>
              <a:endParaRPr lang="zh-CN" altLang="en-US" sz="3201"/>
            </a:p>
          </p:txBody>
        </p:sp>
        <p:sp>
          <p:nvSpPr>
            <p:cNvPr id="429" name="Freeform 144"/>
            <p:cNvSpPr>
              <a:spLocks/>
            </p:cNvSpPr>
            <p:nvPr/>
          </p:nvSpPr>
          <p:spPr bwMode="auto">
            <a:xfrm>
              <a:off x="4156076" y="944564"/>
              <a:ext cx="4763" cy="3175"/>
            </a:xfrm>
            <a:custGeom>
              <a:avLst/>
              <a:gdLst>
                <a:gd name="T0" fmla="*/ 5 w 5"/>
                <a:gd name="T1" fmla="*/ 0 h 4"/>
                <a:gd name="T2" fmla="*/ 5 w 5"/>
                <a:gd name="T3" fmla="*/ 0 h 4"/>
                <a:gd name="T4" fmla="*/ 0 w 5"/>
                <a:gd name="T5" fmla="*/ 0 h 4"/>
                <a:gd name="T6" fmla="*/ 0 w 5"/>
                <a:gd name="T7" fmla="*/ 4 h 4"/>
                <a:gd name="T8" fmla="*/ 5 w 5"/>
                <a:gd name="T9" fmla="*/ 4 h 4"/>
                <a:gd name="T10" fmla="*/ 5 w 5"/>
                <a:gd name="T11" fmla="*/ 0 h 4"/>
              </a:gdLst>
              <a:ahLst/>
              <a:cxnLst>
                <a:cxn ang="0">
                  <a:pos x="T0" y="T1"/>
                </a:cxn>
                <a:cxn ang="0">
                  <a:pos x="T2" y="T3"/>
                </a:cxn>
                <a:cxn ang="0">
                  <a:pos x="T4" y="T5"/>
                </a:cxn>
                <a:cxn ang="0">
                  <a:pos x="T6" y="T7"/>
                </a:cxn>
                <a:cxn ang="0">
                  <a:pos x="T8" y="T9"/>
                </a:cxn>
                <a:cxn ang="0">
                  <a:pos x="T10" y="T11"/>
                </a:cxn>
              </a:cxnLst>
              <a:rect l="0" t="0" r="r" b="b"/>
              <a:pathLst>
                <a:path w="5" h="4">
                  <a:moveTo>
                    <a:pt x="5" y="0"/>
                  </a:moveTo>
                  <a:lnTo>
                    <a:pt x="5" y="0"/>
                  </a:lnTo>
                  <a:lnTo>
                    <a:pt x="0" y="0"/>
                  </a:lnTo>
                  <a:lnTo>
                    <a:pt x="0" y="4"/>
                  </a:lnTo>
                  <a:lnTo>
                    <a:pt x="5" y="4"/>
                  </a:lnTo>
                  <a:lnTo>
                    <a:pt x="5" y="0"/>
                  </a:lnTo>
                  <a:close/>
                </a:path>
              </a:pathLst>
            </a:custGeom>
            <a:grpFill/>
            <a:ln w="0">
              <a:noFill/>
              <a:prstDash val="solid"/>
              <a:round/>
              <a:headEnd/>
              <a:tailEnd/>
            </a:ln>
          </p:spPr>
          <p:txBody>
            <a:bodyPr/>
            <a:lstStyle/>
            <a:p>
              <a:pPr defTabSz="543689">
                <a:defRPr/>
              </a:pPr>
              <a:endParaRPr lang="zh-CN" altLang="en-US" sz="3201"/>
            </a:p>
          </p:txBody>
        </p:sp>
        <p:sp>
          <p:nvSpPr>
            <p:cNvPr id="430" name="Freeform 145"/>
            <p:cNvSpPr>
              <a:spLocks/>
            </p:cNvSpPr>
            <p:nvPr/>
          </p:nvSpPr>
          <p:spPr bwMode="auto">
            <a:xfrm>
              <a:off x="4156076" y="917576"/>
              <a:ext cx="4763" cy="3175"/>
            </a:xfrm>
            <a:custGeom>
              <a:avLst/>
              <a:gdLst>
                <a:gd name="T0" fmla="*/ 5 w 5"/>
                <a:gd name="T1" fmla="*/ 0 h 4"/>
                <a:gd name="T2" fmla="*/ 5 w 5"/>
                <a:gd name="T3" fmla="*/ 0 h 4"/>
                <a:gd name="T4" fmla="*/ 0 w 5"/>
                <a:gd name="T5" fmla="*/ 0 h 4"/>
                <a:gd name="T6" fmla="*/ 0 w 5"/>
                <a:gd name="T7" fmla="*/ 4 h 4"/>
                <a:gd name="T8" fmla="*/ 5 w 5"/>
                <a:gd name="T9" fmla="*/ 4 h 4"/>
                <a:gd name="T10" fmla="*/ 5 w 5"/>
                <a:gd name="T11" fmla="*/ 0 h 4"/>
              </a:gdLst>
              <a:ahLst/>
              <a:cxnLst>
                <a:cxn ang="0">
                  <a:pos x="T0" y="T1"/>
                </a:cxn>
                <a:cxn ang="0">
                  <a:pos x="T2" y="T3"/>
                </a:cxn>
                <a:cxn ang="0">
                  <a:pos x="T4" y="T5"/>
                </a:cxn>
                <a:cxn ang="0">
                  <a:pos x="T6" y="T7"/>
                </a:cxn>
                <a:cxn ang="0">
                  <a:pos x="T8" y="T9"/>
                </a:cxn>
                <a:cxn ang="0">
                  <a:pos x="T10" y="T11"/>
                </a:cxn>
              </a:cxnLst>
              <a:rect l="0" t="0" r="r" b="b"/>
              <a:pathLst>
                <a:path w="5" h="4">
                  <a:moveTo>
                    <a:pt x="5" y="0"/>
                  </a:moveTo>
                  <a:lnTo>
                    <a:pt x="5" y="0"/>
                  </a:lnTo>
                  <a:lnTo>
                    <a:pt x="0" y="0"/>
                  </a:lnTo>
                  <a:lnTo>
                    <a:pt x="0" y="4"/>
                  </a:lnTo>
                  <a:lnTo>
                    <a:pt x="5" y="4"/>
                  </a:lnTo>
                  <a:lnTo>
                    <a:pt x="5" y="0"/>
                  </a:lnTo>
                  <a:close/>
                </a:path>
              </a:pathLst>
            </a:custGeom>
            <a:grpFill/>
            <a:ln w="0">
              <a:noFill/>
              <a:prstDash val="solid"/>
              <a:round/>
              <a:headEnd/>
              <a:tailEnd/>
            </a:ln>
          </p:spPr>
          <p:txBody>
            <a:bodyPr/>
            <a:lstStyle/>
            <a:p>
              <a:pPr defTabSz="543689">
                <a:defRPr/>
              </a:pPr>
              <a:endParaRPr lang="zh-CN" altLang="en-US" sz="3201"/>
            </a:p>
          </p:txBody>
        </p:sp>
        <p:sp>
          <p:nvSpPr>
            <p:cNvPr id="431" name="Freeform 146"/>
            <p:cNvSpPr>
              <a:spLocks/>
            </p:cNvSpPr>
            <p:nvPr/>
          </p:nvSpPr>
          <p:spPr bwMode="auto">
            <a:xfrm>
              <a:off x="4156076" y="922339"/>
              <a:ext cx="4763" cy="3175"/>
            </a:xfrm>
            <a:custGeom>
              <a:avLst/>
              <a:gdLst>
                <a:gd name="T0" fmla="*/ 5 w 5"/>
                <a:gd name="T1" fmla="*/ 0 h 4"/>
                <a:gd name="T2" fmla="*/ 5 w 5"/>
                <a:gd name="T3" fmla="*/ 0 h 4"/>
                <a:gd name="T4" fmla="*/ 0 w 5"/>
                <a:gd name="T5" fmla="*/ 0 h 4"/>
                <a:gd name="T6" fmla="*/ 0 w 5"/>
                <a:gd name="T7" fmla="*/ 4 h 4"/>
                <a:gd name="T8" fmla="*/ 5 w 5"/>
                <a:gd name="T9" fmla="*/ 4 h 4"/>
                <a:gd name="T10" fmla="*/ 5 w 5"/>
                <a:gd name="T11" fmla="*/ 0 h 4"/>
              </a:gdLst>
              <a:ahLst/>
              <a:cxnLst>
                <a:cxn ang="0">
                  <a:pos x="T0" y="T1"/>
                </a:cxn>
                <a:cxn ang="0">
                  <a:pos x="T2" y="T3"/>
                </a:cxn>
                <a:cxn ang="0">
                  <a:pos x="T4" y="T5"/>
                </a:cxn>
                <a:cxn ang="0">
                  <a:pos x="T6" y="T7"/>
                </a:cxn>
                <a:cxn ang="0">
                  <a:pos x="T8" y="T9"/>
                </a:cxn>
                <a:cxn ang="0">
                  <a:pos x="T10" y="T11"/>
                </a:cxn>
              </a:cxnLst>
              <a:rect l="0" t="0" r="r" b="b"/>
              <a:pathLst>
                <a:path w="5" h="4">
                  <a:moveTo>
                    <a:pt x="5" y="0"/>
                  </a:moveTo>
                  <a:lnTo>
                    <a:pt x="5" y="0"/>
                  </a:lnTo>
                  <a:lnTo>
                    <a:pt x="0" y="0"/>
                  </a:lnTo>
                  <a:lnTo>
                    <a:pt x="0" y="4"/>
                  </a:lnTo>
                  <a:lnTo>
                    <a:pt x="5" y="4"/>
                  </a:lnTo>
                  <a:lnTo>
                    <a:pt x="5" y="0"/>
                  </a:lnTo>
                  <a:close/>
                </a:path>
              </a:pathLst>
            </a:custGeom>
            <a:grpFill/>
            <a:ln w="0">
              <a:noFill/>
              <a:prstDash val="solid"/>
              <a:round/>
              <a:headEnd/>
              <a:tailEnd/>
            </a:ln>
          </p:spPr>
          <p:txBody>
            <a:bodyPr/>
            <a:lstStyle/>
            <a:p>
              <a:pPr defTabSz="543689">
                <a:defRPr/>
              </a:pPr>
              <a:endParaRPr lang="zh-CN" altLang="en-US" sz="3201"/>
            </a:p>
          </p:txBody>
        </p:sp>
        <p:sp>
          <p:nvSpPr>
            <p:cNvPr id="432" name="Freeform 147"/>
            <p:cNvSpPr>
              <a:spLocks noEditPoints="1"/>
            </p:cNvSpPr>
            <p:nvPr/>
          </p:nvSpPr>
          <p:spPr bwMode="auto">
            <a:xfrm>
              <a:off x="4013201" y="908051"/>
              <a:ext cx="174625" cy="46038"/>
            </a:xfrm>
            <a:custGeom>
              <a:avLst/>
              <a:gdLst>
                <a:gd name="T0" fmla="*/ 198 w 204"/>
                <a:gd name="T1" fmla="*/ 25 h 53"/>
                <a:gd name="T2" fmla="*/ 198 w 204"/>
                <a:gd name="T3" fmla="*/ 25 h 53"/>
                <a:gd name="T4" fmla="*/ 110 w 204"/>
                <a:gd name="T5" fmla="*/ 25 h 53"/>
                <a:gd name="T6" fmla="*/ 110 w 204"/>
                <a:gd name="T7" fmla="*/ 22 h 53"/>
                <a:gd name="T8" fmla="*/ 164 w 204"/>
                <a:gd name="T9" fmla="*/ 22 h 53"/>
                <a:gd name="T10" fmla="*/ 164 w 204"/>
                <a:gd name="T11" fmla="*/ 3 h 53"/>
                <a:gd name="T12" fmla="*/ 198 w 204"/>
                <a:gd name="T13" fmla="*/ 3 h 53"/>
                <a:gd name="T14" fmla="*/ 198 w 204"/>
                <a:gd name="T15" fmla="*/ 25 h 53"/>
                <a:gd name="T16" fmla="*/ 198 w 204"/>
                <a:gd name="T17" fmla="*/ 50 h 53"/>
                <a:gd name="T18" fmla="*/ 198 w 204"/>
                <a:gd name="T19" fmla="*/ 50 h 53"/>
                <a:gd name="T20" fmla="*/ 110 w 204"/>
                <a:gd name="T21" fmla="*/ 50 h 53"/>
                <a:gd name="T22" fmla="*/ 110 w 204"/>
                <a:gd name="T23" fmla="*/ 47 h 53"/>
                <a:gd name="T24" fmla="*/ 164 w 204"/>
                <a:gd name="T25" fmla="*/ 47 h 53"/>
                <a:gd name="T26" fmla="*/ 164 w 204"/>
                <a:gd name="T27" fmla="*/ 28 h 53"/>
                <a:gd name="T28" fmla="*/ 198 w 204"/>
                <a:gd name="T29" fmla="*/ 28 h 53"/>
                <a:gd name="T30" fmla="*/ 198 w 204"/>
                <a:gd name="T31" fmla="*/ 50 h 53"/>
                <a:gd name="T32" fmla="*/ 0 w 204"/>
                <a:gd name="T33" fmla="*/ 53 h 53"/>
                <a:gd name="T34" fmla="*/ 0 w 204"/>
                <a:gd name="T35" fmla="*/ 53 h 53"/>
                <a:gd name="T36" fmla="*/ 204 w 204"/>
                <a:gd name="T37" fmla="*/ 53 h 53"/>
                <a:gd name="T38" fmla="*/ 204 w 204"/>
                <a:gd name="T39" fmla="*/ 0 h 53"/>
                <a:gd name="T40" fmla="*/ 0 w 204"/>
                <a:gd name="T41" fmla="*/ 0 h 53"/>
                <a:gd name="T42" fmla="*/ 0 w 204"/>
                <a:gd name="T43" fmla="*/ 5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04" h="53">
                  <a:moveTo>
                    <a:pt x="198" y="25"/>
                  </a:moveTo>
                  <a:lnTo>
                    <a:pt x="198" y="25"/>
                  </a:lnTo>
                  <a:lnTo>
                    <a:pt x="110" y="25"/>
                  </a:lnTo>
                  <a:lnTo>
                    <a:pt x="110" y="22"/>
                  </a:lnTo>
                  <a:lnTo>
                    <a:pt x="164" y="22"/>
                  </a:lnTo>
                  <a:lnTo>
                    <a:pt x="164" y="3"/>
                  </a:lnTo>
                  <a:lnTo>
                    <a:pt x="198" y="3"/>
                  </a:lnTo>
                  <a:lnTo>
                    <a:pt x="198" y="25"/>
                  </a:lnTo>
                  <a:close/>
                  <a:moveTo>
                    <a:pt x="198" y="50"/>
                  </a:moveTo>
                  <a:lnTo>
                    <a:pt x="198" y="50"/>
                  </a:lnTo>
                  <a:lnTo>
                    <a:pt x="110" y="50"/>
                  </a:lnTo>
                  <a:lnTo>
                    <a:pt x="110" y="47"/>
                  </a:lnTo>
                  <a:lnTo>
                    <a:pt x="164" y="47"/>
                  </a:lnTo>
                  <a:lnTo>
                    <a:pt x="164" y="28"/>
                  </a:lnTo>
                  <a:lnTo>
                    <a:pt x="198" y="28"/>
                  </a:lnTo>
                  <a:lnTo>
                    <a:pt x="198" y="50"/>
                  </a:lnTo>
                  <a:close/>
                  <a:moveTo>
                    <a:pt x="0" y="53"/>
                  </a:moveTo>
                  <a:lnTo>
                    <a:pt x="0" y="53"/>
                  </a:lnTo>
                  <a:lnTo>
                    <a:pt x="204" y="53"/>
                  </a:lnTo>
                  <a:lnTo>
                    <a:pt x="204" y="0"/>
                  </a:lnTo>
                  <a:lnTo>
                    <a:pt x="0" y="0"/>
                  </a:lnTo>
                  <a:lnTo>
                    <a:pt x="0" y="53"/>
                  </a:lnTo>
                  <a:close/>
                </a:path>
              </a:pathLst>
            </a:custGeom>
            <a:grpFill/>
            <a:ln w="0">
              <a:noFill/>
              <a:prstDash val="solid"/>
              <a:round/>
              <a:headEnd/>
              <a:tailEnd/>
            </a:ln>
          </p:spPr>
          <p:txBody>
            <a:bodyPr/>
            <a:lstStyle/>
            <a:p>
              <a:pPr defTabSz="543689">
                <a:defRPr/>
              </a:pPr>
              <a:endParaRPr lang="zh-CN" altLang="en-US" sz="3201"/>
            </a:p>
          </p:txBody>
        </p:sp>
        <p:sp>
          <p:nvSpPr>
            <p:cNvPr id="433" name="Freeform 148"/>
            <p:cNvSpPr>
              <a:spLocks/>
            </p:cNvSpPr>
            <p:nvPr/>
          </p:nvSpPr>
          <p:spPr bwMode="auto">
            <a:xfrm>
              <a:off x="3975101" y="992189"/>
              <a:ext cx="3175" cy="3175"/>
            </a:xfrm>
            <a:custGeom>
              <a:avLst/>
              <a:gdLst>
                <a:gd name="T0" fmla="*/ 4 w 4"/>
                <a:gd name="T1" fmla="*/ 0 h 4"/>
                <a:gd name="T2" fmla="*/ 4 w 4"/>
                <a:gd name="T3" fmla="*/ 0 h 4"/>
                <a:gd name="T4" fmla="*/ 0 w 4"/>
                <a:gd name="T5" fmla="*/ 0 h 4"/>
                <a:gd name="T6" fmla="*/ 0 w 4"/>
                <a:gd name="T7" fmla="*/ 4 h 4"/>
                <a:gd name="T8" fmla="*/ 4 w 4"/>
                <a:gd name="T9" fmla="*/ 4 h 4"/>
                <a:gd name="T10" fmla="*/ 4 w 4"/>
                <a:gd name="T11" fmla="*/ 0 h 4"/>
              </a:gdLst>
              <a:ahLst/>
              <a:cxnLst>
                <a:cxn ang="0">
                  <a:pos x="T0" y="T1"/>
                </a:cxn>
                <a:cxn ang="0">
                  <a:pos x="T2" y="T3"/>
                </a:cxn>
                <a:cxn ang="0">
                  <a:pos x="T4" y="T5"/>
                </a:cxn>
                <a:cxn ang="0">
                  <a:pos x="T6" y="T7"/>
                </a:cxn>
                <a:cxn ang="0">
                  <a:pos x="T8" y="T9"/>
                </a:cxn>
                <a:cxn ang="0">
                  <a:pos x="T10" y="T11"/>
                </a:cxn>
              </a:cxnLst>
              <a:rect l="0" t="0" r="r" b="b"/>
              <a:pathLst>
                <a:path w="4" h="4">
                  <a:moveTo>
                    <a:pt x="4" y="0"/>
                  </a:moveTo>
                  <a:lnTo>
                    <a:pt x="4" y="0"/>
                  </a:lnTo>
                  <a:lnTo>
                    <a:pt x="0" y="0"/>
                  </a:lnTo>
                  <a:lnTo>
                    <a:pt x="0" y="4"/>
                  </a:lnTo>
                  <a:lnTo>
                    <a:pt x="4" y="4"/>
                  </a:lnTo>
                  <a:lnTo>
                    <a:pt x="4" y="0"/>
                  </a:lnTo>
                  <a:close/>
                </a:path>
              </a:pathLst>
            </a:custGeom>
            <a:grpFill/>
            <a:ln w="0">
              <a:noFill/>
              <a:prstDash val="solid"/>
              <a:round/>
              <a:headEnd/>
              <a:tailEnd/>
            </a:ln>
          </p:spPr>
          <p:txBody>
            <a:bodyPr/>
            <a:lstStyle/>
            <a:p>
              <a:pPr defTabSz="543689">
                <a:defRPr/>
              </a:pPr>
              <a:endParaRPr lang="zh-CN" altLang="en-US" sz="3201"/>
            </a:p>
          </p:txBody>
        </p:sp>
        <p:sp>
          <p:nvSpPr>
            <p:cNvPr id="434" name="Freeform 149"/>
            <p:cNvSpPr>
              <a:spLocks/>
            </p:cNvSpPr>
            <p:nvPr/>
          </p:nvSpPr>
          <p:spPr bwMode="auto">
            <a:xfrm>
              <a:off x="3975101" y="966789"/>
              <a:ext cx="3175" cy="3175"/>
            </a:xfrm>
            <a:custGeom>
              <a:avLst/>
              <a:gdLst>
                <a:gd name="T0" fmla="*/ 4 w 4"/>
                <a:gd name="T1" fmla="*/ 0 h 4"/>
                <a:gd name="T2" fmla="*/ 4 w 4"/>
                <a:gd name="T3" fmla="*/ 0 h 4"/>
                <a:gd name="T4" fmla="*/ 0 w 4"/>
                <a:gd name="T5" fmla="*/ 0 h 4"/>
                <a:gd name="T6" fmla="*/ 0 w 4"/>
                <a:gd name="T7" fmla="*/ 4 h 4"/>
                <a:gd name="T8" fmla="*/ 4 w 4"/>
                <a:gd name="T9" fmla="*/ 4 h 4"/>
                <a:gd name="T10" fmla="*/ 4 w 4"/>
                <a:gd name="T11" fmla="*/ 0 h 4"/>
              </a:gdLst>
              <a:ahLst/>
              <a:cxnLst>
                <a:cxn ang="0">
                  <a:pos x="T0" y="T1"/>
                </a:cxn>
                <a:cxn ang="0">
                  <a:pos x="T2" y="T3"/>
                </a:cxn>
                <a:cxn ang="0">
                  <a:pos x="T4" y="T5"/>
                </a:cxn>
                <a:cxn ang="0">
                  <a:pos x="T6" y="T7"/>
                </a:cxn>
                <a:cxn ang="0">
                  <a:pos x="T8" y="T9"/>
                </a:cxn>
                <a:cxn ang="0">
                  <a:pos x="T10" y="T11"/>
                </a:cxn>
              </a:cxnLst>
              <a:rect l="0" t="0" r="r" b="b"/>
              <a:pathLst>
                <a:path w="4" h="4">
                  <a:moveTo>
                    <a:pt x="4" y="0"/>
                  </a:moveTo>
                  <a:lnTo>
                    <a:pt x="4" y="0"/>
                  </a:lnTo>
                  <a:lnTo>
                    <a:pt x="0" y="0"/>
                  </a:lnTo>
                  <a:lnTo>
                    <a:pt x="0" y="4"/>
                  </a:lnTo>
                  <a:lnTo>
                    <a:pt x="4" y="4"/>
                  </a:lnTo>
                  <a:lnTo>
                    <a:pt x="4" y="0"/>
                  </a:lnTo>
                  <a:close/>
                </a:path>
              </a:pathLst>
            </a:custGeom>
            <a:grpFill/>
            <a:ln w="0">
              <a:noFill/>
              <a:prstDash val="solid"/>
              <a:round/>
              <a:headEnd/>
              <a:tailEnd/>
            </a:ln>
          </p:spPr>
          <p:txBody>
            <a:bodyPr/>
            <a:lstStyle/>
            <a:p>
              <a:pPr defTabSz="543689">
                <a:defRPr/>
              </a:pPr>
              <a:endParaRPr lang="zh-CN" altLang="en-US" sz="3201"/>
            </a:p>
          </p:txBody>
        </p:sp>
        <p:sp>
          <p:nvSpPr>
            <p:cNvPr id="435" name="Freeform 150"/>
            <p:cNvSpPr>
              <a:spLocks/>
            </p:cNvSpPr>
            <p:nvPr/>
          </p:nvSpPr>
          <p:spPr bwMode="auto">
            <a:xfrm>
              <a:off x="3975101" y="987426"/>
              <a:ext cx="3175" cy="3175"/>
            </a:xfrm>
            <a:custGeom>
              <a:avLst/>
              <a:gdLst>
                <a:gd name="T0" fmla="*/ 4 w 4"/>
                <a:gd name="T1" fmla="*/ 0 h 3"/>
                <a:gd name="T2" fmla="*/ 4 w 4"/>
                <a:gd name="T3" fmla="*/ 0 h 3"/>
                <a:gd name="T4" fmla="*/ 0 w 4"/>
                <a:gd name="T5" fmla="*/ 0 h 3"/>
                <a:gd name="T6" fmla="*/ 0 w 4"/>
                <a:gd name="T7" fmla="*/ 3 h 3"/>
                <a:gd name="T8" fmla="*/ 4 w 4"/>
                <a:gd name="T9" fmla="*/ 3 h 3"/>
                <a:gd name="T10" fmla="*/ 4 w 4"/>
                <a:gd name="T11" fmla="*/ 0 h 3"/>
              </a:gdLst>
              <a:ahLst/>
              <a:cxnLst>
                <a:cxn ang="0">
                  <a:pos x="T0" y="T1"/>
                </a:cxn>
                <a:cxn ang="0">
                  <a:pos x="T2" y="T3"/>
                </a:cxn>
                <a:cxn ang="0">
                  <a:pos x="T4" y="T5"/>
                </a:cxn>
                <a:cxn ang="0">
                  <a:pos x="T6" y="T7"/>
                </a:cxn>
                <a:cxn ang="0">
                  <a:pos x="T8" y="T9"/>
                </a:cxn>
                <a:cxn ang="0">
                  <a:pos x="T10" y="T11"/>
                </a:cxn>
              </a:cxnLst>
              <a:rect l="0" t="0" r="r" b="b"/>
              <a:pathLst>
                <a:path w="4" h="3">
                  <a:moveTo>
                    <a:pt x="4" y="0"/>
                  </a:moveTo>
                  <a:lnTo>
                    <a:pt x="4" y="0"/>
                  </a:lnTo>
                  <a:lnTo>
                    <a:pt x="0" y="0"/>
                  </a:lnTo>
                  <a:lnTo>
                    <a:pt x="0" y="3"/>
                  </a:lnTo>
                  <a:lnTo>
                    <a:pt x="4" y="3"/>
                  </a:lnTo>
                  <a:lnTo>
                    <a:pt x="4" y="0"/>
                  </a:lnTo>
                  <a:close/>
                </a:path>
              </a:pathLst>
            </a:custGeom>
            <a:grpFill/>
            <a:ln w="0">
              <a:noFill/>
              <a:prstDash val="solid"/>
              <a:round/>
              <a:headEnd/>
              <a:tailEnd/>
            </a:ln>
          </p:spPr>
          <p:txBody>
            <a:bodyPr/>
            <a:lstStyle/>
            <a:p>
              <a:pPr defTabSz="543689">
                <a:defRPr/>
              </a:pPr>
              <a:endParaRPr lang="zh-CN" altLang="en-US" sz="3201"/>
            </a:p>
          </p:txBody>
        </p:sp>
        <p:sp>
          <p:nvSpPr>
            <p:cNvPr id="436" name="Freeform 151"/>
            <p:cNvSpPr>
              <a:spLocks/>
            </p:cNvSpPr>
            <p:nvPr/>
          </p:nvSpPr>
          <p:spPr bwMode="auto">
            <a:xfrm>
              <a:off x="3975101" y="996951"/>
              <a:ext cx="3175" cy="3175"/>
            </a:xfrm>
            <a:custGeom>
              <a:avLst/>
              <a:gdLst>
                <a:gd name="T0" fmla="*/ 4 w 4"/>
                <a:gd name="T1" fmla="*/ 0 h 4"/>
                <a:gd name="T2" fmla="*/ 4 w 4"/>
                <a:gd name="T3" fmla="*/ 0 h 4"/>
                <a:gd name="T4" fmla="*/ 0 w 4"/>
                <a:gd name="T5" fmla="*/ 0 h 4"/>
                <a:gd name="T6" fmla="*/ 0 w 4"/>
                <a:gd name="T7" fmla="*/ 4 h 4"/>
                <a:gd name="T8" fmla="*/ 4 w 4"/>
                <a:gd name="T9" fmla="*/ 4 h 4"/>
                <a:gd name="T10" fmla="*/ 4 w 4"/>
                <a:gd name="T11" fmla="*/ 0 h 4"/>
              </a:gdLst>
              <a:ahLst/>
              <a:cxnLst>
                <a:cxn ang="0">
                  <a:pos x="T0" y="T1"/>
                </a:cxn>
                <a:cxn ang="0">
                  <a:pos x="T2" y="T3"/>
                </a:cxn>
                <a:cxn ang="0">
                  <a:pos x="T4" y="T5"/>
                </a:cxn>
                <a:cxn ang="0">
                  <a:pos x="T6" y="T7"/>
                </a:cxn>
                <a:cxn ang="0">
                  <a:pos x="T8" y="T9"/>
                </a:cxn>
                <a:cxn ang="0">
                  <a:pos x="T10" y="T11"/>
                </a:cxn>
              </a:cxnLst>
              <a:rect l="0" t="0" r="r" b="b"/>
              <a:pathLst>
                <a:path w="4" h="4">
                  <a:moveTo>
                    <a:pt x="4" y="0"/>
                  </a:moveTo>
                  <a:lnTo>
                    <a:pt x="4" y="0"/>
                  </a:lnTo>
                  <a:lnTo>
                    <a:pt x="0" y="0"/>
                  </a:lnTo>
                  <a:lnTo>
                    <a:pt x="0" y="4"/>
                  </a:lnTo>
                  <a:lnTo>
                    <a:pt x="4" y="4"/>
                  </a:lnTo>
                  <a:lnTo>
                    <a:pt x="4" y="0"/>
                  </a:lnTo>
                  <a:close/>
                </a:path>
              </a:pathLst>
            </a:custGeom>
            <a:grpFill/>
            <a:ln w="0">
              <a:noFill/>
              <a:prstDash val="solid"/>
              <a:round/>
              <a:headEnd/>
              <a:tailEnd/>
            </a:ln>
          </p:spPr>
          <p:txBody>
            <a:bodyPr/>
            <a:lstStyle/>
            <a:p>
              <a:pPr defTabSz="543689">
                <a:defRPr/>
              </a:pPr>
              <a:endParaRPr lang="zh-CN" altLang="en-US" sz="3201"/>
            </a:p>
          </p:txBody>
        </p:sp>
        <p:sp>
          <p:nvSpPr>
            <p:cNvPr id="437" name="Freeform 152"/>
            <p:cNvSpPr>
              <a:spLocks/>
            </p:cNvSpPr>
            <p:nvPr/>
          </p:nvSpPr>
          <p:spPr bwMode="auto">
            <a:xfrm>
              <a:off x="3975101" y="969964"/>
              <a:ext cx="3175" cy="3175"/>
            </a:xfrm>
            <a:custGeom>
              <a:avLst/>
              <a:gdLst>
                <a:gd name="T0" fmla="*/ 4 w 4"/>
                <a:gd name="T1" fmla="*/ 0 h 4"/>
                <a:gd name="T2" fmla="*/ 4 w 4"/>
                <a:gd name="T3" fmla="*/ 0 h 4"/>
                <a:gd name="T4" fmla="*/ 0 w 4"/>
                <a:gd name="T5" fmla="*/ 0 h 4"/>
                <a:gd name="T6" fmla="*/ 0 w 4"/>
                <a:gd name="T7" fmla="*/ 4 h 4"/>
                <a:gd name="T8" fmla="*/ 4 w 4"/>
                <a:gd name="T9" fmla="*/ 4 h 4"/>
                <a:gd name="T10" fmla="*/ 4 w 4"/>
                <a:gd name="T11" fmla="*/ 0 h 4"/>
              </a:gdLst>
              <a:ahLst/>
              <a:cxnLst>
                <a:cxn ang="0">
                  <a:pos x="T0" y="T1"/>
                </a:cxn>
                <a:cxn ang="0">
                  <a:pos x="T2" y="T3"/>
                </a:cxn>
                <a:cxn ang="0">
                  <a:pos x="T4" y="T5"/>
                </a:cxn>
                <a:cxn ang="0">
                  <a:pos x="T6" y="T7"/>
                </a:cxn>
                <a:cxn ang="0">
                  <a:pos x="T8" y="T9"/>
                </a:cxn>
                <a:cxn ang="0">
                  <a:pos x="T10" y="T11"/>
                </a:cxn>
              </a:cxnLst>
              <a:rect l="0" t="0" r="r" b="b"/>
              <a:pathLst>
                <a:path w="4" h="4">
                  <a:moveTo>
                    <a:pt x="4" y="0"/>
                  </a:moveTo>
                  <a:lnTo>
                    <a:pt x="4" y="0"/>
                  </a:lnTo>
                  <a:lnTo>
                    <a:pt x="0" y="0"/>
                  </a:lnTo>
                  <a:lnTo>
                    <a:pt x="0" y="4"/>
                  </a:lnTo>
                  <a:lnTo>
                    <a:pt x="4" y="4"/>
                  </a:lnTo>
                  <a:lnTo>
                    <a:pt x="4" y="0"/>
                  </a:lnTo>
                  <a:close/>
                </a:path>
              </a:pathLst>
            </a:custGeom>
            <a:grpFill/>
            <a:ln w="0">
              <a:noFill/>
              <a:prstDash val="solid"/>
              <a:round/>
              <a:headEnd/>
              <a:tailEnd/>
            </a:ln>
          </p:spPr>
          <p:txBody>
            <a:bodyPr/>
            <a:lstStyle/>
            <a:p>
              <a:pPr defTabSz="543689">
                <a:defRPr/>
              </a:pPr>
              <a:endParaRPr lang="zh-CN" altLang="en-US" sz="3201"/>
            </a:p>
          </p:txBody>
        </p:sp>
        <p:sp>
          <p:nvSpPr>
            <p:cNvPr id="438" name="Freeform 153"/>
            <p:cNvSpPr>
              <a:spLocks/>
            </p:cNvSpPr>
            <p:nvPr/>
          </p:nvSpPr>
          <p:spPr bwMode="auto">
            <a:xfrm>
              <a:off x="3975101" y="974726"/>
              <a:ext cx="3175" cy="4763"/>
            </a:xfrm>
            <a:custGeom>
              <a:avLst/>
              <a:gdLst>
                <a:gd name="T0" fmla="*/ 4 w 4"/>
                <a:gd name="T1" fmla="*/ 0 h 4"/>
                <a:gd name="T2" fmla="*/ 4 w 4"/>
                <a:gd name="T3" fmla="*/ 0 h 4"/>
                <a:gd name="T4" fmla="*/ 0 w 4"/>
                <a:gd name="T5" fmla="*/ 0 h 4"/>
                <a:gd name="T6" fmla="*/ 0 w 4"/>
                <a:gd name="T7" fmla="*/ 4 h 4"/>
                <a:gd name="T8" fmla="*/ 4 w 4"/>
                <a:gd name="T9" fmla="*/ 4 h 4"/>
                <a:gd name="T10" fmla="*/ 4 w 4"/>
                <a:gd name="T11" fmla="*/ 0 h 4"/>
              </a:gdLst>
              <a:ahLst/>
              <a:cxnLst>
                <a:cxn ang="0">
                  <a:pos x="T0" y="T1"/>
                </a:cxn>
                <a:cxn ang="0">
                  <a:pos x="T2" y="T3"/>
                </a:cxn>
                <a:cxn ang="0">
                  <a:pos x="T4" y="T5"/>
                </a:cxn>
                <a:cxn ang="0">
                  <a:pos x="T6" y="T7"/>
                </a:cxn>
                <a:cxn ang="0">
                  <a:pos x="T8" y="T9"/>
                </a:cxn>
                <a:cxn ang="0">
                  <a:pos x="T10" y="T11"/>
                </a:cxn>
              </a:cxnLst>
              <a:rect l="0" t="0" r="r" b="b"/>
              <a:pathLst>
                <a:path w="4" h="4">
                  <a:moveTo>
                    <a:pt x="4" y="0"/>
                  </a:moveTo>
                  <a:lnTo>
                    <a:pt x="4" y="0"/>
                  </a:lnTo>
                  <a:lnTo>
                    <a:pt x="0" y="0"/>
                  </a:lnTo>
                  <a:lnTo>
                    <a:pt x="0" y="4"/>
                  </a:lnTo>
                  <a:lnTo>
                    <a:pt x="4" y="4"/>
                  </a:lnTo>
                  <a:lnTo>
                    <a:pt x="4" y="0"/>
                  </a:lnTo>
                  <a:close/>
                </a:path>
              </a:pathLst>
            </a:custGeom>
            <a:grpFill/>
            <a:ln w="0">
              <a:noFill/>
              <a:prstDash val="solid"/>
              <a:round/>
              <a:headEnd/>
              <a:tailEnd/>
            </a:ln>
          </p:spPr>
          <p:txBody>
            <a:bodyPr/>
            <a:lstStyle/>
            <a:p>
              <a:pPr defTabSz="543689">
                <a:defRPr/>
              </a:pPr>
              <a:endParaRPr lang="zh-CN" altLang="en-US" sz="3201"/>
            </a:p>
          </p:txBody>
        </p:sp>
        <p:sp>
          <p:nvSpPr>
            <p:cNvPr id="439" name="Freeform 154"/>
            <p:cNvSpPr>
              <a:spLocks noEditPoints="1"/>
            </p:cNvSpPr>
            <p:nvPr/>
          </p:nvSpPr>
          <p:spPr bwMode="auto">
            <a:xfrm>
              <a:off x="3832226" y="960439"/>
              <a:ext cx="174625" cy="46038"/>
            </a:xfrm>
            <a:custGeom>
              <a:avLst/>
              <a:gdLst>
                <a:gd name="T0" fmla="*/ 198 w 205"/>
                <a:gd name="T1" fmla="*/ 25 h 53"/>
                <a:gd name="T2" fmla="*/ 198 w 205"/>
                <a:gd name="T3" fmla="*/ 25 h 53"/>
                <a:gd name="T4" fmla="*/ 110 w 205"/>
                <a:gd name="T5" fmla="*/ 25 h 53"/>
                <a:gd name="T6" fmla="*/ 110 w 205"/>
                <a:gd name="T7" fmla="*/ 22 h 53"/>
                <a:gd name="T8" fmla="*/ 165 w 205"/>
                <a:gd name="T9" fmla="*/ 22 h 53"/>
                <a:gd name="T10" fmla="*/ 165 w 205"/>
                <a:gd name="T11" fmla="*/ 3 h 53"/>
                <a:gd name="T12" fmla="*/ 198 w 205"/>
                <a:gd name="T13" fmla="*/ 3 h 53"/>
                <a:gd name="T14" fmla="*/ 198 w 205"/>
                <a:gd name="T15" fmla="*/ 25 h 53"/>
                <a:gd name="T16" fmla="*/ 198 w 205"/>
                <a:gd name="T17" fmla="*/ 50 h 53"/>
                <a:gd name="T18" fmla="*/ 198 w 205"/>
                <a:gd name="T19" fmla="*/ 50 h 53"/>
                <a:gd name="T20" fmla="*/ 110 w 205"/>
                <a:gd name="T21" fmla="*/ 50 h 53"/>
                <a:gd name="T22" fmla="*/ 110 w 205"/>
                <a:gd name="T23" fmla="*/ 47 h 53"/>
                <a:gd name="T24" fmla="*/ 165 w 205"/>
                <a:gd name="T25" fmla="*/ 47 h 53"/>
                <a:gd name="T26" fmla="*/ 165 w 205"/>
                <a:gd name="T27" fmla="*/ 28 h 53"/>
                <a:gd name="T28" fmla="*/ 198 w 205"/>
                <a:gd name="T29" fmla="*/ 28 h 53"/>
                <a:gd name="T30" fmla="*/ 198 w 205"/>
                <a:gd name="T31" fmla="*/ 50 h 53"/>
                <a:gd name="T32" fmla="*/ 0 w 205"/>
                <a:gd name="T33" fmla="*/ 53 h 53"/>
                <a:gd name="T34" fmla="*/ 0 w 205"/>
                <a:gd name="T35" fmla="*/ 53 h 53"/>
                <a:gd name="T36" fmla="*/ 205 w 205"/>
                <a:gd name="T37" fmla="*/ 53 h 53"/>
                <a:gd name="T38" fmla="*/ 205 w 205"/>
                <a:gd name="T39" fmla="*/ 0 h 53"/>
                <a:gd name="T40" fmla="*/ 0 w 205"/>
                <a:gd name="T41" fmla="*/ 0 h 53"/>
                <a:gd name="T42" fmla="*/ 0 w 205"/>
                <a:gd name="T43" fmla="*/ 5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05" h="53">
                  <a:moveTo>
                    <a:pt x="198" y="25"/>
                  </a:moveTo>
                  <a:lnTo>
                    <a:pt x="198" y="25"/>
                  </a:lnTo>
                  <a:lnTo>
                    <a:pt x="110" y="25"/>
                  </a:lnTo>
                  <a:lnTo>
                    <a:pt x="110" y="22"/>
                  </a:lnTo>
                  <a:lnTo>
                    <a:pt x="165" y="22"/>
                  </a:lnTo>
                  <a:lnTo>
                    <a:pt x="165" y="3"/>
                  </a:lnTo>
                  <a:lnTo>
                    <a:pt x="198" y="3"/>
                  </a:lnTo>
                  <a:lnTo>
                    <a:pt x="198" y="25"/>
                  </a:lnTo>
                  <a:close/>
                  <a:moveTo>
                    <a:pt x="198" y="50"/>
                  </a:moveTo>
                  <a:lnTo>
                    <a:pt x="198" y="50"/>
                  </a:lnTo>
                  <a:lnTo>
                    <a:pt x="110" y="50"/>
                  </a:lnTo>
                  <a:lnTo>
                    <a:pt x="110" y="47"/>
                  </a:lnTo>
                  <a:lnTo>
                    <a:pt x="165" y="47"/>
                  </a:lnTo>
                  <a:lnTo>
                    <a:pt x="165" y="28"/>
                  </a:lnTo>
                  <a:lnTo>
                    <a:pt x="198" y="28"/>
                  </a:lnTo>
                  <a:lnTo>
                    <a:pt x="198" y="50"/>
                  </a:lnTo>
                  <a:close/>
                  <a:moveTo>
                    <a:pt x="0" y="53"/>
                  </a:moveTo>
                  <a:lnTo>
                    <a:pt x="0" y="53"/>
                  </a:lnTo>
                  <a:lnTo>
                    <a:pt x="205" y="53"/>
                  </a:lnTo>
                  <a:lnTo>
                    <a:pt x="205" y="0"/>
                  </a:lnTo>
                  <a:lnTo>
                    <a:pt x="0" y="0"/>
                  </a:lnTo>
                  <a:lnTo>
                    <a:pt x="0" y="53"/>
                  </a:lnTo>
                  <a:close/>
                </a:path>
              </a:pathLst>
            </a:custGeom>
            <a:grpFill/>
            <a:ln w="0">
              <a:noFill/>
              <a:prstDash val="solid"/>
              <a:round/>
              <a:headEnd/>
              <a:tailEnd/>
            </a:ln>
          </p:spPr>
          <p:txBody>
            <a:bodyPr/>
            <a:lstStyle/>
            <a:p>
              <a:pPr defTabSz="543689">
                <a:defRPr/>
              </a:pPr>
              <a:endParaRPr lang="zh-CN" altLang="en-US" sz="3201"/>
            </a:p>
          </p:txBody>
        </p:sp>
        <p:sp>
          <p:nvSpPr>
            <p:cNvPr id="440" name="Freeform 155"/>
            <p:cNvSpPr>
              <a:spLocks/>
            </p:cNvSpPr>
            <p:nvPr/>
          </p:nvSpPr>
          <p:spPr bwMode="auto">
            <a:xfrm>
              <a:off x="4156076" y="992189"/>
              <a:ext cx="4763" cy="3175"/>
            </a:xfrm>
            <a:custGeom>
              <a:avLst/>
              <a:gdLst>
                <a:gd name="T0" fmla="*/ 5 w 5"/>
                <a:gd name="T1" fmla="*/ 0 h 4"/>
                <a:gd name="T2" fmla="*/ 5 w 5"/>
                <a:gd name="T3" fmla="*/ 0 h 4"/>
                <a:gd name="T4" fmla="*/ 0 w 5"/>
                <a:gd name="T5" fmla="*/ 0 h 4"/>
                <a:gd name="T6" fmla="*/ 0 w 5"/>
                <a:gd name="T7" fmla="*/ 4 h 4"/>
                <a:gd name="T8" fmla="*/ 5 w 5"/>
                <a:gd name="T9" fmla="*/ 4 h 4"/>
                <a:gd name="T10" fmla="*/ 5 w 5"/>
                <a:gd name="T11" fmla="*/ 0 h 4"/>
              </a:gdLst>
              <a:ahLst/>
              <a:cxnLst>
                <a:cxn ang="0">
                  <a:pos x="T0" y="T1"/>
                </a:cxn>
                <a:cxn ang="0">
                  <a:pos x="T2" y="T3"/>
                </a:cxn>
                <a:cxn ang="0">
                  <a:pos x="T4" y="T5"/>
                </a:cxn>
                <a:cxn ang="0">
                  <a:pos x="T6" y="T7"/>
                </a:cxn>
                <a:cxn ang="0">
                  <a:pos x="T8" y="T9"/>
                </a:cxn>
                <a:cxn ang="0">
                  <a:pos x="T10" y="T11"/>
                </a:cxn>
              </a:cxnLst>
              <a:rect l="0" t="0" r="r" b="b"/>
              <a:pathLst>
                <a:path w="5" h="4">
                  <a:moveTo>
                    <a:pt x="5" y="0"/>
                  </a:moveTo>
                  <a:lnTo>
                    <a:pt x="5" y="0"/>
                  </a:lnTo>
                  <a:lnTo>
                    <a:pt x="0" y="0"/>
                  </a:lnTo>
                  <a:lnTo>
                    <a:pt x="0" y="4"/>
                  </a:lnTo>
                  <a:lnTo>
                    <a:pt x="5" y="4"/>
                  </a:lnTo>
                  <a:lnTo>
                    <a:pt x="5" y="0"/>
                  </a:lnTo>
                  <a:close/>
                </a:path>
              </a:pathLst>
            </a:custGeom>
            <a:grpFill/>
            <a:ln w="0">
              <a:noFill/>
              <a:prstDash val="solid"/>
              <a:round/>
              <a:headEnd/>
              <a:tailEnd/>
            </a:ln>
          </p:spPr>
          <p:txBody>
            <a:bodyPr/>
            <a:lstStyle/>
            <a:p>
              <a:pPr defTabSz="543689">
                <a:defRPr/>
              </a:pPr>
              <a:endParaRPr lang="zh-CN" altLang="en-US" sz="3201"/>
            </a:p>
          </p:txBody>
        </p:sp>
        <p:sp>
          <p:nvSpPr>
            <p:cNvPr id="441" name="Freeform 156"/>
            <p:cNvSpPr>
              <a:spLocks/>
            </p:cNvSpPr>
            <p:nvPr/>
          </p:nvSpPr>
          <p:spPr bwMode="auto">
            <a:xfrm>
              <a:off x="4156076" y="966789"/>
              <a:ext cx="4763" cy="3175"/>
            </a:xfrm>
            <a:custGeom>
              <a:avLst/>
              <a:gdLst>
                <a:gd name="T0" fmla="*/ 5 w 5"/>
                <a:gd name="T1" fmla="*/ 0 h 4"/>
                <a:gd name="T2" fmla="*/ 5 w 5"/>
                <a:gd name="T3" fmla="*/ 0 h 4"/>
                <a:gd name="T4" fmla="*/ 0 w 5"/>
                <a:gd name="T5" fmla="*/ 0 h 4"/>
                <a:gd name="T6" fmla="*/ 0 w 5"/>
                <a:gd name="T7" fmla="*/ 4 h 4"/>
                <a:gd name="T8" fmla="*/ 5 w 5"/>
                <a:gd name="T9" fmla="*/ 4 h 4"/>
                <a:gd name="T10" fmla="*/ 5 w 5"/>
                <a:gd name="T11" fmla="*/ 0 h 4"/>
              </a:gdLst>
              <a:ahLst/>
              <a:cxnLst>
                <a:cxn ang="0">
                  <a:pos x="T0" y="T1"/>
                </a:cxn>
                <a:cxn ang="0">
                  <a:pos x="T2" y="T3"/>
                </a:cxn>
                <a:cxn ang="0">
                  <a:pos x="T4" y="T5"/>
                </a:cxn>
                <a:cxn ang="0">
                  <a:pos x="T6" y="T7"/>
                </a:cxn>
                <a:cxn ang="0">
                  <a:pos x="T8" y="T9"/>
                </a:cxn>
                <a:cxn ang="0">
                  <a:pos x="T10" y="T11"/>
                </a:cxn>
              </a:cxnLst>
              <a:rect l="0" t="0" r="r" b="b"/>
              <a:pathLst>
                <a:path w="5" h="4">
                  <a:moveTo>
                    <a:pt x="5" y="0"/>
                  </a:moveTo>
                  <a:lnTo>
                    <a:pt x="5" y="0"/>
                  </a:lnTo>
                  <a:lnTo>
                    <a:pt x="0" y="0"/>
                  </a:lnTo>
                  <a:lnTo>
                    <a:pt x="0" y="4"/>
                  </a:lnTo>
                  <a:lnTo>
                    <a:pt x="5" y="4"/>
                  </a:lnTo>
                  <a:lnTo>
                    <a:pt x="5" y="0"/>
                  </a:lnTo>
                  <a:close/>
                </a:path>
              </a:pathLst>
            </a:custGeom>
            <a:grpFill/>
            <a:ln w="0">
              <a:noFill/>
              <a:prstDash val="solid"/>
              <a:round/>
              <a:headEnd/>
              <a:tailEnd/>
            </a:ln>
          </p:spPr>
          <p:txBody>
            <a:bodyPr/>
            <a:lstStyle/>
            <a:p>
              <a:pPr defTabSz="543689">
                <a:defRPr/>
              </a:pPr>
              <a:endParaRPr lang="zh-CN" altLang="en-US" sz="3201"/>
            </a:p>
          </p:txBody>
        </p:sp>
        <p:sp>
          <p:nvSpPr>
            <p:cNvPr id="442" name="Freeform 157"/>
            <p:cNvSpPr>
              <a:spLocks/>
            </p:cNvSpPr>
            <p:nvPr/>
          </p:nvSpPr>
          <p:spPr bwMode="auto">
            <a:xfrm>
              <a:off x="4156076" y="987426"/>
              <a:ext cx="4763" cy="3175"/>
            </a:xfrm>
            <a:custGeom>
              <a:avLst/>
              <a:gdLst>
                <a:gd name="T0" fmla="*/ 5 w 5"/>
                <a:gd name="T1" fmla="*/ 0 h 3"/>
                <a:gd name="T2" fmla="*/ 5 w 5"/>
                <a:gd name="T3" fmla="*/ 0 h 3"/>
                <a:gd name="T4" fmla="*/ 0 w 5"/>
                <a:gd name="T5" fmla="*/ 0 h 3"/>
                <a:gd name="T6" fmla="*/ 0 w 5"/>
                <a:gd name="T7" fmla="*/ 3 h 3"/>
                <a:gd name="T8" fmla="*/ 5 w 5"/>
                <a:gd name="T9" fmla="*/ 3 h 3"/>
                <a:gd name="T10" fmla="*/ 5 w 5"/>
                <a:gd name="T11" fmla="*/ 0 h 3"/>
              </a:gdLst>
              <a:ahLst/>
              <a:cxnLst>
                <a:cxn ang="0">
                  <a:pos x="T0" y="T1"/>
                </a:cxn>
                <a:cxn ang="0">
                  <a:pos x="T2" y="T3"/>
                </a:cxn>
                <a:cxn ang="0">
                  <a:pos x="T4" y="T5"/>
                </a:cxn>
                <a:cxn ang="0">
                  <a:pos x="T6" y="T7"/>
                </a:cxn>
                <a:cxn ang="0">
                  <a:pos x="T8" y="T9"/>
                </a:cxn>
                <a:cxn ang="0">
                  <a:pos x="T10" y="T11"/>
                </a:cxn>
              </a:cxnLst>
              <a:rect l="0" t="0" r="r" b="b"/>
              <a:pathLst>
                <a:path w="5" h="3">
                  <a:moveTo>
                    <a:pt x="5" y="0"/>
                  </a:moveTo>
                  <a:lnTo>
                    <a:pt x="5" y="0"/>
                  </a:lnTo>
                  <a:lnTo>
                    <a:pt x="0" y="0"/>
                  </a:lnTo>
                  <a:lnTo>
                    <a:pt x="0" y="3"/>
                  </a:lnTo>
                  <a:lnTo>
                    <a:pt x="5" y="3"/>
                  </a:lnTo>
                  <a:lnTo>
                    <a:pt x="5" y="0"/>
                  </a:lnTo>
                  <a:close/>
                </a:path>
              </a:pathLst>
            </a:custGeom>
            <a:grpFill/>
            <a:ln w="0">
              <a:noFill/>
              <a:prstDash val="solid"/>
              <a:round/>
              <a:headEnd/>
              <a:tailEnd/>
            </a:ln>
          </p:spPr>
          <p:txBody>
            <a:bodyPr/>
            <a:lstStyle/>
            <a:p>
              <a:pPr defTabSz="543689">
                <a:defRPr/>
              </a:pPr>
              <a:endParaRPr lang="zh-CN" altLang="en-US" sz="3201"/>
            </a:p>
          </p:txBody>
        </p:sp>
        <p:sp>
          <p:nvSpPr>
            <p:cNvPr id="443" name="Freeform 158"/>
            <p:cNvSpPr>
              <a:spLocks/>
            </p:cNvSpPr>
            <p:nvPr/>
          </p:nvSpPr>
          <p:spPr bwMode="auto">
            <a:xfrm>
              <a:off x="4156076" y="996951"/>
              <a:ext cx="4763" cy="3175"/>
            </a:xfrm>
            <a:custGeom>
              <a:avLst/>
              <a:gdLst>
                <a:gd name="T0" fmla="*/ 5 w 5"/>
                <a:gd name="T1" fmla="*/ 0 h 4"/>
                <a:gd name="T2" fmla="*/ 5 w 5"/>
                <a:gd name="T3" fmla="*/ 0 h 4"/>
                <a:gd name="T4" fmla="*/ 0 w 5"/>
                <a:gd name="T5" fmla="*/ 0 h 4"/>
                <a:gd name="T6" fmla="*/ 0 w 5"/>
                <a:gd name="T7" fmla="*/ 4 h 4"/>
                <a:gd name="T8" fmla="*/ 5 w 5"/>
                <a:gd name="T9" fmla="*/ 4 h 4"/>
                <a:gd name="T10" fmla="*/ 5 w 5"/>
                <a:gd name="T11" fmla="*/ 0 h 4"/>
              </a:gdLst>
              <a:ahLst/>
              <a:cxnLst>
                <a:cxn ang="0">
                  <a:pos x="T0" y="T1"/>
                </a:cxn>
                <a:cxn ang="0">
                  <a:pos x="T2" y="T3"/>
                </a:cxn>
                <a:cxn ang="0">
                  <a:pos x="T4" y="T5"/>
                </a:cxn>
                <a:cxn ang="0">
                  <a:pos x="T6" y="T7"/>
                </a:cxn>
                <a:cxn ang="0">
                  <a:pos x="T8" y="T9"/>
                </a:cxn>
                <a:cxn ang="0">
                  <a:pos x="T10" y="T11"/>
                </a:cxn>
              </a:cxnLst>
              <a:rect l="0" t="0" r="r" b="b"/>
              <a:pathLst>
                <a:path w="5" h="4">
                  <a:moveTo>
                    <a:pt x="5" y="0"/>
                  </a:moveTo>
                  <a:lnTo>
                    <a:pt x="5" y="0"/>
                  </a:lnTo>
                  <a:lnTo>
                    <a:pt x="0" y="0"/>
                  </a:lnTo>
                  <a:lnTo>
                    <a:pt x="0" y="4"/>
                  </a:lnTo>
                  <a:lnTo>
                    <a:pt x="5" y="4"/>
                  </a:lnTo>
                  <a:lnTo>
                    <a:pt x="5" y="0"/>
                  </a:lnTo>
                  <a:close/>
                </a:path>
              </a:pathLst>
            </a:custGeom>
            <a:grpFill/>
            <a:ln w="0">
              <a:noFill/>
              <a:prstDash val="solid"/>
              <a:round/>
              <a:headEnd/>
              <a:tailEnd/>
            </a:ln>
          </p:spPr>
          <p:txBody>
            <a:bodyPr/>
            <a:lstStyle/>
            <a:p>
              <a:pPr defTabSz="543689">
                <a:defRPr/>
              </a:pPr>
              <a:endParaRPr lang="zh-CN" altLang="en-US" sz="3201"/>
            </a:p>
          </p:txBody>
        </p:sp>
        <p:sp>
          <p:nvSpPr>
            <p:cNvPr id="444" name="Freeform 159"/>
            <p:cNvSpPr>
              <a:spLocks/>
            </p:cNvSpPr>
            <p:nvPr/>
          </p:nvSpPr>
          <p:spPr bwMode="auto">
            <a:xfrm>
              <a:off x="4156076" y="969964"/>
              <a:ext cx="4763" cy="3175"/>
            </a:xfrm>
            <a:custGeom>
              <a:avLst/>
              <a:gdLst>
                <a:gd name="T0" fmla="*/ 5 w 5"/>
                <a:gd name="T1" fmla="*/ 0 h 4"/>
                <a:gd name="T2" fmla="*/ 5 w 5"/>
                <a:gd name="T3" fmla="*/ 0 h 4"/>
                <a:gd name="T4" fmla="*/ 0 w 5"/>
                <a:gd name="T5" fmla="*/ 0 h 4"/>
                <a:gd name="T6" fmla="*/ 0 w 5"/>
                <a:gd name="T7" fmla="*/ 4 h 4"/>
                <a:gd name="T8" fmla="*/ 5 w 5"/>
                <a:gd name="T9" fmla="*/ 4 h 4"/>
                <a:gd name="T10" fmla="*/ 5 w 5"/>
                <a:gd name="T11" fmla="*/ 0 h 4"/>
              </a:gdLst>
              <a:ahLst/>
              <a:cxnLst>
                <a:cxn ang="0">
                  <a:pos x="T0" y="T1"/>
                </a:cxn>
                <a:cxn ang="0">
                  <a:pos x="T2" y="T3"/>
                </a:cxn>
                <a:cxn ang="0">
                  <a:pos x="T4" y="T5"/>
                </a:cxn>
                <a:cxn ang="0">
                  <a:pos x="T6" y="T7"/>
                </a:cxn>
                <a:cxn ang="0">
                  <a:pos x="T8" y="T9"/>
                </a:cxn>
                <a:cxn ang="0">
                  <a:pos x="T10" y="T11"/>
                </a:cxn>
              </a:cxnLst>
              <a:rect l="0" t="0" r="r" b="b"/>
              <a:pathLst>
                <a:path w="5" h="4">
                  <a:moveTo>
                    <a:pt x="5" y="0"/>
                  </a:moveTo>
                  <a:lnTo>
                    <a:pt x="5" y="0"/>
                  </a:lnTo>
                  <a:lnTo>
                    <a:pt x="0" y="0"/>
                  </a:lnTo>
                  <a:lnTo>
                    <a:pt x="0" y="4"/>
                  </a:lnTo>
                  <a:lnTo>
                    <a:pt x="5" y="4"/>
                  </a:lnTo>
                  <a:lnTo>
                    <a:pt x="5" y="0"/>
                  </a:lnTo>
                  <a:close/>
                </a:path>
              </a:pathLst>
            </a:custGeom>
            <a:grpFill/>
            <a:ln w="0">
              <a:noFill/>
              <a:prstDash val="solid"/>
              <a:round/>
              <a:headEnd/>
              <a:tailEnd/>
            </a:ln>
          </p:spPr>
          <p:txBody>
            <a:bodyPr/>
            <a:lstStyle/>
            <a:p>
              <a:pPr defTabSz="543689">
                <a:defRPr/>
              </a:pPr>
              <a:endParaRPr lang="zh-CN" altLang="en-US" sz="3201"/>
            </a:p>
          </p:txBody>
        </p:sp>
        <p:sp>
          <p:nvSpPr>
            <p:cNvPr id="445" name="Freeform 160"/>
            <p:cNvSpPr>
              <a:spLocks/>
            </p:cNvSpPr>
            <p:nvPr/>
          </p:nvSpPr>
          <p:spPr bwMode="auto">
            <a:xfrm>
              <a:off x="4156076" y="974726"/>
              <a:ext cx="4763" cy="4763"/>
            </a:xfrm>
            <a:custGeom>
              <a:avLst/>
              <a:gdLst>
                <a:gd name="T0" fmla="*/ 5 w 5"/>
                <a:gd name="T1" fmla="*/ 0 h 4"/>
                <a:gd name="T2" fmla="*/ 5 w 5"/>
                <a:gd name="T3" fmla="*/ 0 h 4"/>
                <a:gd name="T4" fmla="*/ 0 w 5"/>
                <a:gd name="T5" fmla="*/ 0 h 4"/>
                <a:gd name="T6" fmla="*/ 0 w 5"/>
                <a:gd name="T7" fmla="*/ 4 h 4"/>
                <a:gd name="T8" fmla="*/ 5 w 5"/>
                <a:gd name="T9" fmla="*/ 4 h 4"/>
                <a:gd name="T10" fmla="*/ 5 w 5"/>
                <a:gd name="T11" fmla="*/ 0 h 4"/>
              </a:gdLst>
              <a:ahLst/>
              <a:cxnLst>
                <a:cxn ang="0">
                  <a:pos x="T0" y="T1"/>
                </a:cxn>
                <a:cxn ang="0">
                  <a:pos x="T2" y="T3"/>
                </a:cxn>
                <a:cxn ang="0">
                  <a:pos x="T4" y="T5"/>
                </a:cxn>
                <a:cxn ang="0">
                  <a:pos x="T6" y="T7"/>
                </a:cxn>
                <a:cxn ang="0">
                  <a:pos x="T8" y="T9"/>
                </a:cxn>
                <a:cxn ang="0">
                  <a:pos x="T10" y="T11"/>
                </a:cxn>
              </a:cxnLst>
              <a:rect l="0" t="0" r="r" b="b"/>
              <a:pathLst>
                <a:path w="5" h="4">
                  <a:moveTo>
                    <a:pt x="5" y="0"/>
                  </a:moveTo>
                  <a:lnTo>
                    <a:pt x="5" y="0"/>
                  </a:lnTo>
                  <a:lnTo>
                    <a:pt x="0" y="0"/>
                  </a:lnTo>
                  <a:lnTo>
                    <a:pt x="0" y="4"/>
                  </a:lnTo>
                  <a:lnTo>
                    <a:pt x="5" y="4"/>
                  </a:lnTo>
                  <a:lnTo>
                    <a:pt x="5" y="0"/>
                  </a:lnTo>
                  <a:close/>
                </a:path>
              </a:pathLst>
            </a:custGeom>
            <a:grpFill/>
            <a:ln w="0">
              <a:noFill/>
              <a:prstDash val="solid"/>
              <a:round/>
              <a:headEnd/>
              <a:tailEnd/>
            </a:ln>
          </p:spPr>
          <p:txBody>
            <a:bodyPr/>
            <a:lstStyle/>
            <a:p>
              <a:pPr defTabSz="543689">
                <a:defRPr/>
              </a:pPr>
              <a:endParaRPr lang="zh-CN" altLang="en-US" sz="3201"/>
            </a:p>
          </p:txBody>
        </p:sp>
        <p:sp>
          <p:nvSpPr>
            <p:cNvPr id="446" name="Freeform 161"/>
            <p:cNvSpPr>
              <a:spLocks noEditPoints="1"/>
            </p:cNvSpPr>
            <p:nvPr/>
          </p:nvSpPr>
          <p:spPr bwMode="auto">
            <a:xfrm>
              <a:off x="4013201" y="960439"/>
              <a:ext cx="174625" cy="46038"/>
            </a:xfrm>
            <a:custGeom>
              <a:avLst/>
              <a:gdLst>
                <a:gd name="T0" fmla="*/ 198 w 204"/>
                <a:gd name="T1" fmla="*/ 25 h 53"/>
                <a:gd name="T2" fmla="*/ 198 w 204"/>
                <a:gd name="T3" fmla="*/ 25 h 53"/>
                <a:gd name="T4" fmla="*/ 110 w 204"/>
                <a:gd name="T5" fmla="*/ 25 h 53"/>
                <a:gd name="T6" fmla="*/ 110 w 204"/>
                <a:gd name="T7" fmla="*/ 22 h 53"/>
                <a:gd name="T8" fmla="*/ 164 w 204"/>
                <a:gd name="T9" fmla="*/ 22 h 53"/>
                <a:gd name="T10" fmla="*/ 164 w 204"/>
                <a:gd name="T11" fmla="*/ 3 h 53"/>
                <a:gd name="T12" fmla="*/ 198 w 204"/>
                <a:gd name="T13" fmla="*/ 3 h 53"/>
                <a:gd name="T14" fmla="*/ 198 w 204"/>
                <a:gd name="T15" fmla="*/ 25 h 53"/>
                <a:gd name="T16" fmla="*/ 198 w 204"/>
                <a:gd name="T17" fmla="*/ 50 h 53"/>
                <a:gd name="T18" fmla="*/ 198 w 204"/>
                <a:gd name="T19" fmla="*/ 50 h 53"/>
                <a:gd name="T20" fmla="*/ 110 w 204"/>
                <a:gd name="T21" fmla="*/ 50 h 53"/>
                <a:gd name="T22" fmla="*/ 110 w 204"/>
                <a:gd name="T23" fmla="*/ 47 h 53"/>
                <a:gd name="T24" fmla="*/ 164 w 204"/>
                <a:gd name="T25" fmla="*/ 47 h 53"/>
                <a:gd name="T26" fmla="*/ 164 w 204"/>
                <a:gd name="T27" fmla="*/ 28 h 53"/>
                <a:gd name="T28" fmla="*/ 198 w 204"/>
                <a:gd name="T29" fmla="*/ 28 h 53"/>
                <a:gd name="T30" fmla="*/ 198 w 204"/>
                <a:gd name="T31" fmla="*/ 50 h 53"/>
                <a:gd name="T32" fmla="*/ 0 w 204"/>
                <a:gd name="T33" fmla="*/ 53 h 53"/>
                <a:gd name="T34" fmla="*/ 0 w 204"/>
                <a:gd name="T35" fmla="*/ 53 h 53"/>
                <a:gd name="T36" fmla="*/ 204 w 204"/>
                <a:gd name="T37" fmla="*/ 53 h 53"/>
                <a:gd name="T38" fmla="*/ 204 w 204"/>
                <a:gd name="T39" fmla="*/ 0 h 53"/>
                <a:gd name="T40" fmla="*/ 0 w 204"/>
                <a:gd name="T41" fmla="*/ 0 h 53"/>
                <a:gd name="T42" fmla="*/ 0 w 204"/>
                <a:gd name="T43" fmla="*/ 5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04" h="53">
                  <a:moveTo>
                    <a:pt x="198" y="25"/>
                  </a:moveTo>
                  <a:lnTo>
                    <a:pt x="198" y="25"/>
                  </a:lnTo>
                  <a:lnTo>
                    <a:pt x="110" y="25"/>
                  </a:lnTo>
                  <a:lnTo>
                    <a:pt x="110" y="22"/>
                  </a:lnTo>
                  <a:lnTo>
                    <a:pt x="164" y="22"/>
                  </a:lnTo>
                  <a:lnTo>
                    <a:pt x="164" y="3"/>
                  </a:lnTo>
                  <a:lnTo>
                    <a:pt x="198" y="3"/>
                  </a:lnTo>
                  <a:lnTo>
                    <a:pt x="198" y="25"/>
                  </a:lnTo>
                  <a:close/>
                  <a:moveTo>
                    <a:pt x="198" y="50"/>
                  </a:moveTo>
                  <a:lnTo>
                    <a:pt x="198" y="50"/>
                  </a:lnTo>
                  <a:lnTo>
                    <a:pt x="110" y="50"/>
                  </a:lnTo>
                  <a:lnTo>
                    <a:pt x="110" y="47"/>
                  </a:lnTo>
                  <a:lnTo>
                    <a:pt x="164" y="47"/>
                  </a:lnTo>
                  <a:lnTo>
                    <a:pt x="164" y="28"/>
                  </a:lnTo>
                  <a:lnTo>
                    <a:pt x="198" y="28"/>
                  </a:lnTo>
                  <a:lnTo>
                    <a:pt x="198" y="50"/>
                  </a:lnTo>
                  <a:close/>
                  <a:moveTo>
                    <a:pt x="0" y="53"/>
                  </a:moveTo>
                  <a:lnTo>
                    <a:pt x="0" y="53"/>
                  </a:lnTo>
                  <a:lnTo>
                    <a:pt x="204" y="53"/>
                  </a:lnTo>
                  <a:lnTo>
                    <a:pt x="204" y="0"/>
                  </a:lnTo>
                  <a:lnTo>
                    <a:pt x="0" y="0"/>
                  </a:lnTo>
                  <a:lnTo>
                    <a:pt x="0" y="53"/>
                  </a:lnTo>
                  <a:close/>
                </a:path>
              </a:pathLst>
            </a:custGeom>
            <a:grpFill/>
            <a:ln w="0">
              <a:noFill/>
              <a:prstDash val="solid"/>
              <a:round/>
              <a:headEnd/>
              <a:tailEnd/>
            </a:ln>
          </p:spPr>
          <p:txBody>
            <a:bodyPr/>
            <a:lstStyle/>
            <a:p>
              <a:pPr defTabSz="543689">
                <a:defRPr/>
              </a:pPr>
              <a:endParaRPr lang="zh-CN" altLang="en-US" sz="3201"/>
            </a:p>
          </p:txBody>
        </p:sp>
        <p:sp>
          <p:nvSpPr>
            <p:cNvPr id="447" name="Freeform 162"/>
            <p:cNvSpPr>
              <a:spLocks/>
            </p:cNvSpPr>
            <p:nvPr/>
          </p:nvSpPr>
          <p:spPr bwMode="auto">
            <a:xfrm>
              <a:off x="3975101" y="1044576"/>
              <a:ext cx="3175" cy="3175"/>
            </a:xfrm>
            <a:custGeom>
              <a:avLst/>
              <a:gdLst>
                <a:gd name="T0" fmla="*/ 4 w 4"/>
                <a:gd name="T1" fmla="*/ 0 h 4"/>
                <a:gd name="T2" fmla="*/ 4 w 4"/>
                <a:gd name="T3" fmla="*/ 0 h 4"/>
                <a:gd name="T4" fmla="*/ 0 w 4"/>
                <a:gd name="T5" fmla="*/ 0 h 4"/>
                <a:gd name="T6" fmla="*/ 0 w 4"/>
                <a:gd name="T7" fmla="*/ 4 h 4"/>
                <a:gd name="T8" fmla="*/ 4 w 4"/>
                <a:gd name="T9" fmla="*/ 4 h 4"/>
                <a:gd name="T10" fmla="*/ 4 w 4"/>
                <a:gd name="T11" fmla="*/ 0 h 4"/>
              </a:gdLst>
              <a:ahLst/>
              <a:cxnLst>
                <a:cxn ang="0">
                  <a:pos x="T0" y="T1"/>
                </a:cxn>
                <a:cxn ang="0">
                  <a:pos x="T2" y="T3"/>
                </a:cxn>
                <a:cxn ang="0">
                  <a:pos x="T4" y="T5"/>
                </a:cxn>
                <a:cxn ang="0">
                  <a:pos x="T6" y="T7"/>
                </a:cxn>
                <a:cxn ang="0">
                  <a:pos x="T8" y="T9"/>
                </a:cxn>
                <a:cxn ang="0">
                  <a:pos x="T10" y="T11"/>
                </a:cxn>
              </a:cxnLst>
              <a:rect l="0" t="0" r="r" b="b"/>
              <a:pathLst>
                <a:path w="4" h="4">
                  <a:moveTo>
                    <a:pt x="4" y="0"/>
                  </a:moveTo>
                  <a:lnTo>
                    <a:pt x="4" y="0"/>
                  </a:lnTo>
                  <a:lnTo>
                    <a:pt x="0" y="0"/>
                  </a:lnTo>
                  <a:lnTo>
                    <a:pt x="0" y="4"/>
                  </a:lnTo>
                  <a:lnTo>
                    <a:pt x="4" y="4"/>
                  </a:lnTo>
                  <a:lnTo>
                    <a:pt x="4" y="0"/>
                  </a:lnTo>
                  <a:close/>
                </a:path>
              </a:pathLst>
            </a:custGeom>
            <a:grpFill/>
            <a:ln w="0">
              <a:noFill/>
              <a:prstDash val="solid"/>
              <a:round/>
              <a:headEnd/>
              <a:tailEnd/>
            </a:ln>
          </p:spPr>
          <p:txBody>
            <a:bodyPr/>
            <a:lstStyle/>
            <a:p>
              <a:pPr defTabSz="543689">
                <a:defRPr/>
              </a:pPr>
              <a:endParaRPr lang="zh-CN" altLang="en-US" sz="3201"/>
            </a:p>
          </p:txBody>
        </p:sp>
        <p:sp>
          <p:nvSpPr>
            <p:cNvPr id="448" name="Freeform 163"/>
            <p:cNvSpPr>
              <a:spLocks/>
            </p:cNvSpPr>
            <p:nvPr/>
          </p:nvSpPr>
          <p:spPr bwMode="auto">
            <a:xfrm>
              <a:off x="3975101" y="1019176"/>
              <a:ext cx="3175" cy="3175"/>
            </a:xfrm>
            <a:custGeom>
              <a:avLst/>
              <a:gdLst>
                <a:gd name="T0" fmla="*/ 4 w 4"/>
                <a:gd name="T1" fmla="*/ 0 h 4"/>
                <a:gd name="T2" fmla="*/ 4 w 4"/>
                <a:gd name="T3" fmla="*/ 0 h 4"/>
                <a:gd name="T4" fmla="*/ 0 w 4"/>
                <a:gd name="T5" fmla="*/ 0 h 4"/>
                <a:gd name="T6" fmla="*/ 0 w 4"/>
                <a:gd name="T7" fmla="*/ 4 h 4"/>
                <a:gd name="T8" fmla="*/ 4 w 4"/>
                <a:gd name="T9" fmla="*/ 4 h 4"/>
                <a:gd name="T10" fmla="*/ 4 w 4"/>
                <a:gd name="T11" fmla="*/ 0 h 4"/>
              </a:gdLst>
              <a:ahLst/>
              <a:cxnLst>
                <a:cxn ang="0">
                  <a:pos x="T0" y="T1"/>
                </a:cxn>
                <a:cxn ang="0">
                  <a:pos x="T2" y="T3"/>
                </a:cxn>
                <a:cxn ang="0">
                  <a:pos x="T4" y="T5"/>
                </a:cxn>
                <a:cxn ang="0">
                  <a:pos x="T6" y="T7"/>
                </a:cxn>
                <a:cxn ang="0">
                  <a:pos x="T8" y="T9"/>
                </a:cxn>
                <a:cxn ang="0">
                  <a:pos x="T10" y="T11"/>
                </a:cxn>
              </a:cxnLst>
              <a:rect l="0" t="0" r="r" b="b"/>
              <a:pathLst>
                <a:path w="4" h="4">
                  <a:moveTo>
                    <a:pt x="4" y="0"/>
                  </a:moveTo>
                  <a:lnTo>
                    <a:pt x="4" y="0"/>
                  </a:lnTo>
                  <a:lnTo>
                    <a:pt x="0" y="0"/>
                  </a:lnTo>
                  <a:lnTo>
                    <a:pt x="0" y="4"/>
                  </a:lnTo>
                  <a:lnTo>
                    <a:pt x="4" y="4"/>
                  </a:lnTo>
                  <a:lnTo>
                    <a:pt x="4" y="0"/>
                  </a:lnTo>
                  <a:close/>
                </a:path>
              </a:pathLst>
            </a:custGeom>
            <a:grpFill/>
            <a:ln w="0">
              <a:noFill/>
              <a:prstDash val="solid"/>
              <a:round/>
              <a:headEnd/>
              <a:tailEnd/>
            </a:ln>
          </p:spPr>
          <p:txBody>
            <a:bodyPr/>
            <a:lstStyle/>
            <a:p>
              <a:pPr defTabSz="543689">
                <a:defRPr/>
              </a:pPr>
              <a:endParaRPr lang="zh-CN" altLang="en-US" sz="3201"/>
            </a:p>
          </p:txBody>
        </p:sp>
        <p:sp>
          <p:nvSpPr>
            <p:cNvPr id="449" name="Freeform 164"/>
            <p:cNvSpPr>
              <a:spLocks/>
            </p:cNvSpPr>
            <p:nvPr/>
          </p:nvSpPr>
          <p:spPr bwMode="auto">
            <a:xfrm>
              <a:off x="3975101" y="1039814"/>
              <a:ext cx="3175" cy="3175"/>
            </a:xfrm>
            <a:custGeom>
              <a:avLst/>
              <a:gdLst>
                <a:gd name="T0" fmla="*/ 4 w 4"/>
                <a:gd name="T1" fmla="*/ 0 h 3"/>
                <a:gd name="T2" fmla="*/ 4 w 4"/>
                <a:gd name="T3" fmla="*/ 0 h 3"/>
                <a:gd name="T4" fmla="*/ 0 w 4"/>
                <a:gd name="T5" fmla="*/ 0 h 3"/>
                <a:gd name="T6" fmla="*/ 0 w 4"/>
                <a:gd name="T7" fmla="*/ 3 h 3"/>
                <a:gd name="T8" fmla="*/ 4 w 4"/>
                <a:gd name="T9" fmla="*/ 3 h 3"/>
                <a:gd name="T10" fmla="*/ 4 w 4"/>
                <a:gd name="T11" fmla="*/ 0 h 3"/>
              </a:gdLst>
              <a:ahLst/>
              <a:cxnLst>
                <a:cxn ang="0">
                  <a:pos x="T0" y="T1"/>
                </a:cxn>
                <a:cxn ang="0">
                  <a:pos x="T2" y="T3"/>
                </a:cxn>
                <a:cxn ang="0">
                  <a:pos x="T4" y="T5"/>
                </a:cxn>
                <a:cxn ang="0">
                  <a:pos x="T6" y="T7"/>
                </a:cxn>
                <a:cxn ang="0">
                  <a:pos x="T8" y="T9"/>
                </a:cxn>
                <a:cxn ang="0">
                  <a:pos x="T10" y="T11"/>
                </a:cxn>
              </a:cxnLst>
              <a:rect l="0" t="0" r="r" b="b"/>
              <a:pathLst>
                <a:path w="4" h="3">
                  <a:moveTo>
                    <a:pt x="4" y="0"/>
                  </a:moveTo>
                  <a:lnTo>
                    <a:pt x="4" y="0"/>
                  </a:lnTo>
                  <a:lnTo>
                    <a:pt x="0" y="0"/>
                  </a:lnTo>
                  <a:lnTo>
                    <a:pt x="0" y="3"/>
                  </a:lnTo>
                  <a:lnTo>
                    <a:pt x="4" y="3"/>
                  </a:lnTo>
                  <a:lnTo>
                    <a:pt x="4" y="0"/>
                  </a:lnTo>
                  <a:close/>
                </a:path>
              </a:pathLst>
            </a:custGeom>
            <a:grpFill/>
            <a:ln w="0">
              <a:noFill/>
              <a:prstDash val="solid"/>
              <a:round/>
              <a:headEnd/>
              <a:tailEnd/>
            </a:ln>
          </p:spPr>
          <p:txBody>
            <a:bodyPr/>
            <a:lstStyle/>
            <a:p>
              <a:pPr defTabSz="543689">
                <a:defRPr/>
              </a:pPr>
              <a:endParaRPr lang="zh-CN" altLang="en-US" sz="3201"/>
            </a:p>
          </p:txBody>
        </p:sp>
        <p:sp>
          <p:nvSpPr>
            <p:cNvPr id="450" name="Freeform 165"/>
            <p:cNvSpPr>
              <a:spLocks/>
            </p:cNvSpPr>
            <p:nvPr/>
          </p:nvSpPr>
          <p:spPr bwMode="auto">
            <a:xfrm>
              <a:off x="3975101" y="1049339"/>
              <a:ext cx="3175" cy="3175"/>
            </a:xfrm>
            <a:custGeom>
              <a:avLst/>
              <a:gdLst>
                <a:gd name="T0" fmla="*/ 4 w 4"/>
                <a:gd name="T1" fmla="*/ 0 h 4"/>
                <a:gd name="T2" fmla="*/ 4 w 4"/>
                <a:gd name="T3" fmla="*/ 0 h 4"/>
                <a:gd name="T4" fmla="*/ 0 w 4"/>
                <a:gd name="T5" fmla="*/ 0 h 4"/>
                <a:gd name="T6" fmla="*/ 0 w 4"/>
                <a:gd name="T7" fmla="*/ 4 h 4"/>
                <a:gd name="T8" fmla="*/ 4 w 4"/>
                <a:gd name="T9" fmla="*/ 4 h 4"/>
                <a:gd name="T10" fmla="*/ 4 w 4"/>
                <a:gd name="T11" fmla="*/ 0 h 4"/>
              </a:gdLst>
              <a:ahLst/>
              <a:cxnLst>
                <a:cxn ang="0">
                  <a:pos x="T0" y="T1"/>
                </a:cxn>
                <a:cxn ang="0">
                  <a:pos x="T2" y="T3"/>
                </a:cxn>
                <a:cxn ang="0">
                  <a:pos x="T4" y="T5"/>
                </a:cxn>
                <a:cxn ang="0">
                  <a:pos x="T6" y="T7"/>
                </a:cxn>
                <a:cxn ang="0">
                  <a:pos x="T8" y="T9"/>
                </a:cxn>
                <a:cxn ang="0">
                  <a:pos x="T10" y="T11"/>
                </a:cxn>
              </a:cxnLst>
              <a:rect l="0" t="0" r="r" b="b"/>
              <a:pathLst>
                <a:path w="4" h="4">
                  <a:moveTo>
                    <a:pt x="4" y="0"/>
                  </a:moveTo>
                  <a:lnTo>
                    <a:pt x="4" y="0"/>
                  </a:lnTo>
                  <a:lnTo>
                    <a:pt x="0" y="0"/>
                  </a:lnTo>
                  <a:lnTo>
                    <a:pt x="0" y="4"/>
                  </a:lnTo>
                  <a:lnTo>
                    <a:pt x="4" y="4"/>
                  </a:lnTo>
                  <a:lnTo>
                    <a:pt x="4" y="0"/>
                  </a:lnTo>
                  <a:close/>
                </a:path>
              </a:pathLst>
            </a:custGeom>
            <a:grpFill/>
            <a:ln w="0">
              <a:noFill/>
              <a:prstDash val="solid"/>
              <a:round/>
              <a:headEnd/>
              <a:tailEnd/>
            </a:ln>
          </p:spPr>
          <p:txBody>
            <a:bodyPr/>
            <a:lstStyle/>
            <a:p>
              <a:pPr defTabSz="543689">
                <a:defRPr/>
              </a:pPr>
              <a:endParaRPr lang="zh-CN" altLang="en-US" sz="3201"/>
            </a:p>
          </p:txBody>
        </p:sp>
        <p:sp>
          <p:nvSpPr>
            <p:cNvPr id="451" name="Freeform 166"/>
            <p:cNvSpPr>
              <a:spLocks/>
            </p:cNvSpPr>
            <p:nvPr/>
          </p:nvSpPr>
          <p:spPr bwMode="auto">
            <a:xfrm>
              <a:off x="3975101" y="1023939"/>
              <a:ext cx="3175" cy="3175"/>
            </a:xfrm>
            <a:custGeom>
              <a:avLst/>
              <a:gdLst>
                <a:gd name="T0" fmla="*/ 4 w 4"/>
                <a:gd name="T1" fmla="*/ 0 h 4"/>
                <a:gd name="T2" fmla="*/ 4 w 4"/>
                <a:gd name="T3" fmla="*/ 0 h 4"/>
                <a:gd name="T4" fmla="*/ 0 w 4"/>
                <a:gd name="T5" fmla="*/ 0 h 4"/>
                <a:gd name="T6" fmla="*/ 0 w 4"/>
                <a:gd name="T7" fmla="*/ 4 h 4"/>
                <a:gd name="T8" fmla="*/ 4 w 4"/>
                <a:gd name="T9" fmla="*/ 4 h 4"/>
                <a:gd name="T10" fmla="*/ 4 w 4"/>
                <a:gd name="T11" fmla="*/ 0 h 4"/>
              </a:gdLst>
              <a:ahLst/>
              <a:cxnLst>
                <a:cxn ang="0">
                  <a:pos x="T0" y="T1"/>
                </a:cxn>
                <a:cxn ang="0">
                  <a:pos x="T2" y="T3"/>
                </a:cxn>
                <a:cxn ang="0">
                  <a:pos x="T4" y="T5"/>
                </a:cxn>
                <a:cxn ang="0">
                  <a:pos x="T6" y="T7"/>
                </a:cxn>
                <a:cxn ang="0">
                  <a:pos x="T8" y="T9"/>
                </a:cxn>
                <a:cxn ang="0">
                  <a:pos x="T10" y="T11"/>
                </a:cxn>
              </a:cxnLst>
              <a:rect l="0" t="0" r="r" b="b"/>
              <a:pathLst>
                <a:path w="4" h="4">
                  <a:moveTo>
                    <a:pt x="4" y="0"/>
                  </a:moveTo>
                  <a:lnTo>
                    <a:pt x="4" y="0"/>
                  </a:lnTo>
                  <a:lnTo>
                    <a:pt x="0" y="0"/>
                  </a:lnTo>
                  <a:lnTo>
                    <a:pt x="0" y="4"/>
                  </a:lnTo>
                  <a:lnTo>
                    <a:pt x="4" y="4"/>
                  </a:lnTo>
                  <a:lnTo>
                    <a:pt x="4" y="0"/>
                  </a:lnTo>
                  <a:close/>
                </a:path>
              </a:pathLst>
            </a:custGeom>
            <a:grpFill/>
            <a:ln w="0">
              <a:noFill/>
              <a:prstDash val="solid"/>
              <a:round/>
              <a:headEnd/>
              <a:tailEnd/>
            </a:ln>
          </p:spPr>
          <p:txBody>
            <a:bodyPr/>
            <a:lstStyle/>
            <a:p>
              <a:pPr defTabSz="543689">
                <a:defRPr/>
              </a:pPr>
              <a:endParaRPr lang="zh-CN" altLang="en-US" sz="3201"/>
            </a:p>
          </p:txBody>
        </p:sp>
        <p:sp>
          <p:nvSpPr>
            <p:cNvPr id="452" name="Freeform 167"/>
            <p:cNvSpPr>
              <a:spLocks/>
            </p:cNvSpPr>
            <p:nvPr/>
          </p:nvSpPr>
          <p:spPr bwMode="auto">
            <a:xfrm>
              <a:off x="3975101" y="1028701"/>
              <a:ext cx="3175" cy="3175"/>
            </a:xfrm>
            <a:custGeom>
              <a:avLst/>
              <a:gdLst>
                <a:gd name="T0" fmla="*/ 4 w 4"/>
                <a:gd name="T1" fmla="*/ 0 h 4"/>
                <a:gd name="T2" fmla="*/ 4 w 4"/>
                <a:gd name="T3" fmla="*/ 0 h 4"/>
                <a:gd name="T4" fmla="*/ 0 w 4"/>
                <a:gd name="T5" fmla="*/ 0 h 4"/>
                <a:gd name="T6" fmla="*/ 0 w 4"/>
                <a:gd name="T7" fmla="*/ 4 h 4"/>
                <a:gd name="T8" fmla="*/ 4 w 4"/>
                <a:gd name="T9" fmla="*/ 4 h 4"/>
                <a:gd name="T10" fmla="*/ 4 w 4"/>
                <a:gd name="T11" fmla="*/ 0 h 4"/>
              </a:gdLst>
              <a:ahLst/>
              <a:cxnLst>
                <a:cxn ang="0">
                  <a:pos x="T0" y="T1"/>
                </a:cxn>
                <a:cxn ang="0">
                  <a:pos x="T2" y="T3"/>
                </a:cxn>
                <a:cxn ang="0">
                  <a:pos x="T4" y="T5"/>
                </a:cxn>
                <a:cxn ang="0">
                  <a:pos x="T6" y="T7"/>
                </a:cxn>
                <a:cxn ang="0">
                  <a:pos x="T8" y="T9"/>
                </a:cxn>
                <a:cxn ang="0">
                  <a:pos x="T10" y="T11"/>
                </a:cxn>
              </a:cxnLst>
              <a:rect l="0" t="0" r="r" b="b"/>
              <a:pathLst>
                <a:path w="4" h="4">
                  <a:moveTo>
                    <a:pt x="4" y="0"/>
                  </a:moveTo>
                  <a:lnTo>
                    <a:pt x="4" y="0"/>
                  </a:lnTo>
                  <a:lnTo>
                    <a:pt x="0" y="0"/>
                  </a:lnTo>
                  <a:lnTo>
                    <a:pt x="0" y="4"/>
                  </a:lnTo>
                  <a:lnTo>
                    <a:pt x="4" y="4"/>
                  </a:lnTo>
                  <a:lnTo>
                    <a:pt x="4" y="0"/>
                  </a:lnTo>
                  <a:close/>
                </a:path>
              </a:pathLst>
            </a:custGeom>
            <a:grpFill/>
            <a:ln w="0">
              <a:noFill/>
              <a:prstDash val="solid"/>
              <a:round/>
              <a:headEnd/>
              <a:tailEnd/>
            </a:ln>
          </p:spPr>
          <p:txBody>
            <a:bodyPr/>
            <a:lstStyle/>
            <a:p>
              <a:pPr defTabSz="543689">
                <a:defRPr/>
              </a:pPr>
              <a:endParaRPr lang="zh-CN" altLang="en-US" sz="3201"/>
            </a:p>
          </p:txBody>
        </p:sp>
        <p:sp>
          <p:nvSpPr>
            <p:cNvPr id="453" name="Freeform 168"/>
            <p:cNvSpPr>
              <a:spLocks noEditPoints="1"/>
            </p:cNvSpPr>
            <p:nvPr/>
          </p:nvSpPr>
          <p:spPr bwMode="auto">
            <a:xfrm>
              <a:off x="3832226" y="1014414"/>
              <a:ext cx="174625" cy="44450"/>
            </a:xfrm>
            <a:custGeom>
              <a:avLst/>
              <a:gdLst>
                <a:gd name="T0" fmla="*/ 198 w 205"/>
                <a:gd name="T1" fmla="*/ 25 h 53"/>
                <a:gd name="T2" fmla="*/ 198 w 205"/>
                <a:gd name="T3" fmla="*/ 25 h 53"/>
                <a:gd name="T4" fmla="*/ 110 w 205"/>
                <a:gd name="T5" fmla="*/ 25 h 53"/>
                <a:gd name="T6" fmla="*/ 110 w 205"/>
                <a:gd name="T7" fmla="*/ 22 h 53"/>
                <a:gd name="T8" fmla="*/ 165 w 205"/>
                <a:gd name="T9" fmla="*/ 22 h 53"/>
                <a:gd name="T10" fmla="*/ 165 w 205"/>
                <a:gd name="T11" fmla="*/ 3 h 53"/>
                <a:gd name="T12" fmla="*/ 198 w 205"/>
                <a:gd name="T13" fmla="*/ 3 h 53"/>
                <a:gd name="T14" fmla="*/ 198 w 205"/>
                <a:gd name="T15" fmla="*/ 25 h 53"/>
                <a:gd name="T16" fmla="*/ 198 w 205"/>
                <a:gd name="T17" fmla="*/ 50 h 53"/>
                <a:gd name="T18" fmla="*/ 198 w 205"/>
                <a:gd name="T19" fmla="*/ 50 h 53"/>
                <a:gd name="T20" fmla="*/ 110 w 205"/>
                <a:gd name="T21" fmla="*/ 50 h 53"/>
                <a:gd name="T22" fmla="*/ 110 w 205"/>
                <a:gd name="T23" fmla="*/ 47 h 53"/>
                <a:gd name="T24" fmla="*/ 165 w 205"/>
                <a:gd name="T25" fmla="*/ 47 h 53"/>
                <a:gd name="T26" fmla="*/ 165 w 205"/>
                <a:gd name="T27" fmla="*/ 28 h 53"/>
                <a:gd name="T28" fmla="*/ 198 w 205"/>
                <a:gd name="T29" fmla="*/ 28 h 53"/>
                <a:gd name="T30" fmla="*/ 198 w 205"/>
                <a:gd name="T31" fmla="*/ 50 h 53"/>
                <a:gd name="T32" fmla="*/ 0 w 205"/>
                <a:gd name="T33" fmla="*/ 53 h 53"/>
                <a:gd name="T34" fmla="*/ 0 w 205"/>
                <a:gd name="T35" fmla="*/ 53 h 53"/>
                <a:gd name="T36" fmla="*/ 205 w 205"/>
                <a:gd name="T37" fmla="*/ 53 h 53"/>
                <a:gd name="T38" fmla="*/ 205 w 205"/>
                <a:gd name="T39" fmla="*/ 0 h 53"/>
                <a:gd name="T40" fmla="*/ 0 w 205"/>
                <a:gd name="T41" fmla="*/ 0 h 53"/>
                <a:gd name="T42" fmla="*/ 0 w 205"/>
                <a:gd name="T43" fmla="*/ 5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05" h="53">
                  <a:moveTo>
                    <a:pt x="198" y="25"/>
                  </a:moveTo>
                  <a:lnTo>
                    <a:pt x="198" y="25"/>
                  </a:lnTo>
                  <a:lnTo>
                    <a:pt x="110" y="25"/>
                  </a:lnTo>
                  <a:lnTo>
                    <a:pt x="110" y="22"/>
                  </a:lnTo>
                  <a:lnTo>
                    <a:pt x="165" y="22"/>
                  </a:lnTo>
                  <a:lnTo>
                    <a:pt x="165" y="3"/>
                  </a:lnTo>
                  <a:lnTo>
                    <a:pt x="198" y="3"/>
                  </a:lnTo>
                  <a:lnTo>
                    <a:pt x="198" y="25"/>
                  </a:lnTo>
                  <a:close/>
                  <a:moveTo>
                    <a:pt x="198" y="50"/>
                  </a:moveTo>
                  <a:lnTo>
                    <a:pt x="198" y="50"/>
                  </a:lnTo>
                  <a:lnTo>
                    <a:pt x="110" y="50"/>
                  </a:lnTo>
                  <a:lnTo>
                    <a:pt x="110" y="47"/>
                  </a:lnTo>
                  <a:lnTo>
                    <a:pt x="165" y="47"/>
                  </a:lnTo>
                  <a:lnTo>
                    <a:pt x="165" y="28"/>
                  </a:lnTo>
                  <a:lnTo>
                    <a:pt x="198" y="28"/>
                  </a:lnTo>
                  <a:lnTo>
                    <a:pt x="198" y="50"/>
                  </a:lnTo>
                  <a:close/>
                  <a:moveTo>
                    <a:pt x="0" y="53"/>
                  </a:moveTo>
                  <a:lnTo>
                    <a:pt x="0" y="53"/>
                  </a:lnTo>
                  <a:lnTo>
                    <a:pt x="205" y="53"/>
                  </a:lnTo>
                  <a:lnTo>
                    <a:pt x="205" y="0"/>
                  </a:lnTo>
                  <a:lnTo>
                    <a:pt x="0" y="0"/>
                  </a:lnTo>
                  <a:lnTo>
                    <a:pt x="0" y="53"/>
                  </a:lnTo>
                  <a:close/>
                </a:path>
              </a:pathLst>
            </a:custGeom>
            <a:grpFill/>
            <a:ln w="0">
              <a:noFill/>
              <a:prstDash val="solid"/>
              <a:round/>
              <a:headEnd/>
              <a:tailEnd/>
            </a:ln>
          </p:spPr>
          <p:txBody>
            <a:bodyPr/>
            <a:lstStyle/>
            <a:p>
              <a:pPr defTabSz="543689">
                <a:defRPr/>
              </a:pPr>
              <a:endParaRPr lang="zh-CN" altLang="en-US" sz="3201"/>
            </a:p>
          </p:txBody>
        </p:sp>
        <p:sp>
          <p:nvSpPr>
            <p:cNvPr id="454" name="Freeform 169"/>
            <p:cNvSpPr>
              <a:spLocks/>
            </p:cNvSpPr>
            <p:nvPr/>
          </p:nvSpPr>
          <p:spPr bwMode="auto">
            <a:xfrm>
              <a:off x="4156076" y="1044576"/>
              <a:ext cx="4763" cy="3175"/>
            </a:xfrm>
            <a:custGeom>
              <a:avLst/>
              <a:gdLst>
                <a:gd name="T0" fmla="*/ 5 w 5"/>
                <a:gd name="T1" fmla="*/ 0 h 4"/>
                <a:gd name="T2" fmla="*/ 5 w 5"/>
                <a:gd name="T3" fmla="*/ 0 h 4"/>
                <a:gd name="T4" fmla="*/ 0 w 5"/>
                <a:gd name="T5" fmla="*/ 0 h 4"/>
                <a:gd name="T6" fmla="*/ 0 w 5"/>
                <a:gd name="T7" fmla="*/ 4 h 4"/>
                <a:gd name="T8" fmla="*/ 5 w 5"/>
                <a:gd name="T9" fmla="*/ 4 h 4"/>
                <a:gd name="T10" fmla="*/ 5 w 5"/>
                <a:gd name="T11" fmla="*/ 0 h 4"/>
              </a:gdLst>
              <a:ahLst/>
              <a:cxnLst>
                <a:cxn ang="0">
                  <a:pos x="T0" y="T1"/>
                </a:cxn>
                <a:cxn ang="0">
                  <a:pos x="T2" y="T3"/>
                </a:cxn>
                <a:cxn ang="0">
                  <a:pos x="T4" y="T5"/>
                </a:cxn>
                <a:cxn ang="0">
                  <a:pos x="T6" y="T7"/>
                </a:cxn>
                <a:cxn ang="0">
                  <a:pos x="T8" y="T9"/>
                </a:cxn>
                <a:cxn ang="0">
                  <a:pos x="T10" y="T11"/>
                </a:cxn>
              </a:cxnLst>
              <a:rect l="0" t="0" r="r" b="b"/>
              <a:pathLst>
                <a:path w="5" h="4">
                  <a:moveTo>
                    <a:pt x="5" y="0"/>
                  </a:moveTo>
                  <a:lnTo>
                    <a:pt x="5" y="0"/>
                  </a:lnTo>
                  <a:lnTo>
                    <a:pt x="0" y="0"/>
                  </a:lnTo>
                  <a:lnTo>
                    <a:pt x="0" y="4"/>
                  </a:lnTo>
                  <a:lnTo>
                    <a:pt x="5" y="4"/>
                  </a:lnTo>
                  <a:lnTo>
                    <a:pt x="5" y="0"/>
                  </a:lnTo>
                  <a:close/>
                </a:path>
              </a:pathLst>
            </a:custGeom>
            <a:grpFill/>
            <a:ln w="0">
              <a:noFill/>
              <a:prstDash val="solid"/>
              <a:round/>
              <a:headEnd/>
              <a:tailEnd/>
            </a:ln>
          </p:spPr>
          <p:txBody>
            <a:bodyPr/>
            <a:lstStyle/>
            <a:p>
              <a:pPr defTabSz="543689">
                <a:defRPr/>
              </a:pPr>
              <a:endParaRPr lang="zh-CN" altLang="en-US" sz="3201"/>
            </a:p>
          </p:txBody>
        </p:sp>
        <p:sp>
          <p:nvSpPr>
            <p:cNvPr id="455" name="Freeform 170"/>
            <p:cNvSpPr>
              <a:spLocks/>
            </p:cNvSpPr>
            <p:nvPr/>
          </p:nvSpPr>
          <p:spPr bwMode="auto">
            <a:xfrm>
              <a:off x="4156076" y="1019176"/>
              <a:ext cx="4763" cy="3175"/>
            </a:xfrm>
            <a:custGeom>
              <a:avLst/>
              <a:gdLst>
                <a:gd name="T0" fmla="*/ 5 w 5"/>
                <a:gd name="T1" fmla="*/ 0 h 4"/>
                <a:gd name="T2" fmla="*/ 5 w 5"/>
                <a:gd name="T3" fmla="*/ 0 h 4"/>
                <a:gd name="T4" fmla="*/ 0 w 5"/>
                <a:gd name="T5" fmla="*/ 0 h 4"/>
                <a:gd name="T6" fmla="*/ 0 w 5"/>
                <a:gd name="T7" fmla="*/ 4 h 4"/>
                <a:gd name="T8" fmla="*/ 5 w 5"/>
                <a:gd name="T9" fmla="*/ 4 h 4"/>
                <a:gd name="T10" fmla="*/ 5 w 5"/>
                <a:gd name="T11" fmla="*/ 0 h 4"/>
              </a:gdLst>
              <a:ahLst/>
              <a:cxnLst>
                <a:cxn ang="0">
                  <a:pos x="T0" y="T1"/>
                </a:cxn>
                <a:cxn ang="0">
                  <a:pos x="T2" y="T3"/>
                </a:cxn>
                <a:cxn ang="0">
                  <a:pos x="T4" y="T5"/>
                </a:cxn>
                <a:cxn ang="0">
                  <a:pos x="T6" y="T7"/>
                </a:cxn>
                <a:cxn ang="0">
                  <a:pos x="T8" y="T9"/>
                </a:cxn>
                <a:cxn ang="0">
                  <a:pos x="T10" y="T11"/>
                </a:cxn>
              </a:cxnLst>
              <a:rect l="0" t="0" r="r" b="b"/>
              <a:pathLst>
                <a:path w="5" h="4">
                  <a:moveTo>
                    <a:pt x="5" y="0"/>
                  </a:moveTo>
                  <a:lnTo>
                    <a:pt x="5" y="0"/>
                  </a:lnTo>
                  <a:lnTo>
                    <a:pt x="0" y="0"/>
                  </a:lnTo>
                  <a:lnTo>
                    <a:pt x="0" y="4"/>
                  </a:lnTo>
                  <a:lnTo>
                    <a:pt x="5" y="4"/>
                  </a:lnTo>
                  <a:lnTo>
                    <a:pt x="5" y="0"/>
                  </a:lnTo>
                  <a:close/>
                </a:path>
              </a:pathLst>
            </a:custGeom>
            <a:grpFill/>
            <a:ln w="0">
              <a:noFill/>
              <a:prstDash val="solid"/>
              <a:round/>
              <a:headEnd/>
              <a:tailEnd/>
            </a:ln>
          </p:spPr>
          <p:txBody>
            <a:bodyPr/>
            <a:lstStyle/>
            <a:p>
              <a:pPr defTabSz="543689">
                <a:defRPr/>
              </a:pPr>
              <a:endParaRPr lang="zh-CN" altLang="en-US" sz="3201"/>
            </a:p>
          </p:txBody>
        </p:sp>
        <p:sp>
          <p:nvSpPr>
            <p:cNvPr id="456" name="Freeform 171"/>
            <p:cNvSpPr>
              <a:spLocks/>
            </p:cNvSpPr>
            <p:nvPr/>
          </p:nvSpPr>
          <p:spPr bwMode="auto">
            <a:xfrm>
              <a:off x="4156076" y="1039814"/>
              <a:ext cx="4763" cy="3175"/>
            </a:xfrm>
            <a:custGeom>
              <a:avLst/>
              <a:gdLst>
                <a:gd name="T0" fmla="*/ 5 w 5"/>
                <a:gd name="T1" fmla="*/ 0 h 3"/>
                <a:gd name="T2" fmla="*/ 5 w 5"/>
                <a:gd name="T3" fmla="*/ 0 h 3"/>
                <a:gd name="T4" fmla="*/ 0 w 5"/>
                <a:gd name="T5" fmla="*/ 0 h 3"/>
                <a:gd name="T6" fmla="*/ 0 w 5"/>
                <a:gd name="T7" fmla="*/ 3 h 3"/>
                <a:gd name="T8" fmla="*/ 5 w 5"/>
                <a:gd name="T9" fmla="*/ 3 h 3"/>
                <a:gd name="T10" fmla="*/ 5 w 5"/>
                <a:gd name="T11" fmla="*/ 0 h 3"/>
              </a:gdLst>
              <a:ahLst/>
              <a:cxnLst>
                <a:cxn ang="0">
                  <a:pos x="T0" y="T1"/>
                </a:cxn>
                <a:cxn ang="0">
                  <a:pos x="T2" y="T3"/>
                </a:cxn>
                <a:cxn ang="0">
                  <a:pos x="T4" y="T5"/>
                </a:cxn>
                <a:cxn ang="0">
                  <a:pos x="T6" y="T7"/>
                </a:cxn>
                <a:cxn ang="0">
                  <a:pos x="T8" y="T9"/>
                </a:cxn>
                <a:cxn ang="0">
                  <a:pos x="T10" y="T11"/>
                </a:cxn>
              </a:cxnLst>
              <a:rect l="0" t="0" r="r" b="b"/>
              <a:pathLst>
                <a:path w="5" h="3">
                  <a:moveTo>
                    <a:pt x="5" y="0"/>
                  </a:moveTo>
                  <a:lnTo>
                    <a:pt x="5" y="0"/>
                  </a:lnTo>
                  <a:lnTo>
                    <a:pt x="0" y="0"/>
                  </a:lnTo>
                  <a:lnTo>
                    <a:pt x="0" y="3"/>
                  </a:lnTo>
                  <a:lnTo>
                    <a:pt x="5" y="3"/>
                  </a:lnTo>
                  <a:lnTo>
                    <a:pt x="5" y="0"/>
                  </a:lnTo>
                  <a:close/>
                </a:path>
              </a:pathLst>
            </a:custGeom>
            <a:grpFill/>
            <a:ln w="0">
              <a:noFill/>
              <a:prstDash val="solid"/>
              <a:round/>
              <a:headEnd/>
              <a:tailEnd/>
            </a:ln>
          </p:spPr>
          <p:txBody>
            <a:bodyPr/>
            <a:lstStyle/>
            <a:p>
              <a:pPr defTabSz="543689">
                <a:defRPr/>
              </a:pPr>
              <a:endParaRPr lang="zh-CN" altLang="en-US" sz="3201"/>
            </a:p>
          </p:txBody>
        </p:sp>
        <p:sp>
          <p:nvSpPr>
            <p:cNvPr id="457" name="Freeform 172"/>
            <p:cNvSpPr>
              <a:spLocks/>
            </p:cNvSpPr>
            <p:nvPr/>
          </p:nvSpPr>
          <p:spPr bwMode="auto">
            <a:xfrm>
              <a:off x="4156076" y="1049339"/>
              <a:ext cx="4763" cy="3175"/>
            </a:xfrm>
            <a:custGeom>
              <a:avLst/>
              <a:gdLst>
                <a:gd name="T0" fmla="*/ 5 w 5"/>
                <a:gd name="T1" fmla="*/ 0 h 4"/>
                <a:gd name="T2" fmla="*/ 5 w 5"/>
                <a:gd name="T3" fmla="*/ 0 h 4"/>
                <a:gd name="T4" fmla="*/ 0 w 5"/>
                <a:gd name="T5" fmla="*/ 0 h 4"/>
                <a:gd name="T6" fmla="*/ 0 w 5"/>
                <a:gd name="T7" fmla="*/ 4 h 4"/>
                <a:gd name="T8" fmla="*/ 5 w 5"/>
                <a:gd name="T9" fmla="*/ 4 h 4"/>
                <a:gd name="T10" fmla="*/ 5 w 5"/>
                <a:gd name="T11" fmla="*/ 0 h 4"/>
              </a:gdLst>
              <a:ahLst/>
              <a:cxnLst>
                <a:cxn ang="0">
                  <a:pos x="T0" y="T1"/>
                </a:cxn>
                <a:cxn ang="0">
                  <a:pos x="T2" y="T3"/>
                </a:cxn>
                <a:cxn ang="0">
                  <a:pos x="T4" y="T5"/>
                </a:cxn>
                <a:cxn ang="0">
                  <a:pos x="T6" y="T7"/>
                </a:cxn>
                <a:cxn ang="0">
                  <a:pos x="T8" y="T9"/>
                </a:cxn>
                <a:cxn ang="0">
                  <a:pos x="T10" y="T11"/>
                </a:cxn>
              </a:cxnLst>
              <a:rect l="0" t="0" r="r" b="b"/>
              <a:pathLst>
                <a:path w="5" h="4">
                  <a:moveTo>
                    <a:pt x="5" y="0"/>
                  </a:moveTo>
                  <a:lnTo>
                    <a:pt x="5" y="0"/>
                  </a:lnTo>
                  <a:lnTo>
                    <a:pt x="0" y="0"/>
                  </a:lnTo>
                  <a:lnTo>
                    <a:pt x="0" y="4"/>
                  </a:lnTo>
                  <a:lnTo>
                    <a:pt x="5" y="4"/>
                  </a:lnTo>
                  <a:lnTo>
                    <a:pt x="5" y="0"/>
                  </a:lnTo>
                  <a:close/>
                </a:path>
              </a:pathLst>
            </a:custGeom>
            <a:grpFill/>
            <a:ln w="0">
              <a:noFill/>
              <a:prstDash val="solid"/>
              <a:round/>
              <a:headEnd/>
              <a:tailEnd/>
            </a:ln>
          </p:spPr>
          <p:txBody>
            <a:bodyPr/>
            <a:lstStyle/>
            <a:p>
              <a:pPr defTabSz="543689">
                <a:defRPr/>
              </a:pPr>
              <a:endParaRPr lang="zh-CN" altLang="en-US" sz="3201"/>
            </a:p>
          </p:txBody>
        </p:sp>
        <p:sp>
          <p:nvSpPr>
            <p:cNvPr id="458" name="Freeform 173"/>
            <p:cNvSpPr>
              <a:spLocks/>
            </p:cNvSpPr>
            <p:nvPr/>
          </p:nvSpPr>
          <p:spPr bwMode="auto">
            <a:xfrm>
              <a:off x="4156076" y="1023939"/>
              <a:ext cx="4763" cy="3175"/>
            </a:xfrm>
            <a:custGeom>
              <a:avLst/>
              <a:gdLst>
                <a:gd name="T0" fmla="*/ 5 w 5"/>
                <a:gd name="T1" fmla="*/ 0 h 4"/>
                <a:gd name="T2" fmla="*/ 5 w 5"/>
                <a:gd name="T3" fmla="*/ 0 h 4"/>
                <a:gd name="T4" fmla="*/ 0 w 5"/>
                <a:gd name="T5" fmla="*/ 0 h 4"/>
                <a:gd name="T6" fmla="*/ 0 w 5"/>
                <a:gd name="T7" fmla="*/ 4 h 4"/>
                <a:gd name="T8" fmla="*/ 5 w 5"/>
                <a:gd name="T9" fmla="*/ 4 h 4"/>
                <a:gd name="T10" fmla="*/ 5 w 5"/>
                <a:gd name="T11" fmla="*/ 0 h 4"/>
              </a:gdLst>
              <a:ahLst/>
              <a:cxnLst>
                <a:cxn ang="0">
                  <a:pos x="T0" y="T1"/>
                </a:cxn>
                <a:cxn ang="0">
                  <a:pos x="T2" y="T3"/>
                </a:cxn>
                <a:cxn ang="0">
                  <a:pos x="T4" y="T5"/>
                </a:cxn>
                <a:cxn ang="0">
                  <a:pos x="T6" y="T7"/>
                </a:cxn>
                <a:cxn ang="0">
                  <a:pos x="T8" y="T9"/>
                </a:cxn>
                <a:cxn ang="0">
                  <a:pos x="T10" y="T11"/>
                </a:cxn>
              </a:cxnLst>
              <a:rect l="0" t="0" r="r" b="b"/>
              <a:pathLst>
                <a:path w="5" h="4">
                  <a:moveTo>
                    <a:pt x="5" y="0"/>
                  </a:moveTo>
                  <a:lnTo>
                    <a:pt x="5" y="0"/>
                  </a:lnTo>
                  <a:lnTo>
                    <a:pt x="0" y="0"/>
                  </a:lnTo>
                  <a:lnTo>
                    <a:pt x="0" y="4"/>
                  </a:lnTo>
                  <a:lnTo>
                    <a:pt x="5" y="4"/>
                  </a:lnTo>
                  <a:lnTo>
                    <a:pt x="5" y="0"/>
                  </a:lnTo>
                  <a:close/>
                </a:path>
              </a:pathLst>
            </a:custGeom>
            <a:grpFill/>
            <a:ln w="0">
              <a:noFill/>
              <a:prstDash val="solid"/>
              <a:round/>
              <a:headEnd/>
              <a:tailEnd/>
            </a:ln>
          </p:spPr>
          <p:txBody>
            <a:bodyPr/>
            <a:lstStyle/>
            <a:p>
              <a:pPr defTabSz="543689">
                <a:defRPr/>
              </a:pPr>
              <a:endParaRPr lang="zh-CN" altLang="en-US" sz="3201"/>
            </a:p>
          </p:txBody>
        </p:sp>
        <p:sp>
          <p:nvSpPr>
            <p:cNvPr id="459" name="Freeform 174"/>
            <p:cNvSpPr>
              <a:spLocks/>
            </p:cNvSpPr>
            <p:nvPr/>
          </p:nvSpPr>
          <p:spPr bwMode="auto">
            <a:xfrm>
              <a:off x="4156076" y="1028701"/>
              <a:ext cx="4763" cy="3175"/>
            </a:xfrm>
            <a:custGeom>
              <a:avLst/>
              <a:gdLst>
                <a:gd name="T0" fmla="*/ 5 w 5"/>
                <a:gd name="T1" fmla="*/ 0 h 4"/>
                <a:gd name="T2" fmla="*/ 5 w 5"/>
                <a:gd name="T3" fmla="*/ 0 h 4"/>
                <a:gd name="T4" fmla="*/ 0 w 5"/>
                <a:gd name="T5" fmla="*/ 0 h 4"/>
                <a:gd name="T6" fmla="*/ 0 w 5"/>
                <a:gd name="T7" fmla="*/ 4 h 4"/>
                <a:gd name="T8" fmla="*/ 5 w 5"/>
                <a:gd name="T9" fmla="*/ 4 h 4"/>
                <a:gd name="T10" fmla="*/ 5 w 5"/>
                <a:gd name="T11" fmla="*/ 0 h 4"/>
              </a:gdLst>
              <a:ahLst/>
              <a:cxnLst>
                <a:cxn ang="0">
                  <a:pos x="T0" y="T1"/>
                </a:cxn>
                <a:cxn ang="0">
                  <a:pos x="T2" y="T3"/>
                </a:cxn>
                <a:cxn ang="0">
                  <a:pos x="T4" y="T5"/>
                </a:cxn>
                <a:cxn ang="0">
                  <a:pos x="T6" y="T7"/>
                </a:cxn>
                <a:cxn ang="0">
                  <a:pos x="T8" y="T9"/>
                </a:cxn>
                <a:cxn ang="0">
                  <a:pos x="T10" y="T11"/>
                </a:cxn>
              </a:cxnLst>
              <a:rect l="0" t="0" r="r" b="b"/>
              <a:pathLst>
                <a:path w="5" h="4">
                  <a:moveTo>
                    <a:pt x="5" y="0"/>
                  </a:moveTo>
                  <a:lnTo>
                    <a:pt x="5" y="0"/>
                  </a:lnTo>
                  <a:lnTo>
                    <a:pt x="0" y="0"/>
                  </a:lnTo>
                  <a:lnTo>
                    <a:pt x="0" y="4"/>
                  </a:lnTo>
                  <a:lnTo>
                    <a:pt x="5" y="4"/>
                  </a:lnTo>
                  <a:lnTo>
                    <a:pt x="5" y="0"/>
                  </a:lnTo>
                  <a:close/>
                </a:path>
              </a:pathLst>
            </a:custGeom>
            <a:grpFill/>
            <a:ln w="0">
              <a:noFill/>
              <a:prstDash val="solid"/>
              <a:round/>
              <a:headEnd/>
              <a:tailEnd/>
            </a:ln>
          </p:spPr>
          <p:txBody>
            <a:bodyPr/>
            <a:lstStyle/>
            <a:p>
              <a:pPr defTabSz="543689">
                <a:defRPr/>
              </a:pPr>
              <a:endParaRPr lang="zh-CN" altLang="en-US" sz="3201"/>
            </a:p>
          </p:txBody>
        </p:sp>
        <p:sp>
          <p:nvSpPr>
            <p:cNvPr id="460" name="Freeform 175"/>
            <p:cNvSpPr>
              <a:spLocks noEditPoints="1"/>
            </p:cNvSpPr>
            <p:nvPr/>
          </p:nvSpPr>
          <p:spPr bwMode="auto">
            <a:xfrm>
              <a:off x="4013201" y="1014414"/>
              <a:ext cx="174625" cy="44450"/>
            </a:xfrm>
            <a:custGeom>
              <a:avLst/>
              <a:gdLst>
                <a:gd name="T0" fmla="*/ 198 w 204"/>
                <a:gd name="T1" fmla="*/ 25 h 53"/>
                <a:gd name="T2" fmla="*/ 198 w 204"/>
                <a:gd name="T3" fmla="*/ 25 h 53"/>
                <a:gd name="T4" fmla="*/ 110 w 204"/>
                <a:gd name="T5" fmla="*/ 25 h 53"/>
                <a:gd name="T6" fmla="*/ 110 w 204"/>
                <a:gd name="T7" fmla="*/ 22 h 53"/>
                <a:gd name="T8" fmla="*/ 164 w 204"/>
                <a:gd name="T9" fmla="*/ 22 h 53"/>
                <a:gd name="T10" fmla="*/ 164 w 204"/>
                <a:gd name="T11" fmla="*/ 3 h 53"/>
                <a:gd name="T12" fmla="*/ 198 w 204"/>
                <a:gd name="T13" fmla="*/ 3 h 53"/>
                <a:gd name="T14" fmla="*/ 198 w 204"/>
                <a:gd name="T15" fmla="*/ 25 h 53"/>
                <a:gd name="T16" fmla="*/ 198 w 204"/>
                <a:gd name="T17" fmla="*/ 50 h 53"/>
                <a:gd name="T18" fmla="*/ 198 w 204"/>
                <a:gd name="T19" fmla="*/ 50 h 53"/>
                <a:gd name="T20" fmla="*/ 110 w 204"/>
                <a:gd name="T21" fmla="*/ 50 h 53"/>
                <a:gd name="T22" fmla="*/ 110 w 204"/>
                <a:gd name="T23" fmla="*/ 47 h 53"/>
                <a:gd name="T24" fmla="*/ 164 w 204"/>
                <a:gd name="T25" fmla="*/ 47 h 53"/>
                <a:gd name="T26" fmla="*/ 164 w 204"/>
                <a:gd name="T27" fmla="*/ 28 h 53"/>
                <a:gd name="T28" fmla="*/ 198 w 204"/>
                <a:gd name="T29" fmla="*/ 28 h 53"/>
                <a:gd name="T30" fmla="*/ 198 w 204"/>
                <a:gd name="T31" fmla="*/ 50 h 53"/>
                <a:gd name="T32" fmla="*/ 0 w 204"/>
                <a:gd name="T33" fmla="*/ 53 h 53"/>
                <a:gd name="T34" fmla="*/ 0 w 204"/>
                <a:gd name="T35" fmla="*/ 53 h 53"/>
                <a:gd name="T36" fmla="*/ 204 w 204"/>
                <a:gd name="T37" fmla="*/ 53 h 53"/>
                <a:gd name="T38" fmla="*/ 204 w 204"/>
                <a:gd name="T39" fmla="*/ 0 h 53"/>
                <a:gd name="T40" fmla="*/ 0 w 204"/>
                <a:gd name="T41" fmla="*/ 0 h 53"/>
                <a:gd name="T42" fmla="*/ 0 w 204"/>
                <a:gd name="T43" fmla="*/ 5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04" h="53">
                  <a:moveTo>
                    <a:pt x="198" y="25"/>
                  </a:moveTo>
                  <a:lnTo>
                    <a:pt x="198" y="25"/>
                  </a:lnTo>
                  <a:lnTo>
                    <a:pt x="110" y="25"/>
                  </a:lnTo>
                  <a:lnTo>
                    <a:pt x="110" y="22"/>
                  </a:lnTo>
                  <a:lnTo>
                    <a:pt x="164" y="22"/>
                  </a:lnTo>
                  <a:lnTo>
                    <a:pt x="164" y="3"/>
                  </a:lnTo>
                  <a:lnTo>
                    <a:pt x="198" y="3"/>
                  </a:lnTo>
                  <a:lnTo>
                    <a:pt x="198" y="25"/>
                  </a:lnTo>
                  <a:close/>
                  <a:moveTo>
                    <a:pt x="198" y="50"/>
                  </a:moveTo>
                  <a:lnTo>
                    <a:pt x="198" y="50"/>
                  </a:lnTo>
                  <a:lnTo>
                    <a:pt x="110" y="50"/>
                  </a:lnTo>
                  <a:lnTo>
                    <a:pt x="110" y="47"/>
                  </a:lnTo>
                  <a:lnTo>
                    <a:pt x="164" y="47"/>
                  </a:lnTo>
                  <a:lnTo>
                    <a:pt x="164" y="28"/>
                  </a:lnTo>
                  <a:lnTo>
                    <a:pt x="198" y="28"/>
                  </a:lnTo>
                  <a:lnTo>
                    <a:pt x="198" y="50"/>
                  </a:lnTo>
                  <a:close/>
                  <a:moveTo>
                    <a:pt x="0" y="53"/>
                  </a:moveTo>
                  <a:lnTo>
                    <a:pt x="0" y="53"/>
                  </a:lnTo>
                  <a:lnTo>
                    <a:pt x="204" y="53"/>
                  </a:lnTo>
                  <a:lnTo>
                    <a:pt x="204" y="0"/>
                  </a:lnTo>
                  <a:lnTo>
                    <a:pt x="0" y="0"/>
                  </a:lnTo>
                  <a:lnTo>
                    <a:pt x="0" y="53"/>
                  </a:lnTo>
                  <a:close/>
                </a:path>
              </a:pathLst>
            </a:custGeom>
            <a:grpFill/>
            <a:ln w="0">
              <a:noFill/>
              <a:prstDash val="solid"/>
              <a:round/>
              <a:headEnd/>
              <a:tailEnd/>
            </a:ln>
          </p:spPr>
          <p:txBody>
            <a:bodyPr/>
            <a:lstStyle/>
            <a:p>
              <a:pPr defTabSz="543689">
                <a:defRPr/>
              </a:pPr>
              <a:endParaRPr lang="zh-CN" altLang="en-US" sz="3201"/>
            </a:p>
          </p:txBody>
        </p:sp>
        <p:sp>
          <p:nvSpPr>
            <p:cNvPr id="461" name="Freeform 176"/>
            <p:cNvSpPr>
              <a:spLocks/>
            </p:cNvSpPr>
            <p:nvPr/>
          </p:nvSpPr>
          <p:spPr bwMode="auto">
            <a:xfrm>
              <a:off x="3975101" y="1096964"/>
              <a:ext cx="3175" cy="3175"/>
            </a:xfrm>
            <a:custGeom>
              <a:avLst/>
              <a:gdLst>
                <a:gd name="T0" fmla="*/ 4 w 4"/>
                <a:gd name="T1" fmla="*/ 0 h 4"/>
                <a:gd name="T2" fmla="*/ 4 w 4"/>
                <a:gd name="T3" fmla="*/ 0 h 4"/>
                <a:gd name="T4" fmla="*/ 0 w 4"/>
                <a:gd name="T5" fmla="*/ 0 h 4"/>
                <a:gd name="T6" fmla="*/ 0 w 4"/>
                <a:gd name="T7" fmla="*/ 4 h 4"/>
                <a:gd name="T8" fmla="*/ 4 w 4"/>
                <a:gd name="T9" fmla="*/ 4 h 4"/>
                <a:gd name="T10" fmla="*/ 4 w 4"/>
                <a:gd name="T11" fmla="*/ 0 h 4"/>
              </a:gdLst>
              <a:ahLst/>
              <a:cxnLst>
                <a:cxn ang="0">
                  <a:pos x="T0" y="T1"/>
                </a:cxn>
                <a:cxn ang="0">
                  <a:pos x="T2" y="T3"/>
                </a:cxn>
                <a:cxn ang="0">
                  <a:pos x="T4" y="T5"/>
                </a:cxn>
                <a:cxn ang="0">
                  <a:pos x="T6" y="T7"/>
                </a:cxn>
                <a:cxn ang="0">
                  <a:pos x="T8" y="T9"/>
                </a:cxn>
                <a:cxn ang="0">
                  <a:pos x="T10" y="T11"/>
                </a:cxn>
              </a:cxnLst>
              <a:rect l="0" t="0" r="r" b="b"/>
              <a:pathLst>
                <a:path w="4" h="4">
                  <a:moveTo>
                    <a:pt x="4" y="0"/>
                  </a:moveTo>
                  <a:lnTo>
                    <a:pt x="4" y="0"/>
                  </a:lnTo>
                  <a:lnTo>
                    <a:pt x="0" y="0"/>
                  </a:lnTo>
                  <a:lnTo>
                    <a:pt x="0" y="4"/>
                  </a:lnTo>
                  <a:lnTo>
                    <a:pt x="4" y="4"/>
                  </a:lnTo>
                  <a:lnTo>
                    <a:pt x="4" y="0"/>
                  </a:lnTo>
                  <a:close/>
                </a:path>
              </a:pathLst>
            </a:custGeom>
            <a:grpFill/>
            <a:ln w="0">
              <a:noFill/>
              <a:prstDash val="solid"/>
              <a:round/>
              <a:headEnd/>
              <a:tailEnd/>
            </a:ln>
          </p:spPr>
          <p:txBody>
            <a:bodyPr/>
            <a:lstStyle/>
            <a:p>
              <a:pPr defTabSz="543689">
                <a:defRPr/>
              </a:pPr>
              <a:endParaRPr lang="zh-CN" altLang="en-US" sz="3201"/>
            </a:p>
          </p:txBody>
        </p:sp>
        <p:sp>
          <p:nvSpPr>
            <p:cNvPr id="462" name="Freeform 177"/>
            <p:cNvSpPr>
              <a:spLocks/>
            </p:cNvSpPr>
            <p:nvPr/>
          </p:nvSpPr>
          <p:spPr bwMode="auto">
            <a:xfrm>
              <a:off x="3975101" y="1071564"/>
              <a:ext cx="3175" cy="3175"/>
            </a:xfrm>
            <a:custGeom>
              <a:avLst/>
              <a:gdLst>
                <a:gd name="T0" fmla="*/ 4 w 4"/>
                <a:gd name="T1" fmla="*/ 0 h 4"/>
                <a:gd name="T2" fmla="*/ 4 w 4"/>
                <a:gd name="T3" fmla="*/ 0 h 4"/>
                <a:gd name="T4" fmla="*/ 0 w 4"/>
                <a:gd name="T5" fmla="*/ 0 h 4"/>
                <a:gd name="T6" fmla="*/ 0 w 4"/>
                <a:gd name="T7" fmla="*/ 4 h 4"/>
                <a:gd name="T8" fmla="*/ 4 w 4"/>
                <a:gd name="T9" fmla="*/ 4 h 4"/>
                <a:gd name="T10" fmla="*/ 4 w 4"/>
                <a:gd name="T11" fmla="*/ 0 h 4"/>
              </a:gdLst>
              <a:ahLst/>
              <a:cxnLst>
                <a:cxn ang="0">
                  <a:pos x="T0" y="T1"/>
                </a:cxn>
                <a:cxn ang="0">
                  <a:pos x="T2" y="T3"/>
                </a:cxn>
                <a:cxn ang="0">
                  <a:pos x="T4" y="T5"/>
                </a:cxn>
                <a:cxn ang="0">
                  <a:pos x="T6" y="T7"/>
                </a:cxn>
                <a:cxn ang="0">
                  <a:pos x="T8" y="T9"/>
                </a:cxn>
                <a:cxn ang="0">
                  <a:pos x="T10" y="T11"/>
                </a:cxn>
              </a:cxnLst>
              <a:rect l="0" t="0" r="r" b="b"/>
              <a:pathLst>
                <a:path w="4" h="4">
                  <a:moveTo>
                    <a:pt x="4" y="0"/>
                  </a:moveTo>
                  <a:lnTo>
                    <a:pt x="4" y="0"/>
                  </a:lnTo>
                  <a:lnTo>
                    <a:pt x="0" y="0"/>
                  </a:lnTo>
                  <a:lnTo>
                    <a:pt x="0" y="4"/>
                  </a:lnTo>
                  <a:lnTo>
                    <a:pt x="4" y="4"/>
                  </a:lnTo>
                  <a:lnTo>
                    <a:pt x="4" y="0"/>
                  </a:lnTo>
                  <a:close/>
                </a:path>
              </a:pathLst>
            </a:custGeom>
            <a:grpFill/>
            <a:ln w="0">
              <a:noFill/>
              <a:prstDash val="solid"/>
              <a:round/>
              <a:headEnd/>
              <a:tailEnd/>
            </a:ln>
          </p:spPr>
          <p:txBody>
            <a:bodyPr/>
            <a:lstStyle/>
            <a:p>
              <a:pPr defTabSz="543689">
                <a:defRPr/>
              </a:pPr>
              <a:endParaRPr lang="zh-CN" altLang="en-US" sz="3201"/>
            </a:p>
          </p:txBody>
        </p:sp>
        <p:sp>
          <p:nvSpPr>
            <p:cNvPr id="463" name="Freeform 178"/>
            <p:cNvSpPr>
              <a:spLocks/>
            </p:cNvSpPr>
            <p:nvPr/>
          </p:nvSpPr>
          <p:spPr bwMode="auto">
            <a:xfrm>
              <a:off x="3975101" y="1093789"/>
              <a:ext cx="3175" cy="1588"/>
            </a:xfrm>
            <a:custGeom>
              <a:avLst/>
              <a:gdLst>
                <a:gd name="T0" fmla="*/ 4 w 4"/>
                <a:gd name="T1" fmla="*/ 0 h 3"/>
                <a:gd name="T2" fmla="*/ 4 w 4"/>
                <a:gd name="T3" fmla="*/ 0 h 3"/>
                <a:gd name="T4" fmla="*/ 0 w 4"/>
                <a:gd name="T5" fmla="*/ 0 h 3"/>
                <a:gd name="T6" fmla="*/ 0 w 4"/>
                <a:gd name="T7" fmla="*/ 3 h 3"/>
                <a:gd name="T8" fmla="*/ 4 w 4"/>
                <a:gd name="T9" fmla="*/ 3 h 3"/>
                <a:gd name="T10" fmla="*/ 4 w 4"/>
                <a:gd name="T11" fmla="*/ 0 h 3"/>
              </a:gdLst>
              <a:ahLst/>
              <a:cxnLst>
                <a:cxn ang="0">
                  <a:pos x="T0" y="T1"/>
                </a:cxn>
                <a:cxn ang="0">
                  <a:pos x="T2" y="T3"/>
                </a:cxn>
                <a:cxn ang="0">
                  <a:pos x="T4" y="T5"/>
                </a:cxn>
                <a:cxn ang="0">
                  <a:pos x="T6" y="T7"/>
                </a:cxn>
                <a:cxn ang="0">
                  <a:pos x="T8" y="T9"/>
                </a:cxn>
                <a:cxn ang="0">
                  <a:pos x="T10" y="T11"/>
                </a:cxn>
              </a:cxnLst>
              <a:rect l="0" t="0" r="r" b="b"/>
              <a:pathLst>
                <a:path w="4" h="3">
                  <a:moveTo>
                    <a:pt x="4" y="0"/>
                  </a:moveTo>
                  <a:lnTo>
                    <a:pt x="4" y="0"/>
                  </a:lnTo>
                  <a:lnTo>
                    <a:pt x="0" y="0"/>
                  </a:lnTo>
                  <a:lnTo>
                    <a:pt x="0" y="3"/>
                  </a:lnTo>
                  <a:lnTo>
                    <a:pt x="4" y="3"/>
                  </a:lnTo>
                  <a:lnTo>
                    <a:pt x="4" y="0"/>
                  </a:lnTo>
                  <a:close/>
                </a:path>
              </a:pathLst>
            </a:custGeom>
            <a:grpFill/>
            <a:ln w="0">
              <a:noFill/>
              <a:prstDash val="solid"/>
              <a:round/>
              <a:headEnd/>
              <a:tailEnd/>
            </a:ln>
          </p:spPr>
          <p:txBody>
            <a:bodyPr/>
            <a:lstStyle/>
            <a:p>
              <a:pPr defTabSz="543689">
                <a:defRPr/>
              </a:pPr>
              <a:endParaRPr lang="zh-CN" altLang="en-US" sz="3201"/>
            </a:p>
          </p:txBody>
        </p:sp>
        <p:sp>
          <p:nvSpPr>
            <p:cNvPr id="464" name="Freeform 179"/>
            <p:cNvSpPr>
              <a:spLocks/>
            </p:cNvSpPr>
            <p:nvPr/>
          </p:nvSpPr>
          <p:spPr bwMode="auto">
            <a:xfrm>
              <a:off x="3975101" y="1101726"/>
              <a:ext cx="3175" cy="4763"/>
            </a:xfrm>
            <a:custGeom>
              <a:avLst/>
              <a:gdLst>
                <a:gd name="T0" fmla="*/ 4 w 4"/>
                <a:gd name="T1" fmla="*/ 0 h 4"/>
                <a:gd name="T2" fmla="*/ 4 w 4"/>
                <a:gd name="T3" fmla="*/ 0 h 4"/>
                <a:gd name="T4" fmla="*/ 0 w 4"/>
                <a:gd name="T5" fmla="*/ 0 h 4"/>
                <a:gd name="T6" fmla="*/ 0 w 4"/>
                <a:gd name="T7" fmla="*/ 4 h 4"/>
                <a:gd name="T8" fmla="*/ 4 w 4"/>
                <a:gd name="T9" fmla="*/ 4 h 4"/>
                <a:gd name="T10" fmla="*/ 4 w 4"/>
                <a:gd name="T11" fmla="*/ 0 h 4"/>
              </a:gdLst>
              <a:ahLst/>
              <a:cxnLst>
                <a:cxn ang="0">
                  <a:pos x="T0" y="T1"/>
                </a:cxn>
                <a:cxn ang="0">
                  <a:pos x="T2" y="T3"/>
                </a:cxn>
                <a:cxn ang="0">
                  <a:pos x="T4" y="T5"/>
                </a:cxn>
                <a:cxn ang="0">
                  <a:pos x="T6" y="T7"/>
                </a:cxn>
                <a:cxn ang="0">
                  <a:pos x="T8" y="T9"/>
                </a:cxn>
                <a:cxn ang="0">
                  <a:pos x="T10" y="T11"/>
                </a:cxn>
              </a:cxnLst>
              <a:rect l="0" t="0" r="r" b="b"/>
              <a:pathLst>
                <a:path w="4" h="4">
                  <a:moveTo>
                    <a:pt x="4" y="0"/>
                  </a:moveTo>
                  <a:lnTo>
                    <a:pt x="4" y="0"/>
                  </a:lnTo>
                  <a:lnTo>
                    <a:pt x="0" y="0"/>
                  </a:lnTo>
                  <a:lnTo>
                    <a:pt x="0" y="4"/>
                  </a:lnTo>
                  <a:lnTo>
                    <a:pt x="4" y="4"/>
                  </a:lnTo>
                  <a:lnTo>
                    <a:pt x="4" y="0"/>
                  </a:lnTo>
                  <a:close/>
                </a:path>
              </a:pathLst>
            </a:custGeom>
            <a:grpFill/>
            <a:ln w="0">
              <a:noFill/>
              <a:prstDash val="solid"/>
              <a:round/>
              <a:headEnd/>
              <a:tailEnd/>
            </a:ln>
          </p:spPr>
          <p:txBody>
            <a:bodyPr/>
            <a:lstStyle/>
            <a:p>
              <a:pPr defTabSz="543689">
                <a:defRPr/>
              </a:pPr>
              <a:endParaRPr lang="zh-CN" altLang="en-US" sz="3201"/>
            </a:p>
          </p:txBody>
        </p:sp>
        <p:sp>
          <p:nvSpPr>
            <p:cNvPr id="465" name="Freeform 180"/>
            <p:cNvSpPr>
              <a:spLocks/>
            </p:cNvSpPr>
            <p:nvPr/>
          </p:nvSpPr>
          <p:spPr bwMode="auto">
            <a:xfrm>
              <a:off x="3975101" y="1076326"/>
              <a:ext cx="3175" cy="3175"/>
            </a:xfrm>
            <a:custGeom>
              <a:avLst/>
              <a:gdLst>
                <a:gd name="T0" fmla="*/ 4 w 4"/>
                <a:gd name="T1" fmla="*/ 0 h 4"/>
                <a:gd name="T2" fmla="*/ 4 w 4"/>
                <a:gd name="T3" fmla="*/ 0 h 4"/>
                <a:gd name="T4" fmla="*/ 0 w 4"/>
                <a:gd name="T5" fmla="*/ 0 h 4"/>
                <a:gd name="T6" fmla="*/ 0 w 4"/>
                <a:gd name="T7" fmla="*/ 4 h 4"/>
                <a:gd name="T8" fmla="*/ 4 w 4"/>
                <a:gd name="T9" fmla="*/ 4 h 4"/>
                <a:gd name="T10" fmla="*/ 4 w 4"/>
                <a:gd name="T11" fmla="*/ 0 h 4"/>
              </a:gdLst>
              <a:ahLst/>
              <a:cxnLst>
                <a:cxn ang="0">
                  <a:pos x="T0" y="T1"/>
                </a:cxn>
                <a:cxn ang="0">
                  <a:pos x="T2" y="T3"/>
                </a:cxn>
                <a:cxn ang="0">
                  <a:pos x="T4" y="T5"/>
                </a:cxn>
                <a:cxn ang="0">
                  <a:pos x="T6" y="T7"/>
                </a:cxn>
                <a:cxn ang="0">
                  <a:pos x="T8" y="T9"/>
                </a:cxn>
                <a:cxn ang="0">
                  <a:pos x="T10" y="T11"/>
                </a:cxn>
              </a:cxnLst>
              <a:rect l="0" t="0" r="r" b="b"/>
              <a:pathLst>
                <a:path w="4" h="4">
                  <a:moveTo>
                    <a:pt x="4" y="0"/>
                  </a:moveTo>
                  <a:lnTo>
                    <a:pt x="4" y="0"/>
                  </a:lnTo>
                  <a:lnTo>
                    <a:pt x="0" y="0"/>
                  </a:lnTo>
                  <a:lnTo>
                    <a:pt x="0" y="4"/>
                  </a:lnTo>
                  <a:lnTo>
                    <a:pt x="4" y="4"/>
                  </a:lnTo>
                  <a:lnTo>
                    <a:pt x="4" y="0"/>
                  </a:lnTo>
                  <a:close/>
                </a:path>
              </a:pathLst>
            </a:custGeom>
            <a:grpFill/>
            <a:ln w="0">
              <a:noFill/>
              <a:prstDash val="solid"/>
              <a:round/>
              <a:headEnd/>
              <a:tailEnd/>
            </a:ln>
          </p:spPr>
          <p:txBody>
            <a:bodyPr/>
            <a:lstStyle/>
            <a:p>
              <a:pPr defTabSz="543689">
                <a:defRPr/>
              </a:pPr>
              <a:endParaRPr lang="zh-CN" altLang="en-US" sz="3201"/>
            </a:p>
          </p:txBody>
        </p:sp>
        <p:sp>
          <p:nvSpPr>
            <p:cNvPr id="466" name="Freeform 181"/>
            <p:cNvSpPr>
              <a:spLocks/>
            </p:cNvSpPr>
            <p:nvPr/>
          </p:nvSpPr>
          <p:spPr bwMode="auto">
            <a:xfrm>
              <a:off x="3975101" y="1081089"/>
              <a:ext cx="3175" cy="3175"/>
            </a:xfrm>
            <a:custGeom>
              <a:avLst/>
              <a:gdLst>
                <a:gd name="T0" fmla="*/ 4 w 4"/>
                <a:gd name="T1" fmla="*/ 0 h 4"/>
                <a:gd name="T2" fmla="*/ 4 w 4"/>
                <a:gd name="T3" fmla="*/ 0 h 4"/>
                <a:gd name="T4" fmla="*/ 0 w 4"/>
                <a:gd name="T5" fmla="*/ 0 h 4"/>
                <a:gd name="T6" fmla="*/ 0 w 4"/>
                <a:gd name="T7" fmla="*/ 4 h 4"/>
                <a:gd name="T8" fmla="*/ 4 w 4"/>
                <a:gd name="T9" fmla="*/ 4 h 4"/>
                <a:gd name="T10" fmla="*/ 4 w 4"/>
                <a:gd name="T11" fmla="*/ 0 h 4"/>
              </a:gdLst>
              <a:ahLst/>
              <a:cxnLst>
                <a:cxn ang="0">
                  <a:pos x="T0" y="T1"/>
                </a:cxn>
                <a:cxn ang="0">
                  <a:pos x="T2" y="T3"/>
                </a:cxn>
                <a:cxn ang="0">
                  <a:pos x="T4" y="T5"/>
                </a:cxn>
                <a:cxn ang="0">
                  <a:pos x="T6" y="T7"/>
                </a:cxn>
                <a:cxn ang="0">
                  <a:pos x="T8" y="T9"/>
                </a:cxn>
                <a:cxn ang="0">
                  <a:pos x="T10" y="T11"/>
                </a:cxn>
              </a:cxnLst>
              <a:rect l="0" t="0" r="r" b="b"/>
              <a:pathLst>
                <a:path w="4" h="4">
                  <a:moveTo>
                    <a:pt x="4" y="0"/>
                  </a:moveTo>
                  <a:lnTo>
                    <a:pt x="4" y="0"/>
                  </a:lnTo>
                  <a:lnTo>
                    <a:pt x="0" y="0"/>
                  </a:lnTo>
                  <a:lnTo>
                    <a:pt x="0" y="4"/>
                  </a:lnTo>
                  <a:lnTo>
                    <a:pt x="4" y="4"/>
                  </a:lnTo>
                  <a:lnTo>
                    <a:pt x="4" y="0"/>
                  </a:lnTo>
                  <a:close/>
                </a:path>
              </a:pathLst>
            </a:custGeom>
            <a:grpFill/>
            <a:ln w="0">
              <a:noFill/>
              <a:prstDash val="solid"/>
              <a:round/>
              <a:headEnd/>
              <a:tailEnd/>
            </a:ln>
          </p:spPr>
          <p:txBody>
            <a:bodyPr/>
            <a:lstStyle/>
            <a:p>
              <a:pPr defTabSz="543689">
                <a:defRPr/>
              </a:pPr>
              <a:endParaRPr lang="zh-CN" altLang="en-US" sz="3201"/>
            </a:p>
          </p:txBody>
        </p:sp>
        <p:sp>
          <p:nvSpPr>
            <p:cNvPr id="467" name="Freeform 182"/>
            <p:cNvSpPr>
              <a:spLocks noEditPoints="1"/>
            </p:cNvSpPr>
            <p:nvPr/>
          </p:nvSpPr>
          <p:spPr bwMode="auto">
            <a:xfrm>
              <a:off x="3832226" y="1066801"/>
              <a:ext cx="174625" cy="44450"/>
            </a:xfrm>
            <a:custGeom>
              <a:avLst/>
              <a:gdLst>
                <a:gd name="T0" fmla="*/ 198 w 205"/>
                <a:gd name="T1" fmla="*/ 25 h 53"/>
                <a:gd name="T2" fmla="*/ 198 w 205"/>
                <a:gd name="T3" fmla="*/ 25 h 53"/>
                <a:gd name="T4" fmla="*/ 110 w 205"/>
                <a:gd name="T5" fmla="*/ 25 h 53"/>
                <a:gd name="T6" fmla="*/ 110 w 205"/>
                <a:gd name="T7" fmla="*/ 22 h 53"/>
                <a:gd name="T8" fmla="*/ 165 w 205"/>
                <a:gd name="T9" fmla="*/ 22 h 53"/>
                <a:gd name="T10" fmla="*/ 165 w 205"/>
                <a:gd name="T11" fmla="*/ 3 h 53"/>
                <a:gd name="T12" fmla="*/ 198 w 205"/>
                <a:gd name="T13" fmla="*/ 3 h 53"/>
                <a:gd name="T14" fmla="*/ 198 w 205"/>
                <a:gd name="T15" fmla="*/ 25 h 53"/>
                <a:gd name="T16" fmla="*/ 198 w 205"/>
                <a:gd name="T17" fmla="*/ 50 h 53"/>
                <a:gd name="T18" fmla="*/ 198 w 205"/>
                <a:gd name="T19" fmla="*/ 50 h 53"/>
                <a:gd name="T20" fmla="*/ 110 w 205"/>
                <a:gd name="T21" fmla="*/ 50 h 53"/>
                <a:gd name="T22" fmla="*/ 110 w 205"/>
                <a:gd name="T23" fmla="*/ 47 h 53"/>
                <a:gd name="T24" fmla="*/ 165 w 205"/>
                <a:gd name="T25" fmla="*/ 47 h 53"/>
                <a:gd name="T26" fmla="*/ 165 w 205"/>
                <a:gd name="T27" fmla="*/ 28 h 53"/>
                <a:gd name="T28" fmla="*/ 198 w 205"/>
                <a:gd name="T29" fmla="*/ 28 h 53"/>
                <a:gd name="T30" fmla="*/ 198 w 205"/>
                <a:gd name="T31" fmla="*/ 50 h 53"/>
                <a:gd name="T32" fmla="*/ 0 w 205"/>
                <a:gd name="T33" fmla="*/ 53 h 53"/>
                <a:gd name="T34" fmla="*/ 0 w 205"/>
                <a:gd name="T35" fmla="*/ 53 h 53"/>
                <a:gd name="T36" fmla="*/ 205 w 205"/>
                <a:gd name="T37" fmla="*/ 53 h 53"/>
                <a:gd name="T38" fmla="*/ 205 w 205"/>
                <a:gd name="T39" fmla="*/ 0 h 53"/>
                <a:gd name="T40" fmla="*/ 0 w 205"/>
                <a:gd name="T41" fmla="*/ 0 h 53"/>
                <a:gd name="T42" fmla="*/ 0 w 205"/>
                <a:gd name="T43" fmla="*/ 5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05" h="53">
                  <a:moveTo>
                    <a:pt x="198" y="25"/>
                  </a:moveTo>
                  <a:lnTo>
                    <a:pt x="198" y="25"/>
                  </a:lnTo>
                  <a:lnTo>
                    <a:pt x="110" y="25"/>
                  </a:lnTo>
                  <a:lnTo>
                    <a:pt x="110" y="22"/>
                  </a:lnTo>
                  <a:lnTo>
                    <a:pt x="165" y="22"/>
                  </a:lnTo>
                  <a:lnTo>
                    <a:pt x="165" y="3"/>
                  </a:lnTo>
                  <a:lnTo>
                    <a:pt x="198" y="3"/>
                  </a:lnTo>
                  <a:lnTo>
                    <a:pt x="198" y="25"/>
                  </a:lnTo>
                  <a:close/>
                  <a:moveTo>
                    <a:pt x="198" y="50"/>
                  </a:moveTo>
                  <a:lnTo>
                    <a:pt x="198" y="50"/>
                  </a:lnTo>
                  <a:lnTo>
                    <a:pt x="110" y="50"/>
                  </a:lnTo>
                  <a:lnTo>
                    <a:pt x="110" y="47"/>
                  </a:lnTo>
                  <a:lnTo>
                    <a:pt x="165" y="47"/>
                  </a:lnTo>
                  <a:lnTo>
                    <a:pt x="165" y="28"/>
                  </a:lnTo>
                  <a:lnTo>
                    <a:pt x="198" y="28"/>
                  </a:lnTo>
                  <a:lnTo>
                    <a:pt x="198" y="50"/>
                  </a:lnTo>
                  <a:close/>
                  <a:moveTo>
                    <a:pt x="0" y="53"/>
                  </a:moveTo>
                  <a:lnTo>
                    <a:pt x="0" y="53"/>
                  </a:lnTo>
                  <a:lnTo>
                    <a:pt x="205" y="53"/>
                  </a:lnTo>
                  <a:lnTo>
                    <a:pt x="205" y="0"/>
                  </a:lnTo>
                  <a:lnTo>
                    <a:pt x="0" y="0"/>
                  </a:lnTo>
                  <a:lnTo>
                    <a:pt x="0" y="53"/>
                  </a:lnTo>
                  <a:close/>
                </a:path>
              </a:pathLst>
            </a:custGeom>
            <a:grpFill/>
            <a:ln w="0">
              <a:noFill/>
              <a:prstDash val="solid"/>
              <a:round/>
              <a:headEnd/>
              <a:tailEnd/>
            </a:ln>
          </p:spPr>
          <p:txBody>
            <a:bodyPr/>
            <a:lstStyle/>
            <a:p>
              <a:pPr defTabSz="543689">
                <a:defRPr/>
              </a:pPr>
              <a:endParaRPr lang="zh-CN" altLang="en-US" sz="3201"/>
            </a:p>
          </p:txBody>
        </p:sp>
        <p:sp>
          <p:nvSpPr>
            <p:cNvPr id="468" name="Freeform 183"/>
            <p:cNvSpPr>
              <a:spLocks/>
            </p:cNvSpPr>
            <p:nvPr/>
          </p:nvSpPr>
          <p:spPr bwMode="auto">
            <a:xfrm>
              <a:off x="4156076" y="1096964"/>
              <a:ext cx="4763" cy="3175"/>
            </a:xfrm>
            <a:custGeom>
              <a:avLst/>
              <a:gdLst>
                <a:gd name="T0" fmla="*/ 5 w 5"/>
                <a:gd name="T1" fmla="*/ 0 h 4"/>
                <a:gd name="T2" fmla="*/ 5 w 5"/>
                <a:gd name="T3" fmla="*/ 0 h 4"/>
                <a:gd name="T4" fmla="*/ 0 w 5"/>
                <a:gd name="T5" fmla="*/ 0 h 4"/>
                <a:gd name="T6" fmla="*/ 0 w 5"/>
                <a:gd name="T7" fmla="*/ 4 h 4"/>
                <a:gd name="T8" fmla="*/ 5 w 5"/>
                <a:gd name="T9" fmla="*/ 4 h 4"/>
                <a:gd name="T10" fmla="*/ 5 w 5"/>
                <a:gd name="T11" fmla="*/ 0 h 4"/>
              </a:gdLst>
              <a:ahLst/>
              <a:cxnLst>
                <a:cxn ang="0">
                  <a:pos x="T0" y="T1"/>
                </a:cxn>
                <a:cxn ang="0">
                  <a:pos x="T2" y="T3"/>
                </a:cxn>
                <a:cxn ang="0">
                  <a:pos x="T4" y="T5"/>
                </a:cxn>
                <a:cxn ang="0">
                  <a:pos x="T6" y="T7"/>
                </a:cxn>
                <a:cxn ang="0">
                  <a:pos x="T8" y="T9"/>
                </a:cxn>
                <a:cxn ang="0">
                  <a:pos x="T10" y="T11"/>
                </a:cxn>
              </a:cxnLst>
              <a:rect l="0" t="0" r="r" b="b"/>
              <a:pathLst>
                <a:path w="5" h="4">
                  <a:moveTo>
                    <a:pt x="5" y="0"/>
                  </a:moveTo>
                  <a:lnTo>
                    <a:pt x="5" y="0"/>
                  </a:lnTo>
                  <a:lnTo>
                    <a:pt x="0" y="0"/>
                  </a:lnTo>
                  <a:lnTo>
                    <a:pt x="0" y="4"/>
                  </a:lnTo>
                  <a:lnTo>
                    <a:pt x="5" y="4"/>
                  </a:lnTo>
                  <a:lnTo>
                    <a:pt x="5" y="0"/>
                  </a:lnTo>
                  <a:close/>
                </a:path>
              </a:pathLst>
            </a:custGeom>
            <a:grpFill/>
            <a:ln w="0">
              <a:noFill/>
              <a:prstDash val="solid"/>
              <a:round/>
              <a:headEnd/>
              <a:tailEnd/>
            </a:ln>
          </p:spPr>
          <p:txBody>
            <a:bodyPr/>
            <a:lstStyle/>
            <a:p>
              <a:pPr defTabSz="543689">
                <a:defRPr/>
              </a:pPr>
              <a:endParaRPr lang="zh-CN" altLang="en-US" sz="3201"/>
            </a:p>
          </p:txBody>
        </p:sp>
        <p:sp>
          <p:nvSpPr>
            <p:cNvPr id="469" name="Freeform 184"/>
            <p:cNvSpPr>
              <a:spLocks/>
            </p:cNvSpPr>
            <p:nvPr/>
          </p:nvSpPr>
          <p:spPr bwMode="auto">
            <a:xfrm>
              <a:off x="4156076" y="1071564"/>
              <a:ext cx="4763" cy="3175"/>
            </a:xfrm>
            <a:custGeom>
              <a:avLst/>
              <a:gdLst>
                <a:gd name="T0" fmla="*/ 5 w 5"/>
                <a:gd name="T1" fmla="*/ 0 h 4"/>
                <a:gd name="T2" fmla="*/ 5 w 5"/>
                <a:gd name="T3" fmla="*/ 0 h 4"/>
                <a:gd name="T4" fmla="*/ 0 w 5"/>
                <a:gd name="T5" fmla="*/ 0 h 4"/>
                <a:gd name="T6" fmla="*/ 0 w 5"/>
                <a:gd name="T7" fmla="*/ 4 h 4"/>
                <a:gd name="T8" fmla="*/ 5 w 5"/>
                <a:gd name="T9" fmla="*/ 4 h 4"/>
                <a:gd name="T10" fmla="*/ 5 w 5"/>
                <a:gd name="T11" fmla="*/ 0 h 4"/>
              </a:gdLst>
              <a:ahLst/>
              <a:cxnLst>
                <a:cxn ang="0">
                  <a:pos x="T0" y="T1"/>
                </a:cxn>
                <a:cxn ang="0">
                  <a:pos x="T2" y="T3"/>
                </a:cxn>
                <a:cxn ang="0">
                  <a:pos x="T4" y="T5"/>
                </a:cxn>
                <a:cxn ang="0">
                  <a:pos x="T6" y="T7"/>
                </a:cxn>
                <a:cxn ang="0">
                  <a:pos x="T8" y="T9"/>
                </a:cxn>
                <a:cxn ang="0">
                  <a:pos x="T10" y="T11"/>
                </a:cxn>
              </a:cxnLst>
              <a:rect l="0" t="0" r="r" b="b"/>
              <a:pathLst>
                <a:path w="5" h="4">
                  <a:moveTo>
                    <a:pt x="5" y="0"/>
                  </a:moveTo>
                  <a:lnTo>
                    <a:pt x="5" y="0"/>
                  </a:lnTo>
                  <a:lnTo>
                    <a:pt x="0" y="0"/>
                  </a:lnTo>
                  <a:lnTo>
                    <a:pt x="0" y="4"/>
                  </a:lnTo>
                  <a:lnTo>
                    <a:pt x="5" y="4"/>
                  </a:lnTo>
                  <a:lnTo>
                    <a:pt x="5" y="0"/>
                  </a:lnTo>
                  <a:close/>
                </a:path>
              </a:pathLst>
            </a:custGeom>
            <a:grpFill/>
            <a:ln w="0">
              <a:noFill/>
              <a:prstDash val="solid"/>
              <a:round/>
              <a:headEnd/>
              <a:tailEnd/>
            </a:ln>
          </p:spPr>
          <p:txBody>
            <a:bodyPr/>
            <a:lstStyle/>
            <a:p>
              <a:pPr defTabSz="543689">
                <a:defRPr/>
              </a:pPr>
              <a:endParaRPr lang="zh-CN" altLang="en-US" sz="3201"/>
            </a:p>
          </p:txBody>
        </p:sp>
        <p:sp>
          <p:nvSpPr>
            <p:cNvPr id="470" name="Freeform 185"/>
            <p:cNvSpPr>
              <a:spLocks/>
            </p:cNvSpPr>
            <p:nvPr/>
          </p:nvSpPr>
          <p:spPr bwMode="auto">
            <a:xfrm>
              <a:off x="4156076" y="1093789"/>
              <a:ext cx="4763" cy="1588"/>
            </a:xfrm>
            <a:custGeom>
              <a:avLst/>
              <a:gdLst>
                <a:gd name="T0" fmla="*/ 5 w 5"/>
                <a:gd name="T1" fmla="*/ 0 h 3"/>
                <a:gd name="T2" fmla="*/ 5 w 5"/>
                <a:gd name="T3" fmla="*/ 0 h 3"/>
                <a:gd name="T4" fmla="*/ 0 w 5"/>
                <a:gd name="T5" fmla="*/ 0 h 3"/>
                <a:gd name="T6" fmla="*/ 0 w 5"/>
                <a:gd name="T7" fmla="*/ 3 h 3"/>
                <a:gd name="T8" fmla="*/ 5 w 5"/>
                <a:gd name="T9" fmla="*/ 3 h 3"/>
                <a:gd name="T10" fmla="*/ 5 w 5"/>
                <a:gd name="T11" fmla="*/ 0 h 3"/>
              </a:gdLst>
              <a:ahLst/>
              <a:cxnLst>
                <a:cxn ang="0">
                  <a:pos x="T0" y="T1"/>
                </a:cxn>
                <a:cxn ang="0">
                  <a:pos x="T2" y="T3"/>
                </a:cxn>
                <a:cxn ang="0">
                  <a:pos x="T4" y="T5"/>
                </a:cxn>
                <a:cxn ang="0">
                  <a:pos x="T6" y="T7"/>
                </a:cxn>
                <a:cxn ang="0">
                  <a:pos x="T8" y="T9"/>
                </a:cxn>
                <a:cxn ang="0">
                  <a:pos x="T10" y="T11"/>
                </a:cxn>
              </a:cxnLst>
              <a:rect l="0" t="0" r="r" b="b"/>
              <a:pathLst>
                <a:path w="5" h="3">
                  <a:moveTo>
                    <a:pt x="5" y="0"/>
                  </a:moveTo>
                  <a:lnTo>
                    <a:pt x="5" y="0"/>
                  </a:lnTo>
                  <a:lnTo>
                    <a:pt x="0" y="0"/>
                  </a:lnTo>
                  <a:lnTo>
                    <a:pt x="0" y="3"/>
                  </a:lnTo>
                  <a:lnTo>
                    <a:pt x="5" y="3"/>
                  </a:lnTo>
                  <a:lnTo>
                    <a:pt x="5" y="0"/>
                  </a:lnTo>
                  <a:close/>
                </a:path>
              </a:pathLst>
            </a:custGeom>
            <a:grpFill/>
            <a:ln w="0">
              <a:noFill/>
              <a:prstDash val="solid"/>
              <a:round/>
              <a:headEnd/>
              <a:tailEnd/>
            </a:ln>
          </p:spPr>
          <p:txBody>
            <a:bodyPr/>
            <a:lstStyle/>
            <a:p>
              <a:pPr defTabSz="543689">
                <a:defRPr/>
              </a:pPr>
              <a:endParaRPr lang="zh-CN" altLang="en-US" sz="3201"/>
            </a:p>
          </p:txBody>
        </p:sp>
        <p:sp>
          <p:nvSpPr>
            <p:cNvPr id="471" name="Freeform 186"/>
            <p:cNvSpPr>
              <a:spLocks/>
            </p:cNvSpPr>
            <p:nvPr/>
          </p:nvSpPr>
          <p:spPr bwMode="auto">
            <a:xfrm>
              <a:off x="4156076" y="1101726"/>
              <a:ext cx="4763" cy="4763"/>
            </a:xfrm>
            <a:custGeom>
              <a:avLst/>
              <a:gdLst>
                <a:gd name="T0" fmla="*/ 5 w 5"/>
                <a:gd name="T1" fmla="*/ 0 h 4"/>
                <a:gd name="T2" fmla="*/ 5 w 5"/>
                <a:gd name="T3" fmla="*/ 0 h 4"/>
                <a:gd name="T4" fmla="*/ 0 w 5"/>
                <a:gd name="T5" fmla="*/ 0 h 4"/>
                <a:gd name="T6" fmla="*/ 0 w 5"/>
                <a:gd name="T7" fmla="*/ 4 h 4"/>
                <a:gd name="T8" fmla="*/ 5 w 5"/>
                <a:gd name="T9" fmla="*/ 4 h 4"/>
                <a:gd name="T10" fmla="*/ 5 w 5"/>
                <a:gd name="T11" fmla="*/ 0 h 4"/>
              </a:gdLst>
              <a:ahLst/>
              <a:cxnLst>
                <a:cxn ang="0">
                  <a:pos x="T0" y="T1"/>
                </a:cxn>
                <a:cxn ang="0">
                  <a:pos x="T2" y="T3"/>
                </a:cxn>
                <a:cxn ang="0">
                  <a:pos x="T4" y="T5"/>
                </a:cxn>
                <a:cxn ang="0">
                  <a:pos x="T6" y="T7"/>
                </a:cxn>
                <a:cxn ang="0">
                  <a:pos x="T8" y="T9"/>
                </a:cxn>
                <a:cxn ang="0">
                  <a:pos x="T10" y="T11"/>
                </a:cxn>
              </a:cxnLst>
              <a:rect l="0" t="0" r="r" b="b"/>
              <a:pathLst>
                <a:path w="5" h="4">
                  <a:moveTo>
                    <a:pt x="5" y="0"/>
                  </a:moveTo>
                  <a:lnTo>
                    <a:pt x="5" y="0"/>
                  </a:lnTo>
                  <a:lnTo>
                    <a:pt x="0" y="0"/>
                  </a:lnTo>
                  <a:lnTo>
                    <a:pt x="0" y="4"/>
                  </a:lnTo>
                  <a:lnTo>
                    <a:pt x="5" y="4"/>
                  </a:lnTo>
                  <a:lnTo>
                    <a:pt x="5" y="0"/>
                  </a:lnTo>
                  <a:close/>
                </a:path>
              </a:pathLst>
            </a:custGeom>
            <a:grpFill/>
            <a:ln w="0">
              <a:noFill/>
              <a:prstDash val="solid"/>
              <a:round/>
              <a:headEnd/>
              <a:tailEnd/>
            </a:ln>
          </p:spPr>
          <p:txBody>
            <a:bodyPr/>
            <a:lstStyle/>
            <a:p>
              <a:pPr defTabSz="543689">
                <a:defRPr/>
              </a:pPr>
              <a:endParaRPr lang="zh-CN" altLang="en-US" sz="3201"/>
            </a:p>
          </p:txBody>
        </p:sp>
        <p:sp>
          <p:nvSpPr>
            <p:cNvPr id="472" name="Freeform 187"/>
            <p:cNvSpPr>
              <a:spLocks/>
            </p:cNvSpPr>
            <p:nvPr/>
          </p:nvSpPr>
          <p:spPr bwMode="auto">
            <a:xfrm>
              <a:off x="4156076" y="1076326"/>
              <a:ext cx="4763" cy="3175"/>
            </a:xfrm>
            <a:custGeom>
              <a:avLst/>
              <a:gdLst>
                <a:gd name="T0" fmla="*/ 5 w 5"/>
                <a:gd name="T1" fmla="*/ 0 h 4"/>
                <a:gd name="T2" fmla="*/ 5 w 5"/>
                <a:gd name="T3" fmla="*/ 0 h 4"/>
                <a:gd name="T4" fmla="*/ 0 w 5"/>
                <a:gd name="T5" fmla="*/ 0 h 4"/>
                <a:gd name="T6" fmla="*/ 0 w 5"/>
                <a:gd name="T7" fmla="*/ 4 h 4"/>
                <a:gd name="T8" fmla="*/ 5 w 5"/>
                <a:gd name="T9" fmla="*/ 4 h 4"/>
                <a:gd name="T10" fmla="*/ 5 w 5"/>
                <a:gd name="T11" fmla="*/ 0 h 4"/>
              </a:gdLst>
              <a:ahLst/>
              <a:cxnLst>
                <a:cxn ang="0">
                  <a:pos x="T0" y="T1"/>
                </a:cxn>
                <a:cxn ang="0">
                  <a:pos x="T2" y="T3"/>
                </a:cxn>
                <a:cxn ang="0">
                  <a:pos x="T4" y="T5"/>
                </a:cxn>
                <a:cxn ang="0">
                  <a:pos x="T6" y="T7"/>
                </a:cxn>
                <a:cxn ang="0">
                  <a:pos x="T8" y="T9"/>
                </a:cxn>
                <a:cxn ang="0">
                  <a:pos x="T10" y="T11"/>
                </a:cxn>
              </a:cxnLst>
              <a:rect l="0" t="0" r="r" b="b"/>
              <a:pathLst>
                <a:path w="5" h="4">
                  <a:moveTo>
                    <a:pt x="5" y="0"/>
                  </a:moveTo>
                  <a:lnTo>
                    <a:pt x="5" y="0"/>
                  </a:lnTo>
                  <a:lnTo>
                    <a:pt x="0" y="0"/>
                  </a:lnTo>
                  <a:lnTo>
                    <a:pt x="0" y="4"/>
                  </a:lnTo>
                  <a:lnTo>
                    <a:pt x="5" y="4"/>
                  </a:lnTo>
                  <a:lnTo>
                    <a:pt x="5" y="0"/>
                  </a:lnTo>
                  <a:close/>
                </a:path>
              </a:pathLst>
            </a:custGeom>
            <a:grpFill/>
            <a:ln w="0">
              <a:noFill/>
              <a:prstDash val="solid"/>
              <a:round/>
              <a:headEnd/>
              <a:tailEnd/>
            </a:ln>
          </p:spPr>
          <p:txBody>
            <a:bodyPr/>
            <a:lstStyle/>
            <a:p>
              <a:pPr defTabSz="543689">
                <a:defRPr/>
              </a:pPr>
              <a:endParaRPr lang="zh-CN" altLang="en-US" sz="3201"/>
            </a:p>
          </p:txBody>
        </p:sp>
        <p:sp>
          <p:nvSpPr>
            <p:cNvPr id="473" name="Freeform 188"/>
            <p:cNvSpPr>
              <a:spLocks/>
            </p:cNvSpPr>
            <p:nvPr/>
          </p:nvSpPr>
          <p:spPr bwMode="auto">
            <a:xfrm>
              <a:off x="4156076" y="1081089"/>
              <a:ext cx="4763" cy="3175"/>
            </a:xfrm>
            <a:custGeom>
              <a:avLst/>
              <a:gdLst>
                <a:gd name="T0" fmla="*/ 5 w 5"/>
                <a:gd name="T1" fmla="*/ 0 h 4"/>
                <a:gd name="T2" fmla="*/ 5 w 5"/>
                <a:gd name="T3" fmla="*/ 0 h 4"/>
                <a:gd name="T4" fmla="*/ 0 w 5"/>
                <a:gd name="T5" fmla="*/ 0 h 4"/>
                <a:gd name="T6" fmla="*/ 0 w 5"/>
                <a:gd name="T7" fmla="*/ 4 h 4"/>
                <a:gd name="T8" fmla="*/ 5 w 5"/>
                <a:gd name="T9" fmla="*/ 4 h 4"/>
                <a:gd name="T10" fmla="*/ 5 w 5"/>
                <a:gd name="T11" fmla="*/ 0 h 4"/>
              </a:gdLst>
              <a:ahLst/>
              <a:cxnLst>
                <a:cxn ang="0">
                  <a:pos x="T0" y="T1"/>
                </a:cxn>
                <a:cxn ang="0">
                  <a:pos x="T2" y="T3"/>
                </a:cxn>
                <a:cxn ang="0">
                  <a:pos x="T4" y="T5"/>
                </a:cxn>
                <a:cxn ang="0">
                  <a:pos x="T6" y="T7"/>
                </a:cxn>
                <a:cxn ang="0">
                  <a:pos x="T8" y="T9"/>
                </a:cxn>
                <a:cxn ang="0">
                  <a:pos x="T10" y="T11"/>
                </a:cxn>
              </a:cxnLst>
              <a:rect l="0" t="0" r="r" b="b"/>
              <a:pathLst>
                <a:path w="5" h="4">
                  <a:moveTo>
                    <a:pt x="5" y="0"/>
                  </a:moveTo>
                  <a:lnTo>
                    <a:pt x="5" y="0"/>
                  </a:lnTo>
                  <a:lnTo>
                    <a:pt x="0" y="0"/>
                  </a:lnTo>
                  <a:lnTo>
                    <a:pt x="0" y="4"/>
                  </a:lnTo>
                  <a:lnTo>
                    <a:pt x="5" y="4"/>
                  </a:lnTo>
                  <a:lnTo>
                    <a:pt x="5" y="0"/>
                  </a:lnTo>
                  <a:close/>
                </a:path>
              </a:pathLst>
            </a:custGeom>
            <a:grpFill/>
            <a:ln w="0">
              <a:noFill/>
              <a:prstDash val="solid"/>
              <a:round/>
              <a:headEnd/>
              <a:tailEnd/>
            </a:ln>
          </p:spPr>
          <p:txBody>
            <a:bodyPr/>
            <a:lstStyle/>
            <a:p>
              <a:pPr defTabSz="543689">
                <a:defRPr/>
              </a:pPr>
              <a:endParaRPr lang="zh-CN" altLang="en-US" sz="3201"/>
            </a:p>
          </p:txBody>
        </p:sp>
        <p:sp>
          <p:nvSpPr>
            <p:cNvPr id="474" name="Freeform 189"/>
            <p:cNvSpPr>
              <a:spLocks noEditPoints="1"/>
            </p:cNvSpPr>
            <p:nvPr/>
          </p:nvSpPr>
          <p:spPr bwMode="auto">
            <a:xfrm>
              <a:off x="4013201" y="1066801"/>
              <a:ext cx="174625" cy="44450"/>
            </a:xfrm>
            <a:custGeom>
              <a:avLst/>
              <a:gdLst>
                <a:gd name="T0" fmla="*/ 198 w 204"/>
                <a:gd name="T1" fmla="*/ 25 h 53"/>
                <a:gd name="T2" fmla="*/ 198 w 204"/>
                <a:gd name="T3" fmla="*/ 25 h 53"/>
                <a:gd name="T4" fmla="*/ 110 w 204"/>
                <a:gd name="T5" fmla="*/ 25 h 53"/>
                <a:gd name="T6" fmla="*/ 110 w 204"/>
                <a:gd name="T7" fmla="*/ 22 h 53"/>
                <a:gd name="T8" fmla="*/ 164 w 204"/>
                <a:gd name="T9" fmla="*/ 22 h 53"/>
                <a:gd name="T10" fmla="*/ 164 w 204"/>
                <a:gd name="T11" fmla="*/ 3 h 53"/>
                <a:gd name="T12" fmla="*/ 198 w 204"/>
                <a:gd name="T13" fmla="*/ 3 h 53"/>
                <a:gd name="T14" fmla="*/ 198 w 204"/>
                <a:gd name="T15" fmla="*/ 25 h 53"/>
                <a:gd name="T16" fmla="*/ 198 w 204"/>
                <a:gd name="T17" fmla="*/ 50 h 53"/>
                <a:gd name="T18" fmla="*/ 198 w 204"/>
                <a:gd name="T19" fmla="*/ 50 h 53"/>
                <a:gd name="T20" fmla="*/ 110 w 204"/>
                <a:gd name="T21" fmla="*/ 50 h 53"/>
                <a:gd name="T22" fmla="*/ 110 w 204"/>
                <a:gd name="T23" fmla="*/ 47 h 53"/>
                <a:gd name="T24" fmla="*/ 164 w 204"/>
                <a:gd name="T25" fmla="*/ 47 h 53"/>
                <a:gd name="T26" fmla="*/ 164 w 204"/>
                <a:gd name="T27" fmla="*/ 28 h 53"/>
                <a:gd name="T28" fmla="*/ 198 w 204"/>
                <a:gd name="T29" fmla="*/ 28 h 53"/>
                <a:gd name="T30" fmla="*/ 198 w 204"/>
                <a:gd name="T31" fmla="*/ 50 h 53"/>
                <a:gd name="T32" fmla="*/ 0 w 204"/>
                <a:gd name="T33" fmla="*/ 53 h 53"/>
                <a:gd name="T34" fmla="*/ 0 w 204"/>
                <a:gd name="T35" fmla="*/ 53 h 53"/>
                <a:gd name="T36" fmla="*/ 204 w 204"/>
                <a:gd name="T37" fmla="*/ 53 h 53"/>
                <a:gd name="T38" fmla="*/ 204 w 204"/>
                <a:gd name="T39" fmla="*/ 0 h 53"/>
                <a:gd name="T40" fmla="*/ 0 w 204"/>
                <a:gd name="T41" fmla="*/ 0 h 53"/>
                <a:gd name="T42" fmla="*/ 0 w 204"/>
                <a:gd name="T43" fmla="*/ 5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04" h="53">
                  <a:moveTo>
                    <a:pt x="198" y="25"/>
                  </a:moveTo>
                  <a:lnTo>
                    <a:pt x="198" y="25"/>
                  </a:lnTo>
                  <a:lnTo>
                    <a:pt x="110" y="25"/>
                  </a:lnTo>
                  <a:lnTo>
                    <a:pt x="110" y="22"/>
                  </a:lnTo>
                  <a:lnTo>
                    <a:pt x="164" y="22"/>
                  </a:lnTo>
                  <a:lnTo>
                    <a:pt x="164" y="3"/>
                  </a:lnTo>
                  <a:lnTo>
                    <a:pt x="198" y="3"/>
                  </a:lnTo>
                  <a:lnTo>
                    <a:pt x="198" y="25"/>
                  </a:lnTo>
                  <a:close/>
                  <a:moveTo>
                    <a:pt x="198" y="50"/>
                  </a:moveTo>
                  <a:lnTo>
                    <a:pt x="198" y="50"/>
                  </a:lnTo>
                  <a:lnTo>
                    <a:pt x="110" y="50"/>
                  </a:lnTo>
                  <a:lnTo>
                    <a:pt x="110" y="47"/>
                  </a:lnTo>
                  <a:lnTo>
                    <a:pt x="164" y="47"/>
                  </a:lnTo>
                  <a:lnTo>
                    <a:pt x="164" y="28"/>
                  </a:lnTo>
                  <a:lnTo>
                    <a:pt x="198" y="28"/>
                  </a:lnTo>
                  <a:lnTo>
                    <a:pt x="198" y="50"/>
                  </a:lnTo>
                  <a:close/>
                  <a:moveTo>
                    <a:pt x="0" y="53"/>
                  </a:moveTo>
                  <a:lnTo>
                    <a:pt x="0" y="53"/>
                  </a:lnTo>
                  <a:lnTo>
                    <a:pt x="204" y="53"/>
                  </a:lnTo>
                  <a:lnTo>
                    <a:pt x="204" y="0"/>
                  </a:lnTo>
                  <a:lnTo>
                    <a:pt x="0" y="0"/>
                  </a:lnTo>
                  <a:lnTo>
                    <a:pt x="0" y="53"/>
                  </a:lnTo>
                  <a:close/>
                </a:path>
              </a:pathLst>
            </a:custGeom>
            <a:grpFill/>
            <a:ln w="0">
              <a:noFill/>
              <a:prstDash val="solid"/>
              <a:round/>
              <a:headEnd/>
              <a:tailEnd/>
            </a:ln>
          </p:spPr>
          <p:txBody>
            <a:bodyPr/>
            <a:lstStyle/>
            <a:p>
              <a:pPr defTabSz="543689">
                <a:defRPr/>
              </a:pPr>
              <a:endParaRPr lang="zh-CN" altLang="en-US" sz="3201"/>
            </a:p>
          </p:txBody>
        </p:sp>
        <p:sp>
          <p:nvSpPr>
            <p:cNvPr id="475" name="Freeform 190"/>
            <p:cNvSpPr>
              <a:spLocks/>
            </p:cNvSpPr>
            <p:nvPr/>
          </p:nvSpPr>
          <p:spPr bwMode="auto">
            <a:xfrm>
              <a:off x="3975101" y="1149351"/>
              <a:ext cx="3175" cy="4763"/>
            </a:xfrm>
            <a:custGeom>
              <a:avLst/>
              <a:gdLst>
                <a:gd name="T0" fmla="*/ 4 w 4"/>
                <a:gd name="T1" fmla="*/ 0 h 4"/>
                <a:gd name="T2" fmla="*/ 4 w 4"/>
                <a:gd name="T3" fmla="*/ 0 h 4"/>
                <a:gd name="T4" fmla="*/ 0 w 4"/>
                <a:gd name="T5" fmla="*/ 0 h 4"/>
                <a:gd name="T6" fmla="*/ 0 w 4"/>
                <a:gd name="T7" fmla="*/ 4 h 4"/>
                <a:gd name="T8" fmla="*/ 4 w 4"/>
                <a:gd name="T9" fmla="*/ 4 h 4"/>
                <a:gd name="T10" fmla="*/ 4 w 4"/>
                <a:gd name="T11" fmla="*/ 0 h 4"/>
              </a:gdLst>
              <a:ahLst/>
              <a:cxnLst>
                <a:cxn ang="0">
                  <a:pos x="T0" y="T1"/>
                </a:cxn>
                <a:cxn ang="0">
                  <a:pos x="T2" y="T3"/>
                </a:cxn>
                <a:cxn ang="0">
                  <a:pos x="T4" y="T5"/>
                </a:cxn>
                <a:cxn ang="0">
                  <a:pos x="T6" y="T7"/>
                </a:cxn>
                <a:cxn ang="0">
                  <a:pos x="T8" y="T9"/>
                </a:cxn>
                <a:cxn ang="0">
                  <a:pos x="T10" y="T11"/>
                </a:cxn>
              </a:cxnLst>
              <a:rect l="0" t="0" r="r" b="b"/>
              <a:pathLst>
                <a:path w="4" h="4">
                  <a:moveTo>
                    <a:pt x="4" y="0"/>
                  </a:moveTo>
                  <a:lnTo>
                    <a:pt x="4" y="0"/>
                  </a:lnTo>
                  <a:lnTo>
                    <a:pt x="0" y="0"/>
                  </a:lnTo>
                  <a:lnTo>
                    <a:pt x="0" y="4"/>
                  </a:lnTo>
                  <a:lnTo>
                    <a:pt x="4" y="4"/>
                  </a:lnTo>
                  <a:lnTo>
                    <a:pt x="4" y="0"/>
                  </a:lnTo>
                  <a:close/>
                </a:path>
              </a:pathLst>
            </a:custGeom>
            <a:grpFill/>
            <a:ln w="0">
              <a:noFill/>
              <a:prstDash val="solid"/>
              <a:round/>
              <a:headEnd/>
              <a:tailEnd/>
            </a:ln>
          </p:spPr>
          <p:txBody>
            <a:bodyPr/>
            <a:lstStyle/>
            <a:p>
              <a:pPr defTabSz="543689">
                <a:defRPr/>
              </a:pPr>
              <a:endParaRPr lang="zh-CN" altLang="en-US" sz="3201"/>
            </a:p>
          </p:txBody>
        </p:sp>
        <p:sp>
          <p:nvSpPr>
            <p:cNvPr id="476" name="Freeform 191"/>
            <p:cNvSpPr>
              <a:spLocks/>
            </p:cNvSpPr>
            <p:nvPr/>
          </p:nvSpPr>
          <p:spPr bwMode="auto">
            <a:xfrm>
              <a:off x="3975101" y="1123951"/>
              <a:ext cx="3175" cy="3175"/>
            </a:xfrm>
            <a:custGeom>
              <a:avLst/>
              <a:gdLst>
                <a:gd name="T0" fmla="*/ 4 w 4"/>
                <a:gd name="T1" fmla="*/ 0 h 3"/>
                <a:gd name="T2" fmla="*/ 4 w 4"/>
                <a:gd name="T3" fmla="*/ 0 h 3"/>
                <a:gd name="T4" fmla="*/ 0 w 4"/>
                <a:gd name="T5" fmla="*/ 0 h 3"/>
                <a:gd name="T6" fmla="*/ 0 w 4"/>
                <a:gd name="T7" fmla="*/ 3 h 3"/>
                <a:gd name="T8" fmla="*/ 4 w 4"/>
                <a:gd name="T9" fmla="*/ 3 h 3"/>
                <a:gd name="T10" fmla="*/ 4 w 4"/>
                <a:gd name="T11" fmla="*/ 0 h 3"/>
              </a:gdLst>
              <a:ahLst/>
              <a:cxnLst>
                <a:cxn ang="0">
                  <a:pos x="T0" y="T1"/>
                </a:cxn>
                <a:cxn ang="0">
                  <a:pos x="T2" y="T3"/>
                </a:cxn>
                <a:cxn ang="0">
                  <a:pos x="T4" y="T5"/>
                </a:cxn>
                <a:cxn ang="0">
                  <a:pos x="T6" y="T7"/>
                </a:cxn>
                <a:cxn ang="0">
                  <a:pos x="T8" y="T9"/>
                </a:cxn>
                <a:cxn ang="0">
                  <a:pos x="T10" y="T11"/>
                </a:cxn>
              </a:cxnLst>
              <a:rect l="0" t="0" r="r" b="b"/>
              <a:pathLst>
                <a:path w="4" h="3">
                  <a:moveTo>
                    <a:pt x="4" y="0"/>
                  </a:moveTo>
                  <a:lnTo>
                    <a:pt x="4" y="0"/>
                  </a:lnTo>
                  <a:lnTo>
                    <a:pt x="0" y="0"/>
                  </a:lnTo>
                  <a:lnTo>
                    <a:pt x="0" y="3"/>
                  </a:lnTo>
                  <a:lnTo>
                    <a:pt x="4" y="3"/>
                  </a:lnTo>
                  <a:lnTo>
                    <a:pt x="4" y="0"/>
                  </a:lnTo>
                  <a:close/>
                </a:path>
              </a:pathLst>
            </a:custGeom>
            <a:grpFill/>
            <a:ln w="0">
              <a:noFill/>
              <a:prstDash val="solid"/>
              <a:round/>
              <a:headEnd/>
              <a:tailEnd/>
            </a:ln>
          </p:spPr>
          <p:txBody>
            <a:bodyPr/>
            <a:lstStyle/>
            <a:p>
              <a:pPr defTabSz="543689">
                <a:defRPr/>
              </a:pPr>
              <a:endParaRPr lang="zh-CN" altLang="en-US" sz="3201"/>
            </a:p>
          </p:txBody>
        </p:sp>
        <p:sp>
          <p:nvSpPr>
            <p:cNvPr id="477" name="Freeform 192"/>
            <p:cNvSpPr>
              <a:spLocks/>
            </p:cNvSpPr>
            <p:nvPr/>
          </p:nvSpPr>
          <p:spPr bwMode="auto">
            <a:xfrm>
              <a:off x="3975101" y="1144589"/>
              <a:ext cx="3175" cy="3175"/>
            </a:xfrm>
            <a:custGeom>
              <a:avLst/>
              <a:gdLst>
                <a:gd name="T0" fmla="*/ 4 w 4"/>
                <a:gd name="T1" fmla="*/ 0 h 4"/>
                <a:gd name="T2" fmla="*/ 4 w 4"/>
                <a:gd name="T3" fmla="*/ 0 h 4"/>
                <a:gd name="T4" fmla="*/ 0 w 4"/>
                <a:gd name="T5" fmla="*/ 0 h 4"/>
                <a:gd name="T6" fmla="*/ 0 w 4"/>
                <a:gd name="T7" fmla="*/ 4 h 4"/>
                <a:gd name="T8" fmla="*/ 4 w 4"/>
                <a:gd name="T9" fmla="*/ 4 h 4"/>
                <a:gd name="T10" fmla="*/ 4 w 4"/>
                <a:gd name="T11" fmla="*/ 0 h 4"/>
              </a:gdLst>
              <a:ahLst/>
              <a:cxnLst>
                <a:cxn ang="0">
                  <a:pos x="T0" y="T1"/>
                </a:cxn>
                <a:cxn ang="0">
                  <a:pos x="T2" y="T3"/>
                </a:cxn>
                <a:cxn ang="0">
                  <a:pos x="T4" y="T5"/>
                </a:cxn>
                <a:cxn ang="0">
                  <a:pos x="T6" y="T7"/>
                </a:cxn>
                <a:cxn ang="0">
                  <a:pos x="T8" y="T9"/>
                </a:cxn>
                <a:cxn ang="0">
                  <a:pos x="T10" y="T11"/>
                </a:cxn>
              </a:cxnLst>
              <a:rect l="0" t="0" r="r" b="b"/>
              <a:pathLst>
                <a:path w="4" h="4">
                  <a:moveTo>
                    <a:pt x="4" y="0"/>
                  </a:moveTo>
                  <a:lnTo>
                    <a:pt x="4" y="0"/>
                  </a:lnTo>
                  <a:lnTo>
                    <a:pt x="0" y="0"/>
                  </a:lnTo>
                  <a:lnTo>
                    <a:pt x="0" y="4"/>
                  </a:lnTo>
                  <a:lnTo>
                    <a:pt x="4" y="4"/>
                  </a:lnTo>
                  <a:lnTo>
                    <a:pt x="4" y="0"/>
                  </a:lnTo>
                  <a:close/>
                </a:path>
              </a:pathLst>
            </a:custGeom>
            <a:grpFill/>
            <a:ln w="0">
              <a:noFill/>
              <a:prstDash val="solid"/>
              <a:round/>
              <a:headEnd/>
              <a:tailEnd/>
            </a:ln>
          </p:spPr>
          <p:txBody>
            <a:bodyPr/>
            <a:lstStyle/>
            <a:p>
              <a:pPr defTabSz="543689">
                <a:defRPr/>
              </a:pPr>
              <a:endParaRPr lang="zh-CN" altLang="en-US" sz="3201"/>
            </a:p>
          </p:txBody>
        </p:sp>
        <p:sp>
          <p:nvSpPr>
            <p:cNvPr id="478" name="Freeform 193"/>
            <p:cNvSpPr>
              <a:spLocks/>
            </p:cNvSpPr>
            <p:nvPr/>
          </p:nvSpPr>
          <p:spPr bwMode="auto">
            <a:xfrm>
              <a:off x="3975101" y="1155701"/>
              <a:ext cx="3175" cy="3175"/>
            </a:xfrm>
            <a:custGeom>
              <a:avLst/>
              <a:gdLst>
                <a:gd name="T0" fmla="*/ 4 w 4"/>
                <a:gd name="T1" fmla="*/ 0 h 4"/>
                <a:gd name="T2" fmla="*/ 4 w 4"/>
                <a:gd name="T3" fmla="*/ 0 h 4"/>
                <a:gd name="T4" fmla="*/ 0 w 4"/>
                <a:gd name="T5" fmla="*/ 0 h 4"/>
                <a:gd name="T6" fmla="*/ 0 w 4"/>
                <a:gd name="T7" fmla="*/ 4 h 4"/>
                <a:gd name="T8" fmla="*/ 4 w 4"/>
                <a:gd name="T9" fmla="*/ 4 h 4"/>
                <a:gd name="T10" fmla="*/ 4 w 4"/>
                <a:gd name="T11" fmla="*/ 0 h 4"/>
              </a:gdLst>
              <a:ahLst/>
              <a:cxnLst>
                <a:cxn ang="0">
                  <a:pos x="T0" y="T1"/>
                </a:cxn>
                <a:cxn ang="0">
                  <a:pos x="T2" y="T3"/>
                </a:cxn>
                <a:cxn ang="0">
                  <a:pos x="T4" y="T5"/>
                </a:cxn>
                <a:cxn ang="0">
                  <a:pos x="T6" y="T7"/>
                </a:cxn>
                <a:cxn ang="0">
                  <a:pos x="T8" y="T9"/>
                </a:cxn>
                <a:cxn ang="0">
                  <a:pos x="T10" y="T11"/>
                </a:cxn>
              </a:cxnLst>
              <a:rect l="0" t="0" r="r" b="b"/>
              <a:pathLst>
                <a:path w="4" h="4">
                  <a:moveTo>
                    <a:pt x="4" y="0"/>
                  </a:moveTo>
                  <a:lnTo>
                    <a:pt x="4" y="0"/>
                  </a:lnTo>
                  <a:lnTo>
                    <a:pt x="0" y="0"/>
                  </a:lnTo>
                  <a:lnTo>
                    <a:pt x="0" y="4"/>
                  </a:lnTo>
                  <a:lnTo>
                    <a:pt x="4" y="4"/>
                  </a:lnTo>
                  <a:lnTo>
                    <a:pt x="4" y="0"/>
                  </a:lnTo>
                  <a:close/>
                </a:path>
              </a:pathLst>
            </a:custGeom>
            <a:grpFill/>
            <a:ln w="0">
              <a:noFill/>
              <a:prstDash val="solid"/>
              <a:round/>
              <a:headEnd/>
              <a:tailEnd/>
            </a:ln>
          </p:spPr>
          <p:txBody>
            <a:bodyPr/>
            <a:lstStyle/>
            <a:p>
              <a:pPr defTabSz="543689">
                <a:defRPr/>
              </a:pPr>
              <a:endParaRPr lang="zh-CN" altLang="en-US" sz="3201"/>
            </a:p>
          </p:txBody>
        </p:sp>
        <p:sp>
          <p:nvSpPr>
            <p:cNvPr id="479" name="Freeform 194"/>
            <p:cNvSpPr>
              <a:spLocks/>
            </p:cNvSpPr>
            <p:nvPr/>
          </p:nvSpPr>
          <p:spPr bwMode="auto">
            <a:xfrm>
              <a:off x="3975101" y="1128714"/>
              <a:ext cx="3175" cy="3175"/>
            </a:xfrm>
            <a:custGeom>
              <a:avLst/>
              <a:gdLst>
                <a:gd name="T0" fmla="*/ 4 w 4"/>
                <a:gd name="T1" fmla="*/ 0 h 4"/>
                <a:gd name="T2" fmla="*/ 4 w 4"/>
                <a:gd name="T3" fmla="*/ 0 h 4"/>
                <a:gd name="T4" fmla="*/ 0 w 4"/>
                <a:gd name="T5" fmla="*/ 0 h 4"/>
                <a:gd name="T6" fmla="*/ 0 w 4"/>
                <a:gd name="T7" fmla="*/ 4 h 4"/>
                <a:gd name="T8" fmla="*/ 4 w 4"/>
                <a:gd name="T9" fmla="*/ 4 h 4"/>
                <a:gd name="T10" fmla="*/ 4 w 4"/>
                <a:gd name="T11" fmla="*/ 0 h 4"/>
              </a:gdLst>
              <a:ahLst/>
              <a:cxnLst>
                <a:cxn ang="0">
                  <a:pos x="T0" y="T1"/>
                </a:cxn>
                <a:cxn ang="0">
                  <a:pos x="T2" y="T3"/>
                </a:cxn>
                <a:cxn ang="0">
                  <a:pos x="T4" y="T5"/>
                </a:cxn>
                <a:cxn ang="0">
                  <a:pos x="T6" y="T7"/>
                </a:cxn>
                <a:cxn ang="0">
                  <a:pos x="T8" y="T9"/>
                </a:cxn>
                <a:cxn ang="0">
                  <a:pos x="T10" y="T11"/>
                </a:cxn>
              </a:cxnLst>
              <a:rect l="0" t="0" r="r" b="b"/>
              <a:pathLst>
                <a:path w="4" h="4">
                  <a:moveTo>
                    <a:pt x="4" y="0"/>
                  </a:moveTo>
                  <a:lnTo>
                    <a:pt x="4" y="0"/>
                  </a:lnTo>
                  <a:lnTo>
                    <a:pt x="0" y="0"/>
                  </a:lnTo>
                  <a:lnTo>
                    <a:pt x="0" y="4"/>
                  </a:lnTo>
                  <a:lnTo>
                    <a:pt x="4" y="4"/>
                  </a:lnTo>
                  <a:lnTo>
                    <a:pt x="4" y="0"/>
                  </a:lnTo>
                  <a:close/>
                </a:path>
              </a:pathLst>
            </a:custGeom>
            <a:grpFill/>
            <a:ln w="0">
              <a:noFill/>
              <a:prstDash val="solid"/>
              <a:round/>
              <a:headEnd/>
              <a:tailEnd/>
            </a:ln>
          </p:spPr>
          <p:txBody>
            <a:bodyPr/>
            <a:lstStyle/>
            <a:p>
              <a:pPr defTabSz="543689">
                <a:defRPr/>
              </a:pPr>
              <a:endParaRPr lang="zh-CN" altLang="en-US" sz="3201"/>
            </a:p>
          </p:txBody>
        </p:sp>
        <p:sp>
          <p:nvSpPr>
            <p:cNvPr id="480" name="Freeform 195"/>
            <p:cNvSpPr>
              <a:spLocks/>
            </p:cNvSpPr>
            <p:nvPr/>
          </p:nvSpPr>
          <p:spPr bwMode="auto">
            <a:xfrm>
              <a:off x="3975101" y="1133476"/>
              <a:ext cx="3175" cy="3175"/>
            </a:xfrm>
            <a:custGeom>
              <a:avLst/>
              <a:gdLst>
                <a:gd name="T0" fmla="*/ 4 w 4"/>
                <a:gd name="T1" fmla="*/ 0 h 4"/>
                <a:gd name="T2" fmla="*/ 4 w 4"/>
                <a:gd name="T3" fmla="*/ 0 h 4"/>
                <a:gd name="T4" fmla="*/ 0 w 4"/>
                <a:gd name="T5" fmla="*/ 0 h 4"/>
                <a:gd name="T6" fmla="*/ 0 w 4"/>
                <a:gd name="T7" fmla="*/ 4 h 4"/>
                <a:gd name="T8" fmla="*/ 4 w 4"/>
                <a:gd name="T9" fmla="*/ 4 h 4"/>
                <a:gd name="T10" fmla="*/ 4 w 4"/>
                <a:gd name="T11" fmla="*/ 0 h 4"/>
              </a:gdLst>
              <a:ahLst/>
              <a:cxnLst>
                <a:cxn ang="0">
                  <a:pos x="T0" y="T1"/>
                </a:cxn>
                <a:cxn ang="0">
                  <a:pos x="T2" y="T3"/>
                </a:cxn>
                <a:cxn ang="0">
                  <a:pos x="T4" y="T5"/>
                </a:cxn>
                <a:cxn ang="0">
                  <a:pos x="T6" y="T7"/>
                </a:cxn>
                <a:cxn ang="0">
                  <a:pos x="T8" y="T9"/>
                </a:cxn>
                <a:cxn ang="0">
                  <a:pos x="T10" y="T11"/>
                </a:cxn>
              </a:cxnLst>
              <a:rect l="0" t="0" r="r" b="b"/>
              <a:pathLst>
                <a:path w="4" h="4">
                  <a:moveTo>
                    <a:pt x="4" y="0"/>
                  </a:moveTo>
                  <a:lnTo>
                    <a:pt x="4" y="0"/>
                  </a:lnTo>
                  <a:lnTo>
                    <a:pt x="0" y="0"/>
                  </a:lnTo>
                  <a:lnTo>
                    <a:pt x="0" y="4"/>
                  </a:lnTo>
                  <a:lnTo>
                    <a:pt x="4" y="4"/>
                  </a:lnTo>
                  <a:lnTo>
                    <a:pt x="4" y="0"/>
                  </a:lnTo>
                  <a:close/>
                </a:path>
              </a:pathLst>
            </a:custGeom>
            <a:grpFill/>
            <a:ln w="0">
              <a:noFill/>
              <a:prstDash val="solid"/>
              <a:round/>
              <a:headEnd/>
              <a:tailEnd/>
            </a:ln>
          </p:spPr>
          <p:txBody>
            <a:bodyPr/>
            <a:lstStyle/>
            <a:p>
              <a:pPr defTabSz="543689">
                <a:defRPr/>
              </a:pPr>
              <a:endParaRPr lang="zh-CN" altLang="en-US" sz="3201"/>
            </a:p>
          </p:txBody>
        </p:sp>
        <p:sp>
          <p:nvSpPr>
            <p:cNvPr id="481" name="Freeform 196"/>
            <p:cNvSpPr>
              <a:spLocks noEditPoints="1"/>
            </p:cNvSpPr>
            <p:nvPr/>
          </p:nvSpPr>
          <p:spPr bwMode="auto">
            <a:xfrm>
              <a:off x="3832226" y="1119189"/>
              <a:ext cx="174625" cy="46038"/>
            </a:xfrm>
            <a:custGeom>
              <a:avLst/>
              <a:gdLst>
                <a:gd name="T0" fmla="*/ 198 w 205"/>
                <a:gd name="T1" fmla="*/ 25 h 53"/>
                <a:gd name="T2" fmla="*/ 198 w 205"/>
                <a:gd name="T3" fmla="*/ 25 h 53"/>
                <a:gd name="T4" fmla="*/ 110 w 205"/>
                <a:gd name="T5" fmla="*/ 25 h 53"/>
                <a:gd name="T6" fmla="*/ 110 w 205"/>
                <a:gd name="T7" fmla="*/ 22 h 53"/>
                <a:gd name="T8" fmla="*/ 165 w 205"/>
                <a:gd name="T9" fmla="*/ 22 h 53"/>
                <a:gd name="T10" fmla="*/ 165 w 205"/>
                <a:gd name="T11" fmla="*/ 3 h 53"/>
                <a:gd name="T12" fmla="*/ 198 w 205"/>
                <a:gd name="T13" fmla="*/ 3 h 53"/>
                <a:gd name="T14" fmla="*/ 198 w 205"/>
                <a:gd name="T15" fmla="*/ 25 h 53"/>
                <a:gd name="T16" fmla="*/ 198 w 205"/>
                <a:gd name="T17" fmla="*/ 50 h 53"/>
                <a:gd name="T18" fmla="*/ 198 w 205"/>
                <a:gd name="T19" fmla="*/ 50 h 53"/>
                <a:gd name="T20" fmla="*/ 110 w 205"/>
                <a:gd name="T21" fmla="*/ 50 h 53"/>
                <a:gd name="T22" fmla="*/ 110 w 205"/>
                <a:gd name="T23" fmla="*/ 47 h 53"/>
                <a:gd name="T24" fmla="*/ 165 w 205"/>
                <a:gd name="T25" fmla="*/ 47 h 53"/>
                <a:gd name="T26" fmla="*/ 165 w 205"/>
                <a:gd name="T27" fmla="*/ 28 h 53"/>
                <a:gd name="T28" fmla="*/ 198 w 205"/>
                <a:gd name="T29" fmla="*/ 28 h 53"/>
                <a:gd name="T30" fmla="*/ 198 w 205"/>
                <a:gd name="T31" fmla="*/ 50 h 53"/>
                <a:gd name="T32" fmla="*/ 0 w 205"/>
                <a:gd name="T33" fmla="*/ 53 h 53"/>
                <a:gd name="T34" fmla="*/ 0 w 205"/>
                <a:gd name="T35" fmla="*/ 53 h 53"/>
                <a:gd name="T36" fmla="*/ 205 w 205"/>
                <a:gd name="T37" fmla="*/ 53 h 53"/>
                <a:gd name="T38" fmla="*/ 205 w 205"/>
                <a:gd name="T39" fmla="*/ 0 h 53"/>
                <a:gd name="T40" fmla="*/ 0 w 205"/>
                <a:gd name="T41" fmla="*/ 0 h 53"/>
                <a:gd name="T42" fmla="*/ 0 w 205"/>
                <a:gd name="T43" fmla="*/ 5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05" h="53">
                  <a:moveTo>
                    <a:pt x="198" y="25"/>
                  </a:moveTo>
                  <a:lnTo>
                    <a:pt x="198" y="25"/>
                  </a:lnTo>
                  <a:lnTo>
                    <a:pt x="110" y="25"/>
                  </a:lnTo>
                  <a:lnTo>
                    <a:pt x="110" y="22"/>
                  </a:lnTo>
                  <a:lnTo>
                    <a:pt x="165" y="22"/>
                  </a:lnTo>
                  <a:lnTo>
                    <a:pt x="165" y="3"/>
                  </a:lnTo>
                  <a:lnTo>
                    <a:pt x="198" y="3"/>
                  </a:lnTo>
                  <a:lnTo>
                    <a:pt x="198" y="25"/>
                  </a:lnTo>
                  <a:close/>
                  <a:moveTo>
                    <a:pt x="198" y="50"/>
                  </a:moveTo>
                  <a:lnTo>
                    <a:pt x="198" y="50"/>
                  </a:lnTo>
                  <a:lnTo>
                    <a:pt x="110" y="50"/>
                  </a:lnTo>
                  <a:lnTo>
                    <a:pt x="110" y="47"/>
                  </a:lnTo>
                  <a:lnTo>
                    <a:pt x="165" y="47"/>
                  </a:lnTo>
                  <a:lnTo>
                    <a:pt x="165" y="28"/>
                  </a:lnTo>
                  <a:lnTo>
                    <a:pt x="198" y="28"/>
                  </a:lnTo>
                  <a:lnTo>
                    <a:pt x="198" y="50"/>
                  </a:lnTo>
                  <a:close/>
                  <a:moveTo>
                    <a:pt x="0" y="53"/>
                  </a:moveTo>
                  <a:lnTo>
                    <a:pt x="0" y="53"/>
                  </a:lnTo>
                  <a:lnTo>
                    <a:pt x="205" y="53"/>
                  </a:lnTo>
                  <a:lnTo>
                    <a:pt x="205" y="0"/>
                  </a:lnTo>
                  <a:lnTo>
                    <a:pt x="0" y="0"/>
                  </a:lnTo>
                  <a:lnTo>
                    <a:pt x="0" y="53"/>
                  </a:lnTo>
                  <a:close/>
                </a:path>
              </a:pathLst>
            </a:custGeom>
            <a:grpFill/>
            <a:ln w="0">
              <a:noFill/>
              <a:prstDash val="solid"/>
              <a:round/>
              <a:headEnd/>
              <a:tailEnd/>
            </a:ln>
          </p:spPr>
          <p:txBody>
            <a:bodyPr/>
            <a:lstStyle/>
            <a:p>
              <a:pPr defTabSz="543689">
                <a:defRPr/>
              </a:pPr>
              <a:endParaRPr lang="zh-CN" altLang="en-US" sz="3201"/>
            </a:p>
          </p:txBody>
        </p:sp>
        <p:sp>
          <p:nvSpPr>
            <p:cNvPr id="482" name="Freeform 197"/>
            <p:cNvSpPr>
              <a:spLocks/>
            </p:cNvSpPr>
            <p:nvPr/>
          </p:nvSpPr>
          <p:spPr bwMode="auto">
            <a:xfrm>
              <a:off x="4156076" y="1149351"/>
              <a:ext cx="4763" cy="4763"/>
            </a:xfrm>
            <a:custGeom>
              <a:avLst/>
              <a:gdLst>
                <a:gd name="T0" fmla="*/ 5 w 5"/>
                <a:gd name="T1" fmla="*/ 0 h 4"/>
                <a:gd name="T2" fmla="*/ 5 w 5"/>
                <a:gd name="T3" fmla="*/ 0 h 4"/>
                <a:gd name="T4" fmla="*/ 0 w 5"/>
                <a:gd name="T5" fmla="*/ 0 h 4"/>
                <a:gd name="T6" fmla="*/ 0 w 5"/>
                <a:gd name="T7" fmla="*/ 4 h 4"/>
                <a:gd name="T8" fmla="*/ 5 w 5"/>
                <a:gd name="T9" fmla="*/ 4 h 4"/>
                <a:gd name="T10" fmla="*/ 5 w 5"/>
                <a:gd name="T11" fmla="*/ 0 h 4"/>
              </a:gdLst>
              <a:ahLst/>
              <a:cxnLst>
                <a:cxn ang="0">
                  <a:pos x="T0" y="T1"/>
                </a:cxn>
                <a:cxn ang="0">
                  <a:pos x="T2" y="T3"/>
                </a:cxn>
                <a:cxn ang="0">
                  <a:pos x="T4" y="T5"/>
                </a:cxn>
                <a:cxn ang="0">
                  <a:pos x="T6" y="T7"/>
                </a:cxn>
                <a:cxn ang="0">
                  <a:pos x="T8" y="T9"/>
                </a:cxn>
                <a:cxn ang="0">
                  <a:pos x="T10" y="T11"/>
                </a:cxn>
              </a:cxnLst>
              <a:rect l="0" t="0" r="r" b="b"/>
              <a:pathLst>
                <a:path w="5" h="4">
                  <a:moveTo>
                    <a:pt x="5" y="0"/>
                  </a:moveTo>
                  <a:lnTo>
                    <a:pt x="5" y="0"/>
                  </a:lnTo>
                  <a:lnTo>
                    <a:pt x="0" y="0"/>
                  </a:lnTo>
                  <a:lnTo>
                    <a:pt x="0" y="4"/>
                  </a:lnTo>
                  <a:lnTo>
                    <a:pt x="5" y="4"/>
                  </a:lnTo>
                  <a:lnTo>
                    <a:pt x="5" y="0"/>
                  </a:lnTo>
                  <a:close/>
                </a:path>
              </a:pathLst>
            </a:custGeom>
            <a:grpFill/>
            <a:ln w="0">
              <a:noFill/>
              <a:prstDash val="solid"/>
              <a:round/>
              <a:headEnd/>
              <a:tailEnd/>
            </a:ln>
          </p:spPr>
          <p:txBody>
            <a:bodyPr/>
            <a:lstStyle/>
            <a:p>
              <a:pPr defTabSz="543689">
                <a:defRPr/>
              </a:pPr>
              <a:endParaRPr lang="zh-CN" altLang="en-US" sz="3201"/>
            </a:p>
          </p:txBody>
        </p:sp>
        <p:sp>
          <p:nvSpPr>
            <p:cNvPr id="483" name="Freeform 198"/>
            <p:cNvSpPr>
              <a:spLocks/>
            </p:cNvSpPr>
            <p:nvPr/>
          </p:nvSpPr>
          <p:spPr bwMode="auto">
            <a:xfrm>
              <a:off x="4156076" y="1123951"/>
              <a:ext cx="4763" cy="3175"/>
            </a:xfrm>
            <a:custGeom>
              <a:avLst/>
              <a:gdLst>
                <a:gd name="T0" fmla="*/ 5 w 5"/>
                <a:gd name="T1" fmla="*/ 0 h 3"/>
                <a:gd name="T2" fmla="*/ 5 w 5"/>
                <a:gd name="T3" fmla="*/ 0 h 3"/>
                <a:gd name="T4" fmla="*/ 0 w 5"/>
                <a:gd name="T5" fmla="*/ 0 h 3"/>
                <a:gd name="T6" fmla="*/ 0 w 5"/>
                <a:gd name="T7" fmla="*/ 3 h 3"/>
                <a:gd name="T8" fmla="*/ 5 w 5"/>
                <a:gd name="T9" fmla="*/ 3 h 3"/>
                <a:gd name="T10" fmla="*/ 5 w 5"/>
                <a:gd name="T11" fmla="*/ 0 h 3"/>
              </a:gdLst>
              <a:ahLst/>
              <a:cxnLst>
                <a:cxn ang="0">
                  <a:pos x="T0" y="T1"/>
                </a:cxn>
                <a:cxn ang="0">
                  <a:pos x="T2" y="T3"/>
                </a:cxn>
                <a:cxn ang="0">
                  <a:pos x="T4" y="T5"/>
                </a:cxn>
                <a:cxn ang="0">
                  <a:pos x="T6" y="T7"/>
                </a:cxn>
                <a:cxn ang="0">
                  <a:pos x="T8" y="T9"/>
                </a:cxn>
                <a:cxn ang="0">
                  <a:pos x="T10" y="T11"/>
                </a:cxn>
              </a:cxnLst>
              <a:rect l="0" t="0" r="r" b="b"/>
              <a:pathLst>
                <a:path w="5" h="3">
                  <a:moveTo>
                    <a:pt x="5" y="0"/>
                  </a:moveTo>
                  <a:lnTo>
                    <a:pt x="5" y="0"/>
                  </a:lnTo>
                  <a:lnTo>
                    <a:pt x="0" y="0"/>
                  </a:lnTo>
                  <a:lnTo>
                    <a:pt x="0" y="3"/>
                  </a:lnTo>
                  <a:lnTo>
                    <a:pt x="5" y="3"/>
                  </a:lnTo>
                  <a:lnTo>
                    <a:pt x="5" y="0"/>
                  </a:lnTo>
                  <a:close/>
                </a:path>
              </a:pathLst>
            </a:custGeom>
            <a:grpFill/>
            <a:ln w="0">
              <a:noFill/>
              <a:prstDash val="solid"/>
              <a:round/>
              <a:headEnd/>
              <a:tailEnd/>
            </a:ln>
          </p:spPr>
          <p:txBody>
            <a:bodyPr/>
            <a:lstStyle/>
            <a:p>
              <a:pPr defTabSz="543689">
                <a:defRPr/>
              </a:pPr>
              <a:endParaRPr lang="zh-CN" altLang="en-US" sz="3201"/>
            </a:p>
          </p:txBody>
        </p:sp>
        <p:sp>
          <p:nvSpPr>
            <p:cNvPr id="484" name="Freeform 199"/>
            <p:cNvSpPr>
              <a:spLocks/>
            </p:cNvSpPr>
            <p:nvPr/>
          </p:nvSpPr>
          <p:spPr bwMode="auto">
            <a:xfrm>
              <a:off x="4156076" y="1144589"/>
              <a:ext cx="4763" cy="3175"/>
            </a:xfrm>
            <a:custGeom>
              <a:avLst/>
              <a:gdLst>
                <a:gd name="T0" fmla="*/ 5 w 5"/>
                <a:gd name="T1" fmla="*/ 0 h 4"/>
                <a:gd name="T2" fmla="*/ 5 w 5"/>
                <a:gd name="T3" fmla="*/ 0 h 4"/>
                <a:gd name="T4" fmla="*/ 0 w 5"/>
                <a:gd name="T5" fmla="*/ 0 h 4"/>
                <a:gd name="T6" fmla="*/ 0 w 5"/>
                <a:gd name="T7" fmla="*/ 4 h 4"/>
                <a:gd name="T8" fmla="*/ 5 w 5"/>
                <a:gd name="T9" fmla="*/ 4 h 4"/>
                <a:gd name="T10" fmla="*/ 5 w 5"/>
                <a:gd name="T11" fmla="*/ 0 h 4"/>
              </a:gdLst>
              <a:ahLst/>
              <a:cxnLst>
                <a:cxn ang="0">
                  <a:pos x="T0" y="T1"/>
                </a:cxn>
                <a:cxn ang="0">
                  <a:pos x="T2" y="T3"/>
                </a:cxn>
                <a:cxn ang="0">
                  <a:pos x="T4" y="T5"/>
                </a:cxn>
                <a:cxn ang="0">
                  <a:pos x="T6" y="T7"/>
                </a:cxn>
                <a:cxn ang="0">
                  <a:pos x="T8" y="T9"/>
                </a:cxn>
                <a:cxn ang="0">
                  <a:pos x="T10" y="T11"/>
                </a:cxn>
              </a:cxnLst>
              <a:rect l="0" t="0" r="r" b="b"/>
              <a:pathLst>
                <a:path w="5" h="4">
                  <a:moveTo>
                    <a:pt x="5" y="0"/>
                  </a:moveTo>
                  <a:lnTo>
                    <a:pt x="5" y="0"/>
                  </a:lnTo>
                  <a:lnTo>
                    <a:pt x="0" y="0"/>
                  </a:lnTo>
                  <a:lnTo>
                    <a:pt x="0" y="4"/>
                  </a:lnTo>
                  <a:lnTo>
                    <a:pt x="5" y="4"/>
                  </a:lnTo>
                  <a:lnTo>
                    <a:pt x="5" y="0"/>
                  </a:lnTo>
                  <a:close/>
                </a:path>
              </a:pathLst>
            </a:custGeom>
            <a:grpFill/>
            <a:ln w="0">
              <a:noFill/>
              <a:prstDash val="solid"/>
              <a:round/>
              <a:headEnd/>
              <a:tailEnd/>
            </a:ln>
          </p:spPr>
          <p:txBody>
            <a:bodyPr/>
            <a:lstStyle/>
            <a:p>
              <a:pPr defTabSz="543689">
                <a:defRPr/>
              </a:pPr>
              <a:endParaRPr lang="zh-CN" altLang="en-US" sz="3201"/>
            </a:p>
          </p:txBody>
        </p:sp>
        <p:sp>
          <p:nvSpPr>
            <p:cNvPr id="485" name="Freeform 200"/>
            <p:cNvSpPr>
              <a:spLocks/>
            </p:cNvSpPr>
            <p:nvPr/>
          </p:nvSpPr>
          <p:spPr bwMode="auto">
            <a:xfrm>
              <a:off x="4156076" y="1155701"/>
              <a:ext cx="4763" cy="3175"/>
            </a:xfrm>
            <a:custGeom>
              <a:avLst/>
              <a:gdLst>
                <a:gd name="T0" fmla="*/ 5 w 5"/>
                <a:gd name="T1" fmla="*/ 0 h 4"/>
                <a:gd name="T2" fmla="*/ 5 w 5"/>
                <a:gd name="T3" fmla="*/ 0 h 4"/>
                <a:gd name="T4" fmla="*/ 0 w 5"/>
                <a:gd name="T5" fmla="*/ 0 h 4"/>
                <a:gd name="T6" fmla="*/ 0 w 5"/>
                <a:gd name="T7" fmla="*/ 4 h 4"/>
                <a:gd name="T8" fmla="*/ 5 w 5"/>
                <a:gd name="T9" fmla="*/ 4 h 4"/>
                <a:gd name="T10" fmla="*/ 5 w 5"/>
                <a:gd name="T11" fmla="*/ 0 h 4"/>
              </a:gdLst>
              <a:ahLst/>
              <a:cxnLst>
                <a:cxn ang="0">
                  <a:pos x="T0" y="T1"/>
                </a:cxn>
                <a:cxn ang="0">
                  <a:pos x="T2" y="T3"/>
                </a:cxn>
                <a:cxn ang="0">
                  <a:pos x="T4" y="T5"/>
                </a:cxn>
                <a:cxn ang="0">
                  <a:pos x="T6" y="T7"/>
                </a:cxn>
                <a:cxn ang="0">
                  <a:pos x="T8" y="T9"/>
                </a:cxn>
                <a:cxn ang="0">
                  <a:pos x="T10" y="T11"/>
                </a:cxn>
              </a:cxnLst>
              <a:rect l="0" t="0" r="r" b="b"/>
              <a:pathLst>
                <a:path w="5" h="4">
                  <a:moveTo>
                    <a:pt x="5" y="0"/>
                  </a:moveTo>
                  <a:lnTo>
                    <a:pt x="5" y="0"/>
                  </a:lnTo>
                  <a:lnTo>
                    <a:pt x="0" y="0"/>
                  </a:lnTo>
                  <a:lnTo>
                    <a:pt x="0" y="4"/>
                  </a:lnTo>
                  <a:lnTo>
                    <a:pt x="5" y="4"/>
                  </a:lnTo>
                  <a:lnTo>
                    <a:pt x="5" y="0"/>
                  </a:lnTo>
                  <a:close/>
                </a:path>
              </a:pathLst>
            </a:custGeom>
            <a:grpFill/>
            <a:ln w="0">
              <a:noFill/>
              <a:prstDash val="solid"/>
              <a:round/>
              <a:headEnd/>
              <a:tailEnd/>
            </a:ln>
          </p:spPr>
          <p:txBody>
            <a:bodyPr/>
            <a:lstStyle/>
            <a:p>
              <a:pPr defTabSz="543689">
                <a:defRPr/>
              </a:pPr>
              <a:endParaRPr lang="zh-CN" altLang="en-US" sz="3201"/>
            </a:p>
          </p:txBody>
        </p:sp>
        <p:sp>
          <p:nvSpPr>
            <p:cNvPr id="486" name="Freeform 201"/>
            <p:cNvSpPr>
              <a:spLocks/>
            </p:cNvSpPr>
            <p:nvPr/>
          </p:nvSpPr>
          <p:spPr bwMode="auto">
            <a:xfrm>
              <a:off x="4156076" y="1128714"/>
              <a:ext cx="4763" cy="3175"/>
            </a:xfrm>
            <a:custGeom>
              <a:avLst/>
              <a:gdLst>
                <a:gd name="T0" fmla="*/ 5 w 5"/>
                <a:gd name="T1" fmla="*/ 0 h 4"/>
                <a:gd name="T2" fmla="*/ 5 w 5"/>
                <a:gd name="T3" fmla="*/ 0 h 4"/>
                <a:gd name="T4" fmla="*/ 0 w 5"/>
                <a:gd name="T5" fmla="*/ 0 h 4"/>
                <a:gd name="T6" fmla="*/ 0 w 5"/>
                <a:gd name="T7" fmla="*/ 4 h 4"/>
                <a:gd name="T8" fmla="*/ 5 w 5"/>
                <a:gd name="T9" fmla="*/ 4 h 4"/>
                <a:gd name="T10" fmla="*/ 5 w 5"/>
                <a:gd name="T11" fmla="*/ 0 h 4"/>
              </a:gdLst>
              <a:ahLst/>
              <a:cxnLst>
                <a:cxn ang="0">
                  <a:pos x="T0" y="T1"/>
                </a:cxn>
                <a:cxn ang="0">
                  <a:pos x="T2" y="T3"/>
                </a:cxn>
                <a:cxn ang="0">
                  <a:pos x="T4" y="T5"/>
                </a:cxn>
                <a:cxn ang="0">
                  <a:pos x="T6" y="T7"/>
                </a:cxn>
                <a:cxn ang="0">
                  <a:pos x="T8" y="T9"/>
                </a:cxn>
                <a:cxn ang="0">
                  <a:pos x="T10" y="T11"/>
                </a:cxn>
              </a:cxnLst>
              <a:rect l="0" t="0" r="r" b="b"/>
              <a:pathLst>
                <a:path w="5" h="4">
                  <a:moveTo>
                    <a:pt x="5" y="0"/>
                  </a:moveTo>
                  <a:lnTo>
                    <a:pt x="5" y="0"/>
                  </a:lnTo>
                  <a:lnTo>
                    <a:pt x="0" y="0"/>
                  </a:lnTo>
                  <a:lnTo>
                    <a:pt x="0" y="4"/>
                  </a:lnTo>
                  <a:lnTo>
                    <a:pt x="5" y="4"/>
                  </a:lnTo>
                  <a:lnTo>
                    <a:pt x="5" y="0"/>
                  </a:lnTo>
                  <a:close/>
                </a:path>
              </a:pathLst>
            </a:custGeom>
            <a:grpFill/>
            <a:ln w="0">
              <a:noFill/>
              <a:prstDash val="solid"/>
              <a:round/>
              <a:headEnd/>
              <a:tailEnd/>
            </a:ln>
          </p:spPr>
          <p:txBody>
            <a:bodyPr/>
            <a:lstStyle/>
            <a:p>
              <a:pPr defTabSz="543689">
                <a:defRPr/>
              </a:pPr>
              <a:endParaRPr lang="zh-CN" altLang="en-US" sz="3201"/>
            </a:p>
          </p:txBody>
        </p:sp>
        <p:sp>
          <p:nvSpPr>
            <p:cNvPr id="487" name="Freeform 202"/>
            <p:cNvSpPr>
              <a:spLocks/>
            </p:cNvSpPr>
            <p:nvPr/>
          </p:nvSpPr>
          <p:spPr bwMode="auto">
            <a:xfrm>
              <a:off x="4156076" y="1133476"/>
              <a:ext cx="4763" cy="3175"/>
            </a:xfrm>
            <a:custGeom>
              <a:avLst/>
              <a:gdLst>
                <a:gd name="T0" fmla="*/ 5 w 5"/>
                <a:gd name="T1" fmla="*/ 0 h 4"/>
                <a:gd name="T2" fmla="*/ 5 w 5"/>
                <a:gd name="T3" fmla="*/ 0 h 4"/>
                <a:gd name="T4" fmla="*/ 0 w 5"/>
                <a:gd name="T5" fmla="*/ 0 h 4"/>
                <a:gd name="T6" fmla="*/ 0 w 5"/>
                <a:gd name="T7" fmla="*/ 4 h 4"/>
                <a:gd name="T8" fmla="*/ 5 w 5"/>
                <a:gd name="T9" fmla="*/ 4 h 4"/>
                <a:gd name="T10" fmla="*/ 5 w 5"/>
                <a:gd name="T11" fmla="*/ 0 h 4"/>
              </a:gdLst>
              <a:ahLst/>
              <a:cxnLst>
                <a:cxn ang="0">
                  <a:pos x="T0" y="T1"/>
                </a:cxn>
                <a:cxn ang="0">
                  <a:pos x="T2" y="T3"/>
                </a:cxn>
                <a:cxn ang="0">
                  <a:pos x="T4" y="T5"/>
                </a:cxn>
                <a:cxn ang="0">
                  <a:pos x="T6" y="T7"/>
                </a:cxn>
                <a:cxn ang="0">
                  <a:pos x="T8" y="T9"/>
                </a:cxn>
                <a:cxn ang="0">
                  <a:pos x="T10" y="T11"/>
                </a:cxn>
              </a:cxnLst>
              <a:rect l="0" t="0" r="r" b="b"/>
              <a:pathLst>
                <a:path w="5" h="4">
                  <a:moveTo>
                    <a:pt x="5" y="0"/>
                  </a:moveTo>
                  <a:lnTo>
                    <a:pt x="5" y="0"/>
                  </a:lnTo>
                  <a:lnTo>
                    <a:pt x="0" y="0"/>
                  </a:lnTo>
                  <a:lnTo>
                    <a:pt x="0" y="4"/>
                  </a:lnTo>
                  <a:lnTo>
                    <a:pt x="5" y="4"/>
                  </a:lnTo>
                  <a:lnTo>
                    <a:pt x="5" y="0"/>
                  </a:lnTo>
                  <a:close/>
                </a:path>
              </a:pathLst>
            </a:custGeom>
            <a:grpFill/>
            <a:ln w="0">
              <a:noFill/>
              <a:prstDash val="solid"/>
              <a:round/>
              <a:headEnd/>
              <a:tailEnd/>
            </a:ln>
          </p:spPr>
          <p:txBody>
            <a:bodyPr/>
            <a:lstStyle/>
            <a:p>
              <a:pPr defTabSz="543689">
                <a:defRPr/>
              </a:pPr>
              <a:endParaRPr lang="zh-CN" altLang="en-US" sz="3201"/>
            </a:p>
          </p:txBody>
        </p:sp>
        <p:sp>
          <p:nvSpPr>
            <p:cNvPr id="488" name="Freeform 203"/>
            <p:cNvSpPr>
              <a:spLocks noEditPoints="1"/>
            </p:cNvSpPr>
            <p:nvPr/>
          </p:nvSpPr>
          <p:spPr bwMode="auto">
            <a:xfrm>
              <a:off x="4013201" y="1119189"/>
              <a:ext cx="174625" cy="46038"/>
            </a:xfrm>
            <a:custGeom>
              <a:avLst/>
              <a:gdLst>
                <a:gd name="T0" fmla="*/ 198 w 204"/>
                <a:gd name="T1" fmla="*/ 25 h 53"/>
                <a:gd name="T2" fmla="*/ 198 w 204"/>
                <a:gd name="T3" fmla="*/ 25 h 53"/>
                <a:gd name="T4" fmla="*/ 110 w 204"/>
                <a:gd name="T5" fmla="*/ 25 h 53"/>
                <a:gd name="T6" fmla="*/ 110 w 204"/>
                <a:gd name="T7" fmla="*/ 22 h 53"/>
                <a:gd name="T8" fmla="*/ 164 w 204"/>
                <a:gd name="T9" fmla="*/ 22 h 53"/>
                <a:gd name="T10" fmla="*/ 164 w 204"/>
                <a:gd name="T11" fmla="*/ 3 h 53"/>
                <a:gd name="T12" fmla="*/ 198 w 204"/>
                <a:gd name="T13" fmla="*/ 3 h 53"/>
                <a:gd name="T14" fmla="*/ 198 w 204"/>
                <a:gd name="T15" fmla="*/ 25 h 53"/>
                <a:gd name="T16" fmla="*/ 198 w 204"/>
                <a:gd name="T17" fmla="*/ 50 h 53"/>
                <a:gd name="T18" fmla="*/ 198 w 204"/>
                <a:gd name="T19" fmla="*/ 50 h 53"/>
                <a:gd name="T20" fmla="*/ 110 w 204"/>
                <a:gd name="T21" fmla="*/ 50 h 53"/>
                <a:gd name="T22" fmla="*/ 110 w 204"/>
                <a:gd name="T23" fmla="*/ 47 h 53"/>
                <a:gd name="T24" fmla="*/ 164 w 204"/>
                <a:gd name="T25" fmla="*/ 47 h 53"/>
                <a:gd name="T26" fmla="*/ 164 w 204"/>
                <a:gd name="T27" fmla="*/ 28 h 53"/>
                <a:gd name="T28" fmla="*/ 198 w 204"/>
                <a:gd name="T29" fmla="*/ 28 h 53"/>
                <a:gd name="T30" fmla="*/ 198 w 204"/>
                <a:gd name="T31" fmla="*/ 50 h 53"/>
                <a:gd name="T32" fmla="*/ 0 w 204"/>
                <a:gd name="T33" fmla="*/ 53 h 53"/>
                <a:gd name="T34" fmla="*/ 0 w 204"/>
                <a:gd name="T35" fmla="*/ 53 h 53"/>
                <a:gd name="T36" fmla="*/ 204 w 204"/>
                <a:gd name="T37" fmla="*/ 53 h 53"/>
                <a:gd name="T38" fmla="*/ 204 w 204"/>
                <a:gd name="T39" fmla="*/ 0 h 53"/>
                <a:gd name="T40" fmla="*/ 0 w 204"/>
                <a:gd name="T41" fmla="*/ 0 h 53"/>
                <a:gd name="T42" fmla="*/ 0 w 204"/>
                <a:gd name="T43" fmla="*/ 5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04" h="53">
                  <a:moveTo>
                    <a:pt x="198" y="25"/>
                  </a:moveTo>
                  <a:lnTo>
                    <a:pt x="198" y="25"/>
                  </a:lnTo>
                  <a:lnTo>
                    <a:pt x="110" y="25"/>
                  </a:lnTo>
                  <a:lnTo>
                    <a:pt x="110" y="22"/>
                  </a:lnTo>
                  <a:lnTo>
                    <a:pt x="164" y="22"/>
                  </a:lnTo>
                  <a:lnTo>
                    <a:pt x="164" y="3"/>
                  </a:lnTo>
                  <a:lnTo>
                    <a:pt x="198" y="3"/>
                  </a:lnTo>
                  <a:lnTo>
                    <a:pt x="198" y="25"/>
                  </a:lnTo>
                  <a:close/>
                  <a:moveTo>
                    <a:pt x="198" y="50"/>
                  </a:moveTo>
                  <a:lnTo>
                    <a:pt x="198" y="50"/>
                  </a:lnTo>
                  <a:lnTo>
                    <a:pt x="110" y="50"/>
                  </a:lnTo>
                  <a:lnTo>
                    <a:pt x="110" y="47"/>
                  </a:lnTo>
                  <a:lnTo>
                    <a:pt x="164" y="47"/>
                  </a:lnTo>
                  <a:lnTo>
                    <a:pt x="164" y="28"/>
                  </a:lnTo>
                  <a:lnTo>
                    <a:pt x="198" y="28"/>
                  </a:lnTo>
                  <a:lnTo>
                    <a:pt x="198" y="50"/>
                  </a:lnTo>
                  <a:close/>
                  <a:moveTo>
                    <a:pt x="0" y="53"/>
                  </a:moveTo>
                  <a:lnTo>
                    <a:pt x="0" y="53"/>
                  </a:lnTo>
                  <a:lnTo>
                    <a:pt x="204" y="53"/>
                  </a:lnTo>
                  <a:lnTo>
                    <a:pt x="204" y="0"/>
                  </a:lnTo>
                  <a:lnTo>
                    <a:pt x="0" y="0"/>
                  </a:lnTo>
                  <a:lnTo>
                    <a:pt x="0" y="53"/>
                  </a:lnTo>
                  <a:close/>
                </a:path>
              </a:pathLst>
            </a:custGeom>
            <a:grpFill/>
            <a:ln w="0">
              <a:noFill/>
              <a:prstDash val="solid"/>
              <a:round/>
              <a:headEnd/>
              <a:tailEnd/>
            </a:ln>
          </p:spPr>
          <p:txBody>
            <a:bodyPr/>
            <a:lstStyle/>
            <a:p>
              <a:pPr defTabSz="543689">
                <a:defRPr/>
              </a:pPr>
              <a:endParaRPr lang="zh-CN" altLang="en-US" sz="3201"/>
            </a:p>
          </p:txBody>
        </p:sp>
      </p:grpSp>
      <p:pic>
        <p:nvPicPr>
          <p:cNvPr id="13" name="图片 12"/>
          <p:cNvPicPr>
            <a:picLocks noChangeAspect="1"/>
          </p:cNvPicPr>
          <p:nvPr/>
        </p:nvPicPr>
        <p:blipFill rotWithShape="1">
          <a:blip r:embed="rId6" cstate="print">
            <a:extLst>
              <a:ext uri="{28A0092B-C50C-407E-A947-70E740481C1C}">
                <a14:useLocalDpi xmlns:a14="http://schemas.microsoft.com/office/drawing/2010/main" val="0"/>
              </a:ext>
            </a:extLst>
          </a:blip>
          <a:srcRect l="24072" t="32766" r="24609" b="32689"/>
          <a:stretch/>
        </p:blipFill>
        <p:spPr>
          <a:xfrm>
            <a:off x="10172324" y="2371983"/>
            <a:ext cx="974941" cy="369152"/>
          </a:xfrm>
          <a:prstGeom prst="rect">
            <a:avLst/>
          </a:prstGeom>
        </p:spPr>
      </p:pic>
      <p:grpSp>
        <p:nvGrpSpPr>
          <p:cNvPr id="489" name="组合 18396"/>
          <p:cNvGrpSpPr/>
          <p:nvPr/>
        </p:nvGrpSpPr>
        <p:grpSpPr>
          <a:xfrm>
            <a:off x="4855309" y="1661635"/>
            <a:ext cx="568487" cy="814076"/>
            <a:chOff x="1463676" y="588963"/>
            <a:chExt cx="274638" cy="638175"/>
          </a:xfrm>
          <a:solidFill>
            <a:srgbClr val="3C3C3B"/>
          </a:solidFill>
        </p:grpSpPr>
        <p:sp>
          <p:nvSpPr>
            <p:cNvPr id="490" name="Freeform 356"/>
            <p:cNvSpPr>
              <a:spLocks noEditPoints="1"/>
            </p:cNvSpPr>
            <p:nvPr/>
          </p:nvSpPr>
          <p:spPr bwMode="auto">
            <a:xfrm>
              <a:off x="1463676" y="595313"/>
              <a:ext cx="84138" cy="620713"/>
            </a:xfrm>
            <a:custGeom>
              <a:avLst/>
              <a:gdLst>
                <a:gd name="T0" fmla="*/ 24 w 99"/>
                <a:gd name="T1" fmla="*/ 645 h 729"/>
                <a:gd name="T2" fmla="*/ 24 w 99"/>
                <a:gd name="T3" fmla="*/ 645 h 729"/>
                <a:gd name="T4" fmla="*/ 74 w 99"/>
                <a:gd name="T5" fmla="*/ 689 h 729"/>
                <a:gd name="T6" fmla="*/ 74 w 99"/>
                <a:gd name="T7" fmla="*/ 46 h 729"/>
                <a:gd name="T8" fmla="*/ 24 w 99"/>
                <a:gd name="T9" fmla="*/ 102 h 729"/>
                <a:gd name="T10" fmla="*/ 24 w 99"/>
                <a:gd name="T11" fmla="*/ 645 h 729"/>
                <a:gd name="T12" fmla="*/ 86 w 99"/>
                <a:gd name="T13" fmla="*/ 729 h 729"/>
                <a:gd name="T14" fmla="*/ 86 w 99"/>
                <a:gd name="T15" fmla="*/ 729 h 729"/>
                <a:gd name="T16" fmla="*/ 78 w 99"/>
                <a:gd name="T17" fmla="*/ 726 h 729"/>
                <a:gd name="T18" fmla="*/ 4 w 99"/>
                <a:gd name="T19" fmla="*/ 659 h 729"/>
                <a:gd name="T20" fmla="*/ 0 w 99"/>
                <a:gd name="T21" fmla="*/ 650 h 729"/>
                <a:gd name="T22" fmla="*/ 0 w 99"/>
                <a:gd name="T23" fmla="*/ 97 h 729"/>
                <a:gd name="T24" fmla="*/ 3 w 99"/>
                <a:gd name="T25" fmla="*/ 89 h 729"/>
                <a:gd name="T26" fmla="*/ 77 w 99"/>
                <a:gd name="T27" fmla="*/ 5 h 729"/>
                <a:gd name="T28" fmla="*/ 91 w 99"/>
                <a:gd name="T29" fmla="*/ 2 h 729"/>
                <a:gd name="T30" fmla="*/ 99 w 99"/>
                <a:gd name="T31" fmla="*/ 13 h 729"/>
                <a:gd name="T32" fmla="*/ 99 w 99"/>
                <a:gd name="T33" fmla="*/ 717 h 729"/>
                <a:gd name="T34" fmla="*/ 91 w 99"/>
                <a:gd name="T35" fmla="*/ 728 h 729"/>
                <a:gd name="T36" fmla="*/ 86 w 99"/>
                <a:gd name="T37" fmla="*/ 729 h 7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9" h="729">
                  <a:moveTo>
                    <a:pt x="24" y="645"/>
                  </a:moveTo>
                  <a:lnTo>
                    <a:pt x="24" y="645"/>
                  </a:lnTo>
                  <a:lnTo>
                    <a:pt x="74" y="689"/>
                  </a:lnTo>
                  <a:lnTo>
                    <a:pt x="74" y="46"/>
                  </a:lnTo>
                  <a:lnTo>
                    <a:pt x="24" y="102"/>
                  </a:lnTo>
                  <a:lnTo>
                    <a:pt x="24" y="645"/>
                  </a:lnTo>
                  <a:close/>
                  <a:moveTo>
                    <a:pt x="86" y="729"/>
                  </a:moveTo>
                  <a:lnTo>
                    <a:pt x="86" y="729"/>
                  </a:lnTo>
                  <a:cubicBezTo>
                    <a:pt x="83" y="729"/>
                    <a:pt x="80" y="728"/>
                    <a:pt x="78" y="726"/>
                  </a:cubicBezTo>
                  <a:lnTo>
                    <a:pt x="4" y="659"/>
                  </a:lnTo>
                  <a:cubicBezTo>
                    <a:pt x="1" y="657"/>
                    <a:pt x="0" y="654"/>
                    <a:pt x="0" y="650"/>
                  </a:cubicBezTo>
                  <a:lnTo>
                    <a:pt x="0" y="97"/>
                  </a:lnTo>
                  <a:cubicBezTo>
                    <a:pt x="0" y="94"/>
                    <a:pt x="1" y="91"/>
                    <a:pt x="3" y="89"/>
                  </a:cubicBezTo>
                  <a:lnTo>
                    <a:pt x="77" y="5"/>
                  </a:lnTo>
                  <a:cubicBezTo>
                    <a:pt x="81" y="1"/>
                    <a:pt x="86" y="0"/>
                    <a:pt x="91" y="2"/>
                  </a:cubicBezTo>
                  <a:cubicBezTo>
                    <a:pt x="96" y="3"/>
                    <a:pt x="99" y="8"/>
                    <a:pt x="99" y="13"/>
                  </a:cubicBezTo>
                  <a:lnTo>
                    <a:pt x="99" y="717"/>
                  </a:lnTo>
                  <a:cubicBezTo>
                    <a:pt x="99" y="722"/>
                    <a:pt x="96" y="726"/>
                    <a:pt x="91" y="728"/>
                  </a:cubicBezTo>
                  <a:cubicBezTo>
                    <a:pt x="90" y="729"/>
                    <a:pt x="88" y="729"/>
                    <a:pt x="86" y="729"/>
                  </a:cubicBezTo>
                  <a:close/>
                </a:path>
              </a:pathLst>
            </a:custGeom>
            <a:grpFill/>
            <a:ln w="0">
              <a:noFill/>
              <a:prstDash val="solid"/>
              <a:round/>
              <a:headEnd/>
              <a:tailEnd/>
            </a:ln>
          </p:spPr>
          <p:txBody>
            <a:bodyPr/>
            <a:lstStyle/>
            <a:p>
              <a:pPr defTabSz="543689">
                <a:defRPr/>
              </a:pPr>
              <a:endParaRPr lang="zh-CN" altLang="en-US" sz="3201"/>
            </a:p>
          </p:txBody>
        </p:sp>
        <p:sp>
          <p:nvSpPr>
            <p:cNvPr id="491" name="Freeform 357"/>
            <p:cNvSpPr>
              <a:spLocks/>
            </p:cNvSpPr>
            <p:nvPr/>
          </p:nvSpPr>
          <p:spPr bwMode="auto">
            <a:xfrm>
              <a:off x="1525588" y="595313"/>
              <a:ext cx="71438" cy="620713"/>
            </a:xfrm>
            <a:custGeom>
              <a:avLst/>
              <a:gdLst>
                <a:gd name="T0" fmla="*/ 81 w 84"/>
                <a:gd name="T1" fmla="*/ 728 h 728"/>
                <a:gd name="T2" fmla="*/ 81 w 84"/>
                <a:gd name="T3" fmla="*/ 728 h 728"/>
                <a:gd name="T4" fmla="*/ 12 w 84"/>
                <a:gd name="T5" fmla="*/ 728 h 728"/>
                <a:gd name="T6" fmla="*/ 0 w 84"/>
                <a:gd name="T7" fmla="*/ 716 h 728"/>
                <a:gd name="T8" fmla="*/ 0 w 84"/>
                <a:gd name="T9" fmla="*/ 12 h 728"/>
                <a:gd name="T10" fmla="*/ 12 w 84"/>
                <a:gd name="T11" fmla="*/ 0 h 728"/>
                <a:gd name="T12" fmla="*/ 84 w 84"/>
                <a:gd name="T13" fmla="*/ 0 h 728"/>
                <a:gd name="T14" fmla="*/ 84 w 84"/>
                <a:gd name="T15" fmla="*/ 24 h 728"/>
                <a:gd name="T16" fmla="*/ 25 w 84"/>
                <a:gd name="T17" fmla="*/ 24 h 728"/>
                <a:gd name="T18" fmla="*/ 25 w 84"/>
                <a:gd name="T19" fmla="*/ 703 h 728"/>
                <a:gd name="T20" fmla="*/ 81 w 84"/>
                <a:gd name="T21" fmla="*/ 703 h 728"/>
                <a:gd name="T22" fmla="*/ 81 w 84"/>
                <a:gd name="T23" fmla="*/ 728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4" h="728">
                  <a:moveTo>
                    <a:pt x="81" y="728"/>
                  </a:moveTo>
                  <a:lnTo>
                    <a:pt x="81" y="728"/>
                  </a:lnTo>
                  <a:lnTo>
                    <a:pt x="12" y="728"/>
                  </a:lnTo>
                  <a:cubicBezTo>
                    <a:pt x="6" y="728"/>
                    <a:pt x="0" y="723"/>
                    <a:pt x="0" y="716"/>
                  </a:cubicBezTo>
                  <a:lnTo>
                    <a:pt x="0" y="12"/>
                  </a:lnTo>
                  <a:cubicBezTo>
                    <a:pt x="0" y="5"/>
                    <a:pt x="6" y="0"/>
                    <a:pt x="12" y="0"/>
                  </a:cubicBezTo>
                  <a:lnTo>
                    <a:pt x="84" y="0"/>
                  </a:lnTo>
                  <a:lnTo>
                    <a:pt x="84" y="24"/>
                  </a:lnTo>
                  <a:lnTo>
                    <a:pt x="25" y="24"/>
                  </a:lnTo>
                  <a:lnTo>
                    <a:pt x="25" y="703"/>
                  </a:lnTo>
                  <a:lnTo>
                    <a:pt x="81" y="703"/>
                  </a:lnTo>
                  <a:lnTo>
                    <a:pt x="81" y="728"/>
                  </a:lnTo>
                  <a:close/>
                </a:path>
              </a:pathLst>
            </a:custGeom>
            <a:grpFill/>
            <a:ln w="0">
              <a:noFill/>
              <a:prstDash val="solid"/>
              <a:round/>
              <a:headEnd/>
              <a:tailEnd/>
            </a:ln>
          </p:spPr>
          <p:txBody>
            <a:bodyPr/>
            <a:lstStyle/>
            <a:p>
              <a:pPr defTabSz="543689">
                <a:defRPr/>
              </a:pPr>
              <a:endParaRPr lang="zh-CN" altLang="en-US" sz="3201"/>
            </a:p>
          </p:txBody>
        </p:sp>
        <p:sp>
          <p:nvSpPr>
            <p:cNvPr id="492" name="Freeform 358"/>
            <p:cNvSpPr>
              <a:spLocks/>
            </p:cNvSpPr>
            <p:nvPr/>
          </p:nvSpPr>
          <p:spPr bwMode="auto">
            <a:xfrm>
              <a:off x="1670051" y="595313"/>
              <a:ext cx="68263" cy="620713"/>
            </a:xfrm>
            <a:custGeom>
              <a:avLst/>
              <a:gdLst>
                <a:gd name="T0" fmla="*/ 68 w 81"/>
                <a:gd name="T1" fmla="*/ 728 h 728"/>
                <a:gd name="T2" fmla="*/ 68 w 81"/>
                <a:gd name="T3" fmla="*/ 728 h 728"/>
                <a:gd name="T4" fmla="*/ 5 w 81"/>
                <a:gd name="T5" fmla="*/ 728 h 728"/>
                <a:gd name="T6" fmla="*/ 5 w 81"/>
                <a:gd name="T7" fmla="*/ 703 h 728"/>
                <a:gd name="T8" fmla="*/ 56 w 81"/>
                <a:gd name="T9" fmla="*/ 703 h 728"/>
                <a:gd name="T10" fmla="*/ 56 w 81"/>
                <a:gd name="T11" fmla="*/ 24 h 728"/>
                <a:gd name="T12" fmla="*/ 0 w 81"/>
                <a:gd name="T13" fmla="*/ 24 h 728"/>
                <a:gd name="T14" fmla="*/ 0 w 81"/>
                <a:gd name="T15" fmla="*/ 0 h 728"/>
                <a:gd name="T16" fmla="*/ 68 w 81"/>
                <a:gd name="T17" fmla="*/ 0 h 728"/>
                <a:gd name="T18" fmla="*/ 81 w 81"/>
                <a:gd name="T19" fmla="*/ 12 h 728"/>
                <a:gd name="T20" fmla="*/ 81 w 81"/>
                <a:gd name="T21" fmla="*/ 716 h 728"/>
                <a:gd name="T22" fmla="*/ 68 w 81"/>
                <a:gd name="T23" fmla="*/ 728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1" h="728">
                  <a:moveTo>
                    <a:pt x="68" y="728"/>
                  </a:moveTo>
                  <a:lnTo>
                    <a:pt x="68" y="728"/>
                  </a:lnTo>
                  <a:lnTo>
                    <a:pt x="5" y="728"/>
                  </a:lnTo>
                  <a:lnTo>
                    <a:pt x="5" y="703"/>
                  </a:lnTo>
                  <a:lnTo>
                    <a:pt x="56" y="703"/>
                  </a:lnTo>
                  <a:lnTo>
                    <a:pt x="56" y="24"/>
                  </a:lnTo>
                  <a:lnTo>
                    <a:pt x="0" y="24"/>
                  </a:lnTo>
                  <a:lnTo>
                    <a:pt x="0" y="0"/>
                  </a:lnTo>
                  <a:lnTo>
                    <a:pt x="68" y="0"/>
                  </a:lnTo>
                  <a:cubicBezTo>
                    <a:pt x="75" y="0"/>
                    <a:pt x="81" y="5"/>
                    <a:pt x="81" y="12"/>
                  </a:cubicBezTo>
                  <a:lnTo>
                    <a:pt x="81" y="716"/>
                  </a:lnTo>
                  <a:cubicBezTo>
                    <a:pt x="81" y="723"/>
                    <a:pt x="75" y="728"/>
                    <a:pt x="68" y="728"/>
                  </a:cubicBezTo>
                  <a:close/>
                </a:path>
              </a:pathLst>
            </a:custGeom>
            <a:grpFill/>
            <a:ln w="0">
              <a:noFill/>
              <a:prstDash val="solid"/>
              <a:round/>
              <a:headEnd/>
              <a:tailEnd/>
            </a:ln>
          </p:spPr>
          <p:txBody>
            <a:bodyPr/>
            <a:lstStyle/>
            <a:p>
              <a:pPr defTabSz="543689">
                <a:defRPr/>
              </a:pPr>
              <a:endParaRPr lang="zh-CN" altLang="en-US" sz="3201"/>
            </a:p>
          </p:txBody>
        </p:sp>
        <p:sp>
          <p:nvSpPr>
            <p:cNvPr id="493" name="Freeform 359"/>
            <p:cNvSpPr>
              <a:spLocks/>
            </p:cNvSpPr>
            <p:nvPr/>
          </p:nvSpPr>
          <p:spPr bwMode="auto">
            <a:xfrm>
              <a:off x="1525588" y="1204913"/>
              <a:ext cx="22225" cy="20638"/>
            </a:xfrm>
            <a:custGeom>
              <a:avLst/>
              <a:gdLst>
                <a:gd name="T0" fmla="*/ 25 w 25"/>
                <a:gd name="T1" fmla="*/ 24 h 24"/>
                <a:gd name="T2" fmla="*/ 25 w 25"/>
                <a:gd name="T3" fmla="*/ 24 h 24"/>
                <a:gd name="T4" fmla="*/ 0 w 25"/>
                <a:gd name="T5" fmla="*/ 24 h 24"/>
                <a:gd name="T6" fmla="*/ 0 w 25"/>
                <a:gd name="T7" fmla="*/ 0 h 24"/>
                <a:gd name="T8" fmla="*/ 25 w 25"/>
                <a:gd name="T9" fmla="*/ 0 h 24"/>
                <a:gd name="T10" fmla="*/ 25 w 25"/>
                <a:gd name="T11" fmla="*/ 24 h 24"/>
              </a:gdLst>
              <a:ahLst/>
              <a:cxnLst>
                <a:cxn ang="0">
                  <a:pos x="T0" y="T1"/>
                </a:cxn>
                <a:cxn ang="0">
                  <a:pos x="T2" y="T3"/>
                </a:cxn>
                <a:cxn ang="0">
                  <a:pos x="T4" y="T5"/>
                </a:cxn>
                <a:cxn ang="0">
                  <a:pos x="T6" y="T7"/>
                </a:cxn>
                <a:cxn ang="0">
                  <a:pos x="T8" y="T9"/>
                </a:cxn>
                <a:cxn ang="0">
                  <a:pos x="T10" y="T11"/>
                </a:cxn>
              </a:cxnLst>
              <a:rect l="0" t="0" r="r" b="b"/>
              <a:pathLst>
                <a:path w="25" h="24">
                  <a:moveTo>
                    <a:pt x="25" y="24"/>
                  </a:moveTo>
                  <a:lnTo>
                    <a:pt x="25" y="24"/>
                  </a:lnTo>
                  <a:lnTo>
                    <a:pt x="0" y="24"/>
                  </a:lnTo>
                  <a:lnTo>
                    <a:pt x="0" y="0"/>
                  </a:lnTo>
                  <a:lnTo>
                    <a:pt x="25" y="0"/>
                  </a:lnTo>
                  <a:lnTo>
                    <a:pt x="25" y="24"/>
                  </a:lnTo>
                  <a:close/>
                </a:path>
              </a:pathLst>
            </a:custGeom>
            <a:grpFill/>
            <a:ln w="0">
              <a:noFill/>
              <a:prstDash val="solid"/>
              <a:round/>
              <a:headEnd/>
              <a:tailEnd/>
            </a:ln>
          </p:spPr>
          <p:txBody>
            <a:bodyPr/>
            <a:lstStyle/>
            <a:p>
              <a:pPr defTabSz="543689">
                <a:defRPr/>
              </a:pPr>
              <a:endParaRPr lang="zh-CN" altLang="en-US" sz="3201"/>
            </a:p>
          </p:txBody>
        </p:sp>
        <p:sp>
          <p:nvSpPr>
            <p:cNvPr id="494" name="Freeform 360"/>
            <p:cNvSpPr>
              <a:spLocks/>
            </p:cNvSpPr>
            <p:nvPr/>
          </p:nvSpPr>
          <p:spPr bwMode="auto">
            <a:xfrm>
              <a:off x="1717676" y="1204913"/>
              <a:ext cx="20638" cy="20638"/>
            </a:xfrm>
            <a:custGeom>
              <a:avLst/>
              <a:gdLst>
                <a:gd name="T0" fmla="*/ 25 w 25"/>
                <a:gd name="T1" fmla="*/ 24 h 24"/>
                <a:gd name="T2" fmla="*/ 25 w 25"/>
                <a:gd name="T3" fmla="*/ 24 h 24"/>
                <a:gd name="T4" fmla="*/ 0 w 25"/>
                <a:gd name="T5" fmla="*/ 24 h 24"/>
                <a:gd name="T6" fmla="*/ 0 w 25"/>
                <a:gd name="T7" fmla="*/ 0 h 24"/>
                <a:gd name="T8" fmla="*/ 25 w 25"/>
                <a:gd name="T9" fmla="*/ 0 h 24"/>
                <a:gd name="T10" fmla="*/ 25 w 25"/>
                <a:gd name="T11" fmla="*/ 24 h 24"/>
              </a:gdLst>
              <a:ahLst/>
              <a:cxnLst>
                <a:cxn ang="0">
                  <a:pos x="T0" y="T1"/>
                </a:cxn>
                <a:cxn ang="0">
                  <a:pos x="T2" y="T3"/>
                </a:cxn>
                <a:cxn ang="0">
                  <a:pos x="T4" y="T5"/>
                </a:cxn>
                <a:cxn ang="0">
                  <a:pos x="T6" y="T7"/>
                </a:cxn>
                <a:cxn ang="0">
                  <a:pos x="T8" y="T9"/>
                </a:cxn>
                <a:cxn ang="0">
                  <a:pos x="T10" y="T11"/>
                </a:cxn>
              </a:cxnLst>
              <a:rect l="0" t="0" r="r" b="b"/>
              <a:pathLst>
                <a:path w="25" h="24">
                  <a:moveTo>
                    <a:pt x="25" y="24"/>
                  </a:moveTo>
                  <a:lnTo>
                    <a:pt x="25" y="24"/>
                  </a:lnTo>
                  <a:lnTo>
                    <a:pt x="0" y="24"/>
                  </a:lnTo>
                  <a:lnTo>
                    <a:pt x="0" y="0"/>
                  </a:lnTo>
                  <a:lnTo>
                    <a:pt x="25" y="0"/>
                  </a:lnTo>
                  <a:lnTo>
                    <a:pt x="25" y="24"/>
                  </a:lnTo>
                  <a:close/>
                </a:path>
              </a:pathLst>
            </a:custGeom>
            <a:grpFill/>
            <a:ln w="0">
              <a:noFill/>
              <a:prstDash val="solid"/>
              <a:round/>
              <a:headEnd/>
              <a:tailEnd/>
            </a:ln>
          </p:spPr>
          <p:txBody>
            <a:bodyPr/>
            <a:lstStyle/>
            <a:p>
              <a:pPr defTabSz="543689">
                <a:defRPr/>
              </a:pPr>
              <a:endParaRPr lang="zh-CN" altLang="en-US" sz="3201"/>
            </a:p>
          </p:txBody>
        </p:sp>
        <p:sp>
          <p:nvSpPr>
            <p:cNvPr id="495" name="Freeform 361"/>
            <p:cNvSpPr>
              <a:spLocks/>
            </p:cNvSpPr>
            <p:nvPr/>
          </p:nvSpPr>
          <p:spPr bwMode="auto">
            <a:xfrm>
              <a:off x="1560513" y="606426"/>
              <a:ext cx="12700" cy="598488"/>
            </a:xfrm>
            <a:custGeom>
              <a:avLst/>
              <a:gdLst>
                <a:gd name="T0" fmla="*/ 15 w 15"/>
                <a:gd name="T1" fmla="*/ 704 h 704"/>
                <a:gd name="T2" fmla="*/ 15 w 15"/>
                <a:gd name="T3" fmla="*/ 704 h 704"/>
                <a:gd name="T4" fmla="*/ 0 w 15"/>
                <a:gd name="T5" fmla="*/ 704 h 704"/>
                <a:gd name="T6" fmla="*/ 0 w 15"/>
                <a:gd name="T7" fmla="*/ 0 h 704"/>
                <a:gd name="T8" fmla="*/ 15 w 15"/>
                <a:gd name="T9" fmla="*/ 0 h 704"/>
                <a:gd name="T10" fmla="*/ 15 w 15"/>
                <a:gd name="T11" fmla="*/ 704 h 704"/>
              </a:gdLst>
              <a:ahLst/>
              <a:cxnLst>
                <a:cxn ang="0">
                  <a:pos x="T0" y="T1"/>
                </a:cxn>
                <a:cxn ang="0">
                  <a:pos x="T2" y="T3"/>
                </a:cxn>
                <a:cxn ang="0">
                  <a:pos x="T4" y="T5"/>
                </a:cxn>
                <a:cxn ang="0">
                  <a:pos x="T6" y="T7"/>
                </a:cxn>
                <a:cxn ang="0">
                  <a:pos x="T8" y="T9"/>
                </a:cxn>
                <a:cxn ang="0">
                  <a:pos x="T10" y="T11"/>
                </a:cxn>
              </a:cxnLst>
              <a:rect l="0" t="0" r="r" b="b"/>
              <a:pathLst>
                <a:path w="15" h="704">
                  <a:moveTo>
                    <a:pt x="15" y="704"/>
                  </a:moveTo>
                  <a:lnTo>
                    <a:pt x="15" y="704"/>
                  </a:lnTo>
                  <a:lnTo>
                    <a:pt x="0" y="704"/>
                  </a:lnTo>
                  <a:lnTo>
                    <a:pt x="0" y="0"/>
                  </a:lnTo>
                  <a:lnTo>
                    <a:pt x="15" y="0"/>
                  </a:lnTo>
                  <a:lnTo>
                    <a:pt x="15" y="704"/>
                  </a:lnTo>
                  <a:close/>
                </a:path>
              </a:pathLst>
            </a:custGeom>
            <a:grpFill/>
            <a:ln w="0">
              <a:noFill/>
              <a:prstDash val="solid"/>
              <a:round/>
              <a:headEnd/>
              <a:tailEnd/>
            </a:ln>
          </p:spPr>
          <p:txBody>
            <a:bodyPr/>
            <a:lstStyle/>
            <a:p>
              <a:pPr defTabSz="543689">
                <a:defRPr/>
              </a:pPr>
              <a:endParaRPr lang="zh-CN" altLang="en-US" sz="3201"/>
            </a:p>
          </p:txBody>
        </p:sp>
        <p:sp>
          <p:nvSpPr>
            <p:cNvPr id="496" name="Freeform 362"/>
            <p:cNvSpPr>
              <a:spLocks/>
            </p:cNvSpPr>
            <p:nvPr/>
          </p:nvSpPr>
          <p:spPr bwMode="auto">
            <a:xfrm>
              <a:off x="1692276" y="606426"/>
              <a:ext cx="12700" cy="598488"/>
            </a:xfrm>
            <a:custGeom>
              <a:avLst/>
              <a:gdLst>
                <a:gd name="T0" fmla="*/ 15 w 15"/>
                <a:gd name="T1" fmla="*/ 704 h 704"/>
                <a:gd name="T2" fmla="*/ 15 w 15"/>
                <a:gd name="T3" fmla="*/ 704 h 704"/>
                <a:gd name="T4" fmla="*/ 0 w 15"/>
                <a:gd name="T5" fmla="*/ 704 h 704"/>
                <a:gd name="T6" fmla="*/ 0 w 15"/>
                <a:gd name="T7" fmla="*/ 0 h 704"/>
                <a:gd name="T8" fmla="*/ 15 w 15"/>
                <a:gd name="T9" fmla="*/ 0 h 704"/>
                <a:gd name="T10" fmla="*/ 15 w 15"/>
                <a:gd name="T11" fmla="*/ 704 h 704"/>
              </a:gdLst>
              <a:ahLst/>
              <a:cxnLst>
                <a:cxn ang="0">
                  <a:pos x="T0" y="T1"/>
                </a:cxn>
                <a:cxn ang="0">
                  <a:pos x="T2" y="T3"/>
                </a:cxn>
                <a:cxn ang="0">
                  <a:pos x="T4" y="T5"/>
                </a:cxn>
                <a:cxn ang="0">
                  <a:pos x="T6" y="T7"/>
                </a:cxn>
                <a:cxn ang="0">
                  <a:pos x="T8" y="T9"/>
                </a:cxn>
                <a:cxn ang="0">
                  <a:pos x="T10" y="T11"/>
                </a:cxn>
              </a:cxnLst>
              <a:rect l="0" t="0" r="r" b="b"/>
              <a:pathLst>
                <a:path w="15" h="704">
                  <a:moveTo>
                    <a:pt x="15" y="704"/>
                  </a:moveTo>
                  <a:lnTo>
                    <a:pt x="15" y="704"/>
                  </a:lnTo>
                  <a:lnTo>
                    <a:pt x="0" y="704"/>
                  </a:lnTo>
                  <a:lnTo>
                    <a:pt x="0" y="0"/>
                  </a:lnTo>
                  <a:lnTo>
                    <a:pt x="15" y="0"/>
                  </a:lnTo>
                  <a:lnTo>
                    <a:pt x="15" y="704"/>
                  </a:lnTo>
                  <a:close/>
                </a:path>
              </a:pathLst>
            </a:custGeom>
            <a:grpFill/>
            <a:ln w="0">
              <a:noFill/>
              <a:prstDash val="solid"/>
              <a:round/>
              <a:headEnd/>
              <a:tailEnd/>
            </a:ln>
          </p:spPr>
          <p:txBody>
            <a:bodyPr/>
            <a:lstStyle/>
            <a:p>
              <a:pPr defTabSz="543689">
                <a:defRPr/>
              </a:pPr>
              <a:endParaRPr lang="zh-CN" altLang="en-US" sz="3201"/>
            </a:p>
          </p:txBody>
        </p:sp>
        <p:sp>
          <p:nvSpPr>
            <p:cNvPr id="497" name="Freeform 363"/>
            <p:cNvSpPr>
              <a:spLocks noEditPoints="1"/>
            </p:cNvSpPr>
            <p:nvPr/>
          </p:nvSpPr>
          <p:spPr bwMode="auto">
            <a:xfrm>
              <a:off x="1609726" y="704851"/>
              <a:ext cx="46038" cy="41275"/>
            </a:xfrm>
            <a:custGeom>
              <a:avLst/>
              <a:gdLst>
                <a:gd name="T0" fmla="*/ 9 w 53"/>
                <a:gd name="T1" fmla="*/ 37 h 47"/>
                <a:gd name="T2" fmla="*/ 9 w 53"/>
                <a:gd name="T3" fmla="*/ 37 h 47"/>
                <a:gd name="T4" fmla="*/ 43 w 53"/>
                <a:gd name="T5" fmla="*/ 37 h 47"/>
                <a:gd name="T6" fmla="*/ 43 w 53"/>
                <a:gd name="T7" fmla="*/ 10 h 47"/>
                <a:gd name="T8" fmla="*/ 9 w 53"/>
                <a:gd name="T9" fmla="*/ 10 h 47"/>
                <a:gd name="T10" fmla="*/ 9 w 53"/>
                <a:gd name="T11" fmla="*/ 37 h 47"/>
                <a:gd name="T12" fmla="*/ 47 w 53"/>
                <a:gd name="T13" fmla="*/ 47 h 47"/>
                <a:gd name="T14" fmla="*/ 47 w 53"/>
                <a:gd name="T15" fmla="*/ 47 h 47"/>
                <a:gd name="T16" fmla="*/ 6 w 53"/>
                <a:gd name="T17" fmla="*/ 47 h 47"/>
                <a:gd name="T18" fmla="*/ 0 w 53"/>
                <a:gd name="T19" fmla="*/ 40 h 47"/>
                <a:gd name="T20" fmla="*/ 0 w 53"/>
                <a:gd name="T21" fmla="*/ 6 h 47"/>
                <a:gd name="T22" fmla="*/ 6 w 53"/>
                <a:gd name="T23" fmla="*/ 0 h 47"/>
                <a:gd name="T24" fmla="*/ 47 w 53"/>
                <a:gd name="T25" fmla="*/ 0 h 47"/>
                <a:gd name="T26" fmla="*/ 53 w 53"/>
                <a:gd name="T27" fmla="*/ 6 h 47"/>
                <a:gd name="T28" fmla="*/ 53 w 53"/>
                <a:gd name="T29" fmla="*/ 40 h 47"/>
                <a:gd name="T30" fmla="*/ 47 w 53"/>
                <a:gd name="T31" fmla="*/ 4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3" h="47">
                  <a:moveTo>
                    <a:pt x="9" y="37"/>
                  </a:moveTo>
                  <a:lnTo>
                    <a:pt x="9" y="37"/>
                  </a:lnTo>
                  <a:lnTo>
                    <a:pt x="43" y="37"/>
                  </a:lnTo>
                  <a:lnTo>
                    <a:pt x="43" y="10"/>
                  </a:lnTo>
                  <a:lnTo>
                    <a:pt x="9" y="10"/>
                  </a:lnTo>
                  <a:lnTo>
                    <a:pt x="9" y="37"/>
                  </a:lnTo>
                  <a:close/>
                  <a:moveTo>
                    <a:pt x="47" y="47"/>
                  </a:moveTo>
                  <a:lnTo>
                    <a:pt x="47" y="47"/>
                  </a:lnTo>
                  <a:lnTo>
                    <a:pt x="6" y="47"/>
                  </a:lnTo>
                  <a:cubicBezTo>
                    <a:pt x="2" y="47"/>
                    <a:pt x="0" y="44"/>
                    <a:pt x="0" y="40"/>
                  </a:cubicBezTo>
                  <a:lnTo>
                    <a:pt x="0" y="6"/>
                  </a:lnTo>
                  <a:cubicBezTo>
                    <a:pt x="0" y="3"/>
                    <a:pt x="2" y="0"/>
                    <a:pt x="6" y="0"/>
                  </a:cubicBezTo>
                  <a:lnTo>
                    <a:pt x="47" y="0"/>
                  </a:lnTo>
                  <a:cubicBezTo>
                    <a:pt x="50" y="0"/>
                    <a:pt x="53" y="3"/>
                    <a:pt x="53" y="6"/>
                  </a:cubicBezTo>
                  <a:lnTo>
                    <a:pt x="53" y="40"/>
                  </a:lnTo>
                  <a:cubicBezTo>
                    <a:pt x="53" y="44"/>
                    <a:pt x="50" y="47"/>
                    <a:pt x="47" y="47"/>
                  </a:cubicBezTo>
                  <a:close/>
                </a:path>
              </a:pathLst>
            </a:custGeom>
            <a:grpFill/>
            <a:ln w="0">
              <a:noFill/>
              <a:prstDash val="solid"/>
              <a:round/>
              <a:headEnd/>
              <a:tailEnd/>
            </a:ln>
          </p:spPr>
          <p:txBody>
            <a:bodyPr/>
            <a:lstStyle/>
            <a:p>
              <a:pPr defTabSz="543689">
                <a:defRPr/>
              </a:pPr>
              <a:endParaRPr lang="zh-CN" altLang="en-US" sz="3201"/>
            </a:p>
          </p:txBody>
        </p:sp>
        <p:sp>
          <p:nvSpPr>
            <p:cNvPr id="498" name="Freeform 364"/>
            <p:cNvSpPr>
              <a:spLocks/>
            </p:cNvSpPr>
            <p:nvPr/>
          </p:nvSpPr>
          <p:spPr bwMode="auto">
            <a:xfrm>
              <a:off x="1625601" y="635001"/>
              <a:ext cx="4763" cy="4763"/>
            </a:xfrm>
            <a:custGeom>
              <a:avLst/>
              <a:gdLst>
                <a:gd name="T0" fmla="*/ 1 w 5"/>
                <a:gd name="T1" fmla="*/ 2 h 5"/>
                <a:gd name="T2" fmla="*/ 1 w 5"/>
                <a:gd name="T3" fmla="*/ 2 h 5"/>
                <a:gd name="T4" fmla="*/ 4 w 5"/>
                <a:gd name="T5" fmla="*/ 2 h 5"/>
                <a:gd name="T6" fmla="*/ 4 w 5"/>
                <a:gd name="T7" fmla="*/ 0 h 5"/>
                <a:gd name="T8" fmla="*/ 5 w 5"/>
                <a:gd name="T9" fmla="*/ 0 h 5"/>
                <a:gd name="T10" fmla="*/ 5 w 5"/>
                <a:gd name="T11" fmla="*/ 5 h 5"/>
                <a:gd name="T12" fmla="*/ 4 w 5"/>
                <a:gd name="T13" fmla="*/ 5 h 5"/>
                <a:gd name="T14" fmla="*/ 4 w 5"/>
                <a:gd name="T15" fmla="*/ 3 h 5"/>
                <a:gd name="T16" fmla="*/ 1 w 5"/>
                <a:gd name="T17" fmla="*/ 3 h 5"/>
                <a:gd name="T18" fmla="*/ 1 w 5"/>
                <a:gd name="T19" fmla="*/ 5 h 5"/>
                <a:gd name="T20" fmla="*/ 0 w 5"/>
                <a:gd name="T21" fmla="*/ 5 h 5"/>
                <a:gd name="T22" fmla="*/ 0 w 5"/>
                <a:gd name="T23" fmla="*/ 0 h 5"/>
                <a:gd name="T24" fmla="*/ 1 w 5"/>
                <a:gd name="T25" fmla="*/ 0 h 5"/>
                <a:gd name="T26" fmla="*/ 1 w 5"/>
                <a:gd name="T27"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 h="5">
                  <a:moveTo>
                    <a:pt x="1" y="2"/>
                  </a:moveTo>
                  <a:lnTo>
                    <a:pt x="1" y="2"/>
                  </a:lnTo>
                  <a:lnTo>
                    <a:pt x="4" y="2"/>
                  </a:lnTo>
                  <a:lnTo>
                    <a:pt x="4" y="0"/>
                  </a:lnTo>
                  <a:lnTo>
                    <a:pt x="5" y="0"/>
                  </a:lnTo>
                  <a:lnTo>
                    <a:pt x="5" y="5"/>
                  </a:lnTo>
                  <a:lnTo>
                    <a:pt x="4" y="5"/>
                  </a:lnTo>
                  <a:lnTo>
                    <a:pt x="4" y="3"/>
                  </a:lnTo>
                  <a:lnTo>
                    <a:pt x="1" y="3"/>
                  </a:lnTo>
                  <a:lnTo>
                    <a:pt x="1" y="5"/>
                  </a:lnTo>
                  <a:lnTo>
                    <a:pt x="0" y="5"/>
                  </a:lnTo>
                  <a:lnTo>
                    <a:pt x="0" y="0"/>
                  </a:lnTo>
                  <a:lnTo>
                    <a:pt x="1" y="0"/>
                  </a:lnTo>
                  <a:lnTo>
                    <a:pt x="1" y="2"/>
                  </a:lnTo>
                  <a:close/>
                </a:path>
              </a:pathLst>
            </a:custGeom>
            <a:grpFill/>
            <a:ln w="0">
              <a:noFill/>
              <a:prstDash val="solid"/>
              <a:round/>
              <a:headEnd/>
              <a:tailEnd/>
            </a:ln>
          </p:spPr>
          <p:txBody>
            <a:bodyPr/>
            <a:lstStyle/>
            <a:p>
              <a:pPr defTabSz="543689">
                <a:defRPr/>
              </a:pPr>
              <a:endParaRPr lang="zh-CN" altLang="en-US" sz="3201"/>
            </a:p>
          </p:txBody>
        </p:sp>
        <p:sp>
          <p:nvSpPr>
            <p:cNvPr id="499" name="Freeform 365"/>
            <p:cNvSpPr>
              <a:spLocks/>
            </p:cNvSpPr>
            <p:nvPr/>
          </p:nvSpPr>
          <p:spPr bwMode="auto">
            <a:xfrm>
              <a:off x="1630363" y="635001"/>
              <a:ext cx="4763" cy="4763"/>
            </a:xfrm>
            <a:custGeom>
              <a:avLst/>
              <a:gdLst>
                <a:gd name="T0" fmla="*/ 1 w 5"/>
                <a:gd name="T1" fmla="*/ 3 h 5"/>
                <a:gd name="T2" fmla="*/ 1 w 5"/>
                <a:gd name="T3" fmla="*/ 3 h 5"/>
                <a:gd name="T4" fmla="*/ 3 w 5"/>
                <a:gd name="T5" fmla="*/ 4 h 5"/>
                <a:gd name="T6" fmla="*/ 4 w 5"/>
                <a:gd name="T7" fmla="*/ 3 h 5"/>
                <a:gd name="T8" fmla="*/ 4 w 5"/>
                <a:gd name="T9" fmla="*/ 0 h 5"/>
                <a:gd name="T10" fmla="*/ 5 w 5"/>
                <a:gd name="T11" fmla="*/ 0 h 5"/>
                <a:gd name="T12" fmla="*/ 5 w 5"/>
                <a:gd name="T13" fmla="*/ 3 h 5"/>
                <a:gd name="T14" fmla="*/ 4 w 5"/>
                <a:gd name="T15" fmla="*/ 4 h 5"/>
                <a:gd name="T16" fmla="*/ 3 w 5"/>
                <a:gd name="T17" fmla="*/ 5 h 5"/>
                <a:gd name="T18" fmla="*/ 1 w 5"/>
                <a:gd name="T19" fmla="*/ 4 h 5"/>
                <a:gd name="T20" fmla="*/ 0 w 5"/>
                <a:gd name="T21" fmla="*/ 3 h 5"/>
                <a:gd name="T22" fmla="*/ 0 w 5"/>
                <a:gd name="T23" fmla="*/ 0 h 5"/>
                <a:gd name="T24" fmla="*/ 1 w 5"/>
                <a:gd name="T25" fmla="*/ 0 h 5"/>
                <a:gd name="T26" fmla="*/ 1 w 5"/>
                <a:gd name="T27" fmla="*/ 3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 h="5">
                  <a:moveTo>
                    <a:pt x="1" y="3"/>
                  </a:moveTo>
                  <a:lnTo>
                    <a:pt x="1" y="3"/>
                  </a:lnTo>
                  <a:cubicBezTo>
                    <a:pt x="1" y="4"/>
                    <a:pt x="2" y="4"/>
                    <a:pt x="3" y="4"/>
                  </a:cubicBezTo>
                  <a:cubicBezTo>
                    <a:pt x="3" y="4"/>
                    <a:pt x="4" y="4"/>
                    <a:pt x="4" y="3"/>
                  </a:cubicBezTo>
                  <a:lnTo>
                    <a:pt x="4" y="0"/>
                  </a:lnTo>
                  <a:lnTo>
                    <a:pt x="5" y="0"/>
                  </a:lnTo>
                  <a:lnTo>
                    <a:pt x="5" y="3"/>
                  </a:lnTo>
                  <a:cubicBezTo>
                    <a:pt x="5" y="3"/>
                    <a:pt x="5" y="4"/>
                    <a:pt x="4" y="4"/>
                  </a:cubicBezTo>
                  <a:cubicBezTo>
                    <a:pt x="4" y="5"/>
                    <a:pt x="3" y="5"/>
                    <a:pt x="3" y="5"/>
                  </a:cubicBezTo>
                  <a:cubicBezTo>
                    <a:pt x="2" y="5"/>
                    <a:pt x="1" y="5"/>
                    <a:pt x="1" y="4"/>
                  </a:cubicBezTo>
                  <a:cubicBezTo>
                    <a:pt x="1" y="4"/>
                    <a:pt x="0" y="3"/>
                    <a:pt x="0" y="3"/>
                  </a:cubicBezTo>
                  <a:lnTo>
                    <a:pt x="0" y="0"/>
                  </a:lnTo>
                  <a:lnTo>
                    <a:pt x="1" y="0"/>
                  </a:lnTo>
                  <a:lnTo>
                    <a:pt x="1" y="3"/>
                  </a:lnTo>
                  <a:close/>
                </a:path>
              </a:pathLst>
            </a:custGeom>
            <a:grpFill/>
            <a:ln w="0">
              <a:noFill/>
              <a:prstDash val="solid"/>
              <a:round/>
              <a:headEnd/>
              <a:tailEnd/>
            </a:ln>
          </p:spPr>
          <p:txBody>
            <a:bodyPr/>
            <a:lstStyle/>
            <a:p>
              <a:pPr defTabSz="543689">
                <a:defRPr/>
              </a:pPr>
              <a:endParaRPr lang="zh-CN" altLang="en-US" sz="3201"/>
            </a:p>
          </p:txBody>
        </p:sp>
        <p:sp>
          <p:nvSpPr>
            <p:cNvPr id="500" name="Freeform 366"/>
            <p:cNvSpPr>
              <a:spLocks noEditPoints="1"/>
            </p:cNvSpPr>
            <p:nvPr/>
          </p:nvSpPr>
          <p:spPr bwMode="auto">
            <a:xfrm>
              <a:off x="1635126" y="635001"/>
              <a:ext cx="3175" cy="4763"/>
            </a:xfrm>
            <a:custGeom>
              <a:avLst/>
              <a:gdLst>
                <a:gd name="T0" fmla="*/ 2 w 5"/>
                <a:gd name="T1" fmla="*/ 3 h 5"/>
                <a:gd name="T2" fmla="*/ 2 w 5"/>
                <a:gd name="T3" fmla="*/ 3 h 5"/>
                <a:gd name="T4" fmla="*/ 3 w 5"/>
                <a:gd name="T5" fmla="*/ 3 h 5"/>
                <a:gd name="T6" fmla="*/ 2 w 5"/>
                <a:gd name="T7" fmla="*/ 1 h 5"/>
                <a:gd name="T8" fmla="*/ 2 w 5"/>
                <a:gd name="T9" fmla="*/ 3 h 5"/>
                <a:gd name="T10" fmla="*/ 3 w 5"/>
                <a:gd name="T11" fmla="*/ 0 h 5"/>
                <a:gd name="T12" fmla="*/ 3 w 5"/>
                <a:gd name="T13" fmla="*/ 0 h 5"/>
                <a:gd name="T14" fmla="*/ 5 w 5"/>
                <a:gd name="T15" fmla="*/ 5 h 5"/>
                <a:gd name="T16" fmla="*/ 4 w 5"/>
                <a:gd name="T17" fmla="*/ 5 h 5"/>
                <a:gd name="T18" fmla="*/ 3 w 5"/>
                <a:gd name="T19" fmla="*/ 4 h 5"/>
                <a:gd name="T20" fmla="*/ 1 w 5"/>
                <a:gd name="T21" fmla="*/ 4 h 5"/>
                <a:gd name="T22" fmla="*/ 1 w 5"/>
                <a:gd name="T23" fmla="*/ 5 h 5"/>
                <a:gd name="T24" fmla="*/ 0 w 5"/>
                <a:gd name="T25" fmla="*/ 5 h 5"/>
                <a:gd name="T26" fmla="*/ 2 w 5"/>
                <a:gd name="T27" fmla="*/ 0 h 5"/>
                <a:gd name="T28" fmla="*/ 3 w 5"/>
                <a:gd name="T29"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 h="5">
                  <a:moveTo>
                    <a:pt x="2" y="3"/>
                  </a:moveTo>
                  <a:lnTo>
                    <a:pt x="2" y="3"/>
                  </a:lnTo>
                  <a:lnTo>
                    <a:pt x="3" y="3"/>
                  </a:lnTo>
                  <a:lnTo>
                    <a:pt x="2" y="1"/>
                  </a:lnTo>
                  <a:lnTo>
                    <a:pt x="2" y="3"/>
                  </a:lnTo>
                  <a:close/>
                  <a:moveTo>
                    <a:pt x="3" y="0"/>
                  </a:moveTo>
                  <a:lnTo>
                    <a:pt x="3" y="0"/>
                  </a:lnTo>
                  <a:lnTo>
                    <a:pt x="5" y="5"/>
                  </a:lnTo>
                  <a:lnTo>
                    <a:pt x="4" y="5"/>
                  </a:lnTo>
                  <a:lnTo>
                    <a:pt x="3" y="4"/>
                  </a:lnTo>
                  <a:lnTo>
                    <a:pt x="1" y="4"/>
                  </a:lnTo>
                  <a:lnTo>
                    <a:pt x="1" y="5"/>
                  </a:lnTo>
                  <a:lnTo>
                    <a:pt x="0" y="5"/>
                  </a:lnTo>
                  <a:lnTo>
                    <a:pt x="2" y="0"/>
                  </a:lnTo>
                  <a:lnTo>
                    <a:pt x="3" y="0"/>
                  </a:lnTo>
                  <a:close/>
                </a:path>
              </a:pathLst>
            </a:custGeom>
            <a:grpFill/>
            <a:ln w="0">
              <a:noFill/>
              <a:prstDash val="solid"/>
              <a:round/>
              <a:headEnd/>
              <a:tailEnd/>
            </a:ln>
          </p:spPr>
          <p:txBody>
            <a:bodyPr/>
            <a:lstStyle/>
            <a:p>
              <a:pPr defTabSz="543689">
                <a:defRPr/>
              </a:pPr>
              <a:endParaRPr lang="zh-CN" altLang="en-US" sz="3201"/>
            </a:p>
          </p:txBody>
        </p:sp>
        <p:sp>
          <p:nvSpPr>
            <p:cNvPr id="501" name="Freeform 367"/>
            <p:cNvSpPr>
              <a:spLocks/>
            </p:cNvSpPr>
            <p:nvPr/>
          </p:nvSpPr>
          <p:spPr bwMode="auto">
            <a:xfrm>
              <a:off x="1638301" y="635001"/>
              <a:ext cx="6350" cy="4763"/>
            </a:xfrm>
            <a:custGeom>
              <a:avLst/>
              <a:gdLst>
                <a:gd name="T0" fmla="*/ 2 w 8"/>
                <a:gd name="T1" fmla="*/ 0 h 5"/>
                <a:gd name="T2" fmla="*/ 2 w 8"/>
                <a:gd name="T3" fmla="*/ 0 h 5"/>
                <a:gd name="T4" fmla="*/ 3 w 8"/>
                <a:gd name="T5" fmla="*/ 4 h 5"/>
                <a:gd name="T6" fmla="*/ 4 w 8"/>
                <a:gd name="T7" fmla="*/ 0 h 5"/>
                <a:gd name="T8" fmla="*/ 5 w 8"/>
                <a:gd name="T9" fmla="*/ 0 h 5"/>
                <a:gd name="T10" fmla="*/ 6 w 8"/>
                <a:gd name="T11" fmla="*/ 4 h 5"/>
                <a:gd name="T12" fmla="*/ 7 w 8"/>
                <a:gd name="T13" fmla="*/ 0 h 5"/>
                <a:gd name="T14" fmla="*/ 8 w 8"/>
                <a:gd name="T15" fmla="*/ 0 h 5"/>
                <a:gd name="T16" fmla="*/ 6 w 8"/>
                <a:gd name="T17" fmla="*/ 5 h 5"/>
                <a:gd name="T18" fmla="*/ 5 w 8"/>
                <a:gd name="T19" fmla="*/ 5 h 5"/>
                <a:gd name="T20" fmla="*/ 4 w 8"/>
                <a:gd name="T21" fmla="*/ 1 h 5"/>
                <a:gd name="T22" fmla="*/ 3 w 8"/>
                <a:gd name="T23" fmla="*/ 5 h 5"/>
                <a:gd name="T24" fmla="*/ 2 w 8"/>
                <a:gd name="T25" fmla="*/ 5 h 5"/>
                <a:gd name="T26" fmla="*/ 0 w 8"/>
                <a:gd name="T27" fmla="*/ 0 h 5"/>
                <a:gd name="T28" fmla="*/ 2 w 8"/>
                <a:gd name="T29"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 h="5">
                  <a:moveTo>
                    <a:pt x="2" y="0"/>
                  </a:moveTo>
                  <a:lnTo>
                    <a:pt x="2" y="0"/>
                  </a:lnTo>
                  <a:lnTo>
                    <a:pt x="3" y="4"/>
                  </a:lnTo>
                  <a:lnTo>
                    <a:pt x="4" y="0"/>
                  </a:lnTo>
                  <a:lnTo>
                    <a:pt x="5" y="0"/>
                  </a:lnTo>
                  <a:lnTo>
                    <a:pt x="6" y="4"/>
                  </a:lnTo>
                  <a:lnTo>
                    <a:pt x="7" y="0"/>
                  </a:lnTo>
                  <a:lnTo>
                    <a:pt x="8" y="0"/>
                  </a:lnTo>
                  <a:lnTo>
                    <a:pt x="6" y="5"/>
                  </a:lnTo>
                  <a:lnTo>
                    <a:pt x="5" y="5"/>
                  </a:lnTo>
                  <a:lnTo>
                    <a:pt x="4" y="1"/>
                  </a:lnTo>
                  <a:lnTo>
                    <a:pt x="3" y="5"/>
                  </a:lnTo>
                  <a:lnTo>
                    <a:pt x="2" y="5"/>
                  </a:lnTo>
                  <a:lnTo>
                    <a:pt x="0" y="0"/>
                  </a:lnTo>
                  <a:lnTo>
                    <a:pt x="2" y="0"/>
                  </a:lnTo>
                  <a:close/>
                </a:path>
              </a:pathLst>
            </a:custGeom>
            <a:grpFill/>
            <a:ln w="0">
              <a:noFill/>
              <a:prstDash val="solid"/>
              <a:round/>
              <a:headEnd/>
              <a:tailEnd/>
            </a:ln>
          </p:spPr>
          <p:txBody>
            <a:bodyPr/>
            <a:lstStyle/>
            <a:p>
              <a:pPr defTabSz="543689">
                <a:defRPr/>
              </a:pPr>
              <a:endParaRPr lang="zh-CN" altLang="en-US" sz="3201"/>
            </a:p>
          </p:txBody>
        </p:sp>
        <p:sp>
          <p:nvSpPr>
            <p:cNvPr id="502" name="Freeform 368"/>
            <p:cNvSpPr>
              <a:spLocks/>
            </p:cNvSpPr>
            <p:nvPr/>
          </p:nvSpPr>
          <p:spPr bwMode="auto">
            <a:xfrm>
              <a:off x="1644651" y="635001"/>
              <a:ext cx="3175" cy="4763"/>
            </a:xfrm>
            <a:custGeom>
              <a:avLst/>
              <a:gdLst>
                <a:gd name="T0" fmla="*/ 1 w 4"/>
                <a:gd name="T1" fmla="*/ 2 h 5"/>
                <a:gd name="T2" fmla="*/ 1 w 4"/>
                <a:gd name="T3" fmla="*/ 2 h 5"/>
                <a:gd name="T4" fmla="*/ 4 w 4"/>
                <a:gd name="T5" fmla="*/ 2 h 5"/>
                <a:gd name="T6" fmla="*/ 4 w 4"/>
                <a:gd name="T7" fmla="*/ 3 h 5"/>
                <a:gd name="T8" fmla="*/ 1 w 4"/>
                <a:gd name="T9" fmla="*/ 3 h 5"/>
                <a:gd name="T10" fmla="*/ 2 w 4"/>
                <a:gd name="T11" fmla="*/ 4 h 5"/>
                <a:gd name="T12" fmla="*/ 4 w 4"/>
                <a:gd name="T13" fmla="*/ 4 h 5"/>
                <a:gd name="T14" fmla="*/ 4 w 4"/>
                <a:gd name="T15" fmla="*/ 5 h 5"/>
                <a:gd name="T16" fmla="*/ 2 w 4"/>
                <a:gd name="T17" fmla="*/ 5 h 5"/>
                <a:gd name="T18" fmla="*/ 1 w 4"/>
                <a:gd name="T19" fmla="*/ 4 h 5"/>
                <a:gd name="T20" fmla="*/ 0 w 4"/>
                <a:gd name="T21" fmla="*/ 3 h 5"/>
                <a:gd name="T22" fmla="*/ 2 w 4"/>
                <a:gd name="T23" fmla="*/ 0 h 5"/>
                <a:gd name="T24" fmla="*/ 4 w 4"/>
                <a:gd name="T25" fmla="*/ 0 h 5"/>
                <a:gd name="T26" fmla="*/ 4 w 4"/>
                <a:gd name="T27" fmla="*/ 1 h 5"/>
                <a:gd name="T28" fmla="*/ 2 w 4"/>
                <a:gd name="T29" fmla="*/ 1 h 5"/>
                <a:gd name="T30" fmla="*/ 1 w 4"/>
                <a:gd name="T31"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 h="5">
                  <a:moveTo>
                    <a:pt x="1" y="2"/>
                  </a:moveTo>
                  <a:lnTo>
                    <a:pt x="1" y="2"/>
                  </a:lnTo>
                  <a:lnTo>
                    <a:pt x="4" y="2"/>
                  </a:lnTo>
                  <a:lnTo>
                    <a:pt x="4" y="3"/>
                  </a:lnTo>
                  <a:lnTo>
                    <a:pt x="1" y="3"/>
                  </a:lnTo>
                  <a:cubicBezTo>
                    <a:pt x="1" y="4"/>
                    <a:pt x="2" y="4"/>
                    <a:pt x="2" y="4"/>
                  </a:cubicBezTo>
                  <a:lnTo>
                    <a:pt x="4" y="4"/>
                  </a:lnTo>
                  <a:lnTo>
                    <a:pt x="4" y="5"/>
                  </a:lnTo>
                  <a:lnTo>
                    <a:pt x="2" y="5"/>
                  </a:lnTo>
                  <a:cubicBezTo>
                    <a:pt x="2" y="5"/>
                    <a:pt x="1" y="5"/>
                    <a:pt x="1" y="4"/>
                  </a:cubicBezTo>
                  <a:cubicBezTo>
                    <a:pt x="0" y="4"/>
                    <a:pt x="0" y="3"/>
                    <a:pt x="0" y="3"/>
                  </a:cubicBezTo>
                  <a:cubicBezTo>
                    <a:pt x="0" y="1"/>
                    <a:pt x="1" y="0"/>
                    <a:pt x="2" y="0"/>
                  </a:cubicBezTo>
                  <a:lnTo>
                    <a:pt x="4" y="0"/>
                  </a:lnTo>
                  <a:lnTo>
                    <a:pt x="4" y="1"/>
                  </a:lnTo>
                  <a:lnTo>
                    <a:pt x="2" y="1"/>
                  </a:lnTo>
                  <a:cubicBezTo>
                    <a:pt x="2" y="1"/>
                    <a:pt x="1" y="1"/>
                    <a:pt x="1" y="2"/>
                  </a:cubicBezTo>
                  <a:close/>
                </a:path>
              </a:pathLst>
            </a:custGeom>
            <a:grpFill/>
            <a:ln w="0">
              <a:noFill/>
              <a:prstDash val="solid"/>
              <a:round/>
              <a:headEnd/>
              <a:tailEnd/>
            </a:ln>
          </p:spPr>
          <p:txBody>
            <a:bodyPr/>
            <a:lstStyle/>
            <a:p>
              <a:pPr defTabSz="543689">
                <a:defRPr/>
              </a:pPr>
              <a:endParaRPr lang="zh-CN" altLang="en-US" sz="3201"/>
            </a:p>
          </p:txBody>
        </p:sp>
        <p:sp>
          <p:nvSpPr>
            <p:cNvPr id="503" name="Freeform 369"/>
            <p:cNvSpPr>
              <a:spLocks/>
            </p:cNvSpPr>
            <p:nvPr/>
          </p:nvSpPr>
          <p:spPr bwMode="auto">
            <a:xfrm>
              <a:off x="1649413" y="635001"/>
              <a:ext cx="0" cy="4763"/>
            </a:xfrm>
            <a:custGeom>
              <a:avLst/>
              <a:gdLst>
                <a:gd name="T0" fmla="*/ 0 w 1"/>
                <a:gd name="T1" fmla="*/ 0 h 5"/>
                <a:gd name="T2" fmla="*/ 0 w 1"/>
                <a:gd name="T3" fmla="*/ 0 h 5"/>
                <a:gd name="T4" fmla="*/ 1 w 1"/>
                <a:gd name="T5" fmla="*/ 0 h 5"/>
                <a:gd name="T6" fmla="*/ 1 w 1"/>
                <a:gd name="T7" fmla="*/ 5 h 5"/>
                <a:gd name="T8" fmla="*/ 0 w 1"/>
                <a:gd name="T9" fmla="*/ 5 h 5"/>
                <a:gd name="T10" fmla="*/ 0 w 1"/>
                <a:gd name="T11" fmla="*/ 0 h 5"/>
              </a:gdLst>
              <a:ahLst/>
              <a:cxnLst>
                <a:cxn ang="0">
                  <a:pos x="T0" y="T1"/>
                </a:cxn>
                <a:cxn ang="0">
                  <a:pos x="T2" y="T3"/>
                </a:cxn>
                <a:cxn ang="0">
                  <a:pos x="T4" y="T5"/>
                </a:cxn>
                <a:cxn ang="0">
                  <a:pos x="T6" y="T7"/>
                </a:cxn>
                <a:cxn ang="0">
                  <a:pos x="T8" y="T9"/>
                </a:cxn>
                <a:cxn ang="0">
                  <a:pos x="T10" y="T11"/>
                </a:cxn>
              </a:cxnLst>
              <a:rect l="0" t="0" r="r" b="b"/>
              <a:pathLst>
                <a:path w="1" h="5">
                  <a:moveTo>
                    <a:pt x="0" y="0"/>
                  </a:moveTo>
                  <a:lnTo>
                    <a:pt x="0" y="0"/>
                  </a:lnTo>
                  <a:lnTo>
                    <a:pt x="1" y="0"/>
                  </a:lnTo>
                  <a:lnTo>
                    <a:pt x="1" y="5"/>
                  </a:lnTo>
                  <a:lnTo>
                    <a:pt x="0" y="5"/>
                  </a:lnTo>
                  <a:lnTo>
                    <a:pt x="0" y="0"/>
                  </a:lnTo>
                  <a:close/>
                </a:path>
              </a:pathLst>
            </a:custGeom>
            <a:grpFill/>
            <a:ln w="0">
              <a:noFill/>
              <a:prstDash val="solid"/>
              <a:round/>
              <a:headEnd/>
              <a:tailEnd/>
            </a:ln>
          </p:spPr>
          <p:txBody>
            <a:bodyPr/>
            <a:lstStyle/>
            <a:p>
              <a:pPr defTabSz="543689">
                <a:defRPr/>
              </a:pPr>
              <a:endParaRPr lang="zh-CN" altLang="en-US" sz="3201"/>
            </a:p>
          </p:txBody>
        </p:sp>
        <p:sp>
          <p:nvSpPr>
            <p:cNvPr id="504" name="Freeform 370"/>
            <p:cNvSpPr>
              <a:spLocks/>
            </p:cNvSpPr>
            <p:nvPr/>
          </p:nvSpPr>
          <p:spPr bwMode="auto">
            <a:xfrm>
              <a:off x="1612901" y="633413"/>
              <a:ext cx="4763" cy="6350"/>
            </a:xfrm>
            <a:custGeom>
              <a:avLst/>
              <a:gdLst>
                <a:gd name="T0" fmla="*/ 0 w 5"/>
                <a:gd name="T1" fmla="*/ 2 h 6"/>
                <a:gd name="T2" fmla="*/ 0 w 5"/>
                <a:gd name="T3" fmla="*/ 2 h 6"/>
                <a:gd name="T4" fmla="*/ 1 w 5"/>
                <a:gd name="T5" fmla="*/ 4 h 6"/>
                <a:gd name="T6" fmla="*/ 5 w 5"/>
                <a:gd name="T7" fmla="*/ 6 h 6"/>
                <a:gd name="T8" fmla="*/ 5 w 5"/>
                <a:gd name="T9" fmla="*/ 6 h 6"/>
                <a:gd name="T10" fmla="*/ 5 w 5"/>
                <a:gd name="T11" fmla="*/ 6 h 6"/>
                <a:gd name="T12" fmla="*/ 5 w 5"/>
                <a:gd name="T13" fmla="*/ 6 h 6"/>
                <a:gd name="T14" fmla="*/ 1 w 5"/>
                <a:gd name="T15" fmla="*/ 0 h 6"/>
                <a:gd name="T16" fmla="*/ 0 w 5"/>
                <a:gd name="T17" fmla="*/ 2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6">
                  <a:moveTo>
                    <a:pt x="0" y="2"/>
                  </a:moveTo>
                  <a:lnTo>
                    <a:pt x="0" y="2"/>
                  </a:lnTo>
                  <a:cubicBezTo>
                    <a:pt x="0" y="3"/>
                    <a:pt x="1" y="4"/>
                    <a:pt x="1" y="4"/>
                  </a:cubicBezTo>
                  <a:cubicBezTo>
                    <a:pt x="2" y="5"/>
                    <a:pt x="4" y="6"/>
                    <a:pt x="5" y="6"/>
                  </a:cubicBezTo>
                  <a:cubicBezTo>
                    <a:pt x="5" y="6"/>
                    <a:pt x="5" y="6"/>
                    <a:pt x="5" y="6"/>
                  </a:cubicBezTo>
                  <a:cubicBezTo>
                    <a:pt x="5" y="6"/>
                    <a:pt x="5" y="6"/>
                    <a:pt x="5" y="6"/>
                  </a:cubicBezTo>
                  <a:lnTo>
                    <a:pt x="5" y="6"/>
                  </a:lnTo>
                  <a:cubicBezTo>
                    <a:pt x="3" y="2"/>
                    <a:pt x="1" y="0"/>
                    <a:pt x="1" y="0"/>
                  </a:cubicBezTo>
                  <a:cubicBezTo>
                    <a:pt x="1" y="0"/>
                    <a:pt x="0" y="1"/>
                    <a:pt x="0" y="2"/>
                  </a:cubicBezTo>
                  <a:close/>
                </a:path>
              </a:pathLst>
            </a:custGeom>
            <a:grpFill/>
            <a:ln w="0">
              <a:noFill/>
              <a:prstDash val="solid"/>
              <a:round/>
              <a:headEnd/>
              <a:tailEnd/>
            </a:ln>
          </p:spPr>
          <p:txBody>
            <a:bodyPr/>
            <a:lstStyle/>
            <a:p>
              <a:pPr defTabSz="543689">
                <a:defRPr/>
              </a:pPr>
              <a:endParaRPr lang="zh-CN" altLang="en-US" sz="3201"/>
            </a:p>
          </p:txBody>
        </p:sp>
        <p:sp>
          <p:nvSpPr>
            <p:cNvPr id="505" name="Freeform 371"/>
            <p:cNvSpPr>
              <a:spLocks/>
            </p:cNvSpPr>
            <p:nvPr/>
          </p:nvSpPr>
          <p:spPr bwMode="auto">
            <a:xfrm>
              <a:off x="1612901" y="639763"/>
              <a:ext cx="4763" cy="1588"/>
            </a:xfrm>
            <a:custGeom>
              <a:avLst/>
              <a:gdLst>
                <a:gd name="T0" fmla="*/ 0 w 4"/>
                <a:gd name="T1" fmla="*/ 0 h 2"/>
                <a:gd name="T2" fmla="*/ 0 w 4"/>
                <a:gd name="T3" fmla="*/ 0 h 2"/>
                <a:gd name="T4" fmla="*/ 2 w 4"/>
                <a:gd name="T5" fmla="*/ 1 h 2"/>
                <a:gd name="T6" fmla="*/ 4 w 4"/>
                <a:gd name="T7" fmla="*/ 0 h 2"/>
                <a:gd name="T8" fmla="*/ 4 w 4"/>
                <a:gd name="T9" fmla="*/ 0 h 2"/>
                <a:gd name="T10" fmla="*/ 4 w 4"/>
                <a:gd name="T11" fmla="*/ 0 h 2"/>
                <a:gd name="T12" fmla="*/ 0 w 4"/>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4" h="2">
                  <a:moveTo>
                    <a:pt x="0" y="0"/>
                  </a:moveTo>
                  <a:lnTo>
                    <a:pt x="0" y="0"/>
                  </a:lnTo>
                  <a:cubicBezTo>
                    <a:pt x="1" y="1"/>
                    <a:pt x="1" y="2"/>
                    <a:pt x="2" y="1"/>
                  </a:cubicBezTo>
                  <a:cubicBezTo>
                    <a:pt x="3" y="1"/>
                    <a:pt x="4" y="0"/>
                    <a:pt x="4" y="0"/>
                  </a:cubicBezTo>
                  <a:lnTo>
                    <a:pt x="4" y="0"/>
                  </a:lnTo>
                  <a:cubicBezTo>
                    <a:pt x="4" y="0"/>
                    <a:pt x="4" y="0"/>
                    <a:pt x="4" y="0"/>
                  </a:cubicBezTo>
                  <a:lnTo>
                    <a:pt x="0" y="0"/>
                  </a:lnTo>
                  <a:close/>
                </a:path>
              </a:pathLst>
            </a:custGeom>
            <a:grpFill/>
            <a:ln w="0">
              <a:noFill/>
              <a:prstDash val="solid"/>
              <a:round/>
              <a:headEnd/>
              <a:tailEnd/>
            </a:ln>
          </p:spPr>
          <p:txBody>
            <a:bodyPr/>
            <a:lstStyle/>
            <a:p>
              <a:pPr defTabSz="543689">
                <a:defRPr/>
              </a:pPr>
              <a:endParaRPr lang="zh-CN" altLang="en-US" sz="3201"/>
            </a:p>
          </p:txBody>
        </p:sp>
        <p:sp>
          <p:nvSpPr>
            <p:cNvPr id="506" name="Freeform 372"/>
            <p:cNvSpPr>
              <a:spLocks/>
            </p:cNvSpPr>
            <p:nvPr/>
          </p:nvSpPr>
          <p:spPr bwMode="auto">
            <a:xfrm>
              <a:off x="1612901" y="636588"/>
              <a:ext cx="4763" cy="3175"/>
            </a:xfrm>
            <a:custGeom>
              <a:avLst/>
              <a:gdLst>
                <a:gd name="T0" fmla="*/ 0 w 5"/>
                <a:gd name="T1" fmla="*/ 2 h 4"/>
                <a:gd name="T2" fmla="*/ 0 w 5"/>
                <a:gd name="T3" fmla="*/ 2 h 4"/>
                <a:gd name="T4" fmla="*/ 1 w 5"/>
                <a:gd name="T5" fmla="*/ 3 h 4"/>
                <a:gd name="T6" fmla="*/ 2 w 5"/>
                <a:gd name="T7" fmla="*/ 4 h 4"/>
                <a:gd name="T8" fmla="*/ 5 w 5"/>
                <a:gd name="T9" fmla="*/ 4 h 4"/>
                <a:gd name="T10" fmla="*/ 5 w 5"/>
                <a:gd name="T11" fmla="*/ 4 h 4"/>
                <a:gd name="T12" fmla="*/ 5 w 5"/>
                <a:gd name="T13" fmla="*/ 4 h 4"/>
                <a:gd name="T14" fmla="*/ 0 w 5"/>
                <a:gd name="T15" fmla="*/ 0 h 4"/>
                <a:gd name="T16" fmla="*/ 0 w 5"/>
                <a:gd name="T17" fmla="*/ 2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4">
                  <a:moveTo>
                    <a:pt x="0" y="2"/>
                  </a:moveTo>
                  <a:lnTo>
                    <a:pt x="0" y="2"/>
                  </a:lnTo>
                  <a:cubicBezTo>
                    <a:pt x="1" y="3"/>
                    <a:pt x="1" y="3"/>
                    <a:pt x="1" y="3"/>
                  </a:cubicBezTo>
                  <a:cubicBezTo>
                    <a:pt x="2" y="4"/>
                    <a:pt x="2" y="4"/>
                    <a:pt x="2" y="4"/>
                  </a:cubicBezTo>
                  <a:cubicBezTo>
                    <a:pt x="2" y="4"/>
                    <a:pt x="5" y="4"/>
                    <a:pt x="5" y="4"/>
                  </a:cubicBezTo>
                  <a:lnTo>
                    <a:pt x="5" y="4"/>
                  </a:lnTo>
                  <a:lnTo>
                    <a:pt x="5" y="4"/>
                  </a:lnTo>
                  <a:cubicBezTo>
                    <a:pt x="4" y="2"/>
                    <a:pt x="0" y="0"/>
                    <a:pt x="0" y="0"/>
                  </a:cubicBezTo>
                  <a:cubicBezTo>
                    <a:pt x="0" y="1"/>
                    <a:pt x="0" y="2"/>
                    <a:pt x="0" y="2"/>
                  </a:cubicBezTo>
                  <a:close/>
                </a:path>
              </a:pathLst>
            </a:custGeom>
            <a:grpFill/>
            <a:ln w="0">
              <a:noFill/>
              <a:prstDash val="solid"/>
              <a:round/>
              <a:headEnd/>
              <a:tailEnd/>
            </a:ln>
          </p:spPr>
          <p:txBody>
            <a:bodyPr/>
            <a:lstStyle/>
            <a:p>
              <a:pPr defTabSz="543689">
                <a:defRPr/>
              </a:pPr>
              <a:endParaRPr lang="zh-CN" altLang="en-US" sz="3201"/>
            </a:p>
          </p:txBody>
        </p:sp>
        <p:sp>
          <p:nvSpPr>
            <p:cNvPr id="507" name="Freeform 373"/>
            <p:cNvSpPr>
              <a:spLocks/>
            </p:cNvSpPr>
            <p:nvPr/>
          </p:nvSpPr>
          <p:spPr bwMode="auto">
            <a:xfrm>
              <a:off x="1614488" y="631826"/>
              <a:ext cx="4763" cy="7938"/>
            </a:xfrm>
            <a:custGeom>
              <a:avLst/>
              <a:gdLst>
                <a:gd name="T0" fmla="*/ 2 w 4"/>
                <a:gd name="T1" fmla="*/ 0 h 8"/>
                <a:gd name="T2" fmla="*/ 2 w 4"/>
                <a:gd name="T3" fmla="*/ 0 h 8"/>
                <a:gd name="T4" fmla="*/ 1 w 4"/>
                <a:gd name="T5" fmla="*/ 1 h 8"/>
                <a:gd name="T6" fmla="*/ 1 w 4"/>
                <a:gd name="T7" fmla="*/ 3 h 8"/>
                <a:gd name="T8" fmla="*/ 3 w 4"/>
                <a:gd name="T9" fmla="*/ 8 h 8"/>
                <a:gd name="T10" fmla="*/ 3 w 4"/>
                <a:gd name="T11" fmla="*/ 8 h 8"/>
                <a:gd name="T12" fmla="*/ 3 w 4"/>
                <a:gd name="T13" fmla="*/ 8 h 8"/>
                <a:gd name="T14" fmla="*/ 3 w 4"/>
                <a:gd name="T15" fmla="*/ 0 h 8"/>
                <a:gd name="T16" fmla="*/ 2 w 4"/>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8">
                  <a:moveTo>
                    <a:pt x="2" y="0"/>
                  </a:moveTo>
                  <a:lnTo>
                    <a:pt x="2" y="0"/>
                  </a:lnTo>
                  <a:cubicBezTo>
                    <a:pt x="1" y="0"/>
                    <a:pt x="1" y="1"/>
                    <a:pt x="1" y="1"/>
                  </a:cubicBezTo>
                  <a:cubicBezTo>
                    <a:pt x="0" y="2"/>
                    <a:pt x="1" y="3"/>
                    <a:pt x="1" y="3"/>
                  </a:cubicBezTo>
                  <a:cubicBezTo>
                    <a:pt x="1" y="4"/>
                    <a:pt x="3" y="7"/>
                    <a:pt x="3" y="8"/>
                  </a:cubicBezTo>
                  <a:cubicBezTo>
                    <a:pt x="3" y="8"/>
                    <a:pt x="3" y="8"/>
                    <a:pt x="3" y="8"/>
                  </a:cubicBezTo>
                  <a:lnTo>
                    <a:pt x="3" y="8"/>
                  </a:lnTo>
                  <a:cubicBezTo>
                    <a:pt x="4" y="2"/>
                    <a:pt x="3" y="0"/>
                    <a:pt x="3" y="0"/>
                  </a:cubicBezTo>
                  <a:cubicBezTo>
                    <a:pt x="3" y="0"/>
                    <a:pt x="2" y="0"/>
                    <a:pt x="2" y="0"/>
                  </a:cubicBezTo>
                  <a:close/>
                </a:path>
              </a:pathLst>
            </a:custGeom>
            <a:grpFill/>
            <a:ln w="0">
              <a:noFill/>
              <a:prstDash val="solid"/>
              <a:round/>
              <a:headEnd/>
              <a:tailEnd/>
            </a:ln>
          </p:spPr>
          <p:txBody>
            <a:bodyPr/>
            <a:lstStyle/>
            <a:p>
              <a:pPr defTabSz="543689">
                <a:defRPr/>
              </a:pPr>
              <a:endParaRPr lang="zh-CN" altLang="en-US" sz="3201"/>
            </a:p>
          </p:txBody>
        </p:sp>
        <p:sp>
          <p:nvSpPr>
            <p:cNvPr id="508" name="Freeform 374"/>
            <p:cNvSpPr>
              <a:spLocks/>
            </p:cNvSpPr>
            <p:nvPr/>
          </p:nvSpPr>
          <p:spPr bwMode="auto">
            <a:xfrm>
              <a:off x="1619251" y="631826"/>
              <a:ext cx="1588" cy="7938"/>
            </a:xfrm>
            <a:custGeom>
              <a:avLst/>
              <a:gdLst>
                <a:gd name="T0" fmla="*/ 0 w 3"/>
                <a:gd name="T1" fmla="*/ 8 h 8"/>
                <a:gd name="T2" fmla="*/ 0 w 3"/>
                <a:gd name="T3" fmla="*/ 8 h 8"/>
                <a:gd name="T4" fmla="*/ 0 w 3"/>
                <a:gd name="T5" fmla="*/ 8 h 8"/>
                <a:gd name="T6" fmla="*/ 0 w 3"/>
                <a:gd name="T7" fmla="*/ 8 h 8"/>
                <a:gd name="T8" fmla="*/ 0 w 3"/>
                <a:gd name="T9" fmla="*/ 8 h 8"/>
                <a:gd name="T10" fmla="*/ 3 w 3"/>
                <a:gd name="T11" fmla="*/ 3 h 8"/>
                <a:gd name="T12" fmla="*/ 3 w 3"/>
                <a:gd name="T13" fmla="*/ 1 h 8"/>
                <a:gd name="T14" fmla="*/ 1 w 3"/>
                <a:gd name="T15" fmla="*/ 0 h 8"/>
                <a:gd name="T16" fmla="*/ 1 w 3"/>
                <a:gd name="T17" fmla="*/ 0 h 8"/>
                <a:gd name="T18" fmla="*/ 0 w 3"/>
                <a:gd name="T19"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 h="8">
                  <a:moveTo>
                    <a:pt x="0" y="8"/>
                  </a:moveTo>
                  <a:lnTo>
                    <a:pt x="0" y="8"/>
                  </a:lnTo>
                  <a:lnTo>
                    <a:pt x="0" y="8"/>
                  </a:lnTo>
                  <a:cubicBezTo>
                    <a:pt x="0" y="8"/>
                    <a:pt x="0" y="8"/>
                    <a:pt x="0" y="8"/>
                  </a:cubicBezTo>
                  <a:cubicBezTo>
                    <a:pt x="0" y="8"/>
                    <a:pt x="0" y="8"/>
                    <a:pt x="0" y="8"/>
                  </a:cubicBezTo>
                  <a:cubicBezTo>
                    <a:pt x="1" y="7"/>
                    <a:pt x="2" y="4"/>
                    <a:pt x="3" y="3"/>
                  </a:cubicBezTo>
                  <a:cubicBezTo>
                    <a:pt x="3" y="3"/>
                    <a:pt x="3" y="2"/>
                    <a:pt x="3" y="1"/>
                  </a:cubicBezTo>
                  <a:cubicBezTo>
                    <a:pt x="3" y="1"/>
                    <a:pt x="3" y="0"/>
                    <a:pt x="1" y="0"/>
                  </a:cubicBezTo>
                  <a:cubicBezTo>
                    <a:pt x="1" y="0"/>
                    <a:pt x="1" y="0"/>
                    <a:pt x="1" y="0"/>
                  </a:cubicBezTo>
                  <a:cubicBezTo>
                    <a:pt x="1" y="0"/>
                    <a:pt x="0" y="2"/>
                    <a:pt x="0" y="8"/>
                  </a:cubicBezTo>
                  <a:close/>
                </a:path>
              </a:pathLst>
            </a:custGeom>
            <a:grpFill/>
            <a:ln w="0">
              <a:noFill/>
              <a:prstDash val="solid"/>
              <a:round/>
              <a:headEnd/>
              <a:tailEnd/>
            </a:ln>
          </p:spPr>
          <p:txBody>
            <a:bodyPr/>
            <a:lstStyle/>
            <a:p>
              <a:pPr defTabSz="543689">
                <a:defRPr/>
              </a:pPr>
              <a:endParaRPr lang="zh-CN" altLang="en-US" sz="3201"/>
            </a:p>
          </p:txBody>
        </p:sp>
        <p:sp>
          <p:nvSpPr>
            <p:cNvPr id="509" name="Freeform 375"/>
            <p:cNvSpPr>
              <a:spLocks/>
            </p:cNvSpPr>
            <p:nvPr/>
          </p:nvSpPr>
          <p:spPr bwMode="auto">
            <a:xfrm>
              <a:off x="1619251" y="639763"/>
              <a:ext cx="3175" cy="1588"/>
            </a:xfrm>
            <a:custGeom>
              <a:avLst/>
              <a:gdLst>
                <a:gd name="T0" fmla="*/ 0 w 4"/>
                <a:gd name="T1" fmla="*/ 0 h 2"/>
                <a:gd name="T2" fmla="*/ 0 w 4"/>
                <a:gd name="T3" fmla="*/ 0 h 2"/>
                <a:gd name="T4" fmla="*/ 0 w 4"/>
                <a:gd name="T5" fmla="*/ 0 h 2"/>
                <a:gd name="T6" fmla="*/ 2 w 4"/>
                <a:gd name="T7" fmla="*/ 1 h 2"/>
                <a:gd name="T8" fmla="*/ 4 w 4"/>
                <a:gd name="T9" fmla="*/ 0 h 2"/>
                <a:gd name="T10" fmla="*/ 0 w 4"/>
                <a:gd name="T11" fmla="*/ 0 h 2"/>
                <a:gd name="T12" fmla="*/ 0 w 4"/>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4" h="2">
                  <a:moveTo>
                    <a:pt x="0" y="0"/>
                  </a:moveTo>
                  <a:lnTo>
                    <a:pt x="0" y="0"/>
                  </a:lnTo>
                  <a:lnTo>
                    <a:pt x="0" y="0"/>
                  </a:lnTo>
                  <a:cubicBezTo>
                    <a:pt x="1" y="0"/>
                    <a:pt x="2" y="1"/>
                    <a:pt x="2" y="1"/>
                  </a:cubicBezTo>
                  <a:cubicBezTo>
                    <a:pt x="2" y="1"/>
                    <a:pt x="3" y="2"/>
                    <a:pt x="4" y="0"/>
                  </a:cubicBezTo>
                  <a:lnTo>
                    <a:pt x="0" y="0"/>
                  </a:lnTo>
                  <a:cubicBezTo>
                    <a:pt x="0" y="0"/>
                    <a:pt x="0" y="0"/>
                    <a:pt x="0" y="0"/>
                  </a:cubicBezTo>
                  <a:close/>
                </a:path>
              </a:pathLst>
            </a:custGeom>
            <a:grpFill/>
            <a:ln w="0">
              <a:noFill/>
              <a:prstDash val="solid"/>
              <a:round/>
              <a:headEnd/>
              <a:tailEnd/>
            </a:ln>
          </p:spPr>
          <p:txBody>
            <a:bodyPr/>
            <a:lstStyle/>
            <a:p>
              <a:pPr defTabSz="543689">
                <a:defRPr/>
              </a:pPr>
              <a:endParaRPr lang="zh-CN" altLang="en-US" sz="3201"/>
            </a:p>
          </p:txBody>
        </p:sp>
        <p:sp>
          <p:nvSpPr>
            <p:cNvPr id="510" name="Freeform 376"/>
            <p:cNvSpPr>
              <a:spLocks/>
            </p:cNvSpPr>
            <p:nvPr/>
          </p:nvSpPr>
          <p:spPr bwMode="auto">
            <a:xfrm>
              <a:off x="1619251" y="636588"/>
              <a:ext cx="4763" cy="3175"/>
            </a:xfrm>
            <a:custGeom>
              <a:avLst/>
              <a:gdLst>
                <a:gd name="T0" fmla="*/ 0 w 6"/>
                <a:gd name="T1" fmla="*/ 4 h 4"/>
                <a:gd name="T2" fmla="*/ 0 w 6"/>
                <a:gd name="T3" fmla="*/ 4 h 4"/>
                <a:gd name="T4" fmla="*/ 0 w 6"/>
                <a:gd name="T5" fmla="*/ 4 h 4"/>
                <a:gd name="T6" fmla="*/ 0 w 6"/>
                <a:gd name="T7" fmla="*/ 4 h 4"/>
                <a:gd name="T8" fmla="*/ 0 w 6"/>
                <a:gd name="T9" fmla="*/ 4 h 4"/>
                <a:gd name="T10" fmla="*/ 3 w 6"/>
                <a:gd name="T11" fmla="*/ 4 h 4"/>
                <a:gd name="T12" fmla="*/ 4 w 6"/>
                <a:gd name="T13" fmla="*/ 3 h 4"/>
                <a:gd name="T14" fmla="*/ 5 w 6"/>
                <a:gd name="T15" fmla="*/ 2 h 4"/>
                <a:gd name="T16" fmla="*/ 6 w 6"/>
                <a:gd name="T17" fmla="*/ 0 h 4"/>
                <a:gd name="T18" fmla="*/ 0 w 6"/>
                <a:gd name="T19"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4">
                  <a:moveTo>
                    <a:pt x="0" y="4"/>
                  </a:moveTo>
                  <a:lnTo>
                    <a:pt x="0" y="4"/>
                  </a:lnTo>
                  <a:lnTo>
                    <a:pt x="0" y="4"/>
                  </a:lnTo>
                  <a:cubicBezTo>
                    <a:pt x="0" y="4"/>
                    <a:pt x="0" y="4"/>
                    <a:pt x="0" y="4"/>
                  </a:cubicBezTo>
                  <a:lnTo>
                    <a:pt x="0" y="4"/>
                  </a:lnTo>
                  <a:lnTo>
                    <a:pt x="3" y="4"/>
                  </a:lnTo>
                  <a:cubicBezTo>
                    <a:pt x="3" y="4"/>
                    <a:pt x="4" y="4"/>
                    <a:pt x="4" y="3"/>
                  </a:cubicBezTo>
                  <a:cubicBezTo>
                    <a:pt x="4" y="3"/>
                    <a:pt x="5" y="3"/>
                    <a:pt x="5" y="2"/>
                  </a:cubicBezTo>
                  <a:cubicBezTo>
                    <a:pt x="5" y="2"/>
                    <a:pt x="6" y="1"/>
                    <a:pt x="6" y="0"/>
                  </a:cubicBezTo>
                  <a:cubicBezTo>
                    <a:pt x="6" y="0"/>
                    <a:pt x="2" y="2"/>
                    <a:pt x="0" y="4"/>
                  </a:cubicBezTo>
                  <a:close/>
                </a:path>
              </a:pathLst>
            </a:custGeom>
            <a:grpFill/>
            <a:ln w="0">
              <a:noFill/>
              <a:prstDash val="solid"/>
              <a:round/>
              <a:headEnd/>
              <a:tailEnd/>
            </a:ln>
          </p:spPr>
          <p:txBody>
            <a:bodyPr/>
            <a:lstStyle/>
            <a:p>
              <a:pPr defTabSz="543689">
                <a:defRPr/>
              </a:pPr>
              <a:endParaRPr lang="zh-CN" altLang="en-US" sz="3201"/>
            </a:p>
          </p:txBody>
        </p:sp>
        <p:sp>
          <p:nvSpPr>
            <p:cNvPr id="511" name="Freeform 377"/>
            <p:cNvSpPr>
              <a:spLocks/>
            </p:cNvSpPr>
            <p:nvPr/>
          </p:nvSpPr>
          <p:spPr bwMode="auto">
            <a:xfrm>
              <a:off x="1619251" y="633413"/>
              <a:ext cx="4763" cy="6350"/>
            </a:xfrm>
            <a:custGeom>
              <a:avLst/>
              <a:gdLst>
                <a:gd name="T0" fmla="*/ 0 w 5"/>
                <a:gd name="T1" fmla="*/ 6 h 6"/>
                <a:gd name="T2" fmla="*/ 0 w 5"/>
                <a:gd name="T3" fmla="*/ 6 h 6"/>
                <a:gd name="T4" fmla="*/ 0 w 5"/>
                <a:gd name="T5" fmla="*/ 6 h 6"/>
                <a:gd name="T6" fmla="*/ 0 w 5"/>
                <a:gd name="T7" fmla="*/ 6 h 6"/>
                <a:gd name="T8" fmla="*/ 4 w 5"/>
                <a:gd name="T9" fmla="*/ 4 h 6"/>
                <a:gd name="T10" fmla="*/ 5 w 5"/>
                <a:gd name="T11" fmla="*/ 2 h 6"/>
                <a:gd name="T12" fmla="*/ 4 w 5"/>
                <a:gd name="T13" fmla="*/ 0 h 6"/>
                <a:gd name="T14" fmla="*/ 0 w 5"/>
                <a:gd name="T15" fmla="*/ 6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6">
                  <a:moveTo>
                    <a:pt x="0" y="6"/>
                  </a:moveTo>
                  <a:lnTo>
                    <a:pt x="0" y="6"/>
                  </a:lnTo>
                  <a:cubicBezTo>
                    <a:pt x="0" y="6"/>
                    <a:pt x="0" y="6"/>
                    <a:pt x="0" y="6"/>
                  </a:cubicBezTo>
                  <a:cubicBezTo>
                    <a:pt x="0" y="6"/>
                    <a:pt x="0" y="6"/>
                    <a:pt x="0" y="6"/>
                  </a:cubicBezTo>
                  <a:cubicBezTo>
                    <a:pt x="0" y="6"/>
                    <a:pt x="3" y="5"/>
                    <a:pt x="4" y="4"/>
                  </a:cubicBezTo>
                  <a:cubicBezTo>
                    <a:pt x="4" y="4"/>
                    <a:pt x="5" y="3"/>
                    <a:pt x="5" y="2"/>
                  </a:cubicBezTo>
                  <a:cubicBezTo>
                    <a:pt x="5" y="1"/>
                    <a:pt x="4" y="0"/>
                    <a:pt x="4" y="0"/>
                  </a:cubicBezTo>
                  <a:cubicBezTo>
                    <a:pt x="4" y="0"/>
                    <a:pt x="1" y="2"/>
                    <a:pt x="0" y="6"/>
                  </a:cubicBezTo>
                  <a:close/>
                </a:path>
              </a:pathLst>
            </a:custGeom>
            <a:grpFill/>
            <a:ln w="0">
              <a:noFill/>
              <a:prstDash val="solid"/>
              <a:round/>
              <a:headEnd/>
              <a:tailEnd/>
            </a:ln>
          </p:spPr>
          <p:txBody>
            <a:bodyPr/>
            <a:lstStyle/>
            <a:p>
              <a:pPr defTabSz="543689">
                <a:defRPr/>
              </a:pPr>
              <a:endParaRPr lang="zh-CN" altLang="en-US" sz="3201"/>
            </a:p>
          </p:txBody>
        </p:sp>
        <p:sp>
          <p:nvSpPr>
            <p:cNvPr id="512" name="Freeform 378"/>
            <p:cNvSpPr>
              <a:spLocks/>
            </p:cNvSpPr>
            <p:nvPr/>
          </p:nvSpPr>
          <p:spPr bwMode="auto">
            <a:xfrm>
              <a:off x="1585913" y="588963"/>
              <a:ext cx="93663" cy="615950"/>
            </a:xfrm>
            <a:custGeom>
              <a:avLst/>
              <a:gdLst>
                <a:gd name="T0" fmla="*/ 111 w 111"/>
                <a:gd name="T1" fmla="*/ 725 h 725"/>
                <a:gd name="T2" fmla="*/ 111 w 111"/>
                <a:gd name="T3" fmla="*/ 725 h 725"/>
                <a:gd name="T4" fmla="*/ 96 w 111"/>
                <a:gd name="T5" fmla="*/ 725 h 725"/>
                <a:gd name="T6" fmla="*/ 96 w 111"/>
                <a:gd name="T7" fmla="*/ 14 h 725"/>
                <a:gd name="T8" fmla="*/ 15 w 111"/>
                <a:gd name="T9" fmla="*/ 14 h 725"/>
                <a:gd name="T10" fmla="*/ 15 w 111"/>
                <a:gd name="T11" fmla="*/ 725 h 725"/>
                <a:gd name="T12" fmla="*/ 0 w 111"/>
                <a:gd name="T13" fmla="*/ 725 h 725"/>
                <a:gd name="T14" fmla="*/ 0 w 111"/>
                <a:gd name="T15" fmla="*/ 6 h 725"/>
                <a:gd name="T16" fmla="*/ 7 w 111"/>
                <a:gd name="T17" fmla="*/ 0 h 725"/>
                <a:gd name="T18" fmla="*/ 104 w 111"/>
                <a:gd name="T19" fmla="*/ 0 h 725"/>
                <a:gd name="T20" fmla="*/ 111 w 111"/>
                <a:gd name="T21" fmla="*/ 6 h 725"/>
                <a:gd name="T22" fmla="*/ 111 w 111"/>
                <a:gd name="T23" fmla="*/ 725 h 7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1" h="725">
                  <a:moveTo>
                    <a:pt x="111" y="725"/>
                  </a:moveTo>
                  <a:lnTo>
                    <a:pt x="111" y="725"/>
                  </a:lnTo>
                  <a:lnTo>
                    <a:pt x="96" y="725"/>
                  </a:lnTo>
                  <a:lnTo>
                    <a:pt x="96" y="14"/>
                  </a:lnTo>
                  <a:lnTo>
                    <a:pt x="15" y="14"/>
                  </a:lnTo>
                  <a:lnTo>
                    <a:pt x="15" y="725"/>
                  </a:lnTo>
                  <a:lnTo>
                    <a:pt x="0" y="725"/>
                  </a:lnTo>
                  <a:lnTo>
                    <a:pt x="0" y="6"/>
                  </a:lnTo>
                  <a:cubicBezTo>
                    <a:pt x="0" y="2"/>
                    <a:pt x="3" y="0"/>
                    <a:pt x="7" y="0"/>
                  </a:cubicBezTo>
                  <a:lnTo>
                    <a:pt x="104" y="0"/>
                  </a:lnTo>
                  <a:cubicBezTo>
                    <a:pt x="108" y="0"/>
                    <a:pt x="111" y="2"/>
                    <a:pt x="111" y="6"/>
                  </a:cubicBezTo>
                  <a:lnTo>
                    <a:pt x="111" y="725"/>
                  </a:lnTo>
                  <a:close/>
                </a:path>
              </a:pathLst>
            </a:custGeom>
            <a:grpFill/>
            <a:ln w="0">
              <a:noFill/>
              <a:prstDash val="solid"/>
              <a:round/>
              <a:headEnd/>
              <a:tailEnd/>
            </a:ln>
          </p:spPr>
          <p:txBody>
            <a:bodyPr/>
            <a:lstStyle/>
            <a:p>
              <a:pPr defTabSz="543689">
                <a:defRPr/>
              </a:pPr>
              <a:endParaRPr lang="zh-CN" altLang="en-US" sz="3201"/>
            </a:p>
          </p:txBody>
        </p:sp>
        <p:sp>
          <p:nvSpPr>
            <p:cNvPr id="513" name="Freeform 379"/>
            <p:cNvSpPr>
              <a:spLocks/>
            </p:cNvSpPr>
            <p:nvPr/>
          </p:nvSpPr>
          <p:spPr bwMode="auto">
            <a:xfrm>
              <a:off x="1647826" y="1181101"/>
              <a:ext cx="44450" cy="44450"/>
            </a:xfrm>
            <a:custGeom>
              <a:avLst/>
              <a:gdLst>
                <a:gd name="T0" fmla="*/ 25 w 51"/>
                <a:gd name="T1" fmla="*/ 52 h 52"/>
                <a:gd name="T2" fmla="*/ 25 w 51"/>
                <a:gd name="T3" fmla="*/ 52 h 52"/>
                <a:gd name="T4" fmla="*/ 0 w 51"/>
                <a:gd name="T5" fmla="*/ 26 h 52"/>
                <a:gd name="T6" fmla="*/ 25 w 51"/>
                <a:gd name="T7" fmla="*/ 0 h 52"/>
                <a:gd name="T8" fmla="*/ 51 w 51"/>
                <a:gd name="T9" fmla="*/ 26 h 52"/>
                <a:gd name="T10" fmla="*/ 25 w 51"/>
                <a:gd name="T11" fmla="*/ 52 h 52"/>
              </a:gdLst>
              <a:ahLst/>
              <a:cxnLst>
                <a:cxn ang="0">
                  <a:pos x="T0" y="T1"/>
                </a:cxn>
                <a:cxn ang="0">
                  <a:pos x="T2" y="T3"/>
                </a:cxn>
                <a:cxn ang="0">
                  <a:pos x="T4" y="T5"/>
                </a:cxn>
                <a:cxn ang="0">
                  <a:pos x="T6" y="T7"/>
                </a:cxn>
                <a:cxn ang="0">
                  <a:pos x="T8" y="T9"/>
                </a:cxn>
                <a:cxn ang="0">
                  <a:pos x="T10" y="T11"/>
                </a:cxn>
              </a:cxnLst>
              <a:rect l="0" t="0" r="r" b="b"/>
              <a:pathLst>
                <a:path w="51" h="52">
                  <a:moveTo>
                    <a:pt x="25" y="52"/>
                  </a:moveTo>
                  <a:lnTo>
                    <a:pt x="25" y="52"/>
                  </a:lnTo>
                  <a:cubicBezTo>
                    <a:pt x="11" y="52"/>
                    <a:pt x="0" y="40"/>
                    <a:pt x="0" y="26"/>
                  </a:cubicBezTo>
                  <a:cubicBezTo>
                    <a:pt x="0" y="12"/>
                    <a:pt x="11" y="0"/>
                    <a:pt x="25" y="0"/>
                  </a:cubicBezTo>
                  <a:cubicBezTo>
                    <a:pt x="40" y="0"/>
                    <a:pt x="51" y="12"/>
                    <a:pt x="51" y="26"/>
                  </a:cubicBezTo>
                  <a:cubicBezTo>
                    <a:pt x="51" y="40"/>
                    <a:pt x="40" y="52"/>
                    <a:pt x="25" y="52"/>
                  </a:cubicBezTo>
                  <a:close/>
                </a:path>
              </a:pathLst>
            </a:custGeom>
            <a:grpFill/>
            <a:ln w="0">
              <a:noFill/>
              <a:prstDash val="solid"/>
              <a:round/>
              <a:headEnd/>
              <a:tailEnd/>
            </a:ln>
          </p:spPr>
          <p:txBody>
            <a:bodyPr/>
            <a:lstStyle/>
            <a:p>
              <a:pPr defTabSz="543689">
                <a:defRPr/>
              </a:pPr>
              <a:endParaRPr lang="zh-CN" altLang="en-US" sz="3201"/>
            </a:p>
          </p:txBody>
        </p:sp>
        <p:sp>
          <p:nvSpPr>
            <p:cNvPr id="514" name="Freeform 380"/>
            <p:cNvSpPr>
              <a:spLocks/>
            </p:cNvSpPr>
            <p:nvPr/>
          </p:nvSpPr>
          <p:spPr bwMode="auto">
            <a:xfrm>
              <a:off x="1574801" y="1182688"/>
              <a:ext cx="44450" cy="44450"/>
            </a:xfrm>
            <a:custGeom>
              <a:avLst/>
              <a:gdLst>
                <a:gd name="T0" fmla="*/ 26 w 52"/>
                <a:gd name="T1" fmla="*/ 52 h 52"/>
                <a:gd name="T2" fmla="*/ 26 w 52"/>
                <a:gd name="T3" fmla="*/ 52 h 52"/>
                <a:gd name="T4" fmla="*/ 0 w 52"/>
                <a:gd name="T5" fmla="*/ 26 h 52"/>
                <a:gd name="T6" fmla="*/ 26 w 52"/>
                <a:gd name="T7" fmla="*/ 0 h 52"/>
                <a:gd name="T8" fmla="*/ 52 w 52"/>
                <a:gd name="T9" fmla="*/ 26 h 52"/>
                <a:gd name="T10" fmla="*/ 26 w 52"/>
                <a:gd name="T11" fmla="*/ 52 h 52"/>
              </a:gdLst>
              <a:ahLst/>
              <a:cxnLst>
                <a:cxn ang="0">
                  <a:pos x="T0" y="T1"/>
                </a:cxn>
                <a:cxn ang="0">
                  <a:pos x="T2" y="T3"/>
                </a:cxn>
                <a:cxn ang="0">
                  <a:pos x="T4" y="T5"/>
                </a:cxn>
                <a:cxn ang="0">
                  <a:pos x="T6" y="T7"/>
                </a:cxn>
                <a:cxn ang="0">
                  <a:pos x="T8" y="T9"/>
                </a:cxn>
                <a:cxn ang="0">
                  <a:pos x="T10" y="T11"/>
                </a:cxn>
              </a:cxnLst>
              <a:rect l="0" t="0" r="r" b="b"/>
              <a:pathLst>
                <a:path w="52" h="52">
                  <a:moveTo>
                    <a:pt x="26" y="52"/>
                  </a:moveTo>
                  <a:lnTo>
                    <a:pt x="26" y="52"/>
                  </a:lnTo>
                  <a:cubicBezTo>
                    <a:pt x="12" y="52"/>
                    <a:pt x="0" y="40"/>
                    <a:pt x="0" y="26"/>
                  </a:cubicBezTo>
                  <a:cubicBezTo>
                    <a:pt x="0" y="12"/>
                    <a:pt x="12" y="0"/>
                    <a:pt x="26" y="0"/>
                  </a:cubicBezTo>
                  <a:cubicBezTo>
                    <a:pt x="40" y="0"/>
                    <a:pt x="52" y="12"/>
                    <a:pt x="52" y="26"/>
                  </a:cubicBezTo>
                  <a:cubicBezTo>
                    <a:pt x="52" y="40"/>
                    <a:pt x="40" y="52"/>
                    <a:pt x="26" y="52"/>
                  </a:cubicBezTo>
                  <a:close/>
                </a:path>
              </a:pathLst>
            </a:custGeom>
            <a:grpFill/>
            <a:ln w="0">
              <a:noFill/>
              <a:prstDash val="solid"/>
              <a:round/>
              <a:headEnd/>
              <a:tailEnd/>
            </a:ln>
          </p:spPr>
          <p:txBody>
            <a:bodyPr/>
            <a:lstStyle/>
            <a:p>
              <a:pPr defTabSz="543689">
                <a:defRPr/>
              </a:pPr>
              <a:endParaRPr lang="zh-CN" altLang="en-US" sz="3201"/>
            </a:p>
          </p:txBody>
        </p:sp>
      </p:grpSp>
      <p:grpSp>
        <p:nvGrpSpPr>
          <p:cNvPr id="515" name="组合 18396"/>
          <p:cNvGrpSpPr/>
          <p:nvPr/>
        </p:nvGrpSpPr>
        <p:grpSpPr>
          <a:xfrm>
            <a:off x="5875667" y="1682685"/>
            <a:ext cx="603835" cy="782876"/>
            <a:chOff x="1463676" y="588963"/>
            <a:chExt cx="274638" cy="638175"/>
          </a:xfrm>
          <a:solidFill>
            <a:srgbClr val="3C3C3B"/>
          </a:solidFill>
        </p:grpSpPr>
        <p:sp>
          <p:nvSpPr>
            <p:cNvPr id="516" name="Freeform 356"/>
            <p:cNvSpPr>
              <a:spLocks noEditPoints="1"/>
            </p:cNvSpPr>
            <p:nvPr/>
          </p:nvSpPr>
          <p:spPr bwMode="auto">
            <a:xfrm>
              <a:off x="1463676" y="595313"/>
              <a:ext cx="84138" cy="620713"/>
            </a:xfrm>
            <a:custGeom>
              <a:avLst/>
              <a:gdLst>
                <a:gd name="T0" fmla="*/ 24 w 99"/>
                <a:gd name="T1" fmla="*/ 645 h 729"/>
                <a:gd name="T2" fmla="*/ 24 w 99"/>
                <a:gd name="T3" fmla="*/ 645 h 729"/>
                <a:gd name="T4" fmla="*/ 74 w 99"/>
                <a:gd name="T5" fmla="*/ 689 h 729"/>
                <a:gd name="T6" fmla="*/ 74 w 99"/>
                <a:gd name="T7" fmla="*/ 46 h 729"/>
                <a:gd name="T8" fmla="*/ 24 w 99"/>
                <a:gd name="T9" fmla="*/ 102 h 729"/>
                <a:gd name="T10" fmla="*/ 24 w 99"/>
                <a:gd name="T11" fmla="*/ 645 h 729"/>
                <a:gd name="T12" fmla="*/ 86 w 99"/>
                <a:gd name="T13" fmla="*/ 729 h 729"/>
                <a:gd name="T14" fmla="*/ 86 w 99"/>
                <a:gd name="T15" fmla="*/ 729 h 729"/>
                <a:gd name="T16" fmla="*/ 78 w 99"/>
                <a:gd name="T17" fmla="*/ 726 h 729"/>
                <a:gd name="T18" fmla="*/ 4 w 99"/>
                <a:gd name="T19" fmla="*/ 659 h 729"/>
                <a:gd name="T20" fmla="*/ 0 w 99"/>
                <a:gd name="T21" fmla="*/ 650 h 729"/>
                <a:gd name="T22" fmla="*/ 0 w 99"/>
                <a:gd name="T23" fmla="*/ 97 h 729"/>
                <a:gd name="T24" fmla="*/ 3 w 99"/>
                <a:gd name="T25" fmla="*/ 89 h 729"/>
                <a:gd name="T26" fmla="*/ 77 w 99"/>
                <a:gd name="T27" fmla="*/ 5 h 729"/>
                <a:gd name="T28" fmla="*/ 91 w 99"/>
                <a:gd name="T29" fmla="*/ 2 h 729"/>
                <a:gd name="T30" fmla="*/ 99 w 99"/>
                <a:gd name="T31" fmla="*/ 13 h 729"/>
                <a:gd name="T32" fmla="*/ 99 w 99"/>
                <a:gd name="T33" fmla="*/ 717 h 729"/>
                <a:gd name="T34" fmla="*/ 91 w 99"/>
                <a:gd name="T35" fmla="*/ 728 h 729"/>
                <a:gd name="T36" fmla="*/ 86 w 99"/>
                <a:gd name="T37" fmla="*/ 729 h 7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9" h="729">
                  <a:moveTo>
                    <a:pt x="24" y="645"/>
                  </a:moveTo>
                  <a:lnTo>
                    <a:pt x="24" y="645"/>
                  </a:lnTo>
                  <a:lnTo>
                    <a:pt x="74" y="689"/>
                  </a:lnTo>
                  <a:lnTo>
                    <a:pt x="74" y="46"/>
                  </a:lnTo>
                  <a:lnTo>
                    <a:pt x="24" y="102"/>
                  </a:lnTo>
                  <a:lnTo>
                    <a:pt x="24" y="645"/>
                  </a:lnTo>
                  <a:close/>
                  <a:moveTo>
                    <a:pt x="86" y="729"/>
                  </a:moveTo>
                  <a:lnTo>
                    <a:pt x="86" y="729"/>
                  </a:lnTo>
                  <a:cubicBezTo>
                    <a:pt x="83" y="729"/>
                    <a:pt x="80" y="728"/>
                    <a:pt x="78" y="726"/>
                  </a:cubicBezTo>
                  <a:lnTo>
                    <a:pt x="4" y="659"/>
                  </a:lnTo>
                  <a:cubicBezTo>
                    <a:pt x="1" y="657"/>
                    <a:pt x="0" y="654"/>
                    <a:pt x="0" y="650"/>
                  </a:cubicBezTo>
                  <a:lnTo>
                    <a:pt x="0" y="97"/>
                  </a:lnTo>
                  <a:cubicBezTo>
                    <a:pt x="0" y="94"/>
                    <a:pt x="1" y="91"/>
                    <a:pt x="3" y="89"/>
                  </a:cubicBezTo>
                  <a:lnTo>
                    <a:pt x="77" y="5"/>
                  </a:lnTo>
                  <a:cubicBezTo>
                    <a:pt x="81" y="1"/>
                    <a:pt x="86" y="0"/>
                    <a:pt x="91" y="2"/>
                  </a:cubicBezTo>
                  <a:cubicBezTo>
                    <a:pt x="96" y="3"/>
                    <a:pt x="99" y="8"/>
                    <a:pt x="99" y="13"/>
                  </a:cubicBezTo>
                  <a:lnTo>
                    <a:pt x="99" y="717"/>
                  </a:lnTo>
                  <a:cubicBezTo>
                    <a:pt x="99" y="722"/>
                    <a:pt x="96" y="726"/>
                    <a:pt x="91" y="728"/>
                  </a:cubicBezTo>
                  <a:cubicBezTo>
                    <a:pt x="90" y="729"/>
                    <a:pt x="88" y="729"/>
                    <a:pt x="86" y="729"/>
                  </a:cubicBezTo>
                  <a:close/>
                </a:path>
              </a:pathLst>
            </a:custGeom>
            <a:grpFill/>
            <a:ln w="0">
              <a:noFill/>
              <a:prstDash val="solid"/>
              <a:round/>
              <a:headEnd/>
              <a:tailEnd/>
            </a:ln>
          </p:spPr>
          <p:txBody>
            <a:bodyPr/>
            <a:lstStyle/>
            <a:p>
              <a:pPr defTabSz="543689">
                <a:defRPr/>
              </a:pPr>
              <a:endParaRPr lang="zh-CN" altLang="en-US" sz="3201"/>
            </a:p>
          </p:txBody>
        </p:sp>
        <p:sp>
          <p:nvSpPr>
            <p:cNvPr id="517" name="Freeform 357"/>
            <p:cNvSpPr>
              <a:spLocks/>
            </p:cNvSpPr>
            <p:nvPr/>
          </p:nvSpPr>
          <p:spPr bwMode="auto">
            <a:xfrm>
              <a:off x="1525588" y="595313"/>
              <a:ext cx="71438" cy="620713"/>
            </a:xfrm>
            <a:custGeom>
              <a:avLst/>
              <a:gdLst>
                <a:gd name="T0" fmla="*/ 81 w 84"/>
                <a:gd name="T1" fmla="*/ 728 h 728"/>
                <a:gd name="T2" fmla="*/ 81 w 84"/>
                <a:gd name="T3" fmla="*/ 728 h 728"/>
                <a:gd name="T4" fmla="*/ 12 w 84"/>
                <a:gd name="T5" fmla="*/ 728 h 728"/>
                <a:gd name="T6" fmla="*/ 0 w 84"/>
                <a:gd name="T7" fmla="*/ 716 h 728"/>
                <a:gd name="T8" fmla="*/ 0 w 84"/>
                <a:gd name="T9" fmla="*/ 12 h 728"/>
                <a:gd name="T10" fmla="*/ 12 w 84"/>
                <a:gd name="T11" fmla="*/ 0 h 728"/>
                <a:gd name="T12" fmla="*/ 84 w 84"/>
                <a:gd name="T13" fmla="*/ 0 h 728"/>
                <a:gd name="T14" fmla="*/ 84 w 84"/>
                <a:gd name="T15" fmla="*/ 24 h 728"/>
                <a:gd name="T16" fmla="*/ 25 w 84"/>
                <a:gd name="T17" fmla="*/ 24 h 728"/>
                <a:gd name="T18" fmla="*/ 25 w 84"/>
                <a:gd name="T19" fmla="*/ 703 h 728"/>
                <a:gd name="T20" fmla="*/ 81 w 84"/>
                <a:gd name="T21" fmla="*/ 703 h 728"/>
                <a:gd name="T22" fmla="*/ 81 w 84"/>
                <a:gd name="T23" fmla="*/ 728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4" h="728">
                  <a:moveTo>
                    <a:pt x="81" y="728"/>
                  </a:moveTo>
                  <a:lnTo>
                    <a:pt x="81" y="728"/>
                  </a:lnTo>
                  <a:lnTo>
                    <a:pt x="12" y="728"/>
                  </a:lnTo>
                  <a:cubicBezTo>
                    <a:pt x="6" y="728"/>
                    <a:pt x="0" y="723"/>
                    <a:pt x="0" y="716"/>
                  </a:cubicBezTo>
                  <a:lnTo>
                    <a:pt x="0" y="12"/>
                  </a:lnTo>
                  <a:cubicBezTo>
                    <a:pt x="0" y="5"/>
                    <a:pt x="6" y="0"/>
                    <a:pt x="12" y="0"/>
                  </a:cubicBezTo>
                  <a:lnTo>
                    <a:pt x="84" y="0"/>
                  </a:lnTo>
                  <a:lnTo>
                    <a:pt x="84" y="24"/>
                  </a:lnTo>
                  <a:lnTo>
                    <a:pt x="25" y="24"/>
                  </a:lnTo>
                  <a:lnTo>
                    <a:pt x="25" y="703"/>
                  </a:lnTo>
                  <a:lnTo>
                    <a:pt x="81" y="703"/>
                  </a:lnTo>
                  <a:lnTo>
                    <a:pt x="81" y="728"/>
                  </a:lnTo>
                  <a:close/>
                </a:path>
              </a:pathLst>
            </a:custGeom>
            <a:grpFill/>
            <a:ln w="0">
              <a:noFill/>
              <a:prstDash val="solid"/>
              <a:round/>
              <a:headEnd/>
              <a:tailEnd/>
            </a:ln>
          </p:spPr>
          <p:txBody>
            <a:bodyPr/>
            <a:lstStyle/>
            <a:p>
              <a:pPr defTabSz="543689">
                <a:defRPr/>
              </a:pPr>
              <a:endParaRPr lang="zh-CN" altLang="en-US" sz="3201"/>
            </a:p>
          </p:txBody>
        </p:sp>
        <p:sp>
          <p:nvSpPr>
            <p:cNvPr id="518" name="Freeform 358"/>
            <p:cNvSpPr>
              <a:spLocks/>
            </p:cNvSpPr>
            <p:nvPr/>
          </p:nvSpPr>
          <p:spPr bwMode="auto">
            <a:xfrm>
              <a:off x="1670051" y="595313"/>
              <a:ext cx="68263" cy="620713"/>
            </a:xfrm>
            <a:custGeom>
              <a:avLst/>
              <a:gdLst>
                <a:gd name="T0" fmla="*/ 68 w 81"/>
                <a:gd name="T1" fmla="*/ 728 h 728"/>
                <a:gd name="T2" fmla="*/ 68 w 81"/>
                <a:gd name="T3" fmla="*/ 728 h 728"/>
                <a:gd name="T4" fmla="*/ 5 w 81"/>
                <a:gd name="T5" fmla="*/ 728 h 728"/>
                <a:gd name="T6" fmla="*/ 5 w 81"/>
                <a:gd name="T7" fmla="*/ 703 h 728"/>
                <a:gd name="T8" fmla="*/ 56 w 81"/>
                <a:gd name="T9" fmla="*/ 703 h 728"/>
                <a:gd name="T10" fmla="*/ 56 w 81"/>
                <a:gd name="T11" fmla="*/ 24 h 728"/>
                <a:gd name="T12" fmla="*/ 0 w 81"/>
                <a:gd name="T13" fmla="*/ 24 h 728"/>
                <a:gd name="T14" fmla="*/ 0 w 81"/>
                <a:gd name="T15" fmla="*/ 0 h 728"/>
                <a:gd name="T16" fmla="*/ 68 w 81"/>
                <a:gd name="T17" fmla="*/ 0 h 728"/>
                <a:gd name="T18" fmla="*/ 81 w 81"/>
                <a:gd name="T19" fmla="*/ 12 h 728"/>
                <a:gd name="T20" fmla="*/ 81 w 81"/>
                <a:gd name="T21" fmla="*/ 716 h 728"/>
                <a:gd name="T22" fmla="*/ 68 w 81"/>
                <a:gd name="T23" fmla="*/ 728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1" h="728">
                  <a:moveTo>
                    <a:pt x="68" y="728"/>
                  </a:moveTo>
                  <a:lnTo>
                    <a:pt x="68" y="728"/>
                  </a:lnTo>
                  <a:lnTo>
                    <a:pt x="5" y="728"/>
                  </a:lnTo>
                  <a:lnTo>
                    <a:pt x="5" y="703"/>
                  </a:lnTo>
                  <a:lnTo>
                    <a:pt x="56" y="703"/>
                  </a:lnTo>
                  <a:lnTo>
                    <a:pt x="56" y="24"/>
                  </a:lnTo>
                  <a:lnTo>
                    <a:pt x="0" y="24"/>
                  </a:lnTo>
                  <a:lnTo>
                    <a:pt x="0" y="0"/>
                  </a:lnTo>
                  <a:lnTo>
                    <a:pt x="68" y="0"/>
                  </a:lnTo>
                  <a:cubicBezTo>
                    <a:pt x="75" y="0"/>
                    <a:pt x="81" y="5"/>
                    <a:pt x="81" y="12"/>
                  </a:cubicBezTo>
                  <a:lnTo>
                    <a:pt x="81" y="716"/>
                  </a:lnTo>
                  <a:cubicBezTo>
                    <a:pt x="81" y="723"/>
                    <a:pt x="75" y="728"/>
                    <a:pt x="68" y="728"/>
                  </a:cubicBezTo>
                  <a:close/>
                </a:path>
              </a:pathLst>
            </a:custGeom>
            <a:grpFill/>
            <a:ln w="0">
              <a:noFill/>
              <a:prstDash val="solid"/>
              <a:round/>
              <a:headEnd/>
              <a:tailEnd/>
            </a:ln>
          </p:spPr>
          <p:txBody>
            <a:bodyPr/>
            <a:lstStyle/>
            <a:p>
              <a:pPr defTabSz="543689">
                <a:defRPr/>
              </a:pPr>
              <a:endParaRPr lang="zh-CN" altLang="en-US" sz="3201"/>
            </a:p>
          </p:txBody>
        </p:sp>
        <p:sp>
          <p:nvSpPr>
            <p:cNvPr id="519" name="Freeform 359"/>
            <p:cNvSpPr>
              <a:spLocks/>
            </p:cNvSpPr>
            <p:nvPr/>
          </p:nvSpPr>
          <p:spPr bwMode="auto">
            <a:xfrm>
              <a:off x="1525588" y="1204913"/>
              <a:ext cx="22225" cy="20638"/>
            </a:xfrm>
            <a:custGeom>
              <a:avLst/>
              <a:gdLst>
                <a:gd name="T0" fmla="*/ 25 w 25"/>
                <a:gd name="T1" fmla="*/ 24 h 24"/>
                <a:gd name="T2" fmla="*/ 25 w 25"/>
                <a:gd name="T3" fmla="*/ 24 h 24"/>
                <a:gd name="T4" fmla="*/ 0 w 25"/>
                <a:gd name="T5" fmla="*/ 24 h 24"/>
                <a:gd name="T6" fmla="*/ 0 w 25"/>
                <a:gd name="T7" fmla="*/ 0 h 24"/>
                <a:gd name="T8" fmla="*/ 25 w 25"/>
                <a:gd name="T9" fmla="*/ 0 h 24"/>
                <a:gd name="T10" fmla="*/ 25 w 25"/>
                <a:gd name="T11" fmla="*/ 24 h 24"/>
              </a:gdLst>
              <a:ahLst/>
              <a:cxnLst>
                <a:cxn ang="0">
                  <a:pos x="T0" y="T1"/>
                </a:cxn>
                <a:cxn ang="0">
                  <a:pos x="T2" y="T3"/>
                </a:cxn>
                <a:cxn ang="0">
                  <a:pos x="T4" y="T5"/>
                </a:cxn>
                <a:cxn ang="0">
                  <a:pos x="T6" y="T7"/>
                </a:cxn>
                <a:cxn ang="0">
                  <a:pos x="T8" y="T9"/>
                </a:cxn>
                <a:cxn ang="0">
                  <a:pos x="T10" y="T11"/>
                </a:cxn>
              </a:cxnLst>
              <a:rect l="0" t="0" r="r" b="b"/>
              <a:pathLst>
                <a:path w="25" h="24">
                  <a:moveTo>
                    <a:pt x="25" y="24"/>
                  </a:moveTo>
                  <a:lnTo>
                    <a:pt x="25" y="24"/>
                  </a:lnTo>
                  <a:lnTo>
                    <a:pt x="0" y="24"/>
                  </a:lnTo>
                  <a:lnTo>
                    <a:pt x="0" y="0"/>
                  </a:lnTo>
                  <a:lnTo>
                    <a:pt x="25" y="0"/>
                  </a:lnTo>
                  <a:lnTo>
                    <a:pt x="25" y="24"/>
                  </a:lnTo>
                  <a:close/>
                </a:path>
              </a:pathLst>
            </a:custGeom>
            <a:grpFill/>
            <a:ln w="0">
              <a:noFill/>
              <a:prstDash val="solid"/>
              <a:round/>
              <a:headEnd/>
              <a:tailEnd/>
            </a:ln>
          </p:spPr>
          <p:txBody>
            <a:bodyPr/>
            <a:lstStyle/>
            <a:p>
              <a:pPr defTabSz="543689">
                <a:defRPr/>
              </a:pPr>
              <a:endParaRPr lang="zh-CN" altLang="en-US" sz="3201"/>
            </a:p>
          </p:txBody>
        </p:sp>
        <p:sp>
          <p:nvSpPr>
            <p:cNvPr id="520" name="Freeform 360"/>
            <p:cNvSpPr>
              <a:spLocks/>
            </p:cNvSpPr>
            <p:nvPr/>
          </p:nvSpPr>
          <p:spPr bwMode="auto">
            <a:xfrm>
              <a:off x="1717676" y="1204913"/>
              <a:ext cx="20638" cy="20638"/>
            </a:xfrm>
            <a:custGeom>
              <a:avLst/>
              <a:gdLst>
                <a:gd name="T0" fmla="*/ 25 w 25"/>
                <a:gd name="T1" fmla="*/ 24 h 24"/>
                <a:gd name="T2" fmla="*/ 25 w 25"/>
                <a:gd name="T3" fmla="*/ 24 h 24"/>
                <a:gd name="T4" fmla="*/ 0 w 25"/>
                <a:gd name="T5" fmla="*/ 24 h 24"/>
                <a:gd name="T6" fmla="*/ 0 w 25"/>
                <a:gd name="T7" fmla="*/ 0 h 24"/>
                <a:gd name="T8" fmla="*/ 25 w 25"/>
                <a:gd name="T9" fmla="*/ 0 h 24"/>
                <a:gd name="T10" fmla="*/ 25 w 25"/>
                <a:gd name="T11" fmla="*/ 24 h 24"/>
              </a:gdLst>
              <a:ahLst/>
              <a:cxnLst>
                <a:cxn ang="0">
                  <a:pos x="T0" y="T1"/>
                </a:cxn>
                <a:cxn ang="0">
                  <a:pos x="T2" y="T3"/>
                </a:cxn>
                <a:cxn ang="0">
                  <a:pos x="T4" y="T5"/>
                </a:cxn>
                <a:cxn ang="0">
                  <a:pos x="T6" y="T7"/>
                </a:cxn>
                <a:cxn ang="0">
                  <a:pos x="T8" y="T9"/>
                </a:cxn>
                <a:cxn ang="0">
                  <a:pos x="T10" y="T11"/>
                </a:cxn>
              </a:cxnLst>
              <a:rect l="0" t="0" r="r" b="b"/>
              <a:pathLst>
                <a:path w="25" h="24">
                  <a:moveTo>
                    <a:pt x="25" y="24"/>
                  </a:moveTo>
                  <a:lnTo>
                    <a:pt x="25" y="24"/>
                  </a:lnTo>
                  <a:lnTo>
                    <a:pt x="0" y="24"/>
                  </a:lnTo>
                  <a:lnTo>
                    <a:pt x="0" y="0"/>
                  </a:lnTo>
                  <a:lnTo>
                    <a:pt x="25" y="0"/>
                  </a:lnTo>
                  <a:lnTo>
                    <a:pt x="25" y="24"/>
                  </a:lnTo>
                  <a:close/>
                </a:path>
              </a:pathLst>
            </a:custGeom>
            <a:grpFill/>
            <a:ln w="0">
              <a:noFill/>
              <a:prstDash val="solid"/>
              <a:round/>
              <a:headEnd/>
              <a:tailEnd/>
            </a:ln>
          </p:spPr>
          <p:txBody>
            <a:bodyPr/>
            <a:lstStyle/>
            <a:p>
              <a:pPr defTabSz="543689">
                <a:defRPr/>
              </a:pPr>
              <a:endParaRPr lang="zh-CN" altLang="en-US" sz="3201"/>
            </a:p>
          </p:txBody>
        </p:sp>
        <p:sp>
          <p:nvSpPr>
            <p:cNvPr id="521" name="Freeform 361"/>
            <p:cNvSpPr>
              <a:spLocks/>
            </p:cNvSpPr>
            <p:nvPr/>
          </p:nvSpPr>
          <p:spPr bwMode="auto">
            <a:xfrm>
              <a:off x="1560513" y="606426"/>
              <a:ext cx="12700" cy="598488"/>
            </a:xfrm>
            <a:custGeom>
              <a:avLst/>
              <a:gdLst>
                <a:gd name="T0" fmla="*/ 15 w 15"/>
                <a:gd name="T1" fmla="*/ 704 h 704"/>
                <a:gd name="T2" fmla="*/ 15 w 15"/>
                <a:gd name="T3" fmla="*/ 704 h 704"/>
                <a:gd name="T4" fmla="*/ 0 w 15"/>
                <a:gd name="T5" fmla="*/ 704 h 704"/>
                <a:gd name="T6" fmla="*/ 0 w 15"/>
                <a:gd name="T7" fmla="*/ 0 h 704"/>
                <a:gd name="T8" fmla="*/ 15 w 15"/>
                <a:gd name="T9" fmla="*/ 0 h 704"/>
                <a:gd name="T10" fmla="*/ 15 w 15"/>
                <a:gd name="T11" fmla="*/ 704 h 704"/>
              </a:gdLst>
              <a:ahLst/>
              <a:cxnLst>
                <a:cxn ang="0">
                  <a:pos x="T0" y="T1"/>
                </a:cxn>
                <a:cxn ang="0">
                  <a:pos x="T2" y="T3"/>
                </a:cxn>
                <a:cxn ang="0">
                  <a:pos x="T4" y="T5"/>
                </a:cxn>
                <a:cxn ang="0">
                  <a:pos x="T6" y="T7"/>
                </a:cxn>
                <a:cxn ang="0">
                  <a:pos x="T8" y="T9"/>
                </a:cxn>
                <a:cxn ang="0">
                  <a:pos x="T10" y="T11"/>
                </a:cxn>
              </a:cxnLst>
              <a:rect l="0" t="0" r="r" b="b"/>
              <a:pathLst>
                <a:path w="15" h="704">
                  <a:moveTo>
                    <a:pt x="15" y="704"/>
                  </a:moveTo>
                  <a:lnTo>
                    <a:pt x="15" y="704"/>
                  </a:lnTo>
                  <a:lnTo>
                    <a:pt x="0" y="704"/>
                  </a:lnTo>
                  <a:lnTo>
                    <a:pt x="0" y="0"/>
                  </a:lnTo>
                  <a:lnTo>
                    <a:pt x="15" y="0"/>
                  </a:lnTo>
                  <a:lnTo>
                    <a:pt x="15" y="704"/>
                  </a:lnTo>
                  <a:close/>
                </a:path>
              </a:pathLst>
            </a:custGeom>
            <a:grpFill/>
            <a:ln w="0">
              <a:noFill/>
              <a:prstDash val="solid"/>
              <a:round/>
              <a:headEnd/>
              <a:tailEnd/>
            </a:ln>
          </p:spPr>
          <p:txBody>
            <a:bodyPr/>
            <a:lstStyle/>
            <a:p>
              <a:pPr defTabSz="543689">
                <a:defRPr/>
              </a:pPr>
              <a:endParaRPr lang="zh-CN" altLang="en-US" sz="3201"/>
            </a:p>
          </p:txBody>
        </p:sp>
        <p:sp>
          <p:nvSpPr>
            <p:cNvPr id="522" name="Freeform 362"/>
            <p:cNvSpPr>
              <a:spLocks/>
            </p:cNvSpPr>
            <p:nvPr/>
          </p:nvSpPr>
          <p:spPr bwMode="auto">
            <a:xfrm>
              <a:off x="1692276" y="606426"/>
              <a:ext cx="12700" cy="598488"/>
            </a:xfrm>
            <a:custGeom>
              <a:avLst/>
              <a:gdLst>
                <a:gd name="T0" fmla="*/ 15 w 15"/>
                <a:gd name="T1" fmla="*/ 704 h 704"/>
                <a:gd name="T2" fmla="*/ 15 w 15"/>
                <a:gd name="T3" fmla="*/ 704 h 704"/>
                <a:gd name="T4" fmla="*/ 0 w 15"/>
                <a:gd name="T5" fmla="*/ 704 h 704"/>
                <a:gd name="T6" fmla="*/ 0 w 15"/>
                <a:gd name="T7" fmla="*/ 0 h 704"/>
                <a:gd name="T8" fmla="*/ 15 w 15"/>
                <a:gd name="T9" fmla="*/ 0 h 704"/>
                <a:gd name="T10" fmla="*/ 15 w 15"/>
                <a:gd name="T11" fmla="*/ 704 h 704"/>
              </a:gdLst>
              <a:ahLst/>
              <a:cxnLst>
                <a:cxn ang="0">
                  <a:pos x="T0" y="T1"/>
                </a:cxn>
                <a:cxn ang="0">
                  <a:pos x="T2" y="T3"/>
                </a:cxn>
                <a:cxn ang="0">
                  <a:pos x="T4" y="T5"/>
                </a:cxn>
                <a:cxn ang="0">
                  <a:pos x="T6" y="T7"/>
                </a:cxn>
                <a:cxn ang="0">
                  <a:pos x="T8" y="T9"/>
                </a:cxn>
                <a:cxn ang="0">
                  <a:pos x="T10" y="T11"/>
                </a:cxn>
              </a:cxnLst>
              <a:rect l="0" t="0" r="r" b="b"/>
              <a:pathLst>
                <a:path w="15" h="704">
                  <a:moveTo>
                    <a:pt x="15" y="704"/>
                  </a:moveTo>
                  <a:lnTo>
                    <a:pt x="15" y="704"/>
                  </a:lnTo>
                  <a:lnTo>
                    <a:pt x="0" y="704"/>
                  </a:lnTo>
                  <a:lnTo>
                    <a:pt x="0" y="0"/>
                  </a:lnTo>
                  <a:lnTo>
                    <a:pt x="15" y="0"/>
                  </a:lnTo>
                  <a:lnTo>
                    <a:pt x="15" y="704"/>
                  </a:lnTo>
                  <a:close/>
                </a:path>
              </a:pathLst>
            </a:custGeom>
            <a:grpFill/>
            <a:ln w="0">
              <a:noFill/>
              <a:prstDash val="solid"/>
              <a:round/>
              <a:headEnd/>
              <a:tailEnd/>
            </a:ln>
          </p:spPr>
          <p:txBody>
            <a:bodyPr/>
            <a:lstStyle/>
            <a:p>
              <a:pPr defTabSz="543689">
                <a:defRPr/>
              </a:pPr>
              <a:endParaRPr lang="zh-CN" altLang="en-US" sz="3201"/>
            </a:p>
          </p:txBody>
        </p:sp>
        <p:sp>
          <p:nvSpPr>
            <p:cNvPr id="523" name="Freeform 363"/>
            <p:cNvSpPr>
              <a:spLocks noEditPoints="1"/>
            </p:cNvSpPr>
            <p:nvPr/>
          </p:nvSpPr>
          <p:spPr bwMode="auto">
            <a:xfrm>
              <a:off x="1609726" y="704851"/>
              <a:ext cx="46038" cy="41275"/>
            </a:xfrm>
            <a:custGeom>
              <a:avLst/>
              <a:gdLst>
                <a:gd name="T0" fmla="*/ 9 w 53"/>
                <a:gd name="T1" fmla="*/ 37 h 47"/>
                <a:gd name="T2" fmla="*/ 9 w 53"/>
                <a:gd name="T3" fmla="*/ 37 h 47"/>
                <a:gd name="T4" fmla="*/ 43 w 53"/>
                <a:gd name="T5" fmla="*/ 37 h 47"/>
                <a:gd name="T6" fmla="*/ 43 w 53"/>
                <a:gd name="T7" fmla="*/ 10 h 47"/>
                <a:gd name="T8" fmla="*/ 9 w 53"/>
                <a:gd name="T9" fmla="*/ 10 h 47"/>
                <a:gd name="T10" fmla="*/ 9 w 53"/>
                <a:gd name="T11" fmla="*/ 37 h 47"/>
                <a:gd name="T12" fmla="*/ 47 w 53"/>
                <a:gd name="T13" fmla="*/ 47 h 47"/>
                <a:gd name="T14" fmla="*/ 47 w 53"/>
                <a:gd name="T15" fmla="*/ 47 h 47"/>
                <a:gd name="T16" fmla="*/ 6 w 53"/>
                <a:gd name="T17" fmla="*/ 47 h 47"/>
                <a:gd name="T18" fmla="*/ 0 w 53"/>
                <a:gd name="T19" fmla="*/ 40 h 47"/>
                <a:gd name="T20" fmla="*/ 0 w 53"/>
                <a:gd name="T21" fmla="*/ 6 h 47"/>
                <a:gd name="T22" fmla="*/ 6 w 53"/>
                <a:gd name="T23" fmla="*/ 0 h 47"/>
                <a:gd name="T24" fmla="*/ 47 w 53"/>
                <a:gd name="T25" fmla="*/ 0 h 47"/>
                <a:gd name="T26" fmla="*/ 53 w 53"/>
                <a:gd name="T27" fmla="*/ 6 h 47"/>
                <a:gd name="T28" fmla="*/ 53 w 53"/>
                <a:gd name="T29" fmla="*/ 40 h 47"/>
                <a:gd name="T30" fmla="*/ 47 w 53"/>
                <a:gd name="T31" fmla="*/ 4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3" h="47">
                  <a:moveTo>
                    <a:pt x="9" y="37"/>
                  </a:moveTo>
                  <a:lnTo>
                    <a:pt x="9" y="37"/>
                  </a:lnTo>
                  <a:lnTo>
                    <a:pt x="43" y="37"/>
                  </a:lnTo>
                  <a:lnTo>
                    <a:pt x="43" y="10"/>
                  </a:lnTo>
                  <a:lnTo>
                    <a:pt x="9" y="10"/>
                  </a:lnTo>
                  <a:lnTo>
                    <a:pt x="9" y="37"/>
                  </a:lnTo>
                  <a:close/>
                  <a:moveTo>
                    <a:pt x="47" y="47"/>
                  </a:moveTo>
                  <a:lnTo>
                    <a:pt x="47" y="47"/>
                  </a:lnTo>
                  <a:lnTo>
                    <a:pt x="6" y="47"/>
                  </a:lnTo>
                  <a:cubicBezTo>
                    <a:pt x="2" y="47"/>
                    <a:pt x="0" y="44"/>
                    <a:pt x="0" y="40"/>
                  </a:cubicBezTo>
                  <a:lnTo>
                    <a:pt x="0" y="6"/>
                  </a:lnTo>
                  <a:cubicBezTo>
                    <a:pt x="0" y="3"/>
                    <a:pt x="2" y="0"/>
                    <a:pt x="6" y="0"/>
                  </a:cubicBezTo>
                  <a:lnTo>
                    <a:pt x="47" y="0"/>
                  </a:lnTo>
                  <a:cubicBezTo>
                    <a:pt x="50" y="0"/>
                    <a:pt x="53" y="3"/>
                    <a:pt x="53" y="6"/>
                  </a:cubicBezTo>
                  <a:lnTo>
                    <a:pt x="53" y="40"/>
                  </a:lnTo>
                  <a:cubicBezTo>
                    <a:pt x="53" y="44"/>
                    <a:pt x="50" y="47"/>
                    <a:pt x="47" y="47"/>
                  </a:cubicBezTo>
                  <a:close/>
                </a:path>
              </a:pathLst>
            </a:custGeom>
            <a:grpFill/>
            <a:ln w="0">
              <a:noFill/>
              <a:prstDash val="solid"/>
              <a:round/>
              <a:headEnd/>
              <a:tailEnd/>
            </a:ln>
          </p:spPr>
          <p:txBody>
            <a:bodyPr/>
            <a:lstStyle/>
            <a:p>
              <a:pPr defTabSz="543689">
                <a:defRPr/>
              </a:pPr>
              <a:endParaRPr lang="zh-CN" altLang="en-US" sz="3201"/>
            </a:p>
          </p:txBody>
        </p:sp>
        <p:sp>
          <p:nvSpPr>
            <p:cNvPr id="524" name="Freeform 364"/>
            <p:cNvSpPr>
              <a:spLocks/>
            </p:cNvSpPr>
            <p:nvPr/>
          </p:nvSpPr>
          <p:spPr bwMode="auto">
            <a:xfrm>
              <a:off x="1625601" y="635001"/>
              <a:ext cx="4763" cy="4763"/>
            </a:xfrm>
            <a:custGeom>
              <a:avLst/>
              <a:gdLst>
                <a:gd name="T0" fmla="*/ 1 w 5"/>
                <a:gd name="T1" fmla="*/ 2 h 5"/>
                <a:gd name="T2" fmla="*/ 1 w 5"/>
                <a:gd name="T3" fmla="*/ 2 h 5"/>
                <a:gd name="T4" fmla="*/ 4 w 5"/>
                <a:gd name="T5" fmla="*/ 2 h 5"/>
                <a:gd name="T6" fmla="*/ 4 w 5"/>
                <a:gd name="T7" fmla="*/ 0 h 5"/>
                <a:gd name="T8" fmla="*/ 5 w 5"/>
                <a:gd name="T9" fmla="*/ 0 h 5"/>
                <a:gd name="T10" fmla="*/ 5 w 5"/>
                <a:gd name="T11" fmla="*/ 5 h 5"/>
                <a:gd name="T12" fmla="*/ 4 w 5"/>
                <a:gd name="T13" fmla="*/ 5 h 5"/>
                <a:gd name="T14" fmla="*/ 4 w 5"/>
                <a:gd name="T15" fmla="*/ 3 h 5"/>
                <a:gd name="T16" fmla="*/ 1 w 5"/>
                <a:gd name="T17" fmla="*/ 3 h 5"/>
                <a:gd name="T18" fmla="*/ 1 w 5"/>
                <a:gd name="T19" fmla="*/ 5 h 5"/>
                <a:gd name="T20" fmla="*/ 0 w 5"/>
                <a:gd name="T21" fmla="*/ 5 h 5"/>
                <a:gd name="T22" fmla="*/ 0 w 5"/>
                <a:gd name="T23" fmla="*/ 0 h 5"/>
                <a:gd name="T24" fmla="*/ 1 w 5"/>
                <a:gd name="T25" fmla="*/ 0 h 5"/>
                <a:gd name="T26" fmla="*/ 1 w 5"/>
                <a:gd name="T27"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 h="5">
                  <a:moveTo>
                    <a:pt x="1" y="2"/>
                  </a:moveTo>
                  <a:lnTo>
                    <a:pt x="1" y="2"/>
                  </a:lnTo>
                  <a:lnTo>
                    <a:pt x="4" y="2"/>
                  </a:lnTo>
                  <a:lnTo>
                    <a:pt x="4" y="0"/>
                  </a:lnTo>
                  <a:lnTo>
                    <a:pt x="5" y="0"/>
                  </a:lnTo>
                  <a:lnTo>
                    <a:pt x="5" y="5"/>
                  </a:lnTo>
                  <a:lnTo>
                    <a:pt x="4" y="5"/>
                  </a:lnTo>
                  <a:lnTo>
                    <a:pt x="4" y="3"/>
                  </a:lnTo>
                  <a:lnTo>
                    <a:pt x="1" y="3"/>
                  </a:lnTo>
                  <a:lnTo>
                    <a:pt x="1" y="5"/>
                  </a:lnTo>
                  <a:lnTo>
                    <a:pt x="0" y="5"/>
                  </a:lnTo>
                  <a:lnTo>
                    <a:pt x="0" y="0"/>
                  </a:lnTo>
                  <a:lnTo>
                    <a:pt x="1" y="0"/>
                  </a:lnTo>
                  <a:lnTo>
                    <a:pt x="1" y="2"/>
                  </a:lnTo>
                  <a:close/>
                </a:path>
              </a:pathLst>
            </a:custGeom>
            <a:grpFill/>
            <a:ln w="0">
              <a:noFill/>
              <a:prstDash val="solid"/>
              <a:round/>
              <a:headEnd/>
              <a:tailEnd/>
            </a:ln>
          </p:spPr>
          <p:txBody>
            <a:bodyPr/>
            <a:lstStyle/>
            <a:p>
              <a:pPr defTabSz="543689">
                <a:defRPr/>
              </a:pPr>
              <a:endParaRPr lang="zh-CN" altLang="en-US" sz="3201"/>
            </a:p>
          </p:txBody>
        </p:sp>
        <p:sp>
          <p:nvSpPr>
            <p:cNvPr id="525" name="Freeform 365"/>
            <p:cNvSpPr>
              <a:spLocks/>
            </p:cNvSpPr>
            <p:nvPr/>
          </p:nvSpPr>
          <p:spPr bwMode="auto">
            <a:xfrm>
              <a:off x="1630363" y="635001"/>
              <a:ext cx="4763" cy="4763"/>
            </a:xfrm>
            <a:custGeom>
              <a:avLst/>
              <a:gdLst>
                <a:gd name="T0" fmla="*/ 1 w 5"/>
                <a:gd name="T1" fmla="*/ 3 h 5"/>
                <a:gd name="T2" fmla="*/ 1 w 5"/>
                <a:gd name="T3" fmla="*/ 3 h 5"/>
                <a:gd name="T4" fmla="*/ 3 w 5"/>
                <a:gd name="T5" fmla="*/ 4 h 5"/>
                <a:gd name="T6" fmla="*/ 4 w 5"/>
                <a:gd name="T7" fmla="*/ 3 h 5"/>
                <a:gd name="T8" fmla="*/ 4 w 5"/>
                <a:gd name="T9" fmla="*/ 0 h 5"/>
                <a:gd name="T10" fmla="*/ 5 w 5"/>
                <a:gd name="T11" fmla="*/ 0 h 5"/>
                <a:gd name="T12" fmla="*/ 5 w 5"/>
                <a:gd name="T13" fmla="*/ 3 h 5"/>
                <a:gd name="T14" fmla="*/ 4 w 5"/>
                <a:gd name="T15" fmla="*/ 4 h 5"/>
                <a:gd name="T16" fmla="*/ 3 w 5"/>
                <a:gd name="T17" fmla="*/ 5 h 5"/>
                <a:gd name="T18" fmla="*/ 1 w 5"/>
                <a:gd name="T19" fmla="*/ 4 h 5"/>
                <a:gd name="T20" fmla="*/ 0 w 5"/>
                <a:gd name="T21" fmla="*/ 3 h 5"/>
                <a:gd name="T22" fmla="*/ 0 w 5"/>
                <a:gd name="T23" fmla="*/ 0 h 5"/>
                <a:gd name="T24" fmla="*/ 1 w 5"/>
                <a:gd name="T25" fmla="*/ 0 h 5"/>
                <a:gd name="T26" fmla="*/ 1 w 5"/>
                <a:gd name="T27" fmla="*/ 3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 h="5">
                  <a:moveTo>
                    <a:pt x="1" y="3"/>
                  </a:moveTo>
                  <a:lnTo>
                    <a:pt x="1" y="3"/>
                  </a:lnTo>
                  <a:cubicBezTo>
                    <a:pt x="1" y="4"/>
                    <a:pt x="2" y="4"/>
                    <a:pt x="3" y="4"/>
                  </a:cubicBezTo>
                  <a:cubicBezTo>
                    <a:pt x="3" y="4"/>
                    <a:pt x="4" y="4"/>
                    <a:pt x="4" y="3"/>
                  </a:cubicBezTo>
                  <a:lnTo>
                    <a:pt x="4" y="0"/>
                  </a:lnTo>
                  <a:lnTo>
                    <a:pt x="5" y="0"/>
                  </a:lnTo>
                  <a:lnTo>
                    <a:pt x="5" y="3"/>
                  </a:lnTo>
                  <a:cubicBezTo>
                    <a:pt x="5" y="3"/>
                    <a:pt x="5" y="4"/>
                    <a:pt x="4" y="4"/>
                  </a:cubicBezTo>
                  <a:cubicBezTo>
                    <a:pt x="4" y="5"/>
                    <a:pt x="3" y="5"/>
                    <a:pt x="3" y="5"/>
                  </a:cubicBezTo>
                  <a:cubicBezTo>
                    <a:pt x="2" y="5"/>
                    <a:pt x="1" y="5"/>
                    <a:pt x="1" y="4"/>
                  </a:cubicBezTo>
                  <a:cubicBezTo>
                    <a:pt x="1" y="4"/>
                    <a:pt x="0" y="3"/>
                    <a:pt x="0" y="3"/>
                  </a:cubicBezTo>
                  <a:lnTo>
                    <a:pt x="0" y="0"/>
                  </a:lnTo>
                  <a:lnTo>
                    <a:pt x="1" y="0"/>
                  </a:lnTo>
                  <a:lnTo>
                    <a:pt x="1" y="3"/>
                  </a:lnTo>
                  <a:close/>
                </a:path>
              </a:pathLst>
            </a:custGeom>
            <a:grpFill/>
            <a:ln w="0">
              <a:noFill/>
              <a:prstDash val="solid"/>
              <a:round/>
              <a:headEnd/>
              <a:tailEnd/>
            </a:ln>
          </p:spPr>
          <p:txBody>
            <a:bodyPr/>
            <a:lstStyle/>
            <a:p>
              <a:pPr defTabSz="543689">
                <a:defRPr/>
              </a:pPr>
              <a:endParaRPr lang="zh-CN" altLang="en-US" sz="3201"/>
            </a:p>
          </p:txBody>
        </p:sp>
        <p:sp>
          <p:nvSpPr>
            <p:cNvPr id="526" name="Freeform 366"/>
            <p:cNvSpPr>
              <a:spLocks noEditPoints="1"/>
            </p:cNvSpPr>
            <p:nvPr/>
          </p:nvSpPr>
          <p:spPr bwMode="auto">
            <a:xfrm>
              <a:off x="1635126" y="635001"/>
              <a:ext cx="3175" cy="4763"/>
            </a:xfrm>
            <a:custGeom>
              <a:avLst/>
              <a:gdLst>
                <a:gd name="T0" fmla="*/ 2 w 5"/>
                <a:gd name="T1" fmla="*/ 3 h 5"/>
                <a:gd name="T2" fmla="*/ 2 w 5"/>
                <a:gd name="T3" fmla="*/ 3 h 5"/>
                <a:gd name="T4" fmla="*/ 3 w 5"/>
                <a:gd name="T5" fmla="*/ 3 h 5"/>
                <a:gd name="T6" fmla="*/ 2 w 5"/>
                <a:gd name="T7" fmla="*/ 1 h 5"/>
                <a:gd name="T8" fmla="*/ 2 w 5"/>
                <a:gd name="T9" fmla="*/ 3 h 5"/>
                <a:gd name="T10" fmla="*/ 3 w 5"/>
                <a:gd name="T11" fmla="*/ 0 h 5"/>
                <a:gd name="T12" fmla="*/ 3 w 5"/>
                <a:gd name="T13" fmla="*/ 0 h 5"/>
                <a:gd name="T14" fmla="*/ 5 w 5"/>
                <a:gd name="T15" fmla="*/ 5 h 5"/>
                <a:gd name="T16" fmla="*/ 4 w 5"/>
                <a:gd name="T17" fmla="*/ 5 h 5"/>
                <a:gd name="T18" fmla="*/ 3 w 5"/>
                <a:gd name="T19" fmla="*/ 4 h 5"/>
                <a:gd name="T20" fmla="*/ 1 w 5"/>
                <a:gd name="T21" fmla="*/ 4 h 5"/>
                <a:gd name="T22" fmla="*/ 1 w 5"/>
                <a:gd name="T23" fmla="*/ 5 h 5"/>
                <a:gd name="T24" fmla="*/ 0 w 5"/>
                <a:gd name="T25" fmla="*/ 5 h 5"/>
                <a:gd name="T26" fmla="*/ 2 w 5"/>
                <a:gd name="T27" fmla="*/ 0 h 5"/>
                <a:gd name="T28" fmla="*/ 3 w 5"/>
                <a:gd name="T29"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 h="5">
                  <a:moveTo>
                    <a:pt x="2" y="3"/>
                  </a:moveTo>
                  <a:lnTo>
                    <a:pt x="2" y="3"/>
                  </a:lnTo>
                  <a:lnTo>
                    <a:pt x="3" y="3"/>
                  </a:lnTo>
                  <a:lnTo>
                    <a:pt x="2" y="1"/>
                  </a:lnTo>
                  <a:lnTo>
                    <a:pt x="2" y="3"/>
                  </a:lnTo>
                  <a:close/>
                  <a:moveTo>
                    <a:pt x="3" y="0"/>
                  </a:moveTo>
                  <a:lnTo>
                    <a:pt x="3" y="0"/>
                  </a:lnTo>
                  <a:lnTo>
                    <a:pt x="5" y="5"/>
                  </a:lnTo>
                  <a:lnTo>
                    <a:pt x="4" y="5"/>
                  </a:lnTo>
                  <a:lnTo>
                    <a:pt x="3" y="4"/>
                  </a:lnTo>
                  <a:lnTo>
                    <a:pt x="1" y="4"/>
                  </a:lnTo>
                  <a:lnTo>
                    <a:pt x="1" y="5"/>
                  </a:lnTo>
                  <a:lnTo>
                    <a:pt x="0" y="5"/>
                  </a:lnTo>
                  <a:lnTo>
                    <a:pt x="2" y="0"/>
                  </a:lnTo>
                  <a:lnTo>
                    <a:pt x="3" y="0"/>
                  </a:lnTo>
                  <a:close/>
                </a:path>
              </a:pathLst>
            </a:custGeom>
            <a:grpFill/>
            <a:ln w="0">
              <a:noFill/>
              <a:prstDash val="solid"/>
              <a:round/>
              <a:headEnd/>
              <a:tailEnd/>
            </a:ln>
          </p:spPr>
          <p:txBody>
            <a:bodyPr/>
            <a:lstStyle/>
            <a:p>
              <a:pPr defTabSz="543689">
                <a:defRPr/>
              </a:pPr>
              <a:endParaRPr lang="zh-CN" altLang="en-US" sz="3201"/>
            </a:p>
          </p:txBody>
        </p:sp>
        <p:sp>
          <p:nvSpPr>
            <p:cNvPr id="527" name="Freeform 367"/>
            <p:cNvSpPr>
              <a:spLocks/>
            </p:cNvSpPr>
            <p:nvPr/>
          </p:nvSpPr>
          <p:spPr bwMode="auto">
            <a:xfrm>
              <a:off x="1638301" y="635001"/>
              <a:ext cx="6350" cy="4763"/>
            </a:xfrm>
            <a:custGeom>
              <a:avLst/>
              <a:gdLst>
                <a:gd name="T0" fmla="*/ 2 w 8"/>
                <a:gd name="T1" fmla="*/ 0 h 5"/>
                <a:gd name="T2" fmla="*/ 2 w 8"/>
                <a:gd name="T3" fmla="*/ 0 h 5"/>
                <a:gd name="T4" fmla="*/ 3 w 8"/>
                <a:gd name="T5" fmla="*/ 4 h 5"/>
                <a:gd name="T6" fmla="*/ 4 w 8"/>
                <a:gd name="T7" fmla="*/ 0 h 5"/>
                <a:gd name="T8" fmla="*/ 5 w 8"/>
                <a:gd name="T9" fmla="*/ 0 h 5"/>
                <a:gd name="T10" fmla="*/ 6 w 8"/>
                <a:gd name="T11" fmla="*/ 4 h 5"/>
                <a:gd name="T12" fmla="*/ 7 w 8"/>
                <a:gd name="T13" fmla="*/ 0 h 5"/>
                <a:gd name="T14" fmla="*/ 8 w 8"/>
                <a:gd name="T15" fmla="*/ 0 h 5"/>
                <a:gd name="T16" fmla="*/ 6 w 8"/>
                <a:gd name="T17" fmla="*/ 5 h 5"/>
                <a:gd name="T18" fmla="*/ 5 w 8"/>
                <a:gd name="T19" fmla="*/ 5 h 5"/>
                <a:gd name="T20" fmla="*/ 4 w 8"/>
                <a:gd name="T21" fmla="*/ 1 h 5"/>
                <a:gd name="T22" fmla="*/ 3 w 8"/>
                <a:gd name="T23" fmla="*/ 5 h 5"/>
                <a:gd name="T24" fmla="*/ 2 w 8"/>
                <a:gd name="T25" fmla="*/ 5 h 5"/>
                <a:gd name="T26" fmla="*/ 0 w 8"/>
                <a:gd name="T27" fmla="*/ 0 h 5"/>
                <a:gd name="T28" fmla="*/ 2 w 8"/>
                <a:gd name="T29"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 h="5">
                  <a:moveTo>
                    <a:pt x="2" y="0"/>
                  </a:moveTo>
                  <a:lnTo>
                    <a:pt x="2" y="0"/>
                  </a:lnTo>
                  <a:lnTo>
                    <a:pt x="3" y="4"/>
                  </a:lnTo>
                  <a:lnTo>
                    <a:pt x="4" y="0"/>
                  </a:lnTo>
                  <a:lnTo>
                    <a:pt x="5" y="0"/>
                  </a:lnTo>
                  <a:lnTo>
                    <a:pt x="6" y="4"/>
                  </a:lnTo>
                  <a:lnTo>
                    <a:pt x="7" y="0"/>
                  </a:lnTo>
                  <a:lnTo>
                    <a:pt x="8" y="0"/>
                  </a:lnTo>
                  <a:lnTo>
                    <a:pt x="6" y="5"/>
                  </a:lnTo>
                  <a:lnTo>
                    <a:pt x="5" y="5"/>
                  </a:lnTo>
                  <a:lnTo>
                    <a:pt x="4" y="1"/>
                  </a:lnTo>
                  <a:lnTo>
                    <a:pt x="3" y="5"/>
                  </a:lnTo>
                  <a:lnTo>
                    <a:pt x="2" y="5"/>
                  </a:lnTo>
                  <a:lnTo>
                    <a:pt x="0" y="0"/>
                  </a:lnTo>
                  <a:lnTo>
                    <a:pt x="2" y="0"/>
                  </a:lnTo>
                  <a:close/>
                </a:path>
              </a:pathLst>
            </a:custGeom>
            <a:grpFill/>
            <a:ln w="0">
              <a:noFill/>
              <a:prstDash val="solid"/>
              <a:round/>
              <a:headEnd/>
              <a:tailEnd/>
            </a:ln>
          </p:spPr>
          <p:txBody>
            <a:bodyPr/>
            <a:lstStyle/>
            <a:p>
              <a:pPr defTabSz="543689">
                <a:defRPr/>
              </a:pPr>
              <a:endParaRPr lang="zh-CN" altLang="en-US" sz="3201"/>
            </a:p>
          </p:txBody>
        </p:sp>
        <p:sp>
          <p:nvSpPr>
            <p:cNvPr id="528" name="Freeform 368"/>
            <p:cNvSpPr>
              <a:spLocks/>
            </p:cNvSpPr>
            <p:nvPr/>
          </p:nvSpPr>
          <p:spPr bwMode="auto">
            <a:xfrm>
              <a:off x="1644651" y="635001"/>
              <a:ext cx="3175" cy="4763"/>
            </a:xfrm>
            <a:custGeom>
              <a:avLst/>
              <a:gdLst>
                <a:gd name="T0" fmla="*/ 1 w 4"/>
                <a:gd name="T1" fmla="*/ 2 h 5"/>
                <a:gd name="T2" fmla="*/ 1 w 4"/>
                <a:gd name="T3" fmla="*/ 2 h 5"/>
                <a:gd name="T4" fmla="*/ 4 w 4"/>
                <a:gd name="T5" fmla="*/ 2 h 5"/>
                <a:gd name="T6" fmla="*/ 4 w 4"/>
                <a:gd name="T7" fmla="*/ 3 h 5"/>
                <a:gd name="T8" fmla="*/ 1 w 4"/>
                <a:gd name="T9" fmla="*/ 3 h 5"/>
                <a:gd name="T10" fmla="*/ 2 w 4"/>
                <a:gd name="T11" fmla="*/ 4 h 5"/>
                <a:gd name="T12" fmla="*/ 4 w 4"/>
                <a:gd name="T13" fmla="*/ 4 h 5"/>
                <a:gd name="T14" fmla="*/ 4 w 4"/>
                <a:gd name="T15" fmla="*/ 5 h 5"/>
                <a:gd name="T16" fmla="*/ 2 w 4"/>
                <a:gd name="T17" fmla="*/ 5 h 5"/>
                <a:gd name="T18" fmla="*/ 1 w 4"/>
                <a:gd name="T19" fmla="*/ 4 h 5"/>
                <a:gd name="T20" fmla="*/ 0 w 4"/>
                <a:gd name="T21" fmla="*/ 3 h 5"/>
                <a:gd name="T22" fmla="*/ 2 w 4"/>
                <a:gd name="T23" fmla="*/ 0 h 5"/>
                <a:gd name="T24" fmla="*/ 4 w 4"/>
                <a:gd name="T25" fmla="*/ 0 h 5"/>
                <a:gd name="T26" fmla="*/ 4 w 4"/>
                <a:gd name="T27" fmla="*/ 1 h 5"/>
                <a:gd name="T28" fmla="*/ 2 w 4"/>
                <a:gd name="T29" fmla="*/ 1 h 5"/>
                <a:gd name="T30" fmla="*/ 1 w 4"/>
                <a:gd name="T31"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 h="5">
                  <a:moveTo>
                    <a:pt x="1" y="2"/>
                  </a:moveTo>
                  <a:lnTo>
                    <a:pt x="1" y="2"/>
                  </a:lnTo>
                  <a:lnTo>
                    <a:pt x="4" y="2"/>
                  </a:lnTo>
                  <a:lnTo>
                    <a:pt x="4" y="3"/>
                  </a:lnTo>
                  <a:lnTo>
                    <a:pt x="1" y="3"/>
                  </a:lnTo>
                  <a:cubicBezTo>
                    <a:pt x="1" y="4"/>
                    <a:pt x="2" y="4"/>
                    <a:pt x="2" y="4"/>
                  </a:cubicBezTo>
                  <a:lnTo>
                    <a:pt x="4" y="4"/>
                  </a:lnTo>
                  <a:lnTo>
                    <a:pt x="4" y="5"/>
                  </a:lnTo>
                  <a:lnTo>
                    <a:pt x="2" y="5"/>
                  </a:lnTo>
                  <a:cubicBezTo>
                    <a:pt x="2" y="5"/>
                    <a:pt x="1" y="5"/>
                    <a:pt x="1" y="4"/>
                  </a:cubicBezTo>
                  <a:cubicBezTo>
                    <a:pt x="0" y="4"/>
                    <a:pt x="0" y="3"/>
                    <a:pt x="0" y="3"/>
                  </a:cubicBezTo>
                  <a:cubicBezTo>
                    <a:pt x="0" y="1"/>
                    <a:pt x="1" y="0"/>
                    <a:pt x="2" y="0"/>
                  </a:cubicBezTo>
                  <a:lnTo>
                    <a:pt x="4" y="0"/>
                  </a:lnTo>
                  <a:lnTo>
                    <a:pt x="4" y="1"/>
                  </a:lnTo>
                  <a:lnTo>
                    <a:pt x="2" y="1"/>
                  </a:lnTo>
                  <a:cubicBezTo>
                    <a:pt x="2" y="1"/>
                    <a:pt x="1" y="1"/>
                    <a:pt x="1" y="2"/>
                  </a:cubicBezTo>
                  <a:close/>
                </a:path>
              </a:pathLst>
            </a:custGeom>
            <a:grpFill/>
            <a:ln w="0">
              <a:noFill/>
              <a:prstDash val="solid"/>
              <a:round/>
              <a:headEnd/>
              <a:tailEnd/>
            </a:ln>
          </p:spPr>
          <p:txBody>
            <a:bodyPr/>
            <a:lstStyle/>
            <a:p>
              <a:pPr defTabSz="543689">
                <a:defRPr/>
              </a:pPr>
              <a:endParaRPr lang="zh-CN" altLang="en-US" sz="3201"/>
            </a:p>
          </p:txBody>
        </p:sp>
        <p:sp>
          <p:nvSpPr>
            <p:cNvPr id="529" name="Freeform 369"/>
            <p:cNvSpPr>
              <a:spLocks/>
            </p:cNvSpPr>
            <p:nvPr/>
          </p:nvSpPr>
          <p:spPr bwMode="auto">
            <a:xfrm>
              <a:off x="1649413" y="635001"/>
              <a:ext cx="0" cy="4763"/>
            </a:xfrm>
            <a:custGeom>
              <a:avLst/>
              <a:gdLst>
                <a:gd name="T0" fmla="*/ 0 w 1"/>
                <a:gd name="T1" fmla="*/ 0 h 5"/>
                <a:gd name="T2" fmla="*/ 0 w 1"/>
                <a:gd name="T3" fmla="*/ 0 h 5"/>
                <a:gd name="T4" fmla="*/ 1 w 1"/>
                <a:gd name="T5" fmla="*/ 0 h 5"/>
                <a:gd name="T6" fmla="*/ 1 w 1"/>
                <a:gd name="T7" fmla="*/ 5 h 5"/>
                <a:gd name="T8" fmla="*/ 0 w 1"/>
                <a:gd name="T9" fmla="*/ 5 h 5"/>
                <a:gd name="T10" fmla="*/ 0 w 1"/>
                <a:gd name="T11" fmla="*/ 0 h 5"/>
              </a:gdLst>
              <a:ahLst/>
              <a:cxnLst>
                <a:cxn ang="0">
                  <a:pos x="T0" y="T1"/>
                </a:cxn>
                <a:cxn ang="0">
                  <a:pos x="T2" y="T3"/>
                </a:cxn>
                <a:cxn ang="0">
                  <a:pos x="T4" y="T5"/>
                </a:cxn>
                <a:cxn ang="0">
                  <a:pos x="T6" y="T7"/>
                </a:cxn>
                <a:cxn ang="0">
                  <a:pos x="T8" y="T9"/>
                </a:cxn>
                <a:cxn ang="0">
                  <a:pos x="T10" y="T11"/>
                </a:cxn>
              </a:cxnLst>
              <a:rect l="0" t="0" r="r" b="b"/>
              <a:pathLst>
                <a:path w="1" h="5">
                  <a:moveTo>
                    <a:pt x="0" y="0"/>
                  </a:moveTo>
                  <a:lnTo>
                    <a:pt x="0" y="0"/>
                  </a:lnTo>
                  <a:lnTo>
                    <a:pt x="1" y="0"/>
                  </a:lnTo>
                  <a:lnTo>
                    <a:pt x="1" y="5"/>
                  </a:lnTo>
                  <a:lnTo>
                    <a:pt x="0" y="5"/>
                  </a:lnTo>
                  <a:lnTo>
                    <a:pt x="0" y="0"/>
                  </a:lnTo>
                  <a:close/>
                </a:path>
              </a:pathLst>
            </a:custGeom>
            <a:grpFill/>
            <a:ln w="0">
              <a:noFill/>
              <a:prstDash val="solid"/>
              <a:round/>
              <a:headEnd/>
              <a:tailEnd/>
            </a:ln>
          </p:spPr>
          <p:txBody>
            <a:bodyPr/>
            <a:lstStyle/>
            <a:p>
              <a:pPr defTabSz="543689">
                <a:defRPr/>
              </a:pPr>
              <a:endParaRPr lang="zh-CN" altLang="en-US" sz="3201"/>
            </a:p>
          </p:txBody>
        </p:sp>
        <p:sp>
          <p:nvSpPr>
            <p:cNvPr id="530" name="Freeform 370"/>
            <p:cNvSpPr>
              <a:spLocks/>
            </p:cNvSpPr>
            <p:nvPr/>
          </p:nvSpPr>
          <p:spPr bwMode="auto">
            <a:xfrm>
              <a:off x="1612901" y="633413"/>
              <a:ext cx="4763" cy="6350"/>
            </a:xfrm>
            <a:custGeom>
              <a:avLst/>
              <a:gdLst>
                <a:gd name="T0" fmla="*/ 0 w 5"/>
                <a:gd name="T1" fmla="*/ 2 h 6"/>
                <a:gd name="T2" fmla="*/ 0 w 5"/>
                <a:gd name="T3" fmla="*/ 2 h 6"/>
                <a:gd name="T4" fmla="*/ 1 w 5"/>
                <a:gd name="T5" fmla="*/ 4 h 6"/>
                <a:gd name="T6" fmla="*/ 5 w 5"/>
                <a:gd name="T7" fmla="*/ 6 h 6"/>
                <a:gd name="T8" fmla="*/ 5 w 5"/>
                <a:gd name="T9" fmla="*/ 6 h 6"/>
                <a:gd name="T10" fmla="*/ 5 w 5"/>
                <a:gd name="T11" fmla="*/ 6 h 6"/>
                <a:gd name="T12" fmla="*/ 5 w 5"/>
                <a:gd name="T13" fmla="*/ 6 h 6"/>
                <a:gd name="T14" fmla="*/ 1 w 5"/>
                <a:gd name="T15" fmla="*/ 0 h 6"/>
                <a:gd name="T16" fmla="*/ 0 w 5"/>
                <a:gd name="T17" fmla="*/ 2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6">
                  <a:moveTo>
                    <a:pt x="0" y="2"/>
                  </a:moveTo>
                  <a:lnTo>
                    <a:pt x="0" y="2"/>
                  </a:lnTo>
                  <a:cubicBezTo>
                    <a:pt x="0" y="3"/>
                    <a:pt x="1" y="4"/>
                    <a:pt x="1" y="4"/>
                  </a:cubicBezTo>
                  <a:cubicBezTo>
                    <a:pt x="2" y="5"/>
                    <a:pt x="4" y="6"/>
                    <a:pt x="5" y="6"/>
                  </a:cubicBezTo>
                  <a:cubicBezTo>
                    <a:pt x="5" y="6"/>
                    <a:pt x="5" y="6"/>
                    <a:pt x="5" y="6"/>
                  </a:cubicBezTo>
                  <a:cubicBezTo>
                    <a:pt x="5" y="6"/>
                    <a:pt x="5" y="6"/>
                    <a:pt x="5" y="6"/>
                  </a:cubicBezTo>
                  <a:lnTo>
                    <a:pt x="5" y="6"/>
                  </a:lnTo>
                  <a:cubicBezTo>
                    <a:pt x="3" y="2"/>
                    <a:pt x="1" y="0"/>
                    <a:pt x="1" y="0"/>
                  </a:cubicBezTo>
                  <a:cubicBezTo>
                    <a:pt x="1" y="0"/>
                    <a:pt x="0" y="1"/>
                    <a:pt x="0" y="2"/>
                  </a:cubicBezTo>
                  <a:close/>
                </a:path>
              </a:pathLst>
            </a:custGeom>
            <a:grpFill/>
            <a:ln w="0">
              <a:noFill/>
              <a:prstDash val="solid"/>
              <a:round/>
              <a:headEnd/>
              <a:tailEnd/>
            </a:ln>
          </p:spPr>
          <p:txBody>
            <a:bodyPr/>
            <a:lstStyle/>
            <a:p>
              <a:pPr defTabSz="543689">
                <a:defRPr/>
              </a:pPr>
              <a:endParaRPr lang="zh-CN" altLang="en-US" sz="3201"/>
            </a:p>
          </p:txBody>
        </p:sp>
        <p:sp>
          <p:nvSpPr>
            <p:cNvPr id="531" name="Freeform 371"/>
            <p:cNvSpPr>
              <a:spLocks/>
            </p:cNvSpPr>
            <p:nvPr/>
          </p:nvSpPr>
          <p:spPr bwMode="auto">
            <a:xfrm>
              <a:off x="1612901" y="639763"/>
              <a:ext cx="4763" cy="1588"/>
            </a:xfrm>
            <a:custGeom>
              <a:avLst/>
              <a:gdLst>
                <a:gd name="T0" fmla="*/ 0 w 4"/>
                <a:gd name="T1" fmla="*/ 0 h 2"/>
                <a:gd name="T2" fmla="*/ 0 w 4"/>
                <a:gd name="T3" fmla="*/ 0 h 2"/>
                <a:gd name="T4" fmla="*/ 2 w 4"/>
                <a:gd name="T5" fmla="*/ 1 h 2"/>
                <a:gd name="T6" fmla="*/ 4 w 4"/>
                <a:gd name="T7" fmla="*/ 0 h 2"/>
                <a:gd name="T8" fmla="*/ 4 w 4"/>
                <a:gd name="T9" fmla="*/ 0 h 2"/>
                <a:gd name="T10" fmla="*/ 4 w 4"/>
                <a:gd name="T11" fmla="*/ 0 h 2"/>
                <a:gd name="T12" fmla="*/ 0 w 4"/>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4" h="2">
                  <a:moveTo>
                    <a:pt x="0" y="0"/>
                  </a:moveTo>
                  <a:lnTo>
                    <a:pt x="0" y="0"/>
                  </a:lnTo>
                  <a:cubicBezTo>
                    <a:pt x="1" y="1"/>
                    <a:pt x="1" y="2"/>
                    <a:pt x="2" y="1"/>
                  </a:cubicBezTo>
                  <a:cubicBezTo>
                    <a:pt x="3" y="1"/>
                    <a:pt x="4" y="0"/>
                    <a:pt x="4" y="0"/>
                  </a:cubicBezTo>
                  <a:lnTo>
                    <a:pt x="4" y="0"/>
                  </a:lnTo>
                  <a:cubicBezTo>
                    <a:pt x="4" y="0"/>
                    <a:pt x="4" y="0"/>
                    <a:pt x="4" y="0"/>
                  </a:cubicBezTo>
                  <a:lnTo>
                    <a:pt x="0" y="0"/>
                  </a:lnTo>
                  <a:close/>
                </a:path>
              </a:pathLst>
            </a:custGeom>
            <a:grpFill/>
            <a:ln w="0">
              <a:noFill/>
              <a:prstDash val="solid"/>
              <a:round/>
              <a:headEnd/>
              <a:tailEnd/>
            </a:ln>
          </p:spPr>
          <p:txBody>
            <a:bodyPr/>
            <a:lstStyle/>
            <a:p>
              <a:pPr defTabSz="543689">
                <a:defRPr/>
              </a:pPr>
              <a:endParaRPr lang="zh-CN" altLang="en-US" sz="3201"/>
            </a:p>
          </p:txBody>
        </p:sp>
        <p:sp>
          <p:nvSpPr>
            <p:cNvPr id="532" name="Freeform 372"/>
            <p:cNvSpPr>
              <a:spLocks/>
            </p:cNvSpPr>
            <p:nvPr/>
          </p:nvSpPr>
          <p:spPr bwMode="auto">
            <a:xfrm>
              <a:off x="1612901" y="636588"/>
              <a:ext cx="4763" cy="3175"/>
            </a:xfrm>
            <a:custGeom>
              <a:avLst/>
              <a:gdLst>
                <a:gd name="T0" fmla="*/ 0 w 5"/>
                <a:gd name="T1" fmla="*/ 2 h 4"/>
                <a:gd name="T2" fmla="*/ 0 w 5"/>
                <a:gd name="T3" fmla="*/ 2 h 4"/>
                <a:gd name="T4" fmla="*/ 1 w 5"/>
                <a:gd name="T5" fmla="*/ 3 h 4"/>
                <a:gd name="T6" fmla="*/ 2 w 5"/>
                <a:gd name="T7" fmla="*/ 4 h 4"/>
                <a:gd name="T8" fmla="*/ 5 w 5"/>
                <a:gd name="T9" fmla="*/ 4 h 4"/>
                <a:gd name="T10" fmla="*/ 5 w 5"/>
                <a:gd name="T11" fmla="*/ 4 h 4"/>
                <a:gd name="T12" fmla="*/ 5 w 5"/>
                <a:gd name="T13" fmla="*/ 4 h 4"/>
                <a:gd name="T14" fmla="*/ 0 w 5"/>
                <a:gd name="T15" fmla="*/ 0 h 4"/>
                <a:gd name="T16" fmla="*/ 0 w 5"/>
                <a:gd name="T17" fmla="*/ 2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4">
                  <a:moveTo>
                    <a:pt x="0" y="2"/>
                  </a:moveTo>
                  <a:lnTo>
                    <a:pt x="0" y="2"/>
                  </a:lnTo>
                  <a:cubicBezTo>
                    <a:pt x="1" y="3"/>
                    <a:pt x="1" y="3"/>
                    <a:pt x="1" y="3"/>
                  </a:cubicBezTo>
                  <a:cubicBezTo>
                    <a:pt x="2" y="4"/>
                    <a:pt x="2" y="4"/>
                    <a:pt x="2" y="4"/>
                  </a:cubicBezTo>
                  <a:cubicBezTo>
                    <a:pt x="2" y="4"/>
                    <a:pt x="5" y="4"/>
                    <a:pt x="5" y="4"/>
                  </a:cubicBezTo>
                  <a:lnTo>
                    <a:pt x="5" y="4"/>
                  </a:lnTo>
                  <a:lnTo>
                    <a:pt x="5" y="4"/>
                  </a:lnTo>
                  <a:cubicBezTo>
                    <a:pt x="4" y="2"/>
                    <a:pt x="0" y="0"/>
                    <a:pt x="0" y="0"/>
                  </a:cubicBezTo>
                  <a:cubicBezTo>
                    <a:pt x="0" y="1"/>
                    <a:pt x="0" y="2"/>
                    <a:pt x="0" y="2"/>
                  </a:cubicBezTo>
                  <a:close/>
                </a:path>
              </a:pathLst>
            </a:custGeom>
            <a:grpFill/>
            <a:ln w="0">
              <a:noFill/>
              <a:prstDash val="solid"/>
              <a:round/>
              <a:headEnd/>
              <a:tailEnd/>
            </a:ln>
          </p:spPr>
          <p:txBody>
            <a:bodyPr/>
            <a:lstStyle/>
            <a:p>
              <a:pPr defTabSz="543689">
                <a:defRPr/>
              </a:pPr>
              <a:endParaRPr lang="zh-CN" altLang="en-US" sz="3201"/>
            </a:p>
          </p:txBody>
        </p:sp>
        <p:sp>
          <p:nvSpPr>
            <p:cNvPr id="533" name="Freeform 373"/>
            <p:cNvSpPr>
              <a:spLocks/>
            </p:cNvSpPr>
            <p:nvPr/>
          </p:nvSpPr>
          <p:spPr bwMode="auto">
            <a:xfrm>
              <a:off x="1614488" y="631826"/>
              <a:ext cx="4763" cy="7938"/>
            </a:xfrm>
            <a:custGeom>
              <a:avLst/>
              <a:gdLst>
                <a:gd name="T0" fmla="*/ 2 w 4"/>
                <a:gd name="T1" fmla="*/ 0 h 8"/>
                <a:gd name="T2" fmla="*/ 2 w 4"/>
                <a:gd name="T3" fmla="*/ 0 h 8"/>
                <a:gd name="T4" fmla="*/ 1 w 4"/>
                <a:gd name="T5" fmla="*/ 1 h 8"/>
                <a:gd name="T6" fmla="*/ 1 w 4"/>
                <a:gd name="T7" fmla="*/ 3 h 8"/>
                <a:gd name="T8" fmla="*/ 3 w 4"/>
                <a:gd name="T9" fmla="*/ 8 h 8"/>
                <a:gd name="T10" fmla="*/ 3 w 4"/>
                <a:gd name="T11" fmla="*/ 8 h 8"/>
                <a:gd name="T12" fmla="*/ 3 w 4"/>
                <a:gd name="T13" fmla="*/ 8 h 8"/>
                <a:gd name="T14" fmla="*/ 3 w 4"/>
                <a:gd name="T15" fmla="*/ 0 h 8"/>
                <a:gd name="T16" fmla="*/ 2 w 4"/>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8">
                  <a:moveTo>
                    <a:pt x="2" y="0"/>
                  </a:moveTo>
                  <a:lnTo>
                    <a:pt x="2" y="0"/>
                  </a:lnTo>
                  <a:cubicBezTo>
                    <a:pt x="1" y="0"/>
                    <a:pt x="1" y="1"/>
                    <a:pt x="1" y="1"/>
                  </a:cubicBezTo>
                  <a:cubicBezTo>
                    <a:pt x="0" y="2"/>
                    <a:pt x="1" y="3"/>
                    <a:pt x="1" y="3"/>
                  </a:cubicBezTo>
                  <a:cubicBezTo>
                    <a:pt x="1" y="4"/>
                    <a:pt x="3" y="7"/>
                    <a:pt x="3" y="8"/>
                  </a:cubicBezTo>
                  <a:cubicBezTo>
                    <a:pt x="3" y="8"/>
                    <a:pt x="3" y="8"/>
                    <a:pt x="3" y="8"/>
                  </a:cubicBezTo>
                  <a:lnTo>
                    <a:pt x="3" y="8"/>
                  </a:lnTo>
                  <a:cubicBezTo>
                    <a:pt x="4" y="2"/>
                    <a:pt x="3" y="0"/>
                    <a:pt x="3" y="0"/>
                  </a:cubicBezTo>
                  <a:cubicBezTo>
                    <a:pt x="3" y="0"/>
                    <a:pt x="2" y="0"/>
                    <a:pt x="2" y="0"/>
                  </a:cubicBezTo>
                  <a:close/>
                </a:path>
              </a:pathLst>
            </a:custGeom>
            <a:grpFill/>
            <a:ln w="0">
              <a:noFill/>
              <a:prstDash val="solid"/>
              <a:round/>
              <a:headEnd/>
              <a:tailEnd/>
            </a:ln>
          </p:spPr>
          <p:txBody>
            <a:bodyPr/>
            <a:lstStyle/>
            <a:p>
              <a:pPr defTabSz="543689">
                <a:defRPr/>
              </a:pPr>
              <a:endParaRPr lang="zh-CN" altLang="en-US" sz="3201"/>
            </a:p>
          </p:txBody>
        </p:sp>
        <p:sp>
          <p:nvSpPr>
            <p:cNvPr id="534" name="Freeform 374"/>
            <p:cNvSpPr>
              <a:spLocks/>
            </p:cNvSpPr>
            <p:nvPr/>
          </p:nvSpPr>
          <p:spPr bwMode="auto">
            <a:xfrm>
              <a:off x="1619251" y="631826"/>
              <a:ext cx="1588" cy="7938"/>
            </a:xfrm>
            <a:custGeom>
              <a:avLst/>
              <a:gdLst>
                <a:gd name="T0" fmla="*/ 0 w 3"/>
                <a:gd name="T1" fmla="*/ 8 h 8"/>
                <a:gd name="T2" fmla="*/ 0 w 3"/>
                <a:gd name="T3" fmla="*/ 8 h 8"/>
                <a:gd name="T4" fmla="*/ 0 w 3"/>
                <a:gd name="T5" fmla="*/ 8 h 8"/>
                <a:gd name="T6" fmla="*/ 0 w 3"/>
                <a:gd name="T7" fmla="*/ 8 h 8"/>
                <a:gd name="T8" fmla="*/ 0 w 3"/>
                <a:gd name="T9" fmla="*/ 8 h 8"/>
                <a:gd name="T10" fmla="*/ 3 w 3"/>
                <a:gd name="T11" fmla="*/ 3 h 8"/>
                <a:gd name="T12" fmla="*/ 3 w 3"/>
                <a:gd name="T13" fmla="*/ 1 h 8"/>
                <a:gd name="T14" fmla="*/ 1 w 3"/>
                <a:gd name="T15" fmla="*/ 0 h 8"/>
                <a:gd name="T16" fmla="*/ 1 w 3"/>
                <a:gd name="T17" fmla="*/ 0 h 8"/>
                <a:gd name="T18" fmla="*/ 0 w 3"/>
                <a:gd name="T19"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 h="8">
                  <a:moveTo>
                    <a:pt x="0" y="8"/>
                  </a:moveTo>
                  <a:lnTo>
                    <a:pt x="0" y="8"/>
                  </a:lnTo>
                  <a:lnTo>
                    <a:pt x="0" y="8"/>
                  </a:lnTo>
                  <a:cubicBezTo>
                    <a:pt x="0" y="8"/>
                    <a:pt x="0" y="8"/>
                    <a:pt x="0" y="8"/>
                  </a:cubicBezTo>
                  <a:cubicBezTo>
                    <a:pt x="0" y="8"/>
                    <a:pt x="0" y="8"/>
                    <a:pt x="0" y="8"/>
                  </a:cubicBezTo>
                  <a:cubicBezTo>
                    <a:pt x="1" y="7"/>
                    <a:pt x="2" y="4"/>
                    <a:pt x="3" y="3"/>
                  </a:cubicBezTo>
                  <a:cubicBezTo>
                    <a:pt x="3" y="3"/>
                    <a:pt x="3" y="2"/>
                    <a:pt x="3" y="1"/>
                  </a:cubicBezTo>
                  <a:cubicBezTo>
                    <a:pt x="3" y="1"/>
                    <a:pt x="3" y="0"/>
                    <a:pt x="1" y="0"/>
                  </a:cubicBezTo>
                  <a:cubicBezTo>
                    <a:pt x="1" y="0"/>
                    <a:pt x="1" y="0"/>
                    <a:pt x="1" y="0"/>
                  </a:cubicBezTo>
                  <a:cubicBezTo>
                    <a:pt x="1" y="0"/>
                    <a:pt x="0" y="2"/>
                    <a:pt x="0" y="8"/>
                  </a:cubicBezTo>
                  <a:close/>
                </a:path>
              </a:pathLst>
            </a:custGeom>
            <a:grpFill/>
            <a:ln w="0">
              <a:noFill/>
              <a:prstDash val="solid"/>
              <a:round/>
              <a:headEnd/>
              <a:tailEnd/>
            </a:ln>
          </p:spPr>
          <p:txBody>
            <a:bodyPr/>
            <a:lstStyle/>
            <a:p>
              <a:pPr defTabSz="543689">
                <a:defRPr/>
              </a:pPr>
              <a:endParaRPr lang="zh-CN" altLang="en-US" sz="3201"/>
            </a:p>
          </p:txBody>
        </p:sp>
        <p:sp>
          <p:nvSpPr>
            <p:cNvPr id="535" name="Freeform 375"/>
            <p:cNvSpPr>
              <a:spLocks/>
            </p:cNvSpPr>
            <p:nvPr/>
          </p:nvSpPr>
          <p:spPr bwMode="auto">
            <a:xfrm>
              <a:off x="1619251" y="639763"/>
              <a:ext cx="3175" cy="1588"/>
            </a:xfrm>
            <a:custGeom>
              <a:avLst/>
              <a:gdLst>
                <a:gd name="T0" fmla="*/ 0 w 4"/>
                <a:gd name="T1" fmla="*/ 0 h 2"/>
                <a:gd name="T2" fmla="*/ 0 w 4"/>
                <a:gd name="T3" fmla="*/ 0 h 2"/>
                <a:gd name="T4" fmla="*/ 0 w 4"/>
                <a:gd name="T5" fmla="*/ 0 h 2"/>
                <a:gd name="T6" fmla="*/ 2 w 4"/>
                <a:gd name="T7" fmla="*/ 1 h 2"/>
                <a:gd name="T8" fmla="*/ 4 w 4"/>
                <a:gd name="T9" fmla="*/ 0 h 2"/>
                <a:gd name="T10" fmla="*/ 0 w 4"/>
                <a:gd name="T11" fmla="*/ 0 h 2"/>
                <a:gd name="T12" fmla="*/ 0 w 4"/>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4" h="2">
                  <a:moveTo>
                    <a:pt x="0" y="0"/>
                  </a:moveTo>
                  <a:lnTo>
                    <a:pt x="0" y="0"/>
                  </a:lnTo>
                  <a:lnTo>
                    <a:pt x="0" y="0"/>
                  </a:lnTo>
                  <a:cubicBezTo>
                    <a:pt x="1" y="0"/>
                    <a:pt x="2" y="1"/>
                    <a:pt x="2" y="1"/>
                  </a:cubicBezTo>
                  <a:cubicBezTo>
                    <a:pt x="2" y="1"/>
                    <a:pt x="3" y="2"/>
                    <a:pt x="4" y="0"/>
                  </a:cubicBezTo>
                  <a:lnTo>
                    <a:pt x="0" y="0"/>
                  </a:lnTo>
                  <a:cubicBezTo>
                    <a:pt x="0" y="0"/>
                    <a:pt x="0" y="0"/>
                    <a:pt x="0" y="0"/>
                  </a:cubicBezTo>
                  <a:close/>
                </a:path>
              </a:pathLst>
            </a:custGeom>
            <a:grpFill/>
            <a:ln w="0">
              <a:noFill/>
              <a:prstDash val="solid"/>
              <a:round/>
              <a:headEnd/>
              <a:tailEnd/>
            </a:ln>
          </p:spPr>
          <p:txBody>
            <a:bodyPr/>
            <a:lstStyle/>
            <a:p>
              <a:pPr defTabSz="543689">
                <a:defRPr/>
              </a:pPr>
              <a:endParaRPr lang="zh-CN" altLang="en-US" sz="3201"/>
            </a:p>
          </p:txBody>
        </p:sp>
        <p:sp>
          <p:nvSpPr>
            <p:cNvPr id="536" name="Freeform 376"/>
            <p:cNvSpPr>
              <a:spLocks/>
            </p:cNvSpPr>
            <p:nvPr/>
          </p:nvSpPr>
          <p:spPr bwMode="auto">
            <a:xfrm>
              <a:off x="1619251" y="636588"/>
              <a:ext cx="4763" cy="3175"/>
            </a:xfrm>
            <a:custGeom>
              <a:avLst/>
              <a:gdLst>
                <a:gd name="T0" fmla="*/ 0 w 6"/>
                <a:gd name="T1" fmla="*/ 4 h 4"/>
                <a:gd name="T2" fmla="*/ 0 w 6"/>
                <a:gd name="T3" fmla="*/ 4 h 4"/>
                <a:gd name="T4" fmla="*/ 0 w 6"/>
                <a:gd name="T5" fmla="*/ 4 h 4"/>
                <a:gd name="T6" fmla="*/ 0 w 6"/>
                <a:gd name="T7" fmla="*/ 4 h 4"/>
                <a:gd name="T8" fmla="*/ 0 w 6"/>
                <a:gd name="T9" fmla="*/ 4 h 4"/>
                <a:gd name="T10" fmla="*/ 3 w 6"/>
                <a:gd name="T11" fmla="*/ 4 h 4"/>
                <a:gd name="T12" fmla="*/ 4 w 6"/>
                <a:gd name="T13" fmla="*/ 3 h 4"/>
                <a:gd name="T14" fmla="*/ 5 w 6"/>
                <a:gd name="T15" fmla="*/ 2 h 4"/>
                <a:gd name="T16" fmla="*/ 6 w 6"/>
                <a:gd name="T17" fmla="*/ 0 h 4"/>
                <a:gd name="T18" fmla="*/ 0 w 6"/>
                <a:gd name="T19"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4">
                  <a:moveTo>
                    <a:pt x="0" y="4"/>
                  </a:moveTo>
                  <a:lnTo>
                    <a:pt x="0" y="4"/>
                  </a:lnTo>
                  <a:lnTo>
                    <a:pt x="0" y="4"/>
                  </a:lnTo>
                  <a:cubicBezTo>
                    <a:pt x="0" y="4"/>
                    <a:pt x="0" y="4"/>
                    <a:pt x="0" y="4"/>
                  </a:cubicBezTo>
                  <a:lnTo>
                    <a:pt x="0" y="4"/>
                  </a:lnTo>
                  <a:lnTo>
                    <a:pt x="3" y="4"/>
                  </a:lnTo>
                  <a:cubicBezTo>
                    <a:pt x="3" y="4"/>
                    <a:pt x="4" y="4"/>
                    <a:pt x="4" y="3"/>
                  </a:cubicBezTo>
                  <a:cubicBezTo>
                    <a:pt x="4" y="3"/>
                    <a:pt x="5" y="3"/>
                    <a:pt x="5" y="2"/>
                  </a:cubicBezTo>
                  <a:cubicBezTo>
                    <a:pt x="5" y="2"/>
                    <a:pt x="6" y="1"/>
                    <a:pt x="6" y="0"/>
                  </a:cubicBezTo>
                  <a:cubicBezTo>
                    <a:pt x="6" y="0"/>
                    <a:pt x="2" y="2"/>
                    <a:pt x="0" y="4"/>
                  </a:cubicBezTo>
                  <a:close/>
                </a:path>
              </a:pathLst>
            </a:custGeom>
            <a:grpFill/>
            <a:ln w="0">
              <a:noFill/>
              <a:prstDash val="solid"/>
              <a:round/>
              <a:headEnd/>
              <a:tailEnd/>
            </a:ln>
          </p:spPr>
          <p:txBody>
            <a:bodyPr/>
            <a:lstStyle/>
            <a:p>
              <a:pPr defTabSz="543689">
                <a:defRPr/>
              </a:pPr>
              <a:endParaRPr lang="zh-CN" altLang="en-US" sz="3201"/>
            </a:p>
          </p:txBody>
        </p:sp>
        <p:sp>
          <p:nvSpPr>
            <p:cNvPr id="537" name="Freeform 377"/>
            <p:cNvSpPr>
              <a:spLocks/>
            </p:cNvSpPr>
            <p:nvPr/>
          </p:nvSpPr>
          <p:spPr bwMode="auto">
            <a:xfrm>
              <a:off x="1619251" y="633413"/>
              <a:ext cx="4763" cy="6350"/>
            </a:xfrm>
            <a:custGeom>
              <a:avLst/>
              <a:gdLst>
                <a:gd name="T0" fmla="*/ 0 w 5"/>
                <a:gd name="T1" fmla="*/ 6 h 6"/>
                <a:gd name="T2" fmla="*/ 0 w 5"/>
                <a:gd name="T3" fmla="*/ 6 h 6"/>
                <a:gd name="T4" fmla="*/ 0 w 5"/>
                <a:gd name="T5" fmla="*/ 6 h 6"/>
                <a:gd name="T6" fmla="*/ 0 w 5"/>
                <a:gd name="T7" fmla="*/ 6 h 6"/>
                <a:gd name="T8" fmla="*/ 4 w 5"/>
                <a:gd name="T9" fmla="*/ 4 h 6"/>
                <a:gd name="T10" fmla="*/ 5 w 5"/>
                <a:gd name="T11" fmla="*/ 2 h 6"/>
                <a:gd name="T12" fmla="*/ 4 w 5"/>
                <a:gd name="T13" fmla="*/ 0 h 6"/>
                <a:gd name="T14" fmla="*/ 0 w 5"/>
                <a:gd name="T15" fmla="*/ 6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6">
                  <a:moveTo>
                    <a:pt x="0" y="6"/>
                  </a:moveTo>
                  <a:lnTo>
                    <a:pt x="0" y="6"/>
                  </a:lnTo>
                  <a:cubicBezTo>
                    <a:pt x="0" y="6"/>
                    <a:pt x="0" y="6"/>
                    <a:pt x="0" y="6"/>
                  </a:cubicBezTo>
                  <a:cubicBezTo>
                    <a:pt x="0" y="6"/>
                    <a:pt x="0" y="6"/>
                    <a:pt x="0" y="6"/>
                  </a:cubicBezTo>
                  <a:cubicBezTo>
                    <a:pt x="0" y="6"/>
                    <a:pt x="3" y="5"/>
                    <a:pt x="4" y="4"/>
                  </a:cubicBezTo>
                  <a:cubicBezTo>
                    <a:pt x="4" y="4"/>
                    <a:pt x="5" y="3"/>
                    <a:pt x="5" y="2"/>
                  </a:cubicBezTo>
                  <a:cubicBezTo>
                    <a:pt x="5" y="1"/>
                    <a:pt x="4" y="0"/>
                    <a:pt x="4" y="0"/>
                  </a:cubicBezTo>
                  <a:cubicBezTo>
                    <a:pt x="4" y="0"/>
                    <a:pt x="1" y="2"/>
                    <a:pt x="0" y="6"/>
                  </a:cubicBezTo>
                  <a:close/>
                </a:path>
              </a:pathLst>
            </a:custGeom>
            <a:grpFill/>
            <a:ln w="0">
              <a:noFill/>
              <a:prstDash val="solid"/>
              <a:round/>
              <a:headEnd/>
              <a:tailEnd/>
            </a:ln>
          </p:spPr>
          <p:txBody>
            <a:bodyPr/>
            <a:lstStyle/>
            <a:p>
              <a:pPr defTabSz="543689">
                <a:defRPr/>
              </a:pPr>
              <a:endParaRPr lang="zh-CN" altLang="en-US" sz="3201"/>
            </a:p>
          </p:txBody>
        </p:sp>
        <p:sp>
          <p:nvSpPr>
            <p:cNvPr id="538" name="Freeform 378"/>
            <p:cNvSpPr>
              <a:spLocks/>
            </p:cNvSpPr>
            <p:nvPr/>
          </p:nvSpPr>
          <p:spPr bwMode="auto">
            <a:xfrm>
              <a:off x="1585913" y="588963"/>
              <a:ext cx="93663" cy="615950"/>
            </a:xfrm>
            <a:custGeom>
              <a:avLst/>
              <a:gdLst>
                <a:gd name="T0" fmla="*/ 111 w 111"/>
                <a:gd name="T1" fmla="*/ 725 h 725"/>
                <a:gd name="T2" fmla="*/ 111 w 111"/>
                <a:gd name="T3" fmla="*/ 725 h 725"/>
                <a:gd name="T4" fmla="*/ 96 w 111"/>
                <a:gd name="T5" fmla="*/ 725 h 725"/>
                <a:gd name="T6" fmla="*/ 96 w 111"/>
                <a:gd name="T7" fmla="*/ 14 h 725"/>
                <a:gd name="T8" fmla="*/ 15 w 111"/>
                <a:gd name="T9" fmla="*/ 14 h 725"/>
                <a:gd name="T10" fmla="*/ 15 w 111"/>
                <a:gd name="T11" fmla="*/ 725 h 725"/>
                <a:gd name="T12" fmla="*/ 0 w 111"/>
                <a:gd name="T13" fmla="*/ 725 h 725"/>
                <a:gd name="T14" fmla="*/ 0 w 111"/>
                <a:gd name="T15" fmla="*/ 6 h 725"/>
                <a:gd name="T16" fmla="*/ 7 w 111"/>
                <a:gd name="T17" fmla="*/ 0 h 725"/>
                <a:gd name="T18" fmla="*/ 104 w 111"/>
                <a:gd name="T19" fmla="*/ 0 h 725"/>
                <a:gd name="T20" fmla="*/ 111 w 111"/>
                <a:gd name="T21" fmla="*/ 6 h 725"/>
                <a:gd name="T22" fmla="*/ 111 w 111"/>
                <a:gd name="T23" fmla="*/ 725 h 7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1" h="725">
                  <a:moveTo>
                    <a:pt x="111" y="725"/>
                  </a:moveTo>
                  <a:lnTo>
                    <a:pt x="111" y="725"/>
                  </a:lnTo>
                  <a:lnTo>
                    <a:pt x="96" y="725"/>
                  </a:lnTo>
                  <a:lnTo>
                    <a:pt x="96" y="14"/>
                  </a:lnTo>
                  <a:lnTo>
                    <a:pt x="15" y="14"/>
                  </a:lnTo>
                  <a:lnTo>
                    <a:pt x="15" y="725"/>
                  </a:lnTo>
                  <a:lnTo>
                    <a:pt x="0" y="725"/>
                  </a:lnTo>
                  <a:lnTo>
                    <a:pt x="0" y="6"/>
                  </a:lnTo>
                  <a:cubicBezTo>
                    <a:pt x="0" y="2"/>
                    <a:pt x="3" y="0"/>
                    <a:pt x="7" y="0"/>
                  </a:cubicBezTo>
                  <a:lnTo>
                    <a:pt x="104" y="0"/>
                  </a:lnTo>
                  <a:cubicBezTo>
                    <a:pt x="108" y="0"/>
                    <a:pt x="111" y="2"/>
                    <a:pt x="111" y="6"/>
                  </a:cubicBezTo>
                  <a:lnTo>
                    <a:pt x="111" y="725"/>
                  </a:lnTo>
                  <a:close/>
                </a:path>
              </a:pathLst>
            </a:custGeom>
            <a:grpFill/>
            <a:ln w="0">
              <a:noFill/>
              <a:prstDash val="solid"/>
              <a:round/>
              <a:headEnd/>
              <a:tailEnd/>
            </a:ln>
          </p:spPr>
          <p:txBody>
            <a:bodyPr/>
            <a:lstStyle/>
            <a:p>
              <a:pPr defTabSz="543689">
                <a:defRPr/>
              </a:pPr>
              <a:endParaRPr lang="zh-CN" altLang="en-US" sz="3201"/>
            </a:p>
          </p:txBody>
        </p:sp>
        <p:sp>
          <p:nvSpPr>
            <p:cNvPr id="539" name="Freeform 379"/>
            <p:cNvSpPr>
              <a:spLocks/>
            </p:cNvSpPr>
            <p:nvPr/>
          </p:nvSpPr>
          <p:spPr bwMode="auto">
            <a:xfrm>
              <a:off x="1647826" y="1181101"/>
              <a:ext cx="44450" cy="44450"/>
            </a:xfrm>
            <a:custGeom>
              <a:avLst/>
              <a:gdLst>
                <a:gd name="T0" fmla="*/ 25 w 51"/>
                <a:gd name="T1" fmla="*/ 52 h 52"/>
                <a:gd name="T2" fmla="*/ 25 w 51"/>
                <a:gd name="T3" fmla="*/ 52 h 52"/>
                <a:gd name="T4" fmla="*/ 0 w 51"/>
                <a:gd name="T5" fmla="*/ 26 h 52"/>
                <a:gd name="T6" fmla="*/ 25 w 51"/>
                <a:gd name="T7" fmla="*/ 0 h 52"/>
                <a:gd name="T8" fmla="*/ 51 w 51"/>
                <a:gd name="T9" fmla="*/ 26 h 52"/>
                <a:gd name="T10" fmla="*/ 25 w 51"/>
                <a:gd name="T11" fmla="*/ 52 h 52"/>
              </a:gdLst>
              <a:ahLst/>
              <a:cxnLst>
                <a:cxn ang="0">
                  <a:pos x="T0" y="T1"/>
                </a:cxn>
                <a:cxn ang="0">
                  <a:pos x="T2" y="T3"/>
                </a:cxn>
                <a:cxn ang="0">
                  <a:pos x="T4" y="T5"/>
                </a:cxn>
                <a:cxn ang="0">
                  <a:pos x="T6" y="T7"/>
                </a:cxn>
                <a:cxn ang="0">
                  <a:pos x="T8" y="T9"/>
                </a:cxn>
                <a:cxn ang="0">
                  <a:pos x="T10" y="T11"/>
                </a:cxn>
              </a:cxnLst>
              <a:rect l="0" t="0" r="r" b="b"/>
              <a:pathLst>
                <a:path w="51" h="52">
                  <a:moveTo>
                    <a:pt x="25" y="52"/>
                  </a:moveTo>
                  <a:lnTo>
                    <a:pt x="25" y="52"/>
                  </a:lnTo>
                  <a:cubicBezTo>
                    <a:pt x="11" y="52"/>
                    <a:pt x="0" y="40"/>
                    <a:pt x="0" y="26"/>
                  </a:cubicBezTo>
                  <a:cubicBezTo>
                    <a:pt x="0" y="12"/>
                    <a:pt x="11" y="0"/>
                    <a:pt x="25" y="0"/>
                  </a:cubicBezTo>
                  <a:cubicBezTo>
                    <a:pt x="40" y="0"/>
                    <a:pt x="51" y="12"/>
                    <a:pt x="51" y="26"/>
                  </a:cubicBezTo>
                  <a:cubicBezTo>
                    <a:pt x="51" y="40"/>
                    <a:pt x="40" y="52"/>
                    <a:pt x="25" y="52"/>
                  </a:cubicBezTo>
                  <a:close/>
                </a:path>
              </a:pathLst>
            </a:custGeom>
            <a:grpFill/>
            <a:ln w="0">
              <a:noFill/>
              <a:prstDash val="solid"/>
              <a:round/>
              <a:headEnd/>
              <a:tailEnd/>
            </a:ln>
          </p:spPr>
          <p:txBody>
            <a:bodyPr/>
            <a:lstStyle/>
            <a:p>
              <a:pPr defTabSz="543689">
                <a:defRPr/>
              </a:pPr>
              <a:endParaRPr lang="zh-CN" altLang="en-US" sz="3201"/>
            </a:p>
          </p:txBody>
        </p:sp>
        <p:sp>
          <p:nvSpPr>
            <p:cNvPr id="540" name="Freeform 380"/>
            <p:cNvSpPr>
              <a:spLocks/>
            </p:cNvSpPr>
            <p:nvPr/>
          </p:nvSpPr>
          <p:spPr bwMode="auto">
            <a:xfrm>
              <a:off x="1574801" y="1182688"/>
              <a:ext cx="44450" cy="44450"/>
            </a:xfrm>
            <a:custGeom>
              <a:avLst/>
              <a:gdLst>
                <a:gd name="T0" fmla="*/ 26 w 52"/>
                <a:gd name="T1" fmla="*/ 52 h 52"/>
                <a:gd name="T2" fmla="*/ 26 w 52"/>
                <a:gd name="T3" fmla="*/ 52 h 52"/>
                <a:gd name="T4" fmla="*/ 0 w 52"/>
                <a:gd name="T5" fmla="*/ 26 h 52"/>
                <a:gd name="T6" fmla="*/ 26 w 52"/>
                <a:gd name="T7" fmla="*/ 0 h 52"/>
                <a:gd name="T8" fmla="*/ 52 w 52"/>
                <a:gd name="T9" fmla="*/ 26 h 52"/>
                <a:gd name="T10" fmla="*/ 26 w 52"/>
                <a:gd name="T11" fmla="*/ 52 h 52"/>
              </a:gdLst>
              <a:ahLst/>
              <a:cxnLst>
                <a:cxn ang="0">
                  <a:pos x="T0" y="T1"/>
                </a:cxn>
                <a:cxn ang="0">
                  <a:pos x="T2" y="T3"/>
                </a:cxn>
                <a:cxn ang="0">
                  <a:pos x="T4" y="T5"/>
                </a:cxn>
                <a:cxn ang="0">
                  <a:pos x="T6" y="T7"/>
                </a:cxn>
                <a:cxn ang="0">
                  <a:pos x="T8" y="T9"/>
                </a:cxn>
                <a:cxn ang="0">
                  <a:pos x="T10" y="T11"/>
                </a:cxn>
              </a:cxnLst>
              <a:rect l="0" t="0" r="r" b="b"/>
              <a:pathLst>
                <a:path w="52" h="52">
                  <a:moveTo>
                    <a:pt x="26" y="52"/>
                  </a:moveTo>
                  <a:lnTo>
                    <a:pt x="26" y="52"/>
                  </a:lnTo>
                  <a:cubicBezTo>
                    <a:pt x="12" y="52"/>
                    <a:pt x="0" y="40"/>
                    <a:pt x="0" y="26"/>
                  </a:cubicBezTo>
                  <a:cubicBezTo>
                    <a:pt x="0" y="12"/>
                    <a:pt x="12" y="0"/>
                    <a:pt x="26" y="0"/>
                  </a:cubicBezTo>
                  <a:cubicBezTo>
                    <a:pt x="40" y="0"/>
                    <a:pt x="52" y="12"/>
                    <a:pt x="52" y="26"/>
                  </a:cubicBezTo>
                  <a:cubicBezTo>
                    <a:pt x="52" y="40"/>
                    <a:pt x="40" y="52"/>
                    <a:pt x="26" y="52"/>
                  </a:cubicBezTo>
                  <a:close/>
                </a:path>
              </a:pathLst>
            </a:custGeom>
            <a:grpFill/>
            <a:ln w="0">
              <a:noFill/>
              <a:prstDash val="solid"/>
              <a:round/>
              <a:headEnd/>
              <a:tailEnd/>
            </a:ln>
          </p:spPr>
          <p:txBody>
            <a:bodyPr/>
            <a:lstStyle/>
            <a:p>
              <a:pPr defTabSz="543689">
                <a:defRPr/>
              </a:pPr>
              <a:endParaRPr lang="zh-CN" altLang="en-US" sz="3201"/>
            </a:p>
          </p:txBody>
        </p:sp>
      </p:grpSp>
      <p:grpSp>
        <p:nvGrpSpPr>
          <p:cNvPr id="541" name="组合 18396"/>
          <p:cNvGrpSpPr/>
          <p:nvPr/>
        </p:nvGrpSpPr>
        <p:grpSpPr>
          <a:xfrm>
            <a:off x="6879472" y="1682686"/>
            <a:ext cx="616886" cy="801776"/>
            <a:chOff x="1463676" y="588963"/>
            <a:chExt cx="274638" cy="638175"/>
          </a:xfrm>
          <a:solidFill>
            <a:srgbClr val="3C3C3B"/>
          </a:solidFill>
        </p:grpSpPr>
        <p:sp>
          <p:nvSpPr>
            <p:cNvPr id="542" name="Freeform 356"/>
            <p:cNvSpPr>
              <a:spLocks noEditPoints="1"/>
            </p:cNvSpPr>
            <p:nvPr/>
          </p:nvSpPr>
          <p:spPr bwMode="auto">
            <a:xfrm>
              <a:off x="1463676" y="595313"/>
              <a:ext cx="84138" cy="620713"/>
            </a:xfrm>
            <a:custGeom>
              <a:avLst/>
              <a:gdLst>
                <a:gd name="T0" fmla="*/ 24 w 99"/>
                <a:gd name="T1" fmla="*/ 645 h 729"/>
                <a:gd name="T2" fmla="*/ 24 w 99"/>
                <a:gd name="T3" fmla="*/ 645 h 729"/>
                <a:gd name="T4" fmla="*/ 74 w 99"/>
                <a:gd name="T5" fmla="*/ 689 h 729"/>
                <a:gd name="T6" fmla="*/ 74 w 99"/>
                <a:gd name="T7" fmla="*/ 46 h 729"/>
                <a:gd name="T8" fmla="*/ 24 w 99"/>
                <a:gd name="T9" fmla="*/ 102 h 729"/>
                <a:gd name="T10" fmla="*/ 24 w 99"/>
                <a:gd name="T11" fmla="*/ 645 h 729"/>
                <a:gd name="T12" fmla="*/ 86 w 99"/>
                <a:gd name="T13" fmla="*/ 729 h 729"/>
                <a:gd name="T14" fmla="*/ 86 w 99"/>
                <a:gd name="T15" fmla="*/ 729 h 729"/>
                <a:gd name="T16" fmla="*/ 78 w 99"/>
                <a:gd name="T17" fmla="*/ 726 h 729"/>
                <a:gd name="T18" fmla="*/ 4 w 99"/>
                <a:gd name="T19" fmla="*/ 659 h 729"/>
                <a:gd name="T20" fmla="*/ 0 w 99"/>
                <a:gd name="T21" fmla="*/ 650 h 729"/>
                <a:gd name="T22" fmla="*/ 0 w 99"/>
                <a:gd name="T23" fmla="*/ 97 h 729"/>
                <a:gd name="T24" fmla="*/ 3 w 99"/>
                <a:gd name="T25" fmla="*/ 89 h 729"/>
                <a:gd name="T26" fmla="*/ 77 w 99"/>
                <a:gd name="T27" fmla="*/ 5 h 729"/>
                <a:gd name="T28" fmla="*/ 91 w 99"/>
                <a:gd name="T29" fmla="*/ 2 h 729"/>
                <a:gd name="T30" fmla="*/ 99 w 99"/>
                <a:gd name="T31" fmla="*/ 13 h 729"/>
                <a:gd name="T32" fmla="*/ 99 w 99"/>
                <a:gd name="T33" fmla="*/ 717 h 729"/>
                <a:gd name="T34" fmla="*/ 91 w 99"/>
                <a:gd name="T35" fmla="*/ 728 h 729"/>
                <a:gd name="T36" fmla="*/ 86 w 99"/>
                <a:gd name="T37" fmla="*/ 729 h 7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9" h="729">
                  <a:moveTo>
                    <a:pt x="24" y="645"/>
                  </a:moveTo>
                  <a:lnTo>
                    <a:pt x="24" y="645"/>
                  </a:lnTo>
                  <a:lnTo>
                    <a:pt x="74" y="689"/>
                  </a:lnTo>
                  <a:lnTo>
                    <a:pt x="74" y="46"/>
                  </a:lnTo>
                  <a:lnTo>
                    <a:pt x="24" y="102"/>
                  </a:lnTo>
                  <a:lnTo>
                    <a:pt x="24" y="645"/>
                  </a:lnTo>
                  <a:close/>
                  <a:moveTo>
                    <a:pt x="86" y="729"/>
                  </a:moveTo>
                  <a:lnTo>
                    <a:pt x="86" y="729"/>
                  </a:lnTo>
                  <a:cubicBezTo>
                    <a:pt x="83" y="729"/>
                    <a:pt x="80" y="728"/>
                    <a:pt x="78" y="726"/>
                  </a:cubicBezTo>
                  <a:lnTo>
                    <a:pt x="4" y="659"/>
                  </a:lnTo>
                  <a:cubicBezTo>
                    <a:pt x="1" y="657"/>
                    <a:pt x="0" y="654"/>
                    <a:pt x="0" y="650"/>
                  </a:cubicBezTo>
                  <a:lnTo>
                    <a:pt x="0" y="97"/>
                  </a:lnTo>
                  <a:cubicBezTo>
                    <a:pt x="0" y="94"/>
                    <a:pt x="1" y="91"/>
                    <a:pt x="3" y="89"/>
                  </a:cubicBezTo>
                  <a:lnTo>
                    <a:pt x="77" y="5"/>
                  </a:lnTo>
                  <a:cubicBezTo>
                    <a:pt x="81" y="1"/>
                    <a:pt x="86" y="0"/>
                    <a:pt x="91" y="2"/>
                  </a:cubicBezTo>
                  <a:cubicBezTo>
                    <a:pt x="96" y="3"/>
                    <a:pt x="99" y="8"/>
                    <a:pt x="99" y="13"/>
                  </a:cubicBezTo>
                  <a:lnTo>
                    <a:pt x="99" y="717"/>
                  </a:lnTo>
                  <a:cubicBezTo>
                    <a:pt x="99" y="722"/>
                    <a:pt x="96" y="726"/>
                    <a:pt x="91" y="728"/>
                  </a:cubicBezTo>
                  <a:cubicBezTo>
                    <a:pt x="90" y="729"/>
                    <a:pt x="88" y="729"/>
                    <a:pt x="86" y="729"/>
                  </a:cubicBezTo>
                  <a:close/>
                </a:path>
              </a:pathLst>
            </a:custGeom>
            <a:grpFill/>
            <a:ln w="0">
              <a:noFill/>
              <a:prstDash val="solid"/>
              <a:round/>
              <a:headEnd/>
              <a:tailEnd/>
            </a:ln>
          </p:spPr>
          <p:txBody>
            <a:bodyPr/>
            <a:lstStyle/>
            <a:p>
              <a:pPr defTabSz="543689">
                <a:defRPr/>
              </a:pPr>
              <a:endParaRPr lang="zh-CN" altLang="en-US" sz="3201"/>
            </a:p>
          </p:txBody>
        </p:sp>
        <p:sp>
          <p:nvSpPr>
            <p:cNvPr id="543" name="Freeform 357"/>
            <p:cNvSpPr>
              <a:spLocks/>
            </p:cNvSpPr>
            <p:nvPr/>
          </p:nvSpPr>
          <p:spPr bwMode="auto">
            <a:xfrm>
              <a:off x="1525588" y="595313"/>
              <a:ext cx="71438" cy="620713"/>
            </a:xfrm>
            <a:custGeom>
              <a:avLst/>
              <a:gdLst>
                <a:gd name="T0" fmla="*/ 81 w 84"/>
                <a:gd name="T1" fmla="*/ 728 h 728"/>
                <a:gd name="T2" fmla="*/ 81 w 84"/>
                <a:gd name="T3" fmla="*/ 728 h 728"/>
                <a:gd name="T4" fmla="*/ 12 w 84"/>
                <a:gd name="T5" fmla="*/ 728 h 728"/>
                <a:gd name="T6" fmla="*/ 0 w 84"/>
                <a:gd name="T7" fmla="*/ 716 h 728"/>
                <a:gd name="T8" fmla="*/ 0 w 84"/>
                <a:gd name="T9" fmla="*/ 12 h 728"/>
                <a:gd name="T10" fmla="*/ 12 w 84"/>
                <a:gd name="T11" fmla="*/ 0 h 728"/>
                <a:gd name="T12" fmla="*/ 84 w 84"/>
                <a:gd name="T13" fmla="*/ 0 h 728"/>
                <a:gd name="T14" fmla="*/ 84 w 84"/>
                <a:gd name="T15" fmla="*/ 24 h 728"/>
                <a:gd name="T16" fmla="*/ 25 w 84"/>
                <a:gd name="T17" fmla="*/ 24 h 728"/>
                <a:gd name="T18" fmla="*/ 25 w 84"/>
                <a:gd name="T19" fmla="*/ 703 h 728"/>
                <a:gd name="T20" fmla="*/ 81 w 84"/>
                <a:gd name="T21" fmla="*/ 703 h 728"/>
                <a:gd name="T22" fmla="*/ 81 w 84"/>
                <a:gd name="T23" fmla="*/ 728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4" h="728">
                  <a:moveTo>
                    <a:pt x="81" y="728"/>
                  </a:moveTo>
                  <a:lnTo>
                    <a:pt x="81" y="728"/>
                  </a:lnTo>
                  <a:lnTo>
                    <a:pt x="12" y="728"/>
                  </a:lnTo>
                  <a:cubicBezTo>
                    <a:pt x="6" y="728"/>
                    <a:pt x="0" y="723"/>
                    <a:pt x="0" y="716"/>
                  </a:cubicBezTo>
                  <a:lnTo>
                    <a:pt x="0" y="12"/>
                  </a:lnTo>
                  <a:cubicBezTo>
                    <a:pt x="0" y="5"/>
                    <a:pt x="6" y="0"/>
                    <a:pt x="12" y="0"/>
                  </a:cubicBezTo>
                  <a:lnTo>
                    <a:pt x="84" y="0"/>
                  </a:lnTo>
                  <a:lnTo>
                    <a:pt x="84" y="24"/>
                  </a:lnTo>
                  <a:lnTo>
                    <a:pt x="25" y="24"/>
                  </a:lnTo>
                  <a:lnTo>
                    <a:pt x="25" y="703"/>
                  </a:lnTo>
                  <a:lnTo>
                    <a:pt x="81" y="703"/>
                  </a:lnTo>
                  <a:lnTo>
                    <a:pt x="81" y="728"/>
                  </a:lnTo>
                  <a:close/>
                </a:path>
              </a:pathLst>
            </a:custGeom>
            <a:grpFill/>
            <a:ln w="0">
              <a:noFill/>
              <a:prstDash val="solid"/>
              <a:round/>
              <a:headEnd/>
              <a:tailEnd/>
            </a:ln>
          </p:spPr>
          <p:txBody>
            <a:bodyPr/>
            <a:lstStyle/>
            <a:p>
              <a:pPr defTabSz="543689">
                <a:defRPr/>
              </a:pPr>
              <a:endParaRPr lang="zh-CN" altLang="en-US" sz="3201"/>
            </a:p>
          </p:txBody>
        </p:sp>
        <p:sp>
          <p:nvSpPr>
            <p:cNvPr id="544" name="Freeform 358"/>
            <p:cNvSpPr>
              <a:spLocks/>
            </p:cNvSpPr>
            <p:nvPr/>
          </p:nvSpPr>
          <p:spPr bwMode="auto">
            <a:xfrm>
              <a:off x="1670051" y="595313"/>
              <a:ext cx="68263" cy="620713"/>
            </a:xfrm>
            <a:custGeom>
              <a:avLst/>
              <a:gdLst>
                <a:gd name="T0" fmla="*/ 68 w 81"/>
                <a:gd name="T1" fmla="*/ 728 h 728"/>
                <a:gd name="T2" fmla="*/ 68 w 81"/>
                <a:gd name="T3" fmla="*/ 728 h 728"/>
                <a:gd name="T4" fmla="*/ 5 w 81"/>
                <a:gd name="T5" fmla="*/ 728 h 728"/>
                <a:gd name="T6" fmla="*/ 5 w 81"/>
                <a:gd name="T7" fmla="*/ 703 h 728"/>
                <a:gd name="T8" fmla="*/ 56 w 81"/>
                <a:gd name="T9" fmla="*/ 703 h 728"/>
                <a:gd name="T10" fmla="*/ 56 w 81"/>
                <a:gd name="T11" fmla="*/ 24 h 728"/>
                <a:gd name="T12" fmla="*/ 0 w 81"/>
                <a:gd name="T13" fmla="*/ 24 h 728"/>
                <a:gd name="T14" fmla="*/ 0 w 81"/>
                <a:gd name="T15" fmla="*/ 0 h 728"/>
                <a:gd name="T16" fmla="*/ 68 w 81"/>
                <a:gd name="T17" fmla="*/ 0 h 728"/>
                <a:gd name="T18" fmla="*/ 81 w 81"/>
                <a:gd name="T19" fmla="*/ 12 h 728"/>
                <a:gd name="T20" fmla="*/ 81 w 81"/>
                <a:gd name="T21" fmla="*/ 716 h 728"/>
                <a:gd name="T22" fmla="*/ 68 w 81"/>
                <a:gd name="T23" fmla="*/ 728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1" h="728">
                  <a:moveTo>
                    <a:pt x="68" y="728"/>
                  </a:moveTo>
                  <a:lnTo>
                    <a:pt x="68" y="728"/>
                  </a:lnTo>
                  <a:lnTo>
                    <a:pt x="5" y="728"/>
                  </a:lnTo>
                  <a:lnTo>
                    <a:pt x="5" y="703"/>
                  </a:lnTo>
                  <a:lnTo>
                    <a:pt x="56" y="703"/>
                  </a:lnTo>
                  <a:lnTo>
                    <a:pt x="56" y="24"/>
                  </a:lnTo>
                  <a:lnTo>
                    <a:pt x="0" y="24"/>
                  </a:lnTo>
                  <a:lnTo>
                    <a:pt x="0" y="0"/>
                  </a:lnTo>
                  <a:lnTo>
                    <a:pt x="68" y="0"/>
                  </a:lnTo>
                  <a:cubicBezTo>
                    <a:pt x="75" y="0"/>
                    <a:pt x="81" y="5"/>
                    <a:pt x="81" y="12"/>
                  </a:cubicBezTo>
                  <a:lnTo>
                    <a:pt x="81" y="716"/>
                  </a:lnTo>
                  <a:cubicBezTo>
                    <a:pt x="81" y="723"/>
                    <a:pt x="75" y="728"/>
                    <a:pt x="68" y="728"/>
                  </a:cubicBezTo>
                  <a:close/>
                </a:path>
              </a:pathLst>
            </a:custGeom>
            <a:grpFill/>
            <a:ln w="0">
              <a:noFill/>
              <a:prstDash val="solid"/>
              <a:round/>
              <a:headEnd/>
              <a:tailEnd/>
            </a:ln>
          </p:spPr>
          <p:txBody>
            <a:bodyPr/>
            <a:lstStyle/>
            <a:p>
              <a:pPr defTabSz="543689">
                <a:defRPr/>
              </a:pPr>
              <a:endParaRPr lang="zh-CN" altLang="en-US" sz="3201"/>
            </a:p>
          </p:txBody>
        </p:sp>
        <p:sp>
          <p:nvSpPr>
            <p:cNvPr id="545" name="Freeform 359"/>
            <p:cNvSpPr>
              <a:spLocks/>
            </p:cNvSpPr>
            <p:nvPr/>
          </p:nvSpPr>
          <p:spPr bwMode="auto">
            <a:xfrm>
              <a:off x="1525588" y="1204913"/>
              <a:ext cx="22225" cy="20638"/>
            </a:xfrm>
            <a:custGeom>
              <a:avLst/>
              <a:gdLst>
                <a:gd name="T0" fmla="*/ 25 w 25"/>
                <a:gd name="T1" fmla="*/ 24 h 24"/>
                <a:gd name="T2" fmla="*/ 25 w 25"/>
                <a:gd name="T3" fmla="*/ 24 h 24"/>
                <a:gd name="T4" fmla="*/ 0 w 25"/>
                <a:gd name="T5" fmla="*/ 24 h 24"/>
                <a:gd name="T6" fmla="*/ 0 w 25"/>
                <a:gd name="T7" fmla="*/ 0 h 24"/>
                <a:gd name="T8" fmla="*/ 25 w 25"/>
                <a:gd name="T9" fmla="*/ 0 h 24"/>
                <a:gd name="T10" fmla="*/ 25 w 25"/>
                <a:gd name="T11" fmla="*/ 24 h 24"/>
              </a:gdLst>
              <a:ahLst/>
              <a:cxnLst>
                <a:cxn ang="0">
                  <a:pos x="T0" y="T1"/>
                </a:cxn>
                <a:cxn ang="0">
                  <a:pos x="T2" y="T3"/>
                </a:cxn>
                <a:cxn ang="0">
                  <a:pos x="T4" y="T5"/>
                </a:cxn>
                <a:cxn ang="0">
                  <a:pos x="T6" y="T7"/>
                </a:cxn>
                <a:cxn ang="0">
                  <a:pos x="T8" y="T9"/>
                </a:cxn>
                <a:cxn ang="0">
                  <a:pos x="T10" y="T11"/>
                </a:cxn>
              </a:cxnLst>
              <a:rect l="0" t="0" r="r" b="b"/>
              <a:pathLst>
                <a:path w="25" h="24">
                  <a:moveTo>
                    <a:pt x="25" y="24"/>
                  </a:moveTo>
                  <a:lnTo>
                    <a:pt x="25" y="24"/>
                  </a:lnTo>
                  <a:lnTo>
                    <a:pt x="0" y="24"/>
                  </a:lnTo>
                  <a:lnTo>
                    <a:pt x="0" y="0"/>
                  </a:lnTo>
                  <a:lnTo>
                    <a:pt x="25" y="0"/>
                  </a:lnTo>
                  <a:lnTo>
                    <a:pt x="25" y="24"/>
                  </a:lnTo>
                  <a:close/>
                </a:path>
              </a:pathLst>
            </a:custGeom>
            <a:grpFill/>
            <a:ln w="0">
              <a:noFill/>
              <a:prstDash val="solid"/>
              <a:round/>
              <a:headEnd/>
              <a:tailEnd/>
            </a:ln>
          </p:spPr>
          <p:txBody>
            <a:bodyPr/>
            <a:lstStyle/>
            <a:p>
              <a:pPr defTabSz="543689">
                <a:defRPr/>
              </a:pPr>
              <a:endParaRPr lang="zh-CN" altLang="en-US" sz="3201"/>
            </a:p>
          </p:txBody>
        </p:sp>
        <p:sp>
          <p:nvSpPr>
            <p:cNvPr id="546" name="Freeform 360"/>
            <p:cNvSpPr>
              <a:spLocks/>
            </p:cNvSpPr>
            <p:nvPr/>
          </p:nvSpPr>
          <p:spPr bwMode="auto">
            <a:xfrm>
              <a:off x="1717676" y="1204913"/>
              <a:ext cx="20638" cy="20638"/>
            </a:xfrm>
            <a:custGeom>
              <a:avLst/>
              <a:gdLst>
                <a:gd name="T0" fmla="*/ 25 w 25"/>
                <a:gd name="T1" fmla="*/ 24 h 24"/>
                <a:gd name="T2" fmla="*/ 25 w 25"/>
                <a:gd name="T3" fmla="*/ 24 h 24"/>
                <a:gd name="T4" fmla="*/ 0 w 25"/>
                <a:gd name="T5" fmla="*/ 24 h 24"/>
                <a:gd name="T6" fmla="*/ 0 w 25"/>
                <a:gd name="T7" fmla="*/ 0 h 24"/>
                <a:gd name="T8" fmla="*/ 25 w 25"/>
                <a:gd name="T9" fmla="*/ 0 h 24"/>
                <a:gd name="T10" fmla="*/ 25 w 25"/>
                <a:gd name="T11" fmla="*/ 24 h 24"/>
              </a:gdLst>
              <a:ahLst/>
              <a:cxnLst>
                <a:cxn ang="0">
                  <a:pos x="T0" y="T1"/>
                </a:cxn>
                <a:cxn ang="0">
                  <a:pos x="T2" y="T3"/>
                </a:cxn>
                <a:cxn ang="0">
                  <a:pos x="T4" y="T5"/>
                </a:cxn>
                <a:cxn ang="0">
                  <a:pos x="T6" y="T7"/>
                </a:cxn>
                <a:cxn ang="0">
                  <a:pos x="T8" y="T9"/>
                </a:cxn>
                <a:cxn ang="0">
                  <a:pos x="T10" y="T11"/>
                </a:cxn>
              </a:cxnLst>
              <a:rect l="0" t="0" r="r" b="b"/>
              <a:pathLst>
                <a:path w="25" h="24">
                  <a:moveTo>
                    <a:pt x="25" y="24"/>
                  </a:moveTo>
                  <a:lnTo>
                    <a:pt x="25" y="24"/>
                  </a:lnTo>
                  <a:lnTo>
                    <a:pt x="0" y="24"/>
                  </a:lnTo>
                  <a:lnTo>
                    <a:pt x="0" y="0"/>
                  </a:lnTo>
                  <a:lnTo>
                    <a:pt x="25" y="0"/>
                  </a:lnTo>
                  <a:lnTo>
                    <a:pt x="25" y="24"/>
                  </a:lnTo>
                  <a:close/>
                </a:path>
              </a:pathLst>
            </a:custGeom>
            <a:grpFill/>
            <a:ln w="0">
              <a:noFill/>
              <a:prstDash val="solid"/>
              <a:round/>
              <a:headEnd/>
              <a:tailEnd/>
            </a:ln>
          </p:spPr>
          <p:txBody>
            <a:bodyPr/>
            <a:lstStyle/>
            <a:p>
              <a:pPr defTabSz="543689">
                <a:defRPr/>
              </a:pPr>
              <a:endParaRPr lang="zh-CN" altLang="en-US" sz="3201"/>
            </a:p>
          </p:txBody>
        </p:sp>
        <p:sp>
          <p:nvSpPr>
            <p:cNvPr id="547" name="Freeform 361"/>
            <p:cNvSpPr>
              <a:spLocks/>
            </p:cNvSpPr>
            <p:nvPr/>
          </p:nvSpPr>
          <p:spPr bwMode="auto">
            <a:xfrm>
              <a:off x="1560513" y="606426"/>
              <a:ext cx="12700" cy="598488"/>
            </a:xfrm>
            <a:custGeom>
              <a:avLst/>
              <a:gdLst>
                <a:gd name="T0" fmla="*/ 15 w 15"/>
                <a:gd name="T1" fmla="*/ 704 h 704"/>
                <a:gd name="T2" fmla="*/ 15 w 15"/>
                <a:gd name="T3" fmla="*/ 704 h 704"/>
                <a:gd name="T4" fmla="*/ 0 w 15"/>
                <a:gd name="T5" fmla="*/ 704 h 704"/>
                <a:gd name="T6" fmla="*/ 0 w 15"/>
                <a:gd name="T7" fmla="*/ 0 h 704"/>
                <a:gd name="T8" fmla="*/ 15 w 15"/>
                <a:gd name="T9" fmla="*/ 0 h 704"/>
                <a:gd name="T10" fmla="*/ 15 w 15"/>
                <a:gd name="T11" fmla="*/ 704 h 704"/>
              </a:gdLst>
              <a:ahLst/>
              <a:cxnLst>
                <a:cxn ang="0">
                  <a:pos x="T0" y="T1"/>
                </a:cxn>
                <a:cxn ang="0">
                  <a:pos x="T2" y="T3"/>
                </a:cxn>
                <a:cxn ang="0">
                  <a:pos x="T4" y="T5"/>
                </a:cxn>
                <a:cxn ang="0">
                  <a:pos x="T6" y="T7"/>
                </a:cxn>
                <a:cxn ang="0">
                  <a:pos x="T8" y="T9"/>
                </a:cxn>
                <a:cxn ang="0">
                  <a:pos x="T10" y="T11"/>
                </a:cxn>
              </a:cxnLst>
              <a:rect l="0" t="0" r="r" b="b"/>
              <a:pathLst>
                <a:path w="15" h="704">
                  <a:moveTo>
                    <a:pt x="15" y="704"/>
                  </a:moveTo>
                  <a:lnTo>
                    <a:pt x="15" y="704"/>
                  </a:lnTo>
                  <a:lnTo>
                    <a:pt x="0" y="704"/>
                  </a:lnTo>
                  <a:lnTo>
                    <a:pt x="0" y="0"/>
                  </a:lnTo>
                  <a:lnTo>
                    <a:pt x="15" y="0"/>
                  </a:lnTo>
                  <a:lnTo>
                    <a:pt x="15" y="704"/>
                  </a:lnTo>
                  <a:close/>
                </a:path>
              </a:pathLst>
            </a:custGeom>
            <a:grpFill/>
            <a:ln w="0">
              <a:noFill/>
              <a:prstDash val="solid"/>
              <a:round/>
              <a:headEnd/>
              <a:tailEnd/>
            </a:ln>
          </p:spPr>
          <p:txBody>
            <a:bodyPr/>
            <a:lstStyle/>
            <a:p>
              <a:pPr defTabSz="543689">
                <a:defRPr/>
              </a:pPr>
              <a:endParaRPr lang="zh-CN" altLang="en-US" sz="3201"/>
            </a:p>
          </p:txBody>
        </p:sp>
        <p:sp>
          <p:nvSpPr>
            <p:cNvPr id="548" name="Freeform 362"/>
            <p:cNvSpPr>
              <a:spLocks/>
            </p:cNvSpPr>
            <p:nvPr/>
          </p:nvSpPr>
          <p:spPr bwMode="auto">
            <a:xfrm>
              <a:off x="1692276" y="606426"/>
              <a:ext cx="12700" cy="598488"/>
            </a:xfrm>
            <a:custGeom>
              <a:avLst/>
              <a:gdLst>
                <a:gd name="T0" fmla="*/ 15 w 15"/>
                <a:gd name="T1" fmla="*/ 704 h 704"/>
                <a:gd name="T2" fmla="*/ 15 w 15"/>
                <a:gd name="T3" fmla="*/ 704 h 704"/>
                <a:gd name="T4" fmla="*/ 0 w 15"/>
                <a:gd name="T5" fmla="*/ 704 h 704"/>
                <a:gd name="T6" fmla="*/ 0 w 15"/>
                <a:gd name="T7" fmla="*/ 0 h 704"/>
                <a:gd name="T8" fmla="*/ 15 w 15"/>
                <a:gd name="T9" fmla="*/ 0 h 704"/>
                <a:gd name="T10" fmla="*/ 15 w 15"/>
                <a:gd name="T11" fmla="*/ 704 h 704"/>
              </a:gdLst>
              <a:ahLst/>
              <a:cxnLst>
                <a:cxn ang="0">
                  <a:pos x="T0" y="T1"/>
                </a:cxn>
                <a:cxn ang="0">
                  <a:pos x="T2" y="T3"/>
                </a:cxn>
                <a:cxn ang="0">
                  <a:pos x="T4" y="T5"/>
                </a:cxn>
                <a:cxn ang="0">
                  <a:pos x="T6" y="T7"/>
                </a:cxn>
                <a:cxn ang="0">
                  <a:pos x="T8" y="T9"/>
                </a:cxn>
                <a:cxn ang="0">
                  <a:pos x="T10" y="T11"/>
                </a:cxn>
              </a:cxnLst>
              <a:rect l="0" t="0" r="r" b="b"/>
              <a:pathLst>
                <a:path w="15" h="704">
                  <a:moveTo>
                    <a:pt x="15" y="704"/>
                  </a:moveTo>
                  <a:lnTo>
                    <a:pt x="15" y="704"/>
                  </a:lnTo>
                  <a:lnTo>
                    <a:pt x="0" y="704"/>
                  </a:lnTo>
                  <a:lnTo>
                    <a:pt x="0" y="0"/>
                  </a:lnTo>
                  <a:lnTo>
                    <a:pt x="15" y="0"/>
                  </a:lnTo>
                  <a:lnTo>
                    <a:pt x="15" y="704"/>
                  </a:lnTo>
                  <a:close/>
                </a:path>
              </a:pathLst>
            </a:custGeom>
            <a:grpFill/>
            <a:ln w="0">
              <a:noFill/>
              <a:prstDash val="solid"/>
              <a:round/>
              <a:headEnd/>
              <a:tailEnd/>
            </a:ln>
          </p:spPr>
          <p:txBody>
            <a:bodyPr/>
            <a:lstStyle/>
            <a:p>
              <a:pPr defTabSz="543689">
                <a:defRPr/>
              </a:pPr>
              <a:endParaRPr lang="zh-CN" altLang="en-US" sz="3201"/>
            </a:p>
          </p:txBody>
        </p:sp>
        <p:sp>
          <p:nvSpPr>
            <p:cNvPr id="549" name="Freeform 363"/>
            <p:cNvSpPr>
              <a:spLocks noEditPoints="1"/>
            </p:cNvSpPr>
            <p:nvPr/>
          </p:nvSpPr>
          <p:spPr bwMode="auto">
            <a:xfrm>
              <a:off x="1609726" y="704851"/>
              <a:ext cx="46038" cy="41275"/>
            </a:xfrm>
            <a:custGeom>
              <a:avLst/>
              <a:gdLst>
                <a:gd name="T0" fmla="*/ 9 w 53"/>
                <a:gd name="T1" fmla="*/ 37 h 47"/>
                <a:gd name="T2" fmla="*/ 9 w 53"/>
                <a:gd name="T3" fmla="*/ 37 h 47"/>
                <a:gd name="T4" fmla="*/ 43 w 53"/>
                <a:gd name="T5" fmla="*/ 37 h 47"/>
                <a:gd name="T6" fmla="*/ 43 w 53"/>
                <a:gd name="T7" fmla="*/ 10 h 47"/>
                <a:gd name="T8" fmla="*/ 9 w 53"/>
                <a:gd name="T9" fmla="*/ 10 h 47"/>
                <a:gd name="T10" fmla="*/ 9 w 53"/>
                <a:gd name="T11" fmla="*/ 37 h 47"/>
                <a:gd name="T12" fmla="*/ 47 w 53"/>
                <a:gd name="T13" fmla="*/ 47 h 47"/>
                <a:gd name="T14" fmla="*/ 47 w 53"/>
                <a:gd name="T15" fmla="*/ 47 h 47"/>
                <a:gd name="T16" fmla="*/ 6 w 53"/>
                <a:gd name="T17" fmla="*/ 47 h 47"/>
                <a:gd name="T18" fmla="*/ 0 w 53"/>
                <a:gd name="T19" fmla="*/ 40 h 47"/>
                <a:gd name="T20" fmla="*/ 0 w 53"/>
                <a:gd name="T21" fmla="*/ 6 h 47"/>
                <a:gd name="T22" fmla="*/ 6 w 53"/>
                <a:gd name="T23" fmla="*/ 0 h 47"/>
                <a:gd name="T24" fmla="*/ 47 w 53"/>
                <a:gd name="T25" fmla="*/ 0 h 47"/>
                <a:gd name="T26" fmla="*/ 53 w 53"/>
                <a:gd name="T27" fmla="*/ 6 h 47"/>
                <a:gd name="T28" fmla="*/ 53 w 53"/>
                <a:gd name="T29" fmla="*/ 40 h 47"/>
                <a:gd name="T30" fmla="*/ 47 w 53"/>
                <a:gd name="T31" fmla="*/ 4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3" h="47">
                  <a:moveTo>
                    <a:pt x="9" y="37"/>
                  </a:moveTo>
                  <a:lnTo>
                    <a:pt x="9" y="37"/>
                  </a:lnTo>
                  <a:lnTo>
                    <a:pt x="43" y="37"/>
                  </a:lnTo>
                  <a:lnTo>
                    <a:pt x="43" y="10"/>
                  </a:lnTo>
                  <a:lnTo>
                    <a:pt x="9" y="10"/>
                  </a:lnTo>
                  <a:lnTo>
                    <a:pt x="9" y="37"/>
                  </a:lnTo>
                  <a:close/>
                  <a:moveTo>
                    <a:pt x="47" y="47"/>
                  </a:moveTo>
                  <a:lnTo>
                    <a:pt x="47" y="47"/>
                  </a:lnTo>
                  <a:lnTo>
                    <a:pt x="6" y="47"/>
                  </a:lnTo>
                  <a:cubicBezTo>
                    <a:pt x="2" y="47"/>
                    <a:pt x="0" y="44"/>
                    <a:pt x="0" y="40"/>
                  </a:cubicBezTo>
                  <a:lnTo>
                    <a:pt x="0" y="6"/>
                  </a:lnTo>
                  <a:cubicBezTo>
                    <a:pt x="0" y="3"/>
                    <a:pt x="2" y="0"/>
                    <a:pt x="6" y="0"/>
                  </a:cubicBezTo>
                  <a:lnTo>
                    <a:pt x="47" y="0"/>
                  </a:lnTo>
                  <a:cubicBezTo>
                    <a:pt x="50" y="0"/>
                    <a:pt x="53" y="3"/>
                    <a:pt x="53" y="6"/>
                  </a:cubicBezTo>
                  <a:lnTo>
                    <a:pt x="53" y="40"/>
                  </a:lnTo>
                  <a:cubicBezTo>
                    <a:pt x="53" y="44"/>
                    <a:pt x="50" y="47"/>
                    <a:pt x="47" y="47"/>
                  </a:cubicBezTo>
                  <a:close/>
                </a:path>
              </a:pathLst>
            </a:custGeom>
            <a:grpFill/>
            <a:ln w="0">
              <a:noFill/>
              <a:prstDash val="solid"/>
              <a:round/>
              <a:headEnd/>
              <a:tailEnd/>
            </a:ln>
          </p:spPr>
          <p:txBody>
            <a:bodyPr/>
            <a:lstStyle/>
            <a:p>
              <a:pPr defTabSz="543689">
                <a:defRPr/>
              </a:pPr>
              <a:endParaRPr lang="zh-CN" altLang="en-US" sz="3201"/>
            </a:p>
          </p:txBody>
        </p:sp>
        <p:sp>
          <p:nvSpPr>
            <p:cNvPr id="550" name="Freeform 364"/>
            <p:cNvSpPr>
              <a:spLocks/>
            </p:cNvSpPr>
            <p:nvPr/>
          </p:nvSpPr>
          <p:spPr bwMode="auto">
            <a:xfrm>
              <a:off x="1625601" y="635001"/>
              <a:ext cx="4763" cy="4763"/>
            </a:xfrm>
            <a:custGeom>
              <a:avLst/>
              <a:gdLst>
                <a:gd name="T0" fmla="*/ 1 w 5"/>
                <a:gd name="T1" fmla="*/ 2 h 5"/>
                <a:gd name="T2" fmla="*/ 1 w 5"/>
                <a:gd name="T3" fmla="*/ 2 h 5"/>
                <a:gd name="T4" fmla="*/ 4 w 5"/>
                <a:gd name="T5" fmla="*/ 2 h 5"/>
                <a:gd name="T6" fmla="*/ 4 w 5"/>
                <a:gd name="T7" fmla="*/ 0 h 5"/>
                <a:gd name="T8" fmla="*/ 5 w 5"/>
                <a:gd name="T9" fmla="*/ 0 h 5"/>
                <a:gd name="T10" fmla="*/ 5 w 5"/>
                <a:gd name="T11" fmla="*/ 5 h 5"/>
                <a:gd name="T12" fmla="*/ 4 w 5"/>
                <a:gd name="T13" fmla="*/ 5 h 5"/>
                <a:gd name="T14" fmla="*/ 4 w 5"/>
                <a:gd name="T15" fmla="*/ 3 h 5"/>
                <a:gd name="T16" fmla="*/ 1 w 5"/>
                <a:gd name="T17" fmla="*/ 3 h 5"/>
                <a:gd name="T18" fmla="*/ 1 w 5"/>
                <a:gd name="T19" fmla="*/ 5 h 5"/>
                <a:gd name="T20" fmla="*/ 0 w 5"/>
                <a:gd name="T21" fmla="*/ 5 h 5"/>
                <a:gd name="T22" fmla="*/ 0 w 5"/>
                <a:gd name="T23" fmla="*/ 0 h 5"/>
                <a:gd name="T24" fmla="*/ 1 w 5"/>
                <a:gd name="T25" fmla="*/ 0 h 5"/>
                <a:gd name="T26" fmla="*/ 1 w 5"/>
                <a:gd name="T27"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 h="5">
                  <a:moveTo>
                    <a:pt x="1" y="2"/>
                  </a:moveTo>
                  <a:lnTo>
                    <a:pt x="1" y="2"/>
                  </a:lnTo>
                  <a:lnTo>
                    <a:pt x="4" y="2"/>
                  </a:lnTo>
                  <a:lnTo>
                    <a:pt x="4" y="0"/>
                  </a:lnTo>
                  <a:lnTo>
                    <a:pt x="5" y="0"/>
                  </a:lnTo>
                  <a:lnTo>
                    <a:pt x="5" y="5"/>
                  </a:lnTo>
                  <a:lnTo>
                    <a:pt x="4" y="5"/>
                  </a:lnTo>
                  <a:lnTo>
                    <a:pt x="4" y="3"/>
                  </a:lnTo>
                  <a:lnTo>
                    <a:pt x="1" y="3"/>
                  </a:lnTo>
                  <a:lnTo>
                    <a:pt x="1" y="5"/>
                  </a:lnTo>
                  <a:lnTo>
                    <a:pt x="0" y="5"/>
                  </a:lnTo>
                  <a:lnTo>
                    <a:pt x="0" y="0"/>
                  </a:lnTo>
                  <a:lnTo>
                    <a:pt x="1" y="0"/>
                  </a:lnTo>
                  <a:lnTo>
                    <a:pt x="1" y="2"/>
                  </a:lnTo>
                  <a:close/>
                </a:path>
              </a:pathLst>
            </a:custGeom>
            <a:grpFill/>
            <a:ln w="0">
              <a:noFill/>
              <a:prstDash val="solid"/>
              <a:round/>
              <a:headEnd/>
              <a:tailEnd/>
            </a:ln>
          </p:spPr>
          <p:txBody>
            <a:bodyPr/>
            <a:lstStyle/>
            <a:p>
              <a:pPr defTabSz="543689">
                <a:defRPr/>
              </a:pPr>
              <a:endParaRPr lang="zh-CN" altLang="en-US" sz="3201"/>
            </a:p>
          </p:txBody>
        </p:sp>
        <p:sp>
          <p:nvSpPr>
            <p:cNvPr id="551" name="Freeform 365"/>
            <p:cNvSpPr>
              <a:spLocks/>
            </p:cNvSpPr>
            <p:nvPr/>
          </p:nvSpPr>
          <p:spPr bwMode="auto">
            <a:xfrm>
              <a:off x="1630363" y="635001"/>
              <a:ext cx="4763" cy="4763"/>
            </a:xfrm>
            <a:custGeom>
              <a:avLst/>
              <a:gdLst>
                <a:gd name="T0" fmla="*/ 1 w 5"/>
                <a:gd name="T1" fmla="*/ 3 h 5"/>
                <a:gd name="T2" fmla="*/ 1 w 5"/>
                <a:gd name="T3" fmla="*/ 3 h 5"/>
                <a:gd name="T4" fmla="*/ 3 w 5"/>
                <a:gd name="T5" fmla="*/ 4 h 5"/>
                <a:gd name="T6" fmla="*/ 4 w 5"/>
                <a:gd name="T7" fmla="*/ 3 h 5"/>
                <a:gd name="T8" fmla="*/ 4 w 5"/>
                <a:gd name="T9" fmla="*/ 0 h 5"/>
                <a:gd name="T10" fmla="*/ 5 w 5"/>
                <a:gd name="T11" fmla="*/ 0 h 5"/>
                <a:gd name="T12" fmla="*/ 5 w 5"/>
                <a:gd name="T13" fmla="*/ 3 h 5"/>
                <a:gd name="T14" fmla="*/ 4 w 5"/>
                <a:gd name="T15" fmla="*/ 4 h 5"/>
                <a:gd name="T16" fmla="*/ 3 w 5"/>
                <a:gd name="T17" fmla="*/ 5 h 5"/>
                <a:gd name="T18" fmla="*/ 1 w 5"/>
                <a:gd name="T19" fmla="*/ 4 h 5"/>
                <a:gd name="T20" fmla="*/ 0 w 5"/>
                <a:gd name="T21" fmla="*/ 3 h 5"/>
                <a:gd name="T22" fmla="*/ 0 w 5"/>
                <a:gd name="T23" fmla="*/ 0 h 5"/>
                <a:gd name="T24" fmla="*/ 1 w 5"/>
                <a:gd name="T25" fmla="*/ 0 h 5"/>
                <a:gd name="T26" fmla="*/ 1 w 5"/>
                <a:gd name="T27" fmla="*/ 3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 h="5">
                  <a:moveTo>
                    <a:pt x="1" y="3"/>
                  </a:moveTo>
                  <a:lnTo>
                    <a:pt x="1" y="3"/>
                  </a:lnTo>
                  <a:cubicBezTo>
                    <a:pt x="1" y="4"/>
                    <a:pt x="2" y="4"/>
                    <a:pt x="3" y="4"/>
                  </a:cubicBezTo>
                  <a:cubicBezTo>
                    <a:pt x="3" y="4"/>
                    <a:pt x="4" y="4"/>
                    <a:pt x="4" y="3"/>
                  </a:cubicBezTo>
                  <a:lnTo>
                    <a:pt x="4" y="0"/>
                  </a:lnTo>
                  <a:lnTo>
                    <a:pt x="5" y="0"/>
                  </a:lnTo>
                  <a:lnTo>
                    <a:pt x="5" y="3"/>
                  </a:lnTo>
                  <a:cubicBezTo>
                    <a:pt x="5" y="3"/>
                    <a:pt x="5" y="4"/>
                    <a:pt x="4" y="4"/>
                  </a:cubicBezTo>
                  <a:cubicBezTo>
                    <a:pt x="4" y="5"/>
                    <a:pt x="3" y="5"/>
                    <a:pt x="3" y="5"/>
                  </a:cubicBezTo>
                  <a:cubicBezTo>
                    <a:pt x="2" y="5"/>
                    <a:pt x="1" y="5"/>
                    <a:pt x="1" y="4"/>
                  </a:cubicBezTo>
                  <a:cubicBezTo>
                    <a:pt x="1" y="4"/>
                    <a:pt x="0" y="3"/>
                    <a:pt x="0" y="3"/>
                  </a:cubicBezTo>
                  <a:lnTo>
                    <a:pt x="0" y="0"/>
                  </a:lnTo>
                  <a:lnTo>
                    <a:pt x="1" y="0"/>
                  </a:lnTo>
                  <a:lnTo>
                    <a:pt x="1" y="3"/>
                  </a:lnTo>
                  <a:close/>
                </a:path>
              </a:pathLst>
            </a:custGeom>
            <a:grpFill/>
            <a:ln w="0">
              <a:noFill/>
              <a:prstDash val="solid"/>
              <a:round/>
              <a:headEnd/>
              <a:tailEnd/>
            </a:ln>
          </p:spPr>
          <p:txBody>
            <a:bodyPr/>
            <a:lstStyle/>
            <a:p>
              <a:pPr defTabSz="543689">
                <a:defRPr/>
              </a:pPr>
              <a:endParaRPr lang="zh-CN" altLang="en-US" sz="3201"/>
            </a:p>
          </p:txBody>
        </p:sp>
        <p:sp>
          <p:nvSpPr>
            <p:cNvPr id="552" name="Freeform 366"/>
            <p:cNvSpPr>
              <a:spLocks noEditPoints="1"/>
            </p:cNvSpPr>
            <p:nvPr/>
          </p:nvSpPr>
          <p:spPr bwMode="auto">
            <a:xfrm>
              <a:off x="1635126" y="635001"/>
              <a:ext cx="3175" cy="4763"/>
            </a:xfrm>
            <a:custGeom>
              <a:avLst/>
              <a:gdLst>
                <a:gd name="T0" fmla="*/ 2 w 5"/>
                <a:gd name="T1" fmla="*/ 3 h 5"/>
                <a:gd name="T2" fmla="*/ 2 w 5"/>
                <a:gd name="T3" fmla="*/ 3 h 5"/>
                <a:gd name="T4" fmla="*/ 3 w 5"/>
                <a:gd name="T5" fmla="*/ 3 h 5"/>
                <a:gd name="T6" fmla="*/ 2 w 5"/>
                <a:gd name="T7" fmla="*/ 1 h 5"/>
                <a:gd name="T8" fmla="*/ 2 w 5"/>
                <a:gd name="T9" fmla="*/ 3 h 5"/>
                <a:gd name="T10" fmla="*/ 3 w 5"/>
                <a:gd name="T11" fmla="*/ 0 h 5"/>
                <a:gd name="T12" fmla="*/ 3 w 5"/>
                <a:gd name="T13" fmla="*/ 0 h 5"/>
                <a:gd name="T14" fmla="*/ 5 w 5"/>
                <a:gd name="T15" fmla="*/ 5 h 5"/>
                <a:gd name="T16" fmla="*/ 4 w 5"/>
                <a:gd name="T17" fmla="*/ 5 h 5"/>
                <a:gd name="T18" fmla="*/ 3 w 5"/>
                <a:gd name="T19" fmla="*/ 4 h 5"/>
                <a:gd name="T20" fmla="*/ 1 w 5"/>
                <a:gd name="T21" fmla="*/ 4 h 5"/>
                <a:gd name="T22" fmla="*/ 1 w 5"/>
                <a:gd name="T23" fmla="*/ 5 h 5"/>
                <a:gd name="T24" fmla="*/ 0 w 5"/>
                <a:gd name="T25" fmla="*/ 5 h 5"/>
                <a:gd name="T26" fmla="*/ 2 w 5"/>
                <a:gd name="T27" fmla="*/ 0 h 5"/>
                <a:gd name="T28" fmla="*/ 3 w 5"/>
                <a:gd name="T29"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 h="5">
                  <a:moveTo>
                    <a:pt x="2" y="3"/>
                  </a:moveTo>
                  <a:lnTo>
                    <a:pt x="2" y="3"/>
                  </a:lnTo>
                  <a:lnTo>
                    <a:pt x="3" y="3"/>
                  </a:lnTo>
                  <a:lnTo>
                    <a:pt x="2" y="1"/>
                  </a:lnTo>
                  <a:lnTo>
                    <a:pt x="2" y="3"/>
                  </a:lnTo>
                  <a:close/>
                  <a:moveTo>
                    <a:pt x="3" y="0"/>
                  </a:moveTo>
                  <a:lnTo>
                    <a:pt x="3" y="0"/>
                  </a:lnTo>
                  <a:lnTo>
                    <a:pt x="5" y="5"/>
                  </a:lnTo>
                  <a:lnTo>
                    <a:pt x="4" y="5"/>
                  </a:lnTo>
                  <a:lnTo>
                    <a:pt x="3" y="4"/>
                  </a:lnTo>
                  <a:lnTo>
                    <a:pt x="1" y="4"/>
                  </a:lnTo>
                  <a:lnTo>
                    <a:pt x="1" y="5"/>
                  </a:lnTo>
                  <a:lnTo>
                    <a:pt x="0" y="5"/>
                  </a:lnTo>
                  <a:lnTo>
                    <a:pt x="2" y="0"/>
                  </a:lnTo>
                  <a:lnTo>
                    <a:pt x="3" y="0"/>
                  </a:lnTo>
                  <a:close/>
                </a:path>
              </a:pathLst>
            </a:custGeom>
            <a:grpFill/>
            <a:ln w="0">
              <a:noFill/>
              <a:prstDash val="solid"/>
              <a:round/>
              <a:headEnd/>
              <a:tailEnd/>
            </a:ln>
          </p:spPr>
          <p:txBody>
            <a:bodyPr/>
            <a:lstStyle/>
            <a:p>
              <a:pPr defTabSz="543689">
                <a:defRPr/>
              </a:pPr>
              <a:endParaRPr lang="zh-CN" altLang="en-US" sz="3201"/>
            </a:p>
          </p:txBody>
        </p:sp>
        <p:sp>
          <p:nvSpPr>
            <p:cNvPr id="553" name="Freeform 367"/>
            <p:cNvSpPr>
              <a:spLocks/>
            </p:cNvSpPr>
            <p:nvPr/>
          </p:nvSpPr>
          <p:spPr bwMode="auto">
            <a:xfrm>
              <a:off x="1638301" y="635001"/>
              <a:ext cx="6350" cy="4763"/>
            </a:xfrm>
            <a:custGeom>
              <a:avLst/>
              <a:gdLst>
                <a:gd name="T0" fmla="*/ 2 w 8"/>
                <a:gd name="T1" fmla="*/ 0 h 5"/>
                <a:gd name="T2" fmla="*/ 2 w 8"/>
                <a:gd name="T3" fmla="*/ 0 h 5"/>
                <a:gd name="T4" fmla="*/ 3 w 8"/>
                <a:gd name="T5" fmla="*/ 4 h 5"/>
                <a:gd name="T6" fmla="*/ 4 w 8"/>
                <a:gd name="T7" fmla="*/ 0 h 5"/>
                <a:gd name="T8" fmla="*/ 5 w 8"/>
                <a:gd name="T9" fmla="*/ 0 h 5"/>
                <a:gd name="T10" fmla="*/ 6 w 8"/>
                <a:gd name="T11" fmla="*/ 4 h 5"/>
                <a:gd name="T12" fmla="*/ 7 w 8"/>
                <a:gd name="T13" fmla="*/ 0 h 5"/>
                <a:gd name="T14" fmla="*/ 8 w 8"/>
                <a:gd name="T15" fmla="*/ 0 h 5"/>
                <a:gd name="T16" fmla="*/ 6 w 8"/>
                <a:gd name="T17" fmla="*/ 5 h 5"/>
                <a:gd name="T18" fmla="*/ 5 w 8"/>
                <a:gd name="T19" fmla="*/ 5 h 5"/>
                <a:gd name="T20" fmla="*/ 4 w 8"/>
                <a:gd name="T21" fmla="*/ 1 h 5"/>
                <a:gd name="T22" fmla="*/ 3 w 8"/>
                <a:gd name="T23" fmla="*/ 5 h 5"/>
                <a:gd name="T24" fmla="*/ 2 w 8"/>
                <a:gd name="T25" fmla="*/ 5 h 5"/>
                <a:gd name="T26" fmla="*/ 0 w 8"/>
                <a:gd name="T27" fmla="*/ 0 h 5"/>
                <a:gd name="T28" fmla="*/ 2 w 8"/>
                <a:gd name="T29"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 h="5">
                  <a:moveTo>
                    <a:pt x="2" y="0"/>
                  </a:moveTo>
                  <a:lnTo>
                    <a:pt x="2" y="0"/>
                  </a:lnTo>
                  <a:lnTo>
                    <a:pt x="3" y="4"/>
                  </a:lnTo>
                  <a:lnTo>
                    <a:pt x="4" y="0"/>
                  </a:lnTo>
                  <a:lnTo>
                    <a:pt x="5" y="0"/>
                  </a:lnTo>
                  <a:lnTo>
                    <a:pt x="6" y="4"/>
                  </a:lnTo>
                  <a:lnTo>
                    <a:pt x="7" y="0"/>
                  </a:lnTo>
                  <a:lnTo>
                    <a:pt x="8" y="0"/>
                  </a:lnTo>
                  <a:lnTo>
                    <a:pt x="6" y="5"/>
                  </a:lnTo>
                  <a:lnTo>
                    <a:pt x="5" y="5"/>
                  </a:lnTo>
                  <a:lnTo>
                    <a:pt x="4" y="1"/>
                  </a:lnTo>
                  <a:lnTo>
                    <a:pt x="3" y="5"/>
                  </a:lnTo>
                  <a:lnTo>
                    <a:pt x="2" y="5"/>
                  </a:lnTo>
                  <a:lnTo>
                    <a:pt x="0" y="0"/>
                  </a:lnTo>
                  <a:lnTo>
                    <a:pt x="2" y="0"/>
                  </a:lnTo>
                  <a:close/>
                </a:path>
              </a:pathLst>
            </a:custGeom>
            <a:grpFill/>
            <a:ln w="0">
              <a:noFill/>
              <a:prstDash val="solid"/>
              <a:round/>
              <a:headEnd/>
              <a:tailEnd/>
            </a:ln>
          </p:spPr>
          <p:txBody>
            <a:bodyPr/>
            <a:lstStyle/>
            <a:p>
              <a:pPr defTabSz="543689">
                <a:defRPr/>
              </a:pPr>
              <a:endParaRPr lang="zh-CN" altLang="en-US" sz="3201"/>
            </a:p>
          </p:txBody>
        </p:sp>
        <p:sp>
          <p:nvSpPr>
            <p:cNvPr id="554" name="Freeform 368"/>
            <p:cNvSpPr>
              <a:spLocks/>
            </p:cNvSpPr>
            <p:nvPr/>
          </p:nvSpPr>
          <p:spPr bwMode="auto">
            <a:xfrm>
              <a:off x="1644651" y="635001"/>
              <a:ext cx="3175" cy="4763"/>
            </a:xfrm>
            <a:custGeom>
              <a:avLst/>
              <a:gdLst>
                <a:gd name="T0" fmla="*/ 1 w 4"/>
                <a:gd name="T1" fmla="*/ 2 h 5"/>
                <a:gd name="T2" fmla="*/ 1 w 4"/>
                <a:gd name="T3" fmla="*/ 2 h 5"/>
                <a:gd name="T4" fmla="*/ 4 w 4"/>
                <a:gd name="T5" fmla="*/ 2 h 5"/>
                <a:gd name="T6" fmla="*/ 4 w 4"/>
                <a:gd name="T7" fmla="*/ 3 h 5"/>
                <a:gd name="T8" fmla="*/ 1 w 4"/>
                <a:gd name="T9" fmla="*/ 3 h 5"/>
                <a:gd name="T10" fmla="*/ 2 w 4"/>
                <a:gd name="T11" fmla="*/ 4 h 5"/>
                <a:gd name="T12" fmla="*/ 4 w 4"/>
                <a:gd name="T13" fmla="*/ 4 h 5"/>
                <a:gd name="T14" fmla="*/ 4 w 4"/>
                <a:gd name="T15" fmla="*/ 5 h 5"/>
                <a:gd name="T16" fmla="*/ 2 w 4"/>
                <a:gd name="T17" fmla="*/ 5 h 5"/>
                <a:gd name="T18" fmla="*/ 1 w 4"/>
                <a:gd name="T19" fmla="*/ 4 h 5"/>
                <a:gd name="T20" fmla="*/ 0 w 4"/>
                <a:gd name="T21" fmla="*/ 3 h 5"/>
                <a:gd name="T22" fmla="*/ 2 w 4"/>
                <a:gd name="T23" fmla="*/ 0 h 5"/>
                <a:gd name="T24" fmla="*/ 4 w 4"/>
                <a:gd name="T25" fmla="*/ 0 h 5"/>
                <a:gd name="T26" fmla="*/ 4 w 4"/>
                <a:gd name="T27" fmla="*/ 1 h 5"/>
                <a:gd name="T28" fmla="*/ 2 w 4"/>
                <a:gd name="T29" fmla="*/ 1 h 5"/>
                <a:gd name="T30" fmla="*/ 1 w 4"/>
                <a:gd name="T31"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 h="5">
                  <a:moveTo>
                    <a:pt x="1" y="2"/>
                  </a:moveTo>
                  <a:lnTo>
                    <a:pt x="1" y="2"/>
                  </a:lnTo>
                  <a:lnTo>
                    <a:pt x="4" y="2"/>
                  </a:lnTo>
                  <a:lnTo>
                    <a:pt x="4" y="3"/>
                  </a:lnTo>
                  <a:lnTo>
                    <a:pt x="1" y="3"/>
                  </a:lnTo>
                  <a:cubicBezTo>
                    <a:pt x="1" y="4"/>
                    <a:pt x="2" y="4"/>
                    <a:pt x="2" y="4"/>
                  </a:cubicBezTo>
                  <a:lnTo>
                    <a:pt x="4" y="4"/>
                  </a:lnTo>
                  <a:lnTo>
                    <a:pt x="4" y="5"/>
                  </a:lnTo>
                  <a:lnTo>
                    <a:pt x="2" y="5"/>
                  </a:lnTo>
                  <a:cubicBezTo>
                    <a:pt x="2" y="5"/>
                    <a:pt x="1" y="5"/>
                    <a:pt x="1" y="4"/>
                  </a:cubicBezTo>
                  <a:cubicBezTo>
                    <a:pt x="0" y="4"/>
                    <a:pt x="0" y="3"/>
                    <a:pt x="0" y="3"/>
                  </a:cubicBezTo>
                  <a:cubicBezTo>
                    <a:pt x="0" y="1"/>
                    <a:pt x="1" y="0"/>
                    <a:pt x="2" y="0"/>
                  </a:cubicBezTo>
                  <a:lnTo>
                    <a:pt x="4" y="0"/>
                  </a:lnTo>
                  <a:lnTo>
                    <a:pt x="4" y="1"/>
                  </a:lnTo>
                  <a:lnTo>
                    <a:pt x="2" y="1"/>
                  </a:lnTo>
                  <a:cubicBezTo>
                    <a:pt x="2" y="1"/>
                    <a:pt x="1" y="1"/>
                    <a:pt x="1" y="2"/>
                  </a:cubicBezTo>
                  <a:close/>
                </a:path>
              </a:pathLst>
            </a:custGeom>
            <a:grpFill/>
            <a:ln w="0">
              <a:noFill/>
              <a:prstDash val="solid"/>
              <a:round/>
              <a:headEnd/>
              <a:tailEnd/>
            </a:ln>
          </p:spPr>
          <p:txBody>
            <a:bodyPr/>
            <a:lstStyle/>
            <a:p>
              <a:pPr defTabSz="543689">
                <a:defRPr/>
              </a:pPr>
              <a:endParaRPr lang="zh-CN" altLang="en-US" sz="3201"/>
            </a:p>
          </p:txBody>
        </p:sp>
        <p:sp>
          <p:nvSpPr>
            <p:cNvPr id="555" name="Freeform 369"/>
            <p:cNvSpPr>
              <a:spLocks/>
            </p:cNvSpPr>
            <p:nvPr/>
          </p:nvSpPr>
          <p:spPr bwMode="auto">
            <a:xfrm>
              <a:off x="1649413" y="635001"/>
              <a:ext cx="0" cy="4763"/>
            </a:xfrm>
            <a:custGeom>
              <a:avLst/>
              <a:gdLst>
                <a:gd name="T0" fmla="*/ 0 w 1"/>
                <a:gd name="T1" fmla="*/ 0 h 5"/>
                <a:gd name="T2" fmla="*/ 0 w 1"/>
                <a:gd name="T3" fmla="*/ 0 h 5"/>
                <a:gd name="T4" fmla="*/ 1 w 1"/>
                <a:gd name="T5" fmla="*/ 0 h 5"/>
                <a:gd name="T6" fmla="*/ 1 w 1"/>
                <a:gd name="T7" fmla="*/ 5 h 5"/>
                <a:gd name="T8" fmla="*/ 0 w 1"/>
                <a:gd name="T9" fmla="*/ 5 h 5"/>
                <a:gd name="T10" fmla="*/ 0 w 1"/>
                <a:gd name="T11" fmla="*/ 0 h 5"/>
              </a:gdLst>
              <a:ahLst/>
              <a:cxnLst>
                <a:cxn ang="0">
                  <a:pos x="T0" y="T1"/>
                </a:cxn>
                <a:cxn ang="0">
                  <a:pos x="T2" y="T3"/>
                </a:cxn>
                <a:cxn ang="0">
                  <a:pos x="T4" y="T5"/>
                </a:cxn>
                <a:cxn ang="0">
                  <a:pos x="T6" y="T7"/>
                </a:cxn>
                <a:cxn ang="0">
                  <a:pos x="T8" y="T9"/>
                </a:cxn>
                <a:cxn ang="0">
                  <a:pos x="T10" y="T11"/>
                </a:cxn>
              </a:cxnLst>
              <a:rect l="0" t="0" r="r" b="b"/>
              <a:pathLst>
                <a:path w="1" h="5">
                  <a:moveTo>
                    <a:pt x="0" y="0"/>
                  </a:moveTo>
                  <a:lnTo>
                    <a:pt x="0" y="0"/>
                  </a:lnTo>
                  <a:lnTo>
                    <a:pt x="1" y="0"/>
                  </a:lnTo>
                  <a:lnTo>
                    <a:pt x="1" y="5"/>
                  </a:lnTo>
                  <a:lnTo>
                    <a:pt x="0" y="5"/>
                  </a:lnTo>
                  <a:lnTo>
                    <a:pt x="0" y="0"/>
                  </a:lnTo>
                  <a:close/>
                </a:path>
              </a:pathLst>
            </a:custGeom>
            <a:grpFill/>
            <a:ln w="0">
              <a:noFill/>
              <a:prstDash val="solid"/>
              <a:round/>
              <a:headEnd/>
              <a:tailEnd/>
            </a:ln>
          </p:spPr>
          <p:txBody>
            <a:bodyPr/>
            <a:lstStyle/>
            <a:p>
              <a:pPr defTabSz="543689">
                <a:defRPr/>
              </a:pPr>
              <a:endParaRPr lang="zh-CN" altLang="en-US" sz="3201"/>
            </a:p>
          </p:txBody>
        </p:sp>
        <p:sp>
          <p:nvSpPr>
            <p:cNvPr id="556" name="Freeform 370"/>
            <p:cNvSpPr>
              <a:spLocks/>
            </p:cNvSpPr>
            <p:nvPr/>
          </p:nvSpPr>
          <p:spPr bwMode="auto">
            <a:xfrm>
              <a:off x="1612901" y="633413"/>
              <a:ext cx="4763" cy="6350"/>
            </a:xfrm>
            <a:custGeom>
              <a:avLst/>
              <a:gdLst>
                <a:gd name="T0" fmla="*/ 0 w 5"/>
                <a:gd name="T1" fmla="*/ 2 h 6"/>
                <a:gd name="T2" fmla="*/ 0 w 5"/>
                <a:gd name="T3" fmla="*/ 2 h 6"/>
                <a:gd name="T4" fmla="*/ 1 w 5"/>
                <a:gd name="T5" fmla="*/ 4 h 6"/>
                <a:gd name="T6" fmla="*/ 5 w 5"/>
                <a:gd name="T7" fmla="*/ 6 h 6"/>
                <a:gd name="T8" fmla="*/ 5 w 5"/>
                <a:gd name="T9" fmla="*/ 6 h 6"/>
                <a:gd name="T10" fmla="*/ 5 w 5"/>
                <a:gd name="T11" fmla="*/ 6 h 6"/>
                <a:gd name="T12" fmla="*/ 5 w 5"/>
                <a:gd name="T13" fmla="*/ 6 h 6"/>
                <a:gd name="T14" fmla="*/ 1 w 5"/>
                <a:gd name="T15" fmla="*/ 0 h 6"/>
                <a:gd name="T16" fmla="*/ 0 w 5"/>
                <a:gd name="T17" fmla="*/ 2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6">
                  <a:moveTo>
                    <a:pt x="0" y="2"/>
                  </a:moveTo>
                  <a:lnTo>
                    <a:pt x="0" y="2"/>
                  </a:lnTo>
                  <a:cubicBezTo>
                    <a:pt x="0" y="3"/>
                    <a:pt x="1" y="4"/>
                    <a:pt x="1" y="4"/>
                  </a:cubicBezTo>
                  <a:cubicBezTo>
                    <a:pt x="2" y="5"/>
                    <a:pt x="4" y="6"/>
                    <a:pt x="5" y="6"/>
                  </a:cubicBezTo>
                  <a:cubicBezTo>
                    <a:pt x="5" y="6"/>
                    <a:pt x="5" y="6"/>
                    <a:pt x="5" y="6"/>
                  </a:cubicBezTo>
                  <a:cubicBezTo>
                    <a:pt x="5" y="6"/>
                    <a:pt x="5" y="6"/>
                    <a:pt x="5" y="6"/>
                  </a:cubicBezTo>
                  <a:lnTo>
                    <a:pt x="5" y="6"/>
                  </a:lnTo>
                  <a:cubicBezTo>
                    <a:pt x="3" y="2"/>
                    <a:pt x="1" y="0"/>
                    <a:pt x="1" y="0"/>
                  </a:cubicBezTo>
                  <a:cubicBezTo>
                    <a:pt x="1" y="0"/>
                    <a:pt x="0" y="1"/>
                    <a:pt x="0" y="2"/>
                  </a:cubicBezTo>
                  <a:close/>
                </a:path>
              </a:pathLst>
            </a:custGeom>
            <a:grpFill/>
            <a:ln w="0">
              <a:noFill/>
              <a:prstDash val="solid"/>
              <a:round/>
              <a:headEnd/>
              <a:tailEnd/>
            </a:ln>
          </p:spPr>
          <p:txBody>
            <a:bodyPr/>
            <a:lstStyle/>
            <a:p>
              <a:pPr defTabSz="543689">
                <a:defRPr/>
              </a:pPr>
              <a:endParaRPr lang="zh-CN" altLang="en-US" sz="3201"/>
            </a:p>
          </p:txBody>
        </p:sp>
        <p:sp>
          <p:nvSpPr>
            <p:cNvPr id="557" name="Freeform 371"/>
            <p:cNvSpPr>
              <a:spLocks/>
            </p:cNvSpPr>
            <p:nvPr/>
          </p:nvSpPr>
          <p:spPr bwMode="auto">
            <a:xfrm>
              <a:off x="1612901" y="639763"/>
              <a:ext cx="4763" cy="1588"/>
            </a:xfrm>
            <a:custGeom>
              <a:avLst/>
              <a:gdLst>
                <a:gd name="T0" fmla="*/ 0 w 4"/>
                <a:gd name="T1" fmla="*/ 0 h 2"/>
                <a:gd name="T2" fmla="*/ 0 w 4"/>
                <a:gd name="T3" fmla="*/ 0 h 2"/>
                <a:gd name="T4" fmla="*/ 2 w 4"/>
                <a:gd name="T5" fmla="*/ 1 h 2"/>
                <a:gd name="T6" fmla="*/ 4 w 4"/>
                <a:gd name="T7" fmla="*/ 0 h 2"/>
                <a:gd name="T8" fmla="*/ 4 w 4"/>
                <a:gd name="T9" fmla="*/ 0 h 2"/>
                <a:gd name="T10" fmla="*/ 4 w 4"/>
                <a:gd name="T11" fmla="*/ 0 h 2"/>
                <a:gd name="T12" fmla="*/ 0 w 4"/>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4" h="2">
                  <a:moveTo>
                    <a:pt x="0" y="0"/>
                  </a:moveTo>
                  <a:lnTo>
                    <a:pt x="0" y="0"/>
                  </a:lnTo>
                  <a:cubicBezTo>
                    <a:pt x="1" y="1"/>
                    <a:pt x="1" y="2"/>
                    <a:pt x="2" y="1"/>
                  </a:cubicBezTo>
                  <a:cubicBezTo>
                    <a:pt x="3" y="1"/>
                    <a:pt x="4" y="0"/>
                    <a:pt x="4" y="0"/>
                  </a:cubicBezTo>
                  <a:lnTo>
                    <a:pt x="4" y="0"/>
                  </a:lnTo>
                  <a:cubicBezTo>
                    <a:pt x="4" y="0"/>
                    <a:pt x="4" y="0"/>
                    <a:pt x="4" y="0"/>
                  </a:cubicBezTo>
                  <a:lnTo>
                    <a:pt x="0" y="0"/>
                  </a:lnTo>
                  <a:close/>
                </a:path>
              </a:pathLst>
            </a:custGeom>
            <a:grpFill/>
            <a:ln w="0">
              <a:noFill/>
              <a:prstDash val="solid"/>
              <a:round/>
              <a:headEnd/>
              <a:tailEnd/>
            </a:ln>
          </p:spPr>
          <p:txBody>
            <a:bodyPr/>
            <a:lstStyle/>
            <a:p>
              <a:pPr defTabSz="543689">
                <a:defRPr/>
              </a:pPr>
              <a:endParaRPr lang="zh-CN" altLang="en-US" sz="3201"/>
            </a:p>
          </p:txBody>
        </p:sp>
        <p:sp>
          <p:nvSpPr>
            <p:cNvPr id="558" name="Freeform 372"/>
            <p:cNvSpPr>
              <a:spLocks/>
            </p:cNvSpPr>
            <p:nvPr/>
          </p:nvSpPr>
          <p:spPr bwMode="auto">
            <a:xfrm>
              <a:off x="1612901" y="636588"/>
              <a:ext cx="4763" cy="3175"/>
            </a:xfrm>
            <a:custGeom>
              <a:avLst/>
              <a:gdLst>
                <a:gd name="T0" fmla="*/ 0 w 5"/>
                <a:gd name="T1" fmla="*/ 2 h 4"/>
                <a:gd name="T2" fmla="*/ 0 w 5"/>
                <a:gd name="T3" fmla="*/ 2 h 4"/>
                <a:gd name="T4" fmla="*/ 1 w 5"/>
                <a:gd name="T5" fmla="*/ 3 h 4"/>
                <a:gd name="T6" fmla="*/ 2 w 5"/>
                <a:gd name="T7" fmla="*/ 4 h 4"/>
                <a:gd name="T8" fmla="*/ 5 w 5"/>
                <a:gd name="T9" fmla="*/ 4 h 4"/>
                <a:gd name="T10" fmla="*/ 5 w 5"/>
                <a:gd name="T11" fmla="*/ 4 h 4"/>
                <a:gd name="T12" fmla="*/ 5 w 5"/>
                <a:gd name="T13" fmla="*/ 4 h 4"/>
                <a:gd name="T14" fmla="*/ 0 w 5"/>
                <a:gd name="T15" fmla="*/ 0 h 4"/>
                <a:gd name="T16" fmla="*/ 0 w 5"/>
                <a:gd name="T17" fmla="*/ 2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4">
                  <a:moveTo>
                    <a:pt x="0" y="2"/>
                  </a:moveTo>
                  <a:lnTo>
                    <a:pt x="0" y="2"/>
                  </a:lnTo>
                  <a:cubicBezTo>
                    <a:pt x="1" y="3"/>
                    <a:pt x="1" y="3"/>
                    <a:pt x="1" y="3"/>
                  </a:cubicBezTo>
                  <a:cubicBezTo>
                    <a:pt x="2" y="4"/>
                    <a:pt x="2" y="4"/>
                    <a:pt x="2" y="4"/>
                  </a:cubicBezTo>
                  <a:cubicBezTo>
                    <a:pt x="2" y="4"/>
                    <a:pt x="5" y="4"/>
                    <a:pt x="5" y="4"/>
                  </a:cubicBezTo>
                  <a:lnTo>
                    <a:pt x="5" y="4"/>
                  </a:lnTo>
                  <a:lnTo>
                    <a:pt x="5" y="4"/>
                  </a:lnTo>
                  <a:cubicBezTo>
                    <a:pt x="4" y="2"/>
                    <a:pt x="0" y="0"/>
                    <a:pt x="0" y="0"/>
                  </a:cubicBezTo>
                  <a:cubicBezTo>
                    <a:pt x="0" y="1"/>
                    <a:pt x="0" y="2"/>
                    <a:pt x="0" y="2"/>
                  </a:cubicBezTo>
                  <a:close/>
                </a:path>
              </a:pathLst>
            </a:custGeom>
            <a:grpFill/>
            <a:ln w="0">
              <a:noFill/>
              <a:prstDash val="solid"/>
              <a:round/>
              <a:headEnd/>
              <a:tailEnd/>
            </a:ln>
          </p:spPr>
          <p:txBody>
            <a:bodyPr/>
            <a:lstStyle/>
            <a:p>
              <a:pPr defTabSz="543689">
                <a:defRPr/>
              </a:pPr>
              <a:endParaRPr lang="zh-CN" altLang="en-US" sz="3201"/>
            </a:p>
          </p:txBody>
        </p:sp>
        <p:sp>
          <p:nvSpPr>
            <p:cNvPr id="559" name="Freeform 373"/>
            <p:cNvSpPr>
              <a:spLocks/>
            </p:cNvSpPr>
            <p:nvPr/>
          </p:nvSpPr>
          <p:spPr bwMode="auto">
            <a:xfrm>
              <a:off x="1614488" y="631826"/>
              <a:ext cx="4763" cy="7938"/>
            </a:xfrm>
            <a:custGeom>
              <a:avLst/>
              <a:gdLst>
                <a:gd name="T0" fmla="*/ 2 w 4"/>
                <a:gd name="T1" fmla="*/ 0 h 8"/>
                <a:gd name="T2" fmla="*/ 2 w 4"/>
                <a:gd name="T3" fmla="*/ 0 h 8"/>
                <a:gd name="T4" fmla="*/ 1 w 4"/>
                <a:gd name="T5" fmla="*/ 1 h 8"/>
                <a:gd name="T6" fmla="*/ 1 w 4"/>
                <a:gd name="T7" fmla="*/ 3 h 8"/>
                <a:gd name="T8" fmla="*/ 3 w 4"/>
                <a:gd name="T9" fmla="*/ 8 h 8"/>
                <a:gd name="T10" fmla="*/ 3 w 4"/>
                <a:gd name="T11" fmla="*/ 8 h 8"/>
                <a:gd name="T12" fmla="*/ 3 w 4"/>
                <a:gd name="T13" fmla="*/ 8 h 8"/>
                <a:gd name="T14" fmla="*/ 3 w 4"/>
                <a:gd name="T15" fmla="*/ 0 h 8"/>
                <a:gd name="T16" fmla="*/ 2 w 4"/>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8">
                  <a:moveTo>
                    <a:pt x="2" y="0"/>
                  </a:moveTo>
                  <a:lnTo>
                    <a:pt x="2" y="0"/>
                  </a:lnTo>
                  <a:cubicBezTo>
                    <a:pt x="1" y="0"/>
                    <a:pt x="1" y="1"/>
                    <a:pt x="1" y="1"/>
                  </a:cubicBezTo>
                  <a:cubicBezTo>
                    <a:pt x="0" y="2"/>
                    <a:pt x="1" y="3"/>
                    <a:pt x="1" y="3"/>
                  </a:cubicBezTo>
                  <a:cubicBezTo>
                    <a:pt x="1" y="4"/>
                    <a:pt x="3" y="7"/>
                    <a:pt x="3" y="8"/>
                  </a:cubicBezTo>
                  <a:cubicBezTo>
                    <a:pt x="3" y="8"/>
                    <a:pt x="3" y="8"/>
                    <a:pt x="3" y="8"/>
                  </a:cubicBezTo>
                  <a:lnTo>
                    <a:pt x="3" y="8"/>
                  </a:lnTo>
                  <a:cubicBezTo>
                    <a:pt x="4" y="2"/>
                    <a:pt x="3" y="0"/>
                    <a:pt x="3" y="0"/>
                  </a:cubicBezTo>
                  <a:cubicBezTo>
                    <a:pt x="3" y="0"/>
                    <a:pt x="2" y="0"/>
                    <a:pt x="2" y="0"/>
                  </a:cubicBezTo>
                  <a:close/>
                </a:path>
              </a:pathLst>
            </a:custGeom>
            <a:grpFill/>
            <a:ln w="0">
              <a:noFill/>
              <a:prstDash val="solid"/>
              <a:round/>
              <a:headEnd/>
              <a:tailEnd/>
            </a:ln>
          </p:spPr>
          <p:txBody>
            <a:bodyPr/>
            <a:lstStyle/>
            <a:p>
              <a:pPr defTabSz="543689">
                <a:defRPr/>
              </a:pPr>
              <a:endParaRPr lang="zh-CN" altLang="en-US" sz="3201"/>
            </a:p>
          </p:txBody>
        </p:sp>
        <p:sp>
          <p:nvSpPr>
            <p:cNvPr id="560" name="Freeform 374"/>
            <p:cNvSpPr>
              <a:spLocks/>
            </p:cNvSpPr>
            <p:nvPr/>
          </p:nvSpPr>
          <p:spPr bwMode="auto">
            <a:xfrm>
              <a:off x="1619251" y="631826"/>
              <a:ext cx="1588" cy="7938"/>
            </a:xfrm>
            <a:custGeom>
              <a:avLst/>
              <a:gdLst>
                <a:gd name="T0" fmla="*/ 0 w 3"/>
                <a:gd name="T1" fmla="*/ 8 h 8"/>
                <a:gd name="T2" fmla="*/ 0 w 3"/>
                <a:gd name="T3" fmla="*/ 8 h 8"/>
                <a:gd name="T4" fmla="*/ 0 w 3"/>
                <a:gd name="T5" fmla="*/ 8 h 8"/>
                <a:gd name="T6" fmla="*/ 0 w 3"/>
                <a:gd name="T7" fmla="*/ 8 h 8"/>
                <a:gd name="T8" fmla="*/ 0 w 3"/>
                <a:gd name="T9" fmla="*/ 8 h 8"/>
                <a:gd name="T10" fmla="*/ 3 w 3"/>
                <a:gd name="T11" fmla="*/ 3 h 8"/>
                <a:gd name="T12" fmla="*/ 3 w 3"/>
                <a:gd name="T13" fmla="*/ 1 h 8"/>
                <a:gd name="T14" fmla="*/ 1 w 3"/>
                <a:gd name="T15" fmla="*/ 0 h 8"/>
                <a:gd name="T16" fmla="*/ 1 w 3"/>
                <a:gd name="T17" fmla="*/ 0 h 8"/>
                <a:gd name="T18" fmla="*/ 0 w 3"/>
                <a:gd name="T19"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 h="8">
                  <a:moveTo>
                    <a:pt x="0" y="8"/>
                  </a:moveTo>
                  <a:lnTo>
                    <a:pt x="0" y="8"/>
                  </a:lnTo>
                  <a:lnTo>
                    <a:pt x="0" y="8"/>
                  </a:lnTo>
                  <a:cubicBezTo>
                    <a:pt x="0" y="8"/>
                    <a:pt x="0" y="8"/>
                    <a:pt x="0" y="8"/>
                  </a:cubicBezTo>
                  <a:cubicBezTo>
                    <a:pt x="0" y="8"/>
                    <a:pt x="0" y="8"/>
                    <a:pt x="0" y="8"/>
                  </a:cubicBezTo>
                  <a:cubicBezTo>
                    <a:pt x="1" y="7"/>
                    <a:pt x="2" y="4"/>
                    <a:pt x="3" y="3"/>
                  </a:cubicBezTo>
                  <a:cubicBezTo>
                    <a:pt x="3" y="3"/>
                    <a:pt x="3" y="2"/>
                    <a:pt x="3" y="1"/>
                  </a:cubicBezTo>
                  <a:cubicBezTo>
                    <a:pt x="3" y="1"/>
                    <a:pt x="3" y="0"/>
                    <a:pt x="1" y="0"/>
                  </a:cubicBezTo>
                  <a:cubicBezTo>
                    <a:pt x="1" y="0"/>
                    <a:pt x="1" y="0"/>
                    <a:pt x="1" y="0"/>
                  </a:cubicBezTo>
                  <a:cubicBezTo>
                    <a:pt x="1" y="0"/>
                    <a:pt x="0" y="2"/>
                    <a:pt x="0" y="8"/>
                  </a:cubicBezTo>
                  <a:close/>
                </a:path>
              </a:pathLst>
            </a:custGeom>
            <a:grpFill/>
            <a:ln w="0">
              <a:noFill/>
              <a:prstDash val="solid"/>
              <a:round/>
              <a:headEnd/>
              <a:tailEnd/>
            </a:ln>
          </p:spPr>
          <p:txBody>
            <a:bodyPr/>
            <a:lstStyle/>
            <a:p>
              <a:pPr defTabSz="543689">
                <a:defRPr/>
              </a:pPr>
              <a:endParaRPr lang="zh-CN" altLang="en-US" sz="3201"/>
            </a:p>
          </p:txBody>
        </p:sp>
        <p:sp>
          <p:nvSpPr>
            <p:cNvPr id="561" name="Freeform 375"/>
            <p:cNvSpPr>
              <a:spLocks/>
            </p:cNvSpPr>
            <p:nvPr/>
          </p:nvSpPr>
          <p:spPr bwMode="auto">
            <a:xfrm>
              <a:off x="1619251" y="639763"/>
              <a:ext cx="3175" cy="1588"/>
            </a:xfrm>
            <a:custGeom>
              <a:avLst/>
              <a:gdLst>
                <a:gd name="T0" fmla="*/ 0 w 4"/>
                <a:gd name="T1" fmla="*/ 0 h 2"/>
                <a:gd name="T2" fmla="*/ 0 w 4"/>
                <a:gd name="T3" fmla="*/ 0 h 2"/>
                <a:gd name="T4" fmla="*/ 0 w 4"/>
                <a:gd name="T5" fmla="*/ 0 h 2"/>
                <a:gd name="T6" fmla="*/ 2 w 4"/>
                <a:gd name="T7" fmla="*/ 1 h 2"/>
                <a:gd name="T8" fmla="*/ 4 w 4"/>
                <a:gd name="T9" fmla="*/ 0 h 2"/>
                <a:gd name="T10" fmla="*/ 0 w 4"/>
                <a:gd name="T11" fmla="*/ 0 h 2"/>
                <a:gd name="T12" fmla="*/ 0 w 4"/>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4" h="2">
                  <a:moveTo>
                    <a:pt x="0" y="0"/>
                  </a:moveTo>
                  <a:lnTo>
                    <a:pt x="0" y="0"/>
                  </a:lnTo>
                  <a:lnTo>
                    <a:pt x="0" y="0"/>
                  </a:lnTo>
                  <a:cubicBezTo>
                    <a:pt x="1" y="0"/>
                    <a:pt x="2" y="1"/>
                    <a:pt x="2" y="1"/>
                  </a:cubicBezTo>
                  <a:cubicBezTo>
                    <a:pt x="2" y="1"/>
                    <a:pt x="3" y="2"/>
                    <a:pt x="4" y="0"/>
                  </a:cubicBezTo>
                  <a:lnTo>
                    <a:pt x="0" y="0"/>
                  </a:lnTo>
                  <a:cubicBezTo>
                    <a:pt x="0" y="0"/>
                    <a:pt x="0" y="0"/>
                    <a:pt x="0" y="0"/>
                  </a:cubicBezTo>
                  <a:close/>
                </a:path>
              </a:pathLst>
            </a:custGeom>
            <a:grpFill/>
            <a:ln w="0">
              <a:noFill/>
              <a:prstDash val="solid"/>
              <a:round/>
              <a:headEnd/>
              <a:tailEnd/>
            </a:ln>
          </p:spPr>
          <p:txBody>
            <a:bodyPr/>
            <a:lstStyle/>
            <a:p>
              <a:pPr defTabSz="543689">
                <a:defRPr/>
              </a:pPr>
              <a:endParaRPr lang="zh-CN" altLang="en-US" sz="3201"/>
            </a:p>
          </p:txBody>
        </p:sp>
        <p:sp>
          <p:nvSpPr>
            <p:cNvPr id="562" name="Freeform 376"/>
            <p:cNvSpPr>
              <a:spLocks/>
            </p:cNvSpPr>
            <p:nvPr/>
          </p:nvSpPr>
          <p:spPr bwMode="auto">
            <a:xfrm>
              <a:off x="1619251" y="636588"/>
              <a:ext cx="4763" cy="3175"/>
            </a:xfrm>
            <a:custGeom>
              <a:avLst/>
              <a:gdLst>
                <a:gd name="T0" fmla="*/ 0 w 6"/>
                <a:gd name="T1" fmla="*/ 4 h 4"/>
                <a:gd name="T2" fmla="*/ 0 w 6"/>
                <a:gd name="T3" fmla="*/ 4 h 4"/>
                <a:gd name="T4" fmla="*/ 0 w 6"/>
                <a:gd name="T5" fmla="*/ 4 h 4"/>
                <a:gd name="T6" fmla="*/ 0 w 6"/>
                <a:gd name="T7" fmla="*/ 4 h 4"/>
                <a:gd name="T8" fmla="*/ 0 w 6"/>
                <a:gd name="T9" fmla="*/ 4 h 4"/>
                <a:gd name="T10" fmla="*/ 3 w 6"/>
                <a:gd name="T11" fmla="*/ 4 h 4"/>
                <a:gd name="T12" fmla="*/ 4 w 6"/>
                <a:gd name="T13" fmla="*/ 3 h 4"/>
                <a:gd name="T14" fmla="*/ 5 w 6"/>
                <a:gd name="T15" fmla="*/ 2 h 4"/>
                <a:gd name="T16" fmla="*/ 6 w 6"/>
                <a:gd name="T17" fmla="*/ 0 h 4"/>
                <a:gd name="T18" fmla="*/ 0 w 6"/>
                <a:gd name="T19"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4">
                  <a:moveTo>
                    <a:pt x="0" y="4"/>
                  </a:moveTo>
                  <a:lnTo>
                    <a:pt x="0" y="4"/>
                  </a:lnTo>
                  <a:lnTo>
                    <a:pt x="0" y="4"/>
                  </a:lnTo>
                  <a:cubicBezTo>
                    <a:pt x="0" y="4"/>
                    <a:pt x="0" y="4"/>
                    <a:pt x="0" y="4"/>
                  </a:cubicBezTo>
                  <a:lnTo>
                    <a:pt x="0" y="4"/>
                  </a:lnTo>
                  <a:lnTo>
                    <a:pt x="3" y="4"/>
                  </a:lnTo>
                  <a:cubicBezTo>
                    <a:pt x="3" y="4"/>
                    <a:pt x="4" y="4"/>
                    <a:pt x="4" y="3"/>
                  </a:cubicBezTo>
                  <a:cubicBezTo>
                    <a:pt x="4" y="3"/>
                    <a:pt x="5" y="3"/>
                    <a:pt x="5" y="2"/>
                  </a:cubicBezTo>
                  <a:cubicBezTo>
                    <a:pt x="5" y="2"/>
                    <a:pt x="6" y="1"/>
                    <a:pt x="6" y="0"/>
                  </a:cubicBezTo>
                  <a:cubicBezTo>
                    <a:pt x="6" y="0"/>
                    <a:pt x="2" y="2"/>
                    <a:pt x="0" y="4"/>
                  </a:cubicBezTo>
                  <a:close/>
                </a:path>
              </a:pathLst>
            </a:custGeom>
            <a:grpFill/>
            <a:ln w="0">
              <a:noFill/>
              <a:prstDash val="solid"/>
              <a:round/>
              <a:headEnd/>
              <a:tailEnd/>
            </a:ln>
          </p:spPr>
          <p:txBody>
            <a:bodyPr/>
            <a:lstStyle/>
            <a:p>
              <a:pPr defTabSz="543689">
                <a:defRPr/>
              </a:pPr>
              <a:endParaRPr lang="zh-CN" altLang="en-US" sz="3201"/>
            </a:p>
          </p:txBody>
        </p:sp>
        <p:sp>
          <p:nvSpPr>
            <p:cNvPr id="563" name="Freeform 377"/>
            <p:cNvSpPr>
              <a:spLocks/>
            </p:cNvSpPr>
            <p:nvPr/>
          </p:nvSpPr>
          <p:spPr bwMode="auto">
            <a:xfrm>
              <a:off x="1619251" y="633413"/>
              <a:ext cx="4763" cy="6350"/>
            </a:xfrm>
            <a:custGeom>
              <a:avLst/>
              <a:gdLst>
                <a:gd name="T0" fmla="*/ 0 w 5"/>
                <a:gd name="T1" fmla="*/ 6 h 6"/>
                <a:gd name="T2" fmla="*/ 0 w 5"/>
                <a:gd name="T3" fmla="*/ 6 h 6"/>
                <a:gd name="T4" fmla="*/ 0 w 5"/>
                <a:gd name="T5" fmla="*/ 6 h 6"/>
                <a:gd name="T6" fmla="*/ 0 w 5"/>
                <a:gd name="T7" fmla="*/ 6 h 6"/>
                <a:gd name="T8" fmla="*/ 4 w 5"/>
                <a:gd name="T9" fmla="*/ 4 h 6"/>
                <a:gd name="T10" fmla="*/ 5 w 5"/>
                <a:gd name="T11" fmla="*/ 2 h 6"/>
                <a:gd name="T12" fmla="*/ 4 w 5"/>
                <a:gd name="T13" fmla="*/ 0 h 6"/>
                <a:gd name="T14" fmla="*/ 0 w 5"/>
                <a:gd name="T15" fmla="*/ 6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6">
                  <a:moveTo>
                    <a:pt x="0" y="6"/>
                  </a:moveTo>
                  <a:lnTo>
                    <a:pt x="0" y="6"/>
                  </a:lnTo>
                  <a:cubicBezTo>
                    <a:pt x="0" y="6"/>
                    <a:pt x="0" y="6"/>
                    <a:pt x="0" y="6"/>
                  </a:cubicBezTo>
                  <a:cubicBezTo>
                    <a:pt x="0" y="6"/>
                    <a:pt x="0" y="6"/>
                    <a:pt x="0" y="6"/>
                  </a:cubicBezTo>
                  <a:cubicBezTo>
                    <a:pt x="0" y="6"/>
                    <a:pt x="3" y="5"/>
                    <a:pt x="4" y="4"/>
                  </a:cubicBezTo>
                  <a:cubicBezTo>
                    <a:pt x="4" y="4"/>
                    <a:pt x="5" y="3"/>
                    <a:pt x="5" y="2"/>
                  </a:cubicBezTo>
                  <a:cubicBezTo>
                    <a:pt x="5" y="1"/>
                    <a:pt x="4" y="0"/>
                    <a:pt x="4" y="0"/>
                  </a:cubicBezTo>
                  <a:cubicBezTo>
                    <a:pt x="4" y="0"/>
                    <a:pt x="1" y="2"/>
                    <a:pt x="0" y="6"/>
                  </a:cubicBezTo>
                  <a:close/>
                </a:path>
              </a:pathLst>
            </a:custGeom>
            <a:grpFill/>
            <a:ln w="0">
              <a:noFill/>
              <a:prstDash val="solid"/>
              <a:round/>
              <a:headEnd/>
              <a:tailEnd/>
            </a:ln>
          </p:spPr>
          <p:txBody>
            <a:bodyPr/>
            <a:lstStyle/>
            <a:p>
              <a:pPr defTabSz="543689">
                <a:defRPr/>
              </a:pPr>
              <a:endParaRPr lang="zh-CN" altLang="en-US" sz="3201"/>
            </a:p>
          </p:txBody>
        </p:sp>
        <p:sp>
          <p:nvSpPr>
            <p:cNvPr id="564" name="Freeform 378"/>
            <p:cNvSpPr>
              <a:spLocks/>
            </p:cNvSpPr>
            <p:nvPr/>
          </p:nvSpPr>
          <p:spPr bwMode="auto">
            <a:xfrm>
              <a:off x="1585913" y="588963"/>
              <a:ext cx="93663" cy="615950"/>
            </a:xfrm>
            <a:custGeom>
              <a:avLst/>
              <a:gdLst>
                <a:gd name="T0" fmla="*/ 111 w 111"/>
                <a:gd name="T1" fmla="*/ 725 h 725"/>
                <a:gd name="T2" fmla="*/ 111 w 111"/>
                <a:gd name="T3" fmla="*/ 725 h 725"/>
                <a:gd name="T4" fmla="*/ 96 w 111"/>
                <a:gd name="T5" fmla="*/ 725 h 725"/>
                <a:gd name="T6" fmla="*/ 96 w 111"/>
                <a:gd name="T7" fmla="*/ 14 h 725"/>
                <a:gd name="T8" fmla="*/ 15 w 111"/>
                <a:gd name="T9" fmla="*/ 14 h 725"/>
                <a:gd name="T10" fmla="*/ 15 w 111"/>
                <a:gd name="T11" fmla="*/ 725 h 725"/>
                <a:gd name="T12" fmla="*/ 0 w 111"/>
                <a:gd name="T13" fmla="*/ 725 h 725"/>
                <a:gd name="T14" fmla="*/ 0 w 111"/>
                <a:gd name="T15" fmla="*/ 6 h 725"/>
                <a:gd name="T16" fmla="*/ 7 w 111"/>
                <a:gd name="T17" fmla="*/ 0 h 725"/>
                <a:gd name="T18" fmla="*/ 104 w 111"/>
                <a:gd name="T19" fmla="*/ 0 h 725"/>
                <a:gd name="T20" fmla="*/ 111 w 111"/>
                <a:gd name="T21" fmla="*/ 6 h 725"/>
                <a:gd name="T22" fmla="*/ 111 w 111"/>
                <a:gd name="T23" fmla="*/ 725 h 7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1" h="725">
                  <a:moveTo>
                    <a:pt x="111" y="725"/>
                  </a:moveTo>
                  <a:lnTo>
                    <a:pt x="111" y="725"/>
                  </a:lnTo>
                  <a:lnTo>
                    <a:pt x="96" y="725"/>
                  </a:lnTo>
                  <a:lnTo>
                    <a:pt x="96" y="14"/>
                  </a:lnTo>
                  <a:lnTo>
                    <a:pt x="15" y="14"/>
                  </a:lnTo>
                  <a:lnTo>
                    <a:pt x="15" y="725"/>
                  </a:lnTo>
                  <a:lnTo>
                    <a:pt x="0" y="725"/>
                  </a:lnTo>
                  <a:lnTo>
                    <a:pt x="0" y="6"/>
                  </a:lnTo>
                  <a:cubicBezTo>
                    <a:pt x="0" y="2"/>
                    <a:pt x="3" y="0"/>
                    <a:pt x="7" y="0"/>
                  </a:cubicBezTo>
                  <a:lnTo>
                    <a:pt x="104" y="0"/>
                  </a:lnTo>
                  <a:cubicBezTo>
                    <a:pt x="108" y="0"/>
                    <a:pt x="111" y="2"/>
                    <a:pt x="111" y="6"/>
                  </a:cubicBezTo>
                  <a:lnTo>
                    <a:pt x="111" y="725"/>
                  </a:lnTo>
                  <a:close/>
                </a:path>
              </a:pathLst>
            </a:custGeom>
            <a:grpFill/>
            <a:ln w="0">
              <a:noFill/>
              <a:prstDash val="solid"/>
              <a:round/>
              <a:headEnd/>
              <a:tailEnd/>
            </a:ln>
          </p:spPr>
          <p:txBody>
            <a:bodyPr/>
            <a:lstStyle/>
            <a:p>
              <a:pPr defTabSz="543689">
                <a:defRPr/>
              </a:pPr>
              <a:endParaRPr lang="zh-CN" altLang="en-US" sz="3201"/>
            </a:p>
          </p:txBody>
        </p:sp>
        <p:sp>
          <p:nvSpPr>
            <p:cNvPr id="565" name="Freeform 379"/>
            <p:cNvSpPr>
              <a:spLocks/>
            </p:cNvSpPr>
            <p:nvPr/>
          </p:nvSpPr>
          <p:spPr bwMode="auto">
            <a:xfrm>
              <a:off x="1647826" y="1181101"/>
              <a:ext cx="44450" cy="44450"/>
            </a:xfrm>
            <a:custGeom>
              <a:avLst/>
              <a:gdLst>
                <a:gd name="T0" fmla="*/ 25 w 51"/>
                <a:gd name="T1" fmla="*/ 52 h 52"/>
                <a:gd name="T2" fmla="*/ 25 w 51"/>
                <a:gd name="T3" fmla="*/ 52 h 52"/>
                <a:gd name="T4" fmla="*/ 0 w 51"/>
                <a:gd name="T5" fmla="*/ 26 h 52"/>
                <a:gd name="T6" fmla="*/ 25 w 51"/>
                <a:gd name="T7" fmla="*/ 0 h 52"/>
                <a:gd name="T8" fmla="*/ 51 w 51"/>
                <a:gd name="T9" fmla="*/ 26 h 52"/>
                <a:gd name="T10" fmla="*/ 25 w 51"/>
                <a:gd name="T11" fmla="*/ 52 h 52"/>
              </a:gdLst>
              <a:ahLst/>
              <a:cxnLst>
                <a:cxn ang="0">
                  <a:pos x="T0" y="T1"/>
                </a:cxn>
                <a:cxn ang="0">
                  <a:pos x="T2" y="T3"/>
                </a:cxn>
                <a:cxn ang="0">
                  <a:pos x="T4" y="T5"/>
                </a:cxn>
                <a:cxn ang="0">
                  <a:pos x="T6" y="T7"/>
                </a:cxn>
                <a:cxn ang="0">
                  <a:pos x="T8" y="T9"/>
                </a:cxn>
                <a:cxn ang="0">
                  <a:pos x="T10" y="T11"/>
                </a:cxn>
              </a:cxnLst>
              <a:rect l="0" t="0" r="r" b="b"/>
              <a:pathLst>
                <a:path w="51" h="52">
                  <a:moveTo>
                    <a:pt x="25" y="52"/>
                  </a:moveTo>
                  <a:lnTo>
                    <a:pt x="25" y="52"/>
                  </a:lnTo>
                  <a:cubicBezTo>
                    <a:pt x="11" y="52"/>
                    <a:pt x="0" y="40"/>
                    <a:pt x="0" y="26"/>
                  </a:cubicBezTo>
                  <a:cubicBezTo>
                    <a:pt x="0" y="12"/>
                    <a:pt x="11" y="0"/>
                    <a:pt x="25" y="0"/>
                  </a:cubicBezTo>
                  <a:cubicBezTo>
                    <a:pt x="40" y="0"/>
                    <a:pt x="51" y="12"/>
                    <a:pt x="51" y="26"/>
                  </a:cubicBezTo>
                  <a:cubicBezTo>
                    <a:pt x="51" y="40"/>
                    <a:pt x="40" y="52"/>
                    <a:pt x="25" y="52"/>
                  </a:cubicBezTo>
                  <a:close/>
                </a:path>
              </a:pathLst>
            </a:custGeom>
            <a:grpFill/>
            <a:ln w="0">
              <a:noFill/>
              <a:prstDash val="solid"/>
              <a:round/>
              <a:headEnd/>
              <a:tailEnd/>
            </a:ln>
          </p:spPr>
          <p:txBody>
            <a:bodyPr/>
            <a:lstStyle/>
            <a:p>
              <a:pPr defTabSz="543689">
                <a:defRPr/>
              </a:pPr>
              <a:endParaRPr lang="zh-CN" altLang="en-US" sz="3201"/>
            </a:p>
          </p:txBody>
        </p:sp>
        <p:sp>
          <p:nvSpPr>
            <p:cNvPr id="566" name="Freeform 380"/>
            <p:cNvSpPr>
              <a:spLocks/>
            </p:cNvSpPr>
            <p:nvPr/>
          </p:nvSpPr>
          <p:spPr bwMode="auto">
            <a:xfrm>
              <a:off x="1574801" y="1182688"/>
              <a:ext cx="44450" cy="44450"/>
            </a:xfrm>
            <a:custGeom>
              <a:avLst/>
              <a:gdLst>
                <a:gd name="T0" fmla="*/ 26 w 52"/>
                <a:gd name="T1" fmla="*/ 52 h 52"/>
                <a:gd name="T2" fmla="*/ 26 w 52"/>
                <a:gd name="T3" fmla="*/ 52 h 52"/>
                <a:gd name="T4" fmla="*/ 0 w 52"/>
                <a:gd name="T5" fmla="*/ 26 h 52"/>
                <a:gd name="T6" fmla="*/ 26 w 52"/>
                <a:gd name="T7" fmla="*/ 0 h 52"/>
                <a:gd name="T8" fmla="*/ 52 w 52"/>
                <a:gd name="T9" fmla="*/ 26 h 52"/>
                <a:gd name="T10" fmla="*/ 26 w 52"/>
                <a:gd name="T11" fmla="*/ 52 h 52"/>
              </a:gdLst>
              <a:ahLst/>
              <a:cxnLst>
                <a:cxn ang="0">
                  <a:pos x="T0" y="T1"/>
                </a:cxn>
                <a:cxn ang="0">
                  <a:pos x="T2" y="T3"/>
                </a:cxn>
                <a:cxn ang="0">
                  <a:pos x="T4" y="T5"/>
                </a:cxn>
                <a:cxn ang="0">
                  <a:pos x="T6" y="T7"/>
                </a:cxn>
                <a:cxn ang="0">
                  <a:pos x="T8" y="T9"/>
                </a:cxn>
                <a:cxn ang="0">
                  <a:pos x="T10" y="T11"/>
                </a:cxn>
              </a:cxnLst>
              <a:rect l="0" t="0" r="r" b="b"/>
              <a:pathLst>
                <a:path w="52" h="52">
                  <a:moveTo>
                    <a:pt x="26" y="52"/>
                  </a:moveTo>
                  <a:lnTo>
                    <a:pt x="26" y="52"/>
                  </a:lnTo>
                  <a:cubicBezTo>
                    <a:pt x="12" y="52"/>
                    <a:pt x="0" y="40"/>
                    <a:pt x="0" y="26"/>
                  </a:cubicBezTo>
                  <a:cubicBezTo>
                    <a:pt x="0" y="12"/>
                    <a:pt x="12" y="0"/>
                    <a:pt x="26" y="0"/>
                  </a:cubicBezTo>
                  <a:cubicBezTo>
                    <a:pt x="40" y="0"/>
                    <a:pt x="52" y="12"/>
                    <a:pt x="52" y="26"/>
                  </a:cubicBezTo>
                  <a:cubicBezTo>
                    <a:pt x="52" y="40"/>
                    <a:pt x="40" y="52"/>
                    <a:pt x="26" y="52"/>
                  </a:cubicBezTo>
                  <a:close/>
                </a:path>
              </a:pathLst>
            </a:custGeom>
            <a:grpFill/>
            <a:ln w="0">
              <a:noFill/>
              <a:prstDash val="solid"/>
              <a:round/>
              <a:headEnd/>
              <a:tailEnd/>
            </a:ln>
          </p:spPr>
          <p:txBody>
            <a:bodyPr/>
            <a:lstStyle/>
            <a:p>
              <a:pPr defTabSz="543689">
                <a:defRPr/>
              </a:pPr>
              <a:endParaRPr lang="zh-CN" altLang="en-US" sz="3201"/>
            </a:p>
          </p:txBody>
        </p:sp>
      </p:grpSp>
      <p:grpSp>
        <p:nvGrpSpPr>
          <p:cNvPr id="567" name="组合 19612"/>
          <p:cNvGrpSpPr/>
          <p:nvPr/>
        </p:nvGrpSpPr>
        <p:grpSpPr>
          <a:xfrm>
            <a:off x="4189266" y="3384499"/>
            <a:ext cx="586397" cy="472955"/>
            <a:chOff x="6245225" y="965201"/>
            <a:chExt cx="439738" cy="355600"/>
          </a:xfrm>
          <a:solidFill>
            <a:srgbClr val="3C3C3B"/>
          </a:solidFill>
        </p:grpSpPr>
        <p:sp>
          <p:nvSpPr>
            <p:cNvPr id="568" name="Freeform 58"/>
            <p:cNvSpPr>
              <a:spLocks/>
            </p:cNvSpPr>
            <p:nvPr/>
          </p:nvSpPr>
          <p:spPr bwMode="auto">
            <a:xfrm>
              <a:off x="6245225" y="965201"/>
              <a:ext cx="439738" cy="344488"/>
            </a:xfrm>
            <a:custGeom>
              <a:avLst/>
              <a:gdLst>
                <a:gd name="T0" fmla="*/ 492 w 517"/>
                <a:gd name="T1" fmla="*/ 402 h 402"/>
                <a:gd name="T2" fmla="*/ 492 w 517"/>
                <a:gd name="T3" fmla="*/ 402 h 402"/>
                <a:gd name="T4" fmla="*/ 418 w 517"/>
                <a:gd name="T5" fmla="*/ 402 h 402"/>
                <a:gd name="T6" fmla="*/ 406 w 517"/>
                <a:gd name="T7" fmla="*/ 389 h 402"/>
                <a:gd name="T8" fmla="*/ 418 w 517"/>
                <a:gd name="T9" fmla="*/ 377 h 402"/>
                <a:gd name="T10" fmla="*/ 492 w 517"/>
                <a:gd name="T11" fmla="*/ 377 h 402"/>
                <a:gd name="T12" fmla="*/ 492 w 517"/>
                <a:gd name="T13" fmla="*/ 24 h 402"/>
                <a:gd name="T14" fmla="*/ 25 w 517"/>
                <a:gd name="T15" fmla="*/ 24 h 402"/>
                <a:gd name="T16" fmla="*/ 25 w 517"/>
                <a:gd name="T17" fmla="*/ 377 h 402"/>
                <a:gd name="T18" fmla="*/ 333 w 517"/>
                <a:gd name="T19" fmla="*/ 377 h 402"/>
                <a:gd name="T20" fmla="*/ 345 w 517"/>
                <a:gd name="T21" fmla="*/ 389 h 402"/>
                <a:gd name="T22" fmla="*/ 333 w 517"/>
                <a:gd name="T23" fmla="*/ 402 h 402"/>
                <a:gd name="T24" fmla="*/ 25 w 517"/>
                <a:gd name="T25" fmla="*/ 402 h 402"/>
                <a:gd name="T26" fmla="*/ 0 w 517"/>
                <a:gd name="T27" fmla="*/ 377 h 402"/>
                <a:gd name="T28" fmla="*/ 0 w 517"/>
                <a:gd name="T29" fmla="*/ 24 h 402"/>
                <a:gd name="T30" fmla="*/ 25 w 517"/>
                <a:gd name="T31" fmla="*/ 0 h 402"/>
                <a:gd name="T32" fmla="*/ 492 w 517"/>
                <a:gd name="T33" fmla="*/ 0 h 402"/>
                <a:gd name="T34" fmla="*/ 517 w 517"/>
                <a:gd name="T35" fmla="*/ 24 h 402"/>
                <a:gd name="T36" fmla="*/ 517 w 517"/>
                <a:gd name="T37" fmla="*/ 377 h 402"/>
                <a:gd name="T38" fmla="*/ 492 w 517"/>
                <a:gd name="T39" fmla="*/ 402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17" h="402">
                  <a:moveTo>
                    <a:pt x="492" y="402"/>
                  </a:moveTo>
                  <a:lnTo>
                    <a:pt x="492" y="402"/>
                  </a:lnTo>
                  <a:lnTo>
                    <a:pt x="418" y="402"/>
                  </a:lnTo>
                  <a:cubicBezTo>
                    <a:pt x="412" y="402"/>
                    <a:pt x="406" y="396"/>
                    <a:pt x="406" y="389"/>
                  </a:cubicBezTo>
                  <a:cubicBezTo>
                    <a:pt x="406" y="383"/>
                    <a:pt x="412" y="377"/>
                    <a:pt x="418" y="377"/>
                  </a:cubicBezTo>
                  <a:lnTo>
                    <a:pt x="492" y="377"/>
                  </a:lnTo>
                  <a:lnTo>
                    <a:pt x="492" y="24"/>
                  </a:lnTo>
                  <a:lnTo>
                    <a:pt x="25" y="24"/>
                  </a:lnTo>
                  <a:lnTo>
                    <a:pt x="25" y="377"/>
                  </a:lnTo>
                  <a:lnTo>
                    <a:pt x="333" y="377"/>
                  </a:lnTo>
                  <a:cubicBezTo>
                    <a:pt x="339" y="377"/>
                    <a:pt x="345" y="383"/>
                    <a:pt x="345" y="389"/>
                  </a:cubicBezTo>
                  <a:cubicBezTo>
                    <a:pt x="345" y="396"/>
                    <a:pt x="339" y="402"/>
                    <a:pt x="333" y="402"/>
                  </a:cubicBezTo>
                  <a:lnTo>
                    <a:pt x="25" y="402"/>
                  </a:lnTo>
                  <a:cubicBezTo>
                    <a:pt x="11" y="402"/>
                    <a:pt x="0" y="391"/>
                    <a:pt x="0" y="377"/>
                  </a:cubicBezTo>
                  <a:lnTo>
                    <a:pt x="0" y="24"/>
                  </a:lnTo>
                  <a:cubicBezTo>
                    <a:pt x="0" y="11"/>
                    <a:pt x="11" y="0"/>
                    <a:pt x="25" y="0"/>
                  </a:cubicBezTo>
                  <a:lnTo>
                    <a:pt x="492" y="0"/>
                  </a:lnTo>
                  <a:cubicBezTo>
                    <a:pt x="506" y="0"/>
                    <a:pt x="517" y="11"/>
                    <a:pt x="517" y="24"/>
                  </a:cubicBezTo>
                  <a:lnTo>
                    <a:pt x="517" y="377"/>
                  </a:lnTo>
                  <a:cubicBezTo>
                    <a:pt x="517" y="391"/>
                    <a:pt x="506" y="402"/>
                    <a:pt x="492" y="402"/>
                  </a:cubicBezTo>
                  <a:close/>
                </a:path>
              </a:pathLst>
            </a:custGeom>
            <a:grpFill/>
            <a:ln w="0">
              <a:noFill/>
              <a:prstDash val="solid"/>
              <a:round/>
              <a:headEnd/>
              <a:tailEnd/>
            </a:ln>
          </p:spPr>
          <p:txBody>
            <a:bodyPr/>
            <a:lstStyle/>
            <a:p>
              <a:pPr defTabSz="543689">
                <a:defRPr/>
              </a:pPr>
              <a:endParaRPr lang="zh-CN" altLang="en-US" sz="3201"/>
            </a:p>
          </p:txBody>
        </p:sp>
        <p:sp>
          <p:nvSpPr>
            <p:cNvPr id="569" name="Freeform 59"/>
            <p:cNvSpPr>
              <a:spLocks/>
            </p:cNvSpPr>
            <p:nvPr/>
          </p:nvSpPr>
          <p:spPr bwMode="auto">
            <a:xfrm>
              <a:off x="6516688" y="1277938"/>
              <a:ext cx="42863" cy="42863"/>
            </a:xfrm>
            <a:custGeom>
              <a:avLst/>
              <a:gdLst>
                <a:gd name="T0" fmla="*/ 26 w 51"/>
                <a:gd name="T1" fmla="*/ 51 h 51"/>
                <a:gd name="T2" fmla="*/ 26 w 51"/>
                <a:gd name="T3" fmla="*/ 51 h 51"/>
                <a:gd name="T4" fmla="*/ 0 w 51"/>
                <a:gd name="T5" fmla="*/ 25 h 51"/>
                <a:gd name="T6" fmla="*/ 26 w 51"/>
                <a:gd name="T7" fmla="*/ 0 h 51"/>
                <a:gd name="T8" fmla="*/ 51 w 51"/>
                <a:gd name="T9" fmla="*/ 25 h 51"/>
                <a:gd name="T10" fmla="*/ 26 w 51"/>
                <a:gd name="T11" fmla="*/ 51 h 51"/>
              </a:gdLst>
              <a:ahLst/>
              <a:cxnLst>
                <a:cxn ang="0">
                  <a:pos x="T0" y="T1"/>
                </a:cxn>
                <a:cxn ang="0">
                  <a:pos x="T2" y="T3"/>
                </a:cxn>
                <a:cxn ang="0">
                  <a:pos x="T4" y="T5"/>
                </a:cxn>
                <a:cxn ang="0">
                  <a:pos x="T6" y="T7"/>
                </a:cxn>
                <a:cxn ang="0">
                  <a:pos x="T8" y="T9"/>
                </a:cxn>
                <a:cxn ang="0">
                  <a:pos x="T10" y="T11"/>
                </a:cxn>
              </a:cxnLst>
              <a:rect l="0" t="0" r="r" b="b"/>
              <a:pathLst>
                <a:path w="51" h="51">
                  <a:moveTo>
                    <a:pt x="26" y="51"/>
                  </a:moveTo>
                  <a:lnTo>
                    <a:pt x="26" y="51"/>
                  </a:lnTo>
                  <a:cubicBezTo>
                    <a:pt x="11" y="51"/>
                    <a:pt x="0" y="39"/>
                    <a:pt x="0" y="25"/>
                  </a:cubicBezTo>
                  <a:cubicBezTo>
                    <a:pt x="0" y="11"/>
                    <a:pt x="11" y="0"/>
                    <a:pt x="26" y="0"/>
                  </a:cubicBezTo>
                  <a:cubicBezTo>
                    <a:pt x="40" y="0"/>
                    <a:pt x="51" y="11"/>
                    <a:pt x="51" y="25"/>
                  </a:cubicBezTo>
                  <a:cubicBezTo>
                    <a:pt x="51" y="39"/>
                    <a:pt x="40" y="51"/>
                    <a:pt x="26" y="51"/>
                  </a:cubicBezTo>
                  <a:close/>
                </a:path>
              </a:pathLst>
            </a:custGeom>
            <a:grpFill/>
            <a:ln w="0">
              <a:noFill/>
              <a:prstDash val="solid"/>
              <a:round/>
              <a:headEnd/>
              <a:tailEnd/>
            </a:ln>
          </p:spPr>
          <p:txBody>
            <a:bodyPr/>
            <a:lstStyle/>
            <a:p>
              <a:pPr defTabSz="543689">
                <a:defRPr/>
              </a:pPr>
              <a:endParaRPr lang="zh-CN" altLang="en-US" sz="3201"/>
            </a:p>
          </p:txBody>
        </p:sp>
        <p:sp>
          <p:nvSpPr>
            <p:cNvPr id="570" name="Freeform 60"/>
            <p:cNvSpPr>
              <a:spLocks/>
            </p:cNvSpPr>
            <p:nvPr/>
          </p:nvSpPr>
          <p:spPr bwMode="auto">
            <a:xfrm>
              <a:off x="6583363" y="1277938"/>
              <a:ext cx="42863" cy="42863"/>
            </a:xfrm>
            <a:custGeom>
              <a:avLst/>
              <a:gdLst>
                <a:gd name="T0" fmla="*/ 25 w 51"/>
                <a:gd name="T1" fmla="*/ 51 h 51"/>
                <a:gd name="T2" fmla="*/ 25 w 51"/>
                <a:gd name="T3" fmla="*/ 51 h 51"/>
                <a:gd name="T4" fmla="*/ 0 w 51"/>
                <a:gd name="T5" fmla="*/ 25 h 51"/>
                <a:gd name="T6" fmla="*/ 25 w 51"/>
                <a:gd name="T7" fmla="*/ 0 h 51"/>
                <a:gd name="T8" fmla="*/ 51 w 51"/>
                <a:gd name="T9" fmla="*/ 25 h 51"/>
                <a:gd name="T10" fmla="*/ 25 w 51"/>
                <a:gd name="T11" fmla="*/ 51 h 51"/>
              </a:gdLst>
              <a:ahLst/>
              <a:cxnLst>
                <a:cxn ang="0">
                  <a:pos x="T0" y="T1"/>
                </a:cxn>
                <a:cxn ang="0">
                  <a:pos x="T2" y="T3"/>
                </a:cxn>
                <a:cxn ang="0">
                  <a:pos x="T4" y="T5"/>
                </a:cxn>
                <a:cxn ang="0">
                  <a:pos x="T6" y="T7"/>
                </a:cxn>
                <a:cxn ang="0">
                  <a:pos x="T8" y="T9"/>
                </a:cxn>
                <a:cxn ang="0">
                  <a:pos x="T10" y="T11"/>
                </a:cxn>
              </a:cxnLst>
              <a:rect l="0" t="0" r="r" b="b"/>
              <a:pathLst>
                <a:path w="51" h="51">
                  <a:moveTo>
                    <a:pt x="25" y="51"/>
                  </a:moveTo>
                  <a:lnTo>
                    <a:pt x="25" y="51"/>
                  </a:lnTo>
                  <a:cubicBezTo>
                    <a:pt x="11" y="51"/>
                    <a:pt x="0" y="39"/>
                    <a:pt x="0" y="25"/>
                  </a:cubicBezTo>
                  <a:cubicBezTo>
                    <a:pt x="0" y="11"/>
                    <a:pt x="11" y="0"/>
                    <a:pt x="25" y="0"/>
                  </a:cubicBezTo>
                  <a:cubicBezTo>
                    <a:pt x="40" y="0"/>
                    <a:pt x="51" y="11"/>
                    <a:pt x="51" y="25"/>
                  </a:cubicBezTo>
                  <a:cubicBezTo>
                    <a:pt x="51" y="39"/>
                    <a:pt x="40" y="51"/>
                    <a:pt x="25" y="51"/>
                  </a:cubicBezTo>
                  <a:close/>
                </a:path>
              </a:pathLst>
            </a:custGeom>
            <a:grpFill/>
            <a:ln w="0">
              <a:noFill/>
              <a:prstDash val="solid"/>
              <a:round/>
              <a:headEnd/>
              <a:tailEnd/>
            </a:ln>
          </p:spPr>
          <p:txBody>
            <a:bodyPr/>
            <a:lstStyle/>
            <a:p>
              <a:pPr defTabSz="543689">
                <a:defRPr/>
              </a:pPr>
              <a:endParaRPr lang="zh-CN" altLang="en-US" sz="3201"/>
            </a:p>
          </p:txBody>
        </p:sp>
        <p:sp>
          <p:nvSpPr>
            <p:cNvPr id="571" name="Freeform 61"/>
            <p:cNvSpPr>
              <a:spLocks/>
            </p:cNvSpPr>
            <p:nvPr/>
          </p:nvSpPr>
          <p:spPr bwMode="auto">
            <a:xfrm>
              <a:off x="6513513" y="1127126"/>
              <a:ext cx="80963" cy="22225"/>
            </a:xfrm>
            <a:custGeom>
              <a:avLst/>
              <a:gdLst>
                <a:gd name="T0" fmla="*/ 96 w 96"/>
                <a:gd name="T1" fmla="*/ 25 h 25"/>
                <a:gd name="T2" fmla="*/ 96 w 96"/>
                <a:gd name="T3" fmla="*/ 25 h 25"/>
                <a:gd name="T4" fmla="*/ 0 w 96"/>
                <a:gd name="T5" fmla="*/ 24 h 25"/>
                <a:gd name="T6" fmla="*/ 0 w 96"/>
                <a:gd name="T7" fmla="*/ 0 h 25"/>
                <a:gd name="T8" fmla="*/ 96 w 96"/>
                <a:gd name="T9" fmla="*/ 0 h 25"/>
                <a:gd name="T10" fmla="*/ 96 w 96"/>
                <a:gd name="T11" fmla="*/ 25 h 25"/>
              </a:gdLst>
              <a:ahLst/>
              <a:cxnLst>
                <a:cxn ang="0">
                  <a:pos x="T0" y="T1"/>
                </a:cxn>
                <a:cxn ang="0">
                  <a:pos x="T2" y="T3"/>
                </a:cxn>
                <a:cxn ang="0">
                  <a:pos x="T4" y="T5"/>
                </a:cxn>
                <a:cxn ang="0">
                  <a:pos x="T6" y="T7"/>
                </a:cxn>
                <a:cxn ang="0">
                  <a:pos x="T8" y="T9"/>
                </a:cxn>
                <a:cxn ang="0">
                  <a:pos x="T10" y="T11"/>
                </a:cxn>
              </a:cxnLst>
              <a:rect l="0" t="0" r="r" b="b"/>
              <a:pathLst>
                <a:path w="96" h="25">
                  <a:moveTo>
                    <a:pt x="96" y="25"/>
                  </a:moveTo>
                  <a:lnTo>
                    <a:pt x="96" y="25"/>
                  </a:lnTo>
                  <a:lnTo>
                    <a:pt x="0" y="24"/>
                  </a:lnTo>
                  <a:lnTo>
                    <a:pt x="0" y="0"/>
                  </a:lnTo>
                  <a:lnTo>
                    <a:pt x="96" y="0"/>
                  </a:lnTo>
                  <a:lnTo>
                    <a:pt x="96" y="25"/>
                  </a:lnTo>
                  <a:close/>
                </a:path>
              </a:pathLst>
            </a:custGeom>
            <a:grpFill/>
            <a:ln w="0">
              <a:noFill/>
              <a:prstDash val="solid"/>
              <a:round/>
              <a:headEnd/>
              <a:tailEnd/>
            </a:ln>
          </p:spPr>
          <p:txBody>
            <a:bodyPr/>
            <a:lstStyle/>
            <a:p>
              <a:pPr defTabSz="543689">
                <a:defRPr/>
              </a:pPr>
              <a:endParaRPr lang="zh-CN" altLang="en-US" sz="3201"/>
            </a:p>
          </p:txBody>
        </p:sp>
        <p:sp>
          <p:nvSpPr>
            <p:cNvPr id="572" name="Freeform 62"/>
            <p:cNvSpPr>
              <a:spLocks/>
            </p:cNvSpPr>
            <p:nvPr/>
          </p:nvSpPr>
          <p:spPr bwMode="auto">
            <a:xfrm>
              <a:off x="6578600" y="1103313"/>
              <a:ext cx="38100" cy="69850"/>
            </a:xfrm>
            <a:custGeom>
              <a:avLst/>
              <a:gdLst>
                <a:gd name="T0" fmla="*/ 0 w 46"/>
                <a:gd name="T1" fmla="*/ 0 h 81"/>
                <a:gd name="T2" fmla="*/ 0 w 46"/>
                <a:gd name="T3" fmla="*/ 0 h 81"/>
                <a:gd name="T4" fmla="*/ 46 w 46"/>
                <a:gd name="T5" fmla="*/ 40 h 81"/>
                <a:gd name="T6" fmla="*/ 0 w 46"/>
                <a:gd name="T7" fmla="*/ 81 h 81"/>
                <a:gd name="T8" fmla="*/ 0 w 46"/>
                <a:gd name="T9" fmla="*/ 0 h 81"/>
              </a:gdLst>
              <a:ahLst/>
              <a:cxnLst>
                <a:cxn ang="0">
                  <a:pos x="T0" y="T1"/>
                </a:cxn>
                <a:cxn ang="0">
                  <a:pos x="T2" y="T3"/>
                </a:cxn>
                <a:cxn ang="0">
                  <a:pos x="T4" y="T5"/>
                </a:cxn>
                <a:cxn ang="0">
                  <a:pos x="T6" y="T7"/>
                </a:cxn>
                <a:cxn ang="0">
                  <a:pos x="T8" y="T9"/>
                </a:cxn>
              </a:cxnLst>
              <a:rect l="0" t="0" r="r" b="b"/>
              <a:pathLst>
                <a:path w="46" h="81">
                  <a:moveTo>
                    <a:pt x="0" y="0"/>
                  </a:moveTo>
                  <a:lnTo>
                    <a:pt x="0" y="0"/>
                  </a:lnTo>
                  <a:lnTo>
                    <a:pt x="46" y="40"/>
                  </a:lnTo>
                  <a:lnTo>
                    <a:pt x="0" y="81"/>
                  </a:lnTo>
                  <a:lnTo>
                    <a:pt x="0" y="0"/>
                  </a:lnTo>
                  <a:close/>
                </a:path>
              </a:pathLst>
            </a:custGeom>
            <a:grpFill/>
            <a:ln w="0">
              <a:noFill/>
              <a:prstDash val="solid"/>
              <a:round/>
              <a:headEnd/>
              <a:tailEnd/>
            </a:ln>
          </p:spPr>
          <p:txBody>
            <a:bodyPr/>
            <a:lstStyle/>
            <a:p>
              <a:pPr defTabSz="543689">
                <a:defRPr/>
              </a:pPr>
              <a:endParaRPr lang="zh-CN" altLang="en-US" sz="3201"/>
            </a:p>
          </p:txBody>
        </p:sp>
        <p:sp>
          <p:nvSpPr>
            <p:cNvPr id="573" name="Freeform 63"/>
            <p:cNvSpPr>
              <a:spLocks/>
            </p:cNvSpPr>
            <p:nvPr/>
          </p:nvSpPr>
          <p:spPr bwMode="auto">
            <a:xfrm>
              <a:off x="6515100" y="1052513"/>
              <a:ext cx="84138" cy="49213"/>
            </a:xfrm>
            <a:custGeom>
              <a:avLst/>
              <a:gdLst>
                <a:gd name="T0" fmla="*/ 9 w 98"/>
                <a:gd name="T1" fmla="*/ 58 h 58"/>
                <a:gd name="T2" fmla="*/ 9 w 98"/>
                <a:gd name="T3" fmla="*/ 58 h 58"/>
                <a:gd name="T4" fmla="*/ 0 w 98"/>
                <a:gd name="T5" fmla="*/ 35 h 58"/>
                <a:gd name="T6" fmla="*/ 89 w 98"/>
                <a:gd name="T7" fmla="*/ 0 h 58"/>
                <a:gd name="T8" fmla="*/ 98 w 98"/>
                <a:gd name="T9" fmla="*/ 23 h 58"/>
                <a:gd name="T10" fmla="*/ 9 w 98"/>
                <a:gd name="T11" fmla="*/ 58 h 58"/>
              </a:gdLst>
              <a:ahLst/>
              <a:cxnLst>
                <a:cxn ang="0">
                  <a:pos x="T0" y="T1"/>
                </a:cxn>
                <a:cxn ang="0">
                  <a:pos x="T2" y="T3"/>
                </a:cxn>
                <a:cxn ang="0">
                  <a:pos x="T4" y="T5"/>
                </a:cxn>
                <a:cxn ang="0">
                  <a:pos x="T6" y="T7"/>
                </a:cxn>
                <a:cxn ang="0">
                  <a:pos x="T8" y="T9"/>
                </a:cxn>
                <a:cxn ang="0">
                  <a:pos x="T10" y="T11"/>
                </a:cxn>
              </a:cxnLst>
              <a:rect l="0" t="0" r="r" b="b"/>
              <a:pathLst>
                <a:path w="98" h="58">
                  <a:moveTo>
                    <a:pt x="9" y="58"/>
                  </a:moveTo>
                  <a:lnTo>
                    <a:pt x="9" y="58"/>
                  </a:lnTo>
                  <a:lnTo>
                    <a:pt x="0" y="35"/>
                  </a:lnTo>
                  <a:lnTo>
                    <a:pt x="89" y="0"/>
                  </a:lnTo>
                  <a:lnTo>
                    <a:pt x="98" y="23"/>
                  </a:lnTo>
                  <a:lnTo>
                    <a:pt x="9" y="58"/>
                  </a:lnTo>
                  <a:close/>
                </a:path>
              </a:pathLst>
            </a:custGeom>
            <a:grpFill/>
            <a:ln w="0">
              <a:noFill/>
              <a:prstDash val="solid"/>
              <a:round/>
              <a:headEnd/>
              <a:tailEnd/>
            </a:ln>
          </p:spPr>
          <p:txBody>
            <a:bodyPr/>
            <a:lstStyle/>
            <a:p>
              <a:pPr defTabSz="543689">
                <a:defRPr/>
              </a:pPr>
              <a:endParaRPr lang="zh-CN" altLang="en-US" sz="3201"/>
            </a:p>
          </p:txBody>
        </p:sp>
        <p:sp>
          <p:nvSpPr>
            <p:cNvPr id="574" name="Freeform 64"/>
            <p:cNvSpPr>
              <a:spLocks/>
            </p:cNvSpPr>
            <p:nvPr/>
          </p:nvSpPr>
          <p:spPr bwMode="auto">
            <a:xfrm>
              <a:off x="6567488" y="1036638"/>
              <a:ext cx="47625" cy="63500"/>
            </a:xfrm>
            <a:custGeom>
              <a:avLst/>
              <a:gdLst>
                <a:gd name="T0" fmla="*/ 0 w 57"/>
                <a:gd name="T1" fmla="*/ 0 h 75"/>
                <a:gd name="T2" fmla="*/ 0 w 57"/>
                <a:gd name="T3" fmla="*/ 0 h 75"/>
                <a:gd name="T4" fmla="*/ 57 w 57"/>
                <a:gd name="T5" fmla="*/ 21 h 75"/>
                <a:gd name="T6" fmla="*/ 30 w 57"/>
                <a:gd name="T7" fmla="*/ 75 h 75"/>
                <a:gd name="T8" fmla="*/ 0 w 57"/>
                <a:gd name="T9" fmla="*/ 0 h 75"/>
              </a:gdLst>
              <a:ahLst/>
              <a:cxnLst>
                <a:cxn ang="0">
                  <a:pos x="T0" y="T1"/>
                </a:cxn>
                <a:cxn ang="0">
                  <a:pos x="T2" y="T3"/>
                </a:cxn>
                <a:cxn ang="0">
                  <a:pos x="T4" y="T5"/>
                </a:cxn>
                <a:cxn ang="0">
                  <a:pos x="T6" y="T7"/>
                </a:cxn>
                <a:cxn ang="0">
                  <a:pos x="T8" y="T9"/>
                </a:cxn>
              </a:cxnLst>
              <a:rect l="0" t="0" r="r" b="b"/>
              <a:pathLst>
                <a:path w="57" h="75">
                  <a:moveTo>
                    <a:pt x="0" y="0"/>
                  </a:moveTo>
                  <a:lnTo>
                    <a:pt x="0" y="0"/>
                  </a:lnTo>
                  <a:lnTo>
                    <a:pt x="57" y="21"/>
                  </a:lnTo>
                  <a:lnTo>
                    <a:pt x="30" y="75"/>
                  </a:lnTo>
                  <a:lnTo>
                    <a:pt x="0" y="0"/>
                  </a:lnTo>
                  <a:close/>
                </a:path>
              </a:pathLst>
            </a:custGeom>
            <a:grpFill/>
            <a:ln w="0">
              <a:noFill/>
              <a:prstDash val="solid"/>
              <a:round/>
              <a:headEnd/>
              <a:tailEnd/>
            </a:ln>
          </p:spPr>
          <p:txBody>
            <a:bodyPr/>
            <a:lstStyle/>
            <a:p>
              <a:pPr defTabSz="543689">
                <a:defRPr/>
              </a:pPr>
              <a:endParaRPr lang="zh-CN" altLang="en-US" sz="3201"/>
            </a:p>
          </p:txBody>
        </p:sp>
        <p:sp>
          <p:nvSpPr>
            <p:cNvPr id="575" name="Freeform 65"/>
            <p:cNvSpPr>
              <a:spLocks/>
            </p:cNvSpPr>
            <p:nvPr/>
          </p:nvSpPr>
          <p:spPr bwMode="auto">
            <a:xfrm>
              <a:off x="6515100" y="1173163"/>
              <a:ext cx="84138" cy="50800"/>
            </a:xfrm>
            <a:custGeom>
              <a:avLst/>
              <a:gdLst>
                <a:gd name="T0" fmla="*/ 89 w 98"/>
                <a:gd name="T1" fmla="*/ 59 h 59"/>
                <a:gd name="T2" fmla="*/ 89 w 98"/>
                <a:gd name="T3" fmla="*/ 59 h 59"/>
                <a:gd name="T4" fmla="*/ 0 w 98"/>
                <a:gd name="T5" fmla="*/ 23 h 59"/>
                <a:gd name="T6" fmla="*/ 9 w 98"/>
                <a:gd name="T7" fmla="*/ 0 h 59"/>
                <a:gd name="T8" fmla="*/ 98 w 98"/>
                <a:gd name="T9" fmla="*/ 36 h 59"/>
                <a:gd name="T10" fmla="*/ 89 w 98"/>
                <a:gd name="T11" fmla="*/ 59 h 59"/>
              </a:gdLst>
              <a:ahLst/>
              <a:cxnLst>
                <a:cxn ang="0">
                  <a:pos x="T0" y="T1"/>
                </a:cxn>
                <a:cxn ang="0">
                  <a:pos x="T2" y="T3"/>
                </a:cxn>
                <a:cxn ang="0">
                  <a:pos x="T4" y="T5"/>
                </a:cxn>
                <a:cxn ang="0">
                  <a:pos x="T6" y="T7"/>
                </a:cxn>
                <a:cxn ang="0">
                  <a:pos x="T8" y="T9"/>
                </a:cxn>
                <a:cxn ang="0">
                  <a:pos x="T10" y="T11"/>
                </a:cxn>
              </a:cxnLst>
              <a:rect l="0" t="0" r="r" b="b"/>
              <a:pathLst>
                <a:path w="98" h="59">
                  <a:moveTo>
                    <a:pt x="89" y="59"/>
                  </a:moveTo>
                  <a:lnTo>
                    <a:pt x="89" y="59"/>
                  </a:lnTo>
                  <a:lnTo>
                    <a:pt x="0" y="23"/>
                  </a:lnTo>
                  <a:lnTo>
                    <a:pt x="9" y="0"/>
                  </a:lnTo>
                  <a:lnTo>
                    <a:pt x="98" y="36"/>
                  </a:lnTo>
                  <a:lnTo>
                    <a:pt x="89" y="59"/>
                  </a:lnTo>
                  <a:close/>
                </a:path>
              </a:pathLst>
            </a:custGeom>
            <a:grpFill/>
            <a:ln w="0">
              <a:noFill/>
              <a:prstDash val="solid"/>
              <a:round/>
              <a:headEnd/>
              <a:tailEnd/>
            </a:ln>
          </p:spPr>
          <p:txBody>
            <a:bodyPr/>
            <a:lstStyle/>
            <a:p>
              <a:pPr defTabSz="543689">
                <a:defRPr/>
              </a:pPr>
              <a:endParaRPr lang="zh-CN" altLang="en-US" sz="3201"/>
            </a:p>
          </p:txBody>
        </p:sp>
        <p:sp>
          <p:nvSpPr>
            <p:cNvPr id="576" name="Freeform 66"/>
            <p:cNvSpPr>
              <a:spLocks/>
            </p:cNvSpPr>
            <p:nvPr/>
          </p:nvSpPr>
          <p:spPr bwMode="auto">
            <a:xfrm>
              <a:off x="6567488" y="1174751"/>
              <a:ext cx="47625" cy="65088"/>
            </a:xfrm>
            <a:custGeom>
              <a:avLst/>
              <a:gdLst>
                <a:gd name="T0" fmla="*/ 0 w 57"/>
                <a:gd name="T1" fmla="*/ 75 h 75"/>
                <a:gd name="T2" fmla="*/ 0 w 57"/>
                <a:gd name="T3" fmla="*/ 75 h 75"/>
                <a:gd name="T4" fmla="*/ 57 w 57"/>
                <a:gd name="T5" fmla="*/ 55 h 75"/>
                <a:gd name="T6" fmla="*/ 30 w 57"/>
                <a:gd name="T7" fmla="*/ 0 h 75"/>
                <a:gd name="T8" fmla="*/ 0 w 57"/>
                <a:gd name="T9" fmla="*/ 75 h 75"/>
              </a:gdLst>
              <a:ahLst/>
              <a:cxnLst>
                <a:cxn ang="0">
                  <a:pos x="T0" y="T1"/>
                </a:cxn>
                <a:cxn ang="0">
                  <a:pos x="T2" y="T3"/>
                </a:cxn>
                <a:cxn ang="0">
                  <a:pos x="T4" y="T5"/>
                </a:cxn>
                <a:cxn ang="0">
                  <a:pos x="T6" y="T7"/>
                </a:cxn>
                <a:cxn ang="0">
                  <a:pos x="T8" y="T9"/>
                </a:cxn>
              </a:cxnLst>
              <a:rect l="0" t="0" r="r" b="b"/>
              <a:pathLst>
                <a:path w="57" h="75">
                  <a:moveTo>
                    <a:pt x="0" y="75"/>
                  </a:moveTo>
                  <a:lnTo>
                    <a:pt x="0" y="75"/>
                  </a:lnTo>
                  <a:lnTo>
                    <a:pt x="57" y="55"/>
                  </a:lnTo>
                  <a:lnTo>
                    <a:pt x="30" y="0"/>
                  </a:lnTo>
                  <a:lnTo>
                    <a:pt x="0" y="75"/>
                  </a:lnTo>
                  <a:close/>
                </a:path>
              </a:pathLst>
            </a:custGeom>
            <a:grpFill/>
            <a:ln w="0">
              <a:noFill/>
              <a:prstDash val="solid"/>
              <a:round/>
              <a:headEnd/>
              <a:tailEnd/>
            </a:ln>
          </p:spPr>
          <p:txBody>
            <a:bodyPr/>
            <a:lstStyle/>
            <a:p>
              <a:pPr defTabSz="543689">
                <a:defRPr/>
              </a:pPr>
              <a:endParaRPr lang="zh-CN" altLang="en-US" sz="3201"/>
            </a:p>
          </p:txBody>
        </p:sp>
        <p:sp>
          <p:nvSpPr>
            <p:cNvPr id="577" name="Freeform 67"/>
            <p:cNvSpPr>
              <a:spLocks/>
            </p:cNvSpPr>
            <p:nvPr/>
          </p:nvSpPr>
          <p:spPr bwMode="auto">
            <a:xfrm>
              <a:off x="6299200" y="1120776"/>
              <a:ext cx="112713" cy="33338"/>
            </a:xfrm>
            <a:custGeom>
              <a:avLst/>
              <a:gdLst>
                <a:gd name="T0" fmla="*/ 132 w 132"/>
                <a:gd name="T1" fmla="*/ 39 h 39"/>
                <a:gd name="T2" fmla="*/ 132 w 132"/>
                <a:gd name="T3" fmla="*/ 39 h 39"/>
                <a:gd name="T4" fmla="*/ 0 w 132"/>
                <a:gd name="T5" fmla="*/ 39 h 39"/>
                <a:gd name="T6" fmla="*/ 0 w 132"/>
                <a:gd name="T7" fmla="*/ 0 h 39"/>
                <a:gd name="T8" fmla="*/ 132 w 132"/>
                <a:gd name="T9" fmla="*/ 0 h 39"/>
                <a:gd name="T10" fmla="*/ 132 w 132"/>
                <a:gd name="T11" fmla="*/ 39 h 39"/>
              </a:gdLst>
              <a:ahLst/>
              <a:cxnLst>
                <a:cxn ang="0">
                  <a:pos x="T0" y="T1"/>
                </a:cxn>
                <a:cxn ang="0">
                  <a:pos x="T2" y="T3"/>
                </a:cxn>
                <a:cxn ang="0">
                  <a:pos x="T4" y="T5"/>
                </a:cxn>
                <a:cxn ang="0">
                  <a:pos x="T6" y="T7"/>
                </a:cxn>
                <a:cxn ang="0">
                  <a:pos x="T8" y="T9"/>
                </a:cxn>
                <a:cxn ang="0">
                  <a:pos x="T10" y="T11"/>
                </a:cxn>
              </a:cxnLst>
              <a:rect l="0" t="0" r="r" b="b"/>
              <a:pathLst>
                <a:path w="132" h="39">
                  <a:moveTo>
                    <a:pt x="132" y="39"/>
                  </a:moveTo>
                  <a:lnTo>
                    <a:pt x="132" y="39"/>
                  </a:lnTo>
                  <a:lnTo>
                    <a:pt x="0" y="39"/>
                  </a:lnTo>
                  <a:lnTo>
                    <a:pt x="0" y="0"/>
                  </a:lnTo>
                  <a:lnTo>
                    <a:pt x="132" y="0"/>
                  </a:lnTo>
                  <a:lnTo>
                    <a:pt x="132" y="39"/>
                  </a:lnTo>
                  <a:close/>
                </a:path>
              </a:pathLst>
            </a:custGeom>
            <a:grpFill/>
            <a:ln w="0">
              <a:noFill/>
              <a:prstDash val="solid"/>
              <a:round/>
              <a:headEnd/>
              <a:tailEnd/>
            </a:ln>
          </p:spPr>
          <p:txBody>
            <a:bodyPr/>
            <a:lstStyle/>
            <a:p>
              <a:pPr defTabSz="543689">
                <a:defRPr/>
              </a:pPr>
              <a:endParaRPr lang="zh-CN" altLang="en-US" sz="3201"/>
            </a:p>
          </p:txBody>
        </p:sp>
        <p:sp>
          <p:nvSpPr>
            <p:cNvPr id="578" name="Freeform 68"/>
            <p:cNvSpPr>
              <a:spLocks/>
            </p:cNvSpPr>
            <p:nvPr/>
          </p:nvSpPr>
          <p:spPr bwMode="auto">
            <a:xfrm>
              <a:off x="6388100" y="1087438"/>
              <a:ext cx="57150" cy="101600"/>
            </a:xfrm>
            <a:custGeom>
              <a:avLst/>
              <a:gdLst>
                <a:gd name="T0" fmla="*/ 0 w 67"/>
                <a:gd name="T1" fmla="*/ 0 h 118"/>
                <a:gd name="T2" fmla="*/ 0 w 67"/>
                <a:gd name="T3" fmla="*/ 0 h 118"/>
                <a:gd name="T4" fmla="*/ 67 w 67"/>
                <a:gd name="T5" fmla="*/ 59 h 118"/>
                <a:gd name="T6" fmla="*/ 0 w 67"/>
                <a:gd name="T7" fmla="*/ 118 h 118"/>
                <a:gd name="T8" fmla="*/ 0 w 67"/>
                <a:gd name="T9" fmla="*/ 0 h 118"/>
              </a:gdLst>
              <a:ahLst/>
              <a:cxnLst>
                <a:cxn ang="0">
                  <a:pos x="T0" y="T1"/>
                </a:cxn>
                <a:cxn ang="0">
                  <a:pos x="T2" y="T3"/>
                </a:cxn>
                <a:cxn ang="0">
                  <a:pos x="T4" y="T5"/>
                </a:cxn>
                <a:cxn ang="0">
                  <a:pos x="T6" y="T7"/>
                </a:cxn>
                <a:cxn ang="0">
                  <a:pos x="T8" y="T9"/>
                </a:cxn>
              </a:cxnLst>
              <a:rect l="0" t="0" r="r" b="b"/>
              <a:pathLst>
                <a:path w="67" h="118">
                  <a:moveTo>
                    <a:pt x="0" y="0"/>
                  </a:moveTo>
                  <a:lnTo>
                    <a:pt x="0" y="0"/>
                  </a:lnTo>
                  <a:lnTo>
                    <a:pt x="67" y="59"/>
                  </a:lnTo>
                  <a:lnTo>
                    <a:pt x="0" y="118"/>
                  </a:lnTo>
                  <a:lnTo>
                    <a:pt x="0" y="0"/>
                  </a:lnTo>
                  <a:close/>
                </a:path>
              </a:pathLst>
            </a:custGeom>
            <a:grpFill/>
            <a:ln w="0">
              <a:noFill/>
              <a:prstDash val="solid"/>
              <a:round/>
              <a:headEnd/>
              <a:tailEnd/>
            </a:ln>
          </p:spPr>
          <p:txBody>
            <a:bodyPr/>
            <a:lstStyle/>
            <a:p>
              <a:pPr defTabSz="543689">
                <a:defRPr/>
              </a:pPr>
              <a:endParaRPr lang="zh-CN" altLang="en-US" sz="3201"/>
            </a:p>
          </p:txBody>
        </p:sp>
        <p:sp>
          <p:nvSpPr>
            <p:cNvPr id="579" name="Freeform 69"/>
            <p:cNvSpPr>
              <a:spLocks/>
            </p:cNvSpPr>
            <p:nvPr/>
          </p:nvSpPr>
          <p:spPr bwMode="auto">
            <a:xfrm>
              <a:off x="6457950" y="1071563"/>
              <a:ext cx="33338" cy="131763"/>
            </a:xfrm>
            <a:custGeom>
              <a:avLst/>
              <a:gdLst>
                <a:gd name="T0" fmla="*/ 40 w 40"/>
                <a:gd name="T1" fmla="*/ 138 h 153"/>
                <a:gd name="T2" fmla="*/ 40 w 40"/>
                <a:gd name="T3" fmla="*/ 138 h 153"/>
                <a:gd name="T4" fmla="*/ 23 w 40"/>
                <a:gd name="T5" fmla="*/ 153 h 153"/>
                <a:gd name="T6" fmla="*/ 18 w 40"/>
                <a:gd name="T7" fmla="*/ 153 h 153"/>
                <a:gd name="T8" fmla="*/ 0 w 40"/>
                <a:gd name="T9" fmla="*/ 138 h 153"/>
                <a:gd name="T10" fmla="*/ 0 w 40"/>
                <a:gd name="T11" fmla="*/ 15 h 153"/>
                <a:gd name="T12" fmla="*/ 18 w 40"/>
                <a:gd name="T13" fmla="*/ 0 h 153"/>
                <a:gd name="T14" fmla="*/ 23 w 40"/>
                <a:gd name="T15" fmla="*/ 0 h 153"/>
                <a:gd name="T16" fmla="*/ 40 w 40"/>
                <a:gd name="T17" fmla="*/ 15 h 153"/>
                <a:gd name="T18" fmla="*/ 40 w 40"/>
                <a:gd name="T19" fmla="*/ 138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0" h="153">
                  <a:moveTo>
                    <a:pt x="40" y="138"/>
                  </a:moveTo>
                  <a:lnTo>
                    <a:pt x="40" y="138"/>
                  </a:lnTo>
                  <a:cubicBezTo>
                    <a:pt x="40" y="146"/>
                    <a:pt x="32" y="153"/>
                    <a:pt x="23" y="153"/>
                  </a:cubicBezTo>
                  <a:lnTo>
                    <a:pt x="18" y="153"/>
                  </a:lnTo>
                  <a:cubicBezTo>
                    <a:pt x="8" y="153"/>
                    <a:pt x="0" y="146"/>
                    <a:pt x="0" y="138"/>
                  </a:cubicBezTo>
                  <a:lnTo>
                    <a:pt x="0" y="15"/>
                  </a:lnTo>
                  <a:cubicBezTo>
                    <a:pt x="0" y="7"/>
                    <a:pt x="8" y="0"/>
                    <a:pt x="18" y="0"/>
                  </a:cubicBezTo>
                  <a:lnTo>
                    <a:pt x="23" y="0"/>
                  </a:lnTo>
                  <a:cubicBezTo>
                    <a:pt x="32" y="0"/>
                    <a:pt x="40" y="7"/>
                    <a:pt x="40" y="15"/>
                  </a:cubicBezTo>
                  <a:lnTo>
                    <a:pt x="40" y="138"/>
                  </a:lnTo>
                  <a:close/>
                </a:path>
              </a:pathLst>
            </a:custGeom>
            <a:grpFill/>
            <a:ln w="0">
              <a:noFill/>
              <a:prstDash val="solid"/>
              <a:round/>
              <a:headEnd/>
              <a:tailEnd/>
            </a:ln>
          </p:spPr>
          <p:txBody>
            <a:bodyPr/>
            <a:lstStyle/>
            <a:p>
              <a:pPr defTabSz="543689">
                <a:defRPr/>
              </a:pPr>
              <a:endParaRPr lang="zh-CN" altLang="en-US" sz="3201"/>
            </a:p>
          </p:txBody>
        </p:sp>
      </p:grpSp>
      <p:grpSp>
        <p:nvGrpSpPr>
          <p:cNvPr id="580" name="组合 142"/>
          <p:cNvGrpSpPr/>
          <p:nvPr/>
        </p:nvGrpSpPr>
        <p:grpSpPr>
          <a:xfrm>
            <a:off x="2204733" y="3274660"/>
            <a:ext cx="922597" cy="565388"/>
            <a:chOff x="7089459" y="3598864"/>
            <a:chExt cx="134937" cy="100014"/>
          </a:xfrm>
        </p:grpSpPr>
        <p:sp>
          <p:nvSpPr>
            <p:cNvPr id="581" name="Line 41"/>
            <p:cNvSpPr>
              <a:spLocks noChangeShapeType="1"/>
            </p:cNvSpPr>
            <p:nvPr/>
          </p:nvSpPr>
          <p:spPr bwMode="auto">
            <a:xfrm>
              <a:off x="7111684" y="3683002"/>
              <a:ext cx="92075" cy="1588"/>
            </a:xfrm>
            <a:prstGeom prst="line">
              <a:avLst/>
            </a:prstGeom>
            <a:noFill/>
            <a:ln w="285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582" name="Rectangle 43"/>
            <p:cNvSpPr>
              <a:spLocks noChangeArrowheads="1"/>
            </p:cNvSpPr>
            <p:nvPr/>
          </p:nvSpPr>
          <p:spPr bwMode="auto">
            <a:xfrm>
              <a:off x="7106922" y="3598864"/>
              <a:ext cx="100012" cy="69850"/>
            </a:xfrm>
            <a:prstGeom prst="rect">
              <a:avLst/>
            </a:prstGeom>
            <a:noFill/>
            <a:ln w="28575">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583" name="Freeform 44"/>
            <p:cNvSpPr>
              <a:spLocks/>
            </p:cNvSpPr>
            <p:nvPr/>
          </p:nvSpPr>
          <p:spPr bwMode="auto">
            <a:xfrm>
              <a:off x="7089459" y="3668713"/>
              <a:ext cx="134937" cy="30163"/>
            </a:xfrm>
            <a:custGeom>
              <a:avLst/>
              <a:gdLst/>
              <a:ahLst/>
              <a:cxnLst>
                <a:cxn ang="0">
                  <a:pos x="85" y="19"/>
                </a:cxn>
                <a:cxn ang="0">
                  <a:pos x="0" y="19"/>
                </a:cxn>
                <a:cxn ang="0">
                  <a:pos x="11" y="0"/>
                </a:cxn>
                <a:cxn ang="0">
                  <a:pos x="74" y="0"/>
                </a:cxn>
                <a:cxn ang="0">
                  <a:pos x="85" y="19"/>
                </a:cxn>
              </a:cxnLst>
              <a:rect l="0" t="0" r="r" b="b"/>
              <a:pathLst>
                <a:path w="85" h="19">
                  <a:moveTo>
                    <a:pt x="85" y="19"/>
                  </a:moveTo>
                  <a:lnTo>
                    <a:pt x="0" y="19"/>
                  </a:lnTo>
                  <a:lnTo>
                    <a:pt x="11" y="0"/>
                  </a:lnTo>
                  <a:lnTo>
                    <a:pt x="74" y="0"/>
                  </a:lnTo>
                  <a:lnTo>
                    <a:pt x="85" y="19"/>
                  </a:lnTo>
                  <a:close/>
                </a:path>
              </a:pathLst>
            </a:custGeom>
            <a:noFill/>
            <a:ln w="285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584" name="Freeform 45"/>
            <p:cNvSpPr>
              <a:spLocks/>
            </p:cNvSpPr>
            <p:nvPr/>
          </p:nvSpPr>
          <p:spPr bwMode="auto">
            <a:xfrm>
              <a:off x="7130734" y="3683002"/>
              <a:ext cx="53975" cy="15876"/>
            </a:xfrm>
            <a:custGeom>
              <a:avLst/>
              <a:gdLst/>
              <a:ahLst/>
              <a:cxnLst>
                <a:cxn ang="0">
                  <a:pos x="34" y="10"/>
                </a:cxn>
                <a:cxn ang="0">
                  <a:pos x="0" y="10"/>
                </a:cxn>
                <a:cxn ang="0">
                  <a:pos x="6" y="0"/>
                </a:cxn>
                <a:cxn ang="0">
                  <a:pos x="29" y="0"/>
                </a:cxn>
                <a:cxn ang="0">
                  <a:pos x="34" y="10"/>
                </a:cxn>
              </a:cxnLst>
              <a:rect l="0" t="0" r="r" b="b"/>
              <a:pathLst>
                <a:path w="34" h="10">
                  <a:moveTo>
                    <a:pt x="34" y="10"/>
                  </a:moveTo>
                  <a:lnTo>
                    <a:pt x="0" y="10"/>
                  </a:lnTo>
                  <a:lnTo>
                    <a:pt x="6" y="0"/>
                  </a:lnTo>
                  <a:lnTo>
                    <a:pt x="29" y="0"/>
                  </a:lnTo>
                  <a:lnTo>
                    <a:pt x="34" y="10"/>
                  </a:lnTo>
                  <a:close/>
                </a:path>
              </a:pathLst>
            </a:custGeom>
            <a:noFill/>
            <a:ln w="285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sp>
        <p:nvSpPr>
          <p:cNvPr id="585" name="Line 649"/>
          <p:cNvSpPr>
            <a:spLocks noChangeShapeType="1"/>
          </p:cNvSpPr>
          <p:nvPr/>
        </p:nvSpPr>
        <p:spPr bwMode="auto">
          <a:xfrm flipV="1">
            <a:off x="4646527" y="2064052"/>
            <a:ext cx="5992958" cy="1520475"/>
          </a:xfrm>
          <a:prstGeom prst="line">
            <a:avLst/>
          </a:prstGeom>
          <a:noFill/>
          <a:ln w="28575">
            <a:solidFill>
              <a:srgbClr val="669900"/>
            </a:solidFill>
            <a:round/>
            <a:headEnd/>
            <a:tailEnd/>
          </a:ln>
          <a:effectLst/>
        </p:spPr>
        <p:txBody>
          <a:bodyPr lIns="91432" tIns="45715" rIns="91432" bIns="45715"/>
          <a:lstStyle/>
          <a:p>
            <a:pPr fontAlgn="t"/>
            <a:endParaRPr lang="zh-CN" altLang="en-US">
              <a:solidFill>
                <a:srgbClr val="000000"/>
              </a:solidFill>
              <a:latin typeface="+mn-lt"/>
              <a:ea typeface="+mn-ea"/>
            </a:endParaRPr>
          </a:p>
        </p:txBody>
      </p:sp>
    </p:spTree>
    <p:extLst>
      <p:ext uri="{BB962C8B-B14F-4D97-AF65-F5344CB8AC3E}">
        <p14:creationId xmlns:p14="http://schemas.microsoft.com/office/powerpoint/2010/main" val="8867990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DtsShapeName" descr="8CE5295821885C70CB254E5500C4G505083E@F83E@PB26513!!!!!!BIHO@]b26513!!!!@5E19B011306188854E31!籽吓纪撑泞变/qqu!!!!!!!!!!!!!!!!!!!!!!!!!!!!!!!!!!!!!!!!!!!!!!!!!!!!!!!!!!!!!!!!!!!!!!!!!!!!!!!!!!!!!!!!!!!!!!!!!!!!!!!!!!!!!!!!!!!!!!!!!!!!!!!!!!!!!!!!!!!!!!!!!!!!!!!!!!!!!!!!!!!!!!!!!!!!!!!!!!!!!!!!!!!!!!!!!!!!!!!!!!!!!!!!!!!!!!!!!!!!!!!!!!!!!!!!!!!!!!!!!!!!!!!!!!!!!!!!!!!!!!!!!!!!!!!!!!!!!!!!!!!!!!!!!!!!!!!!!!!!!!!!!!!!!!!!!!!!!!!!!!!!!!!!!!!!!!!!!!!!!!!!!!!!!!!!!!!!!!!!!!!!!!!!!!!!!!!!!!!!!!!!!!!!!!!!!!!!!!!!!!!!!!!!!!!!!!!!!!!!!!!!!!!!!!!!!!!!!!!!!!!!!!!!!!!!!!!!!!!!!!!!!!!!!!!!!!!!!!!!!!!!!!!!!!!!!!!!!!!!!!!!!!!!!!!!!!!!!!!!!!!!!!!!!!!!!!!!!!!!!!!!!!!!!!!!!!!!!!!!!!!!!!!!!!!!!!!!!!!!!!!!!!!!!!!!!!!!!!!!!!!!!!!!!!!!!!!!!!!!!!!!!!!!!!!!!!!!!!!!!!!!!!!!!!!!!!!!!!!!!!!!!!!!!!!!!!!!!!!!!!!!!!!!!!!!!!!!!!!!!!!!!!!!!!!!!!!!!!!!!!!!!!!!!!!!!!!!!!!!!!!!!!!!!!!!!!!!!!!!!!!!!!!!!!!!!!!!!!!!!!!!!!!!!!!!!!!!!!!!!!!!!!!!!!!!!!!!!!!!!!!!!!!!!!!!!!!!!!!!!!!!!!!!!!!!!!!!!!!!!!!!!!!!!!!!!!!!!!!!!!!!!!!!!!!!!!!!!!!!!!!!!!!!!!!!!!!!!!!!!!!!!!!!!!!!!!!!!!!!!!!!!!!!!!!!!!!!!!!!!!!!!!!!!!!!!!!!!!!!!!!!!!!!!!!!!!!!!!!!!!!!!!!!!!!!!!!!!!!!!!!!!!!!!!!!!!!!!!!!!!!!!!!!!!!!!!!!!!!!!!!!!!!!!!!!!!!!!!!!!!!!!!!!!!!!!!!!!!!!!!!!!!!!!!!!!!!!!!!!!!!!!!!!!!!!!!!!!!!!!!!!!!!!!!!!!!!!!!!!!!!!!!!!!!!!!!!!!!!!!!!!!!!!!!!!!!!!!!!!!!!!!!!!!!!!!!!!!!!!!!!!!!!!!!!!!!!!!!!!!!!!!!!!!!!!!!!!!!!!!!!!!!!!!!!!!!!!!!!!!!!!!!!!!!!!!!!!!!!!!!!!!!!!!!!!!!!!!!!!!!!!!!!!!!!!!!!!!!!!!!!!!!!!!!!!!!!!!!!!!!!!!!!!!!!!!!!!!!!!!!!!!!!!!!!!!!!!!!!!!!!!!!!!!!!!!!!!!!!!!!!!!!!!!!!!!!!!!!!!!!!!!!!!!!!!!!!!!!!!!!!!!!!!!!!!!!!!!!!!!!!!!!!!!!!!!!!!!!!!!!!!!!!!!!!!!!!!!!!!!!!!!!!!!!!!!!!!!!!!!!!!!!!!!!!!!!!!!!!!!!!!!!!!!!!!!!!!!!!!!!!!!!!!!!!!!!!!!!!!!!!!!!!!!!!!!!!!!!!!!!!!!!!!!!!!!!!!!!!!!!!!!!!!!!!!!!!!!!!!!!!!!!!!!!!!!!!!!!!!!!!!!!!!!!!!!!!!!!!!!!!!!!!!!!!!!!!!!!!!!!!!!!!!!!!!!!!!!!!!!!!!!!!!!!!!!!!!!!!!!!!!!!!!!!!!!!!!!!!!!!!!!!!!!!!!!!!!!!!!!!!!!!!!!!!!!!!!!!!!!!!!!!!!!!!!!!!!!!!!!!!!!!!!!!!!!!!!!!!!!!!!!!!!!!!!!!!!!!!!!!!!!!!!!!!!!!!!!!!!!!!!!!!!!!!!!!!!!!!!!!!!!!!!!!!!!!!!!!!!!!!!!!!!!!!!!!!!!!!!!!!!!!!!!!!!!!!!!!!!!!!!!!!!!!!!!!!!!!!!!!!!!!!!!!!!!!!!!!!!!!!!!!!!!!!!!!!!!!!!!!!!!!!!!!!!!!!!!!!!!!!!!!!!!!!!!!!!!!!!!!!!!!!!!!!!!!!!!!!!!!!!!!!!!!!!!!!!!!!!!!!!!!!!!!!!!!!!!!!!!!!!!!!!!!!!!!!!!!!!!!!!!!!!!!!!!!!!!!!!!!!!!!!!!!!!!!!!!!!!!!!!!!!!!!!!!!!!!!!!!!!!!!!!!!!!!!!!!!!!!!!!!!!!!!!!!!!!!!!!!!!!!!!!!!!!!!!!!!!!!!!!!!!!!!!!!!!!!!!!!!!!!!!!!!!!!!!!!!!!!!!!!!!!!!!!!!!!!!!!!!!!1!1" hidden="1"/>
          <p:cNvSpPr>
            <a:spLocks noChangeArrowheads="1"/>
          </p:cNvSpPr>
          <p:nvPr/>
        </p:nvSpPr>
        <p:spPr bwMode="auto">
          <a:xfrm>
            <a:off x="1524000" y="0"/>
            <a:ext cx="1588" cy="1588"/>
          </a:xfrm>
          <a:custGeom>
            <a:avLst/>
            <a:gdLst>
              <a:gd name="T0" fmla="*/ 0 w 21600"/>
              <a:gd name="T1" fmla="*/ 0 h 21600"/>
              <a:gd name="T2" fmla="*/ 0 w 21600"/>
              <a:gd name="T3" fmla="*/ 0 h 21600"/>
              <a:gd name="T4" fmla="*/ 0 w 21600"/>
              <a:gd name="T5" fmla="*/ 0 h 21600"/>
              <a:gd name="T6" fmla="*/ 0 w 21600"/>
              <a:gd name="T7" fmla="*/ 0 h 21600"/>
              <a:gd name="T8" fmla="*/ 17694720 60000 65536"/>
              <a:gd name="T9" fmla="*/ 11796480 60000 65536"/>
              <a:gd name="T10" fmla="*/ 5898240 60000 65536"/>
              <a:gd name="T11" fmla="*/ 0 60000 65536"/>
              <a:gd name="T12" fmla="*/ 5033 w 21600"/>
              <a:gd name="T13" fmla="*/ 2272 h 21600"/>
              <a:gd name="T14" fmla="*/ 16554 w 21600"/>
              <a:gd name="T15" fmla="*/ 13684 h 21600"/>
            </a:gdLst>
            <a:ahLst/>
            <a:cxnLst>
              <a:cxn ang="T8">
                <a:pos x="T0" y="T1"/>
              </a:cxn>
              <a:cxn ang="T9">
                <a:pos x="T2" y="T3"/>
              </a:cxn>
              <a:cxn ang="T10">
                <a:pos x="T4" y="T5"/>
              </a:cxn>
              <a:cxn ang="T11">
                <a:pos x="T6" y="T7"/>
              </a:cxn>
            </a:cxnLst>
            <a:rect l="T12" t="T13" r="T14" b="T15"/>
            <a:pathLst>
              <a:path w="21600" h="21600">
                <a:moveTo>
                  <a:pt x="10860" y="2187"/>
                </a:moveTo>
                <a:cubicBezTo>
                  <a:pt x="10451" y="1746"/>
                  <a:pt x="9529" y="1018"/>
                  <a:pt x="9015" y="730"/>
                </a:cubicBezTo>
                <a:cubicBezTo>
                  <a:pt x="7865" y="152"/>
                  <a:pt x="6685" y="0"/>
                  <a:pt x="5415" y="0"/>
                </a:cubicBezTo>
                <a:cubicBezTo>
                  <a:pt x="4175" y="152"/>
                  <a:pt x="2995" y="575"/>
                  <a:pt x="1967" y="1305"/>
                </a:cubicBezTo>
                <a:cubicBezTo>
                  <a:pt x="1150" y="2187"/>
                  <a:pt x="575" y="3222"/>
                  <a:pt x="242" y="4220"/>
                </a:cubicBezTo>
                <a:cubicBezTo>
                  <a:pt x="0" y="5410"/>
                  <a:pt x="242" y="6560"/>
                  <a:pt x="575" y="7597"/>
                </a:cubicBezTo>
                <a:lnTo>
                  <a:pt x="10860" y="21600"/>
                </a:lnTo>
                <a:lnTo>
                  <a:pt x="20995" y="7597"/>
                </a:lnTo>
                <a:cubicBezTo>
                  <a:pt x="21480" y="6560"/>
                  <a:pt x="21600" y="5410"/>
                  <a:pt x="21480" y="4220"/>
                </a:cubicBezTo>
                <a:cubicBezTo>
                  <a:pt x="21115" y="3222"/>
                  <a:pt x="20420" y="2187"/>
                  <a:pt x="19632" y="1305"/>
                </a:cubicBezTo>
                <a:cubicBezTo>
                  <a:pt x="18575" y="575"/>
                  <a:pt x="17425" y="152"/>
                  <a:pt x="16275" y="0"/>
                </a:cubicBezTo>
                <a:cubicBezTo>
                  <a:pt x="15005" y="0"/>
                  <a:pt x="13735" y="152"/>
                  <a:pt x="12705" y="730"/>
                </a:cubicBezTo>
                <a:cubicBezTo>
                  <a:pt x="12176" y="1018"/>
                  <a:pt x="11254" y="1746"/>
                  <a:pt x="10860" y="2187"/>
                </a:cubicBezTo>
                <a:close/>
              </a:path>
            </a:pathLst>
          </a:custGeom>
          <a:solidFill>
            <a:schemeClr val="accent1"/>
          </a:solidFill>
          <a:ln w="9525" algn="ctr">
            <a:solidFill>
              <a:schemeClr val="tx1"/>
            </a:solidFill>
            <a:miter lim="800000"/>
            <a:headEnd/>
            <a:tailEnd/>
          </a:ln>
        </p:spPr>
        <p:txBody>
          <a:bodyPr wrap="none" anchor="ctr"/>
          <a:lstStyle/>
          <a:p>
            <a:endParaRPr lang="zh-CN" altLang="en-US"/>
          </a:p>
        </p:txBody>
      </p:sp>
      <p:sp>
        <p:nvSpPr>
          <p:cNvPr id="2" name="标题 1"/>
          <p:cNvSpPr>
            <a:spLocks noGrp="1"/>
          </p:cNvSpPr>
          <p:nvPr>
            <p:ph type="ctrTitle" sz="quarter"/>
          </p:nvPr>
        </p:nvSpPr>
        <p:spPr/>
        <p:txBody>
          <a:bodyPr/>
          <a:lstStyle/>
          <a:p>
            <a:r>
              <a:rPr lang="en-US" altLang="zh-CN" dirty="0" err="1"/>
              <a:t>FusionAccess</a:t>
            </a:r>
            <a:r>
              <a:rPr lang="zh-CN" altLang="en-US" dirty="0" smtClean="0"/>
              <a:t>桌面云解决方案</a:t>
            </a:r>
            <a:r>
              <a:rPr lang="zh-CN" altLang="en-US" dirty="0"/>
              <a:t>介绍</a:t>
            </a:r>
          </a:p>
        </p:txBody>
      </p:sp>
      <p:sp>
        <p:nvSpPr>
          <p:cNvPr id="3" name="文本占位符 2"/>
          <p:cNvSpPr>
            <a:spLocks noGrp="1"/>
          </p:cNvSpPr>
          <p:nvPr>
            <p:ph type="body" sz="quarter" idx="10"/>
          </p:nvPr>
        </p:nvSpPr>
        <p:spPr/>
        <p:txBody>
          <a:bodyPr/>
          <a:lstStyle/>
          <a:p>
            <a:endParaRPr lang="zh-CN" alt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 name="Picture 17" descr="图片795"/>
          <p:cNvPicPr>
            <a:picLocks noChangeAspect="1" noChangeArrowheads="1"/>
          </p:cNvPicPr>
          <p:nvPr/>
        </p:nvPicPr>
        <p:blipFill>
          <a:blip r:embed="rId3" cstate="print"/>
          <a:srcRect/>
          <a:stretch>
            <a:fillRect/>
          </a:stretch>
        </p:blipFill>
        <p:spPr bwMode="auto">
          <a:xfrm rot="10800000" flipV="1">
            <a:off x="5419541" y="1845725"/>
            <a:ext cx="1633065" cy="134397"/>
          </a:xfrm>
          <a:prstGeom prst="rect">
            <a:avLst/>
          </a:prstGeom>
          <a:noFill/>
          <a:ln w="9525">
            <a:noFill/>
            <a:miter lim="800000"/>
            <a:headEnd/>
            <a:tailEnd/>
          </a:ln>
        </p:spPr>
      </p:pic>
      <p:grpSp>
        <p:nvGrpSpPr>
          <p:cNvPr id="4" name="组合 124"/>
          <p:cNvGrpSpPr/>
          <p:nvPr/>
        </p:nvGrpSpPr>
        <p:grpSpPr>
          <a:xfrm>
            <a:off x="1945564" y="1412082"/>
            <a:ext cx="7884875" cy="4608512"/>
            <a:chOff x="3709900" y="1631732"/>
            <a:chExt cx="4333239" cy="4035380"/>
          </a:xfrm>
        </p:grpSpPr>
        <p:sp>
          <p:nvSpPr>
            <p:cNvPr id="3" name="圆角矩形 86"/>
            <p:cNvSpPr>
              <a:spLocks noChangeArrowheads="1"/>
            </p:cNvSpPr>
            <p:nvPr/>
          </p:nvSpPr>
          <p:spPr bwMode="auto">
            <a:xfrm>
              <a:off x="3866674" y="1631732"/>
              <a:ext cx="4104457" cy="778754"/>
            </a:xfrm>
            <a:prstGeom prst="roundRect">
              <a:avLst>
                <a:gd name="adj" fmla="val 6278"/>
              </a:avLst>
            </a:prstGeom>
            <a:ln>
              <a:headEnd/>
              <a:tailEnd/>
            </a:ln>
          </p:spPr>
          <p:style>
            <a:lnRef idx="1">
              <a:schemeClr val="accent2"/>
            </a:lnRef>
            <a:fillRef idx="2">
              <a:schemeClr val="accent2"/>
            </a:fillRef>
            <a:effectRef idx="1">
              <a:schemeClr val="accent2"/>
            </a:effectRef>
            <a:fontRef idx="minor">
              <a:schemeClr val="dk1"/>
            </a:fontRef>
          </p:style>
          <p:txBody>
            <a:bodyPr lIns="72260" tIns="36130" rIns="72260" bIns="36130"/>
            <a:lstStyle/>
            <a:p>
              <a:pPr defTabSz="731620">
                <a:defRPr/>
              </a:pPr>
              <a:endParaRPr lang="zh-CN" altLang="en-US" dirty="0">
                <a:latin typeface="+mn-lt"/>
                <a:ea typeface="+mn-ea"/>
              </a:endParaRPr>
            </a:p>
          </p:txBody>
        </p:sp>
        <p:sp>
          <p:nvSpPr>
            <p:cNvPr id="8" name="TextBox 96"/>
            <p:cNvSpPr txBox="1">
              <a:spLocks noChangeArrowheads="1"/>
            </p:cNvSpPr>
            <p:nvPr/>
          </p:nvSpPr>
          <p:spPr bwMode="auto">
            <a:xfrm>
              <a:off x="5010068" y="3128339"/>
              <a:ext cx="852912" cy="269480"/>
            </a:xfrm>
            <a:prstGeom prst="rect">
              <a:avLst/>
            </a:prstGeom>
            <a:noFill/>
            <a:ln w="9525">
              <a:noFill/>
              <a:miter lim="800000"/>
              <a:headEnd/>
              <a:tailEnd/>
            </a:ln>
          </p:spPr>
          <p:txBody>
            <a:bodyPr wrap="square" lIns="91416" tIns="45709" rIns="91416" bIns="45709">
              <a:spAutoFit/>
            </a:bodyPr>
            <a:lstStyle/>
            <a:p>
              <a:pPr algn="ctr" fontAlgn="t">
                <a:defRPr/>
              </a:pPr>
              <a:r>
                <a:rPr lang="en-US" altLang="zh-CN" sz="1400" dirty="0">
                  <a:latin typeface="+mn-lt"/>
                  <a:ea typeface="+mn-ea"/>
                </a:rPr>
                <a:t>VRM</a:t>
              </a:r>
              <a:endParaRPr lang="zh-CN" altLang="en-US" sz="1400" dirty="0">
                <a:latin typeface="+mn-lt"/>
                <a:ea typeface="+mn-ea"/>
              </a:endParaRPr>
            </a:p>
          </p:txBody>
        </p:sp>
        <p:sp>
          <p:nvSpPr>
            <p:cNvPr id="23" name="圆角矩形 178"/>
            <p:cNvSpPr>
              <a:spLocks noChangeArrowheads="1"/>
            </p:cNvSpPr>
            <p:nvPr/>
          </p:nvSpPr>
          <p:spPr bwMode="auto">
            <a:xfrm>
              <a:off x="4241453" y="3562732"/>
              <a:ext cx="838175" cy="944563"/>
            </a:xfrm>
            <a:prstGeom prst="roundRect">
              <a:avLst>
                <a:gd name="adj" fmla="val 6278"/>
              </a:avLst>
            </a:prstGeom>
            <a:noFill/>
            <a:ln w="9525" algn="ctr">
              <a:solidFill>
                <a:schemeClr val="tx1"/>
              </a:solidFill>
              <a:prstDash val="dash"/>
              <a:round/>
              <a:headEnd/>
              <a:tailEnd/>
            </a:ln>
          </p:spPr>
          <p:txBody>
            <a:bodyPr lIns="72260" tIns="36130" rIns="72260" bIns="36130"/>
            <a:lstStyle/>
            <a:p>
              <a:pPr defTabSz="731620">
                <a:defRPr/>
              </a:pPr>
              <a:endParaRPr lang="zh-CN" altLang="en-US" dirty="0">
                <a:latin typeface="+mn-lt"/>
                <a:ea typeface="+mn-ea"/>
              </a:endParaRPr>
            </a:p>
          </p:txBody>
        </p:sp>
        <p:sp>
          <p:nvSpPr>
            <p:cNvPr id="24" name="TextBox 207"/>
            <p:cNvSpPr txBox="1">
              <a:spLocks noChangeArrowheads="1"/>
            </p:cNvSpPr>
            <p:nvPr/>
          </p:nvSpPr>
          <p:spPr bwMode="auto">
            <a:xfrm>
              <a:off x="3862578" y="3859223"/>
              <a:ext cx="460984" cy="451066"/>
            </a:xfrm>
            <a:prstGeom prst="rect">
              <a:avLst/>
            </a:prstGeom>
            <a:noFill/>
            <a:ln w="9525">
              <a:noFill/>
              <a:miter lim="800000"/>
              <a:headEnd/>
              <a:tailEnd/>
            </a:ln>
          </p:spPr>
          <p:txBody>
            <a:bodyPr wrap="none" lIns="83426" tIns="41714" rIns="83426" bIns="41714">
              <a:spAutoFit/>
            </a:bodyPr>
            <a:lstStyle/>
            <a:p>
              <a:pPr fontAlgn="t">
                <a:defRPr/>
              </a:pPr>
              <a:r>
                <a:rPr lang="zh-CN" altLang="en-US" sz="1400" dirty="0">
                  <a:latin typeface="+mn-lt"/>
                  <a:ea typeface="+mn-ea"/>
                </a:rPr>
                <a:t>计算</a:t>
              </a:r>
              <a:endParaRPr lang="en-US" altLang="zh-CN" sz="1400" dirty="0">
                <a:latin typeface="+mn-lt"/>
                <a:ea typeface="+mn-ea"/>
              </a:endParaRPr>
            </a:p>
            <a:p>
              <a:pPr fontAlgn="t">
                <a:defRPr/>
              </a:pPr>
              <a:r>
                <a:rPr lang="zh-CN" altLang="en-US" sz="1400" dirty="0">
                  <a:latin typeface="+mn-lt"/>
                  <a:ea typeface="+mn-ea"/>
                </a:rPr>
                <a:t>资源</a:t>
              </a:r>
            </a:p>
          </p:txBody>
        </p:sp>
        <p:sp>
          <p:nvSpPr>
            <p:cNvPr id="25" name="圆角矩形 283"/>
            <p:cNvSpPr>
              <a:spLocks noChangeArrowheads="1"/>
            </p:cNvSpPr>
            <p:nvPr/>
          </p:nvSpPr>
          <p:spPr bwMode="auto">
            <a:xfrm>
              <a:off x="4252565" y="5077756"/>
              <a:ext cx="1650034" cy="514416"/>
            </a:xfrm>
            <a:prstGeom prst="roundRect">
              <a:avLst>
                <a:gd name="adj" fmla="val 6278"/>
              </a:avLst>
            </a:prstGeom>
            <a:noFill/>
            <a:ln w="9525" algn="ctr">
              <a:solidFill>
                <a:schemeClr val="tx1"/>
              </a:solidFill>
              <a:prstDash val="dash"/>
              <a:round/>
              <a:headEnd/>
              <a:tailEnd/>
            </a:ln>
          </p:spPr>
          <p:txBody>
            <a:bodyPr lIns="72260" tIns="36130" rIns="72260" bIns="36130"/>
            <a:lstStyle/>
            <a:p>
              <a:pPr defTabSz="731620">
                <a:defRPr/>
              </a:pPr>
              <a:endParaRPr lang="zh-CN" altLang="en-US" dirty="0">
                <a:latin typeface="+mn-lt"/>
                <a:ea typeface="+mn-ea"/>
              </a:endParaRPr>
            </a:p>
          </p:txBody>
        </p:sp>
        <p:sp>
          <p:nvSpPr>
            <p:cNvPr id="26" name="TextBox 299"/>
            <p:cNvSpPr txBox="1">
              <a:spLocks noChangeArrowheads="1"/>
            </p:cNvSpPr>
            <p:nvPr/>
          </p:nvSpPr>
          <p:spPr bwMode="auto">
            <a:xfrm>
              <a:off x="3876042" y="5079580"/>
              <a:ext cx="529976" cy="451066"/>
            </a:xfrm>
            <a:prstGeom prst="rect">
              <a:avLst/>
            </a:prstGeom>
            <a:noFill/>
            <a:ln w="9525">
              <a:noFill/>
              <a:miter lim="800000"/>
              <a:headEnd/>
              <a:tailEnd/>
            </a:ln>
          </p:spPr>
          <p:txBody>
            <a:bodyPr wrap="square" lIns="83426" tIns="41714" rIns="83426" bIns="41714">
              <a:spAutoFit/>
            </a:bodyPr>
            <a:lstStyle/>
            <a:p>
              <a:pPr fontAlgn="t">
                <a:defRPr/>
              </a:pPr>
              <a:r>
                <a:rPr lang="zh-CN" altLang="en-US" sz="1400" dirty="0">
                  <a:latin typeface="+mn-lt"/>
                  <a:ea typeface="+mn-ea"/>
                </a:rPr>
                <a:t>存储</a:t>
              </a:r>
              <a:endParaRPr lang="en-US" altLang="zh-CN" sz="1400" dirty="0">
                <a:latin typeface="+mn-lt"/>
                <a:ea typeface="+mn-ea"/>
              </a:endParaRPr>
            </a:p>
            <a:p>
              <a:pPr fontAlgn="t">
                <a:defRPr/>
              </a:pPr>
              <a:r>
                <a:rPr lang="zh-CN" altLang="en-US" sz="1400" dirty="0">
                  <a:latin typeface="+mn-lt"/>
                  <a:ea typeface="+mn-ea"/>
                </a:rPr>
                <a:t>资源</a:t>
              </a:r>
            </a:p>
          </p:txBody>
        </p:sp>
        <p:sp>
          <p:nvSpPr>
            <p:cNvPr id="29" name="AutoShape 23"/>
            <p:cNvSpPr>
              <a:spLocks noChangeArrowheads="1"/>
            </p:cNvSpPr>
            <p:nvPr/>
          </p:nvSpPr>
          <p:spPr bwMode="auto">
            <a:xfrm>
              <a:off x="4550935" y="3663177"/>
              <a:ext cx="430769" cy="344661"/>
            </a:xfrm>
            <a:prstGeom prst="roundRect">
              <a:avLst>
                <a:gd name="adj" fmla="val 16667"/>
              </a:avLst>
            </a:prstGeom>
            <a:solidFill>
              <a:srgbClr val="00B0F0"/>
            </a:solidFill>
            <a:ln>
              <a:headEnd/>
              <a:tailEnd/>
            </a:ln>
          </p:spPr>
          <p:style>
            <a:lnRef idx="2">
              <a:schemeClr val="dk1"/>
            </a:lnRef>
            <a:fillRef idx="1">
              <a:schemeClr val="lt1"/>
            </a:fillRef>
            <a:effectRef idx="0">
              <a:schemeClr val="dk1"/>
            </a:effectRef>
            <a:fontRef idx="minor">
              <a:schemeClr val="dk1"/>
            </a:fontRef>
          </p:style>
          <p:txBody>
            <a:bodyPr wrap="square" lIns="79200" tIns="39600" rIns="79200" bIns="39600" anchor="ctr">
              <a:noAutofit/>
            </a:bodyPr>
            <a:lstStyle/>
            <a:p>
              <a:r>
                <a:rPr lang="en-US" altLang="zh-CN" sz="1200" dirty="0">
                  <a:solidFill>
                    <a:srgbClr val="000000"/>
                  </a:solidFill>
                  <a:latin typeface="+mn-lt"/>
                  <a:ea typeface="+mn-ea"/>
                  <a:cs typeface="Arial Unicode MS" pitchFamily="34" charset="-122"/>
                </a:rPr>
                <a:t>VM</a:t>
              </a:r>
              <a:endParaRPr lang="zh-CN" altLang="en-US" sz="1200" dirty="0">
                <a:solidFill>
                  <a:srgbClr val="000000"/>
                </a:solidFill>
                <a:latin typeface="+mn-lt"/>
                <a:ea typeface="+mn-ea"/>
                <a:cs typeface="Arial Unicode MS" pitchFamily="34" charset="-122"/>
              </a:endParaRPr>
            </a:p>
          </p:txBody>
        </p:sp>
        <p:sp>
          <p:nvSpPr>
            <p:cNvPr id="30" name="AutoShape 23"/>
            <p:cNvSpPr>
              <a:spLocks noChangeArrowheads="1"/>
            </p:cNvSpPr>
            <p:nvPr/>
          </p:nvSpPr>
          <p:spPr bwMode="auto">
            <a:xfrm>
              <a:off x="4383088" y="3741129"/>
              <a:ext cx="430769" cy="344661"/>
            </a:xfrm>
            <a:prstGeom prst="roundRect">
              <a:avLst>
                <a:gd name="adj" fmla="val 16667"/>
              </a:avLst>
            </a:prstGeom>
            <a:solidFill>
              <a:srgbClr val="00B0F0"/>
            </a:solidFill>
            <a:ln>
              <a:headEnd/>
              <a:tailEnd/>
            </a:ln>
          </p:spPr>
          <p:style>
            <a:lnRef idx="2">
              <a:schemeClr val="dk1"/>
            </a:lnRef>
            <a:fillRef idx="1">
              <a:schemeClr val="lt1"/>
            </a:fillRef>
            <a:effectRef idx="0">
              <a:schemeClr val="dk1"/>
            </a:effectRef>
            <a:fontRef idx="minor">
              <a:schemeClr val="dk1"/>
            </a:fontRef>
          </p:style>
          <p:txBody>
            <a:bodyPr wrap="square" lIns="79200" tIns="39600" rIns="79200" bIns="39600" anchor="ctr">
              <a:noAutofit/>
            </a:bodyPr>
            <a:lstStyle/>
            <a:p>
              <a:r>
                <a:rPr lang="en-US" altLang="zh-CN" sz="1400" dirty="0">
                  <a:solidFill>
                    <a:srgbClr val="000000"/>
                  </a:solidFill>
                  <a:latin typeface="+mn-lt"/>
                  <a:ea typeface="+mn-ea"/>
                  <a:cs typeface="Arial Unicode MS" pitchFamily="34" charset="-122"/>
                </a:rPr>
                <a:t>VM</a:t>
              </a:r>
              <a:endParaRPr lang="zh-CN" altLang="en-US" sz="1200" dirty="0">
                <a:solidFill>
                  <a:srgbClr val="000000"/>
                </a:solidFill>
                <a:latin typeface="+mn-lt"/>
                <a:ea typeface="+mn-ea"/>
                <a:cs typeface="Arial Unicode MS" pitchFamily="34" charset="-122"/>
              </a:endParaRPr>
            </a:p>
          </p:txBody>
        </p:sp>
        <p:sp>
          <p:nvSpPr>
            <p:cNvPr id="33" name="TextBox 207"/>
            <p:cNvSpPr txBox="1">
              <a:spLocks noChangeArrowheads="1"/>
            </p:cNvSpPr>
            <p:nvPr/>
          </p:nvSpPr>
          <p:spPr bwMode="auto">
            <a:xfrm>
              <a:off x="3862578" y="4579303"/>
              <a:ext cx="460984" cy="451066"/>
            </a:xfrm>
            <a:prstGeom prst="rect">
              <a:avLst/>
            </a:prstGeom>
            <a:noFill/>
            <a:ln w="9525">
              <a:noFill/>
              <a:miter lim="800000"/>
              <a:headEnd/>
              <a:tailEnd/>
            </a:ln>
          </p:spPr>
          <p:txBody>
            <a:bodyPr wrap="none" lIns="83426" tIns="41714" rIns="83426" bIns="41714">
              <a:spAutoFit/>
            </a:bodyPr>
            <a:lstStyle/>
            <a:p>
              <a:pPr fontAlgn="t">
                <a:defRPr/>
              </a:pPr>
              <a:r>
                <a:rPr lang="zh-CN" altLang="en-US" sz="1400" dirty="0">
                  <a:latin typeface="+mn-lt"/>
                  <a:ea typeface="+mn-ea"/>
                </a:rPr>
                <a:t>网络</a:t>
              </a:r>
              <a:endParaRPr lang="en-US" altLang="zh-CN" sz="1400" dirty="0">
                <a:latin typeface="+mn-lt"/>
                <a:ea typeface="+mn-ea"/>
              </a:endParaRPr>
            </a:p>
            <a:p>
              <a:pPr fontAlgn="t">
                <a:defRPr/>
              </a:pPr>
              <a:r>
                <a:rPr lang="zh-CN" altLang="en-US" sz="1400" dirty="0">
                  <a:latin typeface="+mn-lt"/>
                  <a:ea typeface="+mn-ea"/>
                </a:rPr>
                <a:t>资源</a:t>
              </a:r>
            </a:p>
          </p:txBody>
        </p:sp>
        <p:sp>
          <p:nvSpPr>
            <p:cNvPr id="34" name="圆角矩形 178"/>
            <p:cNvSpPr>
              <a:spLocks noChangeArrowheads="1"/>
            </p:cNvSpPr>
            <p:nvPr/>
          </p:nvSpPr>
          <p:spPr bwMode="auto">
            <a:xfrm>
              <a:off x="3851920" y="2708920"/>
              <a:ext cx="2109759" cy="2955260"/>
            </a:xfrm>
            <a:prstGeom prst="roundRect">
              <a:avLst>
                <a:gd name="adj" fmla="val 6278"/>
              </a:avLst>
            </a:prstGeom>
            <a:noFill/>
            <a:ln w="9525" algn="ctr">
              <a:solidFill>
                <a:schemeClr val="tx1"/>
              </a:solidFill>
              <a:prstDash val="dash"/>
              <a:round/>
              <a:headEnd/>
              <a:tailEnd/>
            </a:ln>
          </p:spPr>
          <p:txBody>
            <a:bodyPr lIns="72260" tIns="36130" rIns="72260" bIns="36130"/>
            <a:lstStyle/>
            <a:p>
              <a:pPr defTabSz="731620">
                <a:defRPr/>
              </a:pPr>
              <a:endParaRPr lang="zh-CN" altLang="en-US" dirty="0">
                <a:latin typeface="+mn-lt"/>
                <a:ea typeface="+mn-ea"/>
              </a:endParaRPr>
            </a:p>
          </p:txBody>
        </p:sp>
        <p:sp>
          <p:nvSpPr>
            <p:cNvPr id="48" name="圆角矩形 178"/>
            <p:cNvSpPr>
              <a:spLocks noChangeArrowheads="1"/>
            </p:cNvSpPr>
            <p:nvPr/>
          </p:nvSpPr>
          <p:spPr bwMode="auto">
            <a:xfrm>
              <a:off x="5151637" y="3562732"/>
              <a:ext cx="750962" cy="944563"/>
            </a:xfrm>
            <a:prstGeom prst="roundRect">
              <a:avLst>
                <a:gd name="adj" fmla="val 6278"/>
              </a:avLst>
            </a:prstGeom>
            <a:noFill/>
            <a:ln w="9525" algn="ctr">
              <a:solidFill>
                <a:schemeClr val="tx1"/>
              </a:solidFill>
              <a:prstDash val="dash"/>
              <a:round/>
              <a:headEnd/>
              <a:tailEnd/>
            </a:ln>
          </p:spPr>
          <p:txBody>
            <a:bodyPr lIns="72260" tIns="36130" rIns="72260" bIns="36130"/>
            <a:lstStyle/>
            <a:p>
              <a:pPr defTabSz="731620">
                <a:defRPr/>
              </a:pPr>
              <a:endParaRPr lang="zh-CN" altLang="en-US" dirty="0">
                <a:latin typeface="+mn-lt"/>
                <a:ea typeface="+mn-ea"/>
              </a:endParaRPr>
            </a:p>
          </p:txBody>
        </p:sp>
        <p:sp>
          <p:nvSpPr>
            <p:cNvPr id="51" name="圆角矩形 178"/>
            <p:cNvSpPr>
              <a:spLocks noChangeArrowheads="1"/>
            </p:cNvSpPr>
            <p:nvPr/>
          </p:nvSpPr>
          <p:spPr bwMode="auto">
            <a:xfrm>
              <a:off x="4258425" y="4579304"/>
              <a:ext cx="1644174" cy="433872"/>
            </a:xfrm>
            <a:prstGeom prst="roundRect">
              <a:avLst>
                <a:gd name="adj" fmla="val 6278"/>
              </a:avLst>
            </a:prstGeom>
            <a:noFill/>
            <a:ln w="9525" algn="ctr">
              <a:solidFill>
                <a:schemeClr val="tx1"/>
              </a:solidFill>
              <a:prstDash val="dash"/>
              <a:round/>
              <a:headEnd/>
              <a:tailEnd/>
            </a:ln>
          </p:spPr>
          <p:txBody>
            <a:bodyPr lIns="72260" tIns="36130" rIns="72260" bIns="36130"/>
            <a:lstStyle/>
            <a:p>
              <a:pPr defTabSz="731620">
                <a:defRPr/>
              </a:pPr>
              <a:endParaRPr lang="zh-CN" altLang="en-US" dirty="0">
                <a:latin typeface="+mn-lt"/>
                <a:ea typeface="+mn-ea"/>
              </a:endParaRPr>
            </a:p>
          </p:txBody>
        </p:sp>
        <p:sp>
          <p:nvSpPr>
            <p:cNvPr id="56" name="TextBox 96"/>
            <p:cNvSpPr txBox="1">
              <a:spLocks noChangeArrowheads="1"/>
            </p:cNvSpPr>
            <p:nvPr/>
          </p:nvSpPr>
          <p:spPr bwMode="auto">
            <a:xfrm>
              <a:off x="4082699" y="3329749"/>
              <a:ext cx="1063581" cy="269481"/>
            </a:xfrm>
            <a:prstGeom prst="rect">
              <a:avLst/>
            </a:prstGeom>
            <a:noFill/>
            <a:ln w="9525">
              <a:noFill/>
              <a:miter lim="800000"/>
              <a:headEnd/>
              <a:tailEnd/>
            </a:ln>
          </p:spPr>
          <p:txBody>
            <a:bodyPr wrap="square" lIns="91416" tIns="45709" rIns="91416" bIns="45709">
              <a:spAutoFit/>
            </a:bodyPr>
            <a:lstStyle/>
            <a:p>
              <a:pPr algn="ctr" fontAlgn="t">
                <a:defRPr/>
              </a:pPr>
              <a:r>
                <a:rPr lang="zh-CN" altLang="en-US" sz="1400" dirty="0">
                  <a:latin typeface="+mn-lt"/>
                  <a:ea typeface="+mn-ea"/>
                </a:rPr>
                <a:t>计算资源池</a:t>
              </a:r>
            </a:p>
          </p:txBody>
        </p:sp>
        <p:sp>
          <p:nvSpPr>
            <p:cNvPr id="70" name="圆角矩形 178"/>
            <p:cNvSpPr>
              <a:spLocks noChangeArrowheads="1"/>
            </p:cNvSpPr>
            <p:nvPr/>
          </p:nvSpPr>
          <p:spPr bwMode="auto">
            <a:xfrm>
              <a:off x="6230686" y="3565664"/>
              <a:ext cx="838175" cy="944563"/>
            </a:xfrm>
            <a:prstGeom prst="roundRect">
              <a:avLst>
                <a:gd name="adj" fmla="val 6278"/>
              </a:avLst>
            </a:prstGeom>
            <a:noFill/>
            <a:ln w="9525" algn="ctr">
              <a:solidFill>
                <a:schemeClr val="tx1"/>
              </a:solidFill>
              <a:prstDash val="dash"/>
              <a:round/>
              <a:headEnd/>
              <a:tailEnd/>
            </a:ln>
          </p:spPr>
          <p:txBody>
            <a:bodyPr lIns="72260" tIns="36130" rIns="72260" bIns="36130"/>
            <a:lstStyle/>
            <a:p>
              <a:pPr defTabSz="731620">
                <a:defRPr/>
              </a:pPr>
              <a:endParaRPr lang="zh-CN" altLang="en-US" dirty="0">
                <a:latin typeface="+mn-lt"/>
                <a:ea typeface="+mn-ea"/>
              </a:endParaRPr>
            </a:p>
          </p:txBody>
        </p:sp>
        <p:sp>
          <p:nvSpPr>
            <p:cNvPr id="71" name="圆角矩形 283"/>
            <p:cNvSpPr>
              <a:spLocks noChangeArrowheads="1"/>
            </p:cNvSpPr>
            <p:nvPr/>
          </p:nvSpPr>
          <p:spPr bwMode="auto">
            <a:xfrm>
              <a:off x="6241798" y="5079580"/>
              <a:ext cx="1650034" cy="517348"/>
            </a:xfrm>
            <a:prstGeom prst="roundRect">
              <a:avLst>
                <a:gd name="adj" fmla="val 6278"/>
              </a:avLst>
            </a:prstGeom>
            <a:noFill/>
            <a:ln w="9525" algn="ctr">
              <a:solidFill>
                <a:schemeClr val="tx1"/>
              </a:solidFill>
              <a:prstDash val="dash"/>
              <a:round/>
              <a:headEnd/>
              <a:tailEnd/>
            </a:ln>
          </p:spPr>
          <p:txBody>
            <a:bodyPr lIns="72260" tIns="36130" rIns="72260" bIns="36130"/>
            <a:lstStyle/>
            <a:p>
              <a:pPr defTabSz="731620">
                <a:defRPr/>
              </a:pPr>
              <a:endParaRPr lang="zh-CN" altLang="en-US" dirty="0">
                <a:latin typeface="+mn-lt"/>
                <a:ea typeface="+mn-ea"/>
              </a:endParaRPr>
            </a:p>
          </p:txBody>
        </p:sp>
        <p:sp>
          <p:nvSpPr>
            <p:cNvPr id="78" name="圆角矩形 178"/>
            <p:cNvSpPr>
              <a:spLocks noChangeArrowheads="1"/>
            </p:cNvSpPr>
            <p:nvPr/>
          </p:nvSpPr>
          <p:spPr bwMode="auto">
            <a:xfrm>
              <a:off x="6057478" y="2711852"/>
              <a:ext cx="1913653" cy="2955260"/>
            </a:xfrm>
            <a:prstGeom prst="roundRect">
              <a:avLst>
                <a:gd name="adj" fmla="val 6278"/>
              </a:avLst>
            </a:prstGeom>
            <a:noFill/>
            <a:ln w="9525" algn="ctr">
              <a:solidFill>
                <a:schemeClr val="tx1"/>
              </a:solidFill>
              <a:prstDash val="dash"/>
              <a:round/>
              <a:headEnd/>
              <a:tailEnd/>
            </a:ln>
          </p:spPr>
          <p:txBody>
            <a:bodyPr lIns="72260" tIns="36130" rIns="72260" bIns="36130"/>
            <a:lstStyle/>
            <a:p>
              <a:pPr defTabSz="731620">
                <a:defRPr/>
              </a:pPr>
              <a:endParaRPr lang="zh-CN" altLang="en-US" dirty="0">
                <a:latin typeface="+mn-lt"/>
                <a:ea typeface="+mn-ea"/>
              </a:endParaRPr>
            </a:p>
          </p:txBody>
        </p:sp>
        <p:sp>
          <p:nvSpPr>
            <p:cNvPr id="92" name="圆角矩形 178"/>
            <p:cNvSpPr>
              <a:spLocks noChangeArrowheads="1"/>
            </p:cNvSpPr>
            <p:nvPr/>
          </p:nvSpPr>
          <p:spPr bwMode="auto">
            <a:xfrm>
              <a:off x="7140870" y="3565664"/>
              <a:ext cx="750962" cy="944563"/>
            </a:xfrm>
            <a:prstGeom prst="roundRect">
              <a:avLst>
                <a:gd name="adj" fmla="val 6278"/>
              </a:avLst>
            </a:prstGeom>
            <a:noFill/>
            <a:ln w="9525" algn="ctr">
              <a:solidFill>
                <a:schemeClr val="tx1"/>
              </a:solidFill>
              <a:prstDash val="dash"/>
              <a:round/>
              <a:headEnd/>
              <a:tailEnd/>
            </a:ln>
          </p:spPr>
          <p:txBody>
            <a:bodyPr lIns="72260" tIns="36130" rIns="72260" bIns="36130"/>
            <a:lstStyle/>
            <a:p>
              <a:pPr defTabSz="731620">
                <a:defRPr/>
              </a:pPr>
              <a:endParaRPr lang="zh-CN" altLang="en-US" dirty="0">
                <a:latin typeface="+mn-lt"/>
                <a:ea typeface="+mn-ea"/>
              </a:endParaRPr>
            </a:p>
          </p:txBody>
        </p:sp>
        <p:sp>
          <p:nvSpPr>
            <p:cNvPr id="95" name="圆角矩形 178"/>
            <p:cNvSpPr>
              <a:spLocks noChangeArrowheads="1"/>
            </p:cNvSpPr>
            <p:nvPr/>
          </p:nvSpPr>
          <p:spPr bwMode="auto">
            <a:xfrm>
              <a:off x="6247658" y="4582236"/>
              <a:ext cx="1644174" cy="433872"/>
            </a:xfrm>
            <a:prstGeom prst="roundRect">
              <a:avLst>
                <a:gd name="adj" fmla="val 6278"/>
              </a:avLst>
            </a:prstGeom>
            <a:noFill/>
            <a:ln w="9525" algn="ctr">
              <a:solidFill>
                <a:schemeClr val="tx1"/>
              </a:solidFill>
              <a:prstDash val="dash"/>
              <a:round/>
              <a:headEnd/>
              <a:tailEnd/>
            </a:ln>
          </p:spPr>
          <p:txBody>
            <a:bodyPr lIns="72260" tIns="36130" rIns="72260" bIns="36130"/>
            <a:lstStyle/>
            <a:p>
              <a:pPr defTabSz="731620">
                <a:defRPr/>
              </a:pPr>
              <a:endParaRPr lang="zh-CN" altLang="en-US" dirty="0">
                <a:latin typeface="+mn-lt"/>
                <a:ea typeface="+mn-ea"/>
              </a:endParaRPr>
            </a:p>
          </p:txBody>
        </p:sp>
        <p:sp>
          <p:nvSpPr>
            <p:cNvPr id="102" name="TextBox 96"/>
            <p:cNvSpPr txBox="1">
              <a:spLocks noChangeArrowheads="1"/>
            </p:cNvSpPr>
            <p:nvPr/>
          </p:nvSpPr>
          <p:spPr bwMode="auto">
            <a:xfrm>
              <a:off x="5282059" y="2077092"/>
              <a:ext cx="1680960" cy="296431"/>
            </a:xfrm>
            <a:prstGeom prst="rect">
              <a:avLst/>
            </a:prstGeom>
            <a:noFill/>
            <a:ln w="9525">
              <a:noFill/>
              <a:miter lim="800000"/>
              <a:headEnd/>
              <a:tailEnd/>
            </a:ln>
          </p:spPr>
          <p:txBody>
            <a:bodyPr wrap="square" lIns="91416" tIns="45709" rIns="91416" bIns="45709">
              <a:spAutoFit/>
            </a:bodyPr>
            <a:lstStyle/>
            <a:p>
              <a:pPr algn="ctr" fontAlgn="t">
                <a:defRPr/>
              </a:pPr>
              <a:r>
                <a:rPr lang="en-US" altLang="zh-CN" sz="1600" dirty="0" err="1">
                  <a:latin typeface="+mn-lt"/>
                  <a:ea typeface="+mn-ea"/>
                </a:rPr>
                <a:t>FusionManager</a:t>
              </a:r>
              <a:endParaRPr lang="zh-CN" altLang="en-US" sz="1600" dirty="0">
                <a:latin typeface="+mn-lt"/>
                <a:ea typeface="+mn-ea"/>
              </a:endParaRPr>
            </a:p>
          </p:txBody>
        </p:sp>
        <p:sp>
          <p:nvSpPr>
            <p:cNvPr id="107" name="TextBox 96"/>
            <p:cNvSpPr txBox="1">
              <a:spLocks noChangeArrowheads="1"/>
            </p:cNvSpPr>
            <p:nvPr/>
          </p:nvSpPr>
          <p:spPr bwMode="auto">
            <a:xfrm>
              <a:off x="3756121" y="3094272"/>
              <a:ext cx="1326277" cy="269481"/>
            </a:xfrm>
            <a:prstGeom prst="rect">
              <a:avLst/>
            </a:prstGeom>
            <a:noFill/>
            <a:ln w="9525">
              <a:noFill/>
              <a:miter lim="800000"/>
              <a:headEnd/>
              <a:tailEnd/>
            </a:ln>
          </p:spPr>
          <p:txBody>
            <a:bodyPr lIns="91416" tIns="45709" rIns="91416" bIns="45709">
              <a:spAutoFit/>
            </a:bodyPr>
            <a:lstStyle/>
            <a:p>
              <a:pPr algn="ctr" fontAlgn="t">
                <a:defRPr/>
              </a:pPr>
              <a:r>
                <a:rPr lang="en-US" altLang="zh-CN" sz="1400" dirty="0">
                  <a:latin typeface="+mn-lt"/>
                  <a:ea typeface="+mn-ea"/>
                </a:rPr>
                <a:t>FusionAccess</a:t>
              </a:r>
              <a:endParaRPr lang="zh-CN" altLang="en-US" sz="1400" dirty="0">
                <a:latin typeface="+mn-lt"/>
                <a:ea typeface="+mn-ea"/>
              </a:endParaRPr>
            </a:p>
          </p:txBody>
        </p:sp>
        <p:sp>
          <p:nvSpPr>
            <p:cNvPr id="113" name="TextBox 96"/>
            <p:cNvSpPr txBox="1">
              <a:spLocks noChangeArrowheads="1"/>
            </p:cNvSpPr>
            <p:nvPr/>
          </p:nvSpPr>
          <p:spPr bwMode="auto">
            <a:xfrm>
              <a:off x="7220884" y="3128339"/>
              <a:ext cx="607185" cy="269480"/>
            </a:xfrm>
            <a:prstGeom prst="rect">
              <a:avLst/>
            </a:prstGeom>
            <a:noFill/>
            <a:ln w="9525">
              <a:noFill/>
              <a:miter lim="800000"/>
              <a:headEnd/>
              <a:tailEnd/>
            </a:ln>
          </p:spPr>
          <p:txBody>
            <a:bodyPr wrap="square" lIns="91416" tIns="45709" rIns="91416" bIns="45709">
              <a:spAutoFit/>
            </a:bodyPr>
            <a:lstStyle/>
            <a:p>
              <a:pPr algn="ctr" fontAlgn="t">
                <a:defRPr/>
              </a:pPr>
              <a:r>
                <a:rPr lang="en-US" altLang="zh-CN" sz="1400" dirty="0">
                  <a:latin typeface="+mn-lt"/>
                  <a:ea typeface="+mn-ea"/>
                </a:rPr>
                <a:t>VRM</a:t>
              </a:r>
              <a:endParaRPr lang="zh-CN" altLang="en-US" sz="1400" dirty="0">
                <a:latin typeface="+mn-lt"/>
                <a:ea typeface="+mn-ea"/>
              </a:endParaRPr>
            </a:p>
          </p:txBody>
        </p:sp>
        <p:sp>
          <p:nvSpPr>
            <p:cNvPr id="118" name="TextBox 96"/>
            <p:cNvSpPr txBox="1">
              <a:spLocks noChangeArrowheads="1"/>
            </p:cNvSpPr>
            <p:nvPr/>
          </p:nvSpPr>
          <p:spPr bwMode="auto">
            <a:xfrm>
              <a:off x="5990828" y="3122377"/>
              <a:ext cx="1326277" cy="269482"/>
            </a:xfrm>
            <a:prstGeom prst="rect">
              <a:avLst/>
            </a:prstGeom>
            <a:noFill/>
            <a:ln w="9525">
              <a:noFill/>
              <a:miter lim="800000"/>
              <a:headEnd/>
              <a:tailEnd/>
            </a:ln>
          </p:spPr>
          <p:txBody>
            <a:bodyPr lIns="91416" tIns="45709" rIns="91416" bIns="45709">
              <a:spAutoFit/>
            </a:bodyPr>
            <a:lstStyle/>
            <a:p>
              <a:pPr algn="ctr" fontAlgn="t">
                <a:defRPr/>
              </a:pPr>
              <a:r>
                <a:rPr lang="en-US" altLang="zh-CN" sz="1400" dirty="0">
                  <a:latin typeface="+mn-lt"/>
                  <a:ea typeface="+mn-ea"/>
                </a:rPr>
                <a:t>FusionAccess</a:t>
              </a:r>
              <a:endParaRPr lang="zh-CN" altLang="en-US" sz="1400" dirty="0">
                <a:latin typeface="+mn-lt"/>
                <a:ea typeface="+mn-ea"/>
              </a:endParaRPr>
            </a:p>
          </p:txBody>
        </p:sp>
        <p:sp>
          <p:nvSpPr>
            <p:cNvPr id="120" name="TextBox 96"/>
            <p:cNvSpPr txBox="1">
              <a:spLocks noChangeArrowheads="1"/>
            </p:cNvSpPr>
            <p:nvPr/>
          </p:nvSpPr>
          <p:spPr bwMode="auto">
            <a:xfrm>
              <a:off x="3709900" y="2455124"/>
              <a:ext cx="872700" cy="269481"/>
            </a:xfrm>
            <a:prstGeom prst="rect">
              <a:avLst/>
            </a:prstGeom>
            <a:noFill/>
            <a:ln w="9525">
              <a:noFill/>
              <a:miter lim="800000"/>
              <a:headEnd/>
              <a:tailEnd/>
            </a:ln>
          </p:spPr>
          <p:txBody>
            <a:bodyPr wrap="square" lIns="91416" tIns="45709" rIns="91416" bIns="45709">
              <a:spAutoFit/>
            </a:bodyPr>
            <a:lstStyle/>
            <a:p>
              <a:pPr algn="ctr" fontAlgn="t">
                <a:defRPr/>
              </a:pPr>
              <a:r>
                <a:rPr lang="zh-CN" altLang="en-US" sz="1400" dirty="0">
                  <a:latin typeface="+mn-lt"/>
                  <a:ea typeface="+mn-ea"/>
                </a:rPr>
                <a:t>物理集群</a:t>
              </a:r>
            </a:p>
          </p:txBody>
        </p:sp>
        <p:sp>
          <p:nvSpPr>
            <p:cNvPr id="121" name="TextBox 96"/>
            <p:cNvSpPr txBox="1">
              <a:spLocks noChangeArrowheads="1"/>
            </p:cNvSpPr>
            <p:nvPr/>
          </p:nvSpPr>
          <p:spPr bwMode="auto">
            <a:xfrm>
              <a:off x="7127191" y="2458594"/>
              <a:ext cx="874503" cy="269481"/>
            </a:xfrm>
            <a:prstGeom prst="rect">
              <a:avLst/>
            </a:prstGeom>
            <a:noFill/>
            <a:ln w="9525">
              <a:noFill/>
              <a:miter lim="800000"/>
              <a:headEnd/>
              <a:tailEnd/>
            </a:ln>
          </p:spPr>
          <p:txBody>
            <a:bodyPr wrap="square" lIns="91416" tIns="45709" rIns="91416" bIns="45709">
              <a:spAutoFit/>
            </a:bodyPr>
            <a:lstStyle/>
            <a:p>
              <a:pPr algn="ctr" fontAlgn="t">
                <a:defRPr/>
              </a:pPr>
              <a:r>
                <a:rPr lang="zh-CN" altLang="en-US" sz="1400" dirty="0">
                  <a:latin typeface="+mn-lt"/>
                  <a:ea typeface="+mn-ea"/>
                </a:rPr>
                <a:t>物理集群</a:t>
              </a:r>
            </a:p>
          </p:txBody>
        </p:sp>
        <p:sp>
          <p:nvSpPr>
            <p:cNvPr id="122" name="TextBox 96"/>
            <p:cNvSpPr txBox="1">
              <a:spLocks noChangeArrowheads="1"/>
            </p:cNvSpPr>
            <p:nvPr/>
          </p:nvSpPr>
          <p:spPr bwMode="auto">
            <a:xfrm>
              <a:off x="4963334" y="3329749"/>
              <a:ext cx="1063581" cy="269481"/>
            </a:xfrm>
            <a:prstGeom prst="rect">
              <a:avLst/>
            </a:prstGeom>
            <a:noFill/>
            <a:ln w="9525">
              <a:noFill/>
              <a:miter lim="800000"/>
              <a:headEnd/>
              <a:tailEnd/>
            </a:ln>
          </p:spPr>
          <p:txBody>
            <a:bodyPr wrap="square" lIns="91416" tIns="45709" rIns="91416" bIns="45709">
              <a:spAutoFit/>
            </a:bodyPr>
            <a:lstStyle/>
            <a:p>
              <a:pPr algn="ctr" fontAlgn="t">
                <a:defRPr/>
              </a:pPr>
              <a:r>
                <a:rPr lang="zh-CN" altLang="en-US" sz="1400" dirty="0">
                  <a:latin typeface="+mn-lt"/>
                  <a:ea typeface="+mn-ea"/>
                </a:rPr>
                <a:t>计算资源池</a:t>
              </a:r>
            </a:p>
          </p:txBody>
        </p:sp>
        <p:sp>
          <p:nvSpPr>
            <p:cNvPr id="123" name="TextBox 96"/>
            <p:cNvSpPr txBox="1">
              <a:spLocks noChangeArrowheads="1"/>
            </p:cNvSpPr>
            <p:nvPr/>
          </p:nvSpPr>
          <p:spPr bwMode="auto">
            <a:xfrm>
              <a:off x="6098923" y="3329749"/>
              <a:ext cx="1063581" cy="269481"/>
            </a:xfrm>
            <a:prstGeom prst="rect">
              <a:avLst/>
            </a:prstGeom>
            <a:noFill/>
            <a:ln w="9525">
              <a:noFill/>
              <a:miter lim="800000"/>
              <a:headEnd/>
              <a:tailEnd/>
            </a:ln>
          </p:spPr>
          <p:txBody>
            <a:bodyPr wrap="square" lIns="91416" tIns="45709" rIns="91416" bIns="45709">
              <a:spAutoFit/>
            </a:bodyPr>
            <a:lstStyle/>
            <a:p>
              <a:pPr algn="ctr" fontAlgn="t">
                <a:defRPr/>
              </a:pPr>
              <a:r>
                <a:rPr lang="zh-CN" altLang="en-US" sz="1400" dirty="0">
                  <a:latin typeface="+mn-lt"/>
                  <a:ea typeface="+mn-ea"/>
                </a:rPr>
                <a:t>计算资源池</a:t>
              </a:r>
            </a:p>
          </p:txBody>
        </p:sp>
        <p:sp>
          <p:nvSpPr>
            <p:cNvPr id="124" name="TextBox 96"/>
            <p:cNvSpPr txBox="1">
              <a:spLocks noChangeArrowheads="1"/>
            </p:cNvSpPr>
            <p:nvPr/>
          </p:nvSpPr>
          <p:spPr bwMode="auto">
            <a:xfrm>
              <a:off x="6979558" y="3329749"/>
              <a:ext cx="1063581" cy="269481"/>
            </a:xfrm>
            <a:prstGeom prst="rect">
              <a:avLst/>
            </a:prstGeom>
            <a:noFill/>
            <a:ln w="9525">
              <a:noFill/>
              <a:miter lim="800000"/>
              <a:headEnd/>
              <a:tailEnd/>
            </a:ln>
          </p:spPr>
          <p:txBody>
            <a:bodyPr wrap="square" lIns="91416" tIns="45709" rIns="91416" bIns="45709">
              <a:spAutoFit/>
            </a:bodyPr>
            <a:lstStyle/>
            <a:p>
              <a:pPr algn="ctr" fontAlgn="t">
                <a:defRPr/>
              </a:pPr>
              <a:r>
                <a:rPr lang="zh-CN" altLang="en-US" sz="1400" dirty="0">
                  <a:latin typeface="+mn-lt"/>
                  <a:ea typeface="+mn-ea"/>
                </a:rPr>
                <a:t>计算资源池</a:t>
              </a:r>
            </a:p>
          </p:txBody>
        </p:sp>
      </p:grpSp>
      <p:grpSp>
        <p:nvGrpSpPr>
          <p:cNvPr id="126" name="组合 18396"/>
          <p:cNvGrpSpPr/>
          <p:nvPr/>
        </p:nvGrpSpPr>
        <p:grpSpPr>
          <a:xfrm>
            <a:off x="5778576" y="1523683"/>
            <a:ext cx="274360" cy="392069"/>
            <a:chOff x="1463676" y="588963"/>
            <a:chExt cx="274638" cy="638175"/>
          </a:xfrm>
          <a:solidFill>
            <a:srgbClr val="3C3C3B"/>
          </a:solidFill>
        </p:grpSpPr>
        <p:sp>
          <p:nvSpPr>
            <p:cNvPr id="127" name="Freeform 356"/>
            <p:cNvSpPr>
              <a:spLocks noEditPoints="1"/>
            </p:cNvSpPr>
            <p:nvPr/>
          </p:nvSpPr>
          <p:spPr bwMode="auto">
            <a:xfrm>
              <a:off x="1463676" y="595313"/>
              <a:ext cx="84138" cy="620713"/>
            </a:xfrm>
            <a:custGeom>
              <a:avLst/>
              <a:gdLst>
                <a:gd name="T0" fmla="*/ 24 w 99"/>
                <a:gd name="T1" fmla="*/ 645 h 729"/>
                <a:gd name="T2" fmla="*/ 24 w 99"/>
                <a:gd name="T3" fmla="*/ 645 h 729"/>
                <a:gd name="T4" fmla="*/ 74 w 99"/>
                <a:gd name="T5" fmla="*/ 689 h 729"/>
                <a:gd name="T6" fmla="*/ 74 w 99"/>
                <a:gd name="T7" fmla="*/ 46 h 729"/>
                <a:gd name="T8" fmla="*/ 24 w 99"/>
                <a:gd name="T9" fmla="*/ 102 h 729"/>
                <a:gd name="T10" fmla="*/ 24 w 99"/>
                <a:gd name="T11" fmla="*/ 645 h 729"/>
                <a:gd name="T12" fmla="*/ 86 w 99"/>
                <a:gd name="T13" fmla="*/ 729 h 729"/>
                <a:gd name="T14" fmla="*/ 86 w 99"/>
                <a:gd name="T15" fmla="*/ 729 h 729"/>
                <a:gd name="T16" fmla="*/ 78 w 99"/>
                <a:gd name="T17" fmla="*/ 726 h 729"/>
                <a:gd name="T18" fmla="*/ 4 w 99"/>
                <a:gd name="T19" fmla="*/ 659 h 729"/>
                <a:gd name="T20" fmla="*/ 0 w 99"/>
                <a:gd name="T21" fmla="*/ 650 h 729"/>
                <a:gd name="T22" fmla="*/ 0 w 99"/>
                <a:gd name="T23" fmla="*/ 97 h 729"/>
                <a:gd name="T24" fmla="*/ 3 w 99"/>
                <a:gd name="T25" fmla="*/ 89 h 729"/>
                <a:gd name="T26" fmla="*/ 77 w 99"/>
                <a:gd name="T27" fmla="*/ 5 h 729"/>
                <a:gd name="T28" fmla="*/ 91 w 99"/>
                <a:gd name="T29" fmla="*/ 2 h 729"/>
                <a:gd name="T30" fmla="*/ 99 w 99"/>
                <a:gd name="T31" fmla="*/ 13 h 729"/>
                <a:gd name="T32" fmla="*/ 99 w 99"/>
                <a:gd name="T33" fmla="*/ 717 h 729"/>
                <a:gd name="T34" fmla="*/ 91 w 99"/>
                <a:gd name="T35" fmla="*/ 728 h 729"/>
                <a:gd name="T36" fmla="*/ 86 w 99"/>
                <a:gd name="T37" fmla="*/ 729 h 7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9" h="729">
                  <a:moveTo>
                    <a:pt x="24" y="645"/>
                  </a:moveTo>
                  <a:lnTo>
                    <a:pt x="24" y="645"/>
                  </a:lnTo>
                  <a:lnTo>
                    <a:pt x="74" y="689"/>
                  </a:lnTo>
                  <a:lnTo>
                    <a:pt x="74" y="46"/>
                  </a:lnTo>
                  <a:lnTo>
                    <a:pt x="24" y="102"/>
                  </a:lnTo>
                  <a:lnTo>
                    <a:pt x="24" y="645"/>
                  </a:lnTo>
                  <a:close/>
                  <a:moveTo>
                    <a:pt x="86" y="729"/>
                  </a:moveTo>
                  <a:lnTo>
                    <a:pt x="86" y="729"/>
                  </a:lnTo>
                  <a:cubicBezTo>
                    <a:pt x="83" y="729"/>
                    <a:pt x="80" y="728"/>
                    <a:pt x="78" y="726"/>
                  </a:cubicBezTo>
                  <a:lnTo>
                    <a:pt x="4" y="659"/>
                  </a:lnTo>
                  <a:cubicBezTo>
                    <a:pt x="1" y="657"/>
                    <a:pt x="0" y="654"/>
                    <a:pt x="0" y="650"/>
                  </a:cubicBezTo>
                  <a:lnTo>
                    <a:pt x="0" y="97"/>
                  </a:lnTo>
                  <a:cubicBezTo>
                    <a:pt x="0" y="94"/>
                    <a:pt x="1" y="91"/>
                    <a:pt x="3" y="89"/>
                  </a:cubicBezTo>
                  <a:lnTo>
                    <a:pt x="77" y="5"/>
                  </a:lnTo>
                  <a:cubicBezTo>
                    <a:pt x="81" y="1"/>
                    <a:pt x="86" y="0"/>
                    <a:pt x="91" y="2"/>
                  </a:cubicBezTo>
                  <a:cubicBezTo>
                    <a:pt x="96" y="3"/>
                    <a:pt x="99" y="8"/>
                    <a:pt x="99" y="13"/>
                  </a:cubicBezTo>
                  <a:lnTo>
                    <a:pt x="99" y="717"/>
                  </a:lnTo>
                  <a:cubicBezTo>
                    <a:pt x="99" y="722"/>
                    <a:pt x="96" y="726"/>
                    <a:pt x="91" y="728"/>
                  </a:cubicBezTo>
                  <a:cubicBezTo>
                    <a:pt x="90" y="729"/>
                    <a:pt x="88" y="729"/>
                    <a:pt x="86" y="729"/>
                  </a:cubicBezTo>
                  <a:close/>
                </a:path>
              </a:pathLst>
            </a:custGeom>
            <a:grpFill/>
            <a:ln w="0">
              <a:noFill/>
              <a:prstDash val="solid"/>
              <a:round/>
              <a:headEnd/>
              <a:tailEnd/>
            </a:ln>
          </p:spPr>
          <p:txBody>
            <a:bodyPr/>
            <a:lstStyle/>
            <a:p>
              <a:pPr defTabSz="543689">
                <a:defRPr/>
              </a:pPr>
              <a:endParaRPr lang="zh-CN" altLang="en-US" sz="3201"/>
            </a:p>
          </p:txBody>
        </p:sp>
        <p:sp>
          <p:nvSpPr>
            <p:cNvPr id="128" name="Freeform 357"/>
            <p:cNvSpPr>
              <a:spLocks/>
            </p:cNvSpPr>
            <p:nvPr/>
          </p:nvSpPr>
          <p:spPr bwMode="auto">
            <a:xfrm>
              <a:off x="1525588" y="595313"/>
              <a:ext cx="71438" cy="620713"/>
            </a:xfrm>
            <a:custGeom>
              <a:avLst/>
              <a:gdLst>
                <a:gd name="T0" fmla="*/ 81 w 84"/>
                <a:gd name="T1" fmla="*/ 728 h 728"/>
                <a:gd name="T2" fmla="*/ 81 w 84"/>
                <a:gd name="T3" fmla="*/ 728 h 728"/>
                <a:gd name="T4" fmla="*/ 12 w 84"/>
                <a:gd name="T5" fmla="*/ 728 h 728"/>
                <a:gd name="T6" fmla="*/ 0 w 84"/>
                <a:gd name="T7" fmla="*/ 716 h 728"/>
                <a:gd name="T8" fmla="*/ 0 w 84"/>
                <a:gd name="T9" fmla="*/ 12 h 728"/>
                <a:gd name="T10" fmla="*/ 12 w 84"/>
                <a:gd name="T11" fmla="*/ 0 h 728"/>
                <a:gd name="T12" fmla="*/ 84 w 84"/>
                <a:gd name="T13" fmla="*/ 0 h 728"/>
                <a:gd name="T14" fmla="*/ 84 w 84"/>
                <a:gd name="T15" fmla="*/ 24 h 728"/>
                <a:gd name="T16" fmla="*/ 25 w 84"/>
                <a:gd name="T17" fmla="*/ 24 h 728"/>
                <a:gd name="T18" fmla="*/ 25 w 84"/>
                <a:gd name="T19" fmla="*/ 703 h 728"/>
                <a:gd name="T20" fmla="*/ 81 w 84"/>
                <a:gd name="T21" fmla="*/ 703 h 728"/>
                <a:gd name="T22" fmla="*/ 81 w 84"/>
                <a:gd name="T23" fmla="*/ 728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4" h="728">
                  <a:moveTo>
                    <a:pt x="81" y="728"/>
                  </a:moveTo>
                  <a:lnTo>
                    <a:pt x="81" y="728"/>
                  </a:lnTo>
                  <a:lnTo>
                    <a:pt x="12" y="728"/>
                  </a:lnTo>
                  <a:cubicBezTo>
                    <a:pt x="6" y="728"/>
                    <a:pt x="0" y="723"/>
                    <a:pt x="0" y="716"/>
                  </a:cubicBezTo>
                  <a:lnTo>
                    <a:pt x="0" y="12"/>
                  </a:lnTo>
                  <a:cubicBezTo>
                    <a:pt x="0" y="5"/>
                    <a:pt x="6" y="0"/>
                    <a:pt x="12" y="0"/>
                  </a:cubicBezTo>
                  <a:lnTo>
                    <a:pt x="84" y="0"/>
                  </a:lnTo>
                  <a:lnTo>
                    <a:pt x="84" y="24"/>
                  </a:lnTo>
                  <a:lnTo>
                    <a:pt x="25" y="24"/>
                  </a:lnTo>
                  <a:lnTo>
                    <a:pt x="25" y="703"/>
                  </a:lnTo>
                  <a:lnTo>
                    <a:pt x="81" y="703"/>
                  </a:lnTo>
                  <a:lnTo>
                    <a:pt x="81" y="728"/>
                  </a:lnTo>
                  <a:close/>
                </a:path>
              </a:pathLst>
            </a:custGeom>
            <a:grpFill/>
            <a:ln w="0">
              <a:noFill/>
              <a:prstDash val="solid"/>
              <a:round/>
              <a:headEnd/>
              <a:tailEnd/>
            </a:ln>
          </p:spPr>
          <p:txBody>
            <a:bodyPr/>
            <a:lstStyle/>
            <a:p>
              <a:pPr defTabSz="543689">
                <a:defRPr/>
              </a:pPr>
              <a:endParaRPr lang="zh-CN" altLang="en-US" sz="3201"/>
            </a:p>
          </p:txBody>
        </p:sp>
        <p:sp>
          <p:nvSpPr>
            <p:cNvPr id="129" name="Freeform 358"/>
            <p:cNvSpPr>
              <a:spLocks/>
            </p:cNvSpPr>
            <p:nvPr/>
          </p:nvSpPr>
          <p:spPr bwMode="auto">
            <a:xfrm>
              <a:off x="1670051" y="595313"/>
              <a:ext cx="68263" cy="620713"/>
            </a:xfrm>
            <a:custGeom>
              <a:avLst/>
              <a:gdLst>
                <a:gd name="T0" fmla="*/ 68 w 81"/>
                <a:gd name="T1" fmla="*/ 728 h 728"/>
                <a:gd name="T2" fmla="*/ 68 w 81"/>
                <a:gd name="T3" fmla="*/ 728 h 728"/>
                <a:gd name="T4" fmla="*/ 5 w 81"/>
                <a:gd name="T5" fmla="*/ 728 h 728"/>
                <a:gd name="T6" fmla="*/ 5 w 81"/>
                <a:gd name="T7" fmla="*/ 703 h 728"/>
                <a:gd name="T8" fmla="*/ 56 w 81"/>
                <a:gd name="T9" fmla="*/ 703 h 728"/>
                <a:gd name="T10" fmla="*/ 56 w 81"/>
                <a:gd name="T11" fmla="*/ 24 h 728"/>
                <a:gd name="T12" fmla="*/ 0 w 81"/>
                <a:gd name="T13" fmla="*/ 24 h 728"/>
                <a:gd name="T14" fmla="*/ 0 w 81"/>
                <a:gd name="T15" fmla="*/ 0 h 728"/>
                <a:gd name="T16" fmla="*/ 68 w 81"/>
                <a:gd name="T17" fmla="*/ 0 h 728"/>
                <a:gd name="T18" fmla="*/ 81 w 81"/>
                <a:gd name="T19" fmla="*/ 12 h 728"/>
                <a:gd name="T20" fmla="*/ 81 w 81"/>
                <a:gd name="T21" fmla="*/ 716 h 728"/>
                <a:gd name="T22" fmla="*/ 68 w 81"/>
                <a:gd name="T23" fmla="*/ 728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1" h="728">
                  <a:moveTo>
                    <a:pt x="68" y="728"/>
                  </a:moveTo>
                  <a:lnTo>
                    <a:pt x="68" y="728"/>
                  </a:lnTo>
                  <a:lnTo>
                    <a:pt x="5" y="728"/>
                  </a:lnTo>
                  <a:lnTo>
                    <a:pt x="5" y="703"/>
                  </a:lnTo>
                  <a:lnTo>
                    <a:pt x="56" y="703"/>
                  </a:lnTo>
                  <a:lnTo>
                    <a:pt x="56" y="24"/>
                  </a:lnTo>
                  <a:lnTo>
                    <a:pt x="0" y="24"/>
                  </a:lnTo>
                  <a:lnTo>
                    <a:pt x="0" y="0"/>
                  </a:lnTo>
                  <a:lnTo>
                    <a:pt x="68" y="0"/>
                  </a:lnTo>
                  <a:cubicBezTo>
                    <a:pt x="75" y="0"/>
                    <a:pt x="81" y="5"/>
                    <a:pt x="81" y="12"/>
                  </a:cubicBezTo>
                  <a:lnTo>
                    <a:pt x="81" y="716"/>
                  </a:lnTo>
                  <a:cubicBezTo>
                    <a:pt x="81" y="723"/>
                    <a:pt x="75" y="728"/>
                    <a:pt x="68" y="728"/>
                  </a:cubicBezTo>
                  <a:close/>
                </a:path>
              </a:pathLst>
            </a:custGeom>
            <a:grpFill/>
            <a:ln w="0">
              <a:noFill/>
              <a:prstDash val="solid"/>
              <a:round/>
              <a:headEnd/>
              <a:tailEnd/>
            </a:ln>
          </p:spPr>
          <p:txBody>
            <a:bodyPr/>
            <a:lstStyle/>
            <a:p>
              <a:pPr defTabSz="543689">
                <a:defRPr/>
              </a:pPr>
              <a:endParaRPr lang="zh-CN" altLang="en-US" sz="3201"/>
            </a:p>
          </p:txBody>
        </p:sp>
        <p:sp>
          <p:nvSpPr>
            <p:cNvPr id="130" name="Freeform 359"/>
            <p:cNvSpPr>
              <a:spLocks/>
            </p:cNvSpPr>
            <p:nvPr/>
          </p:nvSpPr>
          <p:spPr bwMode="auto">
            <a:xfrm>
              <a:off x="1525588" y="1204913"/>
              <a:ext cx="22225" cy="20638"/>
            </a:xfrm>
            <a:custGeom>
              <a:avLst/>
              <a:gdLst>
                <a:gd name="T0" fmla="*/ 25 w 25"/>
                <a:gd name="T1" fmla="*/ 24 h 24"/>
                <a:gd name="T2" fmla="*/ 25 w 25"/>
                <a:gd name="T3" fmla="*/ 24 h 24"/>
                <a:gd name="T4" fmla="*/ 0 w 25"/>
                <a:gd name="T5" fmla="*/ 24 h 24"/>
                <a:gd name="T6" fmla="*/ 0 w 25"/>
                <a:gd name="T7" fmla="*/ 0 h 24"/>
                <a:gd name="T8" fmla="*/ 25 w 25"/>
                <a:gd name="T9" fmla="*/ 0 h 24"/>
                <a:gd name="T10" fmla="*/ 25 w 25"/>
                <a:gd name="T11" fmla="*/ 24 h 24"/>
              </a:gdLst>
              <a:ahLst/>
              <a:cxnLst>
                <a:cxn ang="0">
                  <a:pos x="T0" y="T1"/>
                </a:cxn>
                <a:cxn ang="0">
                  <a:pos x="T2" y="T3"/>
                </a:cxn>
                <a:cxn ang="0">
                  <a:pos x="T4" y="T5"/>
                </a:cxn>
                <a:cxn ang="0">
                  <a:pos x="T6" y="T7"/>
                </a:cxn>
                <a:cxn ang="0">
                  <a:pos x="T8" y="T9"/>
                </a:cxn>
                <a:cxn ang="0">
                  <a:pos x="T10" y="T11"/>
                </a:cxn>
              </a:cxnLst>
              <a:rect l="0" t="0" r="r" b="b"/>
              <a:pathLst>
                <a:path w="25" h="24">
                  <a:moveTo>
                    <a:pt x="25" y="24"/>
                  </a:moveTo>
                  <a:lnTo>
                    <a:pt x="25" y="24"/>
                  </a:lnTo>
                  <a:lnTo>
                    <a:pt x="0" y="24"/>
                  </a:lnTo>
                  <a:lnTo>
                    <a:pt x="0" y="0"/>
                  </a:lnTo>
                  <a:lnTo>
                    <a:pt x="25" y="0"/>
                  </a:lnTo>
                  <a:lnTo>
                    <a:pt x="25" y="24"/>
                  </a:lnTo>
                  <a:close/>
                </a:path>
              </a:pathLst>
            </a:custGeom>
            <a:grpFill/>
            <a:ln w="0">
              <a:noFill/>
              <a:prstDash val="solid"/>
              <a:round/>
              <a:headEnd/>
              <a:tailEnd/>
            </a:ln>
          </p:spPr>
          <p:txBody>
            <a:bodyPr/>
            <a:lstStyle/>
            <a:p>
              <a:pPr defTabSz="543689">
                <a:defRPr/>
              </a:pPr>
              <a:endParaRPr lang="zh-CN" altLang="en-US" sz="3201"/>
            </a:p>
          </p:txBody>
        </p:sp>
        <p:sp>
          <p:nvSpPr>
            <p:cNvPr id="131" name="Freeform 360"/>
            <p:cNvSpPr>
              <a:spLocks/>
            </p:cNvSpPr>
            <p:nvPr/>
          </p:nvSpPr>
          <p:spPr bwMode="auto">
            <a:xfrm>
              <a:off x="1717676" y="1204913"/>
              <a:ext cx="20638" cy="20638"/>
            </a:xfrm>
            <a:custGeom>
              <a:avLst/>
              <a:gdLst>
                <a:gd name="T0" fmla="*/ 25 w 25"/>
                <a:gd name="T1" fmla="*/ 24 h 24"/>
                <a:gd name="T2" fmla="*/ 25 w 25"/>
                <a:gd name="T3" fmla="*/ 24 h 24"/>
                <a:gd name="T4" fmla="*/ 0 w 25"/>
                <a:gd name="T5" fmla="*/ 24 h 24"/>
                <a:gd name="T6" fmla="*/ 0 w 25"/>
                <a:gd name="T7" fmla="*/ 0 h 24"/>
                <a:gd name="T8" fmla="*/ 25 w 25"/>
                <a:gd name="T9" fmla="*/ 0 h 24"/>
                <a:gd name="T10" fmla="*/ 25 w 25"/>
                <a:gd name="T11" fmla="*/ 24 h 24"/>
              </a:gdLst>
              <a:ahLst/>
              <a:cxnLst>
                <a:cxn ang="0">
                  <a:pos x="T0" y="T1"/>
                </a:cxn>
                <a:cxn ang="0">
                  <a:pos x="T2" y="T3"/>
                </a:cxn>
                <a:cxn ang="0">
                  <a:pos x="T4" y="T5"/>
                </a:cxn>
                <a:cxn ang="0">
                  <a:pos x="T6" y="T7"/>
                </a:cxn>
                <a:cxn ang="0">
                  <a:pos x="T8" y="T9"/>
                </a:cxn>
                <a:cxn ang="0">
                  <a:pos x="T10" y="T11"/>
                </a:cxn>
              </a:cxnLst>
              <a:rect l="0" t="0" r="r" b="b"/>
              <a:pathLst>
                <a:path w="25" h="24">
                  <a:moveTo>
                    <a:pt x="25" y="24"/>
                  </a:moveTo>
                  <a:lnTo>
                    <a:pt x="25" y="24"/>
                  </a:lnTo>
                  <a:lnTo>
                    <a:pt x="0" y="24"/>
                  </a:lnTo>
                  <a:lnTo>
                    <a:pt x="0" y="0"/>
                  </a:lnTo>
                  <a:lnTo>
                    <a:pt x="25" y="0"/>
                  </a:lnTo>
                  <a:lnTo>
                    <a:pt x="25" y="24"/>
                  </a:lnTo>
                  <a:close/>
                </a:path>
              </a:pathLst>
            </a:custGeom>
            <a:grpFill/>
            <a:ln w="0">
              <a:noFill/>
              <a:prstDash val="solid"/>
              <a:round/>
              <a:headEnd/>
              <a:tailEnd/>
            </a:ln>
          </p:spPr>
          <p:txBody>
            <a:bodyPr/>
            <a:lstStyle/>
            <a:p>
              <a:pPr defTabSz="543689">
                <a:defRPr/>
              </a:pPr>
              <a:endParaRPr lang="zh-CN" altLang="en-US" sz="3201"/>
            </a:p>
          </p:txBody>
        </p:sp>
        <p:sp>
          <p:nvSpPr>
            <p:cNvPr id="132" name="Freeform 361"/>
            <p:cNvSpPr>
              <a:spLocks/>
            </p:cNvSpPr>
            <p:nvPr/>
          </p:nvSpPr>
          <p:spPr bwMode="auto">
            <a:xfrm>
              <a:off x="1560513" y="606426"/>
              <a:ext cx="12700" cy="598488"/>
            </a:xfrm>
            <a:custGeom>
              <a:avLst/>
              <a:gdLst>
                <a:gd name="T0" fmla="*/ 15 w 15"/>
                <a:gd name="T1" fmla="*/ 704 h 704"/>
                <a:gd name="T2" fmla="*/ 15 w 15"/>
                <a:gd name="T3" fmla="*/ 704 h 704"/>
                <a:gd name="T4" fmla="*/ 0 w 15"/>
                <a:gd name="T5" fmla="*/ 704 h 704"/>
                <a:gd name="T6" fmla="*/ 0 w 15"/>
                <a:gd name="T7" fmla="*/ 0 h 704"/>
                <a:gd name="T8" fmla="*/ 15 w 15"/>
                <a:gd name="T9" fmla="*/ 0 h 704"/>
                <a:gd name="T10" fmla="*/ 15 w 15"/>
                <a:gd name="T11" fmla="*/ 704 h 704"/>
              </a:gdLst>
              <a:ahLst/>
              <a:cxnLst>
                <a:cxn ang="0">
                  <a:pos x="T0" y="T1"/>
                </a:cxn>
                <a:cxn ang="0">
                  <a:pos x="T2" y="T3"/>
                </a:cxn>
                <a:cxn ang="0">
                  <a:pos x="T4" y="T5"/>
                </a:cxn>
                <a:cxn ang="0">
                  <a:pos x="T6" y="T7"/>
                </a:cxn>
                <a:cxn ang="0">
                  <a:pos x="T8" y="T9"/>
                </a:cxn>
                <a:cxn ang="0">
                  <a:pos x="T10" y="T11"/>
                </a:cxn>
              </a:cxnLst>
              <a:rect l="0" t="0" r="r" b="b"/>
              <a:pathLst>
                <a:path w="15" h="704">
                  <a:moveTo>
                    <a:pt x="15" y="704"/>
                  </a:moveTo>
                  <a:lnTo>
                    <a:pt x="15" y="704"/>
                  </a:lnTo>
                  <a:lnTo>
                    <a:pt x="0" y="704"/>
                  </a:lnTo>
                  <a:lnTo>
                    <a:pt x="0" y="0"/>
                  </a:lnTo>
                  <a:lnTo>
                    <a:pt x="15" y="0"/>
                  </a:lnTo>
                  <a:lnTo>
                    <a:pt x="15" y="704"/>
                  </a:lnTo>
                  <a:close/>
                </a:path>
              </a:pathLst>
            </a:custGeom>
            <a:grpFill/>
            <a:ln w="0">
              <a:noFill/>
              <a:prstDash val="solid"/>
              <a:round/>
              <a:headEnd/>
              <a:tailEnd/>
            </a:ln>
          </p:spPr>
          <p:txBody>
            <a:bodyPr/>
            <a:lstStyle/>
            <a:p>
              <a:pPr defTabSz="543689">
                <a:defRPr/>
              </a:pPr>
              <a:endParaRPr lang="zh-CN" altLang="en-US" sz="3201"/>
            </a:p>
          </p:txBody>
        </p:sp>
        <p:sp>
          <p:nvSpPr>
            <p:cNvPr id="133" name="Freeform 362"/>
            <p:cNvSpPr>
              <a:spLocks/>
            </p:cNvSpPr>
            <p:nvPr/>
          </p:nvSpPr>
          <p:spPr bwMode="auto">
            <a:xfrm>
              <a:off x="1692276" y="606426"/>
              <a:ext cx="12700" cy="598488"/>
            </a:xfrm>
            <a:custGeom>
              <a:avLst/>
              <a:gdLst>
                <a:gd name="T0" fmla="*/ 15 w 15"/>
                <a:gd name="T1" fmla="*/ 704 h 704"/>
                <a:gd name="T2" fmla="*/ 15 w 15"/>
                <a:gd name="T3" fmla="*/ 704 h 704"/>
                <a:gd name="T4" fmla="*/ 0 w 15"/>
                <a:gd name="T5" fmla="*/ 704 h 704"/>
                <a:gd name="T6" fmla="*/ 0 w 15"/>
                <a:gd name="T7" fmla="*/ 0 h 704"/>
                <a:gd name="T8" fmla="*/ 15 w 15"/>
                <a:gd name="T9" fmla="*/ 0 h 704"/>
                <a:gd name="T10" fmla="*/ 15 w 15"/>
                <a:gd name="T11" fmla="*/ 704 h 704"/>
              </a:gdLst>
              <a:ahLst/>
              <a:cxnLst>
                <a:cxn ang="0">
                  <a:pos x="T0" y="T1"/>
                </a:cxn>
                <a:cxn ang="0">
                  <a:pos x="T2" y="T3"/>
                </a:cxn>
                <a:cxn ang="0">
                  <a:pos x="T4" y="T5"/>
                </a:cxn>
                <a:cxn ang="0">
                  <a:pos x="T6" y="T7"/>
                </a:cxn>
                <a:cxn ang="0">
                  <a:pos x="T8" y="T9"/>
                </a:cxn>
                <a:cxn ang="0">
                  <a:pos x="T10" y="T11"/>
                </a:cxn>
              </a:cxnLst>
              <a:rect l="0" t="0" r="r" b="b"/>
              <a:pathLst>
                <a:path w="15" h="704">
                  <a:moveTo>
                    <a:pt x="15" y="704"/>
                  </a:moveTo>
                  <a:lnTo>
                    <a:pt x="15" y="704"/>
                  </a:lnTo>
                  <a:lnTo>
                    <a:pt x="0" y="704"/>
                  </a:lnTo>
                  <a:lnTo>
                    <a:pt x="0" y="0"/>
                  </a:lnTo>
                  <a:lnTo>
                    <a:pt x="15" y="0"/>
                  </a:lnTo>
                  <a:lnTo>
                    <a:pt x="15" y="704"/>
                  </a:lnTo>
                  <a:close/>
                </a:path>
              </a:pathLst>
            </a:custGeom>
            <a:grpFill/>
            <a:ln w="0">
              <a:noFill/>
              <a:prstDash val="solid"/>
              <a:round/>
              <a:headEnd/>
              <a:tailEnd/>
            </a:ln>
          </p:spPr>
          <p:txBody>
            <a:bodyPr/>
            <a:lstStyle/>
            <a:p>
              <a:pPr defTabSz="543689">
                <a:defRPr/>
              </a:pPr>
              <a:endParaRPr lang="zh-CN" altLang="en-US" sz="3201"/>
            </a:p>
          </p:txBody>
        </p:sp>
        <p:sp>
          <p:nvSpPr>
            <p:cNvPr id="134" name="Freeform 363"/>
            <p:cNvSpPr>
              <a:spLocks noEditPoints="1"/>
            </p:cNvSpPr>
            <p:nvPr/>
          </p:nvSpPr>
          <p:spPr bwMode="auto">
            <a:xfrm>
              <a:off x="1609726" y="704851"/>
              <a:ext cx="46038" cy="41275"/>
            </a:xfrm>
            <a:custGeom>
              <a:avLst/>
              <a:gdLst>
                <a:gd name="T0" fmla="*/ 9 w 53"/>
                <a:gd name="T1" fmla="*/ 37 h 47"/>
                <a:gd name="T2" fmla="*/ 9 w 53"/>
                <a:gd name="T3" fmla="*/ 37 h 47"/>
                <a:gd name="T4" fmla="*/ 43 w 53"/>
                <a:gd name="T5" fmla="*/ 37 h 47"/>
                <a:gd name="T6" fmla="*/ 43 w 53"/>
                <a:gd name="T7" fmla="*/ 10 h 47"/>
                <a:gd name="T8" fmla="*/ 9 w 53"/>
                <a:gd name="T9" fmla="*/ 10 h 47"/>
                <a:gd name="T10" fmla="*/ 9 w 53"/>
                <a:gd name="T11" fmla="*/ 37 h 47"/>
                <a:gd name="T12" fmla="*/ 47 w 53"/>
                <a:gd name="T13" fmla="*/ 47 h 47"/>
                <a:gd name="T14" fmla="*/ 47 w 53"/>
                <a:gd name="T15" fmla="*/ 47 h 47"/>
                <a:gd name="T16" fmla="*/ 6 w 53"/>
                <a:gd name="T17" fmla="*/ 47 h 47"/>
                <a:gd name="T18" fmla="*/ 0 w 53"/>
                <a:gd name="T19" fmla="*/ 40 h 47"/>
                <a:gd name="T20" fmla="*/ 0 w 53"/>
                <a:gd name="T21" fmla="*/ 6 h 47"/>
                <a:gd name="T22" fmla="*/ 6 w 53"/>
                <a:gd name="T23" fmla="*/ 0 h 47"/>
                <a:gd name="T24" fmla="*/ 47 w 53"/>
                <a:gd name="T25" fmla="*/ 0 h 47"/>
                <a:gd name="T26" fmla="*/ 53 w 53"/>
                <a:gd name="T27" fmla="*/ 6 h 47"/>
                <a:gd name="T28" fmla="*/ 53 w 53"/>
                <a:gd name="T29" fmla="*/ 40 h 47"/>
                <a:gd name="T30" fmla="*/ 47 w 53"/>
                <a:gd name="T31" fmla="*/ 4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3" h="47">
                  <a:moveTo>
                    <a:pt x="9" y="37"/>
                  </a:moveTo>
                  <a:lnTo>
                    <a:pt x="9" y="37"/>
                  </a:lnTo>
                  <a:lnTo>
                    <a:pt x="43" y="37"/>
                  </a:lnTo>
                  <a:lnTo>
                    <a:pt x="43" y="10"/>
                  </a:lnTo>
                  <a:lnTo>
                    <a:pt x="9" y="10"/>
                  </a:lnTo>
                  <a:lnTo>
                    <a:pt x="9" y="37"/>
                  </a:lnTo>
                  <a:close/>
                  <a:moveTo>
                    <a:pt x="47" y="47"/>
                  </a:moveTo>
                  <a:lnTo>
                    <a:pt x="47" y="47"/>
                  </a:lnTo>
                  <a:lnTo>
                    <a:pt x="6" y="47"/>
                  </a:lnTo>
                  <a:cubicBezTo>
                    <a:pt x="2" y="47"/>
                    <a:pt x="0" y="44"/>
                    <a:pt x="0" y="40"/>
                  </a:cubicBezTo>
                  <a:lnTo>
                    <a:pt x="0" y="6"/>
                  </a:lnTo>
                  <a:cubicBezTo>
                    <a:pt x="0" y="3"/>
                    <a:pt x="2" y="0"/>
                    <a:pt x="6" y="0"/>
                  </a:cubicBezTo>
                  <a:lnTo>
                    <a:pt x="47" y="0"/>
                  </a:lnTo>
                  <a:cubicBezTo>
                    <a:pt x="50" y="0"/>
                    <a:pt x="53" y="3"/>
                    <a:pt x="53" y="6"/>
                  </a:cubicBezTo>
                  <a:lnTo>
                    <a:pt x="53" y="40"/>
                  </a:lnTo>
                  <a:cubicBezTo>
                    <a:pt x="53" y="44"/>
                    <a:pt x="50" y="47"/>
                    <a:pt x="47" y="47"/>
                  </a:cubicBezTo>
                  <a:close/>
                </a:path>
              </a:pathLst>
            </a:custGeom>
            <a:grpFill/>
            <a:ln w="0">
              <a:noFill/>
              <a:prstDash val="solid"/>
              <a:round/>
              <a:headEnd/>
              <a:tailEnd/>
            </a:ln>
          </p:spPr>
          <p:txBody>
            <a:bodyPr/>
            <a:lstStyle/>
            <a:p>
              <a:pPr defTabSz="543689">
                <a:defRPr/>
              </a:pPr>
              <a:endParaRPr lang="zh-CN" altLang="en-US" sz="3201"/>
            </a:p>
          </p:txBody>
        </p:sp>
        <p:sp>
          <p:nvSpPr>
            <p:cNvPr id="135" name="Freeform 364"/>
            <p:cNvSpPr>
              <a:spLocks/>
            </p:cNvSpPr>
            <p:nvPr/>
          </p:nvSpPr>
          <p:spPr bwMode="auto">
            <a:xfrm>
              <a:off x="1625601" y="635001"/>
              <a:ext cx="4763" cy="4763"/>
            </a:xfrm>
            <a:custGeom>
              <a:avLst/>
              <a:gdLst>
                <a:gd name="T0" fmla="*/ 1 w 5"/>
                <a:gd name="T1" fmla="*/ 2 h 5"/>
                <a:gd name="T2" fmla="*/ 1 w 5"/>
                <a:gd name="T3" fmla="*/ 2 h 5"/>
                <a:gd name="T4" fmla="*/ 4 w 5"/>
                <a:gd name="T5" fmla="*/ 2 h 5"/>
                <a:gd name="T6" fmla="*/ 4 w 5"/>
                <a:gd name="T7" fmla="*/ 0 h 5"/>
                <a:gd name="T8" fmla="*/ 5 w 5"/>
                <a:gd name="T9" fmla="*/ 0 h 5"/>
                <a:gd name="T10" fmla="*/ 5 w 5"/>
                <a:gd name="T11" fmla="*/ 5 h 5"/>
                <a:gd name="T12" fmla="*/ 4 w 5"/>
                <a:gd name="T13" fmla="*/ 5 h 5"/>
                <a:gd name="T14" fmla="*/ 4 w 5"/>
                <a:gd name="T15" fmla="*/ 3 h 5"/>
                <a:gd name="T16" fmla="*/ 1 w 5"/>
                <a:gd name="T17" fmla="*/ 3 h 5"/>
                <a:gd name="T18" fmla="*/ 1 w 5"/>
                <a:gd name="T19" fmla="*/ 5 h 5"/>
                <a:gd name="T20" fmla="*/ 0 w 5"/>
                <a:gd name="T21" fmla="*/ 5 h 5"/>
                <a:gd name="T22" fmla="*/ 0 w 5"/>
                <a:gd name="T23" fmla="*/ 0 h 5"/>
                <a:gd name="T24" fmla="*/ 1 w 5"/>
                <a:gd name="T25" fmla="*/ 0 h 5"/>
                <a:gd name="T26" fmla="*/ 1 w 5"/>
                <a:gd name="T27"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 h="5">
                  <a:moveTo>
                    <a:pt x="1" y="2"/>
                  </a:moveTo>
                  <a:lnTo>
                    <a:pt x="1" y="2"/>
                  </a:lnTo>
                  <a:lnTo>
                    <a:pt x="4" y="2"/>
                  </a:lnTo>
                  <a:lnTo>
                    <a:pt x="4" y="0"/>
                  </a:lnTo>
                  <a:lnTo>
                    <a:pt x="5" y="0"/>
                  </a:lnTo>
                  <a:lnTo>
                    <a:pt x="5" y="5"/>
                  </a:lnTo>
                  <a:lnTo>
                    <a:pt x="4" y="5"/>
                  </a:lnTo>
                  <a:lnTo>
                    <a:pt x="4" y="3"/>
                  </a:lnTo>
                  <a:lnTo>
                    <a:pt x="1" y="3"/>
                  </a:lnTo>
                  <a:lnTo>
                    <a:pt x="1" y="5"/>
                  </a:lnTo>
                  <a:lnTo>
                    <a:pt x="0" y="5"/>
                  </a:lnTo>
                  <a:lnTo>
                    <a:pt x="0" y="0"/>
                  </a:lnTo>
                  <a:lnTo>
                    <a:pt x="1" y="0"/>
                  </a:lnTo>
                  <a:lnTo>
                    <a:pt x="1" y="2"/>
                  </a:lnTo>
                  <a:close/>
                </a:path>
              </a:pathLst>
            </a:custGeom>
            <a:grpFill/>
            <a:ln w="0">
              <a:noFill/>
              <a:prstDash val="solid"/>
              <a:round/>
              <a:headEnd/>
              <a:tailEnd/>
            </a:ln>
          </p:spPr>
          <p:txBody>
            <a:bodyPr/>
            <a:lstStyle/>
            <a:p>
              <a:pPr defTabSz="543689">
                <a:defRPr/>
              </a:pPr>
              <a:endParaRPr lang="zh-CN" altLang="en-US" sz="3201"/>
            </a:p>
          </p:txBody>
        </p:sp>
        <p:sp>
          <p:nvSpPr>
            <p:cNvPr id="136" name="Freeform 365"/>
            <p:cNvSpPr>
              <a:spLocks/>
            </p:cNvSpPr>
            <p:nvPr/>
          </p:nvSpPr>
          <p:spPr bwMode="auto">
            <a:xfrm>
              <a:off x="1630363" y="635001"/>
              <a:ext cx="4763" cy="4763"/>
            </a:xfrm>
            <a:custGeom>
              <a:avLst/>
              <a:gdLst>
                <a:gd name="T0" fmla="*/ 1 w 5"/>
                <a:gd name="T1" fmla="*/ 3 h 5"/>
                <a:gd name="T2" fmla="*/ 1 w 5"/>
                <a:gd name="T3" fmla="*/ 3 h 5"/>
                <a:gd name="T4" fmla="*/ 3 w 5"/>
                <a:gd name="T5" fmla="*/ 4 h 5"/>
                <a:gd name="T6" fmla="*/ 4 w 5"/>
                <a:gd name="T7" fmla="*/ 3 h 5"/>
                <a:gd name="T8" fmla="*/ 4 w 5"/>
                <a:gd name="T9" fmla="*/ 0 h 5"/>
                <a:gd name="T10" fmla="*/ 5 w 5"/>
                <a:gd name="T11" fmla="*/ 0 h 5"/>
                <a:gd name="T12" fmla="*/ 5 w 5"/>
                <a:gd name="T13" fmla="*/ 3 h 5"/>
                <a:gd name="T14" fmla="*/ 4 w 5"/>
                <a:gd name="T15" fmla="*/ 4 h 5"/>
                <a:gd name="T16" fmla="*/ 3 w 5"/>
                <a:gd name="T17" fmla="*/ 5 h 5"/>
                <a:gd name="T18" fmla="*/ 1 w 5"/>
                <a:gd name="T19" fmla="*/ 4 h 5"/>
                <a:gd name="T20" fmla="*/ 0 w 5"/>
                <a:gd name="T21" fmla="*/ 3 h 5"/>
                <a:gd name="T22" fmla="*/ 0 w 5"/>
                <a:gd name="T23" fmla="*/ 0 h 5"/>
                <a:gd name="T24" fmla="*/ 1 w 5"/>
                <a:gd name="T25" fmla="*/ 0 h 5"/>
                <a:gd name="T26" fmla="*/ 1 w 5"/>
                <a:gd name="T27" fmla="*/ 3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 h="5">
                  <a:moveTo>
                    <a:pt x="1" y="3"/>
                  </a:moveTo>
                  <a:lnTo>
                    <a:pt x="1" y="3"/>
                  </a:lnTo>
                  <a:cubicBezTo>
                    <a:pt x="1" y="4"/>
                    <a:pt x="2" y="4"/>
                    <a:pt x="3" y="4"/>
                  </a:cubicBezTo>
                  <a:cubicBezTo>
                    <a:pt x="3" y="4"/>
                    <a:pt x="4" y="4"/>
                    <a:pt x="4" y="3"/>
                  </a:cubicBezTo>
                  <a:lnTo>
                    <a:pt x="4" y="0"/>
                  </a:lnTo>
                  <a:lnTo>
                    <a:pt x="5" y="0"/>
                  </a:lnTo>
                  <a:lnTo>
                    <a:pt x="5" y="3"/>
                  </a:lnTo>
                  <a:cubicBezTo>
                    <a:pt x="5" y="3"/>
                    <a:pt x="5" y="4"/>
                    <a:pt x="4" y="4"/>
                  </a:cubicBezTo>
                  <a:cubicBezTo>
                    <a:pt x="4" y="5"/>
                    <a:pt x="3" y="5"/>
                    <a:pt x="3" y="5"/>
                  </a:cubicBezTo>
                  <a:cubicBezTo>
                    <a:pt x="2" y="5"/>
                    <a:pt x="1" y="5"/>
                    <a:pt x="1" y="4"/>
                  </a:cubicBezTo>
                  <a:cubicBezTo>
                    <a:pt x="1" y="4"/>
                    <a:pt x="0" y="3"/>
                    <a:pt x="0" y="3"/>
                  </a:cubicBezTo>
                  <a:lnTo>
                    <a:pt x="0" y="0"/>
                  </a:lnTo>
                  <a:lnTo>
                    <a:pt x="1" y="0"/>
                  </a:lnTo>
                  <a:lnTo>
                    <a:pt x="1" y="3"/>
                  </a:lnTo>
                  <a:close/>
                </a:path>
              </a:pathLst>
            </a:custGeom>
            <a:grpFill/>
            <a:ln w="0">
              <a:noFill/>
              <a:prstDash val="solid"/>
              <a:round/>
              <a:headEnd/>
              <a:tailEnd/>
            </a:ln>
          </p:spPr>
          <p:txBody>
            <a:bodyPr/>
            <a:lstStyle/>
            <a:p>
              <a:pPr defTabSz="543689">
                <a:defRPr/>
              </a:pPr>
              <a:endParaRPr lang="zh-CN" altLang="en-US" sz="3201"/>
            </a:p>
          </p:txBody>
        </p:sp>
        <p:sp>
          <p:nvSpPr>
            <p:cNvPr id="137" name="Freeform 366"/>
            <p:cNvSpPr>
              <a:spLocks noEditPoints="1"/>
            </p:cNvSpPr>
            <p:nvPr/>
          </p:nvSpPr>
          <p:spPr bwMode="auto">
            <a:xfrm>
              <a:off x="1635126" y="635001"/>
              <a:ext cx="3175" cy="4763"/>
            </a:xfrm>
            <a:custGeom>
              <a:avLst/>
              <a:gdLst>
                <a:gd name="T0" fmla="*/ 2 w 5"/>
                <a:gd name="T1" fmla="*/ 3 h 5"/>
                <a:gd name="T2" fmla="*/ 2 w 5"/>
                <a:gd name="T3" fmla="*/ 3 h 5"/>
                <a:gd name="T4" fmla="*/ 3 w 5"/>
                <a:gd name="T5" fmla="*/ 3 h 5"/>
                <a:gd name="T6" fmla="*/ 2 w 5"/>
                <a:gd name="T7" fmla="*/ 1 h 5"/>
                <a:gd name="T8" fmla="*/ 2 w 5"/>
                <a:gd name="T9" fmla="*/ 3 h 5"/>
                <a:gd name="T10" fmla="*/ 3 w 5"/>
                <a:gd name="T11" fmla="*/ 0 h 5"/>
                <a:gd name="T12" fmla="*/ 3 w 5"/>
                <a:gd name="T13" fmla="*/ 0 h 5"/>
                <a:gd name="T14" fmla="*/ 5 w 5"/>
                <a:gd name="T15" fmla="*/ 5 h 5"/>
                <a:gd name="T16" fmla="*/ 4 w 5"/>
                <a:gd name="T17" fmla="*/ 5 h 5"/>
                <a:gd name="T18" fmla="*/ 3 w 5"/>
                <a:gd name="T19" fmla="*/ 4 h 5"/>
                <a:gd name="T20" fmla="*/ 1 w 5"/>
                <a:gd name="T21" fmla="*/ 4 h 5"/>
                <a:gd name="T22" fmla="*/ 1 w 5"/>
                <a:gd name="T23" fmla="*/ 5 h 5"/>
                <a:gd name="T24" fmla="*/ 0 w 5"/>
                <a:gd name="T25" fmla="*/ 5 h 5"/>
                <a:gd name="T26" fmla="*/ 2 w 5"/>
                <a:gd name="T27" fmla="*/ 0 h 5"/>
                <a:gd name="T28" fmla="*/ 3 w 5"/>
                <a:gd name="T29"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 h="5">
                  <a:moveTo>
                    <a:pt x="2" y="3"/>
                  </a:moveTo>
                  <a:lnTo>
                    <a:pt x="2" y="3"/>
                  </a:lnTo>
                  <a:lnTo>
                    <a:pt x="3" y="3"/>
                  </a:lnTo>
                  <a:lnTo>
                    <a:pt x="2" y="1"/>
                  </a:lnTo>
                  <a:lnTo>
                    <a:pt x="2" y="3"/>
                  </a:lnTo>
                  <a:close/>
                  <a:moveTo>
                    <a:pt x="3" y="0"/>
                  </a:moveTo>
                  <a:lnTo>
                    <a:pt x="3" y="0"/>
                  </a:lnTo>
                  <a:lnTo>
                    <a:pt x="5" y="5"/>
                  </a:lnTo>
                  <a:lnTo>
                    <a:pt x="4" y="5"/>
                  </a:lnTo>
                  <a:lnTo>
                    <a:pt x="3" y="4"/>
                  </a:lnTo>
                  <a:lnTo>
                    <a:pt x="1" y="4"/>
                  </a:lnTo>
                  <a:lnTo>
                    <a:pt x="1" y="5"/>
                  </a:lnTo>
                  <a:lnTo>
                    <a:pt x="0" y="5"/>
                  </a:lnTo>
                  <a:lnTo>
                    <a:pt x="2" y="0"/>
                  </a:lnTo>
                  <a:lnTo>
                    <a:pt x="3" y="0"/>
                  </a:lnTo>
                  <a:close/>
                </a:path>
              </a:pathLst>
            </a:custGeom>
            <a:grpFill/>
            <a:ln w="0">
              <a:noFill/>
              <a:prstDash val="solid"/>
              <a:round/>
              <a:headEnd/>
              <a:tailEnd/>
            </a:ln>
          </p:spPr>
          <p:txBody>
            <a:bodyPr/>
            <a:lstStyle/>
            <a:p>
              <a:pPr defTabSz="543689">
                <a:defRPr/>
              </a:pPr>
              <a:endParaRPr lang="zh-CN" altLang="en-US" sz="3201"/>
            </a:p>
          </p:txBody>
        </p:sp>
        <p:sp>
          <p:nvSpPr>
            <p:cNvPr id="138" name="Freeform 367"/>
            <p:cNvSpPr>
              <a:spLocks/>
            </p:cNvSpPr>
            <p:nvPr/>
          </p:nvSpPr>
          <p:spPr bwMode="auto">
            <a:xfrm>
              <a:off x="1638301" y="635001"/>
              <a:ext cx="6350" cy="4763"/>
            </a:xfrm>
            <a:custGeom>
              <a:avLst/>
              <a:gdLst>
                <a:gd name="T0" fmla="*/ 2 w 8"/>
                <a:gd name="T1" fmla="*/ 0 h 5"/>
                <a:gd name="T2" fmla="*/ 2 w 8"/>
                <a:gd name="T3" fmla="*/ 0 h 5"/>
                <a:gd name="T4" fmla="*/ 3 w 8"/>
                <a:gd name="T5" fmla="*/ 4 h 5"/>
                <a:gd name="T6" fmla="*/ 4 w 8"/>
                <a:gd name="T7" fmla="*/ 0 h 5"/>
                <a:gd name="T8" fmla="*/ 5 w 8"/>
                <a:gd name="T9" fmla="*/ 0 h 5"/>
                <a:gd name="T10" fmla="*/ 6 w 8"/>
                <a:gd name="T11" fmla="*/ 4 h 5"/>
                <a:gd name="T12" fmla="*/ 7 w 8"/>
                <a:gd name="T13" fmla="*/ 0 h 5"/>
                <a:gd name="T14" fmla="*/ 8 w 8"/>
                <a:gd name="T15" fmla="*/ 0 h 5"/>
                <a:gd name="T16" fmla="*/ 6 w 8"/>
                <a:gd name="T17" fmla="*/ 5 h 5"/>
                <a:gd name="T18" fmla="*/ 5 w 8"/>
                <a:gd name="T19" fmla="*/ 5 h 5"/>
                <a:gd name="T20" fmla="*/ 4 w 8"/>
                <a:gd name="T21" fmla="*/ 1 h 5"/>
                <a:gd name="T22" fmla="*/ 3 w 8"/>
                <a:gd name="T23" fmla="*/ 5 h 5"/>
                <a:gd name="T24" fmla="*/ 2 w 8"/>
                <a:gd name="T25" fmla="*/ 5 h 5"/>
                <a:gd name="T26" fmla="*/ 0 w 8"/>
                <a:gd name="T27" fmla="*/ 0 h 5"/>
                <a:gd name="T28" fmla="*/ 2 w 8"/>
                <a:gd name="T29"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 h="5">
                  <a:moveTo>
                    <a:pt x="2" y="0"/>
                  </a:moveTo>
                  <a:lnTo>
                    <a:pt x="2" y="0"/>
                  </a:lnTo>
                  <a:lnTo>
                    <a:pt x="3" y="4"/>
                  </a:lnTo>
                  <a:lnTo>
                    <a:pt x="4" y="0"/>
                  </a:lnTo>
                  <a:lnTo>
                    <a:pt x="5" y="0"/>
                  </a:lnTo>
                  <a:lnTo>
                    <a:pt x="6" y="4"/>
                  </a:lnTo>
                  <a:lnTo>
                    <a:pt x="7" y="0"/>
                  </a:lnTo>
                  <a:lnTo>
                    <a:pt x="8" y="0"/>
                  </a:lnTo>
                  <a:lnTo>
                    <a:pt x="6" y="5"/>
                  </a:lnTo>
                  <a:lnTo>
                    <a:pt x="5" y="5"/>
                  </a:lnTo>
                  <a:lnTo>
                    <a:pt x="4" y="1"/>
                  </a:lnTo>
                  <a:lnTo>
                    <a:pt x="3" y="5"/>
                  </a:lnTo>
                  <a:lnTo>
                    <a:pt x="2" y="5"/>
                  </a:lnTo>
                  <a:lnTo>
                    <a:pt x="0" y="0"/>
                  </a:lnTo>
                  <a:lnTo>
                    <a:pt x="2" y="0"/>
                  </a:lnTo>
                  <a:close/>
                </a:path>
              </a:pathLst>
            </a:custGeom>
            <a:grpFill/>
            <a:ln w="0">
              <a:noFill/>
              <a:prstDash val="solid"/>
              <a:round/>
              <a:headEnd/>
              <a:tailEnd/>
            </a:ln>
          </p:spPr>
          <p:txBody>
            <a:bodyPr/>
            <a:lstStyle/>
            <a:p>
              <a:pPr defTabSz="543689">
                <a:defRPr/>
              </a:pPr>
              <a:endParaRPr lang="zh-CN" altLang="en-US" sz="3201"/>
            </a:p>
          </p:txBody>
        </p:sp>
        <p:sp>
          <p:nvSpPr>
            <p:cNvPr id="139" name="Freeform 368"/>
            <p:cNvSpPr>
              <a:spLocks/>
            </p:cNvSpPr>
            <p:nvPr/>
          </p:nvSpPr>
          <p:spPr bwMode="auto">
            <a:xfrm>
              <a:off x="1644651" y="635001"/>
              <a:ext cx="3175" cy="4763"/>
            </a:xfrm>
            <a:custGeom>
              <a:avLst/>
              <a:gdLst>
                <a:gd name="T0" fmla="*/ 1 w 4"/>
                <a:gd name="T1" fmla="*/ 2 h 5"/>
                <a:gd name="T2" fmla="*/ 1 w 4"/>
                <a:gd name="T3" fmla="*/ 2 h 5"/>
                <a:gd name="T4" fmla="*/ 4 w 4"/>
                <a:gd name="T5" fmla="*/ 2 h 5"/>
                <a:gd name="T6" fmla="*/ 4 w 4"/>
                <a:gd name="T7" fmla="*/ 3 h 5"/>
                <a:gd name="T8" fmla="*/ 1 w 4"/>
                <a:gd name="T9" fmla="*/ 3 h 5"/>
                <a:gd name="T10" fmla="*/ 2 w 4"/>
                <a:gd name="T11" fmla="*/ 4 h 5"/>
                <a:gd name="T12" fmla="*/ 4 w 4"/>
                <a:gd name="T13" fmla="*/ 4 h 5"/>
                <a:gd name="T14" fmla="*/ 4 w 4"/>
                <a:gd name="T15" fmla="*/ 5 h 5"/>
                <a:gd name="T16" fmla="*/ 2 w 4"/>
                <a:gd name="T17" fmla="*/ 5 h 5"/>
                <a:gd name="T18" fmla="*/ 1 w 4"/>
                <a:gd name="T19" fmla="*/ 4 h 5"/>
                <a:gd name="T20" fmla="*/ 0 w 4"/>
                <a:gd name="T21" fmla="*/ 3 h 5"/>
                <a:gd name="T22" fmla="*/ 2 w 4"/>
                <a:gd name="T23" fmla="*/ 0 h 5"/>
                <a:gd name="T24" fmla="*/ 4 w 4"/>
                <a:gd name="T25" fmla="*/ 0 h 5"/>
                <a:gd name="T26" fmla="*/ 4 w 4"/>
                <a:gd name="T27" fmla="*/ 1 h 5"/>
                <a:gd name="T28" fmla="*/ 2 w 4"/>
                <a:gd name="T29" fmla="*/ 1 h 5"/>
                <a:gd name="T30" fmla="*/ 1 w 4"/>
                <a:gd name="T31"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 h="5">
                  <a:moveTo>
                    <a:pt x="1" y="2"/>
                  </a:moveTo>
                  <a:lnTo>
                    <a:pt x="1" y="2"/>
                  </a:lnTo>
                  <a:lnTo>
                    <a:pt x="4" y="2"/>
                  </a:lnTo>
                  <a:lnTo>
                    <a:pt x="4" y="3"/>
                  </a:lnTo>
                  <a:lnTo>
                    <a:pt x="1" y="3"/>
                  </a:lnTo>
                  <a:cubicBezTo>
                    <a:pt x="1" y="4"/>
                    <a:pt x="2" y="4"/>
                    <a:pt x="2" y="4"/>
                  </a:cubicBezTo>
                  <a:lnTo>
                    <a:pt x="4" y="4"/>
                  </a:lnTo>
                  <a:lnTo>
                    <a:pt x="4" y="5"/>
                  </a:lnTo>
                  <a:lnTo>
                    <a:pt x="2" y="5"/>
                  </a:lnTo>
                  <a:cubicBezTo>
                    <a:pt x="2" y="5"/>
                    <a:pt x="1" y="5"/>
                    <a:pt x="1" y="4"/>
                  </a:cubicBezTo>
                  <a:cubicBezTo>
                    <a:pt x="0" y="4"/>
                    <a:pt x="0" y="3"/>
                    <a:pt x="0" y="3"/>
                  </a:cubicBezTo>
                  <a:cubicBezTo>
                    <a:pt x="0" y="1"/>
                    <a:pt x="1" y="0"/>
                    <a:pt x="2" y="0"/>
                  </a:cubicBezTo>
                  <a:lnTo>
                    <a:pt x="4" y="0"/>
                  </a:lnTo>
                  <a:lnTo>
                    <a:pt x="4" y="1"/>
                  </a:lnTo>
                  <a:lnTo>
                    <a:pt x="2" y="1"/>
                  </a:lnTo>
                  <a:cubicBezTo>
                    <a:pt x="2" y="1"/>
                    <a:pt x="1" y="1"/>
                    <a:pt x="1" y="2"/>
                  </a:cubicBezTo>
                  <a:close/>
                </a:path>
              </a:pathLst>
            </a:custGeom>
            <a:grpFill/>
            <a:ln w="0">
              <a:noFill/>
              <a:prstDash val="solid"/>
              <a:round/>
              <a:headEnd/>
              <a:tailEnd/>
            </a:ln>
          </p:spPr>
          <p:txBody>
            <a:bodyPr/>
            <a:lstStyle/>
            <a:p>
              <a:pPr defTabSz="543689">
                <a:defRPr/>
              </a:pPr>
              <a:endParaRPr lang="zh-CN" altLang="en-US" sz="3201"/>
            </a:p>
          </p:txBody>
        </p:sp>
        <p:sp>
          <p:nvSpPr>
            <p:cNvPr id="140" name="Freeform 369"/>
            <p:cNvSpPr>
              <a:spLocks/>
            </p:cNvSpPr>
            <p:nvPr/>
          </p:nvSpPr>
          <p:spPr bwMode="auto">
            <a:xfrm>
              <a:off x="1649413" y="635001"/>
              <a:ext cx="0" cy="4763"/>
            </a:xfrm>
            <a:custGeom>
              <a:avLst/>
              <a:gdLst>
                <a:gd name="T0" fmla="*/ 0 w 1"/>
                <a:gd name="T1" fmla="*/ 0 h 5"/>
                <a:gd name="T2" fmla="*/ 0 w 1"/>
                <a:gd name="T3" fmla="*/ 0 h 5"/>
                <a:gd name="T4" fmla="*/ 1 w 1"/>
                <a:gd name="T5" fmla="*/ 0 h 5"/>
                <a:gd name="T6" fmla="*/ 1 w 1"/>
                <a:gd name="T7" fmla="*/ 5 h 5"/>
                <a:gd name="T8" fmla="*/ 0 w 1"/>
                <a:gd name="T9" fmla="*/ 5 h 5"/>
                <a:gd name="T10" fmla="*/ 0 w 1"/>
                <a:gd name="T11" fmla="*/ 0 h 5"/>
              </a:gdLst>
              <a:ahLst/>
              <a:cxnLst>
                <a:cxn ang="0">
                  <a:pos x="T0" y="T1"/>
                </a:cxn>
                <a:cxn ang="0">
                  <a:pos x="T2" y="T3"/>
                </a:cxn>
                <a:cxn ang="0">
                  <a:pos x="T4" y="T5"/>
                </a:cxn>
                <a:cxn ang="0">
                  <a:pos x="T6" y="T7"/>
                </a:cxn>
                <a:cxn ang="0">
                  <a:pos x="T8" y="T9"/>
                </a:cxn>
                <a:cxn ang="0">
                  <a:pos x="T10" y="T11"/>
                </a:cxn>
              </a:cxnLst>
              <a:rect l="0" t="0" r="r" b="b"/>
              <a:pathLst>
                <a:path w="1" h="5">
                  <a:moveTo>
                    <a:pt x="0" y="0"/>
                  </a:moveTo>
                  <a:lnTo>
                    <a:pt x="0" y="0"/>
                  </a:lnTo>
                  <a:lnTo>
                    <a:pt x="1" y="0"/>
                  </a:lnTo>
                  <a:lnTo>
                    <a:pt x="1" y="5"/>
                  </a:lnTo>
                  <a:lnTo>
                    <a:pt x="0" y="5"/>
                  </a:lnTo>
                  <a:lnTo>
                    <a:pt x="0" y="0"/>
                  </a:lnTo>
                  <a:close/>
                </a:path>
              </a:pathLst>
            </a:custGeom>
            <a:grpFill/>
            <a:ln w="0">
              <a:noFill/>
              <a:prstDash val="solid"/>
              <a:round/>
              <a:headEnd/>
              <a:tailEnd/>
            </a:ln>
          </p:spPr>
          <p:txBody>
            <a:bodyPr/>
            <a:lstStyle/>
            <a:p>
              <a:pPr defTabSz="543689">
                <a:defRPr/>
              </a:pPr>
              <a:endParaRPr lang="zh-CN" altLang="en-US" sz="3201"/>
            </a:p>
          </p:txBody>
        </p:sp>
        <p:sp>
          <p:nvSpPr>
            <p:cNvPr id="141" name="Freeform 370"/>
            <p:cNvSpPr>
              <a:spLocks/>
            </p:cNvSpPr>
            <p:nvPr/>
          </p:nvSpPr>
          <p:spPr bwMode="auto">
            <a:xfrm>
              <a:off x="1612901" y="633413"/>
              <a:ext cx="4763" cy="6350"/>
            </a:xfrm>
            <a:custGeom>
              <a:avLst/>
              <a:gdLst>
                <a:gd name="T0" fmla="*/ 0 w 5"/>
                <a:gd name="T1" fmla="*/ 2 h 6"/>
                <a:gd name="T2" fmla="*/ 0 w 5"/>
                <a:gd name="T3" fmla="*/ 2 h 6"/>
                <a:gd name="T4" fmla="*/ 1 w 5"/>
                <a:gd name="T5" fmla="*/ 4 h 6"/>
                <a:gd name="T6" fmla="*/ 5 w 5"/>
                <a:gd name="T7" fmla="*/ 6 h 6"/>
                <a:gd name="T8" fmla="*/ 5 w 5"/>
                <a:gd name="T9" fmla="*/ 6 h 6"/>
                <a:gd name="T10" fmla="*/ 5 w 5"/>
                <a:gd name="T11" fmla="*/ 6 h 6"/>
                <a:gd name="T12" fmla="*/ 5 w 5"/>
                <a:gd name="T13" fmla="*/ 6 h 6"/>
                <a:gd name="T14" fmla="*/ 1 w 5"/>
                <a:gd name="T15" fmla="*/ 0 h 6"/>
                <a:gd name="T16" fmla="*/ 0 w 5"/>
                <a:gd name="T17" fmla="*/ 2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6">
                  <a:moveTo>
                    <a:pt x="0" y="2"/>
                  </a:moveTo>
                  <a:lnTo>
                    <a:pt x="0" y="2"/>
                  </a:lnTo>
                  <a:cubicBezTo>
                    <a:pt x="0" y="3"/>
                    <a:pt x="1" y="4"/>
                    <a:pt x="1" y="4"/>
                  </a:cubicBezTo>
                  <a:cubicBezTo>
                    <a:pt x="2" y="5"/>
                    <a:pt x="4" y="6"/>
                    <a:pt x="5" y="6"/>
                  </a:cubicBezTo>
                  <a:cubicBezTo>
                    <a:pt x="5" y="6"/>
                    <a:pt x="5" y="6"/>
                    <a:pt x="5" y="6"/>
                  </a:cubicBezTo>
                  <a:cubicBezTo>
                    <a:pt x="5" y="6"/>
                    <a:pt x="5" y="6"/>
                    <a:pt x="5" y="6"/>
                  </a:cubicBezTo>
                  <a:lnTo>
                    <a:pt x="5" y="6"/>
                  </a:lnTo>
                  <a:cubicBezTo>
                    <a:pt x="3" y="2"/>
                    <a:pt x="1" y="0"/>
                    <a:pt x="1" y="0"/>
                  </a:cubicBezTo>
                  <a:cubicBezTo>
                    <a:pt x="1" y="0"/>
                    <a:pt x="0" y="1"/>
                    <a:pt x="0" y="2"/>
                  </a:cubicBezTo>
                  <a:close/>
                </a:path>
              </a:pathLst>
            </a:custGeom>
            <a:grpFill/>
            <a:ln w="0">
              <a:noFill/>
              <a:prstDash val="solid"/>
              <a:round/>
              <a:headEnd/>
              <a:tailEnd/>
            </a:ln>
          </p:spPr>
          <p:txBody>
            <a:bodyPr/>
            <a:lstStyle/>
            <a:p>
              <a:pPr defTabSz="543689">
                <a:defRPr/>
              </a:pPr>
              <a:endParaRPr lang="zh-CN" altLang="en-US" sz="3201"/>
            </a:p>
          </p:txBody>
        </p:sp>
        <p:sp>
          <p:nvSpPr>
            <p:cNvPr id="142" name="Freeform 371"/>
            <p:cNvSpPr>
              <a:spLocks/>
            </p:cNvSpPr>
            <p:nvPr/>
          </p:nvSpPr>
          <p:spPr bwMode="auto">
            <a:xfrm>
              <a:off x="1612901" y="639763"/>
              <a:ext cx="4763" cy="1588"/>
            </a:xfrm>
            <a:custGeom>
              <a:avLst/>
              <a:gdLst>
                <a:gd name="T0" fmla="*/ 0 w 4"/>
                <a:gd name="T1" fmla="*/ 0 h 2"/>
                <a:gd name="T2" fmla="*/ 0 w 4"/>
                <a:gd name="T3" fmla="*/ 0 h 2"/>
                <a:gd name="T4" fmla="*/ 2 w 4"/>
                <a:gd name="T5" fmla="*/ 1 h 2"/>
                <a:gd name="T6" fmla="*/ 4 w 4"/>
                <a:gd name="T7" fmla="*/ 0 h 2"/>
                <a:gd name="T8" fmla="*/ 4 w 4"/>
                <a:gd name="T9" fmla="*/ 0 h 2"/>
                <a:gd name="T10" fmla="*/ 4 w 4"/>
                <a:gd name="T11" fmla="*/ 0 h 2"/>
                <a:gd name="T12" fmla="*/ 0 w 4"/>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4" h="2">
                  <a:moveTo>
                    <a:pt x="0" y="0"/>
                  </a:moveTo>
                  <a:lnTo>
                    <a:pt x="0" y="0"/>
                  </a:lnTo>
                  <a:cubicBezTo>
                    <a:pt x="1" y="1"/>
                    <a:pt x="1" y="2"/>
                    <a:pt x="2" y="1"/>
                  </a:cubicBezTo>
                  <a:cubicBezTo>
                    <a:pt x="3" y="1"/>
                    <a:pt x="4" y="0"/>
                    <a:pt x="4" y="0"/>
                  </a:cubicBezTo>
                  <a:lnTo>
                    <a:pt x="4" y="0"/>
                  </a:lnTo>
                  <a:cubicBezTo>
                    <a:pt x="4" y="0"/>
                    <a:pt x="4" y="0"/>
                    <a:pt x="4" y="0"/>
                  </a:cubicBezTo>
                  <a:lnTo>
                    <a:pt x="0" y="0"/>
                  </a:lnTo>
                  <a:close/>
                </a:path>
              </a:pathLst>
            </a:custGeom>
            <a:grpFill/>
            <a:ln w="0">
              <a:noFill/>
              <a:prstDash val="solid"/>
              <a:round/>
              <a:headEnd/>
              <a:tailEnd/>
            </a:ln>
          </p:spPr>
          <p:txBody>
            <a:bodyPr/>
            <a:lstStyle/>
            <a:p>
              <a:pPr defTabSz="543689">
                <a:defRPr/>
              </a:pPr>
              <a:endParaRPr lang="zh-CN" altLang="en-US" sz="3201"/>
            </a:p>
          </p:txBody>
        </p:sp>
        <p:sp>
          <p:nvSpPr>
            <p:cNvPr id="143" name="Freeform 372"/>
            <p:cNvSpPr>
              <a:spLocks/>
            </p:cNvSpPr>
            <p:nvPr/>
          </p:nvSpPr>
          <p:spPr bwMode="auto">
            <a:xfrm>
              <a:off x="1612901" y="636588"/>
              <a:ext cx="4763" cy="3175"/>
            </a:xfrm>
            <a:custGeom>
              <a:avLst/>
              <a:gdLst>
                <a:gd name="T0" fmla="*/ 0 w 5"/>
                <a:gd name="T1" fmla="*/ 2 h 4"/>
                <a:gd name="T2" fmla="*/ 0 w 5"/>
                <a:gd name="T3" fmla="*/ 2 h 4"/>
                <a:gd name="T4" fmla="*/ 1 w 5"/>
                <a:gd name="T5" fmla="*/ 3 h 4"/>
                <a:gd name="T6" fmla="*/ 2 w 5"/>
                <a:gd name="T7" fmla="*/ 4 h 4"/>
                <a:gd name="T8" fmla="*/ 5 w 5"/>
                <a:gd name="T9" fmla="*/ 4 h 4"/>
                <a:gd name="T10" fmla="*/ 5 w 5"/>
                <a:gd name="T11" fmla="*/ 4 h 4"/>
                <a:gd name="T12" fmla="*/ 5 w 5"/>
                <a:gd name="T13" fmla="*/ 4 h 4"/>
                <a:gd name="T14" fmla="*/ 0 w 5"/>
                <a:gd name="T15" fmla="*/ 0 h 4"/>
                <a:gd name="T16" fmla="*/ 0 w 5"/>
                <a:gd name="T17" fmla="*/ 2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4">
                  <a:moveTo>
                    <a:pt x="0" y="2"/>
                  </a:moveTo>
                  <a:lnTo>
                    <a:pt x="0" y="2"/>
                  </a:lnTo>
                  <a:cubicBezTo>
                    <a:pt x="1" y="3"/>
                    <a:pt x="1" y="3"/>
                    <a:pt x="1" y="3"/>
                  </a:cubicBezTo>
                  <a:cubicBezTo>
                    <a:pt x="2" y="4"/>
                    <a:pt x="2" y="4"/>
                    <a:pt x="2" y="4"/>
                  </a:cubicBezTo>
                  <a:cubicBezTo>
                    <a:pt x="2" y="4"/>
                    <a:pt x="5" y="4"/>
                    <a:pt x="5" y="4"/>
                  </a:cubicBezTo>
                  <a:lnTo>
                    <a:pt x="5" y="4"/>
                  </a:lnTo>
                  <a:lnTo>
                    <a:pt x="5" y="4"/>
                  </a:lnTo>
                  <a:cubicBezTo>
                    <a:pt x="4" y="2"/>
                    <a:pt x="0" y="0"/>
                    <a:pt x="0" y="0"/>
                  </a:cubicBezTo>
                  <a:cubicBezTo>
                    <a:pt x="0" y="1"/>
                    <a:pt x="0" y="2"/>
                    <a:pt x="0" y="2"/>
                  </a:cubicBezTo>
                  <a:close/>
                </a:path>
              </a:pathLst>
            </a:custGeom>
            <a:grpFill/>
            <a:ln w="0">
              <a:noFill/>
              <a:prstDash val="solid"/>
              <a:round/>
              <a:headEnd/>
              <a:tailEnd/>
            </a:ln>
          </p:spPr>
          <p:txBody>
            <a:bodyPr/>
            <a:lstStyle/>
            <a:p>
              <a:pPr defTabSz="543689">
                <a:defRPr/>
              </a:pPr>
              <a:endParaRPr lang="zh-CN" altLang="en-US" sz="3201"/>
            </a:p>
          </p:txBody>
        </p:sp>
        <p:sp>
          <p:nvSpPr>
            <p:cNvPr id="144" name="Freeform 373"/>
            <p:cNvSpPr>
              <a:spLocks/>
            </p:cNvSpPr>
            <p:nvPr/>
          </p:nvSpPr>
          <p:spPr bwMode="auto">
            <a:xfrm>
              <a:off x="1614488" y="631826"/>
              <a:ext cx="4763" cy="7938"/>
            </a:xfrm>
            <a:custGeom>
              <a:avLst/>
              <a:gdLst>
                <a:gd name="T0" fmla="*/ 2 w 4"/>
                <a:gd name="T1" fmla="*/ 0 h 8"/>
                <a:gd name="T2" fmla="*/ 2 w 4"/>
                <a:gd name="T3" fmla="*/ 0 h 8"/>
                <a:gd name="T4" fmla="*/ 1 w 4"/>
                <a:gd name="T5" fmla="*/ 1 h 8"/>
                <a:gd name="T6" fmla="*/ 1 w 4"/>
                <a:gd name="T7" fmla="*/ 3 h 8"/>
                <a:gd name="T8" fmla="*/ 3 w 4"/>
                <a:gd name="T9" fmla="*/ 8 h 8"/>
                <a:gd name="T10" fmla="*/ 3 w 4"/>
                <a:gd name="T11" fmla="*/ 8 h 8"/>
                <a:gd name="T12" fmla="*/ 3 w 4"/>
                <a:gd name="T13" fmla="*/ 8 h 8"/>
                <a:gd name="T14" fmla="*/ 3 w 4"/>
                <a:gd name="T15" fmla="*/ 0 h 8"/>
                <a:gd name="T16" fmla="*/ 2 w 4"/>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8">
                  <a:moveTo>
                    <a:pt x="2" y="0"/>
                  </a:moveTo>
                  <a:lnTo>
                    <a:pt x="2" y="0"/>
                  </a:lnTo>
                  <a:cubicBezTo>
                    <a:pt x="1" y="0"/>
                    <a:pt x="1" y="1"/>
                    <a:pt x="1" y="1"/>
                  </a:cubicBezTo>
                  <a:cubicBezTo>
                    <a:pt x="0" y="2"/>
                    <a:pt x="1" y="3"/>
                    <a:pt x="1" y="3"/>
                  </a:cubicBezTo>
                  <a:cubicBezTo>
                    <a:pt x="1" y="4"/>
                    <a:pt x="3" y="7"/>
                    <a:pt x="3" y="8"/>
                  </a:cubicBezTo>
                  <a:cubicBezTo>
                    <a:pt x="3" y="8"/>
                    <a:pt x="3" y="8"/>
                    <a:pt x="3" y="8"/>
                  </a:cubicBezTo>
                  <a:lnTo>
                    <a:pt x="3" y="8"/>
                  </a:lnTo>
                  <a:cubicBezTo>
                    <a:pt x="4" y="2"/>
                    <a:pt x="3" y="0"/>
                    <a:pt x="3" y="0"/>
                  </a:cubicBezTo>
                  <a:cubicBezTo>
                    <a:pt x="3" y="0"/>
                    <a:pt x="2" y="0"/>
                    <a:pt x="2" y="0"/>
                  </a:cubicBezTo>
                  <a:close/>
                </a:path>
              </a:pathLst>
            </a:custGeom>
            <a:grpFill/>
            <a:ln w="0">
              <a:noFill/>
              <a:prstDash val="solid"/>
              <a:round/>
              <a:headEnd/>
              <a:tailEnd/>
            </a:ln>
          </p:spPr>
          <p:txBody>
            <a:bodyPr/>
            <a:lstStyle/>
            <a:p>
              <a:pPr defTabSz="543689">
                <a:defRPr/>
              </a:pPr>
              <a:endParaRPr lang="zh-CN" altLang="en-US" sz="3201"/>
            </a:p>
          </p:txBody>
        </p:sp>
        <p:sp>
          <p:nvSpPr>
            <p:cNvPr id="145" name="Freeform 374"/>
            <p:cNvSpPr>
              <a:spLocks/>
            </p:cNvSpPr>
            <p:nvPr/>
          </p:nvSpPr>
          <p:spPr bwMode="auto">
            <a:xfrm>
              <a:off x="1619251" y="631826"/>
              <a:ext cx="1588" cy="7938"/>
            </a:xfrm>
            <a:custGeom>
              <a:avLst/>
              <a:gdLst>
                <a:gd name="T0" fmla="*/ 0 w 3"/>
                <a:gd name="T1" fmla="*/ 8 h 8"/>
                <a:gd name="T2" fmla="*/ 0 w 3"/>
                <a:gd name="T3" fmla="*/ 8 h 8"/>
                <a:gd name="T4" fmla="*/ 0 w 3"/>
                <a:gd name="T5" fmla="*/ 8 h 8"/>
                <a:gd name="T6" fmla="*/ 0 w 3"/>
                <a:gd name="T7" fmla="*/ 8 h 8"/>
                <a:gd name="T8" fmla="*/ 0 w 3"/>
                <a:gd name="T9" fmla="*/ 8 h 8"/>
                <a:gd name="T10" fmla="*/ 3 w 3"/>
                <a:gd name="T11" fmla="*/ 3 h 8"/>
                <a:gd name="T12" fmla="*/ 3 w 3"/>
                <a:gd name="T13" fmla="*/ 1 h 8"/>
                <a:gd name="T14" fmla="*/ 1 w 3"/>
                <a:gd name="T15" fmla="*/ 0 h 8"/>
                <a:gd name="T16" fmla="*/ 1 w 3"/>
                <a:gd name="T17" fmla="*/ 0 h 8"/>
                <a:gd name="T18" fmla="*/ 0 w 3"/>
                <a:gd name="T19"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 h="8">
                  <a:moveTo>
                    <a:pt x="0" y="8"/>
                  </a:moveTo>
                  <a:lnTo>
                    <a:pt x="0" y="8"/>
                  </a:lnTo>
                  <a:lnTo>
                    <a:pt x="0" y="8"/>
                  </a:lnTo>
                  <a:cubicBezTo>
                    <a:pt x="0" y="8"/>
                    <a:pt x="0" y="8"/>
                    <a:pt x="0" y="8"/>
                  </a:cubicBezTo>
                  <a:cubicBezTo>
                    <a:pt x="0" y="8"/>
                    <a:pt x="0" y="8"/>
                    <a:pt x="0" y="8"/>
                  </a:cubicBezTo>
                  <a:cubicBezTo>
                    <a:pt x="1" y="7"/>
                    <a:pt x="2" y="4"/>
                    <a:pt x="3" y="3"/>
                  </a:cubicBezTo>
                  <a:cubicBezTo>
                    <a:pt x="3" y="3"/>
                    <a:pt x="3" y="2"/>
                    <a:pt x="3" y="1"/>
                  </a:cubicBezTo>
                  <a:cubicBezTo>
                    <a:pt x="3" y="1"/>
                    <a:pt x="3" y="0"/>
                    <a:pt x="1" y="0"/>
                  </a:cubicBezTo>
                  <a:cubicBezTo>
                    <a:pt x="1" y="0"/>
                    <a:pt x="1" y="0"/>
                    <a:pt x="1" y="0"/>
                  </a:cubicBezTo>
                  <a:cubicBezTo>
                    <a:pt x="1" y="0"/>
                    <a:pt x="0" y="2"/>
                    <a:pt x="0" y="8"/>
                  </a:cubicBezTo>
                  <a:close/>
                </a:path>
              </a:pathLst>
            </a:custGeom>
            <a:grpFill/>
            <a:ln w="0">
              <a:noFill/>
              <a:prstDash val="solid"/>
              <a:round/>
              <a:headEnd/>
              <a:tailEnd/>
            </a:ln>
          </p:spPr>
          <p:txBody>
            <a:bodyPr/>
            <a:lstStyle/>
            <a:p>
              <a:pPr defTabSz="543689">
                <a:defRPr/>
              </a:pPr>
              <a:endParaRPr lang="zh-CN" altLang="en-US" sz="3201"/>
            </a:p>
          </p:txBody>
        </p:sp>
        <p:sp>
          <p:nvSpPr>
            <p:cNvPr id="146" name="Freeform 375"/>
            <p:cNvSpPr>
              <a:spLocks/>
            </p:cNvSpPr>
            <p:nvPr/>
          </p:nvSpPr>
          <p:spPr bwMode="auto">
            <a:xfrm>
              <a:off x="1619251" y="639763"/>
              <a:ext cx="3175" cy="1588"/>
            </a:xfrm>
            <a:custGeom>
              <a:avLst/>
              <a:gdLst>
                <a:gd name="T0" fmla="*/ 0 w 4"/>
                <a:gd name="T1" fmla="*/ 0 h 2"/>
                <a:gd name="T2" fmla="*/ 0 w 4"/>
                <a:gd name="T3" fmla="*/ 0 h 2"/>
                <a:gd name="T4" fmla="*/ 0 w 4"/>
                <a:gd name="T5" fmla="*/ 0 h 2"/>
                <a:gd name="T6" fmla="*/ 2 w 4"/>
                <a:gd name="T7" fmla="*/ 1 h 2"/>
                <a:gd name="T8" fmla="*/ 4 w 4"/>
                <a:gd name="T9" fmla="*/ 0 h 2"/>
                <a:gd name="T10" fmla="*/ 0 w 4"/>
                <a:gd name="T11" fmla="*/ 0 h 2"/>
                <a:gd name="T12" fmla="*/ 0 w 4"/>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4" h="2">
                  <a:moveTo>
                    <a:pt x="0" y="0"/>
                  </a:moveTo>
                  <a:lnTo>
                    <a:pt x="0" y="0"/>
                  </a:lnTo>
                  <a:lnTo>
                    <a:pt x="0" y="0"/>
                  </a:lnTo>
                  <a:cubicBezTo>
                    <a:pt x="1" y="0"/>
                    <a:pt x="2" y="1"/>
                    <a:pt x="2" y="1"/>
                  </a:cubicBezTo>
                  <a:cubicBezTo>
                    <a:pt x="2" y="1"/>
                    <a:pt x="3" y="2"/>
                    <a:pt x="4" y="0"/>
                  </a:cubicBezTo>
                  <a:lnTo>
                    <a:pt x="0" y="0"/>
                  </a:lnTo>
                  <a:cubicBezTo>
                    <a:pt x="0" y="0"/>
                    <a:pt x="0" y="0"/>
                    <a:pt x="0" y="0"/>
                  </a:cubicBezTo>
                  <a:close/>
                </a:path>
              </a:pathLst>
            </a:custGeom>
            <a:grpFill/>
            <a:ln w="0">
              <a:noFill/>
              <a:prstDash val="solid"/>
              <a:round/>
              <a:headEnd/>
              <a:tailEnd/>
            </a:ln>
          </p:spPr>
          <p:txBody>
            <a:bodyPr/>
            <a:lstStyle/>
            <a:p>
              <a:pPr defTabSz="543689">
                <a:defRPr/>
              </a:pPr>
              <a:endParaRPr lang="zh-CN" altLang="en-US" sz="3201"/>
            </a:p>
          </p:txBody>
        </p:sp>
        <p:sp>
          <p:nvSpPr>
            <p:cNvPr id="147" name="Freeform 376"/>
            <p:cNvSpPr>
              <a:spLocks/>
            </p:cNvSpPr>
            <p:nvPr/>
          </p:nvSpPr>
          <p:spPr bwMode="auto">
            <a:xfrm>
              <a:off x="1619251" y="636588"/>
              <a:ext cx="4763" cy="3175"/>
            </a:xfrm>
            <a:custGeom>
              <a:avLst/>
              <a:gdLst>
                <a:gd name="T0" fmla="*/ 0 w 6"/>
                <a:gd name="T1" fmla="*/ 4 h 4"/>
                <a:gd name="T2" fmla="*/ 0 w 6"/>
                <a:gd name="T3" fmla="*/ 4 h 4"/>
                <a:gd name="T4" fmla="*/ 0 w 6"/>
                <a:gd name="T5" fmla="*/ 4 h 4"/>
                <a:gd name="T6" fmla="*/ 0 w 6"/>
                <a:gd name="T7" fmla="*/ 4 h 4"/>
                <a:gd name="T8" fmla="*/ 0 w 6"/>
                <a:gd name="T9" fmla="*/ 4 h 4"/>
                <a:gd name="T10" fmla="*/ 3 w 6"/>
                <a:gd name="T11" fmla="*/ 4 h 4"/>
                <a:gd name="T12" fmla="*/ 4 w 6"/>
                <a:gd name="T13" fmla="*/ 3 h 4"/>
                <a:gd name="T14" fmla="*/ 5 w 6"/>
                <a:gd name="T15" fmla="*/ 2 h 4"/>
                <a:gd name="T16" fmla="*/ 6 w 6"/>
                <a:gd name="T17" fmla="*/ 0 h 4"/>
                <a:gd name="T18" fmla="*/ 0 w 6"/>
                <a:gd name="T19"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4">
                  <a:moveTo>
                    <a:pt x="0" y="4"/>
                  </a:moveTo>
                  <a:lnTo>
                    <a:pt x="0" y="4"/>
                  </a:lnTo>
                  <a:lnTo>
                    <a:pt x="0" y="4"/>
                  </a:lnTo>
                  <a:cubicBezTo>
                    <a:pt x="0" y="4"/>
                    <a:pt x="0" y="4"/>
                    <a:pt x="0" y="4"/>
                  </a:cubicBezTo>
                  <a:lnTo>
                    <a:pt x="0" y="4"/>
                  </a:lnTo>
                  <a:lnTo>
                    <a:pt x="3" y="4"/>
                  </a:lnTo>
                  <a:cubicBezTo>
                    <a:pt x="3" y="4"/>
                    <a:pt x="4" y="4"/>
                    <a:pt x="4" y="3"/>
                  </a:cubicBezTo>
                  <a:cubicBezTo>
                    <a:pt x="4" y="3"/>
                    <a:pt x="5" y="3"/>
                    <a:pt x="5" y="2"/>
                  </a:cubicBezTo>
                  <a:cubicBezTo>
                    <a:pt x="5" y="2"/>
                    <a:pt x="6" y="1"/>
                    <a:pt x="6" y="0"/>
                  </a:cubicBezTo>
                  <a:cubicBezTo>
                    <a:pt x="6" y="0"/>
                    <a:pt x="2" y="2"/>
                    <a:pt x="0" y="4"/>
                  </a:cubicBezTo>
                  <a:close/>
                </a:path>
              </a:pathLst>
            </a:custGeom>
            <a:grpFill/>
            <a:ln w="0">
              <a:noFill/>
              <a:prstDash val="solid"/>
              <a:round/>
              <a:headEnd/>
              <a:tailEnd/>
            </a:ln>
          </p:spPr>
          <p:txBody>
            <a:bodyPr/>
            <a:lstStyle/>
            <a:p>
              <a:pPr defTabSz="543689">
                <a:defRPr/>
              </a:pPr>
              <a:endParaRPr lang="zh-CN" altLang="en-US" sz="3201"/>
            </a:p>
          </p:txBody>
        </p:sp>
        <p:sp>
          <p:nvSpPr>
            <p:cNvPr id="148" name="Freeform 377"/>
            <p:cNvSpPr>
              <a:spLocks/>
            </p:cNvSpPr>
            <p:nvPr/>
          </p:nvSpPr>
          <p:spPr bwMode="auto">
            <a:xfrm>
              <a:off x="1619251" y="633413"/>
              <a:ext cx="4763" cy="6350"/>
            </a:xfrm>
            <a:custGeom>
              <a:avLst/>
              <a:gdLst>
                <a:gd name="T0" fmla="*/ 0 w 5"/>
                <a:gd name="T1" fmla="*/ 6 h 6"/>
                <a:gd name="T2" fmla="*/ 0 w 5"/>
                <a:gd name="T3" fmla="*/ 6 h 6"/>
                <a:gd name="T4" fmla="*/ 0 w 5"/>
                <a:gd name="T5" fmla="*/ 6 h 6"/>
                <a:gd name="T6" fmla="*/ 0 w 5"/>
                <a:gd name="T7" fmla="*/ 6 h 6"/>
                <a:gd name="T8" fmla="*/ 4 w 5"/>
                <a:gd name="T9" fmla="*/ 4 h 6"/>
                <a:gd name="T10" fmla="*/ 5 w 5"/>
                <a:gd name="T11" fmla="*/ 2 h 6"/>
                <a:gd name="T12" fmla="*/ 4 w 5"/>
                <a:gd name="T13" fmla="*/ 0 h 6"/>
                <a:gd name="T14" fmla="*/ 0 w 5"/>
                <a:gd name="T15" fmla="*/ 6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6">
                  <a:moveTo>
                    <a:pt x="0" y="6"/>
                  </a:moveTo>
                  <a:lnTo>
                    <a:pt x="0" y="6"/>
                  </a:lnTo>
                  <a:cubicBezTo>
                    <a:pt x="0" y="6"/>
                    <a:pt x="0" y="6"/>
                    <a:pt x="0" y="6"/>
                  </a:cubicBezTo>
                  <a:cubicBezTo>
                    <a:pt x="0" y="6"/>
                    <a:pt x="0" y="6"/>
                    <a:pt x="0" y="6"/>
                  </a:cubicBezTo>
                  <a:cubicBezTo>
                    <a:pt x="0" y="6"/>
                    <a:pt x="3" y="5"/>
                    <a:pt x="4" y="4"/>
                  </a:cubicBezTo>
                  <a:cubicBezTo>
                    <a:pt x="4" y="4"/>
                    <a:pt x="5" y="3"/>
                    <a:pt x="5" y="2"/>
                  </a:cubicBezTo>
                  <a:cubicBezTo>
                    <a:pt x="5" y="1"/>
                    <a:pt x="4" y="0"/>
                    <a:pt x="4" y="0"/>
                  </a:cubicBezTo>
                  <a:cubicBezTo>
                    <a:pt x="4" y="0"/>
                    <a:pt x="1" y="2"/>
                    <a:pt x="0" y="6"/>
                  </a:cubicBezTo>
                  <a:close/>
                </a:path>
              </a:pathLst>
            </a:custGeom>
            <a:grpFill/>
            <a:ln w="0">
              <a:noFill/>
              <a:prstDash val="solid"/>
              <a:round/>
              <a:headEnd/>
              <a:tailEnd/>
            </a:ln>
          </p:spPr>
          <p:txBody>
            <a:bodyPr/>
            <a:lstStyle/>
            <a:p>
              <a:pPr defTabSz="543689">
                <a:defRPr/>
              </a:pPr>
              <a:endParaRPr lang="zh-CN" altLang="en-US" sz="3201"/>
            </a:p>
          </p:txBody>
        </p:sp>
        <p:sp>
          <p:nvSpPr>
            <p:cNvPr id="149" name="Freeform 378"/>
            <p:cNvSpPr>
              <a:spLocks/>
            </p:cNvSpPr>
            <p:nvPr/>
          </p:nvSpPr>
          <p:spPr bwMode="auto">
            <a:xfrm>
              <a:off x="1585913" y="588963"/>
              <a:ext cx="93663" cy="615950"/>
            </a:xfrm>
            <a:custGeom>
              <a:avLst/>
              <a:gdLst>
                <a:gd name="T0" fmla="*/ 111 w 111"/>
                <a:gd name="T1" fmla="*/ 725 h 725"/>
                <a:gd name="T2" fmla="*/ 111 w 111"/>
                <a:gd name="T3" fmla="*/ 725 h 725"/>
                <a:gd name="T4" fmla="*/ 96 w 111"/>
                <a:gd name="T5" fmla="*/ 725 h 725"/>
                <a:gd name="T6" fmla="*/ 96 w 111"/>
                <a:gd name="T7" fmla="*/ 14 h 725"/>
                <a:gd name="T8" fmla="*/ 15 w 111"/>
                <a:gd name="T9" fmla="*/ 14 h 725"/>
                <a:gd name="T10" fmla="*/ 15 w 111"/>
                <a:gd name="T11" fmla="*/ 725 h 725"/>
                <a:gd name="T12" fmla="*/ 0 w 111"/>
                <a:gd name="T13" fmla="*/ 725 h 725"/>
                <a:gd name="T14" fmla="*/ 0 w 111"/>
                <a:gd name="T15" fmla="*/ 6 h 725"/>
                <a:gd name="T16" fmla="*/ 7 w 111"/>
                <a:gd name="T17" fmla="*/ 0 h 725"/>
                <a:gd name="T18" fmla="*/ 104 w 111"/>
                <a:gd name="T19" fmla="*/ 0 h 725"/>
                <a:gd name="T20" fmla="*/ 111 w 111"/>
                <a:gd name="T21" fmla="*/ 6 h 725"/>
                <a:gd name="T22" fmla="*/ 111 w 111"/>
                <a:gd name="T23" fmla="*/ 725 h 7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1" h="725">
                  <a:moveTo>
                    <a:pt x="111" y="725"/>
                  </a:moveTo>
                  <a:lnTo>
                    <a:pt x="111" y="725"/>
                  </a:lnTo>
                  <a:lnTo>
                    <a:pt x="96" y="725"/>
                  </a:lnTo>
                  <a:lnTo>
                    <a:pt x="96" y="14"/>
                  </a:lnTo>
                  <a:lnTo>
                    <a:pt x="15" y="14"/>
                  </a:lnTo>
                  <a:lnTo>
                    <a:pt x="15" y="725"/>
                  </a:lnTo>
                  <a:lnTo>
                    <a:pt x="0" y="725"/>
                  </a:lnTo>
                  <a:lnTo>
                    <a:pt x="0" y="6"/>
                  </a:lnTo>
                  <a:cubicBezTo>
                    <a:pt x="0" y="2"/>
                    <a:pt x="3" y="0"/>
                    <a:pt x="7" y="0"/>
                  </a:cubicBezTo>
                  <a:lnTo>
                    <a:pt x="104" y="0"/>
                  </a:lnTo>
                  <a:cubicBezTo>
                    <a:pt x="108" y="0"/>
                    <a:pt x="111" y="2"/>
                    <a:pt x="111" y="6"/>
                  </a:cubicBezTo>
                  <a:lnTo>
                    <a:pt x="111" y="725"/>
                  </a:lnTo>
                  <a:close/>
                </a:path>
              </a:pathLst>
            </a:custGeom>
            <a:grpFill/>
            <a:ln w="0">
              <a:noFill/>
              <a:prstDash val="solid"/>
              <a:round/>
              <a:headEnd/>
              <a:tailEnd/>
            </a:ln>
          </p:spPr>
          <p:txBody>
            <a:bodyPr/>
            <a:lstStyle/>
            <a:p>
              <a:pPr defTabSz="543689">
                <a:defRPr/>
              </a:pPr>
              <a:endParaRPr lang="zh-CN" altLang="en-US" sz="3201"/>
            </a:p>
          </p:txBody>
        </p:sp>
        <p:sp>
          <p:nvSpPr>
            <p:cNvPr id="150" name="Freeform 379"/>
            <p:cNvSpPr>
              <a:spLocks/>
            </p:cNvSpPr>
            <p:nvPr/>
          </p:nvSpPr>
          <p:spPr bwMode="auto">
            <a:xfrm>
              <a:off x="1647826" y="1181101"/>
              <a:ext cx="44450" cy="44450"/>
            </a:xfrm>
            <a:custGeom>
              <a:avLst/>
              <a:gdLst>
                <a:gd name="T0" fmla="*/ 25 w 51"/>
                <a:gd name="T1" fmla="*/ 52 h 52"/>
                <a:gd name="T2" fmla="*/ 25 w 51"/>
                <a:gd name="T3" fmla="*/ 52 h 52"/>
                <a:gd name="T4" fmla="*/ 0 w 51"/>
                <a:gd name="T5" fmla="*/ 26 h 52"/>
                <a:gd name="T6" fmla="*/ 25 w 51"/>
                <a:gd name="T7" fmla="*/ 0 h 52"/>
                <a:gd name="T8" fmla="*/ 51 w 51"/>
                <a:gd name="T9" fmla="*/ 26 h 52"/>
                <a:gd name="T10" fmla="*/ 25 w 51"/>
                <a:gd name="T11" fmla="*/ 52 h 52"/>
              </a:gdLst>
              <a:ahLst/>
              <a:cxnLst>
                <a:cxn ang="0">
                  <a:pos x="T0" y="T1"/>
                </a:cxn>
                <a:cxn ang="0">
                  <a:pos x="T2" y="T3"/>
                </a:cxn>
                <a:cxn ang="0">
                  <a:pos x="T4" y="T5"/>
                </a:cxn>
                <a:cxn ang="0">
                  <a:pos x="T6" y="T7"/>
                </a:cxn>
                <a:cxn ang="0">
                  <a:pos x="T8" y="T9"/>
                </a:cxn>
                <a:cxn ang="0">
                  <a:pos x="T10" y="T11"/>
                </a:cxn>
              </a:cxnLst>
              <a:rect l="0" t="0" r="r" b="b"/>
              <a:pathLst>
                <a:path w="51" h="52">
                  <a:moveTo>
                    <a:pt x="25" y="52"/>
                  </a:moveTo>
                  <a:lnTo>
                    <a:pt x="25" y="52"/>
                  </a:lnTo>
                  <a:cubicBezTo>
                    <a:pt x="11" y="52"/>
                    <a:pt x="0" y="40"/>
                    <a:pt x="0" y="26"/>
                  </a:cubicBezTo>
                  <a:cubicBezTo>
                    <a:pt x="0" y="12"/>
                    <a:pt x="11" y="0"/>
                    <a:pt x="25" y="0"/>
                  </a:cubicBezTo>
                  <a:cubicBezTo>
                    <a:pt x="40" y="0"/>
                    <a:pt x="51" y="12"/>
                    <a:pt x="51" y="26"/>
                  </a:cubicBezTo>
                  <a:cubicBezTo>
                    <a:pt x="51" y="40"/>
                    <a:pt x="40" y="52"/>
                    <a:pt x="25" y="52"/>
                  </a:cubicBezTo>
                  <a:close/>
                </a:path>
              </a:pathLst>
            </a:custGeom>
            <a:grpFill/>
            <a:ln w="0">
              <a:noFill/>
              <a:prstDash val="solid"/>
              <a:round/>
              <a:headEnd/>
              <a:tailEnd/>
            </a:ln>
          </p:spPr>
          <p:txBody>
            <a:bodyPr/>
            <a:lstStyle/>
            <a:p>
              <a:pPr defTabSz="543689">
                <a:defRPr/>
              </a:pPr>
              <a:endParaRPr lang="zh-CN" altLang="en-US" sz="3201"/>
            </a:p>
          </p:txBody>
        </p:sp>
        <p:sp>
          <p:nvSpPr>
            <p:cNvPr id="151" name="Freeform 380"/>
            <p:cNvSpPr>
              <a:spLocks/>
            </p:cNvSpPr>
            <p:nvPr/>
          </p:nvSpPr>
          <p:spPr bwMode="auto">
            <a:xfrm>
              <a:off x="1574801" y="1182688"/>
              <a:ext cx="44450" cy="44450"/>
            </a:xfrm>
            <a:custGeom>
              <a:avLst/>
              <a:gdLst>
                <a:gd name="T0" fmla="*/ 26 w 52"/>
                <a:gd name="T1" fmla="*/ 52 h 52"/>
                <a:gd name="T2" fmla="*/ 26 w 52"/>
                <a:gd name="T3" fmla="*/ 52 h 52"/>
                <a:gd name="T4" fmla="*/ 0 w 52"/>
                <a:gd name="T5" fmla="*/ 26 h 52"/>
                <a:gd name="T6" fmla="*/ 26 w 52"/>
                <a:gd name="T7" fmla="*/ 0 h 52"/>
                <a:gd name="T8" fmla="*/ 52 w 52"/>
                <a:gd name="T9" fmla="*/ 26 h 52"/>
                <a:gd name="T10" fmla="*/ 26 w 52"/>
                <a:gd name="T11" fmla="*/ 52 h 52"/>
              </a:gdLst>
              <a:ahLst/>
              <a:cxnLst>
                <a:cxn ang="0">
                  <a:pos x="T0" y="T1"/>
                </a:cxn>
                <a:cxn ang="0">
                  <a:pos x="T2" y="T3"/>
                </a:cxn>
                <a:cxn ang="0">
                  <a:pos x="T4" y="T5"/>
                </a:cxn>
                <a:cxn ang="0">
                  <a:pos x="T6" y="T7"/>
                </a:cxn>
                <a:cxn ang="0">
                  <a:pos x="T8" y="T9"/>
                </a:cxn>
                <a:cxn ang="0">
                  <a:pos x="T10" y="T11"/>
                </a:cxn>
              </a:cxnLst>
              <a:rect l="0" t="0" r="r" b="b"/>
              <a:pathLst>
                <a:path w="52" h="52">
                  <a:moveTo>
                    <a:pt x="26" y="52"/>
                  </a:moveTo>
                  <a:lnTo>
                    <a:pt x="26" y="52"/>
                  </a:lnTo>
                  <a:cubicBezTo>
                    <a:pt x="12" y="52"/>
                    <a:pt x="0" y="40"/>
                    <a:pt x="0" y="26"/>
                  </a:cubicBezTo>
                  <a:cubicBezTo>
                    <a:pt x="0" y="12"/>
                    <a:pt x="12" y="0"/>
                    <a:pt x="26" y="0"/>
                  </a:cubicBezTo>
                  <a:cubicBezTo>
                    <a:pt x="40" y="0"/>
                    <a:pt x="52" y="12"/>
                    <a:pt x="52" y="26"/>
                  </a:cubicBezTo>
                  <a:cubicBezTo>
                    <a:pt x="52" y="40"/>
                    <a:pt x="40" y="52"/>
                    <a:pt x="26" y="52"/>
                  </a:cubicBezTo>
                  <a:close/>
                </a:path>
              </a:pathLst>
            </a:custGeom>
            <a:grpFill/>
            <a:ln w="0">
              <a:noFill/>
              <a:prstDash val="solid"/>
              <a:round/>
              <a:headEnd/>
              <a:tailEnd/>
            </a:ln>
          </p:spPr>
          <p:txBody>
            <a:bodyPr/>
            <a:lstStyle/>
            <a:p>
              <a:pPr defTabSz="543689">
                <a:defRPr/>
              </a:pPr>
              <a:endParaRPr lang="zh-CN" altLang="en-US" sz="3201"/>
            </a:p>
          </p:txBody>
        </p:sp>
      </p:grpSp>
      <p:grpSp>
        <p:nvGrpSpPr>
          <p:cNvPr id="152" name="组合 18396"/>
          <p:cNvGrpSpPr/>
          <p:nvPr/>
        </p:nvGrpSpPr>
        <p:grpSpPr>
          <a:xfrm>
            <a:off x="6152022" y="1528412"/>
            <a:ext cx="274360" cy="392069"/>
            <a:chOff x="1463676" y="588963"/>
            <a:chExt cx="274638" cy="638175"/>
          </a:xfrm>
          <a:solidFill>
            <a:srgbClr val="3C3C3B"/>
          </a:solidFill>
        </p:grpSpPr>
        <p:sp>
          <p:nvSpPr>
            <p:cNvPr id="153" name="Freeform 356"/>
            <p:cNvSpPr>
              <a:spLocks noEditPoints="1"/>
            </p:cNvSpPr>
            <p:nvPr/>
          </p:nvSpPr>
          <p:spPr bwMode="auto">
            <a:xfrm>
              <a:off x="1463676" y="595313"/>
              <a:ext cx="84138" cy="620713"/>
            </a:xfrm>
            <a:custGeom>
              <a:avLst/>
              <a:gdLst>
                <a:gd name="T0" fmla="*/ 24 w 99"/>
                <a:gd name="T1" fmla="*/ 645 h 729"/>
                <a:gd name="T2" fmla="*/ 24 w 99"/>
                <a:gd name="T3" fmla="*/ 645 h 729"/>
                <a:gd name="T4" fmla="*/ 74 w 99"/>
                <a:gd name="T5" fmla="*/ 689 h 729"/>
                <a:gd name="T6" fmla="*/ 74 w 99"/>
                <a:gd name="T7" fmla="*/ 46 h 729"/>
                <a:gd name="T8" fmla="*/ 24 w 99"/>
                <a:gd name="T9" fmla="*/ 102 h 729"/>
                <a:gd name="T10" fmla="*/ 24 w 99"/>
                <a:gd name="T11" fmla="*/ 645 h 729"/>
                <a:gd name="T12" fmla="*/ 86 w 99"/>
                <a:gd name="T13" fmla="*/ 729 h 729"/>
                <a:gd name="T14" fmla="*/ 86 w 99"/>
                <a:gd name="T15" fmla="*/ 729 h 729"/>
                <a:gd name="T16" fmla="*/ 78 w 99"/>
                <a:gd name="T17" fmla="*/ 726 h 729"/>
                <a:gd name="T18" fmla="*/ 4 w 99"/>
                <a:gd name="T19" fmla="*/ 659 h 729"/>
                <a:gd name="T20" fmla="*/ 0 w 99"/>
                <a:gd name="T21" fmla="*/ 650 h 729"/>
                <a:gd name="T22" fmla="*/ 0 w 99"/>
                <a:gd name="T23" fmla="*/ 97 h 729"/>
                <a:gd name="T24" fmla="*/ 3 w 99"/>
                <a:gd name="T25" fmla="*/ 89 h 729"/>
                <a:gd name="T26" fmla="*/ 77 w 99"/>
                <a:gd name="T27" fmla="*/ 5 h 729"/>
                <a:gd name="T28" fmla="*/ 91 w 99"/>
                <a:gd name="T29" fmla="*/ 2 h 729"/>
                <a:gd name="T30" fmla="*/ 99 w 99"/>
                <a:gd name="T31" fmla="*/ 13 h 729"/>
                <a:gd name="T32" fmla="*/ 99 w 99"/>
                <a:gd name="T33" fmla="*/ 717 h 729"/>
                <a:gd name="T34" fmla="*/ 91 w 99"/>
                <a:gd name="T35" fmla="*/ 728 h 729"/>
                <a:gd name="T36" fmla="*/ 86 w 99"/>
                <a:gd name="T37" fmla="*/ 729 h 7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9" h="729">
                  <a:moveTo>
                    <a:pt x="24" y="645"/>
                  </a:moveTo>
                  <a:lnTo>
                    <a:pt x="24" y="645"/>
                  </a:lnTo>
                  <a:lnTo>
                    <a:pt x="74" y="689"/>
                  </a:lnTo>
                  <a:lnTo>
                    <a:pt x="74" y="46"/>
                  </a:lnTo>
                  <a:lnTo>
                    <a:pt x="24" y="102"/>
                  </a:lnTo>
                  <a:lnTo>
                    <a:pt x="24" y="645"/>
                  </a:lnTo>
                  <a:close/>
                  <a:moveTo>
                    <a:pt x="86" y="729"/>
                  </a:moveTo>
                  <a:lnTo>
                    <a:pt x="86" y="729"/>
                  </a:lnTo>
                  <a:cubicBezTo>
                    <a:pt x="83" y="729"/>
                    <a:pt x="80" y="728"/>
                    <a:pt x="78" y="726"/>
                  </a:cubicBezTo>
                  <a:lnTo>
                    <a:pt x="4" y="659"/>
                  </a:lnTo>
                  <a:cubicBezTo>
                    <a:pt x="1" y="657"/>
                    <a:pt x="0" y="654"/>
                    <a:pt x="0" y="650"/>
                  </a:cubicBezTo>
                  <a:lnTo>
                    <a:pt x="0" y="97"/>
                  </a:lnTo>
                  <a:cubicBezTo>
                    <a:pt x="0" y="94"/>
                    <a:pt x="1" y="91"/>
                    <a:pt x="3" y="89"/>
                  </a:cubicBezTo>
                  <a:lnTo>
                    <a:pt x="77" y="5"/>
                  </a:lnTo>
                  <a:cubicBezTo>
                    <a:pt x="81" y="1"/>
                    <a:pt x="86" y="0"/>
                    <a:pt x="91" y="2"/>
                  </a:cubicBezTo>
                  <a:cubicBezTo>
                    <a:pt x="96" y="3"/>
                    <a:pt x="99" y="8"/>
                    <a:pt x="99" y="13"/>
                  </a:cubicBezTo>
                  <a:lnTo>
                    <a:pt x="99" y="717"/>
                  </a:lnTo>
                  <a:cubicBezTo>
                    <a:pt x="99" y="722"/>
                    <a:pt x="96" y="726"/>
                    <a:pt x="91" y="728"/>
                  </a:cubicBezTo>
                  <a:cubicBezTo>
                    <a:pt x="90" y="729"/>
                    <a:pt x="88" y="729"/>
                    <a:pt x="86" y="729"/>
                  </a:cubicBezTo>
                  <a:close/>
                </a:path>
              </a:pathLst>
            </a:custGeom>
            <a:grpFill/>
            <a:ln w="0">
              <a:noFill/>
              <a:prstDash val="solid"/>
              <a:round/>
              <a:headEnd/>
              <a:tailEnd/>
            </a:ln>
          </p:spPr>
          <p:txBody>
            <a:bodyPr/>
            <a:lstStyle/>
            <a:p>
              <a:pPr defTabSz="543689">
                <a:defRPr/>
              </a:pPr>
              <a:endParaRPr lang="zh-CN" altLang="en-US" sz="3201"/>
            </a:p>
          </p:txBody>
        </p:sp>
        <p:sp>
          <p:nvSpPr>
            <p:cNvPr id="154" name="Freeform 357"/>
            <p:cNvSpPr>
              <a:spLocks/>
            </p:cNvSpPr>
            <p:nvPr/>
          </p:nvSpPr>
          <p:spPr bwMode="auto">
            <a:xfrm>
              <a:off x="1525588" y="595313"/>
              <a:ext cx="71438" cy="620713"/>
            </a:xfrm>
            <a:custGeom>
              <a:avLst/>
              <a:gdLst>
                <a:gd name="T0" fmla="*/ 81 w 84"/>
                <a:gd name="T1" fmla="*/ 728 h 728"/>
                <a:gd name="T2" fmla="*/ 81 w 84"/>
                <a:gd name="T3" fmla="*/ 728 h 728"/>
                <a:gd name="T4" fmla="*/ 12 w 84"/>
                <a:gd name="T5" fmla="*/ 728 h 728"/>
                <a:gd name="T6" fmla="*/ 0 w 84"/>
                <a:gd name="T7" fmla="*/ 716 h 728"/>
                <a:gd name="T8" fmla="*/ 0 w 84"/>
                <a:gd name="T9" fmla="*/ 12 h 728"/>
                <a:gd name="T10" fmla="*/ 12 w 84"/>
                <a:gd name="T11" fmla="*/ 0 h 728"/>
                <a:gd name="T12" fmla="*/ 84 w 84"/>
                <a:gd name="T13" fmla="*/ 0 h 728"/>
                <a:gd name="T14" fmla="*/ 84 w 84"/>
                <a:gd name="T15" fmla="*/ 24 h 728"/>
                <a:gd name="T16" fmla="*/ 25 w 84"/>
                <a:gd name="T17" fmla="*/ 24 h 728"/>
                <a:gd name="T18" fmla="*/ 25 w 84"/>
                <a:gd name="T19" fmla="*/ 703 h 728"/>
                <a:gd name="T20" fmla="*/ 81 w 84"/>
                <a:gd name="T21" fmla="*/ 703 h 728"/>
                <a:gd name="T22" fmla="*/ 81 w 84"/>
                <a:gd name="T23" fmla="*/ 728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4" h="728">
                  <a:moveTo>
                    <a:pt x="81" y="728"/>
                  </a:moveTo>
                  <a:lnTo>
                    <a:pt x="81" y="728"/>
                  </a:lnTo>
                  <a:lnTo>
                    <a:pt x="12" y="728"/>
                  </a:lnTo>
                  <a:cubicBezTo>
                    <a:pt x="6" y="728"/>
                    <a:pt x="0" y="723"/>
                    <a:pt x="0" y="716"/>
                  </a:cubicBezTo>
                  <a:lnTo>
                    <a:pt x="0" y="12"/>
                  </a:lnTo>
                  <a:cubicBezTo>
                    <a:pt x="0" y="5"/>
                    <a:pt x="6" y="0"/>
                    <a:pt x="12" y="0"/>
                  </a:cubicBezTo>
                  <a:lnTo>
                    <a:pt x="84" y="0"/>
                  </a:lnTo>
                  <a:lnTo>
                    <a:pt x="84" y="24"/>
                  </a:lnTo>
                  <a:lnTo>
                    <a:pt x="25" y="24"/>
                  </a:lnTo>
                  <a:lnTo>
                    <a:pt x="25" y="703"/>
                  </a:lnTo>
                  <a:lnTo>
                    <a:pt x="81" y="703"/>
                  </a:lnTo>
                  <a:lnTo>
                    <a:pt x="81" y="728"/>
                  </a:lnTo>
                  <a:close/>
                </a:path>
              </a:pathLst>
            </a:custGeom>
            <a:grpFill/>
            <a:ln w="0">
              <a:noFill/>
              <a:prstDash val="solid"/>
              <a:round/>
              <a:headEnd/>
              <a:tailEnd/>
            </a:ln>
          </p:spPr>
          <p:txBody>
            <a:bodyPr/>
            <a:lstStyle/>
            <a:p>
              <a:pPr defTabSz="543689">
                <a:defRPr/>
              </a:pPr>
              <a:endParaRPr lang="zh-CN" altLang="en-US" sz="3201"/>
            </a:p>
          </p:txBody>
        </p:sp>
        <p:sp>
          <p:nvSpPr>
            <p:cNvPr id="155" name="Freeform 358"/>
            <p:cNvSpPr>
              <a:spLocks/>
            </p:cNvSpPr>
            <p:nvPr/>
          </p:nvSpPr>
          <p:spPr bwMode="auto">
            <a:xfrm>
              <a:off x="1670051" y="595313"/>
              <a:ext cx="68263" cy="620713"/>
            </a:xfrm>
            <a:custGeom>
              <a:avLst/>
              <a:gdLst>
                <a:gd name="T0" fmla="*/ 68 w 81"/>
                <a:gd name="T1" fmla="*/ 728 h 728"/>
                <a:gd name="T2" fmla="*/ 68 w 81"/>
                <a:gd name="T3" fmla="*/ 728 h 728"/>
                <a:gd name="T4" fmla="*/ 5 w 81"/>
                <a:gd name="T5" fmla="*/ 728 h 728"/>
                <a:gd name="T6" fmla="*/ 5 w 81"/>
                <a:gd name="T7" fmla="*/ 703 h 728"/>
                <a:gd name="T8" fmla="*/ 56 w 81"/>
                <a:gd name="T9" fmla="*/ 703 h 728"/>
                <a:gd name="T10" fmla="*/ 56 w 81"/>
                <a:gd name="T11" fmla="*/ 24 h 728"/>
                <a:gd name="T12" fmla="*/ 0 w 81"/>
                <a:gd name="T13" fmla="*/ 24 h 728"/>
                <a:gd name="T14" fmla="*/ 0 w 81"/>
                <a:gd name="T15" fmla="*/ 0 h 728"/>
                <a:gd name="T16" fmla="*/ 68 w 81"/>
                <a:gd name="T17" fmla="*/ 0 h 728"/>
                <a:gd name="T18" fmla="*/ 81 w 81"/>
                <a:gd name="T19" fmla="*/ 12 h 728"/>
                <a:gd name="T20" fmla="*/ 81 w 81"/>
                <a:gd name="T21" fmla="*/ 716 h 728"/>
                <a:gd name="T22" fmla="*/ 68 w 81"/>
                <a:gd name="T23" fmla="*/ 728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1" h="728">
                  <a:moveTo>
                    <a:pt x="68" y="728"/>
                  </a:moveTo>
                  <a:lnTo>
                    <a:pt x="68" y="728"/>
                  </a:lnTo>
                  <a:lnTo>
                    <a:pt x="5" y="728"/>
                  </a:lnTo>
                  <a:lnTo>
                    <a:pt x="5" y="703"/>
                  </a:lnTo>
                  <a:lnTo>
                    <a:pt x="56" y="703"/>
                  </a:lnTo>
                  <a:lnTo>
                    <a:pt x="56" y="24"/>
                  </a:lnTo>
                  <a:lnTo>
                    <a:pt x="0" y="24"/>
                  </a:lnTo>
                  <a:lnTo>
                    <a:pt x="0" y="0"/>
                  </a:lnTo>
                  <a:lnTo>
                    <a:pt x="68" y="0"/>
                  </a:lnTo>
                  <a:cubicBezTo>
                    <a:pt x="75" y="0"/>
                    <a:pt x="81" y="5"/>
                    <a:pt x="81" y="12"/>
                  </a:cubicBezTo>
                  <a:lnTo>
                    <a:pt x="81" y="716"/>
                  </a:lnTo>
                  <a:cubicBezTo>
                    <a:pt x="81" y="723"/>
                    <a:pt x="75" y="728"/>
                    <a:pt x="68" y="728"/>
                  </a:cubicBezTo>
                  <a:close/>
                </a:path>
              </a:pathLst>
            </a:custGeom>
            <a:grpFill/>
            <a:ln w="0">
              <a:noFill/>
              <a:prstDash val="solid"/>
              <a:round/>
              <a:headEnd/>
              <a:tailEnd/>
            </a:ln>
          </p:spPr>
          <p:txBody>
            <a:bodyPr/>
            <a:lstStyle/>
            <a:p>
              <a:pPr defTabSz="543689">
                <a:defRPr/>
              </a:pPr>
              <a:endParaRPr lang="zh-CN" altLang="en-US" sz="3201"/>
            </a:p>
          </p:txBody>
        </p:sp>
        <p:sp>
          <p:nvSpPr>
            <p:cNvPr id="156" name="Freeform 359"/>
            <p:cNvSpPr>
              <a:spLocks/>
            </p:cNvSpPr>
            <p:nvPr/>
          </p:nvSpPr>
          <p:spPr bwMode="auto">
            <a:xfrm>
              <a:off x="1525588" y="1204913"/>
              <a:ext cx="22225" cy="20638"/>
            </a:xfrm>
            <a:custGeom>
              <a:avLst/>
              <a:gdLst>
                <a:gd name="T0" fmla="*/ 25 w 25"/>
                <a:gd name="T1" fmla="*/ 24 h 24"/>
                <a:gd name="T2" fmla="*/ 25 w 25"/>
                <a:gd name="T3" fmla="*/ 24 h 24"/>
                <a:gd name="T4" fmla="*/ 0 w 25"/>
                <a:gd name="T5" fmla="*/ 24 h 24"/>
                <a:gd name="T6" fmla="*/ 0 w 25"/>
                <a:gd name="T7" fmla="*/ 0 h 24"/>
                <a:gd name="T8" fmla="*/ 25 w 25"/>
                <a:gd name="T9" fmla="*/ 0 h 24"/>
                <a:gd name="T10" fmla="*/ 25 w 25"/>
                <a:gd name="T11" fmla="*/ 24 h 24"/>
              </a:gdLst>
              <a:ahLst/>
              <a:cxnLst>
                <a:cxn ang="0">
                  <a:pos x="T0" y="T1"/>
                </a:cxn>
                <a:cxn ang="0">
                  <a:pos x="T2" y="T3"/>
                </a:cxn>
                <a:cxn ang="0">
                  <a:pos x="T4" y="T5"/>
                </a:cxn>
                <a:cxn ang="0">
                  <a:pos x="T6" y="T7"/>
                </a:cxn>
                <a:cxn ang="0">
                  <a:pos x="T8" y="T9"/>
                </a:cxn>
                <a:cxn ang="0">
                  <a:pos x="T10" y="T11"/>
                </a:cxn>
              </a:cxnLst>
              <a:rect l="0" t="0" r="r" b="b"/>
              <a:pathLst>
                <a:path w="25" h="24">
                  <a:moveTo>
                    <a:pt x="25" y="24"/>
                  </a:moveTo>
                  <a:lnTo>
                    <a:pt x="25" y="24"/>
                  </a:lnTo>
                  <a:lnTo>
                    <a:pt x="0" y="24"/>
                  </a:lnTo>
                  <a:lnTo>
                    <a:pt x="0" y="0"/>
                  </a:lnTo>
                  <a:lnTo>
                    <a:pt x="25" y="0"/>
                  </a:lnTo>
                  <a:lnTo>
                    <a:pt x="25" y="24"/>
                  </a:lnTo>
                  <a:close/>
                </a:path>
              </a:pathLst>
            </a:custGeom>
            <a:grpFill/>
            <a:ln w="0">
              <a:noFill/>
              <a:prstDash val="solid"/>
              <a:round/>
              <a:headEnd/>
              <a:tailEnd/>
            </a:ln>
          </p:spPr>
          <p:txBody>
            <a:bodyPr/>
            <a:lstStyle/>
            <a:p>
              <a:pPr defTabSz="543689">
                <a:defRPr/>
              </a:pPr>
              <a:endParaRPr lang="zh-CN" altLang="en-US" sz="3201"/>
            </a:p>
          </p:txBody>
        </p:sp>
        <p:sp>
          <p:nvSpPr>
            <p:cNvPr id="157" name="Freeform 360"/>
            <p:cNvSpPr>
              <a:spLocks/>
            </p:cNvSpPr>
            <p:nvPr/>
          </p:nvSpPr>
          <p:spPr bwMode="auto">
            <a:xfrm>
              <a:off x="1717676" y="1204913"/>
              <a:ext cx="20638" cy="20638"/>
            </a:xfrm>
            <a:custGeom>
              <a:avLst/>
              <a:gdLst>
                <a:gd name="T0" fmla="*/ 25 w 25"/>
                <a:gd name="T1" fmla="*/ 24 h 24"/>
                <a:gd name="T2" fmla="*/ 25 w 25"/>
                <a:gd name="T3" fmla="*/ 24 h 24"/>
                <a:gd name="T4" fmla="*/ 0 w 25"/>
                <a:gd name="T5" fmla="*/ 24 h 24"/>
                <a:gd name="T6" fmla="*/ 0 w 25"/>
                <a:gd name="T7" fmla="*/ 0 h 24"/>
                <a:gd name="T8" fmla="*/ 25 w 25"/>
                <a:gd name="T9" fmla="*/ 0 h 24"/>
                <a:gd name="T10" fmla="*/ 25 w 25"/>
                <a:gd name="T11" fmla="*/ 24 h 24"/>
              </a:gdLst>
              <a:ahLst/>
              <a:cxnLst>
                <a:cxn ang="0">
                  <a:pos x="T0" y="T1"/>
                </a:cxn>
                <a:cxn ang="0">
                  <a:pos x="T2" y="T3"/>
                </a:cxn>
                <a:cxn ang="0">
                  <a:pos x="T4" y="T5"/>
                </a:cxn>
                <a:cxn ang="0">
                  <a:pos x="T6" y="T7"/>
                </a:cxn>
                <a:cxn ang="0">
                  <a:pos x="T8" y="T9"/>
                </a:cxn>
                <a:cxn ang="0">
                  <a:pos x="T10" y="T11"/>
                </a:cxn>
              </a:cxnLst>
              <a:rect l="0" t="0" r="r" b="b"/>
              <a:pathLst>
                <a:path w="25" h="24">
                  <a:moveTo>
                    <a:pt x="25" y="24"/>
                  </a:moveTo>
                  <a:lnTo>
                    <a:pt x="25" y="24"/>
                  </a:lnTo>
                  <a:lnTo>
                    <a:pt x="0" y="24"/>
                  </a:lnTo>
                  <a:lnTo>
                    <a:pt x="0" y="0"/>
                  </a:lnTo>
                  <a:lnTo>
                    <a:pt x="25" y="0"/>
                  </a:lnTo>
                  <a:lnTo>
                    <a:pt x="25" y="24"/>
                  </a:lnTo>
                  <a:close/>
                </a:path>
              </a:pathLst>
            </a:custGeom>
            <a:grpFill/>
            <a:ln w="0">
              <a:noFill/>
              <a:prstDash val="solid"/>
              <a:round/>
              <a:headEnd/>
              <a:tailEnd/>
            </a:ln>
          </p:spPr>
          <p:txBody>
            <a:bodyPr/>
            <a:lstStyle/>
            <a:p>
              <a:pPr defTabSz="543689">
                <a:defRPr/>
              </a:pPr>
              <a:endParaRPr lang="zh-CN" altLang="en-US" sz="3201"/>
            </a:p>
          </p:txBody>
        </p:sp>
        <p:sp>
          <p:nvSpPr>
            <p:cNvPr id="158" name="Freeform 361"/>
            <p:cNvSpPr>
              <a:spLocks/>
            </p:cNvSpPr>
            <p:nvPr/>
          </p:nvSpPr>
          <p:spPr bwMode="auto">
            <a:xfrm>
              <a:off x="1560513" y="606426"/>
              <a:ext cx="12700" cy="598488"/>
            </a:xfrm>
            <a:custGeom>
              <a:avLst/>
              <a:gdLst>
                <a:gd name="T0" fmla="*/ 15 w 15"/>
                <a:gd name="T1" fmla="*/ 704 h 704"/>
                <a:gd name="T2" fmla="*/ 15 w 15"/>
                <a:gd name="T3" fmla="*/ 704 h 704"/>
                <a:gd name="T4" fmla="*/ 0 w 15"/>
                <a:gd name="T5" fmla="*/ 704 h 704"/>
                <a:gd name="T6" fmla="*/ 0 w 15"/>
                <a:gd name="T7" fmla="*/ 0 h 704"/>
                <a:gd name="T8" fmla="*/ 15 w 15"/>
                <a:gd name="T9" fmla="*/ 0 h 704"/>
                <a:gd name="T10" fmla="*/ 15 w 15"/>
                <a:gd name="T11" fmla="*/ 704 h 704"/>
              </a:gdLst>
              <a:ahLst/>
              <a:cxnLst>
                <a:cxn ang="0">
                  <a:pos x="T0" y="T1"/>
                </a:cxn>
                <a:cxn ang="0">
                  <a:pos x="T2" y="T3"/>
                </a:cxn>
                <a:cxn ang="0">
                  <a:pos x="T4" y="T5"/>
                </a:cxn>
                <a:cxn ang="0">
                  <a:pos x="T6" y="T7"/>
                </a:cxn>
                <a:cxn ang="0">
                  <a:pos x="T8" y="T9"/>
                </a:cxn>
                <a:cxn ang="0">
                  <a:pos x="T10" y="T11"/>
                </a:cxn>
              </a:cxnLst>
              <a:rect l="0" t="0" r="r" b="b"/>
              <a:pathLst>
                <a:path w="15" h="704">
                  <a:moveTo>
                    <a:pt x="15" y="704"/>
                  </a:moveTo>
                  <a:lnTo>
                    <a:pt x="15" y="704"/>
                  </a:lnTo>
                  <a:lnTo>
                    <a:pt x="0" y="704"/>
                  </a:lnTo>
                  <a:lnTo>
                    <a:pt x="0" y="0"/>
                  </a:lnTo>
                  <a:lnTo>
                    <a:pt x="15" y="0"/>
                  </a:lnTo>
                  <a:lnTo>
                    <a:pt x="15" y="704"/>
                  </a:lnTo>
                  <a:close/>
                </a:path>
              </a:pathLst>
            </a:custGeom>
            <a:grpFill/>
            <a:ln w="0">
              <a:noFill/>
              <a:prstDash val="solid"/>
              <a:round/>
              <a:headEnd/>
              <a:tailEnd/>
            </a:ln>
          </p:spPr>
          <p:txBody>
            <a:bodyPr/>
            <a:lstStyle/>
            <a:p>
              <a:pPr defTabSz="543689">
                <a:defRPr/>
              </a:pPr>
              <a:endParaRPr lang="zh-CN" altLang="en-US" sz="3201"/>
            </a:p>
          </p:txBody>
        </p:sp>
        <p:sp>
          <p:nvSpPr>
            <p:cNvPr id="159" name="Freeform 362"/>
            <p:cNvSpPr>
              <a:spLocks/>
            </p:cNvSpPr>
            <p:nvPr/>
          </p:nvSpPr>
          <p:spPr bwMode="auto">
            <a:xfrm>
              <a:off x="1692276" y="606426"/>
              <a:ext cx="12700" cy="598488"/>
            </a:xfrm>
            <a:custGeom>
              <a:avLst/>
              <a:gdLst>
                <a:gd name="T0" fmla="*/ 15 w 15"/>
                <a:gd name="T1" fmla="*/ 704 h 704"/>
                <a:gd name="T2" fmla="*/ 15 w 15"/>
                <a:gd name="T3" fmla="*/ 704 h 704"/>
                <a:gd name="T4" fmla="*/ 0 w 15"/>
                <a:gd name="T5" fmla="*/ 704 h 704"/>
                <a:gd name="T6" fmla="*/ 0 w 15"/>
                <a:gd name="T7" fmla="*/ 0 h 704"/>
                <a:gd name="T8" fmla="*/ 15 w 15"/>
                <a:gd name="T9" fmla="*/ 0 h 704"/>
                <a:gd name="T10" fmla="*/ 15 w 15"/>
                <a:gd name="T11" fmla="*/ 704 h 704"/>
              </a:gdLst>
              <a:ahLst/>
              <a:cxnLst>
                <a:cxn ang="0">
                  <a:pos x="T0" y="T1"/>
                </a:cxn>
                <a:cxn ang="0">
                  <a:pos x="T2" y="T3"/>
                </a:cxn>
                <a:cxn ang="0">
                  <a:pos x="T4" y="T5"/>
                </a:cxn>
                <a:cxn ang="0">
                  <a:pos x="T6" y="T7"/>
                </a:cxn>
                <a:cxn ang="0">
                  <a:pos x="T8" y="T9"/>
                </a:cxn>
                <a:cxn ang="0">
                  <a:pos x="T10" y="T11"/>
                </a:cxn>
              </a:cxnLst>
              <a:rect l="0" t="0" r="r" b="b"/>
              <a:pathLst>
                <a:path w="15" h="704">
                  <a:moveTo>
                    <a:pt x="15" y="704"/>
                  </a:moveTo>
                  <a:lnTo>
                    <a:pt x="15" y="704"/>
                  </a:lnTo>
                  <a:lnTo>
                    <a:pt x="0" y="704"/>
                  </a:lnTo>
                  <a:lnTo>
                    <a:pt x="0" y="0"/>
                  </a:lnTo>
                  <a:lnTo>
                    <a:pt x="15" y="0"/>
                  </a:lnTo>
                  <a:lnTo>
                    <a:pt x="15" y="704"/>
                  </a:lnTo>
                  <a:close/>
                </a:path>
              </a:pathLst>
            </a:custGeom>
            <a:grpFill/>
            <a:ln w="0">
              <a:noFill/>
              <a:prstDash val="solid"/>
              <a:round/>
              <a:headEnd/>
              <a:tailEnd/>
            </a:ln>
          </p:spPr>
          <p:txBody>
            <a:bodyPr/>
            <a:lstStyle/>
            <a:p>
              <a:pPr defTabSz="543689">
                <a:defRPr/>
              </a:pPr>
              <a:endParaRPr lang="zh-CN" altLang="en-US" sz="3201"/>
            </a:p>
          </p:txBody>
        </p:sp>
        <p:sp>
          <p:nvSpPr>
            <p:cNvPr id="160" name="Freeform 363"/>
            <p:cNvSpPr>
              <a:spLocks noEditPoints="1"/>
            </p:cNvSpPr>
            <p:nvPr/>
          </p:nvSpPr>
          <p:spPr bwMode="auto">
            <a:xfrm>
              <a:off x="1609726" y="704851"/>
              <a:ext cx="46038" cy="41275"/>
            </a:xfrm>
            <a:custGeom>
              <a:avLst/>
              <a:gdLst>
                <a:gd name="T0" fmla="*/ 9 w 53"/>
                <a:gd name="T1" fmla="*/ 37 h 47"/>
                <a:gd name="T2" fmla="*/ 9 w 53"/>
                <a:gd name="T3" fmla="*/ 37 h 47"/>
                <a:gd name="T4" fmla="*/ 43 w 53"/>
                <a:gd name="T5" fmla="*/ 37 h 47"/>
                <a:gd name="T6" fmla="*/ 43 w 53"/>
                <a:gd name="T7" fmla="*/ 10 h 47"/>
                <a:gd name="T8" fmla="*/ 9 w 53"/>
                <a:gd name="T9" fmla="*/ 10 h 47"/>
                <a:gd name="T10" fmla="*/ 9 w 53"/>
                <a:gd name="T11" fmla="*/ 37 h 47"/>
                <a:gd name="T12" fmla="*/ 47 w 53"/>
                <a:gd name="T13" fmla="*/ 47 h 47"/>
                <a:gd name="T14" fmla="*/ 47 w 53"/>
                <a:gd name="T15" fmla="*/ 47 h 47"/>
                <a:gd name="T16" fmla="*/ 6 w 53"/>
                <a:gd name="T17" fmla="*/ 47 h 47"/>
                <a:gd name="T18" fmla="*/ 0 w 53"/>
                <a:gd name="T19" fmla="*/ 40 h 47"/>
                <a:gd name="T20" fmla="*/ 0 w 53"/>
                <a:gd name="T21" fmla="*/ 6 h 47"/>
                <a:gd name="T22" fmla="*/ 6 w 53"/>
                <a:gd name="T23" fmla="*/ 0 h 47"/>
                <a:gd name="T24" fmla="*/ 47 w 53"/>
                <a:gd name="T25" fmla="*/ 0 h 47"/>
                <a:gd name="T26" fmla="*/ 53 w 53"/>
                <a:gd name="T27" fmla="*/ 6 h 47"/>
                <a:gd name="T28" fmla="*/ 53 w 53"/>
                <a:gd name="T29" fmla="*/ 40 h 47"/>
                <a:gd name="T30" fmla="*/ 47 w 53"/>
                <a:gd name="T31" fmla="*/ 4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3" h="47">
                  <a:moveTo>
                    <a:pt x="9" y="37"/>
                  </a:moveTo>
                  <a:lnTo>
                    <a:pt x="9" y="37"/>
                  </a:lnTo>
                  <a:lnTo>
                    <a:pt x="43" y="37"/>
                  </a:lnTo>
                  <a:lnTo>
                    <a:pt x="43" y="10"/>
                  </a:lnTo>
                  <a:lnTo>
                    <a:pt x="9" y="10"/>
                  </a:lnTo>
                  <a:lnTo>
                    <a:pt x="9" y="37"/>
                  </a:lnTo>
                  <a:close/>
                  <a:moveTo>
                    <a:pt x="47" y="47"/>
                  </a:moveTo>
                  <a:lnTo>
                    <a:pt x="47" y="47"/>
                  </a:lnTo>
                  <a:lnTo>
                    <a:pt x="6" y="47"/>
                  </a:lnTo>
                  <a:cubicBezTo>
                    <a:pt x="2" y="47"/>
                    <a:pt x="0" y="44"/>
                    <a:pt x="0" y="40"/>
                  </a:cubicBezTo>
                  <a:lnTo>
                    <a:pt x="0" y="6"/>
                  </a:lnTo>
                  <a:cubicBezTo>
                    <a:pt x="0" y="3"/>
                    <a:pt x="2" y="0"/>
                    <a:pt x="6" y="0"/>
                  </a:cubicBezTo>
                  <a:lnTo>
                    <a:pt x="47" y="0"/>
                  </a:lnTo>
                  <a:cubicBezTo>
                    <a:pt x="50" y="0"/>
                    <a:pt x="53" y="3"/>
                    <a:pt x="53" y="6"/>
                  </a:cubicBezTo>
                  <a:lnTo>
                    <a:pt x="53" y="40"/>
                  </a:lnTo>
                  <a:cubicBezTo>
                    <a:pt x="53" y="44"/>
                    <a:pt x="50" y="47"/>
                    <a:pt x="47" y="47"/>
                  </a:cubicBezTo>
                  <a:close/>
                </a:path>
              </a:pathLst>
            </a:custGeom>
            <a:grpFill/>
            <a:ln w="0">
              <a:noFill/>
              <a:prstDash val="solid"/>
              <a:round/>
              <a:headEnd/>
              <a:tailEnd/>
            </a:ln>
          </p:spPr>
          <p:txBody>
            <a:bodyPr/>
            <a:lstStyle/>
            <a:p>
              <a:pPr defTabSz="543689">
                <a:defRPr/>
              </a:pPr>
              <a:endParaRPr lang="zh-CN" altLang="en-US" sz="3201"/>
            </a:p>
          </p:txBody>
        </p:sp>
        <p:sp>
          <p:nvSpPr>
            <p:cNvPr id="161" name="Freeform 364"/>
            <p:cNvSpPr>
              <a:spLocks/>
            </p:cNvSpPr>
            <p:nvPr/>
          </p:nvSpPr>
          <p:spPr bwMode="auto">
            <a:xfrm>
              <a:off x="1625601" y="635001"/>
              <a:ext cx="4763" cy="4763"/>
            </a:xfrm>
            <a:custGeom>
              <a:avLst/>
              <a:gdLst>
                <a:gd name="T0" fmla="*/ 1 w 5"/>
                <a:gd name="T1" fmla="*/ 2 h 5"/>
                <a:gd name="T2" fmla="*/ 1 w 5"/>
                <a:gd name="T3" fmla="*/ 2 h 5"/>
                <a:gd name="T4" fmla="*/ 4 w 5"/>
                <a:gd name="T5" fmla="*/ 2 h 5"/>
                <a:gd name="T6" fmla="*/ 4 w 5"/>
                <a:gd name="T7" fmla="*/ 0 h 5"/>
                <a:gd name="T8" fmla="*/ 5 w 5"/>
                <a:gd name="T9" fmla="*/ 0 h 5"/>
                <a:gd name="T10" fmla="*/ 5 w 5"/>
                <a:gd name="T11" fmla="*/ 5 h 5"/>
                <a:gd name="T12" fmla="*/ 4 w 5"/>
                <a:gd name="T13" fmla="*/ 5 h 5"/>
                <a:gd name="T14" fmla="*/ 4 w 5"/>
                <a:gd name="T15" fmla="*/ 3 h 5"/>
                <a:gd name="T16" fmla="*/ 1 w 5"/>
                <a:gd name="T17" fmla="*/ 3 h 5"/>
                <a:gd name="T18" fmla="*/ 1 w 5"/>
                <a:gd name="T19" fmla="*/ 5 h 5"/>
                <a:gd name="T20" fmla="*/ 0 w 5"/>
                <a:gd name="T21" fmla="*/ 5 h 5"/>
                <a:gd name="T22" fmla="*/ 0 w 5"/>
                <a:gd name="T23" fmla="*/ 0 h 5"/>
                <a:gd name="T24" fmla="*/ 1 w 5"/>
                <a:gd name="T25" fmla="*/ 0 h 5"/>
                <a:gd name="T26" fmla="*/ 1 w 5"/>
                <a:gd name="T27"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 h="5">
                  <a:moveTo>
                    <a:pt x="1" y="2"/>
                  </a:moveTo>
                  <a:lnTo>
                    <a:pt x="1" y="2"/>
                  </a:lnTo>
                  <a:lnTo>
                    <a:pt x="4" y="2"/>
                  </a:lnTo>
                  <a:lnTo>
                    <a:pt x="4" y="0"/>
                  </a:lnTo>
                  <a:lnTo>
                    <a:pt x="5" y="0"/>
                  </a:lnTo>
                  <a:lnTo>
                    <a:pt x="5" y="5"/>
                  </a:lnTo>
                  <a:lnTo>
                    <a:pt x="4" y="5"/>
                  </a:lnTo>
                  <a:lnTo>
                    <a:pt x="4" y="3"/>
                  </a:lnTo>
                  <a:lnTo>
                    <a:pt x="1" y="3"/>
                  </a:lnTo>
                  <a:lnTo>
                    <a:pt x="1" y="5"/>
                  </a:lnTo>
                  <a:lnTo>
                    <a:pt x="0" y="5"/>
                  </a:lnTo>
                  <a:lnTo>
                    <a:pt x="0" y="0"/>
                  </a:lnTo>
                  <a:lnTo>
                    <a:pt x="1" y="0"/>
                  </a:lnTo>
                  <a:lnTo>
                    <a:pt x="1" y="2"/>
                  </a:lnTo>
                  <a:close/>
                </a:path>
              </a:pathLst>
            </a:custGeom>
            <a:grpFill/>
            <a:ln w="0">
              <a:noFill/>
              <a:prstDash val="solid"/>
              <a:round/>
              <a:headEnd/>
              <a:tailEnd/>
            </a:ln>
          </p:spPr>
          <p:txBody>
            <a:bodyPr/>
            <a:lstStyle/>
            <a:p>
              <a:pPr defTabSz="543689">
                <a:defRPr/>
              </a:pPr>
              <a:endParaRPr lang="zh-CN" altLang="en-US" sz="3201"/>
            </a:p>
          </p:txBody>
        </p:sp>
        <p:sp>
          <p:nvSpPr>
            <p:cNvPr id="162" name="Freeform 365"/>
            <p:cNvSpPr>
              <a:spLocks/>
            </p:cNvSpPr>
            <p:nvPr/>
          </p:nvSpPr>
          <p:spPr bwMode="auto">
            <a:xfrm>
              <a:off x="1630363" y="635001"/>
              <a:ext cx="4763" cy="4763"/>
            </a:xfrm>
            <a:custGeom>
              <a:avLst/>
              <a:gdLst>
                <a:gd name="T0" fmla="*/ 1 w 5"/>
                <a:gd name="T1" fmla="*/ 3 h 5"/>
                <a:gd name="T2" fmla="*/ 1 w 5"/>
                <a:gd name="T3" fmla="*/ 3 h 5"/>
                <a:gd name="T4" fmla="*/ 3 w 5"/>
                <a:gd name="T5" fmla="*/ 4 h 5"/>
                <a:gd name="T6" fmla="*/ 4 w 5"/>
                <a:gd name="T7" fmla="*/ 3 h 5"/>
                <a:gd name="T8" fmla="*/ 4 w 5"/>
                <a:gd name="T9" fmla="*/ 0 h 5"/>
                <a:gd name="T10" fmla="*/ 5 w 5"/>
                <a:gd name="T11" fmla="*/ 0 h 5"/>
                <a:gd name="T12" fmla="*/ 5 w 5"/>
                <a:gd name="T13" fmla="*/ 3 h 5"/>
                <a:gd name="T14" fmla="*/ 4 w 5"/>
                <a:gd name="T15" fmla="*/ 4 h 5"/>
                <a:gd name="T16" fmla="*/ 3 w 5"/>
                <a:gd name="T17" fmla="*/ 5 h 5"/>
                <a:gd name="T18" fmla="*/ 1 w 5"/>
                <a:gd name="T19" fmla="*/ 4 h 5"/>
                <a:gd name="T20" fmla="*/ 0 w 5"/>
                <a:gd name="T21" fmla="*/ 3 h 5"/>
                <a:gd name="T22" fmla="*/ 0 w 5"/>
                <a:gd name="T23" fmla="*/ 0 h 5"/>
                <a:gd name="T24" fmla="*/ 1 w 5"/>
                <a:gd name="T25" fmla="*/ 0 h 5"/>
                <a:gd name="T26" fmla="*/ 1 w 5"/>
                <a:gd name="T27" fmla="*/ 3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 h="5">
                  <a:moveTo>
                    <a:pt x="1" y="3"/>
                  </a:moveTo>
                  <a:lnTo>
                    <a:pt x="1" y="3"/>
                  </a:lnTo>
                  <a:cubicBezTo>
                    <a:pt x="1" y="4"/>
                    <a:pt x="2" y="4"/>
                    <a:pt x="3" y="4"/>
                  </a:cubicBezTo>
                  <a:cubicBezTo>
                    <a:pt x="3" y="4"/>
                    <a:pt x="4" y="4"/>
                    <a:pt x="4" y="3"/>
                  </a:cubicBezTo>
                  <a:lnTo>
                    <a:pt x="4" y="0"/>
                  </a:lnTo>
                  <a:lnTo>
                    <a:pt x="5" y="0"/>
                  </a:lnTo>
                  <a:lnTo>
                    <a:pt x="5" y="3"/>
                  </a:lnTo>
                  <a:cubicBezTo>
                    <a:pt x="5" y="3"/>
                    <a:pt x="5" y="4"/>
                    <a:pt x="4" y="4"/>
                  </a:cubicBezTo>
                  <a:cubicBezTo>
                    <a:pt x="4" y="5"/>
                    <a:pt x="3" y="5"/>
                    <a:pt x="3" y="5"/>
                  </a:cubicBezTo>
                  <a:cubicBezTo>
                    <a:pt x="2" y="5"/>
                    <a:pt x="1" y="5"/>
                    <a:pt x="1" y="4"/>
                  </a:cubicBezTo>
                  <a:cubicBezTo>
                    <a:pt x="1" y="4"/>
                    <a:pt x="0" y="3"/>
                    <a:pt x="0" y="3"/>
                  </a:cubicBezTo>
                  <a:lnTo>
                    <a:pt x="0" y="0"/>
                  </a:lnTo>
                  <a:lnTo>
                    <a:pt x="1" y="0"/>
                  </a:lnTo>
                  <a:lnTo>
                    <a:pt x="1" y="3"/>
                  </a:lnTo>
                  <a:close/>
                </a:path>
              </a:pathLst>
            </a:custGeom>
            <a:grpFill/>
            <a:ln w="0">
              <a:noFill/>
              <a:prstDash val="solid"/>
              <a:round/>
              <a:headEnd/>
              <a:tailEnd/>
            </a:ln>
          </p:spPr>
          <p:txBody>
            <a:bodyPr/>
            <a:lstStyle/>
            <a:p>
              <a:pPr defTabSz="543689">
                <a:defRPr/>
              </a:pPr>
              <a:endParaRPr lang="zh-CN" altLang="en-US" sz="3201"/>
            </a:p>
          </p:txBody>
        </p:sp>
        <p:sp>
          <p:nvSpPr>
            <p:cNvPr id="163" name="Freeform 366"/>
            <p:cNvSpPr>
              <a:spLocks noEditPoints="1"/>
            </p:cNvSpPr>
            <p:nvPr/>
          </p:nvSpPr>
          <p:spPr bwMode="auto">
            <a:xfrm>
              <a:off x="1635126" y="635001"/>
              <a:ext cx="3175" cy="4763"/>
            </a:xfrm>
            <a:custGeom>
              <a:avLst/>
              <a:gdLst>
                <a:gd name="T0" fmla="*/ 2 w 5"/>
                <a:gd name="T1" fmla="*/ 3 h 5"/>
                <a:gd name="T2" fmla="*/ 2 w 5"/>
                <a:gd name="T3" fmla="*/ 3 h 5"/>
                <a:gd name="T4" fmla="*/ 3 w 5"/>
                <a:gd name="T5" fmla="*/ 3 h 5"/>
                <a:gd name="T6" fmla="*/ 2 w 5"/>
                <a:gd name="T7" fmla="*/ 1 h 5"/>
                <a:gd name="T8" fmla="*/ 2 w 5"/>
                <a:gd name="T9" fmla="*/ 3 h 5"/>
                <a:gd name="T10" fmla="*/ 3 w 5"/>
                <a:gd name="T11" fmla="*/ 0 h 5"/>
                <a:gd name="T12" fmla="*/ 3 w 5"/>
                <a:gd name="T13" fmla="*/ 0 h 5"/>
                <a:gd name="T14" fmla="*/ 5 w 5"/>
                <a:gd name="T15" fmla="*/ 5 h 5"/>
                <a:gd name="T16" fmla="*/ 4 w 5"/>
                <a:gd name="T17" fmla="*/ 5 h 5"/>
                <a:gd name="T18" fmla="*/ 3 w 5"/>
                <a:gd name="T19" fmla="*/ 4 h 5"/>
                <a:gd name="T20" fmla="*/ 1 w 5"/>
                <a:gd name="T21" fmla="*/ 4 h 5"/>
                <a:gd name="T22" fmla="*/ 1 w 5"/>
                <a:gd name="T23" fmla="*/ 5 h 5"/>
                <a:gd name="T24" fmla="*/ 0 w 5"/>
                <a:gd name="T25" fmla="*/ 5 h 5"/>
                <a:gd name="T26" fmla="*/ 2 w 5"/>
                <a:gd name="T27" fmla="*/ 0 h 5"/>
                <a:gd name="T28" fmla="*/ 3 w 5"/>
                <a:gd name="T29"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 h="5">
                  <a:moveTo>
                    <a:pt x="2" y="3"/>
                  </a:moveTo>
                  <a:lnTo>
                    <a:pt x="2" y="3"/>
                  </a:lnTo>
                  <a:lnTo>
                    <a:pt x="3" y="3"/>
                  </a:lnTo>
                  <a:lnTo>
                    <a:pt x="2" y="1"/>
                  </a:lnTo>
                  <a:lnTo>
                    <a:pt x="2" y="3"/>
                  </a:lnTo>
                  <a:close/>
                  <a:moveTo>
                    <a:pt x="3" y="0"/>
                  </a:moveTo>
                  <a:lnTo>
                    <a:pt x="3" y="0"/>
                  </a:lnTo>
                  <a:lnTo>
                    <a:pt x="5" y="5"/>
                  </a:lnTo>
                  <a:lnTo>
                    <a:pt x="4" y="5"/>
                  </a:lnTo>
                  <a:lnTo>
                    <a:pt x="3" y="4"/>
                  </a:lnTo>
                  <a:lnTo>
                    <a:pt x="1" y="4"/>
                  </a:lnTo>
                  <a:lnTo>
                    <a:pt x="1" y="5"/>
                  </a:lnTo>
                  <a:lnTo>
                    <a:pt x="0" y="5"/>
                  </a:lnTo>
                  <a:lnTo>
                    <a:pt x="2" y="0"/>
                  </a:lnTo>
                  <a:lnTo>
                    <a:pt x="3" y="0"/>
                  </a:lnTo>
                  <a:close/>
                </a:path>
              </a:pathLst>
            </a:custGeom>
            <a:grpFill/>
            <a:ln w="0">
              <a:noFill/>
              <a:prstDash val="solid"/>
              <a:round/>
              <a:headEnd/>
              <a:tailEnd/>
            </a:ln>
          </p:spPr>
          <p:txBody>
            <a:bodyPr/>
            <a:lstStyle/>
            <a:p>
              <a:pPr defTabSz="543689">
                <a:defRPr/>
              </a:pPr>
              <a:endParaRPr lang="zh-CN" altLang="en-US" sz="3201"/>
            </a:p>
          </p:txBody>
        </p:sp>
        <p:sp>
          <p:nvSpPr>
            <p:cNvPr id="164" name="Freeform 367"/>
            <p:cNvSpPr>
              <a:spLocks/>
            </p:cNvSpPr>
            <p:nvPr/>
          </p:nvSpPr>
          <p:spPr bwMode="auto">
            <a:xfrm>
              <a:off x="1638301" y="635001"/>
              <a:ext cx="6350" cy="4763"/>
            </a:xfrm>
            <a:custGeom>
              <a:avLst/>
              <a:gdLst>
                <a:gd name="T0" fmla="*/ 2 w 8"/>
                <a:gd name="T1" fmla="*/ 0 h 5"/>
                <a:gd name="T2" fmla="*/ 2 w 8"/>
                <a:gd name="T3" fmla="*/ 0 h 5"/>
                <a:gd name="T4" fmla="*/ 3 w 8"/>
                <a:gd name="T5" fmla="*/ 4 h 5"/>
                <a:gd name="T6" fmla="*/ 4 w 8"/>
                <a:gd name="T7" fmla="*/ 0 h 5"/>
                <a:gd name="T8" fmla="*/ 5 w 8"/>
                <a:gd name="T9" fmla="*/ 0 h 5"/>
                <a:gd name="T10" fmla="*/ 6 w 8"/>
                <a:gd name="T11" fmla="*/ 4 h 5"/>
                <a:gd name="T12" fmla="*/ 7 w 8"/>
                <a:gd name="T13" fmla="*/ 0 h 5"/>
                <a:gd name="T14" fmla="*/ 8 w 8"/>
                <a:gd name="T15" fmla="*/ 0 h 5"/>
                <a:gd name="T16" fmla="*/ 6 w 8"/>
                <a:gd name="T17" fmla="*/ 5 h 5"/>
                <a:gd name="T18" fmla="*/ 5 w 8"/>
                <a:gd name="T19" fmla="*/ 5 h 5"/>
                <a:gd name="T20" fmla="*/ 4 w 8"/>
                <a:gd name="T21" fmla="*/ 1 h 5"/>
                <a:gd name="T22" fmla="*/ 3 w 8"/>
                <a:gd name="T23" fmla="*/ 5 h 5"/>
                <a:gd name="T24" fmla="*/ 2 w 8"/>
                <a:gd name="T25" fmla="*/ 5 h 5"/>
                <a:gd name="T26" fmla="*/ 0 w 8"/>
                <a:gd name="T27" fmla="*/ 0 h 5"/>
                <a:gd name="T28" fmla="*/ 2 w 8"/>
                <a:gd name="T29"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 h="5">
                  <a:moveTo>
                    <a:pt x="2" y="0"/>
                  </a:moveTo>
                  <a:lnTo>
                    <a:pt x="2" y="0"/>
                  </a:lnTo>
                  <a:lnTo>
                    <a:pt x="3" y="4"/>
                  </a:lnTo>
                  <a:lnTo>
                    <a:pt x="4" y="0"/>
                  </a:lnTo>
                  <a:lnTo>
                    <a:pt x="5" y="0"/>
                  </a:lnTo>
                  <a:lnTo>
                    <a:pt x="6" y="4"/>
                  </a:lnTo>
                  <a:lnTo>
                    <a:pt x="7" y="0"/>
                  </a:lnTo>
                  <a:lnTo>
                    <a:pt x="8" y="0"/>
                  </a:lnTo>
                  <a:lnTo>
                    <a:pt x="6" y="5"/>
                  </a:lnTo>
                  <a:lnTo>
                    <a:pt x="5" y="5"/>
                  </a:lnTo>
                  <a:lnTo>
                    <a:pt x="4" y="1"/>
                  </a:lnTo>
                  <a:lnTo>
                    <a:pt x="3" y="5"/>
                  </a:lnTo>
                  <a:lnTo>
                    <a:pt x="2" y="5"/>
                  </a:lnTo>
                  <a:lnTo>
                    <a:pt x="0" y="0"/>
                  </a:lnTo>
                  <a:lnTo>
                    <a:pt x="2" y="0"/>
                  </a:lnTo>
                  <a:close/>
                </a:path>
              </a:pathLst>
            </a:custGeom>
            <a:grpFill/>
            <a:ln w="0">
              <a:noFill/>
              <a:prstDash val="solid"/>
              <a:round/>
              <a:headEnd/>
              <a:tailEnd/>
            </a:ln>
          </p:spPr>
          <p:txBody>
            <a:bodyPr/>
            <a:lstStyle/>
            <a:p>
              <a:pPr defTabSz="543689">
                <a:defRPr/>
              </a:pPr>
              <a:endParaRPr lang="zh-CN" altLang="en-US" sz="3201"/>
            </a:p>
          </p:txBody>
        </p:sp>
        <p:sp>
          <p:nvSpPr>
            <p:cNvPr id="165" name="Freeform 368"/>
            <p:cNvSpPr>
              <a:spLocks/>
            </p:cNvSpPr>
            <p:nvPr/>
          </p:nvSpPr>
          <p:spPr bwMode="auto">
            <a:xfrm>
              <a:off x="1644651" y="635001"/>
              <a:ext cx="3175" cy="4763"/>
            </a:xfrm>
            <a:custGeom>
              <a:avLst/>
              <a:gdLst>
                <a:gd name="T0" fmla="*/ 1 w 4"/>
                <a:gd name="T1" fmla="*/ 2 h 5"/>
                <a:gd name="T2" fmla="*/ 1 w 4"/>
                <a:gd name="T3" fmla="*/ 2 h 5"/>
                <a:gd name="T4" fmla="*/ 4 w 4"/>
                <a:gd name="T5" fmla="*/ 2 h 5"/>
                <a:gd name="T6" fmla="*/ 4 w 4"/>
                <a:gd name="T7" fmla="*/ 3 h 5"/>
                <a:gd name="T8" fmla="*/ 1 w 4"/>
                <a:gd name="T9" fmla="*/ 3 h 5"/>
                <a:gd name="T10" fmla="*/ 2 w 4"/>
                <a:gd name="T11" fmla="*/ 4 h 5"/>
                <a:gd name="T12" fmla="*/ 4 w 4"/>
                <a:gd name="T13" fmla="*/ 4 h 5"/>
                <a:gd name="T14" fmla="*/ 4 w 4"/>
                <a:gd name="T15" fmla="*/ 5 h 5"/>
                <a:gd name="T16" fmla="*/ 2 w 4"/>
                <a:gd name="T17" fmla="*/ 5 h 5"/>
                <a:gd name="T18" fmla="*/ 1 w 4"/>
                <a:gd name="T19" fmla="*/ 4 h 5"/>
                <a:gd name="T20" fmla="*/ 0 w 4"/>
                <a:gd name="T21" fmla="*/ 3 h 5"/>
                <a:gd name="T22" fmla="*/ 2 w 4"/>
                <a:gd name="T23" fmla="*/ 0 h 5"/>
                <a:gd name="T24" fmla="*/ 4 w 4"/>
                <a:gd name="T25" fmla="*/ 0 h 5"/>
                <a:gd name="T26" fmla="*/ 4 w 4"/>
                <a:gd name="T27" fmla="*/ 1 h 5"/>
                <a:gd name="T28" fmla="*/ 2 w 4"/>
                <a:gd name="T29" fmla="*/ 1 h 5"/>
                <a:gd name="T30" fmla="*/ 1 w 4"/>
                <a:gd name="T31"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 h="5">
                  <a:moveTo>
                    <a:pt x="1" y="2"/>
                  </a:moveTo>
                  <a:lnTo>
                    <a:pt x="1" y="2"/>
                  </a:lnTo>
                  <a:lnTo>
                    <a:pt x="4" y="2"/>
                  </a:lnTo>
                  <a:lnTo>
                    <a:pt x="4" y="3"/>
                  </a:lnTo>
                  <a:lnTo>
                    <a:pt x="1" y="3"/>
                  </a:lnTo>
                  <a:cubicBezTo>
                    <a:pt x="1" y="4"/>
                    <a:pt x="2" y="4"/>
                    <a:pt x="2" y="4"/>
                  </a:cubicBezTo>
                  <a:lnTo>
                    <a:pt x="4" y="4"/>
                  </a:lnTo>
                  <a:lnTo>
                    <a:pt x="4" y="5"/>
                  </a:lnTo>
                  <a:lnTo>
                    <a:pt x="2" y="5"/>
                  </a:lnTo>
                  <a:cubicBezTo>
                    <a:pt x="2" y="5"/>
                    <a:pt x="1" y="5"/>
                    <a:pt x="1" y="4"/>
                  </a:cubicBezTo>
                  <a:cubicBezTo>
                    <a:pt x="0" y="4"/>
                    <a:pt x="0" y="3"/>
                    <a:pt x="0" y="3"/>
                  </a:cubicBezTo>
                  <a:cubicBezTo>
                    <a:pt x="0" y="1"/>
                    <a:pt x="1" y="0"/>
                    <a:pt x="2" y="0"/>
                  </a:cubicBezTo>
                  <a:lnTo>
                    <a:pt x="4" y="0"/>
                  </a:lnTo>
                  <a:lnTo>
                    <a:pt x="4" y="1"/>
                  </a:lnTo>
                  <a:lnTo>
                    <a:pt x="2" y="1"/>
                  </a:lnTo>
                  <a:cubicBezTo>
                    <a:pt x="2" y="1"/>
                    <a:pt x="1" y="1"/>
                    <a:pt x="1" y="2"/>
                  </a:cubicBezTo>
                  <a:close/>
                </a:path>
              </a:pathLst>
            </a:custGeom>
            <a:grpFill/>
            <a:ln w="0">
              <a:noFill/>
              <a:prstDash val="solid"/>
              <a:round/>
              <a:headEnd/>
              <a:tailEnd/>
            </a:ln>
          </p:spPr>
          <p:txBody>
            <a:bodyPr/>
            <a:lstStyle/>
            <a:p>
              <a:pPr defTabSz="543689">
                <a:defRPr/>
              </a:pPr>
              <a:endParaRPr lang="zh-CN" altLang="en-US" sz="3201"/>
            </a:p>
          </p:txBody>
        </p:sp>
        <p:sp>
          <p:nvSpPr>
            <p:cNvPr id="166" name="Freeform 369"/>
            <p:cNvSpPr>
              <a:spLocks/>
            </p:cNvSpPr>
            <p:nvPr/>
          </p:nvSpPr>
          <p:spPr bwMode="auto">
            <a:xfrm>
              <a:off x="1649413" y="635001"/>
              <a:ext cx="0" cy="4763"/>
            </a:xfrm>
            <a:custGeom>
              <a:avLst/>
              <a:gdLst>
                <a:gd name="T0" fmla="*/ 0 w 1"/>
                <a:gd name="T1" fmla="*/ 0 h 5"/>
                <a:gd name="T2" fmla="*/ 0 w 1"/>
                <a:gd name="T3" fmla="*/ 0 h 5"/>
                <a:gd name="T4" fmla="*/ 1 w 1"/>
                <a:gd name="T5" fmla="*/ 0 h 5"/>
                <a:gd name="T6" fmla="*/ 1 w 1"/>
                <a:gd name="T7" fmla="*/ 5 h 5"/>
                <a:gd name="T8" fmla="*/ 0 w 1"/>
                <a:gd name="T9" fmla="*/ 5 h 5"/>
                <a:gd name="T10" fmla="*/ 0 w 1"/>
                <a:gd name="T11" fmla="*/ 0 h 5"/>
              </a:gdLst>
              <a:ahLst/>
              <a:cxnLst>
                <a:cxn ang="0">
                  <a:pos x="T0" y="T1"/>
                </a:cxn>
                <a:cxn ang="0">
                  <a:pos x="T2" y="T3"/>
                </a:cxn>
                <a:cxn ang="0">
                  <a:pos x="T4" y="T5"/>
                </a:cxn>
                <a:cxn ang="0">
                  <a:pos x="T6" y="T7"/>
                </a:cxn>
                <a:cxn ang="0">
                  <a:pos x="T8" y="T9"/>
                </a:cxn>
                <a:cxn ang="0">
                  <a:pos x="T10" y="T11"/>
                </a:cxn>
              </a:cxnLst>
              <a:rect l="0" t="0" r="r" b="b"/>
              <a:pathLst>
                <a:path w="1" h="5">
                  <a:moveTo>
                    <a:pt x="0" y="0"/>
                  </a:moveTo>
                  <a:lnTo>
                    <a:pt x="0" y="0"/>
                  </a:lnTo>
                  <a:lnTo>
                    <a:pt x="1" y="0"/>
                  </a:lnTo>
                  <a:lnTo>
                    <a:pt x="1" y="5"/>
                  </a:lnTo>
                  <a:lnTo>
                    <a:pt x="0" y="5"/>
                  </a:lnTo>
                  <a:lnTo>
                    <a:pt x="0" y="0"/>
                  </a:lnTo>
                  <a:close/>
                </a:path>
              </a:pathLst>
            </a:custGeom>
            <a:grpFill/>
            <a:ln w="0">
              <a:noFill/>
              <a:prstDash val="solid"/>
              <a:round/>
              <a:headEnd/>
              <a:tailEnd/>
            </a:ln>
          </p:spPr>
          <p:txBody>
            <a:bodyPr/>
            <a:lstStyle/>
            <a:p>
              <a:pPr defTabSz="543689">
                <a:defRPr/>
              </a:pPr>
              <a:endParaRPr lang="zh-CN" altLang="en-US" sz="3201"/>
            </a:p>
          </p:txBody>
        </p:sp>
        <p:sp>
          <p:nvSpPr>
            <p:cNvPr id="167" name="Freeform 370"/>
            <p:cNvSpPr>
              <a:spLocks/>
            </p:cNvSpPr>
            <p:nvPr/>
          </p:nvSpPr>
          <p:spPr bwMode="auto">
            <a:xfrm>
              <a:off x="1612901" y="633413"/>
              <a:ext cx="4763" cy="6350"/>
            </a:xfrm>
            <a:custGeom>
              <a:avLst/>
              <a:gdLst>
                <a:gd name="T0" fmla="*/ 0 w 5"/>
                <a:gd name="T1" fmla="*/ 2 h 6"/>
                <a:gd name="T2" fmla="*/ 0 w 5"/>
                <a:gd name="T3" fmla="*/ 2 h 6"/>
                <a:gd name="T4" fmla="*/ 1 w 5"/>
                <a:gd name="T5" fmla="*/ 4 h 6"/>
                <a:gd name="T6" fmla="*/ 5 w 5"/>
                <a:gd name="T7" fmla="*/ 6 h 6"/>
                <a:gd name="T8" fmla="*/ 5 w 5"/>
                <a:gd name="T9" fmla="*/ 6 h 6"/>
                <a:gd name="T10" fmla="*/ 5 w 5"/>
                <a:gd name="T11" fmla="*/ 6 h 6"/>
                <a:gd name="T12" fmla="*/ 5 w 5"/>
                <a:gd name="T13" fmla="*/ 6 h 6"/>
                <a:gd name="T14" fmla="*/ 1 w 5"/>
                <a:gd name="T15" fmla="*/ 0 h 6"/>
                <a:gd name="T16" fmla="*/ 0 w 5"/>
                <a:gd name="T17" fmla="*/ 2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6">
                  <a:moveTo>
                    <a:pt x="0" y="2"/>
                  </a:moveTo>
                  <a:lnTo>
                    <a:pt x="0" y="2"/>
                  </a:lnTo>
                  <a:cubicBezTo>
                    <a:pt x="0" y="3"/>
                    <a:pt x="1" y="4"/>
                    <a:pt x="1" y="4"/>
                  </a:cubicBezTo>
                  <a:cubicBezTo>
                    <a:pt x="2" y="5"/>
                    <a:pt x="4" y="6"/>
                    <a:pt x="5" y="6"/>
                  </a:cubicBezTo>
                  <a:cubicBezTo>
                    <a:pt x="5" y="6"/>
                    <a:pt x="5" y="6"/>
                    <a:pt x="5" y="6"/>
                  </a:cubicBezTo>
                  <a:cubicBezTo>
                    <a:pt x="5" y="6"/>
                    <a:pt x="5" y="6"/>
                    <a:pt x="5" y="6"/>
                  </a:cubicBezTo>
                  <a:lnTo>
                    <a:pt x="5" y="6"/>
                  </a:lnTo>
                  <a:cubicBezTo>
                    <a:pt x="3" y="2"/>
                    <a:pt x="1" y="0"/>
                    <a:pt x="1" y="0"/>
                  </a:cubicBezTo>
                  <a:cubicBezTo>
                    <a:pt x="1" y="0"/>
                    <a:pt x="0" y="1"/>
                    <a:pt x="0" y="2"/>
                  </a:cubicBezTo>
                  <a:close/>
                </a:path>
              </a:pathLst>
            </a:custGeom>
            <a:grpFill/>
            <a:ln w="0">
              <a:noFill/>
              <a:prstDash val="solid"/>
              <a:round/>
              <a:headEnd/>
              <a:tailEnd/>
            </a:ln>
          </p:spPr>
          <p:txBody>
            <a:bodyPr/>
            <a:lstStyle/>
            <a:p>
              <a:pPr defTabSz="543689">
                <a:defRPr/>
              </a:pPr>
              <a:endParaRPr lang="zh-CN" altLang="en-US" sz="3201"/>
            </a:p>
          </p:txBody>
        </p:sp>
        <p:sp>
          <p:nvSpPr>
            <p:cNvPr id="168" name="Freeform 371"/>
            <p:cNvSpPr>
              <a:spLocks/>
            </p:cNvSpPr>
            <p:nvPr/>
          </p:nvSpPr>
          <p:spPr bwMode="auto">
            <a:xfrm>
              <a:off x="1612901" y="639763"/>
              <a:ext cx="4763" cy="1588"/>
            </a:xfrm>
            <a:custGeom>
              <a:avLst/>
              <a:gdLst>
                <a:gd name="T0" fmla="*/ 0 w 4"/>
                <a:gd name="T1" fmla="*/ 0 h 2"/>
                <a:gd name="T2" fmla="*/ 0 w 4"/>
                <a:gd name="T3" fmla="*/ 0 h 2"/>
                <a:gd name="T4" fmla="*/ 2 w 4"/>
                <a:gd name="T5" fmla="*/ 1 h 2"/>
                <a:gd name="T6" fmla="*/ 4 w 4"/>
                <a:gd name="T7" fmla="*/ 0 h 2"/>
                <a:gd name="T8" fmla="*/ 4 w 4"/>
                <a:gd name="T9" fmla="*/ 0 h 2"/>
                <a:gd name="T10" fmla="*/ 4 w 4"/>
                <a:gd name="T11" fmla="*/ 0 h 2"/>
                <a:gd name="T12" fmla="*/ 0 w 4"/>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4" h="2">
                  <a:moveTo>
                    <a:pt x="0" y="0"/>
                  </a:moveTo>
                  <a:lnTo>
                    <a:pt x="0" y="0"/>
                  </a:lnTo>
                  <a:cubicBezTo>
                    <a:pt x="1" y="1"/>
                    <a:pt x="1" y="2"/>
                    <a:pt x="2" y="1"/>
                  </a:cubicBezTo>
                  <a:cubicBezTo>
                    <a:pt x="3" y="1"/>
                    <a:pt x="4" y="0"/>
                    <a:pt x="4" y="0"/>
                  </a:cubicBezTo>
                  <a:lnTo>
                    <a:pt x="4" y="0"/>
                  </a:lnTo>
                  <a:cubicBezTo>
                    <a:pt x="4" y="0"/>
                    <a:pt x="4" y="0"/>
                    <a:pt x="4" y="0"/>
                  </a:cubicBezTo>
                  <a:lnTo>
                    <a:pt x="0" y="0"/>
                  </a:lnTo>
                  <a:close/>
                </a:path>
              </a:pathLst>
            </a:custGeom>
            <a:grpFill/>
            <a:ln w="0">
              <a:noFill/>
              <a:prstDash val="solid"/>
              <a:round/>
              <a:headEnd/>
              <a:tailEnd/>
            </a:ln>
          </p:spPr>
          <p:txBody>
            <a:bodyPr/>
            <a:lstStyle/>
            <a:p>
              <a:pPr defTabSz="543689">
                <a:defRPr/>
              </a:pPr>
              <a:endParaRPr lang="zh-CN" altLang="en-US" sz="3201"/>
            </a:p>
          </p:txBody>
        </p:sp>
        <p:sp>
          <p:nvSpPr>
            <p:cNvPr id="169" name="Freeform 372"/>
            <p:cNvSpPr>
              <a:spLocks/>
            </p:cNvSpPr>
            <p:nvPr/>
          </p:nvSpPr>
          <p:spPr bwMode="auto">
            <a:xfrm>
              <a:off x="1612901" y="636588"/>
              <a:ext cx="4763" cy="3175"/>
            </a:xfrm>
            <a:custGeom>
              <a:avLst/>
              <a:gdLst>
                <a:gd name="T0" fmla="*/ 0 w 5"/>
                <a:gd name="T1" fmla="*/ 2 h 4"/>
                <a:gd name="T2" fmla="*/ 0 w 5"/>
                <a:gd name="T3" fmla="*/ 2 h 4"/>
                <a:gd name="T4" fmla="*/ 1 w 5"/>
                <a:gd name="T5" fmla="*/ 3 h 4"/>
                <a:gd name="T6" fmla="*/ 2 w 5"/>
                <a:gd name="T7" fmla="*/ 4 h 4"/>
                <a:gd name="T8" fmla="*/ 5 w 5"/>
                <a:gd name="T9" fmla="*/ 4 h 4"/>
                <a:gd name="T10" fmla="*/ 5 w 5"/>
                <a:gd name="T11" fmla="*/ 4 h 4"/>
                <a:gd name="T12" fmla="*/ 5 w 5"/>
                <a:gd name="T13" fmla="*/ 4 h 4"/>
                <a:gd name="T14" fmla="*/ 0 w 5"/>
                <a:gd name="T15" fmla="*/ 0 h 4"/>
                <a:gd name="T16" fmla="*/ 0 w 5"/>
                <a:gd name="T17" fmla="*/ 2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4">
                  <a:moveTo>
                    <a:pt x="0" y="2"/>
                  </a:moveTo>
                  <a:lnTo>
                    <a:pt x="0" y="2"/>
                  </a:lnTo>
                  <a:cubicBezTo>
                    <a:pt x="1" y="3"/>
                    <a:pt x="1" y="3"/>
                    <a:pt x="1" y="3"/>
                  </a:cubicBezTo>
                  <a:cubicBezTo>
                    <a:pt x="2" y="4"/>
                    <a:pt x="2" y="4"/>
                    <a:pt x="2" y="4"/>
                  </a:cubicBezTo>
                  <a:cubicBezTo>
                    <a:pt x="2" y="4"/>
                    <a:pt x="5" y="4"/>
                    <a:pt x="5" y="4"/>
                  </a:cubicBezTo>
                  <a:lnTo>
                    <a:pt x="5" y="4"/>
                  </a:lnTo>
                  <a:lnTo>
                    <a:pt x="5" y="4"/>
                  </a:lnTo>
                  <a:cubicBezTo>
                    <a:pt x="4" y="2"/>
                    <a:pt x="0" y="0"/>
                    <a:pt x="0" y="0"/>
                  </a:cubicBezTo>
                  <a:cubicBezTo>
                    <a:pt x="0" y="1"/>
                    <a:pt x="0" y="2"/>
                    <a:pt x="0" y="2"/>
                  </a:cubicBezTo>
                  <a:close/>
                </a:path>
              </a:pathLst>
            </a:custGeom>
            <a:grpFill/>
            <a:ln w="0">
              <a:noFill/>
              <a:prstDash val="solid"/>
              <a:round/>
              <a:headEnd/>
              <a:tailEnd/>
            </a:ln>
          </p:spPr>
          <p:txBody>
            <a:bodyPr/>
            <a:lstStyle/>
            <a:p>
              <a:pPr defTabSz="543689">
                <a:defRPr/>
              </a:pPr>
              <a:endParaRPr lang="zh-CN" altLang="en-US" sz="3201"/>
            </a:p>
          </p:txBody>
        </p:sp>
        <p:sp>
          <p:nvSpPr>
            <p:cNvPr id="170" name="Freeform 373"/>
            <p:cNvSpPr>
              <a:spLocks/>
            </p:cNvSpPr>
            <p:nvPr/>
          </p:nvSpPr>
          <p:spPr bwMode="auto">
            <a:xfrm>
              <a:off x="1614488" y="631826"/>
              <a:ext cx="4763" cy="7938"/>
            </a:xfrm>
            <a:custGeom>
              <a:avLst/>
              <a:gdLst>
                <a:gd name="T0" fmla="*/ 2 w 4"/>
                <a:gd name="T1" fmla="*/ 0 h 8"/>
                <a:gd name="T2" fmla="*/ 2 w 4"/>
                <a:gd name="T3" fmla="*/ 0 h 8"/>
                <a:gd name="T4" fmla="*/ 1 w 4"/>
                <a:gd name="T5" fmla="*/ 1 h 8"/>
                <a:gd name="T6" fmla="*/ 1 w 4"/>
                <a:gd name="T7" fmla="*/ 3 h 8"/>
                <a:gd name="T8" fmla="*/ 3 w 4"/>
                <a:gd name="T9" fmla="*/ 8 h 8"/>
                <a:gd name="T10" fmla="*/ 3 w 4"/>
                <a:gd name="T11" fmla="*/ 8 h 8"/>
                <a:gd name="T12" fmla="*/ 3 w 4"/>
                <a:gd name="T13" fmla="*/ 8 h 8"/>
                <a:gd name="T14" fmla="*/ 3 w 4"/>
                <a:gd name="T15" fmla="*/ 0 h 8"/>
                <a:gd name="T16" fmla="*/ 2 w 4"/>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8">
                  <a:moveTo>
                    <a:pt x="2" y="0"/>
                  </a:moveTo>
                  <a:lnTo>
                    <a:pt x="2" y="0"/>
                  </a:lnTo>
                  <a:cubicBezTo>
                    <a:pt x="1" y="0"/>
                    <a:pt x="1" y="1"/>
                    <a:pt x="1" y="1"/>
                  </a:cubicBezTo>
                  <a:cubicBezTo>
                    <a:pt x="0" y="2"/>
                    <a:pt x="1" y="3"/>
                    <a:pt x="1" y="3"/>
                  </a:cubicBezTo>
                  <a:cubicBezTo>
                    <a:pt x="1" y="4"/>
                    <a:pt x="3" y="7"/>
                    <a:pt x="3" y="8"/>
                  </a:cubicBezTo>
                  <a:cubicBezTo>
                    <a:pt x="3" y="8"/>
                    <a:pt x="3" y="8"/>
                    <a:pt x="3" y="8"/>
                  </a:cubicBezTo>
                  <a:lnTo>
                    <a:pt x="3" y="8"/>
                  </a:lnTo>
                  <a:cubicBezTo>
                    <a:pt x="4" y="2"/>
                    <a:pt x="3" y="0"/>
                    <a:pt x="3" y="0"/>
                  </a:cubicBezTo>
                  <a:cubicBezTo>
                    <a:pt x="3" y="0"/>
                    <a:pt x="2" y="0"/>
                    <a:pt x="2" y="0"/>
                  </a:cubicBezTo>
                  <a:close/>
                </a:path>
              </a:pathLst>
            </a:custGeom>
            <a:grpFill/>
            <a:ln w="0">
              <a:noFill/>
              <a:prstDash val="solid"/>
              <a:round/>
              <a:headEnd/>
              <a:tailEnd/>
            </a:ln>
          </p:spPr>
          <p:txBody>
            <a:bodyPr/>
            <a:lstStyle/>
            <a:p>
              <a:pPr defTabSz="543689">
                <a:defRPr/>
              </a:pPr>
              <a:endParaRPr lang="zh-CN" altLang="en-US" sz="3201"/>
            </a:p>
          </p:txBody>
        </p:sp>
        <p:sp>
          <p:nvSpPr>
            <p:cNvPr id="171" name="Freeform 374"/>
            <p:cNvSpPr>
              <a:spLocks/>
            </p:cNvSpPr>
            <p:nvPr/>
          </p:nvSpPr>
          <p:spPr bwMode="auto">
            <a:xfrm>
              <a:off x="1619251" y="631826"/>
              <a:ext cx="1588" cy="7938"/>
            </a:xfrm>
            <a:custGeom>
              <a:avLst/>
              <a:gdLst>
                <a:gd name="T0" fmla="*/ 0 w 3"/>
                <a:gd name="T1" fmla="*/ 8 h 8"/>
                <a:gd name="T2" fmla="*/ 0 w 3"/>
                <a:gd name="T3" fmla="*/ 8 h 8"/>
                <a:gd name="T4" fmla="*/ 0 w 3"/>
                <a:gd name="T5" fmla="*/ 8 h 8"/>
                <a:gd name="T6" fmla="*/ 0 w 3"/>
                <a:gd name="T7" fmla="*/ 8 h 8"/>
                <a:gd name="T8" fmla="*/ 0 w 3"/>
                <a:gd name="T9" fmla="*/ 8 h 8"/>
                <a:gd name="T10" fmla="*/ 3 w 3"/>
                <a:gd name="T11" fmla="*/ 3 h 8"/>
                <a:gd name="T12" fmla="*/ 3 w 3"/>
                <a:gd name="T13" fmla="*/ 1 h 8"/>
                <a:gd name="T14" fmla="*/ 1 w 3"/>
                <a:gd name="T15" fmla="*/ 0 h 8"/>
                <a:gd name="T16" fmla="*/ 1 w 3"/>
                <a:gd name="T17" fmla="*/ 0 h 8"/>
                <a:gd name="T18" fmla="*/ 0 w 3"/>
                <a:gd name="T19"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 h="8">
                  <a:moveTo>
                    <a:pt x="0" y="8"/>
                  </a:moveTo>
                  <a:lnTo>
                    <a:pt x="0" y="8"/>
                  </a:lnTo>
                  <a:lnTo>
                    <a:pt x="0" y="8"/>
                  </a:lnTo>
                  <a:cubicBezTo>
                    <a:pt x="0" y="8"/>
                    <a:pt x="0" y="8"/>
                    <a:pt x="0" y="8"/>
                  </a:cubicBezTo>
                  <a:cubicBezTo>
                    <a:pt x="0" y="8"/>
                    <a:pt x="0" y="8"/>
                    <a:pt x="0" y="8"/>
                  </a:cubicBezTo>
                  <a:cubicBezTo>
                    <a:pt x="1" y="7"/>
                    <a:pt x="2" y="4"/>
                    <a:pt x="3" y="3"/>
                  </a:cubicBezTo>
                  <a:cubicBezTo>
                    <a:pt x="3" y="3"/>
                    <a:pt x="3" y="2"/>
                    <a:pt x="3" y="1"/>
                  </a:cubicBezTo>
                  <a:cubicBezTo>
                    <a:pt x="3" y="1"/>
                    <a:pt x="3" y="0"/>
                    <a:pt x="1" y="0"/>
                  </a:cubicBezTo>
                  <a:cubicBezTo>
                    <a:pt x="1" y="0"/>
                    <a:pt x="1" y="0"/>
                    <a:pt x="1" y="0"/>
                  </a:cubicBezTo>
                  <a:cubicBezTo>
                    <a:pt x="1" y="0"/>
                    <a:pt x="0" y="2"/>
                    <a:pt x="0" y="8"/>
                  </a:cubicBezTo>
                  <a:close/>
                </a:path>
              </a:pathLst>
            </a:custGeom>
            <a:grpFill/>
            <a:ln w="0">
              <a:noFill/>
              <a:prstDash val="solid"/>
              <a:round/>
              <a:headEnd/>
              <a:tailEnd/>
            </a:ln>
          </p:spPr>
          <p:txBody>
            <a:bodyPr/>
            <a:lstStyle/>
            <a:p>
              <a:pPr defTabSz="543689">
                <a:defRPr/>
              </a:pPr>
              <a:endParaRPr lang="zh-CN" altLang="en-US" sz="3201"/>
            </a:p>
          </p:txBody>
        </p:sp>
        <p:sp>
          <p:nvSpPr>
            <p:cNvPr id="172" name="Freeform 375"/>
            <p:cNvSpPr>
              <a:spLocks/>
            </p:cNvSpPr>
            <p:nvPr/>
          </p:nvSpPr>
          <p:spPr bwMode="auto">
            <a:xfrm>
              <a:off x="1619251" y="639763"/>
              <a:ext cx="3175" cy="1588"/>
            </a:xfrm>
            <a:custGeom>
              <a:avLst/>
              <a:gdLst>
                <a:gd name="T0" fmla="*/ 0 w 4"/>
                <a:gd name="T1" fmla="*/ 0 h 2"/>
                <a:gd name="T2" fmla="*/ 0 w 4"/>
                <a:gd name="T3" fmla="*/ 0 h 2"/>
                <a:gd name="T4" fmla="*/ 0 w 4"/>
                <a:gd name="T5" fmla="*/ 0 h 2"/>
                <a:gd name="T6" fmla="*/ 2 w 4"/>
                <a:gd name="T7" fmla="*/ 1 h 2"/>
                <a:gd name="T8" fmla="*/ 4 w 4"/>
                <a:gd name="T9" fmla="*/ 0 h 2"/>
                <a:gd name="T10" fmla="*/ 0 w 4"/>
                <a:gd name="T11" fmla="*/ 0 h 2"/>
                <a:gd name="T12" fmla="*/ 0 w 4"/>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4" h="2">
                  <a:moveTo>
                    <a:pt x="0" y="0"/>
                  </a:moveTo>
                  <a:lnTo>
                    <a:pt x="0" y="0"/>
                  </a:lnTo>
                  <a:lnTo>
                    <a:pt x="0" y="0"/>
                  </a:lnTo>
                  <a:cubicBezTo>
                    <a:pt x="1" y="0"/>
                    <a:pt x="2" y="1"/>
                    <a:pt x="2" y="1"/>
                  </a:cubicBezTo>
                  <a:cubicBezTo>
                    <a:pt x="2" y="1"/>
                    <a:pt x="3" y="2"/>
                    <a:pt x="4" y="0"/>
                  </a:cubicBezTo>
                  <a:lnTo>
                    <a:pt x="0" y="0"/>
                  </a:lnTo>
                  <a:cubicBezTo>
                    <a:pt x="0" y="0"/>
                    <a:pt x="0" y="0"/>
                    <a:pt x="0" y="0"/>
                  </a:cubicBezTo>
                  <a:close/>
                </a:path>
              </a:pathLst>
            </a:custGeom>
            <a:grpFill/>
            <a:ln w="0">
              <a:noFill/>
              <a:prstDash val="solid"/>
              <a:round/>
              <a:headEnd/>
              <a:tailEnd/>
            </a:ln>
          </p:spPr>
          <p:txBody>
            <a:bodyPr/>
            <a:lstStyle/>
            <a:p>
              <a:pPr defTabSz="543689">
                <a:defRPr/>
              </a:pPr>
              <a:endParaRPr lang="zh-CN" altLang="en-US" sz="3201"/>
            </a:p>
          </p:txBody>
        </p:sp>
        <p:sp>
          <p:nvSpPr>
            <p:cNvPr id="173" name="Freeform 376"/>
            <p:cNvSpPr>
              <a:spLocks/>
            </p:cNvSpPr>
            <p:nvPr/>
          </p:nvSpPr>
          <p:spPr bwMode="auto">
            <a:xfrm>
              <a:off x="1619251" y="636588"/>
              <a:ext cx="4763" cy="3175"/>
            </a:xfrm>
            <a:custGeom>
              <a:avLst/>
              <a:gdLst>
                <a:gd name="T0" fmla="*/ 0 w 6"/>
                <a:gd name="T1" fmla="*/ 4 h 4"/>
                <a:gd name="T2" fmla="*/ 0 w 6"/>
                <a:gd name="T3" fmla="*/ 4 h 4"/>
                <a:gd name="T4" fmla="*/ 0 w 6"/>
                <a:gd name="T5" fmla="*/ 4 h 4"/>
                <a:gd name="T6" fmla="*/ 0 w 6"/>
                <a:gd name="T7" fmla="*/ 4 h 4"/>
                <a:gd name="T8" fmla="*/ 0 w 6"/>
                <a:gd name="T9" fmla="*/ 4 h 4"/>
                <a:gd name="T10" fmla="*/ 3 w 6"/>
                <a:gd name="T11" fmla="*/ 4 h 4"/>
                <a:gd name="T12" fmla="*/ 4 w 6"/>
                <a:gd name="T13" fmla="*/ 3 h 4"/>
                <a:gd name="T14" fmla="*/ 5 w 6"/>
                <a:gd name="T15" fmla="*/ 2 h 4"/>
                <a:gd name="T16" fmla="*/ 6 w 6"/>
                <a:gd name="T17" fmla="*/ 0 h 4"/>
                <a:gd name="T18" fmla="*/ 0 w 6"/>
                <a:gd name="T19"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4">
                  <a:moveTo>
                    <a:pt x="0" y="4"/>
                  </a:moveTo>
                  <a:lnTo>
                    <a:pt x="0" y="4"/>
                  </a:lnTo>
                  <a:lnTo>
                    <a:pt x="0" y="4"/>
                  </a:lnTo>
                  <a:cubicBezTo>
                    <a:pt x="0" y="4"/>
                    <a:pt x="0" y="4"/>
                    <a:pt x="0" y="4"/>
                  </a:cubicBezTo>
                  <a:lnTo>
                    <a:pt x="0" y="4"/>
                  </a:lnTo>
                  <a:lnTo>
                    <a:pt x="3" y="4"/>
                  </a:lnTo>
                  <a:cubicBezTo>
                    <a:pt x="3" y="4"/>
                    <a:pt x="4" y="4"/>
                    <a:pt x="4" y="3"/>
                  </a:cubicBezTo>
                  <a:cubicBezTo>
                    <a:pt x="4" y="3"/>
                    <a:pt x="5" y="3"/>
                    <a:pt x="5" y="2"/>
                  </a:cubicBezTo>
                  <a:cubicBezTo>
                    <a:pt x="5" y="2"/>
                    <a:pt x="6" y="1"/>
                    <a:pt x="6" y="0"/>
                  </a:cubicBezTo>
                  <a:cubicBezTo>
                    <a:pt x="6" y="0"/>
                    <a:pt x="2" y="2"/>
                    <a:pt x="0" y="4"/>
                  </a:cubicBezTo>
                  <a:close/>
                </a:path>
              </a:pathLst>
            </a:custGeom>
            <a:grpFill/>
            <a:ln w="0">
              <a:noFill/>
              <a:prstDash val="solid"/>
              <a:round/>
              <a:headEnd/>
              <a:tailEnd/>
            </a:ln>
          </p:spPr>
          <p:txBody>
            <a:bodyPr/>
            <a:lstStyle/>
            <a:p>
              <a:pPr defTabSz="543689">
                <a:defRPr/>
              </a:pPr>
              <a:endParaRPr lang="zh-CN" altLang="en-US" sz="3201"/>
            </a:p>
          </p:txBody>
        </p:sp>
        <p:sp>
          <p:nvSpPr>
            <p:cNvPr id="174" name="Freeform 377"/>
            <p:cNvSpPr>
              <a:spLocks/>
            </p:cNvSpPr>
            <p:nvPr/>
          </p:nvSpPr>
          <p:spPr bwMode="auto">
            <a:xfrm>
              <a:off x="1619251" y="633413"/>
              <a:ext cx="4763" cy="6350"/>
            </a:xfrm>
            <a:custGeom>
              <a:avLst/>
              <a:gdLst>
                <a:gd name="T0" fmla="*/ 0 w 5"/>
                <a:gd name="T1" fmla="*/ 6 h 6"/>
                <a:gd name="T2" fmla="*/ 0 w 5"/>
                <a:gd name="T3" fmla="*/ 6 h 6"/>
                <a:gd name="T4" fmla="*/ 0 w 5"/>
                <a:gd name="T5" fmla="*/ 6 h 6"/>
                <a:gd name="T6" fmla="*/ 0 w 5"/>
                <a:gd name="T7" fmla="*/ 6 h 6"/>
                <a:gd name="T8" fmla="*/ 4 w 5"/>
                <a:gd name="T9" fmla="*/ 4 h 6"/>
                <a:gd name="T10" fmla="*/ 5 w 5"/>
                <a:gd name="T11" fmla="*/ 2 h 6"/>
                <a:gd name="T12" fmla="*/ 4 w 5"/>
                <a:gd name="T13" fmla="*/ 0 h 6"/>
                <a:gd name="T14" fmla="*/ 0 w 5"/>
                <a:gd name="T15" fmla="*/ 6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6">
                  <a:moveTo>
                    <a:pt x="0" y="6"/>
                  </a:moveTo>
                  <a:lnTo>
                    <a:pt x="0" y="6"/>
                  </a:lnTo>
                  <a:cubicBezTo>
                    <a:pt x="0" y="6"/>
                    <a:pt x="0" y="6"/>
                    <a:pt x="0" y="6"/>
                  </a:cubicBezTo>
                  <a:cubicBezTo>
                    <a:pt x="0" y="6"/>
                    <a:pt x="0" y="6"/>
                    <a:pt x="0" y="6"/>
                  </a:cubicBezTo>
                  <a:cubicBezTo>
                    <a:pt x="0" y="6"/>
                    <a:pt x="3" y="5"/>
                    <a:pt x="4" y="4"/>
                  </a:cubicBezTo>
                  <a:cubicBezTo>
                    <a:pt x="4" y="4"/>
                    <a:pt x="5" y="3"/>
                    <a:pt x="5" y="2"/>
                  </a:cubicBezTo>
                  <a:cubicBezTo>
                    <a:pt x="5" y="1"/>
                    <a:pt x="4" y="0"/>
                    <a:pt x="4" y="0"/>
                  </a:cubicBezTo>
                  <a:cubicBezTo>
                    <a:pt x="4" y="0"/>
                    <a:pt x="1" y="2"/>
                    <a:pt x="0" y="6"/>
                  </a:cubicBezTo>
                  <a:close/>
                </a:path>
              </a:pathLst>
            </a:custGeom>
            <a:grpFill/>
            <a:ln w="0">
              <a:noFill/>
              <a:prstDash val="solid"/>
              <a:round/>
              <a:headEnd/>
              <a:tailEnd/>
            </a:ln>
          </p:spPr>
          <p:txBody>
            <a:bodyPr/>
            <a:lstStyle/>
            <a:p>
              <a:pPr defTabSz="543689">
                <a:defRPr/>
              </a:pPr>
              <a:endParaRPr lang="zh-CN" altLang="en-US" sz="3201"/>
            </a:p>
          </p:txBody>
        </p:sp>
        <p:sp>
          <p:nvSpPr>
            <p:cNvPr id="175" name="Freeform 378"/>
            <p:cNvSpPr>
              <a:spLocks/>
            </p:cNvSpPr>
            <p:nvPr/>
          </p:nvSpPr>
          <p:spPr bwMode="auto">
            <a:xfrm>
              <a:off x="1585913" y="588963"/>
              <a:ext cx="93663" cy="615950"/>
            </a:xfrm>
            <a:custGeom>
              <a:avLst/>
              <a:gdLst>
                <a:gd name="T0" fmla="*/ 111 w 111"/>
                <a:gd name="T1" fmla="*/ 725 h 725"/>
                <a:gd name="T2" fmla="*/ 111 w 111"/>
                <a:gd name="T3" fmla="*/ 725 h 725"/>
                <a:gd name="T4" fmla="*/ 96 w 111"/>
                <a:gd name="T5" fmla="*/ 725 h 725"/>
                <a:gd name="T6" fmla="*/ 96 w 111"/>
                <a:gd name="T7" fmla="*/ 14 h 725"/>
                <a:gd name="T8" fmla="*/ 15 w 111"/>
                <a:gd name="T9" fmla="*/ 14 h 725"/>
                <a:gd name="T10" fmla="*/ 15 w 111"/>
                <a:gd name="T11" fmla="*/ 725 h 725"/>
                <a:gd name="T12" fmla="*/ 0 w 111"/>
                <a:gd name="T13" fmla="*/ 725 h 725"/>
                <a:gd name="T14" fmla="*/ 0 w 111"/>
                <a:gd name="T15" fmla="*/ 6 h 725"/>
                <a:gd name="T16" fmla="*/ 7 w 111"/>
                <a:gd name="T17" fmla="*/ 0 h 725"/>
                <a:gd name="T18" fmla="*/ 104 w 111"/>
                <a:gd name="T19" fmla="*/ 0 h 725"/>
                <a:gd name="T20" fmla="*/ 111 w 111"/>
                <a:gd name="T21" fmla="*/ 6 h 725"/>
                <a:gd name="T22" fmla="*/ 111 w 111"/>
                <a:gd name="T23" fmla="*/ 725 h 7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1" h="725">
                  <a:moveTo>
                    <a:pt x="111" y="725"/>
                  </a:moveTo>
                  <a:lnTo>
                    <a:pt x="111" y="725"/>
                  </a:lnTo>
                  <a:lnTo>
                    <a:pt x="96" y="725"/>
                  </a:lnTo>
                  <a:lnTo>
                    <a:pt x="96" y="14"/>
                  </a:lnTo>
                  <a:lnTo>
                    <a:pt x="15" y="14"/>
                  </a:lnTo>
                  <a:lnTo>
                    <a:pt x="15" y="725"/>
                  </a:lnTo>
                  <a:lnTo>
                    <a:pt x="0" y="725"/>
                  </a:lnTo>
                  <a:lnTo>
                    <a:pt x="0" y="6"/>
                  </a:lnTo>
                  <a:cubicBezTo>
                    <a:pt x="0" y="2"/>
                    <a:pt x="3" y="0"/>
                    <a:pt x="7" y="0"/>
                  </a:cubicBezTo>
                  <a:lnTo>
                    <a:pt x="104" y="0"/>
                  </a:lnTo>
                  <a:cubicBezTo>
                    <a:pt x="108" y="0"/>
                    <a:pt x="111" y="2"/>
                    <a:pt x="111" y="6"/>
                  </a:cubicBezTo>
                  <a:lnTo>
                    <a:pt x="111" y="725"/>
                  </a:lnTo>
                  <a:close/>
                </a:path>
              </a:pathLst>
            </a:custGeom>
            <a:grpFill/>
            <a:ln w="0">
              <a:noFill/>
              <a:prstDash val="solid"/>
              <a:round/>
              <a:headEnd/>
              <a:tailEnd/>
            </a:ln>
          </p:spPr>
          <p:txBody>
            <a:bodyPr/>
            <a:lstStyle/>
            <a:p>
              <a:pPr defTabSz="543689">
                <a:defRPr/>
              </a:pPr>
              <a:endParaRPr lang="zh-CN" altLang="en-US" sz="3201"/>
            </a:p>
          </p:txBody>
        </p:sp>
        <p:sp>
          <p:nvSpPr>
            <p:cNvPr id="176" name="Freeform 379"/>
            <p:cNvSpPr>
              <a:spLocks/>
            </p:cNvSpPr>
            <p:nvPr/>
          </p:nvSpPr>
          <p:spPr bwMode="auto">
            <a:xfrm>
              <a:off x="1647826" y="1181101"/>
              <a:ext cx="44450" cy="44450"/>
            </a:xfrm>
            <a:custGeom>
              <a:avLst/>
              <a:gdLst>
                <a:gd name="T0" fmla="*/ 25 w 51"/>
                <a:gd name="T1" fmla="*/ 52 h 52"/>
                <a:gd name="T2" fmla="*/ 25 w 51"/>
                <a:gd name="T3" fmla="*/ 52 h 52"/>
                <a:gd name="T4" fmla="*/ 0 w 51"/>
                <a:gd name="T5" fmla="*/ 26 h 52"/>
                <a:gd name="T6" fmla="*/ 25 w 51"/>
                <a:gd name="T7" fmla="*/ 0 h 52"/>
                <a:gd name="T8" fmla="*/ 51 w 51"/>
                <a:gd name="T9" fmla="*/ 26 h 52"/>
                <a:gd name="T10" fmla="*/ 25 w 51"/>
                <a:gd name="T11" fmla="*/ 52 h 52"/>
              </a:gdLst>
              <a:ahLst/>
              <a:cxnLst>
                <a:cxn ang="0">
                  <a:pos x="T0" y="T1"/>
                </a:cxn>
                <a:cxn ang="0">
                  <a:pos x="T2" y="T3"/>
                </a:cxn>
                <a:cxn ang="0">
                  <a:pos x="T4" y="T5"/>
                </a:cxn>
                <a:cxn ang="0">
                  <a:pos x="T6" y="T7"/>
                </a:cxn>
                <a:cxn ang="0">
                  <a:pos x="T8" y="T9"/>
                </a:cxn>
                <a:cxn ang="0">
                  <a:pos x="T10" y="T11"/>
                </a:cxn>
              </a:cxnLst>
              <a:rect l="0" t="0" r="r" b="b"/>
              <a:pathLst>
                <a:path w="51" h="52">
                  <a:moveTo>
                    <a:pt x="25" y="52"/>
                  </a:moveTo>
                  <a:lnTo>
                    <a:pt x="25" y="52"/>
                  </a:lnTo>
                  <a:cubicBezTo>
                    <a:pt x="11" y="52"/>
                    <a:pt x="0" y="40"/>
                    <a:pt x="0" y="26"/>
                  </a:cubicBezTo>
                  <a:cubicBezTo>
                    <a:pt x="0" y="12"/>
                    <a:pt x="11" y="0"/>
                    <a:pt x="25" y="0"/>
                  </a:cubicBezTo>
                  <a:cubicBezTo>
                    <a:pt x="40" y="0"/>
                    <a:pt x="51" y="12"/>
                    <a:pt x="51" y="26"/>
                  </a:cubicBezTo>
                  <a:cubicBezTo>
                    <a:pt x="51" y="40"/>
                    <a:pt x="40" y="52"/>
                    <a:pt x="25" y="52"/>
                  </a:cubicBezTo>
                  <a:close/>
                </a:path>
              </a:pathLst>
            </a:custGeom>
            <a:grpFill/>
            <a:ln w="0">
              <a:noFill/>
              <a:prstDash val="solid"/>
              <a:round/>
              <a:headEnd/>
              <a:tailEnd/>
            </a:ln>
          </p:spPr>
          <p:txBody>
            <a:bodyPr/>
            <a:lstStyle/>
            <a:p>
              <a:pPr defTabSz="543689">
                <a:defRPr/>
              </a:pPr>
              <a:endParaRPr lang="zh-CN" altLang="en-US" sz="3201"/>
            </a:p>
          </p:txBody>
        </p:sp>
        <p:sp>
          <p:nvSpPr>
            <p:cNvPr id="177" name="Freeform 380"/>
            <p:cNvSpPr>
              <a:spLocks/>
            </p:cNvSpPr>
            <p:nvPr/>
          </p:nvSpPr>
          <p:spPr bwMode="auto">
            <a:xfrm>
              <a:off x="1574801" y="1182688"/>
              <a:ext cx="44450" cy="44450"/>
            </a:xfrm>
            <a:custGeom>
              <a:avLst/>
              <a:gdLst>
                <a:gd name="T0" fmla="*/ 26 w 52"/>
                <a:gd name="T1" fmla="*/ 52 h 52"/>
                <a:gd name="T2" fmla="*/ 26 w 52"/>
                <a:gd name="T3" fmla="*/ 52 h 52"/>
                <a:gd name="T4" fmla="*/ 0 w 52"/>
                <a:gd name="T5" fmla="*/ 26 h 52"/>
                <a:gd name="T6" fmla="*/ 26 w 52"/>
                <a:gd name="T7" fmla="*/ 0 h 52"/>
                <a:gd name="T8" fmla="*/ 52 w 52"/>
                <a:gd name="T9" fmla="*/ 26 h 52"/>
                <a:gd name="T10" fmla="*/ 26 w 52"/>
                <a:gd name="T11" fmla="*/ 52 h 52"/>
              </a:gdLst>
              <a:ahLst/>
              <a:cxnLst>
                <a:cxn ang="0">
                  <a:pos x="T0" y="T1"/>
                </a:cxn>
                <a:cxn ang="0">
                  <a:pos x="T2" y="T3"/>
                </a:cxn>
                <a:cxn ang="0">
                  <a:pos x="T4" y="T5"/>
                </a:cxn>
                <a:cxn ang="0">
                  <a:pos x="T6" y="T7"/>
                </a:cxn>
                <a:cxn ang="0">
                  <a:pos x="T8" y="T9"/>
                </a:cxn>
                <a:cxn ang="0">
                  <a:pos x="T10" y="T11"/>
                </a:cxn>
              </a:cxnLst>
              <a:rect l="0" t="0" r="r" b="b"/>
              <a:pathLst>
                <a:path w="52" h="52">
                  <a:moveTo>
                    <a:pt x="26" y="52"/>
                  </a:moveTo>
                  <a:lnTo>
                    <a:pt x="26" y="52"/>
                  </a:lnTo>
                  <a:cubicBezTo>
                    <a:pt x="12" y="52"/>
                    <a:pt x="0" y="40"/>
                    <a:pt x="0" y="26"/>
                  </a:cubicBezTo>
                  <a:cubicBezTo>
                    <a:pt x="0" y="12"/>
                    <a:pt x="12" y="0"/>
                    <a:pt x="26" y="0"/>
                  </a:cubicBezTo>
                  <a:cubicBezTo>
                    <a:pt x="40" y="0"/>
                    <a:pt x="52" y="12"/>
                    <a:pt x="52" y="26"/>
                  </a:cubicBezTo>
                  <a:cubicBezTo>
                    <a:pt x="52" y="40"/>
                    <a:pt x="40" y="52"/>
                    <a:pt x="26" y="52"/>
                  </a:cubicBezTo>
                  <a:close/>
                </a:path>
              </a:pathLst>
            </a:custGeom>
            <a:grpFill/>
            <a:ln w="0">
              <a:noFill/>
              <a:prstDash val="solid"/>
              <a:round/>
              <a:headEnd/>
              <a:tailEnd/>
            </a:ln>
          </p:spPr>
          <p:txBody>
            <a:bodyPr/>
            <a:lstStyle/>
            <a:p>
              <a:pPr defTabSz="543689">
                <a:defRPr/>
              </a:pPr>
              <a:endParaRPr lang="zh-CN" altLang="en-US" sz="3201"/>
            </a:p>
          </p:txBody>
        </p:sp>
      </p:grpSp>
      <p:grpSp>
        <p:nvGrpSpPr>
          <p:cNvPr id="178" name="组合 18396"/>
          <p:cNvGrpSpPr/>
          <p:nvPr/>
        </p:nvGrpSpPr>
        <p:grpSpPr>
          <a:xfrm>
            <a:off x="6512598" y="1527338"/>
            <a:ext cx="274360" cy="392069"/>
            <a:chOff x="1463676" y="588963"/>
            <a:chExt cx="274638" cy="638175"/>
          </a:xfrm>
          <a:solidFill>
            <a:srgbClr val="3C3C3B"/>
          </a:solidFill>
        </p:grpSpPr>
        <p:sp>
          <p:nvSpPr>
            <p:cNvPr id="179" name="Freeform 356"/>
            <p:cNvSpPr>
              <a:spLocks noEditPoints="1"/>
            </p:cNvSpPr>
            <p:nvPr/>
          </p:nvSpPr>
          <p:spPr bwMode="auto">
            <a:xfrm>
              <a:off x="1463676" y="595313"/>
              <a:ext cx="84138" cy="620713"/>
            </a:xfrm>
            <a:custGeom>
              <a:avLst/>
              <a:gdLst>
                <a:gd name="T0" fmla="*/ 24 w 99"/>
                <a:gd name="T1" fmla="*/ 645 h 729"/>
                <a:gd name="T2" fmla="*/ 24 w 99"/>
                <a:gd name="T3" fmla="*/ 645 h 729"/>
                <a:gd name="T4" fmla="*/ 74 w 99"/>
                <a:gd name="T5" fmla="*/ 689 h 729"/>
                <a:gd name="T6" fmla="*/ 74 w 99"/>
                <a:gd name="T7" fmla="*/ 46 h 729"/>
                <a:gd name="T8" fmla="*/ 24 w 99"/>
                <a:gd name="T9" fmla="*/ 102 h 729"/>
                <a:gd name="T10" fmla="*/ 24 w 99"/>
                <a:gd name="T11" fmla="*/ 645 h 729"/>
                <a:gd name="T12" fmla="*/ 86 w 99"/>
                <a:gd name="T13" fmla="*/ 729 h 729"/>
                <a:gd name="T14" fmla="*/ 86 w 99"/>
                <a:gd name="T15" fmla="*/ 729 h 729"/>
                <a:gd name="T16" fmla="*/ 78 w 99"/>
                <a:gd name="T17" fmla="*/ 726 h 729"/>
                <a:gd name="T18" fmla="*/ 4 w 99"/>
                <a:gd name="T19" fmla="*/ 659 h 729"/>
                <a:gd name="T20" fmla="*/ 0 w 99"/>
                <a:gd name="T21" fmla="*/ 650 h 729"/>
                <a:gd name="T22" fmla="*/ 0 w 99"/>
                <a:gd name="T23" fmla="*/ 97 h 729"/>
                <a:gd name="T24" fmla="*/ 3 w 99"/>
                <a:gd name="T25" fmla="*/ 89 h 729"/>
                <a:gd name="T26" fmla="*/ 77 w 99"/>
                <a:gd name="T27" fmla="*/ 5 h 729"/>
                <a:gd name="T28" fmla="*/ 91 w 99"/>
                <a:gd name="T29" fmla="*/ 2 h 729"/>
                <a:gd name="T30" fmla="*/ 99 w 99"/>
                <a:gd name="T31" fmla="*/ 13 h 729"/>
                <a:gd name="T32" fmla="*/ 99 w 99"/>
                <a:gd name="T33" fmla="*/ 717 h 729"/>
                <a:gd name="T34" fmla="*/ 91 w 99"/>
                <a:gd name="T35" fmla="*/ 728 h 729"/>
                <a:gd name="T36" fmla="*/ 86 w 99"/>
                <a:gd name="T37" fmla="*/ 729 h 7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9" h="729">
                  <a:moveTo>
                    <a:pt x="24" y="645"/>
                  </a:moveTo>
                  <a:lnTo>
                    <a:pt x="24" y="645"/>
                  </a:lnTo>
                  <a:lnTo>
                    <a:pt x="74" y="689"/>
                  </a:lnTo>
                  <a:lnTo>
                    <a:pt x="74" y="46"/>
                  </a:lnTo>
                  <a:lnTo>
                    <a:pt x="24" y="102"/>
                  </a:lnTo>
                  <a:lnTo>
                    <a:pt x="24" y="645"/>
                  </a:lnTo>
                  <a:close/>
                  <a:moveTo>
                    <a:pt x="86" y="729"/>
                  </a:moveTo>
                  <a:lnTo>
                    <a:pt x="86" y="729"/>
                  </a:lnTo>
                  <a:cubicBezTo>
                    <a:pt x="83" y="729"/>
                    <a:pt x="80" y="728"/>
                    <a:pt x="78" y="726"/>
                  </a:cubicBezTo>
                  <a:lnTo>
                    <a:pt x="4" y="659"/>
                  </a:lnTo>
                  <a:cubicBezTo>
                    <a:pt x="1" y="657"/>
                    <a:pt x="0" y="654"/>
                    <a:pt x="0" y="650"/>
                  </a:cubicBezTo>
                  <a:lnTo>
                    <a:pt x="0" y="97"/>
                  </a:lnTo>
                  <a:cubicBezTo>
                    <a:pt x="0" y="94"/>
                    <a:pt x="1" y="91"/>
                    <a:pt x="3" y="89"/>
                  </a:cubicBezTo>
                  <a:lnTo>
                    <a:pt x="77" y="5"/>
                  </a:lnTo>
                  <a:cubicBezTo>
                    <a:pt x="81" y="1"/>
                    <a:pt x="86" y="0"/>
                    <a:pt x="91" y="2"/>
                  </a:cubicBezTo>
                  <a:cubicBezTo>
                    <a:pt x="96" y="3"/>
                    <a:pt x="99" y="8"/>
                    <a:pt x="99" y="13"/>
                  </a:cubicBezTo>
                  <a:lnTo>
                    <a:pt x="99" y="717"/>
                  </a:lnTo>
                  <a:cubicBezTo>
                    <a:pt x="99" y="722"/>
                    <a:pt x="96" y="726"/>
                    <a:pt x="91" y="728"/>
                  </a:cubicBezTo>
                  <a:cubicBezTo>
                    <a:pt x="90" y="729"/>
                    <a:pt x="88" y="729"/>
                    <a:pt x="86" y="729"/>
                  </a:cubicBezTo>
                  <a:close/>
                </a:path>
              </a:pathLst>
            </a:custGeom>
            <a:grpFill/>
            <a:ln w="0">
              <a:noFill/>
              <a:prstDash val="solid"/>
              <a:round/>
              <a:headEnd/>
              <a:tailEnd/>
            </a:ln>
          </p:spPr>
          <p:txBody>
            <a:bodyPr/>
            <a:lstStyle/>
            <a:p>
              <a:pPr defTabSz="543689">
                <a:defRPr/>
              </a:pPr>
              <a:endParaRPr lang="zh-CN" altLang="en-US" sz="3201"/>
            </a:p>
          </p:txBody>
        </p:sp>
        <p:sp>
          <p:nvSpPr>
            <p:cNvPr id="180" name="Freeform 357"/>
            <p:cNvSpPr>
              <a:spLocks/>
            </p:cNvSpPr>
            <p:nvPr/>
          </p:nvSpPr>
          <p:spPr bwMode="auto">
            <a:xfrm>
              <a:off x="1525588" y="595313"/>
              <a:ext cx="71438" cy="620713"/>
            </a:xfrm>
            <a:custGeom>
              <a:avLst/>
              <a:gdLst>
                <a:gd name="T0" fmla="*/ 81 w 84"/>
                <a:gd name="T1" fmla="*/ 728 h 728"/>
                <a:gd name="T2" fmla="*/ 81 w 84"/>
                <a:gd name="T3" fmla="*/ 728 h 728"/>
                <a:gd name="T4" fmla="*/ 12 w 84"/>
                <a:gd name="T5" fmla="*/ 728 h 728"/>
                <a:gd name="T6" fmla="*/ 0 w 84"/>
                <a:gd name="T7" fmla="*/ 716 h 728"/>
                <a:gd name="T8" fmla="*/ 0 w 84"/>
                <a:gd name="T9" fmla="*/ 12 h 728"/>
                <a:gd name="T10" fmla="*/ 12 w 84"/>
                <a:gd name="T11" fmla="*/ 0 h 728"/>
                <a:gd name="T12" fmla="*/ 84 w 84"/>
                <a:gd name="T13" fmla="*/ 0 h 728"/>
                <a:gd name="T14" fmla="*/ 84 w 84"/>
                <a:gd name="T15" fmla="*/ 24 h 728"/>
                <a:gd name="T16" fmla="*/ 25 w 84"/>
                <a:gd name="T17" fmla="*/ 24 h 728"/>
                <a:gd name="T18" fmla="*/ 25 w 84"/>
                <a:gd name="T19" fmla="*/ 703 h 728"/>
                <a:gd name="T20" fmla="*/ 81 w 84"/>
                <a:gd name="T21" fmla="*/ 703 h 728"/>
                <a:gd name="T22" fmla="*/ 81 w 84"/>
                <a:gd name="T23" fmla="*/ 728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4" h="728">
                  <a:moveTo>
                    <a:pt x="81" y="728"/>
                  </a:moveTo>
                  <a:lnTo>
                    <a:pt x="81" y="728"/>
                  </a:lnTo>
                  <a:lnTo>
                    <a:pt x="12" y="728"/>
                  </a:lnTo>
                  <a:cubicBezTo>
                    <a:pt x="6" y="728"/>
                    <a:pt x="0" y="723"/>
                    <a:pt x="0" y="716"/>
                  </a:cubicBezTo>
                  <a:lnTo>
                    <a:pt x="0" y="12"/>
                  </a:lnTo>
                  <a:cubicBezTo>
                    <a:pt x="0" y="5"/>
                    <a:pt x="6" y="0"/>
                    <a:pt x="12" y="0"/>
                  </a:cubicBezTo>
                  <a:lnTo>
                    <a:pt x="84" y="0"/>
                  </a:lnTo>
                  <a:lnTo>
                    <a:pt x="84" y="24"/>
                  </a:lnTo>
                  <a:lnTo>
                    <a:pt x="25" y="24"/>
                  </a:lnTo>
                  <a:lnTo>
                    <a:pt x="25" y="703"/>
                  </a:lnTo>
                  <a:lnTo>
                    <a:pt x="81" y="703"/>
                  </a:lnTo>
                  <a:lnTo>
                    <a:pt x="81" y="728"/>
                  </a:lnTo>
                  <a:close/>
                </a:path>
              </a:pathLst>
            </a:custGeom>
            <a:grpFill/>
            <a:ln w="0">
              <a:noFill/>
              <a:prstDash val="solid"/>
              <a:round/>
              <a:headEnd/>
              <a:tailEnd/>
            </a:ln>
          </p:spPr>
          <p:txBody>
            <a:bodyPr/>
            <a:lstStyle/>
            <a:p>
              <a:pPr defTabSz="543689">
                <a:defRPr/>
              </a:pPr>
              <a:endParaRPr lang="zh-CN" altLang="en-US" sz="3201"/>
            </a:p>
          </p:txBody>
        </p:sp>
        <p:sp>
          <p:nvSpPr>
            <p:cNvPr id="181" name="Freeform 358"/>
            <p:cNvSpPr>
              <a:spLocks/>
            </p:cNvSpPr>
            <p:nvPr/>
          </p:nvSpPr>
          <p:spPr bwMode="auto">
            <a:xfrm>
              <a:off x="1670051" y="595313"/>
              <a:ext cx="68263" cy="620713"/>
            </a:xfrm>
            <a:custGeom>
              <a:avLst/>
              <a:gdLst>
                <a:gd name="T0" fmla="*/ 68 w 81"/>
                <a:gd name="T1" fmla="*/ 728 h 728"/>
                <a:gd name="T2" fmla="*/ 68 w 81"/>
                <a:gd name="T3" fmla="*/ 728 h 728"/>
                <a:gd name="T4" fmla="*/ 5 w 81"/>
                <a:gd name="T5" fmla="*/ 728 h 728"/>
                <a:gd name="T6" fmla="*/ 5 w 81"/>
                <a:gd name="T7" fmla="*/ 703 h 728"/>
                <a:gd name="T8" fmla="*/ 56 w 81"/>
                <a:gd name="T9" fmla="*/ 703 h 728"/>
                <a:gd name="T10" fmla="*/ 56 w 81"/>
                <a:gd name="T11" fmla="*/ 24 h 728"/>
                <a:gd name="T12" fmla="*/ 0 w 81"/>
                <a:gd name="T13" fmla="*/ 24 h 728"/>
                <a:gd name="T14" fmla="*/ 0 w 81"/>
                <a:gd name="T15" fmla="*/ 0 h 728"/>
                <a:gd name="T16" fmla="*/ 68 w 81"/>
                <a:gd name="T17" fmla="*/ 0 h 728"/>
                <a:gd name="T18" fmla="*/ 81 w 81"/>
                <a:gd name="T19" fmla="*/ 12 h 728"/>
                <a:gd name="T20" fmla="*/ 81 w 81"/>
                <a:gd name="T21" fmla="*/ 716 h 728"/>
                <a:gd name="T22" fmla="*/ 68 w 81"/>
                <a:gd name="T23" fmla="*/ 728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1" h="728">
                  <a:moveTo>
                    <a:pt x="68" y="728"/>
                  </a:moveTo>
                  <a:lnTo>
                    <a:pt x="68" y="728"/>
                  </a:lnTo>
                  <a:lnTo>
                    <a:pt x="5" y="728"/>
                  </a:lnTo>
                  <a:lnTo>
                    <a:pt x="5" y="703"/>
                  </a:lnTo>
                  <a:lnTo>
                    <a:pt x="56" y="703"/>
                  </a:lnTo>
                  <a:lnTo>
                    <a:pt x="56" y="24"/>
                  </a:lnTo>
                  <a:lnTo>
                    <a:pt x="0" y="24"/>
                  </a:lnTo>
                  <a:lnTo>
                    <a:pt x="0" y="0"/>
                  </a:lnTo>
                  <a:lnTo>
                    <a:pt x="68" y="0"/>
                  </a:lnTo>
                  <a:cubicBezTo>
                    <a:pt x="75" y="0"/>
                    <a:pt x="81" y="5"/>
                    <a:pt x="81" y="12"/>
                  </a:cubicBezTo>
                  <a:lnTo>
                    <a:pt x="81" y="716"/>
                  </a:lnTo>
                  <a:cubicBezTo>
                    <a:pt x="81" y="723"/>
                    <a:pt x="75" y="728"/>
                    <a:pt x="68" y="728"/>
                  </a:cubicBezTo>
                  <a:close/>
                </a:path>
              </a:pathLst>
            </a:custGeom>
            <a:grpFill/>
            <a:ln w="0">
              <a:noFill/>
              <a:prstDash val="solid"/>
              <a:round/>
              <a:headEnd/>
              <a:tailEnd/>
            </a:ln>
          </p:spPr>
          <p:txBody>
            <a:bodyPr/>
            <a:lstStyle/>
            <a:p>
              <a:pPr defTabSz="543689">
                <a:defRPr/>
              </a:pPr>
              <a:endParaRPr lang="zh-CN" altLang="en-US" sz="3201"/>
            </a:p>
          </p:txBody>
        </p:sp>
        <p:sp>
          <p:nvSpPr>
            <p:cNvPr id="182" name="Freeform 359"/>
            <p:cNvSpPr>
              <a:spLocks/>
            </p:cNvSpPr>
            <p:nvPr/>
          </p:nvSpPr>
          <p:spPr bwMode="auto">
            <a:xfrm>
              <a:off x="1525588" y="1204913"/>
              <a:ext cx="22225" cy="20638"/>
            </a:xfrm>
            <a:custGeom>
              <a:avLst/>
              <a:gdLst>
                <a:gd name="T0" fmla="*/ 25 w 25"/>
                <a:gd name="T1" fmla="*/ 24 h 24"/>
                <a:gd name="T2" fmla="*/ 25 w 25"/>
                <a:gd name="T3" fmla="*/ 24 h 24"/>
                <a:gd name="T4" fmla="*/ 0 w 25"/>
                <a:gd name="T5" fmla="*/ 24 h 24"/>
                <a:gd name="T6" fmla="*/ 0 w 25"/>
                <a:gd name="T7" fmla="*/ 0 h 24"/>
                <a:gd name="T8" fmla="*/ 25 w 25"/>
                <a:gd name="T9" fmla="*/ 0 h 24"/>
                <a:gd name="T10" fmla="*/ 25 w 25"/>
                <a:gd name="T11" fmla="*/ 24 h 24"/>
              </a:gdLst>
              <a:ahLst/>
              <a:cxnLst>
                <a:cxn ang="0">
                  <a:pos x="T0" y="T1"/>
                </a:cxn>
                <a:cxn ang="0">
                  <a:pos x="T2" y="T3"/>
                </a:cxn>
                <a:cxn ang="0">
                  <a:pos x="T4" y="T5"/>
                </a:cxn>
                <a:cxn ang="0">
                  <a:pos x="T6" y="T7"/>
                </a:cxn>
                <a:cxn ang="0">
                  <a:pos x="T8" y="T9"/>
                </a:cxn>
                <a:cxn ang="0">
                  <a:pos x="T10" y="T11"/>
                </a:cxn>
              </a:cxnLst>
              <a:rect l="0" t="0" r="r" b="b"/>
              <a:pathLst>
                <a:path w="25" h="24">
                  <a:moveTo>
                    <a:pt x="25" y="24"/>
                  </a:moveTo>
                  <a:lnTo>
                    <a:pt x="25" y="24"/>
                  </a:lnTo>
                  <a:lnTo>
                    <a:pt x="0" y="24"/>
                  </a:lnTo>
                  <a:lnTo>
                    <a:pt x="0" y="0"/>
                  </a:lnTo>
                  <a:lnTo>
                    <a:pt x="25" y="0"/>
                  </a:lnTo>
                  <a:lnTo>
                    <a:pt x="25" y="24"/>
                  </a:lnTo>
                  <a:close/>
                </a:path>
              </a:pathLst>
            </a:custGeom>
            <a:grpFill/>
            <a:ln w="0">
              <a:noFill/>
              <a:prstDash val="solid"/>
              <a:round/>
              <a:headEnd/>
              <a:tailEnd/>
            </a:ln>
          </p:spPr>
          <p:txBody>
            <a:bodyPr/>
            <a:lstStyle/>
            <a:p>
              <a:pPr defTabSz="543689">
                <a:defRPr/>
              </a:pPr>
              <a:endParaRPr lang="zh-CN" altLang="en-US" sz="3201"/>
            </a:p>
          </p:txBody>
        </p:sp>
        <p:sp>
          <p:nvSpPr>
            <p:cNvPr id="183" name="Freeform 360"/>
            <p:cNvSpPr>
              <a:spLocks/>
            </p:cNvSpPr>
            <p:nvPr/>
          </p:nvSpPr>
          <p:spPr bwMode="auto">
            <a:xfrm>
              <a:off x="1717676" y="1204913"/>
              <a:ext cx="20638" cy="20638"/>
            </a:xfrm>
            <a:custGeom>
              <a:avLst/>
              <a:gdLst>
                <a:gd name="T0" fmla="*/ 25 w 25"/>
                <a:gd name="T1" fmla="*/ 24 h 24"/>
                <a:gd name="T2" fmla="*/ 25 w 25"/>
                <a:gd name="T3" fmla="*/ 24 h 24"/>
                <a:gd name="T4" fmla="*/ 0 w 25"/>
                <a:gd name="T5" fmla="*/ 24 h 24"/>
                <a:gd name="T6" fmla="*/ 0 w 25"/>
                <a:gd name="T7" fmla="*/ 0 h 24"/>
                <a:gd name="T8" fmla="*/ 25 w 25"/>
                <a:gd name="T9" fmla="*/ 0 h 24"/>
                <a:gd name="T10" fmla="*/ 25 w 25"/>
                <a:gd name="T11" fmla="*/ 24 h 24"/>
              </a:gdLst>
              <a:ahLst/>
              <a:cxnLst>
                <a:cxn ang="0">
                  <a:pos x="T0" y="T1"/>
                </a:cxn>
                <a:cxn ang="0">
                  <a:pos x="T2" y="T3"/>
                </a:cxn>
                <a:cxn ang="0">
                  <a:pos x="T4" y="T5"/>
                </a:cxn>
                <a:cxn ang="0">
                  <a:pos x="T6" y="T7"/>
                </a:cxn>
                <a:cxn ang="0">
                  <a:pos x="T8" y="T9"/>
                </a:cxn>
                <a:cxn ang="0">
                  <a:pos x="T10" y="T11"/>
                </a:cxn>
              </a:cxnLst>
              <a:rect l="0" t="0" r="r" b="b"/>
              <a:pathLst>
                <a:path w="25" h="24">
                  <a:moveTo>
                    <a:pt x="25" y="24"/>
                  </a:moveTo>
                  <a:lnTo>
                    <a:pt x="25" y="24"/>
                  </a:lnTo>
                  <a:lnTo>
                    <a:pt x="0" y="24"/>
                  </a:lnTo>
                  <a:lnTo>
                    <a:pt x="0" y="0"/>
                  </a:lnTo>
                  <a:lnTo>
                    <a:pt x="25" y="0"/>
                  </a:lnTo>
                  <a:lnTo>
                    <a:pt x="25" y="24"/>
                  </a:lnTo>
                  <a:close/>
                </a:path>
              </a:pathLst>
            </a:custGeom>
            <a:grpFill/>
            <a:ln w="0">
              <a:noFill/>
              <a:prstDash val="solid"/>
              <a:round/>
              <a:headEnd/>
              <a:tailEnd/>
            </a:ln>
          </p:spPr>
          <p:txBody>
            <a:bodyPr/>
            <a:lstStyle/>
            <a:p>
              <a:pPr defTabSz="543689">
                <a:defRPr/>
              </a:pPr>
              <a:endParaRPr lang="zh-CN" altLang="en-US" sz="3201"/>
            </a:p>
          </p:txBody>
        </p:sp>
        <p:sp>
          <p:nvSpPr>
            <p:cNvPr id="184" name="Freeform 361"/>
            <p:cNvSpPr>
              <a:spLocks/>
            </p:cNvSpPr>
            <p:nvPr/>
          </p:nvSpPr>
          <p:spPr bwMode="auto">
            <a:xfrm>
              <a:off x="1560513" y="606426"/>
              <a:ext cx="12700" cy="598488"/>
            </a:xfrm>
            <a:custGeom>
              <a:avLst/>
              <a:gdLst>
                <a:gd name="T0" fmla="*/ 15 w 15"/>
                <a:gd name="T1" fmla="*/ 704 h 704"/>
                <a:gd name="T2" fmla="*/ 15 w 15"/>
                <a:gd name="T3" fmla="*/ 704 h 704"/>
                <a:gd name="T4" fmla="*/ 0 w 15"/>
                <a:gd name="T5" fmla="*/ 704 h 704"/>
                <a:gd name="T6" fmla="*/ 0 w 15"/>
                <a:gd name="T7" fmla="*/ 0 h 704"/>
                <a:gd name="T8" fmla="*/ 15 w 15"/>
                <a:gd name="T9" fmla="*/ 0 h 704"/>
                <a:gd name="T10" fmla="*/ 15 w 15"/>
                <a:gd name="T11" fmla="*/ 704 h 704"/>
              </a:gdLst>
              <a:ahLst/>
              <a:cxnLst>
                <a:cxn ang="0">
                  <a:pos x="T0" y="T1"/>
                </a:cxn>
                <a:cxn ang="0">
                  <a:pos x="T2" y="T3"/>
                </a:cxn>
                <a:cxn ang="0">
                  <a:pos x="T4" y="T5"/>
                </a:cxn>
                <a:cxn ang="0">
                  <a:pos x="T6" y="T7"/>
                </a:cxn>
                <a:cxn ang="0">
                  <a:pos x="T8" y="T9"/>
                </a:cxn>
                <a:cxn ang="0">
                  <a:pos x="T10" y="T11"/>
                </a:cxn>
              </a:cxnLst>
              <a:rect l="0" t="0" r="r" b="b"/>
              <a:pathLst>
                <a:path w="15" h="704">
                  <a:moveTo>
                    <a:pt x="15" y="704"/>
                  </a:moveTo>
                  <a:lnTo>
                    <a:pt x="15" y="704"/>
                  </a:lnTo>
                  <a:lnTo>
                    <a:pt x="0" y="704"/>
                  </a:lnTo>
                  <a:lnTo>
                    <a:pt x="0" y="0"/>
                  </a:lnTo>
                  <a:lnTo>
                    <a:pt x="15" y="0"/>
                  </a:lnTo>
                  <a:lnTo>
                    <a:pt x="15" y="704"/>
                  </a:lnTo>
                  <a:close/>
                </a:path>
              </a:pathLst>
            </a:custGeom>
            <a:grpFill/>
            <a:ln w="0">
              <a:noFill/>
              <a:prstDash val="solid"/>
              <a:round/>
              <a:headEnd/>
              <a:tailEnd/>
            </a:ln>
          </p:spPr>
          <p:txBody>
            <a:bodyPr/>
            <a:lstStyle/>
            <a:p>
              <a:pPr defTabSz="543689">
                <a:defRPr/>
              </a:pPr>
              <a:endParaRPr lang="zh-CN" altLang="en-US" sz="3201"/>
            </a:p>
          </p:txBody>
        </p:sp>
        <p:sp>
          <p:nvSpPr>
            <p:cNvPr id="185" name="Freeform 362"/>
            <p:cNvSpPr>
              <a:spLocks/>
            </p:cNvSpPr>
            <p:nvPr/>
          </p:nvSpPr>
          <p:spPr bwMode="auto">
            <a:xfrm>
              <a:off x="1692276" y="606426"/>
              <a:ext cx="12700" cy="598488"/>
            </a:xfrm>
            <a:custGeom>
              <a:avLst/>
              <a:gdLst>
                <a:gd name="T0" fmla="*/ 15 w 15"/>
                <a:gd name="T1" fmla="*/ 704 h 704"/>
                <a:gd name="T2" fmla="*/ 15 w 15"/>
                <a:gd name="T3" fmla="*/ 704 h 704"/>
                <a:gd name="T4" fmla="*/ 0 w 15"/>
                <a:gd name="T5" fmla="*/ 704 h 704"/>
                <a:gd name="T6" fmla="*/ 0 w 15"/>
                <a:gd name="T7" fmla="*/ 0 h 704"/>
                <a:gd name="T8" fmla="*/ 15 w 15"/>
                <a:gd name="T9" fmla="*/ 0 h 704"/>
                <a:gd name="T10" fmla="*/ 15 w 15"/>
                <a:gd name="T11" fmla="*/ 704 h 704"/>
              </a:gdLst>
              <a:ahLst/>
              <a:cxnLst>
                <a:cxn ang="0">
                  <a:pos x="T0" y="T1"/>
                </a:cxn>
                <a:cxn ang="0">
                  <a:pos x="T2" y="T3"/>
                </a:cxn>
                <a:cxn ang="0">
                  <a:pos x="T4" y="T5"/>
                </a:cxn>
                <a:cxn ang="0">
                  <a:pos x="T6" y="T7"/>
                </a:cxn>
                <a:cxn ang="0">
                  <a:pos x="T8" y="T9"/>
                </a:cxn>
                <a:cxn ang="0">
                  <a:pos x="T10" y="T11"/>
                </a:cxn>
              </a:cxnLst>
              <a:rect l="0" t="0" r="r" b="b"/>
              <a:pathLst>
                <a:path w="15" h="704">
                  <a:moveTo>
                    <a:pt x="15" y="704"/>
                  </a:moveTo>
                  <a:lnTo>
                    <a:pt x="15" y="704"/>
                  </a:lnTo>
                  <a:lnTo>
                    <a:pt x="0" y="704"/>
                  </a:lnTo>
                  <a:lnTo>
                    <a:pt x="0" y="0"/>
                  </a:lnTo>
                  <a:lnTo>
                    <a:pt x="15" y="0"/>
                  </a:lnTo>
                  <a:lnTo>
                    <a:pt x="15" y="704"/>
                  </a:lnTo>
                  <a:close/>
                </a:path>
              </a:pathLst>
            </a:custGeom>
            <a:grpFill/>
            <a:ln w="0">
              <a:noFill/>
              <a:prstDash val="solid"/>
              <a:round/>
              <a:headEnd/>
              <a:tailEnd/>
            </a:ln>
          </p:spPr>
          <p:txBody>
            <a:bodyPr/>
            <a:lstStyle/>
            <a:p>
              <a:pPr defTabSz="543689">
                <a:defRPr/>
              </a:pPr>
              <a:endParaRPr lang="zh-CN" altLang="en-US" sz="3201"/>
            </a:p>
          </p:txBody>
        </p:sp>
        <p:sp>
          <p:nvSpPr>
            <p:cNvPr id="186" name="Freeform 363"/>
            <p:cNvSpPr>
              <a:spLocks noEditPoints="1"/>
            </p:cNvSpPr>
            <p:nvPr/>
          </p:nvSpPr>
          <p:spPr bwMode="auto">
            <a:xfrm>
              <a:off x="1609726" y="704851"/>
              <a:ext cx="46038" cy="41275"/>
            </a:xfrm>
            <a:custGeom>
              <a:avLst/>
              <a:gdLst>
                <a:gd name="T0" fmla="*/ 9 w 53"/>
                <a:gd name="T1" fmla="*/ 37 h 47"/>
                <a:gd name="T2" fmla="*/ 9 w 53"/>
                <a:gd name="T3" fmla="*/ 37 h 47"/>
                <a:gd name="T4" fmla="*/ 43 w 53"/>
                <a:gd name="T5" fmla="*/ 37 h 47"/>
                <a:gd name="T6" fmla="*/ 43 w 53"/>
                <a:gd name="T7" fmla="*/ 10 h 47"/>
                <a:gd name="T8" fmla="*/ 9 w 53"/>
                <a:gd name="T9" fmla="*/ 10 h 47"/>
                <a:gd name="T10" fmla="*/ 9 w 53"/>
                <a:gd name="T11" fmla="*/ 37 h 47"/>
                <a:gd name="T12" fmla="*/ 47 w 53"/>
                <a:gd name="T13" fmla="*/ 47 h 47"/>
                <a:gd name="T14" fmla="*/ 47 w 53"/>
                <a:gd name="T15" fmla="*/ 47 h 47"/>
                <a:gd name="T16" fmla="*/ 6 w 53"/>
                <a:gd name="T17" fmla="*/ 47 h 47"/>
                <a:gd name="T18" fmla="*/ 0 w 53"/>
                <a:gd name="T19" fmla="*/ 40 h 47"/>
                <a:gd name="T20" fmla="*/ 0 w 53"/>
                <a:gd name="T21" fmla="*/ 6 h 47"/>
                <a:gd name="T22" fmla="*/ 6 w 53"/>
                <a:gd name="T23" fmla="*/ 0 h 47"/>
                <a:gd name="T24" fmla="*/ 47 w 53"/>
                <a:gd name="T25" fmla="*/ 0 h 47"/>
                <a:gd name="T26" fmla="*/ 53 w 53"/>
                <a:gd name="T27" fmla="*/ 6 h 47"/>
                <a:gd name="T28" fmla="*/ 53 w 53"/>
                <a:gd name="T29" fmla="*/ 40 h 47"/>
                <a:gd name="T30" fmla="*/ 47 w 53"/>
                <a:gd name="T31" fmla="*/ 4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3" h="47">
                  <a:moveTo>
                    <a:pt x="9" y="37"/>
                  </a:moveTo>
                  <a:lnTo>
                    <a:pt x="9" y="37"/>
                  </a:lnTo>
                  <a:lnTo>
                    <a:pt x="43" y="37"/>
                  </a:lnTo>
                  <a:lnTo>
                    <a:pt x="43" y="10"/>
                  </a:lnTo>
                  <a:lnTo>
                    <a:pt x="9" y="10"/>
                  </a:lnTo>
                  <a:lnTo>
                    <a:pt x="9" y="37"/>
                  </a:lnTo>
                  <a:close/>
                  <a:moveTo>
                    <a:pt x="47" y="47"/>
                  </a:moveTo>
                  <a:lnTo>
                    <a:pt x="47" y="47"/>
                  </a:lnTo>
                  <a:lnTo>
                    <a:pt x="6" y="47"/>
                  </a:lnTo>
                  <a:cubicBezTo>
                    <a:pt x="2" y="47"/>
                    <a:pt x="0" y="44"/>
                    <a:pt x="0" y="40"/>
                  </a:cubicBezTo>
                  <a:lnTo>
                    <a:pt x="0" y="6"/>
                  </a:lnTo>
                  <a:cubicBezTo>
                    <a:pt x="0" y="3"/>
                    <a:pt x="2" y="0"/>
                    <a:pt x="6" y="0"/>
                  </a:cubicBezTo>
                  <a:lnTo>
                    <a:pt x="47" y="0"/>
                  </a:lnTo>
                  <a:cubicBezTo>
                    <a:pt x="50" y="0"/>
                    <a:pt x="53" y="3"/>
                    <a:pt x="53" y="6"/>
                  </a:cubicBezTo>
                  <a:lnTo>
                    <a:pt x="53" y="40"/>
                  </a:lnTo>
                  <a:cubicBezTo>
                    <a:pt x="53" y="44"/>
                    <a:pt x="50" y="47"/>
                    <a:pt x="47" y="47"/>
                  </a:cubicBezTo>
                  <a:close/>
                </a:path>
              </a:pathLst>
            </a:custGeom>
            <a:grpFill/>
            <a:ln w="0">
              <a:noFill/>
              <a:prstDash val="solid"/>
              <a:round/>
              <a:headEnd/>
              <a:tailEnd/>
            </a:ln>
          </p:spPr>
          <p:txBody>
            <a:bodyPr/>
            <a:lstStyle/>
            <a:p>
              <a:pPr defTabSz="543689">
                <a:defRPr/>
              </a:pPr>
              <a:endParaRPr lang="zh-CN" altLang="en-US" sz="3201"/>
            </a:p>
          </p:txBody>
        </p:sp>
        <p:sp>
          <p:nvSpPr>
            <p:cNvPr id="187" name="Freeform 364"/>
            <p:cNvSpPr>
              <a:spLocks/>
            </p:cNvSpPr>
            <p:nvPr/>
          </p:nvSpPr>
          <p:spPr bwMode="auto">
            <a:xfrm>
              <a:off x="1625601" y="635001"/>
              <a:ext cx="4763" cy="4763"/>
            </a:xfrm>
            <a:custGeom>
              <a:avLst/>
              <a:gdLst>
                <a:gd name="T0" fmla="*/ 1 w 5"/>
                <a:gd name="T1" fmla="*/ 2 h 5"/>
                <a:gd name="T2" fmla="*/ 1 w 5"/>
                <a:gd name="T3" fmla="*/ 2 h 5"/>
                <a:gd name="T4" fmla="*/ 4 w 5"/>
                <a:gd name="T5" fmla="*/ 2 h 5"/>
                <a:gd name="T6" fmla="*/ 4 w 5"/>
                <a:gd name="T7" fmla="*/ 0 h 5"/>
                <a:gd name="T8" fmla="*/ 5 w 5"/>
                <a:gd name="T9" fmla="*/ 0 h 5"/>
                <a:gd name="T10" fmla="*/ 5 w 5"/>
                <a:gd name="T11" fmla="*/ 5 h 5"/>
                <a:gd name="T12" fmla="*/ 4 w 5"/>
                <a:gd name="T13" fmla="*/ 5 h 5"/>
                <a:gd name="T14" fmla="*/ 4 w 5"/>
                <a:gd name="T15" fmla="*/ 3 h 5"/>
                <a:gd name="T16" fmla="*/ 1 w 5"/>
                <a:gd name="T17" fmla="*/ 3 h 5"/>
                <a:gd name="T18" fmla="*/ 1 w 5"/>
                <a:gd name="T19" fmla="*/ 5 h 5"/>
                <a:gd name="T20" fmla="*/ 0 w 5"/>
                <a:gd name="T21" fmla="*/ 5 h 5"/>
                <a:gd name="T22" fmla="*/ 0 w 5"/>
                <a:gd name="T23" fmla="*/ 0 h 5"/>
                <a:gd name="T24" fmla="*/ 1 w 5"/>
                <a:gd name="T25" fmla="*/ 0 h 5"/>
                <a:gd name="T26" fmla="*/ 1 w 5"/>
                <a:gd name="T27"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 h="5">
                  <a:moveTo>
                    <a:pt x="1" y="2"/>
                  </a:moveTo>
                  <a:lnTo>
                    <a:pt x="1" y="2"/>
                  </a:lnTo>
                  <a:lnTo>
                    <a:pt x="4" y="2"/>
                  </a:lnTo>
                  <a:lnTo>
                    <a:pt x="4" y="0"/>
                  </a:lnTo>
                  <a:lnTo>
                    <a:pt x="5" y="0"/>
                  </a:lnTo>
                  <a:lnTo>
                    <a:pt x="5" y="5"/>
                  </a:lnTo>
                  <a:lnTo>
                    <a:pt x="4" y="5"/>
                  </a:lnTo>
                  <a:lnTo>
                    <a:pt x="4" y="3"/>
                  </a:lnTo>
                  <a:lnTo>
                    <a:pt x="1" y="3"/>
                  </a:lnTo>
                  <a:lnTo>
                    <a:pt x="1" y="5"/>
                  </a:lnTo>
                  <a:lnTo>
                    <a:pt x="0" y="5"/>
                  </a:lnTo>
                  <a:lnTo>
                    <a:pt x="0" y="0"/>
                  </a:lnTo>
                  <a:lnTo>
                    <a:pt x="1" y="0"/>
                  </a:lnTo>
                  <a:lnTo>
                    <a:pt x="1" y="2"/>
                  </a:lnTo>
                  <a:close/>
                </a:path>
              </a:pathLst>
            </a:custGeom>
            <a:grpFill/>
            <a:ln w="0">
              <a:noFill/>
              <a:prstDash val="solid"/>
              <a:round/>
              <a:headEnd/>
              <a:tailEnd/>
            </a:ln>
          </p:spPr>
          <p:txBody>
            <a:bodyPr/>
            <a:lstStyle/>
            <a:p>
              <a:pPr defTabSz="543689">
                <a:defRPr/>
              </a:pPr>
              <a:endParaRPr lang="zh-CN" altLang="en-US" sz="3201"/>
            </a:p>
          </p:txBody>
        </p:sp>
        <p:sp>
          <p:nvSpPr>
            <p:cNvPr id="188" name="Freeform 365"/>
            <p:cNvSpPr>
              <a:spLocks/>
            </p:cNvSpPr>
            <p:nvPr/>
          </p:nvSpPr>
          <p:spPr bwMode="auto">
            <a:xfrm>
              <a:off x="1630363" y="635001"/>
              <a:ext cx="4763" cy="4763"/>
            </a:xfrm>
            <a:custGeom>
              <a:avLst/>
              <a:gdLst>
                <a:gd name="T0" fmla="*/ 1 w 5"/>
                <a:gd name="T1" fmla="*/ 3 h 5"/>
                <a:gd name="T2" fmla="*/ 1 w 5"/>
                <a:gd name="T3" fmla="*/ 3 h 5"/>
                <a:gd name="T4" fmla="*/ 3 w 5"/>
                <a:gd name="T5" fmla="*/ 4 h 5"/>
                <a:gd name="T6" fmla="*/ 4 w 5"/>
                <a:gd name="T7" fmla="*/ 3 h 5"/>
                <a:gd name="T8" fmla="*/ 4 w 5"/>
                <a:gd name="T9" fmla="*/ 0 h 5"/>
                <a:gd name="T10" fmla="*/ 5 w 5"/>
                <a:gd name="T11" fmla="*/ 0 h 5"/>
                <a:gd name="T12" fmla="*/ 5 w 5"/>
                <a:gd name="T13" fmla="*/ 3 h 5"/>
                <a:gd name="T14" fmla="*/ 4 w 5"/>
                <a:gd name="T15" fmla="*/ 4 h 5"/>
                <a:gd name="T16" fmla="*/ 3 w 5"/>
                <a:gd name="T17" fmla="*/ 5 h 5"/>
                <a:gd name="T18" fmla="*/ 1 w 5"/>
                <a:gd name="T19" fmla="*/ 4 h 5"/>
                <a:gd name="T20" fmla="*/ 0 w 5"/>
                <a:gd name="T21" fmla="*/ 3 h 5"/>
                <a:gd name="T22" fmla="*/ 0 w 5"/>
                <a:gd name="T23" fmla="*/ 0 h 5"/>
                <a:gd name="T24" fmla="*/ 1 w 5"/>
                <a:gd name="T25" fmla="*/ 0 h 5"/>
                <a:gd name="T26" fmla="*/ 1 w 5"/>
                <a:gd name="T27" fmla="*/ 3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 h="5">
                  <a:moveTo>
                    <a:pt x="1" y="3"/>
                  </a:moveTo>
                  <a:lnTo>
                    <a:pt x="1" y="3"/>
                  </a:lnTo>
                  <a:cubicBezTo>
                    <a:pt x="1" y="4"/>
                    <a:pt x="2" y="4"/>
                    <a:pt x="3" y="4"/>
                  </a:cubicBezTo>
                  <a:cubicBezTo>
                    <a:pt x="3" y="4"/>
                    <a:pt x="4" y="4"/>
                    <a:pt x="4" y="3"/>
                  </a:cubicBezTo>
                  <a:lnTo>
                    <a:pt x="4" y="0"/>
                  </a:lnTo>
                  <a:lnTo>
                    <a:pt x="5" y="0"/>
                  </a:lnTo>
                  <a:lnTo>
                    <a:pt x="5" y="3"/>
                  </a:lnTo>
                  <a:cubicBezTo>
                    <a:pt x="5" y="3"/>
                    <a:pt x="5" y="4"/>
                    <a:pt x="4" y="4"/>
                  </a:cubicBezTo>
                  <a:cubicBezTo>
                    <a:pt x="4" y="5"/>
                    <a:pt x="3" y="5"/>
                    <a:pt x="3" y="5"/>
                  </a:cubicBezTo>
                  <a:cubicBezTo>
                    <a:pt x="2" y="5"/>
                    <a:pt x="1" y="5"/>
                    <a:pt x="1" y="4"/>
                  </a:cubicBezTo>
                  <a:cubicBezTo>
                    <a:pt x="1" y="4"/>
                    <a:pt x="0" y="3"/>
                    <a:pt x="0" y="3"/>
                  </a:cubicBezTo>
                  <a:lnTo>
                    <a:pt x="0" y="0"/>
                  </a:lnTo>
                  <a:lnTo>
                    <a:pt x="1" y="0"/>
                  </a:lnTo>
                  <a:lnTo>
                    <a:pt x="1" y="3"/>
                  </a:lnTo>
                  <a:close/>
                </a:path>
              </a:pathLst>
            </a:custGeom>
            <a:grpFill/>
            <a:ln w="0">
              <a:noFill/>
              <a:prstDash val="solid"/>
              <a:round/>
              <a:headEnd/>
              <a:tailEnd/>
            </a:ln>
          </p:spPr>
          <p:txBody>
            <a:bodyPr/>
            <a:lstStyle/>
            <a:p>
              <a:pPr defTabSz="543689">
                <a:defRPr/>
              </a:pPr>
              <a:endParaRPr lang="zh-CN" altLang="en-US" sz="3201"/>
            </a:p>
          </p:txBody>
        </p:sp>
        <p:sp>
          <p:nvSpPr>
            <p:cNvPr id="189" name="Freeform 366"/>
            <p:cNvSpPr>
              <a:spLocks noEditPoints="1"/>
            </p:cNvSpPr>
            <p:nvPr/>
          </p:nvSpPr>
          <p:spPr bwMode="auto">
            <a:xfrm>
              <a:off x="1635126" y="635001"/>
              <a:ext cx="3175" cy="4763"/>
            </a:xfrm>
            <a:custGeom>
              <a:avLst/>
              <a:gdLst>
                <a:gd name="T0" fmla="*/ 2 w 5"/>
                <a:gd name="T1" fmla="*/ 3 h 5"/>
                <a:gd name="T2" fmla="*/ 2 w 5"/>
                <a:gd name="T3" fmla="*/ 3 h 5"/>
                <a:gd name="T4" fmla="*/ 3 w 5"/>
                <a:gd name="T5" fmla="*/ 3 h 5"/>
                <a:gd name="T6" fmla="*/ 2 w 5"/>
                <a:gd name="T7" fmla="*/ 1 h 5"/>
                <a:gd name="T8" fmla="*/ 2 w 5"/>
                <a:gd name="T9" fmla="*/ 3 h 5"/>
                <a:gd name="T10" fmla="*/ 3 w 5"/>
                <a:gd name="T11" fmla="*/ 0 h 5"/>
                <a:gd name="T12" fmla="*/ 3 w 5"/>
                <a:gd name="T13" fmla="*/ 0 h 5"/>
                <a:gd name="T14" fmla="*/ 5 w 5"/>
                <a:gd name="T15" fmla="*/ 5 h 5"/>
                <a:gd name="T16" fmla="*/ 4 w 5"/>
                <a:gd name="T17" fmla="*/ 5 h 5"/>
                <a:gd name="T18" fmla="*/ 3 w 5"/>
                <a:gd name="T19" fmla="*/ 4 h 5"/>
                <a:gd name="T20" fmla="*/ 1 w 5"/>
                <a:gd name="T21" fmla="*/ 4 h 5"/>
                <a:gd name="T22" fmla="*/ 1 w 5"/>
                <a:gd name="T23" fmla="*/ 5 h 5"/>
                <a:gd name="T24" fmla="*/ 0 w 5"/>
                <a:gd name="T25" fmla="*/ 5 h 5"/>
                <a:gd name="T26" fmla="*/ 2 w 5"/>
                <a:gd name="T27" fmla="*/ 0 h 5"/>
                <a:gd name="T28" fmla="*/ 3 w 5"/>
                <a:gd name="T29"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 h="5">
                  <a:moveTo>
                    <a:pt x="2" y="3"/>
                  </a:moveTo>
                  <a:lnTo>
                    <a:pt x="2" y="3"/>
                  </a:lnTo>
                  <a:lnTo>
                    <a:pt x="3" y="3"/>
                  </a:lnTo>
                  <a:lnTo>
                    <a:pt x="2" y="1"/>
                  </a:lnTo>
                  <a:lnTo>
                    <a:pt x="2" y="3"/>
                  </a:lnTo>
                  <a:close/>
                  <a:moveTo>
                    <a:pt x="3" y="0"/>
                  </a:moveTo>
                  <a:lnTo>
                    <a:pt x="3" y="0"/>
                  </a:lnTo>
                  <a:lnTo>
                    <a:pt x="5" y="5"/>
                  </a:lnTo>
                  <a:lnTo>
                    <a:pt x="4" y="5"/>
                  </a:lnTo>
                  <a:lnTo>
                    <a:pt x="3" y="4"/>
                  </a:lnTo>
                  <a:lnTo>
                    <a:pt x="1" y="4"/>
                  </a:lnTo>
                  <a:lnTo>
                    <a:pt x="1" y="5"/>
                  </a:lnTo>
                  <a:lnTo>
                    <a:pt x="0" y="5"/>
                  </a:lnTo>
                  <a:lnTo>
                    <a:pt x="2" y="0"/>
                  </a:lnTo>
                  <a:lnTo>
                    <a:pt x="3" y="0"/>
                  </a:lnTo>
                  <a:close/>
                </a:path>
              </a:pathLst>
            </a:custGeom>
            <a:grpFill/>
            <a:ln w="0">
              <a:noFill/>
              <a:prstDash val="solid"/>
              <a:round/>
              <a:headEnd/>
              <a:tailEnd/>
            </a:ln>
          </p:spPr>
          <p:txBody>
            <a:bodyPr/>
            <a:lstStyle/>
            <a:p>
              <a:pPr defTabSz="543689">
                <a:defRPr/>
              </a:pPr>
              <a:endParaRPr lang="zh-CN" altLang="en-US" sz="3201"/>
            </a:p>
          </p:txBody>
        </p:sp>
        <p:sp>
          <p:nvSpPr>
            <p:cNvPr id="190" name="Freeform 367"/>
            <p:cNvSpPr>
              <a:spLocks/>
            </p:cNvSpPr>
            <p:nvPr/>
          </p:nvSpPr>
          <p:spPr bwMode="auto">
            <a:xfrm>
              <a:off x="1638301" y="635001"/>
              <a:ext cx="6350" cy="4763"/>
            </a:xfrm>
            <a:custGeom>
              <a:avLst/>
              <a:gdLst>
                <a:gd name="T0" fmla="*/ 2 w 8"/>
                <a:gd name="T1" fmla="*/ 0 h 5"/>
                <a:gd name="T2" fmla="*/ 2 w 8"/>
                <a:gd name="T3" fmla="*/ 0 h 5"/>
                <a:gd name="T4" fmla="*/ 3 w 8"/>
                <a:gd name="T5" fmla="*/ 4 h 5"/>
                <a:gd name="T6" fmla="*/ 4 w 8"/>
                <a:gd name="T7" fmla="*/ 0 h 5"/>
                <a:gd name="T8" fmla="*/ 5 w 8"/>
                <a:gd name="T9" fmla="*/ 0 h 5"/>
                <a:gd name="T10" fmla="*/ 6 w 8"/>
                <a:gd name="T11" fmla="*/ 4 h 5"/>
                <a:gd name="T12" fmla="*/ 7 w 8"/>
                <a:gd name="T13" fmla="*/ 0 h 5"/>
                <a:gd name="T14" fmla="*/ 8 w 8"/>
                <a:gd name="T15" fmla="*/ 0 h 5"/>
                <a:gd name="T16" fmla="*/ 6 w 8"/>
                <a:gd name="T17" fmla="*/ 5 h 5"/>
                <a:gd name="T18" fmla="*/ 5 w 8"/>
                <a:gd name="T19" fmla="*/ 5 h 5"/>
                <a:gd name="T20" fmla="*/ 4 w 8"/>
                <a:gd name="T21" fmla="*/ 1 h 5"/>
                <a:gd name="T22" fmla="*/ 3 w 8"/>
                <a:gd name="T23" fmla="*/ 5 h 5"/>
                <a:gd name="T24" fmla="*/ 2 w 8"/>
                <a:gd name="T25" fmla="*/ 5 h 5"/>
                <a:gd name="T26" fmla="*/ 0 w 8"/>
                <a:gd name="T27" fmla="*/ 0 h 5"/>
                <a:gd name="T28" fmla="*/ 2 w 8"/>
                <a:gd name="T29"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 h="5">
                  <a:moveTo>
                    <a:pt x="2" y="0"/>
                  </a:moveTo>
                  <a:lnTo>
                    <a:pt x="2" y="0"/>
                  </a:lnTo>
                  <a:lnTo>
                    <a:pt x="3" y="4"/>
                  </a:lnTo>
                  <a:lnTo>
                    <a:pt x="4" y="0"/>
                  </a:lnTo>
                  <a:lnTo>
                    <a:pt x="5" y="0"/>
                  </a:lnTo>
                  <a:lnTo>
                    <a:pt x="6" y="4"/>
                  </a:lnTo>
                  <a:lnTo>
                    <a:pt x="7" y="0"/>
                  </a:lnTo>
                  <a:lnTo>
                    <a:pt x="8" y="0"/>
                  </a:lnTo>
                  <a:lnTo>
                    <a:pt x="6" y="5"/>
                  </a:lnTo>
                  <a:lnTo>
                    <a:pt x="5" y="5"/>
                  </a:lnTo>
                  <a:lnTo>
                    <a:pt x="4" y="1"/>
                  </a:lnTo>
                  <a:lnTo>
                    <a:pt x="3" y="5"/>
                  </a:lnTo>
                  <a:lnTo>
                    <a:pt x="2" y="5"/>
                  </a:lnTo>
                  <a:lnTo>
                    <a:pt x="0" y="0"/>
                  </a:lnTo>
                  <a:lnTo>
                    <a:pt x="2" y="0"/>
                  </a:lnTo>
                  <a:close/>
                </a:path>
              </a:pathLst>
            </a:custGeom>
            <a:grpFill/>
            <a:ln w="0">
              <a:noFill/>
              <a:prstDash val="solid"/>
              <a:round/>
              <a:headEnd/>
              <a:tailEnd/>
            </a:ln>
          </p:spPr>
          <p:txBody>
            <a:bodyPr/>
            <a:lstStyle/>
            <a:p>
              <a:pPr defTabSz="543689">
                <a:defRPr/>
              </a:pPr>
              <a:endParaRPr lang="zh-CN" altLang="en-US" sz="3201"/>
            </a:p>
          </p:txBody>
        </p:sp>
        <p:sp>
          <p:nvSpPr>
            <p:cNvPr id="191" name="Freeform 368"/>
            <p:cNvSpPr>
              <a:spLocks/>
            </p:cNvSpPr>
            <p:nvPr/>
          </p:nvSpPr>
          <p:spPr bwMode="auto">
            <a:xfrm>
              <a:off x="1644651" y="635001"/>
              <a:ext cx="3175" cy="4763"/>
            </a:xfrm>
            <a:custGeom>
              <a:avLst/>
              <a:gdLst>
                <a:gd name="T0" fmla="*/ 1 w 4"/>
                <a:gd name="T1" fmla="*/ 2 h 5"/>
                <a:gd name="T2" fmla="*/ 1 w 4"/>
                <a:gd name="T3" fmla="*/ 2 h 5"/>
                <a:gd name="T4" fmla="*/ 4 w 4"/>
                <a:gd name="T5" fmla="*/ 2 h 5"/>
                <a:gd name="T6" fmla="*/ 4 w 4"/>
                <a:gd name="T7" fmla="*/ 3 h 5"/>
                <a:gd name="T8" fmla="*/ 1 w 4"/>
                <a:gd name="T9" fmla="*/ 3 h 5"/>
                <a:gd name="T10" fmla="*/ 2 w 4"/>
                <a:gd name="T11" fmla="*/ 4 h 5"/>
                <a:gd name="T12" fmla="*/ 4 w 4"/>
                <a:gd name="T13" fmla="*/ 4 h 5"/>
                <a:gd name="T14" fmla="*/ 4 w 4"/>
                <a:gd name="T15" fmla="*/ 5 h 5"/>
                <a:gd name="T16" fmla="*/ 2 w 4"/>
                <a:gd name="T17" fmla="*/ 5 h 5"/>
                <a:gd name="T18" fmla="*/ 1 w 4"/>
                <a:gd name="T19" fmla="*/ 4 h 5"/>
                <a:gd name="T20" fmla="*/ 0 w 4"/>
                <a:gd name="T21" fmla="*/ 3 h 5"/>
                <a:gd name="T22" fmla="*/ 2 w 4"/>
                <a:gd name="T23" fmla="*/ 0 h 5"/>
                <a:gd name="T24" fmla="*/ 4 w 4"/>
                <a:gd name="T25" fmla="*/ 0 h 5"/>
                <a:gd name="T26" fmla="*/ 4 w 4"/>
                <a:gd name="T27" fmla="*/ 1 h 5"/>
                <a:gd name="T28" fmla="*/ 2 w 4"/>
                <a:gd name="T29" fmla="*/ 1 h 5"/>
                <a:gd name="T30" fmla="*/ 1 w 4"/>
                <a:gd name="T31"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 h="5">
                  <a:moveTo>
                    <a:pt x="1" y="2"/>
                  </a:moveTo>
                  <a:lnTo>
                    <a:pt x="1" y="2"/>
                  </a:lnTo>
                  <a:lnTo>
                    <a:pt x="4" y="2"/>
                  </a:lnTo>
                  <a:lnTo>
                    <a:pt x="4" y="3"/>
                  </a:lnTo>
                  <a:lnTo>
                    <a:pt x="1" y="3"/>
                  </a:lnTo>
                  <a:cubicBezTo>
                    <a:pt x="1" y="4"/>
                    <a:pt x="2" y="4"/>
                    <a:pt x="2" y="4"/>
                  </a:cubicBezTo>
                  <a:lnTo>
                    <a:pt x="4" y="4"/>
                  </a:lnTo>
                  <a:lnTo>
                    <a:pt x="4" y="5"/>
                  </a:lnTo>
                  <a:lnTo>
                    <a:pt x="2" y="5"/>
                  </a:lnTo>
                  <a:cubicBezTo>
                    <a:pt x="2" y="5"/>
                    <a:pt x="1" y="5"/>
                    <a:pt x="1" y="4"/>
                  </a:cubicBezTo>
                  <a:cubicBezTo>
                    <a:pt x="0" y="4"/>
                    <a:pt x="0" y="3"/>
                    <a:pt x="0" y="3"/>
                  </a:cubicBezTo>
                  <a:cubicBezTo>
                    <a:pt x="0" y="1"/>
                    <a:pt x="1" y="0"/>
                    <a:pt x="2" y="0"/>
                  </a:cubicBezTo>
                  <a:lnTo>
                    <a:pt x="4" y="0"/>
                  </a:lnTo>
                  <a:lnTo>
                    <a:pt x="4" y="1"/>
                  </a:lnTo>
                  <a:lnTo>
                    <a:pt x="2" y="1"/>
                  </a:lnTo>
                  <a:cubicBezTo>
                    <a:pt x="2" y="1"/>
                    <a:pt x="1" y="1"/>
                    <a:pt x="1" y="2"/>
                  </a:cubicBezTo>
                  <a:close/>
                </a:path>
              </a:pathLst>
            </a:custGeom>
            <a:grpFill/>
            <a:ln w="0">
              <a:noFill/>
              <a:prstDash val="solid"/>
              <a:round/>
              <a:headEnd/>
              <a:tailEnd/>
            </a:ln>
          </p:spPr>
          <p:txBody>
            <a:bodyPr/>
            <a:lstStyle/>
            <a:p>
              <a:pPr defTabSz="543689">
                <a:defRPr/>
              </a:pPr>
              <a:endParaRPr lang="zh-CN" altLang="en-US" sz="3201"/>
            </a:p>
          </p:txBody>
        </p:sp>
        <p:sp>
          <p:nvSpPr>
            <p:cNvPr id="192" name="Freeform 369"/>
            <p:cNvSpPr>
              <a:spLocks/>
            </p:cNvSpPr>
            <p:nvPr/>
          </p:nvSpPr>
          <p:spPr bwMode="auto">
            <a:xfrm>
              <a:off x="1649413" y="635001"/>
              <a:ext cx="0" cy="4763"/>
            </a:xfrm>
            <a:custGeom>
              <a:avLst/>
              <a:gdLst>
                <a:gd name="T0" fmla="*/ 0 w 1"/>
                <a:gd name="T1" fmla="*/ 0 h 5"/>
                <a:gd name="T2" fmla="*/ 0 w 1"/>
                <a:gd name="T3" fmla="*/ 0 h 5"/>
                <a:gd name="T4" fmla="*/ 1 w 1"/>
                <a:gd name="T5" fmla="*/ 0 h 5"/>
                <a:gd name="T6" fmla="*/ 1 w 1"/>
                <a:gd name="T7" fmla="*/ 5 h 5"/>
                <a:gd name="T8" fmla="*/ 0 w 1"/>
                <a:gd name="T9" fmla="*/ 5 h 5"/>
                <a:gd name="T10" fmla="*/ 0 w 1"/>
                <a:gd name="T11" fmla="*/ 0 h 5"/>
              </a:gdLst>
              <a:ahLst/>
              <a:cxnLst>
                <a:cxn ang="0">
                  <a:pos x="T0" y="T1"/>
                </a:cxn>
                <a:cxn ang="0">
                  <a:pos x="T2" y="T3"/>
                </a:cxn>
                <a:cxn ang="0">
                  <a:pos x="T4" y="T5"/>
                </a:cxn>
                <a:cxn ang="0">
                  <a:pos x="T6" y="T7"/>
                </a:cxn>
                <a:cxn ang="0">
                  <a:pos x="T8" y="T9"/>
                </a:cxn>
                <a:cxn ang="0">
                  <a:pos x="T10" y="T11"/>
                </a:cxn>
              </a:cxnLst>
              <a:rect l="0" t="0" r="r" b="b"/>
              <a:pathLst>
                <a:path w="1" h="5">
                  <a:moveTo>
                    <a:pt x="0" y="0"/>
                  </a:moveTo>
                  <a:lnTo>
                    <a:pt x="0" y="0"/>
                  </a:lnTo>
                  <a:lnTo>
                    <a:pt x="1" y="0"/>
                  </a:lnTo>
                  <a:lnTo>
                    <a:pt x="1" y="5"/>
                  </a:lnTo>
                  <a:lnTo>
                    <a:pt x="0" y="5"/>
                  </a:lnTo>
                  <a:lnTo>
                    <a:pt x="0" y="0"/>
                  </a:lnTo>
                  <a:close/>
                </a:path>
              </a:pathLst>
            </a:custGeom>
            <a:grpFill/>
            <a:ln w="0">
              <a:noFill/>
              <a:prstDash val="solid"/>
              <a:round/>
              <a:headEnd/>
              <a:tailEnd/>
            </a:ln>
          </p:spPr>
          <p:txBody>
            <a:bodyPr/>
            <a:lstStyle/>
            <a:p>
              <a:pPr defTabSz="543689">
                <a:defRPr/>
              </a:pPr>
              <a:endParaRPr lang="zh-CN" altLang="en-US" sz="3201"/>
            </a:p>
          </p:txBody>
        </p:sp>
        <p:sp>
          <p:nvSpPr>
            <p:cNvPr id="193" name="Freeform 370"/>
            <p:cNvSpPr>
              <a:spLocks/>
            </p:cNvSpPr>
            <p:nvPr/>
          </p:nvSpPr>
          <p:spPr bwMode="auto">
            <a:xfrm>
              <a:off x="1612901" y="633413"/>
              <a:ext cx="4763" cy="6350"/>
            </a:xfrm>
            <a:custGeom>
              <a:avLst/>
              <a:gdLst>
                <a:gd name="T0" fmla="*/ 0 w 5"/>
                <a:gd name="T1" fmla="*/ 2 h 6"/>
                <a:gd name="T2" fmla="*/ 0 w 5"/>
                <a:gd name="T3" fmla="*/ 2 h 6"/>
                <a:gd name="T4" fmla="*/ 1 w 5"/>
                <a:gd name="T5" fmla="*/ 4 h 6"/>
                <a:gd name="T6" fmla="*/ 5 w 5"/>
                <a:gd name="T7" fmla="*/ 6 h 6"/>
                <a:gd name="T8" fmla="*/ 5 w 5"/>
                <a:gd name="T9" fmla="*/ 6 h 6"/>
                <a:gd name="T10" fmla="*/ 5 w 5"/>
                <a:gd name="T11" fmla="*/ 6 h 6"/>
                <a:gd name="T12" fmla="*/ 5 w 5"/>
                <a:gd name="T13" fmla="*/ 6 h 6"/>
                <a:gd name="T14" fmla="*/ 1 w 5"/>
                <a:gd name="T15" fmla="*/ 0 h 6"/>
                <a:gd name="T16" fmla="*/ 0 w 5"/>
                <a:gd name="T17" fmla="*/ 2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6">
                  <a:moveTo>
                    <a:pt x="0" y="2"/>
                  </a:moveTo>
                  <a:lnTo>
                    <a:pt x="0" y="2"/>
                  </a:lnTo>
                  <a:cubicBezTo>
                    <a:pt x="0" y="3"/>
                    <a:pt x="1" y="4"/>
                    <a:pt x="1" y="4"/>
                  </a:cubicBezTo>
                  <a:cubicBezTo>
                    <a:pt x="2" y="5"/>
                    <a:pt x="4" y="6"/>
                    <a:pt x="5" y="6"/>
                  </a:cubicBezTo>
                  <a:cubicBezTo>
                    <a:pt x="5" y="6"/>
                    <a:pt x="5" y="6"/>
                    <a:pt x="5" y="6"/>
                  </a:cubicBezTo>
                  <a:cubicBezTo>
                    <a:pt x="5" y="6"/>
                    <a:pt x="5" y="6"/>
                    <a:pt x="5" y="6"/>
                  </a:cubicBezTo>
                  <a:lnTo>
                    <a:pt x="5" y="6"/>
                  </a:lnTo>
                  <a:cubicBezTo>
                    <a:pt x="3" y="2"/>
                    <a:pt x="1" y="0"/>
                    <a:pt x="1" y="0"/>
                  </a:cubicBezTo>
                  <a:cubicBezTo>
                    <a:pt x="1" y="0"/>
                    <a:pt x="0" y="1"/>
                    <a:pt x="0" y="2"/>
                  </a:cubicBezTo>
                  <a:close/>
                </a:path>
              </a:pathLst>
            </a:custGeom>
            <a:grpFill/>
            <a:ln w="0">
              <a:noFill/>
              <a:prstDash val="solid"/>
              <a:round/>
              <a:headEnd/>
              <a:tailEnd/>
            </a:ln>
          </p:spPr>
          <p:txBody>
            <a:bodyPr/>
            <a:lstStyle/>
            <a:p>
              <a:pPr defTabSz="543689">
                <a:defRPr/>
              </a:pPr>
              <a:endParaRPr lang="zh-CN" altLang="en-US" sz="3201"/>
            </a:p>
          </p:txBody>
        </p:sp>
        <p:sp>
          <p:nvSpPr>
            <p:cNvPr id="194" name="Freeform 371"/>
            <p:cNvSpPr>
              <a:spLocks/>
            </p:cNvSpPr>
            <p:nvPr/>
          </p:nvSpPr>
          <p:spPr bwMode="auto">
            <a:xfrm>
              <a:off x="1612901" y="639763"/>
              <a:ext cx="4763" cy="1588"/>
            </a:xfrm>
            <a:custGeom>
              <a:avLst/>
              <a:gdLst>
                <a:gd name="T0" fmla="*/ 0 w 4"/>
                <a:gd name="T1" fmla="*/ 0 h 2"/>
                <a:gd name="T2" fmla="*/ 0 w 4"/>
                <a:gd name="T3" fmla="*/ 0 h 2"/>
                <a:gd name="T4" fmla="*/ 2 w 4"/>
                <a:gd name="T5" fmla="*/ 1 h 2"/>
                <a:gd name="T6" fmla="*/ 4 w 4"/>
                <a:gd name="T7" fmla="*/ 0 h 2"/>
                <a:gd name="T8" fmla="*/ 4 w 4"/>
                <a:gd name="T9" fmla="*/ 0 h 2"/>
                <a:gd name="T10" fmla="*/ 4 w 4"/>
                <a:gd name="T11" fmla="*/ 0 h 2"/>
                <a:gd name="T12" fmla="*/ 0 w 4"/>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4" h="2">
                  <a:moveTo>
                    <a:pt x="0" y="0"/>
                  </a:moveTo>
                  <a:lnTo>
                    <a:pt x="0" y="0"/>
                  </a:lnTo>
                  <a:cubicBezTo>
                    <a:pt x="1" y="1"/>
                    <a:pt x="1" y="2"/>
                    <a:pt x="2" y="1"/>
                  </a:cubicBezTo>
                  <a:cubicBezTo>
                    <a:pt x="3" y="1"/>
                    <a:pt x="4" y="0"/>
                    <a:pt x="4" y="0"/>
                  </a:cubicBezTo>
                  <a:lnTo>
                    <a:pt x="4" y="0"/>
                  </a:lnTo>
                  <a:cubicBezTo>
                    <a:pt x="4" y="0"/>
                    <a:pt x="4" y="0"/>
                    <a:pt x="4" y="0"/>
                  </a:cubicBezTo>
                  <a:lnTo>
                    <a:pt x="0" y="0"/>
                  </a:lnTo>
                  <a:close/>
                </a:path>
              </a:pathLst>
            </a:custGeom>
            <a:grpFill/>
            <a:ln w="0">
              <a:noFill/>
              <a:prstDash val="solid"/>
              <a:round/>
              <a:headEnd/>
              <a:tailEnd/>
            </a:ln>
          </p:spPr>
          <p:txBody>
            <a:bodyPr/>
            <a:lstStyle/>
            <a:p>
              <a:pPr defTabSz="543689">
                <a:defRPr/>
              </a:pPr>
              <a:endParaRPr lang="zh-CN" altLang="en-US" sz="3201"/>
            </a:p>
          </p:txBody>
        </p:sp>
        <p:sp>
          <p:nvSpPr>
            <p:cNvPr id="195" name="Freeform 372"/>
            <p:cNvSpPr>
              <a:spLocks/>
            </p:cNvSpPr>
            <p:nvPr/>
          </p:nvSpPr>
          <p:spPr bwMode="auto">
            <a:xfrm>
              <a:off x="1612901" y="636588"/>
              <a:ext cx="4763" cy="3175"/>
            </a:xfrm>
            <a:custGeom>
              <a:avLst/>
              <a:gdLst>
                <a:gd name="T0" fmla="*/ 0 w 5"/>
                <a:gd name="T1" fmla="*/ 2 h 4"/>
                <a:gd name="T2" fmla="*/ 0 w 5"/>
                <a:gd name="T3" fmla="*/ 2 h 4"/>
                <a:gd name="T4" fmla="*/ 1 w 5"/>
                <a:gd name="T5" fmla="*/ 3 h 4"/>
                <a:gd name="T6" fmla="*/ 2 w 5"/>
                <a:gd name="T7" fmla="*/ 4 h 4"/>
                <a:gd name="T8" fmla="*/ 5 w 5"/>
                <a:gd name="T9" fmla="*/ 4 h 4"/>
                <a:gd name="T10" fmla="*/ 5 w 5"/>
                <a:gd name="T11" fmla="*/ 4 h 4"/>
                <a:gd name="T12" fmla="*/ 5 w 5"/>
                <a:gd name="T13" fmla="*/ 4 h 4"/>
                <a:gd name="T14" fmla="*/ 0 w 5"/>
                <a:gd name="T15" fmla="*/ 0 h 4"/>
                <a:gd name="T16" fmla="*/ 0 w 5"/>
                <a:gd name="T17" fmla="*/ 2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4">
                  <a:moveTo>
                    <a:pt x="0" y="2"/>
                  </a:moveTo>
                  <a:lnTo>
                    <a:pt x="0" y="2"/>
                  </a:lnTo>
                  <a:cubicBezTo>
                    <a:pt x="1" y="3"/>
                    <a:pt x="1" y="3"/>
                    <a:pt x="1" y="3"/>
                  </a:cubicBezTo>
                  <a:cubicBezTo>
                    <a:pt x="2" y="4"/>
                    <a:pt x="2" y="4"/>
                    <a:pt x="2" y="4"/>
                  </a:cubicBezTo>
                  <a:cubicBezTo>
                    <a:pt x="2" y="4"/>
                    <a:pt x="5" y="4"/>
                    <a:pt x="5" y="4"/>
                  </a:cubicBezTo>
                  <a:lnTo>
                    <a:pt x="5" y="4"/>
                  </a:lnTo>
                  <a:lnTo>
                    <a:pt x="5" y="4"/>
                  </a:lnTo>
                  <a:cubicBezTo>
                    <a:pt x="4" y="2"/>
                    <a:pt x="0" y="0"/>
                    <a:pt x="0" y="0"/>
                  </a:cubicBezTo>
                  <a:cubicBezTo>
                    <a:pt x="0" y="1"/>
                    <a:pt x="0" y="2"/>
                    <a:pt x="0" y="2"/>
                  </a:cubicBezTo>
                  <a:close/>
                </a:path>
              </a:pathLst>
            </a:custGeom>
            <a:grpFill/>
            <a:ln w="0">
              <a:noFill/>
              <a:prstDash val="solid"/>
              <a:round/>
              <a:headEnd/>
              <a:tailEnd/>
            </a:ln>
          </p:spPr>
          <p:txBody>
            <a:bodyPr/>
            <a:lstStyle/>
            <a:p>
              <a:pPr defTabSz="543689">
                <a:defRPr/>
              </a:pPr>
              <a:endParaRPr lang="zh-CN" altLang="en-US" sz="3201"/>
            </a:p>
          </p:txBody>
        </p:sp>
        <p:sp>
          <p:nvSpPr>
            <p:cNvPr id="196" name="Freeform 373"/>
            <p:cNvSpPr>
              <a:spLocks/>
            </p:cNvSpPr>
            <p:nvPr/>
          </p:nvSpPr>
          <p:spPr bwMode="auto">
            <a:xfrm>
              <a:off x="1614488" y="631826"/>
              <a:ext cx="4763" cy="7938"/>
            </a:xfrm>
            <a:custGeom>
              <a:avLst/>
              <a:gdLst>
                <a:gd name="T0" fmla="*/ 2 w 4"/>
                <a:gd name="T1" fmla="*/ 0 h 8"/>
                <a:gd name="T2" fmla="*/ 2 w 4"/>
                <a:gd name="T3" fmla="*/ 0 h 8"/>
                <a:gd name="T4" fmla="*/ 1 w 4"/>
                <a:gd name="T5" fmla="*/ 1 h 8"/>
                <a:gd name="T6" fmla="*/ 1 w 4"/>
                <a:gd name="T7" fmla="*/ 3 h 8"/>
                <a:gd name="T8" fmla="*/ 3 w 4"/>
                <a:gd name="T9" fmla="*/ 8 h 8"/>
                <a:gd name="T10" fmla="*/ 3 w 4"/>
                <a:gd name="T11" fmla="*/ 8 h 8"/>
                <a:gd name="T12" fmla="*/ 3 w 4"/>
                <a:gd name="T13" fmla="*/ 8 h 8"/>
                <a:gd name="T14" fmla="*/ 3 w 4"/>
                <a:gd name="T15" fmla="*/ 0 h 8"/>
                <a:gd name="T16" fmla="*/ 2 w 4"/>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8">
                  <a:moveTo>
                    <a:pt x="2" y="0"/>
                  </a:moveTo>
                  <a:lnTo>
                    <a:pt x="2" y="0"/>
                  </a:lnTo>
                  <a:cubicBezTo>
                    <a:pt x="1" y="0"/>
                    <a:pt x="1" y="1"/>
                    <a:pt x="1" y="1"/>
                  </a:cubicBezTo>
                  <a:cubicBezTo>
                    <a:pt x="0" y="2"/>
                    <a:pt x="1" y="3"/>
                    <a:pt x="1" y="3"/>
                  </a:cubicBezTo>
                  <a:cubicBezTo>
                    <a:pt x="1" y="4"/>
                    <a:pt x="3" y="7"/>
                    <a:pt x="3" y="8"/>
                  </a:cubicBezTo>
                  <a:cubicBezTo>
                    <a:pt x="3" y="8"/>
                    <a:pt x="3" y="8"/>
                    <a:pt x="3" y="8"/>
                  </a:cubicBezTo>
                  <a:lnTo>
                    <a:pt x="3" y="8"/>
                  </a:lnTo>
                  <a:cubicBezTo>
                    <a:pt x="4" y="2"/>
                    <a:pt x="3" y="0"/>
                    <a:pt x="3" y="0"/>
                  </a:cubicBezTo>
                  <a:cubicBezTo>
                    <a:pt x="3" y="0"/>
                    <a:pt x="2" y="0"/>
                    <a:pt x="2" y="0"/>
                  </a:cubicBezTo>
                  <a:close/>
                </a:path>
              </a:pathLst>
            </a:custGeom>
            <a:grpFill/>
            <a:ln w="0">
              <a:noFill/>
              <a:prstDash val="solid"/>
              <a:round/>
              <a:headEnd/>
              <a:tailEnd/>
            </a:ln>
          </p:spPr>
          <p:txBody>
            <a:bodyPr/>
            <a:lstStyle/>
            <a:p>
              <a:pPr defTabSz="543689">
                <a:defRPr/>
              </a:pPr>
              <a:endParaRPr lang="zh-CN" altLang="en-US" sz="3201"/>
            </a:p>
          </p:txBody>
        </p:sp>
        <p:sp>
          <p:nvSpPr>
            <p:cNvPr id="197" name="Freeform 374"/>
            <p:cNvSpPr>
              <a:spLocks/>
            </p:cNvSpPr>
            <p:nvPr/>
          </p:nvSpPr>
          <p:spPr bwMode="auto">
            <a:xfrm>
              <a:off x="1619251" y="631826"/>
              <a:ext cx="1588" cy="7938"/>
            </a:xfrm>
            <a:custGeom>
              <a:avLst/>
              <a:gdLst>
                <a:gd name="T0" fmla="*/ 0 w 3"/>
                <a:gd name="T1" fmla="*/ 8 h 8"/>
                <a:gd name="T2" fmla="*/ 0 w 3"/>
                <a:gd name="T3" fmla="*/ 8 h 8"/>
                <a:gd name="T4" fmla="*/ 0 w 3"/>
                <a:gd name="T5" fmla="*/ 8 h 8"/>
                <a:gd name="T6" fmla="*/ 0 w 3"/>
                <a:gd name="T7" fmla="*/ 8 h 8"/>
                <a:gd name="T8" fmla="*/ 0 w 3"/>
                <a:gd name="T9" fmla="*/ 8 h 8"/>
                <a:gd name="T10" fmla="*/ 3 w 3"/>
                <a:gd name="T11" fmla="*/ 3 h 8"/>
                <a:gd name="T12" fmla="*/ 3 w 3"/>
                <a:gd name="T13" fmla="*/ 1 h 8"/>
                <a:gd name="T14" fmla="*/ 1 w 3"/>
                <a:gd name="T15" fmla="*/ 0 h 8"/>
                <a:gd name="T16" fmla="*/ 1 w 3"/>
                <a:gd name="T17" fmla="*/ 0 h 8"/>
                <a:gd name="T18" fmla="*/ 0 w 3"/>
                <a:gd name="T19"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 h="8">
                  <a:moveTo>
                    <a:pt x="0" y="8"/>
                  </a:moveTo>
                  <a:lnTo>
                    <a:pt x="0" y="8"/>
                  </a:lnTo>
                  <a:lnTo>
                    <a:pt x="0" y="8"/>
                  </a:lnTo>
                  <a:cubicBezTo>
                    <a:pt x="0" y="8"/>
                    <a:pt x="0" y="8"/>
                    <a:pt x="0" y="8"/>
                  </a:cubicBezTo>
                  <a:cubicBezTo>
                    <a:pt x="0" y="8"/>
                    <a:pt x="0" y="8"/>
                    <a:pt x="0" y="8"/>
                  </a:cubicBezTo>
                  <a:cubicBezTo>
                    <a:pt x="1" y="7"/>
                    <a:pt x="2" y="4"/>
                    <a:pt x="3" y="3"/>
                  </a:cubicBezTo>
                  <a:cubicBezTo>
                    <a:pt x="3" y="3"/>
                    <a:pt x="3" y="2"/>
                    <a:pt x="3" y="1"/>
                  </a:cubicBezTo>
                  <a:cubicBezTo>
                    <a:pt x="3" y="1"/>
                    <a:pt x="3" y="0"/>
                    <a:pt x="1" y="0"/>
                  </a:cubicBezTo>
                  <a:cubicBezTo>
                    <a:pt x="1" y="0"/>
                    <a:pt x="1" y="0"/>
                    <a:pt x="1" y="0"/>
                  </a:cubicBezTo>
                  <a:cubicBezTo>
                    <a:pt x="1" y="0"/>
                    <a:pt x="0" y="2"/>
                    <a:pt x="0" y="8"/>
                  </a:cubicBezTo>
                  <a:close/>
                </a:path>
              </a:pathLst>
            </a:custGeom>
            <a:grpFill/>
            <a:ln w="0">
              <a:noFill/>
              <a:prstDash val="solid"/>
              <a:round/>
              <a:headEnd/>
              <a:tailEnd/>
            </a:ln>
          </p:spPr>
          <p:txBody>
            <a:bodyPr/>
            <a:lstStyle/>
            <a:p>
              <a:pPr defTabSz="543689">
                <a:defRPr/>
              </a:pPr>
              <a:endParaRPr lang="zh-CN" altLang="en-US" sz="3201"/>
            </a:p>
          </p:txBody>
        </p:sp>
        <p:sp>
          <p:nvSpPr>
            <p:cNvPr id="198" name="Freeform 375"/>
            <p:cNvSpPr>
              <a:spLocks/>
            </p:cNvSpPr>
            <p:nvPr/>
          </p:nvSpPr>
          <p:spPr bwMode="auto">
            <a:xfrm>
              <a:off x="1619251" y="639763"/>
              <a:ext cx="3175" cy="1588"/>
            </a:xfrm>
            <a:custGeom>
              <a:avLst/>
              <a:gdLst>
                <a:gd name="T0" fmla="*/ 0 w 4"/>
                <a:gd name="T1" fmla="*/ 0 h 2"/>
                <a:gd name="T2" fmla="*/ 0 w 4"/>
                <a:gd name="T3" fmla="*/ 0 h 2"/>
                <a:gd name="T4" fmla="*/ 0 w 4"/>
                <a:gd name="T5" fmla="*/ 0 h 2"/>
                <a:gd name="T6" fmla="*/ 2 w 4"/>
                <a:gd name="T7" fmla="*/ 1 h 2"/>
                <a:gd name="T8" fmla="*/ 4 w 4"/>
                <a:gd name="T9" fmla="*/ 0 h 2"/>
                <a:gd name="T10" fmla="*/ 0 w 4"/>
                <a:gd name="T11" fmla="*/ 0 h 2"/>
                <a:gd name="T12" fmla="*/ 0 w 4"/>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4" h="2">
                  <a:moveTo>
                    <a:pt x="0" y="0"/>
                  </a:moveTo>
                  <a:lnTo>
                    <a:pt x="0" y="0"/>
                  </a:lnTo>
                  <a:lnTo>
                    <a:pt x="0" y="0"/>
                  </a:lnTo>
                  <a:cubicBezTo>
                    <a:pt x="1" y="0"/>
                    <a:pt x="2" y="1"/>
                    <a:pt x="2" y="1"/>
                  </a:cubicBezTo>
                  <a:cubicBezTo>
                    <a:pt x="2" y="1"/>
                    <a:pt x="3" y="2"/>
                    <a:pt x="4" y="0"/>
                  </a:cubicBezTo>
                  <a:lnTo>
                    <a:pt x="0" y="0"/>
                  </a:lnTo>
                  <a:cubicBezTo>
                    <a:pt x="0" y="0"/>
                    <a:pt x="0" y="0"/>
                    <a:pt x="0" y="0"/>
                  </a:cubicBezTo>
                  <a:close/>
                </a:path>
              </a:pathLst>
            </a:custGeom>
            <a:grpFill/>
            <a:ln w="0">
              <a:noFill/>
              <a:prstDash val="solid"/>
              <a:round/>
              <a:headEnd/>
              <a:tailEnd/>
            </a:ln>
          </p:spPr>
          <p:txBody>
            <a:bodyPr/>
            <a:lstStyle/>
            <a:p>
              <a:pPr defTabSz="543689">
                <a:defRPr/>
              </a:pPr>
              <a:endParaRPr lang="zh-CN" altLang="en-US" sz="3201"/>
            </a:p>
          </p:txBody>
        </p:sp>
        <p:sp>
          <p:nvSpPr>
            <p:cNvPr id="199" name="Freeform 376"/>
            <p:cNvSpPr>
              <a:spLocks/>
            </p:cNvSpPr>
            <p:nvPr/>
          </p:nvSpPr>
          <p:spPr bwMode="auto">
            <a:xfrm>
              <a:off x="1619251" y="636588"/>
              <a:ext cx="4763" cy="3175"/>
            </a:xfrm>
            <a:custGeom>
              <a:avLst/>
              <a:gdLst>
                <a:gd name="T0" fmla="*/ 0 w 6"/>
                <a:gd name="T1" fmla="*/ 4 h 4"/>
                <a:gd name="T2" fmla="*/ 0 w 6"/>
                <a:gd name="T3" fmla="*/ 4 h 4"/>
                <a:gd name="T4" fmla="*/ 0 w 6"/>
                <a:gd name="T5" fmla="*/ 4 h 4"/>
                <a:gd name="T6" fmla="*/ 0 w 6"/>
                <a:gd name="T7" fmla="*/ 4 h 4"/>
                <a:gd name="T8" fmla="*/ 0 w 6"/>
                <a:gd name="T9" fmla="*/ 4 h 4"/>
                <a:gd name="T10" fmla="*/ 3 w 6"/>
                <a:gd name="T11" fmla="*/ 4 h 4"/>
                <a:gd name="T12" fmla="*/ 4 w 6"/>
                <a:gd name="T13" fmla="*/ 3 h 4"/>
                <a:gd name="T14" fmla="*/ 5 w 6"/>
                <a:gd name="T15" fmla="*/ 2 h 4"/>
                <a:gd name="T16" fmla="*/ 6 w 6"/>
                <a:gd name="T17" fmla="*/ 0 h 4"/>
                <a:gd name="T18" fmla="*/ 0 w 6"/>
                <a:gd name="T19"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4">
                  <a:moveTo>
                    <a:pt x="0" y="4"/>
                  </a:moveTo>
                  <a:lnTo>
                    <a:pt x="0" y="4"/>
                  </a:lnTo>
                  <a:lnTo>
                    <a:pt x="0" y="4"/>
                  </a:lnTo>
                  <a:cubicBezTo>
                    <a:pt x="0" y="4"/>
                    <a:pt x="0" y="4"/>
                    <a:pt x="0" y="4"/>
                  </a:cubicBezTo>
                  <a:lnTo>
                    <a:pt x="0" y="4"/>
                  </a:lnTo>
                  <a:lnTo>
                    <a:pt x="3" y="4"/>
                  </a:lnTo>
                  <a:cubicBezTo>
                    <a:pt x="3" y="4"/>
                    <a:pt x="4" y="4"/>
                    <a:pt x="4" y="3"/>
                  </a:cubicBezTo>
                  <a:cubicBezTo>
                    <a:pt x="4" y="3"/>
                    <a:pt x="5" y="3"/>
                    <a:pt x="5" y="2"/>
                  </a:cubicBezTo>
                  <a:cubicBezTo>
                    <a:pt x="5" y="2"/>
                    <a:pt x="6" y="1"/>
                    <a:pt x="6" y="0"/>
                  </a:cubicBezTo>
                  <a:cubicBezTo>
                    <a:pt x="6" y="0"/>
                    <a:pt x="2" y="2"/>
                    <a:pt x="0" y="4"/>
                  </a:cubicBezTo>
                  <a:close/>
                </a:path>
              </a:pathLst>
            </a:custGeom>
            <a:grpFill/>
            <a:ln w="0">
              <a:noFill/>
              <a:prstDash val="solid"/>
              <a:round/>
              <a:headEnd/>
              <a:tailEnd/>
            </a:ln>
          </p:spPr>
          <p:txBody>
            <a:bodyPr/>
            <a:lstStyle/>
            <a:p>
              <a:pPr defTabSz="543689">
                <a:defRPr/>
              </a:pPr>
              <a:endParaRPr lang="zh-CN" altLang="en-US" sz="3201"/>
            </a:p>
          </p:txBody>
        </p:sp>
        <p:sp>
          <p:nvSpPr>
            <p:cNvPr id="200" name="Freeform 377"/>
            <p:cNvSpPr>
              <a:spLocks/>
            </p:cNvSpPr>
            <p:nvPr/>
          </p:nvSpPr>
          <p:spPr bwMode="auto">
            <a:xfrm>
              <a:off x="1619251" y="633413"/>
              <a:ext cx="4763" cy="6350"/>
            </a:xfrm>
            <a:custGeom>
              <a:avLst/>
              <a:gdLst>
                <a:gd name="T0" fmla="*/ 0 w 5"/>
                <a:gd name="T1" fmla="*/ 6 h 6"/>
                <a:gd name="T2" fmla="*/ 0 w 5"/>
                <a:gd name="T3" fmla="*/ 6 h 6"/>
                <a:gd name="T4" fmla="*/ 0 w 5"/>
                <a:gd name="T5" fmla="*/ 6 h 6"/>
                <a:gd name="T6" fmla="*/ 0 w 5"/>
                <a:gd name="T7" fmla="*/ 6 h 6"/>
                <a:gd name="T8" fmla="*/ 4 w 5"/>
                <a:gd name="T9" fmla="*/ 4 h 6"/>
                <a:gd name="T10" fmla="*/ 5 w 5"/>
                <a:gd name="T11" fmla="*/ 2 h 6"/>
                <a:gd name="T12" fmla="*/ 4 w 5"/>
                <a:gd name="T13" fmla="*/ 0 h 6"/>
                <a:gd name="T14" fmla="*/ 0 w 5"/>
                <a:gd name="T15" fmla="*/ 6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6">
                  <a:moveTo>
                    <a:pt x="0" y="6"/>
                  </a:moveTo>
                  <a:lnTo>
                    <a:pt x="0" y="6"/>
                  </a:lnTo>
                  <a:cubicBezTo>
                    <a:pt x="0" y="6"/>
                    <a:pt x="0" y="6"/>
                    <a:pt x="0" y="6"/>
                  </a:cubicBezTo>
                  <a:cubicBezTo>
                    <a:pt x="0" y="6"/>
                    <a:pt x="0" y="6"/>
                    <a:pt x="0" y="6"/>
                  </a:cubicBezTo>
                  <a:cubicBezTo>
                    <a:pt x="0" y="6"/>
                    <a:pt x="3" y="5"/>
                    <a:pt x="4" y="4"/>
                  </a:cubicBezTo>
                  <a:cubicBezTo>
                    <a:pt x="4" y="4"/>
                    <a:pt x="5" y="3"/>
                    <a:pt x="5" y="2"/>
                  </a:cubicBezTo>
                  <a:cubicBezTo>
                    <a:pt x="5" y="1"/>
                    <a:pt x="4" y="0"/>
                    <a:pt x="4" y="0"/>
                  </a:cubicBezTo>
                  <a:cubicBezTo>
                    <a:pt x="4" y="0"/>
                    <a:pt x="1" y="2"/>
                    <a:pt x="0" y="6"/>
                  </a:cubicBezTo>
                  <a:close/>
                </a:path>
              </a:pathLst>
            </a:custGeom>
            <a:grpFill/>
            <a:ln w="0">
              <a:noFill/>
              <a:prstDash val="solid"/>
              <a:round/>
              <a:headEnd/>
              <a:tailEnd/>
            </a:ln>
          </p:spPr>
          <p:txBody>
            <a:bodyPr/>
            <a:lstStyle/>
            <a:p>
              <a:pPr defTabSz="543689">
                <a:defRPr/>
              </a:pPr>
              <a:endParaRPr lang="zh-CN" altLang="en-US" sz="3201"/>
            </a:p>
          </p:txBody>
        </p:sp>
        <p:sp>
          <p:nvSpPr>
            <p:cNvPr id="201" name="Freeform 378"/>
            <p:cNvSpPr>
              <a:spLocks/>
            </p:cNvSpPr>
            <p:nvPr/>
          </p:nvSpPr>
          <p:spPr bwMode="auto">
            <a:xfrm>
              <a:off x="1585913" y="588963"/>
              <a:ext cx="93663" cy="615950"/>
            </a:xfrm>
            <a:custGeom>
              <a:avLst/>
              <a:gdLst>
                <a:gd name="T0" fmla="*/ 111 w 111"/>
                <a:gd name="T1" fmla="*/ 725 h 725"/>
                <a:gd name="T2" fmla="*/ 111 w 111"/>
                <a:gd name="T3" fmla="*/ 725 h 725"/>
                <a:gd name="T4" fmla="*/ 96 w 111"/>
                <a:gd name="T5" fmla="*/ 725 h 725"/>
                <a:gd name="T6" fmla="*/ 96 w 111"/>
                <a:gd name="T7" fmla="*/ 14 h 725"/>
                <a:gd name="T8" fmla="*/ 15 w 111"/>
                <a:gd name="T9" fmla="*/ 14 h 725"/>
                <a:gd name="T10" fmla="*/ 15 w 111"/>
                <a:gd name="T11" fmla="*/ 725 h 725"/>
                <a:gd name="T12" fmla="*/ 0 w 111"/>
                <a:gd name="T13" fmla="*/ 725 h 725"/>
                <a:gd name="T14" fmla="*/ 0 w 111"/>
                <a:gd name="T15" fmla="*/ 6 h 725"/>
                <a:gd name="T16" fmla="*/ 7 w 111"/>
                <a:gd name="T17" fmla="*/ 0 h 725"/>
                <a:gd name="T18" fmla="*/ 104 w 111"/>
                <a:gd name="T19" fmla="*/ 0 h 725"/>
                <a:gd name="T20" fmla="*/ 111 w 111"/>
                <a:gd name="T21" fmla="*/ 6 h 725"/>
                <a:gd name="T22" fmla="*/ 111 w 111"/>
                <a:gd name="T23" fmla="*/ 725 h 7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1" h="725">
                  <a:moveTo>
                    <a:pt x="111" y="725"/>
                  </a:moveTo>
                  <a:lnTo>
                    <a:pt x="111" y="725"/>
                  </a:lnTo>
                  <a:lnTo>
                    <a:pt x="96" y="725"/>
                  </a:lnTo>
                  <a:lnTo>
                    <a:pt x="96" y="14"/>
                  </a:lnTo>
                  <a:lnTo>
                    <a:pt x="15" y="14"/>
                  </a:lnTo>
                  <a:lnTo>
                    <a:pt x="15" y="725"/>
                  </a:lnTo>
                  <a:lnTo>
                    <a:pt x="0" y="725"/>
                  </a:lnTo>
                  <a:lnTo>
                    <a:pt x="0" y="6"/>
                  </a:lnTo>
                  <a:cubicBezTo>
                    <a:pt x="0" y="2"/>
                    <a:pt x="3" y="0"/>
                    <a:pt x="7" y="0"/>
                  </a:cubicBezTo>
                  <a:lnTo>
                    <a:pt x="104" y="0"/>
                  </a:lnTo>
                  <a:cubicBezTo>
                    <a:pt x="108" y="0"/>
                    <a:pt x="111" y="2"/>
                    <a:pt x="111" y="6"/>
                  </a:cubicBezTo>
                  <a:lnTo>
                    <a:pt x="111" y="725"/>
                  </a:lnTo>
                  <a:close/>
                </a:path>
              </a:pathLst>
            </a:custGeom>
            <a:grpFill/>
            <a:ln w="0">
              <a:noFill/>
              <a:prstDash val="solid"/>
              <a:round/>
              <a:headEnd/>
              <a:tailEnd/>
            </a:ln>
          </p:spPr>
          <p:txBody>
            <a:bodyPr/>
            <a:lstStyle/>
            <a:p>
              <a:pPr defTabSz="543689">
                <a:defRPr/>
              </a:pPr>
              <a:endParaRPr lang="zh-CN" altLang="en-US" sz="3201"/>
            </a:p>
          </p:txBody>
        </p:sp>
        <p:sp>
          <p:nvSpPr>
            <p:cNvPr id="202" name="Freeform 379"/>
            <p:cNvSpPr>
              <a:spLocks/>
            </p:cNvSpPr>
            <p:nvPr/>
          </p:nvSpPr>
          <p:spPr bwMode="auto">
            <a:xfrm>
              <a:off x="1647826" y="1181101"/>
              <a:ext cx="44450" cy="44450"/>
            </a:xfrm>
            <a:custGeom>
              <a:avLst/>
              <a:gdLst>
                <a:gd name="T0" fmla="*/ 25 w 51"/>
                <a:gd name="T1" fmla="*/ 52 h 52"/>
                <a:gd name="T2" fmla="*/ 25 w 51"/>
                <a:gd name="T3" fmla="*/ 52 h 52"/>
                <a:gd name="T4" fmla="*/ 0 w 51"/>
                <a:gd name="T5" fmla="*/ 26 h 52"/>
                <a:gd name="T6" fmla="*/ 25 w 51"/>
                <a:gd name="T7" fmla="*/ 0 h 52"/>
                <a:gd name="T8" fmla="*/ 51 w 51"/>
                <a:gd name="T9" fmla="*/ 26 h 52"/>
                <a:gd name="T10" fmla="*/ 25 w 51"/>
                <a:gd name="T11" fmla="*/ 52 h 52"/>
              </a:gdLst>
              <a:ahLst/>
              <a:cxnLst>
                <a:cxn ang="0">
                  <a:pos x="T0" y="T1"/>
                </a:cxn>
                <a:cxn ang="0">
                  <a:pos x="T2" y="T3"/>
                </a:cxn>
                <a:cxn ang="0">
                  <a:pos x="T4" y="T5"/>
                </a:cxn>
                <a:cxn ang="0">
                  <a:pos x="T6" y="T7"/>
                </a:cxn>
                <a:cxn ang="0">
                  <a:pos x="T8" y="T9"/>
                </a:cxn>
                <a:cxn ang="0">
                  <a:pos x="T10" y="T11"/>
                </a:cxn>
              </a:cxnLst>
              <a:rect l="0" t="0" r="r" b="b"/>
              <a:pathLst>
                <a:path w="51" h="52">
                  <a:moveTo>
                    <a:pt x="25" y="52"/>
                  </a:moveTo>
                  <a:lnTo>
                    <a:pt x="25" y="52"/>
                  </a:lnTo>
                  <a:cubicBezTo>
                    <a:pt x="11" y="52"/>
                    <a:pt x="0" y="40"/>
                    <a:pt x="0" y="26"/>
                  </a:cubicBezTo>
                  <a:cubicBezTo>
                    <a:pt x="0" y="12"/>
                    <a:pt x="11" y="0"/>
                    <a:pt x="25" y="0"/>
                  </a:cubicBezTo>
                  <a:cubicBezTo>
                    <a:pt x="40" y="0"/>
                    <a:pt x="51" y="12"/>
                    <a:pt x="51" y="26"/>
                  </a:cubicBezTo>
                  <a:cubicBezTo>
                    <a:pt x="51" y="40"/>
                    <a:pt x="40" y="52"/>
                    <a:pt x="25" y="52"/>
                  </a:cubicBezTo>
                  <a:close/>
                </a:path>
              </a:pathLst>
            </a:custGeom>
            <a:grpFill/>
            <a:ln w="0">
              <a:noFill/>
              <a:prstDash val="solid"/>
              <a:round/>
              <a:headEnd/>
              <a:tailEnd/>
            </a:ln>
          </p:spPr>
          <p:txBody>
            <a:bodyPr/>
            <a:lstStyle/>
            <a:p>
              <a:pPr defTabSz="543689">
                <a:defRPr/>
              </a:pPr>
              <a:endParaRPr lang="zh-CN" altLang="en-US" sz="3201"/>
            </a:p>
          </p:txBody>
        </p:sp>
        <p:sp>
          <p:nvSpPr>
            <p:cNvPr id="203" name="Freeform 380"/>
            <p:cNvSpPr>
              <a:spLocks/>
            </p:cNvSpPr>
            <p:nvPr/>
          </p:nvSpPr>
          <p:spPr bwMode="auto">
            <a:xfrm>
              <a:off x="1574801" y="1182688"/>
              <a:ext cx="44450" cy="44450"/>
            </a:xfrm>
            <a:custGeom>
              <a:avLst/>
              <a:gdLst>
                <a:gd name="T0" fmla="*/ 26 w 52"/>
                <a:gd name="T1" fmla="*/ 52 h 52"/>
                <a:gd name="T2" fmla="*/ 26 w 52"/>
                <a:gd name="T3" fmla="*/ 52 h 52"/>
                <a:gd name="T4" fmla="*/ 0 w 52"/>
                <a:gd name="T5" fmla="*/ 26 h 52"/>
                <a:gd name="T6" fmla="*/ 26 w 52"/>
                <a:gd name="T7" fmla="*/ 0 h 52"/>
                <a:gd name="T8" fmla="*/ 52 w 52"/>
                <a:gd name="T9" fmla="*/ 26 h 52"/>
                <a:gd name="T10" fmla="*/ 26 w 52"/>
                <a:gd name="T11" fmla="*/ 52 h 52"/>
              </a:gdLst>
              <a:ahLst/>
              <a:cxnLst>
                <a:cxn ang="0">
                  <a:pos x="T0" y="T1"/>
                </a:cxn>
                <a:cxn ang="0">
                  <a:pos x="T2" y="T3"/>
                </a:cxn>
                <a:cxn ang="0">
                  <a:pos x="T4" y="T5"/>
                </a:cxn>
                <a:cxn ang="0">
                  <a:pos x="T6" y="T7"/>
                </a:cxn>
                <a:cxn ang="0">
                  <a:pos x="T8" y="T9"/>
                </a:cxn>
                <a:cxn ang="0">
                  <a:pos x="T10" y="T11"/>
                </a:cxn>
              </a:cxnLst>
              <a:rect l="0" t="0" r="r" b="b"/>
              <a:pathLst>
                <a:path w="52" h="52">
                  <a:moveTo>
                    <a:pt x="26" y="52"/>
                  </a:moveTo>
                  <a:lnTo>
                    <a:pt x="26" y="52"/>
                  </a:lnTo>
                  <a:cubicBezTo>
                    <a:pt x="12" y="52"/>
                    <a:pt x="0" y="40"/>
                    <a:pt x="0" y="26"/>
                  </a:cubicBezTo>
                  <a:cubicBezTo>
                    <a:pt x="0" y="12"/>
                    <a:pt x="12" y="0"/>
                    <a:pt x="26" y="0"/>
                  </a:cubicBezTo>
                  <a:cubicBezTo>
                    <a:pt x="40" y="0"/>
                    <a:pt x="52" y="12"/>
                    <a:pt x="52" y="26"/>
                  </a:cubicBezTo>
                  <a:cubicBezTo>
                    <a:pt x="52" y="40"/>
                    <a:pt x="40" y="52"/>
                    <a:pt x="26" y="52"/>
                  </a:cubicBezTo>
                  <a:close/>
                </a:path>
              </a:pathLst>
            </a:custGeom>
            <a:grpFill/>
            <a:ln w="0">
              <a:noFill/>
              <a:prstDash val="solid"/>
              <a:round/>
              <a:headEnd/>
              <a:tailEnd/>
            </a:ln>
          </p:spPr>
          <p:txBody>
            <a:bodyPr/>
            <a:lstStyle/>
            <a:p>
              <a:pPr defTabSz="543689">
                <a:defRPr/>
              </a:pPr>
              <a:endParaRPr lang="zh-CN" altLang="en-US" sz="3201"/>
            </a:p>
          </p:txBody>
        </p:sp>
      </p:grpSp>
      <p:grpSp>
        <p:nvGrpSpPr>
          <p:cNvPr id="205" name="组合 16582"/>
          <p:cNvGrpSpPr/>
          <p:nvPr/>
        </p:nvGrpSpPr>
        <p:grpSpPr>
          <a:xfrm>
            <a:off x="3175565" y="5398146"/>
            <a:ext cx="564074" cy="467294"/>
            <a:chOff x="8407400" y="2055813"/>
            <a:chExt cx="360363" cy="458788"/>
          </a:xfrm>
          <a:solidFill>
            <a:srgbClr val="3C3C3B"/>
          </a:solidFill>
        </p:grpSpPr>
        <p:sp>
          <p:nvSpPr>
            <p:cNvPr id="206" name="Freeform 219"/>
            <p:cNvSpPr>
              <a:spLocks noEditPoints="1"/>
            </p:cNvSpPr>
            <p:nvPr/>
          </p:nvSpPr>
          <p:spPr bwMode="auto">
            <a:xfrm>
              <a:off x="8407400" y="2055813"/>
              <a:ext cx="360363" cy="458788"/>
            </a:xfrm>
            <a:custGeom>
              <a:avLst/>
              <a:gdLst>
                <a:gd name="T0" fmla="*/ 359 w 378"/>
                <a:gd name="T1" fmla="*/ 192 h 480"/>
                <a:gd name="T2" fmla="*/ 359 w 378"/>
                <a:gd name="T3" fmla="*/ 192 h 480"/>
                <a:gd name="T4" fmla="*/ 189 w 378"/>
                <a:gd name="T5" fmla="*/ 271 h 480"/>
                <a:gd name="T6" fmla="*/ 20 w 378"/>
                <a:gd name="T7" fmla="*/ 192 h 480"/>
                <a:gd name="T8" fmla="*/ 20 w 378"/>
                <a:gd name="T9" fmla="*/ 143 h 480"/>
                <a:gd name="T10" fmla="*/ 189 w 378"/>
                <a:gd name="T11" fmla="*/ 197 h 480"/>
                <a:gd name="T12" fmla="*/ 359 w 378"/>
                <a:gd name="T13" fmla="*/ 143 h 480"/>
                <a:gd name="T14" fmla="*/ 359 w 378"/>
                <a:gd name="T15" fmla="*/ 192 h 480"/>
                <a:gd name="T16" fmla="*/ 189 w 378"/>
                <a:gd name="T17" fmla="*/ 359 h 480"/>
                <a:gd name="T18" fmla="*/ 189 w 378"/>
                <a:gd name="T19" fmla="*/ 359 h 480"/>
                <a:gd name="T20" fmla="*/ 20 w 378"/>
                <a:gd name="T21" fmla="*/ 280 h 480"/>
                <a:gd name="T22" fmla="*/ 20 w 378"/>
                <a:gd name="T23" fmla="*/ 236 h 480"/>
                <a:gd name="T24" fmla="*/ 189 w 378"/>
                <a:gd name="T25" fmla="*/ 291 h 480"/>
                <a:gd name="T26" fmla="*/ 359 w 378"/>
                <a:gd name="T27" fmla="*/ 236 h 480"/>
                <a:gd name="T28" fmla="*/ 359 w 378"/>
                <a:gd name="T29" fmla="*/ 280 h 480"/>
                <a:gd name="T30" fmla="*/ 189 w 378"/>
                <a:gd name="T31" fmla="*/ 359 h 480"/>
                <a:gd name="T32" fmla="*/ 189 w 378"/>
                <a:gd name="T33" fmla="*/ 20 h 480"/>
                <a:gd name="T34" fmla="*/ 189 w 378"/>
                <a:gd name="T35" fmla="*/ 20 h 480"/>
                <a:gd name="T36" fmla="*/ 359 w 378"/>
                <a:gd name="T37" fmla="*/ 99 h 480"/>
                <a:gd name="T38" fmla="*/ 189 w 378"/>
                <a:gd name="T39" fmla="*/ 178 h 480"/>
                <a:gd name="T40" fmla="*/ 20 w 378"/>
                <a:gd name="T41" fmla="*/ 99 h 480"/>
                <a:gd name="T42" fmla="*/ 189 w 378"/>
                <a:gd name="T43" fmla="*/ 20 h 480"/>
                <a:gd name="T44" fmla="*/ 189 w 378"/>
                <a:gd name="T45" fmla="*/ 0 h 480"/>
                <a:gd name="T46" fmla="*/ 189 w 378"/>
                <a:gd name="T47" fmla="*/ 0 h 480"/>
                <a:gd name="T48" fmla="*/ 0 w 378"/>
                <a:gd name="T49" fmla="*/ 99 h 480"/>
                <a:gd name="T50" fmla="*/ 0 w 378"/>
                <a:gd name="T51" fmla="*/ 102 h 480"/>
                <a:gd name="T52" fmla="*/ 0 w 378"/>
                <a:gd name="T53" fmla="*/ 104 h 480"/>
                <a:gd name="T54" fmla="*/ 0 w 378"/>
                <a:gd name="T55" fmla="*/ 236 h 480"/>
                <a:gd name="T56" fmla="*/ 0 w 378"/>
                <a:gd name="T57" fmla="*/ 368 h 480"/>
                <a:gd name="T58" fmla="*/ 0 w 378"/>
                <a:gd name="T59" fmla="*/ 369 h 480"/>
                <a:gd name="T60" fmla="*/ 0 w 378"/>
                <a:gd name="T61" fmla="*/ 369 h 480"/>
                <a:gd name="T62" fmla="*/ 189 w 378"/>
                <a:gd name="T63" fmla="*/ 467 h 480"/>
                <a:gd name="T64" fmla="*/ 230 w 378"/>
                <a:gd name="T65" fmla="*/ 464 h 480"/>
                <a:gd name="T66" fmla="*/ 260 w 378"/>
                <a:gd name="T67" fmla="*/ 476 h 480"/>
                <a:gd name="T68" fmla="*/ 277 w 378"/>
                <a:gd name="T69" fmla="*/ 444 h 480"/>
                <a:gd name="T70" fmla="*/ 245 w 378"/>
                <a:gd name="T71" fmla="*/ 427 h 480"/>
                <a:gd name="T72" fmla="*/ 228 w 378"/>
                <a:gd name="T73" fmla="*/ 445 h 480"/>
                <a:gd name="T74" fmla="*/ 189 w 378"/>
                <a:gd name="T75" fmla="*/ 447 h 480"/>
                <a:gd name="T76" fmla="*/ 20 w 378"/>
                <a:gd name="T77" fmla="*/ 368 h 480"/>
                <a:gd name="T78" fmla="*/ 20 w 378"/>
                <a:gd name="T79" fmla="*/ 325 h 480"/>
                <a:gd name="T80" fmla="*/ 189 w 378"/>
                <a:gd name="T81" fmla="*/ 379 h 480"/>
                <a:gd name="T82" fmla="*/ 359 w 378"/>
                <a:gd name="T83" fmla="*/ 324 h 480"/>
                <a:gd name="T84" fmla="*/ 359 w 378"/>
                <a:gd name="T85" fmla="*/ 368 h 480"/>
                <a:gd name="T86" fmla="*/ 339 w 378"/>
                <a:gd name="T87" fmla="*/ 404 h 480"/>
                <a:gd name="T88" fmla="*/ 320 w 378"/>
                <a:gd name="T89" fmla="*/ 403 h 480"/>
                <a:gd name="T90" fmla="*/ 304 w 378"/>
                <a:gd name="T91" fmla="*/ 435 h 480"/>
                <a:gd name="T92" fmla="*/ 336 w 378"/>
                <a:gd name="T93" fmla="*/ 452 h 480"/>
                <a:gd name="T94" fmla="*/ 353 w 378"/>
                <a:gd name="T95" fmla="*/ 420 h 480"/>
                <a:gd name="T96" fmla="*/ 352 w 378"/>
                <a:gd name="T97" fmla="*/ 419 h 480"/>
                <a:gd name="T98" fmla="*/ 378 w 378"/>
                <a:gd name="T99" fmla="*/ 369 h 480"/>
                <a:gd name="T100" fmla="*/ 378 w 378"/>
                <a:gd name="T101" fmla="*/ 303 h 480"/>
                <a:gd name="T102" fmla="*/ 378 w 378"/>
                <a:gd name="T103" fmla="*/ 303 h 480"/>
                <a:gd name="T104" fmla="*/ 378 w 378"/>
                <a:gd name="T105" fmla="*/ 302 h 480"/>
                <a:gd name="T106" fmla="*/ 378 w 378"/>
                <a:gd name="T107" fmla="*/ 280 h 480"/>
                <a:gd name="T108" fmla="*/ 378 w 378"/>
                <a:gd name="T109" fmla="*/ 236 h 480"/>
                <a:gd name="T110" fmla="*/ 378 w 378"/>
                <a:gd name="T111" fmla="*/ 104 h 480"/>
                <a:gd name="T112" fmla="*/ 378 w 378"/>
                <a:gd name="T113" fmla="*/ 104 h 480"/>
                <a:gd name="T114" fmla="*/ 378 w 378"/>
                <a:gd name="T115" fmla="*/ 99 h 480"/>
                <a:gd name="T116" fmla="*/ 189 w 378"/>
                <a:gd name="T117" fmla="*/ 0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78" h="480">
                  <a:moveTo>
                    <a:pt x="359" y="192"/>
                  </a:moveTo>
                  <a:lnTo>
                    <a:pt x="359" y="192"/>
                  </a:lnTo>
                  <a:cubicBezTo>
                    <a:pt x="359" y="235"/>
                    <a:pt x="281" y="271"/>
                    <a:pt x="189" y="271"/>
                  </a:cubicBezTo>
                  <a:cubicBezTo>
                    <a:pt x="97" y="271"/>
                    <a:pt x="20" y="235"/>
                    <a:pt x="20" y="192"/>
                  </a:cubicBezTo>
                  <a:lnTo>
                    <a:pt x="20" y="143"/>
                  </a:lnTo>
                  <a:cubicBezTo>
                    <a:pt x="50" y="176"/>
                    <a:pt x="114" y="197"/>
                    <a:pt x="189" y="197"/>
                  </a:cubicBezTo>
                  <a:cubicBezTo>
                    <a:pt x="264" y="197"/>
                    <a:pt x="328" y="176"/>
                    <a:pt x="359" y="143"/>
                  </a:cubicBezTo>
                  <a:lnTo>
                    <a:pt x="359" y="192"/>
                  </a:lnTo>
                  <a:close/>
                  <a:moveTo>
                    <a:pt x="189" y="359"/>
                  </a:moveTo>
                  <a:lnTo>
                    <a:pt x="189" y="359"/>
                  </a:lnTo>
                  <a:cubicBezTo>
                    <a:pt x="97" y="359"/>
                    <a:pt x="20" y="323"/>
                    <a:pt x="20" y="280"/>
                  </a:cubicBezTo>
                  <a:lnTo>
                    <a:pt x="20" y="236"/>
                  </a:lnTo>
                  <a:cubicBezTo>
                    <a:pt x="50" y="269"/>
                    <a:pt x="114" y="291"/>
                    <a:pt x="189" y="291"/>
                  </a:cubicBezTo>
                  <a:cubicBezTo>
                    <a:pt x="264" y="291"/>
                    <a:pt x="328" y="269"/>
                    <a:pt x="359" y="236"/>
                  </a:cubicBezTo>
                  <a:lnTo>
                    <a:pt x="359" y="280"/>
                  </a:lnTo>
                  <a:cubicBezTo>
                    <a:pt x="359" y="323"/>
                    <a:pt x="281" y="359"/>
                    <a:pt x="189" y="359"/>
                  </a:cubicBezTo>
                  <a:close/>
                  <a:moveTo>
                    <a:pt x="189" y="20"/>
                  </a:moveTo>
                  <a:lnTo>
                    <a:pt x="189" y="20"/>
                  </a:lnTo>
                  <a:cubicBezTo>
                    <a:pt x="281" y="20"/>
                    <a:pt x="359" y="56"/>
                    <a:pt x="359" y="99"/>
                  </a:cubicBezTo>
                  <a:cubicBezTo>
                    <a:pt x="359" y="142"/>
                    <a:pt x="281" y="178"/>
                    <a:pt x="189" y="178"/>
                  </a:cubicBezTo>
                  <a:cubicBezTo>
                    <a:pt x="97" y="178"/>
                    <a:pt x="20" y="142"/>
                    <a:pt x="20" y="99"/>
                  </a:cubicBezTo>
                  <a:cubicBezTo>
                    <a:pt x="20" y="56"/>
                    <a:pt x="97" y="20"/>
                    <a:pt x="189" y="20"/>
                  </a:cubicBezTo>
                  <a:close/>
                  <a:moveTo>
                    <a:pt x="189" y="0"/>
                  </a:moveTo>
                  <a:lnTo>
                    <a:pt x="189" y="0"/>
                  </a:lnTo>
                  <a:cubicBezTo>
                    <a:pt x="83" y="0"/>
                    <a:pt x="0" y="44"/>
                    <a:pt x="0" y="99"/>
                  </a:cubicBezTo>
                  <a:cubicBezTo>
                    <a:pt x="0" y="100"/>
                    <a:pt x="0" y="101"/>
                    <a:pt x="0" y="102"/>
                  </a:cubicBezTo>
                  <a:cubicBezTo>
                    <a:pt x="0" y="103"/>
                    <a:pt x="0" y="103"/>
                    <a:pt x="0" y="104"/>
                  </a:cubicBezTo>
                  <a:lnTo>
                    <a:pt x="0" y="236"/>
                  </a:lnTo>
                  <a:lnTo>
                    <a:pt x="0" y="368"/>
                  </a:lnTo>
                  <a:lnTo>
                    <a:pt x="0" y="369"/>
                  </a:lnTo>
                  <a:cubicBezTo>
                    <a:pt x="0" y="369"/>
                    <a:pt x="0" y="369"/>
                    <a:pt x="0" y="369"/>
                  </a:cubicBezTo>
                  <a:cubicBezTo>
                    <a:pt x="1" y="424"/>
                    <a:pt x="84" y="467"/>
                    <a:pt x="189" y="467"/>
                  </a:cubicBezTo>
                  <a:cubicBezTo>
                    <a:pt x="203" y="467"/>
                    <a:pt x="217" y="466"/>
                    <a:pt x="230" y="464"/>
                  </a:cubicBezTo>
                  <a:cubicBezTo>
                    <a:pt x="236" y="474"/>
                    <a:pt x="248" y="480"/>
                    <a:pt x="260" y="476"/>
                  </a:cubicBezTo>
                  <a:cubicBezTo>
                    <a:pt x="274" y="472"/>
                    <a:pt x="281" y="457"/>
                    <a:pt x="277" y="444"/>
                  </a:cubicBezTo>
                  <a:cubicBezTo>
                    <a:pt x="273" y="430"/>
                    <a:pt x="258" y="423"/>
                    <a:pt x="245" y="427"/>
                  </a:cubicBezTo>
                  <a:cubicBezTo>
                    <a:pt x="236" y="430"/>
                    <a:pt x="230" y="436"/>
                    <a:pt x="228" y="445"/>
                  </a:cubicBezTo>
                  <a:cubicBezTo>
                    <a:pt x="215" y="446"/>
                    <a:pt x="202" y="447"/>
                    <a:pt x="189" y="447"/>
                  </a:cubicBezTo>
                  <a:cubicBezTo>
                    <a:pt x="97" y="447"/>
                    <a:pt x="20" y="411"/>
                    <a:pt x="20" y="368"/>
                  </a:cubicBezTo>
                  <a:lnTo>
                    <a:pt x="20" y="325"/>
                  </a:lnTo>
                  <a:cubicBezTo>
                    <a:pt x="50" y="357"/>
                    <a:pt x="114" y="379"/>
                    <a:pt x="189" y="379"/>
                  </a:cubicBezTo>
                  <a:cubicBezTo>
                    <a:pt x="264" y="379"/>
                    <a:pt x="328" y="357"/>
                    <a:pt x="359" y="324"/>
                  </a:cubicBezTo>
                  <a:lnTo>
                    <a:pt x="359" y="368"/>
                  </a:lnTo>
                  <a:cubicBezTo>
                    <a:pt x="359" y="383"/>
                    <a:pt x="349" y="395"/>
                    <a:pt x="339" y="404"/>
                  </a:cubicBezTo>
                  <a:cubicBezTo>
                    <a:pt x="333" y="402"/>
                    <a:pt x="327" y="401"/>
                    <a:pt x="320" y="403"/>
                  </a:cubicBezTo>
                  <a:cubicBezTo>
                    <a:pt x="307" y="407"/>
                    <a:pt x="299" y="422"/>
                    <a:pt x="304" y="435"/>
                  </a:cubicBezTo>
                  <a:cubicBezTo>
                    <a:pt x="308" y="449"/>
                    <a:pt x="322" y="456"/>
                    <a:pt x="336" y="452"/>
                  </a:cubicBezTo>
                  <a:cubicBezTo>
                    <a:pt x="349" y="448"/>
                    <a:pt x="357" y="434"/>
                    <a:pt x="353" y="420"/>
                  </a:cubicBezTo>
                  <a:cubicBezTo>
                    <a:pt x="352" y="420"/>
                    <a:pt x="352" y="419"/>
                    <a:pt x="352" y="419"/>
                  </a:cubicBezTo>
                  <a:cubicBezTo>
                    <a:pt x="369" y="404"/>
                    <a:pt x="378" y="387"/>
                    <a:pt x="378" y="369"/>
                  </a:cubicBezTo>
                  <a:lnTo>
                    <a:pt x="378" y="303"/>
                  </a:lnTo>
                  <a:lnTo>
                    <a:pt x="378" y="303"/>
                  </a:lnTo>
                  <a:cubicBezTo>
                    <a:pt x="378" y="302"/>
                    <a:pt x="378" y="302"/>
                    <a:pt x="378" y="302"/>
                  </a:cubicBezTo>
                  <a:lnTo>
                    <a:pt x="378" y="280"/>
                  </a:lnTo>
                  <a:lnTo>
                    <a:pt x="378" y="236"/>
                  </a:lnTo>
                  <a:lnTo>
                    <a:pt x="378" y="104"/>
                  </a:lnTo>
                  <a:lnTo>
                    <a:pt x="378" y="104"/>
                  </a:lnTo>
                  <a:cubicBezTo>
                    <a:pt x="378" y="102"/>
                    <a:pt x="378" y="101"/>
                    <a:pt x="378" y="99"/>
                  </a:cubicBezTo>
                  <a:cubicBezTo>
                    <a:pt x="378" y="44"/>
                    <a:pt x="295" y="0"/>
                    <a:pt x="189" y="0"/>
                  </a:cubicBezTo>
                  <a:close/>
                </a:path>
              </a:pathLst>
            </a:custGeom>
            <a:grpFill/>
            <a:ln w="0">
              <a:noFill/>
              <a:prstDash val="solid"/>
              <a:round/>
              <a:headEnd/>
              <a:tailEnd/>
            </a:ln>
          </p:spPr>
          <p:txBody>
            <a:bodyPr/>
            <a:lstStyle/>
            <a:p>
              <a:pPr defTabSz="543689">
                <a:defRPr/>
              </a:pPr>
              <a:endParaRPr lang="zh-CN" altLang="en-US" sz="3201"/>
            </a:p>
          </p:txBody>
        </p:sp>
        <p:sp>
          <p:nvSpPr>
            <p:cNvPr id="207" name="Freeform 220"/>
            <p:cNvSpPr>
              <a:spLocks/>
            </p:cNvSpPr>
            <p:nvPr/>
          </p:nvSpPr>
          <p:spPr bwMode="auto">
            <a:xfrm>
              <a:off x="8435975" y="2403475"/>
              <a:ext cx="26988" cy="25400"/>
            </a:xfrm>
            <a:custGeom>
              <a:avLst/>
              <a:gdLst>
                <a:gd name="T0" fmla="*/ 3 w 29"/>
                <a:gd name="T1" fmla="*/ 7 h 26"/>
                <a:gd name="T2" fmla="*/ 3 w 29"/>
                <a:gd name="T3" fmla="*/ 7 h 26"/>
                <a:gd name="T4" fmla="*/ 9 w 29"/>
                <a:gd name="T5" fmla="*/ 23 h 26"/>
                <a:gd name="T6" fmla="*/ 26 w 29"/>
                <a:gd name="T7" fmla="*/ 19 h 26"/>
                <a:gd name="T8" fmla="*/ 19 w 29"/>
                <a:gd name="T9" fmla="*/ 4 h 26"/>
                <a:gd name="T10" fmla="*/ 3 w 29"/>
                <a:gd name="T11" fmla="*/ 7 h 26"/>
              </a:gdLst>
              <a:ahLst/>
              <a:cxnLst>
                <a:cxn ang="0">
                  <a:pos x="T0" y="T1"/>
                </a:cxn>
                <a:cxn ang="0">
                  <a:pos x="T2" y="T3"/>
                </a:cxn>
                <a:cxn ang="0">
                  <a:pos x="T4" y="T5"/>
                </a:cxn>
                <a:cxn ang="0">
                  <a:pos x="T6" y="T7"/>
                </a:cxn>
                <a:cxn ang="0">
                  <a:pos x="T8" y="T9"/>
                </a:cxn>
                <a:cxn ang="0">
                  <a:pos x="T10" y="T11"/>
                </a:cxn>
              </a:cxnLst>
              <a:rect l="0" t="0" r="r" b="b"/>
              <a:pathLst>
                <a:path w="29" h="26">
                  <a:moveTo>
                    <a:pt x="3" y="7"/>
                  </a:moveTo>
                  <a:lnTo>
                    <a:pt x="3" y="7"/>
                  </a:lnTo>
                  <a:cubicBezTo>
                    <a:pt x="0" y="12"/>
                    <a:pt x="3" y="19"/>
                    <a:pt x="9" y="23"/>
                  </a:cubicBezTo>
                  <a:cubicBezTo>
                    <a:pt x="16" y="26"/>
                    <a:pt x="23" y="24"/>
                    <a:pt x="26" y="19"/>
                  </a:cubicBezTo>
                  <a:cubicBezTo>
                    <a:pt x="29" y="14"/>
                    <a:pt x="26" y="7"/>
                    <a:pt x="19" y="4"/>
                  </a:cubicBezTo>
                  <a:cubicBezTo>
                    <a:pt x="13" y="0"/>
                    <a:pt x="5" y="2"/>
                    <a:pt x="3" y="7"/>
                  </a:cubicBezTo>
                  <a:close/>
                </a:path>
              </a:pathLst>
            </a:custGeom>
            <a:grpFill/>
            <a:ln w="0">
              <a:noFill/>
              <a:prstDash val="solid"/>
              <a:round/>
              <a:headEnd/>
              <a:tailEnd/>
            </a:ln>
          </p:spPr>
          <p:txBody>
            <a:bodyPr/>
            <a:lstStyle/>
            <a:p>
              <a:pPr defTabSz="543689">
                <a:defRPr/>
              </a:pPr>
              <a:endParaRPr lang="zh-CN" altLang="en-US" sz="3201"/>
            </a:p>
          </p:txBody>
        </p:sp>
        <p:sp>
          <p:nvSpPr>
            <p:cNvPr id="208" name="Freeform 221"/>
            <p:cNvSpPr>
              <a:spLocks/>
            </p:cNvSpPr>
            <p:nvPr/>
          </p:nvSpPr>
          <p:spPr bwMode="auto">
            <a:xfrm>
              <a:off x="8435975" y="2319338"/>
              <a:ext cx="26988" cy="25400"/>
            </a:xfrm>
            <a:custGeom>
              <a:avLst/>
              <a:gdLst>
                <a:gd name="T0" fmla="*/ 19 w 29"/>
                <a:gd name="T1" fmla="*/ 3 h 26"/>
                <a:gd name="T2" fmla="*/ 19 w 29"/>
                <a:gd name="T3" fmla="*/ 3 h 26"/>
                <a:gd name="T4" fmla="*/ 3 w 29"/>
                <a:gd name="T5" fmla="*/ 7 h 26"/>
                <a:gd name="T6" fmla="*/ 9 w 29"/>
                <a:gd name="T7" fmla="*/ 22 h 26"/>
                <a:gd name="T8" fmla="*/ 26 w 29"/>
                <a:gd name="T9" fmla="*/ 19 h 26"/>
                <a:gd name="T10" fmla="*/ 19 w 29"/>
                <a:gd name="T11" fmla="*/ 3 h 26"/>
              </a:gdLst>
              <a:ahLst/>
              <a:cxnLst>
                <a:cxn ang="0">
                  <a:pos x="T0" y="T1"/>
                </a:cxn>
                <a:cxn ang="0">
                  <a:pos x="T2" y="T3"/>
                </a:cxn>
                <a:cxn ang="0">
                  <a:pos x="T4" y="T5"/>
                </a:cxn>
                <a:cxn ang="0">
                  <a:pos x="T6" y="T7"/>
                </a:cxn>
                <a:cxn ang="0">
                  <a:pos x="T8" y="T9"/>
                </a:cxn>
                <a:cxn ang="0">
                  <a:pos x="T10" y="T11"/>
                </a:cxn>
              </a:cxnLst>
              <a:rect l="0" t="0" r="r" b="b"/>
              <a:pathLst>
                <a:path w="29" h="26">
                  <a:moveTo>
                    <a:pt x="19" y="3"/>
                  </a:moveTo>
                  <a:lnTo>
                    <a:pt x="19" y="3"/>
                  </a:lnTo>
                  <a:cubicBezTo>
                    <a:pt x="13" y="0"/>
                    <a:pt x="5" y="2"/>
                    <a:pt x="3" y="7"/>
                  </a:cubicBezTo>
                  <a:cubicBezTo>
                    <a:pt x="0" y="12"/>
                    <a:pt x="3" y="19"/>
                    <a:pt x="9" y="22"/>
                  </a:cubicBezTo>
                  <a:cubicBezTo>
                    <a:pt x="16" y="26"/>
                    <a:pt x="23" y="24"/>
                    <a:pt x="26" y="19"/>
                  </a:cubicBezTo>
                  <a:cubicBezTo>
                    <a:pt x="29" y="13"/>
                    <a:pt x="26" y="7"/>
                    <a:pt x="19" y="3"/>
                  </a:cubicBezTo>
                  <a:close/>
                </a:path>
              </a:pathLst>
            </a:custGeom>
            <a:grpFill/>
            <a:ln w="0">
              <a:noFill/>
              <a:prstDash val="solid"/>
              <a:round/>
              <a:headEnd/>
              <a:tailEnd/>
            </a:ln>
          </p:spPr>
          <p:txBody>
            <a:bodyPr/>
            <a:lstStyle/>
            <a:p>
              <a:pPr defTabSz="543689">
                <a:defRPr/>
              </a:pPr>
              <a:endParaRPr lang="zh-CN" altLang="en-US" sz="3201"/>
            </a:p>
          </p:txBody>
        </p:sp>
        <p:sp>
          <p:nvSpPr>
            <p:cNvPr id="209" name="Freeform 222"/>
            <p:cNvSpPr>
              <a:spLocks/>
            </p:cNvSpPr>
            <p:nvPr/>
          </p:nvSpPr>
          <p:spPr bwMode="auto">
            <a:xfrm>
              <a:off x="8435975" y="2235200"/>
              <a:ext cx="26988" cy="23813"/>
            </a:xfrm>
            <a:custGeom>
              <a:avLst/>
              <a:gdLst>
                <a:gd name="T0" fmla="*/ 19 w 29"/>
                <a:gd name="T1" fmla="*/ 3 h 25"/>
                <a:gd name="T2" fmla="*/ 19 w 29"/>
                <a:gd name="T3" fmla="*/ 3 h 25"/>
                <a:gd name="T4" fmla="*/ 3 w 29"/>
                <a:gd name="T5" fmla="*/ 6 h 25"/>
                <a:gd name="T6" fmla="*/ 9 w 29"/>
                <a:gd name="T7" fmla="*/ 22 h 25"/>
                <a:gd name="T8" fmla="*/ 26 w 29"/>
                <a:gd name="T9" fmla="*/ 18 h 25"/>
                <a:gd name="T10" fmla="*/ 19 w 29"/>
                <a:gd name="T11" fmla="*/ 3 h 25"/>
              </a:gdLst>
              <a:ahLst/>
              <a:cxnLst>
                <a:cxn ang="0">
                  <a:pos x="T0" y="T1"/>
                </a:cxn>
                <a:cxn ang="0">
                  <a:pos x="T2" y="T3"/>
                </a:cxn>
                <a:cxn ang="0">
                  <a:pos x="T4" y="T5"/>
                </a:cxn>
                <a:cxn ang="0">
                  <a:pos x="T6" y="T7"/>
                </a:cxn>
                <a:cxn ang="0">
                  <a:pos x="T8" y="T9"/>
                </a:cxn>
                <a:cxn ang="0">
                  <a:pos x="T10" y="T11"/>
                </a:cxn>
              </a:cxnLst>
              <a:rect l="0" t="0" r="r" b="b"/>
              <a:pathLst>
                <a:path w="29" h="25">
                  <a:moveTo>
                    <a:pt x="19" y="3"/>
                  </a:moveTo>
                  <a:lnTo>
                    <a:pt x="19" y="3"/>
                  </a:lnTo>
                  <a:cubicBezTo>
                    <a:pt x="13" y="0"/>
                    <a:pt x="5" y="1"/>
                    <a:pt x="3" y="6"/>
                  </a:cubicBezTo>
                  <a:cubicBezTo>
                    <a:pt x="0" y="12"/>
                    <a:pt x="3" y="19"/>
                    <a:pt x="9" y="22"/>
                  </a:cubicBezTo>
                  <a:cubicBezTo>
                    <a:pt x="16" y="25"/>
                    <a:pt x="23" y="24"/>
                    <a:pt x="26" y="18"/>
                  </a:cubicBezTo>
                  <a:cubicBezTo>
                    <a:pt x="29" y="13"/>
                    <a:pt x="26" y="6"/>
                    <a:pt x="19" y="3"/>
                  </a:cubicBezTo>
                  <a:close/>
                </a:path>
              </a:pathLst>
            </a:custGeom>
            <a:grpFill/>
            <a:ln w="0">
              <a:noFill/>
              <a:prstDash val="solid"/>
              <a:round/>
              <a:headEnd/>
              <a:tailEnd/>
            </a:ln>
          </p:spPr>
          <p:txBody>
            <a:bodyPr/>
            <a:lstStyle/>
            <a:p>
              <a:pPr defTabSz="543689">
                <a:defRPr/>
              </a:pPr>
              <a:endParaRPr lang="zh-CN" altLang="en-US" sz="3201"/>
            </a:p>
          </p:txBody>
        </p:sp>
      </p:grpSp>
      <p:grpSp>
        <p:nvGrpSpPr>
          <p:cNvPr id="210" name="组合 16582"/>
          <p:cNvGrpSpPr/>
          <p:nvPr/>
        </p:nvGrpSpPr>
        <p:grpSpPr>
          <a:xfrm>
            <a:off x="4075033" y="5408319"/>
            <a:ext cx="564074" cy="467294"/>
            <a:chOff x="8407400" y="2055813"/>
            <a:chExt cx="360363" cy="458788"/>
          </a:xfrm>
          <a:solidFill>
            <a:srgbClr val="3C3C3B"/>
          </a:solidFill>
        </p:grpSpPr>
        <p:sp>
          <p:nvSpPr>
            <p:cNvPr id="211" name="Freeform 219"/>
            <p:cNvSpPr>
              <a:spLocks noEditPoints="1"/>
            </p:cNvSpPr>
            <p:nvPr/>
          </p:nvSpPr>
          <p:spPr bwMode="auto">
            <a:xfrm>
              <a:off x="8407400" y="2055813"/>
              <a:ext cx="360363" cy="458788"/>
            </a:xfrm>
            <a:custGeom>
              <a:avLst/>
              <a:gdLst>
                <a:gd name="T0" fmla="*/ 359 w 378"/>
                <a:gd name="T1" fmla="*/ 192 h 480"/>
                <a:gd name="T2" fmla="*/ 359 w 378"/>
                <a:gd name="T3" fmla="*/ 192 h 480"/>
                <a:gd name="T4" fmla="*/ 189 w 378"/>
                <a:gd name="T5" fmla="*/ 271 h 480"/>
                <a:gd name="T6" fmla="*/ 20 w 378"/>
                <a:gd name="T7" fmla="*/ 192 h 480"/>
                <a:gd name="T8" fmla="*/ 20 w 378"/>
                <a:gd name="T9" fmla="*/ 143 h 480"/>
                <a:gd name="T10" fmla="*/ 189 w 378"/>
                <a:gd name="T11" fmla="*/ 197 h 480"/>
                <a:gd name="T12" fmla="*/ 359 w 378"/>
                <a:gd name="T13" fmla="*/ 143 h 480"/>
                <a:gd name="T14" fmla="*/ 359 w 378"/>
                <a:gd name="T15" fmla="*/ 192 h 480"/>
                <a:gd name="T16" fmla="*/ 189 w 378"/>
                <a:gd name="T17" fmla="*/ 359 h 480"/>
                <a:gd name="T18" fmla="*/ 189 w 378"/>
                <a:gd name="T19" fmla="*/ 359 h 480"/>
                <a:gd name="T20" fmla="*/ 20 w 378"/>
                <a:gd name="T21" fmla="*/ 280 h 480"/>
                <a:gd name="T22" fmla="*/ 20 w 378"/>
                <a:gd name="T23" fmla="*/ 236 h 480"/>
                <a:gd name="T24" fmla="*/ 189 w 378"/>
                <a:gd name="T25" fmla="*/ 291 h 480"/>
                <a:gd name="T26" fmla="*/ 359 w 378"/>
                <a:gd name="T27" fmla="*/ 236 h 480"/>
                <a:gd name="T28" fmla="*/ 359 w 378"/>
                <a:gd name="T29" fmla="*/ 280 h 480"/>
                <a:gd name="T30" fmla="*/ 189 w 378"/>
                <a:gd name="T31" fmla="*/ 359 h 480"/>
                <a:gd name="T32" fmla="*/ 189 w 378"/>
                <a:gd name="T33" fmla="*/ 20 h 480"/>
                <a:gd name="T34" fmla="*/ 189 w 378"/>
                <a:gd name="T35" fmla="*/ 20 h 480"/>
                <a:gd name="T36" fmla="*/ 359 w 378"/>
                <a:gd name="T37" fmla="*/ 99 h 480"/>
                <a:gd name="T38" fmla="*/ 189 w 378"/>
                <a:gd name="T39" fmla="*/ 178 h 480"/>
                <a:gd name="T40" fmla="*/ 20 w 378"/>
                <a:gd name="T41" fmla="*/ 99 h 480"/>
                <a:gd name="T42" fmla="*/ 189 w 378"/>
                <a:gd name="T43" fmla="*/ 20 h 480"/>
                <a:gd name="T44" fmla="*/ 189 w 378"/>
                <a:gd name="T45" fmla="*/ 0 h 480"/>
                <a:gd name="T46" fmla="*/ 189 w 378"/>
                <a:gd name="T47" fmla="*/ 0 h 480"/>
                <a:gd name="T48" fmla="*/ 0 w 378"/>
                <a:gd name="T49" fmla="*/ 99 h 480"/>
                <a:gd name="T50" fmla="*/ 0 w 378"/>
                <a:gd name="T51" fmla="*/ 102 h 480"/>
                <a:gd name="T52" fmla="*/ 0 w 378"/>
                <a:gd name="T53" fmla="*/ 104 h 480"/>
                <a:gd name="T54" fmla="*/ 0 w 378"/>
                <a:gd name="T55" fmla="*/ 236 h 480"/>
                <a:gd name="T56" fmla="*/ 0 w 378"/>
                <a:gd name="T57" fmla="*/ 368 h 480"/>
                <a:gd name="T58" fmla="*/ 0 w 378"/>
                <a:gd name="T59" fmla="*/ 369 h 480"/>
                <a:gd name="T60" fmla="*/ 0 w 378"/>
                <a:gd name="T61" fmla="*/ 369 h 480"/>
                <a:gd name="T62" fmla="*/ 189 w 378"/>
                <a:gd name="T63" fmla="*/ 467 h 480"/>
                <a:gd name="T64" fmla="*/ 230 w 378"/>
                <a:gd name="T65" fmla="*/ 464 h 480"/>
                <a:gd name="T66" fmla="*/ 260 w 378"/>
                <a:gd name="T67" fmla="*/ 476 h 480"/>
                <a:gd name="T68" fmla="*/ 277 w 378"/>
                <a:gd name="T69" fmla="*/ 444 h 480"/>
                <a:gd name="T70" fmla="*/ 245 w 378"/>
                <a:gd name="T71" fmla="*/ 427 h 480"/>
                <a:gd name="T72" fmla="*/ 228 w 378"/>
                <a:gd name="T73" fmla="*/ 445 h 480"/>
                <a:gd name="T74" fmla="*/ 189 w 378"/>
                <a:gd name="T75" fmla="*/ 447 h 480"/>
                <a:gd name="T76" fmla="*/ 20 w 378"/>
                <a:gd name="T77" fmla="*/ 368 h 480"/>
                <a:gd name="T78" fmla="*/ 20 w 378"/>
                <a:gd name="T79" fmla="*/ 325 h 480"/>
                <a:gd name="T80" fmla="*/ 189 w 378"/>
                <a:gd name="T81" fmla="*/ 379 h 480"/>
                <a:gd name="T82" fmla="*/ 359 w 378"/>
                <a:gd name="T83" fmla="*/ 324 h 480"/>
                <a:gd name="T84" fmla="*/ 359 w 378"/>
                <a:gd name="T85" fmla="*/ 368 h 480"/>
                <a:gd name="T86" fmla="*/ 339 w 378"/>
                <a:gd name="T87" fmla="*/ 404 h 480"/>
                <a:gd name="T88" fmla="*/ 320 w 378"/>
                <a:gd name="T89" fmla="*/ 403 h 480"/>
                <a:gd name="T90" fmla="*/ 304 w 378"/>
                <a:gd name="T91" fmla="*/ 435 h 480"/>
                <a:gd name="T92" fmla="*/ 336 w 378"/>
                <a:gd name="T93" fmla="*/ 452 h 480"/>
                <a:gd name="T94" fmla="*/ 353 w 378"/>
                <a:gd name="T95" fmla="*/ 420 h 480"/>
                <a:gd name="T96" fmla="*/ 352 w 378"/>
                <a:gd name="T97" fmla="*/ 419 h 480"/>
                <a:gd name="T98" fmla="*/ 378 w 378"/>
                <a:gd name="T99" fmla="*/ 369 h 480"/>
                <a:gd name="T100" fmla="*/ 378 w 378"/>
                <a:gd name="T101" fmla="*/ 303 h 480"/>
                <a:gd name="T102" fmla="*/ 378 w 378"/>
                <a:gd name="T103" fmla="*/ 303 h 480"/>
                <a:gd name="T104" fmla="*/ 378 w 378"/>
                <a:gd name="T105" fmla="*/ 302 h 480"/>
                <a:gd name="T106" fmla="*/ 378 w 378"/>
                <a:gd name="T107" fmla="*/ 280 h 480"/>
                <a:gd name="T108" fmla="*/ 378 w 378"/>
                <a:gd name="T109" fmla="*/ 236 h 480"/>
                <a:gd name="T110" fmla="*/ 378 w 378"/>
                <a:gd name="T111" fmla="*/ 104 h 480"/>
                <a:gd name="T112" fmla="*/ 378 w 378"/>
                <a:gd name="T113" fmla="*/ 104 h 480"/>
                <a:gd name="T114" fmla="*/ 378 w 378"/>
                <a:gd name="T115" fmla="*/ 99 h 480"/>
                <a:gd name="T116" fmla="*/ 189 w 378"/>
                <a:gd name="T117" fmla="*/ 0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78" h="480">
                  <a:moveTo>
                    <a:pt x="359" y="192"/>
                  </a:moveTo>
                  <a:lnTo>
                    <a:pt x="359" y="192"/>
                  </a:lnTo>
                  <a:cubicBezTo>
                    <a:pt x="359" y="235"/>
                    <a:pt x="281" y="271"/>
                    <a:pt x="189" y="271"/>
                  </a:cubicBezTo>
                  <a:cubicBezTo>
                    <a:pt x="97" y="271"/>
                    <a:pt x="20" y="235"/>
                    <a:pt x="20" y="192"/>
                  </a:cubicBezTo>
                  <a:lnTo>
                    <a:pt x="20" y="143"/>
                  </a:lnTo>
                  <a:cubicBezTo>
                    <a:pt x="50" y="176"/>
                    <a:pt x="114" y="197"/>
                    <a:pt x="189" y="197"/>
                  </a:cubicBezTo>
                  <a:cubicBezTo>
                    <a:pt x="264" y="197"/>
                    <a:pt x="328" y="176"/>
                    <a:pt x="359" y="143"/>
                  </a:cubicBezTo>
                  <a:lnTo>
                    <a:pt x="359" y="192"/>
                  </a:lnTo>
                  <a:close/>
                  <a:moveTo>
                    <a:pt x="189" y="359"/>
                  </a:moveTo>
                  <a:lnTo>
                    <a:pt x="189" y="359"/>
                  </a:lnTo>
                  <a:cubicBezTo>
                    <a:pt x="97" y="359"/>
                    <a:pt x="20" y="323"/>
                    <a:pt x="20" y="280"/>
                  </a:cubicBezTo>
                  <a:lnTo>
                    <a:pt x="20" y="236"/>
                  </a:lnTo>
                  <a:cubicBezTo>
                    <a:pt x="50" y="269"/>
                    <a:pt x="114" y="291"/>
                    <a:pt x="189" y="291"/>
                  </a:cubicBezTo>
                  <a:cubicBezTo>
                    <a:pt x="264" y="291"/>
                    <a:pt x="328" y="269"/>
                    <a:pt x="359" y="236"/>
                  </a:cubicBezTo>
                  <a:lnTo>
                    <a:pt x="359" y="280"/>
                  </a:lnTo>
                  <a:cubicBezTo>
                    <a:pt x="359" y="323"/>
                    <a:pt x="281" y="359"/>
                    <a:pt x="189" y="359"/>
                  </a:cubicBezTo>
                  <a:close/>
                  <a:moveTo>
                    <a:pt x="189" y="20"/>
                  </a:moveTo>
                  <a:lnTo>
                    <a:pt x="189" y="20"/>
                  </a:lnTo>
                  <a:cubicBezTo>
                    <a:pt x="281" y="20"/>
                    <a:pt x="359" y="56"/>
                    <a:pt x="359" y="99"/>
                  </a:cubicBezTo>
                  <a:cubicBezTo>
                    <a:pt x="359" y="142"/>
                    <a:pt x="281" y="178"/>
                    <a:pt x="189" y="178"/>
                  </a:cubicBezTo>
                  <a:cubicBezTo>
                    <a:pt x="97" y="178"/>
                    <a:pt x="20" y="142"/>
                    <a:pt x="20" y="99"/>
                  </a:cubicBezTo>
                  <a:cubicBezTo>
                    <a:pt x="20" y="56"/>
                    <a:pt x="97" y="20"/>
                    <a:pt x="189" y="20"/>
                  </a:cubicBezTo>
                  <a:close/>
                  <a:moveTo>
                    <a:pt x="189" y="0"/>
                  </a:moveTo>
                  <a:lnTo>
                    <a:pt x="189" y="0"/>
                  </a:lnTo>
                  <a:cubicBezTo>
                    <a:pt x="83" y="0"/>
                    <a:pt x="0" y="44"/>
                    <a:pt x="0" y="99"/>
                  </a:cubicBezTo>
                  <a:cubicBezTo>
                    <a:pt x="0" y="100"/>
                    <a:pt x="0" y="101"/>
                    <a:pt x="0" y="102"/>
                  </a:cubicBezTo>
                  <a:cubicBezTo>
                    <a:pt x="0" y="103"/>
                    <a:pt x="0" y="103"/>
                    <a:pt x="0" y="104"/>
                  </a:cubicBezTo>
                  <a:lnTo>
                    <a:pt x="0" y="236"/>
                  </a:lnTo>
                  <a:lnTo>
                    <a:pt x="0" y="368"/>
                  </a:lnTo>
                  <a:lnTo>
                    <a:pt x="0" y="369"/>
                  </a:lnTo>
                  <a:cubicBezTo>
                    <a:pt x="0" y="369"/>
                    <a:pt x="0" y="369"/>
                    <a:pt x="0" y="369"/>
                  </a:cubicBezTo>
                  <a:cubicBezTo>
                    <a:pt x="1" y="424"/>
                    <a:pt x="84" y="467"/>
                    <a:pt x="189" y="467"/>
                  </a:cubicBezTo>
                  <a:cubicBezTo>
                    <a:pt x="203" y="467"/>
                    <a:pt x="217" y="466"/>
                    <a:pt x="230" y="464"/>
                  </a:cubicBezTo>
                  <a:cubicBezTo>
                    <a:pt x="236" y="474"/>
                    <a:pt x="248" y="480"/>
                    <a:pt x="260" y="476"/>
                  </a:cubicBezTo>
                  <a:cubicBezTo>
                    <a:pt x="274" y="472"/>
                    <a:pt x="281" y="457"/>
                    <a:pt x="277" y="444"/>
                  </a:cubicBezTo>
                  <a:cubicBezTo>
                    <a:pt x="273" y="430"/>
                    <a:pt x="258" y="423"/>
                    <a:pt x="245" y="427"/>
                  </a:cubicBezTo>
                  <a:cubicBezTo>
                    <a:pt x="236" y="430"/>
                    <a:pt x="230" y="436"/>
                    <a:pt x="228" y="445"/>
                  </a:cubicBezTo>
                  <a:cubicBezTo>
                    <a:pt x="215" y="446"/>
                    <a:pt x="202" y="447"/>
                    <a:pt x="189" y="447"/>
                  </a:cubicBezTo>
                  <a:cubicBezTo>
                    <a:pt x="97" y="447"/>
                    <a:pt x="20" y="411"/>
                    <a:pt x="20" y="368"/>
                  </a:cubicBezTo>
                  <a:lnTo>
                    <a:pt x="20" y="325"/>
                  </a:lnTo>
                  <a:cubicBezTo>
                    <a:pt x="50" y="357"/>
                    <a:pt x="114" y="379"/>
                    <a:pt x="189" y="379"/>
                  </a:cubicBezTo>
                  <a:cubicBezTo>
                    <a:pt x="264" y="379"/>
                    <a:pt x="328" y="357"/>
                    <a:pt x="359" y="324"/>
                  </a:cubicBezTo>
                  <a:lnTo>
                    <a:pt x="359" y="368"/>
                  </a:lnTo>
                  <a:cubicBezTo>
                    <a:pt x="359" y="383"/>
                    <a:pt x="349" y="395"/>
                    <a:pt x="339" y="404"/>
                  </a:cubicBezTo>
                  <a:cubicBezTo>
                    <a:pt x="333" y="402"/>
                    <a:pt x="327" y="401"/>
                    <a:pt x="320" y="403"/>
                  </a:cubicBezTo>
                  <a:cubicBezTo>
                    <a:pt x="307" y="407"/>
                    <a:pt x="299" y="422"/>
                    <a:pt x="304" y="435"/>
                  </a:cubicBezTo>
                  <a:cubicBezTo>
                    <a:pt x="308" y="449"/>
                    <a:pt x="322" y="456"/>
                    <a:pt x="336" y="452"/>
                  </a:cubicBezTo>
                  <a:cubicBezTo>
                    <a:pt x="349" y="448"/>
                    <a:pt x="357" y="434"/>
                    <a:pt x="353" y="420"/>
                  </a:cubicBezTo>
                  <a:cubicBezTo>
                    <a:pt x="352" y="420"/>
                    <a:pt x="352" y="419"/>
                    <a:pt x="352" y="419"/>
                  </a:cubicBezTo>
                  <a:cubicBezTo>
                    <a:pt x="369" y="404"/>
                    <a:pt x="378" y="387"/>
                    <a:pt x="378" y="369"/>
                  </a:cubicBezTo>
                  <a:lnTo>
                    <a:pt x="378" y="303"/>
                  </a:lnTo>
                  <a:lnTo>
                    <a:pt x="378" y="303"/>
                  </a:lnTo>
                  <a:cubicBezTo>
                    <a:pt x="378" y="302"/>
                    <a:pt x="378" y="302"/>
                    <a:pt x="378" y="302"/>
                  </a:cubicBezTo>
                  <a:lnTo>
                    <a:pt x="378" y="280"/>
                  </a:lnTo>
                  <a:lnTo>
                    <a:pt x="378" y="236"/>
                  </a:lnTo>
                  <a:lnTo>
                    <a:pt x="378" y="104"/>
                  </a:lnTo>
                  <a:lnTo>
                    <a:pt x="378" y="104"/>
                  </a:lnTo>
                  <a:cubicBezTo>
                    <a:pt x="378" y="102"/>
                    <a:pt x="378" y="101"/>
                    <a:pt x="378" y="99"/>
                  </a:cubicBezTo>
                  <a:cubicBezTo>
                    <a:pt x="378" y="44"/>
                    <a:pt x="295" y="0"/>
                    <a:pt x="189" y="0"/>
                  </a:cubicBezTo>
                  <a:close/>
                </a:path>
              </a:pathLst>
            </a:custGeom>
            <a:grpFill/>
            <a:ln w="0">
              <a:noFill/>
              <a:prstDash val="solid"/>
              <a:round/>
              <a:headEnd/>
              <a:tailEnd/>
            </a:ln>
          </p:spPr>
          <p:txBody>
            <a:bodyPr/>
            <a:lstStyle/>
            <a:p>
              <a:pPr defTabSz="543689">
                <a:defRPr/>
              </a:pPr>
              <a:endParaRPr lang="zh-CN" altLang="en-US" sz="3201"/>
            </a:p>
          </p:txBody>
        </p:sp>
        <p:sp>
          <p:nvSpPr>
            <p:cNvPr id="212" name="Freeform 220"/>
            <p:cNvSpPr>
              <a:spLocks/>
            </p:cNvSpPr>
            <p:nvPr/>
          </p:nvSpPr>
          <p:spPr bwMode="auto">
            <a:xfrm>
              <a:off x="8435975" y="2403475"/>
              <a:ext cx="26988" cy="25400"/>
            </a:xfrm>
            <a:custGeom>
              <a:avLst/>
              <a:gdLst>
                <a:gd name="T0" fmla="*/ 3 w 29"/>
                <a:gd name="T1" fmla="*/ 7 h 26"/>
                <a:gd name="T2" fmla="*/ 3 w 29"/>
                <a:gd name="T3" fmla="*/ 7 h 26"/>
                <a:gd name="T4" fmla="*/ 9 w 29"/>
                <a:gd name="T5" fmla="*/ 23 h 26"/>
                <a:gd name="T6" fmla="*/ 26 w 29"/>
                <a:gd name="T7" fmla="*/ 19 h 26"/>
                <a:gd name="T8" fmla="*/ 19 w 29"/>
                <a:gd name="T9" fmla="*/ 4 h 26"/>
                <a:gd name="T10" fmla="*/ 3 w 29"/>
                <a:gd name="T11" fmla="*/ 7 h 26"/>
              </a:gdLst>
              <a:ahLst/>
              <a:cxnLst>
                <a:cxn ang="0">
                  <a:pos x="T0" y="T1"/>
                </a:cxn>
                <a:cxn ang="0">
                  <a:pos x="T2" y="T3"/>
                </a:cxn>
                <a:cxn ang="0">
                  <a:pos x="T4" y="T5"/>
                </a:cxn>
                <a:cxn ang="0">
                  <a:pos x="T6" y="T7"/>
                </a:cxn>
                <a:cxn ang="0">
                  <a:pos x="T8" y="T9"/>
                </a:cxn>
                <a:cxn ang="0">
                  <a:pos x="T10" y="T11"/>
                </a:cxn>
              </a:cxnLst>
              <a:rect l="0" t="0" r="r" b="b"/>
              <a:pathLst>
                <a:path w="29" h="26">
                  <a:moveTo>
                    <a:pt x="3" y="7"/>
                  </a:moveTo>
                  <a:lnTo>
                    <a:pt x="3" y="7"/>
                  </a:lnTo>
                  <a:cubicBezTo>
                    <a:pt x="0" y="12"/>
                    <a:pt x="3" y="19"/>
                    <a:pt x="9" y="23"/>
                  </a:cubicBezTo>
                  <a:cubicBezTo>
                    <a:pt x="16" y="26"/>
                    <a:pt x="23" y="24"/>
                    <a:pt x="26" y="19"/>
                  </a:cubicBezTo>
                  <a:cubicBezTo>
                    <a:pt x="29" y="14"/>
                    <a:pt x="26" y="7"/>
                    <a:pt x="19" y="4"/>
                  </a:cubicBezTo>
                  <a:cubicBezTo>
                    <a:pt x="13" y="0"/>
                    <a:pt x="5" y="2"/>
                    <a:pt x="3" y="7"/>
                  </a:cubicBezTo>
                  <a:close/>
                </a:path>
              </a:pathLst>
            </a:custGeom>
            <a:grpFill/>
            <a:ln w="0">
              <a:noFill/>
              <a:prstDash val="solid"/>
              <a:round/>
              <a:headEnd/>
              <a:tailEnd/>
            </a:ln>
          </p:spPr>
          <p:txBody>
            <a:bodyPr/>
            <a:lstStyle/>
            <a:p>
              <a:pPr defTabSz="543689">
                <a:defRPr/>
              </a:pPr>
              <a:endParaRPr lang="zh-CN" altLang="en-US" sz="3201"/>
            </a:p>
          </p:txBody>
        </p:sp>
        <p:sp>
          <p:nvSpPr>
            <p:cNvPr id="213" name="Freeform 221"/>
            <p:cNvSpPr>
              <a:spLocks/>
            </p:cNvSpPr>
            <p:nvPr/>
          </p:nvSpPr>
          <p:spPr bwMode="auto">
            <a:xfrm>
              <a:off x="8435975" y="2319338"/>
              <a:ext cx="26988" cy="25400"/>
            </a:xfrm>
            <a:custGeom>
              <a:avLst/>
              <a:gdLst>
                <a:gd name="T0" fmla="*/ 19 w 29"/>
                <a:gd name="T1" fmla="*/ 3 h 26"/>
                <a:gd name="T2" fmla="*/ 19 w 29"/>
                <a:gd name="T3" fmla="*/ 3 h 26"/>
                <a:gd name="T4" fmla="*/ 3 w 29"/>
                <a:gd name="T5" fmla="*/ 7 h 26"/>
                <a:gd name="T6" fmla="*/ 9 w 29"/>
                <a:gd name="T7" fmla="*/ 22 h 26"/>
                <a:gd name="T8" fmla="*/ 26 w 29"/>
                <a:gd name="T9" fmla="*/ 19 h 26"/>
                <a:gd name="T10" fmla="*/ 19 w 29"/>
                <a:gd name="T11" fmla="*/ 3 h 26"/>
              </a:gdLst>
              <a:ahLst/>
              <a:cxnLst>
                <a:cxn ang="0">
                  <a:pos x="T0" y="T1"/>
                </a:cxn>
                <a:cxn ang="0">
                  <a:pos x="T2" y="T3"/>
                </a:cxn>
                <a:cxn ang="0">
                  <a:pos x="T4" y="T5"/>
                </a:cxn>
                <a:cxn ang="0">
                  <a:pos x="T6" y="T7"/>
                </a:cxn>
                <a:cxn ang="0">
                  <a:pos x="T8" y="T9"/>
                </a:cxn>
                <a:cxn ang="0">
                  <a:pos x="T10" y="T11"/>
                </a:cxn>
              </a:cxnLst>
              <a:rect l="0" t="0" r="r" b="b"/>
              <a:pathLst>
                <a:path w="29" h="26">
                  <a:moveTo>
                    <a:pt x="19" y="3"/>
                  </a:moveTo>
                  <a:lnTo>
                    <a:pt x="19" y="3"/>
                  </a:lnTo>
                  <a:cubicBezTo>
                    <a:pt x="13" y="0"/>
                    <a:pt x="5" y="2"/>
                    <a:pt x="3" y="7"/>
                  </a:cubicBezTo>
                  <a:cubicBezTo>
                    <a:pt x="0" y="12"/>
                    <a:pt x="3" y="19"/>
                    <a:pt x="9" y="22"/>
                  </a:cubicBezTo>
                  <a:cubicBezTo>
                    <a:pt x="16" y="26"/>
                    <a:pt x="23" y="24"/>
                    <a:pt x="26" y="19"/>
                  </a:cubicBezTo>
                  <a:cubicBezTo>
                    <a:pt x="29" y="13"/>
                    <a:pt x="26" y="7"/>
                    <a:pt x="19" y="3"/>
                  </a:cubicBezTo>
                  <a:close/>
                </a:path>
              </a:pathLst>
            </a:custGeom>
            <a:grpFill/>
            <a:ln w="0">
              <a:noFill/>
              <a:prstDash val="solid"/>
              <a:round/>
              <a:headEnd/>
              <a:tailEnd/>
            </a:ln>
          </p:spPr>
          <p:txBody>
            <a:bodyPr/>
            <a:lstStyle/>
            <a:p>
              <a:pPr defTabSz="543689">
                <a:defRPr/>
              </a:pPr>
              <a:endParaRPr lang="zh-CN" altLang="en-US" sz="3201"/>
            </a:p>
          </p:txBody>
        </p:sp>
        <p:sp>
          <p:nvSpPr>
            <p:cNvPr id="214" name="Freeform 222"/>
            <p:cNvSpPr>
              <a:spLocks/>
            </p:cNvSpPr>
            <p:nvPr/>
          </p:nvSpPr>
          <p:spPr bwMode="auto">
            <a:xfrm>
              <a:off x="8435975" y="2235200"/>
              <a:ext cx="26988" cy="23813"/>
            </a:xfrm>
            <a:custGeom>
              <a:avLst/>
              <a:gdLst>
                <a:gd name="T0" fmla="*/ 19 w 29"/>
                <a:gd name="T1" fmla="*/ 3 h 25"/>
                <a:gd name="T2" fmla="*/ 19 w 29"/>
                <a:gd name="T3" fmla="*/ 3 h 25"/>
                <a:gd name="T4" fmla="*/ 3 w 29"/>
                <a:gd name="T5" fmla="*/ 6 h 25"/>
                <a:gd name="T6" fmla="*/ 9 w 29"/>
                <a:gd name="T7" fmla="*/ 22 h 25"/>
                <a:gd name="T8" fmla="*/ 26 w 29"/>
                <a:gd name="T9" fmla="*/ 18 h 25"/>
                <a:gd name="T10" fmla="*/ 19 w 29"/>
                <a:gd name="T11" fmla="*/ 3 h 25"/>
              </a:gdLst>
              <a:ahLst/>
              <a:cxnLst>
                <a:cxn ang="0">
                  <a:pos x="T0" y="T1"/>
                </a:cxn>
                <a:cxn ang="0">
                  <a:pos x="T2" y="T3"/>
                </a:cxn>
                <a:cxn ang="0">
                  <a:pos x="T4" y="T5"/>
                </a:cxn>
                <a:cxn ang="0">
                  <a:pos x="T6" y="T7"/>
                </a:cxn>
                <a:cxn ang="0">
                  <a:pos x="T8" y="T9"/>
                </a:cxn>
                <a:cxn ang="0">
                  <a:pos x="T10" y="T11"/>
                </a:cxn>
              </a:cxnLst>
              <a:rect l="0" t="0" r="r" b="b"/>
              <a:pathLst>
                <a:path w="29" h="25">
                  <a:moveTo>
                    <a:pt x="19" y="3"/>
                  </a:moveTo>
                  <a:lnTo>
                    <a:pt x="19" y="3"/>
                  </a:lnTo>
                  <a:cubicBezTo>
                    <a:pt x="13" y="0"/>
                    <a:pt x="5" y="1"/>
                    <a:pt x="3" y="6"/>
                  </a:cubicBezTo>
                  <a:cubicBezTo>
                    <a:pt x="0" y="12"/>
                    <a:pt x="3" y="19"/>
                    <a:pt x="9" y="22"/>
                  </a:cubicBezTo>
                  <a:cubicBezTo>
                    <a:pt x="16" y="25"/>
                    <a:pt x="23" y="24"/>
                    <a:pt x="26" y="18"/>
                  </a:cubicBezTo>
                  <a:cubicBezTo>
                    <a:pt x="29" y="13"/>
                    <a:pt x="26" y="6"/>
                    <a:pt x="19" y="3"/>
                  </a:cubicBezTo>
                  <a:close/>
                </a:path>
              </a:pathLst>
            </a:custGeom>
            <a:grpFill/>
            <a:ln w="0">
              <a:noFill/>
              <a:prstDash val="solid"/>
              <a:round/>
              <a:headEnd/>
              <a:tailEnd/>
            </a:ln>
          </p:spPr>
          <p:txBody>
            <a:bodyPr/>
            <a:lstStyle/>
            <a:p>
              <a:pPr defTabSz="543689">
                <a:defRPr/>
              </a:pPr>
              <a:endParaRPr lang="zh-CN" altLang="en-US" sz="3201"/>
            </a:p>
          </p:txBody>
        </p:sp>
      </p:grpSp>
      <p:grpSp>
        <p:nvGrpSpPr>
          <p:cNvPr id="215" name="组合 16582"/>
          <p:cNvGrpSpPr/>
          <p:nvPr/>
        </p:nvGrpSpPr>
        <p:grpSpPr>
          <a:xfrm>
            <a:off x="5056462" y="5405820"/>
            <a:ext cx="564074" cy="467294"/>
            <a:chOff x="8407400" y="2055813"/>
            <a:chExt cx="360363" cy="458788"/>
          </a:xfrm>
          <a:solidFill>
            <a:srgbClr val="3C3C3B"/>
          </a:solidFill>
        </p:grpSpPr>
        <p:sp>
          <p:nvSpPr>
            <p:cNvPr id="216" name="Freeform 219"/>
            <p:cNvSpPr>
              <a:spLocks noEditPoints="1"/>
            </p:cNvSpPr>
            <p:nvPr/>
          </p:nvSpPr>
          <p:spPr bwMode="auto">
            <a:xfrm>
              <a:off x="8407400" y="2055813"/>
              <a:ext cx="360363" cy="458788"/>
            </a:xfrm>
            <a:custGeom>
              <a:avLst/>
              <a:gdLst>
                <a:gd name="T0" fmla="*/ 359 w 378"/>
                <a:gd name="T1" fmla="*/ 192 h 480"/>
                <a:gd name="T2" fmla="*/ 359 w 378"/>
                <a:gd name="T3" fmla="*/ 192 h 480"/>
                <a:gd name="T4" fmla="*/ 189 w 378"/>
                <a:gd name="T5" fmla="*/ 271 h 480"/>
                <a:gd name="T6" fmla="*/ 20 w 378"/>
                <a:gd name="T7" fmla="*/ 192 h 480"/>
                <a:gd name="T8" fmla="*/ 20 w 378"/>
                <a:gd name="T9" fmla="*/ 143 h 480"/>
                <a:gd name="T10" fmla="*/ 189 w 378"/>
                <a:gd name="T11" fmla="*/ 197 h 480"/>
                <a:gd name="T12" fmla="*/ 359 w 378"/>
                <a:gd name="T13" fmla="*/ 143 h 480"/>
                <a:gd name="T14" fmla="*/ 359 w 378"/>
                <a:gd name="T15" fmla="*/ 192 h 480"/>
                <a:gd name="T16" fmla="*/ 189 w 378"/>
                <a:gd name="T17" fmla="*/ 359 h 480"/>
                <a:gd name="T18" fmla="*/ 189 w 378"/>
                <a:gd name="T19" fmla="*/ 359 h 480"/>
                <a:gd name="T20" fmla="*/ 20 w 378"/>
                <a:gd name="T21" fmla="*/ 280 h 480"/>
                <a:gd name="T22" fmla="*/ 20 w 378"/>
                <a:gd name="T23" fmla="*/ 236 h 480"/>
                <a:gd name="T24" fmla="*/ 189 w 378"/>
                <a:gd name="T25" fmla="*/ 291 h 480"/>
                <a:gd name="T26" fmla="*/ 359 w 378"/>
                <a:gd name="T27" fmla="*/ 236 h 480"/>
                <a:gd name="T28" fmla="*/ 359 w 378"/>
                <a:gd name="T29" fmla="*/ 280 h 480"/>
                <a:gd name="T30" fmla="*/ 189 w 378"/>
                <a:gd name="T31" fmla="*/ 359 h 480"/>
                <a:gd name="T32" fmla="*/ 189 w 378"/>
                <a:gd name="T33" fmla="*/ 20 h 480"/>
                <a:gd name="T34" fmla="*/ 189 w 378"/>
                <a:gd name="T35" fmla="*/ 20 h 480"/>
                <a:gd name="T36" fmla="*/ 359 w 378"/>
                <a:gd name="T37" fmla="*/ 99 h 480"/>
                <a:gd name="T38" fmla="*/ 189 w 378"/>
                <a:gd name="T39" fmla="*/ 178 h 480"/>
                <a:gd name="T40" fmla="*/ 20 w 378"/>
                <a:gd name="T41" fmla="*/ 99 h 480"/>
                <a:gd name="T42" fmla="*/ 189 w 378"/>
                <a:gd name="T43" fmla="*/ 20 h 480"/>
                <a:gd name="T44" fmla="*/ 189 w 378"/>
                <a:gd name="T45" fmla="*/ 0 h 480"/>
                <a:gd name="T46" fmla="*/ 189 w 378"/>
                <a:gd name="T47" fmla="*/ 0 h 480"/>
                <a:gd name="T48" fmla="*/ 0 w 378"/>
                <a:gd name="T49" fmla="*/ 99 h 480"/>
                <a:gd name="T50" fmla="*/ 0 w 378"/>
                <a:gd name="T51" fmla="*/ 102 h 480"/>
                <a:gd name="T52" fmla="*/ 0 w 378"/>
                <a:gd name="T53" fmla="*/ 104 h 480"/>
                <a:gd name="T54" fmla="*/ 0 w 378"/>
                <a:gd name="T55" fmla="*/ 236 h 480"/>
                <a:gd name="T56" fmla="*/ 0 w 378"/>
                <a:gd name="T57" fmla="*/ 368 h 480"/>
                <a:gd name="T58" fmla="*/ 0 w 378"/>
                <a:gd name="T59" fmla="*/ 369 h 480"/>
                <a:gd name="T60" fmla="*/ 0 w 378"/>
                <a:gd name="T61" fmla="*/ 369 h 480"/>
                <a:gd name="T62" fmla="*/ 189 w 378"/>
                <a:gd name="T63" fmla="*/ 467 h 480"/>
                <a:gd name="T64" fmla="*/ 230 w 378"/>
                <a:gd name="T65" fmla="*/ 464 h 480"/>
                <a:gd name="T66" fmla="*/ 260 w 378"/>
                <a:gd name="T67" fmla="*/ 476 h 480"/>
                <a:gd name="T68" fmla="*/ 277 w 378"/>
                <a:gd name="T69" fmla="*/ 444 h 480"/>
                <a:gd name="T70" fmla="*/ 245 w 378"/>
                <a:gd name="T71" fmla="*/ 427 h 480"/>
                <a:gd name="T72" fmla="*/ 228 w 378"/>
                <a:gd name="T73" fmla="*/ 445 h 480"/>
                <a:gd name="T74" fmla="*/ 189 w 378"/>
                <a:gd name="T75" fmla="*/ 447 h 480"/>
                <a:gd name="T76" fmla="*/ 20 w 378"/>
                <a:gd name="T77" fmla="*/ 368 h 480"/>
                <a:gd name="T78" fmla="*/ 20 w 378"/>
                <a:gd name="T79" fmla="*/ 325 h 480"/>
                <a:gd name="T80" fmla="*/ 189 w 378"/>
                <a:gd name="T81" fmla="*/ 379 h 480"/>
                <a:gd name="T82" fmla="*/ 359 w 378"/>
                <a:gd name="T83" fmla="*/ 324 h 480"/>
                <a:gd name="T84" fmla="*/ 359 w 378"/>
                <a:gd name="T85" fmla="*/ 368 h 480"/>
                <a:gd name="T86" fmla="*/ 339 w 378"/>
                <a:gd name="T87" fmla="*/ 404 h 480"/>
                <a:gd name="T88" fmla="*/ 320 w 378"/>
                <a:gd name="T89" fmla="*/ 403 h 480"/>
                <a:gd name="T90" fmla="*/ 304 w 378"/>
                <a:gd name="T91" fmla="*/ 435 h 480"/>
                <a:gd name="T92" fmla="*/ 336 w 378"/>
                <a:gd name="T93" fmla="*/ 452 h 480"/>
                <a:gd name="T94" fmla="*/ 353 w 378"/>
                <a:gd name="T95" fmla="*/ 420 h 480"/>
                <a:gd name="T96" fmla="*/ 352 w 378"/>
                <a:gd name="T97" fmla="*/ 419 h 480"/>
                <a:gd name="T98" fmla="*/ 378 w 378"/>
                <a:gd name="T99" fmla="*/ 369 h 480"/>
                <a:gd name="T100" fmla="*/ 378 w 378"/>
                <a:gd name="T101" fmla="*/ 303 h 480"/>
                <a:gd name="T102" fmla="*/ 378 w 378"/>
                <a:gd name="T103" fmla="*/ 303 h 480"/>
                <a:gd name="T104" fmla="*/ 378 w 378"/>
                <a:gd name="T105" fmla="*/ 302 h 480"/>
                <a:gd name="T106" fmla="*/ 378 w 378"/>
                <a:gd name="T107" fmla="*/ 280 h 480"/>
                <a:gd name="T108" fmla="*/ 378 w 378"/>
                <a:gd name="T109" fmla="*/ 236 h 480"/>
                <a:gd name="T110" fmla="*/ 378 w 378"/>
                <a:gd name="T111" fmla="*/ 104 h 480"/>
                <a:gd name="T112" fmla="*/ 378 w 378"/>
                <a:gd name="T113" fmla="*/ 104 h 480"/>
                <a:gd name="T114" fmla="*/ 378 w 378"/>
                <a:gd name="T115" fmla="*/ 99 h 480"/>
                <a:gd name="T116" fmla="*/ 189 w 378"/>
                <a:gd name="T117" fmla="*/ 0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78" h="480">
                  <a:moveTo>
                    <a:pt x="359" y="192"/>
                  </a:moveTo>
                  <a:lnTo>
                    <a:pt x="359" y="192"/>
                  </a:lnTo>
                  <a:cubicBezTo>
                    <a:pt x="359" y="235"/>
                    <a:pt x="281" y="271"/>
                    <a:pt x="189" y="271"/>
                  </a:cubicBezTo>
                  <a:cubicBezTo>
                    <a:pt x="97" y="271"/>
                    <a:pt x="20" y="235"/>
                    <a:pt x="20" y="192"/>
                  </a:cubicBezTo>
                  <a:lnTo>
                    <a:pt x="20" y="143"/>
                  </a:lnTo>
                  <a:cubicBezTo>
                    <a:pt x="50" y="176"/>
                    <a:pt x="114" y="197"/>
                    <a:pt x="189" y="197"/>
                  </a:cubicBezTo>
                  <a:cubicBezTo>
                    <a:pt x="264" y="197"/>
                    <a:pt x="328" y="176"/>
                    <a:pt x="359" y="143"/>
                  </a:cubicBezTo>
                  <a:lnTo>
                    <a:pt x="359" y="192"/>
                  </a:lnTo>
                  <a:close/>
                  <a:moveTo>
                    <a:pt x="189" y="359"/>
                  </a:moveTo>
                  <a:lnTo>
                    <a:pt x="189" y="359"/>
                  </a:lnTo>
                  <a:cubicBezTo>
                    <a:pt x="97" y="359"/>
                    <a:pt x="20" y="323"/>
                    <a:pt x="20" y="280"/>
                  </a:cubicBezTo>
                  <a:lnTo>
                    <a:pt x="20" y="236"/>
                  </a:lnTo>
                  <a:cubicBezTo>
                    <a:pt x="50" y="269"/>
                    <a:pt x="114" y="291"/>
                    <a:pt x="189" y="291"/>
                  </a:cubicBezTo>
                  <a:cubicBezTo>
                    <a:pt x="264" y="291"/>
                    <a:pt x="328" y="269"/>
                    <a:pt x="359" y="236"/>
                  </a:cubicBezTo>
                  <a:lnTo>
                    <a:pt x="359" y="280"/>
                  </a:lnTo>
                  <a:cubicBezTo>
                    <a:pt x="359" y="323"/>
                    <a:pt x="281" y="359"/>
                    <a:pt x="189" y="359"/>
                  </a:cubicBezTo>
                  <a:close/>
                  <a:moveTo>
                    <a:pt x="189" y="20"/>
                  </a:moveTo>
                  <a:lnTo>
                    <a:pt x="189" y="20"/>
                  </a:lnTo>
                  <a:cubicBezTo>
                    <a:pt x="281" y="20"/>
                    <a:pt x="359" y="56"/>
                    <a:pt x="359" y="99"/>
                  </a:cubicBezTo>
                  <a:cubicBezTo>
                    <a:pt x="359" y="142"/>
                    <a:pt x="281" y="178"/>
                    <a:pt x="189" y="178"/>
                  </a:cubicBezTo>
                  <a:cubicBezTo>
                    <a:pt x="97" y="178"/>
                    <a:pt x="20" y="142"/>
                    <a:pt x="20" y="99"/>
                  </a:cubicBezTo>
                  <a:cubicBezTo>
                    <a:pt x="20" y="56"/>
                    <a:pt x="97" y="20"/>
                    <a:pt x="189" y="20"/>
                  </a:cubicBezTo>
                  <a:close/>
                  <a:moveTo>
                    <a:pt x="189" y="0"/>
                  </a:moveTo>
                  <a:lnTo>
                    <a:pt x="189" y="0"/>
                  </a:lnTo>
                  <a:cubicBezTo>
                    <a:pt x="83" y="0"/>
                    <a:pt x="0" y="44"/>
                    <a:pt x="0" y="99"/>
                  </a:cubicBezTo>
                  <a:cubicBezTo>
                    <a:pt x="0" y="100"/>
                    <a:pt x="0" y="101"/>
                    <a:pt x="0" y="102"/>
                  </a:cubicBezTo>
                  <a:cubicBezTo>
                    <a:pt x="0" y="103"/>
                    <a:pt x="0" y="103"/>
                    <a:pt x="0" y="104"/>
                  </a:cubicBezTo>
                  <a:lnTo>
                    <a:pt x="0" y="236"/>
                  </a:lnTo>
                  <a:lnTo>
                    <a:pt x="0" y="368"/>
                  </a:lnTo>
                  <a:lnTo>
                    <a:pt x="0" y="369"/>
                  </a:lnTo>
                  <a:cubicBezTo>
                    <a:pt x="0" y="369"/>
                    <a:pt x="0" y="369"/>
                    <a:pt x="0" y="369"/>
                  </a:cubicBezTo>
                  <a:cubicBezTo>
                    <a:pt x="1" y="424"/>
                    <a:pt x="84" y="467"/>
                    <a:pt x="189" y="467"/>
                  </a:cubicBezTo>
                  <a:cubicBezTo>
                    <a:pt x="203" y="467"/>
                    <a:pt x="217" y="466"/>
                    <a:pt x="230" y="464"/>
                  </a:cubicBezTo>
                  <a:cubicBezTo>
                    <a:pt x="236" y="474"/>
                    <a:pt x="248" y="480"/>
                    <a:pt x="260" y="476"/>
                  </a:cubicBezTo>
                  <a:cubicBezTo>
                    <a:pt x="274" y="472"/>
                    <a:pt x="281" y="457"/>
                    <a:pt x="277" y="444"/>
                  </a:cubicBezTo>
                  <a:cubicBezTo>
                    <a:pt x="273" y="430"/>
                    <a:pt x="258" y="423"/>
                    <a:pt x="245" y="427"/>
                  </a:cubicBezTo>
                  <a:cubicBezTo>
                    <a:pt x="236" y="430"/>
                    <a:pt x="230" y="436"/>
                    <a:pt x="228" y="445"/>
                  </a:cubicBezTo>
                  <a:cubicBezTo>
                    <a:pt x="215" y="446"/>
                    <a:pt x="202" y="447"/>
                    <a:pt x="189" y="447"/>
                  </a:cubicBezTo>
                  <a:cubicBezTo>
                    <a:pt x="97" y="447"/>
                    <a:pt x="20" y="411"/>
                    <a:pt x="20" y="368"/>
                  </a:cubicBezTo>
                  <a:lnTo>
                    <a:pt x="20" y="325"/>
                  </a:lnTo>
                  <a:cubicBezTo>
                    <a:pt x="50" y="357"/>
                    <a:pt x="114" y="379"/>
                    <a:pt x="189" y="379"/>
                  </a:cubicBezTo>
                  <a:cubicBezTo>
                    <a:pt x="264" y="379"/>
                    <a:pt x="328" y="357"/>
                    <a:pt x="359" y="324"/>
                  </a:cubicBezTo>
                  <a:lnTo>
                    <a:pt x="359" y="368"/>
                  </a:lnTo>
                  <a:cubicBezTo>
                    <a:pt x="359" y="383"/>
                    <a:pt x="349" y="395"/>
                    <a:pt x="339" y="404"/>
                  </a:cubicBezTo>
                  <a:cubicBezTo>
                    <a:pt x="333" y="402"/>
                    <a:pt x="327" y="401"/>
                    <a:pt x="320" y="403"/>
                  </a:cubicBezTo>
                  <a:cubicBezTo>
                    <a:pt x="307" y="407"/>
                    <a:pt x="299" y="422"/>
                    <a:pt x="304" y="435"/>
                  </a:cubicBezTo>
                  <a:cubicBezTo>
                    <a:pt x="308" y="449"/>
                    <a:pt x="322" y="456"/>
                    <a:pt x="336" y="452"/>
                  </a:cubicBezTo>
                  <a:cubicBezTo>
                    <a:pt x="349" y="448"/>
                    <a:pt x="357" y="434"/>
                    <a:pt x="353" y="420"/>
                  </a:cubicBezTo>
                  <a:cubicBezTo>
                    <a:pt x="352" y="420"/>
                    <a:pt x="352" y="419"/>
                    <a:pt x="352" y="419"/>
                  </a:cubicBezTo>
                  <a:cubicBezTo>
                    <a:pt x="369" y="404"/>
                    <a:pt x="378" y="387"/>
                    <a:pt x="378" y="369"/>
                  </a:cubicBezTo>
                  <a:lnTo>
                    <a:pt x="378" y="303"/>
                  </a:lnTo>
                  <a:lnTo>
                    <a:pt x="378" y="303"/>
                  </a:lnTo>
                  <a:cubicBezTo>
                    <a:pt x="378" y="302"/>
                    <a:pt x="378" y="302"/>
                    <a:pt x="378" y="302"/>
                  </a:cubicBezTo>
                  <a:lnTo>
                    <a:pt x="378" y="280"/>
                  </a:lnTo>
                  <a:lnTo>
                    <a:pt x="378" y="236"/>
                  </a:lnTo>
                  <a:lnTo>
                    <a:pt x="378" y="104"/>
                  </a:lnTo>
                  <a:lnTo>
                    <a:pt x="378" y="104"/>
                  </a:lnTo>
                  <a:cubicBezTo>
                    <a:pt x="378" y="102"/>
                    <a:pt x="378" y="101"/>
                    <a:pt x="378" y="99"/>
                  </a:cubicBezTo>
                  <a:cubicBezTo>
                    <a:pt x="378" y="44"/>
                    <a:pt x="295" y="0"/>
                    <a:pt x="189" y="0"/>
                  </a:cubicBezTo>
                  <a:close/>
                </a:path>
              </a:pathLst>
            </a:custGeom>
            <a:grpFill/>
            <a:ln w="0">
              <a:noFill/>
              <a:prstDash val="solid"/>
              <a:round/>
              <a:headEnd/>
              <a:tailEnd/>
            </a:ln>
          </p:spPr>
          <p:txBody>
            <a:bodyPr/>
            <a:lstStyle/>
            <a:p>
              <a:pPr defTabSz="543689">
                <a:defRPr/>
              </a:pPr>
              <a:endParaRPr lang="zh-CN" altLang="en-US" sz="3201"/>
            </a:p>
          </p:txBody>
        </p:sp>
        <p:sp>
          <p:nvSpPr>
            <p:cNvPr id="217" name="Freeform 220"/>
            <p:cNvSpPr>
              <a:spLocks/>
            </p:cNvSpPr>
            <p:nvPr/>
          </p:nvSpPr>
          <p:spPr bwMode="auto">
            <a:xfrm>
              <a:off x="8435975" y="2403475"/>
              <a:ext cx="26988" cy="25400"/>
            </a:xfrm>
            <a:custGeom>
              <a:avLst/>
              <a:gdLst>
                <a:gd name="T0" fmla="*/ 3 w 29"/>
                <a:gd name="T1" fmla="*/ 7 h 26"/>
                <a:gd name="T2" fmla="*/ 3 w 29"/>
                <a:gd name="T3" fmla="*/ 7 h 26"/>
                <a:gd name="T4" fmla="*/ 9 w 29"/>
                <a:gd name="T5" fmla="*/ 23 h 26"/>
                <a:gd name="T6" fmla="*/ 26 w 29"/>
                <a:gd name="T7" fmla="*/ 19 h 26"/>
                <a:gd name="T8" fmla="*/ 19 w 29"/>
                <a:gd name="T9" fmla="*/ 4 h 26"/>
                <a:gd name="T10" fmla="*/ 3 w 29"/>
                <a:gd name="T11" fmla="*/ 7 h 26"/>
              </a:gdLst>
              <a:ahLst/>
              <a:cxnLst>
                <a:cxn ang="0">
                  <a:pos x="T0" y="T1"/>
                </a:cxn>
                <a:cxn ang="0">
                  <a:pos x="T2" y="T3"/>
                </a:cxn>
                <a:cxn ang="0">
                  <a:pos x="T4" y="T5"/>
                </a:cxn>
                <a:cxn ang="0">
                  <a:pos x="T6" y="T7"/>
                </a:cxn>
                <a:cxn ang="0">
                  <a:pos x="T8" y="T9"/>
                </a:cxn>
                <a:cxn ang="0">
                  <a:pos x="T10" y="T11"/>
                </a:cxn>
              </a:cxnLst>
              <a:rect l="0" t="0" r="r" b="b"/>
              <a:pathLst>
                <a:path w="29" h="26">
                  <a:moveTo>
                    <a:pt x="3" y="7"/>
                  </a:moveTo>
                  <a:lnTo>
                    <a:pt x="3" y="7"/>
                  </a:lnTo>
                  <a:cubicBezTo>
                    <a:pt x="0" y="12"/>
                    <a:pt x="3" y="19"/>
                    <a:pt x="9" y="23"/>
                  </a:cubicBezTo>
                  <a:cubicBezTo>
                    <a:pt x="16" y="26"/>
                    <a:pt x="23" y="24"/>
                    <a:pt x="26" y="19"/>
                  </a:cubicBezTo>
                  <a:cubicBezTo>
                    <a:pt x="29" y="14"/>
                    <a:pt x="26" y="7"/>
                    <a:pt x="19" y="4"/>
                  </a:cubicBezTo>
                  <a:cubicBezTo>
                    <a:pt x="13" y="0"/>
                    <a:pt x="5" y="2"/>
                    <a:pt x="3" y="7"/>
                  </a:cubicBezTo>
                  <a:close/>
                </a:path>
              </a:pathLst>
            </a:custGeom>
            <a:grpFill/>
            <a:ln w="0">
              <a:noFill/>
              <a:prstDash val="solid"/>
              <a:round/>
              <a:headEnd/>
              <a:tailEnd/>
            </a:ln>
          </p:spPr>
          <p:txBody>
            <a:bodyPr/>
            <a:lstStyle/>
            <a:p>
              <a:pPr defTabSz="543689">
                <a:defRPr/>
              </a:pPr>
              <a:endParaRPr lang="zh-CN" altLang="en-US" sz="3201"/>
            </a:p>
          </p:txBody>
        </p:sp>
        <p:sp>
          <p:nvSpPr>
            <p:cNvPr id="218" name="Freeform 221"/>
            <p:cNvSpPr>
              <a:spLocks/>
            </p:cNvSpPr>
            <p:nvPr/>
          </p:nvSpPr>
          <p:spPr bwMode="auto">
            <a:xfrm>
              <a:off x="8435975" y="2319338"/>
              <a:ext cx="26988" cy="25400"/>
            </a:xfrm>
            <a:custGeom>
              <a:avLst/>
              <a:gdLst>
                <a:gd name="T0" fmla="*/ 19 w 29"/>
                <a:gd name="T1" fmla="*/ 3 h 26"/>
                <a:gd name="T2" fmla="*/ 19 w 29"/>
                <a:gd name="T3" fmla="*/ 3 h 26"/>
                <a:gd name="T4" fmla="*/ 3 w 29"/>
                <a:gd name="T5" fmla="*/ 7 h 26"/>
                <a:gd name="T6" fmla="*/ 9 w 29"/>
                <a:gd name="T7" fmla="*/ 22 h 26"/>
                <a:gd name="T8" fmla="*/ 26 w 29"/>
                <a:gd name="T9" fmla="*/ 19 h 26"/>
                <a:gd name="T10" fmla="*/ 19 w 29"/>
                <a:gd name="T11" fmla="*/ 3 h 26"/>
              </a:gdLst>
              <a:ahLst/>
              <a:cxnLst>
                <a:cxn ang="0">
                  <a:pos x="T0" y="T1"/>
                </a:cxn>
                <a:cxn ang="0">
                  <a:pos x="T2" y="T3"/>
                </a:cxn>
                <a:cxn ang="0">
                  <a:pos x="T4" y="T5"/>
                </a:cxn>
                <a:cxn ang="0">
                  <a:pos x="T6" y="T7"/>
                </a:cxn>
                <a:cxn ang="0">
                  <a:pos x="T8" y="T9"/>
                </a:cxn>
                <a:cxn ang="0">
                  <a:pos x="T10" y="T11"/>
                </a:cxn>
              </a:cxnLst>
              <a:rect l="0" t="0" r="r" b="b"/>
              <a:pathLst>
                <a:path w="29" h="26">
                  <a:moveTo>
                    <a:pt x="19" y="3"/>
                  </a:moveTo>
                  <a:lnTo>
                    <a:pt x="19" y="3"/>
                  </a:lnTo>
                  <a:cubicBezTo>
                    <a:pt x="13" y="0"/>
                    <a:pt x="5" y="2"/>
                    <a:pt x="3" y="7"/>
                  </a:cubicBezTo>
                  <a:cubicBezTo>
                    <a:pt x="0" y="12"/>
                    <a:pt x="3" y="19"/>
                    <a:pt x="9" y="22"/>
                  </a:cubicBezTo>
                  <a:cubicBezTo>
                    <a:pt x="16" y="26"/>
                    <a:pt x="23" y="24"/>
                    <a:pt x="26" y="19"/>
                  </a:cubicBezTo>
                  <a:cubicBezTo>
                    <a:pt x="29" y="13"/>
                    <a:pt x="26" y="7"/>
                    <a:pt x="19" y="3"/>
                  </a:cubicBezTo>
                  <a:close/>
                </a:path>
              </a:pathLst>
            </a:custGeom>
            <a:grpFill/>
            <a:ln w="0">
              <a:noFill/>
              <a:prstDash val="solid"/>
              <a:round/>
              <a:headEnd/>
              <a:tailEnd/>
            </a:ln>
          </p:spPr>
          <p:txBody>
            <a:bodyPr/>
            <a:lstStyle/>
            <a:p>
              <a:pPr defTabSz="543689">
                <a:defRPr/>
              </a:pPr>
              <a:endParaRPr lang="zh-CN" altLang="en-US" sz="3201"/>
            </a:p>
          </p:txBody>
        </p:sp>
        <p:sp>
          <p:nvSpPr>
            <p:cNvPr id="219" name="Freeform 222"/>
            <p:cNvSpPr>
              <a:spLocks/>
            </p:cNvSpPr>
            <p:nvPr/>
          </p:nvSpPr>
          <p:spPr bwMode="auto">
            <a:xfrm>
              <a:off x="8435975" y="2235200"/>
              <a:ext cx="26988" cy="23813"/>
            </a:xfrm>
            <a:custGeom>
              <a:avLst/>
              <a:gdLst>
                <a:gd name="T0" fmla="*/ 19 w 29"/>
                <a:gd name="T1" fmla="*/ 3 h 25"/>
                <a:gd name="T2" fmla="*/ 19 w 29"/>
                <a:gd name="T3" fmla="*/ 3 h 25"/>
                <a:gd name="T4" fmla="*/ 3 w 29"/>
                <a:gd name="T5" fmla="*/ 6 h 25"/>
                <a:gd name="T6" fmla="*/ 9 w 29"/>
                <a:gd name="T7" fmla="*/ 22 h 25"/>
                <a:gd name="T8" fmla="*/ 26 w 29"/>
                <a:gd name="T9" fmla="*/ 18 h 25"/>
                <a:gd name="T10" fmla="*/ 19 w 29"/>
                <a:gd name="T11" fmla="*/ 3 h 25"/>
              </a:gdLst>
              <a:ahLst/>
              <a:cxnLst>
                <a:cxn ang="0">
                  <a:pos x="T0" y="T1"/>
                </a:cxn>
                <a:cxn ang="0">
                  <a:pos x="T2" y="T3"/>
                </a:cxn>
                <a:cxn ang="0">
                  <a:pos x="T4" y="T5"/>
                </a:cxn>
                <a:cxn ang="0">
                  <a:pos x="T6" y="T7"/>
                </a:cxn>
                <a:cxn ang="0">
                  <a:pos x="T8" y="T9"/>
                </a:cxn>
                <a:cxn ang="0">
                  <a:pos x="T10" y="T11"/>
                </a:cxn>
              </a:cxnLst>
              <a:rect l="0" t="0" r="r" b="b"/>
              <a:pathLst>
                <a:path w="29" h="25">
                  <a:moveTo>
                    <a:pt x="19" y="3"/>
                  </a:moveTo>
                  <a:lnTo>
                    <a:pt x="19" y="3"/>
                  </a:lnTo>
                  <a:cubicBezTo>
                    <a:pt x="13" y="0"/>
                    <a:pt x="5" y="1"/>
                    <a:pt x="3" y="6"/>
                  </a:cubicBezTo>
                  <a:cubicBezTo>
                    <a:pt x="0" y="12"/>
                    <a:pt x="3" y="19"/>
                    <a:pt x="9" y="22"/>
                  </a:cubicBezTo>
                  <a:cubicBezTo>
                    <a:pt x="16" y="25"/>
                    <a:pt x="23" y="24"/>
                    <a:pt x="26" y="18"/>
                  </a:cubicBezTo>
                  <a:cubicBezTo>
                    <a:pt x="29" y="13"/>
                    <a:pt x="26" y="6"/>
                    <a:pt x="19" y="3"/>
                  </a:cubicBezTo>
                  <a:close/>
                </a:path>
              </a:pathLst>
            </a:custGeom>
            <a:grpFill/>
            <a:ln w="0">
              <a:noFill/>
              <a:prstDash val="solid"/>
              <a:round/>
              <a:headEnd/>
              <a:tailEnd/>
            </a:ln>
          </p:spPr>
          <p:txBody>
            <a:bodyPr/>
            <a:lstStyle/>
            <a:p>
              <a:pPr defTabSz="543689">
                <a:defRPr/>
              </a:pPr>
              <a:endParaRPr lang="zh-CN" altLang="en-US" sz="3201"/>
            </a:p>
          </p:txBody>
        </p:sp>
      </p:grpSp>
      <p:grpSp>
        <p:nvGrpSpPr>
          <p:cNvPr id="225" name="组合 16582"/>
          <p:cNvGrpSpPr/>
          <p:nvPr/>
        </p:nvGrpSpPr>
        <p:grpSpPr>
          <a:xfrm>
            <a:off x="6873795" y="5405820"/>
            <a:ext cx="564074" cy="467294"/>
            <a:chOff x="8407400" y="2055813"/>
            <a:chExt cx="360363" cy="458788"/>
          </a:xfrm>
          <a:solidFill>
            <a:srgbClr val="3C3C3B"/>
          </a:solidFill>
        </p:grpSpPr>
        <p:sp>
          <p:nvSpPr>
            <p:cNvPr id="226" name="Freeform 219"/>
            <p:cNvSpPr>
              <a:spLocks noEditPoints="1"/>
            </p:cNvSpPr>
            <p:nvPr/>
          </p:nvSpPr>
          <p:spPr bwMode="auto">
            <a:xfrm>
              <a:off x="8407400" y="2055813"/>
              <a:ext cx="360363" cy="458788"/>
            </a:xfrm>
            <a:custGeom>
              <a:avLst/>
              <a:gdLst>
                <a:gd name="T0" fmla="*/ 359 w 378"/>
                <a:gd name="T1" fmla="*/ 192 h 480"/>
                <a:gd name="T2" fmla="*/ 359 w 378"/>
                <a:gd name="T3" fmla="*/ 192 h 480"/>
                <a:gd name="T4" fmla="*/ 189 w 378"/>
                <a:gd name="T5" fmla="*/ 271 h 480"/>
                <a:gd name="T6" fmla="*/ 20 w 378"/>
                <a:gd name="T7" fmla="*/ 192 h 480"/>
                <a:gd name="T8" fmla="*/ 20 w 378"/>
                <a:gd name="T9" fmla="*/ 143 h 480"/>
                <a:gd name="T10" fmla="*/ 189 w 378"/>
                <a:gd name="T11" fmla="*/ 197 h 480"/>
                <a:gd name="T12" fmla="*/ 359 w 378"/>
                <a:gd name="T13" fmla="*/ 143 h 480"/>
                <a:gd name="T14" fmla="*/ 359 w 378"/>
                <a:gd name="T15" fmla="*/ 192 h 480"/>
                <a:gd name="T16" fmla="*/ 189 w 378"/>
                <a:gd name="T17" fmla="*/ 359 h 480"/>
                <a:gd name="T18" fmla="*/ 189 w 378"/>
                <a:gd name="T19" fmla="*/ 359 h 480"/>
                <a:gd name="T20" fmla="*/ 20 w 378"/>
                <a:gd name="T21" fmla="*/ 280 h 480"/>
                <a:gd name="T22" fmla="*/ 20 w 378"/>
                <a:gd name="T23" fmla="*/ 236 h 480"/>
                <a:gd name="T24" fmla="*/ 189 w 378"/>
                <a:gd name="T25" fmla="*/ 291 h 480"/>
                <a:gd name="T26" fmla="*/ 359 w 378"/>
                <a:gd name="T27" fmla="*/ 236 h 480"/>
                <a:gd name="T28" fmla="*/ 359 w 378"/>
                <a:gd name="T29" fmla="*/ 280 h 480"/>
                <a:gd name="T30" fmla="*/ 189 w 378"/>
                <a:gd name="T31" fmla="*/ 359 h 480"/>
                <a:gd name="T32" fmla="*/ 189 w 378"/>
                <a:gd name="T33" fmla="*/ 20 h 480"/>
                <a:gd name="T34" fmla="*/ 189 w 378"/>
                <a:gd name="T35" fmla="*/ 20 h 480"/>
                <a:gd name="T36" fmla="*/ 359 w 378"/>
                <a:gd name="T37" fmla="*/ 99 h 480"/>
                <a:gd name="T38" fmla="*/ 189 w 378"/>
                <a:gd name="T39" fmla="*/ 178 h 480"/>
                <a:gd name="T40" fmla="*/ 20 w 378"/>
                <a:gd name="T41" fmla="*/ 99 h 480"/>
                <a:gd name="T42" fmla="*/ 189 w 378"/>
                <a:gd name="T43" fmla="*/ 20 h 480"/>
                <a:gd name="T44" fmla="*/ 189 w 378"/>
                <a:gd name="T45" fmla="*/ 0 h 480"/>
                <a:gd name="T46" fmla="*/ 189 w 378"/>
                <a:gd name="T47" fmla="*/ 0 h 480"/>
                <a:gd name="T48" fmla="*/ 0 w 378"/>
                <a:gd name="T49" fmla="*/ 99 h 480"/>
                <a:gd name="T50" fmla="*/ 0 w 378"/>
                <a:gd name="T51" fmla="*/ 102 h 480"/>
                <a:gd name="T52" fmla="*/ 0 w 378"/>
                <a:gd name="T53" fmla="*/ 104 h 480"/>
                <a:gd name="T54" fmla="*/ 0 w 378"/>
                <a:gd name="T55" fmla="*/ 236 h 480"/>
                <a:gd name="T56" fmla="*/ 0 w 378"/>
                <a:gd name="T57" fmla="*/ 368 h 480"/>
                <a:gd name="T58" fmla="*/ 0 w 378"/>
                <a:gd name="T59" fmla="*/ 369 h 480"/>
                <a:gd name="T60" fmla="*/ 0 w 378"/>
                <a:gd name="T61" fmla="*/ 369 h 480"/>
                <a:gd name="T62" fmla="*/ 189 w 378"/>
                <a:gd name="T63" fmla="*/ 467 h 480"/>
                <a:gd name="T64" fmla="*/ 230 w 378"/>
                <a:gd name="T65" fmla="*/ 464 h 480"/>
                <a:gd name="T66" fmla="*/ 260 w 378"/>
                <a:gd name="T67" fmla="*/ 476 h 480"/>
                <a:gd name="T68" fmla="*/ 277 w 378"/>
                <a:gd name="T69" fmla="*/ 444 h 480"/>
                <a:gd name="T70" fmla="*/ 245 w 378"/>
                <a:gd name="T71" fmla="*/ 427 h 480"/>
                <a:gd name="T72" fmla="*/ 228 w 378"/>
                <a:gd name="T73" fmla="*/ 445 h 480"/>
                <a:gd name="T74" fmla="*/ 189 w 378"/>
                <a:gd name="T75" fmla="*/ 447 h 480"/>
                <a:gd name="T76" fmla="*/ 20 w 378"/>
                <a:gd name="T77" fmla="*/ 368 h 480"/>
                <a:gd name="T78" fmla="*/ 20 w 378"/>
                <a:gd name="T79" fmla="*/ 325 h 480"/>
                <a:gd name="T80" fmla="*/ 189 w 378"/>
                <a:gd name="T81" fmla="*/ 379 h 480"/>
                <a:gd name="T82" fmla="*/ 359 w 378"/>
                <a:gd name="T83" fmla="*/ 324 h 480"/>
                <a:gd name="T84" fmla="*/ 359 w 378"/>
                <a:gd name="T85" fmla="*/ 368 h 480"/>
                <a:gd name="T86" fmla="*/ 339 w 378"/>
                <a:gd name="T87" fmla="*/ 404 h 480"/>
                <a:gd name="T88" fmla="*/ 320 w 378"/>
                <a:gd name="T89" fmla="*/ 403 h 480"/>
                <a:gd name="T90" fmla="*/ 304 w 378"/>
                <a:gd name="T91" fmla="*/ 435 h 480"/>
                <a:gd name="T92" fmla="*/ 336 w 378"/>
                <a:gd name="T93" fmla="*/ 452 h 480"/>
                <a:gd name="T94" fmla="*/ 353 w 378"/>
                <a:gd name="T95" fmla="*/ 420 h 480"/>
                <a:gd name="T96" fmla="*/ 352 w 378"/>
                <a:gd name="T97" fmla="*/ 419 h 480"/>
                <a:gd name="T98" fmla="*/ 378 w 378"/>
                <a:gd name="T99" fmla="*/ 369 h 480"/>
                <a:gd name="T100" fmla="*/ 378 w 378"/>
                <a:gd name="T101" fmla="*/ 303 h 480"/>
                <a:gd name="T102" fmla="*/ 378 w 378"/>
                <a:gd name="T103" fmla="*/ 303 h 480"/>
                <a:gd name="T104" fmla="*/ 378 w 378"/>
                <a:gd name="T105" fmla="*/ 302 h 480"/>
                <a:gd name="T106" fmla="*/ 378 w 378"/>
                <a:gd name="T107" fmla="*/ 280 h 480"/>
                <a:gd name="T108" fmla="*/ 378 w 378"/>
                <a:gd name="T109" fmla="*/ 236 h 480"/>
                <a:gd name="T110" fmla="*/ 378 w 378"/>
                <a:gd name="T111" fmla="*/ 104 h 480"/>
                <a:gd name="T112" fmla="*/ 378 w 378"/>
                <a:gd name="T113" fmla="*/ 104 h 480"/>
                <a:gd name="T114" fmla="*/ 378 w 378"/>
                <a:gd name="T115" fmla="*/ 99 h 480"/>
                <a:gd name="T116" fmla="*/ 189 w 378"/>
                <a:gd name="T117" fmla="*/ 0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78" h="480">
                  <a:moveTo>
                    <a:pt x="359" y="192"/>
                  </a:moveTo>
                  <a:lnTo>
                    <a:pt x="359" y="192"/>
                  </a:lnTo>
                  <a:cubicBezTo>
                    <a:pt x="359" y="235"/>
                    <a:pt x="281" y="271"/>
                    <a:pt x="189" y="271"/>
                  </a:cubicBezTo>
                  <a:cubicBezTo>
                    <a:pt x="97" y="271"/>
                    <a:pt x="20" y="235"/>
                    <a:pt x="20" y="192"/>
                  </a:cubicBezTo>
                  <a:lnTo>
                    <a:pt x="20" y="143"/>
                  </a:lnTo>
                  <a:cubicBezTo>
                    <a:pt x="50" y="176"/>
                    <a:pt x="114" y="197"/>
                    <a:pt x="189" y="197"/>
                  </a:cubicBezTo>
                  <a:cubicBezTo>
                    <a:pt x="264" y="197"/>
                    <a:pt x="328" y="176"/>
                    <a:pt x="359" y="143"/>
                  </a:cubicBezTo>
                  <a:lnTo>
                    <a:pt x="359" y="192"/>
                  </a:lnTo>
                  <a:close/>
                  <a:moveTo>
                    <a:pt x="189" y="359"/>
                  </a:moveTo>
                  <a:lnTo>
                    <a:pt x="189" y="359"/>
                  </a:lnTo>
                  <a:cubicBezTo>
                    <a:pt x="97" y="359"/>
                    <a:pt x="20" y="323"/>
                    <a:pt x="20" y="280"/>
                  </a:cubicBezTo>
                  <a:lnTo>
                    <a:pt x="20" y="236"/>
                  </a:lnTo>
                  <a:cubicBezTo>
                    <a:pt x="50" y="269"/>
                    <a:pt x="114" y="291"/>
                    <a:pt x="189" y="291"/>
                  </a:cubicBezTo>
                  <a:cubicBezTo>
                    <a:pt x="264" y="291"/>
                    <a:pt x="328" y="269"/>
                    <a:pt x="359" y="236"/>
                  </a:cubicBezTo>
                  <a:lnTo>
                    <a:pt x="359" y="280"/>
                  </a:lnTo>
                  <a:cubicBezTo>
                    <a:pt x="359" y="323"/>
                    <a:pt x="281" y="359"/>
                    <a:pt x="189" y="359"/>
                  </a:cubicBezTo>
                  <a:close/>
                  <a:moveTo>
                    <a:pt x="189" y="20"/>
                  </a:moveTo>
                  <a:lnTo>
                    <a:pt x="189" y="20"/>
                  </a:lnTo>
                  <a:cubicBezTo>
                    <a:pt x="281" y="20"/>
                    <a:pt x="359" y="56"/>
                    <a:pt x="359" y="99"/>
                  </a:cubicBezTo>
                  <a:cubicBezTo>
                    <a:pt x="359" y="142"/>
                    <a:pt x="281" y="178"/>
                    <a:pt x="189" y="178"/>
                  </a:cubicBezTo>
                  <a:cubicBezTo>
                    <a:pt x="97" y="178"/>
                    <a:pt x="20" y="142"/>
                    <a:pt x="20" y="99"/>
                  </a:cubicBezTo>
                  <a:cubicBezTo>
                    <a:pt x="20" y="56"/>
                    <a:pt x="97" y="20"/>
                    <a:pt x="189" y="20"/>
                  </a:cubicBezTo>
                  <a:close/>
                  <a:moveTo>
                    <a:pt x="189" y="0"/>
                  </a:moveTo>
                  <a:lnTo>
                    <a:pt x="189" y="0"/>
                  </a:lnTo>
                  <a:cubicBezTo>
                    <a:pt x="83" y="0"/>
                    <a:pt x="0" y="44"/>
                    <a:pt x="0" y="99"/>
                  </a:cubicBezTo>
                  <a:cubicBezTo>
                    <a:pt x="0" y="100"/>
                    <a:pt x="0" y="101"/>
                    <a:pt x="0" y="102"/>
                  </a:cubicBezTo>
                  <a:cubicBezTo>
                    <a:pt x="0" y="103"/>
                    <a:pt x="0" y="103"/>
                    <a:pt x="0" y="104"/>
                  </a:cubicBezTo>
                  <a:lnTo>
                    <a:pt x="0" y="236"/>
                  </a:lnTo>
                  <a:lnTo>
                    <a:pt x="0" y="368"/>
                  </a:lnTo>
                  <a:lnTo>
                    <a:pt x="0" y="369"/>
                  </a:lnTo>
                  <a:cubicBezTo>
                    <a:pt x="0" y="369"/>
                    <a:pt x="0" y="369"/>
                    <a:pt x="0" y="369"/>
                  </a:cubicBezTo>
                  <a:cubicBezTo>
                    <a:pt x="1" y="424"/>
                    <a:pt x="84" y="467"/>
                    <a:pt x="189" y="467"/>
                  </a:cubicBezTo>
                  <a:cubicBezTo>
                    <a:pt x="203" y="467"/>
                    <a:pt x="217" y="466"/>
                    <a:pt x="230" y="464"/>
                  </a:cubicBezTo>
                  <a:cubicBezTo>
                    <a:pt x="236" y="474"/>
                    <a:pt x="248" y="480"/>
                    <a:pt x="260" y="476"/>
                  </a:cubicBezTo>
                  <a:cubicBezTo>
                    <a:pt x="274" y="472"/>
                    <a:pt x="281" y="457"/>
                    <a:pt x="277" y="444"/>
                  </a:cubicBezTo>
                  <a:cubicBezTo>
                    <a:pt x="273" y="430"/>
                    <a:pt x="258" y="423"/>
                    <a:pt x="245" y="427"/>
                  </a:cubicBezTo>
                  <a:cubicBezTo>
                    <a:pt x="236" y="430"/>
                    <a:pt x="230" y="436"/>
                    <a:pt x="228" y="445"/>
                  </a:cubicBezTo>
                  <a:cubicBezTo>
                    <a:pt x="215" y="446"/>
                    <a:pt x="202" y="447"/>
                    <a:pt x="189" y="447"/>
                  </a:cubicBezTo>
                  <a:cubicBezTo>
                    <a:pt x="97" y="447"/>
                    <a:pt x="20" y="411"/>
                    <a:pt x="20" y="368"/>
                  </a:cubicBezTo>
                  <a:lnTo>
                    <a:pt x="20" y="325"/>
                  </a:lnTo>
                  <a:cubicBezTo>
                    <a:pt x="50" y="357"/>
                    <a:pt x="114" y="379"/>
                    <a:pt x="189" y="379"/>
                  </a:cubicBezTo>
                  <a:cubicBezTo>
                    <a:pt x="264" y="379"/>
                    <a:pt x="328" y="357"/>
                    <a:pt x="359" y="324"/>
                  </a:cubicBezTo>
                  <a:lnTo>
                    <a:pt x="359" y="368"/>
                  </a:lnTo>
                  <a:cubicBezTo>
                    <a:pt x="359" y="383"/>
                    <a:pt x="349" y="395"/>
                    <a:pt x="339" y="404"/>
                  </a:cubicBezTo>
                  <a:cubicBezTo>
                    <a:pt x="333" y="402"/>
                    <a:pt x="327" y="401"/>
                    <a:pt x="320" y="403"/>
                  </a:cubicBezTo>
                  <a:cubicBezTo>
                    <a:pt x="307" y="407"/>
                    <a:pt x="299" y="422"/>
                    <a:pt x="304" y="435"/>
                  </a:cubicBezTo>
                  <a:cubicBezTo>
                    <a:pt x="308" y="449"/>
                    <a:pt x="322" y="456"/>
                    <a:pt x="336" y="452"/>
                  </a:cubicBezTo>
                  <a:cubicBezTo>
                    <a:pt x="349" y="448"/>
                    <a:pt x="357" y="434"/>
                    <a:pt x="353" y="420"/>
                  </a:cubicBezTo>
                  <a:cubicBezTo>
                    <a:pt x="352" y="420"/>
                    <a:pt x="352" y="419"/>
                    <a:pt x="352" y="419"/>
                  </a:cubicBezTo>
                  <a:cubicBezTo>
                    <a:pt x="369" y="404"/>
                    <a:pt x="378" y="387"/>
                    <a:pt x="378" y="369"/>
                  </a:cubicBezTo>
                  <a:lnTo>
                    <a:pt x="378" y="303"/>
                  </a:lnTo>
                  <a:lnTo>
                    <a:pt x="378" y="303"/>
                  </a:lnTo>
                  <a:cubicBezTo>
                    <a:pt x="378" y="302"/>
                    <a:pt x="378" y="302"/>
                    <a:pt x="378" y="302"/>
                  </a:cubicBezTo>
                  <a:lnTo>
                    <a:pt x="378" y="280"/>
                  </a:lnTo>
                  <a:lnTo>
                    <a:pt x="378" y="236"/>
                  </a:lnTo>
                  <a:lnTo>
                    <a:pt x="378" y="104"/>
                  </a:lnTo>
                  <a:lnTo>
                    <a:pt x="378" y="104"/>
                  </a:lnTo>
                  <a:cubicBezTo>
                    <a:pt x="378" y="102"/>
                    <a:pt x="378" y="101"/>
                    <a:pt x="378" y="99"/>
                  </a:cubicBezTo>
                  <a:cubicBezTo>
                    <a:pt x="378" y="44"/>
                    <a:pt x="295" y="0"/>
                    <a:pt x="189" y="0"/>
                  </a:cubicBezTo>
                  <a:close/>
                </a:path>
              </a:pathLst>
            </a:custGeom>
            <a:grpFill/>
            <a:ln w="0">
              <a:noFill/>
              <a:prstDash val="solid"/>
              <a:round/>
              <a:headEnd/>
              <a:tailEnd/>
            </a:ln>
          </p:spPr>
          <p:txBody>
            <a:bodyPr/>
            <a:lstStyle/>
            <a:p>
              <a:pPr defTabSz="543689">
                <a:defRPr/>
              </a:pPr>
              <a:endParaRPr lang="zh-CN" altLang="en-US" sz="3201"/>
            </a:p>
          </p:txBody>
        </p:sp>
        <p:sp>
          <p:nvSpPr>
            <p:cNvPr id="227" name="Freeform 220"/>
            <p:cNvSpPr>
              <a:spLocks/>
            </p:cNvSpPr>
            <p:nvPr/>
          </p:nvSpPr>
          <p:spPr bwMode="auto">
            <a:xfrm>
              <a:off x="8435975" y="2403475"/>
              <a:ext cx="26988" cy="25400"/>
            </a:xfrm>
            <a:custGeom>
              <a:avLst/>
              <a:gdLst>
                <a:gd name="T0" fmla="*/ 3 w 29"/>
                <a:gd name="T1" fmla="*/ 7 h 26"/>
                <a:gd name="T2" fmla="*/ 3 w 29"/>
                <a:gd name="T3" fmla="*/ 7 h 26"/>
                <a:gd name="T4" fmla="*/ 9 w 29"/>
                <a:gd name="T5" fmla="*/ 23 h 26"/>
                <a:gd name="T6" fmla="*/ 26 w 29"/>
                <a:gd name="T7" fmla="*/ 19 h 26"/>
                <a:gd name="T8" fmla="*/ 19 w 29"/>
                <a:gd name="T9" fmla="*/ 4 h 26"/>
                <a:gd name="T10" fmla="*/ 3 w 29"/>
                <a:gd name="T11" fmla="*/ 7 h 26"/>
              </a:gdLst>
              <a:ahLst/>
              <a:cxnLst>
                <a:cxn ang="0">
                  <a:pos x="T0" y="T1"/>
                </a:cxn>
                <a:cxn ang="0">
                  <a:pos x="T2" y="T3"/>
                </a:cxn>
                <a:cxn ang="0">
                  <a:pos x="T4" y="T5"/>
                </a:cxn>
                <a:cxn ang="0">
                  <a:pos x="T6" y="T7"/>
                </a:cxn>
                <a:cxn ang="0">
                  <a:pos x="T8" y="T9"/>
                </a:cxn>
                <a:cxn ang="0">
                  <a:pos x="T10" y="T11"/>
                </a:cxn>
              </a:cxnLst>
              <a:rect l="0" t="0" r="r" b="b"/>
              <a:pathLst>
                <a:path w="29" h="26">
                  <a:moveTo>
                    <a:pt x="3" y="7"/>
                  </a:moveTo>
                  <a:lnTo>
                    <a:pt x="3" y="7"/>
                  </a:lnTo>
                  <a:cubicBezTo>
                    <a:pt x="0" y="12"/>
                    <a:pt x="3" y="19"/>
                    <a:pt x="9" y="23"/>
                  </a:cubicBezTo>
                  <a:cubicBezTo>
                    <a:pt x="16" y="26"/>
                    <a:pt x="23" y="24"/>
                    <a:pt x="26" y="19"/>
                  </a:cubicBezTo>
                  <a:cubicBezTo>
                    <a:pt x="29" y="14"/>
                    <a:pt x="26" y="7"/>
                    <a:pt x="19" y="4"/>
                  </a:cubicBezTo>
                  <a:cubicBezTo>
                    <a:pt x="13" y="0"/>
                    <a:pt x="5" y="2"/>
                    <a:pt x="3" y="7"/>
                  </a:cubicBezTo>
                  <a:close/>
                </a:path>
              </a:pathLst>
            </a:custGeom>
            <a:grpFill/>
            <a:ln w="0">
              <a:noFill/>
              <a:prstDash val="solid"/>
              <a:round/>
              <a:headEnd/>
              <a:tailEnd/>
            </a:ln>
          </p:spPr>
          <p:txBody>
            <a:bodyPr/>
            <a:lstStyle/>
            <a:p>
              <a:pPr defTabSz="543689">
                <a:defRPr/>
              </a:pPr>
              <a:endParaRPr lang="zh-CN" altLang="en-US" sz="3201"/>
            </a:p>
          </p:txBody>
        </p:sp>
        <p:sp>
          <p:nvSpPr>
            <p:cNvPr id="228" name="Freeform 221"/>
            <p:cNvSpPr>
              <a:spLocks/>
            </p:cNvSpPr>
            <p:nvPr/>
          </p:nvSpPr>
          <p:spPr bwMode="auto">
            <a:xfrm>
              <a:off x="8435975" y="2319338"/>
              <a:ext cx="26988" cy="25400"/>
            </a:xfrm>
            <a:custGeom>
              <a:avLst/>
              <a:gdLst>
                <a:gd name="T0" fmla="*/ 19 w 29"/>
                <a:gd name="T1" fmla="*/ 3 h 26"/>
                <a:gd name="T2" fmla="*/ 19 w 29"/>
                <a:gd name="T3" fmla="*/ 3 h 26"/>
                <a:gd name="T4" fmla="*/ 3 w 29"/>
                <a:gd name="T5" fmla="*/ 7 h 26"/>
                <a:gd name="T6" fmla="*/ 9 w 29"/>
                <a:gd name="T7" fmla="*/ 22 h 26"/>
                <a:gd name="T8" fmla="*/ 26 w 29"/>
                <a:gd name="T9" fmla="*/ 19 h 26"/>
                <a:gd name="T10" fmla="*/ 19 w 29"/>
                <a:gd name="T11" fmla="*/ 3 h 26"/>
              </a:gdLst>
              <a:ahLst/>
              <a:cxnLst>
                <a:cxn ang="0">
                  <a:pos x="T0" y="T1"/>
                </a:cxn>
                <a:cxn ang="0">
                  <a:pos x="T2" y="T3"/>
                </a:cxn>
                <a:cxn ang="0">
                  <a:pos x="T4" y="T5"/>
                </a:cxn>
                <a:cxn ang="0">
                  <a:pos x="T6" y="T7"/>
                </a:cxn>
                <a:cxn ang="0">
                  <a:pos x="T8" y="T9"/>
                </a:cxn>
                <a:cxn ang="0">
                  <a:pos x="T10" y="T11"/>
                </a:cxn>
              </a:cxnLst>
              <a:rect l="0" t="0" r="r" b="b"/>
              <a:pathLst>
                <a:path w="29" h="26">
                  <a:moveTo>
                    <a:pt x="19" y="3"/>
                  </a:moveTo>
                  <a:lnTo>
                    <a:pt x="19" y="3"/>
                  </a:lnTo>
                  <a:cubicBezTo>
                    <a:pt x="13" y="0"/>
                    <a:pt x="5" y="2"/>
                    <a:pt x="3" y="7"/>
                  </a:cubicBezTo>
                  <a:cubicBezTo>
                    <a:pt x="0" y="12"/>
                    <a:pt x="3" y="19"/>
                    <a:pt x="9" y="22"/>
                  </a:cubicBezTo>
                  <a:cubicBezTo>
                    <a:pt x="16" y="26"/>
                    <a:pt x="23" y="24"/>
                    <a:pt x="26" y="19"/>
                  </a:cubicBezTo>
                  <a:cubicBezTo>
                    <a:pt x="29" y="13"/>
                    <a:pt x="26" y="7"/>
                    <a:pt x="19" y="3"/>
                  </a:cubicBezTo>
                  <a:close/>
                </a:path>
              </a:pathLst>
            </a:custGeom>
            <a:grpFill/>
            <a:ln w="0">
              <a:noFill/>
              <a:prstDash val="solid"/>
              <a:round/>
              <a:headEnd/>
              <a:tailEnd/>
            </a:ln>
          </p:spPr>
          <p:txBody>
            <a:bodyPr/>
            <a:lstStyle/>
            <a:p>
              <a:pPr defTabSz="543689">
                <a:defRPr/>
              </a:pPr>
              <a:endParaRPr lang="zh-CN" altLang="en-US" sz="3201"/>
            </a:p>
          </p:txBody>
        </p:sp>
        <p:sp>
          <p:nvSpPr>
            <p:cNvPr id="229" name="Freeform 222"/>
            <p:cNvSpPr>
              <a:spLocks/>
            </p:cNvSpPr>
            <p:nvPr/>
          </p:nvSpPr>
          <p:spPr bwMode="auto">
            <a:xfrm>
              <a:off x="8435975" y="2235200"/>
              <a:ext cx="26988" cy="23813"/>
            </a:xfrm>
            <a:custGeom>
              <a:avLst/>
              <a:gdLst>
                <a:gd name="T0" fmla="*/ 19 w 29"/>
                <a:gd name="T1" fmla="*/ 3 h 25"/>
                <a:gd name="T2" fmla="*/ 19 w 29"/>
                <a:gd name="T3" fmla="*/ 3 h 25"/>
                <a:gd name="T4" fmla="*/ 3 w 29"/>
                <a:gd name="T5" fmla="*/ 6 h 25"/>
                <a:gd name="T6" fmla="*/ 9 w 29"/>
                <a:gd name="T7" fmla="*/ 22 h 25"/>
                <a:gd name="T8" fmla="*/ 26 w 29"/>
                <a:gd name="T9" fmla="*/ 18 h 25"/>
                <a:gd name="T10" fmla="*/ 19 w 29"/>
                <a:gd name="T11" fmla="*/ 3 h 25"/>
              </a:gdLst>
              <a:ahLst/>
              <a:cxnLst>
                <a:cxn ang="0">
                  <a:pos x="T0" y="T1"/>
                </a:cxn>
                <a:cxn ang="0">
                  <a:pos x="T2" y="T3"/>
                </a:cxn>
                <a:cxn ang="0">
                  <a:pos x="T4" y="T5"/>
                </a:cxn>
                <a:cxn ang="0">
                  <a:pos x="T6" y="T7"/>
                </a:cxn>
                <a:cxn ang="0">
                  <a:pos x="T8" y="T9"/>
                </a:cxn>
                <a:cxn ang="0">
                  <a:pos x="T10" y="T11"/>
                </a:cxn>
              </a:cxnLst>
              <a:rect l="0" t="0" r="r" b="b"/>
              <a:pathLst>
                <a:path w="29" h="25">
                  <a:moveTo>
                    <a:pt x="19" y="3"/>
                  </a:moveTo>
                  <a:lnTo>
                    <a:pt x="19" y="3"/>
                  </a:lnTo>
                  <a:cubicBezTo>
                    <a:pt x="13" y="0"/>
                    <a:pt x="5" y="1"/>
                    <a:pt x="3" y="6"/>
                  </a:cubicBezTo>
                  <a:cubicBezTo>
                    <a:pt x="0" y="12"/>
                    <a:pt x="3" y="19"/>
                    <a:pt x="9" y="22"/>
                  </a:cubicBezTo>
                  <a:cubicBezTo>
                    <a:pt x="16" y="25"/>
                    <a:pt x="23" y="24"/>
                    <a:pt x="26" y="18"/>
                  </a:cubicBezTo>
                  <a:cubicBezTo>
                    <a:pt x="29" y="13"/>
                    <a:pt x="26" y="6"/>
                    <a:pt x="19" y="3"/>
                  </a:cubicBezTo>
                  <a:close/>
                </a:path>
              </a:pathLst>
            </a:custGeom>
            <a:grpFill/>
            <a:ln w="0">
              <a:noFill/>
              <a:prstDash val="solid"/>
              <a:round/>
              <a:headEnd/>
              <a:tailEnd/>
            </a:ln>
          </p:spPr>
          <p:txBody>
            <a:bodyPr/>
            <a:lstStyle/>
            <a:p>
              <a:pPr defTabSz="543689">
                <a:defRPr/>
              </a:pPr>
              <a:endParaRPr lang="zh-CN" altLang="en-US" sz="3201"/>
            </a:p>
          </p:txBody>
        </p:sp>
      </p:grpSp>
      <p:grpSp>
        <p:nvGrpSpPr>
          <p:cNvPr id="230" name="组合 16582"/>
          <p:cNvGrpSpPr/>
          <p:nvPr/>
        </p:nvGrpSpPr>
        <p:grpSpPr>
          <a:xfrm>
            <a:off x="7792732" y="5398146"/>
            <a:ext cx="564074" cy="467294"/>
            <a:chOff x="8407400" y="2055813"/>
            <a:chExt cx="360363" cy="458788"/>
          </a:xfrm>
          <a:solidFill>
            <a:srgbClr val="3C3C3B"/>
          </a:solidFill>
        </p:grpSpPr>
        <p:sp>
          <p:nvSpPr>
            <p:cNvPr id="231" name="Freeform 219"/>
            <p:cNvSpPr>
              <a:spLocks noEditPoints="1"/>
            </p:cNvSpPr>
            <p:nvPr/>
          </p:nvSpPr>
          <p:spPr bwMode="auto">
            <a:xfrm>
              <a:off x="8407400" y="2055813"/>
              <a:ext cx="360363" cy="458788"/>
            </a:xfrm>
            <a:custGeom>
              <a:avLst/>
              <a:gdLst>
                <a:gd name="T0" fmla="*/ 359 w 378"/>
                <a:gd name="T1" fmla="*/ 192 h 480"/>
                <a:gd name="T2" fmla="*/ 359 w 378"/>
                <a:gd name="T3" fmla="*/ 192 h 480"/>
                <a:gd name="T4" fmla="*/ 189 w 378"/>
                <a:gd name="T5" fmla="*/ 271 h 480"/>
                <a:gd name="T6" fmla="*/ 20 w 378"/>
                <a:gd name="T7" fmla="*/ 192 h 480"/>
                <a:gd name="T8" fmla="*/ 20 w 378"/>
                <a:gd name="T9" fmla="*/ 143 h 480"/>
                <a:gd name="T10" fmla="*/ 189 w 378"/>
                <a:gd name="T11" fmla="*/ 197 h 480"/>
                <a:gd name="T12" fmla="*/ 359 w 378"/>
                <a:gd name="T13" fmla="*/ 143 h 480"/>
                <a:gd name="T14" fmla="*/ 359 w 378"/>
                <a:gd name="T15" fmla="*/ 192 h 480"/>
                <a:gd name="T16" fmla="*/ 189 w 378"/>
                <a:gd name="T17" fmla="*/ 359 h 480"/>
                <a:gd name="T18" fmla="*/ 189 w 378"/>
                <a:gd name="T19" fmla="*/ 359 h 480"/>
                <a:gd name="T20" fmla="*/ 20 w 378"/>
                <a:gd name="T21" fmla="*/ 280 h 480"/>
                <a:gd name="T22" fmla="*/ 20 w 378"/>
                <a:gd name="T23" fmla="*/ 236 h 480"/>
                <a:gd name="T24" fmla="*/ 189 w 378"/>
                <a:gd name="T25" fmla="*/ 291 h 480"/>
                <a:gd name="T26" fmla="*/ 359 w 378"/>
                <a:gd name="T27" fmla="*/ 236 h 480"/>
                <a:gd name="T28" fmla="*/ 359 w 378"/>
                <a:gd name="T29" fmla="*/ 280 h 480"/>
                <a:gd name="T30" fmla="*/ 189 w 378"/>
                <a:gd name="T31" fmla="*/ 359 h 480"/>
                <a:gd name="T32" fmla="*/ 189 w 378"/>
                <a:gd name="T33" fmla="*/ 20 h 480"/>
                <a:gd name="T34" fmla="*/ 189 w 378"/>
                <a:gd name="T35" fmla="*/ 20 h 480"/>
                <a:gd name="T36" fmla="*/ 359 w 378"/>
                <a:gd name="T37" fmla="*/ 99 h 480"/>
                <a:gd name="T38" fmla="*/ 189 w 378"/>
                <a:gd name="T39" fmla="*/ 178 h 480"/>
                <a:gd name="T40" fmla="*/ 20 w 378"/>
                <a:gd name="T41" fmla="*/ 99 h 480"/>
                <a:gd name="T42" fmla="*/ 189 w 378"/>
                <a:gd name="T43" fmla="*/ 20 h 480"/>
                <a:gd name="T44" fmla="*/ 189 w 378"/>
                <a:gd name="T45" fmla="*/ 0 h 480"/>
                <a:gd name="T46" fmla="*/ 189 w 378"/>
                <a:gd name="T47" fmla="*/ 0 h 480"/>
                <a:gd name="T48" fmla="*/ 0 w 378"/>
                <a:gd name="T49" fmla="*/ 99 h 480"/>
                <a:gd name="T50" fmla="*/ 0 w 378"/>
                <a:gd name="T51" fmla="*/ 102 h 480"/>
                <a:gd name="T52" fmla="*/ 0 w 378"/>
                <a:gd name="T53" fmla="*/ 104 h 480"/>
                <a:gd name="T54" fmla="*/ 0 w 378"/>
                <a:gd name="T55" fmla="*/ 236 h 480"/>
                <a:gd name="T56" fmla="*/ 0 w 378"/>
                <a:gd name="T57" fmla="*/ 368 h 480"/>
                <a:gd name="T58" fmla="*/ 0 w 378"/>
                <a:gd name="T59" fmla="*/ 369 h 480"/>
                <a:gd name="T60" fmla="*/ 0 w 378"/>
                <a:gd name="T61" fmla="*/ 369 h 480"/>
                <a:gd name="T62" fmla="*/ 189 w 378"/>
                <a:gd name="T63" fmla="*/ 467 h 480"/>
                <a:gd name="T64" fmla="*/ 230 w 378"/>
                <a:gd name="T65" fmla="*/ 464 h 480"/>
                <a:gd name="T66" fmla="*/ 260 w 378"/>
                <a:gd name="T67" fmla="*/ 476 h 480"/>
                <a:gd name="T68" fmla="*/ 277 w 378"/>
                <a:gd name="T69" fmla="*/ 444 h 480"/>
                <a:gd name="T70" fmla="*/ 245 w 378"/>
                <a:gd name="T71" fmla="*/ 427 h 480"/>
                <a:gd name="T72" fmla="*/ 228 w 378"/>
                <a:gd name="T73" fmla="*/ 445 h 480"/>
                <a:gd name="T74" fmla="*/ 189 w 378"/>
                <a:gd name="T75" fmla="*/ 447 h 480"/>
                <a:gd name="T76" fmla="*/ 20 w 378"/>
                <a:gd name="T77" fmla="*/ 368 h 480"/>
                <a:gd name="T78" fmla="*/ 20 w 378"/>
                <a:gd name="T79" fmla="*/ 325 h 480"/>
                <a:gd name="T80" fmla="*/ 189 w 378"/>
                <a:gd name="T81" fmla="*/ 379 h 480"/>
                <a:gd name="T82" fmla="*/ 359 w 378"/>
                <a:gd name="T83" fmla="*/ 324 h 480"/>
                <a:gd name="T84" fmla="*/ 359 w 378"/>
                <a:gd name="T85" fmla="*/ 368 h 480"/>
                <a:gd name="T86" fmla="*/ 339 w 378"/>
                <a:gd name="T87" fmla="*/ 404 h 480"/>
                <a:gd name="T88" fmla="*/ 320 w 378"/>
                <a:gd name="T89" fmla="*/ 403 h 480"/>
                <a:gd name="T90" fmla="*/ 304 w 378"/>
                <a:gd name="T91" fmla="*/ 435 h 480"/>
                <a:gd name="T92" fmla="*/ 336 w 378"/>
                <a:gd name="T93" fmla="*/ 452 h 480"/>
                <a:gd name="T94" fmla="*/ 353 w 378"/>
                <a:gd name="T95" fmla="*/ 420 h 480"/>
                <a:gd name="T96" fmla="*/ 352 w 378"/>
                <a:gd name="T97" fmla="*/ 419 h 480"/>
                <a:gd name="T98" fmla="*/ 378 w 378"/>
                <a:gd name="T99" fmla="*/ 369 h 480"/>
                <a:gd name="T100" fmla="*/ 378 w 378"/>
                <a:gd name="T101" fmla="*/ 303 h 480"/>
                <a:gd name="T102" fmla="*/ 378 w 378"/>
                <a:gd name="T103" fmla="*/ 303 h 480"/>
                <a:gd name="T104" fmla="*/ 378 w 378"/>
                <a:gd name="T105" fmla="*/ 302 h 480"/>
                <a:gd name="T106" fmla="*/ 378 w 378"/>
                <a:gd name="T107" fmla="*/ 280 h 480"/>
                <a:gd name="T108" fmla="*/ 378 w 378"/>
                <a:gd name="T109" fmla="*/ 236 h 480"/>
                <a:gd name="T110" fmla="*/ 378 w 378"/>
                <a:gd name="T111" fmla="*/ 104 h 480"/>
                <a:gd name="T112" fmla="*/ 378 w 378"/>
                <a:gd name="T113" fmla="*/ 104 h 480"/>
                <a:gd name="T114" fmla="*/ 378 w 378"/>
                <a:gd name="T115" fmla="*/ 99 h 480"/>
                <a:gd name="T116" fmla="*/ 189 w 378"/>
                <a:gd name="T117" fmla="*/ 0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78" h="480">
                  <a:moveTo>
                    <a:pt x="359" y="192"/>
                  </a:moveTo>
                  <a:lnTo>
                    <a:pt x="359" y="192"/>
                  </a:lnTo>
                  <a:cubicBezTo>
                    <a:pt x="359" y="235"/>
                    <a:pt x="281" y="271"/>
                    <a:pt x="189" y="271"/>
                  </a:cubicBezTo>
                  <a:cubicBezTo>
                    <a:pt x="97" y="271"/>
                    <a:pt x="20" y="235"/>
                    <a:pt x="20" y="192"/>
                  </a:cubicBezTo>
                  <a:lnTo>
                    <a:pt x="20" y="143"/>
                  </a:lnTo>
                  <a:cubicBezTo>
                    <a:pt x="50" y="176"/>
                    <a:pt x="114" y="197"/>
                    <a:pt x="189" y="197"/>
                  </a:cubicBezTo>
                  <a:cubicBezTo>
                    <a:pt x="264" y="197"/>
                    <a:pt x="328" y="176"/>
                    <a:pt x="359" y="143"/>
                  </a:cubicBezTo>
                  <a:lnTo>
                    <a:pt x="359" y="192"/>
                  </a:lnTo>
                  <a:close/>
                  <a:moveTo>
                    <a:pt x="189" y="359"/>
                  </a:moveTo>
                  <a:lnTo>
                    <a:pt x="189" y="359"/>
                  </a:lnTo>
                  <a:cubicBezTo>
                    <a:pt x="97" y="359"/>
                    <a:pt x="20" y="323"/>
                    <a:pt x="20" y="280"/>
                  </a:cubicBezTo>
                  <a:lnTo>
                    <a:pt x="20" y="236"/>
                  </a:lnTo>
                  <a:cubicBezTo>
                    <a:pt x="50" y="269"/>
                    <a:pt x="114" y="291"/>
                    <a:pt x="189" y="291"/>
                  </a:cubicBezTo>
                  <a:cubicBezTo>
                    <a:pt x="264" y="291"/>
                    <a:pt x="328" y="269"/>
                    <a:pt x="359" y="236"/>
                  </a:cubicBezTo>
                  <a:lnTo>
                    <a:pt x="359" y="280"/>
                  </a:lnTo>
                  <a:cubicBezTo>
                    <a:pt x="359" y="323"/>
                    <a:pt x="281" y="359"/>
                    <a:pt x="189" y="359"/>
                  </a:cubicBezTo>
                  <a:close/>
                  <a:moveTo>
                    <a:pt x="189" y="20"/>
                  </a:moveTo>
                  <a:lnTo>
                    <a:pt x="189" y="20"/>
                  </a:lnTo>
                  <a:cubicBezTo>
                    <a:pt x="281" y="20"/>
                    <a:pt x="359" y="56"/>
                    <a:pt x="359" y="99"/>
                  </a:cubicBezTo>
                  <a:cubicBezTo>
                    <a:pt x="359" y="142"/>
                    <a:pt x="281" y="178"/>
                    <a:pt x="189" y="178"/>
                  </a:cubicBezTo>
                  <a:cubicBezTo>
                    <a:pt x="97" y="178"/>
                    <a:pt x="20" y="142"/>
                    <a:pt x="20" y="99"/>
                  </a:cubicBezTo>
                  <a:cubicBezTo>
                    <a:pt x="20" y="56"/>
                    <a:pt x="97" y="20"/>
                    <a:pt x="189" y="20"/>
                  </a:cubicBezTo>
                  <a:close/>
                  <a:moveTo>
                    <a:pt x="189" y="0"/>
                  </a:moveTo>
                  <a:lnTo>
                    <a:pt x="189" y="0"/>
                  </a:lnTo>
                  <a:cubicBezTo>
                    <a:pt x="83" y="0"/>
                    <a:pt x="0" y="44"/>
                    <a:pt x="0" y="99"/>
                  </a:cubicBezTo>
                  <a:cubicBezTo>
                    <a:pt x="0" y="100"/>
                    <a:pt x="0" y="101"/>
                    <a:pt x="0" y="102"/>
                  </a:cubicBezTo>
                  <a:cubicBezTo>
                    <a:pt x="0" y="103"/>
                    <a:pt x="0" y="103"/>
                    <a:pt x="0" y="104"/>
                  </a:cubicBezTo>
                  <a:lnTo>
                    <a:pt x="0" y="236"/>
                  </a:lnTo>
                  <a:lnTo>
                    <a:pt x="0" y="368"/>
                  </a:lnTo>
                  <a:lnTo>
                    <a:pt x="0" y="369"/>
                  </a:lnTo>
                  <a:cubicBezTo>
                    <a:pt x="0" y="369"/>
                    <a:pt x="0" y="369"/>
                    <a:pt x="0" y="369"/>
                  </a:cubicBezTo>
                  <a:cubicBezTo>
                    <a:pt x="1" y="424"/>
                    <a:pt x="84" y="467"/>
                    <a:pt x="189" y="467"/>
                  </a:cubicBezTo>
                  <a:cubicBezTo>
                    <a:pt x="203" y="467"/>
                    <a:pt x="217" y="466"/>
                    <a:pt x="230" y="464"/>
                  </a:cubicBezTo>
                  <a:cubicBezTo>
                    <a:pt x="236" y="474"/>
                    <a:pt x="248" y="480"/>
                    <a:pt x="260" y="476"/>
                  </a:cubicBezTo>
                  <a:cubicBezTo>
                    <a:pt x="274" y="472"/>
                    <a:pt x="281" y="457"/>
                    <a:pt x="277" y="444"/>
                  </a:cubicBezTo>
                  <a:cubicBezTo>
                    <a:pt x="273" y="430"/>
                    <a:pt x="258" y="423"/>
                    <a:pt x="245" y="427"/>
                  </a:cubicBezTo>
                  <a:cubicBezTo>
                    <a:pt x="236" y="430"/>
                    <a:pt x="230" y="436"/>
                    <a:pt x="228" y="445"/>
                  </a:cubicBezTo>
                  <a:cubicBezTo>
                    <a:pt x="215" y="446"/>
                    <a:pt x="202" y="447"/>
                    <a:pt x="189" y="447"/>
                  </a:cubicBezTo>
                  <a:cubicBezTo>
                    <a:pt x="97" y="447"/>
                    <a:pt x="20" y="411"/>
                    <a:pt x="20" y="368"/>
                  </a:cubicBezTo>
                  <a:lnTo>
                    <a:pt x="20" y="325"/>
                  </a:lnTo>
                  <a:cubicBezTo>
                    <a:pt x="50" y="357"/>
                    <a:pt x="114" y="379"/>
                    <a:pt x="189" y="379"/>
                  </a:cubicBezTo>
                  <a:cubicBezTo>
                    <a:pt x="264" y="379"/>
                    <a:pt x="328" y="357"/>
                    <a:pt x="359" y="324"/>
                  </a:cubicBezTo>
                  <a:lnTo>
                    <a:pt x="359" y="368"/>
                  </a:lnTo>
                  <a:cubicBezTo>
                    <a:pt x="359" y="383"/>
                    <a:pt x="349" y="395"/>
                    <a:pt x="339" y="404"/>
                  </a:cubicBezTo>
                  <a:cubicBezTo>
                    <a:pt x="333" y="402"/>
                    <a:pt x="327" y="401"/>
                    <a:pt x="320" y="403"/>
                  </a:cubicBezTo>
                  <a:cubicBezTo>
                    <a:pt x="307" y="407"/>
                    <a:pt x="299" y="422"/>
                    <a:pt x="304" y="435"/>
                  </a:cubicBezTo>
                  <a:cubicBezTo>
                    <a:pt x="308" y="449"/>
                    <a:pt x="322" y="456"/>
                    <a:pt x="336" y="452"/>
                  </a:cubicBezTo>
                  <a:cubicBezTo>
                    <a:pt x="349" y="448"/>
                    <a:pt x="357" y="434"/>
                    <a:pt x="353" y="420"/>
                  </a:cubicBezTo>
                  <a:cubicBezTo>
                    <a:pt x="352" y="420"/>
                    <a:pt x="352" y="419"/>
                    <a:pt x="352" y="419"/>
                  </a:cubicBezTo>
                  <a:cubicBezTo>
                    <a:pt x="369" y="404"/>
                    <a:pt x="378" y="387"/>
                    <a:pt x="378" y="369"/>
                  </a:cubicBezTo>
                  <a:lnTo>
                    <a:pt x="378" y="303"/>
                  </a:lnTo>
                  <a:lnTo>
                    <a:pt x="378" y="303"/>
                  </a:lnTo>
                  <a:cubicBezTo>
                    <a:pt x="378" y="302"/>
                    <a:pt x="378" y="302"/>
                    <a:pt x="378" y="302"/>
                  </a:cubicBezTo>
                  <a:lnTo>
                    <a:pt x="378" y="280"/>
                  </a:lnTo>
                  <a:lnTo>
                    <a:pt x="378" y="236"/>
                  </a:lnTo>
                  <a:lnTo>
                    <a:pt x="378" y="104"/>
                  </a:lnTo>
                  <a:lnTo>
                    <a:pt x="378" y="104"/>
                  </a:lnTo>
                  <a:cubicBezTo>
                    <a:pt x="378" y="102"/>
                    <a:pt x="378" y="101"/>
                    <a:pt x="378" y="99"/>
                  </a:cubicBezTo>
                  <a:cubicBezTo>
                    <a:pt x="378" y="44"/>
                    <a:pt x="295" y="0"/>
                    <a:pt x="189" y="0"/>
                  </a:cubicBezTo>
                  <a:close/>
                </a:path>
              </a:pathLst>
            </a:custGeom>
            <a:grpFill/>
            <a:ln w="0">
              <a:noFill/>
              <a:prstDash val="solid"/>
              <a:round/>
              <a:headEnd/>
              <a:tailEnd/>
            </a:ln>
          </p:spPr>
          <p:txBody>
            <a:bodyPr/>
            <a:lstStyle/>
            <a:p>
              <a:pPr defTabSz="543689">
                <a:defRPr/>
              </a:pPr>
              <a:endParaRPr lang="zh-CN" altLang="en-US" sz="3201"/>
            </a:p>
          </p:txBody>
        </p:sp>
        <p:sp>
          <p:nvSpPr>
            <p:cNvPr id="232" name="Freeform 220"/>
            <p:cNvSpPr>
              <a:spLocks/>
            </p:cNvSpPr>
            <p:nvPr/>
          </p:nvSpPr>
          <p:spPr bwMode="auto">
            <a:xfrm>
              <a:off x="8435975" y="2403475"/>
              <a:ext cx="26988" cy="25400"/>
            </a:xfrm>
            <a:custGeom>
              <a:avLst/>
              <a:gdLst>
                <a:gd name="T0" fmla="*/ 3 w 29"/>
                <a:gd name="T1" fmla="*/ 7 h 26"/>
                <a:gd name="T2" fmla="*/ 3 w 29"/>
                <a:gd name="T3" fmla="*/ 7 h 26"/>
                <a:gd name="T4" fmla="*/ 9 w 29"/>
                <a:gd name="T5" fmla="*/ 23 h 26"/>
                <a:gd name="T6" fmla="*/ 26 w 29"/>
                <a:gd name="T7" fmla="*/ 19 h 26"/>
                <a:gd name="T8" fmla="*/ 19 w 29"/>
                <a:gd name="T9" fmla="*/ 4 h 26"/>
                <a:gd name="T10" fmla="*/ 3 w 29"/>
                <a:gd name="T11" fmla="*/ 7 h 26"/>
              </a:gdLst>
              <a:ahLst/>
              <a:cxnLst>
                <a:cxn ang="0">
                  <a:pos x="T0" y="T1"/>
                </a:cxn>
                <a:cxn ang="0">
                  <a:pos x="T2" y="T3"/>
                </a:cxn>
                <a:cxn ang="0">
                  <a:pos x="T4" y="T5"/>
                </a:cxn>
                <a:cxn ang="0">
                  <a:pos x="T6" y="T7"/>
                </a:cxn>
                <a:cxn ang="0">
                  <a:pos x="T8" y="T9"/>
                </a:cxn>
                <a:cxn ang="0">
                  <a:pos x="T10" y="T11"/>
                </a:cxn>
              </a:cxnLst>
              <a:rect l="0" t="0" r="r" b="b"/>
              <a:pathLst>
                <a:path w="29" h="26">
                  <a:moveTo>
                    <a:pt x="3" y="7"/>
                  </a:moveTo>
                  <a:lnTo>
                    <a:pt x="3" y="7"/>
                  </a:lnTo>
                  <a:cubicBezTo>
                    <a:pt x="0" y="12"/>
                    <a:pt x="3" y="19"/>
                    <a:pt x="9" y="23"/>
                  </a:cubicBezTo>
                  <a:cubicBezTo>
                    <a:pt x="16" y="26"/>
                    <a:pt x="23" y="24"/>
                    <a:pt x="26" y="19"/>
                  </a:cubicBezTo>
                  <a:cubicBezTo>
                    <a:pt x="29" y="14"/>
                    <a:pt x="26" y="7"/>
                    <a:pt x="19" y="4"/>
                  </a:cubicBezTo>
                  <a:cubicBezTo>
                    <a:pt x="13" y="0"/>
                    <a:pt x="5" y="2"/>
                    <a:pt x="3" y="7"/>
                  </a:cubicBezTo>
                  <a:close/>
                </a:path>
              </a:pathLst>
            </a:custGeom>
            <a:grpFill/>
            <a:ln w="0">
              <a:noFill/>
              <a:prstDash val="solid"/>
              <a:round/>
              <a:headEnd/>
              <a:tailEnd/>
            </a:ln>
          </p:spPr>
          <p:txBody>
            <a:bodyPr/>
            <a:lstStyle/>
            <a:p>
              <a:pPr defTabSz="543689">
                <a:defRPr/>
              </a:pPr>
              <a:endParaRPr lang="zh-CN" altLang="en-US" sz="3201"/>
            </a:p>
          </p:txBody>
        </p:sp>
        <p:sp>
          <p:nvSpPr>
            <p:cNvPr id="233" name="Freeform 221"/>
            <p:cNvSpPr>
              <a:spLocks/>
            </p:cNvSpPr>
            <p:nvPr/>
          </p:nvSpPr>
          <p:spPr bwMode="auto">
            <a:xfrm>
              <a:off x="8435975" y="2319338"/>
              <a:ext cx="26988" cy="25400"/>
            </a:xfrm>
            <a:custGeom>
              <a:avLst/>
              <a:gdLst>
                <a:gd name="T0" fmla="*/ 19 w 29"/>
                <a:gd name="T1" fmla="*/ 3 h 26"/>
                <a:gd name="T2" fmla="*/ 19 w 29"/>
                <a:gd name="T3" fmla="*/ 3 h 26"/>
                <a:gd name="T4" fmla="*/ 3 w 29"/>
                <a:gd name="T5" fmla="*/ 7 h 26"/>
                <a:gd name="T6" fmla="*/ 9 w 29"/>
                <a:gd name="T7" fmla="*/ 22 h 26"/>
                <a:gd name="T8" fmla="*/ 26 w 29"/>
                <a:gd name="T9" fmla="*/ 19 h 26"/>
                <a:gd name="T10" fmla="*/ 19 w 29"/>
                <a:gd name="T11" fmla="*/ 3 h 26"/>
              </a:gdLst>
              <a:ahLst/>
              <a:cxnLst>
                <a:cxn ang="0">
                  <a:pos x="T0" y="T1"/>
                </a:cxn>
                <a:cxn ang="0">
                  <a:pos x="T2" y="T3"/>
                </a:cxn>
                <a:cxn ang="0">
                  <a:pos x="T4" y="T5"/>
                </a:cxn>
                <a:cxn ang="0">
                  <a:pos x="T6" y="T7"/>
                </a:cxn>
                <a:cxn ang="0">
                  <a:pos x="T8" y="T9"/>
                </a:cxn>
                <a:cxn ang="0">
                  <a:pos x="T10" y="T11"/>
                </a:cxn>
              </a:cxnLst>
              <a:rect l="0" t="0" r="r" b="b"/>
              <a:pathLst>
                <a:path w="29" h="26">
                  <a:moveTo>
                    <a:pt x="19" y="3"/>
                  </a:moveTo>
                  <a:lnTo>
                    <a:pt x="19" y="3"/>
                  </a:lnTo>
                  <a:cubicBezTo>
                    <a:pt x="13" y="0"/>
                    <a:pt x="5" y="2"/>
                    <a:pt x="3" y="7"/>
                  </a:cubicBezTo>
                  <a:cubicBezTo>
                    <a:pt x="0" y="12"/>
                    <a:pt x="3" y="19"/>
                    <a:pt x="9" y="22"/>
                  </a:cubicBezTo>
                  <a:cubicBezTo>
                    <a:pt x="16" y="26"/>
                    <a:pt x="23" y="24"/>
                    <a:pt x="26" y="19"/>
                  </a:cubicBezTo>
                  <a:cubicBezTo>
                    <a:pt x="29" y="13"/>
                    <a:pt x="26" y="7"/>
                    <a:pt x="19" y="3"/>
                  </a:cubicBezTo>
                  <a:close/>
                </a:path>
              </a:pathLst>
            </a:custGeom>
            <a:grpFill/>
            <a:ln w="0">
              <a:noFill/>
              <a:prstDash val="solid"/>
              <a:round/>
              <a:headEnd/>
              <a:tailEnd/>
            </a:ln>
          </p:spPr>
          <p:txBody>
            <a:bodyPr/>
            <a:lstStyle/>
            <a:p>
              <a:pPr defTabSz="543689">
                <a:defRPr/>
              </a:pPr>
              <a:endParaRPr lang="zh-CN" altLang="en-US" sz="3201"/>
            </a:p>
          </p:txBody>
        </p:sp>
        <p:sp>
          <p:nvSpPr>
            <p:cNvPr id="234" name="Freeform 222"/>
            <p:cNvSpPr>
              <a:spLocks/>
            </p:cNvSpPr>
            <p:nvPr/>
          </p:nvSpPr>
          <p:spPr bwMode="auto">
            <a:xfrm>
              <a:off x="8435975" y="2235200"/>
              <a:ext cx="26988" cy="23813"/>
            </a:xfrm>
            <a:custGeom>
              <a:avLst/>
              <a:gdLst>
                <a:gd name="T0" fmla="*/ 19 w 29"/>
                <a:gd name="T1" fmla="*/ 3 h 25"/>
                <a:gd name="T2" fmla="*/ 19 w 29"/>
                <a:gd name="T3" fmla="*/ 3 h 25"/>
                <a:gd name="T4" fmla="*/ 3 w 29"/>
                <a:gd name="T5" fmla="*/ 6 h 25"/>
                <a:gd name="T6" fmla="*/ 9 w 29"/>
                <a:gd name="T7" fmla="*/ 22 h 25"/>
                <a:gd name="T8" fmla="*/ 26 w 29"/>
                <a:gd name="T9" fmla="*/ 18 h 25"/>
                <a:gd name="T10" fmla="*/ 19 w 29"/>
                <a:gd name="T11" fmla="*/ 3 h 25"/>
              </a:gdLst>
              <a:ahLst/>
              <a:cxnLst>
                <a:cxn ang="0">
                  <a:pos x="T0" y="T1"/>
                </a:cxn>
                <a:cxn ang="0">
                  <a:pos x="T2" y="T3"/>
                </a:cxn>
                <a:cxn ang="0">
                  <a:pos x="T4" y="T5"/>
                </a:cxn>
                <a:cxn ang="0">
                  <a:pos x="T6" y="T7"/>
                </a:cxn>
                <a:cxn ang="0">
                  <a:pos x="T8" y="T9"/>
                </a:cxn>
                <a:cxn ang="0">
                  <a:pos x="T10" y="T11"/>
                </a:cxn>
              </a:cxnLst>
              <a:rect l="0" t="0" r="r" b="b"/>
              <a:pathLst>
                <a:path w="29" h="25">
                  <a:moveTo>
                    <a:pt x="19" y="3"/>
                  </a:moveTo>
                  <a:lnTo>
                    <a:pt x="19" y="3"/>
                  </a:lnTo>
                  <a:cubicBezTo>
                    <a:pt x="13" y="0"/>
                    <a:pt x="5" y="1"/>
                    <a:pt x="3" y="6"/>
                  </a:cubicBezTo>
                  <a:cubicBezTo>
                    <a:pt x="0" y="12"/>
                    <a:pt x="3" y="19"/>
                    <a:pt x="9" y="22"/>
                  </a:cubicBezTo>
                  <a:cubicBezTo>
                    <a:pt x="16" y="25"/>
                    <a:pt x="23" y="24"/>
                    <a:pt x="26" y="18"/>
                  </a:cubicBezTo>
                  <a:cubicBezTo>
                    <a:pt x="29" y="13"/>
                    <a:pt x="26" y="6"/>
                    <a:pt x="19" y="3"/>
                  </a:cubicBezTo>
                  <a:close/>
                </a:path>
              </a:pathLst>
            </a:custGeom>
            <a:grpFill/>
            <a:ln w="0">
              <a:noFill/>
              <a:prstDash val="solid"/>
              <a:round/>
              <a:headEnd/>
              <a:tailEnd/>
            </a:ln>
          </p:spPr>
          <p:txBody>
            <a:bodyPr/>
            <a:lstStyle/>
            <a:p>
              <a:pPr defTabSz="543689">
                <a:defRPr/>
              </a:pPr>
              <a:endParaRPr lang="zh-CN" altLang="en-US" sz="3201"/>
            </a:p>
          </p:txBody>
        </p:sp>
      </p:grpSp>
      <p:grpSp>
        <p:nvGrpSpPr>
          <p:cNvPr id="235" name="组合 16582"/>
          <p:cNvGrpSpPr/>
          <p:nvPr/>
        </p:nvGrpSpPr>
        <p:grpSpPr>
          <a:xfrm>
            <a:off x="8732833" y="5428509"/>
            <a:ext cx="564074" cy="467294"/>
            <a:chOff x="8407400" y="2055813"/>
            <a:chExt cx="360363" cy="458788"/>
          </a:xfrm>
          <a:solidFill>
            <a:srgbClr val="3C3C3B"/>
          </a:solidFill>
        </p:grpSpPr>
        <p:sp>
          <p:nvSpPr>
            <p:cNvPr id="236" name="Freeform 219"/>
            <p:cNvSpPr>
              <a:spLocks noEditPoints="1"/>
            </p:cNvSpPr>
            <p:nvPr/>
          </p:nvSpPr>
          <p:spPr bwMode="auto">
            <a:xfrm>
              <a:off x="8407400" y="2055813"/>
              <a:ext cx="360363" cy="458788"/>
            </a:xfrm>
            <a:custGeom>
              <a:avLst/>
              <a:gdLst>
                <a:gd name="T0" fmla="*/ 359 w 378"/>
                <a:gd name="T1" fmla="*/ 192 h 480"/>
                <a:gd name="T2" fmla="*/ 359 w 378"/>
                <a:gd name="T3" fmla="*/ 192 h 480"/>
                <a:gd name="T4" fmla="*/ 189 w 378"/>
                <a:gd name="T5" fmla="*/ 271 h 480"/>
                <a:gd name="T6" fmla="*/ 20 w 378"/>
                <a:gd name="T7" fmla="*/ 192 h 480"/>
                <a:gd name="T8" fmla="*/ 20 w 378"/>
                <a:gd name="T9" fmla="*/ 143 h 480"/>
                <a:gd name="T10" fmla="*/ 189 w 378"/>
                <a:gd name="T11" fmla="*/ 197 h 480"/>
                <a:gd name="T12" fmla="*/ 359 w 378"/>
                <a:gd name="T13" fmla="*/ 143 h 480"/>
                <a:gd name="T14" fmla="*/ 359 w 378"/>
                <a:gd name="T15" fmla="*/ 192 h 480"/>
                <a:gd name="T16" fmla="*/ 189 w 378"/>
                <a:gd name="T17" fmla="*/ 359 h 480"/>
                <a:gd name="T18" fmla="*/ 189 w 378"/>
                <a:gd name="T19" fmla="*/ 359 h 480"/>
                <a:gd name="T20" fmla="*/ 20 w 378"/>
                <a:gd name="T21" fmla="*/ 280 h 480"/>
                <a:gd name="T22" fmla="*/ 20 w 378"/>
                <a:gd name="T23" fmla="*/ 236 h 480"/>
                <a:gd name="T24" fmla="*/ 189 w 378"/>
                <a:gd name="T25" fmla="*/ 291 h 480"/>
                <a:gd name="T26" fmla="*/ 359 w 378"/>
                <a:gd name="T27" fmla="*/ 236 h 480"/>
                <a:gd name="T28" fmla="*/ 359 w 378"/>
                <a:gd name="T29" fmla="*/ 280 h 480"/>
                <a:gd name="T30" fmla="*/ 189 w 378"/>
                <a:gd name="T31" fmla="*/ 359 h 480"/>
                <a:gd name="T32" fmla="*/ 189 w 378"/>
                <a:gd name="T33" fmla="*/ 20 h 480"/>
                <a:gd name="T34" fmla="*/ 189 w 378"/>
                <a:gd name="T35" fmla="*/ 20 h 480"/>
                <a:gd name="T36" fmla="*/ 359 w 378"/>
                <a:gd name="T37" fmla="*/ 99 h 480"/>
                <a:gd name="T38" fmla="*/ 189 w 378"/>
                <a:gd name="T39" fmla="*/ 178 h 480"/>
                <a:gd name="T40" fmla="*/ 20 w 378"/>
                <a:gd name="T41" fmla="*/ 99 h 480"/>
                <a:gd name="T42" fmla="*/ 189 w 378"/>
                <a:gd name="T43" fmla="*/ 20 h 480"/>
                <a:gd name="T44" fmla="*/ 189 w 378"/>
                <a:gd name="T45" fmla="*/ 0 h 480"/>
                <a:gd name="T46" fmla="*/ 189 w 378"/>
                <a:gd name="T47" fmla="*/ 0 h 480"/>
                <a:gd name="T48" fmla="*/ 0 w 378"/>
                <a:gd name="T49" fmla="*/ 99 h 480"/>
                <a:gd name="T50" fmla="*/ 0 w 378"/>
                <a:gd name="T51" fmla="*/ 102 h 480"/>
                <a:gd name="T52" fmla="*/ 0 w 378"/>
                <a:gd name="T53" fmla="*/ 104 h 480"/>
                <a:gd name="T54" fmla="*/ 0 w 378"/>
                <a:gd name="T55" fmla="*/ 236 h 480"/>
                <a:gd name="T56" fmla="*/ 0 w 378"/>
                <a:gd name="T57" fmla="*/ 368 h 480"/>
                <a:gd name="T58" fmla="*/ 0 w 378"/>
                <a:gd name="T59" fmla="*/ 369 h 480"/>
                <a:gd name="T60" fmla="*/ 0 w 378"/>
                <a:gd name="T61" fmla="*/ 369 h 480"/>
                <a:gd name="T62" fmla="*/ 189 w 378"/>
                <a:gd name="T63" fmla="*/ 467 h 480"/>
                <a:gd name="T64" fmla="*/ 230 w 378"/>
                <a:gd name="T65" fmla="*/ 464 h 480"/>
                <a:gd name="T66" fmla="*/ 260 w 378"/>
                <a:gd name="T67" fmla="*/ 476 h 480"/>
                <a:gd name="T68" fmla="*/ 277 w 378"/>
                <a:gd name="T69" fmla="*/ 444 h 480"/>
                <a:gd name="T70" fmla="*/ 245 w 378"/>
                <a:gd name="T71" fmla="*/ 427 h 480"/>
                <a:gd name="T72" fmla="*/ 228 w 378"/>
                <a:gd name="T73" fmla="*/ 445 h 480"/>
                <a:gd name="T74" fmla="*/ 189 w 378"/>
                <a:gd name="T75" fmla="*/ 447 h 480"/>
                <a:gd name="T76" fmla="*/ 20 w 378"/>
                <a:gd name="T77" fmla="*/ 368 h 480"/>
                <a:gd name="T78" fmla="*/ 20 w 378"/>
                <a:gd name="T79" fmla="*/ 325 h 480"/>
                <a:gd name="T80" fmla="*/ 189 w 378"/>
                <a:gd name="T81" fmla="*/ 379 h 480"/>
                <a:gd name="T82" fmla="*/ 359 w 378"/>
                <a:gd name="T83" fmla="*/ 324 h 480"/>
                <a:gd name="T84" fmla="*/ 359 w 378"/>
                <a:gd name="T85" fmla="*/ 368 h 480"/>
                <a:gd name="T86" fmla="*/ 339 w 378"/>
                <a:gd name="T87" fmla="*/ 404 h 480"/>
                <a:gd name="T88" fmla="*/ 320 w 378"/>
                <a:gd name="T89" fmla="*/ 403 h 480"/>
                <a:gd name="T90" fmla="*/ 304 w 378"/>
                <a:gd name="T91" fmla="*/ 435 h 480"/>
                <a:gd name="T92" fmla="*/ 336 w 378"/>
                <a:gd name="T93" fmla="*/ 452 h 480"/>
                <a:gd name="T94" fmla="*/ 353 w 378"/>
                <a:gd name="T95" fmla="*/ 420 h 480"/>
                <a:gd name="T96" fmla="*/ 352 w 378"/>
                <a:gd name="T97" fmla="*/ 419 h 480"/>
                <a:gd name="T98" fmla="*/ 378 w 378"/>
                <a:gd name="T99" fmla="*/ 369 h 480"/>
                <a:gd name="T100" fmla="*/ 378 w 378"/>
                <a:gd name="T101" fmla="*/ 303 h 480"/>
                <a:gd name="T102" fmla="*/ 378 w 378"/>
                <a:gd name="T103" fmla="*/ 303 h 480"/>
                <a:gd name="T104" fmla="*/ 378 w 378"/>
                <a:gd name="T105" fmla="*/ 302 h 480"/>
                <a:gd name="T106" fmla="*/ 378 w 378"/>
                <a:gd name="T107" fmla="*/ 280 h 480"/>
                <a:gd name="T108" fmla="*/ 378 w 378"/>
                <a:gd name="T109" fmla="*/ 236 h 480"/>
                <a:gd name="T110" fmla="*/ 378 w 378"/>
                <a:gd name="T111" fmla="*/ 104 h 480"/>
                <a:gd name="T112" fmla="*/ 378 w 378"/>
                <a:gd name="T113" fmla="*/ 104 h 480"/>
                <a:gd name="T114" fmla="*/ 378 w 378"/>
                <a:gd name="T115" fmla="*/ 99 h 480"/>
                <a:gd name="T116" fmla="*/ 189 w 378"/>
                <a:gd name="T117" fmla="*/ 0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78" h="480">
                  <a:moveTo>
                    <a:pt x="359" y="192"/>
                  </a:moveTo>
                  <a:lnTo>
                    <a:pt x="359" y="192"/>
                  </a:lnTo>
                  <a:cubicBezTo>
                    <a:pt x="359" y="235"/>
                    <a:pt x="281" y="271"/>
                    <a:pt x="189" y="271"/>
                  </a:cubicBezTo>
                  <a:cubicBezTo>
                    <a:pt x="97" y="271"/>
                    <a:pt x="20" y="235"/>
                    <a:pt x="20" y="192"/>
                  </a:cubicBezTo>
                  <a:lnTo>
                    <a:pt x="20" y="143"/>
                  </a:lnTo>
                  <a:cubicBezTo>
                    <a:pt x="50" y="176"/>
                    <a:pt x="114" y="197"/>
                    <a:pt x="189" y="197"/>
                  </a:cubicBezTo>
                  <a:cubicBezTo>
                    <a:pt x="264" y="197"/>
                    <a:pt x="328" y="176"/>
                    <a:pt x="359" y="143"/>
                  </a:cubicBezTo>
                  <a:lnTo>
                    <a:pt x="359" y="192"/>
                  </a:lnTo>
                  <a:close/>
                  <a:moveTo>
                    <a:pt x="189" y="359"/>
                  </a:moveTo>
                  <a:lnTo>
                    <a:pt x="189" y="359"/>
                  </a:lnTo>
                  <a:cubicBezTo>
                    <a:pt x="97" y="359"/>
                    <a:pt x="20" y="323"/>
                    <a:pt x="20" y="280"/>
                  </a:cubicBezTo>
                  <a:lnTo>
                    <a:pt x="20" y="236"/>
                  </a:lnTo>
                  <a:cubicBezTo>
                    <a:pt x="50" y="269"/>
                    <a:pt x="114" y="291"/>
                    <a:pt x="189" y="291"/>
                  </a:cubicBezTo>
                  <a:cubicBezTo>
                    <a:pt x="264" y="291"/>
                    <a:pt x="328" y="269"/>
                    <a:pt x="359" y="236"/>
                  </a:cubicBezTo>
                  <a:lnTo>
                    <a:pt x="359" y="280"/>
                  </a:lnTo>
                  <a:cubicBezTo>
                    <a:pt x="359" y="323"/>
                    <a:pt x="281" y="359"/>
                    <a:pt x="189" y="359"/>
                  </a:cubicBezTo>
                  <a:close/>
                  <a:moveTo>
                    <a:pt x="189" y="20"/>
                  </a:moveTo>
                  <a:lnTo>
                    <a:pt x="189" y="20"/>
                  </a:lnTo>
                  <a:cubicBezTo>
                    <a:pt x="281" y="20"/>
                    <a:pt x="359" y="56"/>
                    <a:pt x="359" y="99"/>
                  </a:cubicBezTo>
                  <a:cubicBezTo>
                    <a:pt x="359" y="142"/>
                    <a:pt x="281" y="178"/>
                    <a:pt x="189" y="178"/>
                  </a:cubicBezTo>
                  <a:cubicBezTo>
                    <a:pt x="97" y="178"/>
                    <a:pt x="20" y="142"/>
                    <a:pt x="20" y="99"/>
                  </a:cubicBezTo>
                  <a:cubicBezTo>
                    <a:pt x="20" y="56"/>
                    <a:pt x="97" y="20"/>
                    <a:pt x="189" y="20"/>
                  </a:cubicBezTo>
                  <a:close/>
                  <a:moveTo>
                    <a:pt x="189" y="0"/>
                  </a:moveTo>
                  <a:lnTo>
                    <a:pt x="189" y="0"/>
                  </a:lnTo>
                  <a:cubicBezTo>
                    <a:pt x="83" y="0"/>
                    <a:pt x="0" y="44"/>
                    <a:pt x="0" y="99"/>
                  </a:cubicBezTo>
                  <a:cubicBezTo>
                    <a:pt x="0" y="100"/>
                    <a:pt x="0" y="101"/>
                    <a:pt x="0" y="102"/>
                  </a:cubicBezTo>
                  <a:cubicBezTo>
                    <a:pt x="0" y="103"/>
                    <a:pt x="0" y="103"/>
                    <a:pt x="0" y="104"/>
                  </a:cubicBezTo>
                  <a:lnTo>
                    <a:pt x="0" y="236"/>
                  </a:lnTo>
                  <a:lnTo>
                    <a:pt x="0" y="368"/>
                  </a:lnTo>
                  <a:lnTo>
                    <a:pt x="0" y="369"/>
                  </a:lnTo>
                  <a:cubicBezTo>
                    <a:pt x="0" y="369"/>
                    <a:pt x="0" y="369"/>
                    <a:pt x="0" y="369"/>
                  </a:cubicBezTo>
                  <a:cubicBezTo>
                    <a:pt x="1" y="424"/>
                    <a:pt x="84" y="467"/>
                    <a:pt x="189" y="467"/>
                  </a:cubicBezTo>
                  <a:cubicBezTo>
                    <a:pt x="203" y="467"/>
                    <a:pt x="217" y="466"/>
                    <a:pt x="230" y="464"/>
                  </a:cubicBezTo>
                  <a:cubicBezTo>
                    <a:pt x="236" y="474"/>
                    <a:pt x="248" y="480"/>
                    <a:pt x="260" y="476"/>
                  </a:cubicBezTo>
                  <a:cubicBezTo>
                    <a:pt x="274" y="472"/>
                    <a:pt x="281" y="457"/>
                    <a:pt x="277" y="444"/>
                  </a:cubicBezTo>
                  <a:cubicBezTo>
                    <a:pt x="273" y="430"/>
                    <a:pt x="258" y="423"/>
                    <a:pt x="245" y="427"/>
                  </a:cubicBezTo>
                  <a:cubicBezTo>
                    <a:pt x="236" y="430"/>
                    <a:pt x="230" y="436"/>
                    <a:pt x="228" y="445"/>
                  </a:cubicBezTo>
                  <a:cubicBezTo>
                    <a:pt x="215" y="446"/>
                    <a:pt x="202" y="447"/>
                    <a:pt x="189" y="447"/>
                  </a:cubicBezTo>
                  <a:cubicBezTo>
                    <a:pt x="97" y="447"/>
                    <a:pt x="20" y="411"/>
                    <a:pt x="20" y="368"/>
                  </a:cubicBezTo>
                  <a:lnTo>
                    <a:pt x="20" y="325"/>
                  </a:lnTo>
                  <a:cubicBezTo>
                    <a:pt x="50" y="357"/>
                    <a:pt x="114" y="379"/>
                    <a:pt x="189" y="379"/>
                  </a:cubicBezTo>
                  <a:cubicBezTo>
                    <a:pt x="264" y="379"/>
                    <a:pt x="328" y="357"/>
                    <a:pt x="359" y="324"/>
                  </a:cubicBezTo>
                  <a:lnTo>
                    <a:pt x="359" y="368"/>
                  </a:lnTo>
                  <a:cubicBezTo>
                    <a:pt x="359" y="383"/>
                    <a:pt x="349" y="395"/>
                    <a:pt x="339" y="404"/>
                  </a:cubicBezTo>
                  <a:cubicBezTo>
                    <a:pt x="333" y="402"/>
                    <a:pt x="327" y="401"/>
                    <a:pt x="320" y="403"/>
                  </a:cubicBezTo>
                  <a:cubicBezTo>
                    <a:pt x="307" y="407"/>
                    <a:pt x="299" y="422"/>
                    <a:pt x="304" y="435"/>
                  </a:cubicBezTo>
                  <a:cubicBezTo>
                    <a:pt x="308" y="449"/>
                    <a:pt x="322" y="456"/>
                    <a:pt x="336" y="452"/>
                  </a:cubicBezTo>
                  <a:cubicBezTo>
                    <a:pt x="349" y="448"/>
                    <a:pt x="357" y="434"/>
                    <a:pt x="353" y="420"/>
                  </a:cubicBezTo>
                  <a:cubicBezTo>
                    <a:pt x="352" y="420"/>
                    <a:pt x="352" y="419"/>
                    <a:pt x="352" y="419"/>
                  </a:cubicBezTo>
                  <a:cubicBezTo>
                    <a:pt x="369" y="404"/>
                    <a:pt x="378" y="387"/>
                    <a:pt x="378" y="369"/>
                  </a:cubicBezTo>
                  <a:lnTo>
                    <a:pt x="378" y="303"/>
                  </a:lnTo>
                  <a:lnTo>
                    <a:pt x="378" y="303"/>
                  </a:lnTo>
                  <a:cubicBezTo>
                    <a:pt x="378" y="302"/>
                    <a:pt x="378" y="302"/>
                    <a:pt x="378" y="302"/>
                  </a:cubicBezTo>
                  <a:lnTo>
                    <a:pt x="378" y="280"/>
                  </a:lnTo>
                  <a:lnTo>
                    <a:pt x="378" y="236"/>
                  </a:lnTo>
                  <a:lnTo>
                    <a:pt x="378" y="104"/>
                  </a:lnTo>
                  <a:lnTo>
                    <a:pt x="378" y="104"/>
                  </a:lnTo>
                  <a:cubicBezTo>
                    <a:pt x="378" y="102"/>
                    <a:pt x="378" y="101"/>
                    <a:pt x="378" y="99"/>
                  </a:cubicBezTo>
                  <a:cubicBezTo>
                    <a:pt x="378" y="44"/>
                    <a:pt x="295" y="0"/>
                    <a:pt x="189" y="0"/>
                  </a:cubicBezTo>
                  <a:close/>
                </a:path>
              </a:pathLst>
            </a:custGeom>
            <a:grpFill/>
            <a:ln w="0">
              <a:noFill/>
              <a:prstDash val="solid"/>
              <a:round/>
              <a:headEnd/>
              <a:tailEnd/>
            </a:ln>
          </p:spPr>
          <p:txBody>
            <a:bodyPr/>
            <a:lstStyle/>
            <a:p>
              <a:pPr defTabSz="543689">
                <a:defRPr/>
              </a:pPr>
              <a:endParaRPr lang="zh-CN" altLang="en-US" sz="3201"/>
            </a:p>
          </p:txBody>
        </p:sp>
        <p:sp>
          <p:nvSpPr>
            <p:cNvPr id="237" name="Freeform 220"/>
            <p:cNvSpPr>
              <a:spLocks/>
            </p:cNvSpPr>
            <p:nvPr/>
          </p:nvSpPr>
          <p:spPr bwMode="auto">
            <a:xfrm>
              <a:off x="8435975" y="2403475"/>
              <a:ext cx="26988" cy="25400"/>
            </a:xfrm>
            <a:custGeom>
              <a:avLst/>
              <a:gdLst>
                <a:gd name="T0" fmla="*/ 3 w 29"/>
                <a:gd name="T1" fmla="*/ 7 h 26"/>
                <a:gd name="T2" fmla="*/ 3 w 29"/>
                <a:gd name="T3" fmla="*/ 7 h 26"/>
                <a:gd name="T4" fmla="*/ 9 w 29"/>
                <a:gd name="T5" fmla="*/ 23 h 26"/>
                <a:gd name="T6" fmla="*/ 26 w 29"/>
                <a:gd name="T7" fmla="*/ 19 h 26"/>
                <a:gd name="T8" fmla="*/ 19 w 29"/>
                <a:gd name="T9" fmla="*/ 4 h 26"/>
                <a:gd name="T10" fmla="*/ 3 w 29"/>
                <a:gd name="T11" fmla="*/ 7 h 26"/>
              </a:gdLst>
              <a:ahLst/>
              <a:cxnLst>
                <a:cxn ang="0">
                  <a:pos x="T0" y="T1"/>
                </a:cxn>
                <a:cxn ang="0">
                  <a:pos x="T2" y="T3"/>
                </a:cxn>
                <a:cxn ang="0">
                  <a:pos x="T4" y="T5"/>
                </a:cxn>
                <a:cxn ang="0">
                  <a:pos x="T6" y="T7"/>
                </a:cxn>
                <a:cxn ang="0">
                  <a:pos x="T8" y="T9"/>
                </a:cxn>
                <a:cxn ang="0">
                  <a:pos x="T10" y="T11"/>
                </a:cxn>
              </a:cxnLst>
              <a:rect l="0" t="0" r="r" b="b"/>
              <a:pathLst>
                <a:path w="29" h="26">
                  <a:moveTo>
                    <a:pt x="3" y="7"/>
                  </a:moveTo>
                  <a:lnTo>
                    <a:pt x="3" y="7"/>
                  </a:lnTo>
                  <a:cubicBezTo>
                    <a:pt x="0" y="12"/>
                    <a:pt x="3" y="19"/>
                    <a:pt x="9" y="23"/>
                  </a:cubicBezTo>
                  <a:cubicBezTo>
                    <a:pt x="16" y="26"/>
                    <a:pt x="23" y="24"/>
                    <a:pt x="26" y="19"/>
                  </a:cubicBezTo>
                  <a:cubicBezTo>
                    <a:pt x="29" y="14"/>
                    <a:pt x="26" y="7"/>
                    <a:pt x="19" y="4"/>
                  </a:cubicBezTo>
                  <a:cubicBezTo>
                    <a:pt x="13" y="0"/>
                    <a:pt x="5" y="2"/>
                    <a:pt x="3" y="7"/>
                  </a:cubicBezTo>
                  <a:close/>
                </a:path>
              </a:pathLst>
            </a:custGeom>
            <a:grpFill/>
            <a:ln w="0">
              <a:noFill/>
              <a:prstDash val="solid"/>
              <a:round/>
              <a:headEnd/>
              <a:tailEnd/>
            </a:ln>
          </p:spPr>
          <p:txBody>
            <a:bodyPr/>
            <a:lstStyle/>
            <a:p>
              <a:pPr defTabSz="543689">
                <a:defRPr/>
              </a:pPr>
              <a:endParaRPr lang="zh-CN" altLang="en-US" sz="3201"/>
            </a:p>
          </p:txBody>
        </p:sp>
        <p:sp>
          <p:nvSpPr>
            <p:cNvPr id="238" name="Freeform 221"/>
            <p:cNvSpPr>
              <a:spLocks/>
            </p:cNvSpPr>
            <p:nvPr/>
          </p:nvSpPr>
          <p:spPr bwMode="auto">
            <a:xfrm>
              <a:off x="8435975" y="2319338"/>
              <a:ext cx="26988" cy="25400"/>
            </a:xfrm>
            <a:custGeom>
              <a:avLst/>
              <a:gdLst>
                <a:gd name="T0" fmla="*/ 19 w 29"/>
                <a:gd name="T1" fmla="*/ 3 h 26"/>
                <a:gd name="T2" fmla="*/ 19 w 29"/>
                <a:gd name="T3" fmla="*/ 3 h 26"/>
                <a:gd name="T4" fmla="*/ 3 w 29"/>
                <a:gd name="T5" fmla="*/ 7 h 26"/>
                <a:gd name="T6" fmla="*/ 9 w 29"/>
                <a:gd name="T7" fmla="*/ 22 h 26"/>
                <a:gd name="T8" fmla="*/ 26 w 29"/>
                <a:gd name="T9" fmla="*/ 19 h 26"/>
                <a:gd name="T10" fmla="*/ 19 w 29"/>
                <a:gd name="T11" fmla="*/ 3 h 26"/>
              </a:gdLst>
              <a:ahLst/>
              <a:cxnLst>
                <a:cxn ang="0">
                  <a:pos x="T0" y="T1"/>
                </a:cxn>
                <a:cxn ang="0">
                  <a:pos x="T2" y="T3"/>
                </a:cxn>
                <a:cxn ang="0">
                  <a:pos x="T4" y="T5"/>
                </a:cxn>
                <a:cxn ang="0">
                  <a:pos x="T6" y="T7"/>
                </a:cxn>
                <a:cxn ang="0">
                  <a:pos x="T8" y="T9"/>
                </a:cxn>
                <a:cxn ang="0">
                  <a:pos x="T10" y="T11"/>
                </a:cxn>
              </a:cxnLst>
              <a:rect l="0" t="0" r="r" b="b"/>
              <a:pathLst>
                <a:path w="29" h="26">
                  <a:moveTo>
                    <a:pt x="19" y="3"/>
                  </a:moveTo>
                  <a:lnTo>
                    <a:pt x="19" y="3"/>
                  </a:lnTo>
                  <a:cubicBezTo>
                    <a:pt x="13" y="0"/>
                    <a:pt x="5" y="2"/>
                    <a:pt x="3" y="7"/>
                  </a:cubicBezTo>
                  <a:cubicBezTo>
                    <a:pt x="0" y="12"/>
                    <a:pt x="3" y="19"/>
                    <a:pt x="9" y="22"/>
                  </a:cubicBezTo>
                  <a:cubicBezTo>
                    <a:pt x="16" y="26"/>
                    <a:pt x="23" y="24"/>
                    <a:pt x="26" y="19"/>
                  </a:cubicBezTo>
                  <a:cubicBezTo>
                    <a:pt x="29" y="13"/>
                    <a:pt x="26" y="7"/>
                    <a:pt x="19" y="3"/>
                  </a:cubicBezTo>
                  <a:close/>
                </a:path>
              </a:pathLst>
            </a:custGeom>
            <a:grpFill/>
            <a:ln w="0">
              <a:noFill/>
              <a:prstDash val="solid"/>
              <a:round/>
              <a:headEnd/>
              <a:tailEnd/>
            </a:ln>
          </p:spPr>
          <p:txBody>
            <a:bodyPr/>
            <a:lstStyle/>
            <a:p>
              <a:pPr defTabSz="543689">
                <a:defRPr/>
              </a:pPr>
              <a:endParaRPr lang="zh-CN" altLang="en-US" sz="3201"/>
            </a:p>
          </p:txBody>
        </p:sp>
        <p:sp>
          <p:nvSpPr>
            <p:cNvPr id="239" name="Freeform 222"/>
            <p:cNvSpPr>
              <a:spLocks/>
            </p:cNvSpPr>
            <p:nvPr/>
          </p:nvSpPr>
          <p:spPr bwMode="auto">
            <a:xfrm>
              <a:off x="8435975" y="2235200"/>
              <a:ext cx="26988" cy="23813"/>
            </a:xfrm>
            <a:custGeom>
              <a:avLst/>
              <a:gdLst>
                <a:gd name="T0" fmla="*/ 19 w 29"/>
                <a:gd name="T1" fmla="*/ 3 h 25"/>
                <a:gd name="T2" fmla="*/ 19 w 29"/>
                <a:gd name="T3" fmla="*/ 3 h 25"/>
                <a:gd name="T4" fmla="*/ 3 w 29"/>
                <a:gd name="T5" fmla="*/ 6 h 25"/>
                <a:gd name="T6" fmla="*/ 9 w 29"/>
                <a:gd name="T7" fmla="*/ 22 h 25"/>
                <a:gd name="T8" fmla="*/ 26 w 29"/>
                <a:gd name="T9" fmla="*/ 18 h 25"/>
                <a:gd name="T10" fmla="*/ 19 w 29"/>
                <a:gd name="T11" fmla="*/ 3 h 25"/>
              </a:gdLst>
              <a:ahLst/>
              <a:cxnLst>
                <a:cxn ang="0">
                  <a:pos x="T0" y="T1"/>
                </a:cxn>
                <a:cxn ang="0">
                  <a:pos x="T2" y="T3"/>
                </a:cxn>
                <a:cxn ang="0">
                  <a:pos x="T4" y="T5"/>
                </a:cxn>
                <a:cxn ang="0">
                  <a:pos x="T6" y="T7"/>
                </a:cxn>
                <a:cxn ang="0">
                  <a:pos x="T8" y="T9"/>
                </a:cxn>
                <a:cxn ang="0">
                  <a:pos x="T10" y="T11"/>
                </a:cxn>
              </a:cxnLst>
              <a:rect l="0" t="0" r="r" b="b"/>
              <a:pathLst>
                <a:path w="29" h="25">
                  <a:moveTo>
                    <a:pt x="19" y="3"/>
                  </a:moveTo>
                  <a:lnTo>
                    <a:pt x="19" y="3"/>
                  </a:lnTo>
                  <a:cubicBezTo>
                    <a:pt x="13" y="0"/>
                    <a:pt x="5" y="1"/>
                    <a:pt x="3" y="6"/>
                  </a:cubicBezTo>
                  <a:cubicBezTo>
                    <a:pt x="0" y="12"/>
                    <a:pt x="3" y="19"/>
                    <a:pt x="9" y="22"/>
                  </a:cubicBezTo>
                  <a:cubicBezTo>
                    <a:pt x="16" y="25"/>
                    <a:pt x="23" y="24"/>
                    <a:pt x="26" y="18"/>
                  </a:cubicBezTo>
                  <a:cubicBezTo>
                    <a:pt x="29" y="13"/>
                    <a:pt x="26" y="6"/>
                    <a:pt x="19" y="3"/>
                  </a:cubicBezTo>
                  <a:close/>
                </a:path>
              </a:pathLst>
            </a:custGeom>
            <a:grpFill/>
            <a:ln w="0">
              <a:noFill/>
              <a:prstDash val="solid"/>
              <a:round/>
              <a:headEnd/>
              <a:tailEnd/>
            </a:ln>
          </p:spPr>
          <p:txBody>
            <a:bodyPr/>
            <a:lstStyle/>
            <a:p>
              <a:pPr defTabSz="543689">
                <a:defRPr/>
              </a:pPr>
              <a:endParaRPr lang="zh-CN" altLang="en-US" sz="3201"/>
            </a:p>
          </p:txBody>
        </p:sp>
      </p:grpSp>
      <p:grpSp>
        <p:nvGrpSpPr>
          <p:cNvPr id="240" name="组合 19613"/>
          <p:cNvGrpSpPr/>
          <p:nvPr/>
        </p:nvGrpSpPr>
        <p:grpSpPr>
          <a:xfrm>
            <a:off x="3151295" y="4845601"/>
            <a:ext cx="580053" cy="405244"/>
            <a:chOff x="7445375" y="935038"/>
            <a:chExt cx="390525" cy="382588"/>
          </a:xfrm>
          <a:solidFill>
            <a:srgbClr val="3C3C3B"/>
          </a:solidFill>
        </p:grpSpPr>
        <p:sp>
          <p:nvSpPr>
            <p:cNvPr id="241" name="Freeform 87"/>
            <p:cNvSpPr>
              <a:spLocks noEditPoints="1"/>
            </p:cNvSpPr>
            <p:nvPr/>
          </p:nvSpPr>
          <p:spPr bwMode="auto">
            <a:xfrm>
              <a:off x="7445375" y="935038"/>
              <a:ext cx="390525" cy="217488"/>
            </a:xfrm>
            <a:custGeom>
              <a:avLst/>
              <a:gdLst>
                <a:gd name="T0" fmla="*/ 229 w 458"/>
                <a:gd name="T1" fmla="*/ 25 h 255"/>
                <a:gd name="T2" fmla="*/ 229 w 458"/>
                <a:gd name="T3" fmla="*/ 25 h 255"/>
                <a:gd name="T4" fmla="*/ 24 w 458"/>
                <a:gd name="T5" fmla="*/ 128 h 255"/>
                <a:gd name="T6" fmla="*/ 229 w 458"/>
                <a:gd name="T7" fmla="*/ 231 h 255"/>
                <a:gd name="T8" fmla="*/ 434 w 458"/>
                <a:gd name="T9" fmla="*/ 128 h 255"/>
                <a:gd name="T10" fmla="*/ 229 w 458"/>
                <a:gd name="T11" fmla="*/ 25 h 255"/>
                <a:gd name="T12" fmla="*/ 229 w 458"/>
                <a:gd name="T13" fmla="*/ 255 h 255"/>
                <a:gd name="T14" fmla="*/ 229 w 458"/>
                <a:gd name="T15" fmla="*/ 255 h 255"/>
                <a:gd name="T16" fmla="*/ 0 w 458"/>
                <a:gd name="T17" fmla="*/ 128 h 255"/>
                <a:gd name="T18" fmla="*/ 229 w 458"/>
                <a:gd name="T19" fmla="*/ 0 h 255"/>
                <a:gd name="T20" fmla="*/ 458 w 458"/>
                <a:gd name="T21" fmla="*/ 128 h 255"/>
                <a:gd name="T22" fmla="*/ 229 w 458"/>
                <a:gd name="T23" fmla="*/ 255 h 2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58" h="255">
                  <a:moveTo>
                    <a:pt x="229" y="25"/>
                  </a:moveTo>
                  <a:lnTo>
                    <a:pt x="229" y="25"/>
                  </a:lnTo>
                  <a:cubicBezTo>
                    <a:pt x="118" y="25"/>
                    <a:pt x="24" y="72"/>
                    <a:pt x="24" y="128"/>
                  </a:cubicBezTo>
                  <a:cubicBezTo>
                    <a:pt x="24" y="184"/>
                    <a:pt x="118" y="231"/>
                    <a:pt x="229" y="231"/>
                  </a:cubicBezTo>
                  <a:cubicBezTo>
                    <a:pt x="340" y="231"/>
                    <a:pt x="434" y="184"/>
                    <a:pt x="434" y="128"/>
                  </a:cubicBezTo>
                  <a:cubicBezTo>
                    <a:pt x="434" y="72"/>
                    <a:pt x="340" y="25"/>
                    <a:pt x="229" y="25"/>
                  </a:cubicBezTo>
                  <a:close/>
                  <a:moveTo>
                    <a:pt x="229" y="255"/>
                  </a:moveTo>
                  <a:lnTo>
                    <a:pt x="229" y="255"/>
                  </a:lnTo>
                  <a:cubicBezTo>
                    <a:pt x="100" y="255"/>
                    <a:pt x="0" y="199"/>
                    <a:pt x="0" y="128"/>
                  </a:cubicBezTo>
                  <a:cubicBezTo>
                    <a:pt x="0" y="56"/>
                    <a:pt x="100" y="0"/>
                    <a:pt x="229" y="0"/>
                  </a:cubicBezTo>
                  <a:cubicBezTo>
                    <a:pt x="358" y="0"/>
                    <a:pt x="458" y="56"/>
                    <a:pt x="458" y="128"/>
                  </a:cubicBezTo>
                  <a:cubicBezTo>
                    <a:pt x="458" y="199"/>
                    <a:pt x="358" y="255"/>
                    <a:pt x="229" y="255"/>
                  </a:cubicBezTo>
                  <a:close/>
                </a:path>
              </a:pathLst>
            </a:custGeom>
            <a:grpFill/>
            <a:ln w="0">
              <a:noFill/>
              <a:prstDash val="solid"/>
              <a:round/>
              <a:headEnd/>
              <a:tailEnd/>
            </a:ln>
          </p:spPr>
          <p:txBody>
            <a:bodyPr/>
            <a:lstStyle/>
            <a:p>
              <a:pPr defTabSz="543689">
                <a:defRPr/>
              </a:pPr>
              <a:endParaRPr lang="zh-CN" altLang="en-US" sz="3201"/>
            </a:p>
          </p:txBody>
        </p:sp>
        <p:sp>
          <p:nvSpPr>
            <p:cNvPr id="242" name="Freeform 88"/>
            <p:cNvSpPr>
              <a:spLocks/>
            </p:cNvSpPr>
            <p:nvPr/>
          </p:nvSpPr>
          <p:spPr bwMode="auto">
            <a:xfrm>
              <a:off x="7445375" y="1039813"/>
              <a:ext cx="390525" cy="265113"/>
            </a:xfrm>
            <a:custGeom>
              <a:avLst/>
              <a:gdLst>
                <a:gd name="T0" fmla="*/ 264 w 458"/>
                <a:gd name="T1" fmla="*/ 310 h 310"/>
                <a:gd name="T2" fmla="*/ 264 w 458"/>
                <a:gd name="T3" fmla="*/ 310 h 310"/>
                <a:gd name="T4" fmla="*/ 252 w 458"/>
                <a:gd name="T5" fmla="*/ 298 h 310"/>
                <a:gd name="T6" fmla="*/ 263 w 458"/>
                <a:gd name="T7" fmla="*/ 285 h 310"/>
                <a:gd name="T8" fmla="*/ 434 w 458"/>
                <a:gd name="T9" fmla="*/ 183 h 310"/>
                <a:gd name="T10" fmla="*/ 434 w 458"/>
                <a:gd name="T11" fmla="*/ 156 h 310"/>
                <a:gd name="T12" fmla="*/ 229 w 458"/>
                <a:gd name="T13" fmla="*/ 225 h 310"/>
                <a:gd name="T14" fmla="*/ 0 w 458"/>
                <a:gd name="T15" fmla="*/ 98 h 310"/>
                <a:gd name="T16" fmla="*/ 0 w 458"/>
                <a:gd name="T17" fmla="*/ 12 h 310"/>
                <a:gd name="T18" fmla="*/ 12 w 458"/>
                <a:gd name="T19" fmla="*/ 0 h 310"/>
                <a:gd name="T20" fmla="*/ 24 w 458"/>
                <a:gd name="T21" fmla="*/ 12 h 310"/>
                <a:gd name="T22" fmla="*/ 24 w 458"/>
                <a:gd name="T23" fmla="*/ 98 h 310"/>
                <a:gd name="T24" fmla="*/ 229 w 458"/>
                <a:gd name="T25" fmla="*/ 200 h 310"/>
                <a:gd name="T26" fmla="*/ 434 w 458"/>
                <a:gd name="T27" fmla="*/ 98 h 310"/>
                <a:gd name="T28" fmla="*/ 434 w 458"/>
                <a:gd name="T29" fmla="*/ 12 h 310"/>
                <a:gd name="T30" fmla="*/ 458 w 458"/>
                <a:gd name="T31" fmla="*/ 12 h 310"/>
                <a:gd name="T32" fmla="*/ 458 w 458"/>
                <a:gd name="T33" fmla="*/ 183 h 310"/>
                <a:gd name="T34" fmla="*/ 265 w 458"/>
                <a:gd name="T35" fmla="*/ 310 h 310"/>
                <a:gd name="T36" fmla="*/ 264 w 458"/>
                <a:gd name="T37" fmla="*/ 310 h 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8" h="310">
                  <a:moveTo>
                    <a:pt x="264" y="310"/>
                  </a:moveTo>
                  <a:lnTo>
                    <a:pt x="264" y="310"/>
                  </a:lnTo>
                  <a:cubicBezTo>
                    <a:pt x="258" y="310"/>
                    <a:pt x="252" y="305"/>
                    <a:pt x="252" y="298"/>
                  </a:cubicBezTo>
                  <a:cubicBezTo>
                    <a:pt x="251" y="292"/>
                    <a:pt x="256" y="286"/>
                    <a:pt x="263" y="285"/>
                  </a:cubicBezTo>
                  <a:cubicBezTo>
                    <a:pt x="360" y="277"/>
                    <a:pt x="434" y="233"/>
                    <a:pt x="434" y="183"/>
                  </a:cubicBezTo>
                  <a:lnTo>
                    <a:pt x="434" y="156"/>
                  </a:lnTo>
                  <a:cubicBezTo>
                    <a:pt x="396" y="197"/>
                    <a:pt x="319" y="225"/>
                    <a:pt x="229" y="225"/>
                  </a:cubicBezTo>
                  <a:cubicBezTo>
                    <a:pt x="100" y="225"/>
                    <a:pt x="0" y="169"/>
                    <a:pt x="0" y="98"/>
                  </a:cubicBezTo>
                  <a:lnTo>
                    <a:pt x="0" y="12"/>
                  </a:lnTo>
                  <a:cubicBezTo>
                    <a:pt x="0" y="6"/>
                    <a:pt x="5" y="0"/>
                    <a:pt x="12" y="0"/>
                  </a:cubicBezTo>
                  <a:cubicBezTo>
                    <a:pt x="19" y="0"/>
                    <a:pt x="24" y="6"/>
                    <a:pt x="24" y="12"/>
                  </a:cubicBezTo>
                  <a:lnTo>
                    <a:pt x="24" y="98"/>
                  </a:lnTo>
                  <a:cubicBezTo>
                    <a:pt x="24" y="153"/>
                    <a:pt x="118" y="200"/>
                    <a:pt x="229" y="200"/>
                  </a:cubicBezTo>
                  <a:cubicBezTo>
                    <a:pt x="340" y="200"/>
                    <a:pt x="434" y="153"/>
                    <a:pt x="434" y="98"/>
                  </a:cubicBezTo>
                  <a:lnTo>
                    <a:pt x="434" y="12"/>
                  </a:lnTo>
                  <a:lnTo>
                    <a:pt x="458" y="12"/>
                  </a:lnTo>
                  <a:lnTo>
                    <a:pt x="458" y="183"/>
                  </a:lnTo>
                  <a:cubicBezTo>
                    <a:pt x="458" y="247"/>
                    <a:pt x="377" y="300"/>
                    <a:pt x="265" y="310"/>
                  </a:cubicBezTo>
                  <a:cubicBezTo>
                    <a:pt x="265" y="310"/>
                    <a:pt x="265" y="310"/>
                    <a:pt x="264" y="310"/>
                  </a:cubicBezTo>
                  <a:close/>
                </a:path>
              </a:pathLst>
            </a:custGeom>
            <a:grpFill/>
            <a:ln w="0">
              <a:noFill/>
              <a:prstDash val="solid"/>
              <a:round/>
              <a:headEnd/>
              <a:tailEnd/>
            </a:ln>
          </p:spPr>
          <p:txBody>
            <a:bodyPr/>
            <a:lstStyle/>
            <a:p>
              <a:pPr defTabSz="543689">
                <a:defRPr/>
              </a:pPr>
              <a:endParaRPr lang="zh-CN" altLang="en-US" sz="3201"/>
            </a:p>
          </p:txBody>
        </p:sp>
        <p:sp>
          <p:nvSpPr>
            <p:cNvPr id="243" name="Freeform 89"/>
            <p:cNvSpPr>
              <a:spLocks/>
            </p:cNvSpPr>
            <p:nvPr/>
          </p:nvSpPr>
          <p:spPr bwMode="auto">
            <a:xfrm>
              <a:off x="7445375" y="1112838"/>
              <a:ext cx="174625" cy="190500"/>
            </a:xfrm>
            <a:custGeom>
              <a:avLst/>
              <a:gdLst>
                <a:gd name="T0" fmla="*/ 192 w 205"/>
                <a:gd name="T1" fmla="*/ 223 h 223"/>
                <a:gd name="T2" fmla="*/ 192 w 205"/>
                <a:gd name="T3" fmla="*/ 223 h 223"/>
                <a:gd name="T4" fmla="*/ 191 w 205"/>
                <a:gd name="T5" fmla="*/ 223 h 223"/>
                <a:gd name="T6" fmla="*/ 0 w 205"/>
                <a:gd name="T7" fmla="*/ 97 h 223"/>
                <a:gd name="T8" fmla="*/ 0 w 205"/>
                <a:gd name="T9" fmla="*/ 12 h 223"/>
                <a:gd name="T10" fmla="*/ 12 w 205"/>
                <a:gd name="T11" fmla="*/ 0 h 223"/>
                <a:gd name="T12" fmla="*/ 24 w 205"/>
                <a:gd name="T13" fmla="*/ 12 h 223"/>
                <a:gd name="T14" fmla="*/ 24 w 205"/>
                <a:gd name="T15" fmla="*/ 97 h 223"/>
                <a:gd name="T16" fmla="*/ 193 w 205"/>
                <a:gd name="T17" fmla="*/ 199 h 223"/>
                <a:gd name="T18" fmla="*/ 204 w 205"/>
                <a:gd name="T19" fmla="*/ 212 h 223"/>
                <a:gd name="T20" fmla="*/ 192 w 205"/>
                <a:gd name="T21" fmla="*/ 223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5" h="223">
                  <a:moveTo>
                    <a:pt x="192" y="223"/>
                  </a:moveTo>
                  <a:lnTo>
                    <a:pt x="192" y="223"/>
                  </a:lnTo>
                  <a:cubicBezTo>
                    <a:pt x="192" y="223"/>
                    <a:pt x="191" y="223"/>
                    <a:pt x="191" y="223"/>
                  </a:cubicBezTo>
                  <a:cubicBezTo>
                    <a:pt x="80" y="213"/>
                    <a:pt x="0" y="160"/>
                    <a:pt x="0" y="97"/>
                  </a:cubicBezTo>
                  <a:lnTo>
                    <a:pt x="0" y="12"/>
                  </a:lnTo>
                  <a:cubicBezTo>
                    <a:pt x="0" y="6"/>
                    <a:pt x="5" y="0"/>
                    <a:pt x="12" y="0"/>
                  </a:cubicBezTo>
                  <a:cubicBezTo>
                    <a:pt x="19" y="0"/>
                    <a:pt x="24" y="6"/>
                    <a:pt x="24" y="12"/>
                  </a:cubicBezTo>
                  <a:lnTo>
                    <a:pt x="24" y="97"/>
                  </a:lnTo>
                  <a:cubicBezTo>
                    <a:pt x="24" y="147"/>
                    <a:pt x="97" y="190"/>
                    <a:pt x="193" y="199"/>
                  </a:cubicBezTo>
                  <a:cubicBezTo>
                    <a:pt x="200" y="199"/>
                    <a:pt x="205" y="205"/>
                    <a:pt x="204" y="212"/>
                  </a:cubicBezTo>
                  <a:cubicBezTo>
                    <a:pt x="204" y="219"/>
                    <a:pt x="198" y="223"/>
                    <a:pt x="192" y="223"/>
                  </a:cubicBezTo>
                  <a:close/>
                </a:path>
              </a:pathLst>
            </a:custGeom>
            <a:grpFill/>
            <a:ln w="0">
              <a:noFill/>
              <a:prstDash val="solid"/>
              <a:round/>
              <a:headEnd/>
              <a:tailEnd/>
            </a:ln>
          </p:spPr>
          <p:txBody>
            <a:bodyPr/>
            <a:lstStyle/>
            <a:p>
              <a:pPr defTabSz="543689">
                <a:defRPr/>
              </a:pPr>
              <a:endParaRPr lang="zh-CN" altLang="en-US" sz="3201"/>
            </a:p>
          </p:txBody>
        </p:sp>
        <p:sp>
          <p:nvSpPr>
            <p:cNvPr id="244" name="Freeform 90"/>
            <p:cNvSpPr>
              <a:spLocks/>
            </p:cNvSpPr>
            <p:nvPr/>
          </p:nvSpPr>
          <p:spPr bwMode="auto">
            <a:xfrm>
              <a:off x="7629525" y="1076326"/>
              <a:ext cx="65088" cy="44450"/>
            </a:xfrm>
            <a:custGeom>
              <a:avLst/>
              <a:gdLst>
                <a:gd name="T0" fmla="*/ 11 w 76"/>
                <a:gd name="T1" fmla="*/ 51 h 51"/>
                <a:gd name="T2" fmla="*/ 11 w 76"/>
                <a:gd name="T3" fmla="*/ 51 h 51"/>
                <a:gd name="T4" fmla="*/ 3 w 76"/>
                <a:gd name="T5" fmla="*/ 46 h 51"/>
                <a:gd name="T6" fmla="*/ 7 w 76"/>
                <a:gd name="T7" fmla="*/ 32 h 51"/>
                <a:gd name="T8" fmla="*/ 60 w 76"/>
                <a:gd name="T9" fmla="*/ 3 h 51"/>
                <a:gd name="T10" fmla="*/ 74 w 76"/>
                <a:gd name="T11" fmla="*/ 7 h 51"/>
                <a:gd name="T12" fmla="*/ 70 w 76"/>
                <a:gd name="T13" fmla="*/ 20 h 51"/>
                <a:gd name="T14" fmla="*/ 16 w 76"/>
                <a:gd name="T15" fmla="*/ 50 h 51"/>
                <a:gd name="T16" fmla="*/ 11 w 76"/>
                <a:gd name="T17" fmla="*/ 5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51">
                  <a:moveTo>
                    <a:pt x="11" y="51"/>
                  </a:moveTo>
                  <a:lnTo>
                    <a:pt x="11" y="51"/>
                  </a:lnTo>
                  <a:cubicBezTo>
                    <a:pt x="8" y="51"/>
                    <a:pt x="5" y="49"/>
                    <a:pt x="3" y="46"/>
                  </a:cubicBezTo>
                  <a:cubicBezTo>
                    <a:pt x="0" y="41"/>
                    <a:pt x="2" y="35"/>
                    <a:pt x="7" y="32"/>
                  </a:cubicBezTo>
                  <a:lnTo>
                    <a:pt x="60" y="3"/>
                  </a:lnTo>
                  <a:cubicBezTo>
                    <a:pt x="65" y="0"/>
                    <a:pt x="71" y="2"/>
                    <a:pt x="74" y="7"/>
                  </a:cubicBezTo>
                  <a:cubicBezTo>
                    <a:pt x="76" y="12"/>
                    <a:pt x="75" y="18"/>
                    <a:pt x="70" y="20"/>
                  </a:cubicBezTo>
                  <a:lnTo>
                    <a:pt x="16" y="50"/>
                  </a:lnTo>
                  <a:cubicBezTo>
                    <a:pt x="15" y="50"/>
                    <a:pt x="13" y="51"/>
                    <a:pt x="11" y="51"/>
                  </a:cubicBezTo>
                  <a:close/>
                </a:path>
              </a:pathLst>
            </a:custGeom>
            <a:grpFill/>
            <a:ln w="0">
              <a:noFill/>
              <a:prstDash val="solid"/>
              <a:round/>
              <a:headEnd/>
              <a:tailEnd/>
            </a:ln>
          </p:spPr>
          <p:txBody>
            <a:bodyPr/>
            <a:lstStyle/>
            <a:p>
              <a:pPr defTabSz="543689">
                <a:defRPr/>
              </a:pPr>
              <a:endParaRPr lang="zh-CN" altLang="en-US" sz="3201"/>
            </a:p>
          </p:txBody>
        </p:sp>
        <p:sp>
          <p:nvSpPr>
            <p:cNvPr id="245" name="Freeform 91"/>
            <p:cNvSpPr>
              <a:spLocks/>
            </p:cNvSpPr>
            <p:nvPr/>
          </p:nvSpPr>
          <p:spPr bwMode="auto">
            <a:xfrm>
              <a:off x="7585075" y="1076326"/>
              <a:ext cx="65088" cy="44450"/>
            </a:xfrm>
            <a:custGeom>
              <a:avLst/>
              <a:gdLst>
                <a:gd name="T0" fmla="*/ 64 w 76"/>
                <a:gd name="T1" fmla="*/ 51 h 51"/>
                <a:gd name="T2" fmla="*/ 64 w 76"/>
                <a:gd name="T3" fmla="*/ 51 h 51"/>
                <a:gd name="T4" fmla="*/ 60 w 76"/>
                <a:gd name="T5" fmla="*/ 50 h 51"/>
                <a:gd name="T6" fmla="*/ 6 w 76"/>
                <a:gd name="T7" fmla="*/ 20 h 51"/>
                <a:gd name="T8" fmla="*/ 2 w 76"/>
                <a:gd name="T9" fmla="*/ 7 h 51"/>
                <a:gd name="T10" fmla="*/ 16 w 76"/>
                <a:gd name="T11" fmla="*/ 3 h 51"/>
                <a:gd name="T12" fmla="*/ 69 w 76"/>
                <a:gd name="T13" fmla="*/ 32 h 51"/>
                <a:gd name="T14" fmla="*/ 73 w 76"/>
                <a:gd name="T15" fmla="*/ 46 h 51"/>
                <a:gd name="T16" fmla="*/ 64 w 76"/>
                <a:gd name="T17" fmla="*/ 5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51">
                  <a:moveTo>
                    <a:pt x="64" y="51"/>
                  </a:moveTo>
                  <a:lnTo>
                    <a:pt x="64" y="51"/>
                  </a:lnTo>
                  <a:cubicBezTo>
                    <a:pt x="63" y="51"/>
                    <a:pt x="61" y="50"/>
                    <a:pt x="60" y="50"/>
                  </a:cubicBezTo>
                  <a:lnTo>
                    <a:pt x="6" y="20"/>
                  </a:lnTo>
                  <a:cubicBezTo>
                    <a:pt x="1" y="18"/>
                    <a:pt x="0" y="12"/>
                    <a:pt x="2" y="7"/>
                  </a:cubicBezTo>
                  <a:cubicBezTo>
                    <a:pt x="5" y="2"/>
                    <a:pt x="11" y="0"/>
                    <a:pt x="16" y="3"/>
                  </a:cubicBezTo>
                  <a:lnTo>
                    <a:pt x="69" y="32"/>
                  </a:lnTo>
                  <a:cubicBezTo>
                    <a:pt x="74" y="35"/>
                    <a:pt x="76" y="41"/>
                    <a:pt x="73" y="46"/>
                  </a:cubicBezTo>
                  <a:cubicBezTo>
                    <a:pt x="71" y="49"/>
                    <a:pt x="68" y="51"/>
                    <a:pt x="64" y="51"/>
                  </a:cubicBezTo>
                  <a:close/>
                </a:path>
              </a:pathLst>
            </a:custGeom>
            <a:grpFill/>
            <a:ln w="0">
              <a:noFill/>
              <a:prstDash val="solid"/>
              <a:round/>
              <a:headEnd/>
              <a:tailEnd/>
            </a:ln>
          </p:spPr>
          <p:txBody>
            <a:bodyPr/>
            <a:lstStyle/>
            <a:p>
              <a:pPr defTabSz="543689">
                <a:defRPr/>
              </a:pPr>
              <a:endParaRPr lang="zh-CN" altLang="en-US" sz="3201"/>
            </a:p>
          </p:txBody>
        </p:sp>
        <p:sp>
          <p:nvSpPr>
            <p:cNvPr id="246" name="Freeform 92"/>
            <p:cNvSpPr>
              <a:spLocks/>
            </p:cNvSpPr>
            <p:nvPr/>
          </p:nvSpPr>
          <p:spPr bwMode="auto">
            <a:xfrm>
              <a:off x="7631113" y="1057276"/>
              <a:ext cx="17463" cy="63500"/>
            </a:xfrm>
            <a:custGeom>
              <a:avLst/>
              <a:gdLst>
                <a:gd name="T0" fmla="*/ 9 w 19"/>
                <a:gd name="T1" fmla="*/ 75 h 75"/>
                <a:gd name="T2" fmla="*/ 9 w 19"/>
                <a:gd name="T3" fmla="*/ 75 h 75"/>
                <a:gd name="T4" fmla="*/ 0 w 19"/>
                <a:gd name="T5" fmla="*/ 65 h 75"/>
                <a:gd name="T6" fmla="*/ 0 w 19"/>
                <a:gd name="T7" fmla="*/ 10 h 75"/>
                <a:gd name="T8" fmla="*/ 9 w 19"/>
                <a:gd name="T9" fmla="*/ 0 h 75"/>
                <a:gd name="T10" fmla="*/ 19 w 19"/>
                <a:gd name="T11" fmla="*/ 10 h 75"/>
                <a:gd name="T12" fmla="*/ 19 w 19"/>
                <a:gd name="T13" fmla="*/ 65 h 75"/>
                <a:gd name="T14" fmla="*/ 9 w 19"/>
                <a:gd name="T15" fmla="*/ 75 h 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 h="75">
                  <a:moveTo>
                    <a:pt x="9" y="75"/>
                  </a:moveTo>
                  <a:lnTo>
                    <a:pt x="9" y="75"/>
                  </a:lnTo>
                  <a:cubicBezTo>
                    <a:pt x="4" y="75"/>
                    <a:pt x="0" y="70"/>
                    <a:pt x="0" y="65"/>
                  </a:cubicBezTo>
                  <a:lnTo>
                    <a:pt x="0" y="10"/>
                  </a:lnTo>
                  <a:cubicBezTo>
                    <a:pt x="0" y="4"/>
                    <a:pt x="4" y="0"/>
                    <a:pt x="9" y="0"/>
                  </a:cubicBezTo>
                  <a:cubicBezTo>
                    <a:pt x="15" y="0"/>
                    <a:pt x="19" y="4"/>
                    <a:pt x="19" y="10"/>
                  </a:cubicBezTo>
                  <a:lnTo>
                    <a:pt x="19" y="65"/>
                  </a:lnTo>
                  <a:cubicBezTo>
                    <a:pt x="19" y="70"/>
                    <a:pt x="15" y="75"/>
                    <a:pt x="9" y="75"/>
                  </a:cubicBezTo>
                  <a:close/>
                </a:path>
              </a:pathLst>
            </a:custGeom>
            <a:grpFill/>
            <a:ln w="0">
              <a:noFill/>
              <a:prstDash val="solid"/>
              <a:round/>
              <a:headEnd/>
              <a:tailEnd/>
            </a:ln>
          </p:spPr>
          <p:txBody>
            <a:bodyPr/>
            <a:lstStyle/>
            <a:p>
              <a:pPr defTabSz="543689">
                <a:defRPr/>
              </a:pPr>
              <a:endParaRPr lang="zh-CN" altLang="en-US" sz="3201"/>
            </a:p>
          </p:txBody>
        </p:sp>
        <p:sp>
          <p:nvSpPr>
            <p:cNvPr id="247" name="Freeform 93"/>
            <p:cNvSpPr>
              <a:spLocks/>
            </p:cNvSpPr>
            <p:nvPr/>
          </p:nvSpPr>
          <p:spPr bwMode="auto">
            <a:xfrm>
              <a:off x="7583488" y="965201"/>
              <a:ext cx="65088" cy="44450"/>
            </a:xfrm>
            <a:custGeom>
              <a:avLst/>
              <a:gdLst>
                <a:gd name="T0" fmla="*/ 11 w 76"/>
                <a:gd name="T1" fmla="*/ 51 h 51"/>
                <a:gd name="T2" fmla="*/ 11 w 76"/>
                <a:gd name="T3" fmla="*/ 51 h 51"/>
                <a:gd name="T4" fmla="*/ 3 w 76"/>
                <a:gd name="T5" fmla="*/ 45 h 51"/>
                <a:gd name="T6" fmla="*/ 7 w 76"/>
                <a:gd name="T7" fmla="*/ 32 h 51"/>
                <a:gd name="T8" fmla="*/ 60 w 76"/>
                <a:gd name="T9" fmla="*/ 3 h 51"/>
                <a:gd name="T10" fmla="*/ 73 w 76"/>
                <a:gd name="T11" fmla="*/ 7 h 51"/>
                <a:gd name="T12" fmla="*/ 70 w 76"/>
                <a:gd name="T13" fmla="*/ 20 h 51"/>
                <a:gd name="T14" fmla="*/ 16 w 76"/>
                <a:gd name="T15" fmla="*/ 49 h 51"/>
                <a:gd name="T16" fmla="*/ 11 w 76"/>
                <a:gd name="T17" fmla="*/ 5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51">
                  <a:moveTo>
                    <a:pt x="11" y="51"/>
                  </a:moveTo>
                  <a:lnTo>
                    <a:pt x="11" y="51"/>
                  </a:lnTo>
                  <a:cubicBezTo>
                    <a:pt x="8" y="51"/>
                    <a:pt x="4" y="49"/>
                    <a:pt x="3" y="45"/>
                  </a:cubicBezTo>
                  <a:cubicBezTo>
                    <a:pt x="0" y="41"/>
                    <a:pt x="2" y="35"/>
                    <a:pt x="7" y="32"/>
                  </a:cubicBezTo>
                  <a:lnTo>
                    <a:pt x="60" y="3"/>
                  </a:lnTo>
                  <a:cubicBezTo>
                    <a:pt x="65" y="0"/>
                    <a:pt x="71" y="2"/>
                    <a:pt x="73" y="7"/>
                  </a:cubicBezTo>
                  <a:cubicBezTo>
                    <a:pt x="76" y="11"/>
                    <a:pt x="74" y="17"/>
                    <a:pt x="70" y="20"/>
                  </a:cubicBezTo>
                  <a:lnTo>
                    <a:pt x="16" y="49"/>
                  </a:lnTo>
                  <a:cubicBezTo>
                    <a:pt x="14" y="50"/>
                    <a:pt x="13" y="51"/>
                    <a:pt x="11" y="51"/>
                  </a:cubicBezTo>
                  <a:close/>
                </a:path>
              </a:pathLst>
            </a:custGeom>
            <a:grpFill/>
            <a:ln w="0">
              <a:noFill/>
              <a:prstDash val="solid"/>
              <a:round/>
              <a:headEnd/>
              <a:tailEnd/>
            </a:ln>
          </p:spPr>
          <p:txBody>
            <a:bodyPr/>
            <a:lstStyle/>
            <a:p>
              <a:pPr defTabSz="543689">
                <a:defRPr/>
              </a:pPr>
              <a:endParaRPr lang="zh-CN" altLang="en-US" sz="3201"/>
            </a:p>
          </p:txBody>
        </p:sp>
        <p:sp>
          <p:nvSpPr>
            <p:cNvPr id="248" name="Freeform 94"/>
            <p:cNvSpPr>
              <a:spLocks/>
            </p:cNvSpPr>
            <p:nvPr/>
          </p:nvSpPr>
          <p:spPr bwMode="auto">
            <a:xfrm>
              <a:off x="7629525" y="965201"/>
              <a:ext cx="65088" cy="44450"/>
            </a:xfrm>
            <a:custGeom>
              <a:avLst/>
              <a:gdLst>
                <a:gd name="T0" fmla="*/ 64 w 76"/>
                <a:gd name="T1" fmla="*/ 51 h 51"/>
                <a:gd name="T2" fmla="*/ 64 w 76"/>
                <a:gd name="T3" fmla="*/ 51 h 51"/>
                <a:gd name="T4" fmla="*/ 60 w 76"/>
                <a:gd name="T5" fmla="*/ 49 h 51"/>
                <a:gd name="T6" fmla="*/ 6 w 76"/>
                <a:gd name="T7" fmla="*/ 20 h 51"/>
                <a:gd name="T8" fmla="*/ 2 w 76"/>
                <a:gd name="T9" fmla="*/ 7 h 51"/>
                <a:gd name="T10" fmla="*/ 16 w 76"/>
                <a:gd name="T11" fmla="*/ 3 h 51"/>
                <a:gd name="T12" fmla="*/ 69 w 76"/>
                <a:gd name="T13" fmla="*/ 32 h 51"/>
                <a:gd name="T14" fmla="*/ 73 w 76"/>
                <a:gd name="T15" fmla="*/ 45 h 51"/>
                <a:gd name="T16" fmla="*/ 64 w 76"/>
                <a:gd name="T17" fmla="*/ 5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51">
                  <a:moveTo>
                    <a:pt x="64" y="51"/>
                  </a:moveTo>
                  <a:lnTo>
                    <a:pt x="64" y="51"/>
                  </a:lnTo>
                  <a:cubicBezTo>
                    <a:pt x="63" y="51"/>
                    <a:pt x="61" y="50"/>
                    <a:pt x="60" y="49"/>
                  </a:cubicBezTo>
                  <a:lnTo>
                    <a:pt x="6" y="20"/>
                  </a:lnTo>
                  <a:cubicBezTo>
                    <a:pt x="1" y="17"/>
                    <a:pt x="0" y="11"/>
                    <a:pt x="2" y="7"/>
                  </a:cubicBezTo>
                  <a:cubicBezTo>
                    <a:pt x="5" y="2"/>
                    <a:pt x="11" y="0"/>
                    <a:pt x="16" y="3"/>
                  </a:cubicBezTo>
                  <a:lnTo>
                    <a:pt x="69" y="32"/>
                  </a:lnTo>
                  <a:cubicBezTo>
                    <a:pt x="74" y="35"/>
                    <a:pt x="76" y="41"/>
                    <a:pt x="73" y="45"/>
                  </a:cubicBezTo>
                  <a:cubicBezTo>
                    <a:pt x="71" y="49"/>
                    <a:pt x="68" y="51"/>
                    <a:pt x="64" y="51"/>
                  </a:cubicBezTo>
                  <a:close/>
                </a:path>
              </a:pathLst>
            </a:custGeom>
            <a:grpFill/>
            <a:ln w="0">
              <a:noFill/>
              <a:prstDash val="solid"/>
              <a:round/>
              <a:headEnd/>
              <a:tailEnd/>
            </a:ln>
          </p:spPr>
          <p:txBody>
            <a:bodyPr/>
            <a:lstStyle/>
            <a:p>
              <a:pPr defTabSz="543689">
                <a:defRPr/>
              </a:pPr>
              <a:endParaRPr lang="zh-CN" altLang="en-US" sz="3201"/>
            </a:p>
          </p:txBody>
        </p:sp>
        <p:sp>
          <p:nvSpPr>
            <p:cNvPr id="249" name="Freeform 95"/>
            <p:cNvSpPr>
              <a:spLocks/>
            </p:cNvSpPr>
            <p:nvPr/>
          </p:nvSpPr>
          <p:spPr bwMode="auto">
            <a:xfrm>
              <a:off x="7631113" y="966788"/>
              <a:ext cx="17463" cy="63500"/>
            </a:xfrm>
            <a:custGeom>
              <a:avLst/>
              <a:gdLst>
                <a:gd name="T0" fmla="*/ 10 w 20"/>
                <a:gd name="T1" fmla="*/ 74 h 74"/>
                <a:gd name="T2" fmla="*/ 10 w 20"/>
                <a:gd name="T3" fmla="*/ 74 h 74"/>
                <a:gd name="T4" fmla="*/ 0 w 20"/>
                <a:gd name="T5" fmla="*/ 64 h 74"/>
                <a:gd name="T6" fmla="*/ 0 w 20"/>
                <a:gd name="T7" fmla="*/ 9 h 74"/>
                <a:gd name="T8" fmla="*/ 10 w 20"/>
                <a:gd name="T9" fmla="*/ 0 h 74"/>
                <a:gd name="T10" fmla="*/ 20 w 20"/>
                <a:gd name="T11" fmla="*/ 9 h 74"/>
                <a:gd name="T12" fmla="*/ 20 w 20"/>
                <a:gd name="T13" fmla="*/ 64 h 74"/>
                <a:gd name="T14" fmla="*/ 10 w 20"/>
                <a:gd name="T15" fmla="*/ 74 h 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 h="74">
                  <a:moveTo>
                    <a:pt x="10" y="74"/>
                  </a:moveTo>
                  <a:lnTo>
                    <a:pt x="10" y="74"/>
                  </a:lnTo>
                  <a:cubicBezTo>
                    <a:pt x="4" y="74"/>
                    <a:pt x="0" y="69"/>
                    <a:pt x="0" y="64"/>
                  </a:cubicBezTo>
                  <a:lnTo>
                    <a:pt x="0" y="9"/>
                  </a:lnTo>
                  <a:cubicBezTo>
                    <a:pt x="0" y="4"/>
                    <a:pt x="4" y="0"/>
                    <a:pt x="10" y="0"/>
                  </a:cubicBezTo>
                  <a:cubicBezTo>
                    <a:pt x="15" y="0"/>
                    <a:pt x="20" y="4"/>
                    <a:pt x="20" y="9"/>
                  </a:cubicBezTo>
                  <a:lnTo>
                    <a:pt x="20" y="64"/>
                  </a:lnTo>
                  <a:cubicBezTo>
                    <a:pt x="20" y="69"/>
                    <a:pt x="15" y="74"/>
                    <a:pt x="10" y="74"/>
                  </a:cubicBezTo>
                  <a:close/>
                </a:path>
              </a:pathLst>
            </a:custGeom>
            <a:grpFill/>
            <a:ln w="0">
              <a:noFill/>
              <a:prstDash val="solid"/>
              <a:round/>
              <a:headEnd/>
              <a:tailEnd/>
            </a:ln>
          </p:spPr>
          <p:txBody>
            <a:bodyPr/>
            <a:lstStyle/>
            <a:p>
              <a:pPr defTabSz="543689">
                <a:defRPr/>
              </a:pPr>
              <a:endParaRPr lang="zh-CN" altLang="en-US" sz="3201"/>
            </a:p>
          </p:txBody>
        </p:sp>
        <p:sp>
          <p:nvSpPr>
            <p:cNvPr id="250" name="Freeform 96"/>
            <p:cNvSpPr>
              <a:spLocks/>
            </p:cNvSpPr>
            <p:nvPr/>
          </p:nvSpPr>
          <p:spPr bwMode="auto">
            <a:xfrm>
              <a:off x="7507288" y="1035051"/>
              <a:ext cx="63500" cy="42863"/>
            </a:xfrm>
            <a:custGeom>
              <a:avLst/>
              <a:gdLst>
                <a:gd name="T0" fmla="*/ 64 w 76"/>
                <a:gd name="T1" fmla="*/ 51 h 51"/>
                <a:gd name="T2" fmla="*/ 64 w 76"/>
                <a:gd name="T3" fmla="*/ 51 h 51"/>
                <a:gd name="T4" fmla="*/ 60 w 76"/>
                <a:gd name="T5" fmla="*/ 49 h 51"/>
                <a:gd name="T6" fmla="*/ 7 w 76"/>
                <a:gd name="T7" fmla="*/ 20 h 51"/>
                <a:gd name="T8" fmla="*/ 3 w 76"/>
                <a:gd name="T9" fmla="*/ 7 h 51"/>
                <a:gd name="T10" fmla="*/ 16 w 76"/>
                <a:gd name="T11" fmla="*/ 3 h 51"/>
                <a:gd name="T12" fmla="*/ 69 w 76"/>
                <a:gd name="T13" fmla="*/ 32 h 51"/>
                <a:gd name="T14" fmla="*/ 73 w 76"/>
                <a:gd name="T15" fmla="*/ 46 h 51"/>
                <a:gd name="T16" fmla="*/ 64 w 76"/>
                <a:gd name="T17" fmla="*/ 5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51">
                  <a:moveTo>
                    <a:pt x="64" y="51"/>
                  </a:moveTo>
                  <a:lnTo>
                    <a:pt x="64" y="51"/>
                  </a:lnTo>
                  <a:cubicBezTo>
                    <a:pt x="63" y="51"/>
                    <a:pt x="61" y="50"/>
                    <a:pt x="60" y="49"/>
                  </a:cubicBezTo>
                  <a:lnTo>
                    <a:pt x="7" y="20"/>
                  </a:lnTo>
                  <a:cubicBezTo>
                    <a:pt x="2" y="17"/>
                    <a:pt x="0" y="11"/>
                    <a:pt x="3" y="7"/>
                  </a:cubicBezTo>
                  <a:cubicBezTo>
                    <a:pt x="5" y="2"/>
                    <a:pt x="11" y="0"/>
                    <a:pt x="16" y="3"/>
                  </a:cubicBezTo>
                  <a:lnTo>
                    <a:pt x="69" y="32"/>
                  </a:lnTo>
                  <a:cubicBezTo>
                    <a:pt x="74" y="35"/>
                    <a:pt x="76" y="41"/>
                    <a:pt x="73" y="46"/>
                  </a:cubicBezTo>
                  <a:cubicBezTo>
                    <a:pt x="71" y="49"/>
                    <a:pt x="68" y="51"/>
                    <a:pt x="64" y="51"/>
                  </a:cubicBezTo>
                  <a:close/>
                </a:path>
              </a:pathLst>
            </a:custGeom>
            <a:grpFill/>
            <a:ln w="0">
              <a:noFill/>
              <a:prstDash val="solid"/>
              <a:round/>
              <a:headEnd/>
              <a:tailEnd/>
            </a:ln>
          </p:spPr>
          <p:txBody>
            <a:bodyPr/>
            <a:lstStyle/>
            <a:p>
              <a:pPr defTabSz="543689">
                <a:defRPr/>
              </a:pPr>
              <a:endParaRPr lang="zh-CN" altLang="en-US" sz="3201"/>
            </a:p>
          </p:txBody>
        </p:sp>
        <p:sp>
          <p:nvSpPr>
            <p:cNvPr id="251" name="Freeform 97"/>
            <p:cNvSpPr>
              <a:spLocks/>
            </p:cNvSpPr>
            <p:nvPr/>
          </p:nvSpPr>
          <p:spPr bwMode="auto">
            <a:xfrm>
              <a:off x="7507288" y="1009651"/>
              <a:ext cx="63500" cy="42863"/>
            </a:xfrm>
            <a:custGeom>
              <a:avLst/>
              <a:gdLst>
                <a:gd name="T0" fmla="*/ 11 w 76"/>
                <a:gd name="T1" fmla="*/ 50 h 50"/>
                <a:gd name="T2" fmla="*/ 11 w 76"/>
                <a:gd name="T3" fmla="*/ 50 h 50"/>
                <a:gd name="T4" fmla="*/ 3 w 76"/>
                <a:gd name="T5" fmla="*/ 45 h 50"/>
                <a:gd name="T6" fmla="*/ 7 w 76"/>
                <a:gd name="T7" fmla="*/ 32 h 50"/>
                <a:gd name="T8" fmla="*/ 60 w 76"/>
                <a:gd name="T9" fmla="*/ 2 h 50"/>
                <a:gd name="T10" fmla="*/ 73 w 76"/>
                <a:gd name="T11" fmla="*/ 6 h 50"/>
                <a:gd name="T12" fmla="*/ 69 w 76"/>
                <a:gd name="T13" fmla="*/ 19 h 50"/>
                <a:gd name="T14" fmla="*/ 16 w 76"/>
                <a:gd name="T15" fmla="*/ 49 h 50"/>
                <a:gd name="T16" fmla="*/ 11 w 76"/>
                <a:gd name="T17" fmla="*/ 5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50">
                  <a:moveTo>
                    <a:pt x="11" y="50"/>
                  </a:moveTo>
                  <a:lnTo>
                    <a:pt x="11" y="50"/>
                  </a:lnTo>
                  <a:cubicBezTo>
                    <a:pt x="8" y="50"/>
                    <a:pt x="5" y="48"/>
                    <a:pt x="3" y="45"/>
                  </a:cubicBezTo>
                  <a:cubicBezTo>
                    <a:pt x="0" y="40"/>
                    <a:pt x="2" y="34"/>
                    <a:pt x="7" y="32"/>
                  </a:cubicBezTo>
                  <a:lnTo>
                    <a:pt x="60" y="2"/>
                  </a:lnTo>
                  <a:cubicBezTo>
                    <a:pt x="64" y="0"/>
                    <a:pt x="70" y="1"/>
                    <a:pt x="73" y="6"/>
                  </a:cubicBezTo>
                  <a:cubicBezTo>
                    <a:pt x="76" y="11"/>
                    <a:pt x="74" y="17"/>
                    <a:pt x="69" y="19"/>
                  </a:cubicBezTo>
                  <a:lnTo>
                    <a:pt x="16" y="49"/>
                  </a:lnTo>
                  <a:cubicBezTo>
                    <a:pt x="15" y="50"/>
                    <a:pt x="13" y="50"/>
                    <a:pt x="11" y="50"/>
                  </a:cubicBezTo>
                  <a:close/>
                </a:path>
              </a:pathLst>
            </a:custGeom>
            <a:grpFill/>
            <a:ln w="0">
              <a:noFill/>
              <a:prstDash val="solid"/>
              <a:round/>
              <a:headEnd/>
              <a:tailEnd/>
            </a:ln>
          </p:spPr>
          <p:txBody>
            <a:bodyPr/>
            <a:lstStyle/>
            <a:p>
              <a:pPr defTabSz="543689">
                <a:defRPr/>
              </a:pPr>
              <a:endParaRPr lang="zh-CN" altLang="en-US" sz="3201"/>
            </a:p>
          </p:txBody>
        </p:sp>
        <p:sp>
          <p:nvSpPr>
            <p:cNvPr id="252" name="Freeform 98"/>
            <p:cNvSpPr>
              <a:spLocks/>
            </p:cNvSpPr>
            <p:nvPr/>
          </p:nvSpPr>
          <p:spPr bwMode="auto">
            <a:xfrm>
              <a:off x="7508875" y="1035051"/>
              <a:ext cx="100013" cy="17463"/>
            </a:xfrm>
            <a:custGeom>
              <a:avLst/>
              <a:gdLst>
                <a:gd name="T0" fmla="*/ 109 w 119"/>
                <a:gd name="T1" fmla="*/ 20 h 20"/>
                <a:gd name="T2" fmla="*/ 109 w 119"/>
                <a:gd name="T3" fmla="*/ 20 h 20"/>
                <a:gd name="T4" fmla="*/ 9 w 119"/>
                <a:gd name="T5" fmla="*/ 20 h 20"/>
                <a:gd name="T6" fmla="*/ 0 w 119"/>
                <a:gd name="T7" fmla="*/ 10 h 20"/>
                <a:gd name="T8" fmla="*/ 9 w 119"/>
                <a:gd name="T9" fmla="*/ 0 h 20"/>
                <a:gd name="T10" fmla="*/ 109 w 119"/>
                <a:gd name="T11" fmla="*/ 0 h 20"/>
                <a:gd name="T12" fmla="*/ 119 w 119"/>
                <a:gd name="T13" fmla="*/ 10 h 20"/>
                <a:gd name="T14" fmla="*/ 109 w 119"/>
                <a:gd name="T15" fmla="*/ 2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9" h="20">
                  <a:moveTo>
                    <a:pt x="109" y="20"/>
                  </a:moveTo>
                  <a:lnTo>
                    <a:pt x="109" y="20"/>
                  </a:lnTo>
                  <a:lnTo>
                    <a:pt x="9" y="20"/>
                  </a:lnTo>
                  <a:cubicBezTo>
                    <a:pt x="4" y="20"/>
                    <a:pt x="0" y="16"/>
                    <a:pt x="0" y="10"/>
                  </a:cubicBezTo>
                  <a:cubicBezTo>
                    <a:pt x="0" y="5"/>
                    <a:pt x="4" y="0"/>
                    <a:pt x="9" y="0"/>
                  </a:cubicBezTo>
                  <a:lnTo>
                    <a:pt x="109" y="0"/>
                  </a:lnTo>
                  <a:cubicBezTo>
                    <a:pt x="115" y="0"/>
                    <a:pt x="119" y="5"/>
                    <a:pt x="119" y="10"/>
                  </a:cubicBezTo>
                  <a:cubicBezTo>
                    <a:pt x="119" y="16"/>
                    <a:pt x="115" y="20"/>
                    <a:pt x="109" y="20"/>
                  </a:cubicBezTo>
                  <a:close/>
                </a:path>
              </a:pathLst>
            </a:custGeom>
            <a:grpFill/>
            <a:ln w="0">
              <a:noFill/>
              <a:prstDash val="solid"/>
              <a:round/>
              <a:headEnd/>
              <a:tailEnd/>
            </a:ln>
          </p:spPr>
          <p:txBody>
            <a:bodyPr/>
            <a:lstStyle/>
            <a:p>
              <a:pPr defTabSz="543689">
                <a:defRPr/>
              </a:pPr>
              <a:endParaRPr lang="zh-CN" altLang="en-US" sz="3201"/>
            </a:p>
          </p:txBody>
        </p:sp>
        <p:sp>
          <p:nvSpPr>
            <p:cNvPr id="253" name="Freeform 99"/>
            <p:cNvSpPr>
              <a:spLocks/>
            </p:cNvSpPr>
            <p:nvPr/>
          </p:nvSpPr>
          <p:spPr bwMode="auto">
            <a:xfrm>
              <a:off x="7708900" y="1008063"/>
              <a:ext cx="63500" cy="44450"/>
            </a:xfrm>
            <a:custGeom>
              <a:avLst/>
              <a:gdLst>
                <a:gd name="T0" fmla="*/ 64 w 75"/>
                <a:gd name="T1" fmla="*/ 51 h 51"/>
                <a:gd name="T2" fmla="*/ 64 w 75"/>
                <a:gd name="T3" fmla="*/ 51 h 51"/>
                <a:gd name="T4" fmla="*/ 59 w 75"/>
                <a:gd name="T5" fmla="*/ 50 h 51"/>
                <a:gd name="T6" fmla="*/ 6 w 75"/>
                <a:gd name="T7" fmla="*/ 20 h 51"/>
                <a:gd name="T8" fmla="*/ 2 w 75"/>
                <a:gd name="T9" fmla="*/ 7 h 51"/>
                <a:gd name="T10" fmla="*/ 16 w 75"/>
                <a:gd name="T11" fmla="*/ 3 h 51"/>
                <a:gd name="T12" fmla="*/ 69 w 75"/>
                <a:gd name="T13" fmla="*/ 32 h 51"/>
                <a:gd name="T14" fmla="*/ 73 w 75"/>
                <a:gd name="T15" fmla="*/ 46 h 51"/>
                <a:gd name="T16" fmla="*/ 64 w 75"/>
                <a:gd name="T17" fmla="*/ 5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51">
                  <a:moveTo>
                    <a:pt x="64" y="51"/>
                  </a:moveTo>
                  <a:lnTo>
                    <a:pt x="64" y="51"/>
                  </a:lnTo>
                  <a:cubicBezTo>
                    <a:pt x="62" y="51"/>
                    <a:pt x="61" y="50"/>
                    <a:pt x="59" y="50"/>
                  </a:cubicBezTo>
                  <a:lnTo>
                    <a:pt x="6" y="20"/>
                  </a:lnTo>
                  <a:cubicBezTo>
                    <a:pt x="1" y="17"/>
                    <a:pt x="0" y="11"/>
                    <a:pt x="2" y="7"/>
                  </a:cubicBezTo>
                  <a:cubicBezTo>
                    <a:pt x="5" y="2"/>
                    <a:pt x="11" y="0"/>
                    <a:pt x="16" y="3"/>
                  </a:cubicBezTo>
                  <a:lnTo>
                    <a:pt x="69" y="32"/>
                  </a:lnTo>
                  <a:cubicBezTo>
                    <a:pt x="73" y="35"/>
                    <a:pt x="75" y="41"/>
                    <a:pt x="73" y="46"/>
                  </a:cubicBezTo>
                  <a:cubicBezTo>
                    <a:pt x="71" y="49"/>
                    <a:pt x="67" y="51"/>
                    <a:pt x="64" y="51"/>
                  </a:cubicBezTo>
                  <a:close/>
                </a:path>
              </a:pathLst>
            </a:custGeom>
            <a:grpFill/>
            <a:ln w="0">
              <a:noFill/>
              <a:prstDash val="solid"/>
              <a:round/>
              <a:headEnd/>
              <a:tailEnd/>
            </a:ln>
          </p:spPr>
          <p:txBody>
            <a:bodyPr/>
            <a:lstStyle/>
            <a:p>
              <a:pPr defTabSz="543689">
                <a:defRPr/>
              </a:pPr>
              <a:endParaRPr lang="zh-CN" altLang="en-US" sz="3201"/>
            </a:p>
          </p:txBody>
        </p:sp>
        <p:sp>
          <p:nvSpPr>
            <p:cNvPr id="254" name="Freeform 100"/>
            <p:cNvSpPr>
              <a:spLocks/>
            </p:cNvSpPr>
            <p:nvPr/>
          </p:nvSpPr>
          <p:spPr bwMode="auto">
            <a:xfrm>
              <a:off x="7708900" y="1035051"/>
              <a:ext cx="63500" cy="41275"/>
            </a:xfrm>
            <a:custGeom>
              <a:avLst/>
              <a:gdLst>
                <a:gd name="T0" fmla="*/ 11 w 75"/>
                <a:gd name="T1" fmla="*/ 50 h 50"/>
                <a:gd name="T2" fmla="*/ 11 w 75"/>
                <a:gd name="T3" fmla="*/ 50 h 50"/>
                <a:gd name="T4" fmla="*/ 2 w 75"/>
                <a:gd name="T5" fmla="*/ 45 h 50"/>
                <a:gd name="T6" fmla="*/ 6 w 75"/>
                <a:gd name="T7" fmla="*/ 32 h 50"/>
                <a:gd name="T8" fmla="*/ 59 w 75"/>
                <a:gd name="T9" fmla="*/ 2 h 50"/>
                <a:gd name="T10" fmla="*/ 73 w 75"/>
                <a:gd name="T11" fmla="*/ 6 h 50"/>
                <a:gd name="T12" fmla="*/ 69 w 75"/>
                <a:gd name="T13" fmla="*/ 20 h 50"/>
                <a:gd name="T14" fmla="*/ 16 w 75"/>
                <a:gd name="T15" fmla="*/ 49 h 50"/>
                <a:gd name="T16" fmla="*/ 11 w 75"/>
                <a:gd name="T17" fmla="*/ 5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50">
                  <a:moveTo>
                    <a:pt x="11" y="50"/>
                  </a:moveTo>
                  <a:lnTo>
                    <a:pt x="11" y="50"/>
                  </a:lnTo>
                  <a:cubicBezTo>
                    <a:pt x="7" y="50"/>
                    <a:pt x="4" y="49"/>
                    <a:pt x="2" y="45"/>
                  </a:cubicBezTo>
                  <a:cubicBezTo>
                    <a:pt x="0" y="41"/>
                    <a:pt x="1" y="35"/>
                    <a:pt x="6" y="32"/>
                  </a:cubicBezTo>
                  <a:lnTo>
                    <a:pt x="59" y="2"/>
                  </a:lnTo>
                  <a:cubicBezTo>
                    <a:pt x="64" y="0"/>
                    <a:pt x="70" y="1"/>
                    <a:pt x="73" y="6"/>
                  </a:cubicBezTo>
                  <a:cubicBezTo>
                    <a:pt x="75" y="11"/>
                    <a:pt x="73" y="17"/>
                    <a:pt x="69" y="20"/>
                  </a:cubicBezTo>
                  <a:lnTo>
                    <a:pt x="16" y="49"/>
                  </a:lnTo>
                  <a:cubicBezTo>
                    <a:pt x="14" y="50"/>
                    <a:pt x="13" y="50"/>
                    <a:pt x="11" y="50"/>
                  </a:cubicBezTo>
                  <a:close/>
                </a:path>
              </a:pathLst>
            </a:custGeom>
            <a:grpFill/>
            <a:ln w="0">
              <a:noFill/>
              <a:prstDash val="solid"/>
              <a:round/>
              <a:headEnd/>
              <a:tailEnd/>
            </a:ln>
          </p:spPr>
          <p:txBody>
            <a:bodyPr/>
            <a:lstStyle/>
            <a:p>
              <a:pPr defTabSz="543689">
                <a:defRPr/>
              </a:pPr>
              <a:endParaRPr lang="zh-CN" altLang="en-US" sz="3201"/>
            </a:p>
          </p:txBody>
        </p:sp>
        <p:sp>
          <p:nvSpPr>
            <p:cNvPr id="255" name="Freeform 101"/>
            <p:cNvSpPr>
              <a:spLocks/>
            </p:cNvSpPr>
            <p:nvPr/>
          </p:nvSpPr>
          <p:spPr bwMode="auto">
            <a:xfrm>
              <a:off x="7669213" y="1035051"/>
              <a:ext cx="101600" cy="17463"/>
            </a:xfrm>
            <a:custGeom>
              <a:avLst/>
              <a:gdLst>
                <a:gd name="T0" fmla="*/ 110 w 120"/>
                <a:gd name="T1" fmla="*/ 20 h 20"/>
                <a:gd name="T2" fmla="*/ 110 w 120"/>
                <a:gd name="T3" fmla="*/ 20 h 20"/>
                <a:gd name="T4" fmla="*/ 10 w 120"/>
                <a:gd name="T5" fmla="*/ 20 h 20"/>
                <a:gd name="T6" fmla="*/ 0 w 120"/>
                <a:gd name="T7" fmla="*/ 10 h 20"/>
                <a:gd name="T8" fmla="*/ 10 w 120"/>
                <a:gd name="T9" fmla="*/ 0 h 20"/>
                <a:gd name="T10" fmla="*/ 110 w 120"/>
                <a:gd name="T11" fmla="*/ 0 h 20"/>
                <a:gd name="T12" fmla="*/ 120 w 120"/>
                <a:gd name="T13" fmla="*/ 10 h 20"/>
                <a:gd name="T14" fmla="*/ 110 w 120"/>
                <a:gd name="T15" fmla="*/ 2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0" h="20">
                  <a:moveTo>
                    <a:pt x="110" y="20"/>
                  </a:moveTo>
                  <a:lnTo>
                    <a:pt x="110" y="20"/>
                  </a:lnTo>
                  <a:lnTo>
                    <a:pt x="10" y="20"/>
                  </a:lnTo>
                  <a:cubicBezTo>
                    <a:pt x="4" y="20"/>
                    <a:pt x="0" y="15"/>
                    <a:pt x="0" y="10"/>
                  </a:cubicBezTo>
                  <a:cubicBezTo>
                    <a:pt x="0" y="5"/>
                    <a:pt x="4" y="0"/>
                    <a:pt x="10" y="0"/>
                  </a:cubicBezTo>
                  <a:lnTo>
                    <a:pt x="110" y="0"/>
                  </a:lnTo>
                  <a:cubicBezTo>
                    <a:pt x="115" y="0"/>
                    <a:pt x="120" y="5"/>
                    <a:pt x="120" y="10"/>
                  </a:cubicBezTo>
                  <a:cubicBezTo>
                    <a:pt x="120" y="15"/>
                    <a:pt x="115" y="20"/>
                    <a:pt x="110" y="20"/>
                  </a:cubicBezTo>
                  <a:close/>
                </a:path>
              </a:pathLst>
            </a:custGeom>
            <a:grpFill/>
            <a:ln w="0">
              <a:noFill/>
              <a:prstDash val="solid"/>
              <a:round/>
              <a:headEnd/>
              <a:tailEnd/>
            </a:ln>
          </p:spPr>
          <p:txBody>
            <a:bodyPr/>
            <a:lstStyle/>
            <a:p>
              <a:pPr defTabSz="543689">
                <a:defRPr/>
              </a:pPr>
              <a:endParaRPr lang="zh-CN" altLang="en-US" sz="3201"/>
            </a:p>
          </p:txBody>
        </p:sp>
        <p:sp>
          <p:nvSpPr>
            <p:cNvPr id="256" name="Freeform 102"/>
            <p:cNvSpPr>
              <a:spLocks/>
            </p:cNvSpPr>
            <p:nvPr/>
          </p:nvSpPr>
          <p:spPr bwMode="auto">
            <a:xfrm>
              <a:off x="7593013" y="1042988"/>
              <a:ext cx="15875" cy="22225"/>
            </a:xfrm>
            <a:custGeom>
              <a:avLst/>
              <a:gdLst>
                <a:gd name="T0" fmla="*/ 19 w 19"/>
                <a:gd name="T1" fmla="*/ 25 h 25"/>
                <a:gd name="T2" fmla="*/ 19 w 19"/>
                <a:gd name="T3" fmla="*/ 25 h 25"/>
                <a:gd name="T4" fmla="*/ 0 w 19"/>
                <a:gd name="T5" fmla="*/ 25 h 25"/>
                <a:gd name="T6" fmla="*/ 0 w 19"/>
                <a:gd name="T7" fmla="*/ 0 h 25"/>
                <a:gd name="T8" fmla="*/ 19 w 19"/>
                <a:gd name="T9" fmla="*/ 0 h 25"/>
                <a:gd name="T10" fmla="*/ 19 w 19"/>
                <a:gd name="T11" fmla="*/ 25 h 25"/>
              </a:gdLst>
              <a:ahLst/>
              <a:cxnLst>
                <a:cxn ang="0">
                  <a:pos x="T0" y="T1"/>
                </a:cxn>
                <a:cxn ang="0">
                  <a:pos x="T2" y="T3"/>
                </a:cxn>
                <a:cxn ang="0">
                  <a:pos x="T4" y="T5"/>
                </a:cxn>
                <a:cxn ang="0">
                  <a:pos x="T6" y="T7"/>
                </a:cxn>
                <a:cxn ang="0">
                  <a:pos x="T8" y="T9"/>
                </a:cxn>
                <a:cxn ang="0">
                  <a:pos x="T10" y="T11"/>
                </a:cxn>
              </a:cxnLst>
              <a:rect l="0" t="0" r="r" b="b"/>
              <a:pathLst>
                <a:path w="19" h="25">
                  <a:moveTo>
                    <a:pt x="19" y="25"/>
                  </a:moveTo>
                  <a:lnTo>
                    <a:pt x="19" y="25"/>
                  </a:lnTo>
                  <a:lnTo>
                    <a:pt x="0" y="25"/>
                  </a:lnTo>
                  <a:lnTo>
                    <a:pt x="0" y="0"/>
                  </a:lnTo>
                  <a:lnTo>
                    <a:pt x="19" y="0"/>
                  </a:lnTo>
                  <a:lnTo>
                    <a:pt x="19" y="25"/>
                  </a:lnTo>
                  <a:close/>
                </a:path>
              </a:pathLst>
            </a:custGeom>
            <a:grpFill/>
            <a:ln w="0">
              <a:noFill/>
              <a:prstDash val="solid"/>
              <a:round/>
              <a:headEnd/>
              <a:tailEnd/>
            </a:ln>
          </p:spPr>
          <p:txBody>
            <a:bodyPr/>
            <a:lstStyle/>
            <a:p>
              <a:pPr defTabSz="543689">
                <a:defRPr/>
              </a:pPr>
              <a:endParaRPr lang="zh-CN" altLang="en-US" sz="3201"/>
            </a:p>
          </p:txBody>
        </p:sp>
        <p:sp>
          <p:nvSpPr>
            <p:cNvPr id="257" name="Freeform 103"/>
            <p:cNvSpPr>
              <a:spLocks/>
            </p:cNvSpPr>
            <p:nvPr/>
          </p:nvSpPr>
          <p:spPr bwMode="auto">
            <a:xfrm>
              <a:off x="7639050" y="1057276"/>
              <a:ext cx="26988" cy="15875"/>
            </a:xfrm>
            <a:custGeom>
              <a:avLst/>
              <a:gdLst>
                <a:gd name="T0" fmla="*/ 31 w 31"/>
                <a:gd name="T1" fmla="*/ 20 h 20"/>
                <a:gd name="T2" fmla="*/ 31 w 31"/>
                <a:gd name="T3" fmla="*/ 20 h 20"/>
                <a:gd name="T4" fmla="*/ 0 w 31"/>
                <a:gd name="T5" fmla="*/ 20 h 20"/>
                <a:gd name="T6" fmla="*/ 0 w 31"/>
                <a:gd name="T7" fmla="*/ 0 h 20"/>
                <a:gd name="T8" fmla="*/ 31 w 31"/>
                <a:gd name="T9" fmla="*/ 0 h 20"/>
                <a:gd name="T10" fmla="*/ 31 w 31"/>
                <a:gd name="T11" fmla="*/ 20 h 20"/>
              </a:gdLst>
              <a:ahLst/>
              <a:cxnLst>
                <a:cxn ang="0">
                  <a:pos x="T0" y="T1"/>
                </a:cxn>
                <a:cxn ang="0">
                  <a:pos x="T2" y="T3"/>
                </a:cxn>
                <a:cxn ang="0">
                  <a:pos x="T4" y="T5"/>
                </a:cxn>
                <a:cxn ang="0">
                  <a:pos x="T6" y="T7"/>
                </a:cxn>
                <a:cxn ang="0">
                  <a:pos x="T8" y="T9"/>
                </a:cxn>
                <a:cxn ang="0">
                  <a:pos x="T10" y="T11"/>
                </a:cxn>
              </a:cxnLst>
              <a:rect l="0" t="0" r="r" b="b"/>
              <a:pathLst>
                <a:path w="31" h="20">
                  <a:moveTo>
                    <a:pt x="31" y="20"/>
                  </a:moveTo>
                  <a:lnTo>
                    <a:pt x="31" y="20"/>
                  </a:lnTo>
                  <a:lnTo>
                    <a:pt x="0" y="20"/>
                  </a:lnTo>
                  <a:lnTo>
                    <a:pt x="0" y="0"/>
                  </a:lnTo>
                  <a:lnTo>
                    <a:pt x="31" y="0"/>
                  </a:lnTo>
                  <a:lnTo>
                    <a:pt x="31" y="20"/>
                  </a:lnTo>
                  <a:close/>
                </a:path>
              </a:pathLst>
            </a:custGeom>
            <a:grpFill/>
            <a:ln w="0">
              <a:noFill/>
              <a:prstDash val="solid"/>
              <a:round/>
              <a:headEnd/>
              <a:tailEnd/>
            </a:ln>
          </p:spPr>
          <p:txBody>
            <a:bodyPr/>
            <a:lstStyle/>
            <a:p>
              <a:pPr defTabSz="543689">
                <a:defRPr/>
              </a:pPr>
              <a:endParaRPr lang="zh-CN" altLang="en-US" sz="3201"/>
            </a:p>
          </p:txBody>
        </p:sp>
        <p:sp>
          <p:nvSpPr>
            <p:cNvPr id="258" name="Freeform 104"/>
            <p:cNvSpPr>
              <a:spLocks/>
            </p:cNvSpPr>
            <p:nvPr/>
          </p:nvSpPr>
          <p:spPr bwMode="auto">
            <a:xfrm>
              <a:off x="7669213" y="1022351"/>
              <a:ext cx="17463" cy="20638"/>
            </a:xfrm>
            <a:custGeom>
              <a:avLst/>
              <a:gdLst>
                <a:gd name="T0" fmla="*/ 20 w 20"/>
                <a:gd name="T1" fmla="*/ 25 h 25"/>
                <a:gd name="T2" fmla="*/ 20 w 20"/>
                <a:gd name="T3" fmla="*/ 25 h 25"/>
                <a:gd name="T4" fmla="*/ 0 w 20"/>
                <a:gd name="T5" fmla="*/ 25 h 25"/>
                <a:gd name="T6" fmla="*/ 0 w 20"/>
                <a:gd name="T7" fmla="*/ 0 h 25"/>
                <a:gd name="T8" fmla="*/ 20 w 20"/>
                <a:gd name="T9" fmla="*/ 0 h 25"/>
                <a:gd name="T10" fmla="*/ 20 w 20"/>
                <a:gd name="T11" fmla="*/ 25 h 25"/>
              </a:gdLst>
              <a:ahLst/>
              <a:cxnLst>
                <a:cxn ang="0">
                  <a:pos x="T0" y="T1"/>
                </a:cxn>
                <a:cxn ang="0">
                  <a:pos x="T2" y="T3"/>
                </a:cxn>
                <a:cxn ang="0">
                  <a:pos x="T4" y="T5"/>
                </a:cxn>
                <a:cxn ang="0">
                  <a:pos x="T6" y="T7"/>
                </a:cxn>
                <a:cxn ang="0">
                  <a:pos x="T8" y="T9"/>
                </a:cxn>
                <a:cxn ang="0">
                  <a:pos x="T10" y="T11"/>
                </a:cxn>
              </a:cxnLst>
              <a:rect l="0" t="0" r="r" b="b"/>
              <a:pathLst>
                <a:path w="20" h="25">
                  <a:moveTo>
                    <a:pt x="20" y="25"/>
                  </a:moveTo>
                  <a:lnTo>
                    <a:pt x="20" y="25"/>
                  </a:lnTo>
                  <a:lnTo>
                    <a:pt x="0" y="25"/>
                  </a:lnTo>
                  <a:lnTo>
                    <a:pt x="0" y="0"/>
                  </a:lnTo>
                  <a:lnTo>
                    <a:pt x="20" y="0"/>
                  </a:lnTo>
                  <a:lnTo>
                    <a:pt x="20" y="25"/>
                  </a:lnTo>
                  <a:close/>
                </a:path>
              </a:pathLst>
            </a:custGeom>
            <a:grpFill/>
            <a:ln w="0">
              <a:noFill/>
              <a:prstDash val="solid"/>
              <a:round/>
              <a:headEnd/>
              <a:tailEnd/>
            </a:ln>
          </p:spPr>
          <p:txBody>
            <a:bodyPr/>
            <a:lstStyle/>
            <a:p>
              <a:pPr defTabSz="543689">
                <a:defRPr/>
              </a:pPr>
              <a:endParaRPr lang="zh-CN" altLang="en-US" sz="3201"/>
            </a:p>
          </p:txBody>
        </p:sp>
        <p:sp>
          <p:nvSpPr>
            <p:cNvPr id="259" name="Freeform 105"/>
            <p:cNvSpPr>
              <a:spLocks/>
            </p:cNvSpPr>
            <p:nvPr/>
          </p:nvSpPr>
          <p:spPr bwMode="auto">
            <a:xfrm>
              <a:off x="7613650" y="1014413"/>
              <a:ext cx="25400" cy="15875"/>
            </a:xfrm>
            <a:custGeom>
              <a:avLst/>
              <a:gdLst>
                <a:gd name="T0" fmla="*/ 31 w 31"/>
                <a:gd name="T1" fmla="*/ 20 h 20"/>
                <a:gd name="T2" fmla="*/ 31 w 31"/>
                <a:gd name="T3" fmla="*/ 20 h 20"/>
                <a:gd name="T4" fmla="*/ 0 w 31"/>
                <a:gd name="T5" fmla="*/ 20 h 20"/>
                <a:gd name="T6" fmla="*/ 0 w 31"/>
                <a:gd name="T7" fmla="*/ 0 h 20"/>
                <a:gd name="T8" fmla="*/ 31 w 31"/>
                <a:gd name="T9" fmla="*/ 0 h 20"/>
                <a:gd name="T10" fmla="*/ 31 w 31"/>
                <a:gd name="T11" fmla="*/ 20 h 20"/>
              </a:gdLst>
              <a:ahLst/>
              <a:cxnLst>
                <a:cxn ang="0">
                  <a:pos x="T0" y="T1"/>
                </a:cxn>
                <a:cxn ang="0">
                  <a:pos x="T2" y="T3"/>
                </a:cxn>
                <a:cxn ang="0">
                  <a:pos x="T4" y="T5"/>
                </a:cxn>
                <a:cxn ang="0">
                  <a:pos x="T6" y="T7"/>
                </a:cxn>
                <a:cxn ang="0">
                  <a:pos x="T8" y="T9"/>
                </a:cxn>
                <a:cxn ang="0">
                  <a:pos x="T10" y="T11"/>
                </a:cxn>
              </a:cxnLst>
              <a:rect l="0" t="0" r="r" b="b"/>
              <a:pathLst>
                <a:path w="31" h="20">
                  <a:moveTo>
                    <a:pt x="31" y="20"/>
                  </a:moveTo>
                  <a:lnTo>
                    <a:pt x="31" y="20"/>
                  </a:lnTo>
                  <a:lnTo>
                    <a:pt x="0" y="20"/>
                  </a:lnTo>
                  <a:lnTo>
                    <a:pt x="0" y="0"/>
                  </a:lnTo>
                  <a:lnTo>
                    <a:pt x="31" y="0"/>
                  </a:lnTo>
                  <a:lnTo>
                    <a:pt x="31" y="20"/>
                  </a:lnTo>
                  <a:close/>
                </a:path>
              </a:pathLst>
            </a:custGeom>
            <a:grpFill/>
            <a:ln w="0">
              <a:noFill/>
              <a:prstDash val="solid"/>
              <a:round/>
              <a:headEnd/>
              <a:tailEnd/>
            </a:ln>
          </p:spPr>
          <p:txBody>
            <a:bodyPr/>
            <a:lstStyle/>
            <a:p>
              <a:pPr defTabSz="543689">
                <a:defRPr/>
              </a:pPr>
              <a:endParaRPr lang="zh-CN" altLang="en-US" sz="3201"/>
            </a:p>
          </p:txBody>
        </p:sp>
        <p:sp>
          <p:nvSpPr>
            <p:cNvPr id="260" name="Freeform 106"/>
            <p:cNvSpPr>
              <a:spLocks/>
            </p:cNvSpPr>
            <p:nvPr/>
          </p:nvSpPr>
          <p:spPr bwMode="auto">
            <a:xfrm>
              <a:off x="7583488" y="1273176"/>
              <a:ext cx="44450" cy="44450"/>
            </a:xfrm>
            <a:custGeom>
              <a:avLst/>
              <a:gdLst>
                <a:gd name="T0" fmla="*/ 26 w 52"/>
                <a:gd name="T1" fmla="*/ 51 h 51"/>
                <a:gd name="T2" fmla="*/ 26 w 52"/>
                <a:gd name="T3" fmla="*/ 51 h 51"/>
                <a:gd name="T4" fmla="*/ 0 w 52"/>
                <a:gd name="T5" fmla="*/ 26 h 51"/>
                <a:gd name="T6" fmla="*/ 26 w 52"/>
                <a:gd name="T7" fmla="*/ 0 h 51"/>
                <a:gd name="T8" fmla="*/ 52 w 52"/>
                <a:gd name="T9" fmla="*/ 26 h 51"/>
                <a:gd name="T10" fmla="*/ 26 w 52"/>
                <a:gd name="T11" fmla="*/ 51 h 51"/>
              </a:gdLst>
              <a:ahLst/>
              <a:cxnLst>
                <a:cxn ang="0">
                  <a:pos x="T0" y="T1"/>
                </a:cxn>
                <a:cxn ang="0">
                  <a:pos x="T2" y="T3"/>
                </a:cxn>
                <a:cxn ang="0">
                  <a:pos x="T4" y="T5"/>
                </a:cxn>
                <a:cxn ang="0">
                  <a:pos x="T6" y="T7"/>
                </a:cxn>
                <a:cxn ang="0">
                  <a:pos x="T8" y="T9"/>
                </a:cxn>
                <a:cxn ang="0">
                  <a:pos x="T10" y="T11"/>
                </a:cxn>
              </a:cxnLst>
              <a:rect l="0" t="0" r="r" b="b"/>
              <a:pathLst>
                <a:path w="52" h="51">
                  <a:moveTo>
                    <a:pt x="26" y="51"/>
                  </a:moveTo>
                  <a:lnTo>
                    <a:pt x="26" y="51"/>
                  </a:lnTo>
                  <a:cubicBezTo>
                    <a:pt x="12" y="51"/>
                    <a:pt x="0" y="40"/>
                    <a:pt x="0" y="26"/>
                  </a:cubicBezTo>
                  <a:cubicBezTo>
                    <a:pt x="0" y="12"/>
                    <a:pt x="12" y="0"/>
                    <a:pt x="26" y="0"/>
                  </a:cubicBezTo>
                  <a:cubicBezTo>
                    <a:pt x="40" y="0"/>
                    <a:pt x="52" y="12"/>
                    <a:pt x="52" y="26"/>
                  </a:cubicBezTo>
                  <a:cubicBezTo>
                    <a:pt x="52" y="40"/>
                    <a:pt x="40" y="51"/>
                    <a:pt x="26" y="51"/>
                  </a:cubicBezTo>
                  <a:close/>
                </a:path>
              </a:pathLst>
            </a:custGeom>
            <a:grpFill/>
            <a:ln w="0">
              <a:noFill/>
              <a:prstDash val="solid"/>
              <a:round/>
              <a:headEnd/>
              <a:tailEnd/>
            </a:ln>
          </p:spPr>
          <p:txBody>
            <a:bodyPr/>
            <a:lstStyle/>
            <a:p>
              <a:pPr defTabSz="543689">
                <a:defRPr/>
              </a:pPr>
              <a:endParaRPr lang="zh-CN" altLang="en-US" sz="3201"/>
            </a:p>
          </p:txBody>
        </p:sp>
        <p:sp>
          <p:nvSpPr>
            <p:cNvPr id="261" name="Freeform 107"/>
            <p:cNvSpPr>
              <a:spLocks/>
            </p:cNvSpPr>
            <p:nvPr/>
          </p:nvSpPr>
          <p:spPr bwMode="auto">
            <a:xfrm>
              <a:off x="7651750" y="1273176"/>
              <a:ext cx="44450" cy="44450"/>
            </a:xfrm>
            <a:custGeom>
              <a:avLst/>
              <a:gdLst>
                <a:gd name="T0" fmla="*/ 26 w 52"/>
                <a:gd name="T1" fmla="*/ 51 h 51"/>
                <a:gd name="T2" fmla="*/ 26 w 52"/>
                <a:gd name="T3" fmla="*/ 51 h 51"/>
                <a:gd name="T4" fmla="*/ 0 w 52"/>
                <a:gd name="T5" fmla="*/ 26 h 51"/>
                <a:gd name="T6" fmla="*/ 26 w 52"/>
                <a:gd name="T7" fmla="*/ 0 h 51"/>
                <a:gd name="T8" fmla="*/ 52 w 52"/>
                <a:gd name="T9" fmla="*/ 26 h 51"/>
                <a:gd name="T10" fmla="*/ 26 w 52"/>
                <a:gd name="T11" fmla="*/ 51 h 51"/>
              </a:gdLst>
              <a:ahLst/>
              <a:cxnLst>
                <a:cxn ang="0">
                  <a:pos x="T0" y="T1"/>
                </a:cxn>
                <a:cxn ang="0">
                  <a:pos x="T2" y="T3"/>
                </a:cxn>
                <a:cxn ang="0">
                  <a:pos x="T4" y="T5"/>
                </a:cxn>
                <a:cxn ang="0">
                  <a:pos x="T6" y="T7"/>
                </a:cxn>
                <a:cxn ang="0">
                  <a:pos x="T8" y="T9"/>
                </a:cxn>
                <a:cxn ang="0">
                  <a:pos x="T10" y="T11"/>
                </a:cxn>
              </a:cxnLst>
              <a:rect l="0" t="0" r="r" b="b"/>
              <a:pathLst>
                <a:path w="52" h="51">
                  <a:moveTo>
                    <a:pt x="26" y="51"/>
                  </a:moveTo>
                  <a:lnTo>
                    <a:pt x="26" y="51"/>
                  </a:lnTo>
                  <a:cubicBezTo>
                    <a:pt x="12" y="51"/>
                    <a:pt x="0" y="40"/>
                    <a:pt x="0" y="26"/>
                  </a:cubicBezTo>
                  <a:cubicBezTo>
                    <a:pt x="0" y="12"/>
                    <a:pt x="12" y="0"/>
                    <a:pt x="26" y="0"/>
                  </a:cubicBezTo>
                  <a:cubicBezTo>
                    <a:pt x="40" y="0"/>
                    <a:pt x="52" y="12"/>
                    <a:pt x="52" y="26"/>
                  </a:cubicBezTo>
                  <a:cubicBezTo>
                    <a:pt x="52" y="40"/>
                    <a:pt x="40" y="51"/>
                    <a:pt x="26" y="51"/>
                  </a:cubicBezTo>
                  <a:close/>
                </a:path>
              </a:pathLst>
            </a:custGeom>
            <a:grpFill/>
            <a:ln w="0">
              <a:noFill/>
              <a:prstDash val="solid"/>
              <a:round/>
              <a:headEnd/>
              <a:tailEnd/>
            </a:ln>
          </p:spPr>
          <p:txBody>
            <a:bodyPr/>
            <a:lstStyle/>
            <a:p>
              <a:pPr defTabSz="543689">
                <a:defRPr/>
              </a:pPr>
              <a:endParaRPr lang="zh-CN" altLang="en-US" sz="3201"/>
            </a:p>
          </p:txBody>
        </p:sp>
      </p:grpSp>
      <p:grpSp>
        <p:nvGrpSpPr>
          <p:cNvPr id="290" name="组合 19611"/>
          <p:cNvGrpSpPr/>
          <p:nvPr/>
        </p:nvGrpSpPr>
        <p:grpSpPr>
          <a:xfrm>
            <a:off x="4032889" y="4851885"/>
            <a:ext cx="588570" cy="394012"/>
            <a:chOff x="5067300" y="938213"/>
            <a:chExt cx="441325" cy="401638"/>
          </a:xfrm>
          <a:solidFill>
            <a:srgbClr val="3C3C3B"/>
          </a:solidFill>
        </p:grpSpPr>
        <p:sp>
          <p:nvSpPr>
            <p:cNvPr id="291" name="Freeform 16"/>
            <p:cNvSpPr>
              <a:spLocks/>
            </p:cNvSpPr>
            <p:nvPr/>
          </p:nvSpPr>
          <p:spPr bwMode="auto">
            <a:xfrm>
              <a:off x="5127625" y="1133476"/>
              <a:ext cx="80963" cy="20638"/>
            </a:xfrm>
            <a:custGeom>
              <a:avLst/>
              <a:gdLst>
                <a:gd name="T0" fmla="*/ 96 w 96"/>
                <a:gd name="T1" fmla="*/ 25 h 25"/>
                <a:gd name="T2" fmla="*/ 96 w 96"/>
                <a:gd name="T3" fmla="*/ 25 h 25"/>
                <a:gd name="T4" fmla="*/ 0 w 96"/>
                <a:gd name="T5" fmla="*/ 25 h 25"/>
                <a:gd name="T6" fmla="*/ 0 w 96"/>
                <a:gd name="T7" fmla="*/ 0 h 25"/>
                <a:gd name="T8" fmla="*/ 96 w 96"/>
                <a:gd name="T9" fmla="*/ 0 h 25"/>
                <a:gd name="T10" fmla="*/ 96 w 96"/>
                <a:gd name="T11" fmla="*/ 25 h 25"/>
              </a:gdLst>
              <a:ahLst/>
              <a:cxnLst>
                <a:cxn ang="0">
                  <a:pos x="T0" y="T1"/>
                </a:cxn>
                <a:cxn ang="0">
                  <a:pos x="T2" y="T3"/>
                </a:cxn>
                <a:cxn ang="0">
                  <a:pos x="T4" y="T5"/>
                </a:cxn>
                <a:cxn ang="0">
                  <a:pos x="T6" y="T7"/>
                </a:cxn>
                <a:cxn ang="0">
                  <a:pos x="T8" y="T9"/>
                </a:cxn>
                <a:cxn ang="0">
                  <a:pos x="T10" y="T11"/>
                </a:cxn>
              </a:cxnLst>
              <a:rect l="0" t="0" r="r" b="b"/>
              <a:pathLst>
                <a:path w="96" h="25">
                  <a:moveTo>
                    <a:pt x="96" y="25"/>
                  </a:moveTo>
                  <a:lnTo>
                    <a:pt x="96" y="25"/>
                  </a:lnTo>
                  <a:lnTo>
                    <a:pt x="0" y="25"/>
                  </a:lnTo>
                  <a:lnTo>
                    <a:pt x="0" y="0"/>
                  </a:lnTo>
                  <a:lnTo>
                    <a:pt x="96" y="0"/>
                  </a:lnTo>
                  <a:lnTo>
                    <a:pt x="96" y="25"/>
                  </a:lnTo>
                  <a:close/>
                </a:path>
              </a:pathLst>
            </a:custGeom>
            <a:grpFill/>
            <a:ln w="0">
              <a:noFill/>
              <a:prstDash val="solid"/>
              <a:round/>
              <a:headEnd/>
              <a:tailEnd/>
            </a:ln>
          </p:spPr>
          <p:txBody>
            <a:bodyPr/>
            <a:lstStyle/>
            <a:p>
              <a:pPr defTabSz="543689">
                <a:defRPr/>
              </a:pPr>
              <a:endParaRPr lang="zh-CN" altLang="en-US" sz="3201"/>
            </a:p>
          </p:txBody>
        </p:sp>
        <p:sp>
          <p:nvSpPr>
            <p:cNvPr id="292" name="Freeform 17"/>
            <p:cNvSpPr>
              <a:spLocks/>
            </p:cNvSpPr>
            <p:nvPr/>
          </p:nvSpPr>
          <p:spPr bwMode="auto">
            <a:xfrm>
              <a:off x="5194300" y="1111251"/>
              <a:ext cx="34925" cy="63500"/>
            </a:xfrm>
            <a:custGeom>
              <a:avLst/>
              <a:gdLst>
                <a:gd name="T0" fmla="*/ 0 w 42"/>
                <a:gd name="T1" fmla="*/ 0 h 75"/>
                <a:gd name="T2" fmla="*/ 0 w 42"/>
                <a:gd name="T3" fmla="*/ 0 h 75"/>
                <a:gd name="T4" fmla="*/ 42 w 42"/>
                <a:gd name="T5" fmla="*/ 37 h 75"/>
                <a:gd name="T6" fmla="*/ 0 w 42"/>
                <a:gd name="T7" fmla="*/ 75 h 75"/>
                <a:gd name="T8" fmla="*/ 0 w 42"/>
                <a:gd name="T9" fmla="*/ 0 h 75"/>
              </a:gdLst>
              <a:ahLst/>
              <a:cxnLst>
                <a:cxn ang="0">
                  <a:pos x="T0" y="T1"/>
                </a:cxn>
                <a:cxn ang="0">
                  <a:pos x="T2" y="T3"/>
                </a:cxn>
                <a:cxn ang="0">
                  <a:pos x="T4" y="T5"/>
                </a:cxn>
                <a:cxn ang="0">
                  <a:pos x="T6" y="T7"/>
                </a:cxn>
                <a:cxn ang="0">
                  <a:pos x="T8" y="T9"/>
                </a:cxn>
              </a:cxnLst>
              <a:rect l="0" t="0" r="r" b="b"/>
              <a:pathLst>
                <a:path w="42" h="75">
                  <a:moveTo>
                    <a:pt x="0" y="0"/>
                  </a:moveTo>
                  <a:lnTo>
                    <a:pt x="0" y="0"/>
                  </a:lnTo>
                  <a:lnTo>
                    <a:pt x="42" y="37"/>
                  </a:lnTo>
                  <a:lnTo>
                    <a:pt x="0" y="75"/>
                  </a:lnTo>
                  <a:lnTo>
                    <a:pt x="0" y="0"/>
                  </a:lnTo>
                  <a:close/>
                </a:path>
              </a:pathLst>
            </a:custGeom>
            <a:grpFill/>
            <a:ln w="0">
              <a:noFill/>
              <a:prstDash val="solid"/>
              <a:round/>
              <a:headEnd/>
              <a:tailEnd/>
            </a:ln>
          </p:spPr>
          <p:txBody>
            <a:bodyPr/>
            <a:lstStyle/>
            <a:p>
              <a:pPr defTabSz="543689">
                <a:defRPr/>
              </a:pPr>
              <a:endParaRPr lang="zh-CN" altLang="en-US" sz="3201"/>
            </a:p>
          </p:txBody>
        </p:sp>
        <p:sp>
          <p:nvSpPr>
            <p:cNvPr id="293" name="Freeform 18"/>
            <p:cNvSpPr>
              <a:spLocks/>
            </p:cNvSpPr>
            <p:nvPr/>
          </p:nvSpPr>
          <p:spPr bwMode="auto">
            <a:xfrm>
              <a:off x="5348288" y="1095376"/>
              <a:ext cx="88900" cy="20638"/>
            </a:xfrm>
            <a:custGeom>
              <a:avLst/>
              <a:gdLst>
                <a:gd name="T0" fmla="*/ 106 w 106"/>
                <a:gd name="T1" fmla="*/ 24 h 24"/>
                <a:gd name="T2" fmla="*/ 106 w 106"/>
                <a:gd name="T3" fmla="*/ 24 h 24"/>
                <a:gd name="T4" fmla="*/ 0 w 106"/>
                <a:gd name="T5" fmla="*/ 24 h 24"/>
                <a:gd name="T6" fmla="*/ 0 w 106"/>
                <a:gd name="T7" fmla="*/ 0 h 24"/>
                <a:gd name="T8" fmla="*/ 106 w 106"/>
                <a:gd name="T9" fmla="*/ 0 h 24"/>
                <a:gd name="T10" fmla="*/ 106 w 106"/>
                <a:gd name="T11" fmla="*/ 24 h 24"/>
              </a:gdLst>
              <a:ahLst/>
              <a:cxnLst>
                <a:cxn ang="0">
                  <a:pos x="T0" y="T1"/>
                </a:cxn>
                <a:cxn ang="0">
                  <a:pos x="T2" y="T3"/>
                </a:cxn>
                <a:cxn ang="0">
                  <a:pos x="T4" y="T5"/>
                </a:cxn>
                <a:cxn ang="0">
                  <a:pos x="T6" y="T7"/>
                </a:cxn>
                <a:cxn ang="0">
                  <a:pos x="T8" y="T9"/>
                </a:cxn>
                <a:cxn ang="0">
                  <a:pos x="T10" y="T11"/>
                </a:cxn>
              </a:cxnLst>
              <a:rect l="0" t="0" r="r" b="b"/>
              <a:pathLst>
                <a:path w="106" h="24">
                  <a:moveTo>
                    <a:pt x="106" y="24"/>
                  </a:moveTo>
                  <a:lnTo>
                    <a:pt x="106" y="24"/>
                  </a:lnTo>
                  <a:lnTo>
                    <a:pt x="0" y="24"/>
                  </a:lnTo>
                  <a:lnTo>
                    <a:pt x="0" y="0"/>
                  </a:lnTo>
                  <a:lnTo>
                    <a:pt x="106" y="0"/>
                  </a:lnTo>
                  <a:lnTo>
                    <a:pt x="106" y="24"/>
                  </a:lnTo>
                  <a:close/>
                </a:path>
              </a:pathLst>
            </a:custGeom>
            <a:grpFill/>
            <a:ln w="0">
              <a:noFill/>
              <a:prstDash val="solid"/>
              <a:round/>
              <a:headEnd/>
              <a:tailEnd/>
            </a:ln>
          </p:spPr>
          <p:txBody>
            <a:bodyPr/>
            <a:lstStyle/>
            <a:p>
              <a:pPr defTabSz="543689">
                <a:defRPr/>
              </a:pPr>
              <a:endParaRPr lang="zh-CN" altLang="en-US" sz="3201"/>
            </a:p>
          </p:txBody>
        </p:sp>
        <p:sp>
          <p:nvSpPr>
            <p:cNvPr id="294" name="Freeform 19"/>
            <p:cNvSpPr>
              <a:spLocks/>
            </p:cNvSpPr>
            <p:nvPr/>
          </p:nvSpPr>
          <p:spPr bwMode="auto">
            <a:xfrm>
              <a:off x="5421313" y="1073151"/>
              <a:ext cx="36513" cy="65088"/>
            </a:xfrm>
            <a:custGeom>
              <a:avLst/>
              <a:gdLst>
                <a:gd name="T0" fmla="*/ 1 w 43"/>
                <a:gd name="T1" fmla="*/ 0 h 76"/>
                <a:gd name="T2" fmla="*/ 1 w 43"/>
                <a:gd name="T3" fmla="*/ 0 h 76"/>
                <a:gd name="T4" fmla="*/ 43 w 43"/>
                <a:gd name="T5" fmla="*/ 38 h 76"/>
                <a:gd name="T6" fmla="*/ 0 w 43"/>
                <a:gd name="T7" fmla="*/ 76 h 76"/>
                <a:gd name="T8" fmla="*/ 1 w 43"/>
                <a:gd name="T9" fmla="*/ 0 h 76"/>
              </a:gdLst>
              <a:ahLst/>
              <a:cxnLst>
                <a:cxn ang="0">
                  <a:pos x="T0" y="T1"/>
                </a:cxn>
                <a:cxn ang="0">
                  <a:pos x="T2" y="T3"/>
                </a:cxn>
                <a:cxn ang="0">
                  <a:pos x="T4" y="T5"/>
                </a:cxn>
                <a:cxn ang="0">
                  <a:pos x="T6" y="T7"/>
                </a:cxn>
                <a:cxn ang="0">
                  <a:pos x="T8" y="T9"/>
                </a:cxn>
              </a:cxnLst>
              <a:rect l="0" t="0" r="r" b="b"/>
              <a:pathLst>
                <a:path w="43" h="76">
                  <a:moveTo>
                    <a:pt x="1" y="0"/>
                  </a:moveTo>
                  <a:lnTo>
                    <a:pt x="1" y="0"/>
                  </a:lnTo>
                  <a:lnTo>
                    <a:pt x="43" y="38"/>
                  </a:lnTo>
                  <a:lnTo>
                    <a:pt x="0" y="76"/>
                  </a:lnTo>
                  <a:lnTo>
                    <a:pt x="1" y="0"/>
                  </a:lnTo>
                  <a:close/>
                </a:path>
              </a:pathLst>
            </a:custGeom>
            <a:grpFill/>
            <a:ln w="0">
              <a:noFill/>
              <a:prstDash val="solid"/>
              <a:round/>
              <a:headEnd/>
              <a:tailEnd/>
            </a:ln>
          </p:spPr>
          <p:txBody>
            <a:bodyPr/>
            <a:lstStyle/>
            <a:p>
              <a:pPr defTabSz="543689">
                <a:defRPr/>
              </a:pPr>
              <a:endParaRPr lang="zh-CN" altLang="en-US" sz="3201"/>
            </a:p>
          </p:txBody>
        </p:sp>
        <p:sp>
          <p:nvSpPr>
            <p:cNvPr id="295" name="Freeform 20"/>
            <p:cNvSpPr>
              <a:spLocks/>
            </p:cNvSpPr>
            <p:nvPr/>
          </p:nvSpPr>
          <p:spPr bwMode="auto">
            <a:xfrm>
              <a:off x="5348288" y="1168401"/>
              <a:ext cx="88900" cy="22225"/>
            </a:xfrm>
            <a:custGeom>
              <a:avLst/>
              <a:gdLst>
                <a:gd name="T0" fmla="*/ 106 w 106"/>
                <a:gd name="T1" fmla="*/ 25 h 25"/>
                <a:gd name="T2" fmla="*/ 106 w 106"/>
                <a:gd name="T3" fmla="*/ 25 h 25"/>
                <a:gd name="T4" fmla="*/ 0 w 106"/>
                <a:gd name="T5" fmla="*/ 25 h 25"/>
                <a:gd name="T6" fmla="*/ 0 w 106"/>
                <a:gd name="T7" fmla="*/ 0 h 25"/>
                <a:gd name="T8" fmla="*/ 106 w 106"/>
                <a:gd name="T9" fmla="*/ 0 h 25"/>
                <a:gd name="T10" fmla="*/ 106 w 106"/>
                <a:gd name="T11" fmla="*/ 25 h 25"/>
              </a:gdLst>
              <a:ahLst/>
              <a:cxnLst>
                <a:cxn ang="0">
                  <a:pos x="T0" y="T1"/>
                </a:cxn>
                <a:cxn ang="0">
                  <a:pos x="T2" y="T3"/>
                </a:cxn>
                <a:cxn ang="0">
                  <a:pos x="T4" y="T5"/>
                </a:cxn>
                <a:cxn ang="0">
                  <a:pos x="T6" y="T7"/>
                </a:cxn>
                <a:cxn ang="0">
                  <a:pos x="T8" y="T9"/>
                </a:cxn>
                <a:cxn ang="0">
                  <a:pos x="T10" y="T11"/>
                </a:cxn>
              </a:cxnLst>
              <a:rect l="0" t="0" r="r" b="b"/>
              <a:pathLst>
                <a:path w="106" h="25">
                  <a:moveTo>
                    <a:pt x="106" y="25"/>
                  </a:moveTo>
                  <a:lnTo>
                    <a:pt x="106" y="25"/>
                  </a:lnTo>
                  <a:lnTo>
                    <a:pt x="0" y="25"/>
                  </a:lnTo>
                  <a:lnTo>
                    <a:pt x="0" y="0"/>
                  </a:lnTo>
                  <a:lnTo>
                    <a:pt x="106" y="0"/>
                  </a:lnTo>
                  <a:lnTo>
                    <a:pt x="106" y="25"/>
                  </a:lnTo>
                  <a:close/>
                </a:path>
              </a:pathLst>
            </a:custGeom>
            <a:grpFill/>
            <a:ln w="0">
              <a:noFill/>
              <a:prstDash val="solid"/>
              <a:round/>
              <a:headEnd/>
              <a:tailEnd/>
            </a:ln>
          </p:spPr>
          <p:txBody>
            <a:bodyPr/>
            <a:lstStyle/>
            <a:p>
              <a:pPr defTabSz="543689">
                <a:defRPr/>
              </a:pPr>
              <a:endParaRPr lang="zh-CN" altLang="en-US" sz="3201"/>
            </a:p>
          </p:txBody>
        </p:sp>
        <p:sp>
          <p:nvSpPr>
            <p:cNvPr id="296" name="Freeform 21"/>
            <p:cNvSpPr>
              <a:spLocks/>
            </p:cNvSpPr>
            <p:nvPr/>
          </p:nvSpPr>
          <p:spPr bwMode="auto">
            <a:xfrm>
              <a:off x="5421313" y="1147763"/>
              <a:ext cx="36513" cy="63500"/>
            </a:xfrm>
            <a:custGeom>
              <a:avLst/>
              <a:gdLst>
                <a:gd name="T0" fmla="*/ 1 w 43"/>
                <a:gd name="T1" fmla="*/ 0 h 75"/>
                <a:gd name="T2" fmla="*/ 1 w 43"/>
                <a:gd name="T3" fmla="*/ 0 h 75"/>
                <a:gd name="T4" fmla="*/ 43 w 43"/>
                <a:gd name="T5" fmla="*/ 37 h 75"/>
                <a:gd name="T6" fmla="*/ 0 w 43"/>
                <a:gd name="T7" fmla="*/ 75 h 75"/>
                <a:gd name="T8" fmla="*/ 1 w 43"/>
                <a:gd name="T9" fmla="*/ 0 h 75"/>
              </a:gdLst>
              <a:ahLst/>
              <a:cxnLst>
                <a:cxn ang="0">
                  <a:pos x="T0" y="T1"/>
                </a:cxn>
                <a:cxn ang="0">
                  <a:pos x="T2" y="T3"/>
                </a:cxn>
                <a:cxn ang="0">
                  <a:pos x="T4" y="T5"/>
                </a:cxn>
                <a:cxn ang="0">
                  <a:pos x="T6" y="T7"/>
                </a:cxn>
                <a:cxn ang="0">
                  <a:pos x="T8" y="T9"/>
                </a:cxn>
              </a:cxnLst>
              <a:rect l="0" t="0" r="r" b="b"/>
              <a:pathLst>
                <a:path w="43" h="75">
                  <a:moveTo>
                    <a:pt x="1" y="0"/>
                  </a:moveTo>
                  <a:lnTo>
                    <a:pt x="1" y="0"/>
                  </a:lnTo>
                  <a:lnTo>
                    <a:pt x="43" y="37"/>
                  </a:lnTo>
                  <a:lnTo>
                    <a:pt x="0" y="75"/>
                  </a:lnTo>
                  <a:lnTo>
                    <a:pt x="1" y="0"/>
                  </a:lnTo>
                  <a:close/>
                </a:path>
              </a:pathLst>
            </a:custGeom>
            <a:grpFill/>
            <a:ln w="0">
              <a:noFill/>
              <a:prstDash val="solid"/>
              <a:round/>
              <a:headEnd/>
              <a:tailEnd/>
            </a:ln>
          </p:spPr>
          <p:txBody>
            <a:bodyPr/>
            <a:lstStyle/>
            <a:p>
              <a:pPr defTabSz="543689">
                <a:defRPr/>
              </a:pPr>
              <a:endParaRPr lang="zh-CN" altLang="en-US" sz="3201"/>
            </a:p>
          </p:txBody>
        </p:sp>
        <p:sp>
          <p:nvSpPr>
            <p:cNvPr id="297" name="Freeform 22"/>
            <p:cNvSpPr>
              <a:spLocks/>
            </p:cNvSpPr>
            <p:nvPr/>
          </p:nvSpPr>
          <p:spPr bwMode="auto">
            <a:xfrm>
              <a:off x="5133975" y="1204913"/>
              <a:ext cx="82550" cy="55563"/>
            </a:xfrm>
            <a:custGeom>
              <a:avLst/>
              <a:gdLst>
                <a:gd name="T0" fmla="*/ 11 w 96"/>
                <a:gd name="T1" fmla="*/ 65 h 65"/>
                <a:gd name="T2" fmla="*/ 11 w 96"/>
                <a:gd name="T3" fmla="*/ 65 h 65"/>
                <a:gd name="T4" fmla="*/ 0 w 96"/>
                <a:gd name="T5" fmla="*/ 43 h 65"/>
                <a:gd name="T6" fmla="*/ 85 w 96"/>
                <a:gd name="T7" fmla="*/ 0 h 65"/>
                <a:gd name="T8" fmla="*/ 96 w 96"/>
                <a:gd name="T9" fmla="*/ 22 h 65"/>
                <a:gd name="T10" fmla="*/ 11 w 96"/>
                <a:gd name="T11" fmla="*/ 65 h 65"/>
              </a:gdLst>
              <a:ahLst/>
              <a:cxnLst>
                <a:cxn ang="0">
                  <a:pos x="T0" y="T1"/>
                </a:cxn>
                <a:cxn ang="0">
                  <a:pos x="T2" y="T3"/>
                </a:cxn>
                <a:cxn ang="0">
                  <a:pos x="T4" y="T5"/>
                </a:cxn>
                <a:cxn ang="0">
                  <a:pos x="T6" y="T7"/>
                </a:cxn>
                <a:cxn ang="0">
                  <a:pos x="T8" y="T9"/>
                </a:cxn>
                <a:cxn ang="0">
                  <a:pos x="T10" y="T11"/>
                </a:cxn>
              </a:cxnLst>
              <a:rect l="0" t="0" r="r" b="b"/>
              <a:pathLst>
                <a:path w="96" h="65">
                  <a:moveTo>
                    <a:pt x="11" y="65"/>
                  </a:moveTo>
                  <a:lnTo>
                    <a:pt x="11" y="65"/>
                  </a:lnTo>
                  <a:lnTo>
                    <a:pt x="0" y="43"/>
                  </a:lnTo>
                  <a:lnTo>
                    <a:pt x="85" y="0"/>
                  </a:lnTo>
                  <a:lnTo>
                    <a:pt x="96" y="22"/>
                  </a:lnTo>
                  <a:lnTo>
                    <a:pt x="11" y="65"/>
                  </a:lnTo>
                  <a:close/>
                </a:path>
              </a:pathLst>
            </a:custGeom>
            <a:grpFill/>
            <a:ln w="0">
              <a:noFill/>
              <a:prstDash val="solid"/>
              <a:round/>
              <a:headEnd/>
              <a:tailEnd/>
            </a:ln>
          </p:spPr>
          <p:txBody>
            <a:bodyPr/>
            <a:lstStyle/>
            <a:p>
              <a:pPr defTabSz="543689">
                <a:defRPr/>
              </a:pPr>
              <a:endParaRPr lang="zh-CN" altLang="en-US" sz="3201"/>
            </a:p>
          </p:txBody>
        </p:sp>
        <p:sp>
          <p:nvSpPr>
            <p:cNvPr id="298" name="Freeform 23"/>
            <p:cNvSpPr>
              <a:spLocks/>
            </p:cNvSpPr>
            <p:nvPr/>
          </p:nvSpPr>
          <p:spPr bwMode="auto">
            <a:xfrm>
              <a:off x="5183188" y="1192213"/>
              <a:ext cx="46038" cy="57150"/>
            </a:xfrm>
            <a:custGeom>
              <a:avLst/>
              <a:gdLst>
                <a:gd name="T0" fmla="*/ 0 w 55"/>
                <a:gd name="T1" fmla="*/ 0 h 67"/>
                <a:gd name="T2" fmla="*/ 0 w 55"/>
                <a:gd name="T3" fmla="*/ 0 h 67"/>
                <a:gd name="T4" fmla="*/ 55 w 55"/>
                <a:gd name="T5" fmla="*/ 15 h 67"/>
                <a:gd name="T6" fmla="*/ 35 w 55"/>
                <a:gd name="T7" fmla="*/ 67 h 67"/>
                <a:gd name="T8" fmla="*/ 0 w 55"/>
                <a:gd name="T9" fmla="*/ 0 h 67"/>
              </a:gdLst>
              <a:ahLst/>
              <a:cxnLst>
                <a:cxn ang="0">
                  <a:pos x="T0" y="T1"/>
                </a:cxn>
                <a:cxn ang="0">
                  <a:pos x="T2" y="T3"/>
                </a:cxn>
                <a:cxn ang="0">
                  <a:pos x="T4" y="T5"/>
                </a:cxn>
                <a:cxn ang="0">
                  <a:pos x="T6" y="T7"/>
                </a:cxn>
                <a:cxn ang="0">
                  <a:pos x="T8" y="T9"/>
                </a:cxn>
              </a:cxnLst>
              <a:rect l="0" t="0" r="r" b="b"/>
              <a:pathLst>
                <a:path w="55" h="67">
                  <a:moveTo>
                    <a:pt x="0" y="0"/>
                  </a:moveTo>
                  <a:lnTo>
                    <a:pt x="0" y="0"/>
                  </a:lnTo>
                  <a:lnTo>
                    <a:pt x="55" y="15"/>
                  </a:lnTo>
                  <a:lnTo>
                    <a:pt x="35" y="67"/>
                  </a:lnTo>
                  <a:lnTo>
                    <a:pt x="0" y="0"/>
                  </a:lnTo>
                  <a:close/>
                </a:path>
              </a:pathLst>
            </a:custGeom>
            <a:grpFill/>
            <a:ln w="0">
              <a:noFill/>
              <a:prstDash val="solid"/>
              <a:round/>
              <a:headEnd/>
              <a:tailEnd/>
            </a:ln>
          </p:spPr>
          <p:txBody>
            <a:bodyPr/>
            <a:lstStyle/>
            <a:p>
              <a:pPr defTabSz="543689">
                <a:defRPr/>
              </a:pPr>
              <a:endParaRPr lang="zh-CN" altLang="en-US" sz="3201"/>
            </a:p>
          </p:txBody>
        </p:sp>
        <p:sp>
          <p:nvSpPr>
            <p:cNvPr id="299" name="Freeform 24"/>
            <p:cNvSpPr>
              <a:spLocks/>
            </p:cNvSpPr>
            <p:nvPr/>
          </p:nvSpPr>
          <p:spPr bwMode="auto">
            <a:xfrm>
              <a:off x="5133975" y="1025526"/>
              <a:ext cx="82550" cy="55563"/>
            </a:xfrm>
            <a:custGeom>
              <a:avLst/>
              <a:gdLst>
                <a:gd name="T0" fmla="*/ 85 w 96"/>
                <a:gd name="T1" fmla="*/ 65 h 65"/>
                <a:gd name="T2" fmla="*/ 85 w 96"/>
                <a:gd name="T3" fmla="*/ 65 h 65"/>
                <a:gd name="T4" fmla="*/ 0 w 96"/>
                <a:gd name="T5" fmla="*/ 22 h 65"/>
                <a:gd name="T6" fmla="*/ 11 w 96"/>
                <a:gd name="T7" fmla="*/ 0 h 65"/>
                <a:gd name="T8" fmla="*/ 96 w 96"/>
                <a:gd name="T9" fmla="*/ 43 h 65"/>
                <a:gd name="T10" fmla="*/ 85 w 96"/>
                <a:gd name="T11" fmla="*/ 65 h 65"/>
              </a:gdLst>
              <a:ahLst/>
              <a:cxnLst>
                <a:cxn ang="0">
                  <a:pos x="T0" y="T1"/>
                </a:cxn>
                <a:cxn ang="0">
                  <a:pos x="T2" y="T3"/>
                </a:cxn>
                <a:cxn ang="0">
                  <a:pos x="T4" y="T5"/>
                </a:cxn>
                <a:cxn ang="0">
                  <a:pos x="T6" y="T7"/>
                </a:cxn>
                <a:cxn ang="0">
                  <a:pos x="T8" y="T9"/>
                </a:cxn>
                <a:cxn ang="0">
                  <a:pos x="T10" y="T11"/>
                </a:cxn>
              </a:cxnLst>
              <a:rect l="0" t="0" r="r" b="b"/>
              <a:pathLst>
                <a:path w="96" h="65">
                  <a:moveTo>
                    <a:pt x="85" y="65"/>
                  </a:moveTo>
                  <a:lnTo>
                    <a:pt x="85" y="65"/>
                  </a:lnTo>
                  <a:lnTo>
                    <a:pt x="0" y="22"/>
                  </a:lnTo>
                  <a:lnTo>
                    <a:pt x="11" y="0"/>
                  </a:lnTo>
                  <a:lnTo>
                    <a:pt x="96" y="43"/>
                  </a:lnTo>
                  <a:lnTo>
                    <a:pt x="85" y="65"/>
                  </a:lnTo>
                  <a:close/>
                </a:path>
              </a:pathLst>
            </a:custGeom>
            <a:grpFill/>
            <a:ln w="0">
              <a:noFill/>
              <a:prstDash val="solid"/>
              <a:round/>
              <a:headEnd/>
              <a:tailEnd/>
            </a:ln>
          </p:spPr>
          <p:txBody>
            <a:bodyPr/>
            <a:lstStyle/>
            <a:p>
              <a:pPr defTabSz="543689">
                <a:defRPr/>
              </a:pPr>
              <a:endParaRPr lang="zh-CN" altLang="en-US" sz="3201"/>
            </a:p>
          </p:txBody>
        </p:sp>
        <p:sp>
          <p:nvSpPr>
            <p:cNvPr id="300" name="Freeform 25"/>
            <p:cNvSpPr>
              <a:spLocks/>
            </p:cNvSpPr>
            <p:nvPr/>
          </p:nvSpPr>
          <p:spPr bwMode="auto">
            <a:xfrm>
              <a:off x="5183188" y="1036638"/>
              <a:ext cx="46038" cy="57150"/>
            </a:xfrm>
            <a:custGeom>
              <a:avLst/>
              <a:gdLst>
                <a:gd name="T0" fmla="*/ 0 w 55"/>
                <a:gd name="T1" fmla="*/ 67 h 67"/>
                <a:gd name="T2" fmla="*/ 0 w 55"/>
                <a:gd name="T3" fmla="*/ 67 h 67"/>
                <a:gd name="T4" fmla="*/ 55 w 55"/>
                <a:gd name="T5" fmla="*/ 53 h 67"/>
                <a:gd name="T6" fmla="*/ 35 w 55"/>
                <a:gd name="T7" fmla="*/ 0 h 67"/>
                <a:gd name="T8" fmla="*/ 0 w 55"/>
                <a:gd name="T9" fmla="*/ 67 h 67"/>
              </a:gdLst>
              <a:ahLst/>
              <a:cxnLst>
                <a:cxn ang="0">
                  <a:pos x="T0" y="T1"/>
                </a:cxn>
                <a:cxn ang="0">
                  <a:pos x="T2" y="T3"/>
                </a:cxn>
                <a:cxn ang="0">
                  <a:pos x="T4" y="T5"/>
                </a:cxn>
                <a:cxn ang="0">
                  <a:pos x="T6" y="T7"/>
                </a:cxn>
                <a:cxn ang="0">
                  <a:pos x="T8" y="T9"/>
                </a:cxn>
              </a:cxnLst>
              <a:rect l="0" t="0" r="r" b="b"/>
              <a:pathLst>
                <a:path w="55" h="67">
                  <a:moveTo>
                    <a:pt x="0" y="67"/>
                  </a:moveTo>
                  <a:lnTo>
                    <a:pt x="0" y="67"/>
                  </a:lnTo>
                  <a:lnTo>
                    <a:pt x="55" y="53"/>
                  </a:lnTo>
                  <a:lnTo>
                    <a:pt x="35" y="0"/>
                  </a:lnTo>
                  <a:lnTo>
                    <a:pt x="0" y="67"/>
                  </a:lnTo>
                  <a:close/>
                </a:path>
              </a:pathLst>
            </a:custGeom>
            <a:grpFill/>
            <a:ln w="0">
              <a:noFill/>
              <a:prstDash val="solid"/>
              <a:round/>
              <a:headEnd/>
              <a:tailEnd/>
            </a:ln>
          </p:spPr>
          <p:txBody>
            <a:bodyPr/>
            <a:lstStyle/>
            <a:p>
              <a:pPr defTabSz="543689">
                <a:defRPr/>
              </a:pPr>
              <a:endParaRPr lang="zh-CN" altLang="en-US" sz="3201"/>
            </a:p>
          </p:txBody>
        </p:sp>
        <p:sp>
          <p:nvSpPr>
            <p:cNvPr id="301" name="Freeform 26"/>
            <p:cNvSpPr>
              <a:spLocks/>
            </p:cNvSpPr>
            <p:nvPr/>
          </p:nvSpPr>
          <p:spPr bwMode="auto">
            <a:xfrm>
              <a:off x="5280025" y="1006476"/>
              <a:ext cx="44450" cy="30163"/>
            </a:xfrm>
            <a:custGeom>
              <a:avLst/>
              <a:gdLst>
                <a:gd name="T0" fmla="*/ 0 w 53"/>
                <a:gd name="T1" fmla="*/ 34 h 34"/>
                <a:gd name="T2" fmla="*/ 0 w 53"/>
                <a:gd name="T3" fmla="*/ 34 h 34"/>
                <a:gd name="T4" fmla="*/ 53 w 53"/>
                <a:gd name="T5" fmla="*/ 34 h 34"/>
                <a:gd name="T6" fmla="*/ 53 w 53"/>
                <a:gd name="T7" fmla="*/ 0 h 34"/>
                <a:gd name="T8" fmla="*/ 0 w 53"/>
                <a:gd name="T9" fmla="*/ 0 h 34"/>
                <a:gd name="T10" fmla="*/ 0 w 53"/>
                <a:gd name="T11" fmla="*/ 34 h 34"/>
              </a:gdLst>
              <a:ahLst/>
              <a:cxnLst>
                <a:cxn ang="0">
                  <a:pos x="T0" y="T1"/>
                </a:cxn>
                <a:cxn ang="0">
                  <a:pos x="T2" y="T3"/>
                </a:cxn>
                <a:cxn ang="0">
                  <a:pos x="T4" y="T5"/>
                </a:cxn>
                <a:cxn ang="0">
                  <a:pos x="T6" y="T7"/>
                </a:cxn>
                <a:cxn ang="0">
                  <a:pos x="T8" y="T9"/>
                </a:cxn>
                <a:cxn ang="0">
                  <a:pos x="T10" y="T11"/>
                </a:cxn>
              </a:cxnLst>
              <a:rect l="0" t="0" r="r" b="b"/>
              <a:pathLst>
                <a:path w="53" h="34">
                  <a:moveTo>
                    <a:pt x="0" y="34"/>
                  </a:moveTo>
                  <a:lnTo>
                    <a:pt x="0" y="34"/>
                  </a:lnTo>
                  <a:lnTo>
                    <a:pt x="53" y="34"/>
                  </a:lnTo>
                  <a:lnTo>
                    <a:pt x="53" y="0"/>
                  </a:lnTo>
                  <a:lnTo>
                    <a:pt x="0" y="0"/>
                  </a:lnTo>
                  <a:lnTo>
                    <a:pt x="0" y="34"/>
                  </a:lnTo>
                  <a:close/>
                </a:path>
              </a:pathLst>
            </a:custGeom>
            <a:grpFill/>
            <a:ln w="0">
              <a:noFill/>
              <a:prstDash val="solid"/>
              <a:round/>
              <a:headEnd/>
              <a:tailEnd/>
            </a:ln>
          </p:spPr>
          <p:txBody>
            <a:bodyPr/>
            <a:lstStyle/>
            <a:p>
              <a:pPr defTabSz="543689">
                <a:defRPr/>
              </a:pPr>
              <a:endParaRPr lang="zh-CN" altLang="en-US" sz="3201"/>
            </a:p>
          </p:txBody>
        </p:sp>
        <p:sp>
          <p:nvSpPr>
            <p:cNvPr id="302" name="Freeform 27"/>
            <p:cNvSpPr>
              <a:spLocks/>
            </p:cNvSpPr>
            <p:nvPr/>
          </p:nvSpPr>
          <p:spPr bwMode="auto">
            <a:xfrm>
              <a:off x="5253038" y="1006476"/>
              <a:ext cx="17463" cy="30163"/>
            </a:xfrm>
            <a:custGeom>
              <a:avLst/>
              <a:gdLst>
                <a:gd name="T0" fmla="*/ 20 w 20"/>
                <a:gd name="T1" fmla="*/ 0 h 34"/>
                <a:gd name="T2" fmla="*/ 20 w 20"/>
                <a:gd name="T3" fmla="*/ 0 h 34"/>
                <a:gd name="T4" fmla="*/ 0 w 20"/>
                <a:gd name="T5" fmla="*/ 0 h 34"/>
                <a:gd name="T6" fmla="*/ 0 w 20"/>
                <a:gd name="T7" fmla="*/ 34 h 34"/>
                <a:gd name="T8" fmla="*/ 20 w 20"/>
                <a:gd name="T9" fmla="*/ 34 h 34"/>
                <a:gd name="T10" fmla="*/ 20 w 20"/>
                <a:gd name="T11" fmla="*/ 0 h 34"/>
              </a:gdLst>
              <a:ahLst/>
              <a:cxnLst>
                <a:cxn ang="0">
                  <a:pos x="T0" y="T1"/>
                </a:cxn>
                <a:cxn ang="0">
                  <a:pos x="T2" y="T3"/>
                </a:cxn>
                <a:cxn ang="0">
                  <a:pos x="T4" y="T5"/>
                </a:cxn>
                <a:cxn ang="0">
                  <a:pos x="T6" y="T7"/>
                </a:cxn>
                <a:cxn ang="0">
                  <a:pos x="T8" y="T9"/>
                </a:cxn>
                <a:cxn ang="0">
                  <a:pos x="T10" y="T11"/>
                </a:cxn>
              </a:cxnLst>
              <a:rect l="0" t="0" r="r" b="b"/>
              <a:pathLst>
                <a:path w="20" h="34">
                  <a:moveTo>
                    <a:pt x="20" y="0"/>
                  </a:moveTo>
                  <a:lnTo>
                    <a:pt x="20" y="0"/>
                  </a:lnTo>
                  <a:lnTo>
                    <a:pt x="0" y="0"/>
                  </a:lnTo>
                  <a:lnTo>
                    <a:pt x="0" y="34"/>
                  </a:lnTo>
                  <a:lnTo>
                    <a:pt x="20" y="34"/>
                  </a:lnTo>
                  <a:lnTo>
                    <a:pt x="20" y="0"/>
                  </a:lnTo>
                  <a:close/>
                </a:path>
              </a:pathLst>
            </a:custGeom>
            <a:grpFill/>
            <a:ln w="0">
              <a:noFill/>
              <a:prstDash val="solid"/>
              <a:round/>
              <a:headEnd/>
              <a:tailEnd/>
            </a:ln>
          </p:spPr>
          <p:txBody>
            <a:bodyPr/>
            <a:lstStyle/>
            <a:p>
              <a:pPr defTabSz="543689">
                <a:defRPr/>
              </a:pPr>
              <a:endParaRPr lang="zh-CN" altLang="en-US" sz="3201"/>
            </a:p>
          </p:txBody>
        </p:sp>
        <p:sp>
          <p:nvSpPr>
            <p:cNvPr id="303" name="Freeform 28"/>
            <p:cNvSpPr>
              <a:spLocks/>
            </p:cNvSpPr>
            <p:nvPr/>
          </p:nvSpPr>
          <p:spPr bwMode="auto">
            <a:xfrm>
              <a:off x="5280025" y="1081088"/>
              <a:ext cx="44450" cy="28575"/>
            </a:xfrm>
            <a:custGeom>
              <a:avLst/>
              <a:gdLst>
                <a:gd name="T0" fmla="*/ 0 w 53"/>
                <a:gd name="T1" fmla="*/ 35 h 35"/>
                <a:gd name="T2" fmla="*/ 0 w 53"/>
                <a:gd name="T3" fmla="*/ 35 h 35"/>
                <a:gd name="T4" fmla="*/ 53 w 53"/>
                <a:gd name="T5" fmla="*/ 35 h 35"/>
                <a:gd name="T6" fmla="*/ 53 w 53"/>
                <a:gd name="T7" fmla="*/ 0 h 35"/>
                <a:gd name="T8" fmla="*/ 0 w 53"/>
                <a:gd name="T9" fmla="*/ 0 h 35"/>
                <a:gd name="T10" fmla="*/ 0 w 53"/>
                <a:gd name="T11" fmla="*/ 35 h 35"/>
              </a:gdLst>
              <a:ahLst/>
              <a:cxnLst>
                <a:cxn ang="0">
                  <a:pos x="T0" y="T1"/>
                </a:cxn>
                <a:cxn ang="0">
                  <a:pos x="T2" y="T3"/>
                </a:cxn>
                <a:cxn ang="0">
                  <a:pos x="T4" y="T5"/>
                </a:cxn>
                <a:cxn ang="0">
                  <a:pos x="T6" y="T7"/>
                </a:cxn>
                <a:cxn ang="0">
                  <a:pos x="T8" y="T9"/>
                </a:cxn>
                <a:cxn ang="0">
                  <a:pos x="T10" y="T11"/>
                </a:cxn>
              </a:cxnLst>
              <a:rect l="0" t="0" r="r" b="b"/>
              <a:pathLst>
                <a:path w="53" h="35">
                  <a:moveTo>
                    <a:pt x="0" y="35"/>
                  </a:moveTo>
                  <a:lnTo>
                    <a:pt x="0" y="35"/>
                  </a:lnTo>
                  <a:lnTo>
                    <a:pt x="53" y="35"/>
                  </a:lnTo>
                  <a:lnTo>
                    <a:pt x="53" y="0"/>
                  </a:lnTo>
                  <a:lnTo>
                    <a:pt x="0" y="0"/>
                  </a:lnTo>
                  <a:lnTo>
                    <a:pt x="0" y="35"/>
                  </a:lnTo>
                  <a:close/>
                </a:path>
              </a:pathLst>
            </a:custGeom>
            <a:grpFill/>
            <a:ln w="0">
              <a:noFill/>
              <a:prstDash val="solid"/>
              <a:round/>
              <a:headEnd/>
              <a:tailEnd/>
            </a:ln>
          </p:spPr>
          <p:txBody>
            <a:bodyPr/>
            <a:lstStyle/>
            <a:p>
              <a:pPr defTabSz="543689">
                <a:defRPr/>
              </a:pPr>
              <a:endParaRPr lang="zh-CN" altLang="en-US" sz="3201"/>
            </a:p>
          </p:txBody>
        </p:sp>
        <p:sp>
          <p:nvSpPr>
            <p:cNvPr id="304" name="Freeform 29"/>
            <p:cNvSpPr>
              <a:spLocks/>
            </p:cNvSpPr>
            <p:nvPr/>
          </p:nvSpPr>
          <p:spPr bwMode="auto">
            <a:xfrm>
              <a:off x="5253038" y="1081088"/>
              <a:ext cx="17463" cy="28575"/>
            </a:xfrm>
            <a:custGeom>
              <a:avLst/>
              <a:gdLst>
                <a:gd name="T0" fmla="*/ 20 w 20"/>
                <a:gd name="T1" fmla="*/ 0 h 35"/>
                <a:gd name="T2" fmla="*/ 20 w 20"/>
                <a:gd name="T3" fmla="*/ 0 h 35"/>
                <a:gd name="T4" fmla="*/ 0 w 20"/>
                <a:gd name="T5" fmla="*/ 0 h 35"/>
                <a:gd name="T6" fmla="*/ 0 w 20"/>
                <a:gd name="T7" fmla="*/ 35 h 35"/>
                <a:gd name="T8" fmla="*/ 20 w 20"/>
                <a:gd name="T9" fmla="*/ 35 h 35"/>
                <a:gd name="T10" fmla="*/ 20 w 20"/>
                <a:gd name="T11" fmla="*/ 0 h 35"/>
              </a:gdLst>
              <a:ahLst/>
              <a:cxnLst>
                <a:cxn ang="0">
                  <a:pos x="T0" y="T1"/>
                </a:cxn>
                <a:cxn ang="0">
                  <a:pos x="T2" y="T3"/>
                </a:cxn>
                <a:cxn ang="0">
                  <a:pos x="T4" y="T5"/>
                </a:cxn>
                <a:cxn ang="0">
                  <a:pos x="T6" y="T7"/>
                </a:cxn>
                <a:cxn ang="0">
                  <a:pos x="T8" y="T9"/>
                </a:cxn>
                <a:cxn ang="0">
                  <a:pos x="T10" y="T11"/>
                </a:cxn>
              </a:cxnLst>
              <a:rect l="0" t="0" r="r" b="b"/>
              <a:pathLst>
                <a:path w="20" h="35">
                  <a:moveTo>
                    <a:pt x="20" y="0"/>
                  </a:moveTo>
                  <a:lnTo>
                    <a:pt x="20" y="0"/>
                  </a:lnTo>
                  <a:lnTo>
                    <a:pt x="0" y="0"/>
                  </a:lnTo>
                  <a:lnTo>
                    <a:pt x="0" y="35"/>
                  </a:lnTo>
                  <a:lnTo>
                    <a:pt x="20" y="35"/>
                  </a:lnTo>
                  <a:lnTo>
                    <a:pt x="20" y="0"/>
                  </a:lnTo>
                  <a:close/>
                </a:path>
              </a:pathLst>
            </a:custGeom>
            <a:grpFill/>
            <a:ln w="0">
              <a:noFill/>
              <a:prstDash val="solid"/>
              <a:round/>
              <a:headEnd/>
              <a:tailEnd/>
            </a:ln>
          </p:spPr>
          <p:txBody>
            <a:bodyPr/>
            <a:lstStyle/>
            <a:p>
              <a:pPr defTabSz="543689">
                <a:defRPr/>
              </a:pPr>
              <a:endParaRPr lang="zh-CN" altLang="en-US" sz="3201"/>
            </a:p>
          </p:txBody>
        </p:sp>
        <p:sp>
          <p:nvSpPr>
            <p:cNvPr id="305" name="Freeform 30"/>
            <p:cNvSpPr>
              <a:spLocks/>
            </p:cNvSpPr>
            <p:nvPr/>
          </p:nvSpPr>
          <p:spPr bwMode="auto">
            <a:xfrm>
              <a:off x="5280025" y="1155701"/>
              <a:ext cx="44450" cy="28575"/>
            </a:xfrm>
            <a:custGeom>
              <a:avLst/>
              <a:gdLst>
                <a:gd name="T0" fmla="*/ 0 w 53"/>
                <a:gd name="T1" fmla="*/ 34 h 34"/>
                <a:gd name="T2" fmla="*/ 0 w 53"/>
                <a:gd name="T3" fmla="*/ 34 h 34"/>
                <a:gd name="T4" fmla="*/ 53 w 53"/>
                <a:gd name="T5" fmla="*/ 34 h 34"/>
                <a:gd name="T6" fmla="*/ 53 w 53"/>
                <a:gd name="T7" fmla="*/ 0 h 34"/>
                <a:gd name="T8" fmla="*/ 0 w 53"/>
                <a:gd name="T9" fmla="*/ 0 h 34"/>
                <a:gd name="T10" fmla="*/ 0 w 53"/>
                <a:gd name="T11" fmla="*/ 34 h 34"/>
              </a:gdLst>
              <a:ahLst/>
              <a:cxnLst>
                <a:cxn ang="0">
                  <a:pos x="T0" y="T1"/>
                </a:cxn>
                <a:cxn ang="0">
                  <a:pos x="T2" y="T3"/>
                </a:cxn>
                <a:cxn ang="0">
                  <a:pos x="T4" y="T5"/>
                </a:cxn>
                <a:cxn ang="0">
                  <a:pos x="T6" y="T7"/>
                </a:cxn>
                <a:cxn ang="0">
                  <a:pos x="T8" y="T9"/>
                </a:cxn>
                <a:cxn ang="0">
                  <a:pos x="T10" y="T11"/>
                </a:cxn>
              </a:cxnLst>
              <a:rect l="0" t="0" r="r" b="b"/>
              <a:pathLst>
                <a:path w="53" h="34">
                  <a:moveTo>
                    <a:pt x="0" y="34"/>
                  </a:moveTo>
                  <a:lnTo>
                    <a:pt x="0" y="34"/>
                  </a:lnTo>
                  <a:lnTo>
                    <a:pt x="53" y="34"/>
                  </a:lnTo>
                  <a:lnTo>
                    <a:pt x="53" y="0"/>
                  </a:lnTo>
                  <a:lnTo>
                    <a:pt x="0" y="0"/>
                  </a:lnTo>
                  <a:lnTo>
                    <a:pt x="0" y="34"/>
                  </a:lnTo>
                  <a:close/>
                </a:path>
              </a:pathLst>
            </a:custGeom>
            <a:grpFill/>
            <a:ln w="0">
              <a:noFill/>
              <a:prstDash val="solid"/>
              <a:round/>
              <a:headEnd/>
              <a:tailEnd/>
            </a:ln>
          </p:spPr>
          <p:txBody>
            <a:bodyPr/>
            <a:lstStyle/>
            <a:p>
              <a:pPr defTabSz="543689">
                <a:defRPr/>
              </a:pPr>
              <a:endParaRPr lang="zh-CN" altLang="en-US" sz="3201"/>
            </a:p>
          </p:txBody>
        </p:sp>
        <p:sp>
          <p:nvSpPr>
            <p:cNvPr id="306" name="Freeform 31"/>
            <p:cNvSpPr>
              <a:spLocks/>
            </p:cNvSpPr>
            <p:nvPr/>
          </p:nvSpPr>
          <p:spPr bwMode="auto">
            <a:xfrm>
              <a:off x="5253038" y="1155701"/>
              <a:ext cx="17463" cy="28575"/>
            </a:xfrm>
            <a:custGeom>
              <a:avLst/>
              <a:gdLst>
                <a:gd name="T0" fmla="*/ 20 w 20"/>
                <a:gd name="T1" fmla="*/ 0 h 34"/>
                <a:gd name="T2" fmla="*/ 20 w 20"/>
                <a:gd name="T3" fmla="*/ 0 h 34"/>
                <a:gd name="T4" fmla="*/ 0 w 20"/>
                <a:gd name="T5" fmla="*/ 0 h 34"/>
                <a:gd name="T6" fmla="*/ 0 w 20"/>
                <a:gd name="T7" fmla="*/ 34 h 34"/>
                <a:gd name="T8" fmla="*/ 20 w 20"/>
                <a:gd name="T9" fmla="*/ 34 h 34"/>
                <a:gd name="T10" fmla="*/ 20 w 20"/>
                <a:gd name="T11" fmla="*/ 0 h 34"/>
              </a:gdLst>
              <a:ahLst/>
              <a:cxnLst>
                <a:cxn ang="0">
                  <a:pos x="T0" y="T1"/>
                </a:cxn>
                <a:cxn ang="0">
                  <a:pos x="T2" y="T3"/>
                </a:cxn>
                <a:cxn ang="0">
                  <a:pos x="T4" y="T5"/>
                </a:cxn>
                <a:cxn ang="0">
                  <a:pos x="T6" y="T7"/>
                </a:cxn>
                <a:cxn ang="0">
                  <a:pos x="T8" y="T9"/>
                </a:cxn>
                <a:cxn ang="0">
                  <a:pos x="T10" y="T11"/>
                </a:cxn>
              </a:cxnLst>
              <a:rect l="0" t="0" r="r" b="b"/>
              <a:pathLst>
                <a:path w="20" h="34">
                  <a:moveTo>
                    <a:pt x="20" y="0"/>
                  </a:moveTo>
                  <a:lnTo>
                    <a:pt x="20" y="0"/>
                  </a:lnTo>
                  <a:lnTo>
                    <a:pt x="0" y="0"/>
                  </a:lnTo>
                  <a:lnTo>
                    <a:pt x="0" y="34"/>
                  </a:lnTo>
                  <a:lnTo>
                    <a:pt x="20" y="34"/>
                  </a:lnTo>
                  <a:lnTo>
                    <a:pt x="20" y="0"/>
                  </a:lnTo>
                  <a:close/>
                </a:path>
              </a:pathLst>
            </a:custGeom>
            <a:grpFill/>
            <a:ln w="0">
              <a:noFill/>
              <a:prstDash val="solid"/>
              <a:round/>
              <a:headEnd/>
              <a:tailEnd/>
            </a:ln>
          </p:spPr>
          <p:txBody>
            <a:bodyPr/>
            <a:lstStyle/>
            <a:p>
              <a:pPr defTabSz="543689">
                <a:defRPr/>
              </a:pPr>
              <a:endParaRPr lang="zh-CN" altLang="en-US" sz="3201"/>
            </a:p>
          </p:txBody>
        </p:sp>
        <p:sp>
          <p:nvSpPr>
            <p:cNvPr id="307" name="Freeform 32"/>
            <p:cNvSpPr>
              <a:spLocks/>
            </p:cNvSpPr>
            <p:nvPr/>
          </p:nvSpPr>
          <p:spPr bwMode="auto">
            <a:xfrm>
              <a:off x="5280025" y="1228726"/>
              <a:ext cx="44450" cy="28575"/>
            </a:xfrm>
            <a:custGeom>
              <a:avLst/>
              <a:gdLst>
                <a:gd name="T0" fmla="*/ 0 w 53"/>
                <a:gd name="T1" fmla="*/ 34 h 34"/>
                <a:gd name="T2" fmla="*/ 0 w 53"/>
                <a:gd name="T3" fmla="*/ 34 h 34"/>
                <a:gd name="T4" fmla="*/ 53 w 53"/>
                <a:gd name="T5" fmla="*/ 34 h 34"/>
                <a:gd name="T6" fmla="*/ 53 w 53"/>
                <a:gd name="T7" fmla="*/ 0 h 34"/>
                <a:gd name="T8" fmla="*/ 0 w 53"/>
                <a:gd name="T9" fmla="*/ 0 h 34"/>
                <a:gd name="T10" fmla="*/ 0 w 53"/>
                <a:gd name="T11" fmla="*/ 34 h 34"/>
              </a:gdLst>
              <a:ahLst/>
              <a:cxnLst>
                <a:cxn ang="0">
                  <a:pos x="T0" y="T1"/>
                </a:cxn>
                <a:cxn ang="0">
                  <a:pos x="T2" y="T3"/>
                </a:cxn>
                <a:cxn ang="0">
                  <a:pos x="T4" y="T5"/>
                </a:cxn>
                <a:cxn ang="0">
                  <a:pos x="T6" y="T7"/>
                </a:cxn>
                <a:cxn ang="0">
                  <a:pos x="T8" y="T9"/>
                </a:cxn>
                <a:cxn ang="0">
                  <a:pos x="T10" y="T11"/>
                </a:cxn>
              </a:cxnLst>
              <a:rect l="0" t="0" r="r" b="b"/>
              <a:pathLst>
                <a:path w="53" h="34">
                  <a:moveTo>
                    <a:pt x="0" y="34"/>
                  </a:moveTo>
                  <a:lnTo>
                    <a:pt x="0" y="34"/>
                  </a:lnTo>
                  <a:lnTo>
                    <a:pt x="53" y="34"/>
                  </a:lnTo>
                  <a:lnTo>
                    <a:pt x="53" y="0"/>
                  </a:lnTo>
                  <a:lnTo>
                    <a:pt x="0" y="0"/>
                  </a:lnTo>
                  <a:lnTo>
                    <a:pt x="0" y="34"/>
                  </a:lnTo>
                  <a:close/>
                </a:path>
              </a:pathLst>
            </a:custGeom>
            <a:grpFill/>
            <a:ln w="0">
              <a:noFill/>
              <a:prstDash val="solid"/>
              <a:round/>
              <a:headEnd/>
              <a:tailEnd/>
            </a:ln>
          </p:spPr>
          <p:txBody>
            <a:bodyPr/>
            <a:lstStyle/>
            <a:p>
              <a:pPr defTabSz="543689">
                <a:defRPr/>
              </a:pPr>
              <a:endParaRPr lang="zh-CN" altLang="en-US" sz="3201"/>
            </a:p>
          </p:txBody>
        </p:sp>
        <p:sp>
          <p:nvSpPr>
            <p:cNvPr id="308" name="Freeform 33"/>
            <p:cNvSpPr>
              <a:spLocks/>
            </p:cNvSpPr>
            <p:nvPr/>
          </p:nvSpPr>
          <p:spPr bwMode="auto">
            <a:xfrm>
              <a:off x="5253038" y="1228726"/>
              <a:ext cx="17463" cy="28575"/>
            </a:xfrm>
            <a:custGeom>
              <a:avLst/>
              <a:gdLst>
                <a:gd name="T0" fmla="*/ 20 w 20"/>
                <a:gd name="T1" fmla="*/ 0 h 34"/>
                <a:gd name="T2" fmla="*/ 20 w 20"/>
                <a:gd name="T3" fmla="*/ 0 h 34"/>
                <a:gd name="T4" fmla="*/ 0 w 20"/>
                <a:gd name="T5" fmla="*/ 0 h 34"/>
                <a:gd name="T6" fmla="*/ 0 w 20"/>
                <a:gd name="T7" fmla="*/ 34 h 34"/>
                <a:gd name="T8" fmla="*/ 20 w 20"/>
                <a:gd name="T9" fmla="*/ 34 h 34"/>
                <a:gd name="T10" fmla="*/ 20 w 20"/>
                <a:gd name="T11" fmla="*/ 0 h 34"/>
              </a:gdLst>
              <a:ahLst/>
              <a:cxnLst>
                <a:cxn ang="0">
                  <a:pos x="T0" y="T1"/>
                </a:cxn>
                <a:cxn ang="0">
                  <a:pos x="T2" y="T3"/>
                </a:cxn>
                <a:cxn ang="0">
                  <a:pos x="T4" y="T5"/>
                </a:cxn>
                <a:cxn ang="0">
                  <a:pos x="T6" y="T7"/>
                </a:cxn>
                <a:cxn ang="0">
                  <a:pos x="T8" y="T9"/>
                </a:cxn>
                <a:cxn ang="0">
                  <a:pos x="T10" y="T11"/>
                </a:cxn>
              </a:cxnLst>
              <a:rect l="0" t="0" r="r" b="b"/>
              <a:pathLst>
                <a:path w="20" h="34">
                  <a:moveTo>
                    <a:pt x="20" y="0"/>
                  </a:moveTo>
                  <a:lnTo>
                    <a:pt x="20" y="0"/>
                  </a:lnTo>
                  <a:lnTo>
                    <a:pt x="0" y="0"/>
                  </a:lnTo>
                  <a:lnTo>
                    <a:pt x="0" y="34"/>
                  </a:lnTo>
                  <a:lnTo>
                    <a:pt x="20" y="34"/>
                  </a:lnTo>
                  <a:lnTo>
                    <a:pt x="20" y="0"/>
                  </a:lnTo>
                  <a:close/>
                </a:path>
              </a:pathLst>
            </a:custGeom>
            <a:grpFill/>
            <a:ln w="0">
              <a:noFill/>
              <a:prstDash val="solid"/>
              <a:round/>
              <a:headEnd/>
              <a:tailEnd/>
            </a:ln>
          </p:spPr>
          <p:txBody>
            <a:bodyPr/>
            <a:lstStyle/>
            <a:p>
              <a:pPr defTabSz="543689">
                <a:defRPr/>
              </a:pPr>
              <a:endParaRPr lang="zh-CN" altLang="en-US" sz="3201"/>
            </a:p>
          </p:txBody>
        </p:sp>
        <p:sp>
          <p:nvSpPr>
            <p:cNvPr id="309" name="Freeform 34"/>
            <p:cNvSpPr>
              <a:spLocks/>
            </p:cNvSpPr>
            <p:nvPr/>
          </p:nvSpPr>
          <p:spPr bwMode="auto">
            <a:xfrm>
              <a:off x="5253038" y="1192213"/>
              <a:ext cx="46038" cy="28575"/>
            </a:xfrm>
            <a:custGeom>
              <a:avLst/>
              <a:gdLst>
                <a:gd name="T0" fmla="*/ 54 w 54"/>
                <a:gd name="T1" fmla="*/ 34 h 34"/>
                <a:gd name="T2" fmla="*/ 54 w 54"/>
                <a:gd name="T3" fmla="*/ 34 h 34"/>
                <a:gd name="T4" fmla="*/ 0 w 54"/>
                <a:gd name="T5" fmla="*/ 34 h 34"/>
                <a:gd name="T6" fmla="*/ 0 w 54"/>
                <a:gd name="T7" fmla="*/ 0 h 34"/>
                <a:gd name="T8" fmla="*/ 54 w 54"/>
                <a:gd name="T9" fmla="*/ 0 h 34"/>
                <a:gd name="T10" fmla="*/ 54 w 54"/>
                <a:gd name="T11" fmla="*/ 34 h 34"/>
              </a:gdLst>
              <a:ahLst/>
              <a:cxnLst>
                <a:cxn ang="0">
                  <a:pos x="T0" y="T1"/>
                </a:cxn>
                <a:cxn ang="0">
                  <a:pos x="T2" y="T3"/>
                </a:cxn>
                <a:cxn ang="0">
                  <a:pos x="T4" y="T5"/>
                </a:cxn>
                <a:cxn ang="0">
                  <a:pos x="T6" y="T7"/>
                </a:cxn>
                <a:cxn ang="0">
                  <a:pos x="T8" y="T9"/>
                </a:cxn>
                <a:cxn ang="0">
                  <a:pos x="T10" y="T11"/>
                </a:cxn>
              </a:cxnLst>
              <a:rect l="0" t="0" r="r" b="b"/>
              <a:pathLst>
                <a:path w="54" h="34">
                  <a:moveTo>
                    <a:pt x="54" y="34"/>
                  </a:moveTo>
                  <a:lnTo>
                    <a:pt x="54" y="34"/>
                  </a:lnTo>
                  <a:lnTo>
                    <a:pt x="0" y="34"/>
                  </a:lnTo>
                  <a:lnTo>
                    <a:pt x="0" y="0"/>
                  </a:lnTo>
                  <a:lnTo>
                    <a:pt x="54" y="0"/>
                  </a:lnTo>
                  <a:lnTo>
                    <a:pt x="54" y="34"/>
                  </a:lnTo>
                  <a:close/>
                </a:path>
              </a:pathLst>
            </a:custGeom>
            <a:grpFill/>
            <a:ln w="0">
              <a:noFill/>
              <a:prstDash val="solid"/>
              <a:round/>
              <a:headEnd/>
              <a:tailEnd/>
            </a:ln>
          </p:spPr>
          <p:txBody>
            <a:bodyPr/>
            <a:lstStyle/>
            <a:p>
              <a:pPr defTabSz="543689">
                <a:defRPr/>
              </a:pPr>
              <a:endParaRPr lang="zh-CN" altLang="en-US" sz="3201"/>
            </a:p>
          </p:txBody>
        </p:sp>
        <p:sp>
          <p:nvSpPr>
            <p:cNvPr id="310" name="Freeform 35"/>
            <p:cNvSpPr>
              <a:spLocks/>
            </p:cNvSpPr>
            <p:nvPr/>
          </p:nvSpPr>
          <p:spPr bwMode="auto">
            <a:xfrm>
              <a:off x="5307013" y="1192213"/>
              <a:ext cx="17463" cy="28575"/>
            </a:xfrm>
            <a:custGeom>
              <a:avLst/>
              <a:gdLst>
                <a:gd name="T0" fmla="*/ 0 w 20"/>
                <a:gd name="T1" fmla="*/ 0 h 34"/>
                <a:gd name="T2" fmla="*/ 0 w 20"/>
                <a:gd name="T3" fmla="*/ 0 h 34"/>
                <a:gd name="T4" fmla="*/ 20 w 20"/>
                <a:gd name="T5" fmla="*/ 0 h 34"/>
                <a:gd name="T6" fmla="*/ 20 w 20"/>
                <a:gd name="T7" fmla="*/ 34 h 34"/>
                <a:gd name="T8" fmla="*/ 0 w 20"/>
                <a:gd name="T9" fmla="*/ 34 h 34"/>
                <a:gd name="T10" fmla="*/ 0 w 20"/>
                <a:gd name="T11" fmla="*/ 0 h 34"/>
              </a:gdLst>
              <a:ahLst/>
              <a:cxnLst>
                <a:cxn ang="0">
                  <a:pos x="T0" y="T1"/>
                </a:cxn>
                <a:cxn ang="0">
                  <a:pos x="T2" y="T3"/>
                </a:cxn>
                <a:cxn ang="0">
                  <a:pos x="T4" y="T5"/>
                </a:cxn>
                <a:cxn ang="0">
                  <a:pos x="T6" y="T7"/>
                </a:cxn>
                <a:cxn ang="0">
                  <a:pos x="T8" y="T9"/>
                </a:cxn>
                <a:cxn ang="0">
                  <a:pos x="T10" y="T11"/>
                </a:cxn>
              </a:cxnLst>
              <a:rect l="0" t="0" r="r" b="b"/>
              <a:pathLst>
                <a:path w="20" h="34">
                  <a:moveTo>
                    <a:pt x="0" y="0"/>
                  </a:moveTo>
                  <a:lnTo>
                    <a:pt x="0" y="0"/>
                  </a:lnTo>
                  <a:lnTo>
                    <a:pt x="20" y="0"/>
                  </a:lnTo>
                  <a:lnTo>
                    <a:pt x="20" y="34"/>
                  </a:lnTo>
                  <a:lnTo>
                    <a:pt x="0" y="34"/>
                  </a:lnTo>
                  <a:lnTo>
                    <a:pt x="0" y="0"/>
                  </a:lnTo>
                  <a:close/>
                </a:path>
              </a:pathLst>
            </a:custGeom>
            <a:grpFill/>
            <a:ln w="0">
              <a:noFill/>
              <a:prstDash val="solid"/>
              <a:round/>
              <a:headEnd/>
              <a:tailEnd/>
            </a:ln>
          </p:spPr>
          <p:txBody>
            <a:bodyPr/>
            <a:lstStyle/>
            <a:p>
              <a:pPr defTabSz="543689">
                <a:defRPr/>
              </a:pPr>
              <a:endParaRPr lang="zh-CN" altLang="en-US" sz="3201"/>
            </a:p>
          </p:txBody>
        </p:sp>
        <p:sp>
          <p:nvSpPr>
            <p:cNvPr id="311" name="Freeform 36"/>
            <p:cNvSpPr>
              <a:spLocks/>
            </p:cNvSpPr>
            <p:nvPr/>
          </p:nvSpPr>
          <p:spPr bwMode="auto">
            <a:xfrm>
              <a:off x="5253038" y="1117601"/>
              <a:ext cx="46038" cy="30163"/>
            </a:xfrm>
            <a:custGeom>
              <a:avLst/>
              <a:gdLst>
                <a:gd name="T0" fmla="*/ 54 w 54"/>
                <a:gd name="T1" fmla="*/ 34 h 34"/>
                <a:gd name="T2" fmla="*/ 54 w 54"/>
                <a:gd name="T3" fmla="*/ 34 h 34"/>
                <a:gd name="T4" fmla="*/ 0 w 54"/>
                <a:gd name="T5" fmla="*/ 34 h 34"/>
                <a:gd name="T6" fmla="*/ 0 w 54"/>
                <a:gd name="T7" fmla="*/ 0 h 34"/>
                <a:gd name="T8" fmla="*/ 54 w 54"/>
                <a:gd name="T9" fmla="*/ 0 h 34"/>
                <a:gd name="T10" fmla="*/ 54 w 54"/>
                <a:gd name="T11" fmla="*/ 34 h 34"/>
              </a:gdLst>
              <a:ahLst/>
              <a:cxnLst>
                <a:cxn ang="0">
                  <a:pos x="T0" y="T1"/>
                </a:cxn>
                <a:cxn ang="0">
                  <a:pos x="T2" y="T3"/>
                </a:cxn>
                <a:cxn ang="0">
                  <a:pos x="T4" y="T5"/>
                </a:cxn>
                <a:cxn ang="0">
                  <a:pos x="T6" y="T7"/>
                </a:cxn>
                <a:cxn ang="0">
                  <a:pos x="T8" y="T9"/>
                </a:cxn>
                <a:cxn ang="0">
                  <a:pos x="T10" y="T11"/>
                </a:cxn>
              </a:cxnLst>
              <a:rect l="0" t="0" r="r" b="b"/>
              <a:pathLst>
                <a:path w="54" h="34">
                  <a:moveTo>
                    <a:pt x="54" y="34"/>
                  </a:moveTo>
                  <a:lnTo>
                    <a:pt x="54" y="34"/>
                  </a:lnTo>
                  <a:lnTo>
                    <a:pt x="0" y="34"/>
                  </a:lnTo>
                  <a:lnTo>
                    <a:pt x="0" y="0"/>
                  </a:lnTo>
                  <a:lnTo>
                    <a:pt x="54" y="0"/>
                  </a:lnTo>
                  <a:lnTo>
                    <a:pt x="54" y="34"/>
                  </a:lnTo>
                  <a:close/>
                </a:path>
              </a:pathLst>
            </a:custGeom>
            <a:grpFill/>
            <a:ln w="0">
              <a:noFill/>
              <a:prstDash val="solid"/>
              <a:round/>
              <a:headEnd/>
              <a:tailEnd/>
            </a:ln>
          </p:spPr>
          <p:txBody>
            <a:bodyPr/>
            <a:lstStyle/>
            <a:p>
              <a:pPr defTabSz="543689">
                <a:defRPr/>
              </a:pPr>
              <a:endParaRPr lang="zh-CN" altLang="en-US" sz="3201"/>
            </a:p>
          </p:txBody>
        </p:sp>
        <p:sp>
          <p:nvSpPr>
            <p:cNvPr id="312" name="Freeform 37"/>
            <p:cNvSpPr>
              <a:spLocks/>
            </p:cNvSpPr>
            <p:nvPr/>
          </p:nvSpPr>
          <p:spPr bwMode="auto">
            <a:xfrm>
              <a:off x="5307013" y="1117601"/>
              <a:ext cx="17463" cy="30163"/>
            </a:xfrm>
            <a:custGeom>
              <a:avLst/>
              <a:gdLst>
                <a:gd name="T0" fmla="*/ 0 w 20"/>
                <a:gd name="T1" fmla="*/ 0 h 34"/>
                <a:gd name="T2" fmla="*/ 0 w 20"/>
                <a:gd name="T3" fmla="*/ 0 h 34"/>
                <a:gd name="T4" fmla="*/ 20 w 20"/>
                <a:gd name="T5" fmla="*/ 0 h 34"/>
                <a:gd name="T6" fmla="*/ 20 w 20"/>
                <a:gd name="T7" fmla="*/ 34 h 34"/>
                <a:gd name="T8" fmla="*/ 0 w 20"/>
                <a:gd name="T9" fmla="*/ 34 h 34"/>
                <a:gd name="T10" fmla="*/ 0 w 20"/>
                <a:gd name="T11" fmla="*/ 0 h 34"/>
              </a:gdLst>
              <a:ahLst/>
              <a:cxnLst>
                <a:cxn ang="0">
                  <a:pos x="T0" y="T1"/>
                </a:cxn>
                <a:cxn ang="0">
                  <a:pos x="T2" y="T3"/>
                </a:cxn>
                <a:cxn ang="0">
                  <a:pos x="T4" y="T5"/>
                </a:cxn>
                <a:cxn ang="0">
                  <a:pos x="T6" y="T7"/>
                </a:cxn>
                <a:cxn ang="0">
                  <a:pos x="T8" y="T9"/>
                </a:cxn>
                <a:cxn ang="0">
                  <a:pos x="T10" y="T11"/>
                </a:cxn>
              </a:cxnLst>
              <a:rect l="0" t="0" r="r" b="b"/>
              <a:pathLst>
                <a:path w="20" h="34">
                  <a:moveTo>
                    <a:pt x="0" y="0"/>
                  </a:moveTo>
                  <a:lnTo>
                    <a:pt x="0" y="0"/>
                  </a:lnTo>
                  <a:lnTo>
                    <a:pt x="20" y="0"/>
                  </a:lnTo>
                  <a:lnTo>
                    <a:pt x="20" y="34"/>
                  </a:lnTo>
                  <a:lnTo>
                    <a:pt x="0" y="34"/>
                  </a:lnTo>
                  <a:lnTo>
                    <a:pt x="0" y="0"/>
                  </a:lnTo>
                  <a:close/>
                </a:path>
              </a:pathLst>
            </a:custGeom>
            <a:grpFill/>
            <a:ln w="0">
              <a:noFill/>
              <a:prstDash val="solid"/>
              <a:round/>
              <a:headEnd/>
              <a:tailEnd/>
            </a:ln>
          </p:spPr>
          <p:txBody>
            <a:bodyPr/>
            <a:lstStyle/>
            <a:p>
              <a:pPr defTabSz="543689">
                <a:defRPr/>
              </a:pPr>
              <a:endParaRPr lang="zh-CN" altLang="en-US" sz="3201"/>
            </a:p>
          </p:txBody>
        </p:sp>
        <p:sp>
          <p:nvSpPr>
            <p:cNvPr id="313" name="Freeform 38"/>
            <p:cNvSpPr>
              <a:spLocks/>
            </p:cNvSpPr>
            <p:nvPr/>
          </p:nvSpPr>
          <p:spPr bwMode="auto">
            <a:xfrm>
              <a:off x="5253038" y="1042988"/>
              <a:ext cx="46038" cy="30163"/>
            </a:xfrm>
            <a:custGeom>
              <a:avLst/>
              <a:gdLst>
                <a:gd name="T0" fmla="*/ 54 w 54"/>
                <a:gd name="T1" fmla="*/ 34 h 34"/>
                <a:gd name="T2" fmla="*/ 54 w 54"/>
                <a:gd name="T3" fmla="*/ 34 h 34"/>
                <a:gd name="T4" fmla="*/ 0 w 54"/>
                <a:gd name="T5" fmla="*/ 34 h 34"/>
                <a:gd name="T6" fmla="*/ 0 w 54"/>
                <a:gd name="T7" fmla="*/ 0 h 34"/>
                <a:gd name="T8" fmla="*/ 54 w 54"/>
                <a:gd name="T9" fmla="*/ 0 h 34"/>
                <a:gd name="T10" fmla="*/ 54 w 54"/>
                <a:gd name="T11" fmla="*/ 34 h 34"/>
              </a:gdLst>
              <a:ahLst/>
              <a:cxnLst>
                <a:cxn ang="0">
                  <a:pos x="T0" y="T1"/>
                </a:cxn>
                <a:cxn ang="0">
                  <a:pos x="T2" y="T3"/>
                </a:cxn>
                <a:cxn ang="0">
                  <a:pos x="T4" y="T5"/>
                </a:cxn>
                <a:cxn ang="0">
                  <a:pos x="T6" y="T7"/>
                </a:cxn>
                <a:cxn ang="0">
                  <a:pos x="T8" y="T9"/>
                </a:cxn>
                <a:cxn ang="0">
                  <a:pos x="T10" y="T11"/>
                </a:cxn>
              </a:cxnLst>
              <a:rect l="0" t="0" r="r" b="b"/>
              <a:pathLst>
                <a:path w="54" h="34">
                  <a:moveTo>
                    <a:pt x="54" y="34"/>
                  </a:moveTo>
                  <a:lnTo>
                    <a:pt x="54" y="34"/>
                  </a:lnTo>
                  <a:lnTo>
                    <a:pt x="0" y="34"/>
                  </a:lnTo>
                  <a:lnTo>
                    <a:pt x="0" y="0"/>
                  </a:lnTo>
                  <a:lnTo>
                    <a:pt x="54" y="0"/>
                  </a:lnTo>
                  <a:lnTo>
                    <a:pt x="54" y="34"/>
                  </a:lnTo>
                  <a:close/>
                </a:path>
              </a:pathLst>
            </a:custGeom>
            <a:grpFill/>
            <a:ln w="0">
              <a:noFill/>
              <a:prstDash val="solid"/>
              <a:round/>
              <a:headEnd/>
              <a:tailEnd/>
            </a:ln>
          </p:spPr>
          <p:txBody>
            <a:bodyPr/>
            <a:lstStyle/>
            <a:p>
              <a:pPr defTabSz="543689">
                <a:defRPr/>
              </a:pPr>
              <a:endParaRPr lang="zh-CN" altLang="en-US" sz="3201"/>
            </a:p>
          </p:txBody>
        </p:sp>
        <p:sp>
          <p:nvSpPr>
            <p:cNvPr id="314" name="Freeform 39"/>
            <p:cNvSpPr>
              <a:spLocks/>
            </p:cNvSpPr>
            <p:nvPr/>
          </p:nvSpPr>
          <p:spPr bwMode="auto">
            <a:xfrm>
              <a:off x="5307013" y="1042988"/>
              <a:ext cx="17463" cy="30163"/>
            </a:xfrm>
            <a:custGeom>
              <a:avLst/>
              <a:gdLst>
                <a:gd name="T0" fmla="*/ 0 w 20"/>
                <a:gd name="T1" fmla="*/ 0 h 34"/>
                <a:gd name="T2" fmla="*/ 0 w 20"/>
                <a:gd name="T3" fmla="*/ 0 h 34"/>
                <a:gd name="T4" fmla="*/ 20 w 20"/>
                <a:gd name="T5" fmla="*/ 0 h 34"/>
                <a:gd name="T6" fmla="*/ 20 w 20"/>
                <a:gd name="T7" fmla="*/ 34 h 34"/>
                <a:gd name="T8" fmla="*/ 0 w 20"/>
                <a:gd name="T9" fmla="*/ 34 h 34"/>
                <a:gd name="T10" fmla="*/ 0 w 20"/>
                <a:gd name="T11" fmla="*/ 0 h 34"/>
              </a:gdLst>
              <a:ahLst/>
              <a:cxnLst>
                <a:cxn ang="0">
                  <a:pos x="T0" y="T1"/>
                </a:cxn>
                <a:cxn ang="0">
                  <a:pos x="T2" y="T3"/>
                </a:cxn>
                <a:cxn ang="0">
                  <a:pos x="T4" y="T5"/>
                </a:cxn>
                <a:cxn ang="0">
                  <a:pos x="T6" y="T7"/>
                </a:cxn>
                <a:cxn ang="0">
                  <a:pos x="T8" y="T9"/>
                </a:cxn>
                <a:cxn ang="0">
                  <a:pos x="T10" y="T11"/>
                </a:cxn>
              </a:cxnLst>
              <a:rect l="0" t="0" r="r" b="b"/>
              <a:pathLst>
                <a:path w="20" h="34">
                  <a:moveTo>
                    <a:pt x="0" y="0"/>
                  </a:moveTo>
                  <a:lnTo>
                    <a:pt x="0" y="0"/>
                  </a:lnTo>
                  <a:lnTo>
                    <a:pt x="20" y="0"/>
                  </a:lnTo>
                  <a:lnTo>
                    <a:pt x="20" y="34"/>
                  </a:lnTo>
                  <a:lnTo>
                    <a:pt x="0" y="34"/>
                  </a:lnTo>
                  <a:lnTo>
                    <a:pt x="0" y="0"/>
                  </a:lnTo>
                  <a:close/>
                </a:path>
              </a:pathLst>
            </a:custGeom>
            <a:grpFill/>
            <a:ln w="0">
              <a:noFill/>
              <a:prstDash val="solid"/>
              <a:round/>
              <a:headEnd/>
              <a:tailEnd/>
            </a:ln>
          </p:spPr>
          <p:txBody>
            <a:bodyPr/>
            <a:lstStyle/>
            <a:p>
              <a:pPr defTabSz="543689">
                <a:defRPr/>
              </a:pPr>
              <a:endParaRPr lang="zh-CN" altLang="en-US" sz="3201"/>
            </a:p>
          </p:txBody>
        </p:sp>
        <p:sp>
          <p:nvSpPr>
            <p:cNvPr id="315" name="Freeform 40"/>
            <p:cNvSpPr>
              <a:spLocks/>
            </p:cNvSpPr>
            <p:nvPr/>
          </p:nvSpPr>
          <p:spPr bwMode="auto">
            <a:xfrm>
              <a:off x="5067300" y="938213"/>
              <a:ext cx="441325" cy="390525"/>
            </a:xfrm>
            <a:custGeom>
              <a:avLst/>
              <a:gdLst>
                <a:gd name="T0" fmla="*/ 466 w 518"/>
                <a:gd name="T1" fmla="*/ 456 h 456"/>
                <a:gd name="T2" fmla="*/ 466 w 518"/>
                <a:gd name="T3" fmla="*/ 456 h 456"/>
                <a:gd name="T4" fmla="*/ 401 w 518"/>
                <a:gd name="T5" fmla="*/ 456 h 456"/>
                <a:gd name="T6" fmla="*/ 389 w 518"/>
                <a:gd name="T7" fmla="*/ 444 h 456"/>
                <a:gd name="T8" fmla="*/ 401 w 518"/>
                <a:gd name="T9" fmla="*/ 432 h 456"/>
                <a:gd name="T10" fmla="*/ 466 w 518"/>
                <a:gd name="T11" fmla="*/ 432 h 456"/>
                <a:gd name="T12" fmla="*/ 493 w 518"/>
                <a:gd name="T13" fmla="*/ 409 h 456"/>
                <a:gd name="T14" fmla="*/ 493 w 518"/>
                <a:gd name="T15" fmla="*/ 47 h 456"/>
                <a:gd name="T16" fmla="*/ 466 w 518"/>
                <a:gd name="T17" fmla="*/ 24 h 456"/>
                <a:gd name="T18" fmla="*/ 52 w 518"/>
                <a:gd name="T19" fmla="*/ 24 h 456"/>
                <a:gd name="T20" fmla="*/ 25 w 518"/>
                <a:gd name="T21" fmla="*/ 47 h 456"/>
                <a:gd name="T22" fmla="*/ 25 w 518"/>
                <a:gd name="T23" fmla="*/ 409 h 456"/>
                <a:gd name="T24" fmla="*/ 52 w 518"/>
                <a:gd name="T25" fmla="*/ 432 h 456"/>
                <a:gd name="T26" fmla="*/ 310 w 518"/>
                <a:gd name="T27" fmla="*/ 432 h 456"/>
                <a:gd name="T28" fmla="*/ 322 w 518"/>
                <a:gd name="T29" fmla="*/ 444 h 456"/>
                <a:gd name="T30" fmla="*/ 310 w 518"/>
                <a:gd name="T31" fmla="*/ 456 h 456"/>
                <a:gd name="T32" fmla="*/ 52 w 518"/>
                <a:gd name="T33" fmla="*/ 456 h 456"/>
                <a:gd name="T34" fmla="*/ 0 w 518"/>
                <a:gd name="T35" fmla="*/ 409 h 456"/>
                <a:gd name="T36" fmla="*/ 0 w 518"/>
                <a:gd name="T37" fmla="*/ 47 h 456"/>
                <a:gd name="T38" fmla="*/ 52 w 518"/>
                <a:gd name="T39" fmla="*/ 0 h 456"/>
                <a:gd name="T40" fmla="*/ 466 w 518"/>
                <a:gd name="T41" fmla="*/ 0 h 456"/>
                <a:gd name="T42" fmla="*/ 518 w 518"/>
                <a:gd name="T43" fmla="*/ 47 h 456"/>
                <a:gd name="T44" fmla="*/ 518 w 518"/>
                <a:gd name="T45" fmla="*/ 409 h 456"/>
                <a:gd name="T46" fmla="*/ 466 w 518"/>
                <a:gd name="T47" fmla="*/ 456 h 4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18" h="456">
                  <a:moveTo>
                    <a:pt x="466" y="456"/>
                  </a:moveTo>
                  <a:lnTo>
                    <a:pt x="466" y="456"/>
                  </a:lnTo>
                  <a:lnTo>
                    <a:pt x="401" y="456"/>
                  </a:lnTo>
                  <a:cubicBezTo>
                    <a:pt x="394" y="456"/>
                    <a:pt x="389" y="451"/>
                    <a:pt x="389" y="444"/>
                  </a:cubicBezTo>
                  <a:cubicBezTo>
                    <a:pt x="389" y="437"/>
                    <a:pt x="394" y="432"/>
                    <a:pt x="401" y="432"/>
                  </a:cubicBezTo>
                  <a:lnTo>
                    <a:pt x="466" y="432"/>
                  </a:lnTo>
                  <a:cubicBezTo>
                    <a:pt x="481" y="432"/>
                    <a:pt x="493" y="422"/>
                    <a:pt x="493" y="409"/>
                  </a:cubicBezTo>
                  <a:lnTo>
                    <a:pt x="493" y="47"/>
                  </a:lnTo>
                  <a:cubicBezTo>
                    <a:pt x="493" y="35"/>
                    <a:pt x="481" y="24"/>
                    <a:pt x="466" y="24"/>
                  </a:cubicBezTo>
                  <a:lnTo>
                    <a:pt x="52" y="24"/>
                  </a:lnTo>
                  <a:cubicBezTo>
                    <a:pt x="37" y="24"/>
                    <a:pt x="25" y="35"/>
                    <a:pt x="25" y="47"/>
                  </a:cubicBezTo>
                  <a:lnTo>
                    <a:pt x="25" y="409"/>
                  </a:lnTo>
                  <a:cubicBezTo>
                    <a:pt x="25" y="422"/>
                    <a:pt x="37" y="432"/>
                    <a:pt x="52" y="432"/>
                  </a:cubicBezTo>
                  <a:lnTo>
                    <a:pt x="310" y="432"/>
                  </a:lnTo>
                  <a:cubicBezTo>
                    <a:pt x="317" y="432"/>
                    <a:pt x="322" y="437"/>
                    <a:pt x="322" y="444"/>
                  </a:cubicBezTo>
                  <a:cubicBezTo>
                    <a:pt x="322" y="451"/>
                    <a:pt x="317" y="456"/>
                    <a:pt x="310" y="456"/>
                  </a:cubicBezTo>
                  <a:lnTo>
                    <a:pt x="52" y="456"/>
                  </a:lnTo>
                  <a:cubicBezTo>
                    <a:pt x="23" y="456"/>
                    <a:pt x="0" y="435"/>
                    <a:pt x="0" y="409"/>
                  </a:cubicBezTo>
                  <a:lnTo>
                    <a:pt x="0" y="47"/>
                  </a:lnTo>
                  <a:cubicBezTo>
                    <a:pt x="0" y="21"/>
                    <a:pt x="23" y="0"/>
                    <a:pt x="52" y="0"/>
                  </a:cubicBezTo>
                  <a:lnTo>
                    <a:pt x="466" y="0"/>
                  </a:lnTo>
                  <a:cubicBezTo>
                    <a:pt x="495" y="0"/>
                    <a:pt x="518" y="21"/>
                    <a:pt x="518" y="47"/>
                  </a:cubicBezTo>
                  <a:lnTo>
                    <a:pt x="518" y="409"/>
                  </a:lnTo>
                  <a:cubicBezTo>
                    <a:pt x="518" y="435"/>
                    <a:pt x="495" y="456"/>
                    <a:pt x="466" y="456"/>
                  </a:cubicBezTo>
                  <a:close/>
                </a:path>
              </a:pathLst>
            </a:custGeom>
            <a:grpFill/>
            <a:ln w="0">
              <a:noFill/>
              <a:prstDash val="solid"/>
              <a:round/>
              <a:headEnd/>
              <a:tailEnd/>
            </a:ln>
          </p:spPr>
          <p:txBody>
            <a:bodyPr/>
            <a:lstStyle/>
            <a:p>
              <a:pPr defTabSz="543689">
                <a:defRPr/>
              </a:pPr>
              <a:endParaRPr lang="zh-CN" altLang="en-US" sz="3201"/>
            </a:p>
          </p:txBody>
        </p:sp>
        <p:sp>
          <p:nvSpPr>
            <p:cNvPr id="316" name="Freeform 41"/>
            <p:cNvSpPr>
              <a:spLocks/>
            </p:cNvSpPr>
            <p:nvPr/>
          </p:nvSpPr>
          <p:spPr bwMode="auto">
            <a:xfrm>
              <a:off x="5310188" y="1295401"/>
              <a:ext cx="42863" cy="44450"/>
            </a:xfrm>
            <a:custGeom>
              <a:avLst/>
              <a:gdLst>
                <a:gd name="T0" fmla="*/ 51 w 51"/>
                <a:gd name="T1" fmla="*/ 26 h 52"/>
                <a:gd name="T2" fmla="*/ 51 w 51"/>
                <a:gd name="T3" fmla="*/ 26 h 52"/>
                <a:gd name="T4" fmla="*/ 25 w 51"/>
                <a:gd name="T5" fmla="*/ 52 h 52"/>
                <a:gd name="T6" fmla="*/ 0 w 51"/>
                <a:gd name="T7" fmla="*/ 26 h 52"/>
                <a:gd name="T8" fmla="*/ 25 w 51"/>
                <a:gd name="T9" fmla="*/ 0 h 52"/>
                <a:gd name="T10" fmla="*/ 51 w 51"/>
                <a:gd name="T11" fmla="*/ 26 h 52"/>
              </a:gdLst>
              <a:ahLst/>
              <a:cxnLst>
                <a:cxn ang="0">
                  <a:pos x="T0" y="T1"/>
                </a:cxn>
                <a:cxn ang="0">
                  <a:pos x="T2" y="T3"/>
                </a:cxn>
                <a:cxn ang="0">
                  <a:pos x="T4" y="T5"/>
                </a:cxn>
                <a:cxn ang="0">
                  <a:pos x="T6" y="T7"/>
                </a:cxn>
                <a:cxn ang="0">
                  <a:pos x="T8" y="T9"/>
                </a:cxn>
                <a:cxn ang="0">
                  <a:pos x="T10" y="T11"/>
                </a:cxn>
              </a:cxnLst>
              <a:rect l="0" t="0" r="r" b="b"/>
              <a:pathLst>
                <a:path w="51" h="52">
                  <a:moveTo>
                    <a:pt x="51" y="26"/>
                  </a:moveTo>
                  <a:lnTo>
                    <a:pt x="51" y="26"/>
                  </a:lnTo>
                  <a:cubicBezTo>
                    <a:pt x="51" y="40"/>
                    <a:pt x="40" y="52"/>
                    <a:pt x="25" y="52"/>
                  </a:cubicBezTo>
                  <a:cubicBezTo>
                    <a:pt x="11" y="52"/>
                    <a:pt x="0" y="40"/>
                    <a:pt x="0" y="26"/>
                  </a:cubicBezTo>
                  <a:cubicBezTo>
                    <a:pt x="0" y="12"/>
                    <a:pt x="11" y="0"/>
                    <a:pt x="25" y="0"/>
                  </a:cubicBezTo>
                  <a:cubicBezTo>
                    <a:pt x="40" y="0"/>
                    <a:pt x="51" y="12"/>
                    <a:pt x="51" y="26"/>
                  </a:cubicBezTo>
                  <a:close/>
                </a:path>
              </a:pathLst>
            </a:custGeom>
            <a:grpFill/>
            <a:ln w="0">
              <a:noFill/>
              <a:prstDash val="solid"/>
              <a:round/>
              <a:headEnd/>
              <a:tailEnd/>
            </a:ln>
          </p:spPr>
          <p:txBody>
            <a:bodyPr/>
            <a:lstStyle/>
            <a:p>
              <a:pPr defTabSz="543689">
                <a:defRPr/>
              </a:pPr>
              <a:endParaRPr lang="zh-CN" altLang="en-US" sz="3201"/>
            </a:p>
          </p:txBody>
        </p:sp>
        <p:sp>
          <p:nvSpPr>
            <p:cNvPr id="317" name="Freeform 42"/>
            <p:cNvSpPr>
              <a:spLocks/>
            </p:cNvSpPr>
            <p:nvPr/>
          </p:nvSpPr>
          <p:spPr bwMode="auto">
            <a:xfrm>
              <a:off x="5387975" y="1295401"/>
              <a:ext cx="42863" cy="44450"/>
            </a:xfrm>
            <a:custGeom>
              <a:avLst/>
              <a:gdLst>
                <a:gd name="T0" fmla="*/ 51 w 51"/>
                <a:gd name="T1" fmla="*/ 26 h 52"/>
                <a:gd name="T2" fmla="*/ 51 w 51"/>
                <a:gd name="T3" fmla="*/ 26 h 52"/>
                <a:gd name="T4" fmla="*/ 25 w 51"/>
                <a:gd name="T5" fmla="*/ 52 h 52"/>
                <a:gd name="T6" fmla="*/ 0 w 51"/>
                <a:gd name="T7" fmla="*/ 26 h 52"/>
                <a:gd name="T8" fmla="*/ 25 w 51"/>
                <a:gd name="T9" fmla="*/ 0 h 52"/>
                <a:gd name="T10" fmla="*/ 51 w 51"/>
                <a:gd name="T11" fmla="*/ 26 h 52"/>
              </a:gdLst>
              <a:ahLst/>
              <a:cxnLst>
                <a:cxn ang="0">
                  <a:pos x="T0" y="T1"/>
                </a:cxn>
                <a:cxn ang="0">
                  <a:pos x="T2" y="T3"/>
                </a:cxn>
                <a:cxn ang="0">
                  <a:pos x="T4" y="T5"/>
                </a:cxn>
                <a:cxn ang="0">
                  <a:pos x="T6" y="T7"/>
                </a:cxn>
                <a:cxn ang="0">
                  <a:pos x="T8" y="T9"/>
                </a:cxn>
                <a:cxn ang="0">
                  <a:pos x="T10" y="T11"/>
                </a:cxn>
              </a:cxnLst>
              <a:rect l="0" t="0" r="r" b="b"/>
              <a:pathLst>
                <a:path w="51" h="52">
                  <a:moveTo>
                    <a:pt x="51" y="26"/>
                  </a:moveTo>
                  <a:lnTo>
                    <a:pt x="51" y="26"/>
                  </a:lnTo>
                  <a:cubicBezTo>
                    <a:pt x="51" y="40"/>
                    <a:pt x="40" y="52"/>
                    <a:pt x="25" y="52"/>
                  </a:cubicBezTo>
                  <a:cubicBezTo>
                    <a:pt x="11" y="52"/>
                    <a:pt x="0" y="40"/>
                    <a:pt x="0" y="26"/>
                  </a:cubicBezTo>
                  <a:cubicBezTo>
                    <a:pt x="0" y="12"/>
                    <a:pt x="11" y="0"/>
                    <a:pt x="25" y="0"/>
                  </a:cubicBezTo>
                  <a:cubicBezTo>
                    <a:pt x="40" y="0"/>
                    <a:pt x="51" y="12"/>
                    <a:pt x="51" y="26"/>
                  </a:cubicBezTo>
                  <a:close/>
                </a:path>
              </a:pathLst>
            </a:custGeom>
            <a:grpFill/>
            <a:ln w="0">
              <a:noFill/>
              <a:prstDash val="solid"/>
              <a:round/>
              <a:headEnd/>
              <a:tailEnd/>
            </a:ln>
          </p:spPr>
          <p:txBody>
            <a:bodyPr/>
            <a:lstStyle/>
            <a:p>
              <a:pPr defTabSz="543689">
                <a:defRPr/>
              </a:pPr>
              <a:endParaRPr lang="zh-CN" altLang="en-US" sz="3201"/>
            </a:p>
          </p:txBody>
        </p:sp>
      </p:grpSp>
      <p:grpSp>
        <p:nvGrpSpPr>
          <p:cNvPr id="318" name="组合 19611"/>
          <p:cNvGrpSpPr/>
          <p:nvPr/>
        </p:nvGrpSpPr>
        <p:grpSpPr>
          <a:xfrm>
            <a:off x="7744508" y="4843528"/>
            <a:ext cx="588570" cy="397620"/>
            <a:chOff x="5067300" y="938213"/>
            <a:chExt cx="441325" cy="401638"/>
          </a:xfrm>
          <a:solidFill>
            <a:srgbClr val="3C3C3B"/>
          </a:solidFill>
        </p:grpSpPr>
        <p:sp>
          <p:nvSpPr>
            <p:cNvPr id="319" name="Freeform 16"/>
            <p:cNvSpPr>
              <a:spLocks/>
            </p:cNvSpPr>
            <p:nvPr/>
          </p:nvSpPr>
          <p:spPr bwMode="auto">
            <a:xfrm>
              <a:off x="5127625" y="1133476"/>
              <a:ext cx="80963" cy="20638"/>
            </a:xfrm>
            <a:custGeom>
              <a:avLst/>
              <a:gdLst>
                <a:gd name="T0" fmla="*/ 96 w 96"/>
                <a:gd name="T1" fmla="*/ 25 h 25"/>
                <a:gd name="T2" fmla="*/ 96 w 96"/>
                <a:gd name="T3" fmla="*/ 25 h 25"/>
                <a:gd name="T4" fmla="*/ 0 w 96"/>
                <a:gd name="T5" fmla="*/ 25 h 25"/>
                <a:gd name="T6" fmla="*/ 0 w 96"/>
                <a:gd name="T7" fmla="*/ 0 h 25"/>
                <a:gd name="T8" fmla="*/ 96 w 96"/>
                <a:gd name="T9" fmla="*/ 0 h 25"/>
                <a:gd name="T10" fmla="*/ 96 w 96"/>
                <a:gd name="T11" fmla="*/ 25 h 25"/>
              </a:gdLst>
              <a:ahLst/>
              <a:cxnLst>
                <a:cxn ang="0">
                  <a:pos x="T0" y="T1"/>
                </a:cxn>
                <a:cxn ang="0">
                  <a:pos x="T2" y="T3"/>
                </a:cxn>
                <a:cxn ang="0">
                  <a:pos x="T4" y="T5"/>
                </a:cxn>
                <a:cxn ang="0">
                  <a:pos x="T6" y="T7"/>
                </a:cxn>
                <a:cxn ang="0">
                  <a:pos x="T8" y="T9"/>
                </a:cxn>
                <a:cxn ang="0">
                  <a:pos x="T10" y="T11"/>
                </a:cxn>
              </a:cxnLst>
              <a:rect l="0" t="0" r="r" b="b"/>
              <a:pathLst>
                <a:path w="96" h="25">
                  <a:moveTo>
                    <a:pt x="96" y="25"/>
                  </a:moveTo>
                  <a:lnTo>
                    <a:pt x="96" y="25"/>
                  </a:lnTo>
                  <a:lnTo>
                    <a:pt x="0" y="25"/>
                  </a:lnTo>
                  <a:lnTo>
                    <a:pt x="0" y="0"/>
                  </a:lnTo>
                  <a:lnTo>
                    <a:pt x="96" y="0"/>
                  </a:lnTo>
                  <a:lnTo>
                    <a:pt x="96" y="25"/>
                  </a:lnTo>
                  <a:close/>
                </a:path>
              </a:pathLst>
            </a:custGeom>
            <a:grpFill/>
            <a:ln w="0">
              <a:noFill/>
              <a:prstDash val="solid"/>
              <a:round/>
              <a:headEnd/>
              <a:tailEnd/>
            </a:ln>
          </p:spPr>
          <p:txBody>
            <a:bodyPr/>
            <a:lstStyle/>
            <a:p>
              <a:pPr defTabSz="543689">
                <a:defRPr/>
              </a:pPr>
              <a:endParaRPr lang="zh-CN" altLang="en-US" sz="3201"/>
            </a:p>
          </p:txBody>
        </p:sp>
        <p:sp>
          <p:nvSpPr>
            <p:cNvPr id="320" name="Freeform 17"/>
            <p:cNvSpPr>
              <a:spLocks/>
            </p:cNvSpPr>
            <p:nvPr/>
          </p:nvSpPr>
          <p:spPr bwMode="auto">
            <a:xfrm>
              <a:off x="5194300" y="1111251"/>
              <a:ext cx="34925" cy="63500"/>
            </a:xfrm>
            <a:custGeom>
              <a:avLst/>
              <a:gdLst>
                <a:gd name="T0" fmla="*/ 0 w 42"/>
                <a:gd name="T1" fmla="*/ 0 h 75"/>
                <a:gd name="T2" fmla="*/ 0 w 42"/>
                <a:gd name="T3" fmla="*/ 0 h 75"/>
                <a:gd name="T4" fmla="*/ 42 w 42"/>
                <a:gd name="T5" fmla="*/ 37 h 75"/>
                <a:gd name="T6" fmla="*/ 0 w 42"/>
                <a:gd name="T7" fmla="*/ 75 h 75"/>
                <a:gd name="T8" fmla="*/ 0 w 42"/>
                <a:gd name="T9" fmla="*/ 0 h 75"/>
              </a:gdLst>
              <a:ahLst/>
              <a:cxnLst>
                <a:cxn ang="0">
                  <a:pos x="T0" y="T1"/>
                </a:cxn>
                <a:cxn ang="0">
                  <a:pos x="T2" y="T3"/>
                </a:cxn>
                <a:cxn ang="0">
                  <a:pos x="T4" y="T5"/>
                </a:cxn>
                <a:cxn ang="0">
                  <a:pos x="T6" y="T7"/>
                </a:cxn>
                <a:cxn ang="0">
                  <a:pos x="T8" y="T9"/>
                </a:cxn>
              </a:cxnLst>
              <a:rect l="0" t="0" r="r" b="b"/>
              <a:pathLst>
                <a:path w="42" h="75">
                  <a:moveTo>
                    <a:pt x="0" y="0"/>
                  </a:moveTo>
                  <a:lnTo>
                    <a:pt x="0" y="0"/>
                  </a:lnTo>
                  <a:lnTo>
                    <a:pt x="42" y="37"/>
                  </a:lnTo>
                  <a:lnTo>
                    <a:pt x="0" y="75"/>
                  </a:lnTo>
                  <a:lnTo>
                    <a:pt x="0" y="0"/>
                  </a:lnTo>
                  <a:close/>
                </a:path>
              </a:pathLst>
            </a:custGeom>
            <a:grpFill/>
            <a:ln w="0">
              <a:noFill/>
              <a:prstDash val="solid"/>
              <a:round/>
              <a:headEnd/>
              <a:tailEnd/>
            </a:ln>
          </p:spPr>
          <p:txBody>
            <a:bodyPr/>
            <a:lstStyle/>
            <a:p>
              <a:pPr defTabSz="543689">
                <a:defRPr/>
              </a:pPr>
              <a:endParaRPr lang="zh-CN" altLang="en-US" sz="3201"/>
            </a:p>
          </p:txBody>
        </p:sp>
        <p:sp>
          <p:nvSpPr>
            <p:cNvPr id="321" name="Freeform 18"/>
            <p:cNvSpPr>
              <a:spLocks/>
            </p:cNvSpPr>
            <p:nvPr/>
          </p:nvSpPr>
          <p:spPr bwMode="auto">
            <a:xfrm>
              <a:off x="5348288" y="1095376"/>
              <a:ext cx="88900" cy="20638"/>
            </a:xfrm>
            <a:custGeom>
              <a:avLst/>
              <a:gdLst>
                <a:gd name="T0" fmla="*/ 106 w 106"/>
                <a:gd name="T1" fmla="*/ 24 h 24"/>
                <a:gd name="T2" fmla="*/ 106 w 106"/>
                <a:gd name="T3" fmla="*/ 24 h 24"/>
                <a:gd name="T4" fmla="*/ 0 w 106"/>
                <a:gd name="T5" fmla="*/ 24 h 24"/>
                <a:gd name="T6" fmla="*/ 0 w 106"/>
                <a:gd name="T7" fmla="*/ 0 h 24"/>
                <a:gd name="T8" fmla="*/ 106 w 106"/>
                <a:gd name="T9" fmla="*/ 0 h 24"/>
                <a:gd name="T10" fmla="*/ 106 w 106"/>
                <a:gd name="T11" fmla="*/ 24 h 24"/>
              </a:gdLst>
              <a:ahLst/>
              <a:cxnLst>
                <a:cxn ang="0">
                  <a:pos x="T0" y="T1"/>
                </a:cxn>
                <a:cxn ang="0">
                  <a:pos x="T2" y="T3"/>
                </a:cxn>
                <a:cxn ang="0">
                  <a:pos x="T4" y="T5"/>
                </a:cxn>
                <a:cxn ang="0">
                  <a:pos x="T6" y="T7"/>
                </a:cxn>
                <a:cxn ang="0">
                  <a:pos x="T8" y="T9"/>
                </a:cxn>
                <a:cxn ang="0">
                  <a:pos x="T10" y="T11"/>
                </a:cxn>
              </a:cxnLst>
              <a:rect l="0" t="0" r="r" b="b"/>
              <a:pathLst>
                <a:path w="106" h="24">
                  <a:moveTo>
                    <a:pt x="106" y="24"/>
                  </a:moveTo>
                  <a:lnTo>
                    <a:pt x="106" y="24"/>
                  </a:lnTo>
                  <a:lnTo>
                    <a:pt x="0" y="24"/>
                  </a:lnTo>
                  <a:lnTo>
                    <a:pt x="0" y="0"/>
                  </a:lnTo>
                  <a:lnTo>
                    <a:pt x="106" y="0"/>
                  </a:lnTo>
                  <a:lnTo>
                    <a:pt x="106" y="24"/>
                  </a:lnTo>
                  <a:close/>
                </a:path>
              </a:pathLst>
            </a:custGeom>
            <a:grpFill/>
            <a:ln w="0">
              <a:noFill/>
              <a:prstDash val="solid"/>
              <a:round/>
              <a:headEnd/>
              <a:tailEnd/>
            </a:ln>
          </p:spPr>
          <p:txBody>
            <a:bodyPr/>
            <a:lstStyle/>
            <a:p>
              <a:pPr defTabSz="543689">
                <a:defRPr/>
              </a:pPr>
              <a:endParaRPr lang="zh-CN" altLang="en-US" sz="3201"/>
            </a:p>
          </p:txBody>
        </p:sp>
        <p:sp>
          <p:nvSpPr>
            <p:cNvPr id="322" name="Freeform 19"/>
            <p:cNvSpPr>
              <a:spLocks/>
            </p:cNvSpPr>
            <p:nvPr/>
          </p:nvSpPr>
          <p:spPr bwMode="auto">
            <a:xfrm>
              <a:off x="5421313" y="1073151"/>
              <a:ext cx="36513" cy="65088"/>
            </a:xfrm>
            <a:custGeom>
              <a:avLst/>
              <a:gdLst>
                <a:gd name="T0" fmla="*/ 1 w 43"/>
                <a:gd name="T1" fmla="*/ 0 h 76"/>
                <a:gd name="T2" fmla="*/ 1 w 43"/>
                <a:gd name="T3" fmla="*/ 0 h 76"/>
                <a:gd name="T4" fmla="*/ 43 w 43"/>
                <a:gd name="T5" fmla="*/ 38 h 76"/>
                <a:gd name="T6" fmla="*/ 0 w 43"/>
                <a:gd name="T7" fmla="*/ 76 h 76"/>
                <a:gd name="T8" fmla="*/ 1 w 43"/>
                <a:gd name="T9" fmla="*/ 0 h 76"/>
              </a:gdLst>
              <a:ahLst/>
              <a:cxnLst>
                <a:cxn ang="0">
                  <a:pos x="T0" y="T1"/>
                </a:cxn>
                <a:cxn ang="0">
                  <a:pos x="T2" y="T3"/>
                </a:cxn>
                <a:cxn ang="0">
                  <a:pos x="T4" y="T5"/>
                </a:cxn>
                <a:cxn ang="0">
                  <a:pos x="T6" y="T7"/>
                </a:cxn>
                <a:cxn ang="0">
                  <a:pos x="T8" y="T9"/>
                </a:cxn>
              </a:cxnLst>
              <a:rect l="0" t="0" r="r" b="b"/>
              <a:pathLst>
                <a:path w="43" h="76">
                  <a:moveTo>
                    <a:pt x="1" y="0"/>
                  </a:moveTo>
                  <a:lnTo>
                    <a:pt x="1" y="0"/>
                  </a:lnTo>
                  <a:lnTo>
                    <a:pt x="43" y="38"/>
                  </a:lnTo>
                  <a:lnTo>
                    <a:pt x="0" y="76"/>
                  </a:lnTo>
                  <a:lnTo>
                    <a:pt x="1" y="0"/>
                  </a:lnTo>
                  <a:close/>
                </a:path>
              </a:pathLst>
            </a:custGeom>
            <a:grpFill/>
            <a:ln w="0">
              <a:noFill/>
              <a:prstDash val="solid"/>
              <a:round/>
              <a:headEnd/>
              <a:tailEnd/>
            </a:ln>
          </p:spPr>
          <p:txBody>
            <a:bodyPr/>
            <a:lstStyle/>
            <a:p>
              <a:pPr defTabSz="543689">
                <a:defRPr/>
              </a:pPr>
              <a:endParaRPr lang="zh-CN" altLang="en-US" sz="3201"/>
            </a:p>
          </p:txBody>
        </p:sp>
        <p:sp>
          <p:nvSpPr>
            <p:cNvPr id="323" name="Freeform 20"/>
            <p:cNvSpPr>
              <a:spLocks/>
            </p:cNvSpPr>
            <p:nvPr/>
          </p:nvSpPr>
          <p:spPr bwMode="auto">
            <a:xfrm>
              <a:off x="5348288" y="1168401"/>
              <a:ext cx="88900" cy="22225"/>
            </a:xfrm>
            <a:custGeom>
              <a:avLst/>
              <a:gdLst>
                <a:gd name="T0" fmla="*/ 106 w 106"/>
                <a:gd name="T1" fmla="*/ 25 h 25"/>
                <a:gd name="T2" fmla="*/ 106 w 106"/>
                <a:gd name="T3" fmla="*/ 25 h 25"/>
                <a:gd name="T4" fmla="*/ 0 w 106"/>
                <a:gd name="T5" fmla="*/ 25 h 25"/>
                <a:gd name="T6" fmla="*/ 0 w 106"/>
                <a:gd name="T7" fmla="*/ 0 h 25"/>
                <a:gd name="T8" fmla="*/ 106 w 106"/>
                <a:gd name="T9" fmla="*/ 0 h 25"/>
                <a:gd name="T10" fmla="*/ 106 w 106"/>
                <a:gd name="T11" fmla="*/ 25 h 25"/>
              </a:gdLst>
              <a:ahLst/>
              <a:cxnLst>
                <a:cxn ang="0">
                  <a:pos x="T0" y="T1"/>
                </a:cxn>
                <a:cxn ang="0">
                  <a:pos x="T2" y="T3"/>
                </a:cxn>
                <a:cxn ang="0">
                  <a:pos x="T4" y="T5"/>
                </a:cxn>
                <a:cxn ang="0">
                  <a:pos x="T6" y="T7"/>
                </a:cxn>
                <a:cxn ang="0">
                  <a:pos x="T8" y="T9"/>
                </a:cxn>
                <a:cxn ang="0">
                  <a:pos x="T10" y="T11"/>
                </a:cxn>
              </a:cxnLst>
              <a:rect l="0" t="0" r="r" b="b"/>
              <a:pathLst>
                <a:path w="106" h="25">
                  <a:moveTo>
                    <a:pt x="106" y="25"/>
                  </a:moveTo>
                  <a:lnTo>
                    <a:pt x="106" y="25"/>
                  </a:lnTo>
                  <a:lnTo>
                    <a:pt x="0" y="25"/>
                  </a:lnTo>
                  <a:lnTo>
                    <a:pt x="0" y="0"/>
                  </a:lnTo>
                  <a:lnTo>
                    <a:pt x="106" y="0"/>
                  </a:lnTo>
                  <a:lnTo>
                    <a:pt x="106" y="25"/>
                  </a:lnTo>
                  <a:close/>
                </a:path>
              </a:pathLst>
            </a:custGeom>
            <a:grpFill/>
            <a:ln w="0">
              <a:noFill/>
              <a:prstDash val="solid"/>
              <a:round/>
              <a:headEnd/>
              <a:tailEnd/>
            </a:ln>
          </p:spPr>
          <p:txBody>
            <a:bodyPr/>
            <a:lstStyle/>
            <a:p>
              <a:pPr defTabSz="543689">
                <a:defRPr/>
              </a:pPr>
              <a:endParaRPr lang="zh-CN" altLang="en-US" sz="3201"/>
            </a:p>
          </p:txBody>
        </p:sp>
        <p:sp>
          <p:nvSpPr>
            <p:cNvPr id="324" name="Freeform 21"/>
            <p:cNvSpPr>
              <a:spLocks/>
            </p:cNvSpPr>
            <p:nvPr/>
          </p:nvSpPr>
          <p:spPr bwMode="auto">
            <a:xfrm>
              <a:off x="5421313" y="1147763"/>
              <a:ext cx="36513" cy="63500"/>
            </a:xfrm>
            <a:custGeom>
              <a:avLst/>
              <a:gdLst>
                <a:gd name="T0" fmla="*/ 1 w 43"/>
                <a:gd name="T1" fmla="*/ 0 h 75"/>
                <a:gd name="T2" fmla="*/ 1 w 43"/>
                <a:gd name="T3" fmla="*/ 0 h 75"/>
                <a:gd name="T4" fmla="*/ 43 w 43"/>
                <a:gd name="T5" fmla="*/ 37 h 75"/>
                <a:gd name="T6" fmla="*/ 0 w 43"/>
                <a:gd name="T7" fmla="*/ 75 h 75"/>
                <a:gd name="T8" fmla="*/ 1 w 43"/>
                <a:gd name="T9" fmla="*/ 0 h 75"/>
              </a:gdLst>
              <a:ahLst/>
              <a:cxnLst>
                <a:cxn ang="0">
                  <a:pos x="T0" y="T1"/>
                </a:cxn>
                <a:cxn ang="0">
                  <a:pos x="T2" y="T3"/>
                </a:cxn>
                <a:cxn ang="0">
                  <a:pos x="T4" y="T5"/>
                </a:cxn>
                <a:cxn ang="0">
                  <a:pos x="T6" y="T7"/>
                </a:cxn>
                <a:cxn ang="0">
                  <a:pos x="T8" y="T9"/>
                </a:cxn>
              </a:cxnLst>
              <a:rect l="0" t="0" r="r" b="b"/>
              <a:pathLst>
                <a:path w="43" h="75">
                  <a:moveTo>
                    <a:pt x="1" y="0"/>
                  </a:moveTo>
                  <a:lnTo>
                    <a:pt x="1" y="0"/>
                  </a:lnTo>
                  <a:lnTo>
                    <a:pt x="43" y="37"/>
                  </a:lnTo>
                  <a:lnTo>
                    <a:pt x="0" y="75"/>
                  </a:lnTo>
                  <a:lnTo>
                    <a:pt x="1" y="0"/>
                  </a:lnTo>
                  <a:close/>
                </a:path>
              </a:pathLst>
            </a:custGeom>
            <a:grpFill/>
            <a:ln w="0">
              <a:noFill/>
              <a:prstDash val="solid"/>
              <a:round/>
              <a:headEnd/>
              <a:tailEnd/>
            </a:ln>
          </p:spPr>
          <p:txBody>
            <a:bodyPr/>
            <a:lstStyle/>
            <a:p>
              <a:pPr defTabSz="543689">
                <a:defRPr/>
              </a:pPr>
              <a:endParaRPr lang="zh-CN" altLang="en-US" sz="3201"/>
            </a:p>
          </p:txBody>
        </p:sp>
        <p:sp>
          <p:nvSpPr>
            <p:cNvPr id="325" name="Freeform 22"/>
            <p:cNvSpPr>
              <a:spLocks/>
            </p:cNvSpPr>
            <p:nvPr/>
          </p:nvSpPr>
          <p:spPr bwMode="auto">
            <a:xfrm>
              <a:off x="5133975" y="1204913"/>
              <a:ext cx="82550" cy="55563"/>
            </a:xfrm>
            <a:custGeom>
              <a:avLst/>
              <a:gdLst>
                <a:gd name="T0" fmla="*/ 11 w 96"/>
                <a:gd name="T1" fmla="*/ 65 h 65"/>
                <a:gd name="T2" fmla="*/ 11 w 96"/>
                <a:gd name="T3" fmla="*/ 65 h 65"/>
                <a:gd name="T4" fmla="*/ 0 w 96"/>
                <a:gd name="T5" fmla="*/ 43 h 65"/>
                <a:gd name="T6" fmla="*/ 85 w 96"/>
                <a:gd name="T7" fmla="*/ 0 h 65"/>
                <a:gd name="T8" fmla="*/ 96 w 96"/>
                <a:gd name="T9" fmla="*/ 22 h 65"/>
                <a:gd name="T10" fmla="*/ 11 w 96"/>
                <a:gd name="T11" fmla="*/ 65 h 65"/>
              </a:gdLst>
              <a:ahLst/>
              <a:cxnLst>
                <a:cxn ang="0">
                  <a:pos x="T0" y="T1"/>
                </a:cxn>
                <a:cxn ang="0">
                  <a:pos x="T2" y="T3"/>
                </a:cxn>
                <a:cxn ang="0">
                  <a:pos x="T4" y="T5"/>
                </a:cxn>
                <a:cxn ang="0">
                  <a:pos x="T6" y="T7"/>
                </a:cxn>
                <a:cxn ang="0">
                  <a:pos x="T8" y="T9"/>
                </a:cxn>
                <a:cxn ang="0">
                  <a:pos x="T10" y="T11"/>
                </a:cxn>
              </a:cxnLst>
              <a:rect l="0" t="0" r="r" b="b"/>
              <a:pathLst>
                <a:path w="96" h="65">
                  <a:moveTo>
                    <a:pt x="11" y="65"/>
                  </a:moveTo>
                  <a:lnTo>
                    <a:pt x="11" y="65"/>
                  </a:lnTo>
                  <a:lnTo>
                    <a:pt x="0" y="43"/>
                  </a:lnTo>
                  <a:lnTo>
                    <a:pt x="85" y="0"/>
                  </a:lnTo>
                  <a:lnTo>
                    <a:pt x="96" y="22"/>
                  </a:lnTo>
                  <a:lnTo>
                    <a:pt x="11" y="65"/>
                  </a:lnTo>
                  <a:close/>
                </a:path>
              </a:pathLst>
            </a:custGeom>
            <a:grpFill/>
            <a:ln w="0">
              <a:noFill/>
              <a:prstDash val="solid"/>
              <a:round/>
              <a:headEnd/>
              <a:tailEnd/>
            </a:ln>
          </p:spPr>
          <p:txBody>
            <a:bodyPr/>
            <a:lstStyle/>
            <a:p>
              <a:pPr defTabSz="543689">
                <a:defRPr/>
              </a:pPr>
              <a:endParaRPr lang="zh-CN" altLang="en-US" sz="3201"/>
            </a:p>
          </p:txBody>
        </p:sp>
        <p:sp>
          <p:nvSpPr>
            <p:cNvPr id="326" name="Freeform 23"/>
            <p:cNvSpPr>
              <a:spLocks/>
            </p:cNvSpPr>
            <p:nvPr/>
          </p:nvSpPr>
          <p:spPr bwMode="auto">
            <a:xfrm>
              <a:off x="5183188" y="1192213"/>
              <a:ext cx="46038" cy="57150"/>
            </a:xfrm>
            <a:custGeom>
              <a:avLst/>
              <a:gdLst>
                <a:gd name="T0" fmla="*/ 0 w 55"/>
                <a:gd name="T1" fmla="*/ 0 h 67"/>
                <a:gd name="T2" fmla="*/ 0 w 55"/>
                <a:gd name="T3" fmla="*/ 0 h 67"/>
                <a:gd name="T4" fmla="*/ 55 w 55"/>
                <a:gd name="T5" fmla="*/ 15 h 67"/>
                <a:gd name="T6" fmla="*/ 35 w 55"/>
                <a:gd name="T7" fmla="*/ 67 h 67"/>
                <a:gd name="T8" fmla="*/ 0 w 55"/>
                <a:gd name="T9" fmla="*/ 0 h 67"/>
              </a:gdLst>
              <a:ahLst/>
              <a:cxnLst>
                <a:cxn ang="0">
                  <a:pos x="T0" y="T1"/>
                </a:cxn>
                <a:cxn ang="0">
                  <a:pos x="T2" y="T3"/>
                </a:cxn>
                <a:cxn ang="0">
                  <a:pos x="T4" y="T5"/>
                </a:cxn>
                <a:cxn ang="0">
                  <a:pos x="T6" y="T7"/>
                </a:cxn>
                <a:cxn ang="0">
                  <a:pos x="T8" y="T9"/>
                </a:cxn>
              </a:cxnLst>
              <a:rect l="0" t="0" r="r" b="b"/>
              <a:pathLst>
                <a:path w="55" h="67">
                  <a:moveTo>
                    <a:pt x="0" y="0"/>
                  </a:moveTo>
                  <a:lnTo>
                    <a:pt x="0" y="0"/>
                  </a:lnTo>
                  <a:lnTo>
                    <a:pt x="55" y="15"/>
                  </a:lnTo>
                  <a:lnTo>
                    <a:pt x="35" y="67"/>
                  </a:lnTo>
                  <a:lnTo>
                    <a:pt x="0" y="0"/>
                  </a:lnTo>
                  <a:close/>
                </a:path>
              </a:pathLst>
            </a:custGeom>
            <a:grpFill/>
            <a:ln w="0">
              <a:noFill/>
              <a:prstDash val="solid"/>
              <a:round/>
              <a:headEnd/>
              <a:tailEnd/>
            </a:ln>
          </p:spPr>
          <p:txBody>
            <a:bodyPr/>
            <a:lstStyle/>
            <a:p>
              <a:pPr defTabSz="543689">
                <a:defRPr/>
              </a:pPr>
              <a:endParaRPr lang="zh-CN" altLang="en-US" sz="3201"/>
            </a:p>
          </p:txBody>
        </p:sp>
        <p:sp>
          <p:nvSpPr>
            <p:cNvPr id="327" name="Freeform 24"/>
            <p:cNvSpPr>
              <a:spLocks/>
            </p:cNvSpPr>
            <p:nvPr/>
          </p:nvSpPr>
          <p:spPr bwMode="auto">
            <a:xfrm>
              <a:off x="5133975" y="1025526"/>
              <a:ext cx="82550" cy="55563"/>
            </a:xfrm>
            <a:custGeom>
              <a:avLst/>
              <a:gdLst>
                <a:gd name="T0" fmla="*/ 85 w 96"/>
                <a:gd name="T1" fmla="*/ 65 h 65"/>
                <a:gd name="T2" fmla="*/ 85 w 96"/>
                <a:gd name="T3" fmla="*/ 65 h 65"/>
                <a:gd name="T4" fmla="*/ 0 w 96"/>
                <a:gd name="T5" fmla="*/ 22 h 65"/>
                <a:gd name="T6" fmla="*/ 11 w 96"/>
                <a:gd name="T7" fmla="*/ 0 h 65"/>
                <a:gd name="T8" fmla="*/ 96 w 96"/>
                <a:gd name="T9" fmla="*/ 43 h 65"/>
                <a:gd name="T10" fmla="*/ 85 w 96"/>
                <a:gd name="T11" fmla="*/ 65 h 65"/>
              </a:gdLst>
              <a:ahLst/>
              <a:cxnLst>
                <a:cxn ang="0">
                  <a:pos x="T0" y="T1"/>
                </a:cxn>
                <a:cxn ang="0">
                  <a:pos x="T2" y="T3"/>
                </a:cxn>
                <a:cxn ang="0">
                  <a:pos x="T4" y="T5"/>
                </a:cxn>
                <a:cxn ang="0">
                  <a:pos x="T6" y="T7"/>
                </a:cxn>
                <a:cxn ang="0">
                  <a:pos x="T8" y="T9"/>
                </a:cxn>
                <a:cxn ang="0">
                  <a:pos x="T10" y="T11"/>
                </a:cxn>
              </a:cxnLst>
              <a:rect l="0" t="0" r="r" b="b"/>
              <a:pathLst>
                <a:path w="96" h="65">
                  <a:moveTo>
                    <a:pt x="85" y="65"/>
                  </a:moveTo>
                  <a:lnTo>
                    <a:pt x="85" y="65"/>
                  </a:lnTo>
                  <a:lnTo>
                    <a:pt x="0" y="22"/>
                  </a:lnTo>
                  <a:lnTo>
                    <a:pt x="11" y="0"/>
                  </a:lnTo>
                  <a:lnTo>
                    <a:pt x="96" y="43"/>
                  </a:lnTo>
                  <a:lnTo>
                    <a:pt x="85" y="65"/>
                  </a:lnTo>
                  <a:close/>
                </a:path>
              </a:pathLst>
            </a:custGeom>
            <a:grpFill/>
            <a:ln w="0">
              <a:noFill/>
              <a:prstDash val="solid"/>
              <a:round/>
              <a:headEnd/>
              <a:tailEnd/>
            </a:ln>
          </p:spPr>
          <p:txBody>
            <a:bodyPr/>
            <a:lstStyle/>
            <a:p>
              <a:pPr defTabSz="543689">
                <a:defRPr/>
              </a:pPr>
              <a:endParaRPr lang="zh-CN" altLang="en-US" sz="3201"/>
            </a:p>
          </p:txBody>
        </p:sp>
        <p:sp>
          <p:nvSpPr>
            <p:cNvPr id="328" name="Freeform 25"/>
            <p:cNvSpPr>
              <a:spLocks/>
            </p:cNvSpPr>
            <p:nvPr/>
          </p:nvSpPr>
          <p:spPr bwMode="auto">
            <a:xfrm>
              <a:off x="5183188" y="1036638"/>
              <a:ext cx="46038" cy="57150"/>
            </a:xfrm>
            <a:custGeom>
              <a:avLst/>
              <a:gdLst>
                <a:gd name="T0" fmla="*/ 0 w 55"/>
                <a:gd name="T1" fmla="*/ 67 h 67"/>
                <a:gd name="T2" fmla="*/ 0 w 55"/>
                <a:gd name="T3" fmla="*/ 67 h 67"/>
                <a:gd name="T4" fmla="*/ 55 w 55"/>
                <a:gd name="T5" fmla="*/ 53 h 67"/>
                <a:gd name="T6" fmla="*/ 35 w 55"/>
                <a:gd name="T7" fmla="*/ 0 h 67"/>
                <a:gd name="T8" fmla="*/ 0 w 55"/>
                <a:gd name="T9" fmla="*/ 67 h 67"/>
              </a:gdLst>
              <a:ahLst/>
              <a:cxnLst>
                <a:cxn ang="0">
                  <a:pos x="T0" y="T1"/>
                </a:cxn>
                <a:cxn ang="0">
                  <a:pos x="T2" y="T3"/>
                </a:cxn>
                <a:cxn ang="0">
                  <a:pos x="T4" y="T5"/>
                </a:cxn>
                <a:cxn ang="0">
                  <a:pos x="T6" y="T7"/>
                </a:cxn>
                <a:cxn ang="0">
                  <a:pos x="T8" y="T9"/>
                </a:cxn>
              </a:cxnLst>
              <a:rect l="0" t="0" r="r" b="b"/>
              <a:pathLst>
                <a:path w="55" h="67">
                  <a:moveTo>
                    <a:pt x="0" y="67"/>
                  </a:moveTo>
                  <a:lnTo>
                    <a:pt x="0" y="67"/>
                  </a:lnTo>
                  <a:lnTo>
                    <a:pt x="55" y="53"/>
                  </a:lnTo>
                  <a:lnTo>
                    <a:pt x="35" y="0"/>
                  </a:lnTo>
                  <a:lnTo>
                    <a:pt x="0" y="67"/>
                  </a:lnTo>
                  <a:close/>
                </a:path>
              </a:pathLst>
            </a:custGeom>
            <a:grpFill/>
            <a:ln w="0">
              <a:noFill/>
              <a:prstDash val="solid"/>
              <a:round/>
              <a:headEnd/>
              <a:tailEnd/>
            </a:ln>
          </p:spPr>
          <p:txBody>
            <a:bodyPr/>
            <a:lstStyle/>
            <a:p>
              <a:pPr defTabSz="543689">
                <a:defRPr/>
              </a:pPr>
              <a:endParaRPr lang="zh-CN" altLang="en-US" sz="3201"/>
            </a:p>
          </p:txBody>
        </p:sp>
        <p:sp>
          <p:nvSpPr>
            <p:cNvPr id="329" name="Freeform 26"/>
            <p:cNvSpPr>
              <a:spLocks/>
            </p:cNvSpPr>
            <p:nvPr/>
          </p:nvSpPr>
          <p:spPr bwMode="auto">
            <a:xfrm>
              <a:off x="5280025" y="1006476"/>
              <a:ext cx="44450" cy="30163"/>
            </a:xfrm>
            <a:custGeom>
              <a:avLst/>
              <a:gdLst>
                <a:gd name="T0" fmla="*/ 0 w 53"/>
                <a:gd name="T1" fmla="*/ 34 h 34"/>
                <a:gd name="T2" fmla="*/ 0 w 53"/>
                <a:gd name="T3" fmla="*/ 34 h 34"/>
                <a:gd name="T4" fmla="*/ 53 w 53"/>
                <a:gd name="T5" fmla="*/ 34 h 34"/>
                <a:gd name="T6" fmla="*/ 53 w 53"/>
                <a:gd name="T7" fmla="*/ 0 h 34"/>
                <a:gd name="T8" fmla="*/ 0 w 53"/>
                <a:gd name="T9" fmla="*/ 0 h 34"/>
                <a:gd name="T10" fmla="*/ 0 w 53"/>
                <a:gd name="T11" fmla="*/ 34 h 34"/>
              </a:gdLst>
              <a:ahLst/>
              <a:cxnLst>
                <a:cxn ang="0">
                  <a:pos x="T0" y="T1"/>
                </a:cxn>
                <a:cxn ang="0">
                  <a:pos x="T2" y="T3"/>
                </a:cxn>
                <a:cxn ang="0">
                  <a:pos x="T4" y="T5"/>
                </a:cxn>
                <a:cxn ang="0">
                  <a:pos x="T6" y="T7"/>
                </a:cxn>
                <a:cxn ang="0">
                  <a:pos x="T8" y="T9"/>
                </a:cxn>
                <a:cxn ang="0">
                  <a:pos x="T10" y="T11"/>
                </a:cxn>
              </a:cxnLst>
              <a:rect l="0" t="0" r="r" b="b"/>
              <a:pathLst>
                <a:path w="53" h="34">
                  <a:moveTo>
                    <a:pt x="0" y="34"/>
                  </a:moveTo>
                  <a:lnTo>
                    <a:pt x="0" y="34"/>
                  </a:lnTo>
                  <a:lnTo>
                    <a:pt x="53" y="34"/>
                  </a:lnTo>
                  <a:lnTo>
                    <a:pt x="53" y="0"/>
                  </a:lnTo>
                  <a:lnTo>
                    <a:pt x="0" y="0"/>
                  </a:lnTo>
                  <a:lnTo>
                    <a:pt x="0" y="34"/>
                  </a:lnTo>
                  <a:close/>
                </a:path>
              </a:pathLst>
            </a:custGeom>
            <a:grpFill/>
            <a:ln w="0">
              <a:noFill/>
              <a:prstDash val="solid"/>
              <a:round/>
              <a:headEnd/>
              <a:tailEnd/>
            </a:ln>
          </p:spPr>
          <p:txBody>
            <a:bodyPr/>
            <a:lstStyle/>
            <a:p>
              <a:pPr defTabSz="543689">
                <a:defRPr/>
              </a:pPr>
              <a:endParaRPr lang="zh-CN" altLang="en-US" sz="3201"/>
            </a:p>
          </p:txBody>
        </p:sp>
        <p:sp>
          <p:nvSpPr>
            <p:cNvPr id="330" name="Freeform 27"/>
            <p:cNvSpPr>
              <a:spLocks/>
            </p:cNvSpPr>
            <p:nvPr/>
          </p:nvSpPr>
          <p:spPr bwMode="auto">
            <a:xfrm>
              <a:off x="5253038" y="1006476"/>
              <a:ext cx="17463" cy="30163"/>
            </a:xfrm>
            <a:custGeom>
              <a:avLst/>
              <a:gdLst>
                <a:gd name="T0" fmla="*/ 20 w 20"/>
                <a:gd name="T1" fmla="*/ 0 h 34"/>
                <a:gd name="T2" fmla="*/ 20 w 20"/>
                <a:gd name="T3" fmla="*/ 0 h 34"/>
                <a:gd name="T4" fmla="*/ 0 w 20"/>
                <a:gd name="T5" fmla="*/ 0 h 34"/>
                <a:gd name="T6" fmla="*/ 0 w 20"/>
                <a:gd name="T7" fmla="*/ 34 h 34"/>
                <a:gd name="T8" fmla="*/ 20 w 20"/>
                <a:gd name="T9" fmla="*/ 34 h 34"/>
                <a:gd name="T10" fmla="*/ 20 w 20"/>
                <a:gd name="T11" fmla="*/ 0 h 34"/>
              </a:gdLst>
              <a:ahLst/>
              <a:cxnLst>
                <a:cxn ang="0">
                  <a:pos x="T0" y="T1"/>
                </a:cxn>
                <a:cxn ang="0">
                  <a:pos x="T2" y="T3"/>
                </a:cxn>
                <a:cxn ang="0">
                  <a:pos x="T4" y="T5"/>
                </a:cxn>
                <a:cxn ang="0">
                  <a:pos x="T6" y="T7"/>
                </a:cxn>
                <a:cxn ang="0">
                  <a:pos x="T8" y="T9"/>
                </a:cxn>
                <a:cxn ang="0">
                  <a:pos x="T10" y="T11"/>
                </a:cxn>
              </a:cxnLst>
              <a:rect l="0" t="0" r="r" b="b"/>
              <a:pathLst>
                <a:path w="20" h="34">
                  <a:moveTo>
                    <a:pt x="20" y="0"/>
                  </a:moveTo>
                  <a:lnTo>
                    <a:pt x="20" y="0"/>
                  </a:lnTo>
                  <a:lnTo>
                    <a:pt x="0" y="0"/>
                  </a:lnTo>
                  <a:lnTo>
                    <a:pt x="0" y="34"/>
                  </a:lnTo>
                  <a:lnTo>
                    <a:pt x="20" y="34"/>
                  </a:lnTo>
                  <a:lnTo>
                    <a:pt x="20" y="0"/>
                  </a:lnTo>
                  <a:close/>
                </a:path>
              </a:pathLst>
            </a:custGeom>
            <a:grpFill/>
            <a:ln w="0">
              <a:noFill/>
              <a:prstDash val="solid"/>
              <a:round/>
              <a:headEnd/>
              <a:tailEnd/>
            </a:ln>
          </p:spPr>
          <p:txBody>
            <a:bodyPr/>
            <a:lstStyle/>
            <a:p>
              <a:pPr defTabSz="543689">
                <a:defRPr/>
              </a:pPr>
              <a:endParaRPr lang="zh-CN" altLang="en-US" sz="3201"/>
            </a:p>
          </p:txBody>
        </p:sp>
        <p:sp>
          <p:nvSpPr>
            <p:cNvPr id="331" name="Freeform 28"/>
            <p:cNvSpPr>
              <a:spLocks/>
            </p:cNvSpPr>
            <p:nvPr/>
          </p:nvSpPr>
          <p:spPr bwMode="auto">
            <a:xfrm>
              <a:off x="5280025" y="1081088"/>
              <a:ext cx="44450" cy="28575"/>
            </a:xfrm>
            <a:custGeom>
              <a:avLst/>
              <a:gdLst>
                <a:gd name="T0" fmla="*/ 0 w 53"/>
                <a:gd name="T1" fmla="*/ 35 h 35"/>
                <a:gd name="T2" fmla="*/ 0 w 53"/>
                <a:gd name="T3" fmla="*/ 35 h 35"/>
                <a:gd name="T4" fmla="*/ 53 w 53"/>
                <a:gd name="T5" fmla="*/ 35 h 35"/>
                <a:gd name="T6" fmla="*/ 53 w 53"/>
                <a:gd name="T7" fmla="*/ 0 h 35"/>
                <a:gd name="T8" fmla="*/ 0 w 53"/>
                <a:gd name="T9" fmla="*/ 0 h 35"/>
                <a:gd name="T10" fmla="*/ 0 w 53"/>
                <a:gd name="T11" fmla="*/ 35 h 35"/>
              </a:gdLst>
              <a:ahLst/>
              <a:cxnLst>
                <a:cxn ang="0">
                  <a:pos x="T0" y="T1"/>
                </a:cxn>
                <a:cxn ang="0">
                  <a:pos x="T2" y="T3"/>
                </a:cxn>
                <a:cxn ang="0">
                  <a:pos x="T4" y="T5"/>
                </a:cxn>
                <a:cxn ang="0">
                  <a:pos x="T6" y="T7"/>
                </a:cxn>
                <a:cxn ang="0">
                  <a:pos x="T8" y="T9"/>
                </a:cxn>
                <a:cxn ang="0">
                  <a:pos x="T10" y="T11"/>
                </a:cxn>
              </a:cxnLst>
              <a:rect l="0" t="0" r="r" b="b"/>
              <a:pathLst>
                <a:path w="53" h="35">
                  <a:moveTo>
                    <a:pt x="0" y="35"/>
                  </a:moveTo>
                  <a:lnTo>
                    <a:pt x="0" y="35"/>
                  </a:lnTo>
                  <a:lnTo>
                    <a:pt x="53" y="35"/>
                  </a:lnTo>
                  <a:lnTo>
                    <a:pt x="53" y="0"/>
                  </a:lnTo>
                  <a:lnTo>
                    <a:pt x="0" y="0"/>
                  </a:lnTo>
                  <a:lnTo>
                    <a:pt x="0" y="35"/>
                  </a:lnTo>
                  <a:close/>
                </a:path>
              </a:pathLst>
            </a:custGeom>
            <a:grpFill/>
            <a:ln w="0">
              <a:noFill/>
              <a:prstDash val="solid"/>
              <a:round/>
              <a:headEnd/>
              <a:tailEnd/>
            </a:ln>
          </p:spPr>
          <p:txBody>
            <a:bodyPr/>
            <a:lstStyle/>
            <a:p>
              <a:pPr defTabSz="543689">
                <a:defRPr/>
              </a:pPr>
              <a:endParaRPr lang="zh-CN" altLang="en-US" sz="3201"/>
            </a:p>
          </p:txBody>
        </p:sp>
        <p:sp>
          <p:nvSpPr>
            <p:cNvPr id="332" name="Freeform 29"/>
            <p:cNvSpPr>
              <a:spLocks/>
            </p:cNvSpPr>
            <p:nvPr/>
          </p:nvSpPr>
          <p:spPr bwMode="auto">
            <a:xfrm>
              <a:off x="5253038" y="1081088"/>
              <a:ext cx="17463" cy="28575"/>
            </a:xfrm>
            <a:custGeom>
              <a:avLst/>
              <a:gdLst>
                <a:gd name="T0" fmla="*/ 20 w 20"/>
                <a:gd name="T1" fmla="*/ 0 h 35"/>
                <a:gd name="T2" fmla="*/ 20 w 20"/>
                <a:gd name="T3" fmla="*/ 0 h 35"/>
                <a:gd name="T4" fmla="*/ 0 w 20"/>
                <a:gd name="T5" fmla="*/ 0 h 35"/>
                <a:gd name="T6" fmla="*/ 0 w 20"/>
                <a:gd name="T7" fmla="*/ 35 h 35"/>
                <a:gd name="T8" fmla="*/ 20 w 20"/>
                <a:gd name="T9" fmla="*/ 35 h 35"/>
                <a:gd name="T10" fmla="*/ 20 w 20"/>
                <a:gd name="T11" fmla="*/ 0 h 35"/>
              </a:gdLst>
              <a:ahLst/>
              <a:cxnLst>
                <a:cxn ang="0">
                  <a:pos x="T0" y="T1"/>
                </a:cxn>
                <a:cxn ang="0">
                  <a:pos x="T2" y="T3"/>
                </a:cxn>
                <a:cxn ang="0">
                  <a:pos x="T4" y="T5"/>
                </a:cxn>
                <a:cxn ang="0">
                  <a:pos x="T6" y="T7"/>
                </a:cxn>
                <a:cxn ang="0">
                  <a:pos x="T8" y="T9"/>
                </a:cxn>
                <a:cxn ang="0">
                  <a:pos x="T10" y="T11"/>
                </a:cxn>
              </a:cxnLst>
              <a:rect l="0" t="0" r="r" b="b"/>
              <a:pathLst>
                <a:path w="20" h="35">
                  <a:moveTo>
                    <a:pt x="20" y="0"/>
                  </a:moveTo>
                  <a:lnTo>
                    <a:pt x="20" y="0"/>
                  </a:lnTo>
                  <a:lnTo>
                    <a:pt x="0" y="0"/>
                  </a:lnTo>
                  <a:lnTo>
                    <a:pt x="0" y="35"/>
                  </a:lnTo>
                  <a:lnTo>
                    <a:pt x="20" y="35"/>
                  </a:lnTo>
                  <a:lnTo>
                    <a:pt x="20" y="0"/>
                  </a:lnTo>
                  <a:close/>
                </a:path>
              </a:pathLst>
            </a:custGeom>
            <a:grpFill/>
            <a:ln w="0">
              <a:noFill/>
              <a:prstDash val="solid"/>
              <a:round/>
              <a:headEnd/>
              <a:tailEnd/>
            </a:ln>
          </p:spPr>
          <p:txBody>
            <a:bodyPr/>
            <a:lstStyle/>
            <a:p>
              <a:pPr defTabSz="543689">
                <a:defRPr/>
              </a:pPr>
              <a:endParaRPr lang="zh-CN" altLang="en-US" sz="3201"/>
            </a:p>
          </p:txBody>
        </p:sp>
        <p:sp>
          <p:nvSpPr>
            <p:cNvPr id="333" name="Freeform 30"/>
            <p:cNvSpPr>
              <a:spLocks/>
            </p:cNvSpPr>
            <p:nvPr/>
          </p:nvSpPr>
          <p:spPr bwMode="auto">
            <a:xfrm>
              <a:off x="5280025" y="1155701"/>
              <a:ext cx="44450" cy="28575"/>
            </a:xfrm>
            <a:custGeom>
              <a:avLst/>
              <a:gdLst>
                <a:gd name="T0" fmla="*/ 0 w 53"/>
                <a:gd name="T1" fmla="*/ 34 h 34"/>
                <a:gd name="T2" fmla="*/ 0 w 53"/>
                <a:gd name="T3" fmla="*/ 34 h 34"/>
                <a:gd name="T4" fmla="*/ 53 w 53"/>
                <a:gd name="T5" fmla="*/ 34 h 34"/>
                <a:gd name="T6" fmla="*/ 53 w 53"/>
                <a:gd name="T7" fmla="*/ 0 h 34"/>
                <a:gd name="T8" fmla="*/ 0 w 53"/>
                <a:gd name="T9" fmla="*/ 0 h 34"/>
                <a:gd name="T10" fmla="*/ 0 w 53"/>
                <a:gd name="T11" fmla="*/ 34 h 34"/>
              </a:gdLst>
              <a:ahLst/>
              <a:cxnLst>
                <a:cxn ang="0">
                  <a:pos x="T0" y="T1"/>
                </a:cxn>
                <a:cxn ang="0">
                  <a:pos x="T2" y="T3"/>
                </a:cxn>
                <a:cxn ang="0">
                  <a:pos x="T4" y="T5"/>
                </a:cxn>
                <a:cxn ang="0">
                  <a:pos x="T6" y="T7"/>
                </a:cxn>
                <a:cxn ang="0">
                  <a:pos x="T8" y="T9"/>
                </a:cxn>
                <a:cxn ang="0">
                  <a:pos x="T10" y="T11"/>
                </a:cxn>
              </a:cxnLst>
              <a:rect l="0" t="0" r="r" b="b"/>
              <a:pathLst>
                <a:path w="53" h="34">
                  <a:moveTo>
                    <a:pt x="0" y="34"/>
                  </a:moveTo>
                  <a:lnTo>
                    <a:pt x="0" y="34"/>
                  </a:lnTo>
                  <a:lnTo>
                    <a:pt x="53" y="34"/>
                  </a:lnTo>
                  <a:lnTo>
                    <a:pt x="53" y="0"/>
                  </a:lnTo>
                  <a:lnTo>
                    <a:pt x="0" y="0"/>
                  </a:lnTo>
                  <a:lnTo>
                    <a:pt x="0" y="34"/>
                  </a:lnTo>
                  <a:close/>
                </a:path>
              </a:pathLst>
            </a:custGeom>
            <a:grpFill/>
            <a:ln w="0">
              <a:noFill/>
              <a:prstDash val="solid"/>
              <a:round/>
              <a:headEnd/>
              <a:tailEnd/>
            </a:ln>
          </p:spPr>
          <p:txBody>
            <a:bodyPr/>
            <a:lstStyle/>
            <a:p>
              <a:pPr defTabSz="543689">
                <a:defRPr/>
              </a:pPr>
              <a:endParaRPr lang="zh-CN" altLang="en-US" sz="3201"/>
            </a:p>
          </p:txBody>
        </p:sp>
        <p:sp>
          <p:nvSpPr>
            <p:cNvPr id="334" name="Freeform 31"/>
            <p:cNvSpPr>
              <a:spLocks/>
            </p:cNvSpPr>
            <p:nvPr/>
          </p:nvSpPr>
          <p:spPr bwMode="auto">
            <a:xfrm>
              <a:off x="5253038" y="1155701"/>
              <a:ext cx="17463" cy="28575"/>
            </a:xfrm>
            <a:custGeom>
              <a:avLst/>
              <a:gdLst>
                <a:gd name="T0" fmla="*/ 20 w 20"/>
                <a:gd name="T1" fmla="*/ 0 h 34"/>
                <a:gd name="T2" fmla="*/ 20 w 20"/>
                <a:gd name="T3" fmla="*/ 0 h 34"/>
                <a:gd name="T4" fmla="*/ 0 w 20"/>
                <a:gd name="T5" fmla="*/ 0 h 34"/>
                <a:gd name="T6" fmla="*/ 0 w 20"/>
                <a:gd name="T7" fmla="*/ 34 h 34"/>
                <a:gd name="T8" fmla="*/ 20 w 20"/>
                <a:gd name="T9" fmla="*/ 34 h 34"/>
                <a:gd name="T10" fmla="*/ 20 w 20"/>
                <a:gd name="T11" fmla="*/ 0 h 34"/>
              </a:gdLst>
              <a:ahLst/>
              <a:cxnLst>
                <a:cxn ang="0">
                  <a:pos x="T0" y="T1"/>
                </a:cxn>
                <a:cxn ang="0">
                  <a:pos x="T2" y="T3"/>
                </a:cxn>
                <a:cxn ang="0">
                  <a:pos x="T4" y="T5"/>
                </a:cxn>
                <a:cxn ang="0">
                  <a:pos x="T6" y="T7"/>
                </a:cxn>
                <a:cxn ang="0">
                  <a:pos x="T8" y="T9"/>
                </a:cxn>
                <a:cxn ang="0">
                  <a:pos x="T10" y="T11"/>
                </a:cxn>
              </a:cxnLst>
              <a:rect l="0" t="0" r="r" b="b"/>
              <a:pathLst>
                <a:path w="20" h="34">
                  <a:moveTo>
                    <a:pt x="20" y="0"/>
                  </a:moveTo>
                  <a:lnTo>
                    <a:pt x="20" y="0"/>
                  </a:lnTo>
                  <a:lnTo>
                    <a:pt x="0" y="0"/>
                  </a:lnTo>
                  <a:lnTo>
                    <a:pt x="0" y="34"/>
                  </a:lnTo>
                  <a:lnTo>
                    <a:pt x="20" y="34"/>
                  </a:lnTo>
                  <a:lnTo>
                    <a:pt x="20" y="0"/>
                  </a:lnTo>
                  <a:close/>
                </a:path>
              </a:pathLst>
            </a:custGeom>
            <a:grpFill/>
            <a:ln w="0">
              <a:noFill/>
              <a:prstDash val="solid"/>
              <a:round/>
              <a:headEnd/>
              <a:tailEnd/>
            </a:ln>
          </p:spPr>
          <p:txBody>
            <a:bodyPr/>
            <a:lstStyle/>
            <a:p>
              <a:pPr defTabSz="543689">
                <a:defRPr/>
              </a:pPr>
              <a:endParaRPr lang="zh-CN" altLang="en-US" sz="3201"/>
            </a:p>
          </p:txBody>
        </p:sp>
        <p:sp>
          <p:nvSpPr>
            <p:cNvPr id="335" name="Freeform 32"/>
            <p:cNvSpPr>
              <a:spLocks/>
            </p:cNvSpPr>
            <p:nvPr/>
          </p:nvSpPr>
          <p:spPr bwMode="auto">
            <a:xfrm>
              <a:off x="5280025" y="1228726"/>
              <a:ext cx="44450" cy="28575"/>
            </a:xfrm>
            <a:custGeom>
              <a:avLst/>
              <a:gdLst>
                <a:gd name="T0" fmla="*/ 0 w 53"/>
                <a:gd name="T1" fmla="*/ 34 h 34"/>
                <a:gd name="T2" fmla="*/ 0 w 53"/>
                <a:gd name="T3" fmla="*/ 34 h 34"/>
                <a:gd name="T4" fmla="*/ 53 w 53"/>
                <a:gd name="T5" fmla="*/ 34 h 34"/>
                <a:gd name="T6" fmla="*/ 53 w 53"/>
                <a:gd name="T7" fmla="*/ 0 h 34"/>
                <a:gd name="T8" fmla="*/ 0 w 53"/>
                <a:gd name="T9" fmla="*/ 0 h 34"/>
                <a:gd name="T10" fmla="*/ 0 w 53"/>
                <a:gd name="T11" fmla="*/ 34 h 34"/>
              </a:gdLst>
              <a:ahLst/>
              <a:cxnLst>
                <a:cxn ang="0">
                  <a:pos x="T0" y="T1"/>
                </a:cxn>
                <a:cxn ang="0">
                  <a:pos x="T2" y="T3"/>
                </a:cxn>
                <a:cxn ang="0">
                  <a:pos x="T4" y="T5"/>
                </a:cxn>
                <a:cxn ang="0">
                  <a:pos x="T6" y="T7"/>
                </a:cxn>
                <a:cxn ang="0">
                  <a:pos x="T8" y="T9"/>
                </a:cxn>
                <a:cxn ang="0">
                  <a:pos x="T10" y="T11"/>
                </a:cxn>
              </a:cxnLst>
              <a:rect l="0" t="0" r="r" b="b"/>
              <a:pathLst>
                <a:path w="53" h="34">
                  <a:moveTo>
                    <a:pt x="0" y="34"/>
                  </a:moveTo>
                  <a:lnTo>
                    <a:pt x="0" y="34"/>
                  </a:lnTo>
                  <a:lnTo>
                    <a:pt x="53" y="34"/>
                  </a:lnTo>
                  <a:lnTo>
                    <a:pt x="53" y="0"/>
                  </a:lnTo>
                  <a:lnTo>
                    <a:pt x="0" y="0"/>
                  </a:lnTo>
                  <a:lnTo>
                    <a:pt x="0" y="34"/>
                  </a:lnTo>
                  <a:close/>
                </a:path>
              </a:pathLst>
            </a:custGeom>
            <a:grpFill/>
            <a:ln w="0">
              <a:noFill/>
              <a:prstDash val="solid"/>
              <a:round/>
              <a:headEnd/>
              <a:tailEnd/>
            </a:ln>
          </p:spPr>
          <p:txBody>
            <a:bodyPr/>
            <a:lstStyle/>
            <a:p>
              <a:pPr defTabSz="543689">
                <a:defRPr/>
              </a:pPr>
              <a:endParaRPr lang="zh-CN" altLang="en-US" sz="3201"/>
            </a:p>
          </p:txBody>
        </p:sp>
        <p:sp>
          <p:nvSpPr>
            <p:cNvPr id="336" name="Freeform 33"/>
            <p:cNvSpPr>
              <a:spLocks/>
            </p:cNvSpPr>
            <p:nvPr/>
          </p:nvSpPr>
          <p:spPr bwMode="auto">
            <a:xfrm>
              <a:off x="5253038" y="1228726"/>
              <a:ext cx="17463" cy="28575"/>
            </a:xfrm>
            <a:custGeom>
              <a:avLst/>
              <a:gdLst>
                <a:gd name="T0" fmla="*/ 20 w 20"/>
                <a:gd name="T1" fmla="*/ 0 h 34"/>
                <a:gd name="T2" fmla="*/ 20 w 20"/>
                <a:gd name="T3" fmla="*/ 0 h 34"/>
                <a:gd name="T4" fmla="*/ 0 w 20"/>
                <a:gd name="T5" fmla="*/ 0 h 34"/>
                <a:gd name="T6" fmla="*/ 0 w 20"/>
                <a:gd name="T7" fmla="*/ 34 h 34"/>
                <a:gd name="T8" fmla="*/ 20 w 20"/>
                <a:gd name="T9" fmla="*/ 34 h 34"/>
                <a:gd name="T10" fmla="*/ 20 w 20"/>
                <a:gd name="T11" fmla="*/ 0 h 34"/>
              </a:gdLst>
              <a:ahLst/>
              <a:cxnLst>
                <a:cxn ang="0">
                  <a:pos x="T0" y="T1"/>
                </a:cxn>
                <a:cxn ang="0">
                  <a:pos x="T2" y="T3"/>
                </a:cxn>
                <a:cxn ang="0">
                  <a:pos x="T4" y="T5"/>
                </a:cxn>
                <a:cxn ang="0">
                  <a:pos x="T6" y="T7"/>
                </a:cxn>
                <a:cxn ang="0">
                  <a:pos x="T8" y="T9"/>
                </a:cxn>
                <a:cxn ang="0">
                  <a:pos x="T10" y="T11"/>
                </a:cxn>
              </a:cxnLst>
              <a:rect l="0" t="0" r="r" b="b"/>
              <a:pathLst>
                <a:path w="20" h="34">
                  <a:moveTo>
                    <a:pt x="20" y="0"/>
                  </a:moveTo>
                  <a:lnTo>
                    <a:pt x="20" y="0"/>
                  </a:lnTo>
                  <a:lnTo>
                    <a:pt x="0" y="0"/>
                  </a:lnTo>
                  <a:lnTo>
                    <a:pt x="0" y="34"/>
                  </a:lnTo>
                  <a:lnTo>
                    <a:pt x="20" y="34"/>
                  </a:lnTo>
                  <a:lnTo>
                    <a:pt x="20" y="0"/>
                  </a:lnTo>
                  <a:close/>
                </a:path>
              </a:pathLst>
            </a:custGeom>
            <a:grpFill/>
            <a:ln w="0">
              <a:noFill/>
              <a:prstDash val="solid"/>
              <a:round/>
              <a:headEnd/>
              <a:tailEnd/>
            </a:ln>
          </p:spPr>
          <p:txBody>
            <a:bodyPr/>
            <a:lstStyle/>
            <a:p>
              <a:pPr defTabSz="543689">
                <a:defRPr/>
              </a:pPr>
              <a:endParaRPr lang="zh-CN" altLang="en-US" sz="3201"/>
            </a:p>
          </p:txBody>
        </p:sp>
        <p:sp>
          <p:nvSpPr>
            <p:cNvPr id="337" name="Freeform 34"/>
            <p:cNvSpPr>
              <a:spLocks/>
            </p:cNvSpPr>
            <p:nvPr/>
          </p:nvSpPr>
          <p:spPr bwMode="auto">
            <a:xfrm>
              <a:off x="5253038" y="1192213"/>
              <a:ext cx="46038" cy="28575"/>
            </a:xfrm>
            <a:custGeom>
              <a:avLst/>
              <a:gdLst>
                <a:gd name="T0" fmla="*/ 54 w 54"/>
                <a:gd name="T1" fmla="*/ 34 h 34"/>
                <a:gd name="T2" fmla="*/ 54 w 54"/>
                <a:gd name="T3" fmla="*/ 34 h 34"/>
                <a:gd name="T4" fmla="*/ 0 w 54"/>
                <a:gd name="T5" fmla="*/ 34 h 34"/>
                <a:gd name="T6" fmla="*/ 0 w 54"/>
                <a:gd name="T7" fmla="*/ 0 h 34"/>
                <a:gd name="T8" fmla="*/ 54 w 54"/>
                <a:gd name="T9" fmla="*/ 0 h 34"/>
                <a:gd name="T10" fmla="*/ 54 w 54"/>
                <a:gd name="T11" fmla="*/ 34 h 34"/>
              </a:gdLst>
              <a:ahLst/>
              <a:cxnLst>
                <a:cxn ang="0">
                  <a:pos x="T0" y="T1"/>
                </a:cxn>
                <a:cxn ang="0">
                  <a:pos x="T2" y="T3"/>
                </a:cxn>
                <a:cxn ang="0">
                  <a:pos x="T4" y="T5"/>
                </a:cxn>
                <a:cxn ang="0">
                  <a:pos x="T6" y="T7"/>
                </a:cxn>
                <a:cxn ang="0">
                  <a:pos x="T8" y="T9"/>
                </a:cxn>
                <a:cxn ang="0">
                  <a:pos x="T10" y="T11"/>
                </a:cxn>
              </a:cxnLst>
              <a:rect l="0" t="0" r="r" b="b"/>
              <a:pathLst>
                <a:path w="54" h="34">
                  <a:moveTo>
                    <a:pt x="54" y="34"/>
                  </a:moveTo>
                  <a:lnTo>
                    <a:pt x="54" y="34"/>
                  </a:lnTo>
                  <a:lnTo>
                    <a:pt x="0" y="34"/>
                  </a:lnTo>
                  <a:lnTo>
                    <a:pt x="0" y="0"/>
                  </a:lnTo>
                  <a:lnTo>
                    <a:pt x="54" y="0"/>
                  </a:lnTo>
                  <a:lnTo>
                    <a:pt x="54" y="34"/>
                  </a:lnTo>
                  <a:close/>
                </a:path>
              </a:pathLst>
            </a:custGeom>
            <a:grpFill/>
            <a:ln w="0">
              <a:noFill/>
              <a:prstDash val="solid"/>
              <a:round/>
              <a:headEnd/>
              <a:tailEnd/>
            </a:ln>
          </p:spPr>
          <p:txBody>
            <a:bodyPr/>
            <a:lstStyle/>
            <a:p>
              <a:pPr defTabSz="543689">
                <a:defRPr/>
              </a:pPr>
              <a:endParaRPr lang="zh-CN" altLang="en-US" sz="3201"/>
            </a:p>
          </p:txBody>
        </p:sp>
        <p:sp>
          <p:nvSpPr>
            <p:cNvPr id="338" name="Freeform 35"/>
            <p:cNvSpPr>
              <a:spLocks/>
            </p:cNvSpPr>
            <p:nvPr/>
          </p:nvSpPr>
          <p:spPr bwMode="auto">
            <a:xfrm>
              <a:off x="5307013" y="1192213"/>
              <a:ext cx="17463" cy="28575"/>
            </a:xfrm>
            <a:custGeom>
              <a:avLst/>
              <a:gdLst>
                <a:gd name="T0" fmla="*/ 0 w 20"/>
                <a:gd name="T1" fmla="*/ 0 h 34"/>
                <a:gd name="T2" fmla="*/ 0 w 20"/>
                <a:gd name="T3" fmla="*/ 0 h 34"/>
                <a:gd name="T4" fmla="*/ 20 w 20"/>
                <a:gd name="T5" fmla="*/ 0 h 34"/>
                <a:gd name="T6" fmla="*/ 20 w 20"/>
                <a:gd name="T7" fmla="*/ 34 h 34"/>
                <a:gd name="T8" fmla="*/ 0 w 20"/>
                <a:gd name="T9" fmla="*/ 34 h 34"/>
                <a:gd name="T10" fmla="*/ 0 w 20"/>
                <a:gd name="T11" fmla="*/ 0 h 34"/>
              </a:gdLst>
              <a:ahLst/>
              <a:cxnLst>
                <a:cxn ang="0">
                  <a:pos x="T0" y="T1"/>
                </a:cxn>
                <a:cxn ang="0">
                  <a:pos x="T2" y="T3"/>
                </a:cxn>
                <a:cxn ang="0">
                  <a:pos x="T4" y="T5"/>
                </a:cxn>
                <a:cxn ang="0">
                  <a:pos x="T6" y="T7"/>
                </a:cxn>
                <a:cxn ang="0">
                  <a:pos x="T8" y="T9"/>
                </a:cxn>
                <a:cxn ang="0">
                  <a:pos x="T10" y="T11"/>
                </a:cxn>
              </a:cxnLst>
              <a:rect l="0" t="0" r="r" b="b"/>
              <a:pathLst>
                <a:path w="20" h="34">
                  <a:moveTo>
                    <a:pt x="0" y="0"/>
                  </a:moveTo>
                  <a:lnTo>
                    <a:pt x="0" y="0"/>
                  </a:lnTo>
                  <a:lnTo>
                    <a:pt x="20" y="0"/>
                  </a:lnTo>
                  <a:lnTo>
                    <a:pt x="20" y="34"/>
                  </a:lnTo>
                  <a:lnTo>
                    <a:pt x="0" y="34"/>
                  </a:lnTo>
                  <a:lnTo>
                    <a:pt x="0" y="0"/>
                  </a:lnTo>
                  <a:close/>
                </a:path>
              </a:pathLst>
            </a:custGeom>
            <a:grpFill/>
            <a:ln w="0">
              <a:noFill/>
              <a:prstDash val="solid"/>
              <a:round/>
              <a:headEnd/>
              <a:tailEnd/>
            </a:ln>
          </p:spPr>
          <p:txBody>
            <a:bodyPr/>
            <a:lstStyle/>
            <a:p>
              <a:pPr defTabSz="543689">
                <a:defRPr/>
              </a:pPr>
              <a:endParaRPr lang="zh-CN" altLang="en-US" sz="3201"/>
            </a:p>
          </p:txBody>
        </p:sp>
        <p:sp>
          <p:nvSpPr>
            <p:cNvPr id="339" name="Freeform 36"/>
            <p:cNvSpPr>
              <a:spLocks/>
            </p:cNvSpPr>
            <p:nvPr/>
          </p:nvSpPr>
          <p:spPr bwMode="auto">
            <a:xfrm>
              <a:off x="5253038" y="1117601"/>
              <a:ext cx="46038" cy="30163"/>
            </a:xfrm>
            <a:custGeom>
              <a:avLst/>
              <a:gdLst>
                <a:gd name="T0" fmla="*/ 54 w 54"/>
                <a:gd name="T1" fmla="*/ 34 h 34"/>
                <a:gd name="T2" fmla="*/ 54 w 54"/>
                <a:gd name="T3" fmla="*/ 34 h 34"/>
                <a:gd name="T4" fmla="*/ 0 w 54"/>
                <a:gd name="T5" fmla="*/ 34 h 34"/>
                <a:gd name="T6" fmla="*/ 0 w 54"/>
                <a:gd name="T7" fmla="*/ 0 h 34"/>
                <a:gd name="T8" fmla="*/ 54 w 54"/>
                <a:gd name="T9" fmla="*/ 0 h 34"/>
                <a:gd name="T10" fmla="*/ 54 w 54"/>
                <a:gd name="T11" fmla="*/ 34 h 34"/>
              </a:gdLst>
              <a:ahLst/>
              <a:cxnLst>
                <a:cxn ang="0">
                  <a:pos x="T0" y="T1"/>
                </a:cxn>
                <a:cxn ang="0">
                  <a:pos x="T2" y="T3"/>
                </a:cxn>
                <a:cxn ang="0">
                  <a:pos x="T4" y="T5"/>
                </a:cxn>
                <a:cxn ang="0">
                  <a:pos x="T6" y="T7"/>
                </a:cxn>
                <a:cxn ang="0">
                  <a:pos x="T8" y="T9"/>
                </a:cxn>
                <a:cxn ang="0">
                  <a:pos x="T10" y="T11"/>
                </a:cxn>
              </a:cxnLst>
              <a:rect l="0" t="0" r="r" b="b"/>
              <a:pathLst>
                <a:path w="54" h="34">
                  <a:moveTo>
                    <a:pt x="54" y="34"/>
                  </a:moveTo>
                  <a:lnTo>
                    <a:pt x="54" y="34"/>
                  </a:lnTo>
                  <a:lnTo>
                    <a:pt x="0" y="34"/>
                  </a:lnTo>
                  <a:lnTo>
                    <a:pt x="0" y="0"/>
                  </a:lnTo>
                  <a:lnTo>
                    <a:pt x="54" y="0"/>
                  </a:lnTo>
                  <a:lnTo>
                    <a:pt x="54" y="34"/>
                  </a:lnTo>
                  <a:close/>
                </a:path>
              </a:pathLst>
            </a:custGeom>
            <a:grpFill/>
            <a:ln w="0">
              <a:noFill/>
              <a:prstDash val="solid"/>
              <a:round/>
              <a:headEnd/>
              <a:tailEnd/>
            </a:ln>
          </p:spPr>
          <p:txBody>
            <a:bodyPr/>
            <a:lstStyle/>
            <a:p>
              <a:pPr defTabSz="543689">
                <a:defRPr/>
              </a:pPr>
              <a:endParaRPr lang="zh-CN" altLang="en-US" sz="3201"/>
            </a:p>
          </p:txBody>
        </p:sp>
        <p:sp>
          <p:nvSpPr>
            <p:cNvPr id="340" name="Freeform 37"/>
            <p:cNvSpPr>
              <a:spLocks/>
            </p:cNvSpPr>
            <p:nvPr/>
          </p:nvSpPr>
          <p:spPr bwMode="auto">
            <a:xfrm>
              <a:off x="5307013" y="1117601"/>
              <a:ext cx="17463" cy="30163"/>
            </a:xfrm>
            <a:custGeom>
              <a:avLst/>
              <a:gdLst>
                <a:gd name="T0" fmla="*/ 0 w 20"/>
                <a:gd name="T1" fmla="*/ 0 h 34"/>
                <a:gd name="T2" fmla="*/ 0 w 20"/>
                <a:gd name="T3" fmla="*/ 0 h 34"/>
                <a:gd name="T4" fmla="*/ 20 w 20"/>
                <a:gd name="T5" fmla="*/ 0 h 34"/>
                <a:gd name="T6" fmla="*/ 20 w 20"/>
                <a:gd name="T7" fmla="*/ 34 h 34"/>
                <a:gd name="T8" fmla="*/ 0 w 20"/>
                <a:gd name="T9" fmla="*/ 34 h 34"/>
                <a:gd name="T10" fmla="*/ 0 w 20"/>
                <a:gd name="T11" fmla="*/ 0 h 34"/>
              </a:gdLst>
              <a:ahLst/>
              <a:cxnLst>
                <a:cxn ang="0">
                  <a:pos x="T0" y="T1"/>
                </a:cxn>
                <a:cxn ang="0">
                  <a:pos x="T2" y="T3"/>
                </a:cxn>
                <a:cxn ang="0">
                  <a:pos x="T4" y="T5"/>
                </a:cxn>
                <a:cxn ang="0">
                  <a:pos x="T6" y="T7"/>
                </a:cxn>
                <a:cxn ang="0">
                  <a:pos x="T8" y="T9"/>
                </a:cxn>
                <a:cxn ang="0">
                  <a:pos x="T10" y="T11"/>
                </a:cxn>
              </a:cxnLst>
              <a:rect l="0" t="0" r="r" b="b"/>
              <a:pathLst>
                <a:path w="20" h="34">
                  <a:moveTo>
                    <a:pt x="0" y="0"/>
                  </a:moveTo>
                  <a:lnTo>
                    <a:pt x="0" y="0"/>
                  </a:lnTo>
                  <a:lnTo>
                    <a:pt x="20" y="0"/>
                  </a:lnTo>
                  <a:lnTo>
                    <a:pt x="20" y="34"/>
                  </a:lnTo>
                  <a:lnTo>
                    <a:pt x="0" y="34"/>
                  </a:lnTo>
                  <a:lnTo>
                    <a:pt x="0" y="0"/>
                  </a:lnTo>
                  <a:close/>
                </a:path>
              </a:pathLst>
            </a:custGeom>
            <a:grpFill/>
            <a:ln w="0">
              <a:noFill/>
              <a:prstDash val="solid"/>
              <a:round/>
              <a:headEnd/>
              <a:tailEnd/>
            </a:ln>
          </p:spPr>
          <p:txBody>
            <a:bodyPr/>
            <a:lstStyle/>
            <a:p>
              <a:pPr defTabSz="543689">
                <a:defRPr/>
              </a:pPr>
              <a:endParaRPr lang="zh-CN" altLang="en-US" sz="3201"/>
            </a:p>
          </p:txBody>
        </p:sp>
        <p:sp>
          <p:nvSpPr>
            <p:cNvPr id="341" name="Freeform 38"/>
            <p:cNvSpPr>
              <a:spLocks/>
            </p:cNvSpPr>
            <p:nvPr/>
          </p:nvSpPr>
          <p:spPr bwMode="auto">
            <a:xfrm>
              <a:off x="5253038" y="1042988"/>
              <a:ext cx="46038" cy="30163"/>
            </a:xfrm>
            <a:custGeom>
              <a:avLst/>
              <a:gdLst>
                <a:gd name="T0" fmla="*/ 54 w 54"/>
                <a:gd name="T1" fmla="*/ 34 h 34"/>
                <a:gd name="T2" fmla="*/ 54 w 54"/>
                <a:gd name="T3" fmla="*/ 34 h 34"/>
                <a:gd name="T4" fmla="*/ 0 w 54"/>
                <a:gd name="T5" fmla="*/ 34 h 34"/>
                <a:gd name="T6" fmla="*/ 0 w 54"/>
                <a:gd name="T7" fmla="*/ 0 h 34"/>
                <a:gd name="T8" fmla="*/ 54 w 54"/>
                <a:gd name="T9" fmla="*/ 0 h 34"/>
                <a:gd name="T10" fmla="*/ 54 w 54"/>
                <a:gd name="T11" fmla="*/ 34 h 34"/>
              </a:gdLst>
              <a:ahLst/>
              <a:cxnLst>
                <a:cxn ang="0">
                  <a:pos x="T0" y="T1"/>
                </a:cxn>
                <a:cxn ang="0">
                  <a:pos x="T2" y="T3"/>
                </a:cxn>
                <a:cxn ang="0">
                  <a:pos x="T4" y="T5"/>
                </a:cxn>
                <a:cxn ang="0">
                  <a:pos x="T6" y="T7"/>
                </a:cxn>
                <a:cxn ang="0">
                  <a:pos x="T8" y="T9"/>
                </a:cxn>
                <a:cxn ang="0">
                  <a:pos x="T10" y="T11"/>
                </a:cxn>
              </a:cxnLst>
              <a:rect l="0" t="0" r="r" b="b"/>
              <a:pathLst>
                <a:path w="54" h="34">
                  <a:moveTo>
                    <a:pt x="54" y="34"/>
                  </a:moveTo>
                  <a:lnTo>
                    <a:pt x="54" y="34"/>
                  </a:lnTo>
                  <a:lnTo>
                    <a:pt x="0" y="34"/>
                  </a:lnTo>
                  <a:lnTo>
                    <a:pt x="0" y="0"/>
                  </a:lnTo>
                  <a:lnTo>
                    <a:pt x="54" y="0"/>
                  </a:lnTo>
                  <a:lnTo>
                    <a:pt x="54" y="34"/>
                  </a:lnTo>
                  <a:close/>
                </a:path>
              </a:pathLst>
            </a:custGeom>
            <a:grpFill/>
            <a:ln w="0">
              <a:noFill/>
              <a:prstDash val="solid"/>
              <a:round/>
              <a:headEnd/>
              <a:tailEnd/>
            </a:ln>
          </p:spPr>
          <p:txBody>
            <a:bodyPr/>
            <a:lstStyle/>
            <a:p>
              <a:pPr defTabSz="543689">
                <a:defRPr/>
              </a:pPr>
              <a:endParaRPr lang="zh-CN" altLang="en-US" sz="3201"/>
            </a:p>
          </p:txBody>
        </p:sp>
        <p:sp>
          <p:nvSpPr>
            <p:cNvPr id="342" name="Freeform 39"/>
            <p:cNvSpPr>
              <a:spLocks/>
            </p:cNvSpPr>
            <p:nvPr/>
          </p:nvSpPr>
          <p:spPr bwMode="auto">
            <a:xfrm>
              <a:off x="5307013" y="1042988"/>
              <a:ext cx="17463" cy="30163"/>
            </a:xfrm>
            <a:custGeom>
              <a:avLst/>
              <a:gdLst>
                <a:gd name="T0" fmla="*/ 0 w 20"/>
                <a:gd name="T1" fmla="*/ 0 h 34"/>
                <a:gd name="T2" fmla="*/ 0 w 20"/>
                <a:gd name="T3" fmla="*/ 0 h 34"/>
                <a:gd name="T4" fmla="*/ 20 w 20"/>
                <a:gd name="T5" fmla="*/ 0 h 34"/>
                <a:gd name="T6" fmla="*/ 20 w 20"/>
                <a:gd name="T7" fmla="*/ 34 h 34"/>
                <a:gd name="T8" fmla="*/ 0 w 20"/>
                <a:gd name="T9" fmla="*/ 34 h 34"/>
                <a:gd name="T10" fmla="*/ 0 w 20"/>
                <a:gd name="T11" fmla="*/ 0 h 34"/>
              </a:gdLst>
              <a:ahLst/>
              <a:cxnLst>
                <a:cxn ang="0">
                  <a:pos x="T0" y="T1"/>
                </a:cxn>
                <a:cxn ang="0">
                  <a:pos x="T2" y="T3"/>
                </a:cxn>
                <a:cxn ang="0">
                  <a:pos x="T4" y="T5"/>
                </a:cxn>
                <a:cxn ang="0">
                  <a:pos x="T6" y="T7"/>
                </a:cxn>
                <a:cxn ang="0">
                  <a:pos x="T8" y="T9"/>
                </a:cxn>
                <a:cxn ang="0">
                  <a:pos x="T10" y="T11"/>
                </a:cxn>
              </a:cxnLst>
              <a:rect l="0" t="0" r="r" b="b"/>
              <a:pathLst>
                <a:path w="20" h="34">
                  <a:moveTo>
                    <a:pt x="0" y="0"/>
                  </a:moveTo>
                  <a:lnTo>
                    <a:pt x="0" y="0"/>
                  </a:lnTo>
                  <a:lnTo>
                    <a:pt x="20" y="0"/>
                  </a:lnTo>
                  <a:lnTo>
                    <a:pt x="20" y="34"/>
                  </a:lnTo>
                  <a:lnTo>
                    <a:pt x="0" y="34"/>
                  </a:lnTo>
                  <a:lnTo>
                    <a:pt x="0" y="0"/>
                  </a:lnTo>
                  <a:close/>
                </a:path>
              </a:pathLst>
            </a:custGeom>
            <a:grpFill/>
            <a:ln w="0">
              <a:noFill/>
              <a:prstDash val="solid"/>
              <a:round/>
              <a:headEnd/>
              <a:tailEnd/>
            </a:ln>
          </p:spPr>
          <p:txBody>
            <a:bodyPr/>
            <a:lstStyle/>
            <a:p>
              <a:pPr defTabSz="543689">
                <a:defRPr/>
              </a:pPr>
              <a:endParaRPr lang="zh-CN" altLang="en-US" sz="3201"/>
            </a:p>
          </p:txBody>
        </p:sp>
        <p:sp>
          <p:nvSpPr>
            <p:cNvPr id="343" name="Freeform 40"/>
            <p:cNvSpPr>
              <a:spLocks/>
            </p:cNvSpPr>
            <p:nvPr/>
          </p:nvSpPr>
          <p:spPr bwMode="auto">
            <a:xfrm>
              <a:off x="5067300" y="938213"/>
              <a:ext cx="441325" cy="390525"/>
            </a:xfrm>
            <a:custGeom>
              <a:avLst/>
              <a:gdLst>
                <a:gd name="T0" fmla="*/ 466 w 518"/>
                <a:gd name="T1" fmla="*/ 456 h 456"/>
                <a:gd name="T2" fmla="*/ 466 w 518"/>
                <a:gd name="T3" fmla="*/ 456 h 456"/>
                <a:gd name="T4" fmla="*/ 401 w 518"/>
                <a:gd name="T5" fmla="*/ 456 h 456"/>
                <a:gd name="T6" fmla="*/ 389 w 518"/>
                <a:gd name="T7" fmla="*/ 444 h 456"/>
                <a:gd name="T8" fmla="*/ 401 w 518"/>
                <a:gd name="T9" fmla="*/ 432 h 456"/>
                <a:gd name="T10" fmla="*/ 466 w 518"/>
                <a:gd name="T11" fmla="*/ 432 h 456"/>
                <a:gd name="T12" fmla="*/ 493 w 518"/>
                <a:gd name="T13" fmla="*/ 409 h 456"/>
                <a:gd name="T14" fmla="*/ 493 w 518"/>
                <a:gd name="T15" fmla="*/ 47 h 456"/>
                <a:gd name="T16" fmla="*/ 466 w 518"/>
                <a:gd name="T17" fmla="*/ 24 h 456"/>
                <a:gd name="T18" fmla="*/ 52 w 518"/>
                <a:gd name="T19" fmla="*/ 24 h 456"/>
                <a:gd name="T20" fmla="*/ 25 w 518"/>
                <a:gd name="T21" fmla="*/ 47 h 456"/>
                <a:gd name="T22" fmla="*/ 25 w 518"/>
                <a:gd name="T23" fmla="*/ 409 h 456"/>
                <a:gd name="T24" fmla="*/ 52 w 518"/>
                <a:gd name="T25" fmla="*/ 432 h 456"/>
                <a:gd name="T26" fmla="*/ 310 w 518"/>
                <a:gd name="T27" fmla="*/ 432 h 456"/>
                <a:gd name="T28" fmla="*/ 322 w 518"/>
                <a:gd name="T29" fmla="*/ 444 h 456"/>
                <a:gd name="T30" fmla="*/ 310 w 518"/>
                <a:gd name="T31" fmla="*/ 456 h 456"/>
                <a:gd name="T32" fmla="*/ 52 w 518"/>
                <a:gd name="T33" fmla="*/ 456 h 456"/>
                <a:gd name="T34" fmla="*/ 0 w 518"/>
                <a:gd name="T35" fmla="*/ 409 h 456"/>
                <a:gd name="T36" fmla="*/ 0 w 518"/>
                <a:gd name="T37" fmla="*/ 47 h 456"/>
                <a:gd name="T38" fmla="*/ 52 w 518"/>
                <a:gd name="T39" fmla="*/ 0 h 456"/>
                <a:gd name="T40" fmla="*/ 466 w 518"/>
                <a:gd name="T41" fmla="*/ 0 h 456"/>
                <a:gd name="T42" fmla="*/ 518 w 518"/>
                <a:gd name="T43" fmla="*/ 47 h 456"/>
                <a:gd name="T44" fmla="*/ 518 w 518"/>
                <a:gd name="T45" fmla="*/ 409 h 456"/>
                <a:gd name="T46" fmla="*/ 466 w 518"/>
                <a:gd name="T47" fmla="*/ 456 h 4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18" h="456">
                  <a:moveTo>
                    <a:pt x="466" y="456"/>
                  </a:moveTo>
                  <a:lnTo>
                    <a:pt x="466" y="456"/>
                  </a:lnTo>
                  <a:lnTo>
                    <a:pt x="401" y="456"/>
                  </a:lnTo>
                  <a:cubicBezTo>
                    <a:pt x="394" y="456"/>
                    <a:pt x="389" y="451"/>
                    <a:pt x="389" y="444"/>
                  </a:cubicBezTo>
                  <a:cubicBezTo>
                    <a:pt x="389" y="437"/>
                    <a:pt x="394" y="432"/>
                    <a:pt x="401" y="432"/>
                  </a:cubicBezTo>
                  <a:lnTo>
                    <a:pt x="466" y="432"/>
                  </a:lnTo>
                  <a:cubicBezTo>
                    <a:pt x="481" y="432"/>
                    <a:pt x="493" y="422"/>
                    <a:pt x="493" y="409"/>
                  </a:cubicBezTo>
                  <a:lnTo>
                    <a:pt x="493" y="47"/>
                  </a:lnTo>
                  <a:cubicBezTo>
                    <a:pt x="493" y="35"/>
                    <a:pt x="481" y="24"/>
                    <a:pt x="466" y="24"/>
                  </a:cubicBezTo>
                  <a:lnTo>
                    <a:pt x="52" y="24"/>
                  </a:lnTo>
                  <a:cubicBezTo>
                    <a:pt x="37" y="24"/>
                    <a:pt x="25" y="35"/>
                    <a:pt x="25" y="47"/>
                  </a:cubicBezTo>
                  <a:lnTo>
                    <a:pt x="25" y="409"/>
                  </a:lnTo>
                  <a:cubicBezTo>
                    <a:pt x="25" y="422"/>
                    <a:pt x="37" y="432"/>
                    <a:pt x="52" y="432"/>
                  </a:cubicBezTo>
                  <a:lnTo>
                    <a:pt x="310" y="432"/>
                  </a:lnTo>
                  <a:cubicBezTo>
                    <a:pt x="317" y="432"/>
                    <a:pt x="322" y="437"/>
                    <a:pt x="322" y="444"/>
                  </a:cubicBezTo>
                  <a:cubicBezTo>
                    <a:pt x="322" y="451"/>
                    <a:pt x="317" y="456"/>
                    <a:pt x="310" y="456"/>
                  </a:cubicBezTo>
                  <a:lnTo>
                    <a:pt x="52" y="456"/>
                  </a:lnTo>
                  <a:cubicBezTo>
                    <a:pt x="23" y="456"/>
                    <a:pt x="0" y="435"/>
                    <a:pt x="0" y="409"/>
                  </a:cubicBezTo>
                  <a:lnTo>
                    <a:pt x="0" y="47"/>
                  </a:lnTo>
                  <a:cubicBezTo>
                    <a:pt x="0" y="21"/>
                    <a:pt x="23" y="0"/>
                    <a:pt x="52" y="0"/>
                  </a:cubicBezTo>
                  <a:lnTo>
                    <a:pt x="466" y="0"/>
                  </a:lnTo>
                  <a:cubicBezTo>
                    <a:pt x="495" y="0"/>
                    <a:pt x="518" y="21"/>
                    <a:pt x="518" y="47"/>
                  </a:cubicBezTo>
                  <a:lnTo>
                    <a:pt x="518" y="409"/>
                  </a:lnTo>
                  <a:cubicBezTo>
                    <a:pt x="518" y="435"/>
                    <a:pt x="495" y="456"/>
                    <a:pt x="466" y="456"/>
                  </a:cubicBezTo>
                  <a:close/>
                </a:path>
              </a:pathLst>
            </a:custGeom>
            <a:grpFill/>
            <a:ln w="0">
              <a:noFill/>
              <a:prstDash val="solid"/>
              <a:round/>
              <a:headEnd/>
              <a:tailEnd/>
            </a:ln>
          </p:spPr>
          <p:txBody>
            <a:bodyPr/>
            <a:lstStyle/>
            <a:p>
              <a:pPr defTabSz="543689">
                <a:defRPr/>
              </a:pPr>
              <a:endParaRPr lang="zh-CN" altLang="en-US" sz="3201"/>
            </a:p>
          </p:txBody>
        </p:sp>
        <p:sp>
          <p:nvSpPr>
            <p:cNvPr id="344" name="Freeform 41"/>
            <p:cNvSpPr>
              <a:spLocks/>
            </p:cNvSpPr>
            <p:nvPr/>
          </p:nvSpPr>
          <p:spPr bwMode="auto">
            <a:xfrm>
              <a:off x="5310188" y="1295401"/>
              <a:ext cx="42863" cy="44450"/>
            </a:xfrm>
            <a:custGeom>
              <a:avLst/>
              <a:gdLst>
                <a:gd name="T0" fmla="*/ 51 w 51"/>
                <a:gd name="T1" fmla="*/ 26 h 52"/>
                <a:gd name="T2" fmla="*/ 51 w 51"/>
                <a:gd name="T3" fmla="*/ 26 h 52"/>
                <a:gd name="T4" fmla="*/ 25 w 51"/>
                <a:gd name="T5" fmla="*/ 52 h 52"/>
                <a:gd name="T6" fmla="*/ 0 w 51"/>
                <a:gd name="T7" fmla="*/ 26 h 52"/>
                <a:gd name="T8" fmla="*/ 25 w 51"/>
                <a:gd name="T9" fmla="*/ 0 h 52"/>
                <a:gd name="T10" fmla="*/ 51 w 51"/>
                <a:gd name="T11" fmla="*/ 26 h 52"/>
              </a:gdLst>
              <a:ahLst/>
              <a:cxnLst>
                <a:cxn ang="0">
                  <a:pos x="T0" y="T1"/>
                </a:cxn>
                <a:cxn ang="0">
                  <a:pos x="T2" y="T3"/>
                </a:cxn>
                <a:cxn ang="0">
                  <a:pos x="T4" y="T5"/>
                </a:cxn>
                <a:cxn ang="0">
                  <a:pos x="T6" y="T7"/>
                </a:cxn>
                <a:cxn ang="0">
                  <a:pos x="T8" y="T9"/>
                </a:cxn>
                <a:cxn ang="0">
                  <a:pos x="T10" y="T11"/>
                </a:cxn>
              </a:cxnLst>
              <a:rect l="0" t="0" r="r" b="b"/>
              <a:pathLst>
                <a:path w="51" h="52">
                  <a:moveTo>
                    <a:pt x="51" y="26"/>
                  </a:moveTo>
                  <a:lnTo>
                    <a:pt x="51" y="26"/>
                  </a:lnTo>
                  <a:cubicBezTo>
                    <a:pt x="51" y="40"/>
                    <a:pt x="40" y="52"/>
                    <a:pt x="25" y="52"/>
                  </a:cubicBezTo>
                  <a:cubicBezTo>
                    <a:pt x="11" y="52"/>
                    <a:pt x="0" y="40"/>
                    <a:pt x="0" y="26"/>
                  </a:cubicBezTo>
                  <a:cubicBezTo>
                    <a:pt x="0" y="12"/>
                    <a:pt x="11" y="0"/>
                    <a:pt x="25" y="0"/>
                  </a:cubicBezTo>
                  <a:cubicBezTo>
                    <a:pt x="40" y="0"/>
                    <a:pt x="51" y="12"/>
                    <a:pt x="51" y="26"/>
                  </a:cubicBezTo>
                  <a:close/>
                </a:path>
              </a:pathLst>
            </a:custGeom>
            <a:grpFill/>
            <a:ln w="0">
              <a:noFill/>
              <a:prstDash val="solid"/>
              <a:round/>
              <a:headEnd/>
              <a:tailEnd/>
            </a:ln>
          </p:spPr>
          <p:txBody>
            <a:bodyPr/>
            <a:lstStyle/>
            <a:p>
              <a:pPr defTabSz="543689">
                <a:defRPr/>
              </a:pPr>
              <a:endParaRPr lang="zh-CN" altLang="en-US" sz="3201"/>
            </a:p>
          </p:txBody>
        </p:sp>
        <p:sp>
          <p:nvSpPr>
            <p:cNvPr id="345" name="Freeform 42"/>
            <p:cNvSpPr>
              <a:spLocks/>
            </p:cNvSpPr>
            <p:nvPr/>
          </p:nvSpPr>
          <p:spPr bwMode="auto">
            <a:xfrm>
              <a:off x="5387975" y="1295401"/>
              <a:ext cx="42863" cy="44450"/>
            </a:xfrm>
            <a:custGeom>
              <a:avLst/>
              <a:gdLst>
                <a:gd name="T0" fmla="*/ 51 w 51"/>
                <a:gd name="T1" fmla="*/ 26 h 52"/>
                <a:gd name="T2" fmla="*/ 51 w 51"/>
                <a:gd name="T3" fmla="*/ 26 h 52"/>
                <a:gd name="T4" fmla="*/ 25 w 51"/>
                <a:gd name="T5" fmla="*/ 52 h 52"/>
                <a:gd name="T6" fmla="*/ 0 w 51"/>
                <a:gd name="T7" fmla="*/ 26 h 52"/>
                <a:gd name="T8" fmla="*/ 25 w 51"/>
                <a:gd name="T9" fmla="*/ 0 h 52"/>
                <a:gd name="T10" fmla="*/ 51 w 51"/>
                <a:gd name="T11" fmla="*/ 26 h 52"/>
              </a:gdLst>
              <a:ahLst/>
              <a:cxnLst>
                <a:cxn ang="0">
                  <a:pos x="T0" y="T1"/>
                </a:cxn>
                <a:cxn ang="0">
                  <a:pos x="T2" y="T3"/>
                </a:cxn>
                <a:cxn ang="0">
                  <a:pos x="T4" y="T5"/>
                </a:cxn>
                <a:cxn ang="0">
                  <a:pos x="T6" y="T7"/>
                </a:cxn>
                <a:cxn ang="0">
                  <a:pos x="T8" y="T9"/>
                </a:cxn>
                <a:cxn ang="0">
                  <a:pos x="T10" y="T11"/>
                </a:cxn>
              </a:cxnLst>
              <a:rect l="0" t="0" r="r" b="b"/>
              <a:pathLst>
                <a:path w="51" h="52">
                  <a:moveTo>
                    <a:pt x="51" y="26"/>
                  </a:moveTo>
                  <a:lnTo>
                    <a:pt x="51" y="26"/>
                  </a:lnTo>
                  <a:cubicBezTo>
                    <a:pt x="51" y="40"/>
                    <a:pt x="40" y="52"/>
                    <a:pt x="25" y="52"/>
                  </a:cubicBezTo>
                  <a:cubicBezTo>
                    <a:pt x="11" y="52"/>
                    <a:pt x="0" y="40"/>
                    <a:pt x="0" y="26"/>
                  </a:cubicBezTo>
                  <a:cubicBezTo>
                    <a:pt x="0" y="12"/>
                    <a:pt x="11" y="0"/>
                    <a:pt x="25" y="0"/>
                  </a:cubicBezTo>
                  <a:cubicBezTo>
                    <a:pt x="40" y="0"/>
                    <a:pt x="51" y="12"/>
                    <a:pt x="51" y="26"/>
                  </a:cubicBezTo>
                  <a:close/>
                </a:path>
              </a:pathLst>
            </a:custGeom>
            <a:grpFill/>
            <a:ln w="0">
              <a:noFill/>
              <a:prstDash val="solid"/>
              <a:round/>
              <a:headEnd/>
              <a:tailEnd/>
            </a:ln>
          </p:spPr>
          <p:txBody>
            <a:bodyPr/>
            <a:lstStyle/>
            <a:p>
              <a:pPr defTabSz="543689">
                <a:defRPr/>
              </a:pPr>
              <a:endParaRPr lang="zh-CN" altLang="en-US" sz="3201"/>
            </a:p>
          </p:txBody>
        </p:sp>
      </p:grpSp>
      <p:grpSp>
        <p:nvGrpSpPr>
          <p:cNvPr id="346" name="组合 19613"/>
          <p:cNvGrpSpPr/>
          <p:nvPr/>
        </p:nvGrpSpPr>
        <p:grpSpPr>
          <a:xfrm>
            <a:off x="6862785" y="4824106"/>
            <a:ext cx="580053" cy="405244"/>
            <a:chOff x="7445375" y="935038"/>
            <a:chExt cx="390525" cy="382588"/>
          </a:xfrm>
          <a:solidFill>
            <a:srgbClr val="3C3C3B"/>
          </a:solidFill>
        </p:grpSpPr>
        <p:sp>
          <p:nvSpPr>
            <p:cNvPr id="347" name="Freeform 87"/>
            <p:cNvSpPr>
              <a:spLocks noEditPoints="1"/>
            </p:cNvSpPr>
            <p:nvPr/>
          </p:nvSpPr>
          <p:spPr bwMode="auto">
            <a:xfrm>
              <a:off x="7445375" y="935038"/>
              <a:ext cx="390525" cy="217488"/>
            </a:xfrm>
            <a:custGeom>
              <a:avLst/>
              <a:gdLst>
                <a:gd name="T0" fmla="*/ 229 w 458"/>
                <a:gd name="T1" fmla="*/ 25 h 255"/>
                <a:gd name="T2" fmla="*/ 229 w 458"/>
                <a:gd name="T3" fmla="*/ 25 h 255"/>
                <a:gd name="T4" fmla="*/ 24 w 458"/>
                <a:gd name="T5" fmla="*/ 128 h 255"/>
                <a:gd name="T6" fmla="*/ 229 w 458"/>
                <a:gd name="T7" fmla="*/ 231 h 255"/>
                <a:gd name="T8" fmla="*/ 434 w 458"/>
                <a:gd name="T9" fmla="*/ 128 h 255"/>
                <a:gd name="T10" fmla="*/ 229 w 458"/>
                <a:gd name="T11" fmla="*/ 25 h 255"/>
                <a:gd name="T12" fmla="*/ 229 w 458"/>
                <a:gd name="T13" fmla="*/ 255 h 255"/>
                <a:gd name="T14" fmla="*/ 229 w 458"/>
                <a:gd name="T15" fmla="*/ 255 h 255"/>
                <a:gd name="T16" fmla="*/ 0 w 458"/>
                <a:gd name="T17" fmla="*/ 128 h 255"/>
                <a:gd name="T18" fmla="*/ 229 w 458"/>
                <a:gd name="T19" fmla="*/ 0 h 255"/>
                <a:gd name="T20" fmla="*/ 458 w 458"/>
                <a:gd name="T21" fmla="*/ 128 h 255"/>
                <a:gd name="T22" fmla="*/ 229 w 458"/>
                <a:gd name="T23" fmla="*/ 255 h 2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58" h="255">
                  <a:moveTo>
                    <a:pt x="229" y="25"/>
                  </a:moveTo>
                  <a:lnTo>
                    <a:pt x="229" y="25"/>
                  </a:lnTo>
                  <a:cubicBezTo>
                    <a:pt x="118" y="25"/>
                    <a:pt x="24" y="72"/>
                    <a:pt x="24" y="128"/>
                  </a:cubicBezTo>
                  <a:cubicBezTo>
                    <a:pt x="24" y="184"/>
                    <a:pt x="118" y="231"/>
                    <a:pt x="229" y="231"/>
                  </a:cubicBezTo>
                  <a:cubicBezTo>
                    <a:pt x="340" y="231"/>
                    <a:pt x="434" y="184"/>
                    <a:pt x="434" y="128"/>
                  </a:cubicBezTo>
                  <a:cubicBezTo>
                    <a:pt x="434" y="72"/>
                    <a:pt x="340" y="25"/>
                    <a:pt x="229" y="25"/>
                  </a:cubicBezTo>
                  <a:close/>
                  <a:moveTo>
                    <a:pt x="229" y="255"/>
                  </a:moveTo>
                  <a:lnTo>
                    <a:pt x="229" y="255"/>
                  </a:lnTo>
                  <a:cubicBezTo>
                    <a:pt x="100" y="255"/>
                    <a:pt x="0" y="199"/>
                    <a:pt x="0" y="128"/>
                  </a:cubicBezTo>
                  <a:cubicBezTo>
                    <a:pt x="0" y="56"/>
                    <a:pt x="100" y="0"/>
                    <a:pt x="229" y="0"/>
                  </a:cubicBezTo>
                  <a:cubicBezTo>
                    <a:pt x="358" y="0"/>
                    <a:pt x="458" y="56"/>
                    <a:pt x="458" y="128"/>
                  </a:cubicBezTo>
                  <a:cubicBezTo>
                    <a:pt x="458" y="199"/>
                    <a:pt x="358" y="255"/>
                    <a:pt x="229" y="255"/>
                  </a:cubicBezTo>
                  <a:close/>
                </a:path>
              </a:pathLst>
            </a:custGeom>
            <a:grpFill/>
            <a:ln w="0">
              <a:noFill/>
              <a:prstDash val="solid"/>
              <a:round/>
              <a:headEnd/>
              <a:tailEnd/>
            </a:ln>
          </p:spPr>
          <p:txBody>
            <a:bodyPr/>
            <a:lstStyle/>
            <a:p>
              <a:pPr defTabSz="543689">
                <a:defRPr/>
              </a:pPr>
              <a:endParaRPr lang="zh-CN" altLang="en-US" sz="3201"/>
            </a:p>
          </p:txBody>
        </p:sp>
        <p:sp>
          <p:nvSpPr>
            <p:cNvPr id="348" name="Freeform 88"/>
            <p:cNvSpPr>
              <a:spLocks/>
            </p:cNvSpPr>
            <p:nvPr/>
          </p:nvSpPr>
          <p:spPr bwMode="auto">
            <a:xfrm>
              <a:off x="7445375" y="1039813"/>
              <a:ext cx="390525" cy="265113"/>
            </a:xfrm>
            <a:custGeom>
              <a:avLst/>
              <a:gdLst>
                <a:gd name="T0" fmla="*/ 264 w 458"/>
                <a:gd name="T1" fmla="*/ 310 h 310"/>
                <a:gd name="T2" fmla="*/ 264 w 458"/>
                <a:gd name="T3" fmla="*/ 310 h 310"/>
                <a:gd name="T4" fmla="*/ 252 w 458"/>
                <a:gd name="T5" fmla="*/ 298 h 310"/>
                <a:gd name="T6" fmla="*/ 263 w 458"/>
                <a:gd name="T7" fmla="*/ 285 h 310"/>
                <a:gd name="T8" fmla="*/ 434 w 458"/>
                <a:gd name="T9" fmla="*/ 183 h 310"/>
                <a:gd name="T10" fmla="*/ 434 w 458"/>
                <a:gd name="T11" fmla="*/ 156 h 310"/>
                <a:gd name="T12" fmla="*/ 229 w 458"/>
                <a:gd name="T13" fmla="*/ 225 h 310"/>
                <a:gd name="T14" fmla="*/ 0 w 458"/>
                <a:gd name="T15" fmla="*/ 98 h 310"/>
                <a:gd name="T16" fmla="*/ 0 w 458"/>
                <a:gd name="T17" fmla="*/ 12 h 310"/>
                <a:gd name="T18" fmla="*/ 12 w 458"/>
                <a:gd name="T19" fmla="*/ 0 h 310"/>
                <a:gd name="T20" fmla="*/ 24 w 458"/>
                <a:gd name="T21" fmla="*/ 12 h 310"/>
                <a:gd name="T22" fmla="*/ 24 w 458"/>
                <a:gd name="T23" fmla="*/ 98 h 310"/>
                <a:gd name="T24" fmla="*/ 229 w 458"/>
                <a:gd name="T25" fmla="*/ 200 h 310"/>
                <a:gd name="T26" fmla="*/ 434 w 458"/>
                <a:gd name="T27" fmla="*/ 98 h 310"/>
                <a:gd name="T28" fmla="*/ 434 w 458"/>
                <a:gd name="T29" fmla="*/ 12 h 310"/>
                <a:gd name="T30" fmla="*/ 458 w 458"/>
                <a:gd name="T31" fmla="*/ 12 h 310"/>
                <a:gd name="T32" fmla="*/ 458 w 458"/>
                <a:gd name="T33" fmla="*/ 183 h 310"/>
                <a:gd name="T34" fmla="*/ 265 w 458"/>
                <a:gd name="T35" fmla="*/ 310 h 310"/>
                <a:gd name="T36" fmla="*/ 264 w 458"/>
                <a:gd name="T37" fmla="*/ 310 h 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8" h="310">
                  <a:moveTo>
                    <a:pt x="264" y="310"/>
                  </a:moveTo>
                  <a:lnTo>
                    <a:pt x="264" y="310"/>
                  </a:lnTo>
                  <a:cubicBezTo>
                    <a:pt x="258" y="310"/>
                    <a:pt x="252" y="305"/>
                    <a:pt x="252" y="298"/>
                  </a:cubicBezTo>
                  <a:cubicBezTo>
                    <a:pt x="251" y="292"/>
                    <a:pt x="256" y="286"/>
                    <a:pt x="263" y="285"/>
                  </a:cubicBezTo>
                  <a:cubicBezTo>
                    <a:pt x="360" y="277"/>
                    <a:pt x="434" y="233"/>
                    <a:pt x="434" y="183"/>
                  </a:cubicBezTo>
                  <a:lnTo>
                    <a:pt x="434" y="156"/>
                  </a:lnTo>
                  <a:cubicBezTo>
                    <a:pt x="396" y="197"/>
                    <a:pt x="319" y="225"/>
                    <a:pt x="229" y="225"/>
                  </a:cubicBezTo>
                  <a:cubicBezTo>
                    <a:pt x="100" y="225"/>
                    <a:pt x="0" y="169"/>
                    <a:pt x="0" y="98"/>
                  </a:cubicBezTo>
                  <a:lnTo>
                    <a:pt x="0" y="12"/>
                  </a:lnTo>
                  <a:cubicBezTo>
                    <a:pt x="0" y="6"/>
                    <a:pt x="5" y="0"/>
                    <a:pt x="12" y="0"/>
                  </a:cubicBezTo>
                  <a:cubicBezTo>
                    <a:pt x="19" y="0"/>
                    <a:pt x="24" y="6"/>
                    <a:pt x="24" y="12"/>
                  </a:cubicBezTo>
                  <a:lnTo>
                    <a:pt x="24" y="98"/>
                  </a:lnTo>
                  <a:cubicBezTo>
                    <a:pt x="24" y="153"/>
                    <a:pt x="118" y="200"/>
                    <a:pt x="229" y="200"/>
                  </a:cubicBezTo>
                  <a:cubicBezTo>
                    <a:pt x="340" y="200"/>
                    <a:pt x="434" y="153"/>
                    <a:pt x="434" y="98"/>
                  </a:cubicBezTo>
                  <a:lnTo>
                    <a:pt x="434" y="12"/>
                  </a:lnTo>
                  <a:lnTo>
                    <a:pt x="458" y="12"/>
                  </a:lnTo>
                  <a:lnTo>
                    <a:pt x="458" y="183"/>
                  </a:lnTo>
                  <a:cubicBezTo>
                    <a:pt x="458" y="247"/>
                    <a:pt x="377" y="300"/>
                    <a:pt x="265" y="310"/>
                  </a:cubicBezTo>
                  <a:cubicBezTo>
                    <a:pt x="265" y="310"/>
                    <a:pt x="265" y="310"/>
                    <a:pt x="264" y="310"/>
                  </a:cubicBezTo>
                  <a:close/>
                </a:path>
              </a:pathLst>
            </a:custGeom>
            <a:grpFill/>
            <a:ln w="0">
              <a:noFill/>
              <a:prstDash val="solid"/>
              <a:round/>
              <a:headEnd/>
              <a:tailEnd/>
            </a:ln>
          </p:spPr>
          <p:txBody>
            <a:bodyPr/>
            <a:lstStyle/>
            <a:p>
              <a:pPr defTabSz="543689">
                <a:defRPr/>
              </a:pPr>
              <a:endParaRPr lang="zh-CN" altLang="en-US" sz="3201"/>
            </a:p>
          </p:txBody>
        </p:sp>
        <p:sp>
          <p:nvSpPr>
            <p:cNvPr id="349" name="Freeform 89"/>
            <p:cNvSpPr>
              <a:spLocks/>
            </p:cNvSpPr>
            <p:nvPr/>
          </p:nvSpPr>
          <p:spPr bwMode="auto">
            <a:xfrm>
              <a:off x="7445375" y="1112838"/>
              <a:ext cx="174625" cy="190500"/>
            </a:xfrm>
            <a:custGeom>
              <a:avLst/>
              <a:gdLst>
                <a:gd name="T0" fmla="*/ 192 w 205"/>
                <a:gd name="T1" fmla="*/ 223 h 223"/>
                <a:gd name="T2" fmla="*/ 192 w 205"/>
                <a:gd name="T3" fmla="*/ 223 h 223"/>
                <a:gd name="T4" fmla="*/ 191 w 205"/>
                <a:gd name="T5" fmla="*/ 223 h 223"/>
                <a:gd name="T6" fmla="*/ 0 w 205"/>
                <a:gd name="T7" fmla="*/ 97 h 223"/>
                <a:gd name="T8" fmla="*/ 0 w 205"/>
                <a:gd name="T9" fmla="*/ 12 h 223"/>
                <a:gd name="T10" fmla="*/ 12 w 205"/>
                <a:gd name="T11" fmla="*/ 0 h 223"/>
                <a:gd name="T12" fmla="*/ 24 w 205"/>
                <a:gd name="T13" fmla="*/ 12 h 223"/>
                <a:gd name="T14" fmla="*/ 24 w 205"/>
                <a:gd name="T15" fmla="*/ 97 h 223"/>
                <a:gd name="T16" fmla="*/ 193 w 205"/>
                <a:gd name="T17" fmla="*/ 199 h 223"/>
                <a:gd name="T18" fmla="*/ 204 w 205"/>
                <a:gd name="T19" fmla="*/ 212 h 223"/>
                <a:gd name="T20" fmla="*/ 192 w 205"/>
                <a:gd name="T21" fmla="*/ 223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5" h="223">
                  <a:moveTo>
                    <a:pt x="192" y="223"/>
                  </a:moveTo>
                  <a:lnTo>
                    <a:pt x="192" y="223"/>
                  </a:lnTo>
                  <a:cubicBezTo>
                    <a:pt x="192" y="223"/>
                    <a:pt x="191" y="223"/>
                    <a:pt x="191" y="223"/>
                  </a:cubicBezTo>
                  <a:cubicBezTo>
                    <a:pt x="80" y="213"/>
                    <a:pt x="0" y="160"/>
                    <a:pt x="0" y="97"/>
                  </a:cubicBezTo>
                  <a:lnTo>
                    <a:pt x="0" y="12"/>
                  </a:lnTo>
                  <a:cubicBezTo>
                    <a:pt x="0" y="6"/>
                    <a:pt x="5" y="0"/>
                    <a:pt x="12" y="0"/>
                  </a:cubicBezTo>
                  <a:cubicBezTo>
                    <a:pt x="19" y="0"/>
                    <a:pt x="24" y="6"/>
                    <a:pt x="24" y="12"/>
                  </a:cubicBezTo>
                  <a:lnTo>
                    <a:pt x="24" y="97"/>
                  </a:lnTo>
                  <a:cubicBezTo>
                    <a:pt x="24" y="147"/>
                    <a:pt x="97" y="190"/>
                    <a:pt x="193" y="199"/>
                  </a:cubicBezTo>
                  <a:cubicBezTo>
                    <a:pt x="200" y="199"/>
                    <a:pt x="205" y="205"/>
                    <a:pt x="204" y="212"/>
                  </a:cubicBezTo>
                  <a:cubicBezTo>
                    <a:pt x="204" y="219"/>
                    <a:pt x="198" y="223"/>
                    <a:pt x="192" y="223"/>
                  </a:cubicBezTo>
                  <a:close/>
                </a:path>
              </a:pathLst>
            </a:custGeom>
            <a:grpFill/>
            <a:ln w="0">
              <a:noFill/>
              <a:prstDash val="solid"/>
              <a:round/>
              <a:headEnd/>
              <a:tailEnd/>
            </a:ln>
          </p:spPr>
          <p:txBody>
            <a:bodyPr/>
            <a:lstStyle/>
            <a:p>
              <a:pPr defTabSz="543689">
                <a:defRPr/>
              </a:pPr>
              <a:endParaRPr lang="zh-CN" altLang="en-US" sz="3201"/>
            </a:p>
          </p:txBody>
        </p:sp>
        <p:sp>
          <p:nvSpPr>
            <p:cNvPr id="350" name="Freeform 90"/>
            <p:cNvSpPr>
              <a:spLocks/>
            </p:cNvSpPr>
            <p:nvPr/>
          </p:nvSpPr>
          <p:spPr bwMode="auto">
            <a:xfrm>
              <a:off x="7629525" y="1076326"/>
              <a:ext cx="65088" cy="44450"/>
            </a:xfrm>
            <a:custGeom>
              <a:avLst/>
              <a:gdLst>
                <a:gd name="T0" fmla="*/ 11 w 76"/>
                <a:gd name="T1" fmla="*/ 51 h 51"/>
                <a:gd name="T2" fmla="*/ 11 w 76"/>
                <a:gd name="T3" fmla="*/ 51 h 51"/>
                <a:gd name="T4" fmla="*/ 3 w 76"/>
                <a:gd name="T5" fmla="*/ 46 h 51"/>
                <a:gd name="T6" fmla="*/ 7 w 76"/>
                <a:gd name="T7" fmla="*/ 32 h 51"/>
                <a:gd name="T8" fmla="*/ 60 w 76"/>
                <a:gd name="T9" fmla="*/ 3 h 51"/>
                <a:gd name="T10" fmla="*/ 74 w 76"/>
                <a:gd name="T11" fmla="*/ 7 h 51"/>
                <a:gd name="T12" fmla="*/ 70 w 76"/>
                <a:gd name="T13" fmla="*/ 20 h 51"/>
                <a:gd name="T14" fmla="*/ 16 w 76"/>
                <a:gd name="T15" fmla="*/ 50 h 51"/>
                <a:gd name="T16" fmla="*/ 11 w 76"/>
                <a:gd name="T17" fmla="*/ 5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51">
                  <a:moveTo>
                    <a:pt x="11" y="51"/>
                  </a:moveTo>
                  <a:lnTo>
                    <a:pt x="11" y="51"/>
                  </a:lnTo>
                  <a:cubicBezTo>
                    <a:pt x="8" y="51"/>
                    <a:pt x="5" y="49"/>
                    <a:pt x="3" y="46"/>
                  </a:cubicBezTo>
                  <a:cubicBezTo>
                    <a:pt x="0" y="41"/>
                    <a:pt x="2" y="35"/>
                    <a:pt x="7" y="32"/>
                  </a:cubicBezTo>
                  <a:lnTo>
                    <a:pt x="60" y="3"/>
                  </a:lnTo>
                  <a:cubicBezTo>
                    <a:pt x="65" y="0"/>
                    <a:pt x="71" y="2"/>
                    <a:pt x="74" y="7"/>
                  </a:cubicBezTo>
                  <a:cubicBezTo>
                    <a:pt x="76" y="12"/>
                    <a:pt x="75" y="18"/>
                    <a:pt x="70" y="20"/>
                  </a:cubicBezTo>
                  <a:lnTo>
                    <a:pt x="16" y="50"/>
                  </a:lnTo>
                  <a:cubicBezTo>
                    <a:pt x="15" y="50"/>
                    <a:pt x="13" y="51"/>
                    <a:pt x="11" y="51"/>
                  </a:cubicBezTo>
                  <a:close/>
                </a:path>
              </a:pathLst>
            </a:custGeom>
            <a:grpFill/>
            <a:ln w="0">
              <a:noFill/>
              <a:prstDash val="solid"/>
              <a:round/>
              <a:headEnd/>
              <a:tailEnd/>
            </a:ln>
          </p:spPr>
          <p:txBody>
            <a:bodyPr/>
            <a:lstStyle/>
            <a:p>
              <a:pPr defTabSz="543689">
                <a:defRPr/>
              </a:pPr>
              <a:endParaRPr lang="zh-CN" altLang="en-US" sz="3201"/>
            </a:p>
          </p:txBody>
        </p:sp>
        <p:sp>
          <p:nvSpPr>
            <p:cNvPr id="351" name="Freeform 91"/>
            <p:cNvSpPr>
              <a:spLocks/>
            </p:cNvSpPr>
            <p:nvPr/>
          </p:nvSpPr>
          <p:spPr bwMode="auto">
            <a:xfrm>
              <a:off x="7585075" y="1076326"/>
              <a:ext cx="65088" cy="44450"/>
            </a:xfrm>
            <a:custGeom>
              <a:avLst/>
              <a:gdLst>
                <a:gd name="T0" fmla="*/ 64 w 76"/>
                <a:gd name="T1" fmla="*/ 51 h 51"/>
                <a:gd name="T2" fmla="*/ 64 w 76"/>
                <a:gd name="T3" fmla="*/ 51 h 51"/>
                <a:gd name="T4" fmla="*/ 60 w 76"/>
                <a:gd name="T5" fmla="*/ 50 h 51"/>
                <a:gd name="T6" fmla="*/ 6 w 76"/>
                <a:gd name="T7" fmla="*/ 20 h 51"/>
                <a:gd name="T8" fmla="*/ 2 w 76"/>
                <a:gd name="T9" fmla="*/ 7 h 51"/>
                <a:gd name="T10" fmla="*/ 16 w 76"/>
                <a:gd name="T11" fmla="*/ 3 h 51"/>
                <a:gd name="T12" fmla="*/ 69 w 76"/>
                <a:gd name="T13" fmla="*/ 32 h 51"/>
                <a:gd name="T14" fmla="*/ 73 w 76"/>
                <a:gd name="T15" fmla="*/ 46 h 51"/>
                <a:gd name="T16" fmla="*/ 64 w 76"/>
                <a:gd name="T17" fmla="*/ 5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51">
                  <a:moveTo>
                    <a:pt x="64" y="51"/>
                  </a:moveTo>
                  <a:lnTo>
                    <a:pt x="64" y="51"/>
                  </a:lnTo>
                  <a:cubicBezTo>
                    <a:pt x="63" y="51"/>
                    <a:pt x="61" y="50"/>
                    <a:pt x="60" y="50"/>
                  </a:cubicBezTo>
                  <a:lnTo>
                    <a:pt x="6" y="20"/>
                  </a:lnTo>
                  <a:cubicBezTo>
                    <a:pt x="1" y="18"/>
                    <a:pt x="0" y="12"/>
                    <a:pt x="2" y="7"/>
                  </a:cubicBezTo>
                  <a:cubicBezTo>
                    <a:pt x="5" y="2"/>
                    <a:pt x="11" y="0"/>
                    <a:pt x="16" y="3"/>
                  </a:cubicBezTo>
                  <a:lnTo>
                    <a:pt x="69" y="32"/>
                  </a:lnTo>
                  <a:cubicBezTo>
                    <a:pt x="74" y="35"/>
                    <a:pt x="76" y="41"/>
                    <a:pt x="73" y="46"/>
                  </a:cubicBezTo>
                  <a:cubicBezTo>
                    <a:pt x="71" y="49"/>
                    <a:pt x="68" y="51"/>
                    <a:pt x="64" y="51"/>
                  </a:cubicBezTo>
                  <a:close/>
                </a:path>
              </a:pathLst>
            </a:custGeom>
            <a:grpFill/>
            <a:ln w="0">
              <a:noFill/>
              <a:prstDash val="solid"/>
              <a:round/>
              <a:headEnd/>
              <a:tailEnd/>
            </a:ln>
          </p:spPr>
          <p:txBody>
            <a:bodyPr/>
            <a:lstStyle/>
            <a:p>
              <a:pPr defTabSz="543689">
                <a:defRPr/>
              </a:pPr>
              <a:endParaRPr lang="zh-CN" altLang="en-US" sz="3201"/>
            </a:p>
          </p:txBody>
        </p:sp>
        <p:sp>
          <p:nvSpPr>
            <p:cNvPr id="352" name="Freeform 92"/>
            <p:cNvSpPr>
              <a:spLocks/>
            </p:cNvSpPr>
            <p:nvPr/>
          </p:nvSpPr>
          <p:spPr bwMode="auto">
            <a:xfrm>
              <a:off x="7631113" y="1057276"/>
              <a:ext cx="17463" cy="63500"/>
            </a:xfrm>
            <a:custGeom>
              <a:avLst/>
              <a:gdLst>
                <a:gd name="T0" fmla="*/ 9 w 19"/>
                <a:gd name="T1" fmla="*/ 75 h 75"/>
                <a:gd name="T2" fmla="*/ 9 w 19"/>
                <a:gd name="T3" fmla="*/ 75 h 75"/>
                <a:gd name="T4" fmla="*/ 0 w 19"/>
                <a:gd name="T5" fmla="*/ 65 h 75"/>
                <a:gd name="T6" fmla="*/ 0 w 19"/>
                <a:gd name="T7" fmla="*/ 10 h 75"/>
                <a:gd name="T8" fmla="*/ 9 w 19"/>
                <a:gd name="T9" fmla="*/ 0 h 75"/>
                <a:gd name="T10" fmla="*/ 19 w 19"/>
                <a:gd name="T11" fmla="*/ 10 h 75"/>
                <a:gd name="T12" fmla="*/ 19 w 19"/>
                <a:gd name="T13" fmla="*/ 65 h 75"/>
                <a:gd name="T14" fmla="*/ 9 w 19"/>
                <a:gd name="T15" fmla="*/ 75 h 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 h="75">
                  <a:moveTo>
                    <a:pt x="9" y="75"/>
                  </a:moveTo>
                  <a:lnTo>
                    <a:pt x="9" y="75"/>
                  </a:lnTo>
                  <a:cubicBezTo>
                    <a:pt x="4" y="75"/>
                    <a:pt x="0" y="70"/>
                    <a:pt x="0" y="65"/>
                  </a:cubicBezTo>
                  <a:lnTo>
                    <a:pt x="0" y="10"/>
                  </a:lnTo>
                  <a:cubicBezTo>
                    <a:pt x="0" y="4"/>
                    <a:pt x="4" y="0"/>
                    <a:pt x="9" y="0"/>
                  </a:cubicBezTo>
                  <a:cubicBezTo>
                    <a:pt x="15" y="0"/>
                    <a:pt x="19" y="4"/>
                    <a:pt x="19" y="10"/>
                  </a:cubicBezTo>
                  <a:lnTo>
                    <a:pt x="19" y="65"/>
                  </a:lnTo>
                  <a:cubicBezTo>
                    <a:pt x="19" y="70"/>
                    <a:pt x="15" y="75"/>
                    <a:pt x="9" y="75"/>
                  </a:cubicBezTo>
                  <a:close/>
                </a:path>
              </a:pathLst>
            </a:custGeom>
            <a:grpFill/>
            <a:ln w="0">
              <a:noFill/>
              <a:prstDash val="solid"/>
              <a:round/>
              <a:headEnd/>
              <a:tailEnd/>
            </a:ln>
          </p:spPr>
          <p:txBody>
            <a:bodyPr/>
            <a:lstStyle/>
            <a:p>
              <a:pPr defTabSz="543689">
                <a:defRPr/>
              </a:pPr>
              <a:endParaRPr lang="zh-CN" altLang="en-US" sz="3201"/>
            </a:p>
          </p:txBody>
        </p:sp>
        <p:sp>
          <p:nvSpPr>
            <p:cNvPr id="353" name="Freeform 93"/>
            <p:cNvSpPr>
              <a:spLocks/>
            </p:cNvSpPr>
            <p:nvPr/>
          </p:nvSpPr>
          <p:spPr bwMode="auto">
            <a:xfrm>
              <a:off x="7583488" y="965201"/>
              <a:ext cx="65088" cy="44450"/>
            </a:xfrm>
            <a:custGeom>
              <a:avLst/>
              <a:gdLst>
                <a:gd name="T0" fmla="*/ 11 w 76"/>
                <a:gd name="T1" fmla="*/ 51 h 51"/>
                <a:gd name="T2" fmla="*/ 11 w 76"/>
                <a:gd name="T3" fmla="*/ 51 h 51"/>
                <a:gd name="T4" fmla="*/ 3 w 76"/>
                <a:gd name="T5" fmla="*/ 45 h 51"/>
                <a:gd name="T6" fmla="*/ 7 w 76"/>
                <a:gd name="T7" fmla="*/ 32 h 51"/>
                <a:gd name="T8" fmla="*/ 60 w 76"/>
                <a:gd name="T9" fmla="*/ 3 h 51"/>
                <a:gd name="T10" fmla="*/ 73 w 76"/>
                <a:gd name="T11" fmla="*/ 7 h 51"/>
                <a:gd name="T12" fmla="*/ 70 w 76"/>
                <a:gd name="T13" fmla="*/ 20 h 51"/>
                <a:gd name="T14" fmla="*/ 16 w 76"/>
                <a:gd name="T15" fmla="*/ 49 h 51"/>
                <a:gd name="T16" fmla="*/ 11 w 76"/>
                <a:gd name="T17" fmla="*/ 5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51">
                  <a:moveTo>
                    <a:pt x="11" y="51"/>
                  </a:moveTo>
                  <a:lnTo>
                    <a:pt x="11" y="51"/>
                  </a:lnTo>
                  <a:cubicBezTo>
                    <a:pt x="8" y="51"/>
                    <a:pt x="4" y="49"/>
                    <a:pt x="3" y="45"/>
                  </a:cubicBezTo>
                  <a:cubicBezTo>
                    <a:pt x="0" y="41"/>
                    <a:pt x="2" y="35"/>
                    <a:pt x="7" y="32"/>
                  </a:cubicBezTo>
                  <a:lnTo>
                    <a:pt x="60" y="3"/>
                  </a:lnTo>
                  <a:cubicBezTo>
                    <a:pt x="65" y="0"/>
                    <a:pt x="71" y="2"/>
                    <a:pt x="73" y="7"/>
                  </a:cubicBezTo>
                  <a:cubicBezTo>
                    <a:pt x="76" y="11"/>
                    <a:pt x="74" y="17"/>
                    <a:pt x="70" y="20"/>
                  </a:cubicBezTo>
                  <a:lnTo>
                    <a:pt x="16" y="49"/>
                  </a:lnTo>
                  <a:cubicBezTo>
                    <a:pt x="14" y="50"/>
                    <a:pt x="13" y="51"/>
                    <a:pt x="11" y="51"/>
                  </a:cubicBezTo>
                  <a:close/>
                </a:path>
              </a:pathLst>
            </a:custGeom>
            <a:grpFill/>
            <a:ln w="0">
              <a:noFill/>
              <a:prstDash val="solid"/>
              <a:round/>
              <a:headEnd/>
              <a:tailEnd/>
            </a:ln>
          </p:spPr>
          <p:txBody>
            <a:bodyPr/>
            <a:lstStyle/>
            <a:p>
              <a:pPr defTabSz="543689">
                <a:defRPr/>
              </a:pPr>
              <a:endParaRPr lang="zh-CN" altLang="en-US" sz="3201"/>
            </a:p>
          </p:txBody>
        </p:sp>
        <p:sp>
          <p:nvSpPr>
            <p:cNvPr id="354" name="Freeform 94"/>
            <p:cNvSpPr>
              <a:spLocks/>
            </p:cNvSpPr>
            <p:nvPr/>
          </p:nvSpPr>
          <p:spPr bwMode="auto">
            <a:xfrm>
              <a:off x="7629525" y="965201"/>
              <a:ext cx="65088" cy="44450"/>
            </a:xfrm>
            <a:custGeom>
              <a:avLst/>
              <a:gdLst>
                <a:gd name="T0" fmla="*/ 64 w 76"/>
                <a:gd name="T1" fmla="*/ 51 h 51"/>
                <a:gd name="T2" fmla="*/ 64 w 76"/>
                <a:gd name="T3" fmla="*/ 51 h 51"/>
                <a:gd name="T4" fmla="*/ 60 w 76"/>
                <a:gd name="T5" fmla="*/ 49 h 51"/>
                <a:gd name="T6" fmla="*/ 6 w 76"/>
                <a:gd name="T7" fmla="*/ 20 h 51"/>
                <a:gd name="T8" fmla="*/ 2 w 76"/>
                <a:gd name="T9" fmla="*/ 7 h 51"/>
                <a:gd name="T10" fmla="*/ 16 w 76"/>
                <a:gd name="T11" fmla="*/ 3 h 51"/>
                <a:gd name="T12" fmla="*/ 69 w 76"/>
                <a:gd name="T13" fmla="*/ 32 h 51"/>
                <a:gd name="T14" fmla="*/ 73 w 76"/>
                <a:gd name="T15" fmla="*/ 45 h 51"/>
                <a:gd name="T16" fmla="*/ 64 w 76"/>
                <a:gd name="T17" fmla="*/ 5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51">
                  <a:moveTo>
                    <a:pt x="64" y="51"/>
                  </a:moveTo>
                  <a:lnTo>
                    <a:pt x="64" y="51"/>
                  </a:lnTo>
                  <a:cubicBezTo>
                    <a:pt x="63" y="51"/>
                    <a:pt x="61" y="50"/>
                    <a:pt x="60" y="49"/>
                  </a:cubicBezTo>
                  <a:lnTo>
                    <a:pt x="6" y="20"/>
                  </a:lnTo>
                  <a:cubicBezTo>
                    <a:pt x="1" y="17"/>
                    <a:pt x="0" y="11"/>
                    <a:pt x="2" y="7"/>
                  </a:cubicBezTo>
                  <a:cubicBezTo>
                    <a:pt x="5" y="2"/>
                    <a:pt x="11" y="0"/>
                    <a:pt x="16" y="3"/>
                  </a:cubicBezTo>
                  <a:lnTo>
                    <a:pt x="69" y="32"/>
                  </a:lnTo>
                  <a:cubicBezTo>
                    <a:pt x="74" y="35"/>
                    <a:pt x="76" y="41"/>
                    <a:pt x="73" y="45"/>
                  </a:cubicBezTo>
                  <a:cubicBezTo>
                    <a:pt x="71" y="49"/>
                    <a:pt x="68" y="51"/>
                    <a:pt x="64" y="51"/>
                  </a:cubicBezTo>
                  <a:close/>
                </a:path>
              </a:pathLst>
            </a:custGeom>
            <a:grpFill/>
            <a:ln w="0">
              <a:noFill/>
              <a:prstDash val="solid"/>
              <a:round/>
              <a:headEnd/>
              <a:tailEnd/>
            </a:ln>
          </p:spPr>
          <p:txBody>
            <a:bodyPr/>
            <a:lstStyle/>
            <a:p>
              <a:pPr defTabSz="543689">
                <a:defRPr/>
              </a:pPr>
              <a:endParaRPr lang="zh-CN" altLang="en-US" sz="3201"/>
            </a:p>
          </p:txBody>
        </p:sp>
        <p:sp>
          <p:nvSpPr>
            <p:cNvPr id="355" name="Freeform 95"/>
            <p:cNvSpPr>
              <a:spLocks/>
            </p:cNvSpPr>
            <p:nvPr/>
          </p:nvSpPr>
          <p:spPr bwMode="auto">
            <a:xfrm>
              <a:off x="7631113" y="966788"/>
              <a:ext cx="17463" cy="63500"/>
            </a:xfrm>
            <a:custGeom>
              <a:avLst/>
              <a:gdLst>
                <a:gd name="T0" fmla="*/ 10 w 20"/>
                <a:gd name="T1" fmla="*/ 74 h 74"/>
                <a:gd name="T2" fmla="*/ 10 w 20"/>
                <a:gd name="T3" fmla="*/ 74 h 74"/>
                <a:gd name="T4" fmla="*/ 0 w 20"/>
                <a:gd name="T5" fmla="*/ 64 h 74"/>
                <a:gd name="T6" fmla="*/ 0 w 20"/>
                <a:gd name="T7" fmla="*/ 9 h 74"/>
                <a:gd name="T8" fmla="*/ 10 w 20"/>
                <a:gd name="T9" fmla="*/ 0 h 74"/>
                <a:gd name="T10" fmla="*/ 20 w 20"/>
                <a:gd name="T11" fmla="*/ 9 h 74"/>
                <a:gd name="T12" fmla="*/ 20 w 20"/>
                <a:gd name="T13" fmla="*/ 64 h 74"/>
                <a:gd name="T14" fmla="*/ 10 w 20"/>
                <a:gd name="T15" fmla="*/ 74 h 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 h="74">
                  <a:moveTo>
                    <a:pt x="10" y="74"/>
                  </a:moveTo>
                  <a:lnTo>
                    <a:pt x="10" y="74"/>
                  </a:lnTo>
                  <a:cubicBezTo>
                    <a:pt x="4" y="74"/>
                    <a:pt x="0" y="69"/>
                    <a:pt x="0" y="64"/>
                  </a:cubicBezTo>
                  <a:lnTo>
                    <a:pt x="0" y="9"/>
                  </a:lnTo>
                  <a:cubicBezTo>
                    <a:pt x="0" y="4"/>
                    <a:pt x="4" y="0"/>
                    <a:pt x="10" y="0"/>
                  </a:cubicBezTo>
                  <a:cubicBezTo>
                    <a:pt x="15" y="0"/>
                    <a:pt x="20" y="4"/>
                    <a:pt x="20" y="9"/>
                  </a:cubicBezTo>
                  <a:lnTo>
                    <a:pt x="20" y="64"/>
                  </a:lnTo>
                  <a:cubicBezTo>
                    <a:pt x="20" y="69"/>
                    <a:pt x="15" y="74"/>
                    <a:pt x="10" y="74"/>
                  </a:cubicBezTo>
                  <a:close/>
                </a:path>
              </a:pathLst>
            </a:custGeom>
            <a:grpFill/>
            <a:ln w="0">
              <a:noFill/>
              <a:prstDash val="solid"/>
              <a:round/>
              <a:headEnd/>
              <a:tailEnd/>
            </a:ln>
          </p:spPr>
          <p:txBody>
            <a:bodyPr/>
            <a:lstStyle/>
            <a:p>
              <a:pPr defTabSz="543689">
                <a:defRPr/>
              </a:pPr>
              <a:endParaRPr lang="zh-CN" altLang="en-US" sz="3201"/>
            </a:p>
          </p:txBody>
        </p:sp>
        <p:sp>
          <p:nvSpPr>
            <p:cNvPr id="356" name="Freeform 96"/>
            <p:cNvSpPr>
              <a:spLocks/>
            </p:cNvSpPr>
            <p:nvPr/>
          </p:nvSpPr>
          <p:spPr bwMode="auto">
            <a:xfrm>
              <a:off x="7507288" y="1035051"/>
              <a:ext cx="63500" cy="42863"/>
            </a:xfrm>
            <a:custGeom>
              <a:avLst/>
              <a:gdLst>
                <a:gd name="T0" fmla="*/ 64 w 76"/>
                <a:gd name="T1" fmla="*/ 51 h 51"/>
                <a:gd name="T2" fmla="*/ 64 w 76"/>
                <a:gd name="T3" fmla="*/ 51 h 51"/>
                <a:gd name="T4" fmla="*/ 60 w 76"/>
                <a:gd name="T5" fmla="*/ 49 h 51"/>
                <a:gd name="T6" fmla="*/ 7 w 76"/>
                <a:gd name="T7" fmla="*/ 20 h 51"/>
                <a:gd name="T8" fmla="*/ 3 w 76"/>
                <a:gd name="T9" fmla="*/ 7 h 51"/>
                <a:gd name="T10" fmla="*/ 16 w 76"/>
                <a:gd name="T11" fmla="*/ 3 h 51"/>
                <a:gd name="T12" fmla="*/ 69 w 76"/>
                <a:gd name="T13" fmla="*/ 32 h 51"/>
                <a:gd name="T14" fmla="*/ 73 w 76"/>
                <a:gd name="T15" fmla="*/ 46 h 51"/>
                <a:gd name="T16" fmla="*/ 64 w 76"/>
                <a:gd name="T17" fmla="*/ 5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51">
                  <a:moveTo>
                    <a:pt x="64" y="51"/>
                  </a:moveTo>
                  <a:lnTo>
                    <a:pt x="64" y="51"/>
                  </a:lnTo>
                  <a:cubicBezTo>
                    <a:pt x="63" y="51"/>
                    <a:pt x="61" y="50"/>
                    <a:pt x="60" y="49"/>
                  </a:cubicBezTo>
                  <a:lnTo>
                    <a:pt x="7" y="20"/>
                  </a:lnTo>
                  <a:cubicBezTo>
                    <a:pt x="2" y="17"/>
                    <a:pt x="0" y="11"/>
                    <a:pt x="3" y="7"/>
                  </a:cubicBezTo>
                  <a:cubicBezTo>
                    <a:pt x="5" y="2"/>
                    <a:pt x="11" y="0"/>
                    <a:pt x="16" y="3"/>
                  </a:cubicBezTo>
                  <a:lnTo>
                    <a:pt x="69" y="32"/>
                  </a:lnTo>
                  <a:cubicBezTo>
                    <a:pt x="74" y="35"/>
                    <a:pt x="76" y="41"/>
                    <a:pt x="73" y="46"/>
                  </a:cubicBezTo>
                  <a:cubicBezTo>
                    <a:pt x="71" y="49"/>
                    <a:pt x="68" y="51"/>
                    <a:pt x="64" y="51"/>
                  </a:cubicBezTo>
                  <a:close/>
                </a:path>
              </a:pathLst>
            </a:custGeom>
            <a:grpFill/>
            <a:ln w="0">
              <a:noFill/>
              <a:prstDash val="solid"/>
              <a:round/>
              <a:headEnd/>
              <a:tailEnd/>
            </a:ln>
          </p:spPr>
          <p:txBody>
            <a:bodyPr/>
            <a:lstStyle/>
            <a:p>
              <a:pPr defTabSz="543689">
                <a:defRPr/>
              </a:pPr>
              <a:endParaRPr lang="zh-CN" altLang="en-US" sz="3201"/>
            </a:p>
          </p:txBody>
        </p:sp>
        <p:sp>
          <p:nvSpPr>
            <p:cNvPr id="357" name="Freeform 97"/>
            <p:cNvSpPr>
              <a:spLocks/>
            </p:cNvSpPr>
            <p:nvPr/>
          </p:nvSpPr>
          <p:spPr bwMode="auto">
            <a:xfrm>
              <a:off x="7507288" y="1009651"/>
              <a:ext cx="63500" cy="42863"/>
            </a:xfrm>
            <a:custGeom>
              <a:avLst/>
              <a:gdLst>
                <a:gd name="T0" fmla="*/ 11 w 76"/>
                <a:gd name="T1" fmla="*/ 50 h 50"/>
                <a:gd name="T2" fmla="*/ 11 w 76"/>
                <a:gd name="T3" fmla="*/ 50 h 50"/>
                <a:gd name="T4" fmla="*/ 3 w 76"/>
                <a:gd name="T5" fmla="*/ 45 h 50"/>
                <a:gd name="T6" fmla="*/ 7 w 76"/>
                <a:gd name="T7" fmla="*/ 32 h 50"/>
                <a:gd name="T8" fmla="*/ 60 w 76"/>
                <a:gd name="T9" fmla="*/ 2 h 50"/>
                <a:gd name="T10" fmla="*/ 73 w 76"/>
                <a:gd name="T11" fmla="*/ 6 h 50"/>
                <a:gd name="T12" fmla="*/ 69 w 76"/>
                <a:gd name="T13" fmla="*/ 19 h 50"/>
                <a:gd name="T14" fmla="*/ 16 w 76"/>
                <a:gd name="T15" fmla="*/ 49 h 50"/>
                <a:gd name="T16" fmla="*/ 11 w 76"/>
                <a:gd name="T17" fmla="*/ 5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50">
                  <a:moveTo>
                    <a:pt x="11" y="50"/>
                  </a:moveTo>
                  <a:lnTo>
                    <a:pt x="11" y="50"/>
                  </a:lnTo>
                  <a:cubicBezTo>
                    <a:pt x="8" y="50"/>
                    <a:pt x="5" y="48"/>
                    <a:pt x="3" y="45"/>
                  </a:cubicBezTo>
                  <a:cubicBezTo>
                    <a:pt x="0" y="40"/>
                    <a:pt x="2" y="34"/>
                    <a:pt x="7" y="32"/>
                  </a:cubicBezTo>
                  <a:lnTo>
                    <a:pt x="60" y="2"/>
                  </a:lnTo>
                  <a:cubicBezTo>
                    <a:pt x="64" y="0"/>
                    <a:pt x="70" y="1"/>
                    <a:pt x="73" y="6"/>
                  </a:cubicBezTo>
                  <a:cubicBezTo>
                    <a:pt x="76" y="11"/>
                    <a:pt x="74" y="17"/>
                    <a:pt x="69" y="19"/>
                  </a:cubicBezTo>
                  <a:lnTo>
                    <a:pt x="16" y="49"/>
                  </a:lnTo>
                  <a:cubicBezTo>
                    <a:pt x="15" y="50"/>
                    <a:pt x="13" y="50"/>
                    <a:pt x="11" y="50"/>
                  </a:cubicBezTo>
                  <a:close/>
                </a:path>
              </a:pathLst>
            </a:custGeom>
            <a:grpFill/>
            <a:ln w="0">
              <a:noFill/>
              <a:prstDash val="solid"/>
              <a:round/>
              <a:headEnd/>
              <a:tailEnd/>
            </a:ln>
          </p:spPr>
          <p:txBody>
            <a:bodyPr/>
            <a:lstStyle/>
            <a:p>
              <a:pPr defTabSz="543689">
                <a:defRPr/>
              </a:pPr>
              <a:endParaRPr lang="zh-CN" altLang="en-US" sz="3201"/>
            </a:p>
          </p:txBody>
        </p:sp>
        <p:sp>
          <p:nvSpPr>
            <p:cNvPr id="358" name="Freeform 98"/>
            <p:cNvSpPr>
              <a:spLocks/>
            </p:cNvSpPr>
            <p:nvPr/>
          </p:nvSpPr>
          <p:spPr bwMode="auto">
            <a:xfrm>
              <a:off x="7508875" y="1035051"/>
              <a:ext cx="100013" cy="17463"/>
            </a:xfrm>
            <a:custGeom>
              <a:avLst/>
              <a:gdLst>
                <a:gd name="T0" fmla="*/ 109 w 119"/>
                <a:gd name="T1" fmla="*/ 20 h 20"/>
                <a:gd name="T2" fmla="*/ 109 w 119"/>
                <a:gd name="T3" fmla="*/ 20 h 20"/>
                <a:gd name="T4" fmla="*/ 9 w 119"/>
                <a:gd name="T5" fmla="*/ 20 h 20"/>
                <a:gd name="T6" fmla="*/ 0 w 119"/>
                <a:gd name="T7" fmla="*/ 10 h 20"/>
                <a:gd name="T8" fmla="*/ 9 w 119"/>
                <a:gd name="T9" fmla="*/ 0 h 20"/>
                <a:gd name="T10" fmla="*/ 109 w 119"/>
                <a:gd name="T11" fmla="*/ 0 h 20"/>
                <a:gd name="T12" fmla="*/ 119 w 119"/>
                <a:gd name="T13" fmla="*/ 10 h 20"/>
                <a:gd name="T14" fmla="*/ 109 w 119"/>
                <a:gd name="T15" fmla="*/ 2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9" h="20">
                  <a:moveTo>
                    <a:pt x="109" y="20"/>
                  </a:moveTo>
                  <a:lnTo>
                    <a:pt x="109" y="20"/>
                  </a:lnTo>
                  <a:lnTo>
                    <a:pt x="9" y="20"/>
                  </a:lnTo>
                  <a:cubicBezTo>
                    <a:pt x="4" y="20"/>
                    <a:pt x="0" y="16"/>
                    <a:pt x="0" y="10"/>
                  </a:cubicBezTo>
                  <a:cubicBezTo>
                    <a:pt x="0" y="5"/>
                    <a:pt x="4" y="0"/>
                    <a:pt x="9" y="0"/>
                  </a:cubicBezTo>
                  <a:lnTo>
                    <a:pt x="109" y="0"/>
                  </a:lnTo>
                  <a:cubicBezTo>
                    <a:pt x="115" y="0"/>
                    <a:pt x="119" y="5"/>
                    <a:pt x="119" y="10"/>
                  </a:cubicBezTo>
                  <a:cubicBezTo>
                    <a:pt x="119" y="16"/>
                    <a:pt x="115" y="20"/>
                    <a:pt x="109" y="20"/>
                  </a:cubicBezTo>
                  <a:close/>
                </a:path>
              </a:pathLst>
            </a:custGeom>
            <a:grpFill/>
            <a:ln w="0">
              <a:noFill/>
              <a:prstDash val="solid"/>
              <a:round/>
              <a:headEnd/>
              <a:tailEnd/>
            </a:ln>
          </p:spPr>
          <p:txBody>
            <a:bodyPr/>
            <a:lstStyle/>
            <a:p>
              <a:pPr defTabSz="543689">
                <a:defRPr/>
              </a:pPr>
              <a:endParaRPr lang="zh-CN" altLang="en-US" sz="3201"/>
            </a:p>
          </p:txBody>
        </p:sp>
        <p:sp>
          <p:nvSpPr>
            <p:cNvPr id="359" name="Freeform 99"/>
            <p:cNvSpPr>
              <a:spLocks/>
            </p:cNvSpPr>
            <p:nvPr/>
          </p:nvSpPr>
          <p:spPr bwMode="auto">
            <a:xfrm>
              <a:off x="7708900" y="1008063"/>
              <a:ext cx="63500" cy="44450"/>
            </a:xfrm>
            <a:custGeom>
              <a:avLst/>
              <a:gdLst>
                <a:gd name="T0" fmla="*/ 64 w 75"/>
                <a:gd name="T1" fmla="*/ 51 h 51"/>
                <a:gd name="T2" fmla="*/ 64 w 75"/>
                <a:gd name="T3" fmla="*/ 51 h 51"/>
                <a:gd name="T4" fmla="*/ 59 w 75"/>
                <a:gd name="T5" fmla="*/ 50 h 51"/>
                <a:gd name="T6" fmla="*/ 6 w 75"/>
                <a:gd name="T7" fmla="*/ 20 h 51"/>
                <a:gd name="T8" fmla="*/ 2 w 75"/>
                <a:gd name="T9" fmla="*/ 7 h 51"/>
                <a:gd name="T10" fmla="*/ 16 w 75"/>
                <a:gd name="T11" fmla="*/ 3 h 51"/>
                <a:gd name="T12" fmla="*/ 69 w 75"/>
                <a:gd name="T13" fmla="*/ 32 h 51"/>
                <a:gd name="T14" fmla="*/ 73 w 75"/>
                <a:gd name="T15" fmla="*/ 46 h 51"/>
                <a:gd name="T16" fmla="*/ 64 w 75"/>
                <a:gd name="T17" fmla="*/ 5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51">
                  <a:moveTo>
                    <a:pt x="64" y="51"/>
                  </a:moveTo>
                  <a:lnTo>
                    <a:pt x="64" y="51"/>
                  </a:lnTo>
                  <a:cubicBezTo>
                    <a:pt x="62" y="51"/>
                    <a:pt x="61" y="50"/>
                    <a:pt x="59" y="50"/>
                  </a:cubicBezTo>
                  <a:lnTo>
                    <a:pt x="6" y="20"/>
                  </a:lnTo>
                  <a:cubicBezTo>
                    <a:pt x="1" y="17"/>
                    <a:pt x="0" y="11"/>
                    <a:pt x="2" y="7"/>
                  </a:cubicBezTo>
                  <a:cubicBezTo>
                    <a:pt x="5" y="2"/>
                    <a:pt x="11" y="0"/>
                    <a:pt x="16" y="3"/>
                  </a:cubicBezTo>
                  <a:lnTo>
                    <a:pt x="69" y="32"/>
                  </a:lnTo>
                  <a:cubicBezTo>
                    <a:pt x="73" y="35"/>
                    <a:pt x="75" y="41"/>
                    <a:pt x="73" y="46"/>
                  </a:cubicBezTo>
                  <a:cubicBezTo>
                    <a:pt x="71" y="49"/>
                    <a:pt x="67" y="51"/>
                    <a:pt x="64" y="51"/>
                  </a:cubicBezTo>
                  <a:close/>
                </a:path>
              </a:pathLst>
            </a:custGeom>
            <a:grpFill/>
            <a:ln w="0">
              <a:noFill/>
              <a:prstDash val="solid"/>
              <a:round/>
              <a:headEnd/>
              <a:tailEnd/>
            </a:ln>
          </p:spPr>
          <p:txBody>
            <a:bodyPr/>
            <a:lstStyle/>
            <a:p>
              <a:pPr defTabSz="543689">
                <a:defRPr/>
              </a:pPr>
              <a:endParaRPr lang="zh-CN" altLang="en-US" sz="3201"/>
            </a:p>
          </p:txBody>
        </p:sp>
        <p:sp>
          <p:nvSpPr>
            <p:cNvPr id="360" name="Freeform 100"/>
            <p:cNvSpPr>
              <a:spLocks/>
            </p:cNvSpPr>
            <p:nvPr/>
          </p:nvSpPr>
          <p:spPr bwMode="auto">
            <a:xfrm>
              <a:off x="7708900" y="1035051"/>
              <a:ext cx="63500" cy="41275"/>
            </a:xfrm>
            <a:custGeom>
              <a:avLst/>
              <a:gdLst>
                <a:gd name="T0" fmla="*/ 11 w 75"/>
                <a:gd name="T1" fmla="*/ 50 h 50"/>
                <a:gd name="T2" fmla="*/ 11 w 75"/>
                <a:gd name="T3" fmla="*/ 50 h 50"/>
                <a:gd name="T4" fmla="*/ 2 w 75"/>
                <a:gd name="T5" fmla="*/ 45 h 50"/>
                <a:gd name="T6" fmla="*/ 6 w 75"/>
                <a:gd name="T7" fmla="*/ 32 h 50"/>
                <a:gd name="T8" fmla="*/ 59 w 75"/>
                <a:gd name="T9" fmla="*/ 2 h 50"/>
                <a:gd name="T10" fmla="*/ 73 w 75"/>
                <a:gd name="T11" fmla="*/ 6 h 50"/>
                <a:gd name="T12" fmla="*/ 69 w 75"/>
                <a:gd name="T13" fmla="*/ 20 h 50"/>
                <a:gd name="T14" fmla="*/ 16 w 75"/>
                <a:gd name="T15" fmla="*/ 49 h 50"/>
                <a:gd name="T16" fmla="*/ 11 w 75"/>
                <a:gd name="T17" fmla="*/ 5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50">
                  <a:moveTo>
                    <a:pt x="11" y="50"/>
                  </a:moveTo>
                  <a:lnTo>
                    <a:pt x="11" y="50"/>
                  </a:lnTo>
                  <a:cubicBezTo>
                    <a:pt x="7" y="50"/>
                    <a:pt x="4" y="49"/>
                    <a:pt x="2" y="45"/>
                  </a:cubicBezTo>
                  <a:cubicBezTo>
                    <a:pt x="0" y="41"/>
                    <a:pt x="1" y="35"/>
                    <a:pt x="6" y="32"/>
                  </a:cubicBezTo>
                  <a:lnTo>
                    <a:pt x="59" y="2"/>
                  </a:lnTo>
                  <a:cubicBezTo>
                    <a:pt x="64" y="0"/>
                    <a:pt x="70" y="1"/>
                    <a:pt x="73" y="6"/>
                  </a:cubicBezTo>
                  <a:cubicBezTo>
                    <a:pt x="75" y="11"/>
                    <a:pt x="73" y="17"/>
                    <a:pt x="69" y="20"/>
                  </a:cubicBezTo>
                  <a:lnTo>
                    <a:pt x="16" y="49"/>
                  </a:lnTo>
                  <a:cubicBezTo>
                    <a:pt x="14" y="50"/>
                    <a:pt x="13" y="50"/>
                    <a:pt x="11" y="50"/>
                  </a:cubicBezTo>
                  <a:close/>
                </a:path>
              </a:pathLst>
            </a:custGeom>
            <a:grpFill/>
            <a:ln w="0">
              <a:noFill/>
              <a:prstDash val="solid"/>
              <a:round/>
              <a:headEnd/>
              <a:tailEnd/>
            </a:ln>
          </p:spPr>
          <p:txBody>
            <a:bodyPr/>
            <a:lstStyle/>
            <a:p>
              <a:pPr defTabSz="543689">
                <a:defRPr/>
              </a:pPr>
              <a:endParaRPr lang="zh-CN" altLang="en-US" sz="3201"/>
            </a:p>
          </p:txBody>
        </p:sp>
        <p:sp>
          <p:nvSpPr>
            <p:cNvPr id="361" name="Freeform 101"/>
            <p:cNvSpPr>
              <a:spLocks/>
            </p:cNvSpPr>
            <p:nvPr/>
          </p:nvSpPr>
          <p:spPr bwMode="auto">
            <a:xfrm>
              <a:off x="7669213" y="1035051"/>
              <a:ext cx="101600" cy="17463"/>
            </a:xfrm>
            <a:custGeom>
              <a:avLst/>
              <a:gdLst>
                <a:gd name="T0" fmla="*/ 110 w 120"/>
                <a:gd name="T1" fmla="*/ 20 h 20"/>
                <a:gd name="T2" fmla="*/ 110 w 120"/>
                <a:gd name="T3" fmla="*/ 20 h 20"/>
                <a:gd name="T4" fmla="*/ 10 w 120"/>
                <a:gd name="T5" fmla="*/ 20 h 20"/>
                <a:gd name="T6" fmla="*/ 0 w 120"/>
                <a:gd name="T7" fmla="*/ 10 h 20"/>
                <a:gd name="T8" fmla="*/ 10 w 120"/>
                <a:gd name="T9" fmla="*/ 0 h 20"/>
                <a:gd name="T10" fmla="*/ 110 w 120"/>
                <a:gd name="T11" fmla="*/ 0 h 20"/>
                <a:gd name="T12" fmla="*/ 120 w 120"/>
                <a:gd name="T13" fmla="*/ 10 h 20"/>
                <a:gd name="T14" fmla="*/ 110 w 120"/>
                <a:gd name="T15" fmla="*/ 2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0" h="20">
                  <a:moveTo>
                    <a:pt x="110" y="20"/>
                  </a:moveTo>
                  <a:lnTo>
                    <a:pt x="110" y="20"/>
                  </a:lnTo>
                  <a:lnTo>
                    <a:pt x="10" y="20"/>
                  </a:lnTo>
                  <a:cubicBezTo>
                    <a:pt x="4" y="20"/>
                    <a:pt x="0" y="15"/>
                    <a:pt x="0" y="10"/>
                  </a:cubicBezTo>
                  <a:cubicBezTo>
                    <a:pt x="0" y="5"/>
                    <a:pt x="4" y="0"/>
                    <a:pt x="10" y="0"/>
                  </a:cubicBezTo>
                  <a:lnTo>
                    <a:pt x="110" y="0"/>
                  </a:lnTo>
                  <a:cubicBezTo>
                    <a:pt x="115" y="0"/>
                    <a:pt x="120" y="5"/>
                    <a:pt x="120" y="10"/>
                  </a:cubicBezTo>
                  <a:cubicBezTo>
                    <a:pt x="120" y="15"/>
                    <a:pt x="115" y="20"/>
                    <a:pt x="110" y="20"/>
                  </a:cubicBezTo>
                  <a:close/>
                </a:path>
              </a:pathLst>
            </a:custGeom>
            <a:grpFill/>
            <a:ln w="0">
              <a:noFill/>
              <a:prstDash val="solid"/>
              <a:round/>
              <a:headEnd/>
              <a:tailEnd/>
            </a:ln>
          </p:spPr>
          <p:txBody>
            <a:bodyPr/>
            <a:lstStyle/>
            <a:p>
              <a:pPr defTabSz="543689">
                <a:defRPr/>
              </a:pPr>
              <a:endParaRPr lang="zh-CN" altLang="en-US" sz="3201"/>
            </a:p>
          </p:txBody>
        </p:sp>
        <p:sp>
          <p:nvSpPr>
            <p:cNvPr id="362" name="Freeform 102"/>
            <p:cNvSpPr>
              <a:spLocks/>
            </p:cNvSpPr>
            <p:nvPr/>
          </p:nvSpPr>
          <p:spPr bwMode="auto">
            <a:xfrm>
              <a:off x="7593013" y="1042988"/>
              <a:ext cx="15875" cy="22225"/>
            </a:xfrm>
            <a:custGeom>
              <a:avLst/>
              <a:gdLst>
                <a:gd name="T0" fmla="*/ 19 w 19"/>
                <a:gd name="T1" fmla="*/ 25 h 25"/>
                <a:gd name="T2" fmla="*/ 19 w 19"/>
                <a:gd name="T3" fmla="*/ 25 h 25"/>
                <a:gd name="T4" fmla="*/ 0 w 19"/>
                <a:gd name="T5" fmla="*/ 25 h 25"/>
                <a:gd name="T6" fmla="*/ 0 w 19"/>
                <a:gd name="T7" fmla="*/ 0 h 25"/>
                <a:gd name="T8" fmla="*/ 19 w 19"/>
                <a:gd name="T9" fmla="*/ 0 h 25"/>
                <a:gd name="T10" fmla="*/ 19 w 19"/>
                <a:gd name="T11" fmla="*/ 25 h 25"/>
              </a:gdLst>
              <a:ahLst/>
              <a:cxnLst>
                <a:cxn ang="0">
                  <a:pos x="T0" y="T1"/>
                </a:cxn>
                <a:cxn ang="0">
                  <a:pos x="T2" y="T3"/>
                </a:cxn>
                <a:cxn ang="0">
                  <a:pos x="T4" y="T5"/>
                </a:cxn>
                <a:cxn ang="0">
                  <a:pos x="T6" y="T7"/>
                </a:cxn>
                <a:cxn ang="0">
                  <a:pos x="T8" y="T9"/>
                </a:cxn>
                <a:cxn ang="0">
                  <a:pos x="T10" y="T11"/>
                </a:cxn>
              </a:cxnLst>
              <a:rect l="0" t="0" r="r" b="b"/>
              <a:pathLst>
                <a:path w="19" h="25">
                  <a:moveTo>
                    <a:pt x="19" y="25"/>
                  </a:moveTo>
                  <a:lnTo>
                    <a:pt x="19" y="25"/>
                  </a:lnTo>
                  <a:lnTo>
                    <a:pt x="0" y="25"/>
                  </a:lnTo>
                  <a:lnTo>
                    <a:pt x="0" y="0"/>
                  </a:lnTo>
                  <a:lnTo>
                    <a:pt x="19" y="0"/>
                  </a:lnTo>
                  <a:lnTo>
                    <a:pt x="19" y="25"/>
                  </a:lnTo>
                  <a:close/>
                </a:path>
              </a:pathLst>
            </a:custGeom>
            <a:grpFill/>
            <a:ln w="0">
              <a:noFill/>
              <a:prstDash val="solid"/>
              <a:round/>
              <a:headEnd/>
              <a:tailEnd/>
            </a:ln>
          </p:spPr>
          <p:txBody>
            <a:bodyPr/>
            <a:lstStyle/>
            <a:p>
              <a:pPr defTabSz="543689">
                <a:defRPr/>
              </a:pPr>
              <a:endParaRPr lang="zh-CN" altLang="en-US" sz="3201"/>
            </a:p>
          </p:txBody>
        </p:sp>
        <p:sp>
          <p:nvSpPr>
            <p:cNvPr id="363" name="Freeform 103"/>
            <p:cNvSpPr>
              <a:spLocks/>
            </p:cNvSpPr>
            <p:nvPr/>
          </p:nvSpPr>
          <p:spPr bwMode="auto">
            <a:xfrm>
              <a:off x="7639050" y="1057276"/>
              <a:ext cx="26988" cy="15875"/>
            </a:xfrm>
            <a:custGeom>
              <a:avLst/>
              <a:gdLst>
                <a:gd name="T0" fmla="*/ 31 w 31"/>
                <a:gd name="T1" fmla="*/ 20 h 20"/>
                <a:gd name="T2" fmla="*/ 31 w 31"/>
                <a:gd name="T3" fmla="*/ 20 h 20"/>
                <a:gd name="T4" fmla="*/ 0 w 31"/>
                <a:gd name="T5" fmla="*/ 20 h 20"/>
                <a:gd name="T6" fmla="*/ 0 w 31"/>
                <a:gd name="T7" fmla="*/ 0 h 20"/>
                <a:gd name="T8" fmla="*/ 31 w 31"/>
                <a:gd name="T9" fmla="*/ 0 h 20"/>
                <a:gd name="T10" fmla="*/ 31 w 31"/>
                <a:gd name="T11" fmla="*/ 20 h 20"/>
              </a:gdLst>
              <a:ahLst/>
              <a:cxnLst>
                <a:cxn ang="0">
                  <a:pos x="T0" y="T1"/>
                </a:cxn>
                <a:cxn ang="0">
                  <a:pos x="T2" y="T3"/>
                </a:cxn>
                <a:cxn ang="0">
                  <a:pos x="T4" y="T5"/>
                </a:cxn>
                <a:cxn ang="0">
                  <a:pos x="T6" y="T7"/>
                </a:cxn>
                <a:cxn ang="0">
                  <a:pos x="T8" y="T9"/>
                </a:cxn>
                <a:cxn ang="0">
                  <a:pos x="T10" y="T11"/>
                </a:cxn>
              </a:cxnLst>
              <a:rect l="0" t="0" r="r" b="b"/>
              <a:pathLst>
                <a:path w="31" h="20">
                  <a:moveTo>
                    <a:pt x="31" y="20"/>
                  </a:moveTo>
                  <a:lnTo>
                    <a:pt x="31" y="20"/>
                  </a:lnTo>
                  <a:lnTo>
                    <a:pt x="0" y="20"/>
                  </a:lnTo>
                  <a:lnTo>
                    <a:pt x="0" y="0"/>
                  </a:lnTo>
                  <a:lnTo>
                    <a:pt x="31" y="0"/>
                  </a:lnTo>
                  <a:lnTo>
                    <a:pt x="31" y="20"/>
                  </a:lnTo>
                  <a:close/>
                </a:path>
              </a:pathLst>
            </a:custGeom>
            <a:grpFill/>
            <a:ln w="0">
              <a:noFill/>
              <a:prstDash val="solid"/>
              <a:round/>
              <a:headEnd/>
              <a:tailEnd/>
            </a:ln>
          </p:spPr>
          <p:txBody>
            <a:bodyPr/>
            <a:lstStyle/>
            <a:p>
              <a:pPr defTabSz="543689">
                <a:defRPr/>
              </a:pPr>
              <a:endParaRPr lang="zh-CN" altLang="en-US" sz="3201"/>
            </a:p>
          </p:txBody>
        </p:sp>
        <p:sp>
          <p:nvSpPr>
            <p:cNvPr id="364" name="Freeform 104"/>
            <p:cNvSpPr>
              <a:spLocks/>
            </p:cNvSpPr>
            <p:nvPr/>
          </p:nvSpPr>
          <p:spPr bwMode="auto">
            <a:xfrm>
              <a:off x="7669213" y="1022351"/>
              <a:ext cx="17463" cy="20638"/>
            </a:xfrm>
            <a:custGeom>
              <a:avLst/>
              <a:gdLst>
                <a:gd name="T0" fmla="*/ 20 w 20"/>
                <a:gd name="T1" fmla="*/ 25 h 25"/>
                <a:gd name="T2" fmla="*/ 20 w 20"/>
                <a:gd name="T3" fmla="*/ 25 h 25"/>
                <a:gd name="T4" fmla="*/ 0 w 20"/>
                <a:gd name="T5" fmla="*/ 25 h 25"/>
                <a:gd name="T6" fmla="*/ 0 w 20"/>
                <a:gd name="T7" fmla="*/ 0 h 25"/>
                <a:gd name="T8" fmla="*/ 20 w 20"/>
                <a:gd name="T9" fmla="*/ 0 h 25"/>
                <a:gd name="T10" fmla="*/ 20 w 20"/>
                <a:gd name="T11" fmla="*/ 25 h 25"/>
              </a:gdLst>
              <a:ahLst/>
              <a:cxnLst>
                <a:cxn ang="0">
                  <a:pos x="T0" y="T1"/>
                </a:cxn>
                <a:cxn ang="0">
                  <a:pos x="T2" y="T3"/>
                </a:cxn>
                <a:cxn ang="0">
                  <a:pos x="T4" y="T5"/>
                </a:cxn>
                <a:cxn ang="0">
                  <a:pos x="T6" y="T7"/>
                </a:cxn>
                <a:cxn ang="0">
                  <a:pos x="T8" y="T9"/>
                </a:cxn>
                <a:cxn ang="0">
                  <a:pos x="T10" y="T11"/>
                </a:cxn>
              </a:cxnLst>
              <a:rect l="0" t="0" r="r" b="b"/>
              <a:pathLst>
                <a:path w="20" h="25">
                  <a:moveTo>
                    <a:pt x="20" y="25"/>
                  </a:moveTo>
                  <a:lnTo>
                    <a:pt x="20" y="25"/>
                  </a:lnTo>
                  <a:lnTo>
                    <a:pt x="0" y="25"/>
                  </a:lnTo>
                  <a:lnTo>
                    <a:pt x="0" y="0"/>
                  </a:lnTo>
                  <a:lnTo>
                    <a:pt x="20" y="0"/>
                  </a:lnTo>
                  <a:lnTo>
                    <a:pt x="20" y="25"/>
                  </a:lnTo>
                  <a:close/>
                </a:path>
              </a:pathLst>
            </a:custGeom>
            <a:grpFill/>
            <a:ln w="0">
              <a:noFill/>
              <a:prstDash val="solid"/>
              <a:round/>
              <a:headEnd/>
              <a:tailEnd/>
            </a:ln>
          </p:spPr>
          <p:txBody>
            <a:bodyPr/>
            <a:lstStyle/>
            <a:p>
              <a:pPr defTabSz="543689">
                <a:defRPr/>
              </a:pPr>
              <a:endParaRPr lang="zh-CN" altLang="en-US" sz="3201"/>
            </a:p>
          </p:txBody>
        </p:sp>
        <p:sp>
          <p:nvSpPr>
            <p:cNvPr id="365" name="Freeform 105"/>
            <p:cNvSpPr>
              <a:spLocks/>
            </p:cNvSpPr>
            <p:nvPr/>
          </p:nvSpPr>
          <p:spPr bwMode="auto">
            <a:xfrm>
              <a:off x="7613650" y="1014413"/>
              <a:ext cx="25400" cy="15875"/>
            </a:xfrm>
            <a:custGeom>
              <a:avLst/>
              <a:gdLst>
                <a:gd name="T0" fmla="*/ 31 w 31"/>
                <a:gd name="T1" fmla="*/ 20 h 20"/>
                <a:gd name="T2" fmla="*/ 31 w 31"/>
                <a:gd name="T3" fmla="*/ 20 h 20"/>
                <a:gd name="T4" fmla="*/ 0 w 31"/>
                <a:gd name="T5" fmla="*/ 20 h 20"/>
                <a:gd name="T6" fmla="*/ 0 w 31"/>
                <a:gd name="T7" fmla="*/ 0 h 20"/>
                <a:gd name="T8" fmla="*/ 31 w 31"/>
                <a:gd name="T9" fmla="*/ 0 h 20"/>
                <a:gd name="T10" fmla="*/ 31 w 31"/>
                <a:gd name="T11" fmla="*/ 20 h 20"/>
              </a:gdLst>
              <a:ahLst/>
              <a:cxnLst>
                <a:cxn ang="0">
                  <a:pos x="T0" y="T1"/>
                </a:cxn>
                <a:cxn ang="0">
                  <a:pos x="T2" y="T3"/>
                </a:cxn>
                <a:cxn ang="0">
                  <a:pos x="T4" y="T5"/>
                </a:cxn>
                <a:cxn ang="0">
                  <a:pos x="T6" y="T7"/>
                </a:cxn>
                <a:cxn ang="0">
                  <a:pos x="T8" y="T9"/>
                </a:cxn>
                <a:cxn ang="0">
                  <a:pos x="T10" y="T11"/>
                </a:cxn>
              </a:cxnLst>
              <a:rect l="0" t="0" r="r" b="b"/>
              <a:pathLst>
                <a:path w="31" h="20">
                  <a:moveTo>
                    <a:pt x="31" y="20"/>
                  </a:moveTo>
                  <a:lnTo>
                    <a:pt x="31" y="20"/>
                  </a:lnTo>
                  <a:lnTo>
                    <a:pt x="0" y="20"/>
                  </a:lnTo>
                  <a:lnTo>
                    <a:pt x="0" y="0"/>
                  </a:lnTo>
                  <a:lnTo>
                    <a:pt x="31" y="0"/>
                  </a:lnTo>
                  <a:lnTo>
                    <a:pt x="31" y="20"/>
                  </a:lnTo>
                  <a:close/>
                </a:path>
              </a:pathLst>
            </a:custGeom>
            <a:grpFill/>
            <a:ln w="0">
              <a:noFill/>
              <a:prstDash val="solid"/>
              <a:round/>
              <a:headEnd/>
              <a:tailEnd/>
            </a:ln>
          </p:spPr>
          <p:txBody>
            <a:bodyPr/>
            <a:lstStyle/>
            <a:p>
              <a:pPr defTabSz="543689">
                <a:defRPr/>
              </a:pPr>
              <a:endParaRPr lang="zh-CN" altLang="en-US" sz="3201"/>
            </a:p>
          </p:txBody>
        </p:sp>
        <p:sp>
          <p:nvSpPr>
            <p:cNvPr id="366" name="Freeform 106"/>
            <p:cNvSpPr>
              <a:spLocks/>
            </p:cNvSpPr>
            <p:nvPr/>
          </p:nvSpPr>
          <p:spPr bwMode="auto">
            <a:xfrm>
              <a:off x="7583488" y="1273176"/>
              <a:ext cx="44450" cy="44450"/>
            </a:xfrm>
            <a:custGeom>
              <a:avLst/>
              <a:gdLst>
                <a:gd name="T0" fmla="*/ 26 w 52"/>
                <a:gd name="T1" fmla="*/ 51 h 51"/>
                <a:gd name="T2" fmla="*/ 26 w 52"/>
                <a:gd name="T3" fmla="*/ 51 h 51"/>
                <a:gd name="T4" fmla="*/ 0 w 52"/>
                <a:gd name="T5" fmla="*/ 26 h 51"/>
                <a:gd name="T6" fmla="*/ 26 w 52"/>
                <a:gd name="T7" fmla="*/ 0 h 51"/>
                <a:gd name="T8" fmla="*/ 52 w 52"/>
                <a:gd name="T9" fmla="*/ 26 h 51"/>
                <a:gd name="T10" fmla="*/ 26 w 52"/>
                <a:gd name="T11" fmla="*/ 51 h 51"/>
              </a:gdLst>
              <a:ahLst/>
              <a:cxnLst>
                <a:cxn ang="0">
                  <a:pos x="T0" y="T1"/>
                </a:cxn>
                <a:cxn ang="0">
                  <a:pos x="T2" y="T3"/>
                </a:cxn>
                <a:cxn ang="0">
                  <a:pos x="T4" y="T5"/>
                </a:cxn>
                <a:cxn ang="0">
                  <a:pos x="T6" y="T7"/>
                </a:cxn>
                <a:cxn ang="0">
                  <a:pos x="T8" y="T9"/>
                </a:cxn>
                <a:cxn ang="0">
                  <a:pos x="T10" y="T11"/>
                </a:cxn>
              </a:cxnLst>
              <a:rect l="0" t="0" r="r" b="b"/>
              <a:pathLst>
                <a:path w="52" h="51">
                  <a:moveTo>
                    <a:pt x="26" y="51"/>
                  </a:moveTo>
                  <a:lnTo>
                    <a:pt x="26" y="51"/>
                  </a:lnTo>
                  <a:cubicBezTo>
                    <a:pt x="12" y="51"/>
                    <a:pt x="0" y="40"/>
                    <a:pt x="0" y="26"/>
                  </a:cubicBezTo>
                  <a:cubicBezTo>
                    <a:pt x="0" y="12"/>
                    <a:pt x="12" y="0"/>
                    <a:pt x="26" y="0"/>
                  </a:cubicBezTo>
                  <a:cubicBezTo>
                    <a:pt x="40" y="0"/>
                    <a:pt x="52" y="12"/>
                    <a:pt x="52" y="26"/>
                  </a:cubicBezTo>
                  <a:cubicBezTo>
                    <a:pt x="52" y="40"/>
                    <a:pt x="40" y="51"/>
                    <a:pt x="26" y="51"/>
                  </a:cubicBezTo>
                  <a:close/>
                </a:path>
              </a:pathLst>
            </a:custGeom>
            <a:grpFill/>
            <a:ln w="0">
              <a:noFill/>
              <a:prstDash val="solid"/>
              <a:round/>
              <a:headEnd/>
              <a:tailEnd/>
            </a:ln>
          </p:spPr>
          <p:txBody>
            <a:bodyPr/>
            <a:lstStyle/>
            <a:p>
              <a:pPr defTabSz="543689">
                <a:defRPr/>
              </a:pPr>
              <a:endParaRPr lang="zh-CN" altLang="en-US" sz="3201"/>
            </a:p>
          </p:txBody>
        </p:sp>
        <p:sp>
          <p:nvSpPr>
            <p:cNvPr id="367" name="Freeform 107"/>
            <p:cNvSpPr>
              <a:spLocks/>
            </p:cNvSpPr>
            <p:nvPr/>
          </p:nvSpPr>
          <p:spPr bwMode="auto">
            <a:xfrm>
              <a:off x="7651750" y="1273176"/>
              <a:ext cx="44450" cy="44450"/>
            </a:xfrm>
            <a:custGeom>
              <a:avLst/>
              <a:gdLst>
                <a:gd name="T0" fmla="*/ 26 w 52"/>
                <a:gd name="T1" fmla="*/ 51 h 51"/>
                <a:gd name="T2" fmla="*/ 26 w 52"/>
                <a:gd name="T3" fmla="*/ 51 h 51"/>
                <a:gd name="T4" fmla="*/ 0 w 52"/>
                <a:gd name="T5" fmla="*/ 26 h 51"/>
                <a:gd name="T6" fmla="*/ 26 w 52"/>
                <a:gd name="T7" fmla="*/ 0 h 51"/>
                <a:gd name="T8" fmla="*/ 52 w 52"/>
                <a:gd name="T9" fmla="*/ 26 h 51"/>
                <a:gd name="T10" fmla="*/ 26 w 52"/>
                <a:gd name="T11" fmla="*/ 51 h 51"/>
              </a:gdLst>
              <a:ahLst/>
              <a:cxnLst>
                <a:cxn ang="0">
                  <a:pos x="T0" y="T1"/>
                </a:cxn>
                <a:cxn ang="0">
                  <a:pos x="T2" y="T3"/>
                </a:cxn>
                <a:cxn ang="0">
                  <a:pos x="T4" y="T5"/>
                </a:cxn>
                <a:cxn ang="0">
                  <a:pos x="T6" y="T7"/>
                </a:cxn>
                <a:cxn ang="0">
                  <a:pos x="T8" y="T9"/>
                </a:cxn>
                <a:cxn ang="0">
                  <a:pos x="T10" y="T11"/>
                </a:cxn>
              </a:cxnLst>
              <a:rect l="0" t="0" r="r" b="b"/>
              <a:pathLst>
                <a:path w="52" h="51">
                  <a:moveTo>
                    <a:pt x="26" y="51"/>
                  </a:moveTo>
                  <a:lnTo>
                    <a:pt x="26" y="51"/>
                  </a:lnTo>
                  <a:cubicBezTo>
                    <a:pt x="12" y="51"/>
                    <a:pt x="0" y="40"/>
                    <a:pt x="0" y="26"/>
                  </a:cubicBezTo>
                  <a:cubicBezTo>
                    <a:pt x="0" y="12"/>
                    <a:pt x="12" y="0"/>
                    <a:pt x="26" y="0"/>
                  </a:cubicBezTo>
                  <a:cubicBezTo>
                    <a:pt x="40" y="0"/>
                    <a:pt x="52" y="12"/>
                    <a:pt x="52" y="26"/>
                  </a:cubicBezTo>
                  <a:cubicBezTo>
                    <a:pt x="52" y="40"/>
                    <a:pt x="40" y="51"/>
                    <a:pt x="26" y="51"/>
                  </a:cubicBezTo>
                  <a:close/>
                </a:path>
              </a:pathLst>
            </a:custGeom>
            <a:grpFill/>
            <a:ln w="0">
              <a:noFill/>
              <a:prstDash val="solid"/>
              <a:round/>
              <a:headEnd/>
              <a:tailEnd/>
            </a:ln>
          </p:spPr>
          <p:txBody>
            <a:bodyPr/>
            <a:lstStyle/>
            <a:p>
              <a:pPr defTabSz="543689">
                <a:defRPr/>
              </a:pPr>
              <a:endParaRPr lang="zh-CN" altLang="en-US" sz="3201"/>
            </a:p>
          </p:txBody>
        </p:sp>
      </p:grpSp>
      <p:grpSp>
        <p:nvGrpSpPr>
          <p:cNvPr id="368" name="组合 367"/>
          <p:cNvGrpSpPr/>
          <p:nvPr/>
        </p:nvGrpSpPr>
        <p:grpSpPr>
          <a:xfrm>
            <a:off x="4836502" y="4946498"/>
            <a:ext cx="942135" cy="215950"/>
            <a:chOff x="2460625" y="1127126"/>
            <a:chExt cx="706438" cy="161925"/>
          </a:xfrm>
          <a:solidFill>
            <a:srgbClr val="3C3C3B"/>
          </a:solidFill>
        </p:grpSpPr>
        <p:sp>
          <p:nvSpPr>
            <p:cNvPr id="369" name="Freeform 70"/>
            <p:cNvSpPr>
              <a:spLocks/>
            </p:cNvSpPr>
            <p:nvPr/>
          </p:nvSpPr>
          <p:spPr bwMode="auto">
            <a:xfrm>
              <a:off x="2460625" y="1127126"/>
              <a:ext cx="706438" cy="150813"/>
            </a:xfrm>
            <a:custGeom>
              <a:avLst/>
              <a:gdLst>
                <a:gd name="T0" fmla="*/ 798 w 830"/>
                <a:gd name="T1" fmla="*/ 175 h 175"/>
                <a:gd name="T2" fmla="*/ 798 w 830"/>
                <a:gd name="T3" fmla="*/ 175 h 175"/>
                <a:gd name="T4" fmla="*/ 743 w 830"/>
                <a:gd name="T5" fmla="*/ 175 h 175"/>
                <a:gd name="T6" fmla="*/ 731 w 830"/>
                <a:gd name="T7" fmla="*/ 163 h 175"/>
                <a:gd name="T8" fmla="*/ 743 w 830"/>
                <a:gd name="T9" fmla="*/ 151 h 175"/>
                <a:gd name="T10" fmla="*/ 798 w 830"/>
                <a:gd name="T11" fmla="*/ 151 h 175"/>
                <a:gd name="T12" fmla="*/ 806 w 830"/>
                <a:gd name="T13" fmla="*/ 142 h 175"/>
                <a:gd name="T14" fmla="*/ 806 w 830"/>
                <a:gd name="T15" fmla="*/ 33 h 175"/>
                <a:gd name="T16" fmla="*/ 798 w 830"/>
                <a:gd name="T17" fmla="*/ 25 h 175"/>
                <a:gd name="T18" fmla="*/ 33 w 830"/>
                <a:gd name="T19" fmla="*/ 25 h 175"/>
                <a:gd name="T20" fmla="*/ 25 w 830"/>
                <a:gd name="T21" fmla="*/ 33 h 175"/>
                <a:gd name="T22" fmla="*/ 25 w 830"/>
                <a:gd name="T23" fmla="*/ 142 h 175"/>
                <a:gd name="T24" fmla="*/ 33 w 830"/>
                <a:gd name="T25" fmla="*/ 151 h 175"/>
                <a:gd name="T26" fmla="*/ 668 w 830"/>
                <a:gd name="T27" fmla="*/ 151 h 175"/>
                <a:gd name="T28" fmla="*/ 680 w 830"/>
                <a:gd name="T29" fmla="*/ 163 h 175"/>
                <a:gd name="T30" fmla="*/ 668 w 830"/>
                <a:gd name="T31" fmla="*/ 175 h 175"/>
                <a:gd name="T32" fmla="*/ 33 w 830"/>
                <a:gd name="T33" fmla="*/ 175 h 175"/>
                <a:gd name="T34" fmla="*/ 0 w 830"/>
                <a:gd name="T35" fmla="*/ 142 h 175"/>
                <a:gd name="T36" fmla="*/ 0 w 830"/>
                <a:gd name="T37" fmla="*/ 33 h 175"/>
                <a:gd name="T38" fmla="*/ 33 w 830"/>
                <a:gd name="T39" fmla="*/ 0 h 175"/>
                <a:gd name="T40" fmla="*/ 798 w 830"/>
                <a:gd name="T41" fmla="*/ 0 h 175"/>
                <a:gd name="T42" fmla="*/ 830 w 830"/>
                <a:gd name="T43" fmla="*/ 33 h 175"/>
                <a:gd name="T44" fmla="*/ 830 w 830"/>
                <a:gd name="T45" fmla="*/ 142 h 175"/>
                <a:gd name="T46" fmla="*/ 798 w 830"/>
                <a:gd name="T47" fmla="*/ 175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830" h="175">
                  <a:moveTo>
                    <a:pt x="798" y="175"/>
                  </a:moveTo>
                  <a:lnTo>
                    <a:pt x="798" y="175"/>
                  </a:lnTo>
                  <a:lnTo>
                    <a:pt x="743" y="175"/>
                  </a:lnTo>
                  <a:cubicBezTo>
                    <a:pt x="736" y="175"/>
                    <a:pt x="731" y="170"/>
                    <a:pt x="731" y="163"/>
                  </a:cubicBezTo>
                  <a:cubicBezTo>
                    <a:pt x="731" y="156"/>
                    <a:pt x="736" y="151"/>
                    <a:pt x="743" y="151"/>
                  </a:cubicBezTo>
                  <a:lnTo>
                    <a:pt x="798" y="151"/>
                  </a:lnTo>
                  <a:cubicBezTo>
                    <a:pt x="802" y="151"/>
                    <a:pt x="806" y="147"/>
                    <a:pt x="806" y="142"/>
                  </a:cubicBezTo>
                  <a:lnTo>
                    <a:pt x="806" y="33"/>
                  </a:lnTo>
                  <a:cubicBezTo>
                    <a:pt x="806" y="29"/>
                    <a:pt x="802" y="25"/>
                    <a:pt x="798" y="25"/>
                  </a:cubicBezTo>
                  <a:lnTo>
                    <a:pt x="33" y="25"/>
                  </a:lnTo>
                  <a:cubicBezTo>
                    <a:pt x="28" y="25"/>
                    <a:pt x="25" y="29"/>
                    <a:pt x="25" y="33"/>
                  </a:cubicBezTo>
                  <a:lnTo>
                    <a:pt x="25" y="142"/>
                  </a:lnTo>
                  <a:cubicBezTo>
                    <a:pt x="25" y="147"/>
                    <a:pt x="28" y="151"/>
                    <a:pt x="33" y="151"/>
                  </a:cubicBezTo>
                  <a:lnTo>
                    <a:pt x="668" y="151"/>
                  </a:lnTo>
                  <a:cubicBezTo>
                    <a:pt x="675" y="151"/>
                    <a:pt x="680" y="156"/>
                    <a:pt x="680" y="163"/>
                  </a:cubicBezTo>
                  <a:cubicBezTo>
                    <a:pt x="680" y="170"/>
                    <a:pt x="675" y="175"/>
                    <a:pt x="668" y="175"/>
                  </a:cubicBezTo>
                  <a:lnTo>
                    <a:pt x="33" y="175"/>
                  </a:lnTo>
                  <a:cubicBezTo>
                    <a:pt x="15" y="175"/>
                    <a:pt x="0" y="161"/>
                    <a:pt x="0" y="142"/>
                  </a:cubicBezTo>
                  <a:lnTo>
                    <a:pt x="0" y="33"/>
                  </a:lnTo>
                  <a:cubicBezTo>
                    <a:pt x="0" y="15"/>
                    <a:pt x="15" y="0"/>
                    <a:pt x="33" y="0"/>
                  </a:cubicBezTo>
                  <a:lnTo>
                    <a:pt x="798" y="0"/>
                  </a:lnTo>
                  <a:cubicBezTo>
                    <a:pt x="816" y="0"/>
                    <a:pt x="830" y="15"/>
                    <a:pt x="830" y="33"/>
                  </a:cubicBezTo>
                  <a:lnTo>
                    <a:pt x="830" y="142"/>
                  </a:lnTo>
                  <a:cubicBezTo>
                    <a:pt x="830" y="161"/>
                    <a:pt x="816" y="175"/>
                    <a:pt x="798" y="175"/>
                  </a:cubicBezTo>
                  <a:close/>
                </a:path>
              </a:pathLst>
            </a:custGeom>
            <a:grpFill/>
            <a:ln w="0">
              <a:noFill/>
              <a:prstDash val="solid"/>
              <a:round/>
              <a:headEnd/>
              <a:tailEnd/>
            </a:ln>
          </p:spPr>
          <p:txBody>
            <a:bodyPr/>
            <a:lstStyle/>
            <a:p>
              <a:pPr defTabSz="543689">
                <a:defRPr/>
              </a:pPr>
              <a:endParaRPr lang="zh-CN" altLang="en-US" sz="3201"/>
            </a:p>
          </p:txBody>
        </p:sp>
        <p:sp>
          <p:nvSpPr>
            <p:cNvPr id="370" name="Freeform 71"/>
            <p:cNvSpPr>
              <a:spLocks/>
            </p:cNvSpPr>
            <p:nvPr/>
          </p:nvSpPr>
          <p:spPr bwMode="auto">
            <a:xfrm>
              <a:off x="3005138" y="1246188"/>
              <a:ext cx="44450" cy="42863"/>
            </a:xfrm>
            <a:custGeom>
              <a:avLst/>
              <a:gdLst>
                <a:gd name="T0" fmla="*/ 25 w 51"/>
                <a:gd name="T1" fmla="*/ 51 h 51"/>
                <a:gd name="T2" fmla="*/ 25 w 51"/>
                <a:gd name="T3" fmla="*/ 51 h 51"/>
                <a:gd name="T4" fmla="*/ 0 w 51"/>
                <a:gd name="T5" fmla="*/ 25 h 51"/>
                <a:gd name="T6" fmla="*/ 25 w 51"/>
                <a:gd name="T7" fmla="*/ 0 h 51"/>
                <a:gd name="T8" fmla="*/ 51 w 51"/>
                <a:gd name="T9" fmla="*/ 25 h 51"/>
                <a:gd name="T10" fmla="*/ 25 w 51"/>
                <a:gd name="T11" fmla="*/ 51 h 51"/>
              </a:gdLst>
              <a:ahLst/>
              <a:cxnLst>
                <a:cxn ang="0">
                  <a:pos x="T0" y="T1"/>
                </a:cxn>
                <a:cxn ang="0">
                  <a:pos x="T2" y="T3"/>
                </a:cxn>
                <a:cxn ang="0">
                  <a:pos x="T4" y="T5"/>
                </a:cxn>
                <a:cxn ang="0">
                  <a:pos x="T6" y="T7"/>
                </a:cxn>
                <a:cxn ang="0">
                  <a:pos x="T8" y="T9"/>
                </a:cxn>
                <a:cxn ang="0">
                  <a:pos x="T10" y="T11"/>
                </a:cxn>
              </a:cxnLst>
              <a:rect l="0" t="0" r="r" b="b"/>
              <a:pathLst>
                <a:path w="51" h="51">
                  <a:moveTo>
                    <a:pt x="25" y="51"/>
                  </a:moveTo>
                  <a:lnTo>
                    <a:pt x="25" y="51"/>
                  </a:lnTo>
                  <a:cubicBezTo>
                    <a:pt x="11" y="51"/>
                    <a:pt x="0" y="39"/>
                    <a:pt x="0" y="25"/>
                  </a:cubicBezTo>
                  <a:cubicBezTo>
                    <a:pt x="0" y="11"/>
                    <a:pt x="11" y="0"/>
                    <a:pt x="25" y="0"/>
                  </a:cubicBezTo>
                  <a:cubicBezTo>
                    <a:pt x="40" y="0"/>
                    <a:pt x="51" y="11"/>
                    <a:pt x="51" y="25"/>
                  </a:cubicBezTo>
                  <a:cubicBezTo>
                    <a:pt x="51" y="39"/>
                    <a:pt x="40" y="51"/>
                    <a:pt x="25" y="51"/>
                  </a:cubicBezTo>
                  <a:close/>
                </a:path>
              </a:pathLst>
            </a:custGeom>
            <a:grpFill/>
            <a:ln w="0">
              <a:noFill/>
              <a:prstDash val="solid"/>
              <a:round/>
              <a:headEnd/>
              <a:tailEnd/>
            </a:ln>
          </p:spPr>
          <p:txBody>
            <a:bodyPr/>
            <a:lstStyle/>
            <a:p>
              <a:pPr defTabSz="543689">
                <a:defRPr/>
              </a:pPr>
              <a:endParaRPr lang="zh-CN" altLang="en-US" sz="3201"/>
            </a:p>
          </p:txBody>
        </p:sp>
        <p:sp>
          <p:nvSpPr>
            <p:cNvPr id="371" name="Freeform 72"/>
            <p:cNvSpPr>
              <a:spLocks/>
            </p:cNvSpPr>
            <p:nvPr/>
          </p:nvSpPr>
          <p:spPr bwMode="auto">
            <a:xfrm>
              <a:off x="3073400" y="1244601"/>
              <a:ext cx="42863" cy="44450"/>
            </a:xfrm>
            <a:custGeom>
              <a:avLst/>
              <a:gdLst>
                <a:gd name="T0" fmla="*/ 26 w 51"/>
                <a:gd name="T1" fmla="*/ 52 h 52"/>
                <a:gd name="T2" fmla="*/ 26 w 51"/>
                <a:gd name="T3" fmla="*/ 52 h 52"/>
                <a:gd name="T4" fmla="*/ 0 w 51"/>
                <a:gd name="T5" fmla="*/ 26 h 52"/>
                <a:gd name="T6" fmla="*/ 26 w 51"/>
                <a:gd name="T7" fmla="*/ 0 h 52"/>
                <a:gd name="T8" fmla="*/ 51 w 51"/>
                <a:gd name="T9" fmla="*/ 26 h 52"/>
                <a:gd name="T10" fmla="*/ 26 w 51"/>
                <a:gd name="T11" fmla="*/ 52 h 52"/>
              </a:gdLst>
              <a:ahLst/>
              <a:cxnLst>
                <a:cxn ang="0">
                  <a:pos x="T0" y="T1"/>
                </a:cxn>
                <a:cxn ang="0">
                  <a:pos x="T2" y="T3"/>
                </a:cxn>
                <a:cxn ang="0">
                  <a:pos x="T4" y="T5"/>
                </a:cxn>
                <a:cxn ang="0">
                  <a:pos x="T6" y="T7"/>
                </a:cxn>
                <a:cxn ang="0">
                  <a:pos x="T8" y="T9"/>
                </a:cxn>
                <a:cxn ang="0">
                  <a:pos x="T10" y="T11"/>
                </a:cxn>
              </a:cxnLst>
              <a:rect l="0" t="0" r="r" b="b"/>
              <a:pathLst>
                <a:path w="51" h="52">
                  <a:moveTo>
                    <a:pt x="26" y="52"/>
                  </a:moveTo>
                  <a:lnTo>
                    <a:pt x="26" y="52"/>
                  </a:lnTo>
                  <a:cubicBezTo>
                    <a:pt x="11" y="52"/>
                    <a:pt x="0" y="40"/>
                    <a:pt x="0" y="26"/>
                  </a:cubicBezTo>
                  <a:cubicBezTo>
                    <a:pt x="0" y="12"/>
                    <a:pt x="11" y="0"/>
                    <a:pt x="26" y="0"/>
                  </a:cubicBezTo>
                  <a:cubicBezTo>
                    <a:pt x="40" y="0"/>
                    <a:pt x="51" y="12"/>
                    <a:pt x="51" y="26"/>
                  </a:cubicBezTo>
                  <a:cubicBezTo>
                    <a:pt x="51" y="40"/>
                    <a:pt x="40" y="52"/>
                    <a:pt x="26" y="52"/>
                  </a:cubicBezTo>
                  <a:close/>
                </a:path>
              </a:pathLst>
            </a:custGeom>
            <a:grpFill/>
            <a:ln w="0">
              <a:noFill/>
              <a:prstDash val="solid"/>
              <a:round/>
              <a:headEnd/>
              <a:tailEnd/>
            </a:ln>
          </p:spPr>
          <p:txBody>
            <a:bodyPr/>
            <a:lstStyle/>
            <a:p>
              <a:pPr defTabSz="543689">
                <a:defRPr/>
              </a:pPr>
              <a:endParaRPr lang="zh-CN" altLang="en-US" sz="3201"/>
            </a:p>
          </p:txBody>
        </p:sp>
        <p:sp>
          <p:nvSpPr>
            <p:cNvPr id="372" name="Freeform 73"/>
            <p:cNvSpPr>
              <a:spLocks noEditPoints="1"/>
            </p:cNvSpPr>
            <p:nvPr/>
          </p:nvSpPr>
          <p:spPr bwMode="auto">
            <a:xfrm>
              <a:off x="2506663" y="1158876"/>
              <a:ext cx="615950" cy="79375"/>
            </a:xfrm>
            <a:custGeom>
              <a:avLst/>
              <a:gdLst>
                <a:gd name="T0" fmla="*/ 21 w 725"/>
                <a:gd name="T1" fmla="*/ 15 h 94"/>
                <a:gd name="T2" fmla="*/ 21 w 725"/>
                <a:gd name="T3" fmla="*/ 15 h 94"/>
                <a:gd name="T4" fmla="*/ 15 w 725"/>
                <a:gd name="T5" fmla="*/ 22 h 94"/>
                <a:gd name="T6" fmla="*/ 15 w 725"/>
                <a:gd name="T7" fmla="*/ 72 h 94"/>
                <a:gd name="T8" fmla="*/ 21 w 725"/>
                <a:gd name="T9" fmla="*/ 80 h 94"/>
                <a:gd name="T10" fmla="*/ 704 w 725"/>
                <a:gd name="T11" fmla="*/ 80 h 94"/>
                <a:gd name="T12" fmla="*/ 710 w 725"/>
                <a:gd name="T13" fmla="*/ 72 h 94"/>
                <a:gd name="T14" fmla="*/ 710 w 725"/>
                <a:gd name="T15" fmla="*/ 22 h 94"/>
                <a:gd name="T16" fmla="*/ 704 w 725"/>
                <a:gd name="T17" fmla="*/ 15 h 94"/>
                <a:gd name="T18" fmla="*/ 21 w 725"/>
                <a:gd name="T19" fmla="*/ 15 h 94"/>
                <a:gd name="T20" fmla="*/ 704 w 725"/>
                <a:gd name="T21" fmla="*/ 94 h 94"/>
                <a:gd name="T22" fmla="*/ 704 w 725"/>
                <a:gd name="T23" fmla="*/ 94 h 94"/>
                <a:gd name="T24" fmla="*/ 21 w 725"/>
                <a:gd name="T25" fmla="*/ 94 h 94"/>
                <a:gd name="T26" fmla="*/ 0 w 725"/>
                <a:gd name="T27" fmla="*/ 72 h 94"/>
                <a:gd name="T28" fmla="*/ 0 w 725"/>
                <a:gd name="T29" fmla="*/ 22 h 94"/>
                <a:gd name="T30" fmla="*/ 21 w 725"/>
                <a:gd name="T31" fmla="*/ 0 h 94"/>
                <a:gd name="T32" fmla="*/ 704 w 725"/>
                <a:gd name="T33" fmla="*/ 0 h 94"/>
                <a:gd name="T34" fmla="*/ 725 w 725"/>
                <a:gd name="T35" fmla="*/ 22 h 94"/>
                <a:gd name="T36" fmla="*/ 725 w 725"/>
                <a:gd name="T37" fmla="*/ 72 h 94"/>
                <a:gd name="T38" fmla="*/ 704 w 725"/>
                <a:gd name="T39" fmla="*/ 94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25" h="94">
                  <a:moveTo>
                    <a:pt x="21" y="15"/>
                  </a:moveTo>
                  <a:lnTo>
                    <a:pt x="21" y="15"/>
                  </a:lnTo>
                  <a:cubicBezTo>
                    <a:pt x="18" y="15"/>
                    <a:pt x="15" y="18"/>
                    <a:pt x="15" y="22"/>
                  </a:cubicBezTo>
                  <a:lnTo>
                    <a:pt x="15" y="72"/>
                  </a:lnTo>
                  <a:cubicBezTo>
                    <a:pt x="15" y="76"/>
                    <a:pt x="18" y="80"/>
                    <a:pt x="21" y="80"/>
                  </a:cubicBezTo>
                  <a:lnTo>
                    <a:pt x="704" y="80"/>
                  </a:lnTo>
                  <a:cubicBezTo>
                    <a:pt x="707" y="80"/>
                    <a:pt x="710" y="76"/>
                    <a:pt x="710" y="72"/>
                  </a:cubicBezTo>
                  <a:lnTo>
                    <a:pt x="710" y="22"/>
                  </a:lnTo>
                  <a:cubicBezTo>
                    <a:pt x="710" y="18"/>
                    <a:pt x="707" y="15"/>
                    <a:pt x="704" y="15"/>
                  </a:cubicBezTo>
                  <a:lnTo>
                    <a:pt x="21" y="15"/>
                  </a:lnTo>
                  <a:close/>
                  <a:moveTo>
                    <a:pt x="704" y="94"/>
                  </a:moveTo>
                  <a:lnTo>
                    <a:pt x="704" y="94"/>
                  </a:lnTo>
                  <a:lnTo>
                    <a:pt x="21" y="94"/>
                  </a:lnTo>
                  <a:cubicBezTo>
                    <a:pt x="10" y="94"/>
                    <a:pt x="0" y="84"/>
                    <a:pt x="0" y="72"/>
                  </a:cubicBezTo>
                  <a:lnTo>
                    <a:pt x="0" y="22"/>
                  </a:lnTo>
                  <a:cubicBezTo>
                    <a:pt x="0" y="10"/>
                    <a:pt x="10" y="0"/>
                    <a:pt x="21" y="0"/>
                  </a:cubicBezTo>
                  <a:lnTo>
                    <a:pt x="704" y="0"/>
                  </a:lnTo>
                  <a:cubicBezTo>
                    <a:pt x="716" y="0"/>
                    <a:pt x="725" y="10"/>
                    <a:pt x="725" y="22"/>
                  </a:cubicBezTo>
                  <a:lnTo>
                    <a:pt x="725" y="72"/>
                  </a:lnTo>
                  <a:cubicBezTo>
                    <a:pt x="725" y="84"/>
                    <a:pt x="716" y="94"/>
                    <a:pt x="704" y="94"/>
                  </a:cubicBezTo>
                  <a:close/>
                </a:path>
              </a:pathLst>
            </a:custGeom>
            <a:grpFill/>
            <a:ln w="0">
              <a:noFill/>
              <a:prstDash val="solid"/>
              <a:round/>
              <a:headEnd/>
              <a:tailEnd/>
            </a:ln>
          </p:spPr>
          <p:txBody>
            <a:bodyPr/>
            <a:lstStyle/>
            <a:p>
              <a:pPr defTabSz="543689">
                <a:defRPr/>
              </a:pPr>
              <a:endParaRPr lang="zh-CN" altLang="en-US" sz="3201"/>
            </a:p>
          </p:txBody>
        </p:sp>
        <p:sp>
          <p:nvSpPr>
            <p:cNvPr id="373" name="Freeform 74"/>
            <p:cNvSpPr>
              <a:spLocks noEditPoints="1"/>
            </p:cNvSpPr>
            <p:nvPr/>
          </p:nvSpPr>
          <p:spPr bwMode="auto">
            <a:xfrm>
              <a:off x="2541588" y="1181101"/>
              <a:ext cx="106363" cy="34925"/>
            </a:xfrm>
            <a:custGeom>
              <a:avLst/>
              <a:gdLst>
                <a:gd name="T0" fmla="*/ 109 w 126"/>
                <a:gd name="T1" fmla="*/ 18 h 42"/>
                <a:gd name="T2" fmla="*/ 93 w 126"/>
                <a:gd name="T3" fmla="*/ 8 h 42"/>
                <a:gd name="T4" fmla="*/ 97 w 126"/>
                <a:gd name="T5" fmla="*/ 4 h 42"/>
                <a:gd name="T6" fmla="*/ 106 w 126"/>
                <a:gd name="T7" fmla="*/ 8 h 42"/>
                <a:gd name="T8" fmla="*/ 109 w 126"/>
                <a:gd name="T9" fmla="*/ 18 h 42"/>
                <a:gd name="T10" fmla="*/ 109 w 126"/>
                <a:gd name="T11" fmla="*/ 34 h 42"/>
                <a:gd name="T12" fmla="*/ 106 w 126"/>
                <a:gd name="T13" fmla="*/ 38 h 42"/>
                <a:gd name="T14" fmla="*/ 97 w 126"/>
                <a:gd name="T15" fmla="*/ 34 h 42"/>
                <a:gd name="T16" fmla="*/ 93 w 126"/>
                <a:gd name="T17" fmla="*/ 24 h 42"/>
                <a:gd name="T18" fmla="*/ 109 w 126"/>
                <a:gd name="T19" fmla="*/ 34 h 42"/>
                <a:gd name="T20" fmla="*/ 84 w 126"/>
                <a:gd name="T21" fmla="*/ 18 h 42"/>
                <a:gd name="T22" fmla="*/ 68 w 126"/>
                <a:gd name="T23" fmla="*/ 8 h 42"/>
                <a:gd name="T24" fmla="*/ 71 w 126"/>
                <a:gd name="T25" fmla="*/ 4 h 42"/>
                <a:gd name="T26" fmla="*/ 80 w 126"/>
                <a:gd name="T27" fmla="*/ 8 h 42"/>
                <a:gd name="T28" fmla="*/ 84 w 126"/>
                <a:gd name="T29" fmla="*/ 18 h 42"/>
                <a:gd name="T30" fmla="*/ 84 w 126"/>
                <a:gd name="T31" fmla="*/ 34 h 42"/>
                <a:gd name="T32" fmla="*/ 80 w 126"/>
                <a:gd name="T33" fmla="*/ 38 h 42"/>
                <a:gd name="T34" fmla="*/ 71 w 126"/>
                <a:gd name="T35" fmla="*/ 34 h 42"/>
                <a:gd name="T36" fmla="*/ 68 w 126"/>
                <a:gd name="T37" fmla="*/ 24 h 42"/>
                <a:gd name="T38" fmla="*/ 84 w 126"/>
                <a:gd name="T39" fmla="*/ 34 h 42"/>
                <a:gd name="T40" fmla="*/ 58 w 126"/>
                <a:gd name="T41" fmla="*/ 18 h 42"/>
                <a:gd name="T42" fmla="*/ 42 w 126"/>
                <a:gd name="T43" fmla="*/ 8 h 42"/>
                <a:gd name="T44" fmla="*/ 46 w 126"/>
                <a:gd name="T45" fmla="*/ 4 h 42"/>
                <a:gd name="T46" fmla="*/ 55 w 126"/>
                <a:gd name="T47" fmla="*/ 8 h 42"/>
                <a:gd name="T48" fmla="*/ 58 w 126"/>
                <a:gd name="T49" fmla="*/ 18 h 42"/>
                <a:gd name="T50" fmla="*/ 58 w 126"/>
                <a:gd name="T51" fmla="*/ 34 h 42"/>
                <a:gd name="T52" fmla="*/ 55 w 126"/>
                <a:gd name="T53" fmla="*/ 38 h 42"/>
                <a:gd name="T54" fmla="*/ 46 w 126"/>
                <a:gd name="T55" fmla="*/ 34 h 42"/>
                <a:gd name="T56" fmla="*/ 42 w 126"/>
                <a:gd name="T57" fmla="*/ 24 h 42"/>
                <a:gd name="T58" fmla="*/ 58 w 126"/>
                <a:gd name="T59" fmla="*/ 34 h 42"/>
                <a:gd name="T60" fmla="*/ 33 w 126"/>
                <a:gd name="T61" fmla="*/ 18 h 42"/>
                <a:gd name="T62" fmla="*/ 17 w 126"/>
                <a:gd name="T63" fmla="*/ 8 h 42"/>
                <a:gd name="T64" fmla="*/ 20 w 126"/>
                <a:gd name="T65" fmla="*/ 4 h 42"/>
                <a:gd name="T66" fmla="*/ 29 w 126"/>
                <a:gd name="T67" fmla="*/ 8 h 42"/>
                <a:gd name="T68" fmla="*/ 33 w 126"/>
                <a:gd name="T69" fmla="*/ 18 h 42"/>
                <a:gd name="T70" fmla="*/ 33 w 126"/>
                <a:gd name="T71" fmla="*/ 34 h 42"/>
                <a:gd name="T72" fmla="*/ 29 w 126"/>
                <a:gd name="T73" fmla="*/ 38 h 42"/>
                <a:gd name="T74" fmla="*/ 20 w 126"/>
                <a:gd name="T75" fmla="*/ 34 h 42"/>
                <a:gd name="T76" fmla="*/ 17 w 126"/>
                <a:gd name="T77" fmla="*/ 24 h 42"/>
                <a:gd name="T78" fmla="*/ 33 w 126"/>
                <a:gd name="T79" fmla="*/ 34 h 42"/>
                <a:gd name="T80" fmla="*/ 0 w 126"/>
                <a:gd name="T81" fmla="*/ 42 h 42"/>
                <a:gd name="T82" fmla="*/ 126 w 126"/>
                <a:gd name="T83" fmla="*/ 0 h 42"/>
                <a:gd name="T84" fmla="*/ 0 w 126"/>
                <a:gd name="T85"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26" h="42">
                  <a:moveTo>
                    <a:pt x="109" y="18"/>
                  </a:moveTo>
                  <a:lnTo>
                    <a:pt x="109" y="18"/>
                  </a:lnTo>
                  <a:lnTo>
                    <a:pt x="93" y="18"/>
                  </a:lnTo>
                  <a:lnTo>
                    <a:pt x="93" y="8"/>
                  </a:lnTo>
                  <a:lnTo>
                    <a:pt x="97" y="8"/>
                  </a:lnTo>
                  <a:lnTo>
                    <a:pt x="97" y="4"/>
                  </a:lnTo>
                  <a:lnTo>
                    <a:pt x="106" y="4"/>
                  </a:lnTo>
                  <a:lnTo>
                    <a:pt x="106" y="8"/>
                  </a:lnTo>
                  <a:lnTo>
                    <a:pt x="109" y="8"/>
                  </a:lnTo>
                  <a:lnTo>
                    <a:pt x="109" y="18"/>
                  </a:lnTo>
                  <a:close/>
                  <a:moveTo>
                    <a:pt x="109" y="34"/>
                  </a:moveTo>
                  <a:lnTo>
                    <a:pt x="109" y="34"/>
                  </a:lnTo>
                  <a:lnTo>
                    <a:pt x="106" y="34"/>
                  </a:lnTo>
                  <a:lnTo>
                    <a:pt x="106" y="38"/>
                  </a:lnTo>
                  <a:lnTo>
                    <a:pt x="97" y="38"/>
                  </a:lnTo>
                  <a:lnTo>
                    <a:pt x="97" y="34"/>
                  </a:lnTo>
                  <a:lnTo>
                    <a:pt x="93" y="34"/>
                  </a:lnTo>
                  <a:lnTo>
                    <a:pt x="93" y="24"/>
                  </a:lnTo>
                  <a:lnTo>
                    <a:pt x="109" y="24"/>
                  </a:lnTo>
                  <a:lnTo>
                    <a:pt x="109" y="34"/>
                  </a:lnTo>
                  <a:close/>
                  <a:moveTo>
                    <a:pt x="84" y="18"/>
                  </a:moveTo>
                  <a:lnTo>
                    <a:pt x="84" y="18"/>
                  </a:lnTo>
                  <a:lnTo>
                    <a:pt x="68" y="18"/>
                  </a:lnTo>
                  <a:lnTo>
                    <a:pt x="68" y="8"/>
                  </a:lnTo>
                  <a:lnTo>
                    <a:pt x="71" y="8"/>
                  </a:lnTo>
                  <a:lnTo>
                    <a:pt x="71" y="4"/>
                  </a:lnTo>
                  <a:lnTo>
                    <a:pt x="80" y="4"/>
                  </a:lnTo>
                  <a:lnTo>
                    <a:pt x="80" y="8"/>
                  </a:lnTo>
                  <a:lnTo>
                    <a:pt x="84" y="8"/>
                  </a:lnTo>
                  <a:lnTo>
                    <a:pt x="84" y="18"/>
                  </a:lnTo>
                  <a:close/>
                  <a:moveTo>
                    <a:pt x="84" y="34"/>
                  </a:moveTo>
                  <a:lnTo>
                    <a:pt x="84" y="34"/>
                  </a:lnTo>
                  <a:lnTo>
                    <a:pt x="80" y="34"/>
                  </a:lnTo>
                  <a:lnTo>
                    <a:pt x="80" y="38"/>
                  </a:lnTo>
                  <a:lnTo>
                    <a:pt x="71" y="38"/>
                  </a:lnTo>
                  <a:lnTo>
                    <a:pt x="71" y="34"/>
                  </a:lnTo>
                  <a:lnTo>
                    <a:pt x="68" y="34"/>
                  </a:lnTo>
                  <a:lnTo>
                    <a:pt x="68" y="24"/>
                  </a:lnTo>
                  <a:lnTo>
                    <a:pt x="84" y="24"/>
                  </a:lnTo>
                  <a:lnTo>
                    <a:pt x="84" y="34"/>
                  </a:lnTo>
                  <a:close/>
                  <a:moveTo>
                    <a:pt x="58" y="18"/>
                  </a:moveTo>
                  <a:lnTo>
                    <a:pt x="58" y="18"/>
                  </a:lnTo>
                  <a:lnTo>
                    <a:pt x="42" y="18"/>
                  </a:lnTo>
                  <a:lnTo>
                    <a:pt x="42" y="8"/>
                  </a:lnTo>
                  <a:lnTo>
                    <a:pt x="46" y="8"/>
                  </a:lnTo>
                  <a:lnTo>
                    <a:pt x="46" y="4"/>
                  </a:lnTo>
                  <a:lnTo>
                    <a:pt x="55" y="4"/>
                  </a:lnTo>
                  <a:lnTo>
                    <a:pt x="55" y="8"/>
                  </a:lnTo>
                  <a:lnTo>
                    <a:pt x="58" y="8"/>
                  </a:lnTo>
                  <a:lnTo>
                    <a:pt x="58" y="18"/>
                  </a:lnTo>
                  <a:close/>
                  <a:moveTo>
                    <a:pt x="58" y="34"/>
                  </a:moveTo>
                  <a:lnTo>
                    <a:pt x="58" y="34"/>
                  </a:lnTo>
                  <a:lnTo>
                    <a:pt x="55" y="34"/>
                  </a:lnTo>
                  <a:lnTo>
                    <a:pt x="55" y="38"/>
                  </a:lnTo>
                  <a:lnTo>
                    <a:pt x="46" y="38"/>
                  </a:lnTo>
                  <a:lnTo>
                    <a:pt x="46" y="34"/>
                  </a:lnTo>
                  <a:lnTo>
                    <a:pt x="42" y="34"/>
                  </a:lnTo>
                  <a:lnTo>
                    <a:pt x="42" y="24"/>
                  </a:lnTo>
                  <a:lnTo>
                    <a:pt x="58" y="24"/>
                  </a:lnTo>
                  <a:lnTo>
                    <a:pt x="58" y="34"/>
                  </a:lnTo>
                  <a:close/>
                  <a:moveTo>
                    <a:pt x="33" y="18"/>
                  </a:moveTo>
                  <a:lnTo>
                    <a:pt x="33" y="18"/>
                  </a:lnTo>
                  <a:lnTo>
                    <a:pt x="17" y="18"/>
                  </a:lnTo>
                  <a:lnTo>
                    <a:pt x="17" y="8"/>
                  </a:lnTo>
                  <a:lnTo>
                    <a:pt x="20" y="8"/>
                  </a:lnTo>
                  <a:lnTo>
                    <a:pt x="20" y="4"/>
                  </a:lnTo>
                  <a:lnTo>
                    <a:pt x="29" y="4"/>
                  </a:lnTo>
                  <a:lnTo>
                    <a:pt x="29" y="8"/>
                  </a:lnTo>
                  <a:lnTo>
                    <a:pt x="33" y="8"/>
                  </a:lnTo>
                  <a:lnTo>
                    <a:pt x="33" y="18"/>
                  </a:lnTo>
                  <a:close/>
                  <a:moveTo>
                    <a:pt x="33" y="34"/>
                  </a:moveTo>
                  <a:lnTo>
                    <a:pt x="33" y="34"/>
                  </a:lnTo>
                  <a:lnTo>
                    <a:pt x="29" y="34"/>
                  </a:lnTo>
                  <a:lnTo>
                    <a:pt x="29" y="38"/>
                  </a:lnTo>
                  <a:lnTo>
                    <a:pt x="20" y="38"/>
                  </a:lnTo>
                  <a:lnTo>
                    <a:pt x="20" y="34"/>
                  </a:lnTo>
                  <a:lnTo>
                    <a:pt x="17" y="34"/>
                  </a:lnTo>
                  <a:lnTo>
                    <a:pt x="17" y="24"/>
                  </a:lnTo>
                  <a:lnTo>
                    <a:pt x="33" y="24"/>
                  </a:lnTo>
                  <a:lnTo>
                    <a:pt x="33" y="34"/>
                  </a:lnTo>
                  <a:close/>
                  <a:moveTo>
                    <a:pt x="0" y="42"/>
                  </a:moveTo>
                  <a:lnTo>
                    <a:pt x="0" y="42"/>
                  </a:lnTo>
                  <a:lnTo>
                    <a:pt x="126" y="42"/>
                  </a:lnTo>
                  <a:lnTo>
                    <a:pt x="126" y="0"/>
                  </a:lnTo>
                  <a:lnTo>
                    <a:pt x="0" y="0"/>
                  </a:lnTo>
                  <a:lnTo>
                    <a:pt x="0" y="42"/>
                  </a:lnTo>
                  <a:close/>
                </a:path>
              </a:pathLst>
            </a:custGeom>
            <a:grpFill/>
            <a:ln w="0">
              <a:noFill/>
              <a:prstDash val="solid"/>
              <a:round/>
              <a:headEnd/>
              <a:tailEnd/>
            </a:ln>
          </p:spPr>
          <p:txBody>
            <a:bodyPr/>
            <a:lstStyle/>
            <a:p>
              <a:pPr defTabSz="543689">
                <a:defRPr/>
              </a:pPr>
              <a:endParaRPr lang="zh-CN" altLang="en-US" sz="3201"/>
            </a:p>
          </p:txBody>
        </p:sp>
        <p:sp>
          <p:nvSpPr>
            <p:cNvPr id="374" name="Freeform 75"/>
            <p:cNvSpPr>
              <a:spLocks noEditPoints="1"/>
            </p:cNvSpPr>
            <p:nvPr/>
          </p:nvSpPr>
          <p:spPr bwMode="auto">
            <a:xfrm>
              <a:off x="2663825" y="1181101"/>
              <a:ext cx="109538" cy="34925"/>
            </a:xfrm>
            <a:custGeom>
              <a:avLst/>
              <a:gdLst>
                <a:gd name="T0" fmla="*/ 110 w 127"/>
                <a:gd name="T1" fmla="*/ 18 h 42"/>
                <a:gd name="T2" fmla="*/ 93 w 127"/>
                <a:gd name="T3" fmla="*/ 8 h 42"/>
                <a:gd name="T4" fmla="*/ 97 w 127"/>
                <a:gd name="T5" fmla="*/ 4 h 42"/>
                <a:gd name="T6" fmla="*/ 106 w 127"/>
                <a:gd name="T7" fmla="*/ 8 h 42"/>
                <a:gd name="T8" fmla="*/ 110 w 127"/>
                <a:gd name="T9" fmla="*/ 18 h 42"/>
                <a:gd name="T10" fmla="*/ 110 w 127"/>
                <a:gd name="T11" fmla="*/ 34 h 42"/>
                <a:gd name="T12" fmla="*/ 106 w 127"/>
                <a:gd name="T13" fmla="*/ 38 h 42"/>
                <a:gd name="T14" fmla="*/ 97 w 127"/>
                <a:gd name="T15" fmla="*/ 34 h 42"/>
                <a:gd name="T16" fmla="*/ 93 w 127"/>
                <a:gd name="T17" fmla="*/ 24 h 42"/>
                <a:gd name="T18" fmla="*/ 110 w 127"/>
                <a:gd name="T19" fmla="*/ 34 h 42"/>
                <a:gd name="T20" fmla="*/ 84 w 127"/>
                <a:gd name="T21" fmla="*/ 18 h 42"/>
                <a:gd name="T22" fmla="*/ 68 w 127"/>
                <a:gd name="T23" fmla="*/ 8 h 42"/>
                <a:gd name="T24" fmla="*/ 72 w 127"/>
                <a:gd name="T25" fmla="*/ 4 h 42"/>
                <a:gd name="T26" fmla="*/ 81 w 127"/>
                <a:gd name="T27" fmla="*/ 8 h 42"/>
                <a:gd name="T28" fmla="*/ 84 w 127"/>
                <a:gd name="T29" fmla="*/ 18 h 42"/>
                <a:gd name="T30" fmla="*/ 84 w 127"/>
                <a:gd name="T31" fmla="*/ 34 h 42"/>
                <a:gd name="T32" fmla="*/ 81 w 127"/>
                <a:gd name="T33" fmla="*/ 38 h 42"/>
                <a:gd name="T34" fmla="*/ 72 w 127"/>
                <a:gd name="T35" fmla="*/ 34 h 42"/>
                <a:gd name="T36" fmla="*/ 68 w 127"/>
                <a:gd name="T37" fmla="*/ 24 h 42"/>
                <a:gd name="T38" fmla="*/ 84 w 127"/>
                <a:gd name="T39" fmla="*/ 34 h 42"/>
                <a:gd name="T40" fmla="*/ 59 w 127"/>
                <a:gd name="T41" fmla="*/ 18 h 42"/>
                <a:gd name="T42" fmla="*/ 43 w 127"/>
                <a:gd name="T43" fmla="*/ 8 h 42"/>
                <a:gd name="T44" fmla="*/ 46 w 127"/>
                <a:gd name="T45" fmla="*/ 4 h 42"/>
                <a:gd name="T46" fmla="*/ 55 w 127"/>
                <a:gd name="T47" fmla="*/ 8 h 42"/>
                <a:gd name="T48" fmla="*/ 59 w 127"/>
                <a:gd name="T49" fmla="*/ 18 h 42"/>
                <a:gd name="T50" fmla="*/ 59 w 127"/>
                <a:gd name="T51" fmla="*/ 34 h 42"/>
                <a:gd name="T52" fmla="*/ 55 w 127"/>
                <a:gd name="T53" fmla="*/ 38 h 42"/>
                <a:gd name="T54" fmla="*/ 46 w 127"/>
                <a:gd name="T55" fmla="*/ 34 h 42"/>
                <a:gd name="T56" fmla="*/ 43 w 127"/>
                <a:gd name="T57" fmla="*/ 24 h 42"/>
                <a:gd name="T58" fmla="*/ 59 w 127"/>
                <a:gd name="T59" fmla="*/ 34 h 42"/>
                <a:gd name="T60" fmla="*/ 34 w 127"/>
                <a:gd name="T61" fmla="*/ 18 h 42"/>
                <a:gd name="T62" fmla="*/ 17 w 127"/>
                <a:gd name="T63" fmla="*/ 8 h 42"/>
                <a:gd name="T64" fmla="*/ 21 w 127"/>
                <a:gd name="T65" fmla="*/ 4 h 42"/>
                <a:gd name="T66" fmla="*/ 30 w 127"/>
                <a:gd name="T67" fmla="*/ 8 h 42"/>
                <a:gd name="T68" fmla="*/ 34 w 127"/>
                <a:gd name="T69" fmla="*/ 18 h 42"/>
                <a:gd name="T70" fmla="*/ 34 w 127"/>
                <a:gd name="T71" fmla="*/ 34 h 42"/>
                <a:gd name="T72" fmla="*/ 30 w 127"/>
                <a:gd name="T73" fmla="*/ 38 h 42"/>
                <a:gd name="T74" fmla="*/ 21 w 127"/>
                <a:gd name="T75" fmla="*/ 34 h 42"/>
                <a:gd name="T76" fmla="*/ 17 w 127"/>
                <a:gd name="T77" fmla="*/ 24 h 42"/>
                <a:gd name="T78" fmla="*/ 34 w 127"/>
                <a:gd name="T79" fmla="*/ 34 h 42"/>
                <a:gd name="T80" fmla="*/ 0 w 127"/>
                <a:gd name="T81" fmla="*/ 42 h 42"/>
                <a:gd name="T82" fmla="*/ 127 w 127"/>
                <a:gd name="T83" fmla="*/ 0 h 42"/>
                <a:gd name="T84" fmla="*/ 0 w 127"/>
                <a:gd name="T85"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27" h="42">
                  <a:moveTo>
                    <a:pt x="110" y="18"/>
                  </a:moveTo>
                  <a:lnTo>
                    <a:pt x="110" y="18"/>
                  </a:lnTo>
                  <a:lnTo>
                    <a:pt x="93" y="18"/>
                  </a:lnTo>
                  <a:lnTo>
                    <a:pt x="93" y="8"/>
                  </a:lnTo>
                  <a:lnTo>
                    <a:pt x="97" y="8"/>
                  </a:lnTo>
                  <a:lnTo>
                    <a:pt x="97" y="4"/>
                  </a:lnTo>
                  <a:lnTo>
                    <a:pt x="106" y="4"/>
                  </a:lnTo>
                  <a:lnTo>
                    <a:pt x="106" y="8"/>
                  </a:lnTo>
                  <a:lnTo>
                    <a:pt x="110" y="8"/>
                  </a:lnTo>
                  <a:lnTo>
                    <a:pt x="110" y="18"/>
                  </a:lnTo>
                  <a:close/>
                  <a:moveTo>
                    <a:pt x="110" y="34"/>
                  </a:moveTo>
                  <a:lnTo>
                    <a:pt x="110" y="34"/>
                  </a:lnTo>
                  <a:lnTo>
                    <a:pt x="106" y="34"/>
                  </a:lnTo>
                  <a:lnTo>
                    <a:pt x="106" y="38"/>
                  </a:lnTo>
                  <a:lnTo>
                    <a:pt x="97" y="38"/>
                  </a:lnTo>
                  <a:lnTo>
                    <a:pt x="97" y="34"/>
                  </a:lnTo>
                  <a:lnTo>
                    <a:pt x="93" y="34"/>
                  </a:lnTo>
                  <a:lnTo>
                    <a:pt x="93" y="24"/>
                  </a:lnTo>
                  <a:lnTo>
                    <a:pt x="110" y="24"/>
                  </a:lnTo>
                  <a:lnTo>
                    <a:pt x="110" y="34"/>
                  </a:lnTo>
                  <a:close/>
                  <a:moveTo>
                    <a:pt x="84" y="18"/>
                  </a:moveTo>
                  <a:lnTo>
                    <a:pt x="84" y="18"/>
                  </a:lnTo>
                  <a:lnTo>
                    <a:pt x="68" y="18"/>
                  </a:lnTo>
                  <a:lnTo>
                    <a:pt x="68" y="8"/>
                  </a:lnTo>
                  <a:lnTo>
                    <a:pt x="72" y="8"/>
                  </a:lnTo>
                  <a:lnTo>
                    <a:pt x="72" y="4"/>
                  </a:lnTo>
                  <a:lnTo>
                    <a:pt x="81" y="4"/>
                  </a:lnTo>
                  <a:lnTo>
                    <a:pt x="81" y="8"/>
                  </a:lnTo>
                  <a:lnTo>
                    <a:pt x="84" y="8"/>
                  </a:lnTo>
                  <a:lnTo>
                    <a:pt x="84" y="18"/>
                  </a:lnTo>
                  <a:close/>
                  <a:moveTo>
                    <a:pt x="84" y="34"/>
                  </a:moveTo>
                  <a:lnTo>
                    <a:pt x="84" y="34"/>
                  </a:lnTo>
                  <a:lnTo>
                    <a:pt x="81" y="34"/>
                  </a:lnTo>
                  <a:lnTo>
                    <a:pt x="81" y="38"/>
                  </a:lnTo>
                  <a:lnTo>
                    <a:pt x="72" y="38"/>
                  </a:lnTo>
                  <a:lnTo>
                    <a:pt x="72" y="34"/>
                  </a:lnTo>
                  <a:lnTo>
                    <a:pt x="68" y="34"/>
                  </a:lnTo>
                  <a:lnTo>
                    <a:pt x="68" y="24"/>
                  </a:lnTo>
                  <a:lnTo>
                    <a:pt x="84" y="24"/>
                  </a:lnTo>
                  <a:lnTo>
                    <a:pt x="84" y="34"/>
                  </a:lnTo>
                  <a:close/>
                  <a:moveTo>
                    <a:pt x="59" y="18"/>
                  </a:moveTo>
                  <a:lnTo>
                    <a:pt x="59" y="18"/>
                  </a:lnTo>
                  <a:lnTo>
                    <a:pt x="43" y="18"/>
                  </a:lnTo>
                  <a:lnTo>
                    <a:pt x="43" y="8"/>
                  </a:lnTo>
                  <a:lnTo>
                    <a:pt x="46" y="8"/>
                  </a:lnTo>
                  <a:lnTo>
                    <a:pt x="46" y="4"/>
                  </a:lnTo>
                  <a:lnTo>
                    <a:pt x="55" y="4"/>
                  </a:lnTo>
                  <a:lnTo>
                    <a:pt x="55" y="8"/>
                  </a:lnTo>
                  <a:lnTo>
                    <a:pt x="59" y="8"/>
                  </a:lnTo>
                  <a:lnTo>
                    <a:pt x="59" y="18"/>
                  </a:lnTo>
                  <a:close/>
                  <a:moveTo>
                    <a:pt x="59" y="34"/>
                  </a:moveTo>
                  <a:lnTo>
                    <a:pt x="59" y="34"/>
                  </a:lnTo>
                  <a:lnTo>
                    <a:pt x="55" y="34"/>
                  </a:lnTo>
                  <a:lnTo>
                    <a:pt x="55" y="38"/>
                  </a:lnTo>
                  <a:lnTo>
                    <a:pt x="46" y="38"/>
                  </a:lnTo>
                  <a:lnTo>
                    <a:pt x="46" y="34"/>
                  </a:lnTo>
                  <a:lnTo>
                    <a:pt x="43" y="34"/>
                  </a:lnTo>
                  <a:lnTo>
                    <a:pt x="43" y="24"/>
                  </a:lnTo>
                  <a:lnTo>
                    <a:pt x="59" y="24"/>
                  </a:lnTo>
                  <a:lnTo>
                    <a:pt x="59" y="34"/>
                  </a:lnTo>
                  <a:close/>
                  <a:moveTo>
                    <a:pt x="34" y="18"/>
                  </a:moveTo>
                  <a:lnTo>
                    <a:pt x="34" y="18"/>
                  </a:lnTo>
                  <a:lnTo>
                    <a:pt x="17" y="18"/>
                  </a:lnTo>
                  <a:lnTo>
                    <a:pt x="17" y="8"/>
                  </a:lnTo>
                  <a:lnTo>
                    <a:pt x="21" y="8"/>
                  </a:lnTo>
                  <a:lnTo>
                    <a:pt x="21" y="4"/>
                  </a:lnTo>
                  <a:lnTo>
                    <a:pt x="30" y="4"/>
                  </a:lnTo>
                  <a:lnTo>
                    <a:pt x="30" y="8"/>
                  </a:lnTo>
                  <a:lnTo>
                    <a:pt x="34" y="8"/>
                  </a:lnTo>
                  <a:lnTo>
                    <a:pt x="34" y="18"/>
                  </a:lnTo>
                  <a:close/>
                  <a:moveTo>
                    <a:pt x="34" y="34"/>
                  </a:moveTo>
                  <a:lnTo>
                    <a:pt x="34" y="34"/>
                  </a:lnTo>
                  <a:lnTo>
                    <a:pt x="30" y="34"/>
                  </a:lnTo>
                  <a:lnTo>
                    <a:pt x="30" y="38"/>
                  </a:lnTo>
                  <a:lnTo>
                    <a:pt x="21" y="38"/>
                  </a:lnTo>
                  <a:lnTo>
                    <a:pt x="21" y="34"/>
                  </a:lnTo>
                  <a:lnTo>
                    <a:pt x="17" y="34"/>
                  </a:lnTo>
                  <a:lnTo>
                    <a:pt x="17" y="24"/>
                  </a:lnTo>
                  <a:lnTo>
                    <a:pt x="34" y="24"/>
                  </a:lnTo>
                  <a:lnTo>
                    <a:pt x="34" y="34"/>
                  </a:lnTo>
                  <a:close/>
                  <a:moveTo>
                    <a:pt x="0" y="42"/>
                  </a:moveTo>
                  <a:lnTo>
                    <a:pt x="0" y="42"/>
                  </a:lnTo>
                  <a:lnTo>
                    <a:pt x="127" y="42"/>
                  </a:lnTo>
                  <a:lnTo>
                    <a:pt x="127" y="0"/>
                  </a:lnTo>
                  <a:lnTo>
                    <a:pt x="0" y="0"/>
                  </a:lnTo>
                  <a:lnTo>
                    <a:pt x="0" y="42"/>
                  </a:lnTo>
                  <a:close/>
                </a:path>
              </a:pathLst>
            </a:custGeom>
            <a:grpFill/>
            <a:ln w="0">
              <a:noFill/>
              <a:prstDash val="solid"/>
              <a:round/>
              <a:headEnd/>
              <a:tailEnd/>
            </a:ln>
          </p:spPr>
          <p:txBody>
            <a:bodyPr/>
            <a:lstStyle/>
            <a:p>
              <a:pPr defTabSz="543689">
                <a:defRPr/>
              </a:pPr>
              <a:endParaRPr lang="zh-CN" altLang="en-US" sz="3201"/>
            </a:p>
          </p:txBody>
        </p:sp>
      </p:grpSp>
      <p:grpSp>
        <p:nvGrpSpPr>
          <p:cNvPr id="375" name="组合 374"/>
          <p:cNvGrpSpPr/>
          <p:nvPr/>
        </p:nvGrpSpPr>
        <p:grpSpPr>
          <a:xfrm>
            <a:off x="8534208" y="4915185"/>
            <a:ext cx="942135" cy="215950"/>
            <a:chOff x="2460625" y="1127126"/>
            <a:chExt cx="706438" cy="161925"/>
          </a:xfrm>
          <a:solidFill>
            <a:srgbClr val="3C3C3B"/>
          </a:solidFill>
        </p:grpSpPr>
        <p:sp>
          <p:nvSpPr>
            <p:cNvPr id="376" name="Freeform 70"/>
            <p:cNvSpPr>
              <a:spLocks/>
            </p:cNvSpPr>
            <p:nvPr/>
          </p:nvSpPr>
          <p:spPr bwMode="auto">
            <a:xfrm>
              <a:off x="2460625" y="1127126"/>
              <a:ext cx="706438" cy="150813"/>
            </a:xfrm>
            <a:custGeom>
              <a:avLst/>
              <a:gdLst>
                <a:gd name="T0" fmla="*/ 798 w 830"/>
                <a:gd name="T1" fmla="*/ 175 h 175"/>
                <a:gd name="T2" fmla="*/ 798 w 830"/>
                <a:gd name="T3" fmla="*/ 175 h 175"/>
                <a:gd name="T4" fmla="*/ 743 w 830"/>
                <a:gd name="T5" fmla="*/ 175 h 175"/>
                <a:gd name="T6" fmla="*/ 731 w 830"/>
                <a:gd name="T7" fmla="*/ 163 h 175"/>
                <a:gd name="T8" fmla="*/ 743 w 830"/>
                <a:gd name="T9" fmla="*/ 151 h 175"/>
                <a:gd name="T10" fmla="*/ 798 w 830"/>
                <a:gd name="T11" fmla="*/ 151 h 175"/>
                <a:gd name="T12" fmla="*/ 806 w 830"/>
                <a:gd name="T13" fmla="*/ 142 h 175"/>
                <a:gd name="T14" fmla="*/ 806 w 830"/>
                <a:gd name="T15" fmla="*/ 33 h 175"/>
                <a:gd name="T16" fmla="*/ 798 w 830"/>
                <a:gd name="T17" fmla="*/ 25 h 175"/>
                <a:gd name="T18" fmla="*/ 33 w 830"/>
                <a:gd name="T19" fmla="*/ 25 h 175"/>
                <a:gd name="T20" fmla="*/ 25 w 830"/>
                <a:gd name="T21" fmla="*/ 33 h 175"/>
                <a:gd name="T22" fmla="*/ 25 w 830"/>
                <a:gd name="T23" fmla="*/ 142 h 175"/>
                <a:gd name="T24" fmla="*/ 33 w 830"/>
                <a:gd name="T25" fmla="*/ 151 h 175"/>
                <a:gd name="T26" fmla="*/ 668 w 830"/>
                <a:gd name="T27" fmla="*/ 151 h 175"/>
                <a:gd name="T28" fmla="*/ 680 w 830"/>
                <a:gd name="T29" fmla="*/ 163 h 175"/>
                <a:gd name="T30" fmla="*/ 668 w 830"/>
                <a:gd name="T31" fmla="*/ 175 h 175"/>
                <a:gd name="T32" fmla="*/ 33 w 830"/>
                <a:gd name="T33" fmla="*/ 175 h 175"/>
                <a:gd name="T34" fmla="*/ 0 w 830"/>
                <a:gd name="T35" fmla="*/ 142 h 175"/>
                <a:gd name="T36" fmla="*/ 0 w 830"/>
                <a:gd name="T37" fmla="*/ 33 h 175"/>
                <a:gd name="T38" fmla="*/ 33 w 830"/>
                <a:gd name="T39" fmla="*/ 0 h 175"/>
                <a:gd name="T40" fmla="*/ 798 w 830"/>
                <a:gd name="T41" fmla="*/ 0 h 175"/>
                <a:gd name="T42" fmla="*/ 830 w 830"/>
                <a:gd name="T43" fmla="*/ 33 h 175"/>
                <a:gd name="T44" fmla="*/ 830 w 830"/>
                <a:gd name="T45" fmla="*/ 142 h 175"/>
                <a:gd name="T46" fmla="*/ 798 w 830"/>
                <a:gd name="T47" fmla="*/ 175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830" h="175">
                  <a:moveTo>
                    <a:pt x="798" y="175"/>
                  </a:moveTo>
                  <a:lnTo>
                    <a:pt x="798" y="175"/>
                  </a:lnTo>
                  <a:lnTo>
                    <a:pt x="743" y="175"/>
                  </a:lnTo>
                  <a:cubicBezTo>
                    <a:pt x="736" y="175"/>
                    <a:pt x="731" y="170"/>
                    <a:pt x="731" y="163"/>
                  </a:cubicBezTo>
                  <a:cubicBezTo>
                    <a:pt x="731" y="156"/>
                    <a:pt x="736" y="151"/>
                    <a:pt x="743" y="151"/>
                  </a:cubicBezTo>
                  <a:lnTo>
                    <a:pt x="798" y="151"/>
                  </a:lnTo>
                  <a:cubicBezTo>
                    <a:pt x="802" y="151"/>
                    <a:pt x="806" y="147"/>
                    <a:pt x="806" y="142"/>
                  </a:cubicBezTo>
                  <a:lnTo>
                    <a:pt x="806" y="33"/>
                  </a:lnTo>
                  <a:cubicBezTo>
                    <a:pt x="806" y="29"/>
                    <a:pt x="802" y="25"/>
                    <a:pt x="798" y="25"/>
                  </a:cubicBezTo>
                  <a:lnTo>
                    <a:pt x="33" y="25"/>
                  </a:lnTo>
                  <a:cubicBezTo>
                    <a:pt x="28" y="25"/>
                    <a:pt x="25" y="29"/>
                    <a:pt x="25" y="33"/>
                  </a:cubicBezTo>
                  <a:lnTo>
                    <a:pt x="25" y="142"/>
                  </a:lnTo>
                  <a:cubicBezTo>
                    <a:pt x="25" y="147"/>
                    <a:pt x="28" y="151"/>
                    <a:pt x="33" y="151"/>
                  </a:cubicBezTo>
                  <a:lnTo>
                    <a:pt x="668" y="151"/>
                  </a:lnTo>
                  <a:cubicBezTo>
                    <a:pt x="675" y="151"/>
                    <a:pt x="680" y="156"/>
                    <a:pt x="680" y="163"/>
                  </a:cubicBezTo>
                  <a:cubicBezTo>
                    <a:pt x="680" y="170"/>
                    <a:pt x="675" y="175"/>
                    <a:pt x="668" y="175"/>
                  </a:cubicBezTo>
                  <a:lnTo>
                    <a:pt x="33" y="175"/>
                  </a:lnTo>
                  <a:cubicBezTo>
                    <a:pt x="15" y="175"/>
                    <a:pt x="0" y="161"/>
                    <a:pt x="0" y="142"/>
                  </a:cubicBezTo>
                  <a:lnTo>
                    <a:pt x="0" y="33"/>
                  </a:lnTo>
                  <a:cubicBezTo>
                    <a:pt x="0" y="15"/>
                    <a:pt x="15" y="0"/>
                    <a:pt x="33" y="0"/>
                  </a:cubicBezTo>
                  <a:lnTo>
                    <a:pt x="798" y="0"/>
                  </a:lnTo>
                  <a:cubicBezTo>
                    <a:pt x="816" y="0"/>
                    <a:pt x="830" y="15"/>
                    <a:pt x="830" y="33"/>
                  </a:cubicBezTo>
                  <a:lnTo>
                    <a:pt x="830" y="142"/>
                  </a:lnTo>
                  <a:cubicBezTo>
                    <a:pt x="830" y="161"/>
                    <a:pt x="816" y="175"/>
                    <a:pt x="798" y="175"/>
                  </a:cubicBezTo>
                  <a:close/>
                </a:path>
              </a:pathLst>
            </a:custGeom>
            <a:grpFill/>
            <a:ln w="0">
              <a:noFill/>
              <a:prstDash val="solid"/>
              <a:round/>
              <a:headEnd/>
              <a:tailEnd/>
            </a:ln>
          </p:spPr>
          <p:txBody>
            <a:bodyPr/>
            <a:lstStyle/>
            <a:p>
              <a:pPr defTabSz="543689">
                <a:defRPr/>
              </a:pPr>
              <a:endParaRPr lang="zh-CN" altLang="en-US" sz="3201"/>
            </a:p>
          </p:txBody>
        </p:sp>
        <p:sp>
          <p:nvSpPr>
            <p:cNvPr id="377" name="Freeform 71"/>
            <p:cNvSpPr>
              <a:spLocks/>
            </p:cNvSpPr>
            <p:nvPr/>
          </p:nvSpPr>
          <p:spPr bwMode="auto">
            <a:xfrm>
              <a:off x="3005138" y="1246188"/>
              <a:ext cx="44450" cy="42863"/>
            </a:xfrm>
            <a:custGeom>
              <a:avLst/>
              <a:gdLst>
                <a:gd name="T0" fmla="*/ 25 w 51"/>
                <a:gd name="T1" fmla="*/ 51 h 51"/>
                <a:gd name="T2" fmla="*/ 25 w 51"/>
                <a:gd name="T3" fmla="*/ 51 h 51"/>
                <a:gd name="T4" fmla="*/ 0 w 51"/>
                <a:gd name="T5" fmla="*/ 25 h 51"/>
                <a:gd name="T6" fmla="*/ 25 w 51"/>
                <a:gd name="T7" fmla="*/ 0 h 51"/>
                <a:gd name="T8" fmla="*/ 51 w 51"/>
                <a:gd name="T9" fmla="*/ 25 h 51"/>
                <a:gd name="T10" fmla="*/ 25 w 51"/>
                <a:gd name="T11" fmla="*/ 51 h 51"/>
              </a:gdLst>
              <a:ahLst/>
              <a:cxnLst>
                <a:cxn ang="0">
                  <a:pos x="T0" y="T1"/>
                </a:cxn>
                <a:cxn ang="0">
                  <a:pos x="T2" y="T3"/>
                </a:cxn>
                <a:cxn ang="0">
                  <a:pos x="T4" y="T5"/>
                </a:cxn>
                <a:cxn ang="0">
                  <a:pos x="T6" y="T7"/>
                </a:cxn>
                <a:cxn ang="0">
                  <a:pos x="T8" y="T9"/>
                </a:cxn>
                <a:cxn ang="0">
                  <a:pos x="T10" y="T11"/>
                </a:cxn>
              </a:cxnLst>
              <a:rect l="0" t="0" r="r" b="b"/>
              <a:pathLst>
                <a:path w="51" h="51">
                  <a:moveTo>
                    <a:pt x="25" y="51"/>
                  </a:moveTo>
                  <a:lnTo>
                    <a:pt x="25" y="51"/>
                  </a:lnTo>
                  <a:cubicBezTo>
                    <a:pt x="11" y="51"/>
                    <a:pt x="0" y="39"/>
                    <a:pt x="0" y="25"/>
                  </a:cubicBezTo>
                  <a:cubicBezTo>
                    <a:pt x="0" y="11"/>
                    <a:pt x="11" y="0"/>
                    <a:pt x="25" y="0"/>
                  </a:cubicBezTo>
                  <a:cubicBezTo>
                    <a:pt x="40" y="0"/>
                    <a:pt x="51" y="11"/>
                    <a:pt x="51" y="25"/>
                  </a:cubicBezTo>
                  <a:cubicBezTo>
                    <a:pt x="51" y="39"/>
                    <a:pt x="40" y="51"/>
                    <a:pt x="25" y="51"/>
                  </a:cubicBezTo>
                  <a:close/>
                </a:path>
              </a:pathLst>
            </a:custGeom>
            <a:grpFill/>
            <a:ln w="0">
              <a:noFill/>
              <a:prstDash val="solid"/>
              <a:round/>
              <a:headEnd/>
              <a:tailEnd/>
            </a:ln>
          </p:spPr>
          <p:txBody>
            <a:bodyPr/>
            <a:lstStyle/>
            <a:p>
              <a:pPr defTabSz="543689">
                <a:defRPr/>
              </a:pPr>
              <a:endParaRPr lang="zh-CN" altLang="en-US" sz="3201"/>
            </a:p>
          </p:txBody>
        </p:sp>
        <p:sp>
          <p:nvSpPr>
            <p:cNvPr id="378" name="Freeform 72"/>
            <p:cNvSpPr>
              <a:spLocks/>
            </p:cNvSpPr>
            <p:nvPr/>
          </p:nvSpPr>
          <p:spPr bwMode="auto">
            <a:xfrm>
              <a:off x="3073400" y="1244601"/>
              <a:ext cx="42863" cy="44450"/>
            </a:xfrm>
            <a:custGeom>
              <a:avLst/>
              <a:gdLst>
                <a:gd name="T0" fmla="*/ 26 w 51"/>
                <a:gd name="T1" fmla="*/ 52 h 52"/>
                <a:gd name="T2" fmla="*/ 26 w 51"/>
                <a:gd name="T3" fmla="*/ 52 h 52"/>
                <a:gd name="T4" fmla="*/ 0 w 51"/>
                <a:gd name="T5" fmla="*/ 26 h 52"/>
                <a:gd name="T6" fmla="*/ 26 w 51"/>
                <a:gd name="T7" fmla="*/ 0 h 52"/>
                <a:gd name="T8" fmla="*/ 51 w 51"/>
                <a:gd name="T9" fmla="*/ 26 h 52"/>
                <a:gd name="T10" fmla="*/ 26 w 51"/>
                <a:gd name="T11" fmla="*/ 52 h 52"/>
              </a:gdLst>
              <a:ahLst/>
              <a:cxnLst>
                <a:cxn ang="0">
                  <a:pos x="T0" y="T1"/>
                </a:cxn>
                <a:cxn ang="0">
                  <a:pos x="T2" y="T3"/>
                </a:cxn>
                <a:cxn ang="0">
                  <a:pos x="T4" y="T5"/>
                </a:cxn>
                <a:cxn ang="0">
                  <a:pos x="T6" y="T7"/>
                </a:cxn>
                <a:cxn ang="0">
                  <a:pos x="T8" y="T9"/>
                </a:cxn>
                <a:cxn ang="0">
                  <a:pos x="T10" y="T11"/>
                </a:cxn>
              </a:cxnLst>
              <a:rect l="0" t="0" r="r" b="b"/>
              <a:pathLst>
                <a:path w="51" h="52">
                  <a:moveTo>
                    <a:pt x="26" y="52"/>
                  </a:moveTo>
                  <a:lnTo>
                    <a:pt x="26" y="52"/>
                  </a:lnTo>
                  <a:cubicBezTo>
                    <a:pt x="11" y="52"/>
                    <a:pt x="0" y="40"/>
                    <a:pt x="0" y="26"/>
                  </a:cubicBezTo>
                  <a:cubicBezTo>
                    <a:pt x="0" y="12"/>
                    <a:pt x="11" y="0"/>
                    <a:pt x="26" y="0"/>
                  </a:cubicBezTo>
                  <a:cubicBezTo>
                    <a:pt x="40" y="0"/>
                    <a:pt x="51" y="12"/>
                    <a:pt x="51" y="26"/>
                  </a:cubicBezTo>
                  <a:cubicBezTo>
                    <a:pt x="51" y="40"/>
                    <a:pt x="40" y="52"/>
                    <a:pt x="26" y="52"/>
                  </a:cubicBezTo>
                  <a:close/>
                </a:path>
              </a:pathLst>
            </a:custGeom>
            <a:grpFill/>
            <a:ln w="0">
              <a:noFill/>
              <a:prstDash val="solid"/>
              <a:round/>
              <a:headEnd/>
              <a:tailEnd/>
            </a:ln>
          </p:spPr>
          <p:txBody>
            <a:bodyPr/>
            <a:lstStyle/>
            <a:p>
              <a:pPr defTabSz="543689">
                <a:defRPr/>
              </a:pPr>
              <a:endParaRPr lang="zh-CN" altLang="en-US" sz="3201"/>
            </a:p>
          </p:txBody>
        </p:sp>
        <p:sp>
          <p:nvSpPr>
            <p:cNvPr id="379" name="Freeform 73"/>
            <p:cNvSpPr>
              <a:spLocks noEditPoints="1"/>
            </p:cNvSpPr>
            <p:nvPr/>
          </p:nvSpPr>
          <p:spPr bwMode="auto">
            <a:xfrm>
              <a:off x="2506663" y="1158876"/>
              <a:ext cx="615950" cy="79375"/>
            </a:xfrm>
            <a:custGeom>
              <a:avLst/>
              <a:gdLst>
                <a:gd name="T0" fmla="*/ 21 w 725"/>
                <a:gd name="T1" fmla="*/ 15 h 94"/>
                <a:gd name="T2" fmla="*/ 21 w 725"/>
                <a:gd name="T3" fmla="*/ 15 h 94"/>
                <a:gd name="T4" fmla="*/ 15 w 725"/>
                <a:gd name="T5" fmla="*/ 22 h 94"/>
                <a:gd name="T6" fmla="*/ 15 w 725"/>
                <a:gd name="T7" fmla="*/ 72 h 94"/>
                <a:gd name="T8" fmla="*/ 21 w 725"/>
                <a:gd name="T9" fmla="*/ 80 h 94"/>
                <a:gd name="T10" fmla="*/ 704 w 725"/>
                <a:gd name="T11" fmla="*/ 80 h 94"/>
                <a:gd name="T12" fmla="*/ 710 w 725"/>
                <a:gd name="T13" fmla="*/ 72 h 94"/>
                <a:gd name="T14" fmla="*/ 710 w 725"/>
                <a:gd name="T15" fmla="*/ 22 h 94"/>
                <a:gd name="T16" fmla="*/ 704 w 725"/>
                <a:gd name="T17" fmla="*/ 15 h 94"/>
                <a:gd name="T18" fmla="*/ 21 w 725"/>
                <a:gd name="T19" fmla="*/ 15 h 94"/>
                <a:gd name="T20" fmla="*/ 704 w 725"/>
                <a:gd name="T21" fmla="*/ 94 h 94"/>
                <a:gd name="T22" fmla="*/ 704 w 725"/>
                <a:gd name="T23" fmla="*/ 94 h 94"/>
                <a:gd name="T24" fmla="*/ 21 w 725"/>
                <a:gd name="T25" fmla="*/ 94 h 94"/>
                <a:gd name="T26" fmla="*/ 0 w 725"/>
                <a:gd name="T27" fmla="*/ 72 h 94"/>
                <a:gd name="T28" fmla="*/ 0 w 725"/>
                <a:gd name="T29" fmla="*/ 22 h 94"/>
                <a:gd name="T30" fmla="*/ 21 w 725"/>
                <a:gd name="T31" fmla="*/ 0 h 94"/>
                <a:gd name="T32" fmla="*/ 704 w 725"/>
                <a:gd name="T33" fmla="*/ 0 h 94"/>
                <a:gd name="T34" fmla="*/ 725 w 725"/>
                <a:gd name="T35" fmla="*/ 22 h 94"/>
                <a:gd name="T36" fmla="*/ 725 w 725"/>
                <a:gd name="T37" fmla="*/ 72 h 94"/>
                <a:gd name="T38" fmla="*/ 704 w 725"/>
                <a:gd name="T39" fmla="*/ 94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25" h="94">
                  <a:moveTo>
                    <a:pt x="21" y="15"/>
                  </a:moveTo>
                  <a:lnTo>
                    <a:pt x="21" y="15"/>
                  </a:lnTo>
                  <a:cubicBezTo>
                    <a:pt x="18" y="15"/>
                    <a:pt x="15" y="18"/>
                    <a:pt x="15" y="22"/>
                  </a:cubicBezTo>
                  <a:lnTo>
                    <a:pt x="15" y="72"/>
                  </a:lnTo>
                  <a:cubicBezTo>
                    <a:pt x="15" y="76"/>
                    <a:pt x="18" y="80"/>
                    <a:pt x="21" y="80"/>
                  </a:cubicBezTo>
                  <a:lnTo>
                    <a:pt x="704" y="80"/>
                  </a:lnTo>
                  <a:cubicBezTo>
                    <a:pt x="707" y="80"/>
                    <a:pt x="710" y="76"/>
                    <a:pt x="710" y="72"/>
                  </a:cubicBezTo>
                  <a:lnTo>
                    <a:pt x="710" y="22"/>
                  </a:lnTo>
                  <a:cubicBezTo>
                    <a:pt x="710" y="18"/>
                    <a:pt x="707" y="15"/>
                    <a:pt x="704" y="15"/>
                  </a:cubicBezTo>
                  <a:lnTo>
                    <a:pt x="21" y="15"/>
                  </a:lnTo>
                  <a:close/>
                  <a:moveTo>
                    <a:pt x="704" y="94"/>
                  </a:moveTo>
                  <a:lnTo>
                    <a:pt x="704" y="94"/>
                  </a:lnTo>
                  <a:lnTo>
                    <a:pt x="21" y="94"/>
                  </a:lnTo>
                  <a:cubicBezTo>
                    <a:pt x="10" y="94"/>
                    <a:pt x="0" y="84"/>
                    <a:pt x="0" y="72"/>
                  </a:cubicBezTo>
                  <a:lnTo>
                    <a:pt x="0" y="22"/>
                  </a:lnTo>
                  <a:cubicBezTo>
                    <a:pt x="0" y="10"/>
                    <a:pt x="10" y="0"/>
                    <a:pt x="21" y="0"/>
                  </a:cubicBezTo>
                  <a:lnTo>
                    <a:pt x="704" y="0"/>
                  </a:lnTo>
                  <a:cubicBezTo>
                    <a:pt x="716" y="0"/>
                    <a:pt x="725" y="10"/>
                    <a:pt x="725" y="22"/>
                  </a:cubicBezTo>
                  <a:lnTo>
                    <a:pt x="725" y="72"/>
                  </a:lnTo>
                  <a:cubicBezTo>
                    <a:pt x="725" y="84"/>
                    <a:pt x="716" y="94"/>
                    <a:pt x="704" y="94"/>
                  </a:cubicBezTo>
                  <a:close/>
                </a:path>
              </a:pathLst>
            </a:custGeom>
            <a:grpFill/>
            <a:ln w="0">
              <a:noFill/>
              <a:prstDash val="solid"/>
              <a:round/>
              <a:headEnd/>
              <a:tailEnd/>
            </a:ln>
          </p:spPr>
          <p:txBody>
            <a:bodyPr/>
            <a:lstStyle/>
            <a:p>
              <a:pPr defTabSz="543689">
                <a:defRPr/>
              </a:pPr>
              <a:endParaRPr lang="zh-CN" altLang="en-US" sz="3201"/>
            </a:p>
          </p:txBody>
        </p:sp>
        <p:sp>
          <p:nvSpPr>
            <p:cNvPr id="380" name="Freeform 74"/>
            <p:cNvSpPr>
              <a:spLocks noEditPoints="1"/>
            </p:cNvSpPr>
            <p:nvPr/>
          </p:nvSpPr>
          <p:spPr bwMode="auto">
            <a:xfrm>
              <a:off x="2541588" y="1181101"/>
              <a:ext cx="106363" cy="34925"/>
            </a:xfrm>
            <a:custGeom>
              <a:avLst/>
              <a:gdLst>
                <a:gd name="T0" fmla="*/ 109 w 126"/>
                <a:gd name="T1" fmla="*/ 18 h 42"/>
                <a:gd name="T2" fmla="*/ 93 w 126"/>
                <a:gd name="T3" fmla="*/ 8 h 42"/>
                <a:gd name="T4" fmla="*/ 97 w 126"/>
                <a:gd name="T5" fmla="*/ 4 h 42"/>
                <a:gd name="T6" fmla="*/ 106 w 126"/>
                <a:gd name="T7" fmla="*/ 8 h 42"/>
                <a:gd name="T8" fmla="*/ 109 w 126"/>
                <a:gd name="T9" fmla="*/ 18 h 42"/>
                <a:gd name="T10" fmla="*/ 109 w 126"/>
                <a:gd name="T11" fmla="*/ 34 h 42"/>
                <a:gd name="T12" fmla="*/ 106 w 126"/>
                <a:gd name="T13" fmla="*/ 38 h 42"/>
                <a:gd name="T14" fmla="*/ 97 w 126"/>
                <a:gd name="T15" fmla="*/ 34 h 42"/>
                <a:gd name="T16" fmla="*/ 93 w 126"/>
                <a:gd name="T17" fmla="*/ 24 h 42"/>
                <a:gd name="T18" fmla="*/ 109 w 126"/>
                <a:gd name="T19" fmla="*/ 34 h 42"/>
                <a:gd name="T20" fmla="*/ 84 w 126"/>
                <a:gd name="T21" fmla="*/ 18 h 42"/>
                <a:gd name="T22" fmla="*/ 68 w 126"/>
                <a:gd name="T23" fmla="*/ 8 h 42"/>
                <a:gd name="T24" fmla="*/ 71 w 126"/>
                <a:gd name="T25" fmla="*/ 4 h 42"/>
                <a:gd name="T26" fmla="*/ 80 w 126"/>
                <a:gd name="T27" fmla="*/ 8 h 42"/>
                <a:gd name="T28" fmla="*/ 84 w 126"/>
                <a:gd name="T29" fmla="*/ 18 h 42"/>
                <a:gd name="T30" fmla="*/ 84 w 126"/>
                <a:gd name="T31" fmla="*/ 34 h 42"/>
                <a:gd name="T32" fmla="*/ 80 w 126"/>
                <a:gd name="T33" fmla="*/ 38 h 42"/>
                <a:gd name="T34" fmla="*/ 71 w 126"/>
                <a:gd name="T35" fmla="*/ 34 h 42"/>
                <a:gd name="T36" fmla="*/ 68 w 126"/>
                <a:gd name="T37" fmla="*/ 24 h 42"/>
                <a:gd name="T38" fmla="*/ 84 w 126"/>
                <a:gd name="T39" fmla="*/ 34 h 42"/>
                <a:gd name="T40" fmla="*/ 58 w 126"/>
                <a:gd name="T41" fmla="*/ 18 h 42"/>
                <a:gd name="T42" fmla="*/ 42 w 126"/>
                <a:gd name="T43" fmla="*/ 8 h 42"/>
                <a:gd name="T44" fmla="*/ 46 w 126"/>
                <a:gd name="T45" fmla="*/ 4 h 42"/>
                <a:gd name="T46" fmla="*/ 55 w 126"/>
                <a:gd name="T47" fmla="*/ 8 h 42"/>
                <a:gd name="T48" fmla="*/ 58 w 126"/>
                <a:gd name="T49" fmla="*/ 18 h 42"/>
                <a:gd name="T50" fmla="*/ 58 w 126"/>
                <a:gd name="T51" fmla="*/ 34 h 42"/>
                <a:gd name="T52" fmla="*/ 55 w 126"/>
                <a:gd name="T53" fmla="*/ 38 h 42"/>
                <a:gd name="T54" fmla="*/ 46 w 126"/>
                <a:gd name="T55" fmla="*/ 34 h 42"/>
                <a:gd name="T56" fmla="*/ 42 w 126"/>
                <a:gd name="T57" fmla="*/ 24 h 42"/>
                <a:gd name="T58" fmla="*/ 58 w 126"/>
                <a:gd name="T59" fmla="*/ 34 h 42"/>
                <a:gd name="T60" fmla="*/ 33 w 126"/>
                <a:gd name="T61" fmla="*/ 18 h 42"/>
                <a:gd name="T62" fmla="*/ 17 w 126"/>
                <a:gd name="T63" fmla="*/ 8 h 42"/>
                <a:gd name="T64" fmla="*/ 20 w 126"/>
                <a:gd name="T65" fmla="*/ 4 h 42"/>
                <a:gd name="T66" fmla="*/ 29 w 126"/>
                <a:gd name="T67" fmla="*/ 8 h 42"/>
                <a:gd name="T68" fmla="*/ 33 w 126"/>
                <a:gd name="T69" fmla="*/ 18 h 42"/>
                <a:gd name="T70" fmla="*/ 33 w 126"/>
                <a:gd name="T71" fmla="*/ 34 h 42"/>
                <a:gd name="T72" fmla="*/ 29 w 126"/>
                <a:gd name="T73" fmla="*/ 38 h 42"/>
                <a:gd name="T74" fmla="*/ 20 w 126"/>
                <a:gd name="T75" fmla="*/ 34 h 42"/>
                <a:gd name="T76" fmla="*/ 17 w 126"/>
                <a:gd name="T77" fmla="*/ 24 h 42"/>
                <a:gd name="T78" fmla="*/ 33 w 126"/>
                <a:gd name="T79" fmla="*/ 34 h 42"/>
                <a:gd name="T80" fmla="*/ 0 w 126"/>
                <a:gd name="T81" fmla="*/ 42 h 42"/>
                <a:gd name="T82" fmla="*/ 126 w 126"/>
                <a:gd name="T83" fmla="*/ 0 h 42"/>
                <a:gd name="T84" fmla="*/ 0 w 126"/>
                <a:gd name="T85"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26" h="42">
                  <a:moveTo>
                    <a:pt x="109" y="18"/>
                  </a:moveTo>
                  <a:lnTo>
                    <a:pt x="109" y="18"/>
                  </a:lnTo>
                  <a:lnTo>
                    <a:pt x="93" y="18"/>
                  </a:lnTo>
                  <a:lnTo>
                    <a:pt x="93" y="8"/>
                  </a:lnTo>
                  <a:lnTo>
                    <a:pt x="97" y="8"/>
                  </a:lnTo>
                  <a:lnTo>
                    <a:pt x="97" y="4"/>
                  </a:lnTo>
                  <a:lnTo>
                    <a:pt x="106" y="4"/>
                  </a:lnTo>
                  <a:lnTo>
                    <a:pt x="106" y="8"/>
                  </a:lnTo>
                  <a:lnTo>
                    <a:pt x="109" y="8"/>
                  </a:lnTo>
                  <a:lnTo>
                    <a:pt x="109" y="18"/>
                  </a:lnTo>
                  <a:close/>
                  <a:moveTo>
                    <a:pt x="109" y="34"/>
                  </a:moveTo>
                  <a:lnTo>
                    <a:pt x="109" y="34"/>
                  </a:lnTo>
                  <a:lnTo>
                    <a:pt x="106" y="34"/>
                  </a:lnTo>
                  <a:lnTo>
                    <a:pt x="106" y="38"/>
                  </a:lnTo>
                  <a:lnTo>
                    <a:pt x="97" y="38"/>
                  </a:lnTo>
                  <a:lnTo>
                    <a:pt x="97" y="34"/>
                  </a:lnTo>
                  <a:lnTo>
                    <a:pt x="93" y="34"/>
                  </a:lnTo>
                  <a:lnTo>
                    <a:pt x="93" y="24"/>
                  </a:lnTo>
                  <a:lnTo>
                    <a:pt x="109" y="24"/>
                  </a:lnTo>
                  <a:lnTo>
                    <a:pt x="109" y="34"/>
                  </a:lnTo>
                  <a:close/>
                  <a:moveTo>
                    <a:pt x="84" y="18"/>
                  </a:moveTo>
                  <a:lnTo>
                    <a:pt x="84" y="18"/>
                  </a:lnTo>
                  <a:lnTo>
                    <a:pt x="68" y="18"/>
                  </a:lnTo>
                  <a:lnTo>
                    <a:pt x="68" y="8"/>
                  </a:lnTo>
                  <a:lnTo>
                    <a:pt x="71" y="8"/>
                  </a:lnTo>
                  <a:lnTo>
                    <a:pt x="71" y="4"/>
                  </a:lnTo>
                  <a:lnTo>
                    <a:pt x="80" y="4"/>
                  </a:lnTo>
                  <a:lnTo>
                    <a:pt x="80" y="8"/>
                  </a:lnTo>
                  <a:lnTo>
                    <a:pt x="84" y="8"/>
                  </a:lnTo>
                  <a:lnTo>
                    <a:pt x="84" y="18"/>
                  </a:lnTo>
                  <a:close/>
                  <a:moveTo>
                    <a:pt x="84" y="34"/>
                  </a:moveTo>
                  <a:lnTo>
                    <a:pt x="84" y="34"/>
                  </a:lnTo>
                  <a:lnTo>
                    <a:pt x="80" y="34"/>
                  </a:lnTo>
                  <a:lnTo>
                    <a:pt x="80" y="38"/>
                  </a:lnTo>
                  <a:lnTo>
                    <a:pt x="71" y="38"/>
                  </a:lnTo>
                  <a:lnTo>
                    <a:pt x="71" y="34"/>
                  </a:lnTo>
                  <a:lnTo>
                    <a:pt x="68" y="34"/>
                  </a:lnTo>
                  <a:lnTo>
                    <a:pt x="68" y="24"/>
                  </a:lnTo>
                  <a:lnTo>
                    <a:pt x="84" y="24"/>
                  </a:lnTo>
                  <a:lnTo>
                    <a:pt x="84" y="34"/>
                  </a:lnTo>
                  <a:close/>
                  <a:moveTo>
                    <a:pt x="58" y="18"/>
                  </a:moveTo>
                  <a:lnTo>
                    <a:pt x="58" y="18"/>
                  </a:lnTo>
                  <a:lnTo>
                    <a:pt x="42" y="18"/>
                  </a:lnTo>
                  <a:lnTo>
                    <a:pt x="42" y="8"/>
                  </a:lnTo>
                  <a:lnTo>
                    <a:pt x="46" y="8"/>
                  </a:lnTo>
                  <a:lnTo>
                    <a:pt x="46" y="4"/>
                  </a:lnTo>
                  <a:lnTo>
                    <a:pt x="55" y="4"/>
                  </a:lnTo>
                  <a:lnTo>
                    <a:pt x="55" y="8"/>
                  </a:lnTo>
                  <a:lnTo>
                    <a:pt x="58" y="8"/>
                  </a:lnTo>
                  <a:lnTo>
                    <a:pt x="58" y="18"/>
                  </a:lnTo>
                  <a:close/>
                  <a:moveTo>
                    <a:pt x="58" y="34"/>
                  </a:moveTo>
                  <a:lnTo>
                    <a:pt x="58" y="34"/>
                  </a:lnTo>
                  <a:lnTo>
                    <a:pt x="55" y="34"/>
                  </a:lnTo>
                  <a:lnTo>
                    <a:pt x="55" y="38"/>
                  </a:lnTo>
                  <a:lnTo>
                    <a:pt x="46" y="38"/>
                  </a:lnTo>
                  <a:lnTo>
                    <a:pt x="46" y="34"/>
                  </a:lnTo>
                  <a:lnTo>
                    <a:pt x="42" y="34"/>
                  </a:lnTo>
                  <a:lnTo>
                    <a:pt x="42" y="24"/>
                  </a:lnTo>
                  <a:lnTo>
                    <a:pt x="58" y="24"/>
                  </a:lnTo>
                  <a:lnTo>
                    <a:pt x="58" y="34"/>
                  </a:lnTo>
                  <a:close/>
                  <a:moveTo>
                    <a:pt x="33" y="18"/>
                  </a:moveTo>
                  <a:lnTo>
                    <a:pt x="33" y="18"/>
                  </a:lnTo>
                  <a:lnTo>
                    <a:pt x="17" y="18"/>
                  </a:lnTo>
                  <a:lnTo>
                    <a:pt x="17" y="8"/>
                  </a:lnTo>
                  <a:lnTo>
                    <a:pt x="20" y="8"/>
                  </a:lnTo>
                  <a:lnTo>
                    <a:pt x="20" y="4"/>
                  </a:lnTo>
                  <a:lnTo>
                    <a:pt x="29" y="4"/>
                  </a:lnTo>
                  <a:lnTo>
                    <a:pt x="29" y="8"/>
                  </a:lnTo>
                  <a:lnTo>
                    <a:pt x="33" y="8"/>
                  </a:lnTo>
                  <a:lnTo>
                    <a:pt x="33" y="18"/>
                  </a:lnTo>
                  <a:close/>
                  <a:moveTo>
                    <a:pt x="33" y="34"/>
                  </a:moveTo>
                  <a:lnTo>
                    <a:pt x="33" y="34"/>
                  </a:lnTo>
                  <a:lnTo>
                    <a:pt x="29" y="34"/>
                  </a:lnTo>
                  <a:lnTo>
                    <a:pt x="29" y="38"/>
                  </a:lnTo>
                  <a:lnTo>
                    <a:pt x="20" y="38"/>
                  </a:lnTo>
                  <a:lnTo>
                    <a:pt x="20" y="34"/>
                  </a:lnTo>
                  <a:lnTo>
                    <a:pt x="17" y="34"/>
                  </a:lnTo>
                  <a:lnTo>
                    <a:pt x="17" y="24"/>
                  </a:lnTo>
                  <a:lnTo>
                    <a:pt x="33" y="24"/>
                  </a:lnTo>
                  <a:lnTo>
                    <a:pt x="33" y="34"/>
                  </a:lnTo>
                  <a:close/>
                  <a:moveTo>
                    <a:pt x="0" y="42"/>
                  </a:moveTo>
                  <a:lnTo>
                    <a:pt x="0" y="42"/>
                  </a:lnTo>
                  <a:lnTo>
                    <a:pt x="126" y="42"/>
                  </a:lnTo>
                  <a:lnTo>
                    <a:pt x="126" y="0"/>
                  </a:lnTo>
                  <a:lnTo>
                    <a:pt x="0" y="0"/>
                  </a:lnTo>
                  <a:lnTo>
                    <a:pt x="0" y="42"/>
                  </a:lnTo>
                  <a:close/>
                </a:path>
              </a:pathLst>
            </a:custGeom>
            <a:grpFill/>
            <a:ln w="0">
              <a:noFill/>
              <a:prstDash val="solid"/>
              <a:round/>
              <a:headEnd/>
              <a:tailEnd/>
            </a:ln>
          </p:spPr>
          <p:txBody>
            <a:bodyPr/>
            <a:lstStyle/>
            <a:p>
              <a:pPr defTabSz="543689">
                <a:defRPr/>
              </a:pPr>
              <a:endParaRPr lang="zh-CN" altLang="en-US" sz="3201"/>
            </a:p>
          </p:txBody>
        </p:sp>
        <p:sp>
          <p:nvSpPr>
            <p:cNvPr id="381" name="Freeform 75"/>
            <p:cNvSpPr>
              <a:spLocks noEditPoints="1"/>
            </p:cNvSpPr>
            <p:nvPr/>
          </p:nvSpPr>
          <p:spPr bwMode="auto">
            <a:xfrm>
              <a:off x="2663825" y="1181101"/>
              <a:ext cx="109538" cy="34925"/>
            </a:xfrm>
            <a:custGeom>
              <a:avLst/>
              <a:gdLst>
                <a:gd name="T0" fmla="*/ 110 w 127"/>
                <a:gd name="T1" fmla="*/ 18 h 42"/>
                <a:gd name="T2" fmla="*/ 93 w 127"/>
                <a:gd name="T3" fmla="*/ 8 h 42"/>
                <a:gd name="T4" fmla="*/ 97 w 127"/>
                <a:gd name="T5" fmla="*/ 4 h 42"/>
                <a:gd name="T6" fmla="*/ 106 w 127"/>
                <a:gd name="T7" fmla="*/ 8 h 42"/>
                <a:gd name="T8" fmla="*/ 110 w 127"/>
                <a:gd name="T9" fmla="*/ 18 h 42"/>
                <a:gd name="T10" fmla="*/ 110 w 127"/>
                <a:gd name="T11" fmla="*/ 34 h 42"/>
                <a:gd name="T12" fmla="*/ 106 w 127"/>
                <a:gd name="T13" fmla="*/ 38 h 42"/>
                <a:gd name="T14" fmla="*/ 97 w 127"/>
                <a:gd name="T15" fmla="*/ 34 h 42"/>
                <a:gd name="T16" fmla="*/ 93 w 127"/>
                <a:gd name="T17" fmla="*/ 24 h 42"/>
                <a:gd name="T18" fmla="*/ 110 w 127"/>
                <a:gd name="T19" fmla="*/ 34 h 42"/>
                <a:gd name="T20" fmla="*/ 84 w 127"/>
                <a:gd name="T21" fmla="*/ 18 h 42"/>
                <a:gd name="T22" fmla="*/ 68 w 127"/>
                <a:gd name="T23" fmla="*/ 8 h 42"/>
                <a:gd name="T24" fmla="*/ 72 w 127"/>
                <a:gd name="T25" fmla="*/ 4 h 42"/>
                <a:gd name="T26" fmla="*/ 81 w 127"/>
                <a:gd name="T27" fmla="*/ 8 h 42"/>
                <a:gd name="T28" fmla="*/ 84 w 127"/>
                <a:gd name="T29" fmla="*/ 18 h 42"/>
                <a:gd name="T30" fmla="*/ 84 w 127"/>
                <a:gd name="T31" fmla="*/ 34 h 42"/>
                <a:gd name="T32" fmla="*/ 81 w 127"/>
                <a:gd name="T33" fmla="*/ 38 h 42"/>
                <a:gd name="T34" fmla="*/ 72 w 127"/>
                <a:gd name="T35" fmla="*/ 34 h 42"/>
                <a:gd name="T36" fmla="*/ 68 w 127"/>
                <a:gd name="T37" fmla="*/ 24 h 42"/>
                <a:gd name="T38" fmla="*/ 84 w 127"/>
                <a:gd name="T39" fmla="*/ 34 h 42"/>
                <a:gd name="T40" fmla="*/ 59 w 127"/>
                <a:gd name="T41" fmla="*/ 18 h 42"/>
                <a:gd name="T42" fmla="*/ 43 w 127"/>
                <a:gd name="T43" fmla="*/ 8 h 42"/>
                <a:gd name="T44" fmla="*/ 46 w 127"/>
                <a:gd name="T45" fmla="*/ 4 h 42"/>
                <a:gd name="T46" fmla="*/ 55 w 127"/>
                <a:gd name="T47" fmla="*/ 8 h 42"/>
                <a:gd name="T48" fmla="*/ 59 w 127"/>
                <a:gd name="T49" fmla="*/ 18 h 42"/>
                <a:gd name="T50" fmla="*/ 59 w 127"/>
                <a:gd name="T51" fmla="*/ 34 h 42"/>
                <a:gd name="T52" fmla="*/ 55 w 127"/>
                <a:gd name="T53" fmla="*/ 38 h 42"/>
                <a:gd name="T54" fmla="*/ 46 w 127"/>
                <a:gd name="T55" fmla="*/ 34 h 42"/>
                <a:gd name="T56" fmla="*/ 43 w 127"/>
                <a:gd name="T57" fmla="*/ 24 h 42"/>
                <a:gd name="T58" fmla="*/ 59 w 127"/>
                <a:gd name="T59" fmla="*/ 34 h 42"/>
                <a:gd name="T60" fmla="*/ 34 w 127"/>
                <a:gd name="T61" fmla="*/ 18 h 42"/>
                <a:gd name="T62" fmla="*/ 17 w 127"/>
                <a:gd name="T63" fmla="*/ 8 h 42"/>
                <a:gd name="T64" fmla="*/ 21 w 127"/>
                <a:gd name="T65" fmla="*/ 4 h 42"/>
                <a:gd name="T66" fmla="*/ 30 w 127"/>
                <a:gd name="T67" fmla="*/ 8 h 42"/>
                <a:gd name="T68" fmla="*/ 34 w 127"/>
                <a:gd name="T69" fmla="*/ 18 h 42"/>
                <a:gd name="T70" fmla="*/ 34 w 127"/>
                <a:gd name="T71" fmla="*/ 34 h 42"/>
                <a:gd name="T72" fmla="*/ 30 w 127"/>
                <a:gd name="T73" fmla="*/ 38 h 42"/>
                <a:gd name="T74" fmla="*/ 21 w 127"/>
                <a:gd name="T75" fmla="*/ 34 h 42"/>
                <a:gd name="T76" fmla="*/ 17 w 127"/>
                <a:gd name="T77" fmla="*/ 24 h 42"/>
                <a:gd name="T78" fmla="*/ 34 w 127"/>
                <a:gd name="T79" fmla="*/ 34 h 42"/>
                <a:gd name="T80" fmla="*/ 0 w 127"/>
                <a:gd name="T81" fmla="*/ 42 h 42"/>
                <a:gd name="T82" fmla="*/ 127 w 127"/>
                <a:gd name="T83" fmla="*/ 0 h 42"/>
                <a:gd name="T84" fmla="*/ 0 w 127"/>
                <a:gd name="T85"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27" h="42">
                  <a:moveTo>
                    <a:pt x="110" y="18"/>
                  </a:moveTo>
                  <a:lnTo>
                    <a:pt x="110" y="18"/>
                  </a:lnTo>
                  <a:lnTo>
                    <a:pt x="93" y="18"/>
                  </a:lnTo>
                  <a:lnTo>
                    <a:pt x="93" y="8"/>
                  </a:lnTo>
                  <a:lnTo>
                    <a:pt x="97" y="8"/>
                  </a:lnTo>
                  <a:lnTo>
                    <a:pt x="97" y="4"/>
                  </a:lnTo>
                  <a:lnTo>
                    <a:pt x="106" y="4"/>
                  </a:lnTo>
                  <a:lnTo>
                    <a:pt x="106" y="8"/>
                  </a:lnTo>
                  <a:lnTo>
                    <a:pt x="110" y="8"/>
                  </a:lnTo>
                  <a:lnTo>
                    <a:pt x="110" y="18"/>
                  </a:lnTo>
                  <a:close/>
                  <a:moveTo>
                    <a:pt x="110" y="34"/>
                  </a:moveTo>
                  <a:lnTo>
                    <a:pt x="110" y="34"/>
                  </a:lnTo>
                  <a:lnTo>
                    <a:pt x="106" y="34"/>
                  </a:lnTo>
                  <a:lnTo>
                    <a:pt x="106" y="38"/>
                  </a:lnTo>
                  <a:lnTo>
                    <a:pt x="97" y="38"/>
                  </a:lnTo>
                  <a:lnTo>
                    <a:pt x="97" y="34"/>
                  </a:lnTo>
                  <a:lnTo>
                    <a:pt x="93" y="34"/>
                  </a:lnTo>
                  <a:lnTo>
                    <a:pt x="93" y="24"/>
                  </a:lnTo>
                  <a:lnTo>
                    <a:pt x="110" y="24"/>
                  </a:lnTo>
                  <a:lnTo>
                    <a:pt x="110" y="34"/>
                  </a:lnTo>
                  <a:close/>
                  <a:moveTo>
                    <a:pt x="84" y="18"/>
                  </a:moveTo>
                  <a:lnTo>
                    <a:pt x="84" y="18"/>
                  </a:lnTo>
                  <a:lnTo>
                    <a:pt x="68" y="18"/>
                  </a:lnTo>
                  <a:lnTo>
                    <a:pt x="68" y="8"/>
                  </a:lnTo>
                  <a:lnTo>
                    <a:pt x="72" y="8"/>
                  </a:lnTo>
                  <a:lnTo>
                    <a:pt x="72" y="4"/>
                  </a:lnTo>
                  <a:lnTo>
                    <a:pt x="81" y="4"/>
                  </a:lnTo>
                  <a:lnTo>
                    <a:pt x="81" y="8"/>
                  </a:lnTo>
                  <a:lnTo>
                    <a:pt x="84" y="8"/>
                  </a:lnTo>
                  <a:lnTo>
                    <a:pt x="84" y="18"/>
                  </a:lnTo>
                  <a:close/>
                  <a:moveTo>
                    <a:pt x="84" y="34"/>
                  </a:moveTo>
                  <a:lnTo>
                    <a:pt x="84" y="34"/>
                  </a:lnTo>
                  <a:lnTo>
                    <a:pt x="81" y="34"/>
                  </a:lnTo>
                  <a:lnTo>
                    <a:pt x="81" y="38"/>
                  </a:lnTo>
                  <a:lnTo>
                    <a:pt x="72" y="38"/>
                  </a:lnTo>
                  <a:lnTo>
                    <a:pt x="72" y="34"/>
                  </a:lnTo>
                  <a:lnTo>
                    <a:pt x="68" y="34"/>
                  </a:lnTo>
                  <a:lnTo>
                    <a:pt x="68" y="24"/>
                  </a:lnTo>
                  <a:lnTo>
                    <a:pt x="84" y="24"/>
                  </a:lnTo>
                  <a:lnTo>
                    <a:pt x="84" y="34"/>
                  </a:lnTo>
                  <a:close/>
                  <a:moveTo>
                    <a:pt x="59" y="18"/>
                  </a:moveTo>
                  <a:lnTo>
                    <a:pt x="59" y="18"/>
                  </a:lnTo>
                  <a:lnTo>
                    <a:pt x="43" y="18"/>
                  </a:lnTo>
                  <a:lnTo>
                    <a:pt x="43" y="8"/>
                  </a:lnTo>
                  <a:lnTo>
                    <a:pt x="46" y="8"/>
                  </a:lnTo>
                  <a:lnTo>
                    <a:pt x="46" y="4"/>
                  </a:lnTo>
                  <a:lnTo>
                    <a:pt x="55" y="4"/>
                  </a:lnTo>
                  <a:lnTo>
                    <a:pt x="55" y="8"/>
                  </a:lnTo>
                  <a:lnTo>
                    <a:pt x="59" y="8"/>
                  </a:lnTo>
                  <a:lnTo>
                    <a:pt x="59" y="18"/>
                  </a:lnTo>
                  <a:close/>
                  <a:moveTo>
                    <a:pt x="59" y="34"/>
                  </a:moveTo>
                  <a:lnTo>
                    <a:pt x="59" y="34"/>
                  </a:lnTo>
                  <a:lnTo>
                    <a:pt x="55" y="34"/>
                  </a:lnTo>
                  <a:lnTo>
                    <a:pt x="55" y="38"/>
                  </a:lnTo>
                  <a:lnTo>
                    <a:pt x="46" y="38"/>
                  </a:lnTo>
                  <a:lnTo>
                    <a:pt x="46" y="34"/>
                  </a:lnTo>
                  <a:lnTo>
                    <a:pt x="43" y="34"/>
                  </a:lnTo>
                  <a:lnTo>
                    <a:pt x="43" y="24"/>
                  </a:lnTo>
                  <a:lnTo>
                    <a:pt x="59" y="24"/>
                  </a:lnTo>
                  <a:lnTo>
                    <a:pt x="59" y="34"/>
                  </a:lnTo>
                  <a:close/>
                  <a:moveTo>
                    <a:pt x="34" y="18"/>
                  </a:moveTo>
                  <a:lnTo>
                    <a:pt x="34" y="18"/>
                  </a:lnTo>
                  <a:lnTo>
                    <a:pt x="17" y="18"/>
                  </a:lnTo>
                  <a:lnTo>
                    <a:pt x="17" y="8"/>
                  </a:lnTo>
                  <a:lnTo>
                    <a:pt x="21" y="8"/>
                  </a:lnTo>
                  <a:lnTo>
                    <a:pt x="21" y="4"/>
                  </a:lnTo>
                  <a:lnTo>
                    <a:pt x="30" y="4"/>
                  </a:lnTo>
                  <a:lnTo>
                    <a:pt x="30" y="8"/>
                  </a:lnTo>
                  <a:lnTo>
                    <a:pt x="34" y="8"/>
                  </a:lnTo>
                  <a:lnTo>
                    <a:pt x="34" y="18"/>
                  </a:lnTo>
                  <a:close/>
                  <a:moveTo>
                    <a:pt x="34" y="34"/>
                  </a:moveTo>
                  <a:lnTo>
                    <a:pt x="34" y="34"/>
                  </a:lnTo>
                  <a:lnTo>
                    <a:pt x="30" y="34"/>
                  </a:lnTo>
                  <a:lnTo>
                    <a:pt x="30" y="38"/>
                  </a:lnTo>
                  <a:lnTo>
                    <a:pt x="21" y="38"/>
                  </a:lnTo>
                  <a:lnTo>
                    <a:pt x="21" y="34"/>
                  </a:lnTo>
                  <a:lnTo>
                    <a:pt x="17" y="34"/>
                  </a:lnTo>
                  <a:lnTo>
                    <a:pt x="17" y="24"/>
                  </a:lnTo>
                  <a:lnTo>
                    <a:pt x="34" y="24"/>
                  </a:lnTo>
                  <a:lnTo>
                    <a:pt x="34" y="34"/>
                  </a:lnTo>
                  <a:close/>
                  <a:moveTo>
                    <a:pt x="0" y="42"/>
                  </a:moveTo>
                  <a:lnTo>
                    <a:pt x="0" y="42"/>
                  </a:lnTo>
                  <a:lnTo>
                    <a:pt x="127" y="42"/>
                  </a:lnTo>
                  <a:lnTo>
                    <a:pt x="127" y="0"/>
                  </a:lnTo>
                  <a:lnTo>
                    <a:pt x="0" y="0"/>
                  </a:lnTo>
                  <a:lnTo>
                    <a:pt x="0" y="42"/>
                  </a:lnTo>
                  <a:close/>
                </a:path>
              </a:pathLst>
            </a:custGeom>
            <a:grpFill/>
            <a:ln w="0">
              <a:noFill/>
              <a:prstDash val="solid"/>
              <a:round/>
              <a:headEnd/>
              <a:tailEnd/>
            </a:ln>
          </p:spPr>
          <p:txBody>
            <a:bodyPr/>
            <a:lstStyle/>
            <a:p>
              <a:pPr defTabSz="543689">
                <a:defRPr/>
              </a:pPr>
              <a:endParaRPr lang="zh-CN" altLang="en-US" sz="3201"/>
            </a:p>
          </p:txBody>
        </p:sp>
      </p:grpSp>
      <p:grpSp>
        <p:nvGrpSpPr>
          <p:cNvPr id="382" name="组合 18396"/>
          <p:cNvGrpSpPr/>
          <p:nvPr/>
        </p:nvGrpSpPr>
        <p:grpSpPr>
          <a:xfrm>
            <a:off x="3168139" y="4239114"/>
            <a:ext cx="223933" cy="343273"/>
            <a:chOff x="1463676" y="588963"/>
            <a:chExt cx="274638" cy="638175"/>
          </a:xfrm>
          <a:solidFill>
            <a:srgbClr val="3C3C3B"/>
          </a:solidFill>
        </p:grpSpPr>
        <p:sp>
          <p:nvSpPr>
            <p:cNvPr id="383" name="Freeform 356"/>
            <p:cNvSpPr>
              <a:spLocks noEditPoints="1"/>
            </p:cNvSpPr>
            <p:nvPr/>
          </p:nvSpPr>
          <p:spPr bwMode="auto">
            <a:xfrm>
              <a:off x="1463676" y="595313"/>
              <a:ext cx="84138" cy="620713"/>
            </a:xfrm>
            <a:custGeom>
              <a:avLst/>
              <a:gdLst>
                <a:gd name="T0" fmla="*/ 24 w 99"/>
                <a:gd name="T1" fmla="*/ 645 h 729"/>
                <a:gd name="T2" fmla="*/ 24 w 99"/>
                <a:gd name="T3" fmla="*/ 645 h 729"/>
                <a:gd name="T4" fmla="*/ 74 w 99"/>
                <a:gd name="T5" fmla="*/ 689 h 729"/>
                <a:gd name="T6" fmla="*/ 74 w 99"/>
                <a:gd name="T7" fmla="*/ 46 h 729"/>
                <a:gd name="T8" fmla="*/ 24 w 99"/>
                <a:gd name="T9" fmla="*/ 102 h 729"/>
                <a:gd name="T10" fmla="*/ 24 w 99"/>
                <a:gd name="T11" fmla="*/ 645 h 729"/>
                <a:gd name="T12" fmla="*/ 86 w 99"/>
                <a:gd name="T13" fmla="*/ 729 h 729"/>
                <a:gd name="T14" fmla="*/ 86 w 99"/>
                <a:gd name="T15" fmla="*/ 729 h 729"/>
                <a:gd name="T16" fmla="*/ 78 w 99"/>
                <a:gd name="T17" fmla="*/ 726 h 729"/>
                <a:gd name="T18" fmla="*/ 4 w 99"/>
                <a:gd name="T19" fmla="*/ 659 h 729"/>
                <a:gd name="T20" fmla="*/ 0 w 99"/>
                <a:gd name="T21" fmla="*/ 650 h 729"/>
                <a:gd name="T22" fmla="*/ 0 w 99"/>
                <a:gd name="T23" fmla="*/ 97 h 729"/>
                <a:gd name="T24" fmla="*/ 3 w 99"/>
                <a:gd name="T25" fmla="*/ 89 h 729"/>
                <a:gd name="T26" fmla="*/ 77 w 99"/>
                <a:gd name="T27" fmla="*/ 5 h 729"/>
                <a:gd name="T28" fmla="*/ 91 w 99"/>
                <a:gd name="T29" fmla="*/ 2 h 729"/>
                <a:gd name="T30" fmla="*/ 99 w 99"/>
                <a:gd name="T31" fmla="*/ 13 h 729"/>
                <a:gd name="T32" fmla="*/ 99 w 99"/>
                <a:gd name="T33" fmla="*/ 717 h 729"/>
                <a:gd name="T34" fmla="*/ 91 w 99"/>
                <a:gd name="T35" fmla="*/ 728 h 729"/>
                <a:gd name="T36" fmla="*/ 86 w 99"/>
                <a:gd name="T37" fmla="*/ 729 h 7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9" h="729">
                  <a:moveTo>
                    <a:pt x="24" y="645"/>
                  </a:moveTo>
                  <a:lnTo>
                    <a:pt x="24" y="645"/>
                  </a:lnTo>
                  <a:lnTo>
                    <a:pt x="74" y="689"/>
                  </a:lnTo>
                  <a:lnTo>
                    <a:pt x="74" y="46"/>
                  </a:lnTo>
                  <a:lnTo>
                    <a:pt x="24" y="102"/>
                  </a:lnTo>
                  <a:lnTo>
                    <a:pt x="24" y="645"/>
                  </a:lnTo>
                  <a:close/>
                  <a:moveTo>
                    <a:pt x="86" y="729"/>
                  </a:moveTo>
                  <a:lnTo>
                    <a:pt x="86" y="729"/>
                  </a:lnTo>
                  <a:cubicBezTo>
                    <a:pt x="83" y="729"/>
                    <a:pt x="80" y="728"/>
                    <a:pt x="78" y="726"/>
                  </a:cubicBezTo>
                  <a:lnTo>
                    <a:pt x="4" y="659"/>
                  </a:lnTo>
                  <a:cubicBezTo>
                    <a:pt x="1" y="657"/>
                    <a:pt x="0" y="654"/>
                    <a:pt x="0" y="650"/>
                  </a:cubicBezTo>
                  <a:lnTo>
                    <a:pt x="0" y="97"/>
                  </a:lnTo>
                  <a:cubicBezTo>
                    <a:pt x="0" y="94"/>
                    <a:pt x="1" y="91"/>
                    <a:pt x="3" y="89"/>
                  </a:cubicBezTo>
                  <a:lnTo>
                    <a:pt x="77" y="5"/>
                  </a:lnTo>
                  <a:cubicBezTo>
                    <a:pt x="81" y="1"/>
                    <a:pt x="86" y="0"/>
                    <a:pt x="91" y="2"/>
                  </a:cubicBezTo>
                  <a:cubicBezTo>
                    <a:pt x="96" y="3"/>
                    <a:pt x="99" y="8"/>
                    <a:pt x="99" y="13"/>
                  </a:cubicBezTo>
                  <a:lnTo>
                    <a:pt x="99" y="717"/>
                  </a:lnTo>
                  <a:cubicBezTo>
                    <a:pt x="99" y="722"/>
                    <a:pt x="96" y="726"/>
                    <a:pt x="91" y="728"/>
                  </a:cubicBezTo>
                  <a:cubicBezTo>
                    <a:pt x="90" y="729"/>
                    <a:pt x="88" y="729"/>
                    <a:pt x="86" y="729"/>
                  </a:cubicBezTo>
                  <a:close/>
                </a:path>
              </a:pathLst>
            </a:custGeom>
            <a:grpFill/>
            <a:ln w="0">
              <a:noFill/>
              <a:prstDash val="solid"/>
              <a:round/>
              <a:headEnd/>
              <a:tailEnd/>
            </a:ln>
          </p:spPr>
          <p:txBody>
            <a:bodyPr/>
            <a:lstStyle/>
            <a:p>
              <a:pPr defTabSz="543689">
                <a:defRPr/>
              </a:pPr>
              <a:endParaRPr lang="zh-CN" altLang="en-US" sz="3201"/>
            </a:p>
          </p:txBody>
        </p:sp>
        <p:sp>
          <p:nvSpPr>
            <p:cNvPr id="384" name="Freeform 357"/>
            <p:cNvSpPr>
              <a:spLocks/>
            </p:cNvSpPr>
            <p:nvPr/>
          </p:nvSpPr>
          <p:spPr bwMode="auto">
            <a:xfrm>
              <a:off x="1525588" y="595313"/>
              <a:ext cx="71438" cy="620713"/>
            </a:xfrm>
            <a:custGeom>
              <a:avLst/>
              <a:gdLst>
                <a:gd name="T0" fmla="*/ 81 w 84"/>
                <a:gd name="T1" fmla="*/ 728 h 728"/>
                <a:gd name="T2" fmla="*/ 81 w 84"/>
                <a:gd name="T3" fmla="*/ 728 h 728"/>
                <a:gd name="T4" fmla="*/ 12 w 84"/>
                <a:gd name="T5" fmla="*/ 728 h 728"/>
                <a:gd name="T6" fmla="*/ 0 w 84"/>
                <a:gd name="T7" fmla="*/ 716 h 728"/>
                <a:gd name="T8" fmla="*/ 0 w 84"/>
                <a:gd name="T9" fmla="*/ 12 h 728"/>
                <a:gd name="T10" fmla="*/ 12 w 84"/>
                <a:gd name="T11" fmla="*/ 0 h 728"/>
                <a:gd name="T12" fmla="*/ 84 w 84"/>
                <a:gd name="T13" fmla="*/ 0 h 728"/>
                <a:gd name="T14" fmla="*/ 84 w 84"/>
                <a:gd name="T15" fmla="*/ 24 h 728"/>
                <a:gd name="T16" fmla="*/ 25 w 84"/>
                <a:gd name="T17" fmla="*/ 24 h 728"/>
                <a:gd name="T18" fmla="*/ 25 w 84"/>
                <a:gd name="T19" fmla="*/ 703 h 728"/>
                <a:gd name="T20" fmla="*/ 81 w 84"/>
                <a:gd name="T21" fmla="*/ 703 h 728"/>
                <a:gd name="T22" fmla="*/ 81 w 84"/>
                <a:gd name="T23" fmla="*/ 728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4" h="728">
                  <a:moveTo>
                    <a:pt x="81" y="728"/>
                  </a:moveTo>
                  <a:lnTo>
                    <a:pt x="81" y="728"/>
                  </a:lnTo>
                  <a:lnTo>
                    <a:pt x="12" y="728"/>
                  </a:lnTo>
                  <a:cubicBezTo>
                    <a:pt x="6" y="728"/>
                    <a:pt x="0" y="723"/>
                    <a:pt x="0" y="716"/>
                  </a:cubicBezTo>
                  <a:lnTo>
                    <a:pt x="0" y="12"/>
                  </a:lnTo>
                  <a:cubicBezTo>
                    <a:pt x="0" y="5"/>
                    <a:pt x="6" y="0"/>
                    <a:pt x="12" y="0"/>
                  </a:cubicBezTo>
                  <a:lnTo>
                    <a:pt x="84" y="0"/>
                  </a:lnTo>
                  <a:lnTo>
                    <a:pt x="84" y="24"/>
                  </a:lnTo>
                  <a:lnTo>
                    <a:pt x="25" y="24"/>
                  </a:lnTo>
                  <a:lnTo>
                    <a:pt x="25" y="703"/>
                  </a:lnTo>
                  <a:lnTo>
                    <a:pt x="81" y="703"/>
                  </a:lnTo>
                  <a:lnTo>
                    <a:pt x="81" y="728"/>
                  </a:lnTo>
                  <a:close/>
                </a:path>
              </a:pathLst>
            </a:custGeom>
            <a:grpFill/>
            <a:ln w="0">
              <a:noFill/>
              <a:prstDash val="solid"/>
              <a:round/>
              <a:headEnd/>
              <a:tailEnd/>
            </a:ln>
          </p:spPr>
          <p:txBody>
            <a:bodyPr/>
            <a:lstStyle/>
            <a:p>
              <a:pPr defTabSz="543689">
                <a:defRPr/>
              </a:pPr>
              <a:endParaRPr lang="zh-CN" altLang="en-US" sz="3201"/>
            </a:p>
          </p:txBody>
        </p:sp>
        <p:sp>
          <p:nvSpPr>
            <p:cNvPr id="385" name="Freeform 358"/>
            <p:cNvSpPr>
              <a:spLocks/>
            </p:cNvSpPr>
            <p:nvPr/>
          </p:nvSpPr>
          <p:spPr bwMode="auto">
            <a:xfrm>
              <a:off x="1670051" y="595313"/>
              <a:ext cx="68263" cy="620713"/>
            </a:xfrm>
            <a:custGeom>
              <a:avLst/>
              <a:gdLst>
                <a:gd name="T0" fmla="*/ 68 w 81"/>
                <a:gd name="T1" fmla="*/ 728 h 728"/>
                <a:gd name="T2" fmla="*/ 68 w 81"/>
                <a:gd name="T3" fmla="*/ 728 h 728"/>
                <a:gd name="T4" fmla="*/ 5 w 81"/>
                <a:gd name="T5" fmla="*/ 728 h 728"/>
                <a:gd name="T6" fmla="*/ 5 w 81"/>
                <a:gd name="T7" fmla="*/ 703 h 728"/>
                <a:gd name="T8" fmla="*/ 56 w 81"/>
                <a:gd name="T9" fmla="*/ 703 h 728"/>
                <a:gd name="T10" fmla="*/ 56 w 81"/>
                <a:gd name="T11" fmla="*/ 24 h 728"/>
                <a:gd name="T12" fmla="*/ 0 w 81"/>
                <a:gd name="T13" fmla="*/ 24 h 728"/>
                <a:gd name="T14" fmla="*/ 0 w 81"/>
                <a:gd name="T15" fmla="*/ 0 h 728"/>
                <a:gd name="T16" fmla="*/ 68 w 81"/>
                <a:gd name="T17" fmla="*/ 0 h 728"/>
                <a:gd name="T18" fmla="*/ 81 w 81"/>
                <a:gd name="T19" fmla="*/ 12 h 728"/>
                <a:gd name="T20" fmla="*/ 81 w 81"/>
                <a:gd name="T21" fmla="*/ 716 h 728"/>
                <a:gd name="T22" fmla="*/ 68 w 81"/>
                <a:gd name="T23" fmla="*/ 728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1" h="728">
                  <a:moveTo>
                    <a:pt x="68" y="728"/>
                  </a:moveTo>
                  <a:lnTo>
                    <a:pt x="68" y="728"/>
                  </a:lnTo>
                  <a:lnTo>
                    <a:pt x="5" y="728"/>
                  </a:lnTo>
                  <a:lnTo>
                    <a:pt x="5" y="703"/>
                  </a:lnTo>
                  <a:lnTo>
                    <a:pt x="56" y="703"/>
                  </a:lnTo>
                  <a:lnTo>
                    <a:pt x="56" y="24"/>
                  </a:lnTo>
                  <a:lnTo>
                    <a:pt x="0" y="24"/>
                  </a:lnTo>
                  <a:lnTo>
                    <a:pt x="0" y="0"/>
                  </a:lnTo>
                  <a:lnTo>
                    <a:pt x="68" y="0"/>
                  </a:lnTo>
                  <a:cubicBezTo>
                    <a:pt x="75" y="0"/>
                    <a:pt x="81" y="5"/>
                    <a:pt x="81" y="12"/>
                  </a:cubicBezTo>
                  <a:lnTo>
                    <a:pt x="81" y="716"/>
                  </a:lnTo>
                  <a:cubicBezTo>
                    <a:pt x="81" y="723"/>
                    <a:pt x="75" y="728"/>
                    <a:pt x="68" y="728"/>
                  </a:cubicBezTo>
                  <a:close/>
                </a:path>
              </a:pathLst>
            </a:custGeom>
            <a:grpFill/>
            <a:ln w="0">
              <a:noFill/>
              <a:prstDash val="solid"/>
              <a:round/>
              <a:headEnd/>
              <a:tailEnd/>
            </a:ln>
          </p:spPr>
          <p:txBody>
            <a:bodyPr/>
            <a:lstStyle/>
            <a:p>
              <a:pPr defTabSz="543689">
                <a:defRPr/>
              </a:pPr>
              <a:endParaRPr lang="zh-CN" altLang="en-US" sz="3201"/>
            </a:p>
          </p:txBody>
        </p:sp>
        <p:sp>
          <p:nvSpPr>
            <p:cNvPr id="386" name="Freeform 359"/>
            <p:cNvSpPr>
              <a:spLocks/>
            </p:cNvSpPr>
            <p:nvPr/>
          </p:nvSpPr>
          <p:spPr bwMode="auto">
            <a:xfrm>
              <a:off x="1525588" y="1204913"/>
              <a:ext cx="22225" cy="20638"/>
            </a:xfrm>
            <a:custGeom>
              <a:avLst/>
              <a:gdLst>
                <a:gd name="T0" fmla="*/ 25 w 25"/>
                <a:gd name="T1" fmla="*/ 24 h 24"/>
                <a:gd name="T2" fmla="*/ 25 w 25"/>
                <a:gd name="T3" fmla="*/ 24 h 24"/>
                <a:gd name="T4" fmla="*/ 0 w 25"/>
                <a:gd name="T5" fmla="*/ 24 h 24"/>
                <a:gd name="T6" fmla="*/ 0 w 25"/>
                <a:gd name="T7" fmla="*/ 0 h 24"/>
                <a:gd name="T8" fmla="*/ 25 w 25"/>
                <a:gd name="T9" fmla="*/ 0 h 24"/>
                <a:gd name="T10" fmla="*/ 25 w 25"/>
                <a:gd name="T11" fmla="*/ 24 h 24"/>
              </a:gdLst>
              <a:ahLst/>
              <a:cxnLst>
                <a:cxn ang="0">
                  <a:pos x="T0" y="T1"/>
                </a:cxn>
                <a:cxn ang="0">
                  <a:pos x="T2" y="T3"/>
                </a:cxn>
                <a:cxn ang="0">
                  <a:pos x="T4" y="T5"/>
                </a:cxn>
                <a:cxn ang="0">
                  <a:pos x="T6" y="T7"/>
                </a:cxn>
                <a:cxn ang="0">
                  <a:pos x="T8" y="T9"/>
                </a:cxn>
                <a:cxn ang="0">
                  <a:pos x="T10" y="T11"/>
                </a:cxn>
              </a:cxnLst>
              <a:rect l="0" t="0" r="r" b="b"/>
              <a:pathLst>
                <a:path w="25" h="24">
                  <a:moveTo>
                    <a:pt x="25" y="24"/>
                  </a:moveTo>
                  <a:lnTo>
                    <a:pt x="25" y="24"/>
                  </a:lnTo>
                  <a:lnTo>
                    <a:pt x="0" y="24"/>
                  </a:lnTo>
                  <a:lnTo>
                    <a:pt x="0" y="0"/>
                  </a:lnTo>
                  <a:lnTo>
                    <a:pt x="25" y="0"/>
                  </a:lnTo>
                  <a:lnTo>
                    <a:pt x="25" y="24"/>
                  </a:lnTo>
                  <a:close/>
                </a:path>
              </a:pathLst>
            </a:custGeom>
            <a:grpFill/>
            <a:ln w="0">
              <a:noFill/>
              <a:prstDash val="solid"/>
              <a:round/>
              <a:headEnd/>
              <a:tailEnd/>
            </a:ln>
          </p:spPr>
          <p:txBody>
            <a:bodyPr/>
            <a:lstStyle/>
            <a:p>
              <a:pPr defTabSz="543689">
                <a:defRPr/>
              </a:pPr>
              <a:endParaRPr lang="zh-CN" altLang="en-US" sz="3201"/>
            </a:p>
          </p:txBody>
        </p:sp>
        <p:sp>
          <p:nvSpPr>
            <p:cNvPr id="387" name="Freeform 360"/>
            <p:cNvSpPr>
              <a:spLocks/>
            </p:cNvSpPr>
            <p:nvPr/>
          </p:nvSpPr>
          <p:spPr bwMode="auto">
            <a:xfrm>
              <a:off x="1717676" y="1204913"/>
              <a:ext cx="20638" cy="20638"/>
            </a:xfrm>
            <a:custGeom>
              <a:avLst/>
              <a:gdLst>
                <a:gd name="T0" fmla="*/ 25 w 25"/>
                <a:gd name="T1" fmla="*/ 24 h 24"/>
                <a:gd name="T2" fmla="*/ 25 w 25"/>
                <a:gd name="T3" fmla="*/ 24 h 24"/>
                <a:gd name="T4" fmla="*/ 0 w 25"/>
                <a:gd name="T5" fmla="*/ 24 h 24"/>
                <a:gd name="T6" fmla="*/ 0 w 25"/>
                <a:gd name="T7" fmla="*/ 0 h 24"/>
                <a:gd name="T8" fmla="*/ 25 w 25"/>
                <a:gd name="T9" fmla="*/ 0 h 24"/>
                <a:gd name="T10" fmla="*/ 25 w 25"/>
                <a:gd name="T11" fmla="*/ 24 h 24"/>
              </a:gdLst>
              <a:ahLst/>
              <a:cxnLst>
                <a:cxn ang="0">
                  <a:pos x="T0" y="T1"/>
                </a:cxn>
                <a:cxn ang="0">
                  <a:pos x="T2" y="T3"/>
                </a:cxn>
                <a:cxn ang="0">
                  <a:pos x="T4" y="T5"/>
                </a:cxn>
                <a:cxn ang="0">
                  <a:pos x="T6" y="T7"/>
                </a:cxn>
                <a:cxn ang="0">
                  <a:pos x="T8" y="T9"/>
                </a:cxn>
                <a:cxn ang="0">
                  <a:pos x="T10" y="T11"/>
                </a:cxn>
              </a:cxnLst>
              <a:rect l="0" t="0" r="r" b="b"/>
              <a:pathLst>
                <a:path w="25" h="24">
                  <a:moveTo>
                    <a:pt x="25" y="24"/>
                  </a:moveTo>
                  <a:lnTo>
                    <a:pt x="25" y="24"/>
                  </a:lnTo>
                  <a:lnTo>
                    <a:pt x="0" y="24"/>
                  </a:lnTo>
                  <a:lnTo>
                    <a:pt x="0" y="0"/>
                  </a:lnTo>
                  <a:lnTo>
                    <a:pt x="25" y="0"/>
                  </a:lnTo>
                  <a:lnTo>
                    <a:pt x="25" y="24"/>
                  </a:lnTo>
                  <a:close/>
                </a:path>
              </a:pathLst>
            </a:custGeom>
            <a:grpFill/>
            <a:ln w="0">
              <a:noFill/>
              <a:prstDash val="solid"/>
              <a:round/>
              <a:headEnd/>
              <a:tailEnd/>
            </a:ln>
          </p:spPr>
          <p:txBody>
            <a:bodyPr/>
            <a:lstStyle/>
            <a:p>
              <a:pPr defTabSz="543689">
                <a:defRPr/>
              </a:pPr>
              <a:endParaRPr lang="zh-CN" altLang="en-US" sz="3201"/>
            </a:p>
          </p:txBody>
        </p:sp>
        <p:sp>
          <p:nvSpPr>
            <p:cNvPr id="388" name="Freeform 361"/>
            <p:cNvSpPr>
              <a:spLocks/>
            </p:cNvSpPr>
            <p:nvPr/>
          </p:nvSpPr>
          <p:spPr bwMode="auto">
            <a:xfrm>
              <a:off x="1560513" y="606426"/>
              <a:ext cx="12700" cy="598488"/>
            </a:xfrm>
            <a:custGeom>
              <a:avLst/>
              <a:gdLst>
                <a:gd name="T0" fmla="*/ 15 w 15"/>
                <a:gd name="T1" fmla="*/ 704 h 704"/>
                <a:gd name="T2" fmla="*/ 15 w 15"/>
                <a:gd name="T3" fmla="*/ 704 h 704"/>
                <a:gd name="T4" fmla="*/ 0 w 15"/>
                <a:gd name="T5" fmla="*/ 704 h 704"/>
                <a:gd name="T6" fmla="*/ 0 w 15"/>
                <a:gd name="T7" fmla="*/ 0 h 704"/>
                <a:gd name="T8" fmla="*/ 15 w 15"/>
                <a:gd name="T9" fmla="*/ 0 h 704"/>
                <a:gd name="T10" fmla="*/ 15 w 15"/>
                <a:gd name="T11" fmla="*/ 704 h 704"/>
              </a:gdLst>
              <a:ahLst/>
              <a:cxnLst>
                <a:cxn ang="0">
                  <a:pos x="T0" y="T1"/>
                </a:cxn>
                <a:cxn ang="0">
                  <a:pos x="T2" y="T3"/>
                </a:cxn>
                <a:cxn ang="0">
                  <a:pos x="T4" y="T5"/>
                </a:cxn>
                <a:cxn ang="0">
                  <a:pos x="T6" y="T7"/>
                </a:cxn>
                <a:cxn ang="0">
                  <a:pos x="T8" y="T9"/>
                </a:cxn>
                <a:cxn ang="0">
                  <a:pos x="T10" y="T11"/>
                </a:cxn>
              </a:cxnLst>
              <a:rect l="0" t="0" r="r" b="b"/>
              <a:pathLst>
                <a:path w="15" h="704">
                  <a:moveTo>
                    <a:pt x="15" y="704"/>
                  </a:moveTo>
                  <a:lnTo>
                    <a:pt x="15" y="704"/>
                  </a:lnTo>
                  <a:lnTo>
                    <a:pt x="0" y="704"/>
                  </a:lnTo>
                  <a:lnTo>
                    <a:pt x="0" y="0"/>
                  </a:lnTo>
                  <a:lnTo>
                    <a:pt x="15" y="0"/>
                  </a:lnTo>
                  <a:lnTo>
                    <a:pt x="15" y="704"/>
                  </a:lnTo>
                  <a:close/>
                </a:path>
              </a:pathLst>
            </a:custGeom>
            <a:grpFill/>
            <a:ln w="0">
              <a:noFill/>
              <a:prstDash val="solid"/>
              <a:round/>
              <a:headEnd/>
              <a:tailEnd/>
            </a:ln>
          </p:spPr>
          <p:txBody>
            <a:bodyPr/>
            <a:lstStyle/>
            <a:p>
              <a:pPr defTabSz="543689">
                <a:defRPr/>
              </a:pPr>
              <a:endParaRPr lang="zh-CN" altLang="en-US" sz="3201"/>
            </a:p>
          </p:txBody>
        </p:sp>
        <p:sp>
          <p:nvSpPr>
            <p:cNvPr id="389" name="Freeform 362"/>
            <p:cNvSpPr>
              <a:spLocks/>
            </p:cNvSpPr>
            <p:nvPr/>
          </p:nvSpPr>
          <p:spPr bwMode="auto">
            <a:xfrm>
              <a:off x="1692276" y="606426"/>
              <a:ext cx="12700" cy="598488"/>
            </a:xfrm>
            <a:custGeom>
              <a:avLst/>
              <a:gdLst>
                <a:gd name="T0" fmla="*/ 15 w 15"/>
                <a:gd name="T1" fmla="*/ 704 h 704"/>
                <a:gd name="T2" fmla="*/ 15 w 15"/>
                <a:gd name="T3" fmla="*/ 704 h 704"/>
                <a:gd name="T4" fmla="*/ 0 w 15"/>
                <a:gd name="T5" fmla="*/ 704 h 704"/>
                <a:gd name="T6" fmla="*/ 0 w 15"/>
                <a:gd name="T7" fmla="*/ 0 h 704"/>
                <a:gd name="T8" fmla="*/ 15 w 15"/>
                <a:gd name="T9" fmla="*/ 0 h 704"/>
                <a:gd name="T10" fmla="*/ 15 w 15"/>
                <a:gd name="T11" fmla="*/ 704 h 704"/>
              </a:gdLst>
              <a:ahLst/>
              <a:cxnLst>
                <a:cxn ang="0">
                  <a:pos x="T0" y="T1"/>
                </a:cxn>
                <a:cxn ang="0">
                  <a:pos x="T2" y="T3"/>
                </a:cxn>
                <a:cxn ang="0">
                  <a:pos x="T4" y="T5"/>
                </a:cxn>
                <a:cxn ang="0">
                  <a:pos x="T6" y="T7"/>
                </a:cxn>
                <a:cxn ang="0">
                  <a:pos x="T8" y="T9"/>
                </a:cxn>
                <a:cxn ang="0">
                  <a:pos x="T10" y="T11"/>
                </a:cxn>
              </a:cxnLst>
              <a:rect l="0" t="0" r="r" b="b"/>
              <a:pathLst>
                <a:path w="15" h="704">
                  <a:moveTo>
                    <a:pt x="15" y="704"/>
                  </a:moveTo>
                  <a:lnTo>
                    <a:pt x="15" y="704"/>
                  </a:lnTo>
                  <a:lnTo>
                    <a:pt x="0" y="704"/>
                  </a:lnTo>
                  <a:lnTo>
                    <a:pt x="0" y="0"/>
                  </a:lnTo>
                  <a:lnTo>
                    <a:pt x="15" y="0"/>
                  </a:lnTo>
                  <a:lnTo>
                    <a:pt x="15" y="704"/>
                  </a:lnTo>
                  <a:close/>
                </a:path>
              </a:pathLst>
            </a:custGeom>
            <a:grpFill/>
            <a:ln w="0">
              <a:noFill/>
              <a:prstDash val="solid"/>
              <a:round/>
              <a:headEnd/>
              <a:tailEnd/>
            </a:ln>
          </p:spPr>
          <p:txBody>
            <a:bodyPr/>
            <a:lstStyle/>
            <a:p>
              <a:pPr defTabSz="543689">
                <a:defRPr/>
              </a:pPr>
              <a:endParaRPr lang="zh-CN" altLang="en-US" sz="3201"/>
            </a:p>
          </p:txBody>
        </p:sp>
        <p:sp>
          <p:nvSpPr>
            <p:cNvPr id="390" name="Freeform 363"/>
            <p:cNvSpPr>
              <a:spLocks noEditPoints="1"/>
            </p:cNvSpPr>
            <p:nvPr/>
          </p:nvSpPr>
          <p:spPr bwMode="auto">
            <a:xfrm>
              <a:off x="1609726" y="704851"/>
              <a:ext cx="46038" cy="41275"/>
            </a:xfrm>
            <a:custGeom>
              <a:avLst/>
              <a:gdLst>
                <a:gd name="T0" fmla="*/ 9 w 53"/>
                <a:gd name="T1" fmla="*/ 37 h 47"/>
                <a:gd name="T2" fmla="*/ 9 w 53"/>
                <a:gd name="T3" fmla="*/ 37 h 47"/>
                <a:gd name="T4" fmla="*/ 43 w 53"/>
                <a:gd name="T5" fmla="*/ 37 h 47"/>
                <a:gd name="T6" fmla="*/ 43 w 53"/>
                <a:gd name="T7" fmla="*/ 10 h 47"/>
                <a:gd name="T8" fmla="*/ 9 w 53"/>
                <a:gd name="T9" fmla="*/ 10 h 47"/>
                <a:gd name="T10" fmla="*/ 9 w 53"/>
                <a:gd name="T11" fmla="*/ 37 h 47"/>
                <a:gd name="T12" fmla="*/ 47 w 53"/>
                <a:gd name="T13" fmla="*/ 47 h 47"/>
                <a:gd name="T14" fmla="*/ 47 w 53"/>
                <a:gd name="T15" fmla="*/ 47 h 47"/>
                <a:gd name="T16" fmla="*/ 6 w 53"/>
                <a:gd name="T17" fmla="*/ 47 h 47"/>
                <a:gd name="T18" fmla="*/ 0 w 53"/>
                <a:gd name="T19" fmla="*/ 40 h 47"/>
                <a:gd name="T20" fmla="*/ 0 w 53"/>
                <a:gd name="T21" fmla="*/ 6 h 47"/>
                <a:gd name="T22" fmla="*/ 6 w 53"/>
                <a:gd name="T23" fmla="*/ 0 h 47"/>
                <a:gd name="T24" fmla="*/ 47 w 53"/>
                <a:gd name="T25" fmla="*/ 0 h 47"/>
                <a:gd name="T26" fmla="*/ 53 w 53"/>
                <a:gd name="T27" fmla="*/ 6 h 47"/>
                <a:gd name="T28" fmla="*/ 53 w 53"/>
                <a:gd name="T29" fmla="*/ 40 h 47"/>
                <a:gd name="T30" fmla="*/ 47 w 53"/>
                <a:gd name="T31" fmla="*/ 4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3" h="47">
                  <a:moveTo>
                    <a:pt x="9" y="37"/>
                  </a:moveTo>
                  <a:lnTo>
                    <a:pt x="9" y="37"/>
                  </a:lnTo>
                  <a:lnTo>
                    <a:pt x="43" y="37"/>
                  </a:lnTo>
                  <a:lnTo>
                    <a:pt x="43" y="10"/>
                  </a:lnTo>
                  <a:lnTo>
                    <a:pt x="9" y="10"/>
                  </a:lnTo>
                  <a:lnTo>
                    <a:pt x="9" y="37"/>
                  </a:lnTo>
                  <a:close/>
                  <a:moveTo>
                    <a:pt x="47" y="47"/>
                  </a:moveTo>
                  <a:lnTo>
                    <a:pt x="47" y="47"/>
                  </a:lnTo>
                  <a:lnTo>
                    <a:pt x="6" y="47"/>
                  </a:lnTo>
                  <a:cubicBezTo>
                    <a:pt x="2" y="47"/>
                    <a:pt x="0" y="44"/>
                    <a:pt x="0" y="40"/>
                  </a:cubicBezTo>
                  <a:lnTo>
                    <a:pt x="0" y="6"/>
                  </a:lnTo>
                  <a:cubicBezTo>
                    <a:pt x="0" y="3"/>
                    <a:pt x="2" y="0"/>
                    <a:pt x="6" y="0"/>
                  </a:cubicBezTo>
                  <a:lnTo>
                    <a:pt x="47" y="0"/>
                  </a:lnTo>
                  <a:cubicBezTo>
                    <a:pt x="50" y="0"/>
                    <a:pt x="53" y="3"/>
                    <a:pt x="53" y="6"/>
                  </a:cubicBezTo>
                  <a:lnTo>
                    <a:pt x="53" y="40"/>
                  </a:lnTo>
                  <a:cubicBezTo>
                    <a:pt x="53" y="44"/>
                    <a:pt x="50" y="47"/>
                    <a:pt x="47" y="47"/>
                  </a:cubicBezTo>
                  <a:close/>
                </a:path>
              </a:pathLst>
            </a:custGeom>
            <a:grpFill/>
            <a:ln w="0">
              <a:noFill/>
              <a:prstDash val="solid"/>
              <a:round/>
              <a:headEnd/>
              <a:tailEnd/>
            </a:ln>
          </p:spPr>
          <p:txBody>
            <a:bodyPr/>
            <a:lstStyle/>
            <a:p>
              <a:pPr defTabSz="543689">
                <a:defRPr/>
              </a:pPr>
              <a:endParaRPr lang="zh-CN" altLang="en-US" sz="3201"/>
            </a:p>
          </p:txBody>
        </p:sp>
        <p:sp>
          <p:nvSpPr>
            <p:cNvPr id="391" name="Freeform 364"/>
            <p:cNvSpPr>
              <a:spLocks/>
            </p:cNvSpPr>
            <p:nvPr/>
          </p:nvSpPr>
          <p:spPr bwMode="auto">
            <a:xfrm>
              <a:off x="1625601" y="635001"/>
              <a:ext cx="4763" cy="4763"/>
            </a:xfrm>
            <a:custGeom>
              <a:avLst/>
              <a:gdLst>
                <a:gd name="T0" fmla="*/ 1 w 5"/>
                <a:gd name="T1" fmla="*/ 2 h 5"/>
                <a:gd name="T2" fmla="*/ 1 w 5"/>
                <a:gd name="T3" fmla="*/ 2 h 5"/>
                <a:gd name="T4" fmla="*/ 4 w 5"/>
                <a:gd name="T5" fmla="*/ 2 h 5"/>
                <a:gd name="T6" fmla="*/ 4 w 5"/>
                <a:gd name="T7" fmla="*/ 0 h 5"/>
                <a:gd name="T8" fmla="*/ 5 w 5"/>
                <a:gd name="T9" fmla="*/ 0 h 5"/>
                <a:gd name="T10" fmla="*/ 5 w 5"/>
                <a:gd name="T11" fmla="*/ 5 h 5"/>
                <a:gd name="T12" fmla="*/ 4 w 5"/>
                <a:gd name="T13" fmla="*/ 5 h 5"/>
                <a:gd name="T14" fmla="*/ 4 w 5"/>
                <a:gd name="T15" fmla="*/ 3 h 5"/>
                <a:gd name="T16" fmla="*/ 1 w 5"/>
                <a:gd name="T17" fmla="*/ 3 h 5"/>
                <a:gd name="T18" fmla="*/ 1 w 5"/>
                <a:gd name="T19" fmla="*/ 5 h 5"/>
                <a:gd name="T20" fmla="*/ 0 w 5"/>
                <a:gd name="T21" fmla="*/ 5 h 5"/>
                <a:gd name="T22" fmla="*/ 0 w 5"/>
                <a:gd name="T23" fmla="*/ 0 h 5"/>
                <a:gd name="T24" fmla="*/ 1 w 5"/>
                <a:gd name="T25" fmla="*/ 0 h 5"/>
                <a:gd name="T26" fmla="*/ 1 w 5"/>
                <a:gd name="T27"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 h="5">
                  <a:moveTo>
                    <a:pt x="1" y="2"/>
                  </a:moveTo>
                  <a:lnTo>
                    <a:pt x="1" y="2"/>
                  </a:lnTo>
                  <a:lnTo>
                    <a:pt x="4" y="2"/>
                  </a:lnTo>
                  <a:lnTo>
                    <a:pt x="4" y="0"/>
                  </a:lnTo>
                  <a:lnTo>
                    <a:pt x="5" y="0"/>
                  </a:lnTo>
                  <a:lnTo>
                    <a:pt x="5" y="5"/>
                  </a:lnTo>
                  <a:lnTo>
                    <a:pt x="4" y="5"/>
                  </a:lnTo>
                  <a:lnTo>
                    <a:pt x="4" y="3"/>
                  </a:lnTo>
                  <a:lnTo>
                    <a:pt x="1" y="3"/>
                  </a:lnTo>
                  <a:lnTo>
                    <a:pt x="1" y="5"/>
                  </a:lnTo>
                  <a:lnTo>
                    <a:pt x="0" y="5"/>
                  </a:lnTo>
                  <a:lnTo>
                    <a:pt x="0" y="0"/>
                  </a:lnTo>
                  <a:lnTo>
                    <a:pt x="1" y="0"/>
                  </a:lnTo>
                  <a:lnTo>
                    <a:pt x="1" y="2"/>
                  </a:lnTo>
                  <a:close/>
                </a:path>
              </a:pathLst>
            </a:custGeom>
            <a:grpFill/>
            <a:ln w="0">
              <a:noFill/>
              <a:prstDash val="solid"/>
              <a:round/>
              <a:headEnd/>
              <a:tailEnd/>
            </a:ln>
          </p:spPr>
          <p:txBody>
            <a:bodyPr/>
            <a:lstStyle/>
            <a:p>
              <a:pPr defTabSz="543689">
                <a:defRPr/>
              </a:pPr>
              <a:endParaRPr lang="zh-CN" altLang="en-US" sz="3201"/>
            </a:p>
          </p:txBody>
        </p:sp>
        <p:sp>
          <p:nvSpPr>
            <p:cNvPr id="392" name="Freeform 365"/>
            <p:cNvSpPr>
              <a:spLocks/>
            </p:cNvSpPr>
            <p:nvPr/>
          </p:nvSpPr>
          <p:spPr bwMode="auto">
            <a:xfrm>
              <a:off x="1630363" y="635001"/>
              <a:ext cx="4763" cy="4763"/>
            </a:xfrm>
            <a:custGeom>
              <a:avLst/>
              <a:gdLst>
                <a:gd name="T0" fmla="*/ 1 w 5"/>
                <a:gd name="T1" fmla="*/ 3 h 5"/>
                <a:gd name="T2" fmla="*/ 1 w 5"/>
                <a:gd name="T3" fmla="*/ 3 h 5"/>
                <a:gd name="T4" fmla="*/ 3 w 5"/>
                <a:gd name="T5" fmla="*/ 4 h 5"/>
                <a:gd name="T6" fmla="*/ 4 w 5"/>
                <a:gd name="T7" fmla="*/ 3 h 5"/>
                <a:gd name="T8" fmla="*/ 4 w 5"/>
                <a:gd name="T9" fmla="*/ 0 h 5"/>
                <a:gd name="T10" fmla="*/ 5 w 5"/>
                <a:gd name="T11" fmla="*/ 0 h 5"/>
                <a:gd name="T12" fmla="*/ 5 w 5"/>
                <a:gd name="T13" fmla="*/ 3 h 5"/>
                <a:gd name="T14" fmla="*/ 4 w 5"/>
                <a:gd name="T15" fmla="*/ 4 h 5"/>
                <a:gd name="T16" fmla="*/ 3 w 5"/>
                <a:gd name="T17" fmla="*/ 5 h 5"/>
                <a:gd name="T18" fmla="*/ 1 w 5"/>
                <a:gd name="T19" fmla="*/ 4 h 5"/>
                <a:gd name="T20" fmla="*/ 0 w 5"/>
                <a:gd name="T21" fmla="*/ 3 h 5"/>
                <a:gd name="T22" fmla="*/ 0 w 5"/>
                <a:gd name="T23" fmla="*/ 0 h 5"/>
                <a:gd name="T24" fmla="*/ 1 w 5"/>
                <a:gd name="T25" fmla="*/ 0 h 5"/>
                <a:gd name="T26" fmla="*/ 1 w 5"/>
                <a:gd name="T27" fmla="*/ 3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 h="5">
                  <a:moveTo>
                    <a:pt x="1" y="3"/>
                  </a:moveTo>
                  <a:lnTo>
                    <a:pt x="1" y="3"/>
                  </a:lnTo>
                  <a:cubicBezTo>
                    <a:pt x="1" y="4"/>
                    <a:pt x="2" y="4"/>
                    <a:pt x="3" y="4"/>
                  </a:cubicBezTo>
                  <a:cubicBezTo>
                    <a:pt x="3" y="4"/>
                    <a:pt x="4" y="4"/>
                    <a:pt x="4" y="3"/>
                  </a:cubicBezTo>
                  <a:lnTo>
                    <a:pt x="4" y="0"/>
                  </a:lnTo>
                  <a:lnTo>
                    <a:pt x="5" y="0"/>
                  </a:lnTo>
                  <a:lnTo>
                    <a:pt x="5" y="3"/>
                  </a:lnTo>
                  <a:cubicBezTo>
                    <a:pt x="5" y="3"/>
                    <a:pt x="5" y="4"/>
                    <a:pt x="4" y="4"/>
                  </a:cubicBezTo>
                  <a:cubicBezTo>
                    <a:pt x="4" y="5"/>
                    <a:pt x="3" y="5"/>
                    <a:pt x="3" y="5"/>
                  </a:cubicBezTo>
                  <a:cubicBezTo>
                    <a:pt x="2" y="5"/>
                    <a:pt x="1" y="5"/>
                    <a:pt x="1" y="4"/>
                  </a:cubicBezTo>
                  <a:cubicBezTo>
                    <a:pt x="1" y="4"/>
                    <a:pt x="0" y="3"/>
                    <a:pt x="0" y="3"/>
                  </a:cubicBezTo>
                  <a:lnTo>
                    <a:pt x="0" y="0"/>
                  </a:lnTo>
                  <a:lnTo>
                    <a:pt x="1" y="0"/>
                  </a:lnTo>
                  <a:lnTo>
                    <a:pt x="1" y="3"/>
                  </a:lnTo>
                  <a:close/>
                </a:path>
              </a:pathLst>
            </a:custGeom>
            <a:grpFill/>
            <a:ln w="0">
              <a:noFill/>
              <a:prstDash val="solid"/>
              <a:round/>
              <a:headEnd/>
              <a:tailEnd/>
            </a:ln>
          </p:spPr>
          <p:txBody>
            <a:bodyPr/>
            <a:lstStyle/>
            <a:p>
              <a:pPr defTabSz="543689">
                <a:defRPr/>
              </a:pPr>
              <a:endParaRPr lang="zh-CN" altLang="en-US" sz="3201"/>
            </a:p>
          </p:txBody>
        </p:sp>
        <p:sp>
          <p:nvSpPr>
            <p:cNvPr id="393" name="Freeform 366"/>
            <p:cNvSpPr>
              <a:spLocks noEditPoints="1"/>
            </p:cNvSpPr>
            <p:nvPr/>
          </p:nvSpPr>
          <p:spPr bwMode="auto">
            <a:xfrm>
              <a:off x="1635126" y="635001"/>
              <a:ext cx="3175" cy="4763"/>
            </a:xfrm>
            <a:custGeom>
              <a:avLst/>
              <a:gdLst>
                <a:gd name="T0" fmla="*/ 2 w 5"/>
                <a:gd name="T1" fmla="*/ 3 h 5"/>
                <a:gd name="T2" fmla="*/ 2 w 5"/>
                <a:gd name="T3" fmla="*/ 3 h 5"/>
                <a:gd name="T4" fmla="*/ 3 w 5"/>
                <a:gd name="T5" fmla="*/ 3 h 5"/>
                <a:gd name="T6" fmla="*/ 2 w 5"/>
                <a:gd name="T7" fmla="*/ 1 h 5"/>
                <a:gd name="T8" fmla="*/ 2 w 5"/>
                <a:gd name="T9" fmla="*/ 3 h 5"/>
                <a:gd name="T10" fmla="*/ 3 w 5"/>
                <a:gd name="T11" fmla="*/ 0 h 5"/>
                <a:gd name="T12" fmla="*/ 3 w 5"/>
                <a:gd name="T13" fmla="*/ 0 h 5"/>
                <a:gd name="T14" fmla="*/ 5 w 5"/>
                <a:gd name="T15" fmla="*/ 5 h 5"/>
                <a:gd name="T16" fmla="*/ 4 w 5"/>
                <a:gd name="T17" fmla="*/ 5 h 5"/>
                <a:gd name="T18" fmla="*/ 3 w 5"/>
                <a:gd name="T19" fmla="*/ 4 h 5"/>
                <a:gd name="T20" fmla="*/ 1 w 5"/>
                <a:gd name="T21" fmla="*/ 4 h 5"/>
                <a:gd name="T22" fmla="*/ 1 w 5"/>
                <a:gd name="T23" fmla="*/ 5 h 5"/>
                <a:gd name="T24" fmla="*/ 0 w 5"/>
                <a:gd name="T25" fmla="*/ 5 h 5"/>
                <a:gd name="T26" fmla="*/ 2 w 5"/>
                <a:gd name="T27" fmla="*/ 0 h 5"/>
                <a:gd name="T28" fmla="*/ 3 w 5"/>
                <a:gd name="T29"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 h="5">
                  <a:moveTo>
                    <a:pt x="2" y="3"/>
                  </a:moveTo>
                  <a:lnTo>
                    <a:pt x="2" y="3"/>
                  </a:lnTo>
                  <a:lnTo>
                    <a:pt x="3" y="3"/>
                  </a:lnTo>
                  <a:lnTo>
                    <a:pt x="2" y="1"/>
                  </a:lnTo>
                  <a:lnTo>
                    <a:pt x="2" y="3"/>
                  </a:lnTo>
                  <a:close/>
                  <a:moveTo>
                    <a:pt x="3" y="0"/>
                  </a:moveTo>
                  <a:lnTo>
                    <a:pt x="3" y="0"/>
                  </a:lnTo>
                  <a:lnTo>
                    <a:pt x="5" y="5"/>
                  </a:lnTo>
                  <a:lnTo>
                    <a:pt x="4" y="5"/>
                  </a:lnTo>
                  <a:lnTo>
                    <a:pt x="3" y="4"/>
                  </a:lnTo>
                  <a:lnTo>
                    <a:pt x="1" y="4"/>
                  </a:lnTo>
                  <a:lnTo>
                    <a:pt x="1" y="5"/>
                  </a:lnTo>
                  <a:lnTo>
                    <a:pt x="0" y="5"/>
                  </a:lnTo>
                  <a:lnTo>
                    <a:pt x="2" y="0"/>
                  </a:lnTo>
                  <a:lnTo>
                    <a:pt x="3" y="0"/>
                  </a:lnTo>
                  <a:close/>
                </a:path>
              </a:pathLst>
            </a:custGeom>
            <a:grpFill/>
            <a:ln w="0">
              <a:noFill/>
              <a:prstDash val="solid"/>
              <a:round/>
              <a:headEnd/>
              <a:tailEnd/>
            </a:ln>
          </p:spPr>
          <p:txBody>
            <a:bodyPr/>
            <a:lstStyle/>
            <a:p>
              <a:pPr defTabSz="543689">
                <a:defRPr/>
              </a:pPr>
              <a:endParaRPr lang="zh-CN" altLang="en-US" sz="3201"/>
            </a:p>
          </p:txBody>
        </p:sp>
        <p:sp>
          <p:nvSpPr>
            <p:cNvPr id="394" name="Freeform 367"/>
            <p:cNvSpPr>
              <a:spLocks/>
            </p:cNvSpPr>
            <p:nvPr/>
          </p:nvSpPr>
          <p:spPr bwMode="auto">
            <a:xfrm>
              <a:off x="1638301" y="635001"/>
              <a:ext cx="6350" cy="4763"/>
            </a:xfrm>
            <a:custGeom>
              <a:avLst/>
              <a:gdLst>
                <a:gd name="T0" fmla="*/ 2 w 8"/>
                <a:gd name="T1" fmla="*/ 0 h 5"/>
                <a:gd name="T2" fmla="*/ 2 w 8"/>
                <a:gd name="T3" fmla="*/ 0 h 5"/>
                <a:gd name="T4" fmla="*/ 3 w 8"/>
                <a:gd name="T5" fmla="*/ 4 h 5"/>
                <a:gd name="T6" fmla="*/ 4 w 8"/>
                <a:gd name="T7" fmla="*/ 0 h 5"/>
                <a:gd name="T8" fmla="*/ 5 w 8"/>
                <a:gd name="T9" fmla="*/ 0 h 5"/>
                <a:gd name="T10" fmla="*/ 6 w 8"/>
                <a:gd name="T11" fmla="*/ 4 h 5"/>
                <a:gd name="T12" fmla="*/ 7 w 8"/>
                <a:gd name="T13" fmla="*/ 0 h 5"/>
                <a:gd name="T14" fmla="*/ 8 w 8"/>
                <a:gd name="T15" fmla="*/ 0 h 5"/>
                <a:gd name="T16" fmla="*/ 6 w 8"/>
                <a:gd name="T17" fmla="*/ 5 h 5"/>
                <a:gd name="T18" fmla="*/ 5 w 8"/>
                <a:gd name="T19" fmla="*/ 5 h 5"/>
                <a:gd name="T20" fmla="*/ 4 w 8"/>
                <a:gd name="T21" fmla="*/ 1 h 5"/>
                <a:gd name="T22" fmla="*/ 3 w 8"/>
                <a:gd name="T23" fmla="*/ 5 h 5"/>
                <a:gd name="T24" fmla="*/ 2 w 8"/>
                <a:gd name="T25" fmla="*/ 5 h 5"/>
                <a:gd name="T26" fmla="*/ 0 w 8"/>
                <a:gd name="T27" fmla="*/ 0 h 5"/>
                <a:gd name="T28" fmla="*/ 2 w 8"/>
                <a:gd name="T29"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 h="5">
                  <a:moveTo>
                    <a:pt x="2" y="0"/>
                  </a:moveTo>
                  <a:lnTo>
                    <a:pt x="2" y="0"/>
                  </a:lnTo>
                  <a:lnTo>
                    <a:pt x="3" y="4"/>
                  </a:lnTo>
                  <a:lnTo>
                    <a:pt x="4" y="0"/>
                  </a:lnTo>
                  <a:lnTo>
                    <a:pt x="5" y="0"/>
                  </a:lnTo>
                  <a:lnTo>
                    <a:pt x="6" y="4"/>
                  </a:lnTo>
                  <a:lnTo>
                    <a:pt x="7" y="0"/>
                  </a:lnTo>
                  <a:lnTo>
                    <a:pt x="8" y="0"/>
                  </a:lnTo>
                  <a:lnTo>
                    <a:pt x="6" y="5"/>
                  </a:lnTo>
                  <a:lnTo>
                    <a:pt x="5" y="5"/>
                  </a:lnTo>
                  <a:lnTo>
                    <a:pt x="4" y="1"/>
                  </a:lnTo>
                  <a:lnTo>
                    <a:pt x="3" y="5"/>
                  </a:lnTo>
                  <a:lnTo>
                    <a:pt x="2" y="5"/>
                  </a:lnTo>
                  <a:lnTo>
                    <a:pt x="0" y="0"/>
                  </a:lnTo>
                  <a:lnTo>
                    <a:pt x="2" y="0"/>
                  </a:lnTo>
                  <a:close/>
                </a:path>
              </a:pathLst>
            </a:custGeom>
            <a:grpFill/>
            <a:ln w="0">
              <a:noFill/>
              <a:prstDash val="solid"/>
              <a:round/>
              <a:headEnd/>
              <a:tailEnd/>
            </a:ln>
          </p:spPr>
          <p:txBody>
            <a:bodyPr/>
            <a:lstStyle/>
            <a:p>
              <a:pPr defTabSz="543689">
                <a:defRPr/>
              </a:pPr>
              <a:endParaRPr lang="zh-CN" altLang="en-US" sz="3201"/>
            </a:p>
          </p:txBody>
        </p:sp>
        <p:sp>
          <p:nvSpPr>
            <p:cNvPr id="395" name="Freeform 368"/>
            <p:cNvSpPr>
              <a:spLocks/>
            </p:cNvSpPr>
            <p:nvPr/>
          </p:nvSpPr>
          <p:spPr bwMode="auto">
            <a:xfrm>
              <a:off x="1644651" y="635001"/>
              <a:ext cx="3175" cy="4763"/>
            </a:xfrm>
            <a:custGeom>
              <a:avLst/>
              <a:gdLst>
                <a:gd name="T0" fmla="*/ 1 w 4"/>
                <a:gd name="T1" fmla="*/ 2 h 5"/>
                <a:gd name="T2" fmla="*/ 1 w 4"/>
                <a:gd name="T3" fmla="*/ 2 h 5"/>
                <a:gd name="T4" fmla="*/ 4 w 4"/>
                <a:gd name="T5" fmla="*/ 2 h 5"/>
                <a:gd name="T6" fmla="*/ 4 w 4"/>
                <a:gd name="T7" fmla="*/ 3 h 5"/>
                <a:gd name="T8" fmla="*/ 1 w 4"/>
                <a:gd name="T9" fmla="*/ 3 h 5"/>
                <a:gd name="T10" fmla="*/ 2 w 4"/>
                <a:gd name="T11" fmla="*/ 4 h 5"/>
                <a:gd name="T12" fmla="*/ 4 w 4"/>
                <a:gd name="T13" fmla="*/ 4 h 5"/>
                <a:gd name="T14" fmla="*/ 4 w 4"/>
                <a:gd name="T15" fmla="*/ 5 h 5"/>
                <a:gd name="T16" fmla="*/ 2 w 4"/>
                <a:gd name="T17" fmla="*/ 5 h 5"/>
                <a:gd name="T18" fmla="*/ 1 w 4"/>
                <a:gd name="T19" fmla="*/ 4 h 5"/>
                <a:gd name="T20" fmla="*/ 0 w 4"/>
                <a:gd name="T21" fmla="*/ 3 h 5"/>
                <a:gd name="T22" fmla="*/ 2 w 4"/>
                <a:gd name="T23" fmla="*/ 0 h 5"/>
                <a:gd name="T24" fmla="*/ 4 w 4"/>
                <a:gd name="T25" fmla="*/ 0 h 5"/>
                <a:gd name="T26" fmla="*/ 4 w 4"/>
                <a:gd name="T27" fmla="*/ 1 h 5"/>
                <a:gd name="T28" fmla="*/ 2 w 4"/>
                <a:gd name="T29" fmla="*/ 1 h 5"/>
                <a:gd name="T30" fmla="*/ 1 w 4"/>
                <a:gd name="T31"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 h="5">
                  <a:moveTo>
                    <a:pt x="1" y="2"/>
                  </a:moveTo>
                  <a:lnTo>
                    <a:pt x="1" y="2"/>
                  </a:lnTo>
                  <a:lnTo>
                    <a:pt x="4" y="2"/>
                  </a:lnTo>
                  <a:lnTo>
                    <a:pt x="4" y="3"/>
                  </a:lnTo>
                  <a:lnTo>
                    <a:pt x="1" y="3"/>
                  </a:lnTo>
                  <a:cubicBezTo>
                    <a:pt x="1" y="4"/>
                    <a:pt x="2" y="4"/>
                    <a:pt x="2" y="4"/>
                  </a:cubicBezTo>
                  <a:lnTo>
                    <a:pt x="4" y="4"/>
                  </a:lnTo>
                  <a:lnTo>
                    <a:pt x="4" y="5"/>
                  </a:lnTo>
                  <a:lnTo>
                    <a:pt x="2" y="5"/>
                  </a:lnTo>
                  <a:cubicBezTo>
                    <a:pt x="2" y="5"/>
                    <a:pt x="1" y="5"/>
                    <a:pt x="1" y="4"/>
                  </a:cubicBezTo>
                  <a:cubicBezTo>
                    <a:pt x="0" y="4"/>
                    <a:pt x="0" y="3"/>
                    <a:pt x="0" y="3"/>
                  </a:cubicBezTo>
                  <a:cubicBezTo>
                    <a:pt x="0" y="1"/>
                    <a:pt x="1" y="0"/>
                    <a:pt x="2" y="0"/>
                  </a:cubicBezTo>
                  <a:lnTo>
                    <a:pt x="4" y="0"/>
                  </a:lnTo>
                  <a:lnTo>
                    <a:pt x="4" y="1"/>
                  </a:lnTo>
                  <a:lnTo>
                    <a:pt x="2" y="1"/>
                  </a:lnTo>
                  <a:cubicBezTo>
                    <a:pt x="2" y="1"/>
                    <a:pt x="1" y="1"/>
                    <a:pt x="1" y="2"/>
                  </a:cubicBezTo>
                  <a:close/>
                </a:path>
              </a:pathLst>
            </a:custGeom>
            <a:grpFill/>
            <a:ln w="0">
              <a:noFill/>
              <a:prstDash val="solid"/>
              <a:round/>
              <a:headEnd/>
              <a:tailEnd/>
            </a:ln>
          </p:spPr>
          <p:txBody>
            <a:bodyPr/>
            <a:lstStyle/>
            <a:p>
              <a:pPr defTabSz="543689">
                <a:defRPr/>
              </a:pPr>
              <a:endParaRPr lang="zh-CN" altLang="en-US" sz="3201"/>
            </a:p>
          </p:txBody>
        </p:sp>
        <p:sp>
          <p:nvSpPr>
            <p:cNvPr id="396" name="Freeform 369"/>
            <p:cNvSpPr>
              <a:spLocks/>
            </p:cNvSpPr>
            <p:nvPr/>
          </p:nvSpPr>
          <p:spPr bwMode="auto">
            <a:xfrm>
              <a:off x="1649413" y="635001"/>
              <a:ext cx="0" cy="4763"/>
            </a:xfrm>
            <a:custGeom>
              <a:avLst/>
              <a:gdLst>
                <a:gd name="T0" fmla="*/ 0 w 1"/>
                <a:gd name="T1" fmla="*/ 0 h 5"/>
                <a:gd name="T2" fmla="*/ 0 w 1"/>
                <a:gd name="T3" fmla="*/ 0 h 5"/>
                <a:gd name="T4" fmla="*/ 1 w 1"/>
                <a:gd name="T5" fmla="*/ 0 h 5"/>
                <a:gd name="T6" fmla="*/ 1 w 1"/>
                <a:gd name="T7" fmla="*/ 5 h 5"/>
                <a:gd name="T8" fmla="*/ 0 w 1"/>
                <a:gd name="T9" fmla="*/ 5 h 5"/>
                <a:gd name="T10" fmla="*/ 0 w 1"/>
                <a:gd name="T11" fmla="*/ 0 h 5"/>
              </a:gdLst>
              <a:ahLst/>
              <a:cxnLst>
                <a:cxn ang="0">
                  <a:pos x="T0" y="T1"/>
                </a:cxn>
                <a:cxn ang="0">
                  <a:pos x="T2" y="T3"/>
                </a:cxn>
                <a:cxn ang="0">
                  <a:pos x="T4" y="T5"/>
                </a:cxn>
                <a:cxn ang="0">
                  <a:pos x="T6" y="T7"/>
                </a:cxn>
                <a:cxn ang="0">
                  <a:pos x="T8" y="T9"/>
                </a:cxn>
                <a:cxn ang="0">
                  <a:pos x="T10" y="T11"/>
                </a:cxn>
              </a:cxnLst>
              <a:rect l="0" t="0" r="r" b="b"/>
              <a:pathLst>
                <a:path w="1" h="5">
                  <a:moveTo>
                    <a:pt x="0" y="0"/>
                  </a:moveTo>
                  <a:lnTo>
                    <a:pt x="0" y="0"/>
                  </a:lnTo>
                  <a:lnTo>
                    <a:pt x="1" y="0"/>
                  </a:lnTo>
                  <a:lnTo>
                    <a:pt x="1" y="5"/>
                  </a:lnTo>
                  <a:lnTo>
                    <a:pt x="0" y="5"/>
                  </a:lnTo>
                  <a:lnTo>
                    <a:pt x="0" y="0"/>
                  </a:lnTo>
                  <a:close/>
                </a:path>
              </a:pathLst>
            </a:custGeom>
            <a:grpFill/>
            <a:ln w="0">
              <a:noFill/>
              <a:prstDash val="solid"/>
              <a:round/>
              <a:headEnd/>
              <a:tailEnd/>
            </a:ln>
          </p:spPr>
          <p:txBody>
            <a:bodyPr/>
            <a:lstStyle/>
            <a:p>
              <a:pPr defTabSz="543689">
                <a:defRPr/>
              </a:pPr>
              <a:endParaRPr lang="zh-CN" altLang="en-US" sz="3201"/>
            </a:p>
          </p:txBody>
        </p:sp>
        <p:sp>
          <p:nvSpPr>
            <p:cNvPr id="397" name="Freeform 370"/>
            <p:cNvSpPr>
              <a:spLocks/>
            </p:cNvSpPr>
            <p:nvPr/>
          </p:nvSpPr>
          <p:spPr bwMode="auto">
            <a:xfrm>
              <a:off x="1612901" y="633413"/>
              <a:ext cx="4763" cy="6350"/>
            </a:xfrm>
            <a:custGeom>
              <a:avLst/>
              <a:gdLst>
                <a:gd name="T0" fmla="*/ 0 w 5"/>
                <a:gd name="T1" fmla="*/ 2 h 6"/>
                <a:gd name="T2" fmla="*/ 0 w 5"/>
                <a:gd name="T3" fmla="*/ 2 h 6"/>
                <a:gd name="T4" fmla="*/ 1 w 5"/>
                <a:gd name="T5" fmla="*/ 4 h 6"/>
                <a:gd name="T6" fmla="*/ 5 w 5"/>
                <a:gd name="T7" fmla="*/ 6 h 6"/>
                <a:gd name="T8" fmla="*/ 5 w 5"/>
                <a:gd name="T9" fmla="*/ 6 h 6"/>
                <a:gd name="T10" fmla="*/ 5 w 5"/>
                <a:gd name="T11" fmla="*/ 6 h 6"/>
                <a:gd name="T12" fmla="*/ 5 w 5"/>
                <a:gd name="T13" fmla="*/ 6 h 6"/>
                <a:gd name="T14" fmla="*/ 1 w 5"/>
                <a:gd name="T15" fmla="*/ 0 h 6"/>
                <a:gd name="T16" fmla="*/ 0 w 5"/>
                <a:gd name="T17" fmla="*/ 2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6">
                  <a:moveTo>
                    <a:pt x="0" y="2"/>
                  </a:moveTo>
                  <a:lnTo>
                    <a:pt x="0" y="2"/>
                  </a:lnTo>
                  <a:cubicBezTo>
                    <a:pt x="0" y="3"/>
                    <a:pt x="1" y="4"/>
                    <a:pt x="1" y="4"/>
                  </a:cubicBezTo>
                  <a:cubicBezTo>
                    <a:pt x="2" y="5"/>
                    <a:pt x="4" y="6"/>
                    <a:pt x="5" y="6"/>
                  </a:cubicBezTo>
                  <a:cubicBezTo>
                    <a:pt x="5" y="6"/>
                    <a:pt x="5" y="6"/>
                    <a:pt x="5" y="6"/>
                  </a:cubicBezTo>
                  <a:cubicBezTo>
                    <a:pt x="5" y="6"/>
                    <a:pt x="5" y="6"/>
                    <a:pt x="5" y="6"/>
                  </a:cubicBezTo>
                  <a:lnTo>
                    <a:pt x="5" y="6"/>
                  </a:lnTo>
                  <a:cubicBezTo>
                    <a:pt x="3" y="2"/>
                    <a:pt x="1" y="0"/>
                    <a:pt x="1" y="0"/>
                  </a:cubicBezTo>
                  <a:cubicBezTo>
                    <a:pt x="1" y="0"/>
                    <a:pt x="0" y="1"/>
                    <a:pt x="0" y="2"/>
                  </a:cubicBezTo>
                  <a:close/>
                </a:path>
              </a:pathLst>
            </a:custGeom>
            <a:grpFill/>
            <a:ln w="0">
              <a:noFill/>
              <a:prstDash val="solid"/>
              <a:round/>
              <a:headEnd/>
              <a:tailEnd/>
            </a:ln>
          </p:spPr>
          <p:txBody>
            <a:bodyPr/>
            <a:lstStyle/>
            <a:p>
              <a:pPr defTabSz="543689">
                <a:defRPr/>
              </a:pPr>
              <a:endParaRPr lang="zh-CN" altLang="en-US" sz="3201"/>
            </a:p>
          </p:txBody>
        </p:sp>
        <p:sp>
          <p:nvSpPr>
            <p:cNvPr id="398" name="Freeform 371"/>
            <p:cNvSpPr>
              <a:spLocks/>
            </p:cNvSpPr>
            <p:nvPr/>
          </p:nvSpPr>
          <p:spPr bwMode="auto">
            <a:xfrm>
              <a:off x="1612901" y="639763"/>
              <a:ext cx="4763" cy="1588"/>
            </a:xfrm>
            <a:custGeom>
              <a:avLst/>
              <a:gdLst>
                <a:gd name="T0" fmla="*/ 0 w 4"/>
                <a:gd name="T1" fmla="*/ 0 h 2"/>
                <a:gd name="T2" fmla="*/ 0 w 4"/>
                <a:gd name="T3" fmla="*/ 0 h 2"/>
                <a:gd name="T4" fmla="*/ 2 w 4"/>
                <a:gd name="T5" fmla="*/ 1 h 2"/>
                <a:gd name="T6" fmla="*/ 4 w 4"/>
                <a:gd name="T7" fmla="*/ 0 h 2"/>
                <a:gd name="T8" fmla="*/ 4 w 4"/>
                <a:gd name="T9" fmla="*/ 0 h 2"/>
                <a:gd name="T10" fmla="*/ 4 w 4"/>
                <a:gd name="T11" fmla="*/ 0 h 2"/>
                <a:gd name="T12" fmla="*/ 0 w 4"/>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4" h="2">
                  <a:moveTo>
                    <a:pt x="0" y="0"/>
                  </a:moveTo>
                  <a:lnTo>
                    <a:pt x="0" y="0"/>
                  </a:lnTo>
                  <a:cubicBezTo>
                    <a:pt x="1" y="1"/>
                    <a:pt x="1" y="2"/>
                    <a:pt x="2" y="1"/>
                  </a:cubicBezTo>
                  <a:cubicBezTo>
                    <a:pt x="3" y="1"/>
                    <a:pt x="4" y="0"/>
                    <a:pt x="4" y="0"/>
                  </a:cubicBezTo>
                  <a:lnTo>
                    <a:pt x="4" y="0"/>
                  </a:lnTo>
                  <a:cubicBezTo>
                    <a:pt x="4" y="0"/>
                    <a:pt x="4" y="0"/>
                    <a:pt x="4" y="0"/>
                  </a:cubicBezTo>
                  <a:lnTo>
                    <a:pt x="0" y="0"/>
                  </a:lnTo>
                  <a:close/>
                </a:path>
              </a:pathLst>
            </a:custGeom>
            <a:grpFill/>
            <a:ln w="0">
              <a:noFill/>
              <a:prstDash val="solid"/>
              <a:round/>
              <a:headEnd/>
              <a:tailEnd/>
            </a:ln>
          </p:spPr>
          <p:txBody>
            <a:bodyPr/>
            <a:lstStyle/>
            <a:p>
              <a:pPr defTabSz="543689">
                <a:defRPr/>
              </a:pPr>
              <a:endParaRPr lang="zh-CN" altLang="en-US" sz="3201"/>
            </a:p>
          </p:txBody>
        </p:sp>
        <p:sp>
          <p:nvSpPr>
            <p:cNvPr id="399" name="Freeform 372"/>
            <p:cNvSpPr>
              <a:spLocks/>
            </p:cNvSpPr>
            <p:nvPr/>
          </p:nvSpPr>
          <p:spPr bwMode="auto">
            <a:xfrm>
              <a:off x="1612901" y="636588"/>
              <a:ext cx="4763" cy="3175"/>
            </a:xfrm>
            <a:custGeom>
              <a:avLst/>
              <a:gdLst>
                <a:gd name="T0" fmla="*/ 0 w 5"/>
                <a:gd name="T1" fmla="*/ 2 h 4"/>
                <a:gd name="T2" fmla="*/ 0 w 5"/>
                <a:gd name="T3" fmla="*/ 2 h 4"/>
                <a:gd name="T4" fmla="*/ 1 w 5"/>
                <a:gd name="T5" fmla="*/ 3 h 4"/>
                <a:gd name="T6" fmla="*/ 2 w 5"/>
                <a:gd name="T7" fmla="*/ 4 h 4"/>
                <a:gd name="T8" fmla="*/ 5 w 5"/>
                <a:gd name="T9" fmla="*/ 4 h 4"/>
                <a:gd name="T10" fmla="*/ 5 w 5"/>
                <a:gd name="T11" fmla="*/ 4 h 4"/>
                <a:gd name="T12" fmla="*/ 5 w 5"/>
                <a:gd name="T13" fmla="*/ 4 h 4"/>
                <a:gd name="T14" fmla="*/ 0 w 5"/>
                <a:gd name="T15" fmla="*/ 0 h 4"/>
                <a:gd name="T16" fmla="*/ 0 w 5"/>
                <a:gd name="T17" fmla="*/ 2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4">
                  <a:moveTo>
                    <a:pt x="0" y="2"/>
                  </a:moveTo>
                  <a:lnTo>
                    <a:pt x="0" y="2"/>
                  </a:lnTo>
                  <a:cubicBezTo>
                    <a:pt x="1" y="3"/>
                    <a:pt x="1" y="3"/>
                    <a:pt x="1" y="3"/>
                  </a:cubicBezTo>
                  <a:cubicBezTo>
                    <a:pt x="2" y="4"/>
                    <a:pt x="2" y="4"/>
                    <a:pt x="2" y="4"/>
                  </a:cubicBezTo>
                  <a:cubicBezTo>
                    <a:pt x="2" y="4"/>
                    <a:pt x="5" y="4"/>
                    <a:pt x="5" y="4"/>
                  </a:cubicBezTo>
                  <a:lnTo>
                    <a:pt x="5" y="4"/>
                  </a:lnTo>
                  <a:lnTo>
                    <a:pt x="5" y="4"/>
                  </a:lnTo>
                  <a:cubicBezTo>
                    <a:pt x="4" y="2"/>
                    <a:pt x="0" y="0"/>
                    <a:pt x="0" y="0"/>
                  </a:cubicBezTo>
                  <a:cubicBezTo>
                    <a:pt x="0" y="1"/>
                    <a:pt x="0" y="2"/>
                    <a:pt x="0" y="2"/>
                  </a:cubicBezTo>
                  <a:close/>
                </a:path>
              </a:pathLst>
            </a:custGeom>
            <a:grpFill/>
            <a:ln w="0">
              <a:noFill/>
              <a:prstDash val="solid"/>
              <a:round/>
              <a:headEnd/>
              <a:tailEnd/>
            </a:ln>
          </p:spPr>
          <p:txBody>
            <a:bodyPr/>
            <a:lstStyle/>
            <a:p>
              <a:pPr defTabSz="543689">
                <a:defRPr/>
              </a:pPr>
              <a:endParaRPr lang="zh-CN" altLang="en-US" sz="3201"/>
            </a:p>
          </p:txBody>
        </p:sp>
        <p:sp>
          <p:nvSpPr>
            <p:cNvPr id="400" name="Freeform 373"/>
            <p:cNvSpPr>
              <a:spLocks/>
            </p:cNvSpPr>
            <p:nvPr/>
          </p:nvSpPr>
          <p:spPr bwMode="auto">
            <a:xfrm>
              <a:off x="1614488" y="631826"/>
              <a:ext cx="4763" cy="7938"/>
            </a:xfrm>
            <a:custGeom>
              <a:avLst/>
              <a:gdLst>
                <a:gd name="T0" fmla="*/ 2 w 4"/>
                <a:gd name="T1" fmla="*/ 0 h 8"/>
                <a:gd name="T2" fmla="*/ 2 w 4"/>
                <a:gd name="T3" fmla="*/ 0 h 8"/>
                <a:gd name="T4" fmla="*/ 1 w 4"/>
                <a:gd name="T5" fmla="*/ 1 h 8"/>
                <a:gd name="T6" fmla="*/ 1 w 4"/>
                <a:gd name="T7" fmla="*/ 3 h 8"/>
                <a:gd name="T8" fmla="*/ 3 w 4"/>
                <a:gd name="T9" fmla="*/ 8 h 8"/>
                <a:gd name="T10" fmla="*/ 3 w 4"/>
                <a:gd name="T11" fmla="*/ 8 h 8"/>
                <a:gd name="T12" fmla="*/ 3 w 4"/>
                <a:gd name="T13" fmla="*/ 8 h 8"/>
                <a:gd name="T14" fmla="*/ 3 w 4"/>
                <a:gd name="T15" fmla="*/ 0 h 8"/>
                <a:gd name="T16" fmla="*/ 2 w 4"/>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8">
                  <a:moveTo>
                    <a:pt x="2" y="0"/>
                  </a:moveTo>
                  <a:lnTo>
                    <a:pt x="2" y="0"/>
                  </a:lnTo>
                  <a:cubicBezTo>
                    <a:pt x="1" y="0"/>
                    <a:pt x="1" y="1"/>
                    <a:pt x="1" y="1"/>
                  </a:cubicBezTo>
                  <a:cubicBezTo>
                    <a:pt x="0" y="2"/>
                    <a:pt x="1" y="3"/>
                    <a:pt x="1" y="3"/>
                  </a:cubicBezTo>
                  <a:cubicBezTo>
                    <a:pt x="1" y="4"/>
                    <a:pt x="3" y="7"/>
                    <a:pt x="3" y="8"/>
                  </a:cubicBezTo>
                  <a:cubicBezTo>
                    <a:pt x="3" y="8"/>
                    <a:pt x="3" y="8"/>
                    <a:pt x="3" y="8"/>
                  </a:cubicBezTo>
                  <a:lnTo>
                    <a:pt x="3" y="8"/>
                  </a:lnTo>
                  <a:cubicBezTo>
                    <a:pt x="4" y="2"/>
                    <a:pt x="3" y="0"/>
                    <a:pt x="3" y="0"/>
                  </a:cubicBezTo>
                  <a:cubicBezTo>
                    <a:pt x="3" y="0"/>
                    <a:pt x="2" y="0"/>
                    <a:pt x="2" y="0"/>
                  </a:cubicBezTo>
                  <a:close/>
                </a:path>
              </a:pathLst>
            </a:custGeom>
            <a:grpFill/>
            <a:ln w="0">
              <a:noFill/>
              <a:prstDash val="solid"/>
              <a:round/>
              <a:headEnd/>
              <a:tailEnd/>
            </a:ln>
          </p:spPr>
          <p:txBody>
            <a:bodyPr/>
            <a:lstStyle/>
            <a:p>
              <a:pPr defTabSz="543689">
                <a:defRPr/>
              </a:pPr>
              <a:endParaRPr lang="zh-CN" altLang="en-US" sz="3201"/>
            </a:p>
          </p:txBody>
        </p:sp>
        <p:sp>
          <p:nvSpPr>
            <p:cNvPr id="401" name="Freeform 374"/>
            <p:cNvSpPr>
              <a:spLocks/>
            </p:cNvSpPr>
            <p:nvPr/>
          </p:nvSpPr>
          <p:spPr bwMode="auto">
            <a:xfrm>
              <a:off x="1619251" y="631826"/>
              <a:ext cx="1588" cy="7938"/>
            </a:xfrm>
            <a:custGeom>
              <a:avLst/>
              <a:gdLst>
                <a:gd name="T0" fmla="*/ 0 w 3"/>
                <a:gd name="T1" fmla="*/ 8 h 8"/>
                <a:gd name="T2" fmla="*/ 0 w 3"/>
                <a:gd name="T3" fmla="*/ 8 h 8"/>
                <a:gd name="T4" fmla="*/ 0 w 3"/>
                <a:gd name="T5" fmla="*/ 8 h 8"/>
                <a:gd name="T6" fmla="*/ 0 w 3"/>
                <a:gd name="T7" fmla="*/ 8 h 8"/>
                <a:gd name="T8" fmla="*/ 0 w 3"/>
                <a:gd name="T9" fmla="*/ 8 h 8"/>
                <a:gd name="T10" fmla="*/ 3 w 3"/>
                <a:gd name="T11" fmla="*/ 3 h 8"/>
                <a:gd name="T12" fmla="*/ 3 w 3"/>
                <a:gd name="T13" fmla="*/ 1 h 8"/>
                <a:gd name="T14" fmla="*/ 1 w 3"/>
                <a:gd name="T15" fmla="*/ 0 h 8"/>
                <a:gd name="T16" fmla="*/ 1 w 3"/>
                <a:gd name="T17" fmla="*/ 0 h 8"/>
                <a:gd name="T18" fmla="*/ 0 w 3"/>
                <a:gd name="T19"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 h="8">
                  <a:moveTo>
                    <a:pt x="0" y="8"/>
                  </a:moveTo>
                  <a:lnTo>
                    <a:pt x="0" y="8"/>
                  </a:lnTo>
                  <a:lnTo>
                    <a:pt x="0" y="8"/>
                  </a:lnTo>
                  <a:cubicBezTo>
                    <a:pt x="0" y="8"/>
                    <a:pt x="0" y="8"/>
                    <a:pt x="0" y="8"/>
                  </a:cubicBezTo>
                  <a:cubicBezTo>
                    <a:pt x="0" y="8"/>
                    <a:pt x="0" y="8"/>
                    <a:pt x="0" y="8"/>
                  </a:cubicBezTo>
                  <a:cubicBezTo>
                    <a:pt x="1" y="7"/>
                    <a:pt x="2" y="4"/>
                    <a:pt x="3" y="3"/>
                  </a:cubicBezTo>
                  <a:cubicBezTo>
                    <a:pt x="3" y="3"/>
                    <a:pt x="3" y="2"/>
                    <a:pt x="3" y="1"/>
                  </a:cubicBezTo>
                  <a:cubicBezTo>
                    <a:pt x="3" y="1"/>
                    <a:pt x="3" y="0"/>
                    <a:pt x="1" y="0"/>
                  </a:cubicBezTo>
                  <a:cubicBezTo>
                    <a:pt x="1" y="0"/>
                    <a:pt x="1" y="0"/>
                    <a:pt x="1" y="0"/>
                  </a:cubicBezTo>
                  <a:cubicBezTo>
                    <a:pt x="1" y="0"/>
                    <a:pt x="0" y="2"/>
                    <a:pt x="0" y="8"/>
                  </a:cubicBezTo>
                  <a:close/>
                </a:path>
              </a:pathLst>
            </a:custGeom>
            <a:grpFill/>
            <a:ln w="0">
              <a:noFill/>
              <a:prstDash val="solid"/>
              <a:round/>
              <a:headEnd/>
              <a:tailEnd/>
            </a:ln>
          </p:spPr>
          <p:txBody>
            <a:bodyPr/>
            <a:lstStyle/>
            <a:p>
              <a:pPr defTabSz="543689">
                <a:defRPr/>
              </a:pPr>
              <a:endParaRPr lang="zh-CN" altLang="en-US" sz="3201"/>
            </a:p>
          </p:txBody>
        </p:sp>
        <p:sp>
          <p:nvSpPr>
            <p:cNvPr id="402" name="Freeform 375"/>
            <p:cNvSpPr>
              <a:spLocks/>
            </p:cNvSpPr>
            <p:nvPr/>
          </p:nvSpPr>
          <p:spPr bwMode="auto">
            <a:xfrm>
              <a:off x="1619251" y="639763"/>
              <a:ext cx="3175" cy="1588"/>
            </a:xfrm>
            <a:custGeom>
              <a:avLst/>
              <a:gdLst>
                <a:gd name="T0" fmla="*/ 0 w 4"/>
                <a:gd name="T1" fmla="*/ 0 h 2"/>
                <a:gd name="T2" fmla="*/ 0 w 4"/>
                <a:gd name="T3" fmla="*/ 0 h 2"/>
                <a:gd name="T4" fmla="*/ 0 w 4"/>
                <a:gd name="T5" fmla="*/ 0 h 2"/>
                <a:gd name="T6" fmla="*/ 2 w 4"/>
                <a:gd name="T7" fmla="*/ 1 h 2"/>
                <a:gd name="T8" fmla="*/ 4 w 4"/>
                <a:gd name="T9" fmla="*/ 0 h 2"/>
                <a:gd name="T10" fmla="*/ 0 w 4"/>
                <a:gd name="T11" fmla="*/ 0 h 2"/>
                <a:gd name="T12" fmla="*/ 0 w 4"/>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4" h="2">
                  <a:moveTo>
                    <a:pt x="0" y="0"/>
                  </a:moveTo>
                  <a:lnTo>
                    <a:pt x="0" y="0"/>
                  </a:lnTo>
                  <a:lnTo>
                    <a:pt x="0" y="0"/>
                  </a:lnTo>
                  <a:cubicBezTo>
                    <a:pt x="1" y="0"/>
                    <a:pt x="2" y="1"/>
                    <a:pt x="2" y="1"/>
                  </a:cubicBezTo>
                  <a:cubicBezTo>
                    <a:pt x="2" y="1"/>
                    <a:pt x="3" y="2"/>
                    <a:pt x="4" y="0"/>
                  </a:cubicBezTo>
                  <a:lnTo>
                    <a:pt x="0" y="0"/>
                  </a:lnTo>
                  <a:cubicBezTo>
                    <a:pt x="0" y="0"/>
                    <a:pt x="0" y="0"/>
                    <a:pt x="0" y="0"/>
                  </a:cubicBezTo>
                  <a:close/>
                </a:path>
              </a:pathLst>
            </a:custGeom>
            <a:grpFill/>
            <a:ln w="0">
              <a:noFill/>
              <a:prstDash val="solid"/>
              <a:round/>
              <a:headEnd/>
              <a:tailEnd/>
            </a:ln>
          </p:spPr>
          <p:txBody>
            <a:bodyPr/>
            <a:lstStyle/>
            <a:p>
              <a:pPr defTabSz="543689">
                <a:defRPr/>
              </a:pPr>
              <a:endParaRPr lang="zh-CN" altLang="en-US" sz="3201"/>
            </a:p>
          </p:txBody>
        </p:sp>
        <p:sp>
          <p:nvSpPr>
            <p:cNvPr id="403" name="Freeform 376"/>
            <p:cNvSpPr>
              <a:spLocks/>
            </p:cNvSpPr>
            <p:nvPr/>
          </p:nvSpPr>
          <p:spPr bwMode="auto">
            <a:xfrm>
              <a:off x="1619251" y="636588"/>
              <a:ext cx="4763" cy="3175"/>
            </a:xfrm>
            <a:custGeom>
              <a:avLst/>
              <a:gdLst>
                <a:gd name="T0" fmla="*/ 0 w 6"/>
                <a:gd name="T1" fmla="*/ 4 h 4"/>
                <a:gd name="T2" fmla="*/ 0 w 6"/>
                <a:gd name="T3" fmla="*/ 4 h 4"/>
                <a:gd name="T4" fmla="*/ 0 w 6"/>
                <a:gd name="T5" fmla="*/ 4 h 4"/>
                <a:gd name="T6" fmla="*/ 0 w 6"/>
                <a:gd name="T7" fmla="*/ 4 h 4"/>
                <a:gd name="T8" fmla="*/ 0 w 6"/>
                <a:gd name="T9" fmla="*/ 4 h 4"/>
                <a:gd name="T10" fmla="*/ 3 w 6"/>
                <a:gd name="T11" fmla="*/ 4 h 4"/>
                <a:gd name="T12" fmla="*/ 4 w 6"/>
                <a:gd name="T13" fmla="*/ 3 h 4"/>
                <a:gd name="T14" fmla="*/ 5 w 6"/>
                <a:gd name="T15" fmla="*/ 2 h 4"/>
                <a:gd name="T16" fmla="*/ 6 w 6"/>
                <a:gd name="T17" fmla="*/ 0 h 4"/>
                <a:gd name="T18" fmla="*/ 0 w 6"/>
                <a:gd name="T19"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4">
                  <a:moveTo>
                    <a:pt x="0" y="4"/>
                  </a:moveTo>
                  <a:lnTo>
                    <a:pt x="0" y="4"/>
                  </a:lnTo>
                  <a:lnTo>
                    <a:pt x="0" y="4"/>
                  </a:lnTo>
                  <a:cubicBezTo>
                    <a:pt x="0" y="4"/>
                    <a:pt x="0" y="4"/>
                    <a:pt x="0" y="4"/>
                  </a:cubicBezTo>
                  <a:lnTo>
                    <a:pt x="0" y="4"/>
                  </a:lnTo>
                  <a:lnTo>
                    <a:pt x="3" y="4"/>
                  </a:lnTo>
                  <a:cubicBezTo>
                    <a:pt x="3" y="4"/>
                    <a:pt x="4" y="4"/>
                    <a:pt x="4" y="3"/>
                  </a:cubicBezTo>
                  <a:cubicBezTo>
                    <a:pt x="4" y="3"/>
                    <a:pt x="5" y="3"/>
                    <a:pt x="5" y="2"/>
                  </a:cubicBezTo>
                  <a:cubicBezTo>
                    <a:pt x="5" y="2"/>
                    <a:pt x="6" y="1"/>
                    <a:pt x="6" y="0"/>
                  </a:cubicBezTo>
                  <a:cubicBezTo>
                    <a:pt x="6" y="0"/>
                    <a:pt x="2" y="2"/>
                    <a:pt x="0" y="4"/>
                  </a:cubicBezTo>
                  <a:close/>
                </a:path>
              </a:pathLst>
            </a:custGeom>
            <a:grpFill/>
            <a:ln w="0">
              <a:noFill/>
              <a:prstDash val="solid"/>
              <a:round/>
              <a:headEnd/>
              <a:tailEnd/>
            </a:ln>
          </p:spPr>
          <p:txBody>
            <a:bodyPr/>
            <a:lstStyle/>
            <a:p>
              <a:pPr defTabSz="543689">
                <a:defRPr/>
              </a:pPr>
              <a:endParaRPr lang="zh-CN" altLang="en-US" sz="3201"/>
            </a:p>
          </p:txBody>
        </p:sp>
        <p:sp>
          <p:nvSpPr>
            <p:cNvPr id="404" name="Freeform 377"/>
            <p:cNvSpPr>
              <a:spLocks/>
            </p:cNvSpPr>
            <p:nvPr/>
          </p:nvSpPr>
          <p:spPr bwMode="auto">
            <a:xfrm>
              <a:off x="1619251" y="633413"/>
              <a:ext cx="4763" cy="6350"/>
            </a:xfrm>
            <a:custGeom>
              <a:avLst/>
              <a:gdLst>
                <a:gd name="T0" fmla="*/ 0 w 5"/>
                <a:gd name="T1" fmla="*/ 6 h 6"/>
                <a:gd name="T2" fmla="*/ 0 w 5"/>
                <a:gd name="T3" fmla="*/ 6 h 6"/>
                <a:gd name="T4" fmla="*/ 0 w 5"/>
                <a:gd name="T5" fmla="*/ 6 h 6"/>
                <a:gd name="T6" fmla="*/ 0 w 5"/>
                <a:gd name="T7" fmla="*/ 6 h 6"/>
                <a:gd name="T8" fmla="*/ 4 w 5"/>
                <a:gd name="T9" fmla="*/ 4 h 6"/>
                <a:gd name="T10" fmla="*/ 5 w 5"/>
                <a:gd name="T11" fmla="*/ 2 h 6"/>
                <a:gd name="T12" fmla="*/ 4 w 5"/>
                <a:gd name="T13" fmla="*/ 0 h 6"/>
                <a:gd name="T14" fmla="*/ 0 w 5"/>
                <a:gd name="T15" fmla="*/ 6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6">
                  <a:moveTo>
                    <a:pt x="0" y="6"/>
                  </a:moveTo>
                  <a:lnTo>
                    <a:pt x="0" y="6"/>
                  </a:lnTo>
                  <a:cubicBezTo>
                    <a:pt x="0" y="6"/>
                    <a:pt x="0" y="6"/>
                    <a:pt x="0" y="6"/>
                  </a:cubicBezTo>
                  <a:cubicBezTo>
                    <a:pt x="0" y="6"/>
                    <a:pt x="0" y="6"/>
                    <a:pt x="0" y="6"/>
                  </a:cubicBezTo>
                  <a:cubicBezTo>
                    <a:pt x="0" y="6"/>
                    <a:pt x="3" y="5"/>
                    <a:pt x="4" y="4"/>
                  </a:cubicBezTo>
                  <a:cubicBezTo>
                    <a:pt x="4" y="4"/>
                    <a:pt x="5" y="3"/>
                    <a:pt x="5" y="2"/>
                  </a:cubicBezTo>
                  <a:cubicBezTo>
                    <a:pt x="5" y="1"/>
                    <a:pt x="4" y="0"/>
                    <a:pt x="4" y="0"/>
                  </a:cubicBezTo>
                  <a:cubicBezTo>
                    <a:pt x="4" y="0"/>
                    <a:pt x="1" y="2"/>
                    <a:pt x="0" y="6"/>
                  </a:cubicBezTo>
                  <a:close/>
                </a:path>
              </a:pathLst>
            </a:custGeom>
            <a:grpFill/>
            <a:ln w="0">
              <a:noFill/>
              <a:prstDash val="solid"/>
              <a:round/>
              <a:headEnd/>
              <a:tailEnd/>
            </a:ln>
          </p:spPr>
          <p:txBody>
            <a:bodyPr/>
            <a:lstStyle/>
            <a:p>
              <a:pPr defTabSz="543689">
                <a:defRPr/>
              </a:pPr>
              <a:endParaRPr lang="zh-CN" altLang="en-US" sz="3201"/>
            </a:p>
          </p:txBody>
        </p:sp>
        <p:sp>
          <p:nvSpPr>
            <p:cNvPr id="405" name="Freeform 378"/>
            <p:cNvSpPr>
              <a:spLocks/>
            </p:cNvSpPr>
            <p:nvPr/>
          </p:nvSpPr>
          <p:spPr bwMode="auto">
            <a:xfrm>
              <a:off x="1585913" y="588963"/>
              <a:ext cx="93663" cy="615950"/>
            </a:xfrm>
            <a:custGeom>
              <a:avLst/>
              <a:gdLst>
                <a:gd name="T0" fmla="*/ 111 w 111"/>
                <a:gd name="T1" fmla="*/ 725 h 725"/>
                <a:gd name="T2" fmla="*/ 111 w 111"/>
                <a:gd name="T3" fmla="*/ 725 h 725"/>
                <a:gd name="T4" fmla="*/ 96 w 111"/>
                <a:gd name="T5" fmla="*/ 725 h 725"/>
                <a:gd name="T6" fmla="*/ 96 w 111"/>
                <a:gd name="T7" fmla="*/ 14 h 725"/>
                <a:gd name="T8" fmla="*/ 15 w 111"/>
                <a:gd name="T9" fmla="*/ 14 h 725"/>
                <a:gd name="T10" fmla="*/ 15 w 111"/>
                <a:gd name="T11" fmla="*/ 725 h 725"/>
                <a:gd name="T12" fmla="*/ 0 w 111"/>
                <a:gd name="T13" fmla="*/ 725 h 725"/>
                <a:gd name="T14" fmla="*/ 0 w 111"/>
                <a:gd name="T15" fmla="*/ 6 h 725"/>
                <a:gd name="T16" fmla="*/ 7 w 111"/>
                <a:gd name="T17" fmla="*/ 0 h 725"/>
                <a:gd name="T18" fmla="*/ 104 w 111"/>
                <a:gd name="T19" fmla="*/ 0 h 725"/>
                <a:gd name="T20" fmla="*/ 111 w 111"/>
                <a:gd name="T21" fmla="*/ 6 h 725"/>
                <a:gd name="T22" fmla="*/ 111 w 111"/>
                <a:gd name="T23" fmla="*/ 725 h 7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1" h="725">
                  <a:moveTo>
                    <a:pt x="111" y="725"/>
                  </a:moveTo>
                  <a:lnTo>
                    <a:pt x="111" y="725"/>
                  </a:lnTo>
                  <a:lnTo>
                    <a:pt x="96" y="725"/>
                  </a:lnTo>
                  <a:lnTo>
                    <a:pt x="96" y="14"/>
                  </a:lnTo>
                  <a:lnTo>
                    <a:pt x="15" y="14"/>
                  </a:lnTo>
                  <a:lnTo>
                    <a:pt x="15" y="725"/>
                  </a:lnTo>
                  <a:lnTo>
                    <a:pt x="0" y="725"/>
                  </a:lnTo>
                  <a:lnTo>
                    <a:pt x="0" y="6"/>
                  </a:lnTo>
                  <a:cubicBezTo>
                    <a:pt x="0" y="2"/>
                    <a:pt x="3" y="0"/>
                    <a:pt x="7" y="0"/>
                  </a:cubicBezTo>
                  <a:lnTo>
                    <a:pt x="104" y="0"/>
                  </a:lnTo>
                  <a:cubicBezTo>
                    <a:pt x="108" y="0"/>
                    <a:pt x="111" y="2"/>
                    <a:pt x="111" y="6"/>
                  </a:cubicBezTo>
                  <a:lnTo>
                    <a:pt x="111" y="725"/>
                  </a:lnTo>
                  <a:close/>
                </a:path>
              </a:pathLst>
            </a:custGeom>
            <a:grpFill/>
            <a:ln w="0">
              <a:noFill/>
              <a:prstDash val="solid"/>
              <a:round/>
              <a:headEnd/>
              <a:tailEnd/>
            </a:ln>
          </p:spPr>
          <p:txBody>
            <a:bodyPr/>
            <a:lstStyle/>
            <a:p>
              <a:pPr defTabSz="543689">
                <a:defRPr/>
              </a:pPr>
              <a:endParaRPr lang="zh-CN" altLang="en-US" sz="3201"/>
            </a:p>
          </p:txBody>
        </p:sp>
        <p:sp>
          <p:nvSpPr>
            <p:cNvPr id="406" name="Freeform 379"/>
            <p:cNvSpPr>
              <a:spLocks/>
            </p:cNvSpPr>
            <p:nvPr/>
          </p:nvSpPr>
          <p:spPr bwMode="auto">
            <a:xfrm>
              <a:off x="1647826" y="1181101"/>
              <a:ext cx="44450" cy="44450"/>
            </a:xfrm>
            <a:custGeom>
              <a:avLst/>
              <a:gdLst>
                <a:gd name="T0" fmla="*/ 25 w 51"/>
                <a:gd name="T1" fmla="*/ 52 h 52"/>
                <a:gd name="T2" fmla="*/ 25 w 51"/>
                <a:gd name="T3" fmla="*/ 52 h 52"/>
                <a:gd name="T4" fmla="*/ 0 w 51"/>
                <a:gd name="T5" fmla="*/ 26 h 52"/>
                <a:gd name="T6" fmla="*/ 25 w 51"/>
                <a:gd name="T7" fmla="*/ 0 h 52"/>
                <a:gd name="T8" fmla="*/ 51 w 51"/>
                <a:gd name="T9" fmla="*/ 26 h 52"/>
                <a:gd name="T10" fmla="*/ 25 w 51"/>
                <a:gd name="T11" fmla="*/ 52 h 52"/>
              </a:gdLst>
              <a:ahLst/>
              <a:cxnLst>
                <a:cxn ang="0">
                  <a:pos x="T0" y="T1"/>
                </a:cxn>
                <a:cxn ang="0">
                  <a:pos x="T2" y="T3"/>
                </a:cxn>
                <a:cxn ang="0">
                  <a:pos x="T4" y="T5"/>
                </a:cxn>
                <a:cxn ang="0">
                  <a:pos x="T6" y="T7"/>
                </a:cxn>
                <a:cxn ang="0">
                  <a:pos x="T8" y="T9"/>
                </a:cxn>
                <a:cxn ang="0">
                  <a:pos x="T10" y="T11"/>
                </a:cxn>
              </a:cxnLst>
              <a:rect l="0" t="0" r="r" b="b"/>
              <a:pathLst>
                <a:path w="51" h="52">
                  <a:moveTo>
                    <a:pt x="25" y="52"/>
                  </a:moveTo>
                  <a:lnTo>
                    <a:pt x="25" y="52"/>
                  </a:lnTo>
                  <a:cubicBezTo>
                    <a:pt x="11" y="52"/>
                    <a:pt x="0" y="40"/>
                    <a:pt x="0" y="26"/>
                  </a:cubicBezTo>
                  <a:cubicBezTo>
                    <a:pt x="0" y="12"/>
                    <a:pt x="11" y="0"/>
                    <a:pt x="25" y="0"/>
                  </a:cubicBezTo>
                  <a:cubicBezTo>
                    <a:pt x="40" y="0"/>
                    <a:pt x="51" y="12"/>
                    <a:pt x="51" y="26"/>
                  </a:cubicBezTo>
                  <a:cubicBezTo>
                    <a:pt x="51" y="40"/>
                    <a:pt x="40" y="52"/>
                    <a:pt x="25" y="52"/>
                  </a:cubicBezTo>
                  <a:close/>
                </a:path>
              </a:pathLst>
            </a:custGeom>
            <a:grpFill/>
            <a:ln w="0">
              <a:noFill/>
              <a:prstDash val="solid"/>
              <a:round/>
              <a:headEnd/>
              <a:tailEnd/>
            </a:ln>
          </p:spPr>
          <p:txBody>
            <a:bodyPr/>
            <a:lstStyle/>
            <a:p>
              <a:pPr defTabSz="543689">
                <a:defRPr/>
              </a:pPr>
              <a:endParaRPr lang="zh-CN" altLang="en-US" sz="3201"/>
            </a:p>
          </p:txBody>
        </p:sp>
        <p:sp>
          <p:nvSpPr>
            <p:cNvPr id="407" name="Freeform 380"/>
            <p:cNvSpPr>
              <a:spLocks/>
            </p:cNvSpPr>
            <p:nvPr/>
          </p:nvSpPr>
          <p:spPr bwMode="auto">
            <a:xfrm>
              <a:off x="1574801" y="1182688"/>
              <a:ext cx="44450" cy="44450"/>
            </a:xfrm>
            <a:custGeom>
              <a:avLst/>
              <a:gdLst>
                <a:gd name="T0" fmla="*/ 26 w 52"/>
                <a:gd name="T1" fmla="*/ 52 h 52"/>
                <a:gd name="T2" fmla="*/ 26 w 52"/>
                <a:gd name="T3" fmla="*/ 52 h 52"/>
                <a:gd name="T4" fmla="*/ 0 w 52"/>
                <a:gd name="T5" fmla="*/ 26 h 52"/>
                <a:gd name="T6" fmla="*/ 26 w 52"/>
                <a:gd name="T7" fmla="*/ 0 h 52"/>
                <a:gd name="T8" fmla="*/ 52 w 52"/>
                <a:gd name="T9" fmla="*/ 26 h 52"/>
                <a:gd name="T10" fmla="*/ 26 w 52"/>
                <a:gd name="T11" fmla="*/ 52 h 52"/>
              </a:gdLst>
              <a:ahLst/>
              <a:cxnLst>
                <a:cxn ang="0">
                  <a:pos x="T0" y="T1"/>
                </a:cxn>
                <a:cxn ang="0">
                  <a:pos x="T2" y="T3"/>
                </a:cxn>
                <a:cxn ang="0">
                  <a:pos x="T4" y="T5"/>
                </a:cxn>
                <a:cxn ang="0">
                  <a:pos x="T6" y="T7"/>
                </a:cxn>
                <a:cxn ang="0">
                  <a:pos x="T8" y="T9"/>
                </a:cxn>
                <a:cxn ang="0">
                  <a:pos x="T10" y="T11"/>
                </a:cxn>
              </a:cxnLst>
              <a:rect l="0" t="0" r="r" b="b"/>
              <a:pathLst>
                <a:path w="52" h="52">
                  <a:moveTo>
                    <a:pt x="26" y="52"/>
                  </a:moveTo>
                  <a:lnTo>
                    <a:pt x="26" y="52"/>
                  </a:lnTo>
                  <a:cubicBezTo>
                    <a:pt x="12" y="52"/>
                    <a:pt x="0" y="40"/>
                    <a:pt x="0" y="26"/>
                  </a:cubicBezTo>
                  <a:cubicBezTo>
                    <a:pt x="0" y="12"/>
                    <a:pt x="12" y="0"/>
                    <a:pt x="26" y="0"/>
                  </a:cubicBezTo>
                  <a:cubicBezTo>
                    <a:pt x="40" y="0"/>
                    <a:pt x="52" y="12"/>
                    <a:pt x="52" y="26"/>
                  </a:cubicBezTo>
                  <a:cubicBezTo>
                    <a:pt x="52" y="40"/>
                    <a:pt x="40" y="52"/>
                    <a:pt x="26" y="52"/>
                  </a:cubicBezTo>
                  <a:close/>
                </a:path>
              </a:pathLst>
            </a:custGeom>
            <a:grpFill/>
            <a:ln w="0">
              <a:noFill/>
              <a:prstDash val="solid"/>
              <a:round/>
              <a:headEnd/>
              <a:tailEnd/>
            </a:ln>
          </p:spPr>
          <p:txBody>
            <a:bodyPr/>
            <a:lstStyle/>
            <a:p>
              <a:pPr defTabSz="543689">
                <a:defRPr/>
              </a:pPr>
              <a:endParaRPr lang="zh-CN" altLang="en-US" sz="3201"/>
            </a:p>
          </p:txBody>
        </p:sp>
      </p:grpSp>
      <p:grpSp>
        <p:nvGrpSpPr>
          <p:cNvPr id="408" name="组合 18396"/>
          <p:cNvGrpSpPr/>
          <p:nvPr/>
        </p:nvGrpSpPr>
        <p:grpSpPr>
          <a:xfrm>
            <a:off x="3899932" y="4245802"/>
            <a:ext cx="223933" cy="343273"/>
            <a:chOff x="1463676" y="588963"/>
            <a:chExt cx="274638" cy="638175"/>
          </a:xfrm>
          <a:solidFill>
            <a:srgbClr val="3C3C3B"/>
          </a:solidFill>
        </p:grpSpPr>
        <p:sp>
          <p:nvSpPr>
            <p:cNvPr id="409" name="Freeform 356"/>
            <p:cNvSpPr>
              <a:spLocks noEditPoints="1"/>
            </p:cNvSpPr>
            <p:nvPr/>
          </p:nvSpPr>
          <p:spPr bwMode="auto">
            <a:xfrm>
              <a:off x="1463676" y="595313"/>
              <a:ext cx="84138" cy="620713"/>
            </a:xfrm>
            <a:custGeom>
              <a:avLst/>
              <a:gdLst>
                <a:gd name="T0" fmla="*/ 24 w 99"/>
                <a:gd name="T1" fmla="*/ 645 h 729"/>
                <a:gd name="T2" fmla="*/ 24 w 99"/>
                <a:gd name="T3" fmla="*/ 645 h 729"/>
                <a:gd name="T4" fmla="*/ 74 w 99"/>
                <a:gd name="T5" fmla="*/ 689 h 729"/>
                <a:gd name="T6" fmla="*/ 74 w 99"/>
                <a:gd name="T7" fmla="*/ 46 h 729"/>
                <a:gd name="T8" fmla="*/ 24 w 99"/>
                <a:gd name="T9" fmla="*/ 102 h 729"/>
                <a:gd name="T10" fmla="*/ 24 w 99"/>
                <a:gd name="T11" fmla="*/ 645 h 729"/>
                <a:gd name="T12" fmla="*/ 86 w 99"/>
                <a:gd name="T13" fmla="*/ 729 h 729"/>
                <a:gd name="T14" fmla="*/ 86 w 99"/>
                <a:gd name="T15" fmla="*/ 729 h 729"/>
                <a:gd name="T16" fmla="*/ 78 w 99"/>
                <a:gd name="T17" fmla="*/ 726 h 729"/>
                <a:gd name="T18" fmla="*/ 4 w 99"/>
                <a:gd name="T19" fmla="*/ 659 h 729"/>
                <a:gd name="T20" fmla="*/ 0 w 99"/>
                <a:gd name="T21" fmla="*/ 650 h 729"/>
                <a:gd name="T22" fmla="*/ 0 w 99"/>
                <a:gd name="T23" fmla="*/ 97 h 729"/>
                <a:gd name="T24" fmla="*/ 3 w 99"/>
                <a:gd name="T25" fmla="*/ 89 h 729"/>
                <a:gd name="T26" fmla="*/ 77 w 99"/>
                <a:gd name="T27" fmla="*/ 5 h 729"/>
                <a:gd name="T28" fmla="*/ 91 w 99"/>
                <a:gd name="T29" fmla="*/ 2 h 729"/>
                <a:gd name="T30" fmla="*/ 99 w 99"/>
                <a:gd name="T31" fmla="*/ 13 h 729"/>
                <a:gd name="T32" fmla="*/ 99 w 99"/>
                <a:gd name="T33" fmla="*/ 717 h 729"/>
                <a:gd name="T34" fmla="*/ 91 w 99"/>
                <a:gd name="T35" fmla="*/ 728 h 729"/>
                <a:gd name="T36" fmla="*/ 86 w 99"/>
                <a:gd name="T37" fmla="*/ 729 h 7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9" h="729">
                  <a:moveTo>
                    <a:pt x="24" y="645"/>
                  </a:moveTo>
                  <a:lnTo>
                    <a:pt x="24" y="645"/>
                  </a:lnTo>
                  <a:lnTo>
                    <a:pt x="74" y="689"/>
                  </a:lnTo>
                  <a:lnTo>
                    <a:pt x="74" y="46"/>
                  </a:lnTo>
                  <a:lnTo>
                    <a:pt x="24" y="102"/>
                  </a:lnTo>
                  <a:lnTo>
                    <a:pt x="24" y="645"/>
                  </a:lnTo>
                  <a:close/>
                  <a:moveTo>
                    <a:pt x="86" y="729"/>
                  </a:moveTo>
                  <a:lnTo>
                    <a:pt x="86" y="729"/>
                  </a:lnTo>
                  <a:cubicBezTo>
                    <a:pt x="83" y="729"/>
                    <a:pt x="80" y="728"/>
                    <a:pt x="78" y="726"/>
                  </a:cubicBezTo>
                  <a:lnTo>
                    <a:pt x="4" y="659"/>
                  </a:lnTo>
                  <a:cubicBezTo>
                    <a:pt x="1" y="657"/>
                    <a:pt x="0" y="654"/>
                    <a:pt x="0" y="650"/>
                  </a:cubicBezTo>
                  <a:lnTo>
                    <a:pt x="0" y="97"/>
                  </a:lnTo>
                  <a:cubicBezTo>
                    <a:pt x="0" y="94"/>
                    <a:pt x="1" y="91"/>
                    <a:pt x="3" y="89"/>
                  </a:cubicBezTo>
                  <a:lnTo>
                    <a:pt x="77" y="5"/>
                  </a:lnTo>
                  <a:cubicBezTo>
                    <a:pt x="81" y="1"/>
                    <a:pt x="86" y="0"/>
                    <a:pt x="91" y="2"/>
                  </a:cubicBezTo>
                  <a:cubicBezTo>
                    <a:pt x="96" y="3"/>
                    <a:pt x="99" y="8"/>
                    <a:pt x="99" y="13"/>
                  </a:cubicBezTo>
                  <a:lnTo>
                    <a:pt x="99" y="717"/>
                  </a:lnTo>
                  <a:cubicBezTo>
                    <a:pt x="99" y="722"/>
                    <a:pt x="96" y="726"/>
                    <a:pt x="91" y="728"/>
                  </a:cubicBezTo>
                  <a:cubicBezTo>
                    <a:pt x="90" y="729"/>
                    <a:pt x="88" y="729"/>
                    <a:pt x="86" y="729"/>
                  </a:cubicBezTo>
                  <a:close/>
                </a:path>
              </a:pathLst>
            </a:custGeom>
            <a:grpFill/>
            <a:ln w="0">
              <a:noFill/>
              <a:prstDash val="solid"/>
              <a:round/>
              <a:headEnd/>
              <a:tailEnd/>
            </a:ln>
          </p:spPr>
          <p:txBody>
            <a:bodyPr/>
            <a:lstStyle/>
            <a:p>
              <a:pPr defTabSz="543689">
                <a:defRPr/>
              </a:pPr>
              <a:endParaRPr lang="zh-CN" altLang="en-US" sz="3201"/>
            </a:p>
          </p:txBody>
        </p:sp>
        <p:sp>
          <p:nvSpPr>
            <p:cNvPr id="410" name="Freeform 357"/>
            <p:cNvSpPr>
              <a:spLocks/>
            </p:cNvSpPr>
            <p:nvPr/>
          </p:nvSpPr>
          <p:spPr bwMode="auto">
            <a:xfrm>
              <a:off x="1525588" y="595313"/>
              <a:ext cx="71438" cy="620713"/>
            </a:xfrm>
            <a:custGeom>
              <a:avLst/>
              <a:gdLst>
                <a:gd name="T0" fmla="*/ 81 w 84"/>
                <a:gd name="T1" fmla="*/ 728 h 728"/>
                <a:gd name="T2" fmla="*/ 81 w 84"/>
                <a:gd name="T3" fmla="*/ 728 h 728"/>
                <a:gd name="T4" fmla="*/ 12 w 84"/>
                <a:gd name="T5" fmla="*/ 728 h 728"/>
                <a:gd name="T6" fmla="*/ 0 w 84"/>
                <a:gd name="T7" fmla="*/ 716 h 728"/>
                <a:gd name="T8" fmla="*/ 0 w 84"/>
                <a:gd name="T9" fmla="*/ 12 h 728"/>
                <a:gd name="T10" fmla="*/ 12 w 84"/>
                <a:gd name="T11" fmla="*/ 0 h 728"/>
                <a:gd name="T12" fmla="*/ 84 w 84"/>
                <a:gd name="T13" fmla="*/ 0 h 728"/>
                <a:gd name="T14" fmla="*/ 84 w 84"/>
                <a:gd name="T15" fmla="*/ 24 h 728"/>
                <a:gd name="T16" fmla="*/ 25 w 84"/>
                <a:gd name="T17" fmla="*/ 24 h 728"/>
                <a:gd name="T18" fmla="*/ 25 w 84"/>
                <a:gd name="T19" fmla="*/ 703 h 728"/>
                <a:gd name="T20" fmla="*/ 81 w 84"/>
                <a:gd name="T21" fmla="*/ 703 h 728"/>
                <a:gd name="T22" fmla="*/ 81 w 84"/>
                <a:gd name="T23" fmla="*/ 728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4" h="728">
                  <a:moveTo>
                    <a:pt x="81" y="728"/>
                  </a:moveTo>
                  <a:lnTo>
                    <a:pt x="81" y="728"/>
                  </a:lnTo>
                  <a:lnTo>
                    <a:pt x="12" y="728"/>
                  </a:lnTo>
                  <a:cubicBezTo>
                    <a:pt x="6" y="728"/>
                    <a:pt x="0" y="723"/>
                    <a:pt x="0" y="716"/>
                  </a:cubicBezTo>
                  <a:lnTo>
                    <a:pt x="0" y="12"/>
                  </a:lnTo>
                  <a:cubicBezTo>
                    <a:pt x="0" y="5"/>
                    <a:pt x="6" y="0"/>
                    <a:pt x="12" y="0"/>
                  </a:cubicBezTo>
                  <a:lnTo>
                    <a:pt x="84" y="0"/>
                  </a:lnTo>
                  <a:lnTo>
                    <a:pt x="84" y="24"/>
                  </a:lnTo>
                  <a:lnTo>
                    <a:pt x="25" y="24"/>
                  </a:lnTo>
                  <a:lnTo>
                    <a:pt x="25" y="703"/>
                  </a:lnTo>
                  <a:lnTo>
                    <a:pt x="81" y="703"/>
                  </a:lnTo>
                  <a:lnTo>
                    <a:pt x="81" y="728"/>
                  </a:lnTo>
                  <a:close/>
                </a:path>
              </a:pathLst>
            </a:custGeom>
            <a:grpFill/>
            <a:ln w="0">
              <a:noFill/>
              <a:prstDash val="solid"/>
              <a:round/>
              <a:headEnd/>
              <a:tailEnd/>
            </a:ln>
          </p:spPr>
          <p:txBody>
            <a:bodyPr/>
            <a:lstStyle/>
            <a:p>
              <a:pPr defTabSz="543689">
                <a:defRPr/>
              </a:pPr>
              <a:endParaRPr lang="zh-CN" altLang="en-US" sz="3201"/>
            </a:p>
          </p:txBody>
        </p:sp>
        <p:sp>
          <p:nvSpPr>
            <p:cNvPr id="411" name="Freeform 358"/>
            <p:cNvSpPr>
              <a:spLocks/>
            </p:cNvSpPr>
            <p:nvPr/>
          </p:nvSpPr>
          <p:spPr bwMode="auto">
            <a:xfrm>
              <a:off x="1670051" y="595313"/>
              <a:ext cx="68263" cy="620713"/>
            </a:xfrm>
            <a:custGeom>
              <a:avLst/>
              <a:gdLst>
                <a:gd name="T0" fmla="*/ 68 w 81"/>
                <a:gd name="T1" fmla="*/ 728 h 728"/>
                <a:gd name="T2" fmla="*/ 68 w 81"/>
                <a:gd name="T3" fmla="*/ 728 h 728"/>
                <a:gd name="T4" fmla="*/ 5 w 81"/>
                <a:gd name="T5" fmla="*/ 728 h 728"/>
                <a:gd name="T6" fmla="*/ 5 w 81"/>
                <a:gd name="T7" fmla="*/ 703 h 728"/>
                <a:gd name="T8" fmla="*/ 56 w 81"/>
                <a:gd name="T9" fmla="*/ 703 h 728"/>
                <a:gd name="T10" fmla="*/ 56 w 81"/>
                <a:gd name="T11" fmla="*/ 24 h 728"/>
                <a:gd name="T12" fmla="*/ 0 w 81"/>
                <a:gd name="T13" fmla="*/ 24 h 728"/>
                <a:gd name="T14" fmla="*/ 0 w 81"/>
                <a:gd name="T15" fmla="*/ 0 h 728"/>
                <a:gd name="T16" fmla="*/ 68 w 81"/>
                <a:gd name="T17" fmla="*/ 0 h 728"/>
                <a:gd name="T18" fmla="*/ 81 w 81"/>
                <a:gd name="T19" fmla="*/ 12 h 728"/>
                <a:gd name="T20" fmla="*/ 81 w 81"/>
                <a:gd name="T21" fmla="*/ 716 h 728"/>
                <a:gd name="T22" fmla="*/ 68 w 81"/>
                <a:gd name="T23" fmla="*/ 728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1" h="728">
                  <a:moveTo>
                    <a:pt x="68" y="728"/>
                  </a:moveTo>
                  <a:lnTo>
                    <a:pt x="68" y="728"/>
                  </a:lnTo>
                  <a:lnTo>
                    <a:pt x="5" y="728"/>
                  </a:lnTo>
                  <a:lnTo>
                    <a:pt x="5" y="703"/>
                  </a:lnTo>
                  <a:lnTo>
                    <a:pt x="56" y="703"/>
                  </a:lnTo>
                  <a:lnTo>
                    <a:pt x="56" y="24"/>
                  </a:lnTo>
                  <a:lnTo>
                    <a:pt x="0" y="24"/>
                  </a:lnTo>
                  <a:lnTo>
                    <a:pt x="0" y="0"/>
                  </a:lnTo>
                  <a:lnTo>
                    <a:pt x="68" y="0"/>
                  </a:lnTo>
                  <a:cubicBezTo>
                    <a:pt x="75" y="0"/>
                    <a:pt x="81" y="5"/>
                    <a:pt x="81" y="12"/>
                  </a:cubicBezTo>
                  <a:lnTo>
                    <a:pt x="81" y="716"/>
                  </a:lnTo>
                  <a:cubicBezTo>
                    <a:pt x="81" y="723"/>
                    <a:pt x="75" y="728"/>
                    <a:pt x="68" y="728"/>
                  </a:cubicBezTo>
                  <a:close/>
                </a:path>
              </a:pathLst>
            </a:custGeom>
            <a:grpFill/>
            <a:ln w="0">
              <a:noFill/>
              <a:prstDash val="solid"/>
              <a:round/>
              <a:headEnd/>
              <a:tailEnd/>
            </a:ln>
          </p:spPr>
          <p:txBody>
            <a:bodyPr/>
            <a:lstStyle/>
            <a:p>
              <a:pPr defTabSz="543689">
                <a:defRPr/>
              </a:pPr>
              <a:endParaRPr lang="zh-CN" altLang="en-US" sz="3201"/>
            </a:p>
          </p:txBody>
        </p:sp>
        <p:sp>
          <p:nvSpPr>
            <p:cNvPr id="412" name="Freeform 359"/>
            <p:cNvSpPr>
              <a:spLocks/>
            </p:cNvSpPr>
            <p:nvPr/>
          </p:nvSpPr>
          <p:spPr bwMode="auto">
            <a:xfrm>
              <a:off x="1525588" y="1204913"/>
              <a:ext cx="22225" cy="20638"/>
            </a:xfrm>
            <a:custGeom>
              <a:avLst/>
              <a:gdLst>
                <a:gd name="T0" fmla="*/ 25 w 25"/>
                <a:gd name="T1" fmla="*/ 24 h 24"/>
                <a:gd name="T2" fmla="*/ 25 w 25"/>
                <a:gd name="T3" fmla="*/ 24 h 24"/>
                <a:gd name="T4" fmla="*/ 0 w 25"/>
                <a:gd name="T5" fmla="*/ 24 h 24"/>
                <a:gd name="T6" fmla="*/ 0 w 25"/>
                <a:gd name="T7" fmla="*/ 0 h 24"/>
                <a:gd name="T8" fmla="*/ 25 w 25"/>
                <a:gd name="T9" fmla="*/ 0 h 24"/>
                <a:gd name="T10" fmla="*/ 25 w 25"/>
                <a:gd name="T11" fmla="*/ 24 h 24"/>
              </a:gdLst>
              <a:ahLst/>
              <a:cxnLst>
                <a:cxn ang="0">
                  <a:pos x="T0" y="T1"/>
                </a:cxn>
                <a:cxn ang="0">
                  <a:pos x="T2" y="T3"/>
                </a:cxn>
                <a:cxn ang="0">
                  <a:pos x="T4" y="T5"/>
                </a:cxn>
                <a:cxn ang="0">
                  <a:pos x="T6" y="T7"/>
                </a:cxn>
                <a:cxn ang="0">
                  <a:pos x="T8" y="T9"/>
                </a:cxn>
                <a:cxn ang="0">
                  <a:pos x="T10" y="T11"/>
                </a:cxn>
              </a:cxnLst>
              <a:rect l="0" t="0" r="r" b="b"/>
              <a:pathLst>
                <a:path w="25" h="24">
                  <a:moveTo>
                    <a:pt x="25" y="24"/>
                  </a:moveTo>
                  <a:lnTo>
                    <a:pt x="25" y="24"/>
                  </a:lnTo>
                  <a:lnTo>
                    <a:pt x="0" y="24"/>
                  </a:lnTo>
                  <a:lnTo>
                    <a:pt x="0" y="0"/>
                  </a:lnTo>
                  <a:lnTo>
                    <a:pt x="25" y="0"/>
                  </a:lnTo>
                  <a:lnTo>
                    <a:pt x="25" y="24"/>
                  </a:lnTo>
                  <a:close/>
                </a:path>
              </a:pathLst>
            </a:custGeom>
            <a:grpFill/>
            <a:ln w="0">
              <a:noFill/>
              <a:prstDash val="solid"/>
              <a:round/>
              <a:headEnd/>
              <a:tailEnd/>
            </a:ln>
          </p:spPr>
          <p:txBody>
            <a:bodyPr/>
            <a:lstStyle/>
            <a:p>
              <a:pPr defTabSz="543689">
                <a:defRPr/>
              </a:pPr>
              <a:endParaRPr lang="zh-CN" altLang="en-US" sz="3201"/>
            </a:p>
          </p:txBody>
        </p:sp>
        <p:sp>
          <p:nvSpPr>
            <p:cNvPr id="413" name="Freeform 360"/>
            <p:cNvSpPr>
              <a:spLocks/>
            </p:cNvSpPr>
            <p:nvPr/>
          </p:nvSpPr>
          <p:spPr bwMode="auto">
            <a:xfrm>
              <a:off x="1717676" y="1204913"/>
              <a:ext cx="20638" cy="20638"/>
            </a:xfrm>
            <a:custGeom>
              <a:avLst/>
              <a:gdLst>
                <a:gd name="T0" fmla="*/ 25 w 25"/>
                <a:gd name="T1" fmla="*/ 24 h 24"/>
                <a:gd name="T2" fmla="*/ 25 w 25"/>
                <a:gd name="T3" fmla="*/ 24 h 24"/>
                <a:gd name="T4" fmla="*/ 0 w 25"/>
                <a:gd name="T5" fmla="*/ 24 h 24"/>
                <a:gd name="T6" fmla="*/ 0 w 25"/>
                <a:gd name="T7" fmla="*/ 0 h 24"/>
                <a:gd name="T8" fmla="*/ 25 w 25"/>
                <a:gd name="T9" fmla="*/ 0 h 24"/>
                <a:gd name="T10" fmla="*/ 25 w 25"/>
                <a:gd name="T11" fmla="*/ 24 h 24"/>
              </a:gdLst>
              <a:ahLst/>
              <a:cxnLst>
                <a:cxn ang="0">
                  <a:pos x="T0" y="T1"/>
                </a:cxn>
                <a:cxn ang="0">
                  <a:pos x="T2" y="T3"/>
                </a:cxn>
                <a:cxn ang="0">
                  <a:pos x="T4" y="T5"/>
                </a:cxn>
                <a:cxn ang="0">
                  <a:pos x="T6" y="T7"/>
                </a:cxn>
                <a:cxn ang="0">
                  <a:pos x="T8" y="T9"/>
                </a:cxn>
                <a:cxn ang="0">
                  <a:pos x="T10" y="T11"/>
                </a:cxn>
              </a:cxnLst>
              <a:rect l="0" t="0" r="r" b="b"/>
              <a:pathLst>
                <a:path w="25" h="24">
                  <a:moveTo>
                    <a:pt x="25" y="24"/>
                  </a:moveTo>
                  <a:lnTo>
                    <a:pt x="25" y="24"/>
                  </a:lnTo>
                  <a:lnTo>
                    <a:pt x="0" y="24"/>
                  </a:lnTo>
                  <a:lnTo>
                    <a:pt x="0" y="0"/>
                  </a:lnTo>
                  <a:lnTo>
                    <a:pt x="25" y="0"/>
                  </a:lnTo>
                  <a:lnTo>
                    <a:pt x="25" y="24"/>
                  </a:lnTo>
                  <a:close/>
                </a:path>
              </a:pathLst>
            </a:custGeom>
            <a:grpFill/>
            <a:ln w="0">
              <a:noFill/>
              <a:prstDash val="solid"/>
              <a:round/>
              <a:headEnd/>
              <a:tailEnd/>
            </a:ln>
          </p:spPr>
          <p:txBody>
            <a:bodyPr/>
            <a:lstStyle/>
            <a:p>
              <a:pPr defTabSz="543689">
                <a:defRPr/>
              </a:pPr>
              <a:endParaRPr lang="zh-CN" altLang="en-US" sz="3201"/>
            </a:p>
          </p:txBody>
        </p:sp>
        <p:sp>
          <p:nvSpPr>
            <p:cNvPr id="414" name="Freeform 361"/>
            <p:cNvSpPr>
              <a:spLocks/>
            </p:cNvSpPr>
            <p:nvPr/>
          </p:nvSpPr>
          <p:spPr bwMode="auto">
            <a:xfrm>
              <a:off x="1560513" y="606426"/>
              <a:ext cx="12700" cy="598488"/>
            </a:xfrm>
            <a:custGeom>
              <a:avLst/>
              <a:gdLst>
                <a:gd name="T0" fmla="*/ 15 w 15"/>
                <a:gd name="T1" fmla="*/ 704 h 704"/>
                <a:gd name="T2" fmla="*/ 15 w 15"/>
                <a:gd name="T3" fmla="*/ 704 h 704"/>
                <a:gd name="T4" fmla="*/ 0 w 15"/>
                <a:gd name="T5" fmla="*/ 704 h 704"/>
                <a:gd name="T6" fmla="*/ 0 w 15"/>
                <a:gd name="T7" fmla="*/ 0 h 704"/>
                <a:gd name="T8" fmla="*/ 15 w 15"/>
                <a:gd name="T9" fmla="*/ 0 h 704"/>
                <a:gd name="T10" fmla="*/ 15 w 15"/>
                <a:gd name="T11" fmla="*/ 704 h 704"/>
              </a:gdLst>
              <a:ahLst/>
              <a:cxnLst>
                <a:cxn ang="0">
                  <a:pos x="T0" y="T1"/>
                </a:cxn>
                <a:cxn ang="0">
                  <a:pos x="T2" y="T3"/>
                </a:cxn>
                <a:cxn ang="0">
                  <a:pos x="T4" y="T5"/>
                </a:cxn>
                <a:cxn ang="0">
                  <a:pos x="T6" y="T7"/>
                </a:cxn>
                <a:cxn ang="0">
                  <a:pos x="T8" y="T9"/>
                </a:cxn>
                <a:cxn ang="0">
                  <a:pos x="T10" y="T11"/>
                </a:cxn>
              </a:cxnLst>
              <a:rect l="0" t="0" r="r" b="b"/>
              <a:pathLst>
                <a:path w="15" h="704">
                  <a:moveTo>
                    <a:pt x="15" y="704"/>
                  </a:moveTo>
                  <a:lnTo>
                    <a:pt x="15" y="704"/>
                  </a:lnTo>
                  <a:lnTo>
                    <a:pt x="0" y="704"/>
                  </a:lnTo>
                  <a:lnTo>
                    <a:pt x="0" y="0"/>
                  </a:lnTo>
                  <a:lnTo>
                    <a:pt x="15" y="0"/>
                  </a:lnTo>
                  <a:lnTo>
                    <a:pt x="15" y="704"/>
                  </a:lnTo>
                  <a:close/>
                </a:path>
              </a:pathLst>
            </a:custGeom>
            <a:grpFill/>
            <a:ln w="0">
              <a:noFill/>
              <a:prstDash val="solid"/>
              <a:round/>
              <a:headEnd/>
              <a:tailEnd/>
            </a:ln>
          </p:spPr>
          <p:txBody>
            <a:bodyPr/>
            <a:lstStyle/>
            <a:p>
              <a:pPr defTabSz="543689">
                <a:defRPr/>
              </a:pPr>
              <a:endParaRPr lang="zh-CN" altLang="en-US" sz="3201"/>
            </a:p>
          </p:txBody>
        </p:sp>
        <p:sp>
          <p:nvSpPr>
            <p:cNvPr id="415" name="Freeform 362"/>
            <p:cNvSpPr>
              <a:spLocks/>
            </p:cNvSpPr>
            <p:nvPr/>
          </p:nvSpPr>
          <p:spPr bwMode="auto">
            <a:xfrm>
              <a:off x="1692276" y="606426"/>
              <a:ext cx="12700" cy="598488"/>
            </a:xfrm>
            <a:custGeom>
              <a:avLst/>
              <a:gdLst>
                <a:gd name="T0" fmla="*/ 15 w 15"/>
                <a:gd name="T1" fmla="*/ 704 h 704"/>
                <a:gd name="T2" fmla="*/ 15 w 15"/>
                <a:gd name="T3" fmla="*/ 704 h 704"/>
                <a:gd name="T4" fmla="*/ 0 w 15"/>
                <a:gd name="T5" fmla="*/ 704 h 704"/>
                <a:gd name="T6" fmla="*/ 0 w 15"/>
                <a:gd name="T7" fmla="*/ 0 h 704"/>
                <a:gd name="T8" fmla="*/ 15 w 15"/>
                <a:gd name="T9" fmla="*/ 0 h 704"/>
                <a:gd name="T10" fmla="*/ 15 w 15"/>
                <a:gd name="T11" fmla="*/ 704 h 704"/>
              </a:gdLst>
              <a:ahLst/>
              <a:cxnLst>
                <a:cxn ang="0">
                  <a:pos x="T0" y="T1"/>
                </a:cxn>
                <a:cxn ang="0">
                  <a:pos x="T2" y="T3"/>
                </a:cxn>
                <a:cxn ang="0">
                  <a:pos x="T4" y="T5"/>
                </a:cxn>
                <a:cxn ang="0">
                  <a:pos x="T6" y="T7"/>
                </a:cxn>
                <a:cxn ang="0">
                  <a:pos x="T8" y="T9"/>
                </a:cxn>
                <a:cxn ang="0">
                  <a:pos x="T10" y="T11"/>
                </a:cxn>
              </a:cxnLst>
              <a:rect l="0" t="0" r="r" b="b"/>
              <a:pathLst>
                <a:path w="15" h="704">
                  <a:moveTo>
                    <a:pt x="15" y="704"/>
                  </a:moveTo>
                  <a:lnTo>
                    <a:pt x="15" y="704"/>
                  </a:lnTo>
                  <a:lnTo>
                    <a:pt x="0" y="704"/>
                  </a:lnTo>
                  <a:lnTo>
                    <a:pt x="0" y="0"/>
                  </a:lnTo>
                  <a:lnTo>
                    <a:pt x="15" y="0"/>
                  </a:lnTo>
                  <a:lnTo>
                    <a:pt x="15" y="704"/>
                  </a:lnTo>
                  <a:close/>
                </a:path>
              </a:pathLst>
            </a:custGeom>
            <a:grpFill/>
            <a:ln w="0">
              <a:noFill/>
              <a:prstDash val="solid"/>
              <a:round/>
              <a:headEnd/>
              <a:tailEnd/>
            </a:ln>
          </p:spPr>
          <p:txBody>
            <a:bodyPr/>
            <a:lstStyle/>
            <a:p>
              <a:pPr defTabSz="543689">
                <a:defRPr/>
              </a:pPr>
              <a:endParaRPr lang="zh-CN" altLang="en-US" sz="3201"/>
            </a:p>
          </p:txBody>
        </p:sp>
        <p:sp>
          <p:nvSpPr>
            <p:cNvPr id="416" name="Freeform 363"/>
            <p:cNvSpPr>
              <a:spLocks noEditPoints="1"/>
            </p:cNvSpPr>
            <p:nvPr/>
          </p:nvSpPr>
          <p:spPr bwMode="auto">
            <a:xfrm>
              <a:off x="1609726" y="704851"/>
              <a:ext cx="46038" cy="41275"/>
            </a:xfrm>
            <a:custGeom>
              <a:avLst/>
              <a:gdLst>
                <a:gd name="T0" fmla="*/ 9 w 53"/>
                <a:gd name="T1" fmla="*/ 37 h 47"/>
                <a:gd name="T2" fmla="*/ 9 w 53"/>
                <a:gd name="T3" fmla="*/ 37 h 47"/>
                <a:gd name="T4" fmla="*/ 43 w 53"/>
                <a:gd name="T5" fmla="*/ 37 h 47"/>
                <a:gd name="T6" fmla="*/ 43 w 53"/>
                <a:gd name="T7" fmla="*/ 10 h 47"/>
                <a:gd name="T8" fmla="*/ 9 w 53"/>
                <a:gd name="T9" fmla="*/ 10 h 47"/>
                <a:gd name="T10" fmla="*/ 9 w 53"/>
                <a:gd name="T11" fmla="*/ 37 h 47"/>
                <a:gd name="T12" fmla="*/ 47 w 53"/>
                <a:gd name="T13" fmla="*/ 47 h 47"/>
                <a:gd name="T14" fmla="*/ 47 w 53"/>
                <a:gd name="T15" fmla="*/ 47 h 47"/>
                <a:gd name="T16" fmla="*/ 6 w 53"/>
                <a:gd name="T17" fmla="*/ 47 h 47"/>
                <a:gd name="T18" fmla="*/ 0 w 53"/>
                <a:gd name="T19" fmla="*/ 40 h 47"/>
                <a:gd name="T20" fmla="*/ 0 w 53"/>
                <a:gd name="T21" fmla="*/ 6 h 47"/>
                <a:gd name="T22" fmla="*/ 6 w 53"/>
                <a:gd name="T23" fmla="*/ 0 h 47"/>
                <a:gd name="T24" fmla="*/ 47 w 53"/>
                <a:gd name="T25" fmla="*/ 0 h 47"/>
                <a:gd name="T26" fmla="*/ 53 w 53"/>
                <a:gd name="T27" fmla="*/ 6 h 47"/>
                <a:gd name="T28" fmla="*/ 53 w 53"/>
                <a:gd name="T29" fmla="*/ 40 h 47"/>
                <a:gd name="T30" fmla="*/ 47 w 53"/>
                <a:gd name="T31" fmla="*/ 4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3" h="47">
                  <a:moveTo>
                    <a:pt x="9" y="37"/>
                  </a:moveTo>
                  <a:lnTo>
                    <a:pt x="9" y="37"/>
                  </a:lnTo>
                  <a:lnTo>
                    <a:pt x="43" y="37"/>
                  </a:lnTo>
                  <a:lnTo>
                    <a:pt x="43" y="10"/>
                  </a:lnTo>
                  <a:lnTo>
                    <a:pt x="9" y="10"/>
                  </a:lnTo>
                  <a:lnTo>
                    <a:pt x="9" y="37"/>
                  </a:lnTo>
                  <a:close/>
                  <a:moveTo>
                    <a:pt x="47" y="47"/>
                  </a:moveTo>
                  <a:lnTo>
                    <a:pt x="47" y="47"/>
                  </a:lnTo>
                  <a:lnTo>
                    <a:pt x="6" y="47"/>
                  </a:lnTo>
                  <a:cubicBezTo>
                    <a:pt x="2" y="47"/>
                    <a:pt x="0" y="44"/>
                    <a:pt x="0" y="40"/>
                  </a:cubicBezTo>
                  <a:lnTo>
                    <a:pt x="0" y="6"/>
                  </a:lnTo>
                  <a:cubicBezTo>
                    <a:pt x="0" y="3"/>
                    <a:pt x="2" y="0"/>
                    <a:pt x="6" y="0"/>
                  </a:cubicBezTo>
                  <a:lnTo>
                    <a:pt x="47" y="0"/>
                  </a:lnTo>
                  <a:cubicBezTo>
                    <a:pt x="50" y="0"/>
                    <a:pt x="53" y="3"/>
                    <a:pt x="53" y="6"/>
                  </a:cubicBezTo>
                  <a:lnTo>
                    <a:pt x="53" y="40"/>
                  </a:lnTo>
                  <a:cubicBezTo>
                    <a:pt x="53" y="44"/>
                    <a:pt x="50" y="47"/>
                    <a:pt x="47" y="47"/>
                  </a:cubicBezTo>
                  <a:close/>
                </a:path>
              </a:pathLst>
            </a:custGeom>
            <a:grpFill/>
            <a:ln w="0">
              <a:noFill/>
              <a:prstDash val="solid"/>
              <a:round/>
              <a:headEnd/>
              <a:tailEnd/>
            </a:ln>
          </p:spPr>
          <p:txBody>
            <a:bodyPr/>
            <a:lstStyle/>
            <a:p>
              <a:pPr defTabSz="543689">
                <a:defRPr/>
              </a:pPr>
              <a:endParaRPr lang="zh-CN" altLang="en-US" sz="3201"/>
            </a:p>
          </p:txBody>
        </p:sp>
        <p:sp>
          <p:nvSpPr>
            <p:cNvPr id="417" name="Freeform 364"/>
            <p:cNvSpPr>
              <a:spLocks/>
            </p:cNvSpPr>
            <p:nvPr/>
          </p:nvSpPr>
          <p:spPr bwMode="auto">
            <a:xfrm>
              <a:off x="1625601" y="635001"/>
              <a:ext cx="4763" cy="4763"/>
            </a:xfrm>
            <a:custGeom>
              <a:avLst/>
              <a:gdLst>
                <a:gd name="T0" fmla="*/ 1 w 5"/>
                <a:gd name="T1" fmla="*/ 2 h 5"/>
                <a:gd name="T2" fmla="*/ 1 w 5"/>
                <a:gd name="T3" fmla="*/ 2 h 5"/>
                <a:gd name="T4" fmla="*/ 4 w 5"/>
                <a:gd name="T5" fmla="*/ 2 h 5"/>
                <a:gd name="T6" fmla="*/ 4 w 5"/>
                <a:gd name="T7" fmla="*/ 0 h 5"/>
                <a:gd name="T8" fmla="*/ 5 w 5"/>
                <a:gd name="T9" fmla="*/ 0 h 5"/>
                <a:gd name="T10" fmla="*/ 5 w 5"/>
                <a:gd name="T11" fmla="*/ 5 h 5"/>
                <a:gd name="T12" fmla="*/ 4 w 5"/>
                <a:gd name="T13" fmla="*/ 5 h 5"/>
                <a:gd name="T14" fmla="*/ 4 w 5"/>
                <a:gd name="T15" fmla="*/ 3 h 5"/>
                <a:gd name="T16" fmla="*/ 1 w 5"/>
                <a:gd name="T17" fmla="*/ 3 h 5"/>
                <a:gd name="T18" fmla="*/ 1 w 5"/>
                <a:gd name="T19" fmla="*/ 5 h 5"/>
                <a:gd name="T20" fmla="*/ 0 w 5"/>
                <a:gd name="T21" fmla="*/ 5 h 5"/>
                <a:gd name="T22" fmla="*/ 0 w 5"/>
                <a:gd name="T23" fmla="*/ 0 h 5"/>
                <a:gd name="T24" fmla="*/ 1 w 5"/>
                <a:gd name="T25" fmla="*/ 0 h 5"/>
                <a:gd name="T26" fmla="*/ 1 w 5"/>
                <a:gd name="T27"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 h="5">
                  <a:moveTo>
                    <a:pt x="1" y="2"/>
                  </a:moveTo>
                  <a:lnTo>
                    <a:pt x="1" y="2"/>
                  </a:lnTo>
                  <a:lnTo>
                    <a:pt x="4" y="2"/>
                  </a:lnTo>
                  <a:lnTo>
                    <a:pt x="4" y="0"/>
                  </a:lnTo>
                  <a:lnTo>
                    <a:pt x="5" y="0"/>
                  </a:lnTo>
                  <a:lnTo>
                    <a:pt x="5" y="5"/>
                  </a:lnTo>
                  <a:lnTo>
                    <a:pt x="4" y="5"/>
                  </a:lnTo>
                  <a:lnTo>
                    <a:pt x="4" y="3"/>
                  </a:lnTo>
                  <a:lnTo>
                    <a:pt x="1" y="3"/>
                  </a:lnTo>
                  <a:lnTo>
                    <a:pt x="1" y="5"/>
                  </a:lnTo>
                  <a:lnTo>
                    <a:pt x="0" y="5"/>
                  </a:lnTo>
                  <a:lnTo>
                    <a:pt x="0" y="0"/>
                  </a:lnTo>
                  <a:lnTo>
                    <a:pt x="1" y="0"/>
                  </a:lnTo>
                  <a:lnTo>
                    <a:pt x="1" y="2"/>
                  </a:lnTo>
                  <a:close/>
                </a:path>
              </a:pathLst>
            </a:custGeom>
            <a:grpFill/>
            <a:ln w="0">
              <a:noFill/>
              <a:prstDash val="solid"/>
              <a:round/>
              <a:headEnd/>
              <a:tailEnd/>
            </a:ln>
          </p:spPr>
          <p:txBody>
            <a:bodyPr/>
            <a:lstStyle/>
            <a:p>
              <a:pPr defTabSz="543689">
                <a:defRPr/>
              </a:pPr>
              <a:endParaRPr lang="zh-CN" altLang="en-US" sz="3201"/>
            </a:p>
          </p:txBody>
        </p:sp>
        <p:sp>
          <p:nvSpPr>
            <p:cNvPr id="418" name="Freeform 365"/>
            <p:cNvSpPr>
              <a:spLocks/>
            </p:cNvSpPr>
            <p:nvPr/>
          </p:nvSpPr>
          <p:spPr bwMode="auto">
            <a:xfrm>
              <a:off x="1630363" y="635001"/>
              <a:ext cx="4763" cy="4763"/>
            </a:xfrm>
            <a:custGeom>
              <a:avLst/>
              <a:gdLst>
                <a:gd name="T0" fmla="*/ 1 w 5"/>
                <a:gd name="T1" fmla="*/ 3 h 5"/>
                <a:gd name="T2" fmla="*/ 1 w 5"/>
                <a:gd name="T3" fmla="*/ 3 h 5"/>
                <a:gd name="T4" fmla="*/ 3 w 5"/>
                <a:gd name="T5" fmla="*/ 4 h 5"/>
                <a:gd name="T6" fmla="*/ 4 w 5"/>
                <a:gd name="T7" fmla="*/ 3 h 5"/>
                <a:gd name="T8" fmla="*/ 4 w 5"/>
                <a:gd name="T9" fmla="*/ 0 h 5"/>
                <a:gd name="T10" fmla="*/ 5 w 5"/>
                <a:gd name="T11" fmla="*/ 0 h 5"/>
                <a:gd name="T12" fmla="*/ 5 w 5"/>
                <a:gd name="T13" fmla="*/ 3 h 5"/>
                <a:gd name="T14" fmla="*/ 4 w 5"/>
                <a:gd name="T15" fmla="*/ 4 h 5"/>
                <a:gd name="T16" fmla="*/ 3 w 5"/>
                <a:gd name="T17" fmla="*/ 5 h 5"/>
                <a:gd name="T18" fmla="*/ 1 w 5"/>
                <a:gd name="T19" fmla="*/ 4 h 5"/>
                <a:gd name="T20" fmla="*/ 0 w 5"/>
                <a:gd name="T21" fmla="*/ 3 h 5"/>
                <a:gd name="T22" fmla="*/ 0 w 5"/>
                <a:gd name="T23" fmla="*/ 0 h 5"/>
                <a:gd name="T24" fmla="*/ 1 w 5"/>
                <a:gd name="T25" fmla="*/ 0 h 5"/>
                <a:gd name="T26" fmla="*/ 1 w 5"/>
                <a:gd name="T27" fmla="*/ 3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 h="5">
                  <a:moveTo>
                    <a:pt x="1" y="3"/>
                  </a:moveTo>
                  <a:lnTo>
                    <a:pt x="1" y="3"/>
                  </a:lnTo>
                  <a:cubicBezTo>
                    <a:pt x="1" y="4"/>
                    <a:pt x="2" y="4"/>
                    <a:pt x="3" y="4"/>
                  </a:cubicBezTo>
                  <a:cubicBezTo>
                    <a:pt x="3" y="4"/>
                    <a:pt x="4" y="4"/>
                    <a:pt x="4" y="3"/>
                  </a:cubicBezTo>
                  <a:lnTo>
                    <a:pt x="4" y="0"/>
                  </a:lnTo>
                  <a:lnTo>
                    <a:pt x="5" y="0"/>
                  </a:lnTo>
                  <a:lnTo>
                    <a:pt x="5" y="3"/>
                  </a:lnTo>
                  <a:cubicBezTo>
                    <a:pt x="5" y="3"/>
                    <a:pt x="5" y="4"/>
                    <a:pt x="4" y="4"/>
                  </a:cubicBezTo>
                  <a:cubicBezTo>
                    <a:pt x="4" y="5"/>
                    <a:pt x="3" y="5"/>
                    <a:pt x="3" y="5"/>
                  </a:cubicBezTo>
                  <a:cubicBezTo>
                    <a:pt x="2" y="5"/>
                    <a:pt x="1" y="5"/>
                    <a:pt x="1" y="4"/>
                  </a:cubicBezTo>
                  <a:cubicBezTo>
                    <a:pt x="1" y="4"/>
                    <a:pt x="0" y="3"/>
                    <a:pt x="0" y="3"/>
                  </a:cubicBezTo>
                  <a:lnTo>
                    <a:pt x="0" y="0"/>
                  </a:lnTo>
                  <a:lnTo>
                    <a:pt x="1" y="0"/>
                  </a:lnTo>
                  <a:lnTo>
                    <a:pt x="1" y="3"/>
                  </a:lnTo>
                  <a:close/>
                </a:path>
              </a:pathLst>
            </a:custGeom>
            <a:grpFill/>
            <a:ln w="0">
              <a:noFill/>
              <a:prstDash val="solid"/>
              <a:round/>
              <a:headEnd/>
              <a:tailEnd/>
            </a:ln>
          </p:spPr>
          <p:txBody>
            <a:bodyPr/>
            <a:lstStyle/>
            <a:p>
              <a:pPr defTabSz="543689">
                <a:defRPr/>
              </a:pPr>
              <a:endParaRPr lang="zh-CN" altLang="en-US" sz="3201"/>
            </a:p>
          </p:txBody>
        </p:sp>
        <p:sp>
          <p:nvSpPr>
            <p:cNvPr id="419" name="Freeform 366"/>
            <p:cNvSpPr>
              <a:spLocks noEditPoints="1"/>
            </p:cNvSpPr>
            <p:nvPr/>
          </p:nvSpPr>
          <p:spPr bwMode="auto">
            <a:xfrm>
              <a:off x="1635126" y="635001"/>
              <a:ext cx="3175" cy="4763"/>
            </a:xfrm>
            <a:custGeom>
              <a:avLst/>
              <a:gdLst>
                <a:gd name="T0" fmla="*/ 2 w 5"/>
                <a:gd name="T1" fmla="*/ 3 h 5"/>
                <a:gd name="T2" fmla="*/ 2 w 5"/>
                <a:gd name="T3" fmla="*/ 3 h 5"/>
                <a:gd name="T4" fmla="*/ 3 w 5"/>
                <a:gd name="T5" fmla="*/ 3 h 5"/>
                <a:gd name="T6" fmla="*/ 2 w 5"/>
                <a:gd name="T7" fmla="*/ 1 h 5"/>
                <a:gd name="T8" fmla="*/ 2 w 5"/>
                <a:gd name="T9" fmla="*/ 3 h 5"/>
                <a:gd name="T10" fmla="*/ 3 w 5"/>
                <a:gd name="T11" fmla="*/ 0 h 5"/>
                <a:gd name="T12" fmla="*/ 3 w 5"/>
                <a:gd name="T13" fmla="*/ 0 h 5"/>
                <a:gd name="T14" fmla="*/ 5 w 5"/>
                <a:gd name="T15" fmla="*/ 5 h 5"/>
                <a:gd name="T16" fmla="*/ 4 w 5"/>
                <a:gd name="T17" fmla="*/ 5 h 5"/>
                <a:gd name="T18" fmla="*/ 3 w 5"/>
                <a:gd name="T19" fmla="*/ 4 h 5"/>
                <a:gd name="T20" fmla="*/ 1 w 5"/>
                <a:gd name="T21" fmla="*/ 4 h 5"/>
                <a:gd name="T22" fmla="*/ 1 w 5"/>
                <a:gd name="T23" fmla="*/ 5 h 5"/>
                <a:gd name="T24" fmla="*/ 0 w 5"/>
                <a:gd name="T25" fmla="*/ 5 h 5"/>
                <a:gd name="T26" fmla="*/ 2 w 5"/>
                <a:gd name="T27" fmla="*/ 0 h 5"/>
                <a:gd name="T28" fmla="*/ 3 w 5"/>
                <a:gd name="T29"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 h="5">
                  <a:moveTo>
                    <a:pt x="2" y="3"/>
                  </a:moveTo>
                  <a:lnTo>
                    <a:pt x="2" y="3"/>
                  </a:lnTo>
                  <a:lnTo>
                    <a:pt x="3" y="3"/>
                  </a:lnTo>
                  <a:lnTo>
                    <a:pt x="2" y="1"/>
                  </a:lnTo>
                  <a:lnTo>
                    <a:pt x="2" y="3"/>
                  </a:lnTo>
                  <a:close/>
                  <a:moveTo>
                    <a:pt x="3" y="0"/>
                  </a:moveTo>
                  <a:lnTo>
                    <a:pt x="3" y="0"/>
                  </a:lnTo>
                  <a:lnTo>
                    <a:pt x="5" y="5"/>
                  </a:lnTo>
                  <a:lnTo>
                    <a:pt x="4" y="5"/>
                  </a:lnTo>
                  <a:lnTo>
                    <a:pt x="3" y="4"/>
                  </a:lnTo>
                  <a:lnTo>
                    <a:pt x="1" y="4"/>
                  </a:lnTo>
                  <a:lnTo>
                    <a:pt x="1" y="5"/>
                  </a:lnTo>
                  <a:lnTo>
                    <a:pt x="0" y="5"/>
                  </a:lnTo>
                  <a:lnTo>
                    <a:pt x="2" y="0"/>
                  </a:lnTo>
                  <a:lnTo>
                    <a:pt x="3" y="0"/>
                  </a:lnTo>
                  <a:close/>
                </a:path>
              </a:pathLst>
            </a:custGeom>
            <a:grpFill/>
            <a:ln w="0">
              <a:noFill/>
              <a:prstDash val="solid"/>
              <a:round/>
              <a:headEnd/>
              <a:tailEnd/>
            </a:ln>
          </p:spPr>
          <p:txBody>
            <a:bodyPr/>
            <a:lstStyle/>
            <a:p>
              <a:pPr defTabSz="543689">
                <a:defRPr/>
              </a:pPr>
              <a:endParaRPr lang="zh-CN" altLang="en-US" sz="3201"/>
            </a:p>
          </p:txBody>
        </p:sp>
        <p:sp>
          <p:nvSpPr>
            <p:cNvPr id="420" name="Freeform 367"/>
            <p:cNvSpPr>
              <a:spLocks/>
            </p:cNvSpPr>
            <p:nvPr/>
          </p:nvSpPr>
          <p:spPr bwMode="auto">
            <a:xfrm>
              <a:off x="1638301" y="635001"/>
              <a:ext cx="6350" cy="4763"/>
            </a:xfrm>
            <a:custGeom>
              <a:avLst/>
              <a:gdLst>
                <a:gd name="T0" fmla="*/ 2 w 8"/>
                <a:gd name="T1" fmla="*/ 0 h 5"/>
                <a:gd name="T2" fmla="*/ 2 w 8"/>
                <a:gd name="T3" fmla="*/ 0 h 5"/>
                <a:gd name="T4" fmla="*/ 3 w 8"/>
                <a:gd name="T5" fmla="*/ 4 h 5"/>
                <a:gd name="T6" fmla="*/ 4 w 8"/>
                <a:gd name="T7" fmla="*/ 0 h 5"/>
                <a:gd name="T8" fmla="*/ 5 w 8"/>
                <a:gd name="T9" fmla="*/ 0 h 5"/>
                <a:gd name="T10" fmla="*/ 6 w 8"/>
                <a:gd name="T11" fmla="*/ 4 h 5"/>
                <a:gd name="T12" fmla="*/ 7 w 8"/>
                <a:gd name="T13" fmla="*/ 0 h 5"/>
                <a:gd name="T14" fmla="*/ 8 w 8"/>
                <a:gd name="T15" fmla="*/ 0 h 5"/>
                <a:gd name="T16" fmla="*/ 6 w 8"/>
                <a:gd name="T17" fmla="*/ 5 h 5"/>
                <a:gd name="T18" fmla="*/ 5 w 8"/>
                <a:gd name="T19" fmla="*/ 5 h 5"/>
                <a:gd name="T20" fmla="*/ 4 w 8"/>
                <a:gd name="T21" fmla="*/ 1 h 5"/>
                <a:gd name="T22" fmla="*/ 3 w 8"/>
                <a:gd name="T23" fmla="*/ 5 h 5"/>
                <a:gd name="T24" fmla="*/ 2 w 8"/>
                <a:gd name="T25" fmla="*/ 5 h 5"/>
                <a:gd name="T26" fmla="*/ 0 w 8"/>
                <a:gd name="T27" fmla="*/ 0 h 5"/>
                <a:gd name="T28" fmla="*/ 2 w 8"/>
                <a:gd name="T29"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 h="5">
                  <a:moveTo>
                    <a:pt x="2" y="0"/>
                  </a:moveTo>
                  <a:lnTo>
                    <a:pt x="2" y="0"/>
                  </a:lnTo>
                  <a:lnTo>
                    <a:pt x="3" y="4"/>
                  </a:lnTo>
                  <a:lnTo>
                    <a:pt x="4" y="0"/>
                  </a:lnTo>
                  <a:lnTo>
                    <a:pt x="5" y="0"/>
                  </a:lnTo>
                  <a:lnTo>
                    <a:pt x="6" y="4"/>
                  </a:lnTo>
                  <a:lnTo>
                    <a:pt x="7" y="0"/>
                  </a:lnTo>
                  <a:lnTo>
                    <a:pt x="8" y="0"/>
                  </a:lnTo>
                  <a:lnTo>
                    <a:pt x="6" y="5"/>
                  </a:lnTo>
                  <a:lnTo>
                    <a:pt x="5" y="5"/>
                  </a:lnTo>
                  <a:lnTo>
                    <a:pt x="4" y="1"/>
                  </a:lnTo>
                  <a:lnTo>
                    <a:pt x="3" y="5"/>
                  </a:lnTo>
                  <a:lnTo>
                    <a:pt x="2" y="5"/>
                  </a:lnTo>
                  <a:lnTo>
                    <a:pt x="0" y="0"/>
                  </a:lnTo>
                  <a:lnTo>
                    <a:pt x="2" y="0"/>
                  </a:lnTo>
                  <a:close/>
                </a:path>
              </a:pathLst>
            </a:custGeom>
            <a:grpFill/>
            <a:ln w="0">
              <a:noFill/>
              <a:prstDash val="solid"/>
              <a:round/>
              <a:headEnd/>
              <a:tailEnd/>
            </a:ln>
          </p:spPr>
          <p:txBody>
            <a:bodyPr/>
            <a:lstStyle/>
            <a:p>
              <a:pPr defTabSz="543689">
                <a:defRPr/>
              </a:pPr>
              <a:endParaRPr lang="zh-CN" altLang="en-US" sz="3201"/>
            </a:p>
          </p:txBody>
        </p:sp>
        <p:sp>
          <p:nvSpPr>
            <p:cNvPr id="421" name="Freeform 368"/>
            <p:cNvSpPr>
              <a:spLocks/>
            </p:cNvSpPr>
            <p:nvPr/>
          </p:nvSpPr>
          <p:spPr bwMode="auto">
            <a:xfrm>
              <a:off x="1644651" y="635001"/>
              <a:ext cx="3175" cy="4763"/>
            </a:xfrm>
            <a:custGeom>
              <a:avLst/>
              <a:gdLst>
                <a:gd name="T0" fmla="*/ 1 w 4"/>
                <a:gd name="T1" fmla="*/ 2 h 5"/>
                <a:gd name="T2" fmla="*/ 1 w 4"/>
                <a:gd name="T3" fmla="*/ 2 h 5"/>
                <a:gd name="T4" fmla="*/ 4 w 4"/>
                <a:gd name="T5" fmla="*/ 2 h 5"/>
                <a:gd name="T6" fmla="*/ 4 w 4"/>
                <a:gd name="T7" fmla="*/ 3 h 5"/>
                <a:gd name="T8" fmla="*/ 1 w 4"/>
                <a:gd name="T9" fmla="*/ 3 h 5"/>
                <a:gd name="T10" fmla="*/ 2 w 4"/>
                <a:gd name="T11" fmla="*/ 4 h 5"/>
                <a:gd name="T12" fmla="*/ 4 w 4"/>
                <a:gd name="T13" fmla="*/ 4 h 5"/>
                <a:gd name="T14" fmla="*/ 4 w 4"/>
                <a:gd name="T15" fmla="*/ 5 h 5"/>
                <a:gd name="T16" fmla="*/ 2 w 4"/>
                <a:gd name="T17" fmla="*/ 5 h 5"/>
                <a:gd name="T18" fmla="*/ 1 w 4"/>
                <a:gd name="T19" fmla="*/ 4 h 5"/>
                <a:gd name="T20" fmla="*/ 0 w 4"/>
                <a:gd name="T21" fmla="*/ 3 h 5"/>
                <a:gd name="T22" fmla="*/ 2 w 4"/>
                <a:gd name="T23" fmla="*/ 0 h 5"/>
                <a:gd name="T24" fmla="*/ 4 w 4"/>
                <a:gd name="T25" fmla="*/ 0 h 5"/>
                <a:gd name="T26" fmla="*/ 4 w 4"/>
                <a:gd name="T27" fmla="*/ 1 h 5"/>
                <a:gd name="T28" fmla="*/ 2 w 4"/>
                <a:gd name="T29" fmla="*/ 1 h 5"/>
                <a:gd name="T30" fmla="*/ 1 w 4"/>
                <a:gd name="T31"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 h="5">
                  <a:moveTo>
                    <a:pt x="1" y="2"/>
                  </a:moveTo>
                  <a:lnTo>
                    <a:pt x="1" y="2"/>
                  </a:lnTo>
                  <a:lnTo>
                    <a:pt x="4" y="2"/>
                  </a:lnTo>
                  <a:lnTo>
                    <a:pt x="4" y="3"/>
                  </a:lnTo>
                  <a:lnTo>
                    <a:pt x="1" y="3"/>
                  </a:lnTo>
                  <a:cubicBezTo>
                    <a:pt x="1" y="4"/>
                    <a:pt x="2" y="4"/>
                    <a:pt x="2" y="4"/>
                  </a:cubicBezTo>
                  <a:lnTo>
                    <a:pt x="4" y="4"/>
                  </a:lnTo>
                  <a:lnTo>
                    <a:pt x="4" y="5"/>
                  </a:lnTo>
                  <a:lnTo>
                    <a:pt x="2" y="5"/>
                  </a:lnTo>
                  <a:cubicBezTo>
                    <a:pt x="2" y="5"/>
                    <a:pt x="1" y="5"/>
                    <a:pt x="1" y="4"/>
                  </a:cubicBezTo>
                  <a:cubicBezTo>
                    <a:pt x="0" y="4"/>
                    <a:pt x="0" y="3"/>
                    <a:pt x="0" y="3"/>
                  </a:cubicBezTo>
                  <a:cubicBezTo>
                    <a:pt x="0" y="1"/>
                    <a:pt x="1" y="0"/>
                    <a:pt x="2" y="0"/>
                  </a:cubicBezTo>
                  <a:lnTo>
                    <a:pt x="4" y="0"/>
                  </a:lnTo>
                  <a:lnTo>
                    <a:pt x="4" y="1"/>
                  </a:lnTo>
                  <a:lnTo>
                    <a:pt x="2" y="1"/>
                  </a:lnTo>
                  <a:cubicBezTo>
                    <a:pt x="2" y="1"/>
                    <a:pt x="1" y="1"/>
                    <a:pt x="1" y="2"/>
                  </a:cubicBezTo>
                  <a:close/>
                </a:path>
              </a:pathLst>
            </a:custGeom>
            <a:grpFill/>
            <a:ln w="0">
              <a:noFill/>
              <a:prstDash val="solid"/>
              <a:round/>
              <a:headEnd/>
              <a:tailEnd/>
            </a:ln>
          </p:spPr>
          <p:txBody>
            <a:bodyPr/>
            <a:lstStyle/>
            <a:p>
              <a:pPr defTabSz="543689">
                <a:defRPr/>
              </a:pPr>
              <a:endParaRPr lang="zh-CN" altLang="en-US" sz="3201"/>
            </a:p>
          </p:txBody>
        </p:sp>
        <p:sp>
          <p:nvSpPr>
            <p:cNvPr id="422" name="Freeform 369"/>
            <p:cNvSpPr>
              <a:spLocks/>
            </p:cNvSpPr>
            <p:nvPr/>
          </p:nvSpPr>
          <p:spPr bwMode="auto">
            <a:xfrm>
              <a:off x="1649413" y="635001"/>
              <a:ext cx="0" cy="4763"/>
            </a:xfrm>
            <a:custGeom>
              <a:avLst/>
              <a:gdLst>
                <a:gd name="T0" fmla="*/ 0 w 1"/>
                <a:gd name="T1" fmla="*/ 0 h 5"/>
                <a:gd name="T2" fmla="*/ 0 w 1"/>
                <a:gd name="T3" fmla="*/ 0 h 5"/>
                <a:gd name="T4" fmla="*/ 1 w 1"/>
                <a:gd name="T5" fmla="*/ 0 h 5"/>
                <a:gd name="T6" fmla="*/ 1 w 1"/>
                <a:gd name="T7" fmla="*/ 5 h 5"/>
                <a:gd name="T8" fmla="*/ 0 w 1"/>
                <a:gd name="T9" fmla="*/ 5 h 5"/>
                <a:gd name="T10" fmla="*/ 0 w 1"/>
                <a:gd name="T11" fmla="*/ 0 h 5"/>
              </a:gdLst>
              <a:ahLst/>
              <a:cxnLst>
                <a:cxn ang="0">
                  <a:pos x="T0" y="T1"/>
                </a:cxn>
                <a:cxn ang="0">
                  <a:pos x="T2" y="T3"/>
                </a:cxn>
                <a:cxn ang="0">
                  <a:pos x="T4" y="T5"/>
                </a:cxn>
                <a:cxn ang="0">
                  <a:pos x="T6" y="T7"/>
                </a:cxn>
                <a:cxn ang="0">
                  <a:pos x="T8" y="T9"/>
                </a:cxn>
                <a:cxn ang="0">
                  <a:pos x="T10" y="T11"/>
                </a:cxn>
              </a:cxnLst>
              <a:rect l="0" t="0" r="r" b="b"/>
              <a:pathLst>
                <a:path w="1" h="5">
                  <a:moveTo>
                    <a:pt x="0" y="0"/>
                  </a:moveTo>
                  <a:lnTo>
                    <a:pt x="0" y="0"/>
                  </a:lnTo>
                  <a:lnTo>
                    <a:pt x="1" y="0"/>
                  </a:lnTo>
                  <a:lnTo>
                    <a:pt x="1" y="5"/>
                  </a:lnTo>
                  <a:lnTo>
                    <a:pt x="0" y="5"/>
                  </a:lnTo>
                  <a:lnTo>
                    <a:pt x="0" y="0"/>
                  </a:lnTo>
                  <a:close/>
                </a:path>
              </a:pathLst>
            </a:custGeom>
            <a:grpFill/>
            <a:ln w="0">
              <a:noFill/>
              <a:prstDash val="solid"/>
              <a:round/>
              <a:headEnd/>
              <a:tailEnd/>
            </a:ln>
          </p:spPr>
          <p:txBody>
            <a:bodyPr/>
            <a:lstStyle/>
            <a:p>
              <a:pPr defTabSz="543689">
                <a:defRPr/>
              </a:pPr>
              <a:endParaRPr lang="zh-CN" altLang="en-US" sz="3201"/>
            </a:p>
          </p:txBody>
        </p:sp>
        <p:sp>
          <p:nvSpPr>
            <p:cNvPr id="423" name="Freeform 370"/>
            <p:cNvSpPr>
              <a:spLocks/>
            </p:cNvSpPr>
            <p:nvPr/>
          </p:nvSpPr>
          <p:spPr bwMode="auto">
            <a:xfrm>
              <a:off x="1612901" y="633413"/>
              <a:ext cx="4763" cy="6350"/>
            </a:xfrm>
            <a:custGeom>
              <a:avLst/>
              <a:gdLst>
                <a:gd name="T0" fmla="*/ 0 w 5"/>
                <a:gd name="T1" fmla="*/ 2 h 6"/>
                <a:gd name="T2" fmla="*/ 0 w 5"/>
                <a:gd name="T3" fmla="*/ 2 h 6"/>
                <a:gd name="T4" fmla="*/ 1 w 5"/>
                <a:gd name="T5" fmla="*/ 4 h 6"/>
                <a:gd name="T6" fmla="*/ 5 w 5"/>
                <a:gd name="T7" fmla="*/ 6 h 6"/>
                <a:gd name="T8" fmla="*/ 5 w 5"/>
                <a:gd name="T9" fmla="*/ 6 h 6"/>
                <a:gd name="T10" fmla="*/ 5 w 5"/>
                <a:gd name="T11" fmla="*/ 6 h 6"/>
                <a:gd name="T12" fmla="*/ 5 w 5"/>
                <a:gd name="T13" fmla="*/ 6 h 6"/>
                <a:gd name="T14" fmla="*/ 1 w 5"/>
                <a:gd name="T15" fmla="*/ 0 h 6"/>
                <a:gd name="T16" fmla="*/ 0 w 5"/>
                <a:gd name="T17" fmla="*/ 2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6">
                  <a:moveTo>
                    <a:pt x="0" y="2"/>
                  </a:moveTo>
                  <a:lnTo>
                    <a:pt x="0" y="2"/>
                  </a:lnTo>
                  <a:cubicBezTo>
                    <a:pt x="0" y="3"/>
                    <a:pt x="1" y="4"/>
                    <a:pt x="1" y="4"/>
                  </a:cubicBezTo>
                  <a:cubicBezTo>
                    <a:pt x="2" y="5"/>
                    <a:pt x="4" y="6"/>
                    <a:pt x="5" y="6"/>
                  </a:cubicBezTo>
                  <a:cubicBezTo>
                    <a:pt x="5" y="6"/>
                    <a:pt x="5" y="6"/>
                    <a:pt x="5" y="6"/>
                  </a:cubicBezTo>
                  <a:cubicBezTo>
                    <a:pt x="5" y="6"/>
                    <a:pt x="5" y="6"/>
                    <a:pt x="5" y="6"/>
                  </a:cubicBezTo>
                  <a:lnTo>
                    <a:pt x="5" y="6"/>
                  </a:lnTo>
                  <a:cubicBezTo>
                    <a:pt x="3" y="2"/>
                    <a:pt x="1" y="0"/>
                    <a:pt x="1" y="0"/>
                  </a:cubicBezTo>
                  <a:cubicBezTo>
                    <a:pt x="1" y="0"/>
                    <a:pt x="0" y="1"/>
                    <a:pt x="0" y="2"/>
                  </a:cubicBezTo>
                  <a:close/>
                </a:path>
              </a:pathLst>
            </a:custGeom>
            <a:grpFill/>
            <a:ln w="0">
              <a:noFill/>
              <a:prstDash val="solid"/>
              <a:round/>
              <a:headEnd/>
              <a:tailEnd/>
            </a:ln>
          </p:spPr>
          <p:txBody>
            <a:bodyPr/>
            <a:lstStyle/>
            <a:p>
              <a:pPr defTabSz="543689">
                <a:defRPr/>
              </a:pPr>
              <a:endParaRPr lang="zh-CN" altLang="en-US" sz="3201"/>
            </a:p>
          </p:txBody>
        </p:sp>
        <p:sp>
          <p:nvSpPr>
            <p:cNvPr id="424" name="Freeform 371"/>
            <p:cNvSpPr>
              <a:spLocks/>
            </p:cNvSpPr>
            <p:nvPr/>
          </p:nvSpPr>
          <p:spPr bwMode="auto">
            <a:xfrm>
              <a:off x="1612901" y="639763"/>
              <a:ext cx="4763" cy="1588"/>
            </a:xfrm>
            <a:custGeom>
              <a:avLst/>
              <a:gdLst>
                <a:gd name="T0" fmla="*/ 0 w 4"/>
                <a:gd name="T1" fmla="*/ 0 h 2"/>
                <a:gd name="T2" fmla="*/ 0 w 4"/>
                <a:gd name="T3" fmla="*/ 0 h 2"/>
                <a:gd name="T4" fmla="*/ 2 w 4"/>
                <a:gd name="T5" fmla="*/ 1 h 2"/>
                <a:gd name="T6" fmla="*/ 4 w 4"/>
                <a:gd name="T7" fmla="*/ 0 h 2"/>
                <a:gd name="T8" fmla="*/ 4 w 4"/>
                <a:gd name="T9" fmla="*/ 0 h 2"/>
                <a:gd name="T10" fmla="*/ 4 w 4"/>
                <a:gd name="T11" fmla="*/ 0 h 2"/>
                <a:gd name="T12" fmla="*/ 0 w 4"/>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4" h="2">
                  <a:moveTo>
                    <a:pt x="0" y="0"/>
                  </a:moveTo>
                  <a:lnTo>
                    <a:pt x="0" y="0"/>
                  </a:lnTo>
                  <a:cubicBezTo>
                    <a:pt x="1" y="1"/>
                    <a:pt x="1" y="2"/>
                    <a:pt x="2" y="1"/>
                  </a:cubicBezTo>
                  <a:cubicBezTo>
                    <a:pt x="3" y="1"/>
                    <a:pt x="4" y="0"/>
                    <a:pt x="4" y="0"/>
                  </a:cubicBezTo>
                  <a:lnTo>
                    <a:pt x="4" y="0"/>
                  </a:lnTo>
                  <a:cubicBezTo>
                    <a:pt x="4" y="0"/>
                    <a:pt x="4" y="0"/>
                    <a:pt x="4" y="0"/>
                  </a:cubicBezTo>
                  <a:lnTo>
                    <a:pt x="0" y="0"/>
                  </a:lnTo>
                  <a:close/>
                </a:path>
              </a:pathLst>
            </a:custGeom>
            <a:grpFill/>
            <a:ln w="0">
              <a:noFill/>
              <a:prstDash val="solid"/>
              <a:round/>
              <a:headEnd/>
              <a:tailEnd/>
            </a:ln>
          </p:spPr>
          <p:txBody>
            <a:bodyPr/>
            <a:lstStyle/>
            <a:p>
              <a:pPr defTabSz="543689">
                <a:defRPr/>
              </a:pPr>
              <a:endParaRPr lang="zh-CN" altLang="en-US" sz="3201"/>
            </a:p>
          </p:txBody>
        </p:sp>
        <p:sp>
          <p:nvSpPr>
            <p:cNvPr id="425" name="Freeform 372"/>
            <p:cNvSpPr>
              <a:spLocks/>
            </p:cNvSpPr>
            <p:nvPr/>
          </p:nvSpPr>
          <p:spPr bwMode="auto">
            <a:xfrm>
              <a:off x="1612901" y="636588"/>
              <a:ext cx="4763" cy="3175"/>
            </a:xfrm>
            <a:custGeom>
              <a:avLst/>
              <a:gdLst>
                <a:gd name="T0" fmla="*/ 0 w 5"/>
                <a:gd name="T1" fmla="*/ 2 h 4"/>
                <a:gd name="T2" fmla="*/ 0 w 5"/>
                <a:gd name="T3" fmla="*/ 2 h 4"/>
                <a:gd name="T4" fmla="*/ 1 w 5"/>
                <a:gd name="T5" fmla="*/ 3 h 4"/>
                <a:gd name="T6" fmla="*/ 2 w 5"/>
                <a:gd name="T7" fmla="*/ 4 h 4"/>
                <a:gd name="T8" fmla="*/ 5 w 5"/>
                <a:gd name="T9" fmla="*/ 4 h 4"/>
                <a:gd name="T10" fmla="*/ 5 w 5"/>
                <a:gd name="T11" fmla="*/ 4 h 4"/>
                <a:gd name="T12" fmla="*/ 5 w 5"/>
                <a:gd name="T13" fmla="*/ 4 h 4"/>
                <a:gd name="T14" fmla="*/ 0 w 5"/>
                <a:gd name="T15" fmla="*/ 0 h 4"/>
                <a:gd name="T16" fmla="*/ 0 w 5"/>
                <a:gd name="T17" fmla="*/ 2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4">
                  <a:moveTo>
                    <a:pt x="0" y="2"/>
                  </a:moveTo>
                  <a:lnTo>
                    <a:pt x="0" y="2"/>
                  </a:lnTo>
                  <a:cubicBezTo>
                    <a:pt x="1" y="3"/>
                    <a:pt x="1" y="3"/>
                    <a:pt x="1" y="3"/>
                  </a:cubicBezTo>
                  <a:cubicBezTo>
                    <a:pt x="2" y="4"/>
                    <a:pt x="2" y="4"/>
                    <a:pt x="2" y="4"/>
                  </a:cubicBezTo>
                  <a:cubicBezTo>
                    <a:pt x="2" y="4"/>
                    <a:pt x="5" y="4"/>
                    <a:pt x="5" y="4"/>
                  </a:cubicBezTo>
                  <a:lnTo>
                    <a:pt x="5" y="4"/>
                  </a:lnTo>
                  <a:lnTo>
                    <a:pt x="5" y="4"/>
                  </a:lnTo>
                  <a:cubicBezTo>
                    <a:pt x="4" y="2"/>
                    <a:pt x="0" y="0"/>
                    <a:pt x="0" y="0"/>
                  </a:cubicBezTo>
                  <a:cubicBezTo>
                    <a:pt x="0" y="1"/>
                    <a:pt x="0" y="2"/>
                    <a:pt x="0" y="2"/>
                  </a:cubicBezTo>
                  <a:close/>
                </a:path>
              </a:pathLst>
            </a:custGeom>
            <a:grpFill/>
            <a:ln w="0">
              <a:noFill/>
              <a:prstDash val="solid"/>
              <a:round/>
              <a:headEnd/>
              <a:tailEnd/>
            </a:ln>
          </p:spPr>
          <p:txBody>
            <a:bodyPr/>
            <a:lstStyle/>
            <a:p>
              <a:pPr defTabSz="543689">
                <a:defRPr/>
              </a:pPr>
              <a:endParaRPr lang="zh-CN" altLang="en-US" sz="3201"/>
            </a:p>
          </p:txBody>
        </p:sp>
        <p:sp>
          <p:nvSpPr>
            <p:cNvPr id="426" name="Freeform 373"/>
            <p:cNvSpPr>
              <a:spLocks/>
            </p:cNvSpPr>
            <p:nvPr/>
          </p:nvSpPr>
          <p:spPr bwMode="auto">
            <a:xfrm>
              <a:off x="1614488" y="631826"/>
              <a:ext cx="4763" cy="7938"/>
            </a:xfrm>
            <a:custGeom>
              <a:avLst/>
              <a:gdLst>
                <a:gd name="T0" fmla="*/ 2 w 4"/>
                <a:gd name="T1" fmla="*/ 0 h 8"/>
                <a:gd name="T2" fmla="*/ 2 w 4"/>
                <a:gd name="T3" fmla="*/ 0 h 8"/>
                <a:gd name="T4" fmla="*/ 1 w 4"/>
                <a:gd name="T5" fmla="*/ 1 h 8"/>
                <a:gd name="T6" fmla="*/ 1 w 4"/>
                <a:gd name="T7" fmla="*/ 3 h 8"/>
                <a:gd name="T8" fmla="*/ 3 w 4"/>
                <a:gd name="T9" fmla="*/ 8 h 8"/>
                <a:gd name="T10" fmla="*/ 3 w 4"/>
                <a:gd name="T11" fmla="*/ 8 h 8"/>
                <a:gd name="T12" fmla="*/ 3 w 4"/>
                <a:gd name="T13" fmla="*/ 8 h 8"/>
                <a:gd name="T14" fmla="*/ 3 w 4"/>
                <a:gd name="T15" fmla="*/ 0 h 8"/>
                <a:gd name="T16" fmla="*/ 2 w 4"/>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8">
                  <a:moveTo>
                    <a:pt x="2" y="0"/>
                  </a:moveTo>
                  <a:lnTo>
                    <a:pt x="2" y="0"/>
                  </a:lnTo>
                  <a:cubicBezTo>
                    <a:pt x="1" y="0"/>
                    <a:pt x="1" y="1"/>
                    <a:pt x="1" y="1"/>
                  </a:cubicBezTo>
                  <a:cubicBezTo>
                    <a:pt x="0" y="2"/>
                    <a:pt x="1" y="3"/>
                    <a:pt x="1" y="3"/>
                  </a:cubicBezTo>
                  <a:cubicBezTo>
                    <a:pt x="1" y="4"/>
                    <a:pt x="3" y="7"/>
                    <a:pt x="3" y="8"/>
                  </a:cubicBezTo>
                  <a:cubicBezTo>
                    <a:pt x="3" y="8"/>
                    <a:pt x="3" y="8"/>
                    <a:pt x="3" y="8"/>
                  </a:cubicBezTo>
                  <a:lnTo>
                    <a:pt x="3" y="8"/>
                  </a:lnTo>
                  <a:cubicBezTo>
                    <a:pt x="4" y="2"/>
                    <a:pt x="3" y="0"/>
                    <a:pt x="3" y="0"/>
                  </a:cubicBezTo>
                  <a:cubicBezTo>
                    <a:pt x="3" y="0"/>
                    <a:pt x="2" y="0"/>
                    <a:pt x="2" y="0"/>
                  </a:cubicBezTo>
                  <a:close/>
                </a:path>
              </a:pathLst>
            </a:custGeom>
            <a:grpFill/>
            <a:ln w="0">
              <a:noFill/>
              <a:prstDash val="solid"/>
              <a:round/>
              <a:headEnd/>
              <a:tailEnd/>
            </a:ln>
          </p:spPr>
          <p:txBody>
            <a:bodyPr/>
            <a:lstStyle/>
            <a:p>
              <a:pPr defTabSz="543689">
                <a:defRPr/>
              </a:pPr>
              <a:endParaRPr lang="zh-CN" altLang="en-US" sz="3201"/>
            </a:p>
          </p:txBody>
        </p:sp>
        <p:sp>
          <p:nvSpPr>
            <p:cNvPr id="427" name="Freeform 374"/>
            <p:cNvSpPr>
              <a:spLocks/>
            </p:cNvSpPr>
            <p:nvPr/>
          </p:nvSpPr>
          <p:spPr bwMode="auto">
            <a:xfrm>
              <a:off x="1619251" y="631826"/>
              <a:ext cx="1588" cy="7938"/>
            </a:xfrm>
            <a:custGeom>
              <a:avLst/>
              <a:gdLst>
                <a:gd name="T0" fmla="*/ 0 w 3"/>
                <a:gd name="T1" fmla="*/ 8 h 8"/>
                <a:gd name="T2" fmla="*/ 0 w 3"/>
                <a:gd name="T3" fmla="*/ 8 h 8"/>
                <a:gd name="T4" fmla="*/ 0 w 3"/>
                <a:gd name="T5" fmla="*/ 8 h 8"/>
                <a:gd name="T6" fmla="*/ 0 w 3"/>
                <a:gd name="T7" fmla="*/ 8 h 8"/>
                <a:gd name="T8" fmla="*/ 0 w 3"/>
                <a:gd name="T9" fmla="*/ 8 h 8"/>
                <a:gd name="T10" fmla="*/ 3 w 3"/>
                <a:gd name="T11" fmla="*/ 3 h 8"/>
                <a:gd name="T12" fmla="*/ 3 w 3"/>
                <a:gd name="T13" fmla="*/ 1 h 8"/>
                <a:gd name="T14" fmla="*/ 1 w 3"/>
                <a:gd name="T15" fmla="*/ 0 h 8"/>
                <a:gd name="T16" fmla="*/ 1 w 3"/>
                <a:gd name="T17" fmla="*/ 0 h 8"/>
                <a:gd name="T18" fmla="*/ 0 w 3"/>
                <a:gd name="T19"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 h="8">
                  <a:moveTo>
                    <a:pt x="0" y="8"/>
                  </a:moveTo>
                  <a:lnTo>
                    <a:pt x="0" y="8"/>
                  </a:lnTo>
                  <a:lnTo>
                    <a:pt x="0" y="8"/>
                  </a:lnTo>
                  <a:cubicBezTo>
                    <a:pt x="0" y="8"/>
                    <a:pt x="0" y="8"/>
                    <a:pt x="0" y="8"/>
                  </a:cubicBezTo>
                  <a:cubicBezTo>
                    <a:pt x="0" y="8"/>
                    <a:pt x="0" y="8"/>
                    <a:pt x="0" y="8"/>
                  </a:cubicBezTo>
                  <a:cubicBezTo>
                    <a:pt x="1" y="7"/>
                    <a:pt x="2" y="4"/>
                    <a:pt x="3" y="3"/>
                  </a:cubicBezTo>
                  <a:cubicBezTo>
                    <a:pt x="3" y="3"/>
                    <a:pt x="3" y="2"/>
                    <a:pt x="3" y="1"/>
                  </a:cubicBezTo>
                  <a:cubicBezTo>
                    <a:pt x="3" y="1"/>
                    <a:pt x="3" y="0"/>
                    <a:pt x="1" y="0"/>
                  </a:cubicBezTo>
                  <a:cubicBezTo>
                    <a:pt x="1" y="0"/>
                    <a:pt x="1" y="0"/>
                    <a:pt x="1" y="0"/>
                  </a:cubicBezTo>
                  <a:cubicBezTo>
                    <a:pt x="1" y="0"/>
                    <a:pt x="0" y="2"/>
                    <a:pt x="0" y="8"/>
                  </a:cubicBezTo>
                  <a:close/>
                </a:path>
              </a:pathLst>
            </a:custGeom>
            <a:grpFill/>
            <a:ln w="0">
              <a:noFill/>
              <a:prstDash val="solid"/>
              <a:round/>
              <a:headEnd/>
              <a:tailEnd/>
            </a:ln>
          </p:spPr>
          <p:txBody>
            <a:bodyPr/>
            <a:lstStyle/>
            <a:p>
              <a:pPr defTabSz="543689">
                <a:defRPr/>
              </a:pPr>
              <a:endParaRPr lang="zh-CN" altLang="en-US" sz="3201"/>
            </a:p>
          </p:txBody>
        </p:sp>
        <p:sp>
          <p:nvSpPr>
            <p:cNvPr id="428" name="Freeform 375"/>
            <p:cNvSpPr>
              <a:spLocks/>
            </p:cNvSpPr>
            <p:nvPr/>
          </p:nvSpPr>
          <p:spPr bwMode="auto">
            <a:xfrm>
              <a:off x="1619251" y="639763"/>
              <a:ext cx="3175" cy="1588"/>
            </a:xfrm>
            <a:custGeom>
              <a:avLst/>
              <a:gdLst>
                <a:gd name="T0" fmla="*/ 0 w 4"/>
                <a:gd name="T1" fmla="*/ 0 h 2"/>
                <a:gd name="T2" fmla="*/ 0 w 4"/>
                <a:gd name="T3" fmla="*/ 0 h 2"/>
                <a:gd name="T4" fmla="*/ 0 w 4"/>
                <a:gd name="T5" fmla="*/ 0 h 2"/>
                <a:gd name="T6" fmla="*/ 2 w 4"/>
                <a:gd name="T7" fmla="*/ 1 h 2"/>
                <a:gd name="T8" fmla="*/ 4 w 4"/>
                <a:gd name="T9" fmla="*/ 0 h 2"/>
                <a:gd name="T10" fmla="*/ 0 w 4"/>
                <a:gd name="T11" fmla="*/ 0 h 2"/>
                <a:gd name="T12" fmla="*/ 0 w 4"/>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4" h="2">
                  <a:moveTo>
                    <a:pt x="0" y="0"/>
                  </a:moveTo>
                  <a:lnTo>
                    <a:pt x="0" y="0"/>
                  </a:lnTo>
                  <a:lnTo>
                    <a:pt x="0" y="0"/>
                  </a:lnTo>
                  <a:cubicBezTo>
                    <a:pt x="1" y="0"/>
                    <a:pt x="2" y="1"/>
                    <a:pt x="2" y="1"/>
                  </a:cubicBezTo>
                  <a:cubicBezTo>
                    <a:pt x="2" y="1"/>
                    <a:pt x="3" y="2"/>
                    <a:pt x="4" y="0"/>
                  </a:cubicBezTo>
                  <a:lnTo>
                    <a:pt x="0" y="0"/>
                  </a:lnTo>
                  <a:cubicBezTo>
                    <a:pt x="0" y="0"/>
                    <a:pt x="0" y="0"/>
                    <a:pt x="0" y="0"/>
                  </a:cubicBezTo>
                  <a:close/>
                </a:path>
              </a:pathLst>
            </a:custGeom>
            <a:grpFill/>
            <a:ln w="0">
              <a:noFill/>
              <a:prstDash val="solid"/>
              <a:round/>
              <a:headEnd/>
              <a:tailEnd/>
            </a:ln>
          </p:spPr>
          <p:txBody>
            <a:bodyPr/>
            <a:lstStyle/>
            <a:p>
              <a:pPr defTabSz="543689">
                <a:defRPr/>
              </a:pPr>
              <a:endParaRPr lang="zh-CN" altLang="en-US" sz="3201"/>
            </a:p>
          </p:txBody>
        </p:sp>
        <p:sp>
          <p:nvSpPr>
            <p:cNvPr id="429" name="Freeform 376"/>
            <p:cNvSpPr>
              <a:spLocks/>
            </p:cNvSpPr>
            <p:nvPr/>
          </p:nvSpPr>
          <p:spPr bwMode="auto">
            <a:xfrm>
              <a:off x="1619251" y="636588"/>
              <a:ext cx="4763" cy="3175"/>
            </a:xfrm>
            <a:custGeom>
              <a:avLst/>
              <a:gdLst>
                <a:gd name="T0" fmla="*/ 0 w 6"/>
                <a:gd name="T1" fmla="*/ 4 h 4"/>
                <a:gd name="T2" fmla="*/ 0 w 6"/>
                <a:gd name="T3" fmla="*/ 4 h 4"/>
                <a:gd name="T4" fmla="*/ 0 w 6"/>
                <a:gd name="T5" fmla="*/ 4 h 4"/>
                <a:gd name="T6" fmla="*/ 0 w 6"/>
                <a:gd name="T7" fmla="*/ 4 h 4"/>
                <a:gd name="T8" fmla="*/ 0 w 6"/>
                <a:gd name="T9" fmla="*/ 4 h 4"/>
                <a:gd name="T10" fmla="*/ 3 w 6"/>
                <a:gd name="T11" fmla="*/ 4 h 4"/>
                <a:gd name="T12" fmla="*/ 4 w 6"/>
                <a:gd name="T13" fmla="*/ 3 h 4"/>
                <a:gd name="T14" fmla="*/ 5 w 6"/>
                <a:gd name="T15" fmla="*/ 2 h 4"/>
                <a:gd name="T16" fmla="*/ 6 w 6"/>
                <a:gd name="T17" fmla="*/ 0 h 4"/>
                <a:gd name="T18" fmla="*/ 0 w 6"/>
                <a:gd name="T19"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4">
                  <a:moveTo>
                    <a:pt x="0" y="4"/>
                  </a:moveTo>
                  <a:lnTo>
                    <a:pt x="0" y="4"/>
                  </a:lnTo>
                  <a:lnTo>
                    <a:pt x="0" y="4"/>
                  </a:lnTo>
                  <a:cubicBezTo>
                    <a:pt x="0" y="4"/>
                    <a:pt x="0" y="4"/>
                    <a:pt x="0" y="4"/>
                  </a:cubicBezTo>
                  <a:lnTo>
                    <a:pt x="0" y="4"/>
                  </a:lnTo>
                  <a:lnTo>
                    <a:pt x="3" y="4"/>
                  </a:lnTo>
                  <a:cubicBezTo>
                    <a:pt x="3" y="4"/>
                    <a:pt x="4" y="4"/>
                    <a:pt x="4" y="3"/>
                  </a:cubicBezTo>
                  <a:cubicBezTo>
                    <a:pt x="4" y="3"/>
                    <a:pt x="5" y="3"/>
                    <a:pt x="5" y="2"/>
                  </a:cubicBezTo>
                  <a:cubicBezTo>
                    <a:pt x="5" y="2"/>
                    <a:pt x="6" y="1"/>
                    <a:pt x="6" y="0"/>
                  </a:cubicBezTo>
                  <a:cubicBezTo>
                    <a:pt x="6" y="0"/>
                    <a:pt x="2" y="2"/>
                    <a:pt x="0" y="4"/>
                  </a:cubicBezTo>
                  <a:close/>
                </a:path>
              </a:pathLst>
            </a:custGeom>
            <a:grpFill/>
            <a:ln w="0">
              <a:noFill/>
              <a:prstDash val="solid"/>
              <a:round/>
              <a:headEnd/>
              <a:tailEnd/>
            </a:ln>
          </p:spPr>
          <p:txBody>
            <a:bodyPr/>
            <a:lstStyle/>
            <a:p>
              <a:pPr defTabSz="543689">
                <a:defRPr/>
              </a:pPr>
              <a:endParaRPr lang="zh-CN" altLang="en-US" sz="3201"/>
            </a:p>
          </p:txBody>
        </p:sp>
        <p:sp>
          <p:nvSpPr>
            <p:cNvPr id="430" name="Freeform 377"/>
            <p:cNvSpPr>
              <a:spLocks/>
            </p:cNvSpPr>
            <p:nvPr/>
          </p:nvSpPr>
          <p:spPr bwMode="auto">
            <a:xfrm>
              <a:off x="1619251" y="633413"/>
              <a:ext cx="4763" cy="6350"/>
            </a:xfrm>
            <a:custGeom>
              <a:avLst/>
              <a:gdLst>
                <a:gd name="T0" fmla="*/ 0 w 5"/>
                <a:gd name="T1" fmla="*/ 6 h 6"/>
                <a:gd name="T2" fmla="*/ 0 w 5"/>
                <a:gd name="T3" fmla="*/ 6 h 6"/>
                <a:gd name="T4" fmla="*/ 0 w 5"/>
                <a:gd name="T5" fmla="*/ 6 h 6"/>
                <a:gd name="T6" fmla="*/ 0 w 5"/>
                <a:gd name="T7" fmla="*/ 6 h 6"/>
                <a:gd name="T8" fmla="*/ 4 w 5"/>
                <a:gd name="T9" fmla="*/ 4 h 6"/>
                <a:gd name="T10" fmla="*/ 5 w 5"/>
                <a:gd name="T11" fmla="*/ 2 h 6"/>
                <a:gd name="T12" fmla="*/ 4 w 5"/>
                <a:gd name="T13" fmla="*/ 0 h 6"/>
                <a:gd name="T14" fmla="*/ 0 w 5"/>
                <a:gd name="T15" fmla="*/ 6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6">
                  <a:moveTo>
                    <a:pt x="0" y="6"/>
                  </a:moveTo>
                  <a:lnTo>
                    <a:pt x="0" y="6"/>
                  </a:lnTo>
                  <a:cubicBezTo>
                    <a:pt x="0" y="6"/>
                    <a:pt x="0" y="6"/>
                    <a:pt x="0" y="6"/>
                  </a:cubicBezTo>
                  <a:cubicBezTo>
                    <a:pt x="0" y="6"/>
                    <a:pt x="0" y="6"/>
                    <a:pt x="0" y="6"/>
                  </a:cubicBezTo>
                  <a:cubicBezTo>
                    <a:pt x="0" y="6"/>
                    <a:pt x="3" y="5"/>
                    <a:pt x="4" y="4"/>
                  </a:cubicBezTo>
                  <a:cubicBezTo>
                    <a:pt x="4" y="4"/>
                    <a:pt x="5" y="3"/>
                    <a:pt x="5" y="2"/>
                  </a:cubicBezTo>
                  <a:cubicBezTo>
                    <a:pt x="5" y="1"/>
                    <a:pt x="4" y="0"/>
                    <a:pt x="4" y="0"/>
                  </a:cubicBezTo>
                  <a:cubicBezTo>
                    <a:pt x="4" y="0"/>
                    <a:pt x="1" y="2"/>
                    <a:pt x="0" y="6"/>
                  </a:cubicBezTo>
                  <a:close/>
                </a:path>
              </a:pathLst>
            </a:custGeom>
            <a:grpFill/>
            <a:ln w="0">
              <a:noFill/>
              <a:prstDash val="solid"/>
              <a:round/>
              <a:headEnd/>
              <a:tailEnd/>
            </a:ln>
          </p:spPr>
          <p:txBody>
            <a:bodyPr/>
            <a:lstStyle/>
            <a:p>
              <a:pPr defTabSz="543689">
                <a:defRPr/>
              </a:pPr>
              <a:endParaRPr lang="zh-CN" altLang="en-US" sz="3201"/>
            </a:p>
          </p:txBody>
        </p:sp>
        <p:sp>
          <p:nvSpPr>
            <p:cNvPr id="431" name="Freeform 378"/>
            <p:cNvSpPr>
              <a:spLocks/>
            </p:cNvSpPr>
            <p:nvPr/>
          </p:nvSpPr>
          <p:spPr bwMode="auto">
            <a:xfrm>
              <a:off x="1585913" y="588963"/>
              <a:ext cx="93663" cy="615950"/>
            </a:xfrm>
            <a:custGeom>
              <a:avLst/>
              <a:gdLst>
                <a:gd name="T0" fmla="*/ 111 w 111"/>
                <a:gd name="T1" fmla="*/ 725 h 725"/>
                <a:gd name="T2" fmla="*/ 111 w 111"/>
                <a:gd name="T3" fmla="*/ 725 h 725"/>
                <a:gd name="T4" fmla="*/ 96 w 111"/>
                <a:gd name="T5" fmla="*/ 725 h 725"/>
                <a:gd name="T6" fmla="*/ 96 w 111"/>
                <a:gd name="T7" fmla="*/ 14 h 725"/>
                <a:gd name="T8" fmla="*/ 15 w 111"/>
                <a:gd name="T9" fmla="*/ 14 h 725"/>
                <a:gd name="T10" fmla="*/ 15 w 111"/>
                <a:gd name="T11" fmla="*/ 725 h 725"/>
                <a:gd name="T12" fmla="*/ 0 w 111"/>
                <a:gd name="T13" fmla="*/ 725 h 725"/>
                <a:gd name="T14" fmla="*/ 0 w 111"/>
                <a:gd name="T15" fmla="*/ 6 h 725"/>
                <a:gd name="T16" fmla="*/ 7 w 111"/>
                <a:gd name="T17" fmla="*/ 0 h 725"/>
                <a:gd name="T18" fmla="*/ 104 w 111"/>
                <a:gd name="T19" fmla="*/ 0 h 725"/>
                <a:gd name="T20" fmla="*/ 111 w 111"/>
                <a:gd name="T21" fmla="*/ 6 h 725"/>
                <a:gd name="T22" fmla="*/ 111 w 111"/>
                <a:gd name="T23" fmla="*/ 725 h 7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1" h="725">
                  <a:moveTo>
                    <a:pt x="111" y="725"/>
                  </a:moveTo>
                  <a:lnTo>
                    <a:pt x="111" y="725"/>
                  </a:lnTo>
                  <a:lnTo>
                    <a:pt x="96" y="725"/>
                  </a:lnTo>
                  <a:lnTo>
                    <a:pt x="96" y="14"/>
                  </a:lnTo>
                  <a:lnTo>
                    <a:pt x="15" y="14"/>
                  </a:lnTo>
                  <a:lnTo>
                    <a:pt x="15" y="725"/>
                  </a:lnTo>
                  <a:lnTo>
                    <a:pt x="0" y="725"/>
                  </a:lnTo>
                  <a:lnTo>
                    <a:pt x="0" y="6"/>
                  </a:lnTo>
                  <a:cubicBezTo>
                    <a:pt x="0" y="2"/>
                    <a:pt x="3" y="0"/>
                    <a:pt x="7" y="0"/>
                  </a:cubicBezTo>
                  <a:lnTo>
                    <a:pt x="104" y="0"/>
                  </a:lnTo>
                  <a:cubicBezTo>
                    <a:pt x="108" y="0"/>
                    <a:pt x="111" y="2"/>
                    <a:pt x="111" y="6"/>
                  </a:cubicBezTo>
                  <a:lnTo>
                    <a:pt x="111" y="725"/>
                  </a:lnTo>
                  <a:close/>
                </a:path>
              </a:pathLst>
            </a:custGeom>
            <a:grpFill/>
            <a:ln w="0">
              <a:noFill/>
              <a:prstDash val="solid"/>
              <a:round/>
              <a:headEnd/>
              <a:tailEnd/>
            </a:ln>
          </p:spPr>
          <p:txBody>
            <a:bodyPr/>
            <a:lstStyle/>
            <a:p>
              <a:pPr defTabSz="543689">
                <a:defRPr/>
              </a:pPr>
              <a:endParaRPr lang="zh-CN" altLang="en-US" sz="3201"/>
            </a:p>
          </p:txBody>
        </p:sp>
        <p:sp>
          <p:nvSpPr>
            <p:cNvPr id="432" name="Freeform 379"/>
            <p:cNvSpPr>
              <a:spLocks/>
            </p:cNvSpPr>
            <p:nvPr/>
          </p:nvSpPr>
          <p:spPr bwMode="auto">
            <a:xfrm>
              <a:off x="1647826" y="1181101"/>
              <a:ext cx="44450" cy="44450"/>
            </a:xfrm>
            <a:custGeom>
              <a:avLst/>
              <a:gdLst>
                <a:gd name="T0" fmla="*/ 25 w 51"/>
                <a:gd name="T1" fmla="*/ 52 h 52"/>
                <a:gd name="T2" fmla="*/ 25 w 51"/>
                <a:gd name="T3" fmla="*/ 52 h 52"/>
                <a:gd name="T4" fmla="*/ 0 w 51"/>
                <a:gd name="T5" fmla="*/ 26 h 52"/>
                <a:gd name="T6" fmla="*/ 25 w 51"/>
                <a:gd name="T7" fmla="*/ 0 h 52"/>
                <a:gd name="T8" fmla="*/ 51 w 51"/>
                <a:gd name="T9" fmla="*/ 26 h 52"/>
                <a:gd name="T10" fmla="*/ 25 w 51"/>
                <a:gd name="T11" fmla="*/ 52 h 52"/>
              </a:gdLst>
              <a:ahLst/>
              <a:cxnLst>
                <a:cxn ang="0">
                  <a:pos x="T0" y="T1"/>
                </a:cxn>
                <a:cxn ang="0">
                  <a:pos x="T2" y="T3"/>
                </a:cxn>
                <a:cxn ang="0">
                  <a:pos x="T4" y="T5"/>
                </a:cxn>
                <a:cxn ang="0">
                  <a:pos x="T6" y="T7"/>
                </a:cxn>
                <a:cxn ang="0">
                  <a:pos x="T8" y="T9"/>
                </a:cxn>
                <a:cxn ang="0">
                  <a:pos x="T10" y="T11"/>
                </a:cxn>
              </a:cxnLst>
              <a:rect l="0" t="0" r="r" b="b"/>
              <a:pathLst>
                <a:path w="51" h="52">
                  <a:moveTo>
                    <a:pt x="25" y="52"/>
                  </a:moveTo>
                  <a:lnTo>
                    <a:pt x="25" y="52"/>
                  </a:lnTo>
                  <a:cubicBezTo>
                    <a:pt x="11" y="52"/>
                    <a:pt x="0" y="40"/>
                    <a:pt x="0" y="26"/>
                  </a:cubicBezTo>
                  <a:cubicBezTo>
                    <a:pt x="0" y="12"/>
                    <a:pt x="11" y="0"/>
                    <a:pt x="25" y="0"/>
                  </a:cubicBezTo>
                  <a:cubicBezTo>
                    <a:pt x="40" y="0"/>
                    <a:pt x="51" y="12"/>
                    <a:pt x="51" y="26"/>
                  </a:cubicBezTo>
                  <a:cubicBezTo>
                    <a:pt x="51" y="40"/>
                    <a:pt x="40" y="52"/>
                    <a:pt x="25" y="52"/>
                  </a:cubicBezTo>
                  <a:close/>
                </a:path>
              </a:pathLst>
            </a:custGeom>
            <a:grpFill/>
            <a:ln w="0">
              <a:noFill/>
              <a:prstDash val="solid"/>
              <a:round/>
              <a:headEnd/>
              <a:tailEnd/>
            </a:ln>
          </p:spPr>
          <p:txBody>
            <a:bodyPr/>
            <a:lstStyle/>
            <a:p>
              <a:pPr defTabSz="543689">
                <a:defRPr/>
              </a:pPr>
              <a:endParaRPr lang="zh-CN" altLang="en-US" sz="3201"/>
            </a:p>
          </p:txBody>
        </p:sp>
        <p:sp>
          <p:nvSpPr>
            <p:cNvPr id="433" name="Freeform 380"/>
            <p:cNvSpPr>
              <a:spLocks/>
            </p:cNvSpPr>
            <p:nvPr/>
          </p:nvSpPr>
          <p:spPr bwMode="auto">
            <a:xfrm>
              <a:off x="1574801" y="1182688"/>
              <a:ext cx="44450" cy="44450"/>
            </a:xfrm>
            <a:custGeom>
              <a:avLst/>
              <a:gdLst>
                <a:gd name="T0" fmla="*/ 26 w 52"/>
                <a:gd name="T1" fmla="*/ 52 h 52"/>
                <a:gd name="T2" fmla="*/ 26 w 52"/>
                <a:gd name="T3" fmla="*/ 52 h 52"/>
                <a:gd name="T4" fmla="*/ 0 w 52"/>
                <a:gd name="T5" fmla="*/ 26 h 52"/>
                <a:gd name="T6" fmla="*/ 26 w 52"/>
                <a:gd name="T7" fmla="*/ 0 h 52"/>
                <a:gd name="T8" fmla="*/ 52 w 52"/>
                <a:gd name="T9" fmla="*/ 26 h 52"/>
                <a:gd name="T10" fmla="*/ 26 w 52"/>
                <a:gd name="T11" fmla="*/ 52 h 52"/>
              </a:gdLst>
              <a:ahLst/>
              <a:cxnLst>
                <a:cxn ang="0">
                  <a:pos x="T0" y="T1"/>
                </a:cxn>
                <a:cxn ang="0">
                  <a:pos x="T2" y="T3"/>
                </a:cxn>
                <a:cxn ang="0">
                  <a:pos x="T4" y="T5"/>
                </a:cxn>
                <a:cxn ang="0">
                  <a:pos x="T6" y="T7"/>
                </a:cxn>
                <a:cxn ang="0">
                  <a:pos x="T8" y="T9"/>
                </a:cxn>
                <a:cxn ang="0">
                  <a:pos x="T10" y="T11"/>
                </a:cxn>
              </a:cxnLst>
              <a:rect l="0" t="0" r="r" b="b"/>
              <a:pathLst>
                <a:path w="52" h="52">
                  <a:moveTo>
                    <a:pt x="26" y="52"/>
                  </a:moveTo>
                  <a:lnTo>
                    <a:pt x="26" y="52"/>
                  </a:lnTo>
                  <a:cubicBezTo>
                    <a:pt x="12" y="52"/>
                    <a:pt x="0" y="40"/>
                    <a:pt x="0" y="26"/>
                  </a:cubicBezTo>
                  <a:cubicBezTo>
                    <a:pt x="0" y="12"/>
                    <a:pt x="12" y="0"/>
                    <a:pt x="26" y="0"/>
                  </a:cubicBezTo>
                  <a:cubicBezTo>
                    <a:pt x="40" y="0"/>
                    <a:pt x="52" y="12"/>
                    <a:pt x="52" y="26"/>
                  </a:cubicBezTo>
                  <a:cubicBezTo>
                    <a:pt x="52" y="40"/>
                    <a:pt x="40" y="52"/>
                    <a:pt x="26" y="52"/>
                  </a:cubicBezTo>
                  <a:close/>
                </a:path>
              </a:pathLst>
            </a:custGeom>
            <a:grpFill/>
            <a:ln w="0">
              <a:noFill/>
              <a:prstDash val="solid"/>
              <a:round/>
              <a:headEnd/>
              <a:tailEnd/>
            </a:ln>
          </p:spPr>
          <p:txBody>
            <a:bodyPr/>
            <a:lstStyle/>
            <a:p>
              <a:pPr defTabSz="543689">
                <a:defRPr/>
              </a:pPr>
              <a:endParaRPr lang="zh-CN" altLang="en-US" sz="3201"/>
            </a:p>
          </p:txBody>
        </p:sp>
      </p:grpSp>
      <p:grpSp>
        <p:nvGrpSpPr>
          <p:cNvPr id="434" name="组合 18396"/>
          <p:cNvGrpSpPr/>
          <p:nvPr/>
        </p:nvGrpSpPr>
        <p:grpSpPr>
          <a:xfrm>
            <a:off x="3653897" y="4243833"/>
            <a:ext cx="223933" cy="343273"/>
            <a:chOff x="1463676" y="588963"/>
            <a:chExt cx="274638" cy="638175"/>
          </a:xfrm>
          <a:solidFill>
            <a:srgbClr val="3C3C3B"/>
          </a:solidFill>
        </p:grpSpPr>
        <p:sp>
          <p:nvSpPr>
            <p:cNvPr id="435" name="Freeform 356"/>
            <p:cNvSpPr>
              <a:spLocks noEditPoints="1"/>
            </p:cNvSpPr>
            <p:nvPr/>
          </p:nvSpPr>
          <p:spPr bwMode="auto">
            <a:xfrm>
              <a:off x="1463676" y="595313"/>
              <a:ext cx="84138" cy="620713"/>
            </a:xfrm>
            <a:custGeom>
              <a:avLst/>
              <a:gdLst>
                <a:gd name="T0" fmla="*/ 24 w 99"/>
                <a:gd name="T1" fmla="*/ 645 h 729"/>
                <a:gd name="T2" fmla="*/ 24 w 99"/>
                <a:gd name="T3" fmla="*/ 645 h 729"/>
                <a:gd name="T4" fmla="*/ 74 w 99"/>
                <a:gd name="T5" fmla="*/ 689 h 729"/>
                <a:gd name="T6" fmla="*/ 74 w 99"/>
                <a:gd name="T7" fmla="*/ 46 h 729"/>
                <a:gd name="T8" fmla="*/ 24 w 99"/>
                <a:gd name="T9" fmla="*/ 102 h 729"/>
                <a:gd name="T10" fmla="*/ 24 w 99"/>
                <a:gd name="T11" fmla="*/ 645 h 729"/>
                <a:gd name="T12" fmla="*/ 86 w 99"/>
                <a:gd name="T13" fmla="*/ 729 h 729"/>
                <a:gd name="T14" fmla="*/ 86 w 99"/>
                <a:gd name="T15" fmla="*/ 729 h 729"/>
                <a:gd name="T16" fmla="*/ 78 w 99"/>
                <a:gd name="T17" fmla="*/ 726 h 729"/>
                <a:gd name="T18" fmla="*/ 4 w 99"/>
                <a:gd name="T19" fmla="*/ 659 h 729"/>
                <a:gd name="T20" fmla="*/ 0 w 99"/>
                <a:gd name="T21" fmla="*/ 650 h 729"/>
                <a:gd name="T22" fmla="*/ 0 w 99"/>
                <a:gd name="T23" fmla="*/ 97 h 729"/>
                <a:gd name="T24" fmla="*/ 3 w 99"/>
                <a:gd name="T25" fmla="*/ 89 h 729"/>
                <a:gd name="T26" fmla="*/ 77 w 99"/>
                <a:gd name="T27" fmla="*/ 5 h 729"/>
                <a:gd name="T28" fmla="*/ 91 w 99"/>
                <a:gd name="T29" fmla="*/ 2 h 729"/>
                <a:gd name="T30" fmla="*/ 99 w 99"/>
                <a:gd name="T31" fmla="*/ 13 h 729"/>
                <a:gd name="T32" fmla="*/ 99 w 99"/>
                <a:gd name="T33" fmla="*/ 717 h 729"/>
                <a:gd name="T34" fmla="*/ 91 w 99"/>
                <a:gd name="T35" fmla="*/ 728 h 729"/>
                <a:gd name="T36" fmla="*/ 86 w 99"/>
                <a:gd name="T37" fmla="*/ 729 h 7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9" h="729">
                  <a:moveTo>
                    <a:pt x="24" y="645"/>
                  </a:moveTo>
                  <a:lnTo>
                    <a:pt x="24" y="645"/>
                  </a:lnTo>
                  <a:lnTo>
                    <a:pt x="74" y="689"/>
                  </a:lnTo>
                  <a:lnTo>
                    <a:pt x="74" y="46"/>
                  </a:lnTo>
                  <a:lnTo>
                    <a:pt x="24" y="102"/>
                  </a:lnTo>
                  <a:lnTo>
                    <a:pt x="24" y="645"/>
                  </a:lnTo>
                  <a:close/>
                  <a:moveTo>
                    <a:pt x="86" y="729"/>
                  </a:moveTo>
                  <a:lnTo>
                    <a:pt x="86" y="729"/>
                  </a:lnTo>
                  <a:cubicBezTo>
                    <a:pt x="83" y="729"/>
                    <a:pt x="80" y="728"/>
                    <a:pt x="78" y="726"/>
                  </a:cubicBezTo>
                  <a:lnTo>
                    <a:pt x="4" y="659"/>
                  </a:lnTo>
                  <a:cubicBezTo>
                    <a:pt x="1" y="657"/>
                    <a:pt x="0" y="654"/>
                    <a:pt x="0" y="650"/>
                  </a:cubicBezTo>
                  <a:lnTo>
                    <a:pt x="0" y="97"/>
                  </a:lnTo>
                  <a:cubicBezTo>
                    <a:pt x="0" y="94"/>
                    <a:pt x="1" y="91"/>
                    <a:pt x="3" y="89"/>
                  </a:cubicBezTo>
                  <a:lnTo>
                    <a:pt x="77" y="5"/>
                  </a:lnTo>
                  <a:cubicBezTo>
                    <a:pt x="81" y="1"/>
                    <a:pt x="86" y="0"/>
                    <a:pt x="91" y="2"/>
                  </a:cubicBezTo>
                  <a:cubicBezTo>
                    <a:pt x="96" y="3"/>
                    <a:pt x="99" y="8"/>
                    <a:pt x="99" y="13"/>
                  </a:cubicBezTo>
                  <a:lnTo>
                    <a:pt x="99" y="717"/>
                  </a:lnTo>
                  <a:cubicBezTo>
                    <a:pt x="99" y="722"/>
                    <a:pt x="96" y="726"/>
                    <a:pt x="91" y="728"/>
                  </a:cubicBezTo>
                  <a:cubicBezTo>
                    <a:pt x="90" y="729"/>
                    <a:pt x="88" y="729"/>
                    <a:pt x="86" y="729"/>
                  </a:cubicBezTo>
                  <a:close/>
                </a:path>
              </a:pathLst>
            </a:custGeom>
            <a:grpFill/>
            <a:ln w="0">
              <a:noFill/>
              <a:prstDash val="solid"/>
              <a:round/>
              <a:headEnd/>
              <a:tailEnd/>
            </a:ln>
          </p:spPr>
          <p:txBody>
            <a:bodyPr/>
            <a:lstStyle/>
            <a:p>
              <a:pPr defTabSz="543689">
                <a:defRPr/>
              </a:pPr>
              <a:endParaRPr lang="zh-CN" altLang="en-US" sz="3201"/>
            </a:p>
          </p:txBody>
        </p:sp>
        <p:sp>
          <p:nvSpPr>
            <p:cNvPr id="436" name="Freeform 357"/>
            <p:cNvSpPr>
              <a:spLocks/>
            </p:cNvSpPr>
            <p:nvPr/>
          </p:nvSpPr>
          <p:spPr bwMode="auto">
            <a:xfrm>
              <a:off x="1525588" y="595313"/>
              <a:ext cx="71438" cy="620713"/>
            </a:xfrm>
            <a:custGeom>
              <a:avLst/>
              <a:gdLst>
                <a:gd name="T0" fmla="*/ 81 w 84"/>
                <a:gd name="T1" fmla="*/ 728 h 728"/>
                <a:gd name="T2" fmla="*/ 81 w 84"/>
                <a:gd name="T3" fmla="*/ 728 h 728"/>
                <a:gd name="T4" fmla="*/ 12 w 84"/>
                <a:gd name="T5" fmla="*/ 728 h 728"/>
                <a:gd name="T6" fmla="*/ 0 w 84"/>
                <a:gd name="T7" fmla="*/ 716 h 728"/>
                <a:gd name="T8" fmla="*/ 0 w 84"/>
                <a:gd name="T9" fmla="*/ 12 h 728"/>
                <a:gd name="T10" fmla="*/ 12 w 84"/>
                <a:gd name="T11" fmla="*/ 0 h 728"/>
                <a:gd name="T12" fmla="*/ 84 w 84"/>
                <a:gd name="T13" fmla="*/ 0 h 728"/>
                <a:gd name="T14" fmla="*/ 84 w 84"/>
                <a:gd name="T15" fmla="*/ 24 h 728"/>
                <a:gd name="T16" fmla="*/ 25 w 84"/>
                <a:gd name="T17" fmla="*/ 24 h 728"/>
                <a:gd name="T18" fmla="*/ 25 w 84"/>
                <a:gd name="T19" fmla="*/ 703 h 728"/>
                <a:gd name="T20" fmla="*/ 81 w 84"/>
                <a:gd name="T21" fmla="*/ 703 h 728"/>
                <a:gd name="T22" fmla="*/ 81 w 84"/>
                <a:gd name="T23" fmla="*/ 728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4" h="728">
                  <a:moveTo>
                    <a:pt x="81" y="728"/>
                  </a:moveTo>
                  <a:lnTo>
                    <a:pt x="81" y="728"/>
                  </a:lnTo>
                  <a:lnTo>
                    <a:pt x="12" y="728"/>
                  </a:lnTo>
                  <a:cubicBezTo>
                    <a:pt x="6" y="728"/>
                    <a:pt x="0" y="723"/>
                    <a:pt x="0" y="716"/>
                  </a:cubicBezTo>
                  <a:lnTo>
                    <a:pt x="0" y="12"/>
                  </a:lnTo>
                  <a:cubicBezTo>
                    <a:pt x="0" y="5"/>
                    <a:pt x="6" y="0"/>
                    <a:pt x="12" y="0"/>
                  </a:cubicBezTo>
                  <a:lnTo>
                    <a:pt x="84" y="0"/>
                  </a:lnTo>
                  <a:lnTo>
                    <a:pt x="84" y="24"/>
                  </a:lnTo>
                  <a:lnTo>
                    <a:pt x="25" y="24"/>
                  </a:lnTo>
                  <a:lnTo>
                    <a:pt x="25" y="703"/>
                  </a:lnTo>
                  <a:lnTo>
                    <a:pt x="81" y="703"/>
                  </a:lnTo>
                  <a:lnTo>
                    <a:pt x="81" y="728"/>
                  </a:lnTo>
                  <a:close/>
                </a:path>
              </a:pathLst>
            </a:custGeom>
            <a:grpFill/>
            <a:ln w="0">
              <a:noFill/>
              <a:prstDash val="solid"/>
              <a:round/>
              <a:headEnd/>
              <a:tailEnd/>
            </a:ln>
          </p:spPr>
          <p:txBody>
            <a:bodyPr/>
            <a:lstStyle/>
            <a:p>
              <a:pPr defTabSz="543689">
                <a:defRPr/>
              </a:pPr>
              <a:endParaRPr lang="zh-CN" altLang="en-US" sz="3201"/>
            </a:p>
          </p:txBody>
        </p:sp>
        <p:sp>
          <p:nvSpPr>
            <p:cNvPr id="437" name="Freeform 358"/>
            <p:cNvSpPr>
              <a:spLocks/>
            </p:cNvSpPr>
            <p:nvPr/>
          </p:nvSpPr>
          <p:spPr bwMode="auto">
            <a:xfrm>
              <a:off x="1670051" y="595313"/>
              <a:ext cx="68263" cy="620713"/>
            </a:xfrm>
            <a:custGeom>
              <a:avLst/>
              <a:gdLst>
                <a:gd name="T0" fmla="*/ 68 w 81"/>
                <a:gd name="T1" fmla="*/ 728 h 728"/>
                <a:gd name="T2" fmla="*/ 68 w 81"/>
                <a:gd name="T3" fmla="*/ 728 h 728"/>
                <a:gd name="T4" fmla="*/ 5 w 81"/>
                <a:gd name="T5" fmla="*/ 728 h 728"/>
                <a:gd name="T6" fmla="*/ 5 w 81"/>
                <a:gd name="T7" fmla="*/ 703 h 728"/>
                <a:gd name="T8" fmla="*/ 56 w 81"/>
                <a:gd name="T9" fmla="*/ 703 h 728"/>
                <a:gd name="T10" fmla="*/ 56 w 81"/>
                <a:gd name="T11" fmla="*/ 24 h 728"/>
                <a:gd name="T12" fmla="*/ 0 w 81"/>
                <a:gd name="T13" fmla="*/ 24 h 728"/>
                <a:gd name="T14" fmla="*/ 0 w 81"/>
                <a:gd name="T15" fmla="*/ 0 h 728"/>
                <a:gd name="T16" fmla="*/ 68 w 81"/>
                <a:gd name="T17" fmla="*/ 0 h 728"/>
                <a:gd name="T18" fmla="*/ 81 w 81"/>
                <a:gd name="T19" fmla="*/ 12 h 728"/>
                <a:gd name="T20" fmla="*/ 81 w 81"/>
                <a:gd name="T21" fmla="*/ 716 h 728"/>
                <a:gd name="T22" fmla="*/ 68 w 81"/>
                <a:gd name="T23" fmla="*/ 728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1" h="728">
                  <a:moveTo>
                    <a:pt x="68" y="728"/>
                  </a:moveTo>
                  <a:lnTo>
                    <a:pt x="68" y="728"/>
                  </a:lnTo>
                  <a:lnTo>
                    <a:pt x="5" y="728"/>
                  </a:lnTo>
                  <a:lnTo>
                    <a:pt x="5" y="703"/>
                  </a:lnTo>
                  <a:lnTo>
                    <a:pt x="56" y="703"/>
                  </a:lnTo>
                  <a:lnTo>
                    <a:pt x="56" y="24"/>
                  </a:lnTo>
                  <a:lnTo>
                    <a:pt x="0" y="24"/>
                  </a:lnTo>
                  <a:lnTo>
                    <a:pt x="0" y="0"/>
                  </a:lnTo>
                  <a:lnTo>
                    <a:pt x="68" y="0"/>
                  </a:lnTo>
                  <a:cubicBezTo>
                    <a:pt x="75" y="0"/>
                    <a:pt x="81" y="5"/>
                    <a:pt x="81" y="12"/>
                  </a:cubicBezTo>
                  <a:lnTo>
                    <a:pt x="81" y="716"/>
                  </a:lnTo>
                  <a:cubicBezTo>
                    <a:pt x="81" y="723"/>
                    <a:pt x="75" y="728"/>
                    <a:pt x="68" y="728"/>
                  </a:cubicBezTo>
                  <a:close/>
                </a:path>
              </a:pathLst>
            </a:custGeom>
            <a:grpFill/>
            <a:ln w="0">
              <a:noFill/>
              <a:prstDash val="solid"/>
              <a:round/>
              <a:headEnd/>
              <a:tailEnd/>
            </a:ln>
          </p:spPr>
          <p:txBody>
            <a:bodyPr/>
            <a:lstStyle/>
            <a:p>
              <a:pPr defTabSz="543689">
                <a:defRPr/>
              </a:pPr>
              <a:endParaRPr lang="zh-CN" altLang="en-US" sz="3201"/>
            </a:p>
          </p:txBody>
        </p:sp>
        <p:sp>
          <p:nvSpPr>
            <p:cNvPr id="438" name="Freeform 359"/>
            <p:cNvSpPr>
              <a:spLocks/>
            </p:cNvSpPr>
            <p:nvPr/>
          </p:nvSpPr>
          <p:spPr bwMode="auto">
            <a:xfrm>
              <a:off x="1525588" y="1204913"/>
              <a:ext cx="22225" cy="20638"/>
            </a:xfrm>
            <a:custGeom>
              <a:avLst/>
              <a:gdLst>
                <a:gd name="T0" fmla="*/ 25 w 25"/>
                <a:gd name="T1" fmla="*/ 24 h 24"/>
                <a:gd name="T2" fmla="*/ 25 w 25"/>
                <a:gd name="T3" fmla="*/ 24 h 24"/>
                <a:gd name="T4" fmla="*/ 0 w 25"/>
                <a:gd name="T5" fmla="*/ 24 h 24"/>
                <a:gd name="T6" fmla="*/ 0 w 25"/>
                <a:gd name="T7" fmla="*/ 0 h 24"/>
                <a:gd name="T8" fmla="*/ 25 w 25"/>
                <a:gd name="T9" fmla="*/ 0 h 24"/>
                <a:gd name="T10" fmla="*/ 25 w 25"/>
                <a:gd name="T11" fmla="*/ 24 h 24"/>
              </a:gdLst>
              <a:ahLst/>
              <a:cxnLst>
                <a:cxn ang="0">
                  <a:pos x="T0" y="T1"/>
                </a:cxn>
                <a:cxn ang="0">
                  <a:pos x="T2" y="T3"/>
                </a:cxn>
                <a:cxn ang="0">
                  <a:pos x="T4" y="T5"/>
                </a:cxn>
                <a:cxn ang="0">
                  <a:pos x="T6" y="T7"/>
                </a:cxn>
                <a:cxn ang="0">
                  <a:pos x="T8" y="T9"/>
                </a:cxn>
                <a:cxn ang="0">
                  <a:pos x="T10" y="T11"/>
                </a:cxn>
              </a:cxnLst>
              <a:rect l="0" t="0" r="r" b="b"/>
              <a:pathLst>
                <a:path w="25" h="24">
                  <a:moveTo>
                    <a:pt x="25" y="24"/>
                  </a:moveTo>
                  <a:lnTo>
                    <a:pt x="25" y="24"/>
                  </a:lnTo>
                  <a:lnTo>
                    <a:pt x="0" y="24"/>
                  </a:lnTo>
                  <a:lnTo>
                    <a:pt x="0" y="0"/>
                  </a:lnTo>
                  <a:lnTo>
                    <a:pt x="25" y="0"/>
                  </a:lnTo>
                  <a:lnTo>
                    <a:pt x="25" y="24"/>
                  </a:lnTo>
                  <a:close/>
                </a:path>
              </a:pathLst>
            </a:custGeom>
            <a:grpFill/>
            <a:ln w="0">
              <a:noFill/>
              <a:prstDash val="solid"/>
              <a:round/>
              <a:headEnd/>
              <a:tailEnd/>
            </a:ln>
          </p:spPr>
          <p:txBody>
            <a:bodyPr/>
            <a:lstStyle/>
            <a:p>
              <a:pPr defTabSz="543689">
                <a:defRPr/>
              </a:pPr>
              <a:endParaRPr lang="zh-CN" altLang="en-US" sz="3201"/>
            </a:p>
          </p:txBody>
        </p:sp>
        <p:sp>
          <p:nvSpPr>
            <p:cNvPr id="439" name="Freeform 360"/>
            <p:cNvSpPr>
              <a:spLocks/>
            </p:cNvSpPr>
            <p:nvPr/>
          </p:nvSpPr>
          <p:spPr bwMode="auto">
            <a:xfrm>
              <a:off x="1717676" y="1204913"/>
              <a:ext cx="20638" cy="20638"/>
            </a:xfrm>
            <a:custGeom>
              <a:avLst/>
              <a:gdLst>
                <a:gd name="T0" fmla="*/ 25 w 25"/>
                <a:gd name="T1" fmla="*/ 24 h 24"/>
                <a:gd name="T2" fmla="*/ 25 w 25"/>
                <a:gd name="T3" fmla="*/ 24 h 24"/>
                <a:gd name="T4" fmla="*/ 0 w 25"/>
                <a:gd name="T5" fmla="*/ 24 h 24"/>
                <a:gd name="T6" fmla="*/ 0 w 25"/>
                <a:gd name="T7" fmla="*/ 0 h 24"/>
                <a:gd name="T8" fmla="*/ 25 w 25"/>
                <a:gd name="T9" fmla="*/ 0 h 24"/>
                <a:gd name="T10" fmla="*/ 25 w 25"/>
                <a:gd name="T11" fmla="*/ 24 h 24"/>
              </a:gdLst>
              <a:ahLst/>
              <a:cxnLst>
                <a:cxn ang="0">
                  <a:pos x="T0" y="T1"/>
                </a:cxn>
                <a:cxn ang="0">
                  <a:pos x="T2" y="T3"/>
                </a:cxn>
                <a:cxn ang="0">
                  <a:pos x="T4" y="T5"/>
                </a:cxn>
                <a:cxn ang="0">
                  <a:pos x="T6" y="T7"/>
                </a:cxn>
                <a:cxn ang="0">
                  <a:pos x="T8" y="T9"/>
                </a:cxn>
                <a:cxn ang="0">
                  <a:pos x="T10" y="T11"/>
                </a:cxn>
              </a:cxnLst>
              <a:rect l="0" t="0" r="r" b="b"/>
              <a:pathLst>
                <a:path w="25" h="24">
                  <a:moveTo>
                    <a:pt x="25" y="24"/>
                  </a:moveTo>
                  <a:lnTo>
                    <a:pt x="25" y="24"/>
                  </a:lnTo>
                  <a:lnTo>
                    <a:pt x="0" y="24"/>
                  </a:lnTo>
                  <a:lnTo>
                    <a:pt x="0" y="0"/>
                  </a:lnTo>
                  <a:lnTo>
                    <a:pt x="25" y="0"/>
                  </a:lnTo>
                  <a:lnTo>
                    <a:pt x="25" y="24"/>
                  </a:lnTo>
                  <a:close/>
                </a:path>
              </a:pathLst>
            </a:custGeom>
            <a:grpFill/>
            <a:ln w="0">
              <a:noFill/>
              <a:prstDash val="solid"/>
              <a:round/>
              <a:headEnd/>
              <a:tailEnd/>
            </a:ln>
          </p:spPr>
          <p:txBody>
            <a:bodyPr/>
            <a:lstStyle/>
            <a:p>
              <a:pPr defTabSz="543689">
                <a:defRPr/>
              </a:pPr>
              <a:endParaRPr lang="zh-CN" altLang="en-US" sz="3201"/>
            </a:p>
          </p:txBody>
        </p:sp>
        <p:sp>
          <p:nvSpPr>
            <p:cNvPr id="440" name="Freeform 361"/>
            <p:cNvSpPr>
              <a:spLocks/>
            </p:cNvSpPr>
            <p:nvPr/>
          </p:nvSpPr>
          <p:spPr bwMode="auto">
            <a:xfrm>
              <a:off x="1560513" y="606426"/>
              <a:ext cx="12700" cy="598488"/>
            </a:xfrm>
            <a:custGeom>
              <a:avLst/>
              <a:gdLst>
                <a:gd name="T0" fmla="*/ 15 w 15"/>
                <a:gd name="T1" fmla="*/ 704 h 704"/>
                <a:gd name="T2" fmla="*/ 15 w 15"/>
                <a:gd name="T3" fmla="*/ 704 h 704"/>
                <a:gd name="T4" fmla="*/ 0 w 15"/>
                <a:gd name="T5" fmla="*/ 704 h 704"/>
                <a:gd name="T6" fmla="*/ 0 w 15"/>
                <a:gd name="T7" fmla="*/ 0 h 704"/>
                <a:gd name="T8" fmla="*/ 15 w 15"/>
                <a:gd name="T9" fmla="*/ 0 h 704"/>
                <a:gd name="T10" fmla="*/ 15 w 15"/>
                <a:gd name="T11" fmla="*/ 704 h 704"/>
              </a:gdLst>
              <a:ahLst/>
              <a:cxnLst>
                <a:cxn ang="0">
                  <a:pos x="T0" y="T1"/>
                </a:cxn>
                <a:cxn ang="0">
                  <a:pos x="T2" y="T3"/>
                </a:cxn>
                <a:cxn ang="0">
                  <a:pos x="T4" y="T5"/>
                </a:cxn>
                <a:cxn ang="0">
                  <a:pos x="T6" y="T7"/>
                </a:cxn>
                <a:cxn ang="0">
                  <a:pos x="T8" y="T9"/>
                </a:cxn>
                <a:cxn ang="0">
                  <a:pos x="T10" y="T11"/>
                </a:cxn>
              </a:cxnLst>
              <a:rect l="0" t="0" r="r" b="b"/>
              <a:pathLst>
                <a:path w="15" h="704">
                  <a:moveTo>
                    <a:pt x="15" y="704"/>
                  </a:moveTo>
                  <a:lnTo>
                    <a:pt x="15" y="704"/>
                  </a:lnTo>
                  <a:lnTo>
                    <a:pt x="0" y="704"/>
                  </a:lnTo>
                  <a:lnTo>
                    <a:pt x="0" y="0"/>
                  </a:lnTo>
                  <a:lnTo>
                    <a:pt x="15" y="0"/>
                  </a:lnTo>
                  <a:lnTo>
                    <a:pt x="15" y="704"/>
                  </a:lnTo>
                  <a:close/>
                </a:path>
              </a:pathLst>
            </a:custGeom>
            <a:grpFill/>
            <a:ln w="0">
              <a:noFill/>
              <a:prstDash val="solid"/>
              <a:round/>
              <a:headEnd/>
              <a:tailEnd/>
            </a:ln>
          </p:spPr>
          <p:txBody>
            <a:bodyPr/>
            <a:lstStyle/>
            <a:p>
              <a:pPr defTabSz="543689">
                <a:defRPr/>
              </a:pPr>
              <a:endParaRPr lang="zh-CN" altLang="en-US" sz="3201"/>
            </a:p>
          </p:txBody>
        </p:sp>
        <p:sp>
          <p:nvSpPr>
            <p:cNvPr id="441" name="Freeform 362"/>
            <p:cNvSpPr>
              <a:spLocks/>
            </p:cNvSpPr>
            <p:nvPr/>
          </p:nvSpPr>
          <p:spPr bwMode="auto">
            <a:xfrm>
              <a:off x="1692276" y="606426"/>
              <a:ext cx="12700" cy="598488"/>
            </a:xfrm>
            <a:custGeom>
              <a:avLst/>
              <a:gdLst>
                <a:gd name="T0" fmla="*/ 15 w 15"/>
                <a:gd name="T1" fmla="*/ 704 h 704"/>
                <a:gd name="T2" fmla="*/ 15 w 15"/>
                <a:gd name="T3" fmla="*/ 704 h 704"/>
                <a:gd name="T4" fmla="*/ 0 w 15"/>
                <a:gd name="T5" fmla="*/ 704 h 704"/>
                <a:gd name="T6" fmla="*/ 0 w 15"/>
                <a:gd name="T7" fmla="*/ 0 h 704"/>
                <a:gd name="T8" fmla="*/ 15 w 15"/>
                <a:gd name="T9" fmla="*/ 0 h 704"/>
                <a:gd name="T10" fmla="*/ 15 w 15"/>
                <a:gd name="T11" fmla="*/ 704 h 704"/>
              </a:gdLst>
              <a:ahLst/>
              <a:cxnLst>
                <a:cxn ang="0">
                  <a:pos x="T0" y="T1"/>
                </a:cxn>
                <a:cxn ang="0">
                  <a:pos x="T2" y="T3"/>
                </a:cxn>
                <a:cxn ang="0">
                  <a:pos x="T4" y="T5"/>
                </a:cxn>
                <a:cxn ang="0">
                  <a:pos x="T6" y="T7"/>
                </a:cxn>
                <a:cxn ang="0">
                  <a:pos x="T8" y="T9"/>
                </a:cxn>
                <a:cxn ang="0">
                  <a:pos x="T10" y="T11"/>
                </a:cxn>
              </a:cxnLst>
              <a:rect l="0" t="0" r="r" b="b"/>
              <a:pathLst>
                <a:path w="15" h="704">
                  <a:moveTo>
                    <a:pt x="15" y="704"/>
                  </a:moveTo>
                  <a:lnTo>
                    <a:pt x="15" y="704"/>
                  </a:lnTo>
                  <a:lnTo>
                    <a:pt x="0" y="704"/>
                  </a:lnTo>
                  <a:lnTo>
                    <a:pt x="0" y="0"/>
                  </a:lnTo>
                  <a:lnTo>
                    <a:pt x="15" y="0"/>
                  </a:lnTo>
                  <a:lnTo>
                    <a:pt x="15" y="704"/>
                  </a:lnTo>
                  <a:close/>
                </a:path>
              </a:pathLst>
            </a:custGeom>
            <a:grpFill/>
            <a:ln w="0">
              <a:noFill/>
              <a:prstDash val="solid"/>
              <a:round/>
              <a:headEnd/>
              <a:tailEnd/>
            </a:ln>
          </p:spPr>
          <p:txBody>
            <a:bodyPr/>
            <a:lstStyle/>
            <a:p>
              <a:pPr defTabSz="543689">
                <a:defRPr/>
              </a:pPr>
              <a:endParaRPr lang="zh-CN" altLang="en-US" sz="3201"/>
            </a:p>
          </p:txBody>
        </p:sp>
        <p:sp>
          <p:nvSpPr>
            <p:cNvPr id="442" name="Freeform 363"/>
            <p:cNvSpPr>
              <a:spLocks noEditPoints="1"/>
            </p:cNvSpPr>
            <p:nvPr/>
          </p:nvSpPr>
          <p:spPr bwMode="auto">
            <a:xfrm>
              <a:off x="1609726" y="704851"/>
              <a:ext cx="46038" cy="41275"/>
            </a:xfrm>
            <a:custGeom>
              <a:avLst/>
              <a:gdLst>
                <a:gd name="T0" fmla="*/ 9 w 53"/>
                <a:gd name="T1" fmla="*/ 37 h 47"/>
                <a:gd name="T2" fmla="*/ 9 w 53"/>
                <a:gd name="T3" fmla="*/ 37 h 47"/>
                <a:gd name="T4" fmla="*/ 43 w 53"/>
                <a:gd name="T5" fmla="*/ 37 h 47"/>
                <a:gd name="T6" fmla="*/ 43 w 53"/>
                <a:gd name="T7" fmla="*/ 10 h 47"/>
                <a:gd name="T8" fmla="*/ 9 w 53"/>
                <a:gd name="T9" fmla="*/ 10 h 47"/>
                <a:gd name="T10" fmla="*/ 9 w 53"/>
                <a:gd name="T11" fmla="*/ 37 h 47"/>
                <a:gd name="T12" fmla="*/ 47 w 53"/>
                <a:gd name="T13" fmla="*/ 47 h 47"/>
                <a:gd name="T14" fmla="*/ 47 w 53"/>
                <a:gd name="T15" fmla="*/ 47 h 47"/>
                <a:gd name="T16" fmla="*/ 6 w 53"/>
                <a:gd name="T17" fmla="*/ 47 h 47"/>
                <a:gd name="T18" fmla="*/ 0 w 53"/>
                <a:gd name="T19" fmla="*/ 40 h 47"/>
                <a:gd name="T20" fmla="*/ 0 w 53"/>
                <a:gd name="T21" fmla="*/ 6 h 47"/>
                <a:gd name="T22" fmla="*/ 6 w 53"/>
                <a:gd name="T23" fmla="*/ 0 h 47"/>
                <a:gd name="T24" fmla="*/ 47 w 53"/>
                <a:gd name="T25" fmla="*/ 0 h 47"/>
                <a:gd name="T26" fmla="*/ 53 w 53"/>
                <a:gd name="T27" fmla="*/ 6 h 47"/>
                <a:gd name="T28" fmla="*/ 53 w 53"/>
                <a:gd name="T29" fmla="*/ 40 h 47"/>
                <a:gd name="T30" fmla="*/ 47 w 53"/>
                <a:gd name="T31" fmla="*/ 4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3" h="47">
                  <a:moveTo>
                    <a:pt x="9" y="37"/>
                  </a:moveTo>
                  <a:lnTo>
                    <a:pt x="9" y="37"/>
                  </a:lnTo>
                  <a:lnTo>
                    <a:pt x="43" y="37"/>
                  </a:lnTo>
                  <a:lnTo>
                    <a:pt x="43" y="10"/>
                  </a:lnTo>
                  <a:lnTo>
                    <a:pt x="9" y="10"/>
                  </a:lnTo>
                  <a:lnTo>
                    <a:pt x="9" y="37"/>
                  </a:lnTo>
                  <a:close/>
                  <a:moveTo>
                    <a:pt x="47" y="47"/>
                  </a:moveTo>
                  <a:lnTo>
                    <a:pt x="47" y="47"/>
                  </a:lnTo>
                  <a:lnTo>
                    <a:pt x="6" y="47"/>
                  </a:lnTo>
                  <a:cubicBezTo>
                    <a:pt x="2" y="47"/>
                    <a:pt x="0" y="44"/>
                    <a:pt x="0" y="40"/>
                  </a:cubicBezTo>
                  <a:lnTo>
                    <a:pt x="0" y="6"/>
                  </a:lnTo>
                  <a:cubicBezTo>
                    <a:pt x="0" y="3"/>
                    <a:pt x="2" y="0"/>
                    <a:pt x="6" y="0"/>
                  </a:cubicBezTo>
                  <a:lnTo>
                    <a:pt x="47" y="0"/>
                  </a:lnTo>
                  <a:cubicBezTo>
                    <a:pt x="50" y="0"/>
                    <a:pt x="53" y="3"/>
                    <a:pt x="53" y="6"/>
                  </a:cubicBezTo>
                  <a:lnTo>
                    <a:pt x="53" y="40"/>
                  </a:lnTo>
                  <a:cubicBezTo>
                    <a:pt x="53" y="44"/>
                    <a:pt x="50" y="47"/>
                    <a:pt x="47" y="47"/>
                  </a:cubicBezTo>
                  <a:close/>
                </a:path>
              </a:pathLst>
            </a:custGeom>
            <a:grpFill/>
            <a:ln w="0">
              <a:noFill/>
              <a:prstDash val="solid"/>
              <a:round/>
              <a:headEnd/>
              <a:tailEnd/>
            </a:ln>
          </p:spPr>
          <p:txBody>
            <a:bodyPr/>
            <a:lstStyle/>
            <a:p>
              <a:pPr defTabSz="543689">
                <a:defRPr/>
              </a:pPr>
              <a:endParaRPr lang="zh-CN" altLang="en-US" sz="3201"/>
            </a:p>
          </p:txBody>
        </p:sp>
        <p:sp>
          <p:nvSpPr>
            <p:cNvPr id="443" name="Freeform 364"/>
            <p:cNvSpPr>
              <a:spLocks/>
            </p:cNvSpPr>
            <p:nvPr/>
          </p:nvSpPr>
          <p:spPr bwMode="auto">
            <a:xfrm>
              <a:off x="1625601" y="635001"/>
              <a:ext cx="4763" cy="4763"/>
            </a:xfrm>
            <a:custGeom>
              <a:avLst/>
              <a:gdLst>
                <a:gd name="T0" fmla="*/ 1 w 5"/>
                <a:gd name="T1" fmla="*/ 2 h 5"/>
                <a:gd name="T2" fmla="*/ 1 w 5"/>
                <a:gd name="T3" fmla="*/ 2 h 5"/>
                <a:gd name="T4" fmla="*/ 4 w 5"/>
                <a:gd name="T5" fmla="*/ 2 h 5"/>
                <a:gd name="T6" fmla="*/ 4 w 5"/>
                <a:gd name="T7" fmla="*/ 0 h 5"/>
                <a:gd name="T8" fmla="*/ 5 w 5"/>
                <a:gd name="T9" fmla="*/ 0 h 5"/>
                <a:gd name="T10" fmla="*/ 5 w 5"/>
                <a:gd name="T11" fmla="*/ 5 h 5"/>
                <a:gd name="T12" fmla="*/ 4 w 5"/>
                <a:gd name="T13" fmla="*/ 5 h 5"/>
                <a:gd name="T14" fmla="*/ 4 w 5"/>
                <a:gd name="T15" fmla="*/ 3 h 5"/>
                <a:gd name="T16" fmla="*/ 1 w 5"/>
                <a:gd name="T17" fmla="*/ 3 h 5"/>
                <a:gd name="T18" fmla="*/ 1 w 5"/>
                <a:gd name="T19" fmla="*/ 5 h 5"/>
                <a:gd name="T20" fmla="*/ 0 w 5"/>
                <a:gd name="T21" fmla="*/ 5 h 5"/>
                <a:gd name="T22" fmla="*/ 0 w 5"/>
                <a:gd name="T23" fmla="*/ 0 h 5"/>
                <a:gd name="T24" fmla="*/ 1 w 5"/>
                <a:gd name="T25" fmla="*/ 0 h 5"/>
                <a:gd name="T26" fmla="*/ 1 w 5"/>
                <a:gd name="T27"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 h="5">
                  <a:moveTo>
                    <a:pt x="1" y="2"/>
                  </a:moveTo>
                  <a:lnTo>
                    <a:pt x="1" y="2"/>
                  </a:lnTo>
                  <a:lnTo>
                    <a:pt x="4" y="2"/>
                  </a:lnTo>
                  <a:lnTo>
                    <a:pt x="4" y="0"/>
                  </a:lnTo>
                  <a:lnTo>
                    <a:pt x="5" y="0"/>
                  </a:lnTo>
                  <a:lnTo>
                    <a:pt x="5" y="5"/>
                  </a:lnTo>
                  <a:lnTo>
                    <a:pt x="4" y="5"/>
                  </a:lnTo>
                  <a:lnTo>
                    <a:pt x="4" y="3"/>
                  </a:lnTo>
                  <a:lnTo>
                    <a:pt x="1" y="3"/>
                  </a:lnTo>
                  <a:lnTo>
                    <a:pt x="1" y="5"/>
                  </a:lnTo>
                  <a:lnTo>
                    <a:pt x="0" y="5"/>
                  </a:lnTo>
                  <a:lnTo>
                    <a:pt x="0" y="0"/>
                  </a:lnTo>
                  <a:lnTo>
                    <a:pt x="1" y="0"/>
                  </a:lnTo>
                  <a:lnTo>
                    <a:pt x="1" y="2"/>
                  </a:lnTo>
                  <a:close/>
                </a:path>
              </a:pathLst>
            </a:custGeom>
            <a:grpFill/>
            <a:ln w="0">
              <a:noFill/>
              <a:prstDash val="solid"/>
              <a:round/>
              <a:headEnd/>
              <a:tailEnd/>
            </a:ln>
          </p:spPr>
          <p:txBody>
            <a:bodyPr/>
            <a:lstStyle/>
            <a:p>
              <a:pPr defTabSz="543689">
                <a:defRPr/>
              </a:pPr>
              <a:endParaRPr lang="zh-CN" altLang="en-US" sz="3201"/>
            </a:p>
          </p:txBody>
        </p:sp>
        <p:sp>
          <p:nvSpPr>
            <p:cNvPr id="444" name="Freeform 365"/>
            <p:cNvSpPr>
              <a:spLocks/>
            </p:cNvSpPr>
            <p:nvPr/>
          </p:nvSpPr>
          <p:spPr bwMode="auto">
            <a:xfrm>
              <a:off x="1630363" y="635001"/>
              <a:ext cx="4763" cy="4763"/>
            </a:xfrm>
            <a:custGeom>
              <a:avLst/>
              <a:gdLst>
                <a:gd name="T0" fmla="*/ 1 w 5"/>
                <a:gd name="T1" fmla="*/ 3 h 5"/>
                <a:gd name="T2" fmla="*/ 1 w 5"/>
                <a:gd name="T3" fmla="*/ 3 h 5"/>
                <a:gd name="T4" fmla="*/ 3 w 5"/>
                <a:gd name="T5" fmla="*/ 4 h 5"/>
                <a:gd name="T6" fmla="*/ 4 w 5"/>
                <a:gd name="T7" fmla="*/ 3 h 5"/>
                <a:gd name="T8" fmla="*/ 4 w 5"/>
                <a:gd name="T9" fmla="*/ 0 h 5"/>
                <a:gd name="T10" fmla="*/ 5 w 5"/>
                <a:gd name="T11" fmla="*/ 0 h 5"/>
                <a:gd name="T12" fmla="*/ 5 w 5"/>
                <a:gd name="T13" fmla="*/ 3 h 5"/>
                <a:gd name="T14" fmla="*/ 4 w 5"/>
                <a:gd name="T15" fmla="*/ 4 h 5"/>
                <a:gd name="T16" fmla="*/ 3 w 5"/>
                <a:gd name="T17" fmla="*/ 5 h 5"/>
                <a:gd name="T18" fmla="*/ 1 w 5"/>
                <a:gd name="T19" fmla="*/ 4 h 5"/>
                <a:gd name="T20" fmla="*/ 0 w 5"/>
                <a:gd name="T21" fmla="*/ 3 h 5"/>
                <a:gd name="T22" fmla="*/ 0 w 5"/>
                <a:gd name="T23" fmla="*/ 0 h 5"/>
                <a:gd name="T24" fmla="*/ 1 w 5"/>
                <a:gd name="T25" fmla="*/ 0 h 5"/>
                <a:gd name="T26" fmla="*/ 1 w 5"/>
                <a:gd name="T27" fmla="*/ 3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 h="5">
                  <a:moveTo>
                    <a:pt x="1" y="3"/>
                  </a:moveTo>
                  <a:lnTo>
                    <a:pt x="1" y="3"/>
                  </a:lnTo>
                  <a:cubicBezTo>
                    <a:pt x="1" y="4"/>
                    <a:pt x="2" y="4"/>
                    <a:pt x="3" y="4"/>
                  </a:cubicBezTo>
                  <a:cubicBezTo>
                    <a:pt x="3" y="4"/>
                    <a:pt x="4" y="4"/>
                    <a:pt x="4" y="3"/>
                  </a:cubicBezTo>
                  <a:lnTo>
                    <a:pt x="4" y="0"/>
                  </a:lnTo>
                  <a:lnTo>
                    <a:pt x="5" y="0"/>
                  </a:lnTo>
                  <a:lnTo>
                    <a:pt x="5" y="3"/>
                  </a:lnTo>
                  <a:cubicBezTo>
                    <a:pt x="5" y="3"/>
                    <a:pt x="5" y="4"/>
                    <a:pt x="4" y="4"/>
                  </a:cubicBezTo>
                  <a:cubicBezTo>
                    <a:pt x="4" y="5"/>
                    <a:pt x="3" y="5"/>
                    <a:pt x="3" y="5"/>
                  </a:cubicBezTo>
                  <a:cubicBezTo>
                    <a:pt x="2" y="5"/>
                    <a:pt x="1" y="5"/>
                    <a:pt x="1" y="4"/>
                  </a:cubicBezTo>
                  <a:cubicBezTo>
                    <a:pt x="1" y="4"/>
                    <a:pt x="0" y="3"/>
                    <a:pt x="0" y="3"/>
                  </a:cubicBezTo>
                  <a:lnTo>
                    <a:pt x="0" y="0"/>
                  </a:lnTo>
                  <a:lnTo>
                    <a:pt x="1" y="0"/>
                  </a:lnTo>
                  <a:lnTo>
                    <a:pt x="1" y="3"/>
                  </a:lnTo>
                  <a:close/>
                </a:path>
              </a:pathLst>
            </a:custGeom>
            <a:grpFill/>
            <a:ln w="0">
              <a:noFill/>
              <a:prstDash val="solid"/>
              <a:round/>
              <a:headEnd/>
              <a:tailEnd/>
            </a:ln>
          </p:spPr>
          <p:txBody>
            <a:bodyPr/>
            <a:lstStyle/>
            <a:p>
              <a:pPr defTabSz="543689">
                <a:defRPr/>
              </a:pPr>
              <a:endParaRPr lang="zh-CN" altLang="en-US" sz="3201"/>
            </a:p>
          </p:txBody>
        </p:sp>
        <p:sp>
          <p:nvSpPr>
            <p:cNvPr id="445" name="Freeform 366"/>
            <p:cNvSpPr>
              <a:spLocks noEditPoints="1"/>
            </p:cNvSpPr>
            <p:nvPr/>
          </p:nvSpPr>
          <p:spPr bwMode="auto">
            <a:xfrm>
              <a:off x="1635126" y="635001"/>
              <a:ext cx="3175" cy="4763"/>
            </a:xfrm>
            <a:custGeom>
              <a:avLst/>
              <a:gdLst>
                <a:gd name="T0" fmla="*/ 2 w 5"/>
                <a:gd name="T1" fmla="*/ 3 h 5"/>
                <a:gd name="T2" fmla="*/ 2 w 5"/>
                <a:gd name="T3" fmla="*/ 3 h 5"/>
                <a:gd name="T4" fmla="*/ 3 w 5"/>
                <a:gd name="T5" fmla="*/ 3 h 5"/>
                <a:gd name="T6" fmla="*/ 2 w 5"/>
                <a:gd name="T7" fmla="*/ 1 h 5"/>
                <a:gd name="T8" fmla="*/ 2 w 5"/>
                <a:gd name="T9" fmla="*/ 3 h 5"/>
                <a:gd name="T10" fmla="*/ 3 w 5"/>
                <a:gd name="T11" fmla="*/ 0 h 5"/>
                <a:gd name="T12" fmla="*/ 3 w 5"/>
                <a:gd name="T13" fmla="*/ 0 h 5"/>
                <a:gd name="T14" fmla="*/ 5 w 5"/>
                <a:gd name="T15" fmla="*/ 5 h 5"/>
                <a:gd name="T16" fmla="*/ 4 w 5"/>
                <a:gd name="T17" fmla="*/ 5 h 5"/>
                <a:gd name="T18" fmla="*/ 3 w 5"/>
                <a:gd name="T19" fmla="*/ 4 h 5"/>
                <a:gd name="T20" fmla="*/ 1 w 5"/>
                <a:gd name="T21" fmla="*/ 4 h 5"/>
                <a:gd name="T22" fmla="*/ 1 w 5"/>
                <a:gd name="T23" fmla="*/ 5 h 5"/>
                <a:gd name="T24" fmla="*/ 0 w 5"/>
                <a:gd name="T25" fmla="*/ 5 h 5"/>
                <a:gd name="T26" fmla="*/ 2 w 5"/>
                <a:gd name="T27" fmla="*/ 0 h 5"/>
                <a:gd name="T28" fmla="*/ 3 w 5"/>
                <a:gd name="T29"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 h="5">
                  <a:moveTo>
                    <a:pt x="2" y="3"/>
                  </a:moveTo>
                  <a:lnTo>
                    <a:pt x="2" y="3"/>
                  </a:lnTo>
                  <a:lnTo>
                    <a:pt x="3" y="3"/>
                  </a:lnTo>
                  <a:lnTo>
                    <a:pt x="2" y="1"/>
                  </a:lnTo>
                  <a:lnTo>
                    <a:pt x="2" y="3"/>
                  </a:lnTo>
                  <a:close/>
                  <a:moveTo>
                    <a:pt x="3" y="0"/>
                  </a:moveTo>
                  <a:lnTo>
                    <a:pt x="3" y="0"/>
                  </a:lnTo>
                  <a:lnTo>
                    <a:pt x="5" y="5"/>
                  </a:lnTo>
                  <a:lnTo>
                    <a:pt x="4" y="5"/>
                  </a:lnTo>
                  <a:lnTo>
                    <a:pt x="3" y="4"/>
                  </a:lnTo>
                  <a:lnTo>
                    <a:pt x="1" y="4"/>
                  </a:lnTo>
                  <a:lnTo>
                    <a:pt x="1" y="5"/>
                  </a:lnTo>
                  <a:lnTo>
                    <a:pt x="0" y="5"/>
                  </a:lnTo>
                  <a:lnTo>
                    <a:pt x="2" y="0"/>
                  </a:lnTo>
                  <a:lnTo>
                    <a:pt x="3" y="0"/>
                  </a:lnTo>
                  <a:close/>
                </a:path>
              </a:pathLst>
            </a:custGeom>
            <a:grpFill/>
            <a:ln w="0">
              <a:noFill/>
              <a:prstDash val="solid"/>
              <a:round/>
              <a:headEnd/>
              <a:tailEnd/>
            </a:ln>
          </p:spPr>
          <p:txBody>
            <a:bodyPr/>
            <a:lstStyle/>
            <a:p>
              <a:pPr defTabSz="543689">
                <a:defRPr/>
              </a:pPr>
              <a:endParaRPr lang="zh-CN" altLang="en-US" sz="3201"/>
            </a:p>
          </p:txBody>
        </p:sp>
        <p:sp>
          <p:nvSpPr>
            <p:cNvPr id="446" name="Freeform 367"/>
            <p:cNvSpPr>
              <a:spLocks/>
            </p:cNvSpPr>
            <p:nvPr/>
          </p:nvSpPr>
          <p:spPr bwMode="auto">
            <a:xfrm>
              <a:off x="1638301" y="635001"/>
              <a:ext cx="6350" cy="4763"/>
            </a:xfrm>
            <a:custGeom>
              <a:avLst/>
              <a:gdLst>
                <a:gd name="T0" fmla="*/ 2 w 8"/>
                <a:gd name="T1" fmla="*/ 0 h 5"/>
                <a:gd name="T2" fmla="*/ 2 w 8"/>
                <a:gd name="T3" fmla="*/ 0 h 5"/>
                <a:gd name="T4" fmla="*/ 3 w 8"/>
                <a:gd name="T5" fmla="*/ 4 h 5"/>
                <a:gd name="T6" fmla="*/ 4 w 8"/>
                <a:gd name="T7" fmla="*/ 0 h 5"/>
                <a:gd name="T8" fmla="*/ 5 w 8"/>
                <a:gd name="T9" fmla="*/ 0 h 5"/>
                <a:gd name="T10" fmla="*/ 6 w 8"/>
                <a:gd name="T11" fmla="*/ 4 h 5"/>
                <a:gd name="T12" fmla="*/ 7 w 8"/>
                <a:gd name="T13" fmla="*/ 0 h 5"/>
                <a:gd name="T14" fmla="*/ 8 w 8"/>
                <a:gd name="T15" fmla="*/ 0 h 5"/>
                <a:gd name="T16" fmla="*/ 6 w 8"/>
                <a:gd name="T17" fmla="*/ 5 h 5"/>
                <a:gd name="T18" fmla="*/ 5 w 8"/>
                <a:gd name="T19" fmla="*/ 5 h 5"/>
                <a:gd name="T20" fmla="*/ 4 w 8"/>
                <a:gd name="T21" fmla="*/ 1 h 5"/>
                <a:gd name="T22" fmla="*/ 3 w 8"/>
                <a:gd name="T23" fmla="*/ 5 h 5"/>
                <a:gd name="T24" fmla="*/ 2 w 8"/>
                <a:gd name="T25" fmla="*/ 5 h 5"/>
                <a:gd name="T26" fmla="*/ 0 w 8"/>
                <a:gd name="T27" fmla="*/ 0 h 5"/>
                <a:gd name="T28" fmla="*/ 2 w 8"/>
                <a:gd name="T29"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 h="5">
                  <a:moveTo>
                    <a:pt x="2" y="0"/>
                  </a:moveTo>
                  <a:lnTo>
                    <a:pt x="2" y="0"/>
                  </a:lnTo>
                  <a:lnTo>
                    <a:pt x="3" y="4"/>
                  </a:lnTo>
                  <a:lnTo>
                    <a:pt x="4" y="0"/>
                  </a:lnTo>
                  <a:lnTo>
                    <a:pt x="5" y="0"/>
                  </a:lnTo>
                  <a:lnTo>
                    <a:pt x="6" y="4"/>
                  </a:lnTo>
                  <a:lnTo>
                    <a:pt x="7" y="0"/>
                  </a:lnTo>
                  <a:lnTo>
                    <a:pt x="8" y="0"/>
                  </a:lnTo>
                  <a:lnTo>
                    <a:pt x="6" y="5"/>
                  </a:lnTo>
                  <a:lnTo>
                    <a:pt x="5" y="5"/>
                  </a:lnTo>
                  <a:lnTo>
                    <a:pt x="4" y="1"/>
                  </a:lnTo>
                  <a:lnTo>
                    <a:pt x="3" y="5"/>
                  </a:lnTo>
                  <a:lnTo>
                    <a:pt x="2" y="5"/>
                  </a:lnTo>
                  <a:lnTo>
                    <a:pt x="0" y="0"/>
                  </a:lnTo>
                  <a:lnTo>
                    <a:pt x="2" y="0"/>
                  </a:lnTo>
                  <a:close/>
                </a:path>
              </a:pathLst>
            </a:custGeom>
            <a:grpFill/>
            <a:ln w="0">
              <a:noFill/>
              <a:prstDash val="solid"/>
              <a:round/>
              <a:headEnd/>
              <a:tailEnd/>
            </a:ln>
          </p:spPr>
          <p:txBody>
            <a:bodyPr/>
            <a:lstStyle/>
            <a:p>
              <a:pPr defTabSz="543689">
                <a:defRPr/>
              </a:pPr>
              <a:endParaRPr lang="zh-CN" altLang="en-US" sz="3201"/>
            </a:p>
          </p:txBody>
        </p:sp>
        <p:sp>
          <p:nvSpPr>
            <p:cNvPr id="447" name="Freeform 368"/>
            <p:cNvSpPr>
              <a:spLocks/>
            </p:cNvSpPr>
            <p:nvPr/>
          </p:nvSpPr>
          <p:spPr bwMode="auto">
            <a:xfrm>
              <a:off x="1644651" y="635001"/>
              <a:ext cx="3175" cy="4763"/>
            </a:xfrm>
            <a:custGeom>
              <a:avLst/>
              <a:gdLst>
                <a:gd name="T0" fmla="*/ 1 w 4"/>
                <a:gd name="T1" fmla="*/ 2 h 5"/>
                <a:gd name="T2" fmla="*/ 1 w 4"/>
                <a:gd name="T3" fmla="*/ 2 h 5"/>
                <a:gd name="T4" fmla="*/ 4 w 4"/>
                <a:gd name="T5" fmla="*/ 2 h 5"/>
                <a:gd name="T6" fmla="*/ 4 w 4"/>
                <a:gd name="T7" fmla="*/ 3 h 5"/>
                <a:gd name="T8" fmla="*/ 1 w 4"/>
                <a:gd name="T9" fmla="*/ 3 h 5"/>
                <a:gd name="T10" fmla="*/ 2 w 4"/>
                <a:gd name="T11" fmla="*/ 4 h 5"/>
                <a:gd name="T12" fmla="*/ 4 w 4"/>
                <a:gd name="T13" fmla="*/ 4 h 5"/>
                <a:gd name="T14" fmla="*/ 4 w 4"/>
                <a:gd name="T15" fmla="*/ 5 h 5"/>
                <a:gd name="T16" fmla="*/ 2 w 4"/>
                <a:gd name="T17" fmla="*/ 5 h 5"/>
                <a:gd name="T18" fmla="*/ 1 w 4"/>
                <a:gd name="T19" fmla="*/ 4 h 5"/>
                <a:gd name="T20" fmla="*/ 0 w 4"/>
                <a:gd name="T21" fmla="*/ 3 h 5"/>
                <a:gd name="T22" fmla="*/ 2 w 4"/>
                <a:gd name="T23" fmla="*/ 0 h 5"/>
                <a:gd name="T24" fmla="*/ 4 w 4"/>
                <a:gd name="T25" fmla="*/ 0 h 5"/>
                <a:gd name="T26" fmla="*/ 4 w 4"/>
                <a:gd name="T27" fmla="*/ 1 h 5"/>
                <a:gd name="T28" fmla="*/ 2 w 4"/>
                <a:gd name="T29" fmla="*/ 1 h 5"/>
                <a:gd name="T30" fmla="*/ 1 w 4"/>
                <a:gd name="T31"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 h="5">
                  <a:moveTo>
                    <a:pt x="1" y="2"/>
                  </a:moveTo>
                  <a:lnTo>
                    <a:pt x="1" y="2"/>
                  </a:lnTo>
                  <a:lnTo>
                    <a:pt x="4" y="2"/>
                  </a:lnTo>
                  <a:lnTo>
                    <a:pt x="4" y="3"/>
                  </a:lnTo>
                  <a:lnTo>
                    <a:pt x="1" y="3"/>
                  </a:lnTo>
                  <a:cubicBezTo>
                    <a:pt x="1" y="4"/>
                    <a:pt x="2" y="4"/>
                    <a:pt x="2" y="4"/>
                  </a:cubicBezTo>
                  <a:lnTo>
                    <a:pt x="4" y="4"/>
                  </a:lnTo>
                  <a:lnTo>
                    <a:pt x="4" y="5"/>
                  </a:lnTo>
                  <a:lnTo>
                    <a:pt x="2" y="5"/>
                  </a:lnTo>
                  <a:cubicBezTo>
                    <a:pt x="2" y="5"/>
                    <a:pt x="1" y="5"/>
                    <a:pt x="1" y="4"/>
                  </a:cubicBezTo>
                  <a:cubicBezTo>
                    <a:pt x="0" y="4"/>
                    <a:pt x="0" y="3"/>
                    <a:pt x="0" y="3"/>
                  </a:cubicBezTo>
                  <a:cubicBezTo>
                    <a:pt x="0" y="1"/>
                    <a:pt x="1" y="0"/>
                    <a:pt x="2" y="0"/>
                  </a:cubicBezTo>
                  <a:lnTo>
                    <a:pt x="4" y="0"/>
                  </a:lnTo>
                  <a:lnTo>
                    <a:pt x="4" y="1"/>
                  </a:lnTo>
                  <a:lnTo>
                    <a:pt x="2" y="1"/>
                  </a:lnTo>
                  <a:cubicBezTo>
                    <a:pt x="2" y="1"/>
                    <a:pt x="1" y="1"/>
                    <a:pt x="1" y="2"/>
                  </a:cubicBezTo>
                  <a:close/>
                </a:path>
              </a:pathLst>
            </a:custGeom>
            <a:grpFill/>
            <a:ln w="0">
              <a:noFill/>
              <a:prstDash val="solid"/>
              <a:round/>
              <a:headEnd/>
              <a:tailEnd/>
            </a:ln>
          </p:spPr>
          <p:txBody>
            <a:bodyPr/>
            <a:lstStyle/>
            <a:p>
              <a:pPr defTabSz="543689">
                <a:defRPr/>
              </a:pPr>
              <a:endParaRPr lang="zh-CN" altLang="en-US" sz="3201"/>
            </a:p>
          </p:txBody>
        </p:sp>
        <p:sp>
          <p:nvSpPr>
            <p:cNvPr id="448" name="Freeform 369"/>
            <p:cNvSpPr>
              <a:spLocks/>
            </p:cNvSpPr>
            <p:nvPr/>
          </p:nvSpPr>
          <p:spPr bwMode="auto">
            <a:xfrm>
              <a:off x="1649413" y="635001"/>
              <a:ext cx="0" cy="4763"/>
            </a:xfrm>
            <a:custGeom>
              <a:avLst/>
              <a:gdLst>
                <a:gd name="T0" fmla="*/ 0 w 1"/>
                <a:gd name="T1" fmla="*/ 0 h 5"/>
                <a:gd name="T2" fmla="*/ 0 w 1"/>
                <a:gd name="T3" fmla="*/ 0 h 5"/>
                <a:gd name="T4" fmla="*/ 1 w 1"/>
                <a:gd name="T5" fmla="*/ 0 h 5"/>
                <a:gd name="T6" fmla="*/ 1 w 1"/>
                <a:gd name="T7" fmla="*/ 5 h 5"/>
                <a:gd name="T8" fmla="*/ 0 w 1"/>
                <a:gd name="T9" fmla="*/ 5 h 5"/>
                <a:gd name="T10" fmla="*/ 0 w 1"/>
                <a:gd name="T11" fmla="*/ 0 h 5"/>
              </a:gdLst>
              <a:ahLst/>
              <a:cxnLst>
                <a:cxn ang="0">
                  <a:pos x="T0" y="T1"/>
                </a:cxn>
                <a:cxn ang="0">
                  <a:pos x="T2" y="T3"/>
                </a:cxn>
                <a:cxn ang="0">
                  <a:pos x="T4" y="T5"/>
                </a:cxn>
                <a:cxn ang="0">
                  <a:pos x="T6" y="T7"/>
                </a:cxn>
                <a:cxn ang="0">
                  <a:pos x="T8" y="T9"/>
                </a:cxn>
                <a:cxn ang="0">
                  <a:pos x="T10" y="T11"/>
                </a:cxn>
              </a:cxnLst>
              <a:rect l="0" t="0" r="r" b="b"/>
              <a:pathLst>
                <a:path w="1" h="5">
                  <a:moveTo>
                    <a:pt x="0" y="0"/>
                  </a:moveTo>
                  <a:lnTo>
                    <a:pt x="0" y="0"/>
                  </a:lnTo>
                  <a:lnTo>
                    <a:pt x="1" y="0"/>
                  </a:lnTo>
                  <a:lnTo>
                    <a:pt x="1" y="5"/>
                  </a:lnTo>
                  <a:lnTo>
                    <a:pt x="0" y="5"/>
                  </a:lnTo>
                  <a:lnTo>
                    <a:pt x="0" y="0"/>
                  </a:lnTo>
                  <a:close/>
                </a:path>
              </a:pathLst>
            </a:custGeom>
            <a:grpFill/>
            <a:ln w="0">
              <a:noFill/>
              <a:prstDash val="solid"/>
              <a:round/>
              <a:headEnd/>
              <a:tailEnd/>
            </a:ln>
          </p:spPr>
          <p:txBody>
            <a:bodyPr/>
            <a:lstStyle/>
            <a:p>
              <a:pPr defTabSz="543689">
                <a:defRPr/>
              </a:pPr>
              <a:endParaRPr lang="zh-CN" altLang="en-US" sz="3201"/>
            </a:p>
          </p:txBody>
        </p:sp>
        <p:sp>
          <p:nvSpPr>
            <p:cNvPr id="449" name="Freeform 370"/>
            <p:cNvSpPr>
              <a:spLocks/>
            </p:cNvSpPr>
            <p:nvPr/>
          </p:nvSpPr>
          <p:spPr bwMode="auto">
            <a:xfrm>
              <a:off x="1612901" y="633413"/>
              <a:ext cx="4763" cy="6350"/>
            </a:xfrm>
            <a:custGeom>
              <a:avLst/>
              <a:gdLst>
                <a:gd name="T0" fmla="*/ 0 w 5"/>
                <a:gd name="T1" fmla="*/ 2 h 6"/>
                <a:gd name="T2" fmla="*/ 0 w 5"/>
                <a:gd name="T3" fmla="*/ 2 h 6"/>
                <a:gd name="T4" fmla="*/ 1 w 5"/>
                <a:gd name="T5" fmla="*/ 4 h 6"/>
                <a:gd name="T6" fmla="*/ 5 w 5"/>
                <a:gd name="T7" fmla="*/ 6 h 6"/>
                <a:gd name="T8" fmla="*/ 5 w 5"/>
                <a:gd name="T9" fmla="*/ 6 h 6"/>
                <a:gd name="T10" fmla="*/ 5 w 5"/>
                <a:gd name="T11" fmla="*/ 6 h 6"/>
                <a:gd name="T12" fmla="*/ 5 w 5"/>
                <a:gd name="T13" fmla="*/ 6 h 6"/>
                <a:gd name="T14" fmla="*/ 1 w 5"/>
                <a:gd name="T15" fmla="*/ 0 h 6"/>
                <a:gd name="T16" fmla="*/ 0 w 5"/>
                <a:gd name="T17" fmla="*/ 2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6">
                  <a:moveTo>
                    <a:pt x="0" y="2"/>
                  </a:moveTo>
                  <a:lnTo>
                    <a:pt x="0" y="2"/>
                  </a:lnTo>
                  <a:cubicBezTo>
                    <a:pt x="0" y="3"/>
                    <a:pt x="1" y="4"/>
                    <a:pt x="1" y="4"/>
                  </a:cubicBezTo>
                  <a:cubicBezTo>
                    <a:pt x="2" y="5"/>
                    <a:pt x="4" y="6"/>
                    <a:pt x="5" y="6"/>
                  </a:cubicBezTo>
                  <a:cubicBezTo>
                    <a:pt x="5" y="6"/>
                    <a:pt x="5" y="6"/>
                    <a:pt x="5" y="6"/>
                  </a:cubicBezTo>
                  <a:cubicBezTo>
                    <a:pt x="5" y="6"/>
                    <a:pt x="5" y="6"/>
                    <a:pt x="5" y="6"/>
                  </a:cubicBezTo>
                  <a:lnTo>
                    <a:pt x="5" y="6"/>
                  </a:lnTo>
                  <a:cubicBezTo>
                    <a:pt x="3" y="2"/>
                    <a:pt x="1" y="0"/>
                    <a:pt x="1" y="0"/>
                  </a:cubicBezTo>
                  <a:cubicBezTo>
                    <a:pt x="1" y="0"/>
                    <a:pt x="0" y="1"/>
                    <a:pt x="0" y="2"/>
                  </a:cubicBezTo>
                  <a:close/>
                </a:path>
              </a:pathLst>
            </a:custGeom>
            <a:grpFill/>
            <a:ln w="0">
              <a:noFill/>
              <a:prstDash val="solid"/>
              <a:round/>
              <a:headEnd/>
              <a:tailEnd/>
            </a:ln>
          </p:spPr>
          <p:txBody>
            <a:bodyPr/>
            <a:lstStyle/>
            <a:p>
              <a:pPr defTabSz="543689">
                <a:defRPr/>
              </a:pPr>
              <a:endParaRPr lang="zh-CN" altLang="en-US" sz="3201"/>
            </a:p>
          </p:txBody>
        </p:sp>
        <p:sp>
          <p:nvSpPr>
            <p:cNvPr id="450" name="Freeform 371"/>
            <p:cNvSpPr>
              <a:spLocks/>
            </p:cNvSpPr>
            <p:nvPr/>
          </p:nvSpPr>
          <p:spPr bwMode="auto">
            <a:xfrm>
              <a:off x="1612901" y="639763"/>
              <a:ext cx="4763" cy="1588"/>
            </a:xfrm>
            <a:custGeom>
              <a:avLst/>
              <a:gdLst>
                <a:gd name="T0" fmla="*/ 0 w 4"/>
                <a:gd name="T1" fmla="*/ 0 h 2"/>
                <a:gd name="T2" fmla="*/ 0 w 4"/>
                <a:gd name="T3" fmla="*/ 0 h 2"/>
                <a:gd name="T4" fmla="*/ 2 w 4"/>
                <a:gd name="T5" fmla="*/ 1 h 2"/>
                <a:gd name="T6" fmla="*/ 4 w 4"/>
                <a:gd name="T7" fmla="*/ 0 h 2"/>
                <a:gd name="T8" fmla="*/ 4 w 4"/>
                <a:gd name="T9" fmla="*/ 0 h 2"/>
                <a:gd name="T10" fmla="*/ 4 w 4"/>
                <a:gd name="T11" fmla="*/ 0 h 2"/>
                <a:gd name="T12" fmla="*/ 0 w 4"/>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4" h="2">
                  <a:moveTo>
                    <a:pt x="0" y="0"/>
                  </a:moveTo>
                  <a:lnTo>
                    <a:pt x="0" y="0"/>
                  </a:lnTo>
                  <a:cubicBezTo>
                    <a:pt x="1" y="1"/>
                    <a:pt x="1" y="2"/>
                    <a:pt x="2" y="1"/>
                  </a:cubicBezTo>
                  <a:cubicBezTo>
                    <a:pt x="3" y="1"/>
                    <a:pt x="4" y="0"/>
                    <a:pt x="4" y="0"/>
                  </a:cubicBezTo>
                  <a:lnTo>
                    <a:pt x="4" y="0"/>
                  </a:lnTo>
                  <a:cubicBezTo>
                    <a:pt x="4" y="0"/>
                    <a:pt x="4" y="0"/>
                    <a:pt x="4" y="0"/>
                  </a:cubicBezTo>
                  <a:lnTo>
                    <a:pt x="0" y="0"/>
                  </a:lnTo>
                  <a:close/>
                </a:path>
              </a:pathLst>
            </a:custGeom>
            <a:grpFill/>
            <a:ln w="0">
              <a:noFill/>
              <a:prstDash val="solid"/>
              <a:round/>
              <a:headEnd/>
              <a:tailEnd/>
            </a:ln>
          </p:spPr>
          <p:txBody>
            <a:bodyPr/>
            <a:lstStyle/>
            <a:p>
              <a:pPr defTabSz="543689">
                <a:defRPr/>
              </a:pPr>
              <a:endParaRPr lang="zh-CN" altLang="en-US" sz="3201"/>
            </a:p>
          </p:txBody>
        </p:sp>
        <p:sp>
          <p:nvSpPr>
            <p:cNvPr id="451" name="Freeform 372"/>
            <p:cNvSpPr>
              <a:spLocks/>
            </p:cNvSpPr>
            <p:nvPr/>
          </p:nvSpPr>
          <p:spPr bwMode="auto">
            <a:xfrm>
              <a:off x="1612901" y="636588"/>
              <a:ext cx="4763" cy="3175"/>
            </a:xfrm>
            <a:custGeom>
              <a:avLst/>
              <a:gdLst>
                <a:gd name="T0" fmla="*/ 0 w 5"/>
                <a:gd name="T1" fmla="*/ 2 h 4"/>
                <a:gd name="T2" fmla="*/ 0 w 5"/>
                <a:gd name="T3" fmla="*/ 2 h 4"/>
                <a:gd name="T4" fmla="*/ 1 w 5"/>
                <a:gd name="T5" fmla="*/ 3 h 4"/>
                <a:gd name="T6" fmla="*/ 2 w 5"/>
                <a:gd name="T7" fmla="*/ 4 h 4"/>
                <a:gd name="T8" fmla="*/ 5 w 5"/>
                <a:gd name="T9" fmla="*/ 4 h 4"/>
                <a:gd name="T10" fmla="*/ 5 w 5"/>
                <a:gd name="T11" fmla="*/ 4 h 4"/>
                <a:gd name="T12" fmla="*/ 5 w 5"/>
                <a:gd name="T13" fmla="*/ 4 h 4"/>
                <a:gd name="T14" fmla="*/ 0 w 5"/>
                <a:gd name="T15" fmla="*/ 0 h 4"/>
                <a:gd name="T16" fmla="*/ 0 w 5"/>
                <a:gd name="T17" fmla="*/ 2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4">
                  <a:moveTo>
                    <a:pt x="0" y="2"/>
                  </a:moveTo>
                  <a:lnTo>
                    <a:pt x="0" y="2"/>
                  </a:lnTo>
                  <a:cubicBezTo>
                    <a:pt x="1" y="3"/>
                    <a:pt x="1" y="3"/>
                    <a:pt x="1" y="3"/>
                  </a:cubicBezTo>
                  <a:cubicBezTo>
                    <a:pt x="2" y="4"/>
                    <a:pt x="2" y="4"/>
                    <a:pt x="2" y="4"/>
                  </a:cubicBezTo>
                  <a:cubicBezTo>
                    <a:pt x="2" y="4"/>
                    <a:pt x="5" y="4"/>
                    <a:pt x="5" y="4"/>
                  </a:cubicBezTo>
                  <a:lnTo>
                    <a:pt x="5" y="4"/>
                  </a:lnTo>
                  <a:lnTo>
                    <a:pt x="5" y="4"/>
                  </a:lnTo>
                  <a:cubicBezTo>
                    <a:pt x="4" y="2"/>
                    <a:pt x="0" y="0"/>
                    <a:pt x="0" y="0"/>
                  </a:cubicBezTo>
                  <a:cubicBezTo>
                    <a:pt x="0" y="1"/>
                    <a:pt x="0" y="2"/>
                    <a:pt x="0" y="2"/>
                  </a:cubicBezTo>
                  <a:close/>
                </a:path>
              </a:pathLst>
            </a:custGeom>
            <a:grpFill/>
            <a:ln w="0">
              <a:noFill/>
              <a:prstDash val="solid"/>
              <a:round/>
              <a:headEnd/>
              <a:tailEnd/>
            </a:ln>
          </p:spPr>
          <p:txBody>
            <a:bodyPr/>
            <a:lstStyle/>
            <a:p>
              <a:pPr defTabSz="543689">
                <a:defRPr/>
              </a:pPr>
              <a:endParaRPr lang="zh-CN" altLang="en-US" sz="3201"/>
            </a:p>
          </p:txBody>
        </p:sp>
        <p:sp>
          <p:nvSpPr>
            <p:cNvPr id="452" name="Freeform 373"/>
            <p:cNvSpPr>
              <a:spLocks/>
            </p:cNvSpPr>
            <p:nvPr/>
          </p:nvSpPr>
          <p:spPr bwMode="auto">
            <a:xfrm>
              <a:off x="1614488" y="631826"/>
              <a:ext cx="4763" cy="7938"/>
            </a:xfrm>
            <a:custGeom>
              <a:avLst/>
              <a:gdLst>
                <a:gd name="T0" fmla="*/ 2 w 4"/>
                <a:gd name="T1" fmla="*/ 0 h 8"/>
                <a:gd name="T2" fmla="*/ 2 w 4"/>
                <a:gd name="T3" fmla="*/ 0 h 8"/>
                <a:gd name="T4" fmla="*/ 1 w 4"/>
                <a:gd name="T5" fmla="*/ 1 h 8"/>
                <a:gd name="T6" fmla="*/ 1 w 4"/>
                <a:gd name="T7" fmla="*/ 3 h 8"/>
                <a:gd name="T8" fmla="*/ 3 w 4"/>
                <a:gd name="T9" fmla="*/ 8 h 8"/>
                <a:gd name="T10" fmla="*/ 3 w 4"/>
                <a:gd name="T11" fmla="*/ 8 h 8"/>
                <a:gd name="T12" fmla="*/ 3 w 4"/>
                <a:gd name="T13" fmla="*/ 8 h 8"/>
                <a:gd name="T14" fmla="*/ 3 w 4"/>
                <a:gd name="T15" fmla="*/ 0 h 8"/>
                <a:gd name="T16" fmla="*/ 2 w 4"/>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8">
                  <a:moveTo>
                    <a:pt x="2" y="0"/>
                  </a:moveTo>
                  <a:lnTo>
                    <a:pt x="2" y="0"/>
                  </a:lnTo>
                  <a:cubicBezTo>
                    <a:pt x="1" y="0"/>
                    <a:pt x="1" y="1"/>
                    <a:pt x="1" y="1"/>
                  </a:cubicBezTo>
                  <a:cubicBezTo>
                    <a:pt x="0" y="2"/>
                    <a:pt x="1" y="3"/>
                    <a:pt x="1" y="3"/>
                  </a:cubicBezTo>
                  <a:cubicBezTo>
                    <a:pt x="1" y="4"/>
                    <a:pt x="3" y="7"/>
                    <a:pt x="3" y="8"/>
                  </a:cubicBezTo>
                  <a:cubicBezTo>
                    <a:pt x="3" y="8"/>
                    <a:pt x="3" y="8"/>
                    <a:pt x="3" y="8"/>
                  </a:cubicBezTo>
                  <a:lnTo>
                    <a:pt x="3" y="8"/>
                  </a:lnTo>
                  <a:cubicBezTo>
                    <a:pt x="4" y="2"/>
                    <a:pt x="3" y="0"/>
                    <a:pt x="3" y="0"/>
                  </a:cubicBezTo>
                  <a:cubicBezTo>
                    <a:pt x="3" y="0"/>
                    <a:pt x="2" y="0"/>
                    <a:pt x="2" y="0"/>
                  </a:cubicBezTo>
                  <a:close/>
                </a:path>
              </a:pathLst>
            </a:custGeom>
            <a:grpFill/>
            <a:ln w="0">
              <a:noFill/>
              <a:prstDash val="solid"/>
              <a:round/>
              <a:headEnd/>
              <a:tailEnd/>
            </a:ln>
          </p:spPr>
          <p:txBody>
            <a:bodyPr/>
            <a:lstStyle/>
            <a:p>
              <a:pPr defTabSz="543689">
                <a:defRPr/>
              </a:pPr>
              <a:endParaRPr lang="zh-CN" altLang="en-US" sz="3201"/>
            </a:p>
          </p:txBody>
        </p:sp>
        <p:sp>
          <p:nvSpPr>
            <p:cNvPr id="453" name="Freeform 374"/>
            <p:cNvSpPr>
              <a:spLocks/>
            </p:cNvSpPr>
            <p:nvPr/>
          </p:nvSpPr>
          <p:spPr bwMode="auto">
            <a:xfrm>
              <a:off x="1619251" y="631826"/>
              <a:ext cx="1588" cy="7938"/>
            </a:xfrm>
            <a:custGeom>
              <a:avLst/>
              <a:gdLst>
                <a:gd name="T0" fmla="*/ 0 w 3"/>
                <a:gd name="T1" fmla="*/ 8 h 8"/>
                <a:gd name="T2" fmla="*/ 0 w 3"/>
                <a:gd name="T3" fmla="*/ 8 h 8"/>
                <a:gd name="T4" fmla="*/ 0 w 3"/>
                <a:gd name="T5" fmla="*/ 8 h 8"/>
                <a:gd name="T6" fmla="*/ 0 w 3"/>
                <a:gd name="T7" fmla="*/ 8 h 8"/>
                <a:gd name="T8" fmla="*/ 0 w 3"/>
                <a:gd name="T9" fmla="*/ 8 h 8"/>
                <a:gd name="T10" fmla="*/ 3 w 3"/>
                <a:gd name="T11" fmla="*/ 3 h 8"/>
                <a:gd name="T12" fmla="*/ 3 w 3"/>
                <a:gd name="T13" fmla="*/ 1 h 8"/>
                <a:gd name="T14" fmla="*/ 1 w 3"/>
                <a:gd name="T15" fmla="*/ 0 h 8"/>
                <a:gd name="T16" fmla="*/ 1 w 3"/>
                <a:gd name="T17" fmla="*/ 0 h 8"/>
                <a:gd name="T18" fmla="*/ 0 w 3"/>
                <a:gd name="T19"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 h="8">
                  <a:moveTo>
                    <a:pt x="0" y="8"/>
                  </a:moveTo>
                  <a:lnTo>
                    <a:pt x="0" y="8"/>
                  </a:lnTo>
                  <a:lnTo>
                    <a:pt x="0" y="8"/>
                  </a:lnTo>
                  <a:cubicBezTo>
                    <a:pt x="0" y="8"/>
                    <a:pt x="0" y="8"/>
                    <a:pt x="0" y="8"/>
                  </a:cubicBezTo>
                  <a:cubicBezTo>
                    <a:pt x="0" y="8"/>
                    <a:pt x="0" y="8"/>
                    <a:pt x="0" y="8"/>
                  </a:cubicBezTo>
                  <a:cubicBezTo>
                    <a:pt x="1" y="7"/>
                    <a:pt x="2" y="4"/>
                    <a:pt x="3" y="3"/>
                  </a:cubicBezTo>
                  <a:cubicBezTo>
                    <a:pt x="3" y="3"/>
                    <a:pt x="3" y="2"/>
                    <a:pt x="3" y="1"/>
                  </a:cubicBezTo>
                  <a:cubicBezTo>
                    <a:pt x="3" y="1"/>
                    <a:pt x="3" y="0"/>
                    <a:pt x="1" y="0"/>
                  </a:cubicBezTo>
                  <a:cubicBezTo>
                    <a:pt x="1" y="0"/>
                    <a:pt x="1" y="0"/>
                    <a:pt x="1" y="0"/>
                  </a:cubicBezTo>
                  <a:cubicBezTo>
                    <a:pt x="1" y="0"/>
                    <a:pt x="0" y="2"/>
                    <a:pt x="0" y="8"/>
                  </a:cubicBezTo>
                  <a:close/>
                </a:path>
              </a:pathLst>
            </a:custGeom>
            <a:grpFill/>
            <a:ln w="0">
              <a:noFill/>
              <a:prstDash val="solid"/>
              <a:round/>
              <a:headEnd/>
              <a:tailEnd/>
            </a:ln>
          </p:spPr>
          <p:txBody>
            <a:bodyPr/>
            <a:lstStyle/>
            <a:p>
              <a:pPr defTabSz="543689">
                <a:defRPr/>
              </a:pPr>
              <a:endParaRPr lang="zh-CN" altLang="en-US" sz="3201"/>
            </a:p>
          </p:txBody>
        </p:sp>
        <p:sp>
          <p:nvSpPr>
            <p:cNvPr id="454" name="Freeform 375"/>
            <p:cNvSpPr>
              <a:spLocks/>
            </p:cNvSpPr>
            <p:nvPr/>
          </p:nvSpPr>
          <p:spPr bwMode="auto">
            <a:xfrm>
              <a:off x="1619251" y="639763"/>
              <a:ext cx="3175" cy="1588"/>
            </a:xfrm>
            <a:custGeom>
              <a:avLst/>
              <a:gdLst>
                <a:gd name="T0" fmla="*/ 0 w 4"/>
                <a:gd name="T1" fmla="*/ 0 h 2"/>
                <a:gd name="T2" fmla="*/ 0 w 4"/>
                <a:gd name="T3" fmla="*/ 0 h 2"/>
                <a:gd name="T4" fmla="*/ 0 w 4"/>
                <a:gd name="T5" fmla="*/ 0 h 2"/>
                <a:gd name="T6" fmla="*/ 2 w 4"/>
                <a:gd name="T7" fmla="*/ 1 h 2"/>
                <a:gd name="T8" fmla="*/ 4 w 4"/>
                <a:gd name="T9" fmla="*/ 0 h 2"/>
                <a:gd name="T10" fmla="*/ 0 w 4"/>
                <a:gd name="T11" fmla="*/ 0 h 2"/>
                <a:gd name="T12" fmla="*/ 0 w 4"/>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4" h="2">
                  <a:moveTo>
                    <a:pt x="0" y="0"/>
                  </a:moveTo>
                  <a:lnTo>
                    <a:pt x="0" y="0"/>
                  </a:lnTo>
                  <a:lnTo>
                    <a:pt x="0" y="0"/>
                  </a:lnTo>
                  <a:cubicBezTo>
                    <a:pt x="1" y="0"/>
                    <a:pt x="2" y="1"/>
                    <a:pt x="2" y="1"/>
                  </a:cubicBezTo>
                  <a:cubicBezTo>
                    <a:pt x="2" y="1"/>
                    <a:pt x="3" y="2"/>
                    <a:pt x="4" y="0"/>
                  </a:cubicBezTo>
                  <a:lnTo>
                    <a:pt x="0" y="0"/>
                  </a:lnTo>
                  <a:cubicBezTo>
                    <a:pt x="0" y="0"/>
                    <a:pt x="0" y="0"/>
                    <a:pt x="0" y="0"/>
                  </a:cubicBezTo>
                  <a:close/>
                </a:path>
              </a:pathLst>
            </a:custGeom>
            <a:grpFill/>
            <a:ln w="0">
              <a:noFill/>
              <a:prstDash val="solid"/>
              <a:round/>
              <a:headEnd/>
              <a:tailEnd/>
            </a:ln>
          </p:spPr>
          <p:txBody>
            <a:bodyPr/>
            <a:lstStyle/>
            <a:p>
              <a:pPr defTabSz="543689">
                <a:defRPr/>
              </a:pPr>
              <a:endParaRPr lang="zh-CN" altLang="en-US" sz="3201"/>
            </a:p>
          </p:txBody>
        </p:sp>
        <p:sp>
          <p:nvSpPr>
            <p:cNvPr id="455" name="Freeform 376"/>
            <p:cNvSpPr>
              <a:spLocks/>
            </p:cNvSpPr>
            <p:nvPr/>
          </p:nvSpPr>
          <p:spPr bwMode="auto">
            <a:xfrm>
              <a:off x="1619251" y="636588"/>
              <a:ext cx="4763" cy="3175"/>
            </a:xfrm>
            <a:custGeom>
              <a:avLst/>
              <a:gdLst>
                <a:gd name="T0" fmla="*/ 0 w 6"/>
                <a:gd name="T1" fmla="*/ 4 h 4"/>
                <a:gd name="T2" fmla="*/ 0 w 6"/>
                <a:gd name="T3" fmla="*/ 4 h 4"/>
                <a:gd name="T4" fmla="*/ 0 w 6"/>
                <a:gd name="T5" fmla="*/ 4 h 4"/>
                <a:gd name="T6" fmla="*/ 0 w 6"/>
                <a:gd name="T7" fmla="*/ 4 h 4"/>
                <a:gd name="T8" fmla="*/ 0 w 6"/>
                <a:gd name="T9" fmla="*/ 4 h 4"/>
                <a:gd name="T10" fmla="*/ 3 w 6"/>
                <a:gd name="T11" fmla="*/ 4 h 4"/>
                <a:gd name="T12" fmla="*/ 4 w 6"/>
                <a:gd name="T13" fmla="*/ 3 h 4"/>
                <a:gd name="T14" fmla="*/ 5 w 6"/>
                <a:gd name="T15" fmla="*/ 2 h 4"/>
                <a:gd name="T16" fmla="*/ 6 w 6"/>
                <a:gd name="T17" fmla="*/ 0 h 4"/>
                <a:gd name="T18" fmla="*/ 0 w 6"/>
                <a:gd name="T19"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4">
                  <a:moveTo>
                    <a:pt x="0" y="4"/>
                  </a:moveTo>
                  <a:lnTo>
                    <a:pt x="0" y="4"/>
                  </a:lnTo>
                  <a:lnTo>
                    <a:pt x="0" y="4"/>
                  </a:lnTo>
                  <a:cubicBezTo>
                    <a:pt x="0" y="4"/>
                    <a:pt x="0" y="4"/>
                    <a:pt x="0" y="4"/>
                  </a:cubicBezTo>
                  <a:lnTo>
                    <a:pt x="0" y="4"/>
                  </a:lnTo>
                  <a:lnTo>
                    <a:pt x="3" y="4"/>
                  </a:lnTo>
                  <a:cubicBezTo>
                    <a:pt x="3" y="4"/>
                    <a:pt x="4" y="4"/>
                    <a:pt x="4" y="3"/>
                  </a:cubicBezTo>
                  <a:cubicBezTo>
                    <a:pt x="4" y="3"/>
                    <a:pt x="5" y="3"/>
                    <a:pt x="5" y="2"/>
                  </a:cubicBezTo>
                  <a:cubicBezTo>
                    <a:pt x="5" y="2"/>
                    <a:pt x="6" y="1"/>
                    <a:pt x="6" y="0"/>
                  </a:cubicBezTo>
                  <a:cubicBezTo>
                    <a:pt x="6" y="0"/>
                    <a:pt x="2" y="2"/>
                    <a:pt x="0" y="4"/>
                  </a:cubicBezTo>
                  <a:close/>
                </a:path>
              </a:pathLst>
            </a:custGeom>
            <a:grpFill/>
            <a:ln w="0">
              <a:noFill/>
              <a:prstDash val="solid"/>
              <a:round/>
              <a:headEnd/>
              <a:tailEnd/>
            </a:ln>
          </p:spPr>
          <p:txBody>
            <a:bodyPr/>
            <a:lstStyle/>
            <a:p>
              <a:pPr defTabSz="543689">
                <a:defRPr/>
              </a:pPr>
              <a:endParaRPr lang="zh-CN" altLang="en-US" sz="3201"/>
            </a:p>
          </p:txBody>
        </p:sp>
        <p:sp>
          <p:nvSpPr>
            <p:cNvPr id="456" name="Freeform 377"/>
            <p:cNvSpPr>
              <a:spLocks/>
            </p:cNvSpPr>
            <p:nvPr/>
          </p:nvSpPr>
          <p:spPr bwMode="auto">
            <a:xfrm>
              <a:off x="1619251" y="633413"/>
              <a:ext cx="4763" cy="6350"/>
            </a:xfrm>
            <a:custGeom>
              <a:avLst/>
              <a:gdLst>
                <a:gd name="T0" fmla="*/ 0 w 5"/>
                <a:gd name="T1" fmla="*/ 6 h 6"/>
                <a:gd name="T2" fmla="*/ 0 w 5"/>
                <a:gd name="T3" fmla="*/ 6 h 6"/>
                <a:gd name="T4" fmla="*/ 0 w 5"/>
                <a:gd name="T5" fmla="*/ 6 h 6"/>
                <a:gd name="T6" fmla="*/ 0 w 5"/>
                <a:gd name="T7" fmla="*/ 6 h 6"/>
                <a:gd name="T8" fmla="*/ 4 w 5"/>
                <a:gd name="T9" fmla="*/ 4 h 6"/>
                <a:gd name="T10" fmla="*/ 5 w 5"/>
                <a:gd name="T11" fmla="*/ 2 h 6"/>
                <a:gd name="T12" fmla="*/ 4 w 5"/>
                <a:gd name="T13" fmla="*/ 0 h 6"/>
                <a:gd name="T14" fmla="*/ 0 w 5"/>
                <a:gd name="T15" fmla="*/ 6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6">
                  <a:moveTo>
                    <a:pt x="0" y="6"/>
                  </a:moveTo>
                  <a:lnTo>
                    <a:pt x="0" y="6"/>
                  </a:lnTo>
                  <a:cubicBezTo>
                    <a:pt x="0" y="6"/>
                    <a:pt x="0" y="6"/>
                    <a:pt x="0" y="6"/>
                  </a:cubicBezTo>
                  <a:cubicBezTo>
                    <a:pt x="0" y="6"/>
                    <a:pt x="0" y="6"/>
                    <a:pt x="0" y="6"/>
                  </a:cubicBezTo>
                  <a:cubicBezTo>
                    <a:pt x="0" y="6"/>
                    <a:pt x="3" y="5"/>
                    <a:pt x="4" y="4"/>
                  </a:cubicBezTo>
                  <a:cubicBezTo>
                    <a:pt x="4" y="4"/>
                    <a:pt x="5" y="3"/>
                    <a:pt x="5" y="2"/>
                  </a:cubicBezTo>
                  <a:cubicBezTo>
                    <a:pt x="5" y="1"/>
                    <a:pt x="4" y="0"/>
                    <a:pt x="4" y="0"/>
                  </a:cubicBezTo>
                  <a:cubicBezTo>
                    <a:pt x="4" y="0"/>
                    <a:pt x="1" y="2"/>
                    <a:pt x="0" y="6"/>
                  </a:cubicBezTo>
                  <a:close/>
                </a:path>
              </a:pathLst>
            </a:custGeom>
            <a:grpFill/>
            <a:ln w="0">
              <a:noFill/>
              <a:prstDash val="solid"/>
              <a:round/>
              <a:headEnd/>
              <a:tailEnd/>
            </a:ln>
          </p:spPr>
          <p:txBody>
            <a:bodyPr/>
            <a:lstStyle/>
            <a:p>
              <a:pPr defTabSz="543689">
                <a:defRPr/>
              </a:pPr>
              <a:endParaRPr lang="zh-CN" altLang="en-US" sz="3201"/>
            </a:p>
          </p:txBody>
        </p:sp>
        <p:sp>
          <p:nvSpPr>
            <p:cNvPr id="457" name="Freeform 378"/>
            <p:cNvSpPr>
              <a:spLocks/>
            </p:cNvSpPr>
            <p:nvPr/>
          </p:nvSpPr>
          <p:spPr bwMode="auto">
            <a:xfrm>
              <a:off x="1585913" y="588963"/>
              <a:ext cx="93663" cy="615950"/>
            </a:xfrm>
            <a:custGeom>
              <a:avLst/>
              <a:gdLst>
                <a:gd name="T0" fmla="*/ 111 w 111"/>
                <a:gd name="T1" fmla="*/ 725 h 725"/>
                <a:gd name="T2" fmla="*/ 111 w 111"/>
                <a:gd name="T3" fmla="*/ 725 h 725"/>
                <a:gd name="T4" fmla="*/ 96 w 111"/>
                <a:gd name="T5" fmla="*/ 725 h 725"/>
                <a:gd name="T6" fmla="*/ 96 w 111"/>
                <a:gd name="T7" fmla="*/ 14 h 725"/>
                <a:gd name="T8" fmla="*/ 15 w 111"/>
                <a:gd name="T9" fmla="*/ 14 h 725"/>
                <a:gd name="T10" fmla="*/ 15 w 111"/>
                <a:gd name="T11" fmla="*/ 725 h 725"/>
                <a:gd name="T12" fmla="*/ 0 w 111"/>
                <a:gd name="T13" fmla="*/ 725 h 725"/>
                <a:gd name="T14" fmla="*/ 0 w 111"/>
                <a:gd name="T15" fmla="*/ 6 h 725"/>
                <a:gd name="T16" fmla="*/ 7 w 111"/>
                <a:gd name="T17" fmla="*/ 0 h 725"/>
                <a:gd name="T18" fmla="*/ 104 w 111"/>
                <a:gd name="T19" fmla="*/ 0 h 725"/>
                <a:gd name="T20" fmla="*/ 111 w 111"/>
                <a:gd name="T21" fmla="*/ 6 h 725"/>
                <a:gd name="T22" fmla="*/ 111 w 111"/>
                <a:gd name="T23" fmla="*/ 725 h 7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1" h="725">
                  <a:moveTo>
                    <a:pt x="111" y="725"/>
                  </a:moveTo>
                  <a:lnTo>
                    <a:pt x="111" y="725"/>
                  </a:lnTo>
                  <a:lnTo>
                    <a:pt x="96" y="725"/>
                  </a:lnTo>
                  <a:lnTo>
                    <a:pt x="96" y="14"/>
                  </a:lnTo>
                  <a:lnTo>
                    <a:pt x="15" y="14"/>
                  </a:lnTo>
                  <a:lnTo>
                    <a:pt x="15" y="725"/>
                  </a:lnTo>
                  <a:lnTo>
                    <a:pt x="0" y="725"/>
                  </a:lnTo>
                  <a:lnTo>
                    <a:pt x="0" y="6"/>
                  </a:lnTo>
                  <a:cubicBezTo>
                    <a:pt x="0" y="2"/>
                    <a:pt x="3" y="0"/>
                    <a:pt x="7" y="0"/>
                  </a:cubicBezTo>
                  <a:lnTo>
                    <a:pt x="104" y="0"/>
                  </a:lnTo>
                  <a:cubicBezTo>
                    <a:pt x="108" y="0"/>
                    <a:pt x="111" y="2"/>
                    <a:pt x="111" y="6"/>
                  </a:cubicBezTo>
                  <a:lnTo>
                    <a:pt x="111" y="725"/>
                  </a:lnTo>
                  <a:close/>
                </a:path>
              </a:pathLst>
            </a:custGeom>
            <a:grpFill/>
            <a:ln w="0">
              <a:noFill/>
              <a:prstDash val="solid"/>
              <a:round/>
              <a:headEnd/>
              <a:tailEnd/>
            </a:ln>
          </p:spPr>
          <p:txBody>
            <a:bodyPr/>
            <a:lstStyle/>
            <a:p>
              <a:pPr defTabSz="543689">
                <a:defRPr/>
              </a:pPr>
              <a:endParaRPr lang="zh-CN" altLang="en-US" sz="3201"/>
            </a:p>
          </p:txBody>
        </p:sp>
        <p:sp>
          <p:nvSpPr>
            <p:cNvPr id="458" name="Freeform 379"/>
            <p:cNvSpPr>
              <a:spLocks/>
            </p:cNvSpPr>
            <p:nvPr/>
          </p:nvSpPr>
          <p:spPr bwMode="auto">
            <a:xfrm>
              <a:off x="1647826" y="1181101"/>
              <a:ext cx="44450" cy="44450"/>
            </a:xfrm>
            <a:custGeom>
              <a:avLst/>
              <a:gdLst>
                <a:gd name="T0" fmla="*/ 25 w 51"/>
                <a:gd name="T1" fmla="*/ 52 h 52"/>
                <a:gd name="T2" fmla="*/ 25 w 51"/>
                <a:gd name="T3" fmla="*/ 52 h 52"/>
                <a:gd name="T4" fmla="*/ 0 w 51"/>
                <a:gd name="T5" fmla="*/ 26 h 52"/>
                <a:gd name="T6" fmla="*/ 25 w 51"/>
                <a:gd name="T7" fmla="*/ 0 h 52"/>
                <a:gd name="T8" fmla="*/ 51 w 51"/>
                <a:gd name="T9" fmla="*/ 26 h 52"/>
                <a:gd name="T10" fmla="*/ 25 w 51"/>
                <a:gd name="T11" fmla="*/ 52 h 52"/>
              </a:gdLst>
              <a:ahLst/>
              <a:cxnLst>
                <a:cxn ang="0">
                  <a:pos x="T0" y="T1"/>
                </a:cxn>
                <a:cxn ang="0">
                  <a:pos x="T2" y="T3"/>
                </a:cxn>
                <a:cxn ang="0">
                  <a:pos x="T4" y="T5"/>
                </a:cxn>
                <a:cxn ang="0">
                  <a:pos x="T6" y="T7"/>
                </a:cxn>
                <a:cxn ang="0">
                  <a:pos x="T8" y="T9"/>
                </a:cxn>
                <a:cxn ang="0">
                  <a:pos x="T10" y="T11"/>
                </a:cxn>
              </a:cxnLst>
              <a:rect l="0" t="0" r="r" b="b"/>
              <a:pathLst>
                <a:path w="51" h="52">
                  <a:moveTo>
                    <a:pt x="25" y="52"/>
                  </a:moveTo>
                  <a:lnTo>
                    <a:pt x="25" y="52"/>
                  </a:lnTo>
                  <a:cubicBezTo>
                    <a:pt x="11" y="52"/>
                    <a:pt x="0" y="40"/>
                    <a:pt x="0" y="26"/>
                  </a:cubicBezTo>
                  <a:cubicBezTo>
                    <a:pt x="0" y="12"/>
                    <a:pt x="11" y="0"/>
                    <a:pt x="25" y="0"/>
                  </a:cubicBezTo>
                  <a:cubicBezTo>
                    <a:pt x="40" y="0"/>
                    <a:pt x="51" y="12"/>
                    <a:pt x="51" y="26"/>
                  </a:cubicBezTo>
                  <a:cubicBezTo>
                    <a:pt x="51" y="40"/>
                    <a:pt x="40" y="52"/>
                    <a:pt x="25" y="52"/>
                  </a:cubicBezTo>
                  <a:close/>
                </a:path>
              </a:pathLst>
            </a:custGeom>
            <a:grpFill/>
            <a:ln w="0">
              <a:noFill/>
              <a:prstDash val="solid"/>
              <a:round/>
              <a:headEnd/>
              <a:tailEnd/>
            </a:ln>
          </p:spPr>
          <p:txBody>
            <a:bodyPr/>
            <a:lstStyle/>
            <a:p>
              <a:pPr defTabSz="543689">
                <a:defRPr/>
              </a:pPr>
              <a:endParaRPr lang="zh-CN" altLang="en-US" sz="3201"/>
            </a:p>
          </p:txBody>
        </p:sp>
        <p:sp>
          <p:nvSpPr>
            <p:cNvPr id="459" name="Freeform 380"/>
            <p:cNvSpPr>
              <a:spLocks/>
            </p:cNvSpPr>
            <p:nvPr/>
          </p:nvSpPr>
          <p:spPr bwMode="auto">
            <a:xfrm>
              <a:off x="1574801" y="1182688"/>
              <a:ext cx="44450" cy="44450"/>
            </a:xfrm>
            <a:custGeom>
              <a:avLst/>
              <a:gdLst>
                <a:gd name="T0" fmla="*/ 26 w 52"/>
                <a:gd name="T1" fmla="*/ 52 h 52"/>
                <a:gd name="T2" fmla="*/ 26 w 52"/>
                <a:gd name="T3" fmla="*/ 52 h 52"/>
                <a:gd name="T4" fmla="*/ 0 w 52"/>
                <a:gd name="T5" fmla="*/ 26 h 52"/>
                <a:gd name="T6" fmla="*/ 26 w 52"/>
                <a:gd name="T7" fmla="*/ 0 h 52"/>
                <a:gd name="T8" fmla="*/ 52 w 52"/>
                <a:gd name="T9" fmla="*/ 26 h 52"/>
                <a:gd name="T10" fmla="*/ 26 w 52"/>
                <a:gd name="T11" fmla="*/ 52 h 52"/>
              </a:gdLst>
              <a:ahLst/>
              <a:cxnLst>
                <a:cxn ang="0">
                  <a:pos x="T0" y="T1"/>
                </a:cxn>
                <a:cxn ang="0">
                  <a:pos x="T2" y="T3"/>
                </a:cxn>
                <a:cxn ang="0">
                  <a:pos x="T4" y="T5"/>
                </a:cxn>
                <a:cxn ang="0">
                  <a:pos x="T6" y="T7"/>
                </a:cxn>
                <a:cxn ang="0">
                  <a:pos x="T8" y="T9"/>
                </a:cxn>
                <a:cxn ang="0">
                  <a:pos x="T10" y="T11"/>
                </a:cxn>
              </a:cxnLst>
              <a:rect l="0" t="0" r="r" b="b"/>
              <a:pathLst>
                <a:path w="52" h="52">
                  <a:moveTo>
                    <a:pt x="26" y="52"/>
                  </a:moveTo>
                  <a:lnTo>
                    <a:pt x="26" y="52"/>
                  </a:lnTo>
                  <a:cubicBezTo>
                    <a:pt x="12" y="52"/>
                    <a:pt x="0" y="40"/>
                    <a:pt x="0" y="26"/>
                  </a:cubicBezTo>
                  <a:cubicBezTo>
                    <a:pt x="0" y="12"/>
                    <a:pt x="12" y="0"/>
                    <a:pt x="26" y="0"/>
                  </a:cubicBezTo>
                  <a:cubicBezTo>
                    <a:pt x="40" y="0"/>
                    <a:pt x="52" y="12"/>
                    <a:pt x="52" y="26"/>
                  </a:cubicBezTo>
                  <a:cubicBezTo>
                    <a:pt x="52" y="40"/>
                    <a:pt x="40" y="52"/>
                    <a:pt x="26" y="52"/>
                  </a:cubicBezTo>
                  <a:close/>
                </a:path>
              </a:pathLst>
            </a:custGeom>
            <a:grpFill/>
            <a:ln w="0">
              <a:noFill/>
              <a:prstDash val="solid"/>
              <a:round/>
              <a:headEnd/>
              <a:tailEnd/>
            </a:ln>
          </p:spPr>
          <p:txBody>
            <a:bodyPr/>
            <a:lstStyle/>
            <a:p>
              <a:pPr defTabSz="543689">
                <a:defRPr/>
              </a:pPr>
              <a:endParaRPr lang="zh-CN" altLang="en-US" sz="3201"/>
            </a:p>
          </p:txBody>
        </p:sp>
      </p:grpSp>
      <p:grpSp>
        <p:nvGrpSpPr>
          <p:cNvPr id="460" name="组合 18396"/>
          <p:cNvGrpSpPr/>
          <p:nvPr/>
        </p:nvGrpSpPr>
        <p:grpSpPr>
          <a:xfrm>
            <a:off x="3407132" y="4244735"/>
            <a:ext cx="223933" cy="343273"/>
            <a:chOff x="1463676" y="588963"/>
            <a:chExt cx="274638" cy="638175"/>
          </a:xfrm>
          <a:solidFill>
            <a:srgbClr val="3C3C3B"/>
          </a:solidFill>
        </p:grpSpPr>
        <p:sp>
          <p:nvSpPr>
            <p:cNvPr id="461" name="Freeform 356"/>
            <p:cNvSpPr>
              <a:spLocks noEditPoints="1"/>
            </p:cNvSpPr>
            <p:nvPr/>
          </p:nvSpPr>
          <p:spPr bwMode="auto">
            <a:xfrm>
              <a:off x="1463676" y="595313"/>
              <a:ext cx="84138" cy="620713"/>
            </a:xfrm>
            <a:custGeom>
              <a:avLst/>
              <a:gdLst>
                <a:gd name="T0" fmla="*/ 24 w 99"/>
                <a:gd name="T1" fmla="*/ 645 h 729"/>
                <a:gd name="T2" fmla="*/ 24 w 99"/>
                <a:gd name="T3" fmla="*/ 645 h 729"/>
                <a:gd name="T4" fmla="*/ 74 w 99"/>
                <a:gd name="T5" fmla="*/ 689 h 729"/>
                <a:gd name="T6" fmla="*/ 74 w 99"/>
                <a:gd name="T7" fmla="*/ 46 h 729"/>
                <a:gd name="T8" fmla="*/ 24 w 99"/>
                <a:gd name="T9" fmla="*/ 102 h 729"/>
                <a:gd name="T10" fmla="*/ 24 w 99"/>
                <a:gd name="T11" fmla="*/ 645 h 729"/>
                <a:gd name="T12" fmla="*/ 86 w 99"/>
                <a:gd name="T13" fmla="*/ 729 h 729"/>
                <a:gd name="T14" fmla="*/ 86 w 99"/>
                <a:gd name="T15" fmla="*/ 729 h 729"/>
                <a:gd name="T16" fmla="*/ 78 w 99"/>
                <a:gd name="T17" fmla="*/ 726 h 729"/>
                <a:gd name="T18" fmla="*/ 4 w 99"/>
                <a:gd name="T19" fmla="*/ 659 h 729"/>
                <a:gd name="T20" fmla="*/ 0 w 99"/>
                <a:gd name="T21" fmla="*/ 650 h 729"/>
                <a:gd name="T22" fmla="*/ 0 w 99"/>
                <a:gd name="T23" fmla="*/ 97 h 729"/>
                <a:gd name="T24" fmla="*/ 3 w 99"/>
                <a:gd name="T25" fmla="*/ 89 h 729"/>
                <a:gd name="T26" fmla="*/ 77 w 99"/>
                <a:gd name="T27" fmla="*/ 5 h 729"/>
                <a:gd name="T28" fmla="*/ 91 w 99"/>
                <a:gd name="T29" fmla="*/ 2 h 729"/>
                <a:gd name="T30" fmla="*/ 99 w 99"/>
                <a:gd name="T31" fmla="*/ 13 h 729"/>
                <a:gd name="T32" fmla="*/ 99 w 99"/>
                <a:gd name="T33" fmla="*/ 717 h 729"/>
                <a:gd name="T34" fmla="*/ 91 w 99"/>
                <a:gd name="T35" fmla="*/ 728 h 729"/>
                <a:gd name="T36" fmla="*/ 86 w 99"/>
                <a:gd name="T37" fmla="*/ 729 h 7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9" h="729">
                  <a:moveTo>
                    <a:pt x="24" y="645"/>
                  </a:moveTo>
                  <a:lnTo>
                    <a:pt x="24" y="645"/>
                  </a:lnTo>
                  <a:lnTo>
                    <a:pt x="74" y="689"/>
                  </a:lnTo>
                  <a:lnTo>
                    <a:pt x="74" y="46"/>
                  </a:lnTo>
                  <a:lnTo>
                    <a:pt x="24" y="102"/>
                  </a:lnTo>
                  <a:lnTo>
                    <a:pt x="24" y="645"/>
                  </a:lnTo>
                  <a:close/>
                  <a:moveTo>
                    <a:pt x="86" y="729"/>
                  </a:moveTo>
                  <a:lnTo>
                    <a:pt x="86" y="729"/>
                  </a:lnTo>
                  <a:cubicBezTo>
                    <a:pt x="83" y="729"/>
                    <a:pt x="80" y="728"/>
                    <a:pt x="78" y="726"/>
                  </a:cubicBezTo>
                  <a:lnTo>
                    <a:pt x="4" y="659"/>
                  </a:lnTo>
                  <a:cubicBezTo>
                    <a:pt x="1" y="657"/>
                    <a:pt x="0" y="654"/>
                    <a:pt x="0" y="650"/>
                  </a:cubicBezTo>
                  <a:lnTo>
                    <a:pt x="0" y="97"/>
                  </a:lnTo>
                  <a:cubicBezTo>
                    <a:pt x="0" y="94"/>
                    <a:pt x="1" y="91"/>
                    <a:pt x="3" y="89"/>
                  </a:cubicBezTo>
                  <a:lnTo>
                    <a:pt x="77" y="5"/>
                  </a:lnTo>
                  <a:cubicBezTo>
                    <a:pt x="81" y="1"/>
                    <a:pt x="86" y="0"/>
                    <a:pt x="91" y="2"/>
                  </a:cubicBezTo>
                  <a:cubicBezTo>
                    <a:pt x="96" y="3"/>
                    <a:pt x="99" y="8"/>
                    <a:pt x="99" y="13"/>
                  </a:cubicBezTo>
                  <a:lnTo>
                    <a:pt x="99" y="717"/>
                  </a:lnTo>
                  <a:cubicBezTo>
                    <a:pt x="99" y="722"/>
                    <a:pt x="96" y="726"/>
                    <a:pt x="91" y="728"/>
                  </a:cubicBezTo>
                  <a:cubicBezTo>
                    <a:pt x="90" y="729"/>
                    <a:pt x="88" y="729"/>
                    <a:pt x="86" y="729"/>
                  </a:cubicBezTo>
                  <a:close/>
                </a:path>
              </a:pathLst>
            </a:custGeom>
            <a:grpFill/>
            <a:ln w="0">
              <a:noFill/>
              <a:prstDash val="solid"/>
              <a:round/>
              <a:headEnd/>
              <a:tailEnd/>
            </a:ln>
          </p:spPr>
          <p:txBody>
            <a:bodyPr/>
            <a:lstStyle/>
            <a:p>
              <a:pPr defTabSz="543689">
                <a:defRPr/>
              </a:pPr>
              <a:endParaRPr lang="zh-CN" altLang="en-US" sz="3201"/>
            </a:p>
          </p:txBody>
        </p:sp>
        <p:sp>
          <p:nvSpPr>
            <p:cNvPr id="462" name="Freeform 357"/>
            <p:cNvSpPr>
              <a:spLocks/>
            </p:cNvSpPr>
            <p:nvPr/>
          </p:nvSpPr>
          <p:spPr bwMode="auto">
            <a:xfrm>
              <a:off x="1525588" y="595313"/>
              <a:ext cx="71438" cy="620713"/>
            </a:xfrm>
            <a:custGeom>
              <a:avLst/>
              <a:gdLst>
                <a:gd name="T0" fmla="*/ 81 w 84"/>
                <a:gd name="T1" fmla="*/ 728 h 728"/>
                <a:gd name="T2" fmla="*/ 81 w 84"/>
                <a:gd name="T3" fmla="*/ 728 h 728"/>
                <a:gd name="T4" fmla="*/ 12 w 84"/>
                <a:gd name="T5" fmla="*/ 728 h 728"/>
                <a:gd name="T6" fmla="*/ 0 w 84"/>
                <a:gd name="T7" fmla="*/ 716 h 728"/>
                <a:gd name="T8" fmla="*/ 0 w 84"/>
                <a:gd name="T9" fmla="*/ 12 h 728"/>
                <a:gd name="T10" fmla="*/ 12 w 84"/>
                <a:gd name="T11" fmla="*/ 0 h 728"/>
                <a:gd name="T12" fmla="*/ 84 w 84"/>
                <a:gd name="T13" fmla="*/ 0 h 728"/>
                <a:gd name="T14" fmla="*/ 84 w 84"/>
                <a:gd name="T15" fmla="*/ 24 h 728"/>
                <a:gd name="T16" fmla="*/ 25 w 84"/>
                <a:gd name="T17" fmla="*/ 24 h 728"/>
                <a:gd name="T18" fmla="*/ 25 w 84"/>
                <a:gd name="T19" fmla="*/ 703 h 728"/>
                <a:gd name="T20" fmla="*/ 81 w 84"/>
                <a:gd name="T21" fmla="*/ 703 h 728"/>
                <a:gd name="T22" fmla="*/ 81 w 84"/>
                <a:gd name="T23" fmla="*/ 728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4" h="728">
                  <a:moveTo>
                    <a:pt x="81" y="728"/>
                  </a:moveTo>
                  <a:lnTo>
                    <a:pt x="81" y="728"/>
                  </a:lnTo>
                  <a:lnTo>
                    <a:pt x="12" y="728"/>
                  </a:lnTo>
                  <a:cubicBezTo>
                    <a:pt x="6" y="728"/>
                    <a:pt x="0" y="723"/>
                    <a:pt x="0" y="716"/>
                  </a:cubicBezTo>
                  <a:lnTo>
                    <a:pt x="0" y="12"/>
                  </a:lnTo>
                  <a:cubicBezTo>
                    <a:pt x="0" y="5"/>
                    <a:pt x="6" y="0"/>
                    <a:pt x="12" y="0"/>
                  </a:cubicBezTo>
                  <a:lnTo>
                    <a:pt x="84" y="0"/>
                  </a:lnTo>
                  <a:lnTo>
                    <a:pt x="84" y="24"/>
                  </a:lnTo>
                  <a:lnTo>
                    <a:pt x="25" y="24"/>
                  </a:lnTo>
                  <a:lnTo>
                    <a:pt x="25" y="703"/>
                  </a:lnTo>
                  <a:lnTo>
                    <a:pt x="81" y="703"/>
                  </a:lnTo>
                  <a:lnTo>
                    <a:pt x="81" y="728"/>
                  </a:lnTo>
                  <a:close/>
                </a:path>
              </a:pathLst>
            </a:custGeom>
            <a:grpFill/>
            <a:ln w="0">
              <a:noFill/>
              <a:prstDash val="solid"/>
              <a:round/>
              <a:headEnd/>
              <a:tailEnd/>
            </a:ln>
          </p:spPr>
          <p:txBody>
            <a:bodyPr/>
            <a:lstStyle/>
            <a:p>
              <a:pPr defTabSz="543689">
                <a:defRPr/>
              </a:pPr>
              <a:endParaRPr lang="zh-CN" altLang="en-US" sz="3201"/>
            </a:p>
          </p:txBody>
        </p:sp>
        <p:sp>
          <p:nvSpPr>
            <p:cNvPr id="463" name="Freeform 358"/>
            <p:cNvSpPr>
              <a:spLocks/>
            </p:cNvSpPr>
            <p:nvPr/>
          </p:nvSpPr>
          <p:spPr bwMode="auto">
            <a:xfrm>
              <a:off x="1670051" y="595313"/>
              <a:ext cx="68263" cy="620713"/>
            </a:xfrm>
            <a:custGeom>
              <a:avLst/>
              <a:gdLst>
                <a:gd name="T0" fmla="*/ 68 w 81"/>
                <a:gd name="T1" fmla="*/ 728 h 728"/>
                <a:gd name="T2" fmla="*/ 68 w 81"/>
                <a:gd name="T3" fmla="*/ 728 h 728"/>
                <a:gd name="T4" fmla="*/ 5 w 81"/>
                <a:gd name="T5" fmla="*/ 728 h 728"/>
                <a:gd name="T6" fmla="*/ 5 w 81"/>
                <a:gd name="T7" fmla="*/ 703 h 728"/>
                <a:gd name="T8" fmla="*/ 56 w 81"/>
                <a:gd name="T9" fmla="*/ 703 h 728"/>
                <a:gd name="T10" fmla="*/ 56 w 81"/>
                <a:gd name="T11" fmla="*/ 24 h 728"/>
                <a:gd name="T12" fmla="*/ 0 w 81"/>
                <a:gd name="T13" fmla="*/ 24 h 728"/>
                <a:gd name="T14" fmla="*/ 0 w 81"/>
                <a:gd name="T15" fmla="*/ 0 h 728"/>
                <a:gd name="T16" fmla="*/ 68 w 81"/>
                <a:gd name="T17" fmla="*/ 0 h 728"/>
                <a:gd name="T18" fmla="*/ 81 w 81"/>
                <a:gd name="T19" fmla="*/ 12 h 728"/>
                <a:gd name="T20" fmla="*/ 81 w 81"/>
                <a:gd name="T21" fmla="*/ 716 h 728"/>
                <a:gd name="T22" fmla="*/ 68 w 81"/>
                <a:gd name="T23" fmla="*/ 728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1" h="728">
                  <a:moveTo>
                    <a:pt x="68" y="728"/>
                  </a:moveTo>
                  <a:lnTo>
                    <a:pt x="68" y="728"/>
                  </a:lnTo>
                  <a:lnTo>
                    <a:pt x="5" y="728"/>
                  </a:lnTo>
                  <a:lnTo>
                    <a:pt x="5" y="703"/>
                  </a:lnTo>
                  <a:lnTo>
                    <a:pt x="56" y="703"/>
                  </a:lnTo>
                  <a:lnTo>
                    <a:pt x="56" y="24"/>
                  </a:lnTo>
                  <a:lnTo>
                    <a:pt x="0" y="24"/>
                  </a:lnTo>
                  <a:lnTo>
                    <a:pt x="0" y="0"/>
                  </a:lnTo>
                  <a:lnTo>
                    <a:pt x="68" y="0"/>
                  </a:lnTo>
                  <a:cubicBezTo>
                    <a:pt x="75" y="0"/>
                    <a:pt x="81" y="5"/>
                    <a:pt x="81" y="12"/>
                  </a:cubicBezTo>
                  <a:lnTo>
                    <a:pt x="81" y="716"/>
                  </a:lnTo>
                  <a:cubicBezTo>
                    <a:pt x="81" y="723"/>
                    <a:pt x="75" y="728"/>
                    <a:pt x="68" y="728"/>
                  </a:cubicBezTo>
                  <a:close/>
                </a:path>
              </a:pathLst>
            </a:custGeom>
            <a:grpFill/>
            <a:ln w="0">
              <a:noFill/>
              <a:prstDash val="solid"/>
              <a:round/>
              <a:headEnd/>
              <a:tailEnd/>
            </a:ln>
          </p:spPr>
          <p:txBody>
            <a:bodyPr/>
            <a:lstStyle/>
            <a:p>
              <a:pPr defTabSz="543689">
                <a:defRPr/>
              </a:pPr>
              <a:endParaRPr lang="zh-CN" altLang="en-US" sz="3201"/>
            </a:p>
          </p:txBody>
        </p:sp>
        <p:sp>
          <p:nvSpPr>
            <p:cNvPr id="464" name="Freeform 359"/>
            <p:cNvSpPr>
              <a:spLocks/>
            </p:cNvSpPr>
            <p:nvPr/>
          </p:nvSpPr>
          <p:spPr bwMode="auto">
            <a:xfrm>
              <a:off x="1525588" y="1204913"/>
              <a:ext cx="22225" cy="20638"/>
            </a:xfrm>
            <a:custGeom>
              <a:avLst/>
              <a:gdLst>
                <a:gd name="T0" fmla="*/ 25 w 25"/>
                <a:gd name="T1" fmla="*/ 24 h 24"/>
                <a:gd name="T2" fmla="*/ 25 w 25"/>
                <a:gd name="T3" fmla="*/ 24 h 24"/>
                <a:gd name="T4" fmla="*/ 0 w 25"/>
                <a:gd name="T5" fmla="*/ 24 h 24"/>
                <a:gd name="T6" fmla="*/ 0 w 25"/>
                <a:gd name="T7" fmla="*/ 0 h 24"/>
                <a:gd name="T8" fmla="*/ 25 w 25"/>
                <a:gd name="T9" fmla="*/ 0 h 24"/>
                <a:gd name="T10" fmla="*/ 25 w 25"/>
                <a:gd name="T11" fmla="*/ 24 h 24"/>
              </a:gdLst>
              <a:ahLst/>
              <a:cxnLst>
                <a:cxn ang="0">
                  <a:pos x="T0" y="T1"/>
                </a:cxn>
                <a:cxn ang="0">
                  <a:pos x="T2" y="T3"/>
                </a:cxn>
                <a:cxn ang="0">
                  <a:pos x="T4" y="T5"/>
                </a:cxn>
                <a:cxn ang="0">
                  <a:pos x="T6" y="T7"/>
                </a:cxn>
                <a:cxn ang="0">
                  <a:pos x="T8" y="T9"/>
                </a:cxn>
                <a:cxn ang="0">
                  <a:pos x="T10" y="T11"/>
                </a:cxn>
              </a:cxnLst>
              <a:rect l="0" t="0" r="r" b="b"/>
              <a:pathLst>
                <a:path w="25" h="24">
                  <a:moveTo>
                    <a:pt x="25" y="24"/>
                  </a:moveTo>
                  <a:lnTo>
                    <a:pt x="25" y="24"/>
                  </a:lnTo>
                  <a:lnTo>
                    <a:pt x="0" y="24"/>
                  </a:lnTo>
                  <a:lnTo>
                    <a:pt x="0" y="0"/>
                  </a:lnTo>
                  <a:lnTo>
                    <a:pt x="25" y="0"/>
                  </a:lnTo>
                  <a:lnTo>
                    <a:pt x="25" y="24"/>
                  </a:lnTo>
                  <a:close/>
                </a:path>
              </a:pathLst>
            </a:custGeom>
            <a:grpFill/>
            <a:ln w="0">
              <a:noFill/>
              <a:prstDash val="solid"/>
              <a:round/>
              <a:headEnd/>
              <a:tailEnd/>
            </a:ln>
          </p:spPr>
          <p:txBody>
            <a:bodyPr/>
            <a:lstStyle/>
            <a:p>
              <a:pPr defTabSz="543689">
                <a:defRPr/>
              </a:pPr>
              <a:endParaRPr lang="zh-CN" altLang="en-US" sz="3201"/>
            </a:p>
          </p:txBody>
        </p:sp>
        <p:sp>
          <p:nvSpPr>
            <p:cNvPr id="465" name="Freeform 360"/>
            <p:cNvSpPr>
              <a:spLocks/>
            </p:cNvSpPr>
            <p:nvPr/>
          </p:nvSpPr>
          <p:spPr bwMode="auto">
            <a:xfrm>
              <a:off x="1717676" y="1204913"/>
              <a:ext cx="20638" cy="20638"/>
            </a:xfrm>
            <a:custGeom>
              <a:avLst/>
              <a:gdLst>
                <a:gd name="T0" fmla="*/ 25 w 25"/>
                <a:gd name="T1" fmla="*/ 24 h 24"/>
                <a:gd name="T2" fmla="*/ 25 w 25"/>
                <a:gd name="T3" fmla="*/ 24 h 24"/>
                <a:gd name="T4" fmla="*/ 0 w 25"/>
                <a:gd name="T5" fmla="*/ 24 h 24"/>
                <a:gd name="T6" fmla="*/ 0 w 25"/>
                <a:gd name="T7" fmla="*/ 0 h 24"/>
                <a:gd name="T8" fmla="*/ 25 w 25"/>
                <a:gd name="T9" fmla="*/ 0 h 24"/>
                <a:gd name="T10" fmla="*/ 25 w 25"/>
                <a:gd name="T11" fmla="*/ 24 h 24"/>
              </a:gdLst>
              <a:ahLst/>
              <a:cxnLst>
                <a:cxn ang="0">
                  <a:pos x="T0" y="T1"/>
                </a:cxn>
                <a:cxn ang="0">
                  <a:pos x="T2" y="T3"/>
                </a:cxn>
                <a:cxn ang="0">
                  <a:pos x="T4" y="T5"/>
                </a:cxn>
                <a:cxn ang="0">
                  <a:pos x="T6" y="T7"/>
                </a:cxn>
                <a:cxn ang="0">
                  <a:pos x="T8" y="T9"/>
                </a:cxn>
                <a:cxn ang="0">
                  <a:pos x="T10" y="T11"/>
                </a:cxn>
              </a:cxnLst>
              <a:rect l="0" t="0" r="r" b="b"/>
              <a:pathLst>
                <a:path w="25" h="24">
                  <a:moveTo>
                    <a:pt x="25" y="24"/>
                  </a:moveTo>
                  <a:lnTo>
                    <a:pt x="25" y="24"/>
                  </a:lnTo>
                  <a:lnTo>
                    <a:pt x="0" y="24"/>
                  </a:lnTo>
                  <a:lnTo>
                    <a:pt x="0" y="0"/>
                  </a:lnTo>
                  <a:lnTo>
                    <a:pt x="25" y="0"/>
                  </a:lnTo>
                  <a:lnTo>
                    <a:pt x="25" y="24"/>
                  </a:lnTo>
                  <a:close/>
                </a:path>
              </a:pathLst>
            </a:custGeom>
            <a:grpFill/>
            <a:ln w="0">
              <a:noFill/>
              <a:prstDash val="solid"/>
              <a:round/>
              <a:headEnd/>
              <a:tailEnd/>
            </a:ln>
          </p:spPr>
          <p:txBody>
            <a:bodyPr/>
            <a:lstStyle/>
            <a:p>
              <a:pPr defTabSz="543689">
                <a:defRPr/>
              </a:pPr>
              <a:endParaRPr lang="zh-CN" altLang="en-US" sz="3201"/>
            </a:p>
          </p:txBody>
        </p:sp>
        <p:sp>
          <p:nvSpPr>
            <p:cNvPr id="466" name="Freeform 361"/>
            <p:cNvSpPr>
              <a:spLocks/>
            </p:cNvSpPr>
            <p:nvPr/>
          </p:nvSpPr>
          <p:spPr bwMode="auto">
            <a:xfrm>
              <a:off x="1560513" y="606426"/>
              <a:ext cx="12700" cy="598488"/>
            </a:xfrm>
            <a:custGeom>
              <a:avLst/>
              <a:gdLst>
                <a:gd name="T0" fmla="*/ 15 w 15"/>
                <a:gd name="T1" fmla="*/ 704 h 704"/>
                <a:gd name="T2" fmla="*/ 15 w 15"/>
                <a:gd name="T3" fmla="*/ 704 h 704"/>
                <a:gd name="T4" fmla="*/ 0 w 15"/>
                <a:gd name="T5" fmla="*/ 704 h 704"/>
                <a:gd name="T6" fmla="*/ 0 w 15"/>
                <a:gd name="T7" fmla="*/ 0 h 704"/>
                <a:gd name="T8" fmla="*/ 15 w 15"/>
                <a:gd name="T9" fmla="*/ 0 h 704"/>
                <a:gd name="T10" fmla="*/ 15 w 15"/>
                <a:gd name="T11" fmla="*/ 704 h 704"/>
              </a:gdLst>
              <a:ahLst/>
              <a:cxnLst>
                <a:cxn ang="0">
                  <a:pos x="T0" y="T1"/>
                </a:cxn>
                <a:cxn ang="0">
                  <a:pos x="T2" y="T3"/>
                </a:cxn>
                <a:cxn ang="0">
                  <a:pos x="T4" y="T5"/>
                </a:cxn>
                <a:cxn ang="0">
                  <a:pos x="T6" y="T7"/>
                </a:cxn>
                <a:cxn ang="0">
                  <a:pos x="T8" y="T9"/>
                </a:cxn>
                <a:cxn ang="0">
                  <a:pos x="T10" y="T11"/>
                </a:cxn>
              </a:cxnLst>
              <a:rect l="0" t="0" r="r" b="b"/>
              <a:pathLst>
                <a:path w="15" h="704">
                  <a:moveTo>
                    <a:pt x="15" y="704"/>
                  </a:moveTo>
                  <a:lnTo>
                    <a:pt x="15" y="704"/>
                  </a:lnTo>
                  <a:lnTo>
                    <a:pt x="0" y="704"/>
                  </a:lnTo>
                  <a:lnTo>
                    <a:pt x="0" y="0"/>
                  </a:lnTo>
                  <a:lnTo>
                    <a:pt x="15" y="0"/>
                  </a:lnTo>
                  <a:lnTo>
                    <a:pt x="15" y="704"/>
                  </a:lnTo>
                  <a:close/>
                </a:path>
              </a:pathLst>
            </a:custGeom>
            <a:grpFill/>
            <a:ln w="0">
              <a:noFill/>
              <a:prstDash val="solid"/>
              <a:round/>
              <a:headEnd/>
              <a:tailEnd/>
            </a:ln>
          </p:spPr>
          <p:txBody>
            <a:bodyPr/>
            <a:lstStyle/>
            <a:p>
              <a:pPr defTabSz="543689">
                <a:defRPr/>
              </a:pPr>
              <a:endParaRPr lang="zh-CN" altLang="en-US" sz="3201"/>
            </a:p>
          </p:txBody>
        </p:sp>
        <p:sp>
          <p:nvSpPr>
            <p:cNvPr id="467" name="Freeform 362"/>
            <p:cNvSpPr>
              <a:spLocks/>
            </p:cNvSpPr>
            <p:nvPr/>
          </p:nvSpPr>
          <p:spPr bwMode="auto">
            <a:xfrm>
              <a:off x="1692276" y="606426"/>
              <a:ext cx="12700" cy="598488"/>
            </a:xfrm>
            <a:custGeom>
              <a:avLst/>
              <a:gdLst>
                <a:gd name="T0" fmla="*/ 15 w 15"/>
                <a:gd name="T1" fmla="*/ 704 h 704"/>
                <a:gd name="T2" fmla="*/ 15 w 15"/>
                <a:gd name="T3" fmla="*/ 704 h 704"/>
                <a:gd name="T4" fmla="*/ 0 w 15"/>
                <a:gd name="T5" fmla="*/ 704 h 704"/>
                <a:gd name="T6" fmla="*/ 0 w 15"/>
                <a:gd name="T7" fmla="*/ 0 h 704"/>
                <a:gd name="T8" fmla="*/ 15 w 15"/>
                <a:gd name="T9" fmla="*/ 0 h 704"/>
                <a:gd name="T10" fmla="*/ 15 w 15"/>
                <a:gd name="T11" fmla="*/ 704 h 704"/>
              </a:gdLst>
              <a:ahLst/>
              <a:cxnLst>
                <a:cxn ang="0">
                  <a:pos x="T0" y="T1"/>
                </a:cxn>
                <a:cxn ang="0">
                  <a:pos x="T2" y="T3"/>
                </a:cxn>
                <a:cxn ang="0">
                  <a:pos x="T4" y="T5"/>
                </a:cxn>
                <a:cxn ang="0">
                  <a:pos x="T6" y="T7"/>
                </a:cxn>
                <a:cxn ang="0">
                  <a:pos x="T8" y="T9"/>
                </a:cxn>
                <a:cxn ang="0">
                  <a:pos x="T10" y="T11"/>
                </a:cxn>
              </a:cxnLst>
              <a:rect l="0" t="0" r="r" b="b"/>
              <a:pathLst>
                <a:path w="15" h="704">
                  <a:moveTo>
                    <a:pt x="15" y="704"/>
                  </a:moveTo>
                  <a:lnTo>
                    <a:pt x="15" y="704"/>
                  </a:lnTo>
                  <a:lnTo>
                    <a:pt x="0" y="704"/>
                  </a:lnTo>
                  <a:lnTo>
                    <a:pt x="0" y="0"/>
                  </a:lnTo>
                  <a:lnTo>
                    <a:pt x="15" y="0"/>
                  </a:lnTo>
                  <a:lnTo>
                    <a:pt x="15" y="704"/>
                  </a:lnTo>
                  <a:close/>
                </a:path>
              </a:pathLst>
            </a:custGeom>
            <a:grpFill/>
            <a:ln w="0">
              <a:noFill/>
              <a:prstDash val="solid"/>
              <a:round/>
              <a:headEnd/>
              <a:tailEnd/>
            </a:ln>
          </p:spPr>
          <p:txBody>
            <a:bodyPr/>
            <a:lstStyle/>
            <a:p>
              <a:pPr defTabSz="543689">
                <a:defRPr/>
              </a:pPr>
              <a:endParaRPr lang="zh-CN" altLang="en-US" sz="3201"/>
            </a:p>
          </p:txBody>
        </p:sp>
        <p:sp>
          <p:nvSpPr>
            <p:cNvPr id="468" name="Freeform 363"/>
            <p:cNvSpPr>
              <a:spLocks noEditPoints="1"/>
            </p:cNvSpPr>
            <p:nvPr/>
          </p:nvSpPr>
          <p:spPr bwMode="auto">
            <a:xfrm>
              <a:off x="1609726" y="704851"/>
              <a:ext cx="46038" cy="41275"/>
            </a:xfrm>
            <a:custGeom>
              <a:avLst/>
              <a:gdLst>
                <a:gd name="T0" fmla="*/ 9 w 53"/>
                <a:gd name="T1" fmla="*/ 37 h 47"/>
                <a:gd name="T2" fmla="*/ 9 w 53"/>
                <a:gd name="T3" fmla="*/ 37 h 47"/>
                <a:gd name="T4" fmla="*/ 43 w 53"/>
                <a:gd name="T5" fmla="*/ 37 h 47"/>
                <a:gd name="T6" fmla="*/ 43 w 53"/>
                <a:gd name="T7" fmla="*/ 10 h 47"/>
                <a:gd name="T8" fmla="*/ 9 w 53"/>
                <a:gd name="T9" fmla="*/ 10 h 47"/>
                <a:gd name="T10" fmla="*/ 9 w 53"/>
                <a:gd name="T11" fmla="*/ 37 h 47"/>
                <a:gd name="T12" fmla="*/ 47 w 53"/>
                <a:gd name="T13" fmla="*/ 47 h 47"/>
                <a:gd name="T14" fmla="*/ 47 w 53"/>
                <a:gd name="T15" fmla="*/ 47 h 47"/>
                <a:gd name="T16" fmla="*/ 6 w 53"/>
                <a:gd name="T17" fmla="*/ 47 h 47"/>
                <a:gd name="T18" fmla="*/ 0 w 53"/>
                <a:gd name="T19" fmla="*/ 40 h 47"/>
                <a:gd name="T20" fmla="*/ 0 w 53"/>
                <a:gd name="T21" fmla="*/ 6 h 47"/>
                <a:gd name="T22" fmla="*/ 6 w 53"/>
                <a:gd name="T23" fmla="*/ 0 h 47"/>
                <a:gd name="T24" fmla="*/ 47 w 53"/>
                <a:gd name="T25" fmla="*/ 0 h 47"/>
                <a:gd name="T26" fmla="*/ 53 w 53"/>
                <a:gd name="T27" fmla="*/ 6 h 47"/>
                <a:gd name="T28" fmla="*/ 53 w 53"/>
                <a:gd name="T29" fmla="*/ 40 h 47"/>
                <a:gd name="T30" fmla="*/ 47 w 53"/>
                <a:gd name="T31" fmla="*/ 4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3" h="47">
                  <a:moveTo>
                    <a:pt x="9" y="37"/>
                  </a:moveTo>
                  <a:lnTo>
                    <a:pt x="9" y="37"/>
                  </a:lnTo>
                  <a:lnTo>
                    <a:pt x="43" y="37"/>
                  </a:lnTo>
                  <a:lnTo>
                    <a:pt x="43" y="10"/>
                  </a:lnTo>
                  <a:lnTo>
                    <a:pt x="9" y="10"/>
                  </a:lnTo>
                  <a:lnTo>
                    <a:pt x="9" y="37"/>
                  </a:lnTo>
                  <a:close/>
                  <a:moveTo>
                    <a:pt x="47" y="47"/>
                  </a:moveTo>
                  <a:lnTo>
                    <a:pt x="47" y="47"/>
                  </a:lnTo>
                  <a:lnTo>
                    <a:pt x="6" y="47"/>
                  </a:lnTo>
                  <a:cubicBezTo>
                    <a:pt x="2" y="47"/>
                    <a:pt x="0" y="44"/>
                    <a:pt x="0" y="40"/>
                  </a:cubicBezTo>
                  <a:lnTo>
                    <a:pt x="0" y="6"/>
                  </a:lnTo>
                  <a:cubicBezTo>
                    <a:pt x="0" y="3"/>
                    <a:pt x="2" y="0"/>
                    <a:pt x="6" y="0"/>
                  </a:cubicBezTo>
                  <a:lnTo>
                    <a:pt x="47" y="0"/>
                  </a:lnTo>
                  <a:cubicBezTo>
                    <a:pt x="50" y="0"/>
                    <a:pt x="53" y="3"/>
                    <a:pt x="53" y="6"/>
                  </a:cubicBezTo>
                  <a:lnTo>
                    <a:pt x="53" y="40"/>
                  </a:lnTo>
                  <a:cubicBezTo>
                    <a:pt x="53" y="44"/>
                    <a:pt x="50" y="47"/>
                    <a:pt x="47" y="47"/>
                  </a:cubicBezTo>
                  <a:close/>
                </a:path>
              </a:pathLst>
            </a:custGeom>
            <a:grpFill/>
            <a:ln w="0">
              <a:noFill/>
              <a:prstDash val="solid"/>
              <a:round/>
              <a:headEnd/>
              <a:tailEnd/>
            </a:ln>
          </p:spPr>
          <p:txBody>
            <a:bodyPr/>
            <a:lstStyle/>
            <a:p>
              <a:pPr defTabSz="543689">
                <a:defRPr/>
              </a:pPr>
              <a:endParaRPr lang="zh-CN" altLang="en-US" sz="3201"/>
            </a:p>
          </p:txBody>
        </p:sp>
        <p:sp>
          <p:nvSpPr>
            <p:cNvPr id="469" name="Freeform 364"/>
            <p:cNvSpPr>
              <a:spLocks/>
            </p:cNvSpPr>
            <p:nvPr/>
          </p:nvSpPr>
          <p:spPr bwMode="auto">
            <a:xfrm>
              <a:off x="1625601" y="635001"/>
              <a:ext cx="4763" cy="4763"/>
            </a:xfrm>
            <a:custGeom>
              <a:avLst/>
              <a:gdLst>
                <a:gd name="T0" fmla="*/ 1 w 5"/>
                <a:gd name="T1" fmla="*/ 2 h 5"/>
                <a:gd name="T2" fmla="*/ 1 w 5"/>
                <a:gd name="T3" fmla="*/ 2 h 5"/>
                <a:gd name="T4" fmla="*/ 4 w 5"/>
                <a:gd name="T5" fmla="*/ 2 h 5"/>
                <a:gd name="T6" fmla="*/ 4 w 5"/>
                <a:gd name="T7" fmla="*/ 0 h 5"/>
                <a:gd name="T8" fmla="*/ 5 w 5"/>
                <a:gd name="T9" fmla="*/ 0 h 5"/>
                <a:gd name="T10" fmla="*/ 5 w 5"/>
                <a:gd name="T11" fmla="*/ 5 h 5"/>
                <a:gd name="T12" fmla="*/ 4 w 5"/>
                <a:gd name="T13" fmla="*/ 5 h 5"/>
                <a:gd name="T14" fmla="*/ 4 w 5"/>
                <a:gd name="T15" fmla="*/ 3 h 5"/>
                <a:gd name="T16" fmla="*/ 1 w 5"/>
                <a:gd name="T17" fmla="*/ 3 h 5"/>
                <a:gd name="T18" fmla="*/ 1 w 5"/>
                <a:gd name="T19" fmla="*/ 5 h 5"/>
                <a:gd name="T20" fmla="*/ 0 w 5"/>
                <a:gd name="T21" fmla="*/ 5 h 5"/>
                <a:gd name="T22" fmla="*/ 0 w 5"/>
                <a:gd name="T23" fmla="*/ 0 h 5"/>
                <a:gd name="T24" fmla="*/ 1 w 5"/>
                <a:gd name="T25" fmla="*/ 0 h 5"/>
                <a:gd name="T26" fmla="*/ 1 w 5"/>
                <a:gd name="T27"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 h="5">
                  <a:moveTo>
                    <a:pt x="1" y="2"/>
                  </a:moveTo>
                  <a:lnTo>
                    <a:pt x="1" y="2"/>
                  </a:lnTo>
                  <a:lnTo>
                    <a:pt x="4" y="2"/>
                  </a:lnTo>
                  <a:lnTo>
                    <a:pt x="4" y="0"/>
                  </a:lnTo>
                  <a:lnTo>
                    <a:pt x="5" y="0"/>
                  </a:lnTo>
                  <a:lnTo>
                    <a:pt x="5" y="5"/>
                  </a:lnTo>
                  <a:lnTo>
                    <a:pt x="4" y="5"/>
                  </a:lnTo>
                  <a:lnTo>
                    <a:pt x="4" y="3"/>
                  </a:lnTo>
                  <a:lnTo>
                    <a:pt x="1" y="3"/>
                  </a:lnTo>
                  <a:lnTo>
                    <a:pt x="1" y="5"/>
                  </a:lnTo>
                  <a:lnTo>
                    <a:pt x="0" y="5"/>
                  </a:lnTo>
                  <a:lnTo>
                    <a:pt x="0" y="0"/>
                  </a:lnTo>
                  <a:lnTo>
                    <a:pt x="1" y="0"/>
                  </a:lnTo>
                  <a:lnTo>
                    <a:pt x="1" y="2"/>
                  </a:lnTo>
                  <a:close/>
                </a:path>
              </a:pathLst>
            </a:custGeom>
            <a:grpFill/>
            <a:ln w="0">
              <a:noFill/>
              <a:prstDash val="solid"/>
              <a:round/>
              <a:headEnd/>
              <a:tailEnd/>
            </a:ln>
          </p:spPr>
          <p:txBody>
            <a:bodyPr/>
            <a:lstStyle/>
            <a:p>
              <a:pPr defTabSz="543689">
                <a:defRPr/>
              </a:pPr>
              <a:endParaRPr lang="zh-CN" altLang="en-US" sz="3201"/>
            </a:p>
          </p:txBody>
        </p:sp>
        <p:sp>
          <p:nvSpPr>
            <p:cNvPr id="470" name="Freeform 365"/>
            <p:cNvSpPr>
              <a:spLocks/>
            </p:cNvSpPr>
            <p:nvPr/>
          </p:nvSpPr>
          <p:spPr bwMode="auto">
            <a:xfrm>
              <a:off x="1630363" y="635001"/>
              <a:ext cx="4763" cy="4763"/>
            </a:xfrm>
            <a:custGeom>
              <a:avLst/>
              <a:gdLst>
                <a:gd name="T0" fmla="*/ 1 w 5"/>
                <a:gd name="T1" fmla="*/ 3 h 5"/>
                <a:gd name="T2" fmla="*/ 1 w 5"/>
                <a:gd name="T3" fmla="*/ 3 h 5"/>
                <a:gd name="T4" fmla="*/ 3 w 5"/>
                <a:gd name="T5" fmla="*/ 4 h 5"/>
                <a:gd name="T6" fmla="*/ 4 w 5"/>
                <a:gd name="T7" fmla="*/ 3 h 5"/>
                <a:gd name="T8" fmla="*/ 4 w 5"/>
                <a:gd name="T9" fmla="*/ 0 h 5"/>
                <a:gd name="T10" fmla="*/ 5 w 5"/>
                <a:gd name="T11" fmla="*/ 0 h 5"/>
                <a:gd name="T12" fmla="*/ 5 w 5"/>
                <a:gd name="T13" fmla="*/ 3 h 5"/>
                <a:gd name="T14" fmla="*/ 4 w 5"/>
                <a:gd name="T15" fmla="*/ 4 h 5"/>
                <a:gd name="T16" fmla="*/ 3 w 5"/>
                <a:gd name="T17" fmla="*/ 5 h 5"/>
                <a:gd name="T18" fmla="*/ 1 w 5"/>
                <a:gd name="T19" fmla="*/ 4 h 5"/>
                <a:gd name="T20" fmla="*/ 0 w 5"/>
                <a:gd name="T21" fmla="*/ 3 h 5"/>
                <a:gd name="T22" fmla="*/ 0 w 5"/>
                <a:gd name="T23" fmla="*/ 0 h 5"/>
                <a:gd name="T24" fmla="*/ 1 w 5"/>
                <a:gd name="T25" fmla="*/ 0 h 5"/>
                <a:gd name="T26" fmla="*/ 1 w 5"/>
                <a:gd name="T27" fmla="*/ 3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 h="5">
                  <a:moveTo>
                    <a:pt x="1" y="3"/>
                  </a:moveTo>
                  <a:lnTo>
                    <a:pt x="1" y="3"/>
                  </a:lnTo>
                  <a:cubicBezTo>
                    <a:pt x="1" y="4"/>
                    <a:pt x="2" y="4"/>
                    <a:pt x="3" y="4"/>
                  </a:cubicBezTo>
                  <a:cubicBezTo>
                    <a:pt x="3" y="4"/>
                    <a:pt x="4" y="4"/>
                    <a:pt x="4" y="3"/>
                  </a:cubicBezTo>
                  <a:lnTo>
                    <a:pt x="4" y="0"/>
                  </a:lnTo>
                  <a:lnTo>
                    <a:pt x="5" y="0"/>
                  </a:lnTo>
                  <a:lnTo>
                    <a:pt x="5" y="3"/>
                  </a:lnTo>
                  <a:cubicBezTo>
                    <a:pt x="5" y="3"/>
                    <a:pt x="5" y="4"/>
                    <a:pt x="4" y="4"/>
                  </a:cubicBezTo>
                  <a:cubicBezTo>
                    <a:pt x="4" y="5"/>
                    <a:pt x="3" y="5"/>
                    <a:pt x="3" y="5"/>
                  </a:cubicBezTo>
                  <a:cubicBezTo>
                    <a:pt x="2" y="5"/>
                    <a:pt x="1" y="5"/>
                    <a:pt x="1" y="4"/>
                  </a:cubicBezTo>
                  <a:cubicBezTo>
                    <a:pt x="1" y="4"/>
                    <a:pt x="0" y="3"/>
                    <a:pt x="0" y="3"/>
                  </a:cubicBezTo>
                  <a:lnTo>
                    <a:pt x="0" y="0"/>
                  </a:lnTo>
                  <a:lnTo>
                    <a:pt x="1" y="0"/>
                  </a:lnTo>
                  <a:lnTo>
                    <a:pt x="1" y="3"/>
                  </a:lnTo>
                  <a:close/>
                </a:path>
              </a:pathLst>
            </a:custGeom>
            <a:grpFill/>
            <a:ln w="0">
              <a:noFill/>
              <a:prstDash val="solid"/>
              <a:round/>
              <a:headEnd/>
              <a:tailEnd/>
            </a:ln>
          </p:spPr>
          <p:txBody>
            <a:bodyPr/>
            <a:lstStyle/>
            <a:p>
              <a:pPr defTabSz="543689">
                <a:defRPr/>
              </a:pPr>
              <a:endParaRPr lang="zh-CN" altLang="en-US" sz="3201"/>
            </a:p>
          </p:txBody>
        </p:sp>
        <p:sp>
          <p:nvSpPr>
            <p:cNvPr id="471" name="Freeform 366"/>
            <p:cNvSpPr>
              <a:spLocks noEditPoints="1"/>
            </p:cNvSpPr>
            <p:nvPr/>
          </p:nvSpPr>
          <p:spPr bwMode="auto">
            <a:xfrm>
              <a:off x="1635126" y="635001"/>
              <a:ext cx="3175" cy="4763"/>
            </a:xfrm>
            <a:custGeom>
              <a:avLst/>
              <a:gdLst>
                <a:gd name="T0" fmla="*/ 2 w 5"/>
                <a:gd name="T1" fmla="*/ 3 h 5"/>
                <a:gd name="T2" fmla="*/ 2 w 5"/>
                <a:gd name="T3" fmla="*/ 3 h 5"/>
                <a:gd name="T4" fmla="*/ 3 w 5"/>
                <a:gd name="T5" fmla="*/ 3 h 5"/>
                <a:gd name="T6" fmla="*/ 2 w 5"/>
                <a:gd name="T7" fmla="*/ 1 h 5"/>
                <a:gd name="T8" fmla="*/ 2 w 5"/>
                <a:gd name="T9" fmla="*/ 3 h 5"/>
                <a:gd name="T10" fmla="*/ 3 w 5"/>
                <a:gd name="T11" fmla="*/ 0 h 5"/>
                <a:gd name="T12" fmla="*/ 3 w 5"/>
                <a:gd name="T13" fmla="*/ 0 h 5"/>
                <a:gd name="T14" fmla="*/ 5 w 5"/>
                <a:gd name="T15" fmla="*/ 5 h 5"/>
                <a:gd name="T16" fmla="*/ 4 w 5"/>
                <a:gd name="T17" fmla="*/ 5 h 5"/>
                <a:gd name="T18" fmla="*/ 3 w 5"/>
                <a:gd name="T19" fmla="*/ 4 h 5"/>
                <a:gd name="T20" fmla="*/ 1 w 5"/>
                <a:gd name="T21" fmla="*/ 4 h 5"/>
                <a:gd name="T22" fmla="*/ 1 w 5"/>
                <a:gd name="T23" fmla="*/ 5 h 5"/>
                <a:gd name="T24" fmla="*/ 0 w 5"/>
                <a:gd name="T25" fmla="*/ 5 h 5"/>
                <a:gd name="T26" fmla="*/ 2 w 5"/>
                <a:gd name="T27" fmla="*/ 0 h 5"/>
                <a:gd name="T28" fmla="*/ 3 w 5"/>
                <a:gd name="T29"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 h="5">
                  <a:moveTo>
                    <a:pt x="2" y="3"/>
                  </a:moveTo>
                  <a:lnTo>
                    <a:pt x="2" y="3"/>
                  </a:lnTo>
                  <a:lnTo>
                    <a:pt x="3" y="3"/>
                  </a:lnTo>
                  <a:lnTo>
                    <a:pt x="2" y="1"/>
                  </a:lnTo>
                  <a:lnTo>
                    <a:pt x="2" y="3"/>
                  </a:lnTo>
                  <a:close/>
                  <a:moveTo>
                    <a:pt x="3" y="0"/>
                  </a:moveTo>
                  <a:lnTo>
                    <a:pt x="3" y="0"/>
                  </a:lnTo>
                  <a:lnTo>
                    <a:pt x="5" y="5"/>
                  </a:lnTo>
                  <a:lnTo>
                    <a:pt x="4" y="5"/>
                  </a:lnTo>
                  <a:lnTo>
                    <a:pt x="3" y="4"/>
                  </a:lnTo>
                  <a:lnTo>
                    <a:pt x="1" y="4"/>
                  </a:lnTo>
                  <a:lnTo>
                    <a:pt x="1" y="5"/>
                  </a:lnTo>
                  <a:lnTo>
                    <a:pt x="0" y="5"/>
                  </a:lnTo>
                  <a:lnTo>
                    <a:pt x="2" y="0"/>
                  </a:lnTo>
                  <a:lnTo>
                    <a:pt x="3" y="0"/>
                  </a:lnTo>
                  <a:close/>
                </a:path>
              </a:pathLst>
            </a:custGeom>
            <a:grpFill/>
            <a:ln w="0">
              <a:noFill/>
              <a:prstDash val="solid"/>
              <a:round/>
              <a:headEnd/>
              <a:tailEnd/>
            </a:ln>
          </p:spPr>
          <p:txBody>
            <a:bodyPr/>
            <a:lstStyle/>
            <a:p>
              <a:pPr defTabSz="543689">
                <a:defRPr/>
              </a:pPr>
              <a:endParaRPr lang="zh-CN" altLang="en-US" sz="3201"/>
            </a:p>
          </p:txBody>
        </p:sp>
        <p:sp>
          <p:nvSpPr>
            <p:cNvPr id="472" name="Freeform 367"/>
            <p:cNvSpPr>
              <a:spLocks/>
            </p:cNvSpPr>
            <p:nvPr/>
          </p:nvSpPr>
          <p:spPr bwMode="auto">
            <a:xfrm>
              <a:off x="1638301" y="635001"/>
              <a:ext cx="6350" cy="4763"/>
            </a:xfrm>
            <a:custGeom>
              <a:avLst/>
              <a:gdLst>
                <a:gd name="T0" fmla="*/ 2 w 8"/>
                <a:gd name="T1" fmla="*/ 0 h 5"/>
                <a:gd name="T2" fmla="*/ 2 w 8"/>
                <a:gd name="T3" fmla="*/ 0 h 5"/>
                <a:gd name="T4" fmla="*/ 3 w 8"/>
                <a:gd name="T5" fmla="*/ 4 h 5"/>
                <a:gd name="T6" fmla="*/ 4 w 8"/>
                <a:gd name="T7" fmla="*/ 0 h 5"/>
                <a:gd name="T8" fmla="*/ 5 w 8"/>
                <a:gd name="T9" fmla="*/ 0 h 5"/>
                <a:gd name="T10" fmla="*/ 6 w 8"/>
                <a:gd name="T11" fmla="*/ 4 h 5"/>
                <a:gd name="T12" fmla="*/ 7 w 8"/>
                <a:gd name="T13" fmla="*/ 0 h 5"/>
                <a:gd name="T14" fmla="*/ 8 w 8"/>
                <a:gd name="T15" fmla="*/ 0 h 5"/>
                <a:gd name="T16" fmla="*/ 6 w 8"/>
                <a:gd name="T17" fmla="*/ 5 h 5"/>
                <a:gd name="T18" fmla="*/ 5 w 8"/>
                <a:gd name="T19" fmla="*/ 5 h 5"/>
                <a:gd name="T20" fmla="*/ 4 w 8"/>
                <a:gd name="T21" fmla="*/ 1 h 5"/>
                <a:gd name="T22" fmla="*/ 3 w 8"/>
                <a:gd name="T23" fmla="*/ 5 h 5"/>
                <a:gd name="T24" fmla="*/ 2 w 8"/>
                <a:gd name="T25" fmla="*/ 5 h 5"/>
                <a:gd name="T26" fmla="*/ 0 w 8"/>
                <a:gd name="T27" fmla="*/ 0 h 5"/>
                <a:gd name="T28" fmla="*/ 2 w 8"/>
                <a:gd name="T29"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 h="5">
                  <a:moveTo>
                    <a:pt x="2" y="0"/>
                  </a:moveTo>
                  <a:lnTo>
                    <a:pt x="2" y="0"/>
                  </a:lnTo>
                  <a:lnTo>
                    <a:pt x="3" y="4"/>
                  </a:lnTo>
                  <a:lnTo>
                    <a:pt x="4" y="0"/>
                  </a:lnTo>
                  <a:lnTo>
                    <a:pt x="5" y="0"/>
                  </a:lnTo>
                  <a:lnTo>
                    <a:pt x="6" y="4"/>
                  </a:lnTo>
                  <a:lnTo>
                    <a:pt x="7" y="0"/>
                  </a:lnTo>
                  <a:lnTo>
                    <a:pt x="8" y="0"/>
                  </a:lnTo>
                  <a:lnTo>
                    <a:pt x="6" y="5"/>
                  </a:lnTo>
                  <a:lnTo>
                    <a:pt x="5" y="5"/>
                  </a:lnTo>
                  <a:lnTo>
                    <a:pt x="4" y="1"/>
                  </a:lnTo>
                  <a:lnTo>
                    <a:pt x="3" y="5"/>
                  </a:lnTo>
                  <a:lnTo>
                    <a:pt x="2" y="5"/>
                  </a:lnTo>
                  <a:lnTo>
                    <a:pt x="0" y="0"/>
                  </a:lnTo>
                  <a:lnTo>
                    <a:pt x="2" y="0"/>
                  </a:lnTo>
                  <a:close/>
                </a:path>
              </a:pathLst>
            </a:custGeom>
            <a:grpFill/>
            <a:ln w="0">
              <a:noFill/>
              <a:prstDash val="solid"/>
              <a:round/>
              <a:headEnd/>
              <a:tailEnd/>
            </a:ln>
          </p:spPr>
          <p:txBody>
            <a:bodyPr/>
            <a:lstStyle/>
            <a:p>
              <a:pPr defTabSz="543689">
                <a:defRPr/>
              </a:pPr>
              <a:endParaRPr lang="zh-CN" altLang="en-US" sz="3201"/>
            </a:p>
          </p:txBody>
        </p:sp>
        <p:sp>
          <p:nvSpPr>
            <p:cNvPr id="473" name="Freeform 368"/>
            <p:cNvSpPr>
              <a:spLocks/>
            </p:cNvSpPr>
            <p:nvPr/>
          </p:nvSpPr>
          <p:spPr bwMode="auto">
            <a:xfrm>
              <a:off x="1644651" y="635001"/>
              <a:ext cx="3175" cy="4763"/>
            </a:xfrm>
            <a:custGeom>
              <a:avLst/>
              <a:gdLst>
                <a:gd name="T0" fmla="*/ 1 w 4"/>
                <a:gd name="T1" fmla="*/ 2 h 5"/>
                <a:gd name="T2" fmla="*/ 1 w 4"/>
                <a:gd name="T3" fmla="*/ 2 h 5"/>
                <a:gd name="T4" fmla="*/ 4 w 4"/>
                <a:gd name="T5" fmla="*/ 2 h 5"/>
                <a:gd name="T6" fmla="*/ 4 w 4"/>
                <a:gd name="T7" fmla="*/ 3 h 5"/>
                <a:gd name="T8" fmla="*/ 1 w 4"/>
                <a:gd name="T9" fmla="*/ 3 h 5"/>
                <a:gd name="T10" fmla="*/ 2 w 4"/>
                <a:gd name="T11" fmla="*/ 4 h 5"/>
                <a:gd name="T12" fmla="*/ 4 w 4"/>
                <a:gd name="T13" fmla="*/ 4 h 5"/>
                <a:gd name="T14" fmla="*/ 4 w 4"/>
                <a:gd name="T15" fmla="*/ 5 h 5"/>
                <a:gd name="T16" fmla="*/ 2 w 4"/>
                <a:gd name="T17" fmla="*/ 5 h 5"/>
                <a:gd name="T18" fmla="*/ 1 w 4"/>
                <a:gd name="T19" fmla="*/ 4 h 5"/>
                <a:gd name="T20" fmla="*/ 0 w 4"/>
                <a:gd name="T21" fmla="*/ 3 h 5"/>
                <a:gd name="T22" fmla="*/ 2 w 4"/>
                <a:gd name="T23" fmla="*/ 0 h 5"/>
                <a:gd name="T24" fmla="*/ 4 w 4"/>
                <a:gd name="T25" fmla="*/ 0 h 5"/>
                <a:gd name="T26" fmla="*/ 4 w 4"/>
                <a:gd name="T27" fmla="*/ 1 h 5"/>
                <a:gd name="T28" fmla="*/ 2 w 4"/>
                <a:gd name="T29" fmla="*/ 1 h 5"/>
                <a:gd name="T30" fmla="*/ 1 w 4"/>
                <a:gd name="T31"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 h="5">
                  <a:moveTo>
                    <a:pt x="1" y="2"/>
                  </a:moveTo>
                  <a:lnTo>
                    <a:pt x="1" y="2"/>
                  </a:lnTo>
                  <a:lnTo>
                    <a:pt x="4" y="2"/>
                  </a:lnTo>
                  <a:lnTo>
                    <a:pt x="4" y="3"/>
                  </a:lnTo>
                  <a:lnTo>
                    <a:pt x="1" y="3"/>
                  </a:lnTo>
                  <a:cubicBezTo>
                    <a:pt x="1" y="4"/>
                    <a:pt x="2" y="4"/>
                    <a:pt x="2" y="4"/>
                  </a:cubicBezTo>
                  <a:lnTo>
                    <a:pt x="4" y="4"/>
                  </a:lnTo>
                  <a:lnTo>
                    <a:pt x="4" y="5"/>
                  </a:lnTo>
                  <a:lnTo>
                    <a:pt x="2" y="5"/>
                  </a:lnTo>
                  <a:cubicBezTo>
                    <a:pt x="2" y="5"/>
                    <a:pt x="1" y="5"/>
                    <a:pt x="1" y="4"/>
                  </a:cubicBezTo>
                  <a:cubicBezTo>
                    <a:pt x="0" y="4"/>
                    <a:pt x="0" y="3"/>
                    <a:pt x="0" y="3"/>
                  </a:cubicBezTo>
                  <a:cubicBezTo>
                    <a:pt x="0" y="1"/>
                    <a:pt x="1" y="0"/>
                    <a:pt x="2" y="0"/>
                  </a:cubicBezTo>
                  <a:lnTo>
                    <a:pt x="4" y="0"/>
                  </a:lnTo>
                  <a:lnTo>
                    <a:pt x="4" y="1"/>
                  </a:lnTo>
                  <a:lnTo>
                    <a:pt x="2" y="1"/>
                  </a:lnTo>
                  <a:cubicBezTo>
                    <a:pt x="2" y="1"/>
                    <a:pt x="1" y="1"/>
                    <a:pt x="1" y="2"/>
                  </a:cubicBezTo>
                  <a:close/>
                </a:path>
              </a:pathLst>
            </a:custGeom>
            <a:grpFill/>
            <a:ln w="0">
              <a:noFill/>
              <a:prstDash val="solid"/>
              <a:round/>
              <a:headEnd/>
              <a:tailEnd/>
            </a:ln>
          </p:spPr>
          <p:txBody>
            <a:bodyPr/>
            <a:lstStyle/>
            <a:p>
              <a:pPr defTabSz="543689">
                <a:defRPr/>
              </a:pPr>
              <a:endParaRPr lang="zh-CN" altLang="en-US" sz="3201"/>
            </a:p>
          </p:txBody>
        </p:sp>
        <p:sp>
          <p:nvSpPr>
            <p:cNvPr id="474" name="Freeform 369"/>
            <p:cNvSpPr>
              <a:spLocks/>
            </p:cNvSpPr>
            <p:nvPr/>
          </p:nvSpPr>
          <p:spPr bwMode="auto">
            <a:xfrm>
              <a:off x="1649413" y="635001"/>
              <a:ext cx="0" cy="4763"/>
            </a:xfrm>
            <a:custGeom>
              <a:avLst/>
              <a:gdLst>
                <a:gd name="T0" fmla="*/ 0 w 1"/>
                <a:gd name="T1" fmla="*/ 0 h 5"/>
                <a:gd name="T2" fmla="*/ 0 w 1"/>
                <a:gd name="T3" fmla="*/ 0 h 5"/>
                <a:gd name="T4" fmla="*/ 1 w 1"/>
                <a:gd name="T5" fmla="*/ 0 h 5"/>
                <a:gd name="T6" fmla="*/ 1 w 1"/>
                <a:gd name="T7" fmla="*/ 5 h 5"/>
                <a:gd name="T8" fmla="*/ 0 w 1"/>
                <a:gd name="T9" fmla="*/ 5 h 5"/>
                <a:gd name="T10" fmla="*/ 0 w 1"/>
                <a:gd name="T11" fmla="*/ 0 h 5"/>
              </a:gdLst>
              <a:ahLst/>
              <a:cxnLst>
                <a:cxn ang="0">
                  <a:pos x="T0" y="T1"/>
                </a:cxn>
                <a:cxn ang="0">
                  <a:pos x="T2" y="T3"/>
                </a:cxn>
                <a:cxn ang="0">
                  <a:pos x="T4" y="T5"/>
                </a:cxn>
                <a:cxn ang="0">
                  <a:pos x="T6" y="T7"/>
                </a:cxn>
                <a:cxn ang="0">
                  <a:pos x="T8" y="T9"/>
                </a:cxn>
                <a:cxn ang="0">
                  <a:pos x="T10" y="T11"/>
                </a:cxn>
              </a:cxnLst>
              <a:rect l="0" t="0" r="r" b="b"/>
              <a:pathLst>
                <a:path w="1" h="5">
                  <a:moveTo>
                    <a:pt x="0" y="0"/>
                  </a:moveTo>
                  <a:lnTo>
                    <a:pt x="0" y="0"/>
                  </a:lnTo>
                  <a:lnTo>
                    <a:pt x="1" y="0"/>
                  </a:lnTo>
                  <a:lnTo>
                    <a:pt x="1" y="5"/>
                  </a:lnTo>
                  <a:lnTo>
                    <a:pt x="0" y="5"/>
                  </a:lnTo>
                  <a:lnTo>
                    <a:pt x="0" y="0"/>
                  </a:lnTo>
                  <a:close/>
                </a:path>
              </a:pathLst>
            </a:custGeom>
            <a:grpFill/>
            <a:ln w="0">
              <a:noFill/>
              <a:prstDash val="solid"/>
              <a:round/>
              <a:headEnd/>
              <a:tailEnd/>
            </a:ln>
          </p:spPr>
          <p:txBody>
            <a:bodyPr/>
            <a:lstStyle/>
            <a:p>
              <a:pPr defTabSz="543689">
                <a:defRPr/>
              </a:pPr>
              <a:endParaRPr lang="zh-CN" altLang="en-US" sz="3201"/>
            </a:p>
          </p:txBody>
        </p:sp>
        <p:sp>
          <p:nvSpPr>
            <p:cNvPr id="475" name="Freeform 370"/>
            <p:cNvSpPr>
              <a:spLocks/>
            </p:cNvSpPr>
            <p:nvPr/>
          </p:nvSpPr>
          <p:spPr bwMode="auto">
            <a:xfrm>
              <a:off x="1612901" y="633413"/>
              <a:ext cx="4763" cy="6350"/>
            </a:xfrm>
            <a:custGeom>
              <a:avLst/>
              <a:gdLst>
                <a:gd name="T0" fmla="*/ 0 w 5"/>
                <a:gd name="T1" fmla="*/ 2 h 6"/>
                <a:gd name="T2" fmla="*/ 0 w 5"/>
                <a:gd name="T3" fmla="*/ 2 h 6"/>
                <a:gd name="T4" fmla="*/ 1 w 5"/>
                <a:gd name="T5" fmla="*/ 4 h 6"/>
                <a:gd name="T6" fmla="*/ 5 w 5"/>
                <a:gd name="T7" fmla="*/ 6 h 6"/>
                <a:gd name="T8" fmla="*/ 5 w 5"/>
                <a:gd name="T9" fmla="*/ 6 h 6"/>
                <a:gd name="T10" fmla="*/ 5 w 5"/>
                <a:gd name="T11" fmla="*/ 6 h 6"/>
                <a:gd name="T12" fmla="*/ 5 w 5"/>
                <a:gd name="T13" fmla="*/ 6 h 6"/>
                <a:gd name="T14" fmla="*/ 1 w 5"/>
                <a:gd name="T15" fmla="*/ 0 h 6"/>
                <a:gd name="T16" fmla="*/ 0 w 5"/>
                <a:gd name="T17" fmla="*/ 2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6">
                  <a:moveTo>
                    <a:pt x="0" y="2"/>
                  </a:moveTo>
                  <a:lnTo>
                    <a:pt x="0" y="2"/>
                  </a:lnTo>
                  <a:cubicBezTo>
                    <a:pt x="0" y="3"/>
                    <a:pt x="1" y="4"/>
                    <a:pt x="1" y="4"/>
                  </a:cubicBezTo>
                  <a:cubicBezTo>
                    <a:pt x="2" y="5"/>
                    <a:pt x="4" y="6"/>
                    <a:pt x="5" y="6"/>
                  </a:cubicBezTo>
                  <a:cubicBezTo>
                    <a:pt x="5" y="6"/>
                    <a:pt x="5" y="6"/>
                    <a:pt x="5" y="6"/>
                  </a:cubicBezTo>
                  <a:cubicBezTo>
                    <a:pt x="5" y="6"/>
                    <a:pt x="5" y="6"/>
                    <a:pt x="5" y="6"/>
                  </a:cubicBezTo>
                  <a:lnTo>
                    <a:pt x="5" y="6"/>
                  </a:lnTo>
                  <a:cubicBezTo>
                    <a:pt x="3" y="2"/>
                    <a:pt x="1" y="0"/>
                    <a:pt x="1" y="0"/>
                  </a:cubicBezTo>
                  <a:cubicBezTo>
                    <a:pt x="1" y="0"/>
                    <a:pt x="0" y="1"/>
                    <a:pt x="0" y="2"/>
                  </a:cubicBezTo>
                  <a:close/>
                </a:path>
              </a:pathLst>
            </a:custGeom>
            <a:grpFill/>
            <a:ln w="0">
              <a:noFill/>
              <a:prstDash val="solid"/>
              <a:round/>
              <a:headEnd/>
              <a:tailEnd/>
            </a:ln>
          </p:spPr>
          <p:txBody>
            <a:bodyPr/>
            <a:lstStyle/>
            <a:p>
              <a:pPr defTabSz="543689">
                <a:defRPr/>
              </a:pPr>
              <a:endParaRPr lang="zh-CN" altLang="en-US" sz="3201"/>
            </a:p>
          </p:txBody>
        </p:sp>
        <p:sp>
          <p:nvSpPr>
            <p:cNvPr id="476" name="Freeform 371"/>
            <p:cNvSpPr>
              <a:spLocks/>
            </p:cNvSpPr>
            <p:nvPr/>
          </p:nvSpPr>
          <p:spPr bwMode="auto">
            <a:xfrm>
              <a:off x="1612901" y="639763"/>
              <a:ext cx="4763" cy="1588"/>
            </a:xfrm>
            <a:custGeom>
              <a:avLst/>
              <a:gdLst>
                <a:gd name="T0" fmla="*/ 0 w 4"/>
                <a:gd name="T1" fmla="*/ 0 h 2"/>
                <a:gd name="T2" fmla="*/ 0 w 4"/>
                <a:gd name="T3" fmla="*/ 0 h 2"/>
                <a:gd name="T4" fmla="*/ 2 w 4"/>
                <a:gd name="T5" fmla="*/ 1 h 2"/>
                <a:gd name="T6" fmla="*/ 4 w 4"/>
                <a:gd name="T7" fmla="*/ 0 h 2"/>
                <a:gd name="T8" fmla="*/ 4 w 4"/>
                <a:gd name="T9" fmla="*/ 0 h 2"/>
                <a:gd name="T10" fmla="*/ 4 w 4"/>
                <a:gd name="T11" fmla="*/ 0 h 2"/>
                <a:gd name="T12" fmla="*/ 0 w 4"/>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4" h="2">
                  <a:moveTo>
                    <a:pt x="0" y="0"/>
                  </a:moveTo>
                  <a:lnTo>
                    <a:pt x="0" y="0"/>
                  </a:lnTo>
                  <a:cubicBezTo>
                    <a:pt x="1" y="1"/>
                    <a:pt x="1" y="2"/>
                    <a:pt x="2" y="1"/>
                  </a:cubicBezTo>
                  <a:cubicBezTo>
                    <a:pt x="3" y="1"/>
                    <a:pt x="4" y="0"/>
                    <a:pt x="4" y="0"/>
                  </a:cubicBezTo>
                  <a:lnTo>
                    <a:pt x="4" y="0"/>
                  </a:lnTo>
                  <a:cubicBezTo>
                    <a:pt x="4" y="0"/>
                    <a:pt x="4" y="0"/>
                    <a:pt x="4" y="0"/>
                  </a:cubicBezTo>
                  <a:lnTo>
                    <a:pt x="0" y="0"/>
                  </a:lnTo>
                  <a:close/>
                </a:path>
              </a:pathLst>
            </a:custGeom>
            <a:grpFill/>
            <a:ln w="0">
              <a:noFill/>
              <a:prstDash val="solid"/>
              <a:round/>
              <a:headEnd/>
              <a:tailEnd/>
            </a:ln>
          </p:spPr>
          <p:txBody>
            <a:bodyPr/>
            <a:lstStyle/>
            <a:p>
              <a:pPr defTabSz="543689">
                <a:defRPr/>
              </a:pPr>
              <a:endParaRPr lang="zh-CN" altLang="en-US" sz="3201"/>
            </a:p>
          </p:txBody>
        </p:sp>
        <p:sp>
          <p:nvSpPr>
            <p:cNvPr id="477" name="Freeform 372"/>
            <p:cNvSpPr>
              <a:spLocks/>
            </p:cNvSpPr>
            <p:nvPr/>
          </p:nvSpPr>
          <p:spPr bwMode="auto">
            <a:xfrm>
              <a:off x="1612901" y="636588"/>
              <a:ext cx="4763" cy="3175"/>
            </a:xfrm>
            <a:custGeom>
              <a:avLst/>
              <a:gdLst>
                <a:gd name="T0" fmla="*/ 0 w 5"/>
                <a:gd name="T1" fmla="*/ 2 h 4"/>
                <a:gd name="T2" fmla="*/ 0 w 5"/>
                <a:gd name="T3" fmla="*/ 2 h 4"/>
                <a:gd name="T4" fmla="*/ 1 w 5"/>
                <a:gd name="T5" fmla="*/ 3 h 4"/>
                <a:gd name="T6" fmla="*/ 2 w 5"/>
                <a:gd name="T7" fmla="*/ 4 h 4"/>
                <a:gd name="T8" fmla="*/ 5 w 5"/>
                <a:gd name="T9" fmla="*/ 4 h 4"/>
                <a:gd name="T10" fmla="*/ 5 w 5"/>
                <a:gd name="T11" fmla="*/ 4 h 4"/>
                <a:gd name="T12" fmla="*/ 5 w 5"/>
                <a:gd name="T13" fmla="*/ 4 h 4"/>
                <a:gd name="T14" fmla="*/ 0 w 5"/>
                <a:gd name="T15" fmla="*/ 0 h 4"/>
                <a:gd name="T16" fmla="*/ 0 w 5"/>
                <a:gd name="T17" fmla="*/ 2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4">
                  <a:moveTo>
                    <a:pt x="0" y="2"/>
                  </a:moveTo>
                  <a:lnTo>
                    <a:pt x="0" y="2"/>
                  </a:lnTo>
                  <a:cubicBezTo>
                    <a:pt x="1" y="3"/>
                    <a:pt x="1" y="3"/>
                    <a:pt x="1" y="3"/>
                  </a:cubicBezTo>
                  <a:cubicBezTo>
                    <a:pt x="2" y="4"/>
                    <a:pt x="2" y="4"/>
                    <a:pt x="2" y="4"/>
                  </a:cubicBezTo>
                  <a:cubicBezTo>
                    <a:pt x="2" y="4"/>
                    <a:pt x="5" y="4"/>
                    <a:pt x="5" y="4"/>
                  </a:cubicBezTo>
                  <a:lnTo>
                    <a:pt x="5" y="4"/>
                  </a:lnTo>
                  <a:lnTo>
                    <a:pt x="5" y="4"/>
                  </a:lnTo>
                  <a:cubicBezTo>
                    <a:pt x="4" y="2"/>
                    <a:pt x="0" y="0"/>
                    <a:pt x="0" y="0"/>
                  </a:cubicBezTo>
                  <a:cubicBezTo>
                    <a:pt x="0" y="1"/>
                    <a:pt x="0" y="2"/>
                    <a:pt x="0" y="2"/>
                  </a:cubicBezTo>
                  <a:close/>
                </a:path>
              </a:pathLst>
            </a:custGeom>
            <a:grpFill/>
            <a:ln w="0">
              <a:noFill/>
              <a:prstDash val="solid"/>
              <a:round/>
              <a:headEnd/>
              <a:tailEnd/>
            </a:ln>
          </p:spPr>
          <p:txBody>
            <a:bodyPr/>
            <a:lstStyle/>
            <a:p>
              <a:pPr defTabSz="543689">
                <a:defRPr/>
              </a:pPr>
              <a:endParaRPr lang="zh-CN" altLang="en-US" sz="3201"/>
            </a:p>
          </p:txBody>
        </p:sp>
        <p:sp>
          <p:nvSpPr>
            <p:cNvPr id="478" name="Freeform 373"/>
            <p:cNvSpPr>
              <a:spLocks/>
            </p:cNvSpPr>
            <p:nvPr/>
          </p:nvSpPr>
          <p:spPr bwMode="auto">
            <a:xfrm>
              <a:off x="1614488" y="631826"/>
              <a:ext cx="4763" cy="7938"/>
            </a:xfrm>
            <a:custGeom>
              <a:avLst/>
              <a:gdLst>
                <a:gd name="T0" fmla="*/ 2 w 4"/>
                <a:gd name="T1" fmla="*/ 0 h 8"/>
                <a:gd name="T2" fmla="*/ 2 w 4"/>
                <a:gd name="T3" fmla="*/ 0 h 8"/>
                <a:gd name="T4" fmla="*/ 1 w 4"/>
                <a:gd name="T5" fmla="*/ 1 h 8"/>
                <a:gd name="T6" fmla="*/ 1 w 4"/>
                <a:gd name="T7" fmla="*/ 3 h 8"/>
                <a:gd name="T8" fmla="*/ 3 w 4"/>
                <a:gd name="T9" fmla="*/ 8 h 8"/>
                <a:gd name="T10" fmla="*/ 3 w 4"/>
                <a:gd name="T11" fmla="*/ 8 h 8"/>
                <a:gd name="T12" fmla="*/ 3 w 4"/>
                <a:gd name="T13" fmla="*/ 8 h 8"/>
                <a:gd name="T14" fmla="*/ 3 w 4"/>
                <a:gd name="T15" fmla="*/ 0 h 8"/>
                <a:gd name="T16" fmla="*/ 2 w 4"/>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8">
                  <a:moveTo>
                    <a:pt x="2" y="0"/>
                  </a:moveTo>
                  <a:lnTo>
                    <a:pt x="2" y="0"/>
                  </a:lnTo>
                  <a:cubicBezTo>
                    <a:pt x="1" y="0"/>
                    <a:pt x="1" y="1"/>
                    <a:pt x="1" y="1"/>
                  </a:cubicBezTo>
                  <a:cubicBezTo>
                    <a:pt x="0" y="2"/>
                    <a:pt x="1" y="3"/>
                    <a:pt x="1" y="3"/>
                  </a:cubicBezTo>
                  <a:cubicBezTo>
                    <a:pt x="1" y="4"/>
                    <a:pt x="3" y="7"/>
                    <a:pt x="3" y="8"/>
                  </a:cubicBezTo>
                  <a:cubicBezTo>
                    <a:pt x="3" y="8"/>
                    <a:pt x="3" y="8"/>
                    <a:pt x="3" y="8"/>
                  </a:cubicBezTo>
                  <a:lnTo>
                    <a:pt x="3" y="8"/>
                  </a:lnTo>
                  <a:cubicBezTo>
                    <a:pt x="4" y="2"/>
                    <a:pt x="3" y="0"/>
                    <a:pt x="3" y="0"/>
                  </a:cubicBezTo>
                  <a:cubicBezTo>
                    <a:pt x="3" y="0"/>
                    <a:pt x="2" y="0"/>
                    <a:pt x="2" y="0"/>
                  </a:cubicBezTo>
                  <a:close/>
                </a:path>
              </a:pathLst>
            </a:custGeom>
            <a:grpFill/>
            <a:ln w="0">
              <a:noFill/>
              <a:prstDash val="solid"/>
              <a:round/>
              <a:headEnd/>
              <a:tailEnd/>
            </a:ln>
          </p:spPr>
          <p:txBody>
            <a:bodyPr/>
            <a:lstStyle/>
            <a:p>
              <a:pPr defTabSz="543689">
                <a:defRPr/>
              </a:pPr>
              <a:endParaRPr lang="zh-CN" altLang="en-US" sz="3201"/>
            </a:p>
          </p:txBody>
        </p:sp>
        <p:sp>
          <p:nvSpPr>
            <p:cNvPr id="479" name="Freeform 374"/>
            <p:cNvSpPr>
              <a:spLocks/>
            </p:cNvSpPr>
            <p:nvPr/>
          </p:nvSpPr>
          <p:spPr bwMode="auto">
            <a:xfrm>
              <a:off x="1619251" y="631826"/>
              <a:ext cx="1588" cy="7938"/>
            </a:xfrm>
            <a:custGeom>
              <a:avLst/>
              <a:gdLst>
                <a:gd name="T0" fmla="*/ 0 w 3"/>
                <a:gd name="T1" fmla="*/ 8 h 8"/>
                <a:gd name="T2" fmla="*/ 0 w 3"/>
                <a:gd name="T3" fmla="*/ 8 h 8"/>
                <a:gd name="T4" fmla="*/ 0 w 3"/>
                <a:gd name="T5" fmla="*/ 8 h 8"/>
                <a:gd name="T6" fmla="*/ 0 w 3"/>
                <a:gd name="T7" fmla="*/ 8 h 8"/>
                <a:gd name="T8" fmla="*/ 0 w 3"/>
                <a:gd name="T9" fmla="*/ 8 h 8"/>
                <a:gd name="T10" fmla="*/ 3 w 3"/>
                <a:gd name="T11" fmla="*/ 3 h 8"/>
                <a:gd name="T12" fmla="*/ 3 w 3"/>
                <a:gd name="T13" fmla="*/ 1 h 8"/>
                <a:gd name="T14" fmla="*/ 1 w 3"/>
                <a:gd name="T15" fmla="*/ 0 h 8"/>
                <a:gd name="T16" fmla="*/ 1 w 3"/>
                <a:gd name="T17" fmla="*/ 0 h 8"/>
                <a:gd name="T18" fmla="*/ 0 w 3"/>
                <a:gd name="T19"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 h="8">
                  <a:moveTo>
                    <a:pt x="0" y="8"/>
                  </a:moveTo>
                  <a:lnTo>
                    <a:pt x="0" y="8"/>
                  </a:lnTo>
                  <a:lnTo>
                    <a:pt x="0" y="8"/>
                  </a:lnTo>
                  <a:cubicBezTo>
                    <a:pt x="0" y="8"/>
                    <a:pt x="0" y="8"/>
                    <a:pt x="0" y="8"/>
                  </a:cubicBezTo>
                  <a:cubicBezTo>
                    <a:pt x="0" y="8"/>
                    <a:pt x="0" y="8"/>
                    <a:pt x="0" y="8"/>
                  </a:cubicBezTo>
                  <a:cubicBezTo>
                    <a:pt x="1" y="7"/>
                    <a:pt x="2" y="4"/>
                    <a:pt x="3" y="3"/>
                  </a:cubicBezTo>
                  <a:cubicBezTo>
                    <a:pt x="3" y="3"/>
                    <a:pt x="3" y="2"/>
                    <a:pt x="3" y="1"/>
                  </a:cubicBezTo>
                  <a:cubicBezTo>
                    <a:pt x="3" y="1"/>
                    <a:pt x="3" y="0"/>
                    <a:pt x="1" y="0"/>
                  </a:cubicBezTo>
                  <a:cubicBezTo>
                    <a:pt x="1" y="0"/>
                    <a:pt x="1" y="0"/>
                    <a:pt x="1" y="0"/>
                  </a:cubicBezTo>
                  <a:cubicBezTo>
                    <a:pt x="1" y="0"/>
                    <a:pt x="0" y="2"/>
                    <a:pt x="0" y="8"/>
                  </a:cubicBezTo>
                  <a:close/>
                </a:path>
              </a:pathLst>
            </a:custGeom>
            <a:grpFill/>
            <a:ln w="0">
              <a:noFill/>
              <a:prstDash val="solid"/>
              <a:round/>
              <a:headEnd/>
              <a:tailEnd/>
            </a:ln>
          </p:spPr>
          <p:txBody>
            <a:bodyPr/>
            <a:lstStyle/>
            <a:p>
              <a:pPr defTabSz="543689">
                <a:defRPr/>
              </a:pPr>
              <a:endParaRPr lang="zh-CN" altLang="en-US" sz="3201"/>
            </a:p>
          </p:txBody>
        </p:sp>
        <p:sp>
          <p:nvSpPr>
            <p:cNvPr id="480" name="Freeform 375"/>
            <p:cNvSpPr>
              <a:spLocks/>
            </p:cNvSpPr>
            <p:nvPr/>
          </p:nvSpPr>
          <p:spPr bwMode="auto">
            <a:xfrm>
              <a:off x="1619251" y="639763"/>
              <a:ext cx="3175" cy="1588"/>
            </a:xfrm>
            <a:custGeom>
              <a:avLst/>
              <a:gdLst>
                <a:gd name="T0" fmla="*/ 0 w 4"/>
                <a:gd name="T1" fmla="*/ 0 h 2"/>
                <a:gd name="T2" fmla="*/ 0 w 4"/>
                <a:gd name="T3" fmla="*/ 0 h 2"/>
                <a:gd name="T4" fmla="*/ 0 w 4"/>
                <a:gd name="T5" fmla="*/ 0 h 2"/>
                <a:gd name="T6" fmla="*/ 2 w 4"/>
                <a:gd name="T7" fmla="*/ 1 h 2"/>
                <a:gd name="T8" fmla="*/ 4 w 4"/>
                <a:gd name="T9" fmla="*/ 0 h 2"/>
                <a:gd name="T10" fmla="*/ 0 w 4"/>
                <a:gd name="T11" fmla="*/ 0 h 2"/>
                <a:gd name="T12" fmla="*/ 0 w 4"/>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4" h="2">
                  <a:moveTo>
                    <a:pt x="0" y="0"/>
                  </a:moveTo>
                  <a:lnTo>
                    <a:pt x="0" y="0"/>
                  </a:lnTo>
                  <a:lnTo>
                    <a:pt x="0" y="0"/>
                  </a:lnTo>
                  <a:cubicBezTo>
                    <a:pt x="1" y="0"/>
                    <a:pt x="2" y="1"/>
                    <a:pt x="2" y="1"/>
                  </a:cubicBezTo>
                  <a:cubicBezTo>
                    <a:pt x="2" y="1"/>
                    <a:pt x="3" y="2"/>
                    <a:pt x="4" y="0"/>
                  </a:cubicBezTo>
                  <a:lnTo>
                    <a:pt x="0" y="0"/>
                  </a:lnTo>
                  <a:cubicBezTo>
                    <a:pt x="0" y="0"/>
                    <a:pt x="0" y="0"/>
                    <a:pt x="0" y="0"/>
                  </a:cubicBezTo>
                  <a:close/>
                </a:path>
              </a:pathLst>
            </a:custGeom>
            <a:grpFill/>
            <a:ln w="0">
              <a:noFill/>
              <a:prstDash val="solid"/>
              <a:round/>
              <a:headEnd/>
              <a:tailEnd/>
            </a:ln>
          </p:spPr>
          <p:txBody>
            <a:bodyPr/>
            <a:lstStyle/>
            <a:p>
              <a:pPr defTabSz="543689">
                <a:defRPr/>
              </a:pPr>
              <a:endParaRPr lang="zh-CN" altLang="en-US" sz="3201"/>
            </a:p>
          </p:txBody>
        </p:sp>
        <p:sp>
          <p:nvSpPr>
            <p:cNvPr id="481" name="Freeform 376"/>
            <p:cNvSpPr>
              <a:spLocks/>
            </p:cNvSpPr>
            <p:nvPr/>
          </p:nvSpPr>
          <p:spPr bwMode="auto">
            <a:xfrm>
              <a:off x="1619251" y="636588"/>
              <a:ext cx="4763" cy="3175"/>
            </a:xfrm>
            <a:custGeom>
              <a:avLst/>
              <a:gdLst>
                <a:gd name="T0" fmla="*/ 0 w 6"/>
                <a:gd name="T1" fmla="*/ 4 h 4"/>
                <a:gd name="T2" fmla="*/ 0 w 6"/>
                <a:gd name="T3" fmla="*/ 4 h 4"/>
                <a:gd name="T4" fmla="*/ 0 w 6"/>
                <a:gd name="T5" fmla="*/ 4 h 4"/>
                <a:gd name="T6" fmla="*/ 0 w 6"/>
                <a:gd name="T7" fmla="*/ 4 h 4"/>
                <a:gd name="T8" fmla="*/ 0 w 6"/>
                <a:gd name="T9" fmla="*/ 4 h 4"/>
                <a:gd name="T10" fmla="*/ 3 w 6"/>
                <a:gd name="T11" fmla="*/ 4 h 4"/>
                <a:gd name="T12" fmla="*/ 4 w 6"/>
                <a:gd name="T13" fmla="*/ 3 h 4"/>
                <a:gd name="T14" fmla="*/ 5 w 6"/>
                <a:gd name="T15" fmla="*/ 2 h 4"/>
                <a:gd name="T16" fmla="*/ 6 w 6"/>
                <a:gd name="T17" fmla="*/ 0 h 4"/>
                <a:gd name="T18" fmla="*/ 0 w 6"/>
                <a:gd name="T19"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4">
                  <a:moveTo>
                    <a:pt x="0" y="4"/>
                  </a:moveTo>
                  <a:lnTo>
                    <a:pt x="0" y="4"/>
                  </a:lnTo>
                  <a:lnTo>
                    <a:pt x="0" y="4"/>
                  </a:lnTo>
                  <a:cubicBezTo>
                    <a:pt x="0" y="4"/>
                    <a:pt x="0" y="4"/>
                    <a:pt x="0" y="4"/>
                  </a:cubicBezTo>
                  <a:lnTo>
                    <a:pt x="0" y="4"/>
                  </a:lnTo>
                  <a:lnTo>
                    <a:pt x="3" y="4"/>
                  </a:lnTo>
                  <a:cubicBezTo>
                    <a:pt x="3" y="4"/>
                    <a:pt x="4" y="4"/>
                    <a:pt x="4" y="3"/>
                  </a:cubicBezTo>
                  <a:cubicBezTo>
                    <a:pt x="4" y="3"/>
                    <a:pt x="5" y="3"/>
                    <a:pt x="5" y="2"/>
                  </a:cubicBezTo>
                  <a:cubicBezTo>
                    <a:pt x="5" y="2"/>
                    <a:pt x="6" y="1"/>
                    <a:pt x="6" y="0"/>
                  </a:cubicBezTo>
                  <a:cubicBezTo>
                    <a:pt x="6" y="0"/>
                    <a:pt x="2" y="2"/>
                    <a:pt x="0" y="4"/>
                  </a:cubicBezTo>
                  <a:close/>
                </a:path>
              </a:pathLst>
            </a:custGeom>
            <a:grpFill/>
            <a:ln w="0">
              <a:noFill/>
              <a:prstDash val="solid"/>
              <a:round/>
              <a:headEnd/>
              <a:tailEnd/>
            </a:ln>
          </p:spPr>
          <p:txBody>
            <a:bodyPr/>
            <a:lstStyle/>
            <a:p>
              <a:pPr defTabSz="543689">
                <a:defRPr/>
              </a:pPr>
              <a:endParaRPr lang="zh-CN" altLang="en-US" sz="3201"/>
            </a:p>
          </p:txBody>
        </p:sp>
        <p:sp>
          <p:nvSpPr>
            <p:cNvPr id="482" name="Freeform 377"/>
            <p:cNvSpPr>
              <a:spLocks/>
            </p:cNvSpPr>
            <p:nvPr/>
          </p:nvSpPr>
          <p:spPr bwMode="auto">
            <a:xfrm>
              <a:off x="1619251" y="633413"/>
              <a:ext cx="4763" cy="6350"/>
            </a:xfrm>
            <a:custGeom>
              <a:avLst/>
              <a:gdLst>
                <a:gd name="T0" fmla="*/ 0 w 5"/>
                <a:gd name="T1" fmla="*/ 6 h 6"/>
                <a:gd name="T2" fmla="*/ 0 w 5"/>
                <a:gd name="T3" fmla="*/ 6 h 6"/>
                <a:gd name="T4" fmla="*/ 0 w 5"/>
                <a:gd name="T5" fmla="*/ 6 h 6"/>
                <a:gd name="T6" fmla="*/ 0 w 5"/>
                <a:gd name="T7" fmla="*/ 6 h 6"/>
                <a:gd name="T8" fmla="*/ 4 w 5"/>
                <a:gd name="T9" fmla="*/ 4 h 6"/>
                <a:gd name="T10" fmla="*/ 5 w 5"/>
                <a:gd name="T11" fmla="*/ 2 h 6"/>
                <a:gd name="T12" fmla="*/ 4 w 5"/>
                <a:gd name="T13" fmla="*/ 0 h 6"/>
                <a:gd name="T14" fmla="*/ 0 w 5"/>
                <a:gd name="T15" fmla="*/ 6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6">
                  <a:moveTo>
                    <a:pt x="0" y="6"/>
                  </a:moveTo>
                  <a:lnTo>
                    <a:pt x="0" y="6"/>
                  </a:lnTo>
                  <a:cubicBezTo>
                    <a:pt x="0" y="6"/>
                    <a:pt x="0" y="6"/>
                    <a:pt x="0" y="6"/>
                  </a:cubicBezTo>
                  <a:cubicBezTo>
                    <a:pt x="0" y="6"/>
                    <a:pt x="0" y="6"/>
                    <a:pt x="0" y="6"/>
                  </a:cubicBezTo>
                  <a:cubicBezTo>
                    <a:pt x="0" y="6"/>
                    <a:pt x="3" y="5"/>
                    <a:pt x="4" y="4"/>
                  </a:cubicBezTo>
                  <a:cubicBezTo>
                    <a:pt x="4" y="4"/>
                    <a:pt x="5" y="3"/>
                    <a:pt x="5" y="2"/>
                  </a:cubicBezTo>
                  <a:cubicBezTo>
                    <a:pt x="5" y="1"/>
                    <a:pt x="4" y="0"/>
                    <a:pt x="4" y="0"/>
                  </a:cubicBezTo>
                  <a:cubicBezTo>
                    <a:pt x="4" y="0"/>
                    <a:pt x="1" y="2"/>
                    <a:pt x="0" y="6"/>
                  </a:cubicBezTo>
                  <a:close/>
                </a:path>
              </a:pathLst>
            </a:custGeom>
            <a:grpFill/>
            <a:ln w="0">
              <a:noFill/>
              <a:prstDash val="solid"/>
              <a:round/>
              <a:headEnd/>
              <a:tailEnd/>
            </a:ln>
          </p:spPr>
          <p:txBody>
            <a:bodyPr/>
            <a:lstStyle/>
            <a:p>
              <a:pPr defTabSz="543689">
                <a:defRPr/>
              </a:pPr>
              <a:endParaRPr lang="zh-CN" altLang="en-US" sz="3201"/>
            </a:p>
          </p:txBody>
        </p:sp>
        <p:sp>
          <p:nvSpPr>
            <p:cNvPr id="483" name="Freeform 378"/>
            <p:cNvSpPr>
              <a:spLocks/>
            </p:cNvSpPr>
            <p:nvPr/>
          </p:nvSpPr>
          <p:spPr bwMode="auto">
            <a:xfrm>
              <a:off x="1585913" y="588963"/>
              <a:ext cx="93663" cy="615950"/>
            </a:xfrm>
            <a:custGeom>
              <a:avLst/>
              <a:gdLst>
                <a:gd name="T0" fmla="*/ 111 w 111"/>
                <a:gd name="T1" fmla="*/ 725 h 725"/>
                <a:gd name="T2" fmla="*/ 111 w 111"/>
                <a:gd name="T3" fmla="*/ 725 h 725"/>
                <a:gd name="T4" fmla="*/ 96 w 111"/>
                <a:gd name="T5" fmla="*/ 725 h 725"/>
                <a:gd name="T6" fmla="*/ 96 w 111"/>
                <a:gd name="T7" fmla="*/ 14 h 725"/>
                <a:gd name="T8" fmla="*/ 15 w 111"/>
                <a:gd name="T9" fmla="*/ 14 h 725"/>
                <a:gd name="T10" fmla="*/ 15 w 111"/>
                <a:gd name="T11" fmla="*/ 725 h 725"/>
                <a:gd name="T12" fmla="*/ 0 w 111"/>
                <a:gd name="T13" fmla="*/ 725 h 725"/>
                <a:gd name="T14" fmla="*/ 0 w 111"/>
                <a:gd name="T15" fmla="*/ 6 h 725"/>
                <a:gd name="T16" fmla="*/ 7 w 111"/>
                <a:gd name="T17" fmla="*/ 0 h 725"/>
                <a:gd name="T18" fmla="*/ 104 w 111"/>
                <a:gd name="T19" fmla="*/ 0 h 725"/>
                <a:gd name="T20" fmla="*/ 111 w 111"/>
                <a:gd name="T21" fmla="*/ 6 h 725"/>
                <a:gd name="T22" fmla="*/ 111 w 111"/>
                <a:gd name="T23" fmla="*/ 725 h 7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1" h="725">
                  <a:moveTo>
                    <a:pt x="111" y="725"/>
                  </a:moveTo>
                  <a:lnTo>
                    <a:pt x="111" y="725"/>
                  </a:lnTo>
                  <a:lnTo>
                    <a:pt x="96" y="725"/>
                  </a:lnTo>
                  <a:lnTo>
                    <a:pt x="96" y="14"/>
                  </a:lnTo>
                  <a:lnTo>
                    <a:pt x="15" y="14"/>
                  </a:lnTo>
                  <a:lnTo>
                    <a:pt x="15" y="725"/>
                  </a:lnTo>
                  <a:lnTo>
                    <a:pt x="0" y="725"/>
                  </a:lnTo>
                  <a:lnTo>
                    <a:pt x="0" y="6"/>
                  </a:lnTo>
                  <a:cubicBezTo>
                    <a:pt x="0" y="2"/>
                    <a:pt x="3" y="0"/>
                    <a:pt x="7" y="0"/>
                  </a:cubicBezTo>
                  <a:lnTo>
                    <a:pt x="104" y="0"/>
                  </a:lnTo>
                  <a:cubicBezTo>
                    <a:pt x="108" y="0"/>
                    <a:pt x="111" y="2"/>
                    <a:pt x="111" y="6"/>
                  </a:cubicBezTo>
                  <a:lnTo>
                    <a:pt x="111" y="725"/>
                  </a:lnTo>
                  <a:close/>
                </a:path>
              </a:pathLst>
            </a:custGeom>
            <a:grpFill/>
            <a:ln w="0">
              <a:noFill/>
              <a:prstDash val="solid"/>
              <a:round/>
              <a:headEnd/>
              <a:tailEnd/>
            </a:ln>
          </p:spPr>
          <p:txBody>
            <a:bodyPr/>
            <a:lstStyle/>
            <a:p>
              <a:pPr defTabSz="543689">
                <a:defRPr/>
              </a:pPr>
              <a:endParaRPr lang="zh-CN" altLang="en-US" sz="3201"/>
            </a:p>
          </p:txBody>
        </p:sp>
        <p:sp>
          <p:nvSpPr>
            <p:cNvPr id="484" name="Freeform 379"/>
            <p:cNvSpPr>
              <a:spLocks/>
            </p:cNvSpPr>
            <p:nvPr/>
          </p:nvSpPr>
          <p:spPr bwMode="auto">
            <a:xfrm>
              <a:off x="1647826" y="1181101"/>
              <a:ext cx="44450" cy="44450"/>
            </a:xfrm>
            <a:custGeom>
              <a:avLst/>
              <a:gdLst>
                <a:gd name="T0" fmla="*/ 25 w 51"/>
                <a:gd name="T1" fmla="*/ 52 h 52"/>
                <a:gd name="T2" fmla="*/ 25 w 51"/>
                <a:gd name="T3" fmla="*/ 52 h 52"/>
                <a:gd name="T4" fmla="*/ 0 w 51"/>
                <a:gd name="T5" fmla="*/ 26 h 52"/>
                <a:gd name="T6" fmla="*/ 25 w 51"/>
                <a:gd name="T7" fmla="*/ 0 h 52"/>
                <a:gd name="T8" fmla="*/ 51 w 51"/>
                <a:gd name="T9" fmla="*/ 26 h 52"/>
                <a:gd name="T10" fmla="*/ 25 w 51"/>
                <a:gd name="T11" fmla="*/ 52 h 52"/>
              </a:gdLst>
              <a:ahLst/>
              <a:cxnLst>
                <a:cxn ang="0">
                  <a:pos x="T0" y="T1"/>
                </a:cxn>
                <a:cxn ang="0">
                  <a:pos x="T2" y="T3"/>
                </a:cxn>
                <a:cxn ang="0">
                  <a:pos x="T4" y="T5"/>
                </a:cxn>
                <a:cxn ang="0">
                  <a:pos x="T6" y="T7"/>
                </a:cxn>
                <a:cxn ang="0">
                  <a:pos x="T8" y="T9"/>
                </a:cxn>
                <a:cxn ang="0">
                  <a:pos x="T10" y="T11"/>
                </a:cxn>
              </a:cxnLst>
              <a:rect l="0" t="0" r="r" b="b"/>
              <a:pathLst>
                <a:path w="51" h="52">
                  <a:moveTo>
                    <a:pt x="25" y="52"/>
                  </a:moveTo>
                  <a:lnTo>
                    <a:pt x="25" y="52"/>
                  </a:lnTo>
                  <a:cubicBezTo>
                    <a:pt x="11" y="52"/>
                    <a:pt x="0" y="40"/>
                    <a:pt x="0" y="26"/>
                  </a:cubicBezTo>
                  <a:cubicBezTo>
                    <a:pt x="0" y="12"/>
                    <a:pt x="11" y="0"/>
                    <a:pt x="25" y="0"/>
                  </a:cubicBezTo>
                  <a:cubicBezTo>
                    <a:pt x="40" y="0"/>
                    <a:pt x="51" y="12"/>
                    <a:pt x="51" y="26"/>
                  </a:cubicBezTo>
                  <a:cubicBezTo>
                    <a:pt x="51" y="40"/>
                    <a:pt x="40" y="52"/>
                    <a:pt x="25" y="52"/>
                  </a:cubicBezTo>
                  <a:close/>
                </a:path>
              </a:pathLst>
            </a:custGeom>
            <a:grpFill/>
            <a:ln w="0">
              <a:noFill/>
              <a:prstDash val="solid"/>
              <a:round/>
              <a:headEnd/>
              <a:tailEnd/>
            </a:ln>
          </p:spPr>
          <p:txBody>
            <a:bodyPr/>
            <a:lstStyle/>
            <a:p>
              <a:pPr defTabSz="543689">
                <a:defRPr/>
              </a:pPr>
              <a:endParaRPr lang="zh-CN" altLang="en-US" sz="3201"/>
            </a:p>
          </p:txBody>
        </p:sp>
        <p:sp>
          <p:nvSpPr>
            <p:cNvPr id="485" name="Freeform 380"/>
            <p:cNvSpPr>
              <a:spLocks/>
            </p:cNvSpPr>
            <p:nvPr/>
          </p:nvSpPr>
          <p:spPr bwMode="auto">
            <a:xfrm>
              <a:off x="1574801" y="1182688"/>
              <a:ext cx="44450" cy="44450"/>
            </a:xfrm>
            <a:custGeom>
              <a:avLst/>
              <a:gdLst>
                <a:gd name="T0" fmla="*/ 26 w 52"/>
                <a:gd name="T1" fmla="*/ 52 h 52"/>
                <a:gd name="T2" fmla="*/ 26 w 52"/>
                <a:gd name="T3" fmla="*/ 52 h 52"/>
                <a:gd name="T4" fmla="*/ 0 w 52"/>
                <a:gd name="T5" fmla="*/ 26 h 52"/>
                <a:gd name="T6" fmla="*/ 26 w 52"/>
                <a:gd name="T7" fmla="*/ 0 h 52"/>
                <a:gd name="T8" fmla="*/ 52 w 52"/>
                <a:gd name="T9" fmla="*/ 26 h 52"/>
                <a:gd name="T10" fmla="*/ 26 w 52"/>
                <a:gd name="T11" fmla="*/ 52 h 52"/>
              </a:gdLst>
              <a:ahLst/>
              <a:cxnLst>
                <a:cxn ang="0">
                  <a:pos x="T0" y="T1"/>
                </a:cxn>
                <a:cxn ang="0">
                  <a:pos x="T2" y="T3"/>
                </a:cxn>
                <a:cxn ang="0">
                  <a:pos x="T4" y="T5"/>
                </a:cxn>
                <a:cxn ang="0">
                  <a:pos x="T6" y="T7"/>
                </a:cxn>
                <a:cxn ang="0">
                  <a:pos x="T8" y="T9"/>
                </a:cxn>
                <a:cxn ang="0">
                  <a:pos x="T10" y="T11"/>
                </a:cxn>
              </a:cxnLst>
              <a:rect l="0" t="0" r="r" b="b"/>
              <a:pathLst>
                <a:path w="52" h="52">
                  <a:moveTo>
                    <a:pt x="26" y="52"/>
                  </a:moveTo>
                  <a:lnTo>
                    <a:pt x="26" y="52"/>
                  </a:lnTo>
                  <a:cubicBezTo>
                    <a:pt x="12" y="52"/>
                    <a:pt x="0" y="40"/>
                    <a:pt x="0" y="26"/>
                  </a:cubicBezTo>
                  <a:cubicBezTo>
                    <a:pt x="0" y="12"/>
                    <a:pt x="12" y="0"/>
                    <a:pt x="26" y="0"/>
                  </a:cubicBezTo>
                  <a:cubicBezTo>
                    <a:pt x="40" y="0"/>
                    <a:pt x="52" y="12"/>
                    <a:pt x="52" y="26"/>
                  </a:cubicBezTo>
                  <a:cubicBezTo>
                    <a:pt x="52" y="40"/>
                    <a:pt x="40" y="52"/>
                    <a:pt x="26" y="52"/>
                  </a:cubicBezTo>
                  <a:close/>
                </a:path>
              </a:pathLst>
            </a:custGeom>
            <a:grpFill/>
            <a:ln w="0">
              <a:noFill/>
              <a:prstDash val="solid"/>
              <a:round/>
              <a:headEnd/>
              <a:tailEnd/>
            </a:ln>
          </p:spPr>
          <p:txBody>
            <a:bodyPr/>
            <a:lstStyle/>
            <a:p>
              <a:pPr defTabSz="543689">
                <a:defRPr/>
              </a:pPr>
              <a:endParaRPr lang="zh-CN" altLang="en-US" sz="3201"/>
            </a:p>
          </p:txBody>
        </p:sp>
      </p:grpSp>
      <p:grpSp>
        <p:nvGrpSpPr>
          <p:cNvPr id="486" name="组合 18396"/>
          <p:cNvGrpSpPr/>
          <p:nvPr/>
        </p:nvGrpSpPr>
        <p:grpSpPr>
          <a:xfrm>
            <a:off x="4151266" y="4249218"/>
            <a:ext cx="223933" cy="343273"/>
            <a:chOff x="1463676" y="588963"/>
            <a:chExt cx="274638" cy="638175"/>
          </a:xfrm>
          <a:solidFill>
            <a:srgbClr val="3C3C3B"/>
          </a:solidFill>
        </p:grpSpPr>
        <p:sp>
          <p:nvSpPr>
            <p:cNvPr id="487" name="Freeform 356"/>
            <p:cNvSpPr>
              <a:spLocks noEditPoints="1"/>
            </p:cNvSpPr>
            <p:nvPr/>
          </p:nvSpPr>
          <p:spPr bwMode="auto">
            <a:xfrm>
              <a:off x="1463676" y="595313"/>
              <a:ext cx="84138" cy="620713"/>
            </a:xfrm>
            <a:custGeom>
              <a:avLst/>
              <a:gdLst>
                <a:gd name="T0" fmla="*/ 24 w 99"/>
                <a:gd name="T1" fmla="*/ 645 h 729"/>
                <a:gd name="T2" fmla="*/ 24 w 99"/>
                <a:gd name="T3" fmla="*/ 645 h 729"/>
                <a:gd name="T4" fmla="*/ 74 w 99"/>
                <a:gd name="T5" fmla="*/ 689 h 729"/>
                <a:gd name="T6" fmla="*/ 74 w 99"/>
                <a:gd name="T7" fmla="*/ 46 h 729"/>
                <a:gd name="T8" fmla="*/ 24 w 99"/>
                <a:gd name="T9" fmla="*/ 102 h 729"/>
                <a:gd name="T10" fmla="*/ 24 w 99"/>
                <a:gd name="T11" fmla="*/ 645 h 729"/>
                <a:gd name="T12" fmla="*/ 86 w 99"/>
                <a:gd name="T13" fmla="*/ 729 h 729"/>
                <a:gd name="T14" fmla="*/ 86 w 99"/>
                <a:gd name="T15" fmla="*/ 729 h 729"/>
                <a:gd name="T16" fmla="*/ 78 w 99"/>
                <a:gd name="T17" fmla="*/ 726 h 729"/>
                <a:gd name="T18" fmla="*/ 4 w 99"/>
                <a:gd name="T19" fmla="*/ 659 h 729"/>
                <a:gd name="T20" fmla="*/ 0 w 99"/>
                <a:gd name="T21" fmla="*/ 650 h 729"/>
                <a:gd name="T22" fmla="*/ 0 w 99"/>
                <a:gd name="T23" fmla="*/ 97 h 729"/>
                <a:gd name="T24" fmla="*/ 3 w 99"/>
                <a:gd name="T25" fmla="*/ 89 h 729"/>
                <a:gd name="T26" fmla="*/ 77 w 99"/>
                <a:gd name="T27" fmla="*/ 5 h 729"/>
                <a:gd name="T28" fmla="*/ 91 w 99"/>
                <a:gd name="T29" fmla="*/ 2 h 729"/>
                <a:gd name="T30" fmla="*/ 99 w 99"/>
                <a:gd name="T31" fmla="*/ 13 h 729"/>
                <a:gd name="T32" fmla="*/ 99 w 99"/>
                <a:gd name="T33" fmla="*/ 717 h 729"/>
                <a:gd name="T34" fmla="*/ 91 w 99"/>
                <a:gd name="T35" fmla="*/ 728 h 729"/>
                <a:gd name="T36" fmla="*/ 86 w 99"/>
                <a:gd name="T37" fmla="*/ 729 h 7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9" h="729">
                  <a:moveTo>
                    <a:pt x="24" y="645"/>
                  </a:moveTo>
                  <a:lnTo>
                    <a:pt x="24" y="645"/>
                  </a:lnTo>
                  <a:lnTo>
                    <a:pt x="74" y="689"/>
                  </a:lnTo>
                  <a:lnTo>
                    <a:pt x="74" y="46"/>
                  </a:lnTo>
                  <a:lnTo>
                    <a:pt x="24" y="102"/>
                  </a:lnTo>
                  <a:lnTo>
                    <a:pt x="24" y="645"/>
                  </a:lnTo>
                  <a:close/>
                  <a:moveTo>
                    <a:pt x="86" y="729"/>
                  </a:moveTo>
                  <a:lnTo>
                    <a:pt x="86" y="729"/>
                  </a:lnTo>
                  <a:cubicBezTo>
                    <a:pt x="83" y="729"/>
                    <a:pt x="80" y="728"/>
                    <a:pt x="78" y="726"/>
                  </a:cubicBezTo>
                  <a:lnTo>
                    <a:pt x="4" y="659"/>
                  </a:lnTo>
                  <a:cubicBezTo>
                    <a:pt x="1" y="657"/>
                    <a:pt x="0" y="654"/>
                    <a:pt x="0" y="650"/>
                  </a:cubicBezTo>
                  <a:lnTo>
                    <a:pt x="0" y="97"/>
                  </a:lnTo>
                  <a:cubicBezTo>
                    <a:pt x="0" y="94"/>
                    <a:pt x="1" y="91"/>
                    <a:pt x="3" y="89"/>
                  </a:cubicBezTo>
                  <a:lnTo>
                    <a:pt x="77" y="5"/>
                  </a:lnTo>
                  <a:cubicBezTo>
                    <a:pt x="81" y="1"/>
                    <a:pt x="86" y="0"/>
                    <a:pt x="91" y="2"/>
                  </a:cubicBezTo>
                  <a:cubicBezTo>
                    <a:pt x="96" y="3"/>
                    <a:pt x="99" y="8"/>
                    <a:pt x="99" y="13"/>
                  </a:cubicBezTo>
                  <a:lnTo>
                    <a:pt x="99" y="717"/>
                  </a:lnTo>
                  <a:cubicBezTo>
                    <a:pt x="99" y="722"/>
                    <a:pt x="96" y="726"/>
                    <a:pt x="91" y="728"/>
                  </a:cubicBezTo>
                  <a:cubicBezTo>
                    <a:pt x="90" y="729"/>
                    <a:pt x="88" y="729"/>
                    <a:pt x="86" y="729"/>
                  </a:cubicBezTo>
                  <a:close/>
                </a:path>
              </a:pathLst>
            </a:custGeom>
            <a:grpFill/>
            <a:ln w="0">
              <a:noFill/>
              <a:prstDash val="solid"/>
              <a:round/>
              <a:headEnd/>
              <a:tailEnd/>
            </a:ln>
          </p:spPr>
          <p:txBody>
            <a:bodyPr/>
            <a:lstStyle/>
            <a:p>
              <a:pPr defTabSz="543689">
                <a:defRPr/>
              </a:pPr>
              <a:endParaRPr lang="zh-CN" altLang="en-US" sz="3201"/>
            </a:p>
          </p:txBody>
        </p:sp>
        <p:sp>
          <p:nvSpPr>
            <p:cNvPr id="488" name="Freeform 357"/>
            <p:cNvSpPr>
              <a:spLocks/>
            </p:cNvSpPr>
            <p:nvPr/>
          </p:nvSpPr>
          <p:spPr bwMode="auto">
            <a:xfrm>
              <a:off x="1525588" y="595313"/>
              <a:ext cx="71438" cy="620713"/>
            </a:xfrm>
            <a:custGeom>
              <a:avLst/>
              <a:gdLst>
                <a:gd name="T0" fmla="*/ 81 w 84"/>
                <a:gd name="T1" fmla="*/ 728 h 728"/>
                <a:gd name="T2" fmla="*/ 81 w 84"/>
                <a:gd name="T3" fmla="*/ 728 h 728"/>
                <a:gd name="T4" fmla="*/ 12 w 84"/>
                <a:gd name="T5" fmla="*/ 728 h 728"/>
                <a:gd name="T6" fmla="*/ 0 w 84"/>
                <a:gd name="T7" fmla="*/ 716 h 728"/>
                <a:gd name="T8" fmla="*/ 0 w 84"/>
                <a:gd name="T9" fmla="*/ 12 h 728"/>
                <a:gd name="T10" fmla="*/ 12 w 84"/>
                <a:gd name="T11" fmla="*/ 0 h 728"/>
                <a:gd name="T12" fmla="*/ 84 w 84"/>
                <a:gd name="T13" fmla="*/ 0 h 728"/>
                <a:gd name="T14" fmla="*/ 84 w 84"/>
                <a:gd name="T15" fmla="*/ 24 h 728"/>
                <a:gd name="T16" fmla="*/ 25 w 84"/>
                <a:gd name="T17" fmla="*/ 24 h 728"/>
                <a:gd name="T18" fmla="*/ 25 w 84"/>
                <a:gd name="T19" fmla="*/ 703 h 728"/>
                <a:gd name="T20" fmla="*/ 81 w 84"/>
                <a:gd name="T21" fmla="*/ 703 h 728"/>
                <a:gd name="T22" fmla="*/ 81 w 84"/>
                <a:gd name="T23" fmla="*/ 728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4" h="728">
                  <a:moveTo>
                    <a:pt x="81" y="728"/>
                  </a:moveTo>
                  <a:lnTo>
                    <a:pt x="81" y="728"/>
                  </a:lnTo>
                  <a:lnTo>
                    <a:pt x="12" y="728"/>
                  </a:lnTo>
                  <a:cubicBezTo>
                    <a:pt x="6" y="728"/>
                    <a:pt x="0" y="723"/>
                    <a:pt x="0" y="716"/>
                  </a:cubicBezTo>
                  <a:lnTo>
                    <a:pt x="0" y="12"/>
                  </a:lnTo>
                  <a:cubicBezTo>
                    <a:pt x="0" y="5"/>
                    <a:pt x="6" y="0"/>
                    <a:pt x="12" y="0"/>
                  </a:cubicBezTo>
                  <a:lnTo>
                    <a:pt x="84" y="0"/>
                  </a:lnTo>
                  <a:lnTo>
                    <a:pt x="84" y="24"/>
                  </a:lnTo>
                  <a:lnTo>
                    <a:pt x="25" y="24"/>
                  </a:lnTo>
                  <a:lnTo>
                    <a:pt x="25" y="703"/>
                  </a:lnTo>
                  <a:lnTo>
                    <a:pt x="81" y="703"/>
                  </a:lnTo>
                  <a:lnTo>
                    <a:pt x="81" y="728"/>
                  </a:lnTo>
                  <a:close/>
                </a:path>
              </a:pathLst>
            </a:custGeom>
            <a:grpFill/>
            <a:ln w="0">
              <a:noFill/>
              <a:prstDash val="solid"/>
              <a:round/>
              <a:headEnd/>
              <a:tailEnd/>
            </a:ln>
          </p:spPr>
          <p:txBody>
            <a:bodyPr/>
            <a:lstStyle/>
            <a:p>
              <a:pPr defTabSz="543689">
                <a:defRPr/>
              </a:pPr>
              <a:endParaRPr lang="zh-CN" altLang="en-US" sz="3201"/>
            </a:p>
          </p:txBody>
        </p:sp>
        <p:sp>
          <p:nvSpPr>
            <p:cNvPr id="489" name="Freeform 358"/>
            <p:cNvSpPr>
              <a:spLocks/>
            </p:cNvSpPr>
            <p:nvPr/>
          </p:nvSpPr>
          <p:spPr bwMode="auto">
            <a:xfrm>
              <a:off x="1670051" y="595313"/>
              <a:ext cx="68263" cy="620713"/>
            </a:xfrm>
            <a:custGeom>
              <a:avLst/>
              <a:gdLst>
                <a:gd name="T0" fmla="*/ 68 w 81"/>
                <a:gd name="T1" fmla="*/ 728 h 728"/>
                <a:gd name="T2" fmla="*/ 68 w 81"/>
                <a:gd name="T3" fmla="*/ 728 h 728"/>
                <a:gd name="T4" fmla="*/ 5 w 81"/>
                <a:gd name="T5" fmla="*/ 728 h 728"/>
                <a:gd name="T6" fmla="*/ 5 w 81"/>
                <a:gd name="T7" fmla="*/ 703 h 728"/>
                <a:gd name="T8" fmla="*/ 56 w 81"/>
                <a:gd name="T9" fmla="*/ 703 h 728"/>
                <a:gd name="T10" fmla="*/ 56 w 81"/>
                <a:gd name="T11" fmla="*/ 24 h 728"/>
                <a:gd name="T12" fmla="*/ 0 w 81"/>
                <a:gd name="T13" fmla="*/ 24 h 728"/>
                <a:gd name="T14" fmla="*/ 0 w 81"/>
                <a:gd name="T15" fmla="*/ 0 h 728"/>
                <a:gd name="T16" fmla="*/ 68 w 81"/>
                <a:gd name="T17" fmla="*/ 0 h 728"/>
                <a:gd name="T18" fmla="*/ 81 w 81"/>
                <a:gd name="T19" fmla="*/ 12 h 728"/>
                <a:gd name="T20" fmla="*/ 81 w 81"/>
                <a:gd name="T21" fmla="*/ 716 h 728"/>
                <a:gd name="T22" fmla="*/ 68 w 81"/>
                <a:gd name="T23" fmla="*/ 728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1" h="728">
                  <a:moveTo>
                    <a:pt x="68" y="728"/>
                  </a:moveTo>
                  <a:lnTo>
                    <a:pt x="68" y="728"/>
                  </a:lnTo>
                  <a:lnTo>
                    <a:pt x="5" y="728"/>
                  </a:lnTo>
                  <a:lnTo>
                    <a:pt x="5" y="703"/>
                  </a:lnTo>
                  <a:lnTo>
                    <a:pt x="56" y="703"/>
                  </a:lnTo>
                  <a:lnTo>
                    <a:pt x="56" y="24"/>
                  </a:lnTo>
                  <a:lnTo>
                    <a:pt x="0" y="24"/>
                  </a:lnTo>
                  <a:lnTo>
                    <a:pt x="0" y="0"/>
                  </a:lnTo>
                  <a:lnTo>
                    <a:pt x="68" y="0"/>
                  </a:lnTo>
                  <a:cubicBezTo>
                    <a:pt x="75" y="0"/>
                    <a:pt x="81" y="5"/>
                    <a:pt x="81" y="12"/>
                  </a:cubicBezTo>
                  <a:lnTo>
                    <a:pt x="81" y="716"/>
                  </a:lnTo>
                  <a:cubicBezTo>
                    <a:pt x="81" y="723"/>
                    <a:pt x="75" y="728"/>
                    <a:pt x="68" y="728"/>
                  </a:cubicBezTo>
                  <a:close/>
                </a:path>
              </a:pathLst>
            </a:custGeom>
            <a:grpFill/>
            <a:ln w="0">
              <a:noFill/>
              <a:prstDash val="solid"/>
              <a:round/>
              <a:headEnd/>
              <a:tailEnd/>
            </a:ln>
          </p:spPr>
          <p:txBody>
            <a:bodyPr/>
            <a:lstStyle/>
            <a:p>
              <a:pPr defTabSz="543689">
                <a:defRPr/>
              </a:pPr>
              <a:endParaRPr lang="zh-CN" altLang="en-US" sz="3201"/>
            </a:p>
          </p:txBody>
        </p:sp>
        <p:sp>
          <p:nvSpPr>
            <p:cNvPr id="490" name="Freeform 359"/>
            <p:cNvSpPr>
              <a:spLocks/>
            </p:cNvSpPr>
            <p:nvPr/>
          </p:nvSpPr>
          <p:spPr bwMode="auto">
            <a:xfrm>
              <a:off x="1525588" y="1204913"/>
              <a:ext cx="22225" cy="20638"/>
            </a:xfrm>
            <a:custGeom>
              <a:avLst/>
              <a:gdLst>
                <a:gd name="T0" fmla="*/ 25 w 25"/>
                <a:gd name="T1" fmla="*/ 24 h 24"/>
                <a:gd name="T2" fmla="*/ 25 w 25"/>
                <a:gd name="T3" fmla="*/ 24 h 24"/>
                <a:gd name="T4" fmla="*/ 0 w 25"/>
                <a:gd name="T5" fmla="*/ 24 h 24"/>
                <a:gd name="T6" fmla="*/ 0 w 25"/>
                <a:gd name="T7" fmla="*/ 0 h 24"/>
                <a:gd name="T8" fmla="*/ 25 w 25"/>
                <a:gd name="T9" fmla="*/ 0 h 24"/>
                <a:gd name="T10" fmla="*/ 25 w 25"/>
                <a:gd name="T11" fmla="*/ 24 h 24"/>
              </a:gdLst>
              <a:ahLst/>
              <a:cxnLst>
                <a:cxn ang="0">
                  <a:pos x="T0" y="T1"/>
                </a:cxn>
                <a:cxn ang="0">
                  <a:pos x="T2" y="T3"/>
                </a:cxn>
                <a:cxn ang="0">
                  <a:pos x="T4" y="T5"/>
                </a:cxn>
                <a:cxn ang="0">
                  <a:pos x="T6" y="T7"/>
                </a:cxn>
                <a:cxn ang="0">
                  <a:pos x="T8" y="T9"/>
                </a:cxn>
                <a:cxn ang="0">
                  <a:pos x="T10" y="T11"/>
                </a:cxn>
              </a:cxnLst>
              <a:rect l="0" t="0" r="r" b="b"/>
              <a:pathLst>
                <a:path w="25" h="24">
                  <a:moveTo>
                    <a:pt x="25" y="24"/>
                  </a:moveTo>
                  <a:lnTo>
                    <a:pt x="25" y="24"/>
                  </a:lnTo>
                  <a:lnTo>
                    <a:pt x="0" y="24"/>
                  </a:lnTo>
                  <a:lnTo>
                    <a:pt x="0" y="0"/>
                  </a:lnTo>
                  <a:lnTo>
                    <a:pt x="25" y="0"/>
                  </a:lnTo>
                  <a:lnTo>
                    <a:pt x="25" y="24"/>
                  </a:lnTo>
                  <a:close/>
                </a:path>
              </a:pathLst>
            </a:custGeom>
            <a:grpFill/>
            <a:ln w="0">
              <a:noFill/>
              <a:prstDash val="solid"/>
              <a:round/>
              <a:headEnd/>
              <a:tailEnd/>
            </a:ln>
          </p:spPr>
          <p:txBody>
            <a:bodyPr/>
            <a:lstStyle/>
            <a:p>
              <a:pPr defTabSz="543689">
                <a:defRPr/>
              </a:pPr>
              <a:endParaRPr lang="zh-CN" altLang="en-US" sz="3201"/>
            </a:p>
          </p:txBody>
        </p:sp>
        <p:sp>
          <p:nvSpPr>
            <p:cNvPr id="491" name="Freeform 360"/>
            <p:cNvSpPr>
              <a:spLocks/>
            </p:cNvSpPr>
            <p:nvPr/>
          </p:nvSpPr>
          <p:spPr bwMode="auto">
            <a:xfrm>
              <a:off x="1717676" y="1204913"/>
              <a:ext cx="20638" cy="20638"/>
            </a:xfrm>
            <a:custGeom>
              <a:avLst/>
              <a:gdLst>
                <a:gd name="T0" fmla="*/ 25 w 25"/>
                <a:gd name="T1" fmla="*/ 24 h 24"/>
                <a:gd name="T2" fmla="*/ 25 w 25"/>
                <a:gd name="T3" fmla="*/ 24 h 24"/>
                <a:gd name="T4" fmla="*/ 0 w 25"/>
                <a:gd name="T5" fmla="*/ 24 h 24"/>
                <a:gd name="T6" fmla="*/ 0 w 25"/>
                <a:gd name="T7" fmla="*/ 0 h 24"/>
                <a:gd name="T8" fmla="*/ 25 w 25"/>
                <a:gd name="T9" fmla="*/ 0 h 24"/>
                <a:gd name="T10" fmla="*/ 25 w 25"/>
                <a:gd name="T11" fmla="*/ 24 h 24"/>
              </a:gdLst>
              <a:ahLst/>
              <a:cxnLst>
                <a:cxn ang="0">
                  <a:pos x="T0" y="T1"/>
                </a:cxn>
                <a:cxn ang="0">
                  <a:pos x="T2" y="T3"/>
                </a:cxn>
                <a:cxn ang="0">
                  <a:pos x="T4" y="T5"/>
                </a:cxn>
                <a:cxn ang="0">
                  <a:pos x="T6" y="T7"/>
                </a:cxn>
                <a:cxn ang="0">
                  <a:pos x="T8" y="T9"/>
                </a:cxn>
                <a:cxn ang="0">
                  <a:pos x="T10" y="T11"/>
                </a:cxn>
              </a:cxnLst>
              <a:rect l="0" t="0" r="r" b="b"/>
              <a:pathLst>
                <a:path w="25" h="24">
                  <a:moveTo>
                    <a:pt x="25" y="24"/>
                  </a:moveTo>
                  <a:lnTo>
                    <a:pt x="25" y="24"/>
                  </a:lnTo>
                  <a:lnTo>
                    <a:pt x="0" y="24"/>
                  </a:lnTo>
                  <a:lnTo>
                    <a:pt x="0" y="0"/>
                  </a:lnTo>
                  <a:lnTo>
                    <a:pt x="25" y="0"/>
                  </a:lnTo>
                  <a:lnTo>
                    <a:pt x="25" y="24"/>
                  </a:lnTo>
                  <a:close/>
                </a:path>
              </a:pathLst>
            </a:custGeom>
            <a:grpFill/>
            <a:ln w="0">
              <a:noFill/>
              <a:prstDash val="solid"/>
              <a:round/>
              <a:headEnd/>
              <a:tailEnd/>
            </a:ln>
          </p:spPr>
          <p:txBody>
            <a:bodyPr/>
            <a:lstStyle/>
            <a:p>
              <a:pPr defTabSz="543689">
                <a:defRPr/>
              </a:pPr>
              <a:endParaRPr lang="zh-CN" altLang="en-US" sz="3201"/>
            </a:p>
          </p:txBody>
        </p:sp>
        <p:sp>
          <p:nvSpPr>
            <p:cNvPr id="492" name="Freeform 361"/>
            <p:cNvSpPr>
              <a:spLocks/>
            </p:cNvSpPr>
            <p:nvPr/>
          </p:nvSpPr>
          <p:spPr bwMode="auto">
            <a:xfrm>
              <a:off x="1560513" y="606426"/>
              <a:ext cx="12700" cy="598488"/>
            </a:xfrm>
            <a:custGeom>
              <a:avLst/>
              <a:gdLst>
                <a:gd name="T0" fmla="*/ 15 w 15"/>
                <a:gd name="T1" fmla="*/ 704 h 704"/>
                <a:gd name="T2" fmla="*/ 15 w 15"/>
                <a:gd name="T3" fmla="*/ 704 h 704"/>
                <a:gd name="T4" fmla="*/ 0 w 15"/>
                <a:gd name="T5" fmla="*/ 704 h 704"/>
                <a:gd name="T6" fmla="*/ 0 w 15"/>
                <a:gd name="T7" fmla="*/ 0 h 704"/>
                <a:gd name="T8" fmla="*/ 15 w 15"/>
                <a:gd name="T9" fmla="*/ 0 h 704"/>
                <a:gd name="T10" fmla="*/ 15 w 15"/>
                <a:gd name="T11" fmla="*/ 704 h 704"/>
              </a:gdLst>
              <a:ahLst/>
              <a:cxnLst>
                <a:cxn ang="0">
                  <a:pos x="T0" y="T1"/>
                </a:cxn>
                <a:cxn ang="0">
                  <a:pos x="T2" y="T3"/>
                </a:cxn>
                <a:cxn ang="0">
                  <a:pos x="T4" y="T5"/>
                </a:cxn>
                <a:cxn ang="0">
                  <a:pos x="T6" y="T7"/>
                </a:cxn>
                <a:cxn ang="0">
                  <a:pos x="T8" y="T9"/>
                </a:cxn>
                <a:cxn ang="0">
                  <a:pos x="T10" y="T11"/>
                </a:cxn>
              </a:cxnLst>
              <a:rect l="0" t="0" r="r" b="b"/>
              <a:pathLst>
                <a:path w="15" h="704">
                  <a:moveTo>
                    <a:pt x="15" y="704"/>
                  </a:moveTo>
                  <a:lnTo>
                    <a:pt x="15" y="704"/>
                  </a:lnTo>
                  <a:lnTo>
                    <a:pt x="0" y="704"/>
                  </a:lnTo>
                  <a:lnTo>
                    <a:pt x="0" y="0"/>
                  </a:lnTo>
                  <a:lnTo>
                    <a:pt x="15" y="0"/>
                  </a:lnTo>
                  <a:lnTo>
                    <a:pt x="15" y="704"/>
                  </a:lnTo>
                  <a:close/>
                </a:path>
              </a:pathLst>
            </a:custGeom>
            <a:grpFill/>
            <a:ln w="0">
              <a:noFill/>
              <a:prstDash val="solid"/>
              <a:round/>
              <a:headEnd/>
              <a:tailEnd/>
            </a:ln>
          </p:spPr>
          <p:txBody>
            <a:bodyPr/>
            <a:lstStyle/>
            <a:p>
              <a:pPr defTabSz="543689">
                <a:defRPr/>
              </a:pPr>
              <a:endParaRPr lang="zh-CN" altLang="en-US" sz="3201"/>
            </a:p>
          </p:txBody>
        </p:sp>
        <p:sp>
          <p:nvSpPr>
            <p:cNvPr id="493" name="Freeform 362"/>
            <p:cNvSpPr>
              <a:spLocks/>
            </p:cNvSpPr>
            <p:nvPr/>
          </p:nvSpPr>
          <p:spPr bwMode="auto">
            <a:xfrm>
              <a:off x="1692276" y="606426"/>
              <a:ext cx="12700" cy="598488"/>
            </a:xfrm>
            <a:custGeom>
              <a:avLst/>
              <a:gdLst>
                <a:gd name="T0" fmla="*/ 15 w 15"/>
                <a:gd name="T1" fmla="*/ 704 h 704"/>
                <a:gd name="T2" fmla="*/ 15 w 15"/>
                <a:gd name="T3" fmla="*/ 704 h 704"/>
                <a:gd name="T4" fmla="*/ 0 w 15"/>
                <a:gd name="T5" fmla="*/ 704 h 704"/>
                <a:gd name="T6" fmla="*/ 0 w 15"/>
                <a:gd name="T7" fmla="*/ 0 h 704"/>
                <a:gd name="T8" fmla="*/ 15 w 15"/>
                <a:gd name="T9" fmla="*/ 0 h 704"/>
                <a:gd name="T10" fmla="*/ 15 w 15"/>
                <a:gd name="T11" fmla="*/ 704 h 704"/>
              </a:gdLst>
              <a:ahLst/>
              <a:cxnLst>
                <a:cxn ang="0">
                  <a:pos x="T0" y="T1"/>
                </a:cxn>
                <a:cxn ang="0">
                  <a:pos x="T2" y="T3"/>
                </a:cxn>
                <a:cxn ang="0">
                  <a:pos x="T4" y="T5"/>
                </a:cxn>
                <a:cxn ang="0">
                  <a:pos x="T6" y="T7"/>
                </a:cxn>
                <a:cxn ang="0">
                  <a:pos x="T8" y="T9"/>
                </a:cxn>
                <a:cxn ang="0">
                  <a:pos x="T10" y="T11"/>
                </a:cxn>
              </a:cxnLst>
              <a:rect l="0" t="0" r="r" b="b"/>
              <a:pathLst>
                <a:path w="15" h="704">
                  <a:moveTo>
                    <a:pt x="15" y="704"/>
                  </a:moveTo>
                  <a:lnTo>
                    <a:pt x="15" y="704"/>
                  </a:lnTo>
                  <a:lnTo>
                    <a:pt x="0" y="704"/>
                  </a:lnTo>
                  <a:lnTo>
                    <a:pt x="0" y="0"/>
                  </a:lnTo>
                  <a:lnTo>
                    <a:pt x="15" y="0"/>
                  </a:lnTo>
                  <a:lnTo>
                    <a:pt x="15" y="704"/>
                  </a:lnTo>
                  <a:close/>
                </a:path>
              </a:pathLst>
            </a:custGeom>
            <a:grpFill/>
            <a:ln w="0">
              <a:noFill/>
              <a:prstDash val="solid"/>
              <a:round/>
              <a:headEnd/>
              <a:tailEnd/>
            </a:ln>
          </p:spPr>
          <p:txBody>
            <a:bodyPr/>
            <a:lstStyle/>
            <a:p>
              <a:pPr defTabSz="543689">
                <a:defRPr/>
              </a:pPr>
              <a:endParaRPr lang="zh-CN" altLang="en-US" sz="3201"/>
            </a:p>
          </p:txBody>
        </p:sp>
        <p:sp>
          <p:nvSpPr>
            <p:cNvPr id="494" name="Freeform 363"/>
            <p:cNvSpPr>
              <a:spLocks noEditPoints="1"/>
            </p:cNvSpPr>
            <p:nvPr/>
          </p:nvSpPr>
          <p:spPr bwMode="auto">
            <a:xfrm>
              <a:off x="1609726" y="704851"/>
              <a:ext cx="46038" cy="41275"/>
            </a:xfrm>
            <a:custGeom>
              <a:avLst/>
              <a:gdLst>
                <a:gd name="T0" fmla="*/ 9 w 53"/>
                <a:gd name="T1" fmla="*/ 37 h 47"/>
                <a:gd name="T2" fmla="*/ 9 w 53"/>
                <a:gd name="T3" fmla="*/ 37 h 47"/>
                <a:gd name="T4" fmla="*/ 43 w 53"/>
                <a:gd name="T5" fmla="*/ 37 h 47"/>
                <a:gd name="T6" fmla="*/ 43 w 53"/>
                <a:gd name="T7" fmla="*/ 10 h 47"/>
                <a:gd name="T8" fmla="*/ 9 w 53"/>
                <a:gd name="T9" fmla="*/ 10 h 47"/>
                <a:gd name="T10" fmla="*/ 9 w 53"/>
                <a:gd name="T11" fmla="*/ 37 h 47"/>
                <a:gd name="T12" fmla="*/ 47 w 53"/>
                <a:gd name="T13" fmla="*/ 47 h 47"/>
                <a:gd name="T14" fmla="*/ 47 w 53"/>
                <a:gd name="T15" fmla="*/ 47 h 47"/>
                <a:gd name="T16" fmla="*/ 6 w 53"/>
                <a:gd name="T17" fmla="*/ 47 h 47"/>
                <a:gd name="T18" fmla="*/ 0 w 53"/>
                <a:gd name="T19" fmla="*/ 40 h 47"/>
                <a:gd name="T20" fmla="*/ 0 w 53"/>
                <a:gd name="T21" fmla="*/ 6 h 47"/>
                <a:gd name="T22" fmla="*/ 6 w 53"/>
                <a:gd name="T23" fmla="*/ 0 h 47"/>
                <a:gd name="T24" fmla="*/ 47 w 53"/>
                <a:gd name="T25" fmla="*/ 0 h 47"/>
                <a:gd name="T26" fmla="*/ 53 w 53"/>
                <a:gd name="T27" fmla="*/ 6 h 47"/>
                <a:gd name="T28" fmla="*/ 53 w 53"/>
                <a:gd name="T29" fmla="*/ 40 h 47"/>
                <a:gd name="T30" fmla="*/ 47 w 53"/>
                <a:gd name="T31" fmla="*/ 4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3" h="47">
                  <a:moveTo>
                    <a:pt x="9" y="37"/>
                  </a:moveTo>
                  <a:lnTo>
                    <a:pt x="9" y="37"/>
                  </a:lnTo>
                  <a:lnTo>
                    <a:pt x="43" y="37"/>
                  </a:lnTo>
                  <a:lnTo>
                    <a:pt x="43" y="10"/>
                  </a:lnTo>
                  <a:lnTo>
                    <a:pt x="9" y="10"/>
                  </a:lnTo>
                  <a:lnTo>
                    <a:pt x="9" y="37"/>
                  </a:lnTo>
                  <a:close/>
                  <a:moveTo>
                    <a:pt x="47" y="47"/>
                  </a:moveTo>
                  <a:lnTo>
                    <a:pt x="47" y="47"/>
                  </a:lnTo>
                  <a:lnTo>
                    <a:pt x="6" y="47"/>
                  </a:lnTo>
                  <a:cubicBezTo>
                    <a:pt x="2" y="47"/>
                    <a:pt x="0" y="44"/>
                    <a:pt x="0" y="40"/>
                  </a:cubicBezTo>
                  <a:lnTo>
                    <a:pt x="0" y="6"/>
                  </a:lnTo>
                  <a:cubicBezTo>
                    <a:pt x="0" y="3"/>
                    <a:pt x="2" y="0"/>
                    <a:pt x="6" y="0"/>
                  </a:cubicBezTo>
                  <a:lnTo>
                    <a:pt x="47" y="0"/>
                  </a:lnTo>
                  <a:cubicBezTo>
                    <a:pt x="50" y="0"/>
                    <a:pt x="53" y="3"/>
                    <a:pt x="53" y="6"/>
                  </a:cubicBezTo>
                  <a:lnTo>
                    <a:pt x="53" y="40"/>
                  </a:lnTo>
                  <a:cubicBezTo>
                    <a:pt x="53" y="44"/>
                    <a:pt x="50" y="47"/>
                    <a:pt x="47" y="47"/>
                  </a:cubicBezTo>
                  <a:close/>
                </a:path>
              </a:pathLst>
            </a:custGeom>
            <a:grpFill/>
            <a:ln w="0">
              <a:noFill/>
              <a:prstDash val="solid"/>
              <a:round/>
              <a:headEnd/>
              <a:tailEnd/>
            </a:ln>
          </p:spPr>
          <p:txBody>
            <a:bodyPr/>
            <a:lstStyle/>
            <a:p>
              <a:pPr defTabSz="543689">
                <a:defRPr/>
              </a:pPr>
              <a:endParaRPr lang="zh-CN" altLang="en-US" sz="3201"/>
            </a:p>
          </p:txBody>
        </p:sp>
        <p:sp>
          <p:nvSpPr>
            <p:cNvPr id="495" name="Freeform 364"/>
            <p:cNvSpPr>
              <a:spLocks/>
            </p:cNvSpPr>
            <p:nvPr/>
          </p:nvSpPr>
          <p:spPr bwMode="auto">
            <a:xfrm>
              <a:off x="1625601" y="635001"/>
              <a:ext cx="4763" cy="4763"/>
            </a:xfrm>
            <a:custGeom>
              <a:avLst/>
              <a:gdLst>
                <a:gd name="T0" fmla="*/ 1 w 5"/>
                <a:gd name="T1" fmla="*/ 2 h 5"/>
                <a:gd name="T2" fmla="*/ 1 w 5"/>
                <a:gd name="T3" fmla="*/ 2 h 5"/>
                <a:gd name="T4" fmla="*/ 4 w 5"/>
                <a:gd name="T5" fmla="*/ 2 h 5"/>
                <a:gd name="T6" fmla="*/ 4 w 5"/>
                <a:gd name="T7" fmla="*/ 0 h 5"/>
                <a:gd name="T8" fmla="*/ 5 w 5"/>
                <a:gd name="T9" fmla="*/ 0 h 5"/>
                <a:gd name="T10" fmla="*/ 5 w 5"/>
                <a:gd name="T11" fmla="*/ 5 h 5"/>
                <a:gd name="T12" fmla="*/ 4 w 5"/>
                <a:gd name="T13" fmla="*/ 5 h 5"/>
                <a:gd name="T14" fmla="*/ 4 w 5"/>
                <a:gd name="T15" fmla="*/ 3 h 5"/>
                <a:gd name="T16" fmla="*/ 1 w 5"/>
                <a:gd name="T17" fmla="*/ 3 h 5"/>
                <a:gd name="T18" fmla="*/ 1 w 5"/>
                <a:gd name="T19" fmla="*/ 5 h 5"/>
                <a:gd name="T20" fmla="*/ 0 w 5"/>
                <a:gd name="T21" fmla="*/ 5 h 5"/>
                <a:gd name="T22" fmla="*/ 0 w 5"/>
                <a:gd name="T23" fmla="*/ 0 h 5"/>
                <a:gd name="T24" fmla="*/ 1 w 5"/>
                <a:gd name="T25" fmla="*/ 0 h 5"/>
                <a:gd name="T26" fmla="*/ 1 w 5"/>
                <a:gd name="T27"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 h="5">
                  <a:moveTo>
                    <a:pt x="1" y="2"/>
                  </a:moveTo>
                  <a:lnTo>
                    <a:pt x="1" y="2"/>
                  </a:lnTo>
                  <a:lnTo>
                    <a:pt x="4" y="2"/>
                  </a:lnTo>
                  <a:lnTo>
                    <a:pt x="4" y="0"/>
                  </a:lnTo>
                  <a:lnTo>
                    <a:pt x="5" y="0"/>
                  </a:lnTo>
                  <a:lnTo>
                    <a:pt x="5" y="5"/>
                  </a:lnTo>
                  <a:lnTo>
                    <a:pt x="4" y="5"/>
                  </a:lnTo>
                  <a:lnTo>
                    <a:pt x="4" y="3"/>
                  </a:lnTo>
                  <a:lnTo>
                    <a:pt x="1" y="3"/>
                  </a:lnTo>
                  <a:lnTo>
                    <a:pt x="1" y="5"/>
                  </a:lnTo>
                  <a:lnTo>
                    <a:pt x="0" y="5"/>
                  </a:lnTo>
                  <a:lnTo>
                    <a:pt x="0" y="0"/>
                  </a:lnTo>
                  <a:lnTo>
                    <a:pt x="1" y="0"/>
                  </a:lnTo>
                  <a:lnTo>
                    <a:pt x="1" y="2"/>
                  </a:lnTo>
                  <a:close/>
                </a:path>
              </a:pathLst>
            </a:custGeom>
            <a:grpFill/>
            <a:ln w="0">
              <a:noFill/>
              <a:prstDash val="solid"/>
              <a:round/>
              <a:headEnd/>
              <a:tailEnd/>
            </a:ln>
          </p:spPr>
          <p:txBody>
            <a:bodyPr/>
            <a:lstStyle/>
            <a:p>
              <a:pPr defTabSz="543689">
                <a:defRPr/>
              </a:pPr>
              <a:endParaRPr lang="zh-CN" altLang="en-US" sz="3201"/>
            </a:p>
          </p:txBody>
        </p:sp>
        <p:sp>
          <p:nvSpPr>
            <p:cNvPr id="496" name="Freeform 365"/>
            <p:cNvSpPr>
              <a:spLocks/>
            </p:cNvSpPr>
            <p:nvPr/>
          </p:nvSpPr>
          <p:spPr bwMode="auto">
            <a:xfrm>
              <a:off x="1630363" y="635001"/>
              <a:ext cx="4763" cy="4763"/>
            </a:xfrm>
            <a:custGeom>
              <a:avLst/>
              <a:gdLst>
                <a:gd name="T0" fmla="*/ 1 w 5"/>
                <a:gd name="T1" fmla="*/ 3 h 5"/>
                <a:gd name="T2" fmla="*/ 1 w 5"/>
                <a:gd name="T3" fmla="*/ 3 h 5"/>
                <a:gd name="T4" fmla="*/ 3 w 5"/>
                <a:gd name="T5" fmla="*/ 4 h 5"/>
                <a:gd name="T6" fmla="*/ 4 w 5"/>
                <a:gd name="T7" fmla="*/ 3 h 5"/>
                <a:gd name="T8" fmla="*/ 4 w 5"/>
                <a:gd name="T9" fmla="*/ 0 h 5"/>
                <a:gd name="T10" fmla="*/ 5 w 5"/>
                <a:gd name="T11" fmla="*/ 0 h 5"/>
                <a:gd name="T12" fmla="*/ 5 w 5"/>
                <a:gd name="T13" fmla="*/ 3 h 5"/>
                <a:gd name="T14" fmla="*/ 4 w 5"/>
                <a:gd name="T15" fmla="*/ 4 h 5"/>
                <a:gd name="T16" fmla="*/ 3 w 5"/>
                <a:gd name="T17" fmla="*/ 5 h 5"/>
                <a:gd name="T18" fmla="*/ 1 w 5"/>
                <a:gd name="T19" fmla="*/ 4 h 5"/>
                <a:gd name="T20" fmla="*/ 0 w 5"/>
                <a:gd name="T21" fmla="*/ 3 h 5"/>
                <a:gd name="T22" fmla="*/ 0 w 5"/>
                <a:gd name="T23" fmla="*/ 0 h 5"/>
                <a:gd name="T24" fmla="*/ 1 w 5"/>
                <a:gd name="T25" fmla="*/ 0 h 5"/>
                <a:gd name="T26" fmla="*/ 1 w 5"/>
                <a:gd name="T27" fmla="*/ 3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 h="5">
                  <a:moveTo>
                    <a:pt x="1" y="3"/>
                  </a:moveTo>
                  <a:lnTo>
                    <a:pt x="1" y="3"/>
                  </a:lnTo>
                  <a:cubicBezTo>
                    <a:pt x="1" y="4"/>
                    <a:pt x="2" y="4"/>
                    <a:pt x="3" y="4"/>
                  </a:cubicBezTo>
                  <a:cubicBezTo>
                    <a:pt x="3" y="4"/>
                    <a:pt x="4" y="4"/>
                    <a:pt x="4" y="3"/>
                  </a:cubicBezTo>
                  <a:lnTo>
                    <a:pt x="4" y="0"/>
                  </a:lnTo>
                  <a:lnTo>
                    <a:pt x="5" y="0"/>
                  </a:lnTo>
                  <a:lnTo>
                    <a:pt x="5" y="3"/>
                  </a:lnTo>
                  <a:cubicBezTo>
                    <a:pt x="5" y="3"/>
                    <a:pt x="5" y="4"/>
                    <a:pt x="4" y="4"/>
                  </a:cubicBezTo>
                  <a:cubicBezTo>
                    <a:pt x="4" y="5"/>
                    <a:pt x="3" y="5"/>
                    <a:pt x="3" y="5"/>
                  </a:cubicBezTo>
                  <a:cubicBezTo>
                    <a:pt x="2" y="5"/>
                    <a:pt x="1" y="5"/>
                    <a:pt x="1" y="4"/>
                  </a:cubicBezTo>
                  <a:cubicBezTo>
                    <a:pt x="1" y="4"/>
                    <a:pt x="0" y="3"/>
                    <a:pt x="0" y="3"/>
                  </a:cubicBezTo>
                  <a:lnTo>
                    <a:pt x="0" y="0"/>
                  </a:lnTo>
                  <a:lnTo>
                    <a:pt x="1" y="0"/>
                  </a:lnTo>
                  <a:lnTo>
                    <a:pt x="1" y="3"/>
                  </a:lnTo>
                  <a:close/>
                </a:path>
              </a:pathLst>
            </a:custGeom>
            <a:grpFill/>
            <a:ln w="0">
              <a:noFill/>
              <a:prstDash val="solid"/>
              <a:round/>
              <a:headEnd/>
              <a:tailEnd/>
            </a:ln>
          </p:spPr>
          <p:txBody>
            <a:bodyPr/>
            <a:lstStyle/>
            <a:p>
              <a:pPr defTabSz="543689">
                <a:defRPr/>
              </a:pPr>
              <a:endParaRPr lang="zh-CN" altLang="en-US" sz="3201"/>
            </a:p>
          </p:txBody>
        </p:sp>
        <p:sp>
          <p:nvSpPr>
            <p:cNvPr id="497" name="Freeform 366"/>
            <p:cNvSpPr>
              <a:spLocks noEditPoints="1"/>
            </p:cNvSpPr>
            <p:nvPr/>
          </p:nvSpPr>
          <p:spPr bwMode="auto">
            <a:xfrm>
              <a:off x="1635126" y="635001"/>
              <a:ext cx="3175" cy="4763"/>
            </a:xfrm>
            <a:custGeom>
              <a:avLst/>
              <a:gdLst>
                <a:gd name="T0" fmla="*/ 2 w 5"/>
                <a:gd name="T1" fmla="*/ 3 h 5"/>
                <a:gd name="T2" fmla="*/ 2 w 5"/>
                <a:gd name="T3" fmla="*/ 3 h 5"/>
                <a:gd name="T4" fmla="*/ 3 w 5"/>
                <a:gd name="T5" fmla="*/ 3 h 5"/>
                <a:gd name="T6" fmla="*/ 2 w 5"/>
                <a:gd name="T7" fmla="*/ 1 h 5"/>
                <a:gd name="T8" fmla="*/ 2 w 5"/>
                <a:gd name="T9" fmla="*/ 3 h 5"/>
                <a:gd name="T10" fmla="*/ 3 w 5"/>
                <a:gd name="T11" fmla="*/ 0 h 5"/>
                <a:gd name="T12" fmla="*/ 3 w 5"/>
                <a:gd name="T13" fmla="*/ 0 h 5"/>
                <a:gd name="T14" fmla="*/ 5 w 5"/>
                <a:gd name="T15" fmla="*/ 5 h 5"/>
                <a:gd name="T16" fmla="*/ 4 w 5"/>
                <a:gd name="T17" fmla="*/ 5 h 5"/>
                <a:gd name="T18" fmla="*/ 3 w 5"/>
                <a:gd name="T19" fmla="*/ 4 h 5"/>
                <a:gd name="T20" fmla="*/ 1 w 5"/>
                <a:gd name="T21" fmla="*/ 4 h 5"/>
                <a:gd name="T22" fmla="*/ 1 w 5"/>
                <a:gd name="T23" fmla="*/ 5 h 5"/>
                <a:gd name="T24" fmla="*/ 0 w 5"/>
                <a:gd name="T25" fmla="*/ 5 h 5"/>
                <a:gd name="T26" fmla="*/ 2 w 5"/>
                <a:gd name="T27" fmla="*/ 0 h 5"/>
                <a:gd name="T28" fmla="*/ 3 w 5"/>
                <a:gd name="T29"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 h="5">
                  <a:moveTo>
                    <a:pt x="2" y="3"/>
                  </a:moveTo>
                  <a:lnTo>
                    <a:pt x="2" y="3"/>
                  </a:lnTo>
                  <a:lnTo>
                    <a:pt x="3" y="3"/>
                  </a:lnTo>
                  <a:lnTo>
                    <a:pt x="2" y="1"/>
                  </a:lnTo>
                  <a:lnTo>
                    <a:pt x="2" y="3"/>
                  </a:lnTo>
                  <a:close/>
                  <a:moveTo>
                    <a:pt x="3" y="0"/>
                  </a:moveTo>
                  <a:lnTo>
                    <a:pt x="3" y="0"/>
                  </a:lnTo>
                  <a:lnTo>
                    <a:pt x="5" y="5"/>
                  </a:lnTo>
                  <a:lnTo>
                    <a:pt x="4" y="5"/>
                  </a:lnTo>
                  <a:lnTo>
                    <a:pt x="3" y="4"/>
                  </a:lnTo>
                  <a:lnTo>
                    <a:pt x="1" y="4"/>
                  </a:lnTo>
                  <a:lnTo>
                    <a:pt x="1" y="5"/>
                  </a:lnTo>
                  <a:lnTo>
                    <a:pt x="0" y="5"/>
                  </a:lnTo>
                  <a:lnTo>
                    <a:pt x="2" y="0"/>
                  </a:lnTo>
                  <a:lnTo>
                    <a:pt x="3" y="0"/>
                  </a:lnTo>
                  <a:close/>
                </a:path>
              </a:pathLst>
            </a:custGeom>
            <a:grpFill/>
            <a:ln w="0">
              <a:noFill/>
              <a:prstDash val="solid"/>
              <a:round/>
              <a:headEnd/>
              <a:tailEnd/>
            </a:ln>
          </p:spPr>
          <p:txBody>
            <a:bodyPr/>
            <a:lstStyle/>
            <a:p>
              <a:pPr defTabSz="543689">
                <a:defRPr/>
              </a:pPr>
              <a:endParaRPr lang="zh-CN" altLang="en-US" sz="3201"/>
            </a:p>
          </p:txBody>
        </p:sp>
        <p:sp>
          <p:nvSpPr>
            <p:cNvPr id="498" name="Freeform 367"/>
            <p:cNvSpPr>
              <a:spLocks/>
            </p:cNvSpPr>
            <p:nvPr/>
          </p:nvSpPr>
          <p:spPr bwMode="auto">
            <a:xfrm>
              <a:off x="1638301" y="635001"/>
              <a:ext cx="6350" cy="4763"/>
            </a:xfrm>
            <a:custGeom>
              <a:avLst/>
              <a:gdLst>
                <a:gd name="T0" fmla="*/ 2 w 8"/>
                <a:gd name="T1" fmla="*/ 0 h 5"/>
                <a:gd name="T2" fmla="*/ 2 w 8"/>
                <a:gd name="T3" fmla="*/ 0 h 5"/>
                <a:gd name="T4" fmla="*/ 3 w 8"/>
                <a:gd name="T5" fmla="*/ 4 h 5"/>
                <a:gd name="T6" fmla="*/ 4 w 8"/>
                <a:gd name="T7" fmla="*/ 0 h 5"/>
                <a:gd name="T8" fmla="*/ 5 w 8"/>
                <a:gd name="T9" fmla="*/ 0 h 5"/>
                <a:gd name="T10" fmla="*/ 6 w 8"/>
                <a:gd name="T11" fmla="*/ 4 h 5"/>
                <a:gd name="T12" fmla="*/ 7 w 8"/>
                <a:gd name="T13" fmla="*/ 0 h 5"/>
                <a:gd name="T14" fmla="*/ 8 w 8"/>
                <a:gd name="T15" fmla="*/ 0 h 5"/>
                <a:gd name="T16" fmla="*/ 6 w 8"/>
                <a:gd name="T17" fmla="*/ 5 h 5"/>
                <a:gd name="T18" fmla="*/ 5 w 8"/>
                <a:gd name="T19" fmla="*/ 5 h 5"/>
                <a:gd name="T20" fmla="*/ 4 w 8"/>
                <a:gd name="T21" fmla="*/ 1 h 5"/>
                <a:gd name="T22" fmla="*/ 3 w 8"/>
                <a:gd name="T23" fmla="*/ 5 h 5"/>
                <a:gd name="T24" fmla="*/ 2 w 8"/>
                <a:gd name="T25" fmla="*/ 5 h 5"/>
                <a:gd name="T26" fmla="*/ 0 w 8"/>
                <a:gd name="T27" fmla="*/ 0 h 5"/>
                <a:gd name="T28" fmla="*/ 2 w 8"/>
                <a:gd name="T29"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 h="5">
                  <a:moveTo>
                    <a:pt x="2" y="0"/>
                  </a:moveTo>
                  <a:lnTo>
                    <a:pt x="2" y="0"/>
                  </a:lnTo>
                  <a:lnTo>
                    <a:pt x="3" y="4"/>
                  </a:lnTo>
                  <a:lnTo>
                    <a:pt x="4" y="0"/>
                  </a:lnTo>
                  <a:lnTo>
                    <a:pt x="5" y="0"/>
                  </a:lnTo>
                  <a:lnTo>
                    <a:pt x="6" y="4"/>
                  </a:lnTo>
                  <a:lnTo>
                    <a:pt x="7" y="0"/>
                  </a:lnTo>
                  <a:lnTo>
                    <a:pt x="8" y="0"/>
                  </a:lnTo>
                  <a:lnTo>
                    <a:pt x="6" y="5"/>
                  </a:lnTo>
                  <a:lnTo>
                    <a:pt x="5" y="5"/>
                  </a:lnTo>
                  <a:lnTo>
                    <a:pt x="4" y="1"/>
                  </a:lnTo>
                  <a:lnTo>
                    <a:pt x="3" y="5"/>
                  </a:lnTo>
                  <a:lnTo>
                    <a:pt x="2" y="5"/>
                  </a:lnTo>
                  <a:lnTo>
                    <a:pt x="0" y="0"/>
                  </a:lnTo>
                  <a:lnTo>
                    <a:pt x="2" y="0"/>
                  </a:lnTo>
                  <a:close/>
                </a:path>
              </a:pathLst>
            </a:custGeom>
            <a:grpFill/>
            <a:ln w="0">
              <a:noFill/>
              <a:prstDash val="solid"/>
              <a:round/>
              <a:headEnd/>
              <a:tailEnd/>
            </a:ln>
          </p:spPr>
          <p:txBody>
            <a:bodyPr/>
            <a:lstStyle/>
            <a:p>
              <a:pPr defTabSz="543689">
                <a:defRPr/>
              </a:pPr>
              <a:endParaRPr lang="zh-CN" altLang="en-US" sz="3201"/>
            </a:p>
          </p:txBody>
        </p:sp>
        <p:sp>
          <p:nvSpPr>
            <p:cNvPr id="499" name="Freeform 368"/>
            <p:cNvSpPr>
              <a:spLocks/>
            </p:cNvSpPr>
            <p:nvPr/>
          </p:nvSpPr>
          <p:spPr bwMode="auto">
            <a:xfrm>
              <a:off x="1644651" y="635001"/>
              <a:ext cx="3175" cy="4763"/>
            </a:xfrm>
            <a:custGeom>
              <a:avLst/>
              <a:gdLst>
                <a:gd name="T0" fmla="*/ 1 w 4"/>
                <a:gd name="T1" fmla="*/ 2 h 5"/>
                <a:gd name="T2" fmla="*/ 1 w 4"/>
                <a:gd name="T3" fmla="*/ 2 h 5"/>
                <a:gd name="T4" fmla="*/ 4 w 4"/>
                <a:gd name="T5" fmla="*/ 2 h 5"/>
                <a:gd name="T6" fmla="*/ 4 w 4"/>
                <a:gd name="T7" fmla="*/ 3 h 5"/>
                <a:gd name="T8" fmla="*/ 1 w 4"/>
                <a:gd name="T9" fmla="*/ 3 h 5"/>
                <a:gd name="T10" fmla="*/ 2 w 4"/>
                <a:gd name="T11" fmla="*/ 4 h 5"/>
                <a:gd name="T12" fmla="*/ 4 w 4"/>
                <a:gd name="T13" fmla="*/ 4 h 5"/>
                <a:gd name="T14" fmla="*/ 4 w 4"/>
                <a:gd name="T15" fmla="*/ 5 h 5"/>
                <a:gd name="T16" fmla="*/ 2 w 4"/>
                <a:gd name="T17" fmla="*/ 5 h 5"/>
                <a:gd name="T18" fmla="*/ 1 w 4"/>
                <a:gd name="T19" fmla="*/ 4 h 5"/>
                <a:gd name="T20" fmla="*/ 0 w 4"/>
                <a:gd name="T21" fmla="*/ 3 h 5"/>
                <a:gd name="T22" fmla="*/ 2 w 4"/>
                <a:gd name="T23" fmla="*/ 0 h 5"/>
                <a:gd name="T24" fmla="*/ 4 w 4"/>
                <a:gd name="T25" fmla="*/ 0 h 5"/>
                <a:gd name="T26" fmla="*/ 4 w 4"/>
                <a:gd name="T27" fmla="*/ 1 h 5"/>
                <a:gd name="T28" fmla="*/ 2 w 4"/>
                <a:gd name="T29" fmla="*/ 1 h 5"/>
                <a:gd name="T30" fmla="*/ 1 w 4"/>
                <a:gd name="T31"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 h="5">
                  <a:moveTo>
                    <a:pt x="1" y="2"/>
                  </a:moveTo>
                  <a:lnTo>
                    <a:pt x="1" y="2"/>
                  </a:lnTo>
                  <a:lnTo>
                    <a:pt x="4" y="2"/>
                  </a:lnTo>
                  <a:lnTo>
                    <a:pt x="4" y="3"/>
                  </a:lnTo>
                  <a:lnTo>
                    <a:pt x="1" y="3"/>
                  </a:lnTo>
                  <a:cubicBezTo>
                    <a:pt x="1" y="4"/>
                    <a:pt x="2" y="4"/>
                    <a:pt x="2" y="4"/>
                  </a:cubicBezTo>
                  <a:lnTo>
                    <a:pt x="4" y="4"/>
                  </a:lnTo>
                  <a:lnTo>
                    <a:pt x="4" y="5"/>
                  </a:lnTo>
                  <a:lnTo>
                    <a:pt x="2" y="5"/>
                  </a:lnTo>
                  <a:cubicBezTo>
                    <a:pt x="2" y="5"/>
                    <a:pt x="1" y="5"/>
                    <a:pt x="1" y="4"/>
                  </a:cubicBezTo>
                  <a:cubicBezTo>
                    <a:pt x="0" y="4"/>
                    <a:pt x="0" y="3"/>
                    <a:pt x="0" y="3"/>
                  </a:cubicBezTo>
                  <a:cubicBezTo>
                    <a:pt x="0" y="1"/>
                    <a:pt x="1" y="0"/>
                    <a:pt x="2" y="0"/>
                  </a:cubicBezTo>
                  <a:lnTo>
                    <a:pt x="4" y="0"/>
                  </a:lnTo>
                  <a:lnTo>
                    <a:pt x="4" y="1"/>
                  </a:lnTo>
                  <a:lnTo>
                    <a:pt x="2" y="1"/>
                  </a:lnTo>
                  <a:cubicBezTo>
                    <a:pt x="2" y="1"/>
                    <a:pt x="1" y="1"/>
                    <a:pt x="1" y="2"/>
                  </a:cubicBezTo>
                  <a:close/>
                </a:path>
              </a:pathLst>
            </a:custGeom>
            <a:grpFill/>
            <a:ln w="0">
              <a:noFill/>
              <a:prstDash val="solid"/>
              <a:round/>
              <a:headEnd/>
              <a:tailEnd/>
            </a:ln>
          </p:spPr>
          <p:txBody>
            <a:bodyPr/>
            <a:lstStyle/>
            <a:p>
              <a:pPr defTabSz="543689">
                <a:defRPr/>
              </a:pPr>
              <a:endParaRPr lang="zh-CN" altLang="en-US" sz="3201"/>
            </a:p>
          </p:txBody>
        </p:sp>
        <p:sp>
          <p:nvSpPr>
            <p:cNvPr id="500" name="Freeform 369"/>
            <p:cNvSpPr>
              <a:spLocks/>
            </p:cNvSpPr>
            <p:nvPr/>
          </p:nvSpPr>
          <p:spPr bwMode="auto">
            <a:xfrm>
              <a:off x="1649413" y="635001"/>
              <a:ext cx="0" cy="4763"/>
            </a:xfrm>
            <a:custGeom>
              <a:avLst/>
              <a:gdLst>
                <a:gd name="T0" fmla="*/ 0 w 1"/>
                <a:gd name="T1" fmla="*/ 0 h 5"/>
                <a:gd name="T2" fmla="*/ 0 w 1"/>
                <a:gd name="T3" fmla="*/ 0 h 5"/>
                <a:gd name="T4" fmla="*/ 1 w 1"/>
                <a:gd name="T5" fmla="*/ 0 h 5"/>
                <a:gd name="T6" fmla="*/ 1 w 1"/>
                <a:gd name="T7" fmla="*/ 5 h 5"/>
                <a:gd name="T8" fmla="*/ 0 w 1"/>
                <a:gd name="T9" fmla="*/ 5 h 5"/>
                <a:gd name="T10" fmla="*/ 0 w 1"/>
                <a:gd name="T11" fmla="*/ 0 h 5"/>
              </a:gdLst>
              <a:ahLst/>
              <a:cxnLst>
                <a:cxn ang="0">
                  <a:pos x="T0" y="T1"/>
                </a:cxn>
                <a:cxn ang="0">
                  <a:pos x="T2" y="T3"/>
                </a:cxn>
                <a:cxn ang="0">
                  <a:pos x="T4" y="T5"/>
                </a:cxn>
                <a:cxn ang="0">
                  <a:pos x="T6" y="T7"/>
                </a:cxn>
                <a:cxn ang="0">
                  <a:pos x="T8" y="T9"/>
                </a:cxn>
                <a:cxn ang="0">
                  <a:pos x="T10" y="T11"/>
                </a:cxn>
              </a:cxnLst>
              <a:rect l="0" t="0" r="r" b="b"/>
              <a:pathLst>
                <a:path w="1" h="5">
                  <a:moveTo>
                    <a:pt x="0" y="0"/>
                  </a:moveTo>
                  <a:lnTo>
                    <a:pt x="0" y="0"/>
                  </a:lnTo>
                  <a:lnTo>
                    <a:pt x="1" y="0"/>
                  </a:lnTo>
                  <a:lnTo>
                    <a:pt x="1" y="5"/>
                  </a:lnTo>
                  <a:lnTo>
                    <a:pt x="0" y="5"/>
                  </a:lnTo>
                  <a:lnTo>
                    <a:pt x="0" y="0"/>
                  </a:lnTo>
                  <a:close/>
                </a:path>
              </a:pathLst>
            </a:custGeom>
            <a:grpFill/>
            <a:ln w="0">
              <a:noFill/>
              <a:prstDash val="solid"/>
              <a:round/>
              <a:headEnd/>
              <a:tailEnd/>
            </a:ln>
          </p:spPr>
          <p:txBody>
            <a:bodyPr/>
            <a:lstStyle/>
            <a:p>
              <a:pPr defTabSz="543689">
                <a:defRPr/>
              </a:pPr>
              <a:endParaRPr lang="zh-CN" altLang="en-US" sz="3201"/>
            </a:p>
          </p:txBody>
        </p:sp>
        <p:sp>
          <p:nvSpPr>
            <p:cNvPr id="501" name="Freeform 370"/>
            <p:cNvSpPr>
              <a:spLocks/>
            </p:cNvSpPr>
            <p:nvPr/>
          </p:nvSpPr>
          <p:spPr bwMode="auto">
            <a:xfrm>
              <a:off x="1612901" y="633413"/>
              <a:ext cx="4763" cy="6350"/>
            </a:xfrm>
            <a:custGeom>
              <a:avLst/>
              <a:gdLst>
                <a:gd name="T0" fmla="*/ 0 w 5"/>
                <a:gd name="T1" fmla="*/ 2 h 6"/>
                <a:gd name="T2" fmla="*/ 0 w 5"/>
                <a:gd name="T3" fmla="*/ 2 h 6"/>
                <a:gd name="T4" fmla="*/ 1 w 5"/>
                <a:gd name="T5" fmla="*/ 4 h 6"/>
                <a:gd name="T6" fmla="*/ 5 w 5"/>
                <a:gd name="T7" fmla="*/ 6 h 6"/>
                <a:gd name="T8" fmla="*/ 5 w 5"/>
                <a:gd name="T9" fmla="*/ 6 h 6"/>
                <a:gd name="T10" fmla="*/ 5 w 5"/>
                <a:gd name="T11" fmla="*/ 6 h 6"/>
                <a:gd name="T12" fmla="*/ 5 w 5"/>
                <a:gd name="T13" fmla="*/ 6 h 6"/>
                <a:gd name="T14" fmla="*/ 1 w 5"/>
                <a:gd name="T15" fmla="*/ 0 h 6"/>
                <a:gd name="T16" fmla="*/ 0 w 5"/>
                <a:gd name="T17" fmla="*/ 2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6">
                  <a:moveTo>
                    <a:pt x="0" y="2"/>
                  </a:moveTo>
                  <a:lnTo>
                    <a:pt x="0" y="2"/>
                  </a:lnTo>
                  <a:cubicBezTo>
                    <a:pt x="0" y="3"/>
                    <a:pt x="1" y="4"/>
                    <a:pt x="1" y="4"/>
                  </a:cubicBezTo>
                  <a:cubicBezTo>
                    <a:pt x="2" y="5"/>
                    <a:pt x="4" y="6"/>
                    <a:pt x="5" y="6"/>
                  </a:cubicBezTo>
                  <a:cubicBezTo>
                    <a:pt x="5" y="6"/>
                    <a:pt x="5" y="6"/>
                    <a:pt x="5" y="6"/>
                  </a:cubicBezTo>
                  <a:cubicBezTo>
                    <a:pt x="5" y="6"/>
                    <a:pt x="5" y="6"/>
                    <a:pt x="5" y="6"/>
                  </a:cubicBezTo>
                  <a:lnTo>
                    <a:pt x="5" y="6"/>
                  </a:lnTo>
                  <a:cubicBezTo>
                    <a:pt x="3" y="2"/>
                    <a:pt x="1" y="0"/>
                    <a:pt x="1" y="0"/>
                  </a:cubicBezTo>
                  <a:cubicBezTo>
                    <a:pt x="1" y="0"/>
                    <a:pt x="0" y="1"/>
                    <a:pt x="0" y="2"/>
                  </a:cubicBezTo>
                  <a:close/>
                </a:path>
              </a:pathLst>
            </a:custGeom>
            <a:grpFill/>
            <a:ln w="0">
              <a:noFill/>
              <a:prstDash val="solid"/>
              <a:round/>
              <a:headEnd/>
              <a:tailEnd/>
            </a:ln>
          </p:spPr>
          <p:txBody>
            <a:bodyPr/>
            <a:lstStyle/>
            <a:p>
              <a:pPr defTabSz="543689">
                <a:defRPr/>
              </a:pPr>
              <a:endParaRPr lang="zh-CN" altLang="en-US" sz="3201"/>
            </a:p>
          </p:txBody>
        </p:sp>
        <p:sp>
          <p:nvSpPr>
            <p:cNvPr id="502" name="Freeform 371"/>
            <p:cNvSpPr>
              <a:spLocks/>
            </p:cNvSpPr>
            <p:nvPr/>
          </p:nvSpPr>
          <p:spPr bwMode="auto">
            <a:xfrm>
              <a:off x="1612901" y="639763"/>
              <a:ext cx="4763" cy="1588"/>
            </a:xfrm>
            <a:custGeom>
              <a:avLst/>
              <a:gdLst>
                <a:gd name="T0" fmla="*/ 0 w 4"/>
                <a:gd name="T1" fmla="*/ 0 h 2"/>
                <a:gd name="T2" fmla="*/ 0 w 4"/>
                <a:gd name="T3" fmla="*/ 0 h 2"/>
                <a:gd name="T4" fmla="*/ 2 w 4"/>
                <a:gd name="T5" fmla="*/ 1 h 2"/>
                <a:gd name="T6" fmla="*/ 4 w 4"/>
                <a:gd name="T7" fmla="*/ 0 h 2"/>
                <a:gd name="T8" fmla="*/ 4 w 4"/>
                <a:gd name="T9" fmla="*/ 0 h 2"/>
                <a:gd name="T10" fmla="*/ 4 w 4"/>
                <a:gd name="T11" fmla="*/ 0 h 2"/>
                <a:gd name="T12" fmla="*/ 0 w 4"/>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4" h="2">
                  <a:moveTo>
                    <a:pt x="0" y="0"/>
                  </a:moveTo>
                  <a:lnTo>
                    <a:pt x="0" y="0"/>
                  </a:lnTo>
                  <a:cubicBezTo>
                    <a:pt x="1" y="1"/>
                    <a:pt x="1" y="2"/>
                    <a:pt x="2" y="1"/>
                  </a:cubicBezTo>
                  <a:cubicBezTo>
                    <a:pt x="3" y="1"/>
                    <a:pt x="4" y="0"/>
                    <a:pt x="4" y="0"/>
                  </a:cubicBezTo>
                  <a:lnTo>
                    <a:pt x="4" y="0"/>
                  </a:lnTo>
                  <a:cubicBezTo>
                    <a:pt x="4" y="0"/>
                    <a:pt x="4" y="0"/>
                    <a:pt x="4" y="0"/>
                  </a:cubicBezTo>
                  <a:lnTo>
                    <a:pt x="0" y="0"/>
                  </a:lnTo>
                  <a:close/>
                </a:path>
              </a:pathLst>
            </a:custGeom>
            <a:grpFill/>
            <a:ln w="0">
              <a:noFill/>
              <a:prstDash val="solid"/>
              <a:round/>
              <a:headEnd/>
              <a:tailEnd/>
            </a:ln>
          </p:spPr>
          <p:txBody>
            <a:bodyPr/>
            <a:lstStyle/>
            <a:p>
              <a:pPr defTabSz="543689">
                <a:defRPr/>
              </a:pPr>
              <a:endParaRPr lang="zh-CN" altLang="en-US" sz="3201"/>
            </a:p>
          </p:txBody>
        </p:sp>
        <p:sp>
          <p:nvSpPr>
            <p:cNvPr id="503" name="Freeform 372"/>
            <p:cNvSpPr>
              <a:spLocks/>
            </p:cNvSpPr>
            <p:nvPr/>
          </p:nvSpPr>
          <p:spPr bwMode="auto">
            <a:xfrm>
              <a:off x="1612901" y="636588"/>
              <a:ext cx="4763" cy="3175"/>
            </a:xfrm>
            <a:custGeom>
              <a:avLst/>
              <a:gdLst>
                <a:gd name="T0" fmla="*/ 0 w 5"/>
                <a:gd name="T1" fmla="*/ 2 h 4"/>
                <a:gd name="T2" fmla="*/ 0 w 5"/>
                <a:gd name="T3" fmla="*/ 2 h 4"/>
                <a:gd name="T4" fmla="*/ 1 w 5"/>
                <a:gd name="T5" fmla="*/ 3 h 4"/>
                <a:gd name="T6" fmla="*/ 2 w 5"/>
                <a:gd name="T7" fmla="*/ 4 h 4"/>
                <a:gd name="T8" fmla="*/ 5 w 5"/>
                <a:gd name="T9" fmla="*/ 4 h 4"/>
                <a:gd name="T10" fmla="*/ 5 w 5"/>
                <a:gd name="T11" fmla="*/ 4 h 4"/>
                <a:gd name="T12" fmla="*/ 5 w 5"/>
                <a:gd name="T13" fmla="*/ 4 h 4"/>
                <a:gd name="T14" fmla="*/ 0 w 5"/>
                <a:gd name="T15" fmla="*/ 0 h 4"/>
                <a:gd name="T16" fmla="*/ 0 w 5"/>
                <a:gd name="T17" fmla="*/ 2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4">
                  <a:moveTo>
                    <a:pt x="0" y="2"/>
                  </a:moveTo>
                  <a:lnTo>
                    <a:pt x="0" y="2"/>
                  </a:lnTo>
                  <a:cubicBezTo>
                    <a:pt x="1" y="3"/>
                    <a:pt x="1" y="3"/>
                    <a:pt x="1" y="3"/>
                  </a:cubicBezTo>
                  <a:cubicBezTo>
                    <a:pt x="2" y="4"/>
                    <a:pt x="2" y="4"/>
                    <a:pt x="2" y="4"/>
                  </a:cubicBezTo>
                  <a:cubicBezTo>
                    <a:pt x="2" y="4"/>
                    <a:pt x="5" y="4"/>
                    <a:pt x="5" y="4"/>
                  </a:cubicBezTo>
                  <a:lnTo>
                    <a:pt x="5" y="4"/>
                  </a:lnTo>
                  <a:lnTo>
                    <a:pt x="5" y="4"/>
                  </a:lnTo>
                  <a:cubicBezTo>
                    <a:pt x="4" y="2"/>
                    <a:pt x="0" y="0"/>
                    <a:pt x="0" y="0"/>
                  </a:cubicBezTo>
                  <a:cubicBezTo>
                    <a:pt x="0" y="1"/>
                    <a:pt x="0" y="2"/>
                    <a:pt x="0" y="2"/>
                  </a:cubicBezTo>
                  <a:close/>
                </a:path>
              </a:pathLst>
            </a:custGeom>
            <a:grpFill/>
            <a:ln w="0">
              <a:noFill/>
              <a:prstDash val="solid"/>
              <a:round/>
              <a:headEnd/>
              <a:tailEnd/>
            </a:ln>
          </p:spPr>
          <p:txBody>
            <a:bodyPr/>
            <a:lstStyle/>
            <a:p>
              <a:pPr defTabSz="543689">
                <a:defRPr/>
              </a:pPr>
              <a:endParaRPr lang="zh-CN" altLang="en-US" sz="3201"/>
            </a:p>
          </p:txBody>
        </p:sp>
        <p:sp>
          <p:nvSpPr>
            <p:cNvPr id="504" name="Freeform 373"/>
            <p:cNvSpPr>
              <a:spLocks/>
            </p:cNvSpPr>
            <p:nvPr/>
          </p:nvSpPr>
          <p:spPr bwMode="auto">
            <a:xfrm>
              <a:off x="1614488" y="631826"/>
              <a:ext cx="4763" cy="7938"/>
            </a:xfrm>
            <a:custGeom>
              <a:avLst/>
              <a:gdLst>
                <a:gd name="T0" fmla="*/ 2 w 4"/>
                <a:gd name="T1" fmla="*/ 0 h 8"/>
                <a:gd name="T2" fmla="*/ 2 w 4"/>
                <a:gd name="T3" fmla="*/ 0 h 8"/>
                <a:gd name="T4" fmla="*/ 1 w 4"/>
                <a:gd name="T5" fmla="*/ 1 h 8"/>
                <a:gd name="T6" fmla="*/ 1 w 4"/>
                <a:gd name="T7" fmla="*/ 3 h 8"/>
                <a:gd name="T8" fmla="*/ 3 w 4"/>
                <a:gd name="T9" fmla="*/ 8 h 8"/>
                <a:gd name="T10" fmla="*/ 3 w 4"/>
                <a:gd name="T11" fmla="*/ 8 h 8"/>
                <a:gd name="T12" fmla="*/ 3 w 4"/>
                <a:gd name="T13" fmla="*/ 8 h 8"/>
                <a:gd name="T14" fmla="*/ 3 w 4"/>
                <a:gd name="T15" fmla="*/ 0 h 8"/>
                <a:gd name="T16" fmla="*/ 2 w 4"/>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8">
                  <a:moveTo>
                    <a:pt x="2" y="0"/>
                  </a:moveTo>
                  <a:lnTo>
                    <a:pt x="2" y="0"/>
                  </a:lnTo>
                  <a:cubicBezTo>
                    <a:pt x="1" y="0"/>
                    <a:pt x="1" y="1"/>
                    <a:pt x="1" y="1"/>
                  </a:cubicBezTo>
                  <a:cubicBezTo>
                    <a:pt x="0" y="2"/>
                    <a:pt x="1" y="3"/>
                    <a:pt x="1" y="3"/>
                  </a:cubicBezTo>
                  <a:cubicBezTo>
                    <a:pt x="1" y="4"/>
                    <a:pt x="3" y="7"/>
                    <a:pt x="3" y="8"/>
                  </a:cubicBezTo>
                  <a:cubicBezTo>
                    <a:pt x="3" y="8"/>
                    <a:pt x="3" y="8"/>
                    <a:pt x="3" y="8"/>
                  </a:cubicBezTo>
                  <a:lnTo>
                    <a:pt x="3" y="8"/>
                  </a:lnTo>
                  <a:cubicBezTo>
                    <a:pt x="4" y="2"/>
                    <a:pt x="3" y="0"/>
                    <a:pt x="3" y="0"/>
                  </a:cubicBezTo>
                  <a:cubicBezTo>
                    <a:pt x="3" y="0"/>
                    <a:pt x="2" y="0"/>
                    <a:pt x="2" y="0"/>
                  </a:cubicBezTo>
                  <a:close/>
                </a:path>
              </a:pathLst>
            </a:custGeom>
            <a:grpFill/>
            <a:ln w="0">
              <a:noFill/>
              <a:prstDash val="solid"/>
              <a:round/>
              <a:headEnd/>
              <a:tailEnd/>
            </a:ln>
          </p:spPr>
          <p:txBody>
            <a:bodyPr/>
            <a:lstStyle/>
            <a:p>
              <a:pPr defTabSz="543689">
                <a:defRPr/>
              </a:pPr>
              <a:endParaRPr lang="zh-CN" altLang="en-US" sz="3201"/>
            </a:p>
          </p:txBody>
        </p:sp>
        <p:sp>
          <p:nvSpPr>
            <p:cNvPr id="505" name="Freeform 374"/>
            <p:cNvSpPr>
              <a:spLocks/>
            </p:cNvSpPr>
            <p:nvPr/>
          </p:nvSpPr>
          <p:spPr bwMode="auto">
            <a:xfrm>
              <a:off x="1619251" y="631826"/>
              <a:ext cx="1588" cy="7938"/>
            </a:xfrm>
            <a:custGeom>
              <a:avLst/>
              <a:gdLst>
                <a:gd name="T0" fmla="*/ 0 w 3"/>
                <a:gd name="T1" fmla="*/ 8 h 8"/>
                <a:gd name="T2" fmla="*/ 0 w 3"/>
                <a:gd name="T3" fmla="*/ 8 h 8"/>
                <a:gd name="T4" fmla="*/ 0 w 3"/>
                <a:gd name="T5" fmla="*/ 8 h 8"/>
                <a:gd name="T6" fmla="*/ 0 w 3"/>
                <a:gd name="T7" fmla="*/ 8 h 8"/>
                <a:gd name="T8" fmla="*/ 0 w 3"/>
                <a:gd name="T9" fmla="*/ 8 h 8"/>
                <a:gd name="T10" fmla="*/ 3 w 3"/>
                <a:gd name="T11" fmla="*/ 3 h 8"/>
                <a:gd name="T12" fmla="*/ 3 w 3"/>
                <a:gd name="T13" fmla="*/ 1 h 8"/>
                <a:gd name="T14" fmla="*/ 1 w 3"/>
                <a:gd name="T15" fmla="*/ 0 h 8"/>
                <a:gd name="T16" fmla="*/ 1 w 3"/>
                <a:gd name="T17" fmla="*/ 0 h 8"/>
                <a:gd name="T18" fmla="*/ 0 w 3"/>
                <a:gd name="T19"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 h="8">
                  <a:moveTo>
                    <a:pt x="0" y="8"/>
                  </a:moveTo>
                  <a:lnTo>
                    <a:pt x="0" y="8"/>
                  </a:lnTo>
                  <a:lnTo>
                    <a:pt x="0" y="8"/>
                  </a:lnTo>
                  <a:cubicBezTo>
                    <a:pt x="0" y="8"/>
                    <a:pt x="0" y="8"/>
                    <a:pt x="0" y="8"/>
                  </a:cubicBezTo>
                  <a:cubicBezTo>
                    <a:pt x="0" y="8"/>
                    <a:pt x="0" y="8"/>
                    <a:pt x="0" y="8"/>
                  </a:cubicBezTo>
                  <a:cubicBezTo>
                    <a:pt x="1" y="7"/>
                    <a:pt x="2" y="4"/>
                    <a:pt x="3" y="3"/>
                  </a:cubicBezTo>
                  <a:cubicBezTo>
                    <a:pt x="3" y="3"/>
                    <a:pt x="3" y="2"/>
                    <a:pt x="3" y="1"/>
                  </a:cubicBezTo>
                  <a:cubicBezTo>
                    <a:pt x="3" y="1"/>
                    <a:pt x="3" y="0"/>
                    <a:pt x="1" y="0"/>
                  </a:cubicBezTo>
                  <a:cubicBezTo>
                    <a:pt x="1" y="0"/>
                    <a:pt x="1" y="0"/>
                    <a:pt x="1" y="0"/>
                  </a:cubicBezTo>
                  <a:cubicBezTo>
                    <a:pt x="1" y="0"/>
                    <a:pt x="0" y="2"/>
                    <a:pt x="0" y="8"/>
                  </a:cubicBezTo>
                  <a:close/>
                </a:path>
              </a:pathLst>
            </a:custGeom>
            <a:grpFill/>
            <a:ln w="0">
              <a:noFill/>
              <a:prstDash val="solid"/>
              <a:round/>
              <a:headEnd/>
              <a:tailEnd/>
            </a:ln>
          </p:spPr>
          <p:txBody>
            <a:bodyPr/>
            <a:lstStyle/>
            <a:p>
              <a:pPr defTabSz="543689">
                <a:defRPr/>
              </a:pPr>
              <a:endParaRPr lang="zh-CN" altLang="en-US" sz="3201"/>
            </a:p>
          </p:txBody>
        </p:sp>
        <p:sp>
          <p:nvSpPr>
            <p:cNvPr id="506" name="Freeform 375"/>
            <p:cNvSpPr>
              <a:spLocks/>
            </p:cNvSpPr>
            <p:nvPr/>
          </p:nvSpPr>
          <p:spPr bwMode="auto">
            <a:xfrm>
              <a:off x="1619251" y="639763"/>
              <a:ext cx="3175" cy="1588"/>
            </a:xfrm>
            <a:custGeom>
              <a:avLst/>
              <a:gdLst>
                <a:gd name="T0" fmla="*/ 0 w 4"/>
                <a:gd name="T1" fmla="*/ 0 h 2"/>
                <a:gd name="T2" fmla="*/ 0 w 4"/>
                <a:gd name="T3" fmla="*/ 0 h 2"/>
                <a:gd name="T4" fmla="*/ 0 w 4"/>
                <a:gd name="T5" fmla="*/ 0 h 2"/>
                <a:gd name="T6" fmla="*/ 2 w 4"/>
                <a:gd name="T7" fmla="*/ 1 h 2"/>
                <a:gd name="T8" fmla="*/ 4 w 4"/>
                <a:gd name="T9" fmla="*/ 0 h 2"/>
                <a:gd name="T10" fmla="*/ 0 w 4"/>
                <a:gd name="T11" fmla="*/ 0 h 2"/>
                <a:gd name="T12" fmla="*/ 0 w 4"/>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4" h="2">
                  <a:moveTo>
                    <a:pt x="0" y="0"/>
                  </a:moveTo>
                  <a:lnTo>
                    <a:pt x="0" y="0"/>
                  </a:lnTo>
                  <a:lnTo>
                    <a:pt x="0" y="0"/>
                  </a:lnTo>
                  <a:cubicBezTo>
                    <a:pt x="1" y="0"/>
                    <a:pt x="2" y="1"/>
                    <a:pt x="2" y="1"/>
                  </a:cubicBezTo>
                  <a:cubicBezTo>
                    <a:pt x="2" y="1"/>
                    <a:pt x="3" y="2"/>
                    <a:pt x="4" y="0"/>
                  </a:cubicBezTo>
                  <a:lnTo>
                    <a:pt x="0" y="0"/>
                  </a:lnTo>
                  <a:cubicBezTo>
                    <a:pt x="0" y="0"/>
                    <a:pt x="0" y="0"/>
                    <a:pt x="0" y="0"/>
                  </a:cubicBezTo>
                  <a:close/>
                </a:path>
              </a:pathLst>
            </a:custGeom>
            <a:grpFill/>
            <a:ln w="0">
              <a:noFill/>
              <a:prstDash val="solid"/>
              <a:round/>
              <a:headEnd/>
              <a:tailEnd/>
            </a:ln>
          </p:spPr>
          <p:txBody>
            <a:bodyPr/>
            <a:lstStyle/>
            <a:p>
              <a:pPr defTabSz="543689">
                <a:defRPr/>
              </a:pPr>
              <a:endParaRPr lang="zh-CN" altLang="en-US" sz="3201"/>
            </a:p>
          </p:txBody>
        </p:sp>
        <p:sp>
          <p:nvSpPr>
            <p:cNvPr id="507" name="Freeform 376"/>
            <p:cNvSpPr>
              <a:spLocks/>
            </p:cNvSpPr>
            <p:nvPr/>
          </p:nvSpPr>
          <p:spPr bwMode="auto">
            <a:xfrm>
              <a:off x="1619251" y="636588"/>
              <a:ext cx="4763" cy="3175"/>
            </a:xfrm>
            <a:custGeom>
              <a:avLst/>
              <a:gdLst>
                <a:gd name="T0" fmla="*/ 0 w 6"/>
                <a:gd name="T1" fmla="*/ 4 h 4"/>
                <a:gd name="T2" fmla="*/ 0 w 6"/>
                <a:gd name="T3" fmla="*/ 4 h 4"/>
                <a:gd name="T4" fmla="*/ 0 w 6"/>
                <a:gd name="T5" fmla="*/ 4 h 4"/>
                <a:gd name="T6" fmla="*/ 0 w 6"/>
                <a:gd name="T7" fmla="*/ 4 h 4"/>
                <a:gd name="T8" fmla="*/ 0 w 6"/>
                <a:gd name="T9" fmla="*/ 4 h 4"/>
                <a:gd name="T10" fmla="*/ 3 w 6"/>
                <a:gd name="T11" fmla="*/ 4 h 4"/>
                <a:gd name="T12" fmla="*/ 4 w 6"/>
                <a:gd name="T13" fmla="*/ 3 h 4"/>
                <a:gd name="T14" fmla="*/ 5 w 6"/>
                <a:gd name="T15" fmla="*/ 2 h 4"/>
                <a:gd name="T16" fmla="*/ 6 w 6"/>
                <a:gd name="T17" fmla="*/ 0 h 4"/>
                <a:gd name="T18" fmla="*/ 0 w 6"/>
                <a:gd name="T19"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4">
                  <a:moveTo>
                    <a:pt x="0" y="4"/>
                  </a:moveTo>
                  <a:lnTo>
                    <a:pt x="0" y="4"/>
                  </a:lnTo>
                  <a:lnTo>
                    <a:pt x="0" y="4"/>
                  </a:lnTo>
                  <a:cubicBezTo>
                    <a:pt x="0" y="4"/>
                    <a:pt x="0" y="4"/>
                    <a:pt x="0" y="4"/>
                  </a:cubicBezTo>
                  <a:lnTo>
                    <a:pt x="0" y="4"/>
                  </a:lnTo>
                  <a:lnTo>
                    <a:pt x="3" y="4"/>
                  </a:lnTo>
                  <a:cubicBezTo>
                    <a:pt x="3" y="4"/>
                    <a:pt x="4" y="4"/>
                    <a:pt x="4" y="3"/>
                  </a:cubicBezTo>
                  <a:cubicBezTo>
                    <a:pt x="4" y="3"/>
                    <a:pt x="5" y="3"/>
                    <a:pt x="5" y="2"/>
                  </a:cubicBezTo>
                  <a:cubicBezTo>
                    <a:pt x="5" y="2"/>
                    <a:pt x="6" y="1"/>
                    <a:pt x="6" y="0"/>
                  </a:cubicBezTo>
                  <a:cubicBezTo>
                    <a:pt x="6" y="0"/>
                    <a:pt x="2" y="2"/>
                    <a:pt x="0" y="4"/>
                  </a:cubicBezTo>
                  <a:close/>
                </a:path>
              </a:pathLst>
            </a:custGeom>
            <a:grpFill/>
            <a:ln w="0">
              <a:noFill/>
              <a:prstDash val="solid"/>
              <a:round/>
              <a:headEnd/>
              <a:tailEnd/>
            </a:ln>
          </p:spPr>
          <p:txBody>
            <a:bodyPr/>
            <a:lstStyle/>
            <a:p>
              <a:pPr defTabSz="543689">
                <a:defRPr/>
              </a:pPr>
              <a:endParaRPr lang="zh-CN" altLang="en-US" sz="3201"/>
            </a:p>
          </p:txBody>
        </p:sp>
        <p:sp>
          <p:nvSpPr>
            <p:cNvPr id="508" name="Freeform 377"/>
            <p:cNvSpPr>
              <a:spLocks/>
            </p:cNvSpPr>
            <p:nvPr/>
          </p:nvSpPr>
          <p:spPr bwMode="auto">
            <a:xfrm>
              <a:off x="1619251" y="633413"/>
              <a:ext cx="4763" cy="6350"/>
            </a:xfrm>
            <a:custGeom>
              <a:avLst/>
              <a:gdLst>
                <a:gd name="T0" fmla="*/ 0 w 5"/>
                <a:gd name="T1" fmla="*/ 6 h 6"/>
                <a:gd name="T2" fmla="*/ 0 w 5"/>
                <a:gd name="T3" fmla="*/ 6 h 6"/>
                <a:gd name="T4" fmla="*/ 0 w 5"/>
                <a:gd name="T5" fmla="*/ 6 h 6"/>
                <a:gd name="T6" fmla="*/ 0 w 5"/>
                <a:gd name="T7" fmla="*/ 6 h 6"/>
                <a:gd name="T8" fmla="*/ 4 w 5"/>
                <a:gd name="T9" fmla="*/ 4 h 6"/>
                <a:gd name="T10" fmla="*/ 5 w 5"/>
                <a:gd name="T11" fmla="*/ 2 h 6"/>
                <a:gd name="T12" fmla="*/ 4 w 5"/>
                <a:gd name="T13" fmla="*/ 0 h 6"/>
                <a:gd name="T14" fmla="*/ 0 w 5"/>
                <a:gd name="T15" fmla="*/ 6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6">
                  <a:moveTo>
                    <a:pt x="0" y="6"/>
                  </a:moveTo>
                  <a:lnTo>
                    <a:pt x="0" y="6"/>
                  </a:lnTo>
                  <a:cubicBezTo>
                    <a:pt x="0" y="6"/>
                    <a:pt x="0" y="6"/>
                    <a:pt x="0" y="6"/>
                  </a:cubicBezTo>
                  <a:cubicBezTo>
                    <a:pt x="0" y="6"/>
                    <a:pt x="0" y="6"/>
                    <a:pt x="0" y="6"/>
                  </a:cubicBezTo>
                  <a:cubicBezTo>
                    <a:pt x="0" y="6"/>
                    <a:pt x="3" y="5"/>
                    <a:pt x="4" y="4"/>
                  </a:cubicBezTo>
                  <a:cubicBezTo>
                    <a:pt x="4" y="4"/>
                    <a:pt x="5" y="3"/>
                    <a:pt x="5" y="2"/>
                  </a:cubicBezTo>
                  <a:cubicBezTo>
                    <a:pt x="5" y="1"/>
                    <a:pt x="4" y="0"/>
                    <a:pt x="4" y="0"/>
                  </a:cubicBezTo>
                  <a:cubicBezTo>
                    <a:pt x="4" y="0"/>
                    <a:pt x="1" y="2"/>
                    <a:pt x="0" y="6"/>
                  </a:cubicBezTo>
                  <a:close/>
                </a:path>
              </a:pathLst>
            </a:custGeom>
            <a:grpFill/>
            <a:ln w="0">
              <a:noFill/>
              <a:prstDash val="solid"/>
              <a:round/>
              <a:headEnd/>
              <a:tailEnd/>
            </a:ln>
          </p:spPr>
          <p:txBody>
            <a:bodyPr/>
            <a:lstStyle/>
            <a:p>
              <a:pPr defTabSz="543689">
                <a:defRPr/>
              </a:pPr>
              <a:endParaRPr lang="zh-CN" altLang="en-US" sz="3201"/>
            </a:p>
          </p:txBody>
        </p:sp>
        <p:sp>
          <p:nvSpPr>
            <p:cNvPr id="509" name="Freeform 378"/>
            <p:cNvSpPr>
              <a:spLocks/>
            </p:cNvSpPr>
            <p:nvPr/>
          </p:nvSpPr>
          <p:spPr bwMode="auto">
            <a:xfrm>
              <a:off x="1585913" y="588963"/>
              <a:ext cx="93663" cy="615950"/>
            </a:xfrm>
            <a:custGeom>
              <a:avLst/>
              <a:gdLst>
                <a:gd name="T0" fmla="*/ 111 w 111"/>
                <a:gd name="T1" fmla="*/ 725 h 725"/>
                <a:gd name="T2" fmla="*/ 111 w 111"/>
                <a:gd name="T3" fmla="*/ 725 h 725"/>
                <a:gd name="T4" fmla="*/ 96 w 111"/>
                <a:gd name="T5" fmla="*/ 725 h 725"/>
                <a:gd name="T6" fmla="*/ 96 w 111"/>
                <a:gd name="T7" fmla="*/ 14 h 725"/>
                <a:gd name="T8" fmla="*/ 15 w 111"/>
                <a:gd name="T9" fmla="*/ 14 h 725"/>
                <a:gd name="T10" fmla="*/ 15 w 111"/>
                <a:gd name="T11" fmla="*/ 725 h 725"/>
                <a:gd name="T12" fmla="*/ 0 w 111"/>
                <a:gd name="T13" fmla="*/ 725 h 725"/>
                <a:gd name="T14" fmla="*/ 0 w 111"/>
                <a:gd name="T15" fmla="*/ 6 h 725"/>
                <a:gd name="T16" fmla="*/ 7 w 111"/>
                <a:gd name="T17" fmla="*/ 0 h 725"/>
                <a:gd name="T18" fmla="*/ 104 w 111"/>
                <a:gd name="T19" fmla="*/ 0 h 725"/>
                <a:gd name="T20" fmla="*/ 111 w 111"/>
                <a:gd name="T21" fmla="*/ 6 h 725"/>
                <a:gd name="T22" fmla="*/ 111 w 111"/>
                <a:gd name="T23" fmla="*/ 725 h 7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1" h="725">
                  <a:moveTo>
                    <a:pt x="111" y="725"/>
                  </a:moveTo>
                  <a:lnTo>
                    <a:pt x="111" y="725"/>
                  </a:lnTo>
                  <a:lnTo>
                    <a:pt x="96" y="725"/>
                  </a:lnTo>
                  <a:lnTo>
                    <a:pt x="96" y="14"/>
                  </a:lnTo>
                  <a:lnTo>
                    <a:pt x="15" y="14"/>
                  </a:lnTo>
                  <a:lnTo>
                    <a:pt x="15" y="725"/>
                  </a:lnTo>
                  <a:lnTo>
                    <a:pt x="0" y="725"/>
                  </a:lnTo>
                  <a:lnTo>
                    <a:pt x="0" y="6"/>
                  </a:lnTo>
                  <a:cubicBezTo>
                    <a:pt x="0" y="2"/>
                    <a:pt x="3" y="0"/>
                    <a:pt x="7" y="0"/>
                  </a:cubicBezTo>
                  <a:lnTo>
                    <a:pt x="104" y="0"/>
                  </a:lnTo>
                  <a:cubicBezTo>
                    <a:pt x="108" y="0"/>
                    <a:pt x="111" y="2"/>
                    <a:pt x="111" y="6"/>
                  </a:cubicBezTo>
                  <a:lnTo>
                    <a:pt x="111" y="725"/>
                  </a:lnTo>
                  <a:close/>
                </a:path>
              </a:pathLst>
            </a:custGeom>
            <a:grpFill/>
            <a:ln w="0">
              <a:noFill/>
              <a:prstDash val="solid"/>
              <a:round/>
              <a:headEnd/>
              <a:tailEnd/>
            </a:ln>
          </p:spPr>
          <p:txBody>
            <a:bodyPr/>
            <a:lstStyle/>
            <a:p>
              <a:pPr defTabSz="543689">
                <a:defRPr/>
              </a:pPr>
              <a:endParaRPr lang="zh-CN" altLang="en-US" sz="3201"/>
            </a:p>
          </p:txBody>
        </p:sp>
        <p:sp>
          <p:nvSpPr>
            <p:cNvPr id="510" name="Freeform 379"/>
            <p:cNvSpPr>
              <a:spLocks/>
            </p:cNvSpPr>
            <p:nvPr/>
          </p:nvSpPr>
          <p:spPr bwMode="auto">
            <a:xfrm>
              <a:off x="1647826" y="1181101"/>
              <a:ext cx="44450" cy="44450"/>
            </a:xfrm>
            <a:custGeom>
              <a:avLst/>
              <a:gdLst>
                <a:gd name="T0" fmla="*/ 25 w 51"/>
                <a:gd name="T1" fmla="*/ 52 h 52"/>
                <a:gd name="T2" fmla="*/ 25 w 51"/>
                <a:gd name="T3" fmla="*/ 52 h 52"/>
                <a:gd name="T4" fmla="*/ 0 w 51"/>
                <a:gd name="T5" fmla="*/ 26 h 52"/>
                <a:gd name="T6" fmla="*/ 25 w 51"/>
                <a:gd name="T7" fmla="*/ 0 h 52"/>
                <a:gd name="T8" fmla="*/ 51 w 51"/>
                <a:gd name="T9" fmla="*/ 26 h 52"/>
                <a:gd name="T10" fmla="*/ 25 w 51"/>
                <a:gd name="T11" fmla="*/ 52 h 52"/>
              </a:gdLst>
              <a:ahLst/>
              <a:cxnLst>
                <a:cxn ang="0">
                  <a:pos x="T0" y="T1"/>
                </a:cxn>
                <a:cxn ang="0">
                  <a:pos x="T2" y="T3"/>
                </a:cxn>
                <a:cxn ang="0">
                  <a:pos x="T4" y="T5"/>
                </a:cxn>
                <a:cxn ang="0">
                  <a:pos x="T6" y="T7"/>
                </a:cxn>
                <a:cxn ang="0">
                  <a:pos x="T8" y="T9"/>
                </a:cxn>
                <a:cxn ang="0">
                  <a:pos x="T10" y="T11"/>
                </a:cxn>
              </a:cxnLst>
              <a:rect l="0" t="0" r="r" b="b"/>
              <a:pathLst>
                <a:path w="51" h="52">
                  <a:moveTo>
                    <a:pt x="25" y="52"/>
                  </a:moveTo>
                  <a:lnTo>
                    <a:pt x="25" y="52"/>
                  </a:lnTo>
                  <a:cubicBezTo>
                    <a:pt x="11" y="52"/>
                    <a:pt x="0" y="40"/>
                    <a:pt x="0" y="26"/>
                  </a:cubicBezTo>
                  <a:cubicBezTo>
                    <a:pt x="0" y="12"/>
                    <a:pt x="11" y="0"/>
                    <a:pt x="25" y="0"/>
                  </a:cubicBezTo>
                  <a:cubicBezTo>
                    <a:pt x="40" y="0"/>
                    <a:pt x="51" y="12"/>
                    <a:pt x="51" y="26"/>
                  </a:cubicBezTo>
                  <a:cubicBezTo>
                    <a:pt x="51" y="40"/>
                    <a:pt x="40" y="52"/>
                    <a:pt x="25" y="52"/>
                  </a:cubicBezTo>
                  <a:close/>
                </a:path>
              </a:pathLst>
            </a:custGeom>
            <a:grpFill/>
            <a:ln w="0">
              <a:noFill/>
              <a:prstDash val="solid"/>
              <a:round/>
              <a:headEnd/>
              <a:tailEnd/>
            </a:ln>
          </p:spPr>
          <p:txBody>
            <a:bodyPr/>
            <a:lstStyle/>
            <a:p>
              <a:pPr defTabSz="543689">
                <a:defRPr/>
              </a:pPr>
              <a:endParaRPr lang="zh-CN" altLang="en-US" sz="3201"/>
            </a:p>
          </p:txBody>
        </p:sp>
        <p:sp>
          <p:nvSpPr>
            <p:cNvPr id="511" name="Freeform 380"/>
            <p:cNvSpPr>
              <a:spLocks/>
            </p:cNvSpPr>
            <p:nvPr/>
          </p:nvSpPr>
          <p:spPr bwMode="auto">
            <a:xfrm>
              <a:off x="1574801" y="1182688"/>
              <a:ext cx="44450" cy="44450"/>
            </a:xfrm>
            <a:custGeom>
              <a:avLst/>
              <a:gdLst>
                <a:gd name="T0" fmla="*/ 26 w 52"/>
                <a:gd name="T1" fmla="*/ 52 h 52"/>
                <a:gd name="T2" fmla="*/ 26 w 52"/>
                <a:gd name="T3" fmla="*/ 52 h 52"/>
                <a:gd name="T4" fmla="*/ 0 w 52"/>
                <a:gd name="T5" fmla="*/ 26 h 52"/>
                <a:gd name="T6" fmla="*/ 26 w 52"/>
                <a:gd name="T7" fmla="*/ 0 h 52"/>
                <a:gd name="T8" fmla="*/ 52 w 52"/>
                <a:gd name="T9" fmla="*/ 26 h 52"/>
                <a:gd name="T10" fmla="*/ 26 w 52"/>
                <a:gd name="T11" fmla="*/ 52 h 52"/>
              </a:gdLst>
              <a:ahLst/>
              <a:cxnLst>
                <a:cxn ang="0">
                  <a:pos x="T0" y="T1"/>
                </a:cxn>
                <a:cxn ang="0">
                  <a:pos x="T2" y="T3"/>
                </a:cxn>
                <a:cxn ang="0">
                  <a:pos x="T4" y="T5"/>
                </a:cxn>
                <a:cxn ang="0">
                  <a:pos x="T6" y="T7"/>
                </a:cxn>
                <a:cxn ang="0">
                  <a:pos x="T8" y="T9"/>
                </a:cxn>
                <a:cxn ang="0">
                  <a:pos x="T10" y="T11"/>
                </a:cxn>
              </a:cxnLst>
              <a:rect l="0" t="0" r="r" b="b"/>
              <a:pathLst>
                <a:path w="52" h="52">
                  <a:moveTo>
                    <a:pt x="26" y="52"/>
                  </a:moveTo>
                  <a:lnTo>
                    <a:pt x="26" y="52"/>
                  </a:lnTo>
                  <a:cubicBezTo>
                    <a:pt x="12" y="52"/>
                    <a:pt x="0" y="40"/>
                    <a:pt x="0" y="26"/>
                  </a:cubicBezTo>
                  <a:cubicBezTo>
                    <a:pt x="0" y="12"/>
                    <a:pt x="12" y="0"/>
                    <a:pt x="26" y="0"/>
                  </a:cubicBezTo>
                  <a:cubicBezTo>
                    <a:pt x="40" y="0"/>
                    <a:pt x="52" y="12"/>
                    <a:pt x="52" y="26"/>
                  </a:cubicBezTo>
                  <a:cubicBezTo>
                    <a:pt x="52" y="40"/>
                    <a:pt x="40" y="52"/>
                    <a:pt x="26" y="52"/>
                  </a:cubicBezTo>
                  <a:close/>
                </a:path>
              </a:pathLst>
            </a:custGeom>
            <a:grpFill/>
            <a:ln w="0">
              <a:noFill/>
              <a:prstDash val="solid"/>
              <a:round/>
              <a:headEnd/>
              <a:tailEnd/>
            </a:ln>
          </p:spPr>
          <p:txBody>
            <a:bodyPr/>
            <a:lstStyle/>
            <a:p>
              <a:pPr defTabSz="543689">
                <a:defRPr/>
              </a:pPr>
              <a:endParaRPr lang="zh-CN" altLang="en-US" sz="3201"/>
            </a:p>
          </p:txBody>
        </p:sp>
      </p:grpSp>
      <p:grpSp>
        <p:nvGrpSpPr>
          <p:cNvPr id="772" name="组合 18396"/>
          <p:cNvGrpSpPr/>
          <p:nvPr/>
        </p:nvGrpSpPr>
        <p:grpSpPr>
          <a:xfrm>
            <a:off x="4642209" y="4279562"/>
            <a:ext cx="223933" cy="343273"/>
            <a:chOff x="1463676" y="588963"/>
            <a:chExt cx="274638" cy="638175"/>
          </a:xfrm>
          <a:solidFill>
            <a:srgbClr val="3C3C3B"/>
          </a:solidFill>
        </p:grpSpPr>
        <p:sp>
          <p:nvSpPr>
            <p:cNvPr id="773" name="Freeform 356"/>
            <p:cNvSpPr>
              <a:spLocks noEditPoints="1"/>
            </p:cNvSpPr>
            <p:nvPr/>
          </p:nvSpPr>
          <p:spPr bwMode="auto">
            <a:xfrm>
              <a:off x="1463676" y="595313"/>
              <a:ext cx="84138" cy="620713"/>
            </a:xfrm>
            <a:custGeom>
              <a:avLst/>
              <a:gdLst>
                <a:gd name="T0" fmla="*/ 24 w 99"/>
                <a:gd name="T1" fmla="*/ 645 h 729"/>
                <a:gd name="T2" fmla="*/ 24 w 99"/>
                <a:gd name="T3" fmla="*/ 645 h 729"/>
                <a:gd name="T4" fmla="*/ 74 w 99"/>
                <a:gd name="T5" fmla="*/ 689 h 729"/>
                <a:gd name="T6" fmla="*/ 74 w 99"/>
                <a:gd name="T7" fmla="*/ 46 h 729"/>
                <a:gd name="T8" fmla="*/ 24 w 99"/>
                <a:gd name="T9" fmla="*/ 102 h 729"/>
                <a:gd name="T10" fmla="*/ 24 w 99"/>
                <a:gd name="T11" fmla="*/ 645 h 729"/>
                <a:gd name="T12" fmla="*/ 86 w 99"/>
                <a:gd name="T13" fmla="*/ 729 h 729"/>
                <a:gd name="T14" fmla="*/ 86 w 99"/>
                <a:gd name="T15" fmla="*/ 729 h 729"/>
                <a:gd name="T16" fmla="*/ 78 w 99"/>
                <a:gd name="T17" fmla="*/ 726 h 729"/>
                <a:gd name="T18" fmla="*/ 4 w 99"/>
                <a:gd name="T19" fmla="*/ 659 h 729"/>
                <a:gd name="T20" fmla="*/ 0 w 99"/>
                <a:gd name="T21" fmla="*/ 650 h 729"/>
                <a:gd name="T22" fmla="*/ 0 w 99"/>
                <a:gd name="T23" fmla="*/ 97 h 729"/>
                <a:gd name="T24" fmla="*/ 3 w 99"/>
                <a:gd name="T25" fmla="*/ 89 h 729"/>
                <a:gd name="T26" fmla="*/ 77 w 99"/>
                <a:gd name="T27" fmla="*/ 5 h 729"/>
                <a:gd name="T28" fmla="*/ 91 w 99"/>
                <a:gd name="T29" fmla="*/ 2 h 729"/>
                <a:gd name="T30" fmla="*/ 99 w 99"/>
                <a:gd name="T31" fmla="*/ 13 h 729"/>
                <a:gd name="T32" fmla="*/ 99 w 99"/>
                <a:gd name="T33" fmla="*/ 717 h 729"/>
                <a:gd name="T34" fmla="*/ 91 w 99"/>
                <a:gd name="T35" fmla="*/ 728 h 729"/>
                <a:gd name="T36" fmla="*/ 86 w 99"/>
                <a:gd name="T37" fmla="*/ 729 h 7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9" h="729">
                  <a:moveTo>
                    <a:pt x="24" y="645"/>
                  </a:moveTo>
                  <a:lnTo>
                    <a:pt x="24" y="645"/>
                  </a:lnTo>
                  <a:lnTo>
                    <a:pt x="74" y="689"/>
                  </a:lnTo>
                  <a:lnTo>
                    <a:pt x="74" y="46"/>
                  </a:lnTo>
                  <a:lnTo>
                    <a:pt x="24" y="102"/>
                  </a:lnTo>
                  <a:lnTo>
                    <a:pt x="24" y="645"/>
                  </a:lnTo>
                  <a:close/>
                  <a:moveTo>
                    <a:pt x="86" y="729"/>
                  </a:moveTo>
                  <a:lnTo>
                    <a:pt x="86" y="729"/>
                  </a:lnTo>
                  <a:cubicBezTo>
                    <a:pt x="83" y="729"/>
                    <a:pt x="80" y="728"/>
                    <a:pt x="78" y="726"/>
                  </a:cubicBezTo>
                  <a:lnTo>
                    <a:pt x="4" y="659"/>
                  </a:lnTo>
                  <a:cubicBezTo>
                    <a:pt x="1" y="657"/>
                    <a:pt x="0" y="654"/>
                    <a:pt x="0" y="650"/>
                  </a:cubicBezTo>
                  <a:lnTo>
                    <a:pt x="0" y="97"/>
                  </a:lnTo>
                  <a:cubicBezTo>
                    <a:pt x="0" y="94"/>
                    <a:pt x="1" y="91"/>
                    <a:pt x="3" y="89"/>
                  </a:cubicBezTo>
                  <a:lnTo>
                    <a:pt x="77" y="5"/>
                  </a:lnTo>
                  <a:cubicBezTo>
                    <a:pt x="81" y="1"/>
                    <a:pt x="86" y="0"/>
                    <a:pt x="91" y="2"/>
                  </a:cubicBezTo>
                  <a:cubicBezTo>
                    <a:pt x="96" y="3"/>
                    <a:pt x="99" y="8"/>
                    <a:pt x="99" y="13"/>
                  </a:cubicBezTo>
                  <a:lnTo>
                    <a:pt x="99" y="717"/>
                  </a:lnTo>
                  <a:cubicBezTo>
                    <a:pt x="99" y="722"/>
                    <a:pt x="96" y="726"/>
                    <a:pt x="91" y="728"/>
                  </a:cubicBezTo>
                  <a:cubicBezTo>
                    <a:pt x="90" y="729"/>
                    <a:pt x="88" y="729"/>
                    <a:pt x="86" y="729"/>
                  </a:cubicBezTo>
                  <a:close/>
                </a:path>
              </a:pathLst>
            </a:custGeom>
            <a:grpFill/>
            <a:ln w="0">
              <a:noFill/>
              <a:prstDash val="solid"/>
              <a:round/>
              <a:headEnd/>
              <a:tailEnd/>
            </a:ln>
          </p:spPr>
          <p:txBody>
            <a:bodyPr/>
            <a:lstStyle/>
            <a:p>
              <a:pPr defTabSz="543689">
                <a:defRPr/>
              </a:pPr>
              <a:endParaRPr lang="zh-CN" altLang="en-US" sz="3201"/>
            </a:p>
          </p:txBody>
        </p:sp>
        <p:sp>
          <p:nvSpPr>
            <p:cNvPr id="774" name="Freeform 357"/>
            <p:cNvSpPr>
              <a:spLocks/>
            </p:cNvSpPr>
            <p:nvPr/>
          </p:nvSpPr>
          <p:spPr bwMode="auto">
            <a:xfrm>
              <a:off x="1525588" y="595313"/>
              <a:ext cx="71438" cy="620713"/>
            </a:xfrm>
            <a:custGeom>
              <a:avLst/>
              <a:gdLst>
                <a:gd name="T0" fmla="*/ 81 w 84"/>
                <a:gd name="T1" fmla="*/ 728 h 728"/>
                <a:gd name="T2" fmla="*/ 81 w 84"/>
                <a:gd name="T3" fmla="*/ 728 h 728"/>
                <a:gd name="T4" fmla="*/ 12 w 84"/>
                <a:gd name="T5" fmla="*/ 728 h 728"/>
                <a:gd name="T6" fmla="*/ 0 w 84"/>
                <a:gd name="T7" fmla="*/ 716 h 728"/>
                <a:gd name="T8" fmla="*/ 0 w 84"/>
                <a:gd name="T9" fmla="*/ 12 h 728"/>
                <a:gd name="T10" fmla="*/ 12 w 84"/>
                <a:gd name="T11" fmla="*/ 0 h 728"/>
                <a:gd name="T12" fmla="*/ 84 w 84"/>
                <a:gd name="T13" fmla="*/ 0 h 728"/>
                <a:gd name="T14" fmla="*/ 84 w 84"/>
                <a:gd name="T15" fmla="*/ 24 h 728"/>
                <a:gd name="T16" fmla="*/ 25 w 84"/>
                <a:gd name="T17" fmla="*/ 24 h 728"/>
                <a:gd name="T18" fmla="*/ 25 w 84"/>
                <a:gd name="T19" fmla="*/ 703 h 728"/>
                <a:gd name="T20" fmla="*/ 81 w 84"/>
                <a:gd name="T21" fmla="*/ 703 h 728"/>
                <a:gd name="T22" fmla="*/ 81 w 84"/>
                <a:gd name="T23" fmla="*/ 728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4" h="728">
                  <a:moveTo>
                    <a:pt x="81" y="728"/>
                  </a:moveTo>
                  <a:lnTo>
                    <a:pt x="81" y="728"/>
                  </a:lnTo>
                  <a:lnTo>
                    <a:pt x="12" y="728"/>
                  </a:lnTo>
                  <a:cubicBezTo>
                    <a:pt x="6" y="728"/>
                    <a:pt x="0" y="723"/>
                    <a:pt x="0" y="716"/>
                  </a:cubicBezTo>
                  <a:lnTo>
                    <a:pt x="0" y="12"/>
                  </a:lnTo>
                  <a:cubicBezTo>
                    <a:pt x="0" y="5"/>
                    <a:pt x="6" y="0"/>
                    <a:pt x="12" y="0"/>
                  </a:cubicBezTo>
                  <a:lnTo>
                    <a:pt x="84" y="0"/>
                  </a:lnTo>
                  <a:lnTo>
                    <a:pt x="84" y="24"/>
                  </a:lnTo>
                  <a:lnTo>
                    <a:pt x="25" y="24"/>
                  </a:lnTo>
                  <a:lnTo>
                    <a:pt x="25" y="703"/>
                  </a:lnTo>
                  <a:lnTo>
                    <a:pt x="81" y="703"/>
                  </a:lnTo>
                  <a:lnTo>
                    <a:pt x="81" y="728"/>
                  </a:lnTo>
                  <a:close/>
                </a:path>
              </a:pathLst>
            </a:custGeom>
            <a:grpFill/>
            <a:ln w="0">
              <a:noFill/>
              <a:prstDash val="solid"/>
              <a:round/>
              <a:headEnd/>
              <a:tailEnd/>
            </a:ln>
          </p:spPr>
          <p:txBody>
            <a:bodyPr/>
            <a:lstStyle/>
            <a:p>
              <a:pPr defTabSz="543689">
                <a:defRPr/>
              </a:pPr>
              <a:endParaRPr lang="zh-CN" altLang="en-US" sz="3201"/>
            </a:p>
          </p:txBody>
        </p:sp>
        <p:sp>
          <p:nvSpPr>
            <p:cNvPr id="775" name="Freeform 358"/>
            <p:cNvSpPr>
              <a:spLocks/>
            </p:cNvSpPr>
            <p:nvPr/>
          </p:nvSpPr>
          <p:spPr bwMode="auto">
            <a:xfrm>
              <a:off x="1670051" y="595313"/>
              <a:ext cx="68263" cy="620713"/>
            </a:xfrm>
            <a:custGeom>
              <a:avLst/>
              <a:gdLst>
                <a:gd name="T0" fmla="*/ 68 w 81"/>
                <a:gd name="T1" fmla="*/ 728 h 728"/>
                <a:gd name="T2" fmla="*/ 68 w 81"/>
                <a:gd name="T3" fmla="*/ 728 h 728"/>
                <a:gd name="T4" fmla="*/ 5 w 81"/>
                <a:gd name="T5" fmla="*/ 728 h 728"/>
                <a:gd name="T6" fmla="*/ 5 w 81"/>
                <a:gd name="T7" fmla="*/ 703 h 728"/>
                <a:gd name="T8" fmla="*/ 56 w 81"/>
                <a:gd name="T9" fmla="*/ 703 h 728"/>
                <a:gd name="T10" fmla="*/ 56 w 81"/>
                <a:gd name="T11" fmla="*/ 24 h 728"/>
                <a:gd name="T12" fmla="*/ 0 w 81"/>
                <a:gd name="T13" fmla="*/ 24 h 728"/>
                <a:gd name="T14" fmla="*/ 0 w 81"/>
                <a:gd name="T15" fmla="*/ 0 h 728"/>
                <a:gd name="T16" fmla="*/ 68 w 81"/>
                <a:gd name="T17" fmla="*/ 0 h 728"/>
                <a:gd name="T18" fmla="*/ 81 w 81"/>
                <a:gd name="T19" fmla="*/ 12 h 728"/>
                <a:gd name="T20" fmla="*/ 81 w 81"/>
                <a:gd name="T21" fmla="*/ 716 h 728"/>
                <a:gd name="T22" fmla="*/ 68 w 81"/>
                <a:gd name="T23" fmla="*/ 728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1" h="728">
                  <a:moveTo>
                    <a:pt x="68" y="728"/>
                  </a:moveTo>
                  <a:lnTo>
                    <a:pt x="68" y="728"/>
                  </a:lnTo>
                  <a:lnTo>
                    <a:pt x="5" y="728"/>
                  </a:lnTo>
                  <a:lnTo>
                    <a:pt x="5" y="703"/>
                  </a:lnTo>
                  <a:lnTo>
                    <a:pt x="56" y="703"/>
                  </a:lnTo>
                  <a:lnTo>
                    <a:pt x="56" y="24"/>
                  </a:lnTo>
                  <a:lnTo>
                    <a:pt x="0" y="24"/>
                  </a:lnTo>
                  <a:lnTo>
                    <a:pt x="0" y="0"/>
                  </a:lnTo>
                  <a:lnTo>
                    <a:pt x="68" y="0"/>
                  </a:lnTo>
                  <a:cubicBezTo>
                    <a:pt x="75" y="0"/>
                    <a:pt x="81" y="5"/>
                    <a:pt x="81" y="12"/>
                  </a:cubicBezTo>
                  <a:lnTo>
                    <a:pt x="81" y="716"/>
                  </a:lnTo>
                  <a:cubicBezTo>
                    <a:pt x="81" y="723"/>
                    <a:pt x="75" y="728"/>
                    <a:pt x="68" y="728"/>
                  </a:cubicBezTo>
                  <a:close/>
                </a:path>
              </a:pathLst>
            </a:custGeom>
            <a:grpFill/>
            <a:ln w="0">
              <a:noFill/>
              <a:prstDash val="solid"/>
              <a:round/>
              <a:headEnd/>
              <a:tailEnd/>
            </a:ln>
          </p:spPr>
          <p:txBody>
            <a:bodyPr/>
            <a:lstStyle/>
            <a:p>
              <a:pPr defTabSz="543689">
                <a:defRPr/>
              </a:pPr>
              <a:endParaRPr lang="zh-CN" altLang="en-US" sz="3201"/>
            </a:p>
          </p:txBody>
        </p:sp>
        <p:sp>
          <p:nvSpPr>
            <p:cNvPr id="776" name="Freeform 359"/>
            <p:cNvSpPr>
              <a:spLocks/>
            </p:cNvSpPr>
            <p:nvPr/>
          </p:nvSpPr>
          <p:spPr bwMode="auto">
            <a:xfrm>
              <a:off x="1525588" y="1204913"/>
              <a:ext cx="22225" cy="20638"/>
            </a:xfrm>
            <a:custGeom>
              <a:avLst/>
              <a:gdLst>
                <a:gd name="T0" fmla="*/ 25 w 25"/>
                <a:gd name="T1" fmla="*/ 24 h 24"/>
                <a:gd name="T2" fmla="*/ 25 w 25"/>
                <a:gd name="T3" fmla="*/ 24 h 24"/>
                <a:gd name="T4" fmla="*/ 0 w 25"/>
                <a:gd name="T5" fmla="*/ 24 h 24"/>
                <a:gd name="T6" fmla="*/ 0 w 25"/>
                <a:gd name="T7" fmla="*/ 0 h 24"/>
                <a:gd name="T8" fmla="*/ 25 w 25"/>
                <a:gd name="T9" fmla="*/ 0 h 24"/>
                <a:gd name="T10" fmla="*/ 25 w 25"/>
                <a:gd name="T11" fmla="*/ 24 h 24"/>
              </a:gdLst>
              <a:ahLst/>
              <a:cxnLst>
                <a:cxn ang="0">
                  <a:pos x="T0" y="T1"/>
                </a:cxn>
                <a:cxn ang="0">
                  <a:pos x="T2" y="T3"/>
                </a:cxn>
                <a:cxn ang="0">
                  <a:pos x="T4" y="T5"/>
                </a:cxn>
                <a:cxn ang="0">
                  <a:pos x="T6" y="T7"/>
                </a:cxn>
                <a:cxn ang="0">
                  <a:pos x="T8" y="T9"/>
                </a:cxn>
                <a:cxn ang="0">
                  <a:pos x="T10" y="T11"/>
                </a:cxn>
              </a:cxnLst>
              <a:rect l="0" t="0" r="r" b="b"/>
              <a:pathLst>
                <a:path w="25" h="24">
                  <a:moveTo>
                    <a:pt x="25" y="24"/>
                  </a:moveTo>
                  <a:lnTo>
                    <a:pt x="25" y="24"/>
                  </a:lnTo>
                  <a:lnTo>
                    <a:pt x="0" y="24"/>
                  </a:lnTo>
                  <a:lnTo>
                    <a:pt x="0" y="0"/>
                  </a:lnTo>
                  <a:lnTo>
                    <a:pt x="25" y="0"/>
                  </a:lnTo>
                  <a:lnTo>
                    <a:pt x="25" y="24"/>
                  </a:lnTo>
                  <a:close/>
                </a:path>
              </a:pathLst>
            </a:custGeom>
            <a:grpFill/>
            <a:ln w="0">
              <a:noFill/>
              <a:prstDash val="solid"/>
              <a:round/>
              <a:headEnd/>
              <a:tailEnd/>
            </a:ln>
          </p:spPr>
          <p:txBody>
            <a:bodyPr/>
            <a:lstStyle/>
            <a:p>
              <a:pPr defTabSz="543689">
                <a:defRPr/>
              </a:pPr>
              <a:endParaRPr lang="zh-CN" altLang="en-US" sz="3201"/>
            </a:p>
          </p:txBody>
        </p:sp>
        <p:sp>
          <p:nvSpPr>
            <p:cNvPr id="777" name="Freeform 360"/>
            <p:cNvSpPr>
              <a:spLocks/>
            </p:cNvSpPr>
            <p:nvPr/>
          </p:nvSpPr>
          <p:spPr bwMode="auto">
            <a:xfrm>
              <a:off x="1717676" y="1204913"/>
              <a:ext cx="20638" cy="20638"/>
            </a:xfrm>
            <a:custGeom>
              <a:avLst/>
              <a:gdLst>
                <a:gd name="T0" fmla="*/ 25 w 25"/>
                <a:gd name="T1" fmla="*/ 24 h 24"/>
                <a:gd name="T2" fmla="*/ 25 w 25"/>
                <a:gd name="T3" fmla="*/ 24 h 24"/>
                <a:gd name="T4" fmla="*/ 0 w 25"/>
                <a:gd name="T5" fmla="*/ 24 h 24"/>
                <a:gd name="T6" fmla="*/ 0 w 25"/>
                <a:gd name="T7" fmla="*/ 0 h 24"/>
                <a:gd name="T8" fmla="*/ 25 w 25"/>
                <a:gd name="T9" fmla="*/ 0 h 24"/>
                <a:gd name="T10" fmla="*/ 25 w 25"/>
                <a:gd name="T11" fmla="*/ 24 h 24"/>
              </a:gdLst>
              <a:ahLst/>
              <a:cxnLst>
                <a:cxn ang="0">
                  <a:pos x="T0" y="T1"/>
                </a:cxn>
                <a:cxn ang="0">
                  <a:pos x="T2" y="T3"/>
                </a:cxn>
                <a:cxn ang="0">
                  <a:pos x="T4" y="T5"/>
                </a:cxn>
                <a:cxn ang="0">
                  <a:pos x="T6" y="T7"/>
                </a:cxn>
                <a:cxn ang="0">
                  <a:pos x="T8" y="T9"/>
                </a:cxn>
                <a:cxn ang="0">
                  <a:pos x="T10" y="T11"/>
                </a:cxn>
              </a:cxnLst>
              <a:rect l="0" t="0" r="r" b="b"/>
              <a:pathLst>
                <a:path w="25" h="24">
                  <a:moveTo>
                    <a:pt x="25" y="24"/>
                  </a:moveTo>
                  <a:lnTo>
                    <a:pt x="25" y="24"/>
                  </a:lnTo>
                  <a:lnTo>
                    <a:pt x="0" y="24"/>
                  </a:lnTo>
                  <a:lnTo>
                    <a:pt x="0" y="0"/>
                  </a:lnTo>
                  <a:lnTo>
                    <a:pt x="25" y="0"/>
                  </a:lnTo>
                  <a:lnTo>
                    <a:pt x="25" y="24"/>
                  </a:lnTo>
                  <a:close/>
                </a:path>
              </a:pathLst>
            </a:custGeom>
            <a:grpFill/>
            <a:ln w="0">
              <a:noFill/>
              <a:prstDash val="solid"/>
              <a:round/>
              <a:headEnd/>
              <a:tailEnd/>
            </a:ln>
          </p:spPr>
          <p:txBody>
            <a:bodyPr/>
            <a:lstStyle/>
            <a:p>
              <a:pPr defTabSz="543689">
                <a:defRPr/>
              </a:pPr>
              <a:endParaRPr lang="zh-CN" altLang="en-US" sz="3201"/>
            </a:p>
          </p:txBody>
        </p:sp>
        <p:sp>
          <p:nvSpPr>
            <p:cNvPr id="778" name="Freeform 361"/>
            <p:cNvSpPr>
              <a:spLocks/>
            </p:cNvSpPr>
            <p:nvPr/>
          </p:nvSpPr>
          <p:spPr bwMode="auto">
            <a:xfrm>
              <a:off x="1560513" y="606426"/>
              <a:ext cx="12700" cy="598488"/>
            </a:xfrm>
            <a:custGeom>
              <a:avLst/>
              <a:gdLst>
                <a:gd name="T0" fmla="*/ 15 w 15"/>
                <a:gd name="T1" fmla="*/ 704 h 704"/>
                <a:gd name="T2" fmla="*/ 15 w 15"/>
                <a:gd name="T3" fmla="*/ 704 h 704"/>
                <a:gd name="T4" fmla="*/ 0 w 15"/>
                <a:gd name="T5" fmla="*/ 704 h 704"/>
                <a:gd name="T6" fmla="*/ 0 w 15"/>
                <a:gd name="T7" fmla="*/ 0 h 704"/>
                <a:gd name="T8" fmla="*/ 15 w 15"/>
                <a:gd name="T9" fmla="*/ 0 h 704"/>
                <a:gd name="T10" fmla="*/ 15 w 15"/>
                <a:gd name="T11" fmla="*/ 704 h 704"/>
              </a:gdLst>
              <a:ahLst/>
              <a:cxnLst>
                <a:cxn ang="0">
                  <a:pos x="T0" y="T1"/>
                </a:cxn>
                <a:cxn ang="0">
                  <a:pos x="T2" y="T3"/>
                </a:cxn>
                <a:cxn ang="0">
                  <a:pos x="T4" y="T5"/>
                </a:cxn>
                <a:cxn ang="0">
                  <a:pos x="T6" y="T7"/>
                </a:cxn>
                <a:cxn ang="0">
                  <a:pos x="T8" y="T9"/>
                </a:cxn>
                <a:cxn ang="0">
                  <a:pos x="T10" y="T11"/>
                </a:cxn>
              </a:cxnLst>
              <a:rect l="0" t="0" r="r" b="b"/>
              <a:pathLst>
                <a:path w="15" h="704">
                  <a:moveTo>
                    <a:pt x="15" y="704"/>
                  </a:moveTo>
                  <a:lnTo>
                    <a:pt x="15" y="704"/>
                  </a:lnTo>
                  <a:lnTo>
                    <a:pt x="0" y="704"/>
                  </a:lnTo>
                  <a:lnTo>
                    <a:pt x="0" y="0"/>
                  </a:lnTo>
                  <a:lnTo>
                    <a:pt x="15" y="0"/>
                  </a:lnTo>
                  <a:lnTo>
                    <a:pt x="15" y="704"/>
                  </a:lnTo>
                  <a:close/>
                </a:path>
              </a:pathLst>
            </a:custGeom>
            <a:grpFill/>
            <a:ln w="0">
              <a:noFill/>
              <a:prstDash val="solid"/>
              <a:round/>
              <a:headEnd/>
              <a:tailEnd/>
            </a:ln>
          </p:spPr>
          <p:txBody>
            <a:bodyPr/>
            <a:lstStyle/>
            <a:p>
              <a:pPr defTabSz="543689">
                <a:defRPr/>
              </a:pPr>
              <a:endParaRPr lang="zh-CN" altLang="en-US" sz="3201"/>
            </a:p>
          </p:txBody>
        </p:sp>
        <p:sp>
          <p:nvSpPr>
            <p:cNvPr id="779" name="Freeform 362"/>
            <p:cNvSpPr>
              <a:spLocks/>
            </p:cNvSpPr>
            <p:nvPr/>
          </p:nvSpPr>
          <p:spPr bwMode="auto">
            <a:xfrm>
              <a:off x="1692276" y="606426"/>
              <a:ext cx="12700" cy="598488"/>
            </a:xfrm>
            <a:custGeom>
              <a:avLst/>
              <a:gdLst>
                <a:gd name="T0" fmla="*/ 15 w 15"/>
                <a:gd name="T1" fmla="*/ 704 h 704"/>
                <a:gd name="T2" fmla="*/ 15 w 15"/>
                <a:gd name="T3" fmla="*/ 704 h 704"/>
                <a:gd name="T4" fmla="*/ 0 w 15"/>
                <a:gd name="T5" fmla="*/ 704 h 704"/>
                <a:gd name="T6" fmla="*/ 0 w 15"/>
                <a:gd name="T7" fmla="*/ 0 h 704"/>
                <a:gd name="T8" fmla="*/ 15 w 15"/>
                <a:gd name="T9" fmla="*/ 0 h 704"/>
                <a:gd name="T10" fmla="*/ 15 w 15"/>
                <a:gd name="T11" fmla="*/ 704 h 704"/>
              </a:gdLst>
              <a:ahLst/>
              <a:cxnLst>
                <a:cxn ang="0">
                  <a:pos x="T0" y="T1"/>
                </a:cxn>
                <a:cxn ang="0">
                  <a:pos x="T2" y="T3"/>
                </a:cxn>
                <a:cxn ang="0">
                  <a:pos x="T4" y="T5"/>
                </a:cxn>
                <a:cxn ang="0">
                  <a:pos x="T6" y="T7"/>
                </a:cxn>
                <a:cxn ang="0">
                  <a:pos x="T8" y="T9"/>
                </a:cxn>
                <a:cxn ang="0">
                  <a:pos x="T10" y="T11"/>
                </a:cxn>
              </a:cxnLst>
              <a:rect l="0" t="0" r="r" b="b"/>
              <a:pathLst>
                <a:path w="15" h="704">
                  <a:moveTo>
                    <a:pt x="15" y="704"/>
                  </a:moveTo>
                  <a:lnTo>
                    <a:pt x="15" y="704"/>
                  </a:lnTo>
                  <a:lnTo>
                    <a:pt x="0" y="704"/>
                  </a:lnTo>
                  <a:lnTo>
                    <a:pt x="0" y="0"/>
                  </a:lnTo>
                  <a:lnTo>
                    <a:pt x="15" y="0"/>
                  </a:lnTo>
                  <a:lnTo>
                    <a:pt x="15" y="704"/>
                  </a:lnTo>
                  <a:close/>
                </a:path>
              </a:pathLst>
            </a:custGeom>
            <a:grpFill/>
            <a:ln w="0">
              <a:noFill/>
              <a:prstDash val="solid"/>
              <a:round/>
              <a:headEnd/>
              <a:tailEnd/>
            </a:ln>
          </p:spPr>
          <p:txBody>
            <a:bodyPr/>
            <a:lstStyle/>
            <a:p>
              <a:pPr defTabSz="543689">
                <a:defRPr/>
              </a:pPr>
              <a:endParaRPr lang="zh-CN" altLang="en-US" sz="3201"/>
            </a:p>
          </p:txBody>
        </p:sp>
        <p:sp>
          <p:nvSpPr>
            <p:cNvPr id="780" name="Freeform 363"/>
            <p:cNvSpPr>
              <a:spLocks noEditPoints="1"/>
            </p:cNvSpPr>
            <p:nvPr/>
          </p:nvSpPr>
          <p:spPr bwMode="auto">
            <a:xfrm>
              <a:off x="1609726" y="704851"/>
              <a:ext cx="46038" cy="41275"/>
            </a:xfrm>
            <a:custGeom>
              <a:avLst/>
              <a:gdLst>
                <a:gd name="T0" fmla="*/ 9 w 53"/>
                <a:gd name="T1" fmla="*/ 37 h 47"/>
                <a:gd name="T2" fmla="*/ 9 w 53"/>
                <a:gd name="T3" fmla="*/ 37 h 47"/>
                <a:gd name="T4" fmla="*/ 43 w 53"/>
                <a:gd name="T5" fmla="*/ 37 h 47"/>
                <a:gd name="T6" fmla="*/ 43 w 53"/>
                <a:gd name="T7" fmla="*/ 10 h 47"/>
                <a:gd name="T8" fmla="*/ 9 w 53"/>
                <a:gd name="T9" fmla="*/ 10 h 47"/>
                <a:gd name="T10" fmla="*/ 9 w 53"/>
                <a:gd name="T11" fmla="*/ 37 h 47"/>
                <a:gd name="T12" fmla="*/ 47 w 53"/>
                <a:gd name="T13" fmla="*/ 47 h 47"/>
                <a:gd name="T14" fmla="*/ 47 w 53"/>
                <a:gd name="T15" fmla="*/ 47 h 47"/>
                <a:gd name="T16" fmla="*/ 6 w 53"/>
                <a:gd name="T17" fmla="*/ 47 h 47"/>
                <a:gd name="T18" fmla="*/ 0 w 53"/>
                <a:gd name="T19" fmla="*/ 40 h 47"/>
                <a:gd name="T20" fmla="*/ 0 w 53"/>
                <a:gd name="T21" fmla="*/ 6 h 47"/>
                <a:gd name="T22" fmla="*/ 6 w 53"/>
                <a:gd name="T23" fmla="*/ 0 h 47"/>
                <a:gd name="T24" fmla="*/ 47 w 53"/>
                <a:gd name="T25" fmla="*/ 0 h 47"/>
                <a:gd name="T26" fmla="*/ 53 w 53"/>
                <a:gd name="T27" fmla="*/ 6 h 47"/>
                <a:gd name="T28" fmla="*/ 53 w 53"/>
                <a:gd name="T29" fmla="*/ 40 h 47"/>
                <a:gd name="T30" fmla="*/ 47 w 53"/>
                <a:gd name="T31" fmla="*/ 4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3" h="47">
                  <a:moveTo>
                    <a:pt x="9" y="37"/>
                  </a:moveTo>
                  <a:lnTo>
                    <a:pt x="9" y="37"/>
                  </a:lnTo>
                  <a:lnTo>
                    <a:pt x="43" y="37"/>
                  </a:lnTo>
                  <a:lnTo>
                    <a:pt x="43" y="10"/>
                  </a:lnTo>
                  <a:lnTo>
                    <a:pt x="9" y="10"/>
                  </a:lnTo>
                  <a:lnTo>
                    <a:pt x="9" y="37"/>
                  </a:lnTo>
                  <a:close/>
                  <a:moveTo>
                    <a:pt x="47" y="47"/>
                  </a:moveTo>
                  <a:lnTo>
                    <a:pt x="47" y="47"/>
                  </a:lnTo>
                  <a:lnTo>
                    <a:pt x="6" y="47"/>
                  </a:lnTo>
                  <a:cubicBezTo>
                    <a:pt x="2" y="47"/>
                    <a:pt x="0" y="44"/>
                    <a:pt x="0" y="40"/>
                  </a:cubicBezTo>
                  <a:lnTo>
                    <a:pt x="0" y="6"/>
                  </a:lnTo>
                  <a:cubicBezTo>
                    <a:pt x="0" y="3"/>
                    <a:pt x="2" y="0"/>
                    <a:pt x="6" y="0"/>
                  </a:cubicBezTo>
                  <a:lnTo>
                    <a:pt x="47" y="0"/>
                  </a:lnTo>
                  <a:cubicBezTo>
                    <a:pt x="50" y="0"/>
                    <a:pt x="53" y="3"/>
                    <a:pt x="53" y="6"/>
                  </a:cubicBezTo>
                  <a:lnTo>
                    <a:pt x="53" y="40"/>
                  </a:lnTo>
                  <a:cubicBezTo>
                    <a:pt x="53" y="44"/>
                    <a:pt x="50" y="47"/>
                    <a:pt x="47" y="47"/>
                  </a:cubicBezTo>
                  <a:close/>
                </a:path>
              </a:pathLst>
            </a:custGeom>
            <a:grpFill/>
            <a:ln w="0">
              <a:noFill/>
              <a:prstDash val="solid"/>
              <a:round/>
              <a:headEnd/>
              <a:tailEnd/>
            </a:ln>
          </p:spPr>
          <p:txBody>
            <a:bodyPr/>
            <a:lstStyle/>
            <a:p>
              <a:pPr defTabSz="543689">
                <a:defRPr/>
              </a:pPr>
              <a:endParaRPr lang="zh-CN" altLang="en-US" sz="3201"/>
            </a:p>
          </p:txBody>
        </p:sp>
        <p:sp>
          <p:nvSpPr>
            <p:cNvPr id="781" name="Freeform 364"/>
            <p:cNvSpPr>
              <a:spLocks/>
            </p:cNvSpPr>
            <p:nvPr/>
          </p:nvSpPr>
          <p:spPr bwMode="auto">
            <a:xfrm>
              <a:off x="1625601" y="635001"/>
              <a:ext cx="4763" cy="4763"/>
            </a:xfrm>
            <a:custGeom>
              <a:avLst/>
              <a:gdLst>
                <a:gd name="T0" fmla="*/ 1 w 5"/>
                <a:gd name="T1" fmla="*/ 2 h 5"/>
                <a:gd name="T2" fmla="*/ 1 w 5"/>
                <a:gd name="T3" fmla="*/ 2 h 5"/>
                <a:gd name="T4" fmla="*/ 4 w 5"/>
                <a:gd name="T5" fmla="*/ 2 h 5"/>
                <a:gd name="T6" fmla="*/ 4 w 5"/>
                <a:gd name="T7" fmla="*/ 0 h 5"/>
                <a:gd name="T8" fmla="*/ 5 w 5"/>
                <a:gd name="T9" fmla="*/ 0 h 5"/>
                <a:gd name="T10" fmla="*/ 5 w 5"/>
                <a:gd name="T11" fmla="*/ 5 h 5"/>
                <a:gd name="T12" fmla="*/ 4 w 5"/>
                <a:gd name="T13" fmla="*/ 5 h 5"/>
                <a:gd name="T14" fmla="*/ 4 w 5"/>
                <a:gd name="T15" fmla="*/ 3 h 5"/>
                <a:gd name="T16" fmla="*/ 1 w 5"/>
                <a:gd name="T17" fmla="*/ 3 h 5"/>
                <a:gd name="T18" fmla="*/ 1 w 5"/>
                <a:gd name="T19" fmla="*/ 5 h 5"/>
                <a:gd name="T20" fmla="*/ 0 w 5"/>
                <a:gd name="T21" fmla="*/ 5 h 5"/>
                <a:gd name="T22" fmla="*/ 0 w 5"/>
                <a:gd name="T23" fmla="*/ 0 h 5"/>
                <a:gd name="T24" fmla="*/ 1 w 5"/>
                <a:gd name="T25" fmla="*/ 0 h 5"/>
                <a:gd name="T26" fmla="*/ 1 w 5"/>
                <a:gd name="T27"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 h="5">
                  <a:moveTo>
                    <a:pt x="1" y="2"/>
                  </a:moveTo>
                  <a:lnTo>
                    <a:pt x="1" y="2"/>
                  </a:lnTo>
                  <a:lnTo>
                    <a:pt x="4" y="2"/>
                  </a:lnTo>
                  <a:lnTo>
                    <a:pt x="4" y="0"/>
                  </a:lnTo>
                  <a:lnTo>
                    <a:pt x="5" y="0"/>
                  </a:lnTo>
                  <a:lnTo>
                    <a:pt x="5" y="5"/>
                  </a:lnTo>
                  <a:lnTo>
                    <a:pt x="4" y="5"/>
                  </a:lnTo>
                  <a:lnTo>
                    <a:pt x="4" y="3"/>
                  </a:lnTo>
                  <a:lnTo>
                    <a:pt x="1" y="3"/>
                  </a:lnTo>
                  <a:lnTo>
                    <a:pt x="1" y="5"/>
                  </a:lnTo>
                  <a:lnTo>
                    <a:pt x="0" y="5"/>
                  </a:lnTo>
                  <a:lnTo>
                    <a:pt x="0" y="0"/>
                  </a:lnTo>
                  <a:lnTo>
                    <a:pt x="1" y="0"/>
                  </a:lnTo>
                  <a:lnTo>
                    <a:pt x="1" y="2"/>
                  </a:lnTo>
                  <a:close/>
                </a:path>
              </a:pathLst>
            </a:custGeom>
            <a:grpFill/>
            <a:ln w="0">
              <a:noFill/>
              <a:prstDash val="solid"/>
              <a:round/>
              <a:headEnd/>
              <a:tailEnd/>
            </a:ln>
          </p:spPr>
          <p:txBody>
            <a:bodyPr/>
            <a:lstStyle/>
            <a:p>
              <a:pPr defTabSz="543689">
                <a:defRPr/>
              </a:pPr>
              <a:endParaRPr lang="zh-CN" altLang="en-US" sz="3201"/>
            </a:p>
          </p:txBody>
        </p:sp>
        <p:sp>
          <p:nvSpPr>
            <p:cNvPr id="782" name="Freeform 365"/>
            <p:cNvSpPr>
              <a:spLocks/>
            </p:cNvSpPr>
            <p:nvPr/>
          </p:nvSpPr>
          <p:spPr bwMode="auto">
            <a:xfrm>
              <a:off x="1630363" y="635001"/>
              <a:ext cx="4763" cy="4763"/>
            </a:xfrm>
            <a:custGeom>
              <a:avLst/>
              <a:gdLst>
                <a:gd name="T0" fmla="*/ 1 w 5"/>
                <a:gd name="T1" fmla="*/ 3 h 5"/>
                <a:gd name="T2" fmla="*/ 1 w 5"/>
                <a:gd name="T3" fmla="*/ 3 h 5"/>
                <a:gd name="T4" fmla="*/ 3 w 5"/>
                <a:gd name="T5" fmla="*/ 4 h 5"/>
                <a:gd name="T6" fmla="*/ 4 w 5"/>
                <a:gd name="T7" fmla="*/ 3 h 5"/>
                <a:gd name="T8" fmla="*/ 4 w 5"/>
                <a:gd name="T9" fmla="*/ 0 h 5"/>
                <a:gd name="T10" fmla="*/ 5 w 5"/>
                <a:gd name="T11" fmla="*/ 0 h 5"/>
                <a:gd name="T12" fmla="*/ 5 w 5"/>
                <a:gd name="T13" fmla="*/ 3 h 5"/>
                <a:gd name="T14" fmla="*/ 4 w 5"/>
                <a:gd name="T15" fmla="*/ 4 h 5"/>
                <a:gd name="T16" fmla="*/ 3 w 5"/>
                <a:gd name="T17" fmla="*/ 5 h 5"/>
                <a:gd name="T18" fmla="*/ 1 w 5"/>
                <a:gd name="T19" fmla="*/ 4 h 5"/>
                <a:gd name="T20" fmla="*/ 0 w 5"/>
                <a:gd name="T21" fmla="*/ 3 h 5"/>
                <a:gd name="T22" fmla="*/ 0 w 5"/>
                <a:gd name="T23" fmla="*/ 0 h 5"/>
                <a:gd name="T24" fmla="*/ 1 w 5"/>
                <a:gd name="T25" fmla="*/ 0 h 5"/>
                <a:gd name="T26" fmla="*/ 1 w 5"/>
                <a:gd name="T27" fmla="*/ 3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 h="5">
                  <a:moveTo>
                    <a:pt x="1" y="3"/>
                  </a:moveTo>
                  <a:lnTo>
                    <a:pt x="1" y="3"/>
                  </a:lnTo>
                  <a:cubicBezTo>
                    <a:pt x="1" y="4"/>
                    <a:pt x="2" y="4"/>
                    <a:pt x="3" y="4"/>
                  </a:cubicBezTo>
                  <a:cubicBezTo>
                    <a:pt x="3" y="4"/>
                    <a:pt x="4" y="4"/>
                    <a:pt x="4" y="3"/>
                  </a:cubicBezTo>
                  <a:lnTo>
                    <a:pt x="4" y="0"/>
                  </a:lnTo>
                  <a:lnTo>
                    <a:pt x="5" y="0"/>
                  </a:lnTo>
                  <a:lnTo>
                    <a:pt x="5" y="3"/>
                  </a:lnTo>
                  <a:cubicBezTo>
                    <a:pt x="5" y="3"/>
                    <a:pt x="5" y="4"/>
                    <a:pt x="4" y="4"/>
                  </a:cubicBezTo>
                  <a:cubicBezTo>
                    <a:pt x="4" y="5"/>
                    <a:pt x="3" y="5"/>
                    <a:pt x="3" y="5"/>
                  </a:cubicBezTo>
                  <a:cubicBezTo>
                    <a:pt x="2" y="5"/>
                    <a:pt x="1" y="5"/>
                    <a:pt x="1" y="4"/>
                  </a:cubicBezTo>
                  <a:cubicBezTo>
                    <a:pt x="1" y="4"/>
                    <a:pt x="0" y="3"/>
                    <a:pt x="0" y="3"/>
                  </a:cubicBezTo>
                  <a:lnTo>
                    <a:pt x="0" y="0"/>
                  </a:lnTo>
                  <a:lnTo>
                    <a:pt x="1" y="0"/>
                  </a:lnTo>
                  <a:lnTo>
                    <a:pt x="1" y="3"/>
                  </a:lnTo>
                  <a:close/>
                </a:path>
              </a:pathLst>
            </a:custGeom>
            <a:grpFill/>
            <a:ln w="0">
              <a:noFill/>
              <a:prstDash val="solid"/>
              <a:round/>
              <a:headEnd/>
              <a:tailEnd/>
            </a:ln>
          </p:spPr>
          <p:txBody>
            <a:bodyPr/>
            <a:lstStyle/>
            <a:p>
              <a:pPr defTabSz="543689">
                <a:defRPr/>
              </a:pPr>
              <a:endParaRPr lang="zh-CN" altLang="en-US" sz="3201"/>
            </a:p>
          </p:txBody>
        </p:sp>
        <p:sp>
          <p:nvSpPr>
            <p:cNvPr id="783" name="Freeform 366"/>
            <p:cNvSpPr>
              <a:spLocks noEditPoints="1"/>
            </p:cNvSpPr>
            <p:nvPr/>
          </p:nvSpPr>
          <p:spPr bwMode="auto">
            <a:xfrm>
              <a:off x="1635126" y="635001"/>
              <a:ext cx="3175" cy="4763"/>
            </a:xfrm>
            <a:custGeom>
              <a:avLst/>
              <a:gdLst>
                <a:gd name="T0" fmla="*/ 2 w 5"/>
                <a:gd name="T1" fmla="*/ 3 h 5"/>
                <a:gd name="T2" fmla="*/ 2 w 5"/>
                <a:gd name="T3" fmla="*/ 3 h 5"/>
                <a:gd name="T4" fmla="*/ 3 w 5"/>
                <a:gd name="T5" fmla="*/ 3 h 5"/>
                <a:gd name="T6" fmla="*/ 2 w 5"/>
                <a:gd name="T7" fmla="*/ 1 h 5"/>
                <a:gd name="T8" fmla="*/ 2 w 5"/>
                <a:gd name="T9" fmla="*/ 3 h 5"/>
                <a:gd name="T10" fmla="*/ 3 w 5"/>
                <a:gd name="T11" fmla="*/ 0 h 5"/>
                <a:gd name="T12" fmla="*/ 3 w 5"/>
                <a:gd name="T13" fmla="*/ 0 h 5"/>
                <a:gd name="T14" fmla="*/ 5 w 5"/>
                <a:gd name="T15" fmla="*/ 5 h 5"/>
                <a:gd name="T16" fmla="*/ 4 w 5"/>
                <a:gd name="T17" fmla="*/ 5 h 5"/>
                <a:gd name="T18" fmla="*/ 3 w 5"/>
                <a:gd name="T19" fmla="*/ 4 h 5"/>
                <a:gd name="T20" fmla="*/ 1 w 5"/>
                <a:gd name="T21" fmla="*/ 4 h 5"/>
                <a:gd name="T22" fmla="*/ 1 w 5"/>
                <a:gd name="T23" fmla="*/ 5 h 5"/>
                <a:gd name="T24" fmla="*/ 0 w 5"/>
                <a:gd name="T25" fmla="*/ 5 h 5"/>
                <a:gd name="T26" fmla="*/ 2 w 5"/>
                <a:gd name="T27" fmla="*/ 0 h 5"/>
                <a:gd name="T28" fmla="*/ 3 w 5"/>
                <a:gd name="T29"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 h="5">
                  <a:moveTo>
                    <a:pt x="2" y="3"/>
                  </a:moveTo>
                  <a:lnTo>
                    <a:pt x="2" y="3"/>
                  </a:lnTo>
                  <a:lnTo>
                    <a:pt x="3" y="3"/>
                  </a:lnTo>
                  <a:lnTo>
                    <a:pt x="2" y="1"/>
                  </a:lnTo>
                  <a:lnTo>
                    <a:pt x="2" y="3"/>
                  </a:lnTo>
                  <a:close/>
                  <a:moveTo>
                    <a:pt x="3" y="0"/>
                  </a:moveTo>
                  <a:lnTo>
                    <a:pt x="3" y="0"/>
                  </a:lnTo>
                  <a:lnTo>
                    <a:pt x="5" y="5"/>
                  </a:lnTo>
                  <a:lnTo>
                    <a:pt x="4" y="5"/>
                  </a:lnTo>
                  <a:lnTo>
                    <a:pt x="3" y="4"/>
                  </a:lnTo>
                  <a:lnTo>
                    <a:pt x="1" y="4"/>
                  </a:lnTo>
                  <a:lnTo>
                    <a:pt x="1" y="5"/>
                  </a:lnTo>
                  <a:lnTo>
                    <a:pt x="0" y="5"/>
                  </a:lnTo>
                  <a:lnTo>
                    <a:pt x="2" y="0"/>
                  </a:lnTo>
                  <a:lnTo>
                    <a:pt x="3" y="0"/>
                  </a:lnTo>
                  <a:close/>
                </a:path>
              </a:pathLst>
            </a:custGeom>
            <a:grpFill/>
            <a:ln w="0">
              <a:noFill/>
              <a:prstDash val="solid"/>
              <a:round/>
              <a:headEnd/>
              <a:tailEnd/>
            </a:ln>
          </p:spPr>
          <p:txBody>
            <a:bodyPr/>
            <a:lstStyle/>
            <a:p>
              <a:pPr defTabSz="543689">
                <a:defRPr/>
              </a:pPr>
              <a:endParaRPr lang="zh-CN" altLang="en-US" sz="3201"/>
            </a:p>
          </p:txBody>
        </p:sp>
        <p:sp>
          <p:nvSpPr>
            <p:cNvPr id="784" name="Freeform 367"/>
            <p:cNvSpPr>
              <a:spLocks/>
            </p:cNvSpPr>
            <p:nvPr/>
          </p:nvSpPr>
          <p:spPr bwMode="auto">
            <a:xfrm>
              <a:off x="1638301" y="635001"/>
              <a:ext cx="6350" cy="4763"/>
            </a:xfrm>
            <a:custGeom>
              <a:avLst/>
              <a:gdLst>
                <a:gd name="T0" fmla="*/ 2 w 8"/>
                <a:gd name="T1" fmla="*/ 0 h 5"/>
                <a:gd name="T2" fmla="*/ 2 w 8"/>
                <a:gd name="T3" fmla="*/ 0 h 5"/>
                <a:gd name="T4" fmla="*/ 3 w 8"/>
                <a:gd name="T5" fmla="*/ 4 h 5"/>
                <a:gd name="T6" fmla="*/ 4 w 8"/>
                <a:gd name="T7" fmla="*/ 0 h 5"/>
                <a:gd name="T8" fmla="*/ 5 w 8"/>
                <a:gd name="T9" fmla="*/ 0 h 5"/>
                <a:gd name="T10" fmla="*/ 6 w 8"/>
                <a:gd name="T11" fmla="*/ 4 h 5"/>
                <a:gd name="T12" fmla="*/ 7 w 8"/>
                <a:gd name="T13" fmla="*/ 0 h 5"/>
                <a:gd name="T14" fmla="*/ 8 w 8"/>
                <a:gd name="T15" fmla="*/ 0 h 5"/>
                <a:gd name="T16" fmla="*/ 6 w 8"/>
                <a:gd name="T17" fmla="*/ 5 h 5"/>
                <a:gd name="T18" fmla="*/ 5 w 8"/>
                <a:gd name="T19" fmla="*/ 5 h 5"/>
                <a:gd name="T20" fmla="*/ 4 w 8"/>
                <a:gd name="T21" fmla="*/ 1 h 5"/>
                <a:gd name="T22" fmla="*/ 3 w 8"/>
                <a:gd name="T23" fmla="*/ 5 h 5"/>
                <a:gd name="T24" fmla="*/ 2 w 8"/>
                <a:gd name="T25" fmla="*/ 5 h 5"/>
                <a:gd name="T26" fmla="*/ 0 w 8"/>
                <a:gd name="T27" fmla="*/ 0 h 5"/>
                <a:gd name="T28" fmla="*/ 2 w 8"/>
                <a:gd name="T29"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 h="5">
                  <a:moveTo>
                    <a:pt x="2" y="0"/>
                  </a:moveTo>
                  <a:lnTo>
                    <a:pt x="2" y="0"/>
                  </a:lnTo>
                  <a:lnTo>
                    <a:pt x="3" y="4"/>
                  </a:lnTo>
                  <a:lnTo>
                    <a:pt x="4" y="0"/>
                  </a:lnTo>
                  <a:lnTo>
                    <a:pt x="5" y="0"/>
                  </a:lnTo>
                  <a:lnTo>
                    <a:pt x="6" y="4"/>
                  </a:lnTo>
                  <a:lnTo>
                    <a:pt x="7" y="0"/>
                  </a:lnTo>
                  <a:lnTo>
                    <a:pt x="8" y="0"/>
                  </a:lnTo>
                  <a:lnTo>
                    <a:pt x="6" y="5"/>
                  </a:lnTo>
                  <a:lnTo>
                    <a:pt x="5" y="5"/>
                  </a:lnTo>
                  <a:lnTo>
                    <a:pt x="4" y="1"/>
                  </a:lnTo>
                  <a:lnTo>
                    <a:pt x="3" y="5"/>
                  </a:lnTo>
                  <a:lnTo>
                    <a:pt x="2" y="5"/>
                  </a:lnTo>
                  <a:lnTo>
                    <a:pt x="0" y="0"/>
                  </a:lnTo>
                  <a:lnTo>
                    <a:pt x="2" y="0"/>
                  </a:lnTo>
                  <a:close/>
                </a:path>
              </a:pathLst>
            </a:custGeom>
            <a:grpFill/>
            <a:ln w="0">
              <a:noFill/>
              <a:prstDash val="solid"/>
              <a:round/>
              <a:headEnd/>
              <a:tailEnd/>
            </a:ln>
          </p:spPr>
          <p:txBody>
            <a:bodyPr/>
            <a:lstStyle/>
            <a:p>
              <a:pPr defTabSz="543689">
                <a:defRPr/>
              </a:pPr>
              <a:endParaRPr lang="zh-CN" altLang="en-US" sz="3201"/>
            </a:p>
          </p:txBody>
        </p:sp>
        <p:sp>
          <p:nvSpPr>
            <p:cNvPr id="785" name="Freeform 368"/>
            <p:cNvSpPr>
              <a:spLocks/>
            </p:cNvSpPr>
            <p:nvPr/>
          </p:nvSpPr>
          <p:spPr bwMode="auto">
            <a:xfrm>
              <a:off x="1644651" y="635001"/>
              <a:ext cx="3175" cy="4763"/>
            </a:xfrm>
            <a:custGeom>
              <a:avLst/>
              <a:gdLst>
                <a:gd name="T0" fmla="*/ 1 w 4"/>
                <a:gd name="T1" fmla="*/ 2 h 5"/>
                <a:gd name="T2" fmla="*/ 1 w 4"/>
                <a:gd name="T3" fmla="*/ 2 h 5"/>
                <a:gd name="T4" fmla="*/ 4 w 4"/>
                <a:gd name="T5" fmla="*/ 2 h 5"/>
                <a:gd name="T6" fmla="*/ 4 w 4"/>
                <a:gd name="T7" fmla="*/ 3 h 5"/>
                <a:gd name="T8" fmla="*/ 1 w 4"/>
                <a:gd name="T9" fmla="*/ 3 h 5"/>
                <a:gd name="T10" fmla="*/ 2 w 4"/>
                <a:gd name="T11" fmla="*/ 4 h 5"/>
                <a:gd name="T12" fmla="*/ 4 w 4"/>
                <a:gd name="T13" fmla="*/ 4 h 5"/>
                <a:gd name="T14" fmla="*/ 4 w 4"/>
                <a:gd name="T15" fmla="*/ 5 h 5"/>
                <a:gd name="T16" fmla="*/ 2 w 4"/>
                <a:gd name="T17" fmla="*/ 5 h 5"/>
                <a:gd name="T18" fmla="*/ 1 w 4"/>
                <a:gd name="T19" fmla="*/ 4 h 5"/>
                <a:gd name="T20" fmla="*/ 0 w 4"/>
                <a:gd name="T21" fmla="*/ 3 h 5"/>
                <a:gd name="T22" fmla="*/ 2 w 4"/>
                <a:gd name="T23" fmla="*/ 0 h 5"/>
                <a:gd name="T24" fmla="*/ 4 w 4"/>
                <a:gd name="T25" fmla="*/ 0 h 5"/>
                <a:gd name="T26" fmla="*/ 4 w 4"/>
                <a:gd name="T27" fmla="*/ 1 h 5"/>
                <a:gd name="T28" fmla="*/ 2 w 4"/>
                <a:gd name="T29" fmla="*/ 1 h 5"/>
                <a:gd name="T30" fmla="*/ 1 w 4"/>
                <a:gd name="T31"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 h="5">
                  <a:moveTo>
                    <a:pt x="1" y="2"/>
                  </a:moveTo>
                  <a:lnTo>
                    <a:pt x="1" y="2"/>
                  </a:lnTo>
                  <a:lnTo>
                    <a:pt x="4" y="2"/>
                  </a:lnTo>
                  <a:lnTo>
                    <a:pt x="4" y="3"/>
                  </a:lnTo>
                  <a:lnTo>
                    <a:pt x="1" y="3"/>
                  </a:lnTo>
                  <a:cubicBezTo>
                    <a:pt x="1" y="4"/>
                    <a:pt x="2" y="4"/>
                    <a:pt x="2" y="4"/>
                  </a:cubicBezTo>
                  <a:lnTo>
                    <a:pt x="4" y="4"/>
                  </a:lnTo>
                  <a:lnTo>
                    <a:pt x="4" y="5"/>
                  </a:lnTo>
                  <a:lnTo>
                    <a:pt x="2" y="5"/>
                  </a:lnTo>
                  <a:cubicBezTo>
                    <a:pt x="2" y="5"/>
                    <a:pt x="1" y="5"/>
                    <a:pt x="1" y="4"/>
                  </a:cubicBezTo>
                  <a:cubicBezTo>
                    <a:pt x="0" y="4"/>
                    <a:pt x="0" y="3"/>
                    <a:pt x="0" y="3"/>
                  </a:cubicBezTo>
                  <a:cubicBezTo>
                    <a:pt x="0" y="1"/>
                    <a:pt x="1" y="0"/>
                    <a:pt x="2" y="0"/>
                  </a:cubicBezTo>
                  <a:lnTo>
                    <a:pt x="4" y="0"/>
                  </a:lnTo>
                  <a:lnTo>
                    <a:pt x="4" y="1"/>
                  </a:lnTo>
                  <a:lnTo>
                    <a:pt x="2" y="1"/>
                  </a:lnTo>
                  <a:cubicBezTo>
                    <a:pt x="2" y="1"/>
                    <a:pt x="1" y="1"/>
                    <a:pt x="1" y="2"/>
                  </a:cubicBezTo>
                  <a:close/>
                </a:path>
              </a:pathLst>
            </a:custGeom>
            <a:grpFill/>
            <a:ln w="0">
              <a:noFill/>
              <a:prstDash val="solid"/>
              <a:round/>
              <a:headEnd/>
              <a:tailEnd/>
            </a:ln>
          </p:spPr>
          <p:txBody>
            <a:bodyPr/>
            <a:lstStyle/>
            <a:p>
              <a:pPr defTabSz="543689">
                <a:defRPr/>
              </a:pPr>
              <a:endParaRPr lang="zh-CN" altLang="en-US" sz="3201"/>
            </a:p>
          </p:txBody>
        </p:sp>
        <p:sp>
          <p:nvSpPr>
            <p:cNvPr id="786" name="Freeform 369"/>
            <p:cNvSpPr>
              <a:spLocks/>
            </p:cNvSpPr>
            <p:nvPr/>
          </p:nvSpPr>
          <p:spPr bwMode="auto">
            <a:xfrm>
              <a:off x="1649413" y="635001"/>
              <a:ext cx="0" cy="4763"/>
            </a:xfrm>
            <a:custGeom>
              <a:avLst/>
              <a:gdLst>
                <a:gd name="T0" fmla="*/ 0 w 1"/>
                <a:gd name="T1" fmla="*/ 0 h 5"/>
                <a:gd name="T2" fmla="*/ 0 w 1"/>
                <a:gd name="T3" fmla="*/ 0 h 5"/>
                <a:gd name="T4" fmla="*/ 1 w 1"/>
                <a:gd name="T5" fmla="*/ 0 h 5"/>
                <a:gd name="T6" fmla="*/ 1 w 1"/>
                <a:gd name="T7" fmla="*/ 5 h 5"/>
                <a:gd name="T8" fmla="*/ 0 w 1"/>
                <a:gd name="T9" fmla="*/ 5 h 5"/>
                <a:gd name="T10" fmla="*/ 0 w 1"/>
                <a:gd name="T11" fmla="*/ 0 h 5"/>
              </a:gdLst>
              <a:ahLst/>
              <a:cxnLst>
                <a:cxn ang="0">
                  <a:pos x="T0" y="T1"/>
                </a:cxn>
                <a:cxn ang="0">
                  <a:pos x="T2" y="T3"/>
                </a:cxn>
                <a:cxn ang="0">
                  <a:pos x="T4" y="T5"/>
                </a:cxn>
                <a:cxn ang="0">
                  <a:pos x="T6" y="T7"/>
                </a:cxn>
                <a:cxn ang="0">
                  <a:pos x="T8" y="T9"/>
                </a:cxn>
                <a:cxn ang="0">
                  <a:pos x="T10" y="T11"/>
                </a:cxn>
              </a:cxnLst>
              <a:rect l="0" t="0" r="r" b="b"/>
              <a:pathLst>
                <a:path w="1" h="5">
                  <a:moveTo>
                    <a:pt x="0" y="0"/>
                  </a:moveTo>
                  <a:lnTo>
                    <a:pt x="0" y="0"/>
                  </a:lnTo>
                  <a:lnTo>
                    <a:pt x="1" y="0"/>
                  </a:lnTo>
                  <a:lnTo>
                    <a:pt x="1" y="5"/>
                  </a:lnTo>
                  <a:lnTo>
                    <a:pt x="0" y="5"/>
                  </a:lnTo>
                  <a:lnTo>
                    <a:pt x="0" y="0"/>
                  </a:lnTo>
                  <a:close/>
                </a:path>
              </a:pathLst>
            </a:custGeom>
            <a:grpFill/>
            <a:ln w="0">
              <a:noFill/>
              <a:prstDash val="solid"/>
              <a:round/>
              <a:headEnd/>
              <a:tailEnd/>
            </a:ln>
          </p:spPr>
          <p:txBody>
            <a:bodyPr/>
            <a:lstStyle/>
            <a:p>
              <a:pPr defTabSz="543689">
                <a:defRPr/>
              </a:pPr>
              <a:endParaRPr lang="zh-CN" altLang="en-US" sz="3201"/>
            </a:p>
          </p:txBody>
        </p:sp>
        <p:sp>
          <p:nvSpPr>
            <p:cNvPr id="787" name="Freeform 370"/>
            <p:cNvSpPr>
              <a:spLocks/>
            </p:cNvSpPr>
            <p:nvPr/>
          </p:nvSpPr>
          <p:spPr bwMode="auto">
            <a:xfrm>
              <a:off x="1612901" y="633413"/>
              <a:ext cx="4763" cy="6350"/>
            </a:xfrm>
            <a:custGeom>
              <a:avLst/>
              <a:gdLst>
                <a:gd name="T0" fmla="*/ 0 w 5"/>
                <a:gd name="T1" fmla="*/ 2 h 6"/>
                <a:gd name="T2" fmla="*/ 0 w 5"/>
                <a:gd name="T3" fmla="*/ 2 h 6"/>
                <a:gd name="T4" fmla="*/ 1 w 5"/>
                <a:gd name="T5" fmla="*/ 4 h 6"/>
                <a:gd name="T6" fmla="*/ 5 w 5"/>
                <a:gd name="T7" fmla="*/ 6 h 6"/>
                <a:gd name="T8" fmla="*/ 5 w 5"/>
                <a:gd name="T9" fmla="*/ 6 h 6"/>
                <a:gd name="T10" fmla="*/ 5 w 5"/>
                <a:gd name="T11" fmla="*/ 6 h 6"/>
                <a:gd name="T12" fmla="*/ 5 w 5"/>
                <a:gd name="T13" fmla="*/ 6 h 6"/>
                <a:gd name="T14" fmla="*/ 1 w 5"/>
                <a:gd name="T15" fmla="*/ 0 h 6"/>
                <a:gd name="T16" fmla="*/ 0 w 5"/>
                <a:gd name="T17" fmla="*/ 2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6">
                  <a:moveTo>
                    <a:pt x="0" y="2"/>
                  </a:moveTo>
                  <a:lnTo>
                    <a:pt x="0" y="2"/>
                  </a:lnTo>
                  <a:cubicBezTo>
                    <a:pt x="0" y="3"/>
                    <a:pt x="1" y="4"/>
                    <a:pt x="1" y="4"/>
                  </a:cubicBezTo>
                  <a:cubicBezTo>
                    <a:pt x="2" y="5"/>
                    <a:pt x="4" y="6"/>
                    <a:pt x="5" y="6"/>
                  </a:cubicBezTo>
                  <a:cubicBezTo>
                    <a:pt x="5" y="6"/>
                    <a:pt x="5" y="6"/>
                    <a:pt x="5" y="6"/>
                  </a:cubicBezTo>
                  <a:cubicBezTo>
                    <a:pt x="5" y="6"/>
                    <a:pt x="5" y="6"/>
                    <a:pt x="5" y="6"/>
                  </a:cubicBezTo>
                  <a:lnTo>
                    <a:pt x="5" y="6"/>
                  </a:lnTo>
                  <a:cubicBezTo>
                    <a:pt x="3" y="2"/>
                    <a:pt x="1" y="0"/>
                    <a:pt x="1" y="0"/>
                  </a:cubicBezTo>
                  <a:cubicBezTo>
                    <a:pt x="1" y="0"/>
                    <a:pt x="0" y="1"/>
                    <a:pt x="0" y="2"/>
                  </a:cubicBezTo>
                  <a:close/>
                </a:path>
              </a:pathLst>
            </a:custGeom>
            <a:grpFill/>
            <a:ln w="0">
              <a:noFill/>
              <a:prstDash val="solid"/>
              <a:round/>
              <a:headEnd/>
              <a:tailEnd/>
            </a:ln>
          </p:spPr>
          <p:txBody>
            <a:bodyPr/>
            <a:lstStyle/>
            <a:p>
              <a:pPr defTabSz="543689">
                <a:defRPr/>
              </a:pPr>
              <a:endParaRPr lang="zh-CN" altLang="en-US" sz="3201"/>
            </a:p>
          </p:txBody>
        </p:sp>
        <p:sp>
          <p:nvSpPr>
            <p:cNvPr id="788" name="Freeform 371"/>
            <p:cNvSpPr>
              <a:spLocks/>
            </p:cNvSpPr>
            <p:nvPr/>
          </p:nvSpPr>
          <p:spPr bwMode="auto">
            <a:xfrm>
              <a:off x="1612901" y="639763"/>
              <a:ext cx="4763" cy="1588"/>
            </a:xfrm>
            <a:custGeom>
              <a:avLst/>
              <a:gdLst>
                <a:gd name="T0" fmla="*/ 0 w 4"/>
                <a:gd name="T1" fmla="*/ 0 h 2"/>
                <a:gd name="T2" fmla="*/ 0 w 4"/>
                <a:gd name="T3" fmla="*/ 0 h 2"/>
                <a:gd name="T4" fmla="*/ 2 w 4"/>
                <a:gd name="T5" fmla="*/ 1 h 2"/>
                <a:gd name="T6" fmla="*/ 4 w 4"/>
                <a:gd name="T7" fmla="*/ 0 h 2"/>
                <a:gd name="T8" fmla="*/ 4 w 4"/>
                <a:gd name="T9" fmla="*/ 0 h 2"/>
                <a:gd name="T10" fmla="*/ 4 w 4"/>
                <a:gd name="T11" fmla="*/ 0 h 2"/>
                <a:gd name="T12" fmla="*/ 0 w 4"/>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4" h="2">
                  <a:moveTo>
                    <a:pt x="0" y="0"/>
                  </a:moveTo>
                  <a:lnTo>
                    <a:pt x="0" y="0"/>
                  </a:lnTo>
                  <a:cubicBezTo>
                    <a:pt x="1" y="1"/>
                    <a:pt x="1" y="2"/>
                    <a:pt x="2" y="1"/>
                  </a:cubicBezTo>
                  <a:cubicBezTo>
                    <a:pt x="3" y="1"/>
                    <a:pt x="4" y="0"/>
                    <a:pt x="4" y="0"/>
                  </a:cubicBezTo>
                  <a:lnTo>
                    <a:pt x="4" y="0"/>
                  </a:lnTo>
                  <a:cubicBezTo>
                    <a:pt x="4" y="0"/>
                    <a:pt x="4" y="0"/>
                    <a:pt x="4" y="0"/>
                  </a:cubicBezTo>
                  <a:lnTo>
                    <a:pt x="0" y="0"/>
                  </a:lnTo>
                  <a:close/>
                </a:path>
              </a:pathLst>
            </a:custGeom>
            <a:grpFill/>
            <a:ln w="0">
              <a:noFill/>
              <a:prstDash val="solid"/>
              <a:round/>
              <a:headEnd/>
              <a:tailEnd/>
            </a:ln>
          </p:spPr>
          <p:txBody>
            <a:bodyPr/>
            <a:lstStyle/>
            <a:p>
              <a:pPr defTabSz="543689">
                <a:defRPr/>
              </a:pPr>
              <a:endParaRPr lang="zh-CN" altLang="en-US" sz="3201"/>
            </a:p>
          </p:txBody>
        </p:sp>
        <p:sp>
          <p:nvSpPr>
            <p:cNvPr id="789" name="Freeform 372"/>
            <p:cNvSpPr>
              <a:spLocks/>
            </p:cNvSpPr>
            <p:nvPr/>
          </p:nvSpPr>
          <p:spPr bwMode="auto">
            <a:xfrm>
              <a:off x="1612901" y="636588"/>
              <a:ext cx="4763" cy="3175"/>
            </a:xfrm>
            <a:custGeom>
              <a:avLst/>
              <a:gdLst>
                <a:gd name="T0" fmla="*/ 0 w 5"/>
                <a:gd name="T1" fmla="*/ 2 h 4"/>
                <a:gd name="T2" fmla="*/ 0 w 5"/>
                <a:gd name="T3" fmla="*/ 2 h 4"/>
                <a:gd name="T4" fmla="*/ 1 w 5"/>
                <a:gd name="T5" fmla="*/ 3 h 4"/>
                <a:gd name="T6" fmla="*/ 2 w 5"/>
                <a:gd name="T7" fmla="*/ 4 h 4"/>
                <a:gd name="T8" fmla="*/ 5 w 5"/>
                <a:gd name="T9" fmla="*/ 4 h 4"/>
                <a:gd name="T10" fmla="*/ 5 w 5"/>
                <a:gd name="T11" fmla="*/ 4 h 4"/>
                <a:gd name="T12" fmla="*/ 5 w 5"/>
                <a:gd name="T13" fmla="*/ 4 h 4"/>
                <a:gd name="T14" fmla="*/ 0 w 5"/>
                <a:gd name="T15" fmla="*/ 0 h 4"/>
                <a:gd name="T16" fmla="*/ 0 w 5"/>
                <a:gd name="T17" fmla="*/ 2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4">
                  <a:moveTo>
                    <a:pt x="0" y="2"/>
                  </a:moveTo>
                  <a:lnTo>
                    <a:pt x="0" y="2"/>
                  </a:lnTo>
                  <a:cubicBezTo>
                    <a:pt x="1" y="3"/>
                    <a:pt x="1" y="3"/>
                    <a:pt x="1" y="3"/>
                  </a:cubicBezTo>
                  <a:cubicBezTo>
                    <a:pt x="2" y="4"/>
                    <a:pt x="2" y="4"/>
                    <a:pt x="2" y="4"/>
                  </a:cubicBezTo>
                  <a:cubicBezTo>
                    <a:pt x="2" y="4"/>
                    <a:pt x="5" y="4"/>
                    <a:pt x="5" y="4"/>
                  </a:cubicBezTo>
                  <a:lnTo>
                    <a:pt x="5" y="4"/>
                  </a:lnTo>
                  <a:lnTo>
                    <a:pt x="5" y="4"/>
                  </a:lnTo>
                  <a:cubicBezTo>
                    <a:pt x="4" y="2"/>
                    <a:pt x="0" y="0"/>
                    <a:pt x="0" y="0"/>
                  </a:cubicBezTo>
                  <a:cubicBezTo>
                    <a:pt x="0" y="1"/>
                    <a:pt x="0" y="2"/>
                    <a:pt x="0" y="2"/>
                  </a:cubicBezTo>
                  <a:close/>
                </a:path>
              </a:pathLst>
            </a:custGeom>
            <a:grpFill/>
            <a:ln w="0">
              <a:noFill/>
              <a:prstDash val="solid"/>
              <a:round/>
              <a:headEnd/>
              <a:tailEnd/>
            </a:ln>
          </p:spPr>
          <p:txBody>
            <a:bodyPr/>
            <a:lstStyle/>
            <a:p>
              <a:pPr defTabSz="543689">
                <a:defRPr/>
              </a:pPr>
              <a:endParaRPr lang="zh-CN" altLang="en-US" sz="3201"/>
            </a:p>
          </p:txBody>
        </p:sp>
        <p:sp>
          <p:nvSpPr>
            <p:cNvPr id="790" name="Freeform 373"/>
            <p:cNvSpPr>
              <a:spLocks/>
            </p:cNvSpPr>
            <p:nvPr/>
          </p:nvSpPr>
          <p:spPr bwMode="auto">
            <a:xfrm>
              <a:off x="1614488" y="631826"/>
              <a:ext cx="4763" cy="7938"/>
            </a:xfrm>
            <a:custGeom>
              <a:avLst/>
              <a:gdLst>
                <a:gd name="T0" fmla="*/ 2 w 4"/>
                <a:gd name="T1" fmla="*/ 0 h 8"/>
                <a:gd name="T2" fmla="*/ 2 w 4"/>
                <a:gd name="T3" fmla="*/ 0 h 8"/>
                <a:gd name="T4" fmla="*/ 1 w 4"/>
                <a:gd name="T5" fmla="*/ 1 h 8"/>
                <a:gd name="T6" fmla="*/ 1 w 4"/>
                <a:gd name="T7" fmla="*/ 3 h 8"/>
                <a:gd name="T8" fmla="*/ 3 w 4"/>
                <a:gd name="T9" fmla="*/ 8 h 8"/>
                <a:gd name="T10" fmla="*/ 3 w 4"/>
                <a:gd name="T11" fmla="*/ 8 h 8"/>
                <a:gd name="T12" fmla="*/ 3 w 4"/>
                <a:gd name="T13" fmla="*/ 8 h 8"/>
                <a:gd name="T14" fmla="*/ 3 w 4"/>
                <a:gd name="T15" fmla="*/ 0 h 8"/>
                <a:gd name="T16" fmla="*/ 2 w 4"/>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8">
                  <a:moveTo>
                    <a:pt x="2" y="0"/>
                  </a:moveTo>
                  <a:lnTo>
                    <a:pt x="2" y="0"/>
                  </a:lnTo>
                  <a:cubicBezTo>
                    <a:pt x="1" y="0"/>
                    <a:pt x="1" y="1"/>
                    <a:pt x="1" y="1"/>
                  </a:cubicBezTo>
                  <a:cubicBezTo>
                    <a:pt x="0" y="2"/>
                    <a:pt x="1" y="3"/>
                    <a:pt x="1" y="3"/>
                  </a:cubicBezTo>
                  <a:cubicBezTo>
                    <a:pt x="1" y="4"/>
                    <a:pt x="3" y="7"/>
                    <a:pt x="3" y="8"/>
                  </a:cubicBezTo>
                  <a:cubicBezTo>
                    <a:pt x="3" y="8"/>
                    <a:pt x="3" y="8"/>
                    <a:pt x="3" y="8"/>
                  </a:cubicBezTo>
                  <a:lnTo>
                    <a:pt x="3" y="8"/>
                  </a:lnTo>
                  <a:cubicBezTo>
                    <a:pt x="4" y="2"/>
                    <a:pt x="3" y="0"/>
                    <a:pt x="3" y="0"/>
                  </a:cubicBezTo>
                  <a:cubicBezTo>
                    <a:pt x="3" y="0"/>
                    <a:pt x="2" y="0"/>
                    <a:pt x="2" y="0"/>
                  </a:cubicBezTo>
                  <a:close/>
                </a:path>
              </a:pathLst>
            </a:custGeom>
            <a:grpFill/>
            <a:ln w="0">
              <a:noFill/>
              <a:prstDash val="solid"/>
              <a:round/>
              <a:headEnd/>
              <a:tailEnd/>
            </a:ln>
          </p:spPr>
          <p:txBody>
            <a:bodyPr/>
            <a:lstStyle/>
            <a:p>
              <a:pPr defTabSz="543689">
                <a:defRPr/>
              </a:pPr>
              <a:endParaRPr lang="zh-CN" altLang="en-US" sz="3201"/>
            </a:p>
          </p:txBody>
        </p:sp>
        <p:sp>
          <p:nvSpPr>
            <p:cNvPr id="791" name="Freeform 374"/>
            <p:cNvSpPr>
              <a:spLocks/>
            </p:cNvSpPr>
            <p:nvPr/>
          </p:nvSpPr>
          <p:spPr bwMode="auto">
            <a:xfrm>
              <a:off x="1619251" y="631826"/>
              <a:ext cx="1588" cy="7938"/>
            </a:xfrm>
            <a:custGeom>
              <a:avLst/>
              <a:gdLst>
                <a:gd name="T0" fmla="*/ 0 w 3"/>
                <a:gd name="T1" fmla="*/ 8 h 8"/>
                <a:gd name="T2" fmla="*/ 0 w 3"/>
                <a:gd name="T3" fmla="*/ 8 h 8"/>
                <a:gd name="T4" fmla="*/ 0 w 3"/>
                <a:gd name="T5" fmla="*/ 8 h 8"/>
                <a:gd name="T6" fmla="*/ 0 w 3"/>
                <a:gd name="T7" fmla="*/ 8 h 8"/>
                <a:gd name="T8" fmla="*/ 0 w 3"/>
                <a:gd name="T9" fmla="*/ 8 h 8"/>
                <a:gd name="T10" fmla="*/ 3 w 3"/>
                <a:gd name="T11" fmla="*/ 3 h 8"/>
                <a:gd name="T12" fmla="*/ 3 w 3"/>
                <a:gd name="T13" fmla="*/ 1 h 8"/>
                <a:gd name="T14" fmla="*/ 1 w 3"/>
                <a:gd name="T15" fmla="*/ 0 h 8"/>
                <a:gd name="T16" fmla="*/ 1 w 3"/>
                <a:gd name="T17" fmla="*/ 0 h 8"/>
                <a:gd name="T18" fmla="*/ 0 w 3"/>
                <a:gd name="T19"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 h="8">
                  <a:moveTo>
                    <a:pt x="0" y="8"/>
                  </a:moveTo>
                  <a:lnTo>
                    <a:pt x="0" y="8"/>
                  </a:lnTo>
                  <a:lnTo>
                    <a:pt x="0" y="8"/>
                  </a:lnTo>
                  <a:cubicBezTo>
                    <a:pt x="0" y="8"/>
                    <a:pt x="0" y="8"/>
                    <a:pt x="0" y="8"/>
                  </a:cubicBezTo>
                  <a:cubicBezTo>
                    <a:pt x="0" y="8"/>
                    <a:pt x="0" y="8"/>
                    <a:pt x="0" y="8"/>
                  </a:cubicBezTo>
                  <a:cubicBezTo>
                    <a:pt x="1" y="7"/>
                    <a:pt x="2" y="4"/>
                    <a:pt x="3" y="3"/>
                  </a:cubicBezTo>
                  <a:cubicBezTo>
                    <a:pt x="3" y="3"/>
                    <a:pt x="3" y="2"/>
                    <a:pt x="3" y="1"/>
                  </a:cubicBezTo>
                  <a:cubicBezTo>
                    <a:pt x="3" y="1"/>
                    <a:pt x="3" y="0"/>
                    <a:pt x="1" y="0"/>
                  </a:cubicBezTo>
                  <a:cubicBezTo>
                    <a:pt x="1" y="0"/>
                    <a:pt x="1" y="0"/>
                    <a:pt x="1" y="0"/>
                  </a:cubicBezTo>
                  <a:cubicBezTo>
                    <a:pt x="1" y="0"/>
                    <a:pt x="0" y="2"/>
                    <a:pt x="0" y="8"/>
                  </a:cubicBezTo>
                  <a:close/>
                </a:path>
              </a:pathLst>
            </a:custGeom>
            <a:grpFill/>
            <a:ln w="0">
              <a:noFill/>
              <a:prstDash val="solid"/>
              <a:round/>
              <a:headEnd/>
              <a:tailEnd/>
            </a:ln>
          </p:spPr>
          <p:txBody>
            <a:bodyPr/>
            <a:lstStyle/>
            <a:p>
              <a:pPr defTabSz="543689">
                <a:defRPr/>
              </a:pPr>
              <a:endParaRPr lang="zh-CN" altLang="en-US" sz="3201"/>
            </a:p>
          </p:txBody>
        </p:sp>
        <p:sp>
          <p:nvSpPr>
            <p:cNvPr id="792" name="Freeform 375"/>
            <p:cNvSpPr>
              <a:spLocks/>
            </p:cNvSpPr>
            <p:nvPr/>
          </p:nvSpPr>
          <p:spPr bwMode="auto">
            <a:xfrm>
              <a:off x="1619251" y="639763"/>
              <a:ext cx="3175" cy="1588"/>
            </a:xfrm>
            <a:custGeom>
              <a:avLst/>
              <a:gdLst>
                <a:gd name="T0" fmla="*/ 0 w 4"/>
                <a:gd name="T1" fmla="*/ 0 h 2"/>
                <a:gd name="T2" fmla="*/ 0 w 4"/>
                <a:gd name="T3" fmla="*/ 0 h 2"/>
                <a:gd name="T4" fmla="*/ 0 w 4"/>
                <a:gd name="T5" fmla="*/ 0 h 2"/>
                <a:gd name="T6" fmla="*/ 2 w 4"/>
                <a:gd name="T7" fmla="*/ 1 h 2"/>
                <a:gd name="T8" fmla="*/ 4 w 4"/>
                <a:gd name="T9" fmla="*/ 0 h 2"/>
                <a:gd name="T10" fmla="*/ 0 w 4"/>
                <a:gd name="T11" fmla="*/ 0 h 2"/>
                <a:gd name="T12" fmla="*/ 0 w 4"/>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4" h="2">
                  <a:moveTo>
                    <a:pt x="0" y="0"/>
                  </a:moveTo>
                  <a:lnTo>
                    <a:pt x="0" y="0"/>
                  </a:lnTo>
                  <a:lnTo>
                    <a:pt x="0" y="0"/>
                  </a:lnTo>
                  <a:cubicBezTo>
                    <a:pt x="1" y="0"/>
                    <a:pt x="2" y="1"/>
                    <a:pt x="2" y="1"/>
                  </a:cubicBezTo>
                  <a:cubicBezTo>
                    <a:pt x="2" y="1"/>
                    <a:pt x="3" y="2"/>
                    <a:pt x="4" y="0"/>
                  </a:cubicBezTo>
                  <a:lnTo>
                    <a:pt x="0" y="0"/>
                  </a:lnTo>
                  <a:cubicBezTo>
                    <a:pt x="0" y="0"/>
                    <a:pt x="0" y="0"/>
                    <a:pt x="0" y="0"/>
                  </a:cubicBezTo>
                  <a:close/>
                </a:path>
              </a:pathLst>
            </a:custGeom>
            <a:grpFill/>
            <a:ln w="0">
              <a:noFill/>
              <a:prstDash val="solid"/>
              <a:round/>
              <a:headEnd/>
              <a:tailEnd/>
            </a:ln>
          </p:spPr>
          <p:txBody>
            <a:bodyPr/>
            <a:lstStyle/>
            <a:p>
              <a:pPr defTabSz="543689">
                <a:defRPr/>
              </a:pPr>
              <a:endParaRPr lang="zh-CN" altLang="en-US" sz="3201"/>
            </a:p>
          </p:txBody>
        </p:sp>
        <p:sp>
          <p:nvSpPr>
            <p:cNvPr id="793" name="Freeform 376"/>
            <p:cNvSpPr>
              <a:spLocks/>
            </p:cNvSpPr>
            <p:nvPr/>
          </p:nvSpPr>
          <p:spPr bwMode="auto">
            <a:xfrm>
              <a:off x="1619251" y="636588"/>
              <a:ext cx="4763" cy="3175"/>
            </a:xfrm>
            <a:custGeom>
              <a:avLst/>
              <a:gdLst>
                <a:gd name="T0" fmla="*/ 0 w 6"/>
                <a:gd name="T1" fmla="*/ 4 h 4"/>
                <a:gd name="T2" fmla="*/ 0 w 6"/>
                <a:gd name="T3" fmla="*/ 4 h 4"/>
                <a:gd name="T4" fmla="*/ 0 w 6"/>
                <a:gd name="T5" fmla="*/ 4 h 4"/>
                <a:gd name="T6" fmla="*/ 0 w 6"/>
                <a:gd name="T7" fmla="*/ 4 h 4"/>
                <a:gd name="T8" fmla="*/ 0 w 6"/>
                <a:gd name="T9" fmla="*/ 4 h 4"/>
                <a:gd name="T10" fmla="*/ 3 w 6"/>
                <a:gd name="T11" fmla="*/ 4 h 4"/>
                <a:gd name="T12" fmla="*/ 4 w 6"/>
                <a:gd name="T13" fmla="*/ 3 h 4"/>
                <a:gd name="T14" fmla="*/ 5 w 6"/>
                <a:gd name="T15" fmla="*/ 2 h 4"/>
                <a:gd name="T16" fmla="*/ 6 w 6"/>
                <a:gd name="T17" fmla="*/ 0 h 4"/>
                <a:gd name="T18" fmla="*/ 0 w 6"/>
                <a:gd name="T19"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4">
                  <a:moveTo>
                    <a:pt x="0" y="4"/>
                  </a:moveTo>
                  <a:lnTo>
                    <a:pt x="0" y="4"/>
                  </a:lnTo>
                  <a:lnTo>
                    <a:pt x="0" y="4"/>
                  </a:lnTo>
                  <a:cubicBezTo>
                    <a:pt x="0" y="4"/>
                    <a:pt x="0" y="4"/>
                    <a:pt x="0" y="4"/>
                  </a:cubicBezTo>
                  <a:lnTo>
                    <a:pt x="0" y="4"/>
                  </a:lnTo>
                  <a:lnTo>
                    <a:pt x="3" y="4"/>
                  </a:lnTo>
                  <a:cubicBezTo>
                    <a:pt x="3" y="4"/>
                    <a:pt x="4" y="4"/>
                    <a:pt x="4" y="3"/>
                  </a:cubicBezTo>
                  <a:cubicBezTo>
                    <a:pt x="4" y="3"/>
                    <a:pt x="5" y="3"/>
                    <a:pt x="5" y="2"/>
                  </a:cubicBezTo>
                  <a:cubicBezTo>
                    <a:pt x="5" y="2"/>
                    <a:pt x="6" y="1"/>
                    <a:pt x="6" y="0"/>
                  </a:cubicBezTo>
                  <a:cubicBezTo>
                    <a:pt x="6" y="0"/>
                    <a:pt x="2" y="2"/>
                    <a:pt x="0" y="4"/>
                  </a:cubicBezTo>
                  <a:close/>
                </a:path>
              </a:pathLst>
            </a:custGeom>
            <a:grpFill/>
            <a:ln w="0">
              <a:noFill/>
              <a:prstDash val="solid"/>
              <a:round/>
              <a:headEnd/>
              <a:tailEnd/>
            </a:ln>
          </p:spPr>
          <p:txBody>
            <a:bodyPr/>
            <a:lstStyle/>
            <a:p>
              <a:pPr defTabSz="543689">
                <a:defRPr/>
              </a:pPr>
              <a:endParaRPr lang="zh-CN" altLang="en-US" sz="3201"/>
            </a:p>
          </p:txBody>
        </p:sp>
        <p:sp>
          <p:nvSpPr>
            <p:cNvPr id="794" name="Freeform 377"/>
            <p:cNvSpPr>
              <a:spLocks/>
            </p:cNvSpPr>
            <p:nvPr/>
          </p:nvSpPr>
          <p:spPr bwMode="auto">
            <a:xfrm>
              <a:off x="1619251" y="633413"/>
              <a:ext cx="4763" cy="6350"/>
            </a:xfrm>
            <a:custGeom>
              <a:avLst/>
              <a:gdLst>
                <a:gd name="T0" fmla="*/ 0 w 5"/>
                <a:gd name="T1" fmla="*/ 6 h 6"/>
                <a:gd name="T2" fmla="*/ 0 w 5"/>
                <a:gd name="T3" fmla="*/ 6 h 6"/>
                <a:gd name="T4" fmla="*/ 0 w 5"/>
                <a:gd name="T5" fmla="*/ 6 h 6"/>
                <a:gd name="T6" fmla="*/ 0 w 5"/>
                <a:gd name="T7" fmla="*/ 6 h 6"/>
                <a:gd name="T8" fmla="*/ 4 w 5"/>
                <a:gd name="T9" fmla="*/ 4 h 6"/>
                <a:gd name="T10" fmla="*/ 5 w 5"/>
                <a:gd name="T11" fmla="*/ 2 h 6"/>
                <a:gd name="T12" fmla="*/ 4 w 5"/>
                <a:gd name="T13" fmla="*/ 0 h 6"/>
                <a:gd name="T14" fmla="*/ 0 w 5"/>
                <a:gd name="T15" fmla="*/ 6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6">
                  <a:moveTo>
                    <a:pt x="0" y="6"/>
                  </a:moveTo>
                  <a:lnTo>
                    <a:pt x="0" y="6"/>
                  </a:lnTo>
                  <a:cubicBezTo>
                    <a:pt x="0" y="6"/>
                    <a:pt x="0" y="6"/>
                    <a:pt x="0" y="6"/>
                  </a:cubicBezTo>
                  <a:cubicBezTo>
                    <a:pt x="0" y="6"/>
                    <a:pt x="0" y="6"/>
                    <a:pt x="0" y="6"/>
                  </a:cubicBezTo>
                  <a:cubicBezTo>
                    <a:pt x="0" y="6"/>
                    <a:pt x="3" y="5"/>
                    <a:pt x="4" y="4"/>
                  </a:cubicBezTo>
                  <a:cubicBezTo>
                    <a:pt x="4" y="4"/>
                    <a:pt x="5" y="3"/>
                    <a:pt x="5" y="2"/>
                  </a:cubicBezTo>
                  <a:cubicBezTo>
                    <a:pt x="5" y="1"/>
                    <a:pt x="4" y="0"/>
                    <a:pt x="4" y="0"/>
                  </a:cubicBezTo>
                  <a:cubicBezTo>
                    <a:pt x="4" y="0"/>
                    <a:pt x="1" y="2"/>
                    <a:pt x="0" y="6"/>
                  </a:cubicBezTo>
                  <a:close/>
                </a:path>
              </a:pathLst>
            </a:custGeom>
            <a:grpFill/>
            <a:ln w="0">
              <a:noFill/>
              <a:prstDash val="solid"/>
              <a:round/>
              <a:headEnd/>
              <a:tailEnd/>
            </a:ln>
          </p:spPr>
          <p:txBody>
            <a:bodyPr/>
            <a:lstStyle/>
            <a:p>
              <a:pPr defTabSz="543689">
                <a:defRPr/>
              </a:pPr>
              <a:endParaRPr lang="zh-CN" altLang="en-US" sz="3201"/>
            </a:p>
          </p:txBody>
        </p:sp>
        <p:sp>
          <p:nvSpPr>
            <p:cNvPr id="795" name="Freeform 378"/>
            <p:cNvSpPr>
              <a:spLocks/>
            </p:cNvSpPr>
            <p:nvPr/>
          </p:nvSpPr>
          <p:spPr bwMode="auto">
            <a:xfrm>
              <a:off x="1585913" y="588963"/>
              <a:ext cx="93663" cy="615950"/>
            </a:xfrm>
            <a:custGeom>
              <a:avLst/>
              <a:gdLst>
                <a:gd name="T0" fmla="*/ 111 w 111"/>
                <a:gd name="T1" fmla="*/ 725 h 725"/>
                <a:gd name="T2" fmla="*/ 111 w 111"/>
                <a:gd name="T3" fmla="*/ 725 h 725"/>
                <a:gd name="T4" fmla="*/ 96 w 111"/>
                <a:gd name="T5" fmla="*/ 725 h 725"/>
                <a:gd name="T6" fmla="*/ 96 w 111"/>
                <a:gd name="T7" fmla="*/ 14 h 725"/>
                <a:gd name="T8" fmla="*/ 15 w 111"/>
                <a:gd name="T9" fmla="*/ 14 h 725"/>
                <a:gd name="T10" fmla="*/ 15 w 111"/>
                <a:gd name="T11" fmla="*/ 725 h 725"/>
                <a:gd name="T12" fmla="*/ 0 w 111"/>
                <a:gd name="T13" fmla="*/ 725 h 725"/>
                <a:gd name="T14" fmla="*/ 0 w 111"/>
                <a:gd name="T15" fmla="*/ 6 h 725"/>
                <a:gd name="T16" fmla="*/ 7 w 111"/>
                <a:gd name="T17" fmla="*/ 0 h 725"/>
                <a:gd name="T18" fmla="*/ 104 w 111"/>
                <a:gd name="T19" fmla="*/ 0 h 725"/>
                <a:gd name="T20" fmla="*/ 111 w 111"/>
                <a:gd name="T21" fmla="*/ 6 h 725"/>
                <a:gd name="T22" fmla="*/ 111 w 111"/>
                <a:gd name="T23" fmla="*/ 725 h 7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1" h="725">
                  <a:moveTo>
                    <a:pt x="111" y="725"/>
                  </a:moveTo>
                  <a:lnTo>
                    <a:pt x="111" y="725"/>
                  </a:lnTo>
                  <a:lnTo>
                    <a:pt x="96" y="725"/>
                  </a:lnTo>
                  <a:lnTo>
                    <a:pt x="96" y="14"/>
                  </a:lnTo>
                  <a:lnTo>
                    <a:pt x="15" y="14"/>
                  </a:lnTo>
                  <a:lnTo>
                    <a:pt x="15" y="725"/>
                  </a:lnTo>
                  <a:lnTo>
                    <a:pt x="0" y="725"/>
                  </a:lnTo>
                  <a:lnTo>
                    <a:pt x="0" y="6"/>
                  </a:lnTo>
                  <a:cubicBezTo>
                    <a:pt x="0" y="2"/>
                    <a:pt x="3" y="0"/>
                    <a:pt x="7" y="0"/>
                  </a:cubicBezTo>
                  <a:lnTo>
                    <a:pt x="104" y="0"/>
                  </a:lnTo>
                  <a:cubicBezTo>
                    <a:pt x="108" y="0"/>
                    <a:pt x="111" y="2"/>
                    <a:pt x="111" y="6"/>
                  </a:cubicBezTo>
                  <a:lnTo>
                    <a:pt x="111" y="725"/>
                  </a:lnTo>
                  <a:close/>
                </a:path>
              </a:pathLst>
            </a:custGeom>
            <a:grpFill/>
            <a:ln w="0">
              <a:noFill/>
              <a:prstDash val="solid"/>
              <a:round/>
              <a:headEnd/>
              <a:tailEnd/>
            </a:ln>
          </p:spPr>
          <p:txBody>
            <a:bodyPr/>
            <a:lstStyle/>
            <a:p>
              <a:pPr defTabSz="543689">
                <a:defRPr/>
              </a:pPr>
              <a:endParaRPr lang="zh-CN" altLang="en-US" sz="3201"/>
            </a:p>
          </p:txBody>
        </p:sp>
        <p:sp>
          <p:nvSpPr>
            <p:cNvPr id="796" name="Freeform 379"/>
            <p:cNvSpPr>
              <a:spLocks/>
            </p:cNvSpPr>
            <p:nvPr/>
          </p:nvSpPr>
          <p:spPr bwMode="auto">
            <a:xfrm>
              <a:off x="1647826" y="1181101"/>
              <a:ext cx="44450" cy="44450"/>
            </a:xfrm>
            <a:custGeom>
              <a:avLst/>
              <a:gdLst>
                <a:gd name="T0" fmla="*/ 25 w 51"/>
                <a:gd name="T1" fmla="*/ 52 h 52"/>
                <a:gd name="T2" fmla="*/ 25 w 51"/>
                <a:gd name="T3" fmla="*/ 52 h 52"/>
                <a:gd name="T4" fmla="*/ 0 w 51"/>
                <a:gd name="T5" fmla="*/ 26 h 52"/>
                <a:gd name="T6" fmla="*/ 25 w 51"/>
                <a:gd name="T7" fmla="*/ 0 h 52"/>
                <a:gd name="T8" fmla="*/ 51 w 51"/>
                <a:gd name="T9" fmla="*/ 26 h 52"/>
                <a:gd name="T10" fmla="*/ 25 w 51"/>
                <a:gd name="T11" fmla="*/ 52 h 52"/>
              </a:gdLst>
              <a:ahLst/>
              <a:cxnLst>
                <a:cxn ang="0">
                  <a:pos x="T0" y="T1"/>
                </a:cxn>
                <a:cxn ang="0">
                  <a:pos x="T2" y="T3"/>
                </a:cxn>
                <a:cxn ang="0">
                  <a:pos x="T4" y="T5"/>
                </a:cxn>
                <a:cxn ang="0">
                  <a:pos x="T6" y="T7"/>
                </a:cxn>
                <a:cxn ang="0">
                  <a:pos x="T8" y="T9"/>
                </a:cxn>
                <a:cxn ang="0">
                  <a:pos x="T10" y="T11"/>
                </a:cxn>
              </a:cxnLst>
              <a:rect l="0" t="0" r="r" b="b"/>
              <a:pathLst>
                <a:path w="51" h="52">
                  <a:moveTo>
                    <a:pt x="25" y="52"/>
                  </a:moveTo>
                  <a:lnTo>
                    <a:pt x="25" y="52"/>
                  </a:lnTo>
                  <a:cubicBezTo>
                    <a:pt x="11" y="52"/>
                    <a:pt x="0" y="40"/>
                    <a:pt x="0" y="26"/>
                  </a:cubicBezTo>
                  <a:cubicBezTo>
                    <a:pt x="0" y="12"/>
                    <a:pt x="11" y="0"/>
                    <a:pt x="25" y="0"/>
                  </a:cubicBezTo>
                  <a:cubicBezTo>
                    <a:pt x="40" y="0"/>
                    <a:pt x="51" y="12"/>
                    <a:pt x="51" y="26"/>
                  </a:cubicBezTo>
                  <a:cubicBezTo>
                    <a:pt x="51" y="40"/>
                    <a:pt x="40" y="52"/>
                    <a:pt x="25" y="52"/>
                  </a:cubicBezTo>
                  <a:close/>
                </a:path>
              </a:pathLst>
            </a:custGeom>
            <a:grpFill/>
            <a:ln w="0">
              <a:noFill/>
              <a:prstDash val="solid"/>
              <a:round/>
              <a:headEnd/>
              <a:tailEnd/>
            </a:ln>
          </p:spPr>
          <p:txBody>
            <a:bodyPr/>
            <a:lstStyle/>
            <a:p>
              <a:pPr defTabSz="543689">
                <a:defRPr/>
              </a:pPr>
              <a:endParaRPr lang="zh-CN" altLang="en-US" sz="3201"/>
            </a:p>
          </p:txBody>
        </p:sp>
        <p:sp>
          <p:nvSpPr>
            <p:cNvPr id="797" name="Freeform 380"/>
            <p:cNvSpPr>
              <a:spLocks/>
            </p:cNvSpPr>
            <p:nvPr/>
          </p:nvSpPr>
          <p:spPr bwMode="auto">
            <a:xfrm>
              <a:off x="1574801" y="1182688"/>
              <a:ext cx="44450" cy="44450"/>
            </a:xfrm>
            <a:custGeom>
              <a:avLst/>
              <a:gdLst>
                <a:gd name="T0" fmla="*/ 26 w 52"/>
                <a:gd name="T1" fmla="*/ 52 h 52"/>
                <a:gd name="T2" fmla="*/ 26 w 52"/>
                <a:gd name="T3" fmla="*/ 52 h 52"/>
                <a:gd name="T4" fmla="*/ 0 w 52"/>
                <a:gd name="T5" fmla="*/ 26 h 52"/>
                <a:gd name="T6" fmla="*/ 26 w 52"/>
                <a:gd name="T7" fmla="*/ 0 h 52"/>
                <a:gd name="T8" fmla="*/ 52 w 52"/>
                <a:gd name="T9" fmla="*/ 26 h 52"/>
                <a:gd name="T10" fmla="*/ 26 w 52"/>
                <a:gd name="T11" fmla="*/ 52 h 52"/>
              </a:gdLst>
              <a:ahLst/>
              <a:cxnLst>
                <a:cxn ang="0">
                  <a:pos x="T0" y="T1"/>
                </a:cxn>
                <a:cxn ang="0">
                  <a:pos x="T2" y="T3"/>
                </a:cxn>
                <a:cxn ang="0">
                  <a:pos x="T4" y="T5"/>
                </a:cxn>
                <a:cxn ang="0">
                  <a:pos x="T6" y="T7"/>
                </a:cxn>
                <a:cxn ang="0">
                  <a:pos x="T8" y="T9"/>
                </a:cxn>
                <a:cxn ang="0">
                  <a:pos x="T10" y="T11"/>
                </a:cxn>
              </a:cxnLst>
              <a:rect l="0" t="0" r="r" b="b"/>
              <a:pathLst>
                <a:path w="52" h="52">
                  <a:moveTo>
                    <a:pt x="26" y="52"/>
                  </a:moveTo>
                  <a:lnTo>
                    <a:pt x="26" y="52"/>
                  </a:lnTo>
                  <a:cubicBezTo>
                    <a:pt x="12" y="52"/>
                    <a:pt x="0" y="40"/>
                    <a:pt x="0" y="26"/>
                  </a:cubicBezTo>
                  <a:cubicBezTo>
                    <a:pt x="0" y="12"/>
                    <a:pt x="12" y="0"/>
                    <a:pt x="26" y="0"/>
                  </a:cubicBezTo>
                  <a:cubicBezTo>
                    <a:pt x="40" y="0"/>
                    <a:pt x="52" y="12"/>
                    <a:pt x="52" y="26"/>
                  </a:cubicBezTo>
                  <a:cubicBezTo>
                    <a:pt x="52" y="40"/>
                    <a:pt x="40" y="52"/>
                    <a:pt x="26" y="52"/>
                  </a:cubicBezTo>
                  <a:close/>
                </a:path>
              </a:pathLst>
            </a:custGeom>
            <a:grpFill/>
            <a:ln w="0">
              <a:noFill/>
              <a:prstDash val="solid"/>
              <a:round/>
              <a:headEnd/>
              <a:tailEnd/>
            </a:ln>
          </p:spPr>
          <p:txBody>
            <a:bodyPr/>
            <a:lstStyle/>
            <a:p>
              <a:pPr defTabSz="543689">
                <a:defRPr/>
              </a:pPr>
              <a:endParaRPr lang="zh-CN" altLang="en-US" sz="3201"/>
            </a:p>
          </p:txBody>
        </p:sp>
      </p:grpSp>
      <p:grpSp>
        <p:nvGrpSpPr>
          <p:cNvPr id="798" name="组合 18396"/>
          <p:cNvGrpSpPr/>
          <p:nvPr/>
        </p:nvGrpSpPr>
        <p:grpSpPr>
          <a:xfrm>
            <a:off x="5374002" y="4286250"/>
            <a:ext cx="223933" cy="343273"/>
            <a:chOff x="1463676" y="588963"/>
            <a:chExt cx="274638" cy="638175"/>
          </a:xfrm>
          <a:solidFill>
            <a:srgbClr val="3C3C3B"/>
          </a:solidFill>
        </p:grpSpPr>
        <p:sp>
          <p:nvSpPr>
            <p:cNvPr id="799" name="Freeform 356"/>
            <p:cNvSpPr>
              <a:spLocks noEditPoints="1"/>
            </p:cNvSpPr>
            <p:nvPr/>
          </p:nvSpPr>
          <p:spPr bwMode="auto">
            <a:xfrm>
              <a:off x="1463676" y="595313"/>
              <a:ext cx="84138" cy="620713"/>
            </a:xfrm>
            <a:custGeom>
              <a:avLst/>
              <a:gdLst>
                <a:gd name="T0" fmla="*/ 24 w 99"/>
                <a:gd name="T1" fmla="*/ 645 h 729"/>
                <a:gd name="T2" fmla="*/ 24 w 99"/>
                <a:gd name="T3" fmla="*/ 645 h 729"/>
                <a:gd name="T4" fmla="*/ 74 w 99"/>
                <a:gd name="T5" fmla="*/ 689 h 729"/>
                <a:gd name="T6" fmla="*/ 74 w 99"/>
                <a:gd name="T7" fmla="*/ 46 h 729"/>
                <a:gd name="T8" fmla="*/ 24 w 99"/>
                <a:gd name="T9" fmla="*/ 102 h 729"/>
                <a:gd name="T10" fmla="*/ 24 w 99"/>
                <a:gd name="T11" fmla="*/ 645 h 729"/>
                <a:gd name="T12" fmla="*/ 86 w 99"/>
                <a:gd name="T13" fmla="*/ 729 h 729"/>
                <a:gd name="T14" fmla="*/ 86 w 99"/>
                <a:gd name="T15" fmla="*/ 729 h 729"/>
                <a:gd name="T16" fmla="*/ 78 w 99"/>
                <a:gd name="T17" fmla="*/ 726 h 729"/>
                <a:gd name="T18" fmla="*/ 4 w 99"/>
                <a:gd name="T19" fmla="*/ 659 h 729"/>
                <a:gd name="T20" fmla="*/ 0 w 99"/>
                <a:gd name="T21" fmla="*/ 650 h 729"/>
                <a:gd name="T22" fmla="*/ 0 w 99"/>
                <a:gd name="T23" fmla="*/ 97 h 729"/>
                <a:gd name="T24" fmla="*/ 3 w 99"/>
                <a:gd name="T25" fmla="*/ 89 h 729"/>
                <a:gd name="T26" fmla="*/ 77 w 99"/>
                <a:gd name="T27" fmla="*/ 5 h 729"/>
                <a:gd name="T28" fmla="*/ 91 w 99"/>
                <a:gd name="T29" fmla="*/ 2 h 729"/>
                <a:gd name="T30" fmla="*/ 99 w 99"/>
                <a:gd name="T31" fmla="*/ 13 h 729"/>
                <a:gd name="T32" fmla="*/ 99 w 99"/>
                <a:gd name="T33" fmla="*/ 717 h 729"/>
                <a:gd name="T34" fmla="*/ 91 w 99"/>
                <a:gd name="T35" fmla="*/ 728 h 729"/>
                <a:gd name="T36" fmla="*/ 86 w 99"/>
                <a:gd name="T37" fmla="*/ 729 h 7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9" h="729">
                  <a:moveTo>
                    <a:pt x="24" y="645"/>
                  </a:moveTo>
                  <a:lnTo>
                    <a:pt x="24" y="645"/>
                  </a:lnTo>
                  <a:lnTo>
                    <a:pt x="74" y="689"/>
                  </a:lnTo>
                  <a:lnTo>
                    <a:pt x="74" y="46"/>
                  </a:lnTo>
                  <a:lnTo>
                    <a:pt x="24" y="102"/>
                  </a:lnTo>
                  <a:lnTo>
                    <a:pt x="24" y="645"/>
                  </a:lnTo>
                  <a:close/>
                  <a:moveTo>
                    <a:pt x="86" y="729"/>
                  </a:moveTo>
                  <a:lnTo>
                    <a:pt x="86" y="729"/>
                  </a:lnTo>
                  <a:cubicBezTo>
                    <a:pt x="83" y="729"/>
                    <a:pt x="80" y="728"/>
                    <a:pt x="78" y="726"/>
                  </a:cubicBezTo>
                  <a:lnTo>
                    <a:pt x="4" y="659"/>
                  </a:lnTo>
                  <a:cubicBezTo>
                    <a:pt x="1" y="657"/>
                    <a:pt x="0" y="654"/>
                    <a:pt x="0" y="650"/>
                  </a:cubicBezTo>
                  <a:lnTo>
                    <a:pt x="0" y="97"/>
                  </a:lnTo>
                  <a:cubicBezTo>
                    <a:pt x="0" y="94"/>
                    <a:pt x="1" y="91"/>
                    <a:pt x="3" y="89"/>
                  </a:cubicBezTo>
                  <a:lnTo>
                    <a:pt x="77" y="5"/>
                  </a:lnTo>
                  <a:cubicBezTo>
                    <a:pt x="81" y="1"/>
                    <a:pt x="86" y="0"/>
                    <a:pt x="91" y="2"/>
                  </a:cubicBezTo>
                  <a:cubicBezTo>
                    <a:pt x="96" y="3"/>
                    <a:pt x="99" y="8"/>
                    <a:pt x="99" y="13"/>
                  </a:cubicBezTo>
                  <a:lnTo>
                    <a:pt x="99" y="717"/>
                  </a:lnTo>
                  <a:cubicBezTo>
                    <a:pt x="99" y="722"/>
                    <a:pt x="96" y="726"/>
                    <a:pt x="91" y="728"/>
                  </a:cubicBezTo>
                  <a:cubicBezTo>
                    <a:pt x="90" y="729"/>
                    <a:pt x="88" y="729"/>
                    <a:pt x="86" y="729"/>
                  </a:cubicBezTo>
                  <a:close/>
                </a:path>
              </a:pathLst>
            </a:custGeom>
            <a:grpFill/>
            <a:ln w="0">
              <a:noFill/>
              <a:prstDash val="solid"/>
              <a:round/>
              <a:headEnd/>
              <a:tailEnd/>
            </a:ln>
          </p:spPr>
          <p:txBody>
            <a:bodyPr/>
            <a:lstStyle/>
            <a:p>
              <a:pPr defTabSz="543689">
                <a:defRPr/>
              </a:pPr>
              <a:endParaRPr lang="zh-CN" altLang="en-US" sz="3201"/>
            </a:p>
          </p:txBody>
        </p:sp>
        <p:sp>
          <p:nvSpPr>
            <p:cNvPr id="800" name="Freeform 357"/>
            <p:cNvSpPr>
              <a:spLocks/>
            </p:cNvSpPr>
            <p:nvPr/>
          </p:nvSpPr>
          <p:spPr bwMode="auto">
            <a:xfrm>
              <a:off x="1525588" y="595313"/>
              <a:ext cx="71438" cy="620713"/>
            </a:xfrm>
            <a:custGeom>
              <a:avLst/>
              <a:gdLst>
                <a:gd name="T0" fmla="*/ 81 w 84"/>
                <a:gd name="T1" fmla="*/ 728 h 728"/>
                <a:gd name="T2" fmla="*/ 81 w 84"/>
                <a:gd name="T3" fmla="*/ 728 h 728"/>
                <a:gd name="T4" fmla="*/ 12 w 84"/>
                <a:gd name="T5" fmla="*/ 728 h 728"/>
                <a:gd name="T6" fmla="*/ 0 w 84"/>
                <a:gd name="T7" fmla="*/ 716 h 728"/>
                <a:gd name="T8" fmla="*/ 0 w 84"/>
                <a:gd name="T9" fmla="*/ 12 h 728"/>
                <a:gd name="T10" fmla="*/ 12 w 84"/>
                <a:gd name="T11" fmla="*/ 0 h 728"/>
                <a:gd name="T12" fmla="*/ 84 w 84"/>
                <a:gd name="T13" fmla="*/ 0 h 728"/>
                <a:gd name="T14" fmla="*/ 84 w 84"/>
                <a:gd name="T15" fmla="*/ 24 h 728"/>
                <a:gd name="T16" fmla="*/ 25 w 84"/>
                <a:gd name="T17" fmla="*/ 24 h 728"/>
                <a:gd name="T18" fmla="*/ 25 w 84"/>
                <a:gd name="T19" fmla="*/ 703 h 728"/>
                <a:gd name="T20" fmla="*/ 81 w 84"/>
                <a:gd name="T21" fmla="*/ 703 h 728"/>
                <a:gd name="T22" fmla="*/ 81 w 84"/>
                <a:gd name="T23" fmla="*/ 728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4" h="728">
                  <a:moveTo>
                    <a:pt x="81" y="728"/>
                  </a:moveTo>
                  <a:lnTo>
                    <a:pt x="81" y="728"/>
                  </a:lnTo>
                  <a:lnTo>
                    <a:pt x="12" y="728"/>
                  </a:lnTo>
                  <a:cubicBezTo>
                    <a:pt x="6" y="728"/>
                    <a:pt x="0" y="723"/>
                    <a:pt x="0" y="716"/>
                  </a:cubicBezTo>
                  <a:lnTo>
                    <a:pt x="0" y="12"/>
                  </a:lnTo>
                  <a:cubicBezTo>
                    <a:pt x="0" y="5"/>
                    <a:pt x="6" y="0"/>
                    <a:pt x="12" y="0"/>
                  </a:cubicBezTo>
                  <a:lnTo>
                    <a:pt x="84" y="0"/>
                  </a:lnTo>
                  <a:lnTo>
                    <a:pt x="84" y="24"/>
                  </a:lnTo>
                  <a:lnTo>
                    <a:pt x="25" y="24"/>
                  </a:lnTo>
                  <a:lnTo>
                    <a:pt x="25" y="703"/>
                  </a:lnTo>
                  <a:lnTo>
                    <a:pt x="81" y="703"/>
                  </a:lnTo>
                  <a:lnTo>
                    <a:pt x="81" y="728"/>
                  </a:lnTo>
                  <a:close/>
                </a:path>
              </a:pathLst>
            </a:custGeom>
            <a:grpFill/>
            <a:ln w="0">
              <a:noFill/>
              <a:prstDash val="solid"/>
              <a:round/>
              <a:headEnd/>
              <a:tailEnd/>
            </a:ln>
          </p:spPr>
          <p:txBody>
            <a:bodyPr/>
            <a:lstStyle/>
            <a:p>
              <a:pPr defTabSz="543689">
                <a:defRPr/>
              </a:pPr>
              <a:endParaRPr lang="zh-CN" altLang="en-US" sz="3201"/>
            </a:p>
          </p:txBody>
        </p:sp>
        <p:sp>
          <p:nvSpPr>
            <p:cNvPr id="801" name="Freeform 358"/>
            <p:cNvSpPr>
              <a:spLocks/>
            </p:cNvSpPr>
            <p:nvPr/>
          </p:nvSpPr>
          <p:spPr bwMode="auto">
            <a:xfrm>
              <a:off x="1670051" y="595313"/>
              <a:ext cx="68263" cy="620713"/>
            </a:xfrm>
            <a:custGeom>
              <a:avLst/>
              <a:gdLst>
                <a:gd name="T0" fmla="*/ 68 w 81"/>
                <a:gd name="T1" fmla="*/ 728 h 728"/>
                <a:gd name="T2" fmla="*/ 68 w 81"/>
                <a:gd name="T3" fmla="*/ 728 h 728"/>
                <a:gd name="T4" fmla="*/ 5 w 81"/>
                <a:gd name="T5" fmla="*/ 728 h 728"/>
                <a:gd name="T6" fmla="*/ 5 w 81"/>
                <a:gd name="T7" fmla="*/ 703 h 728"/>
                <a:gd name="T8" fmla="*/ 56 w 81"/>
                <a:gd name="T9" fmla="*/ 703 h 728"/>
                <a:gd name="T10" fmla="*/ 56 w 81"/>
                <a:gd name="T11" fmla="*/ 24 h 728"/>
                <a:gd name="T12" fmla="*/ 0 w 81"/>
                <a:gd name="T13" fmla="*/ 24 h 728"/>
                <a:gd name="T14" fmla="*/ 0 w 81"/>
                <a:gd name="T15" fmla="*/ 0 h 728"/>
                <a:gd name="T16" fmla="*/ 68 w 81"/>
                <a:gd name="T17" fmla="*/ 0 h 728"/>
                <a:gd name="T18" fmla="*/ 81 w 81"/>
                <a:gd name="T19" fmla="*/ 12 h 728"/>
                <a:gd name="T20" fmla="*/ 81 w 81"/>
                <a:gd name="T21" fmla="*/ 716 h 728"/>
                <a:gd name="T22" fmla="*/ 68 w 81"/>
                <a:gd name="T23" fmla="*/ 728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1" h="728">
                  <a:moveTo>
                    <a:pt x="68" y="728"/>
                  </a:moveTo>
                  <a:lnTo>
                    <a:pt x="68" y="728"/>
                  </a:lnTo>
                  <a:lnTo>
                    <a:pt x="5" y="728"/>
                  </a:lnTo>
                  <a:lnTo>
                    <a:pt x="5" y="703"/>
                  </a:lnTo>
                  <a:lnTo>
                    <a:pt x="56" y="703"/>
                  </a:lnTo>
                  <a:lnTo>
                    <a:pt x="56" y="24"/>
                  </a:lnTo>
                  <a:lnTo>
                    <a:pt x="0" y="24"/>
                  </a:lnTo>
                  <a:lnTo>
                    <a:pt x="0" y="0"/>
                  </a:lnTo>
                  <a:lnTo>
                    <a:pt x="68" y="0"/>
                  </a:lnTo>
                  <a:cubicBezTo>
                    <a:pt x="75" y="0"/>
                    <a:pt x="81" y="5"/>
                    <a:pt x="81" y="12"/>
                  </a:cubicBezTo>
                  <a:lnTo>
                    <a:pt x="81" y="716"/>
                  </a:lnTo>
                  <a:cubicBezTo>
                    <a:pt x="81" y="723"/>
                    <a:pt x="75" y="728"/>
                    <a:pt x="68" y="728"/>
                  </a:cubicBezTo>
                  <a:close/>
                </a:path>
              </a:pathLst>
            </a:custGeom>
            <a:grpFill/>
            <a:ln w="0">
              <a:noFill/>
              <a:prstDash val="solid"/>
              <a:round/>
              <a:headEnd/>
              <a:tailEnd/>
            </a:ln>
          </p:spPr>
          <p:txBody>
            <a:bodyPr/>
            <a:lstStyle/>
            <a:p>
              <a:pPr defTabSz="543689">
                <a:defRPr/>
              </a:pPr>
              <a:endParaRPr lang="zh-CN" altLang="en-US" sz="3201"/>
            </a:p>
          </p:txBody>
        </p:sp>
        <p:sp>
          <p:nvSpPr>
            <p:cNvPr id="802" name="Freeform 359"/>
            <p:cNvSpPr>
              <a:spLocks/>
            </p:cNvSpPr>
            <p:nvPr/>
          </p:nvSpPr>
          <p:spPr bwMode="auto">
            <a:xfrm>
              <a:off x="1525588" y="1204913"/>
              <a:ext cx="22225" cy="20638"/>
            </a:xfrm>
            <a:custGeom>
              <a:avLst/>
              <a:gdLst>
                <a:gd name="T0" fmla="*/ 25 w 25"/>
                <a:gd name="T1" fmla="*/ 24 h 24"/>
                <a:gd name="T2" fmla="*/ 25 w 25"/>
                <a:gd name="T3" fmla="*/ 24 h 24"/>
                <a:gd name="T4" fmla="*/ 0 w 25"/>
                <a:gd name="T5" fmla="*/ 24 h 24"/>
                <a:gd name="T6" fmla="*/ 0 w 25"/>
                <a:gd name="T7" fmla="*/ 0 h 24"/>
                <a:gd name="T8" fmla="*/ 25 w 25"/>
                <a:gd name="T9" fmla="*/ 0 h 24"/>
                <a:gd name="T10" fmla="*/ 25 w 25"/>
                <a:gd name="T11" fmla="*/ 24 h 24"/>
              </a:gdLst>
              <a:ahLst/>
              <a:cxnLst>
                <a:cxn ang="0">
                  <a:pos x="T0" y="T1"/>
                </a:cxn>
                <a:cxn ang="0">
                  <a:pos x="T2" y="T3"/>
                </a:cxn>
                <a:cxn ang="0">
                  <a:pos x="T4" y="T5"/>
                </a:cxn>
                <a:cxn ang="0">
                  <a:pos x="T6" y="T7"/>
                </a:cxn>
                <a:cxn ang="0">
                  <a:pos x="T8" y="T9"/>
                </a:cxn>
                <a:cxn ang="0">
                  <a:pos x="T10" y="T11"/>
                </a:cxn>
              </a:cxnLst>
              <a:rect l="0" t="0" r="r" b="b"/>
              <a:pathLst>
                <a:path w="25" h="24">
                  <a:moveTo>
                    <a:pt x="25" y="24"/>
                  </a:moveTo>
                  <a:lnTo>
                    <a:pt x="25" y="24"/>
                  </a:lnTo>
                  <a:lnTo>
                    <a:pt x="0" y="24"/>
                  </a:lnTo>
                  <a:lnTo>
                    <a:pt x="0" y="0"/>
                  </a:lnTo>
                  <a:lnTo>
                    <a:pt x="25" y="0"/>
                  </a:lnTo>
                  <a:lnTo>
                    <a:pt x="25" y="24"/>
                  </a:lnTo>
                  <a:close/>
                </a:path>
              </a:pathLst>
            </a:custGeom>
            <a:grpFill/>
            <a:ln w="0">
              <a:noFill/>
              <a:prstDash val="solid"/>
              <a:round/>
              <a:headEnd/>
              <a:tailEnd/>
            </a:ln>
          </p:spPr>
          <p:txBody>
            <a:bodyPr/>
            <a:lstStyle/>
            <a:p>
              <a:pPr defTabSz="543689">
                <a:defRPr/>
              </a:pPr>
              <a:endParaRPr lang="zh-CN" altLang="en-US" sz="3201"/>
            </a:p>
          </p:txBody>
        </p:sp>
        <p:sp>
          <p:nvSpPr>
            <p:cNvPr id="803" name="Freeform 360"/>
            <p:cNvSpPr>
              <a:spLocks/>
            </p:cNvSpPr>
            <p:nvPr/>
          </p:nvSpPr>
          <p:spPr bwMode="auto">
            <a:xfrm>
              <a:off x="1717676" y="1204913"/>
              <a:ext cx="20638" cy="20638"/>
            </a:xfrm>
            <a:custGeom>
              <a:avLst/>
              <a:gdLst>
                <a:gd name="T0" fmla="*/ 25 w 25"/>
                <a:gd name="T1" fmla="*/ 24 h 24"/>
                <a:gd name="T2" fmla="*/ 25 w 25"/>
                <a:gd name="T3" fmla="*/ 24 h 24"/>
                <a:gd name="T4" fmla="*/ 0 w 25"/>
                <a:gd name="T5" fmla="*/ 24 h 24"/>
                <a:gd name="T6" fmla="*/ 0 w 25"/>
                <a:gd name="T7" fmla="*/ 0 h 24"/>
                <a:gd name="T8" fmla="*/ 25 w 25"/>
                <a:gd name="T9" fmla="*/ 0 h 24"/>
                <a:gd name="T10" fmla="*/ 25 w 25"/>
                <a:gd name="T11" fmla="*/ 24 h 24"/>
              </a:gdLst>
              <a:ahLst/>
              <a:cxnLst>
                <a:cxn ang="0">
                  <a:pos x="T0" y="T1"/>
                </a:cxn>
                <a:cxn ang="0">
                  <a:pos x="T2" y="T3"/>
                </a:cxn>
                <a:cxn ang="0">
                  <a:pos x="T4" y="T5"/>
                </a:cxn>
                <a:cxn ang="0">
                  <a:pos x="T6" y="T7"/>
                </a:cxn>
                <a:cxn ang="0">
                  <a:pos x="T8" y="T9"/>
                </a:cxn>
                <a:cxn ang="0">
                  <a:pos x="T10" y="T11"/>
                </a:cxn>
              </a:cxnLst>
              <a:rect l="0" t="0" r="r" b="b"/>
              <a:pathLst>
                <a:path w="25" h="24">
                  <a:moveTo>
                    <a:pt x="25" y="24"/>
                  </a:moveTo>
                  <a:lnTo>
                    <a:pt x="25" y="24"/>
                  </a:lnTo>
                  <a:lnTo>
                    <a:pt x="0" y="24"/>
                  </a:lnTo>
                  <a:lnTo>
                    <a:pt x="0" y="0"/>
                  </a:lnTo>
                  <a:lnTo>
                    <a:pt x="25" y="0"/>
                  </a:lnTo>
                  <a:lnTo>
                    <a:pt x="25" y="24"/>
                  </a:lnTo>
                  <a:close/>
                </a:path>
              </a:pathLst>
            </a:custGeom>
            <a:grpFill/>
            <a:ln w="0">
              <a:noFill/>
              <a:prstDash val="solid"/>
              <a:round/>
              <a:headEnd/>
              <a:tailEnd/>
            </a:ln>
          </p:spPr>
          <p:txBody>
            <a:bodyPr/>
            <a:lstStyle/>
            <a:p>
              <a:pPr defTabSz="543689">
                <a:defRPr/>
              </a:pPr>
              <a:endParaRPr lang="zh-CN" altLang="en-US" sz="3201"/>
            </a:p>
          </p:txBody>
        </p:sp>
        <p:sp>
          <p:nvSpPr>
            <p:cNvPr id="804" name="Freeform 361"/>
            <p:cNvSpPr>
              <a:spLocks/>
            </p:cNvSpPr>
            <p:nvPr/>
          </p:nvSpPr>
          <p:spPr bwMode="auto">
            <a:xfrm>
              <a:off x="1560513" y="606426"/>
              <a:ext cx="12700" cy="598488"/>
            </a:xfrm>
            <a:custGeom>
              <a:avLst/>
              <a:gdLst>
                <a:gd name="T0" fmla="*/ 15 w 15"/>
                <a:gd name="T1" fmla="*/ 704 h 704"/>
                <a:gd name="T2" fmla="*/ 15 w 15"/>
                <a:gd name="T3" fmla="*/ 704 h 704"/>
                <a:gd name="T4" fmla="*/ 0 w 15"/>
                <a:gd name="T5" fmla="*/ 704 h 704"/>
                <a:gd name="T6" fmla="*/ 0 w 15"/>
                <a:gd name="T7" fmla="*/ 0 h 704"/>
                <a:gd name="T8" fmla="*/ 15 w 15"/>
                <a:gd name="T9" fmla="*/ 0 h 704"/>
                <a:gd name="T10" fmla="*/ 15 w 15"/>
                <a:gd name="T11" fmla="*/ 704 h 704"/>
              </a:gdLst>
              <a:ahLst/>
              <a:cxnLst>
                <a:cxn ang="0">
                  <a:pos x="T0" y="T1"/>
                </a:cxn>
                <a:cxn ang="0">
                  <a:pos x="T2" y="T3"/>
                </a:cxn>
                <a:cxn ang="0">
                  <a:pos x="T4" y="T5"/>
                </a:cxn>
                <a:cxn ang="0">
                  <a:pos x="T6" y="T7"/>
                </a:cxn>
                <a:cxn ang="0">
                  <a:pos x="T8" y="T9"/>
                </a:cxn>
                <a:cxn ang="0">
                  <a:pos x="T10" y="T11"/>
                </a:cxn>
              </a:cxnLst>
              <a:rect l="0" t="0" r="r" b="b"/>
              <a:pathLst>
                <a:path w="15" h="704">
                  <a:moveTo>
                    <a:pt x="15" y="704"/>
                  </a:moveTo>
                  <a:lnTo>
                    <a:pt x="15" y="704"/>
                  </a:lnTo>
                  <a:lnTo>
                    <a:pt x="0" y="704"/>
                  </a:lnTo>
                  <a:lnTo>
                    <a:pt x="0" y="0"/>
                  </a:lnTo>
                  <a:lnTo>
                    <a:pt x="15" y="0"/>
                  </a:lnTo>
                  <a:lnTo>
                    <a:pt x="15" y="704"/>
                  </a:lnTo>
                  <a:close/>
                </a:path>
              </a:pathLst>
            </a:custGeom>
            <a:grpFill/>
            <a:ln w="0">
              <a:noFill/>
              <a:prstDash val="solid"/>
              <a:round/>
              <a:headEnd/>
              <a:tailEnd/>
            </a:ln>
          </p:spPr>
          <p:txBody>
            <a:bodyPr/>
            <a:lstStyle/>
            <a:p>
              <a:pPr defTabSz="543689">
                <a:defRPr/>
              </a:pPr>
              <a:endParaRPr lang="zh-CN" altLang="en-US" sz="3201"/>
            </a:p>
          </p:txBody>
        </p:sp>
        <p:sp>
          <p:nvSpPr>
            <p:cNvPr id="805" name="Freeform 362"/>
            <p:cNvSpPr>
              <a:spLocks/>
            </p:cNvSpPr>
            <p:nvPr/>
          </p:nvSpPr>
          <p:spPr bwMode="auto">
            <a:xfrm>
              <a:off x="1692276" y="606426"/>
              <a:ext cx="12700" cy="598488"/>
            </a:xfrm>
            <a:custGeom>
              <a:avLst/>
              <a:gdLst>
                <a:gd name="T0" fmla="*/ 15 w 15"/>
                <a:gd name="T1" fmla="*/ 704 h 704"/>
                <a:gd name="T2" fmla="*/ 15 w 15"/>
                <a:gd name="T3" fmla="*/ 704 h 704"/>
                <a:gd name="T4" fmla="*/ 0 w 15"/>
                <a:gd name="T5" fmla="*/ 704 h 704"/>
                <a:gd name="T6" fmla="*/ 0 w 15"/>
                <a:gd name="T7" fmla="*/ 0 h 704"/>
                <a:gd name="T8" fmla="*/ 15 w 15"/>
                <a:gd name="T9" fmla="*/ 0 h 704"/>
                <a:gd name="T10" fmla="*/ 15 w 15"/>
                <a:gd name="T11" fmla="*/ 704 h 704"/>
              </a:gdLst>
              <a:ahLst/>
              <a:cxnLst>
                <a:cxn ang="0">
                  <a:pos x="T0" y="T1"/>
                </a:cxn>
                <a:cxn ang="0">
                  <a:pos x="T2" y="T3"/>
                </a:cxn>
                <a:cxn ang="0">
                  <a:pos x="T4" y="T5"/>
                </a:cxn>
                <a:cxn ang="0">
                  <a:pos x="T6" y="T7"/>
                </a:cxn>
                <a:cxn ang="0">
                  <a:pos x="T8" y="T9"/>
                </a:cxn>
                <a:cxn ang="0">
                  <a:pos x="T10" y="T11"/>
                </a:cxn>
              </a:cxnLst>
              <a:rect l="0" t="0" r="r" b="b"/>
              <a:pathLst>
                <a:path w="15" h="704">
                  <a:moveTo>
                    <a:pt x="15" y="704"/>
                  </a:moveTo>
                  <a:lnTo>
                    <a:pt x="15" y="704"/>
                  </a:lnTo>
                  <a:lnTo>
                    <a:pt x="0" y="704"/>
                  </a:lnTo>
                  <a:lnTo>
                    <a:pt x="0" y="0"/>
                  </a:lnTo>
                  <a:lnTo>
                    <a:pt x="15" y="0"/>
                  </a:lnTo>
                  <a:lnTo>
                    <a:pt x="15" y="704"/>
                  </a:lnTo>
                  <a:close/>
                </a:path>
              </a:pathLst>
            </a:custGeom>
            <a:grpFill/>
            <a:ln w="0">
              <a:noFill/>
              <a:prstDash val="solid"/>
              <a:round/>
              <a:headEnd/>
              <a:tailEnd/>
            </a:ln>
          </p:spPr>
          <p:txBody>
            <a:bodyPr/>
            <a:lstStyle/>
            <a:p>
              <a:pPr defTabSz="543689">
                <a:defRPr/>
              </a:pPr>
              <a:endParaRPr lang="zh-CN" altLang="en-US" sz="3201"/>
            </a:p>
          </p:txBody>
        </p:sp>
        <p:sp>
          <p:nvSpPr>
            <p:cNvPr id="806" name="Freeform 363"/>
            <p:cNvSpPr>
              <a:spLocks noEditPoints="1"/>
            </p:cNvSpPr>
            <p:nvPr/>
          </p:nvSpPr>
          <p:spPr bwMode="auto">
            <a:xfrm>
              <a:off x="1609726" y="704851"/>
              <a:ext cx="46038" cy="41275"/>
            </a:xfrm>
            <a:custGeom>
              <a:avLst/>
              <a:gdLst>
                <a:gd name="T0" fmla="*/ 9 w 53"/>
                <a:gd name="T1" fmla="*/ 37 h 47"/>
                <a:gd name="T2" fmla="*/ 9 w 53"/>
                <a:gd name="T3" fmla="*/ 37 h 47"/>
                <a:gd name="T4" fmla="*/ 43 w 53"/>
                <a:gd name="T5" fmla="*/ 37 h 47"/>
                <a:gd name="T6" fmla="*/ 43 w 53"/>
                <a:gd name="T7" fmla="*/ 10 h 47"/>
                <a:gd name="T8" fmla="*/ 9 w 53"/>
                <a:gd name="T9" fmla="*/ 10 h 47"/>
                <a:gd name="T10" fmla="*/ 9 w 53"/>
                <a:gd name="T11" fmla="*/ 37 h 47"/>
                <a:gd name="T12" fmla="*/ 47 w 53"/>
                <a:gd name="T13" fmla="*/ 47 h 47"/>
                <a:gd name="T14" fmla="*/ 47 w 53"/>
                <a:gd name="T15" fmla="*/ 47 h 47"/>
                <a:gd name="T16" fmla="*/ 6 w 53"/>
                <a:gd name="T17" fmla="*/ 47 h 47"/>
                <a:gd name="T18" fmla="*/ 0 w 53"/>
                <a:gd name="T19" fmla="*/ 40 h 47"/>
                <a:gd name="T20" fmla="*/ 0 w 53"/>
                <a:gd name="T21" fmla="*/ 6 h 47"/>
                <a:gd name="T22" fmla="*/ 6 w 53"/>
                <a:gd name="T23" fmla="*/ 0 h 47"/>
                <a:gd name="T24" fmla="*/ 47 w 53"/>
                <a:gd name="T25" fmla="*/ 0 h 47"/>
                <a:gd name="T26" fmla="*/ 53 w 53"/>
                <a:gd name="T27" fmla="*/ 6 h 47"/>
                <a:gd name="T28" fmla="*/ 53 w 53"/>
                <a:gd name="T29" fmla="*/ 40 h 47"/>
                <a:gd name="T30" fmla="*/ 47 w 53"/>
                <a:gd name="T31" fmla="*/ 4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3" h="47">
                  <a:moveTo>
                    <a:pt x="9" y="37"/>
                  </a:moveTo>
                  <a:lnTo>
                    <a:pt x="9" y="37"/>
                  </a:lnTo>
                  <a:lnTo>
                    <a:pt x="43" y="37"/>
                  </a:lnTo>
                  <a:lnTo>
                    <a:pt x="43" y="10"/>
                  </a:lnTo>
                  <a:lnTo>
                    <a:pt x="9" y="10"/>
                  </a:lnTo>
                  <a:lnTo>
                    <a:pt x="9" y="37"/>
                  </a:lnTo>
                  <a:close/>
                  <a:moveTo>
                    <a:pt x="47" y="47"/>
                  </a:moveTo>
                  <a:lnTo>
                    <a:pt x="47" y="47"/>
                  </a:lnTo>
                  <a:lnTo>
                    <a:pt x="6" y="47"/>
                  </a:lnTo>
                  <a:cubicBezTo>
                    <a:pt x="2" y="47"/>
                    <a:pt x="0" y="44"/>
                    <a:pt x="0" y="40"/>
                  </a:cubicBezTo>
                  <a:lnTo>
                    <a:pt x="0" y="6"/>
                  </a:lnTo>
                  <a:cubicBezTo>
                    <a:pt x="0" y="3"/>
                    <a:pt x="2" y="0"/>
                    <a:pt x="6" y="0"/>
                  </a:cubicBezTo>
                  <a:lnTo>
                    <a:pt x="47" y="0"/>
                  </a:lnTo>
                  <a:cubicBezTo>
                    <a:pt x="50" y="0"/>
                    <a:pt x="53" y="3"/>
                    <a:pt x="53" y="6"/>
                  </a:cubicBezTo>
                  <a:lnTo>
                    <a:pt x="53" y="40"/>
                  </a:lnTo>
                  <a:cubicBezTo>
                    <a:pt x="53" y="44"/>
                    <a:pt x="50" y="47"/>
                    <a:pt x="47" y="47"/>
                  </a:cubicBezTo>
                  <a:close/>
                </a:path>
              </a:pathLst>
            </a:custGeom>
            <a:grpFill/>
            <a:ln w="0">
              <a:noFill/>
              <a:prstDash val="solid"/>
              <a:round/>
              <a:headEnd/>
              <a:tailEnd/>
            </a:ln>
          </p:spPr>
          <p:txBody>
            <a:bodyPr/>
            <a:lstStyle/>
            <a:p>
              <a:pPr defTabSz="543689">
                <a:defRPr/>
              </a:pPr>
              <a:endParaRPr lang="zh-CN" altLang="en-US" sz="3201"/>
            </a:p>
          </p:txBody>
        </p:sp>
        <p:sp>
          <p:nvSpPr>
            <p:cNvPr id="807" name="Freeform 364"/>
            <p:cNvSpPr>
              <a:spLocks/>
            </p:cNvSpPr>
            <p:nvPr/>
          </p:nvSpPr>
          <p:spPr bwMode="auto">
            <a:xfrm>
              <a:off x="1625601" y="635001"/>
              <a:ext cx="4763" cy="4763"/>
            </a:xfrm>
            <a:custGeom>
              <a:avLst/>
              <a:gdLst>
                <a:gd name="T0" fmla="*/ 1 w 5"/>
                <a:gd name="T1" fmla="*/ 2 h 5"/>
                <a:gd name="T2" fmla="*/ 1 w 5"/>
                <a:gd name="T3" fmla="*/ 2 h 5"/>
                <a:gd name="T4" fmla="*/ 4 w 5"/>
                <a:gd name="T5" fmla="*/ 2 h 5"/>
                <a:gd name="T6" fmla="*/ 4 w 5"/>
                <a:gd name="T7" fmla="*/ 0 h 5"/>
                <a:gd name="T8" fmla="*/ 5 w 5"/>
                <a:gd name="T9" fmla="*/ 0 h 5"/>
                <a:gd name="T10" fmla="*/ 5 w 5"/>
                <a:gd name="T11" fmla="*/ 5 h 5"/>
                <a:gd name="T12" fmla="*/ 4 w 5"/>
                <a:gd name="T13" fmla="*/ 5 h 5"/>
                <a:gd name="T14" fmla="*/ 4 w 5"/>
                <a:gd name="T15" fmla="*/ 3 h 5"/>
                <a:gd name="T16" fmla="*/ 1 w 5"/>
                <a:gd name="T17" fmla="*/ 3 h 5"/>
                <a:gd name="T18" fmla="*/ 1 w 5"/>
                <a:gd name="T19" fmla="*/ 5 h 5"/>
                <a:gd name="T20" fmla="*/ 0 w 5"/>
                <a:gd name="T21" fmla="*/ 5 h 5"/>
                <a:gd name="T22" fmla="*/ 0 w 5"/>
                <a:gd name="T23" fmla="*/ 0 h 5"/>
                <a:gd name="T24" fmla="*/ 1 w 5"/>
                <a:gd name="T25" fmla="*/ 0 h 5"/>
                <a:gd name="T26" fmla="*/ 1 w 5"/>
                <a:gd name="T27"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 h="5">
                  <a:moveTo>
                    <a:pt x="1" y="2"/>
                  </a:moveTo>
                  <a:lnTo>
                    <a:pt x="1" y="2"/>
                  </a:lnTo>
                  <a:lnTo>
                    <a:pt x="4" y="2"/>
                  </a:lnTo>
                  <a:lnTo>
                    <a:pt x="4" y="0"/>
                  </a:lnTo>
                  <a:lnTo>
                    <a:pt x="5" y="0"/>
                  </a:lnTo>
                  <a:lnTo>
                    <a:pt x="5" y="5"/>
                  </a:lnTo>
                  <a:lnTo>
                    <a:pt x="4" y="5"/>
                  </a:lnTo>
                  <a:lnTo>
                    <a:pt x="4" y="3"/>
                  </a:lnTo>
                  <a:lnTo>
                    <a:pt x="1" y="3"/>
                  </a:lnTo>
                  <a:lnTo>
                    <a:pt x="1" y="5"/>
                  </a:lnTo>
                  <a:lnTo>
                    <a:pt x="0" y="5"/>
                  </a:lnTo>
                  <a:lnTo>
                    <a:pt x="0" y="0"/>
                  </a:lnTo>
                  <a:lnTo>
                    <a:pt x="1" y="0"/>
                  </a:lnTo>
                  <a:lnTo>
                    <a:pt x="1" y="2"/>
                  </a:lnTo>
                  <a:close/>
                </a:path>
              </a:pathLst>
            </a:custGeom>
            <a:grpFill/>
            <a:ln w="0">
              <a:noFill/>
              <a:prstDash val="solid"/>
              <a:round/>
              <a:headEnd/>
              <a:tailEnd/>
            </a:ln>
          </p:spPr>
          <p:txBody>
            <a:bodyPr/>
            <a:lstStyle/>
            <a:p>
              <a:pPr defTabSz="543689">
                <a:defRPr/>
              </a:pPr>
              <a:endParaRPr lang="zh-CN" altLang="en-US" sz="3201"/>
            </a:p>
          </p:txBody>
        </p:sp>
        <p:sp>
          <p:nvSpPr>
            <p:cNvPr id="808" name="Freeform 365"/>
            <p:cNvSpPr>
              <a:spLocks/>
            </p:cNvSpPr>
            <p:nvPr/>
          </p:nvSpPr>
          <p:spPr bwMode="auto">
            <a:xfrm>
              <a:off x="1630363" y="635001"/>
              <a:ext cx="4763" cy="4763"/>
            </a:xfrm>
            <a:custGeom>
              <a:avLst/>
              <a:gdLst>
                <a:gd name="T0" fmla="*/ 1 w 5"/>
                <a:gd name="T1" fmla="*/ 3 h 5"/>
                <a:gd name="T2" fmla="*/ 1 w 5"/>
                <a:gd name="T3" fmla="*/ 3 h 5"/>
                <a:gd name="T4" fmla="*/ 3 w 5"/>
                <a:gd name="T5" fmla="*/ 4 h 5"/>
                <a:gd name="T6" fmla="*/ 4 w 5"/>
                <a:gd name="T7" fmla="*/ 3 h 5"/>
                <a:gd name="T8" fmla="*/ 4 w 5"/>
                <a:gd name="T9" fmla="*/ 0 h 5"/>
                <a:gd name="T10" fmla="*/ 5 w 5"/>
                <a:gd name="T11" fmla="*/ 0 h 5"/>
                <a:gd name="T12" fmla="*/ 5 w 5"/>
                <a:gd name="T13" fmla="*/ 3 h 5"/>
                <a:gd name="T14" fmla="*/ 4 w 5"/>
                <a:gd name="T15" fmla="*/ 4 h 5"/>
                <a:gd name="T16" fmla="*/ 3 w 5"/>
                <a:gd name="T17" fmla="*/ 5 h 5"/>
                <a:gd name="T18" fmla="*/ 1 w 5"/>
                <a:gd name="T19" fmla="*/ 4 h 5"/>
                <a:gd name="T20" fmla="*/ 0 w 5"/>
                <a:gd name="T21" fmla="*/ 3 h 5"/>
                <a:gd name="T22" fmla="*/ 0 w 5"/>
                <a:gd name="T23" fmla="*/ 0 h 5"/>
                <a:gd name="T24" fmla="*/ 1 w 5"/>
                <a:gd name="T25" fmla="*/ 0 h 5"/>
                <a:gd name="T26" fmla="*/ 1 w 5"/>
                <a:gd name="T27" fmla="*/ 3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 h="5">
                  <a:moveTo>
                    <a:pt x="1" y="3"/>
                  </a:moveTo>
                  <a:lnTo>
                    <a:pt x="1" y="3"/>
                  </a:lnTo>
                  <a:cubicBezTo>
                    <a:pt x="1" y="4"/>
                    <a:pt x="2" y="4"/>
                    <a:pt x="3" y="4"/>
                  </a:cubicBezTo>
                  <a:cubicBezTo>
                    <a:pt x="3" y="4"/>
                    <a:pt x="4" y="4"/>
                    <a:pt x="4" y="3"/>
                  </a:cubicBezTo>
                  <a:lnTo>
                    <a:pt x="4" y="0"/>
                  </a:lnTo>
                  <a:lnTo>
                    <a:pt x="5" y="0"/>
                  </a:lnTo>
                  <a:lnTo>
                    <a:pt x="5" y="3"/>
                  </a:lnTo>
                  <a:cubicBezTo>
                    <a:pt x="5" y="3"/>
                    <a:pt x="5" y="4"/>
                    <a:pt x="4" y="4"/>
                  </a:cubicBezTo>
                  <a:cubicBezTo>
                    <a:pt x="4" y="5"/>
                    <a:pt x="3" y="5"/>
                    <a:pt x="3" y="5"/>
                  </a:cubicBezTo>
                  <a:cubicBezTo>
                    <a:pt x="2" y="5"/>
                    <a:pt x="1" y="5"/>
                    <a:pt x="1" y="4"/>
                  </a:cubicBezTo>
                  <a:cubicBezTo>
                    <a:pt x="1" y="4"/>
                    <a:pt x="0" y="3"/>
                    <a:pt x="0" y="3"/>
                  </a:cubicBezTo>
                  <a:lnTo>
                    <a:pt x="0" y="0"/>
                  </a:lnTo>
                  <a:lnTo>
                    <a:pt x="1" y="0"/>
                  </a:lnTo>
                  <a:lnTo>
                    <a:pt x="1" y="3"/>
                  </a:lnTo>
                  <a:close/>
                </a:path>
              </a:pathLst>
            </a:custGeom>
            <a:grpFill/>
            <a:ln w="0">
              <a:noFill/>
              <a:prstDash val="solid"/>
              <a:round/>
              <a:headEnd/>
              <a:tailEnd/>
            </a:ln>
          </p:spPr>
          <p:txBody>
            <a:bodyPr/>
            <a:lstStyle/>
            <a:p>
              <a:pPr defTabSz="543689">
                <a:defRPr/>
              </a:pPr>
              <a:endParaRPr lang="zh-CN" altLang="en-US" sz="3201"/>
            </a:p>
          </p:txBody>
        </p:sp>
        <p:sp>
          <p:nvSpPr>
            <p:cNvPr id="809" name="Freeform 366"/>
            <p:cNvSpPr>
              <a:spLocks noEditPoints="1"/>
            </p:cNvSpPr>
            <p:nvPr/>
          </p:nvSpPr>
          <p:spPr bwMode="auto">
            <a:xfrm>
              <a:off x="1635126" y="635001"/>
              <a:ext cx="3175" cy="4763"/>
            </a:xfrm>
            <a:custGeom>
              <a:avLst/>
              <a:gdLst>
                <a:gd name="T0" fmla="*/ 2 w 5"/>
                <a:gd name="T1" fmla="*/ 3 h 5"/>
                <a:gd name="T2" fmla="*/ 2 w 5"/>
                <a:gd name="T3" fmla="*/ 3 h 5"/>
                <a:gd name="T4" fmla="*/ 3 w 5"/>
                <a:gd name="T5" fmla="*/ 3 h 5"/>
                <a:gd name="T6" fmla="*/ 2 w 5"/>
                <a:gd name="T7" fmla="*/ 1 h 5"/>
                <a:gd name="T8" fmla="*/ 2 w 5"/>
                <a:gd name="T9" fmla="*/ 3 h 5"/>
                <a:gd name="T10" fmla="*/ 3 w 5"/>
                <a:gd name="T11" fmla="*/ 0 h 5"/>
                <a:gd name="T12" fmla="*/ 3 w 5"/>
                <a:gd name="T13" fmla="*/ 0 h 5"/>
                <a:gd name="T14" fmla="*/ 5 w 5"/>
                <a:gd name="T15" fmla="*/ 5 h 5"/>
                <a:gd name="T16" fmla="*/ 4 w 5"/>
                <a:gd name="T17" fmla="*/ 5 h 5"/>
                <a:gd name="T18" fmla="*/ 3 w 5"/>
                <a:gd name="T19" fmla="*/ 4 h 5"/>
                <a:gd name="T20" fmla="*/ 1 w 5"/>
                <a:gd name="T21" fmla="*/ 4 h 5"/>
                <a:gd name="T22" fmla="*/ 1 w 5"/>
                <a:gd name="T23" fmla="*/ 5 h 5"/>
                <a:gd name="T24" fmla="*/ 0 w 5"/>
                <a:gd name="T25" fmla="*/ 5 h 5"/>
                <a:gd name="T26" fmla="*/ 2 w 5"/>
                <a:gd name="T27" fmla="*/ 0 h 5"/>
                <a:gd name="T28" fmla="*/ 3 w 5"/>
                <a:gd name="T29"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 h="5">
                  <a:moveTo>
                    <a:pt x="2" y="3"/>
                  </a:moveTo>
                  <a:lnTo>
                    <a:pt x="2" y="3"/>
                  </a:lnTo>
                  <a:lnTo>
                    <a:pt x="3" y="3"/>
                  </a:lnTo>
                  <a:lnTo>
                    <a:pt x="2" y="1"/>
                  </a:lnTo>
                  <a:lnTo>
                    <a:pt x="2" y="3"/>
                  </a:lnTo>
                  <a:close/>
                  <a:moveTo>
                    <a:pt x="3" y="0"/>
                  </a:moveTo>
                  <a:lnTo>
                    <a:pt x="3" y="0"/>
                  </a:lnTo>
                  <a:lnTo>
                    <a:pt x="5" y="5"/>
                  </a:lnTo>
                  <a:lnTo>
                    <a:pt x="4" y="5"/>
                  </a:lnTo>
                  <a:lnTo>
                    <a:pt x="3" y="4"/>
                  </a:lnTo>
                  <a:lnTo>
                    <a:pt x="1" y="4"/>
                  </a:lnTo>
                  <a:lnTo>
                    <a:pt x="1" y="5"/>
                  </a:lnTo>
                  <a:lnTo>
                    <a:pt x="0" y="5"/>
                  </a:lnTo>
                  <a:lnTo>
                    <a:pt x="2" y="0"/>
                  </a:lnTo>
                  <a:lnTo>
                    <a:pt x="3" y="0"/>
                  </a:lnTo>
                  <a:close/>
                </a:path>
              </a:pathLst>
            </a:custGeom>
            <a:grpFill/>
            <a:ln w="0">
              <a:noFill/>
              <a:prstDash val="solid"/>
              <a:round/>
              <a:headEnd/>
              <a:tailEnd/>
            </a:ln>
          </p:spPr>
          <p:txBody>
            <a:bodyPr/>
            <a:lstStyle/>
            <a:p>
              <a:pPr defTabSz="543689">
                <a:defRPr/>
              </a:pPr>
              <a:endParaRPr lang="zh-CN" altLang="en-US" sz="3201"/>
            </a:p>
          </p:txBody>
        </p:sp>
        <p:sp>
          <p:nvSpPr>
            <p:cNvPr id="810" name="Freeform 367"/>
            <p:cNvSpPr>
              <a:spLocks/>
            </p:cNvSpPr>
            <p:nvPr/>
          </p:nvSpPr>
          <p:spPr bwMode="auto">
            <a:xfrm>
              <a:off x="1638301" y="635001"/>
              <a:ext cx="6350" cy="4763"/>
            </a:xfrm>
            <a:custGeom>
              <a:avLst/>
              <a:gdLst>
                <a:gd name="T0" fmla="*/ 2 w 8"/>
                <a:gd name="T1" fmla="*/ 0 h 5"/>
                <a:gd name="T2" fmla="*/ 2 w 8"/>
                <a:gd name="T3" fmla="*/ 0 h 5"/>
                <a:gd name="T4" fmla="*/ 3 w 8"/>
                <a:gd name="T5" fmla="*/ 4 h 5"/>
                <a:gd name="T6" fmla="*/ 4 w 8"/>
                <a:gd name="T7" fmla="*/ 0 h 5"/>
                <a:gd name="T8" fmla="*/ 5 w 8"/>
                <a:gd name="T9" fmla="*/ 0 h 5"/>
                <a:gd name="T10" fmla="*/ 6 w 8"/>
                <a:gd name="T11" fmla="*/ 4 h 5"/>
                <a:gd name="T12" fmla="*/ 7 w 8"/>
                <a:gd name="T13" fmla="*/ 0 h 5"/>
                <a:gd name="T14" fmla="*/ 8 w 8"/>
                <a:gd name="T15" fmla="*/ 0 h 5"/>
                <a:gd name="T16" fmla="*/ 6 w 8"/>
                <a:gd name="T17" fmla="*/ 5 h 5"/>
                <a:gd name="T18" fmla="*/ 5 w 8"/>
                <a:gd name="T19" fmla="*/ 5 h 5"/>
                <a:gd name="T20" fmla="*/ 4 w 8"/>
                <a:gd name="T21" fmla="*/ 1 h 5"/>
                <a:gd name="T22" fmla="*/ 3 w 8"/>
                <a:gd name="T23" fmla="*/ 5 h 5"/>
                <a:gd name="T24" fmla="*/ 2 w 8"/>
                <a:gd name="T25" fmla="*/ 5 h 5"/>
                <a:gd name="T26" fmla="*/ 0 w 8"/>
                <a:gd name="T27" fmla="*/ 0 h 5"/>
                <a:gd name="T28" fmla="*/ 2 w 8"/>
                <a:gd name="T29"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 h="5">
                  <a:moveTo>
                    <a:pt x="2" y="0"/>
                  </a:moveTo>
                  <a:lnTo>
                    <a:pt x="2" y="0"/>
                  </a:lnTo>
                  <a:lnTo>
                    <a:pt x="3" y="4"/>
                  </a:lnTo>
                  <a:lnTo>
                    <a:pt x="4" y="0"/>
                  </a:lnTo>
                  <a:lnTo>
                    <a:pt x="5" y="0"/>
                  </a:lnTo>
                  <a:lnTo>
                    <a:pt x="6" y="4"/>
                  </a:lnTo>
                  <a:lnTo>
                    <a:pt x="7" y="0"/>
                  </a:lnTo>
                  <a:lnTo>
                    <a:pt x="8" y="0"/>
                  </a:lnTo>
                  <a:lnTo>
                    <a:pt x="6" y="5"/>
                  </a:lnTo>
                  <a:lnTo>
                    <a:pt x="5" y="5"/>
                  </a:lnTo>
                  <a:lnTo>
                    <a:pt x="4" y="1"/>
                  </a:lnTo>
                  <a:lnTo>
                    <a:pt x="3" y="5"/>
                  </a:lnTo>
                  <a:lnTo>
                    <a:pt x="2" y="5"/>
                  </a:lnTo>
                  <a:lnTo>
                    <a:pt x="0" y="0"/>
                  </a:lnTo>
                  <a:lnTo>
                    <a:pt x="2" y="0"/>
                  </a:lnTo>
                  <a:close/>
                </a:path>
              </a:pathLst>
            </a:custGeom>
            <a:grpFill/>
            <a:ln w="0">
              <a:noFill/>
              <a:prstDash val="solid"/>
              <a:round/>
              <a:headEnd/>
              <a:tailEnd/>
            </a:ln>
          </p:spPr>
          <p:txBody>
            <a:bodyPr/>
            <a:lstStyle/>
            <a:p>
              <a:pPr defTabSz="543689">
                <a:defRPr/>
              </a:pPr>
              <a:endParaRPr lang="zh-CN" altLang="en-US" sz="3201"/>
            </a:p>
          </p:txBody>
        </p:sp>
        <p:sp>
          <p:nvSpPr>
            <p:cNvPr id="811" name="Freeform 368"/>
            <p:cNvSpPr>
              <a:spLocks/>
            </p:cNvSpPr>
            <p:nvPr/>
          </p:nvSpPr>
          <p:spPr bwMode="auto">
            <a:xfrm>
              <a:off x="1644651" y="635001"/>
              <a:ext cx="3175" cy="4763"/>
            </a:xfrm>
            <a:custGeom>
              <a:avLst/>
              <a:gdLst>
                <a:gd name="T0" fmla="*/ 1 w 4"/>
                <a:gd name="T1" fmla="*/ 2 h 5"/>
                <a:gd name="T2" fmla="*/ 1 w 4"/>
                <a:gd name="T3" fmla="*/ 2 h 5"/>
                <a:gd name="T4" fmla="*/ 4 w 4"/>
                <a:gd name="T5" fmla="*/ 2 h 5"/>
                <a:gd name="T6" fmla="*/ 4 w 4"/>
                <a:gd name="T7" fmla="*/ 3 h 5"/>
                <a:gd name="T8" fmla="*/ 1 w 4"/>
                <a:gd name="T9" fmla="*/ 3 h 5"/>
                <a:gd name="T10" fmla="*/ 2 w 4"/>
                <a:gd name="T11" fmla="*/ 4 h 5"/>
                <a:gd name="T12" fmla="*/ 4 w 4"/>
                <a:gd name="T13" fmla="*/ 4 h 5"/>
                <a:gd name="T14" fmla="*/ 4 w 4"/>
                <a:gd name="T15" fmla="*/ 5 h 5"/>
                <a:gd name="T16" fmla="*/ 2 w 4"/>
                <a:gd name="T17" fmla="*/ 5 h 5"/>
                <a:gd name="T18" fmla="*/ 1 w 4"/>
                <a:gd name="T19" fmla="*/ 4 h 5"/>
                <a:gd name="T20" fmla="*/ 0 w 4"/>
                <a:gd name="T21" fmla="*/ 3 h 5"/>
                <a:gd name="T22" fmla="*/ 2 w 4"/>
                <a:gd name="T23" fmla="*/ 0 h 5"/>
                <a:gd name="T24" fmla="*/ 4 w 4"/>
                <a:gd name="T25" fmla="*/ 0 h 5"/>
                <a:gd name="T26" fmla="*/ 4 w 4"/>
                <a:gd name="T27" fmla="*/ 1 h 5"/>
                <a:gd name="T28" fmla="*/ 2 w 4"/>
                <a:gd name="T29" fmla="*/ 1 h 5"/>
                <a:gd name="T30" fmla="*/ 1 w 4"/>
                <a:gd name="T31"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 h="5">
                  <a:moveTo>
                    <a:pt x="1" y="2"/>
                  </a:moveTo>
                  <a:lnTo>
                    <a:pt x="1" y="2"/>
                  </a:lnTo>
                  <a:lnTo>
                    <a:pt x="4" y="2"/>
                  </a:lnTo>
                  <a:lnTo>
                    <a:pt x="4" y="3"/>
                  </a:lnTo>
                  <a:lnTo>
                    <a:pt x="1" y="3"/>
                  </a:lnTo>
                  <a:cubicBezTo>
                    <a:pt x="1" y="4"/>
                    <a:pt x="2" y="4"/>
                    <a:pt x="2" y="4"/>
                  </a:cubicBezTo>
                  <a:lnTo>
                    <a:pt x="4" y="4"/>
                  </a:lnTo>
                  <a:lnTo>
                    <a:pt x="4" y="5"/>
                  </a:lnTo>
                  <a:lnTo>
                    <a:pt x="2" y="5"/>
                  </a:lnTo>
                  <a:cubicBezTo>
                    <a:pt x="2" y="5"/>
                    <a:pt x="1" y="5"/>
                    <a:pt x="1" y="4"/>
                  </a:cubicBezTo>
                  <a:cubicBezTo>
                    <a:pt x="0" y="4"/>
                    <a:pt x="0" y="3"/>
                    <a:pt x="0" y="3"/>
                  </a:cubicBezTo>
                  <a:cubicBezTo>
                    <a:pt x="0" y="1"/>
                    <a:pt x="1" y="0"/>
                    <a:pt x="2" y="0"/>
                  </a:cubicBezTo>
                  <a:lnTo>
                    <a:pt x="4" y="0"/>
                  </a:lnTo>
                  <a:lnTo>
                    <a:pt x="4" y="1"/>
                  </a:lnTo>
                  <a:lnTo>
                    <a:pt x="2" y="1"/>
                  </a:lnTo>
                  <a:cubicBezTo>
                    <a:pt x="2" y="1"/>
                    <a:pt x="1" y="1"/>
                    <a:pt x="1" y="2"/>
                  </a:cubicBezTo>
                  <a:close/>
                </a:path>
              </a:pathLst>
            </a:custGeom>
            <a:grpFill/>
            <a:ln w="0">
              <a:noFill/>
              <a:prstDash val="solid"/>
              <a:round/>
              <a:headEnd/>
              <a:tailEnd/>
            </a:ln>
          </p:spPr>
          <p:txBody>
            <a:bodyPr/>
            <a:lstStyle/>
            <a:p>
              <a:pPr defTabSz="543689">
                <a:defRPr/>
              </a:pPr>
              <a:endParaRPr lang="zh-CN" altLang="en-US" sz="3201"/>
            </a:p>
          </p:txBody>
        </p:sp>
        <p:sp>
          <p:nvSpPr>
            <p:cNvPr id="812" name="Freeform 369"/>
            <p:cNvSpPr>
              <a:spLocks/>
            </p:cNvSpPr>
            <p:nvPr/>
          </p:nvSpPr>
          <p:spPr bwMode="auto">
            <a:xfrm>
              <a:off x="1649413" y="635001"/>
              <a:ext cx="0" cy="4763"/>
            </a:xfrm>
            <a:custGeom>
              <a:avLst/>
              <a:gdLst>
                <a:gd name="T0" fmla="*/ 0 w 1"/>
                <a:gd name="T1" fmla="*/ 0 h 5"/>
                <a:gd name="T2" fmla="*/ 0 w 1"/>
                <a:gd name="T3" fmla="*/ 0 h 5"/>
                <a:gd name="T4" fmla="*/ 1 w 1"/>
                <a:gd name="T5" fmla="*/ 0 h 5"/>
                <a:gd name="T6" fmla="*/ 1 w 1"/>
                <a:gd name="T7" fmla="*/ 5 h 5"/>
                <a:gd name="T8" fmla="*/ 0 w 1"/>
                <a:gd name="T9" fmla="*/ 5 h 5"/>
                <a:gd name="T10" fmla="*/ 0 w 1"/>
                <a:gd name="T11" fmla="*/ 0 h 5"/>
              </a:gdLst>
              <a:ahLst/>
              <a:cxnLst>
                <a:cxn ang="0">
                  <a:pos x="T0" y="T1"/>
                </a:cxn>
                <a:cxn ang="0">
                  <a:pos x="T2" y="T3"/>
                </a:cxn>
                <a:cxn ang="0">
                  <a:pos x="T4" y="T5"/>
                </a:cxn>
                <a:cxn ang="0">
                  <a:pos x="T6" y="T7"/>
                </a:cxn>
                <a:cxn ang="0">
                  <a:pos x="T8" y="T9"/>
                </a:cxn>
                <a:cxn ang="0">
                  <a:pos x="T10" y="T11"/>
                </a:cxn>
              </a:cxnLst>
              <a:rect l="0" t="0" r="r" b="b"/>
              <a:pathLst>
                <a:path w="1" h="5">
                  <a:moveTo>
                    <a:pt x="0" y="0"/>
                  </a:moveTo>
                  <a:lnTo>
                    <a:pt x="0" y="0"/>
                  </a:lnTo>
                  <a:lnTo>
                    <a:pt x="1" y="0"/>
                  </a:lnTo>
                  <a:lnTo>
                    <a:pt x="1" y="5"/>
                  </a:lnTo>
                  <a:lnTo>
                    <a:pt x="0" y="5"/>
                  </a:lnTo>
                  <a:lnTo>
                    <a:pt x="0" y="0"/>
                  </a:lnTo>
                  <a:close/>
                </a:path>
              </a:pathLst>
            </a:custGeom>
            <a:grpFill/>
            <a:ln w="0">
              <a:noFill/>
              <a:prstDash val="solid"/>
              <a:round/>
              <a:headEnd/>
              <a:tailEnd/>
            </a:ln>
          </p:spPr>
          <p:txBody>
            <a:bodyPr/>
            <a:lstStyle/>
            <a:p>
              <a:pPr defTabSz="543689">
                <a:defRPr/>
              </a:pPr>
              <a:endParaRPr lang="zh-CN" altLang="en-US" sz="3201"/>
            </a:p>
          </p:txBody>
        </p:sp>
        <p:sp>
          <p:nvSpPr>
            <p:cNvPr id="813" name="Freeform 370"/>
            <p:cNvSpPr>
              <a:spLocks/>
            </p:cNvSpPr>
            <p:nvPr/>
          </p:nvSpPr>
          <p:spPr bwMode="auto">
            <a:xfrm>
              <a:off x="1612901" y="633413"/>
              <a:ext cx="4763" cy="6350"/>
            </a:xfrm>
            <a:custGeom>
              <a:avLst/>
              <a:gdLst>
                <a:gd name="T0" fmla="*/ 0 w 5"/>
                <a:gd name="T1" fmla="*/ 2 h 6"/>
                <a:gd name="T2" fmla="*/ 0 w 5"/>
                <a:gd name="T3" fmla="*/ 2 h 6"/>
                <a:gd name="T4" fmla="*/ 1 w 5"/>
                <a:gd name="T5" fmla="*/ 4 h 6"/>
                <a:gd name="T6" fmla="*/ 5 w 5"/>
                <a:gd name="T7" fmla="*/ 6 h 6"/>
                <a:gd name="T8" fmla="*/ 5 w 5"/>
                <a:gd name="T9" fmla="*/ 6 h 6"/>
                <a:gd name="T10" fmla="*/ 5 w 5"/>
                <a:gd name="T11" fmla="*/ 6 h 6"/>
                <a:gd name="T12" fmla="*/ 5 w 5"/>
                <a:gd name="T13" fmla="*/ 6 h 6"/>
                <a:gd name="T14" fmla="*/ 1 w 5"/>
                <a:gd name="T15" fmla="*/ 0 h 6"/>
                <a:gd name="T16" fmla="*/ 0 w 5"/>
                <a:gd name="T17" fmla="*/ 2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6">
                  <a:moveTo>
                    <a:pt x="0" y="2"/>
                  </a:moveTo>
                  <a:lnTo>
                    <a:pt x="0" y="2"/>
                  </a:lnTo>
                  <a:cubicBezTo>
                    <a:pt x="0" y="3"/>
                    <a:pt x="1" y="4"/>
                    <a:pt x="1" y="4"/>
                  </a:cubicBezTo>
                  <a:cubicBezTo>
                    <a:pt x="2" y="5"/>
                    <a:pt x="4" y="6"/>
                    <a:pt x="5" y="6"/>
                  </a:cubicBezTo>
                  <a:cubicBezTo>
                    <a:pt x="5" y="6"/>
                    <a:pt x="5" y="6"/>
                    <a:pt x="5" y="6"/>
                  </a:cubicBezTo>
                  <a:cubicBezTo>
                    <a:pt x="5" y="6"/>
                    <a:pt x="5" y="6"/>
                    <a:pt x="5" y="6"/>
                  </a:cubicBezTo>
                  <a:lnTo>
                    <a:pt x="5" y="6"/>
                  </a:lnTo>
                  <a:cubicBezTo>
                    <a:pt x="3" y="2"/>
                    <a:pt x="1" y="0"/>
                    <a:pt x="1" y="0"/>
                  </a:cubicBezTo>
                  <a:cubicBezTo>
                    <a:pt x="1" y="0"/>
                    <a:pt x="0" y="1"/>
                    <a:pt x="0" y="2"/>
                  </a:cubicBezTo>
                  <a:close/>
                </a:path>
              </a:pathLst>
            </a:custGeom>
            <a:grpFill/>
            <a:ln w="0">
              <a:noFill/>
              <a:prstDash val="solid"/>
              <a:round/>
              <a:headEnd/>
              <a:tailEnd/>
            </a:ln>
          </p:spPr>
          <p:txBody>
            <a:bodyPr/>
            <a:lstStyle/>
            <a:p>
              <a:pPr defTabSz="543689">
                <a:defRPr/>
              </a:pPr>
              <a:endParaRPr lang="zh-CN" altLang="en-US" sz="3201"/>
            </a:p>
          </p:txBody>
        </p:sp>
        <p:sp>
          <p:nvSpPr>
            <p:cNvPr id="814" name="Freeform 371"/>
            <p:cNvSpPr>
              <a:spLocks/>
            </p:cNvSpPr>
            <p:nvPr/>
          </p:nvSpPr>
          <p:spPr bwMode="auto">
            <a:xfrm>
              <a:off x="1612901" y="639763"/>
              <a:ext cx="4763" cy="1588"/>
            </a:xfrm>
            <a:custGeom>
              <a:avLst/>
              <a:gdLst>
                <a:gd name="T0" fmla="*/ 0 w 4"/>
                <a:gd name="T1" fmla="*/ 0 h 2"/>
                <a:gd name="T2" fmla="*/ 0 w 4"/>
                <a:gd name="T3" fmla="*/ 0 h 2"/>
                <a:gd name="T4" fmla="*/ 2 w 4"/>
                <a:gd name="T5" fmla="*/ 1 h 2"/>
                <a:gd name="T6" fmla="*/ 4 w 4"/>
                <a:gd name="T7" fmla="*/ 0 h 2"/>
                <a:gd name="T8" fmla="*/ 4 w 4"/>
                <a:gd name="T9" fmla="*/ 0 h 2"/>
                <a:gd name="T10" fmla="*/ 4 w 4"/>
                <a:gd name="T11" fmla="*/ 0 h 2"/>
                <a:gd name="T12" fmla="*/ 0 w 4"/>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4" h="2">
                  <a:moveTo>
                    <a:pt x="0" y="0"/>
                  </a:moveTo>
                  <a:lnTo>
                    <a:pt x="0" y="0"/>
                  </a:lnTo>
                  <a:cubicBezTo>
                    <a:pt x="1" y="1"/>
                    <a:pt x="1" y="2"/>
                    <a:pt x="2" y="1"/>
                  </a:cubicBezTo>
                  <a:cubicBezTo>
                    <a:pt x="3" y="1"/>
                    <a:pt x="4" y="0"/>
                    <a:pt x="4" y="0"/>
                  </a:cubicBezTo>
                  <a:lnTo>
                    <a:pt x="4" y="0"/>
                  </a:lnTo>
                  <a:cubicBezTo>
                    <a:pt x="4" y="0"/>
                    <a:pt x="4" y="0"/>
                    <a:pt x="4" y="0"/>
                  </a:cubicBezTo>
                  <a:lnTo>
                    <a:pt x="0" y="0"/>
                  </a:lnTo>
                  <a:close/>
                </a:path>
              </a:pathLst>
            </a:custGeom>
            <a:grpFill/>
            <a:ln w="0">
              <a:noFill/>
              <a:prstDash val="solid"/>
              <a:round/>
              <a:headEnd/>
              <a:tailEnd/>
            </a:ln>
          </p:spPr>
          <p:txBody>
            <a:bodyPr/>
            <a:lstStyle/>
            <a:p>
              <a:pPr defTabSz="543689">
                <a:defRPr/>
              </a:pPr>
              <a:endParaRPr lang="zh-CN" altLang="en-US" sz="3201"/>
            </a:p>
          </p:txBody>
        </p:sp>
        <p:sp>
          <p:nvSpPr>
            <p:cNvPr id="815" name="Freeform 372"/>
            <p:cNvSpPr>
              <a:spLocks/>
            </p:cNvSpPr>
            <p:nvPr/>
          </p:nvSpPr>
          <p:spPr bwMode="auto">
            <a:xfrm>
              <a:off x="1612901" y="636588"/>
              <a:ext cx="4763" cy="3175"/>
            </a:xfrm>
            <a:custGeom>
              <a:avLst/>
              <a:gdLst>
                <a:gd name="T0" fmla="*/ 0 w 5"/>
                <a:gd name="T1" fmla="*/ 2 h 4"/>
                <a:gd name="T2" fmla="*/ 0 w 5"/>
                <a:gd name="T3" fmla="*/ 2 h 4"/>
                <a:gd name="T4" fmla="*/ 1 w 5"/>
                <a:gd name="T5" fmla="*/ 3 h 4"/>
                <a:gd name="T6" fmla="*/ 2 w 5"/>
                <a:gd name="T7" fmla="*/ 4 h 4"/>
                <a:gd name="T8" fmla="*/ 5 w 5"/>
                <a:gd name="T9" fmla="*/ 4 h 4"/>
                <a:gd name="T10" fmla="*/ 5 w 5"/>
                <a:gd name="T11" fmla="*/ 4 h 4"/>
                <a:gd name="T12" fmla="*/ 5 w 5"/>
                <a:gd name="T13" fmla="*/ 4 h 4"/>
                <a:gd name="T14" fmla="*/ 0 w 5"/>
                <a:gd name="T15" fmla="*/ 0 h 4"/>
                <a:gd name="T16" fmla="*/ 0 w 5"/>
                <a:gd name="T17" fmla="*/ 2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4">
                  <a:moveTo>
                    <a:pt x="0" y="2"/>
                  </a:moveTo>
                  <a:lnTo>
                    <a:pt x="0" y="2"/>
                  </a:lnTo>
                  <a:cubicBezTo>
                    <a:pt x="1" y="3"/>
                    <a:pt x="1" y="3"/>
                    <a:pt x="1" y="3"/>
                  </a:cubicBezTo>
                  <a:cubicBezTo>
                    <a:pt x="2" y="4"/>
                    <a:pt x="2" y="4"/>
                    <a:pt x="2" y="4"/>
                  </a:cubicBezTo>
                  <a:cubicBezTo>
                    <a:pt x="2" y="4"/>
                    <a:pt x="5" y="4"/>
                    <a:pt x="5" y="4"/>
                  </a:cubicBezTo>
                  <a:lnTo>
                    <a:pt x="5" y="4"/>
                  </a:lnTo>
                  <a:lnTo>
                    <a:pt x="5" y="4"/>
                  </a:lnTo>
                  <a:cubicBezTo>
                    <a:pt x="4" y="2"/>
                    <a:pt x="0" y="0"/>
                    <a:pt x="0" y="0"/>
                  </a:cubicBezTo>
                  <a:cubicBezTo>
                    <a:pt x="0" y="1"/>
                    <a:pt x="0" y="2"/>
                    <a:pt x="0" y="2"/>
                  </a:cubicBezTo>
                  <a:close/>
                </a:path>
              </a:pathLst>
            </a:custGeom>
            <a:grpFill/>
            <a:ln w="0">
              <a:noFill/>
              <a:prstDash val="solid"/>
              <a:round/>
              <a:headEnd/>
              <a:tailEnd/>
            </a:ln>
          </p:spPr>
          <p:txBody>
            <a:bodyPr/>
            <a:lstStyle/>
            <a:p>
              <a:pPr defTabSz="543689">
                <a:defRPr/>
              </a:pPr>
              <a:endParaRPr lang="zh-CN" altLang="en-US" sz="3201"/>
            </a:p>
          </p:txBody>
        </p:sp>
        <p:sp>
          <p:nvSpPr>
            <p:cNvPr id="816" name="Freeform 373"/>
            <p:cNvSpPr>
              <a:spLocks/>
            </p:cNvSpPr>
            <p:nvPr/>
          </p:nvSpPr>
          <p:spPr bwMode="auto">
            <a:xfrm>
              <a:off x="1614488" y="631826"/>
              <a:ext cx="4763" cy="7938"/>
            </a:xfrm>
            <a:custGeom>
              <a:avLst/>
              <a:gdLst>
                <a:gd name="T0" fmla="*/ 2 w 4"/>
                <a:gd name="T1" fmla="*/ 0 h 8"/>
                <a:gd name="T2" fmla="*/ 2 w 4"/>
                <a:gd name="T3" fmla="*/ 0 h 8"/>
                <a:gd name="T4" fmla="*/ 1 w 4"/>
                <a:gd name="T5" fmla="*/ 1 h 8"/>
                <a:gd name="T6" fmla="*/ 1 w 4"/>
                <a:gd name="T7" fmla="*/ 3 h 8"/>
                <a:gd name="T8" fmla="*/ 3 w 4"/>
                <a:gd name="T9" fmla="*/ 8 h 8"/>
                <a:gd name="T10" fmla="*/ 3 w 4"/>
                <a:gd name="T11" fmla="*/ 8 h 8"/>
                <a:gd name="T12" fmla="*/ 3 w 4"/>
                <a:gd name="T13" fmla="*/ 8 h 8"/>
                <a:gd name="T14" fmla="*/ 3 w 4"/>
                <a:gd name="T15" fmla="*/ 0 h 8"/>
                <a:gd name="T16" fmla="*/ 2 w 4"/>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8">
                  <a:moveTo>
                    <a:pt x="2" y="0"/>
                  </a:moveTo>
                  <a:lnTo>
                    <a:pt x="2" y="0"/>
                  </a:lnTo>
                  <a:cubicBezTo>
                    <a:pt x="1" y="0"/>
                    <a:pt x="1" y="1"/>
                    <a:pt x="1" y="1"/>
                  </a:cubicBezTo>
                  <a:cubicBezTo>
                    <a:pt x="0" y="2"/>
                    <a:pt x="1" y="3"/>
                    <a:pt x="1" y="3"/>
                  </a:cubicBezTo>
                  <a:cubicBezTo>
                    <a:pt x="1" y="4"/>
                    <a:pt x="3" y="7"/>
                    <a:pt x="3" y="8"/>
                  </a:cubicBezTo>
                  <a:cubicBezTo>
                    <a:pt x="3" y="8"/>
                    <a:pt x="3" y="8"/>
                    <a:pt x="3" y="8"/>
                  </a:cubicBezTo>
                  <a:lnTo>
                    <a:pt x="3" y="8"/>
                  </a:lnTo>
                  <a:cubicBezTo>
                    <a:pt x="4" y="2"/>
                    <a:pt x="3" y="0"/>
                    <a:pt x="3" y="0"/>
                  </a:cubicBezTo>
                  <a:cubicBezTo>
                    <a:pt x="3" y="0"/>
                    <a:pt x="2" y="0"/>
                    <a:pt x="2" y="0"/>
                  </a:cubicBezTo>
                  <a:close/>
                </a:path>
              </a:pathLst>
            </a:custGeom>
            <a:grpFill/>
            <a:ln w="0">
              <a:noFill/>
              <a:prstDash val="solid"/>
              <a:round/>
              <a:headEnd/>
              <a:tailEnd/>
            </a:ln>
          </p:spPr>
          <p:txBody>
            <a:bodyPr/>
            <a:lstStyle/>
            <a:p>
              <a:pPr defTabSz="543689">
                <a:defRPr/>
              </a:pPr>
              <a:endParaRPr lang="zh-CN" altLang="en-US" sz="3201"/>
            </a:p>
          </p:txBody>
        </p:sp>
        <p:sp>
          <p:nvSpPr>
            <p:cNvPr id="817" name="Freeform 374"/>
            <p:cNvSpPr>
              <a:spLocks/>
            </p:cNvSpPr>
            <p:nvPr/>
          </p:nvSpPr>
          <p:spPr bwMode="auto">
            <a:xfrm>
              <a:off x="1619251" y="631826"/>
              <a:ext cx="1588" cy="7938"/>
            </a:xfrm>
            <a:custGeom>
              <a:avLst/>
              <a:gdLst>
                <a:gd name="T0" fmla="*/ 0 w 3"/>
                <a:gd name="T1" fmla="*/ 8 h 8"/>
                <a:gd name="T2" fmla="*/ 0 w 3"/>
                <a:gd name="T3" fmla="*/ 8 h 8"/>
                <a:gd name="T4" fmla="*/ 0 w 3"/>
                <a:gd name="T5" fmla="*/ 8 h 8"/>
                <a:gd name="T6" fmla="*/ 0 w 3"/>
                <a:gd name="T7" fmla="*/ 8 h 8"/>
                <a:gd name="T8" fmla="*/ 0 w 3"/>
                <a:gd name="T9" fmla="*/ 8 h 8"/>
                <a:gd name="T10" fmla="*/ 3 w 3"/>
                <a:gd name="T11" fmla="*/ 3 h 8"/>
                <a:gd name="T12" fmla="*/ 3 w 3"/>
                <a:gd name="T13" fmla="*/ 1 h 8"/>
                <a:gd name="T14" fmla="*/ 1 w 3"/>
                <a:gd name="T15" fmla="*/ 0 h 8"/>
                <a:gd name="T16" fmla="*/ 1 w 3"/>
                <a:gd name="T17" fmla="*/ 0 h 8"/>
                <a:gd name="T18" fmla="*/ 0 w 3"/>
                <a:gd name="T19"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 h="8">
                  <a:moveTo>
                    <a:pt x="0" y="8"/>
                  </a:moveTo>
                  <a:lnTo>
                    <a:pt x="0" y="8"/>
                  </a:lnTo>
                  <a:lnTo>
                    <a:pt x="0" y="8"/>
                  </a:lnTo>
                  <a:cubicBezTo>
                    <a:pt x="0" y="8"/>
                    <a:pt x="0" y="8"/>
                    <a:pt x="0" y="8"/>
                  </a:cubicBezTo>
                  <a:cubicBezTo>
                    <a:pt x="0" y="8"/>
                    <a:pt x="0" y="8"/>
                    <a:pt x="0" y="8"/>
                  </a:cubicBezTo>
                  <a:cubicBezTo>
                    <a:pt x="1" y="7"/>
                    <a:pt x="2" y="4"/>
                    <a:pt x="3" y="3"/>
                  </a:cubicBezTo>
                  <a:cubicBezTo>
                    <a:pt x="3" y="3"/>
                    <a:pt x="3" y="2"/>
                    <a:pt x="3" y="1"/>
                  </a:cubicBezTo>
                  <a:cubicBezTo>
                    <a:pt x="3" y="1"/>
                    <a:pt x="3" y="0"/>
                    <a:pt x="1" y="0"/>
                  </a:cubicBezTo>
                  <a:cubicBezTo>
                    <a:pt x="1" y="0"/>
                    <a:pt x="1" y="0"/>
                    <a:pt x="1" y="0"/>
                  </a:cubicBezTo>
                  <a:cubicBezTo>
                    <a:pt x="1" y="0"/>
                    <a:pt x="0" y="2"/>
                    <a:pt x="0" y="8"/>
                  </a:cubicBezTo>
                  <a:close/>
                </a:path>
              </a:pathLst>
            </a:custGeom>
            <a:grpFill/>
            <a:ln w="0">
              <a:noFill/>
              <a:prstDash val="solid"/>
              <a:round/>
              <a:headEnd/>
              <a:tailEnd/>
            </a:ln>
          </p:spPr>
          <p:txBody>
            <a:bodyPr/>
            <a:lstStyle/>
            <a:p>
              <a:pPr defTabSz="543689">
                <a:defRPr/>
              </a:pPr>
              <a:endParaRPr lang="zh-CN" altLang="en-US" sz="3201"/>
            </a:p>
          </p:txBody>
        </p:sp>
        <p:sp>
          <p:nvSpPr>
            <p:cNvPr id="818" name="Freeform 375"/>
            <p:cNvSpPr>
              <a:spLocks/>
            </p:cNvSpPr>
            <p:nvPr/>
          </p:nvSpPr>
          <p:spPr bwMode="auto">
            <a:xfrm>
              <a:off x="1619251" y="639763"/>
              <a:ext cx="3175" cy="1588"/>
            </a:xfrm>
            <a:custGeom>
              <a:avLst/>
              <a:gdLst>
                <a:gd name="T0" fmla="*/ 0 w 4"/>
                <a:gd name="T1" fmla="*/ 0 h 2"/>
                <a:gd name="T2" fmla="*/ 0 w 4"/>
                <a:gd name="T3" fmla="*/ 0 h 2"/>
                <a:gd name="T4" fmla="*/ 0 w 4"/>
                <a:gd name="T5" fmla="*/ 0 h 2"/>
                <a:gd name="T6" fmla="*/ 2 w 4"/>
                <a:gd name="T7" fmla="*/ 1 h 2"/>
                <a:gd name="T8" fmla="*/ 4 w 4"/>
                <a:gd name="T9" fmla="*/ 0 h 2"/>
                <a:gd name="T10" fmla="*/ 0 w 4"/>
                <a:gd name="T11" fmla="*/ 0 h 2"/>
                <a:gd name="T12" fmla="*/ 0 w 4"/>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4" h="2">
                  <a:moveTo>
                    <a:pt x="0" y="0"/>
                  </a:moveTo>
                  <a:lnTo>
                    <a:pt x="0" y="0"/>
                  </a:lnTo>
                  <a:lnTo>
                    <a:pt x="0" y="0"/>
                  </a:lnTo>
                  <a:cubicBezTo>
                    <a:pt x="1" y="0"/>
                    <a:pt x="2" y="1"/>
                    <a:pt x="2" y="1"/>
                  </a:cubicBezTo>
                  <a:cubicBezTo>
                    <a:pt x="2" y="1"/>
                    <a:pt x="3" y="2"/>
                    <a:pt x="4" y="0"/>
                  </a:cubicBezTo>
                  <a:lnTo>
                    <a:pt x="0" y="0"/>
                  </a:lnTo>
                  <a:cubicBezTo>
                    <a:pt x="0" y="0"/>
                    <a:pt x="0" y="0"/>
                    <a:pt x="0" y="0"/>
                  </a:cubicBezTo>
                  <a:close/>
                </a:path>
              </a:pathLst>
            </a:custGeom>
            <a:grpFill/>
            <a:ln w="0">
              <a:noFill/>
              <a:prstDash val="solid"/>
              <a:round/>
              <a:headEnd/>
              <a:tailEnd/>
            </a:ln>
          </p:spPr>
          <p:txBody>
            <a:bodyPr/>
            <a:lstStyle/>
            <a:p>
              <a:pPr defTabSz="543689">
                <a:defRPr/>
              </a:pPr>
              <a:endParaRPr lang="zh-CN" altLang="en-US" sz="3201"/>
            </a:p>
          </p:txBody>
        </p:sp>
        <p:sp>
          <p:nvSpPr>
            <p:cNvPr id="819" name="Freeform 376"/>
            <p:cNvSpPr>
              <a:spLocks/>
            </p:cNvSpPr>
            <p:nvPr/>
          </p:nvSpPr>
          <p:spPr bwMode="auto">
            <a:xfrm>
              <a:off x="1619251" y="636588"/>
              <a:ext cx="4763" cy="3175"/>
            </a:xfrm>
            <a:custGeom>
              <a:avLst/>
              <a:gdLst>
                <a:gd name="T0" fmla="*/ 0 w 6"/>
                <a:gd name="T1" fmla="*/ 4 h 4"/>
                <a:gd name="T2" fmla="*/ 0 w 6"/>
                <a:gd name="T3" fmla="*/ 4 h 4"/>
                <a:gd name="T4" fmla="*/ 0 w 6"/>
                <a:gd name="T5" fmla="*/ 4 h 4"/>
                <a:gd name="T6" fmla="*/ 0 w 6"/>
                <a:gd name="T7" fmla="*/ 4 h 4"/>
                <a:gd name="T8" fmla="*/ 0 w 6"/>
                <a:gd name="T9" fmla="*/ 4 h 4"/>
                <a:gd name="T10" fmla="*/ 3 w 6"/>
                <a:gd name="T11" fmla="*/ 4 h 4"/>
                <a:gd name="T12" fmla="*/ 4 w 6"/>
                <a:gd name="T13" fmla="*/ 3 h 4"/>
                <a:gd name="T14" fmla="*/ 5 w 6"/>
                <a:gd name="T15" fmla="*/ 2 h 4"/>
                <a:gd name="T16" fmla="*/ 6 w 6"/>
                <a:gd name="T17" fmla="*/ 0 h 4"/>
                <a:gd name="T18" fmla="*/ 0 w 6"/>
                <a:gd name="T19"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4">
                  <a:moveTo>
                    <a:pt x="0" y="4"/>
                  </a:moveTo>
                  <a:lnTo>
                    <a:pt x="0" y="4"/>
                  </a:lnTo>
                  <a:lnTo>
                    <a:pt x="0" y="4"/>
                  </a:lnTo>
                  <a:cubicBezTo>
                    <a:pt x="0" y="4"/>
                    <a:pt x="0" y="4"/>
                    <a:pt x="0" y="4"/>
                  </a:cubicBezTo>
                  <a:lnTo>
                    <a:pt x="0" y="4"/>
                  </a:lnTo>
                  <a:lnTo>
                    <a:pt x="3" y="4"/>
                  </a:lnTo>
                  <a:cubicBezTo>
                    <a:pt x="3" y="4"/>
                    <a:pt x="4" y="4"/>
                    <a:pt x="4" y="3"/>
                  </a:cubicBezTo>
                  <a:cubicBezTo>
                    <a:pt x="4" y="3"/>
                    <a:pt x="5" y="3"/>
                    <a:pt x="5" y="2"/>
                  </a:cubicBezTo>
                  <a:cubicBezTo>
                    <a:pt x="5" y="2"/>
                    <a:pt x="6" y="1"/>
                    <a:pt x="6" y="0"/>
                  </a:cubicBezTo>
                  <a:cubicBezTo>
                    <a:pt x="6" y="0"/>
                    <a:pt x="2" y="2"/>
                    <a:pt x="0" y="4"/>
                  </a:cubicBezTo>
                  <a:close/>
                </a:path>
              </a:pathLst>
            </a:custGeom>
            <a:grpFill/>
            <a:ln w="0">
              <a:noFill/>
              <a:prstDash val="solid"/>
              <a:round/>
              <a:headEnd/>
              <a:tailEnd/>
            </a:ln>
          </p:spPr>
          <p:txBody>
            <a:bodyPr/>
            <a:lstStyle/>
            <a:p>
              <a:pPr defTabSz="543689">
                <a:defRPr/>
              </a:pPr>
              <a:endParaRPr lang="zh-CN" altLang="en-US" sz="3201"/>
            </a:p>
          </p:txBody>
        </p:sp>
        <p:sp>
          <p:nvSpPr>
            <p:cNvPr id="820" name="Freeform 377"/>
            <p:cNvSpPr>
              <a:spLocks/>
            </p:cNvSpPr>
            <p:nvPr/>
          </p:nvSpPr>
          <p:spPr bwMode="auto">
            <a:xfrm>
              <a:off x="1619251" y="633413"/>
              <a:ext cx="4763" cy="6350"/>
            </a:xfrm>
            <a:custGeom>
              <a:avLst/>
              <a:gdLst>
                <a:gd name="T0" fmla="*/ 0 w 5"/>
                <a:gd name="T1" fmla="*/ 6 h 6"/>
                <a:gd name="T2" fmla="*/ 0 w 5"/>
                <a:gd name="T3" fmla="*/ 6 h 6"/>
                <a:gd name="T4" fmla="*/ 0 w 5"/>
                <a:gd name="T5" fmla="*/ 6 h 6"/>
                <a:gd name="T6" fmla="*/ 0 w 5"/>
                <a:gd name="T7" fmla="*/ 6 h 6"/>
                <a:gd name="T8" fmla="*/ 4 w 5"/>
                <a:gd name="T9" fmla="*/ 4 h 6"/>
                <a:gd name="T10" fmla="*/ 5 w 5"/>
                <a:gd name="T11" fmla="*/ 2 h 6"/>
                <a:gd name="T12" fmla="*/ 4 w 5"/>
                <a:gd name="T13" fmla="*/ 0 h 6"/>
                <a:gd name="T14" fmla="*/ 0 w 5"/>
                <a:gd name="T15" fmla="*/ 6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6">
                  <a:moveTo>
                    <a:pt x="0" y="6"/>
                  </a:moveTo>
                  <a:lnTo>
                    <a:pt x="0" y="6"/>
                  </a:lnTo>
                  <a:cubicBezTo>
                    <a:pt x="0" y="6"/>
                    <a:pt x="0" y="6"/>
                    <a:pt x="0" y="6"/>
                  </a:cubicBezTo>
                  <a:cubicBezTo>
                    <a:pt x="0" y="6"/>
                    <a:pt x="0" y="6"/>
                    <a:pt x="0" y="6"/>
                  </a:cubicBezTo>
                  <a:cubicBezTo>
                    <a:pt x="0" y="6"/>
                    <a:pt x="3" y="5"/>
                    <a:pt x="4" y="4"/>
                  </a:cubicBezTo>
                  <a:cubicBezTo>
                    <a:pt x="4" y="4"/>
                    <a:pt x="5" y="3"/>
                    <a:pt x="5" y="2"/>
                  </a:cubicBezTo>
                  <a:cubicBezTo>
                    <a:pt x="5" y="1"/>
                    <a:pt x="4" y="0"/>
                    <a:pt x="4" y="0"/>
                  </a:cubicBezTo>
                  <a:cubicBezTo>
                    <a:pt x="4" y="0"/>
                    <a:pt x="1" y="2"/>
                    <a:pt x="0" y="6"/>
                  </a:cubicBezTo>
                  <a:close/>
                </a:path>
              </a:pathLst>
            </a:custGeom>
            <a:grpFill/>
            <a:ln w="0">
              <a:noFill/>
              <a:prstDash val="solid"/>
              <a:round/>
              <a:headEnd/>
              <a:tailEnd/>
            </a:ln>
          </p:spPr>
          <p:txBody>
            <a:bodyPr/>
            <a:lstStyle/>
            <a:p>
              <a:pPr defTabSz="543689">
                <a:defRPr/>
              </a:pPr>
              <a:endParaRPr lang="zh-CN" altLang="en-US" sz="3201"/>
            </a:p>
          </p:txBody>
        </p:sp>
        <p:sp>
          <p:nvSpPr>
            <p:cNvPr id="821" name="Freeform 378"/>
            <p:cNvSpPr>
              <a:spLocks/>
            </p:cNvSpPr>
            <p:nvPr/>
          </p:nvSpPr>
          <p:spPr bwMode="auto">
            <a:xfrm>
              <a:off x="1585913" y="588963"/>
              <a:ext cx="93663" cy="615950"/>
            </a:xfrm>
            <a:custGeom>
              <a:avLst/>
              <a:gdLst>
                <a:gd name="T0" fmla="*/ 111 w 111"/>
                <a:gd name="T1" fmla="*/ 725 h 725"/>
                <a:gd name="T2" fmla="*/ 111 w 111"/>
                <a:gd name="T3" fmla="*/ 725 h 725"/>
                <a:gd name="T4" fmla="*/ 96 w 111"/>
                <a:gd name="T5" fmla="*/ 725 h 725"/>
                <a:gd name="T6" fmla="*/ 96 w 111"/>
                <a:gd name="T7" fmla="*/ 14 h 725"/>
                <a:gd name="T8" fmla="*/ 15 w 111"/>
                <a:gd name="T9" fmla="*/ 14 h 725"/>
                <a:gd name="T10" fmla="*/ 15 w 111"/>
                <a:gd name="T11" fmla="*/ 725 h 725"/>
                <a:gd name="T12" fmla="*/ 0 w 111"/>
                <a:gd name="T13" fmla="*/ 725 h 725"/>
                <a:gd name="T14" fmla="*/ 0 w 111"/>
                <a:gd name="T15" fmla="*/ 6 h 725"/>
                <a:gd name="T16" fmla="*/ 7 w 111"/>
                <a:gd name="T17" fmla="*/ 0 h 725"/>
                <a:gd name="T18" fmla="*/ 104 w 111"/>
                <a:gd name="T19" fmla="*/ 0 h 725"/>
                <a:gd name="T20" fmla="*/ 111 w 111"/>
                <a:gd name="T21" fmla="*/ 6 h 725"/>
                <a:gd name="T22" fmla="*/ 111 w 111"/>
                <a:gd name="T23" fmla="*/ 725 h 7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1" h="725">
                  <a:moveTo>
                    <a:pt x="111" y="725"/>
                  </a:moveTo>
                  <a:lnTo>
                    <a:pt x="111" y="725"/>
                  </a:lnTo>
                  <a:lnTo>
                    <a:pt x="96" y="725"/>
                  </a:lnTo>
                  <a:lnTo>
                    <a:pt x="96" y="14"/>
                  </a:lnTo>
                  <a:lnTo>
                    <a:pt x="15" y="14"/>
                  </a:lnTo>
                  <a:lnTo>
                    <a:pt x="15" y="725"/>
                  </a:lnTo>
                  <a:lnTo>
                    <a:pt x="0" y="725"/>
                  </a:lnTo>
                  <a:lnTo>
                    <a:pt x="0" y="6"/>
                  </a:lnTo>
                  <a:cubicBezTo>
                    <a:pt x="0" y="2"/>
                    <a:pt x="3" y="0"/>
                    <a:pt x="7" y="0"/>
                  </a:cubicBezTo>
                  <a:lnTo>
                    <a:pt x="104" y="0"/>
                  </a:lnTo>
                  <a:cubicBezTo>
                    <a:pt x="108" y="0"/>
                    <a:pt x="111" y="2"/>
                    <a:pt x="111" y="6"/>
                  </a:cubicBezTo>
                  <a:lnTo>
                    <a:pt x="111" y="725"/>
                  </a:lnTo>
                  <a:close/>
                </a:path>
              </a:pathLst>
            </a:custGeom>
            <a:grpFill/>
            <a:ln w="0">
              <a:noFill/>
              <a:prstDash val="solid"/>
              <a:round/>
              <a:headEnd/>
              <a:tailEnd/>
            </a:ln>
          </p:spPr>
          <p:txBody>
            <a:bodyPr/>
            <a:lstStyle/>
            <a:p>
              <a:pPr defTabSz="543689">
                <a:defRPr/>
              </a:pPr>
              <a:endParaRPr lang="zh-CN" altLang="en-US" sz="3201"/>
            </a:p>
          </p:txBody>
        </p:sp>
        <p:sp>
          <p:nvSpPr>
            <p:cNvPr id="822" name="Freeform 379"/>
            <p:cNvSpPr>
              <a:spLocks/>
            </p:cNvSpPr>
            <p:nvPr/>
          </p:nvSpPr>
          <p:spPr bwMode="auto">
            <a:xfrm>
              <a:off x="1647826" y="1181101"/>
              <a:ext cx="44450" cy="44450"/>
            </a:xfrm>
            <a:custGeom>
              <a:avLst/>
              <a:gdLst>
                <a:gd name="T0" fmla="*/ 25 w 51"/>
                <a:gd name="T1" fmla="*/ 52 h 52"/>
                <a:gd name="T2" fmla="*/ 25 w 51"/>
                <a:gd name="T3" fmla="*/ 52 h 52"/>
                <a:gd name="T4" fmla="*/ 0 w 51"/>
                <a:gd name="T5" fmla="*/ 26 h 52"/>
                <a:gd name="T6" fmla="*/ 25 w 51"/>
                <a:gd name="T7" fmla="*/ 0 h 52"/>
                <a:gd name="T8" fmla="*/ 51 w 51"/>
                <a:gd name="T9" fmla="*/ 26 h 52"/>
                <a:gd name="T10" fmla="*/ 25 w 51"/>
                <a:gd name="T11" fmla="*/ 52 h 52"/>
              </a:gdLst>
              <a:ahLst/>
              <a:cxnLst>
                <a:cxn ang="0">
                  <a:pos x="T0" y="T1"/>
                </a:cxn>
                <a:cxn ang="0">
                  <a:pos x="T2" y="T3"/>
                </a:cxn>
                <a:cxn ang="0">
                  <a:pos x="T4" y="T5"/>
                </a:cxn>
                <a:cxn ang="0">
                  <a:pos x="T6" y="T7"/>
                </a:cxn>
                <a:cxn ang="0">
                  <a:pos x="T8" y="T9"/>
                </a:cxn>
                <a:cxn ang="0">
                  <a:pos x="T10" y="T11"/>
                </a:cxn>
              </a:cxnLst>
              <a:rect l="0" t="0" r="r" b="b"/>
              <a:pathLst>
                <a:path w="51" h="52">
                  <a:moveTo>
                    <a:pt x="25" y="52"/>
                  </a:moveTo>
                  <a:lnTo>
                    <a:pt x="25" y="52"/>
                  </a:lnTo>
                  <a:cubicBezTo>
                    <a:pt x="11" y="52"/>
                    <a:pt x="0" y="40"/>
                    <a:pt x="0" y="26"/>
                  </a:cubicBezTo>
                  <a:cubicBezTo>
                    <a:pt x="0" y="12"/>
                    <a:pt x="11" y="0"/>
                    <a:pt x="25" y="0"/>
                  </a:cubicBezTo>
                  <a:cubicBezTo>
                    <a:pt x="40" y="0"/>
                    <a:pt x="51" y="12"/>
                    <a:pt x="51" y="26"/>
                  </a:cubicBezTo>
                  <a:cubicBezTo>
                    <a:pt x="51" y="40"/>
                    <a:pt x="40" y="52"/>
                    <a:pt x="25" y="52"/>
                  </a:cubicBezTo>
                  <a:close/>
                </a:path>
              </a:pathLst>
            </a:custGeom>
            <a:grpFill/>
            <a:ln w="0">
              <a:noFill/>
              <a:prstDash val="solid"/>
              <a:round/>
              <a:headEnd/>
              <a:tailEnd/>
            </a:ln>
          </p:spPr>
          <p:txBody>
            <a:bodyPr/>
            <a:lstStyle/>
            <a:p>
              <a:pPr defTabSz="543689">
                <a:defRPr/>
              </a:pPr>
              <a:endParaRPr lang="zh-CN" altLang="en-US" sz="3201"/>
            </a:p>
          </p:txBody>
        </p:sp>
        <p:sp>
          <p:nvSpPr>
            <p:cNvPr id="823" name="Freeform 380"/>
            <p:cNvSpPr>
              <a:spLocks/>
            </p:cNvSpPr>
            <p:nvPr/>
          </p:nvSpPr>
          <p:spPr bwMode="auto">
            <a:xfrm>
              <a:off x="1574801" y="1182688"/>
              <a:ext cx="44450" cy="44450"/>
            </a:xfrm>
            <a:custGeom>
              <a:avLst/>
              <a:gdLst>
                <a:gd name="T0" fmla="*/ 26 w 52"/>
                <a:gd name="T1" fmla="*/ 52 h 52"/>
                <a:gd name="T2" fmla="*/ 26 w 52"/>
                <a:gd name="T3" fmla="*/ 52 h 52"/>
                <a:gd name="T4" fmla="*/ 0 w 52"/>
                <a:gd name="T5" fmla="*/ 26 h 52"/>
                <a:gd name="T6" fmla="*/ 26 w 52"/>
                <a:gd name="T7" fmla="*/ 0 h 52"/>
                <a:gd name="T8" fmla="*/ 52 w 52"/>
                <a:gd name="T9" fmla="*/ 26 h 52"/>
                <a:gd name="T10" fmla="*/ 26 w 52"/>
                <a:gd name="T11" fmla="*/ 52 h 52"/>
              </a:gdLst>
              <a:ahLst/>
              <a:cxnLst>
                <a:cxn ang="0">
                  <a:pos x="T0" y="T1"/>
                </a:cxn>
                <a:cxn ang="0">
                  <a:pos x="T2" y="T3"/>
                </a:cxn>
                <a:cxn ang="0">
                  <a:pos x="T4" y="T5"/>
                </a:cxn>
                <a:cxn ang="0">
                  <a:pos x="T6" y="T7"/>
                </a:cxn>
                <a:cxn ang="0">
                  <a:pos x="T8" y="T9"/>
                </a:cxn>
                <a:cxn ang="0">
                  <a:pos x="T10" y="T11"/>
                </a:cxn>
              </a:cxnLst>
              <a:rect l="0" t="0" r="r" b="b"/>
              <a:pathLst>
                <a:path w="52" h="52">
                  <a:moveTo>
                    <a:pt x="26" y="52"/>
                  </a:moveTo>
                  <a:lnTo>
                    <a:pt x="26" y="52"/>
                  </a:lnTo>
                  <a:cubicBezTo>
                    <a:pt x="12" y="52"/>
                    <a:pt x="0" y="40"/>
                    <a:pt x="0" y="26"/>
                  </a:cubicBezTo>
                  <a:cubicBezTo>
                    <a:pt x="0" y="12"/>
                    <a:pt x="12" y="0"/>
                    <a:pt x="26" y="0"/>
                  </a:cubicBezTo>
                  <a:cubicBezTo>
                    <a:pt x="40" y="0"/>
                    <a:pt x="52" y="12"/>
                    <a:pt x="52" y="26"/>
                  </a:cubicBezTo>
                  <a:cubicBezTo>
                    <a:pt x="52" y="40"/>
                    <a:pt x="40" y="52"/>
                    <a:pt x="26" y="52"/>
                  </a:cubicBezTo>
                  <a:close/>
                </a:path>
              </a:pathLst>
            </a:custGeom>
            <a:grpFill/>
            <a:ln w="0">
              <a:noFill/>
              <a:prstDash val="solid"/>
              <a:round/>
              <a:headEnd/>
              <a:tailEnd/>
            </a:ln>
          </p:spPr>
          <p:txBody>
            <a:bodyPr/>
            <a:lstStyle/>
            <a:p>
              <a:pPr defTabSz="543689">
                <a:defRPr/>
              </a:pPr>
              <a:endParaRPr lang="zh-CN" altLang="en-US" sz="3201"/>
            </a:p>
          </p:txBody>
        </p:sp>
      </p:grpSp>
      <p:grpSp>
        <p:nvGrpSpPr>
          <p:cNvPr id="824" name="组合 18396"/>
          <p:cNvGrpSpPr/>
          <p:nvPr/>
        </p:nvGrpSpPr>
        <p:grpSpPr>
          <a:xfrm>
            <a:off x="5127967" y="4284281"/>
            <a:ext cx="223933" cy="343273"/>
            <a:chOff x="1463676" y="588963"/>
            <a:chExt cx="274638" cy="638175"/>
          </a:xfrm>
          <a:solidFill>
            <a:srgbClr val="3C3C3B"/>
          </a:solidFill>
        </p:grpSpPr>
        <p:sp>
          <p:nvSpPr>
            <p:cNvPr id="825" name="Freeform 356"/>
            <p:cNvSpPr>
              <a:spLocks noEditPoints="1"/>
            </p:cNvSpPr>
            <p:nvPr/>
          </p:nvSpPr>
          <p:spPr bwMode="auto">
            <a:xfrm>
              <a:off x="1463676" y="595313"/>
              <a:ext cx="84138" cy="620713"/>
            </a:xfrm>
            <a:custGeom>
              <a:avLst/>
              <a:gdLst>
                <a:gd name="T0" fmla="*/ 24 w 99"/>
                <a:gd name="T1" fmla="*/ 645 h 729"/>
                <a:gd name="T2" fmla="*/ 24 w 99"/>
                <a:gd name="T3" fmla="*/ 645 h 729"/>
                <a:gd name="T4" fmla="*/ 74 w 99"/>
                <a:gd name="T5" fmla="*/ 689 h 729"/>
                <a:gd name="T6" fmla="*/ 74 w 99"/>
                <a:gd name="T7" fmla="*/ 46 h 729"/>
                <a:gd name="T8" fmla="*/ 24 w 99"/>
                <a:gd name="T9" fmla="*/ 102 h 729"/>
                <a:gd name="T10" fmla="*/ 24 w 99"/>
                <a:gd name="T11" fmla="*/ 645 h 729"/>
                <a:gd name="T12" fmla="*/ 86 w 99"/>
                <a:gd name="T13" fmla="*/ 729 h 729"/>
                <a:gd name="T14" fmla="*/ 86 w 99"/>
                <a:gd name="T15" fmla="*/ 729 h 729"/>
                <a:gd name="T16" fmla="*/ 78 w 99"/>
                <a:gd name="T17" fmla="*/ 726 h 729"/>
                <a:gd name="T18" fmla="*/ 4 w 99"/>
                <a:gd name="T19" fmla="*/ 659 h 729"/>
                <a:gd name="T20" fmla="*/ 0 w 99"/>
                <a:gd name="T21" fmla="*/ 650 h 729"/>
                <a:gd name="T22" fmla="*/ 0 w 99"/>
                <a:gd name="T23" fmla="*/ 97 h 729"/>
                <a:gd name="T24" fmla="*/ 3 w 99"/>
                <a:gd name="T25" fmla="*/ 89 h 729"/>
                <a:gd name="T26" fmla="*/ 77 w 99"/>
                <a:gd name="T27" fmla="*/ 5 h 729"/>
                <a:gd name="T28" fmla="*/ 91 w 99"/>
                <a:gd name="T29" fmla="*/ 2 h 729"/>
                <a:gd name="T30" fmla="*/ 99 w 99"/>
                <a:gd name="T31" fmla="*/ 13 h 729"/>
                <a:gd name="T32" fmla="*/ 99 w 99"/>
                <a:gd name="T33" fmla="*/ 717 h 729"/>
                <a:gd name="T34" fmla="*/ 91 w 99"/>
                <a:gd name="T35" fmla="*/ 728 h 729"/>
                <a:gd name="T36" fmla="*/ 86 w 99"/>
                <a:gd name="T37" fmla="*/ 729 h 7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9" h="729">
                  <a:moveTo>
                    <a:pt x="24" y="645"/>
                  </a:moveTo>
                  <a:lnTo>
                    <a:pt x="24" y="645"/>
                  </a:lnTo>
                  <a:lnTo>
                    <a:pt x="74" y="689"/>
                  </a:lnTo>
                  <a:lnTo>
                    <a:pt x="74" y="46"/>
                  </a:lnTo>
                  <a:lnTo>
                    <a:pt x="24" y="102"/>
                  </a:lnTo>
                  <a:lnTo>
                    <a:pt x="24" y="645"/>
                  </a:lnTo>
                  <a:close/>
                  <a:moveTo>
                    <a:pt x="86" y="729"/>
                  </a:moveTo>
                  <a:lnTo>
                    <a:pt x="86" y="729"/>
                  </a:lnTo>
                  <a:cubicBezTo>
                    <a:pt x="83" y="729"/>
                    <a:pt x="80" y="728"/>
                    <a:pt x="78" y="726"/>
                  </a:cubicBezTo>
                  <a:lnTo>
                    <a:pt x="4" y="659"/>
                  </a:lnTo>
                  <a:cubicBezTo>
                    <a:pt x="1" y="657"/>
                    <a:pt x="0" y="654"/>
                    <a:pt x="0" y="650"/>
                  </a:cubicBezTo>
                  <a:lnTo>
                    <a:pt x="0" y="97"/>
                  </a:lnTo>
                  <a:cubicBezTo>
                    <a:pt x="0" y="94"/>
                    <a:pt x="1" y="91"/>
                    <a:pt x="3" y="89"/>
                  </a:cubicBezTo>
                  <a:lnTo>
                    <a:pt x="77" y="5"/>
                  </a:lnTo>
                  <a:cubicBezTo>
                    <a:pt x="81" y="1"/>
                    <a:pt x="86" y="0"/>
                    <a:pt x="91" y="2"/>
                  </a:cubicBezTo>
                  <a:cubicBezTo>
                    <a:pt x="96" y="3"/>
                    <a:pt x="99" y="8"/>
                    <a:pt x="99" y="13"/>
                  </a:cubicBezTo>
                  <a:lnTo>
                    <a:pt x="99" y="717"/>
                  </a:lnTo>
                  <a:cubicBezTo>
                    <a:pt x="99" y="722"/>
                    <a:pt x="96" y="726"/>
                    <a:pt x="91" y="728"/>
                  </a:cubicBezTo>
                  <a:cubicBezTo>
                    <a:pt x="90" y="729"/>
                    <a:pt x="88" y="729"/>
                    <a:pt x="86" y="729"/>
                  </a:cubicBezTo>
                  <a:close/>
                </a:path>
              </a:pathLst>
            </a:custGeom>
            <a:grpFill/>
            <a:ln w="0">
              <a:noFill/>
              <a:prstDash val="solid"/>
              <a:round/>
              <a:headEnd/>
              <a:tailEnd/>
            </a:ln>
          </p:spPr>
          <p:txBody>
            <a:bodyPr/>
            <a:lstStyle/>
            <a:p>
              <a:pPr defTabSz="543689">
                <a:defRPr/>
              </a:pPr>
              <a:endParaRPr lang="zh-CN" altLang="en-US" sz="3201"/>
            </a:p>
          </p:txBody>
        </p:sp>
        <p:sp>
          <p:nvSpPr>
            <p:cNvPr id="826" name="Freeform 357"/>
            <p:cNvSpPr>
              <a:spLocks/>
            </p:cNvSpPr>
            <p:nvPr/>
          </p:nvSpPr>
          <p:spPr bwMode="auto">
            <a:xfrm>
              <a:off x="1525588" y="595313"/>
              <a:ext cx="71438" cy="620713"/>
            </a:xfrm>
            <a:custGeom>
              <a:avLst/>
              <a:gdLst>
                <a:gd name="T0" fmla="*/ 81 w 84"/>
                <a:gd name="T1" fmla="*/ 728 h 728"/>
                <a:gd name="T2" fmla="*/ 81 w 84"/>
                <a:gd name="T3" fmla="*/ 728 h 728"/>
                <a:gd name="T4" fmla="*/ 12 w 84"/>
                <a:gd name="T5" fmla="*/ 728 h 728"/>
                <a:gd name="T6" fmla="*/ 0 w 84"/>
                <a:gd name="T7" fmla="*/ 716 h 728"/>
                <a:gd name="T8" fmla="*/ 0 w 84"/>
                <a:gd name="T9" fmla="*/ 12 h 728"/>
                <a:gd name="T10" fmla="*/ 12 w 84"/>
                <a:gd name="T11" fmla="*/ 0 h 728"/>
                <a:gd name="T12" fmla="*/ 84 w 84"/>
                <a:gd name="T13" fmla="*/ 0 h 728"/>
                <a:gd name="T14" fmla="*/ 84 w 84"/>
                <a:gd name="T15" fmla="*/ 24 h 728"/>
                <a:gd name="T16" fmla="*/ 25 w 84"/>
                <a:gd name="T17" fmla="*/ 24 h 728"/>
                <a:gd name="T18" fmla="*/ 25 w 84"/>
                <a:gd name="T19" fmla="*/ 703 h 728"/>
                <a:gd name="T20" fmla="*/ 81 w 84"/>
                <a:gd name="T21" fmla="*/ 703 h 728"/>
                <a:gd name="T22" fmla="*/ 81 w 84"/>
                <a:gd name="T23" fmla="*/ 728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4" h="728">
                  <a:moveTo>
                    <a:pt x="81" y="728"/>
                  </a:moveTo>
                  <a:lnTo>
                    <a:pt x="81" y="728"/>
                  </a:lnTo>
                  <a:lnTo>
                    <a:pt x="12" y="728"/>
                  </a:lnTo>
                  <a:cubicBezTo>
                    <a:pt x="6" y="728"/>
                    <a:pt x="0" y="723"/>
                    <a:pt x="0" y="716"/>
                  </a:cubicBezTo>
                  <a:lnTo>
                    <a:pt x="0" y="12"/>
                  </a:lnTo>
                  <a:cubicBezTo>
                    <a:pt x="0" y="5"/>
                    <a:pt x="6" y="0"/>
                    <a:pt x="12" y="0"/>
                  </a:cubicBezTo>
                  <a:lnTo>
                    <a:pt x="84" y="0"/>
                  </a:lnTo>
                  <a:lnTo>
                    <a:pt x="84" y="24"/>
                  </a:lnTo>
                  <a:lnTo>
                    <a:pt x="25" y="24"/>
                  </a:lnTo>
                  <a:lnTo>
                    <a:pt x="25" y="703"/>
                  </a:lnTo>
                  <a:lnTo>
                    <a:pt x="81" y="703"/>
                  </a:lnTo>
                  <a:lnTo>
                    <a:pt x="81" y="728"/>
                  </a:lnTo>
                  <a:close/>
                </a:path>
              </a:pathLst>
            </a:custGeom>
            <a:grpFill/>
            <a:ln w="0">
              <a:noFill/>
              <a:prstDash val="solid"/>
              <a:round/>
              <a:headEnd/>
              <a:tailEnd/>
            </a:ln>
          </p:spPr>
          <p:txBody>
            <a:bodyPr/>
            <a:lstStyle/>
            <a:p>
              <a:pPr defTabSz="543689">
                <a:defRPr/>
              </a:pPr>
              <a:endParaRPr lang="zh-CN" altLang="en-US" sz="3201"/>
            </a:p>
          </p:txBody>
        </p:sp>
        <p:sp>
          <p:nvSpPr>
            <p:cNvPr id="827" name="Freeform 358"/>
            <p:cNvSpPr>
              <a:spLocks/>
            </p:cNvSpPr>
            <p:nvPr/>
          </p:nvSpPr>
          <p:spPr bwMode="auto">
            <a:xfrm>
              <a:off x="1670051" y="595313"/>
              <a:ext cx="68263" cy="620713"/>
            </a:xfrm>
            <a:custGeom>
              <a:avLst/>
              <a:gdLst>
                <a:gd name="T0" fmla="*/ 68 w 81"/>
                <a:gd name="T1" fmla="*/ 728 h 728"/>
                <a:gd name="T2" fmla="*/ 68 w 81"/>
                <a:gd name="T3" fmla="*/ 728 h 728"/>
                <a:gd name="T4" fmla="*/ 5 w 81"/>
                <a:gd name="T5" fmla="*/ 728 h 728"/>
                <a:gd name="T6" fmla="*/ 5 w 81"/>
                <a:gd name="T7" fmla="*/ 703 h 728"/>
                <a:gd name="T8" fmla="*/ 56 w 81"/>
                <a:gd name="T9" fmla="*/ 703 h 728"/>
                <a:gd name="T10" fmla="*/ 56 w 81"/>
                <a:gd name="T11" fmla="*/ 24 h 728"/>
                <a:gd name="T12" fmla="*/ 0 w 81"/>
                <a:gd name="T13" fmla="*/ 24 h 728"/>
                <a:gd name="T14" fmla="*/ 0 w 81"/>
                <a:gd name="T15" fmla="*/ 0 h 728"/>
                <a:gd name="T16" fmla="*/ 68 w 81"/>
                <a:gd name="T17" fmla="*/ 0 h 728"/>
                <a:gd name="T18" fmla="*/ 81 w 81"/>
                <a:gd name="T19" fmla="*/ 12 h 728"/>
                <a:gd name="T20" fmla="*/ 81 w 81"/>
                <a:gd name="T21" fmla="*/ 716 h 728"/>
                <a:gd name="T22" fmla="*/ 68 w 81"/>
                <a:gd name="T23" fmla="*/ 728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1" h="728">
                  <a:moveTo>
                    <a:pt x="68" y="728"/>
                  </a:moveTo>
                  <a:lnTo>
                    <a:pt x="68" y="728"/>
                  </a:lnTo>
                  <a:lnTo>
                    <a:pt x="5" y="728"/>
                  </a:lnTo>
                  <a:lnTo>
                    <a:pt x="5" y="703"/>
                  </a:lnTo>
                  <a:lnTo>
                    <a:pt x="56" y="703"/>
                  </a:lnTo>
                  <a:lnTo>
                    <a:pt x="56" y="24"/>
                  </a:lnTo>
                  <a:lnTo>
                    <a:pt x="0" y="24"/>
                  </a:lnTo>
                  <a:lnTo>
                    <a:pt x="0" y="0"/>
                  </a:lnTo>
                  <a:lnTo>
                    <a:pt x="68" y="0"/>
                  </a:lnTo>
                  <a:cubicBezTo>
                    <a:pt x="75" y="0"/>
                    <a:pt x="81" y="5"/>
                    <a:pt x="81" y="12"/>
                  </a:cubicBezTo>
                  <a:lnTo>
                    <a:pt x="81" y="716"/>
                  </a:lnTo>
                  <a:cubicBezTo>
                    <a:pt x="81" y="723"/>
                    <a:pt x="75" y="728"/>
                    <a:pt x="68" y="728"/>
                  </a:cubicBezTo>
                  <a:close/>
                </a:path>
              </a:pathLst>
            </a:custGeom>
            <a:grpFill/>
            <a:ln w="0">
              <a:noFill/>
              <a:prstDash val="solid"/>
              <a:round/>
              <a:headEnd/>
              <a:tailEnd/>
            </a:ln>
          </p:spPr>
          <p:txBody>
            <a:bodyPr/>
            <a:lstStyle/>
            <a:p>
              <a:pPr defTabSz="543689">
                <a:defRPr/>
              </a:pPr>
              <a:endParaRPr lang="zh-CN" altLang="en-US" sz="3201"/>
            </a:p>
          </p:txBody>
        </p:sp>
        <p:sp>
          <p:nvSpPr>
            <p:cNvPr id="828" name="Freeform 359"/>
            <p:cNvSpPr>
              <a:spLocks/>
            </p:cNvSpPr>
            <p:nvPr/>
          </p:nvSpPr>
          <p:spPr bwMode="auto">
            <a:xfrm>
              <a:off x="1525588" y="1204913"/>
              <a:ext cx="22225" cy="20638"/>
            </a:xfrm>
            <a:custGeom>
              <a:avLst/>
              <a:gdLst>
                <a:gd name="T0" fmla="*/ 25 w 25"/>
                <a:gd name="T1" fmla="*/ 24 h 24"/>
                <a:gd name="T2" fmla="*/ 25 w 25"/>
                <a:gd name="T3" fmla="*/ 24 h 24"/>
                <a:gd name="T4" fmla="*/ 0 w 25"/>
                <a:gd name="T5" fmla="*/ 24 h 24"/>
                <a:gd name="T6" fmla="*/ 0 w 25"/>
                <a:gd name="T7" fmla="*/ 0 h 24"/>
                <a:gd name="T8" fmla="*/ 25 w 25"/>
                <a:gd name="T9" fmla="*/ 0 h 24"/>
                <a:gd name="T10" fmla="*/ 25 w 25"/>
                <a:gd name="T11" fmla="*/ 24 h 24"/>
              </a:gdLst>
              <a:ahLst/>
              <a:cxnLst>
                <a:cxn ang="0">
                  <a:pos x="T0" y="T1"/>
                </a:cxn>
                <a:cxn ang="0">
                  <a:pos x="T2" y="T3"/>
                </a:cxn>
                <a:cxn ang="0">
                  <a:pos x="T4" y="T5"/>
                </a:cxn>
                <a:cxn ang="0">
                  <a:pos x="T6" y="T7"/>
                </a:cxn>
                <a:cxn ang="0">
                  <a:pos x="T8" y="T9"/>
                </a:cxn>
                <a:cxn ang="0">
                  <a:pos x="T10" y="T11"/>
                </a:cxn>
              </a:cxnLst>
              <a:rect l="0" t="0" r="r" b="b"/>
              <a:pathLst>
                <a:path w="25" h="24">
                  <a:moveTo>
                    <a:pt x="25" y="24"/>
                  </a:moveTo>
                  <a:lnTo>
                    <a:pt x="25" y="24"/>
                  </a:lnTo>
                  <a:lnTo>
                    <a:pt x="0" y="24"/>
                  </a:lnTo>
                  <a:lnTo>
                    <a:pt x="0" y="0"/>
                  </a:lnTo>
                  <a:lnTo>
                    <a:pt x="25" y="0"/>
                  </a:lnTo>
                  <a:lnTo>
                    <a:pt x="25" y="24"/>
                  </a:lnTo>
                  <a:close/>
                </a:path>
              </a:pathLst>
            </a:custGeom>
            <a:grpFill/>
            <a:ln w="0">
              <a:noFill/>
              <a:prstDash val="solid"/>
              <a:round/>
              <a:headEnd/>
              <a:tailEnd/>
            </a:ln>
          </p:spPr>
          <p:txBody>
            <a:bodyPr/>
            <a:lstStyle/>
            <a:p>
              <a:pPr defTabSz="543689">
                <a:defRPr/>
              </a:pPr>
              <a:endParaRPr lang="zh-CN" altLang="en-US" sz="3201"/>
            </a:p>
          </p:txBody>
        </p:sp>
        <p:sp>
          <p:nvSpPr>
            <p:cNvPr id="829" name="Freeform 360"/>
            <p:cNvSpPr>
              <a:spLocks/>
            </p:cNvSpPr>
            <p:nvPr/>
          </p:nvSpPr>
          <p:spPr bwMode="auto">
            <a:xfrm>
              <a:off x="1717676" y="1204913"/>
              <a:ext cx="20638" cy="20638"/>
            </a:xfrm>
            <a:custGeom>
              <a:avLst/>
              <a:gdLst>
                <a:gd name="T0" fmla="*/ 25 w 25"/>
                <a:gd name="T1" fmla="*/ 24 h 24"/>
                <a:gd name="T2" fmla="*/ 25 w 25"/>
                <a:gd name="T3" fmla="*/ 24 h 24"/>
                <a:gd name="T4" fmla="*/ 0 w 25"/>
                <a:gd name="T5" fmla="*/ 24 h 24"/>
                <a:gd name="T6" fmla="*/ 0 w 25"/>
                <a:gd name="T7" fmla="*/ 0 h 24"/>
                <a:gd name="T8" fmla="*/ 25 w 25"/>
                <a:gd name="T9" fmla="*/ 0 h 24"/>
                <a:gd name="T10" fmla="*/ 25 w 25"/>
                <a:gd name="T11" fmla="*/ 24 h 24"/>
              </a:gdLst>
              <a:ahLst/>
              <a:cxnLst>
                <a:cxn ang="0">
                  <a:pos x="T0" y="T1"/>
                </a:cxn>
                <a:cxn ang="0">
                  <a:pos x="T2" y="T3"/>
                </a:cxn>
                <a:cxn ang="0">
                  <a:pos x="T4" y="T5"/>
                </a:cxn>
                <a:cxn ang="0">
                  <a:pos x="T6" y="T7"/>
                </a:cxn>
                <a:cxn ang="0">
                  <a:pos x="T8" y="T9"/>
                </a:cxn>
                <a:cxn ang="0">
                  <a:pos x="T10" y="T11"/>
                </a:cxn>
              </a:cxnLst>
              <a:rect l="0" t="0" r="r" b="b"/>
              <a:pathLst>
                <a:path w="25" h="24">
                  <a:moveTo>
                    <a:pt x="25" y="24"/>
                  </a:moveTo>
                  <a:lnTo>
                    <a:pt x="25" y="24"/>
                  </a:lnTo>
                  <a:lnTo>
                    <a:pt x="0" y="24"/>
                  </a:lnTo>
                  <a:lnTo>
                    <a:pt x="0" y="0"/>
                  </a:lnTo>
                  <a:lnTo>
                    <a:pt x="25" y="0"/>
                  </a:lnTo>
                  <a:lnTo>
                    <a:pt x="25" y="24"/>
                  </a:lnTo>
                  <a:close/>
                </a:path>
              </a:pathLst>
            </a:custGeom>
            <a:grpFill/>
            <a:ln w="0">
              <a:noFill/>
              <a:prstDash val="solid"/>
              <a:round/>
              <a:headEnd/>
              <a:tailEnd/>
            </a:ln>
          </p:spPr>
          <p:txBody>
            <a:bodyPr/>
            <a:lstStyle/>
            <a:p>
              <a:pPr defTabSz="543689">
                <a:defRPr/>
              </a:pPr>
              <a:endParaRPr lang="zh-CN" altLang="en-US" sz="3201"/>
            </a:p>
          </p:txBody>
        </p:sp>
        <p:sp>
          <p:nvSpPr>
            <p:cNvPr id="830" name="Freeform 361"/>
            <p:cNvSpPr>
              <a:spLocks/>
            </p:cNvSpPr>
            <p:nvPr/>
          </p:nvSpPr>
          <p:spPr bwMode="auto">
            <a:xfrm>
              <a:off x="1560513" y="606426"/>
              <a:ext cx="12700" cy="598488"/>
            </a:xfrm>
            <a:custGeom>
              <a:avLst/>
              <a:gdLst>
                <a:gd name="T0" fmla="*/ 15 w 15"/>
                <a:gd name="T1" fmla="*/ 704 h 704"/>
                <a:gd name="T2" fmla="*/ 15 w 15"/>
                <a:gd name="T3" fmla="*/ 704 h 704"/>
                <a:gd name="T4" fmla="*/ 0 w 15"/>
                <a:gd name="T5" fmla="*/ 704 h 704"/>
                <a:gd name="T6" fmla="*/ 0 w 15"/>
                <a:gd name="T7" fmla="*/ 0 h 704"/>
                <a:gd name="T8" fmla="*/ 15 w 15"/>
                <a:gd name="T9" fmla="*/ 0 h 704"/>
                <a:gd name="T10" fmla="*/ 15 w 15"/>
                <a:gd name="T11" fmla="*/ 704 h 704"/>
              </a:gdLst>
              <a:ahLst/>
              <a:cxnLst>
                <a:cxn ang="0">
                  <a:pos x="T0" y="T1"/>
                </a:cxn>
                <a:cxn ang="0">
                  <a:pos x="T2" y="T3"/>
                </a:cxn>
                <a:cxn ang="0">
                  <a:pos x="T4" y="T5"/>
                </a:cxn>
                <a:cxn ang="0">
                  <a:pos x="T6" y="T7"/>
                </a:cxn>
                <a:cxn ang="0">
                  <a:pos x="T8" y="T9"/>
                </a:cxn>
                <a:cxn ang="0">
                  <a:pos x="T10" y="T11"/>
                </a:cxn>
              </a:cxnLst>
              <a:rect l="0" t="0" r="r" b="b"/>
              <a:pathLst>
                <a:path w="15" h="704">
                  <a:moveTo>
                    <a:pt x="15" y="704"/>
                  </a:moveTo>
                  <a:lnTo>
                    <a:pt x="15" y="704"/>
                  </a:lnTo>
                  <a:lnTo>
                    <a:pt x="0" y="704"/>
                  </a:lnTo>
                  <a:lnTo>
                    <a:pt x="0" y="0"/>
                  </a:lnTo>
                  <a:lnTo>
                    <a:pt x="15" y="0"/>
                  </a:lnTo>
                  <a:lnTo>
                    <a:pt x="15" y="704"/>
                  </a:lnTo>
                  <a:close/>
                </a:path>
              </a:pathLst>
            </a:custGeom>
            <a:grpFill/>
            <a:ln w="0">
              <a:noFill/>
              <a:prstDash val="solid"/>
              <a:round/>
              <a:headEnd/>
              <a:tailEnd/>
            </a:ln>
          </p:spPr>
          <p:txBody>
            <a:bodyPr/>
            <a:lstStyle/>
            <a:p>
              <a:pPr defTabSz="543689">
                <a:defRPr/>
              </a:pPr>
              <a:endParaRPr lang="zh-CN" altLang="en-US" sz="3201"/>
            </a:p>
          </p:txBody>
        </p:sp>
        <p:sp>
          <p:nvSpPr>
            <p:cNvPr id="831" name="Freeform 362"/>
            <p:cNvSpPr>
              <a:spLocks/>
            </p:cNvSpPr>
            <p:nvPr/>
          </p:nvSpPr>
          <p:spPr bwMode="auto">
            <a:xfrm>
              <a:off x="1692276" y="606426"/>
              <a:ext cx="12700" cy="598488"/>
            </a:xfrm>
            <a:custGeom>
              <a:avLst/>
              <a:gdLst>
                <a:gd name="T0" fmla="*/ 15 w 15"/>
                <a:gd name="T1" fmla="*/ 704 h 704"/>
                <a:gd name="T2" fmla="*/ 15 w 15"/>
                <a:gd name="T3" fmla="*/ 704 h 704"/>
                <a:gd name="T4" fmla="*/ 0 w 15"/>
                <a:gd name="T5" fmla="*/ 704 h 704"/>
                <a:gd name="T6" fmla="*/ 0 w 15"/>
                <a:gd name="T7" fmla="*/ 0 h 704"/>
                <a:gd name="T8" fmla="*/ 15 w 15"/>
                <a:gd name="T9" fmla="*/ 0 h 704"/>
                <a:gd name="T10" fmla="*/ 15 w 15"/>
                <a:gd name="T11" fmla="*/ 704 h 704"/>
              </a:gdLst>
              <a:ahLst/>
              <a:cxnLst>
                <a:cxn ang="0">
                  <a:pos x="T0" y="T1"/>
                </a:cxn>
                <a:cxn ang="0">
                  <a:pos x="T2" y="T3"/>
                </a:cxn>
                <a:cxn ang="0">
                  <a:pos x="T4" y="T5"/>
                </a:cxn>
                <a:cxn ang="0">
                  <a:pos x="T6" y="T7"/>
                </a:cxn>
                <a:cxn ang="0">
                  <a:pos x="T8" y="T9"/>
                </a:cxn>
                <a:cxn ang="0">
                  <a:pos x="T10" y="T11"/>
                </a:cxn>
              </a:cxnLst>
              <a:rect l="0" t="0" r="r" b="b"/>
              <a:pathLst>
                <a:path w="15" h="704">
                  <a:moveTo>
                    <a:pt x="15" y="704"/>
                  </a:moveTo>
                  <a:lnTo>
                    <a:pt x="15" y="704"/>
                  </a:lnTo>
                  <a:lnTo>
                    <a:pt x="0" y="704"/>
                  </a:lnTo>
                  <a:lnTo>
                    <a:pt x="0" y="0"/>
                  </a:lnTo>
                  <a:lnTo>
                    <a:pt x="15" y="0"/>
                  </a:lnTo>
                  <a:lnTo>
                    <a:pt x="15" y="704"/>
                  </a:lnTo>
                  <a:close/>
                </a:path>
              </a:pathLst>
            </a:custGeom>
            <a:grpFill/>
            <a:ln w="0">
              <a:noFill/>
              <a:prstDash val="solid"/>
              <a:round/>
              <a:headEnd/>
              <a:tailEnd/>
            </a:ln>
          </p:spPr>
          <p:txBody>
            <a:bodyPr/>
            <a:lstStyle/>
            <a:p>
              <a:pPr defTabSz="543689">
                <a:defRPr/>
              </a:pPr>
              <a:endParaRPr lang="zh-CN" altLang="en-US" sz="3201"/>
            </a:p>
          </p:txBody>
        </p:sp>
        <p:sp>
          <p:nvSpPr>
            <p:cNvPr id="832" name="Freeform 363"/>
            <p:cNvSpPr>
              <a:spLocks noEditPoints="1"/>
            </p:cNvSpPr>
            <p:nvPr/>
          </p:nvSpPr>
          <p:spPr bwMode="auto">
            <a:xfrm>
              <a:off x="1609726" y="704851"/>
              <a:ext cx="46038" cy="41275"/>
            </a:xfrm>
            <a:custGeom>
              <a:avLst/>
              <a:gdLst>
                <a:gd name="T0" fmla="*/ 9 w 53"/>
                <a:gd name="T1" fmla="*/ 37 h 47"/>
                <a:gd name="T2" fmla="*/ 9 w 53"/>
                <a:gd name="T3" fmla="*/ 37 h 47"/>
                <a:gd name="T4" fmla="*/ 43 w 53"/>
                <a:gd name="T5" fmla="*/ 37 h 47"/>
                <a:gd name="T6" fmla="*/ 43 w 53"/>
                <a:gd name="T7" fmla="*/ 10 h 47"/>
                <a:gd name="T8" fmla="*/ 9 w 53"/>
                <a:gd name="T9" fmla="*/ 10 h 47"/>
                <a:gd name="T10" fmla="*/ 9 w 53"/>
                <a:gd name="T11" fmla="*/ 37 h 47"/>
                <a:gd name="T12" fmla="*/ 47 w 53"/>
                <a:gd name="T13" fmla="*/ 47 h 47"/>
                <a:gd name="T14" fmla="*/ 47 w 53"/>
                <a:gd name="T15" fmla="*/ 47 h 47"/>
                <a:gd name="T16" fmla="*/ 6 w 53"/>
                <a:gd name="T17" fmla="*/ 47 h 47"/>
                <a:gd name="T18" fmla="*/ 0 w 53"/>
                <a:gd name="T19" fmla="*/ 40 h 47"/>
                <a:gd name="T20" fmla="*/ 0 w 53"/>
                <a:gd name="T21" fmla="*/ 6 h 47"/>
                <a:gd name="T22" fmla="*/ 6 w 53"/>
                <a:gd name="T23" fmla="*/ 0 h 47"/>
                <a:gd name="T24" fmla="*/ 47 w 53"/>
                <a:gd name="T25" fmla="*/ 0 h 47"/>
                <a:gd name="T26" fmla="*/ 53 w 53"/>
                <a:gd name="T27" fmla="*/ 6 h 47"/>
                <a:gd name="T28" fmla="*/ 53 w 53"/>
                <a:gd name="T29" fmla="*/ 40 h 47"/>
                <a:gd name="T30" fmla="*/ 47 w 53"/>
                <a:gd name="T31" fmla="*/ 4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3" h="47">
                  <a:moveTo>
                    <a:pt x="9" y="37"/>
                  </a:moveTo>
                  <a:lnTo>
                    <a:pt x="9" y="37"/>
                  </a:lnTo>
                  <a:lnTo>
                    <a:pt x="43" y="37"/>
                  </a:lnTo>
                  <a:lnTo>
                    <a:pt x="43" y="10"/>
                  </a:lnTo>
                  <a:lnTo>
                    <a:pt x="9" y="10"/>
                  </a:lnTo>
                  <a:lnTo>
                    <a:pt x="9" y="37"/>
                  </a:lnTo>
                  <a:close/>
                  <a:moveTo>
                    <a:pt x="47" y="47"/>
                  </a:moveTo>
                  <a:lnTo>
                    <a:pt x="47" y="47"/>
                  </a:lnTo>
                  <a:lnTo>
                    <a:pt x="6" y="47"/>
                  </a:lnTo>
                  <a:cubicBezTo>
                    <a:pt x="2" y="47"/>
                    <a:pt x="0" y="44"/>
                    <a:pt x="0" y="40"/>
                  </a:cubicBezTo>
                  <a:lnTo>
                    <a:pt x="0" y="6"/>
                  </a:lnTo>
                  <a:cubicBezTo>
                    <a:pt x="0" y="3"/>
                    <a:pt x="2" y="0"/>
                    <a:pt x="6" y="0"/>
                  </a:cubicBezTo>
                  <a:lnTo>
                    <a:pt x="47" y="0"/>
                  </a:lnTo>
                  <a:cubicBezTo>
                    <a:pt x="50" y="0"/>
                    <a:pt x="53" y="3"/>
                    <a:pt x="53" y="6"/>
                  </a:cubicBezTo>
                  <a:lnTo>
                    <a:pt x="53" y="40"/>
                  </a:lnTo>
                  <a:cubicBezTo>
                    <a:pt x="53" y="44"/>
                    <a:pt x="50" y="47"/>
                    <a:pt x="47" y="47"/>
                  </a:cubicBezTo>
                  <a:close/>
                </a:path>
              </a:pathLst>
            </a:custGeom>
            <a:grpFill/>
            <a:ln w="0">
              <a:noFill/>
              <a:prstDash val="solid"/>
              <a:round/>
              <a:headEnd/>
              <a:tailEnd/>
            </a:ln>
          </p:spPr>
          <p:txBody>
            <a:bodyPr/>
            <a:lstStyle/>
            <a:p>
              <a:pPr defTabSz="543689">
                <a:defRPr/>
              </a:pPr>
              <a:endParaRPr lang="zh-CN" altLang="en-US" sz="3201"/>
            </a:p>
          </p:txBody>
        </p:sp>
        <p:sp>
          <p:nvSpPr>
            <p:cNvPr id="833" name="Freeform 364"/>
            <p:cNvSpPr>
              <a:spLocks/>
            </p:cNvSpPr>
            <p:nvPr/>
          </p:nvSpPr>
          <p:spPr bwMode="auto">
            <a:xfrm>
              <a:off x="1625601" y="635001"/>
              <a:ext cx="4763" cy="4763"/>
            </a:xfrm>
            <a:custGeom>
              <a:avLst/>
              <a:gdLst>
                <a:gd name="T0" fmla="*/ 1 w 5"/>
                <a:gd name="T1" fmla="*/ 2 h 5"/>
                <a:gd name="T2" fmla="*/ 1 w 5"/>
                <a:gd name="T3" fmla="*/ 2 h 5"/>
                <a:gd name="T4" fmla="*/ 4 w 5"/>
                <a:gd name="T5" fmla="*/ 2 h 5"/>
                <a:gd name="T6" fmla="*/ 4 w 5"/>
                <a:gd name="T7" fmla="*/ 0 h 5"/>
                <a:gd name="T8" fmla="*/ 5 w 5"/>
                <a:gd name="T9" fmla="*/ 0 h 5"/>
                <a:gd name="T10" fmla="*/ 5 w 5"/>
                <a:gd name="T11" fmla="*/ 5 h 5"/>
                <a:gd name="T12" fmla="*/ 4 w 5"/>
                <a:gd name="T13" fmla="*/ 5 h 5"/>
                <a:gd name="T14" fmla="*/ 4 w 5"/>
                <a:gd name="T15" fmla="*/ 3 h 5"/>
                <a:gd name="T16" fmla="*/ 1 w 5"/>
                <a:gd name="T17" fmla="*/ 3 h 5"/>
                <a:gd name="T18" fmla="*/ 1 w 5"/>
                <a:gd name="T19" fmla="*/ 5 h 5"/>
                <a:gd name="T20" fmla="*/ 0 w 5"/>
                <a:gd name="T21" fmla="*/ 5 h 5"/>
                <a:gd name="T22" fmla="*/ 0 w 5"/>
                <a:gd name="T23" fmla="*/ 0 h 5"/>
                <a:gd name="T24" fmla="*/ 1 w 5"/>
                <a:gd name="T25" fmla="*/ 0 h 5"/>
                <a:gd name="T26" fmla="*/ 1 w 5"/>
                <a:gd name="T27"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 h="5">
                  <a:moveTo>
                    <a:pt x="1" y="2"/>
                  </a:moveTo>
                  <a:lnTo>
                    <a:pt x="1" y="2"/>
                  </a:lnTo>
                  <a:lnTo>
                    <a:pt x="4" y="2"/>
                  </a:lnTo>
                  <a:lnTo>
                    <a:pt x="4" y="0"/>
                  </a:lnTo>
                  <a:lnTo>
                    <a:pt x="5" y="0"/>
                  </a:lnTo>
                  <a:lnTo>
                    <a:pt x="5" y="5"/>
                  </a:lnTo>
                  <a:lnTo>
                    <a:pt x="4" y="5"/>
                  </a:lnTo>
                  <a:lnTo>
                    <a:pt x="4" y="3"/>
                  </a:lnTo>
                  <a:lnTo>
                    <a:pt x="1" y="3"/>
                  </a:lnTo>
                  <a:lnTo>
                    <a:pt x="1" y="5"/>
                  </a:lnTo>
                  <a:lnTo>
                    <a:pt x="0" y="5"/>
                  </a:lnTo>
                  <a:lnTo>
                    <a:pt x="0" y="0"/>
                  </a:lnTo>
                  <a:lnTo>
                    <a:pt x="1" y="0"/>
                  </a:lnTo>
                  <a:lnTo>
                    <a:pt x="1" y="2"/>
                  </a:lnTo>
                  <a:close/>
                </a:path>
              </a:pathLst>
            </a:custGeom>
            <a:grpFill/>
            <a:ln w="0">
              <a:noFill/>
              <a:prstDash val="solid"/>
              <a:round/>
              <a:headEnd/>
              <a:tailEnd/>
            </a:ln>
          </p:spPr>
          <p:txBody>
            <a:bodyPr/>
            <a:lstStyle/>
            <a:p>
              <a:pPr defTabSz="543689">
                <a:defRPr/>
              </a:pPr>
              <a:endParaRPr lang="zh-CN" altLang="en-US" sz="3201"/>
            </a:p>
          </p:txBody>
        </p:sp>
        <p:sp>
          <p:nvSpPr>
            <p:cNvPr id="834" name="Freeform 365"/>
            <p:cNvSpPr>
              <a:spLocks/>
            </p:cNvSpPr>
            <p:nvPr/>
          </p:nvSpPr>
          <p:spPr bwMode="auto">
            <a:xfrm>
              <a:off x="1630363" y="635001"/>
              <a:ext cx="4763" cy="4763"/>
            </a:xfrm>
            <a:custGeom>
              <a:avLst/>
              <a:gdLst>
                <a:gd name="T0" fmla="*/ 1 w 5"/>
                <a:gd name="T1" fmla="*/ 3 h 5"/>
                <a:gd name="T2" fmla="*/ 1 w 5"/>
                <a:gd name="T3" fmla="*/ 3 h 5"/>
                <a:gd name="T4" fmla="*/ 3 w 5"/>
                <a:gd name="T5" fmla="*/ 4 h 5"/>
                <a:gd name="T6" fmla="*/ 4 w 5"/>
                <a:gd name="T7" fmla="*/ 3 h 5"/>
                <a:gd name="T8" fmla="*/ 4 w 5"/>
                <a:gd name="T9" fmla="*/ 0 h 5"/>
                <a:gd name="T10" fmla="*/ 5 w 5"/>
                <a:gd name="T11" fmla="*/ 0 h 5"/>
                <a:gd name="T12" fmla="*/ 5 w 5"/>
                <a:gd name="T13" fmla="*/ 3 h 5"/>
                <a:gd name="T14" fmla="*/ 4 w 5"/>
                <a:gd name="T15" fmla="*/ 4 h 5"/>
                <a:gd name="T16" fmla="*/ 3 w 5"/>
                <a:gd name="T17" fmla="*/ 5 h 5"/>
                <a:gd name="T18" fmla="*/ 1 w 5"/>
                <a:gd name="T19" fmla="*/ 4 h 5"/>
                <a:gd name="T20" fmla="*/ 0 w 5"/>
                <a:gd name="T21" fmla="*/ 3 h 5"/>
                <a:gd name="T22" fmla="*/ 0 w 5"/>
                <a:gd name="T23" fmla="*/ 0 h 5"/>
                <a:gd name="T24" fmla="*/ 1 w 5"/>
                <a:gd name="T25" fmla="*/ 0 h 5"/>
                <a:gd name="T26" fmla="*/ 1 w 5"/>
                <a:gd name="T27" fmla="*/ 3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 h="5">
                  <a:moveTo>
                    <a:pt x="1" y="3"/>
                  </a:moveTo>
                  <a:lnTo>
                    <a:pt x="1" y="3"/>
                  </a:lnTo>
                  <a:cubicBezTo>
                    <a:pt x="1" y="4"/>
                    <a:pt x="2" y="4"/>
                    <a:pt x="3" y="4"/>
                  </a:cubicBezTo>
                  <a:cubicBezTo>
                    <a:pt x="3" y="4"/>
                    <a:pt x="4" y="4"/>
                    <a:pt x="4" y="3"/>
                  </a:cubicBezTo>
                  <a:lnTo>
                    <a:pt x="4" y="0"/>
                  </a:lnTo>
                  <a:lnTo>
                    <a:pt x="5" y="0"/>
                  </a:lnTo>
                  <a:lnTo>
                    <a:pt x="5" y="3"/>
                  </a:lnTo>
                  <a:cubicBezTo>
                    <a:pt x="5" y="3"/>
                    <a:pt x="5" y="4"/>
                    <a:pt x="4" y="4"/>
                  </a:cubicBezTo>
                  <a:cubicBezTo>
                    <a:pt x="4" y="5"/>
                    <a:pt x="3" y="5"/>
                    <a:pt x="3" y="5"/>
                  </a:cubicBezTo>
                  <a:cubicBezTo>
                    <a:pt x="2" y="5"/>
                    <a:pt x="1" y="5"/>
                    <a:pt x="1" y="4"/>
                  </a:cubicBezTo>
                  <a:cubicBezTo>
                    <a:pt x="1" y="4"/>
                    <a:pt x="0" y="3"/>
                    <a:pt x="0" y="3"/>
                  </a:cubicBezTo>
                  <a:lnTo>
                    <a:pt x="0" y="0"/>
                  </a:lnTo>
                  <a:lnTo>
                    <a:pt x="1" y="0"/>
                  </a:lnTo>
                  <a:lnTo>
                    <a:pt x="1" y="3"/>
                  </a:lnTo>
                  <a:close/>
                </a:path>
              </a:pathLst>
            </a:custGeom>
            <a:grpFill/>
            <a:ln w="0">
              <a:noFill/>
              <a:prstDash val="solid"/>
              <a:round/>
              <a:headEnd/>
              <a:tailEnd/>
            </a:ln>
          </p:spPr>
          <p:txBody>
            <a:bodyPr/>
            <a:lstStyle/>
            <a:p>
              <a:pPr defTabSz="543689">
                <a:defRPr/>
              </a:pPr>
              <a:endParaRPr lang="zh-CN" altLang="en-US" sz="3201"/>
            </a:p>
          </p:txBody>
        </p:sp>
        <p:sp>
          <p:nvSpPr>
            <p:cNvPr id="835" name="Freeform 366"/>
            <p:cNvSpPr>
              <a:spLocks noEditPoints="1"/>
            </p:cNvSpPr>
            <p:nvPr/>
          </p:nvSpPr>
          <p:spPr bwMode="auto">
            <a:xfrm>
              <a:off x="1635126" y="635001"/>
              <a:ext cx="3175" cy="4763"/>
            </a:xfrm>
            <a:custGeom>
              <a:avLst/>
              <a:gdLst>
                <a:gd name="T0" fmla="*/ 2 w 5"/>
                <a:gd name="T1" fmla="*/ 3 h 5"/>
                <a:gd name="T2" fmla="*/ 2 w 5"/>
                <a:gd name="T3" fmla="*/ 3 h 5"/>
                <a:gd name="T4" fmla="*/ 3 w 5"/>
                <a:gd name="T5" fmla="*/ 3 h 5"/>
                <a:gd name="T6" fmla="*/ 2 w 5"/>
                <a:gd name="T7" fmla="*/ 1 h 5"/>
                <a:gd name="T8" fmla="*/ 2 w 5"/>
                <a:gd name="T9" fmla="*/ 3 h 5"/>
                <a:gd name="T10" fmla="*/ 3 w 5"/>
                <a:gd name="T11" fmla="*/ 0 h 5"/>
                <a:gd name="T12" fmla="*/ 3 w 5"/>
                <a:gd name="T13" fmla="*/ 0 h 5"/>
                <a:gd name="T14" fmla="*/ 5 w 5"/>
                <a:gd name="T15" fmla="*/ 5 h 5"/>
                <a:gd name="T16" fmla="*/ 4 w 5"/>
                <a:gd name="T17" fmla="*/ 5 h 5"/>
                <a:gd name="T18" fmla="*/ 3 w 5"/>
                <a:gd name="T19" fmla="*/ 4 h 5"/>
                <a:gd name="T20" fmla="*/ 1 w 5"/>
                <a:gd name="T21" fmla="*/ 4 h 5"/>
                <a:gd name="T22" fmla="*/ 1 w 5"/>
                <a:gd name="T23" fmla="*/ 5 h 5"/>
                <a:gd name="T24" fmla="*/ 0 w 5"/>
                <a:gd name="T25" fmla="*/ 5 h 5"/>
                <a:gd name="T26" fmla="*/ 2 w 5"/>
                <a:gd name="T27" fmla="*/ 0 h 5"/>
                <a:gd name="T28" fmla="*/ 3 w 5"/>
                <a:gd name="T29"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 h="5">
                  <a:moveTo>
                    <a:pt x="2" y="3"/>
                  </a:moveTo>
                  <a:lnTo>
                    <a:pt x="2" y="3"/>
                  </a:lnTo>
                  <a:lnTo>
                    <a:pt x="3" y="3"/>
                  </a:lnTo>
                  <a:lnTo>
                    <a:pt x="2" y="1"/>
                  </a:lnTo>
                  <a:lnTo>
                    <a:pt x="2" y="3"/>
                  </a:lnTo>
                  <a:close/>
                  <a:moveTo>
                    <a:pt x="3" y="0"/>
                  </a:moveTo>
                  <a:lnTo>
                    <a:pt x="3" y="0"/>
                  </a:lnTo>
                  <a:lnTo>
                    <a:pt x="5" y="5"/>
                  </a:lnTo>
                  <a:lnTo>
                    <a:pt x="4" y="5"/>
                  </a:lnTo>
                  <a:lnTo>
                    <a:pt x="3" y="4"/>
                  </a:lnTo>
                  <a:lnTo>
                    <a:pt x="1" y="4"/>
                  </a:lnTo>
                  <a:lnTo>
                    <a:pt x="1" y="5"/>
                  </a:lnTo>
                  <a:lnTo>
                    <a:pt x="0" y="5"/>
                  </a:lnTo>
                  <a:lnTo>
                    <a:pt x="2" y="0"/>
                  </a:lnTo>
                  <a:lnTo>
                    <a:pt x="3" y="0"/>
                  </a:lnTo>
                  <a:close/>
                </a:path>
              </a:pathLst>
            </a:custGeom>
            <a:grpFill/>
            <a:ln w="0">
              <a:noFill/>
              <a:prstDash val="solid"/>
              <a:round/>
              <a:headEnd/>
              <a:tailEnd/>
            </a:ln>
          </p:spPr>
          <p:txBody>
            <a:bodyPr/>
            <a:lstStyle/>
            <a:p>
              <a:pPr defTabSz="543689">
                <a:defRPr/>
              </a:pPr>
              <a:endParaRPr lang="zh-CN" altLang="en-US" sz="3201"/>
            </a:p>
          </p:txBody>
        </p:sp>
        <p:sp>
          <p:nvSpPr>
            <p:cNvPr id="836" name="Freeform 367"/>
            <p:cNvSpPr>
              <a:spLocks/>
            </p:cNvSpPr>
            <p:nvPr/>
          </p:nvSpPr>
          <p:spPr bwMode="auto">
            <a:xfrm>
              <a:off x="1638301" y="635001"/>
              <a:ext cx="6350" cy="4763"/>
            </a:xfrm>
            <a:custGeom>
              <a:avLst/>
              <a:gdLst>
                <a:gd name="T0" fmla="*/ 2 w 8"/>
                <a:gd name="T1" fmla="*/ 0 h 5"/>
                <a:gd name="T2" fmla="*/ 2 w 8"/>
                <a:gd name="T3" fmla="*/ 0 h 5"/>
                <a:gd name="T4" fmla="*/ 3 w 8"/>
                <a:gd name="T5" fmla="*/ 4 h 5"/>
                <a:gd name="T6" fmla="*/ 4 w 8"/>
                <a:gd name="T7" fmla="*/ 0 h 5"/>
                <a:gd name="T8" fmla="*/ 5 w 8"/>
                <a:gd name="T9" fmla="*/ 0 h 5"/>
                <a:gd name="T10" fmla="*/ 6 w 8"/>
                <a:gd name="T11" fmla="*/ 4 h 5"/>
                <a:gd name="T12" fmla="*/ 7 w 8"/>
                <a:gd name="T13" fmla="*/ 0 h 5"/>
                <a:gd name="T14" fmla="*/ 8 w 8"/>
                <a:gd name="T15" fmla="*/ 0 h 5"/>
                <a:gd name="T16" fmla="*/ 6 w 8"/>
                <a:gd name="T17" fmla="*/ 5 h 5"/>
                <a:gd name="T18" fmla="*/ 5 w 8"/>
                <a:gd name="T19" fmla="*/ 5 h 5"/>
                <a:gd name="T20" fmla="*/ 4 w 8"/>
                <a:gd name="T21" fmla="*/ 1 h 5"/>
                <a:gd name="T22" fmla="*/ 3 w 8"/>
                <a:gd name="T23" fmla="*/ 5 h 5"/>
                <a:gd name="T24" fmla="*/ 2 w 8"/>
                <a:gd name="T25" fmla="*/ 5 h 5"/>
                <a:gd name="T26" fmla="*/ 0 w 8"/>
                <a:gd name="T27" fmla="*/ 0 h 5"/>
                <a:gd name="T28" fmla="*/ 2 w 8"/>
                <a:gd name="T29"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 h="5">
                  <a:moveTo>
                    <a:pt x="2" y="0"/>
                  </a:moveTo>
                  <a:lnTo>
                    <a:pt x="2" y="0"/>
                  </a:lnTo>
                  <a:lnTo>
                    <a:pt x="3" y="4"/>
                  </a:lnTo>
                  <a:lnTo>
                    <a:pt x="4" y="0"/>
                  </a:lnTo>
                  <a:lnTo>
                    <a:pt x="5" y="0"/>
                  </a:lnTo>
                  <a:lnTo>
                    <a:pt x="6" y="4"/>
                  </a:lnTo>
                  <a:lnTo>
                    <a:pt x="7" y="0"/>
                  </a:lnTo>
                  <a:lnTo>
                    <a:pt x="8" y="0"/>
                  </a:lnTo>
                  <a:lnTo>
                    <a:pt x="6" y="5"/>
                  </a:lnTo>
                  <a:lnTo>
                    <a:pt x="5" y="5"/>
                  </a:lnTo>
                  <a:lnTo>
                    <a:pt x="4" y="1"/>
                  </a:lnTo>
                  <a:lnTo>
                    <a:pt x="3" y="5"/>
                  </a:lnTo>
                  <a:lnTo>
                    <a:pt x="2" y="5"/>
                  </a:lnTo>
                  <a:lnTo>
                    <a:pt x="0" y="0"/>
                  </a:lnTo>
                  <a:lnTo>
                    <a:pt x="2" y="0"/>
                  </a:lnTo>
                  <a:close/>
                </a:path>
              </a:pathLst>
            </a:custGeom>
            <a:grpFill/>
            <a:ln w="0">
              <a:noFill/>
              <a:prstDash val="solid"/>
              <a:round/>
              <a:headEnd/>
              <a:tailEnd/>
            </a:ln>
          </p:spPr>
          <p:txBody>
            <a:bodyPr/>
            <a:lstStyle/>
            <a:p>
              <a:pPr defTabSz="543689">
                <a:defRPr/>
              </a:pPr>
              <a:endParaRPr lang="zh-CN" altLang="en-US" sz="3201"/>
            </a:p>
          </p:txBody>
        </p:sp>
        <p:sp>
          <p:nvSpPr>
            <p:cNvPr id="837" name="Freeform 368"/>
            <p:cNvSpPr>
              <a:spLocks/>
            </p:cNvSpPr>
            <p:nvPr/>
          </p:nvSpPr>
          <p:spPr bwMode="auto">
            <a:xfrm>
              <a:off x="1644651" y="635001"/>
              <a:ext cx="3175" cy="4763"/>
            </a:xfrm>
            <a:custGeom>
              <a:avLst/>
              <a:gdLst>
                <a:gd name="T0" fmla="*/ 1 w 4"/>
                <a:gd name="T1" fmla="*/ 2 h 5"/>
                <a:gd name="T2" fmla="*/ 1 w 4"/>
                <a:gd name="T3" fmla="*/ 2 h 5"/>
                <a:gd name="T4" fmla="*/ 4 w 4"/>
                <a:gd name="T5" fmla="*/ 2 h 5"/>
                <a:gd name="T6" fmla="*/ 4 w 4"/>
                <a:gd name="T7" fmla="*/ 3 h 5"/>
                <a:gd name="T8" fmla="*/ 1 w 4"/>
                <a:gd name="T9" fmla="*/ 3 h 5"/>
                <a:gd name="T10" fmla="*/ 2 w 4"/>
                <a:gd name="T11" fmla="*/ 4 h 5"/>
                <a:gd name="T12" fmla="*/ 4 w 4"/>
                <a:gd name="T13" fmla="*/ 4 h 5"/>
                <a:gd name="T14" fmla="*/ 4 w 4"/>
                <a:gd name="T15" fmla="*/ 5 h 5"/>
                <a:gd name="T16" fmla="*/ 2 w 4"/>
                <a:gd name="T17" fmla="*/ 5 h 5"/>
                <a:gd name="T18" fmla="*/ 1 w 4"/>
                <a:gd name="T19" fmla="*/ 4 h 5"/>
                <a:gd name="T20" fmla="*/ 0 w 4"/>
                <a:gd name="T21" fmla="*/ 3 h 5"/>
                <a:gd name="T22" fmla="*/ 2 w 4"/>
                <a:gd name="T23" fmla="*/ 0 h 5"/>
                <a:gd name="T24" fmla="*/ 4 w 4"/>
                <a:gd name="T25" fmla="*/ 0 h 5"/>
                <a:gd name="T26" fmla="*/ 4 w 4"/>
                <a:gd name="T27" fmla="*/ 1 h 5"/>
                <a:gd name="T28" fmla="*/ 2 w 4"/>
                <a:gd name="T29" fmla="*/ 1 h 5"/>
                <a:gd name="T30" fmla="*/ 1 w 4"/>
                <a:gd name="T31"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 h="5">
                  <a:moveTo>
                    <a:pt x="1" y="2"/>
                  </a:moveTo>
                  <a:lnTo>
                    <a:pt x="1" y="2"/>
                  </a:lnTo>
                  <a:lnTo>
                    <a:pt x="4" y="2"/>
                  </a:lnTo>
                  <a:lnTo>
                    <a:pt x="4" y="3"/>
                  </a:lnTo>
                  <a:lnTo>
                    <a:pt x="1" y="3"/>
                  </a:lnTo>
                  <a:cubicBezTo>
                    <a:pt x="1" y="4"/>
                    <a:pt x="2" y="4"/>
                    <a:pt x="2" y="4"/>
                  </a:cubicBezTo>
                  <a:lnTo>
                    <a:pt x="4" y="4"/>
                  </a:lnTo>
                  <a:lnTo>
                    <a:pt x="4" y="5"/>
                  </a:lnTo>
                  <a:lnTo>
                    <a:pt x="2" y="5"/>
                  </a:lnTo>
                  <a:cubicBezTo>
                    <a:pt x="2" y="5"/>
                    <a:pt x="1" y="5"/>
                    <a:pt x="1" y="4"/>
                  </a:cubicBezTo>
                  <a:cubicBezTo>
                    <a:pt x="0" y="4"/>
                    <a:pt x="0" y="3"/>
                    <a:pt x="0" y="3"/>
                  </a:cubicBezTo>
                  <a:cubicBezTo>
                    <a:pt x="0" y="1"/>
                    <a:pt x="1" y="0"/>
                    <a:pt x="2" y="0"/>
                  </a:cubicBezTo>
                  <a:lnTo>
                    <a:pt x="4" y="0"/>
                  </a:lnTo>
                  <a:lnTo>
                    <a:pt x="4" y="1"/>
                  </a:lnTo>
                  <a:lnTo>
                    <a:pt x="2" y="1"/>
                  </a:lnTo>
                  <a:cubicBezTo>
                    <a:pt x="2" y="1"/>
                    <a:pt x="1" y="1"/>
                    <a:pt x="1" y="2"/>
                  </a:cubicBezTo>
                  <a:close/>
                </a:path>
              </a:pathLst>
            </a:custGeom>
            <a:grpFill/>
            <a:ln w="0">
              <a:noFill/>
              <a:prstDash val="solid"/>
              <a:round/>
              <a:headEnd/>
              <a:tailEnd/>
            </a:ln>
          </p:spPr>
          <p:txBody>
            <a:bodyPr/>
            <a:lstStyle/>
            <a:p>
              <a:pPr defTabSz="543689">
                <a:defRPr/>
              </a:pPr>
              <a:endParaRPr lang="zh-CN" altLang="en-US" sz="3201"/>
            </a:p>
          </p:txBody>
        </p:sp>
        <p:sp>
          <p:nvSpPr>
            <p:cNvPr id="838" name="Freeform 369"/>
            <p:cNvSpPr>
              <a:spLocks/>
            </p:cNvSpPr>
            <p:nvPr/>
          </p:nvSpPr>
          <p:spPr bwMode="auto">
            <a:xfrm>
              <a:off x="1649413" y="635001"/>
              <a:ext cx="0" cy="4763"/>
            </a:xfrm>
            <a:custGeom>
              <a:avLst/>
              <a:gdLst>
                <a:gd name="T0" fmla="*/ 0 w 1"/>
                <a:gd name="T1" fmla="*/ 0 h 5"/>
                <a:gd name="T2" fmla="*/ 0 w 1"/>
                <a:gd name="T3" fmla="*/ 0 h 5"/>
                <a:gd name="T4" fmla="*/ 1 w 1"/>
                <a:gd name="T5" fmla="*/ 0 h 5"/>
                <a:gd name="T6" fmla="*/ 1 w 1"/>
                <a:gd name="T7" fmla="*/ 5 h 5"/>
                <a:gd name="T8" fmla="*/ 0 w 1"/>
                <a:gd name="T9" fmla="*/ 5 h 5"/>
                <a:gd name="T10" fmla="*/ 0 w 1"/>
                <a:gd name="T11" fmla="*/ 0 h 5"/>
              </a:gdLst>
              <a:ahLst/>
              <a:cxnLst>
                <a:cxn ang="0">
                  <a:pos x="T0" y="T1"/>
                </a:cxn>
                <a:cxn ang="0">
                  <a:pos x="T2" y="T3"/>
                </a:cxn>
                <a:cxn ang="0">
                  <a:pos x="T4" y="T5"/>
                </a:cxn>
                <a:cxn ang="0">
                  <a:pos x="T6" y="T7"/>
                </a:cxn>
                <a:cxn ang="0">
                  <a:pos x="T8" y="T9"/>
                </a:cxn>
                <a:cxn ang="0">
                  <a:pos x="T10" y="T11"/>
                </a:cxn>
              </a:cxnLst>
              <a:rect l="0" t="0" r="r" b="b"/>
              <a:pathLst>
                <a:path w="1" h="5">
                  <a:moveTo>
                    <a:pt x="0" y="0"/>
                  </a:moveTo>
                  <a:lnTo>
                    <a:pt x="0" y="0"/>
                  </a:lnTo>
                  <a:lnTo>
                    <a:pt x="1" y="0"/>
                  </a:lnTo>
                  <a:lnTo>
                    <a:pt x="1" y="5"/>
                  </a:lnTo>
                  <a:lnTo>
                    <a:pt x="0" y="5"/>
                  </a:lnTo>
                  <a:lnTo>
                    <a:pt x="0" y="0"/>
                  </a:lnTo>
                  <a:close/>
                </a:path>
              </a:pathLst>
            </a:custGeom>
            <a:grpFill/>
            <a:ln w="0">
              <a:noFill/>
              <a:prstDash val="solid"/>
              <a:round/>
              <a:headEnd/>
              <a:tailEnd/>
            </a:ln>
          </p:spPr>
          <p:txBody>
            <a:bodyPr/>
            <a:lstStyle/>
            <a:p>
              <a:pPr defTabSz="543689">
                <a:defRPr/>
              </a:pPr>
              <a:endParaRPr lang="zh-CN" altLang="en-US" sz="3201"/>
            </a:p>
          </p:txBody>
        </p:sp>
        <p:sp>
          <p:nvSpPr>
            <p:cNvPr id="839" name="Freeform 370"/>
            <p:cNvSpPr>
              <a:spLocks/>
            </p:cNvSpPr>
            <p:nvPr/>
          </p:nvSpPr>
          <p:spPr bwMode="auto">
            <a:xfrm>
              <a:off x="1612901" y="633413"/>
              <a:ext cx="4763" cy="6350"/>
            </a:xfrm>
            <a:custGeom>
              <a:avLst/>
              <a:gdLst>
                <a:gd name="T0" fmla="*/ 0 w 5"/>
                <a:gd name="T1" fmla="*/ 2 h 6"/>
                <a:gd name="T2" fmla="*/ 0 w 5"/>
                <a:gd name="T3" fmla="*/ 2 h 6"/>
                <a:gd name="T4" fmla="*/ 1 w 5"/>
                <a:gd name="T5" fmla="*/ 4 h 6"/>
                <a:gd name="T6" fmla="*/ 5 w 5"/>
                <a:gd name="T7" fmla="*/ 6 h 6"/>
                <a:gd name="T8" fmla="*/ 5 w 5"/>
                <a:gd name="T9" fmla="*/ 6 h 6"/>
                <a:gd name="T10" fmla="*/ 5 w 5"/>
                <a:gd name="T11" fmla="*/ 6 h 6"/>
                <a:gd name="T12" fmla="*/ 5 w 5"/>
                <a:gd name="T13" fmla="*/ 6 h 6"/>
                <a:gd name="T14" fmla="*/ 1 w 5"/>
                <a:gd name="T15" fmla="*/ 0 h 6"/>
                <a:gd name="T16" fmla="*/ 0 w 5"/>
                <a:gd name="T17" fmla="*/ 2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6">
                  <a:moveTo>
                    <a:pt x="0" y="2"/>
                  </a:moveTo>
                  <a:lnTo>
                    <a:pt x="0" y="2"/>
                  </a:lnTo>
                  <a:cubicBezTo>
                    <a:pt x="0" y="3"/>
                    <a:pt x="1" y="4"/>
                    <a:pt x="1" y="4"/>
                  </a:cubicBezTo>
                  <a:cubicBezTo>
                    <a:pt x="2" y="5"/>
                    <a:pt x="4" y="6"/>
                    <a:pt x="5" y="6"/>
                  </a:cubicBezTo>
                  <a:cubicBezTo>
                    <a:pt x="5" y="6"/>
                    <a:pt x="5" y="6"/>
                    <a:pt x="5" y="6"/>
                  </a:cubicBezTo>
                  <a:cubicBezTo>
                    <a:pt x="5" y="6"/>
                    <a:pt x="5" y="6"/>
                    <a:pt x="5" y="6"/>
                  </a:cubicBezTo>
                  <a:lnTo>
                    <a:pt x="5" y="6"/>
                  </a:lnTo>
                  <a:cubicBezTo>
                    <a:pt x="3" y="2"/>
                    <a:pt x="1" y="0"/>
                    <a:pt x="1" y="0"/>
                  </a:cubicBezTo>
                  <a:cubicBezTo>
                    <a:pt x="1" y="0"/>
                    <a:pt x="0" y="1"/>
                    <a:pt x="0" y="2"/>
                  </a:cubicBezTo>
                  <a:close/>
                </a:path>
              </a:pathLst>
            </a:custGeom>
            <a:grpFill/>
            <a:ln w="0">
              <a:noFill/>
              <a:prstDash val="solid"/>
              <a:round/>
              <a:headEnd/>
              <a:tailEnd/>
            </a:ln>
          </p:spPr>
          <p:txBody>
            <a:bodyPr/>
            <a:lstStyle/>
            <a:p>
              <a:pPr defTabSz="543689">
                <a:defRPr/>
              </a:pPr>
              <a:endParaRPr lang="zh-CN" altLang="en-US" sz="3201"/>
            </a:p>
          </p:txBody>
        </p:sp>
        <p:sp>
          <p:nvSpPr>
            <p:cNvPr id="840" name="Freeform 371"/>
            <p:cNvSpPr>
              <a:spLocks/>
            </p:cNvSpPr>
            <p:nvPr/>
          </p:nvSpPr>
          <p:spPr bwMode="auto">
            <a:xfrm>
              <a:off x="1612901" y="639763"/>
              <a:ext cx="4763" cy="1588"/>
            </a:xfrm>
            <a:custGeom>
              <a:avLst/>
              <a:gdLst>
                <a:gd name="T0" fmla="*/ 0 w 4"/>
                <a:gd name="T1" fmla="*/ 0 h 2"/>
                <a:gd name="T2" fmla="*/ 0 w 4"/>
                <a:gd name="T3" fmla="*/ 0 h 2"/>
                <a:gd name="T4" fmla="*/ 2 w 4"/>
                <a:gd name="T5" fmla="*/ 1 h 2"/>
                <a:gd name="T6" fmla="*/ 4 w 4"/>
                <a:gd name="T7" fmla="*/ 0 h 2"/>
                <a:gd name="T8" fmla="*/ 4 w 4"/>
                <a:gd name="T9" fmla="*/ 0 h 2"/>
                <a:gd name="T10" fmla="*/ 4 w 4"/>
                <a:gd name="T11" fmla="*/ 0 h 2"/>
                <a:gd name="T12" fmla="*/ 0 w 4"/>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4" h="2">
                  <a:moveTo>
                    <a:pt x="0" y="0"/>
                  </a:moveTo>
                  <a:lnTo>
                    <a:pt x="0" y="0"/>
                  </a:lnTo>
                  <a:cubicBezTo>
                    <a:pt x="1" y="1"/>
                    <a:pt x="1" y="2"/>
                    <a:pt x="2" y="1"/>
                  </a:cubicBezTo>
                  <a:cubicBezTo>
                    <a:pt x="3" y="1"/>
                    <a:pt x="4" y="0"/>
                    <a:pt x="4" y="0"/>
                  </a:cubicBezTo>
                  <a:lnTo>
                    <a:pt x="4" y="0"/>
                  </a:lnTo>
                  <a:cubicBezTo>
                    <a:pt x="4" y="0"/>
                    <a:pt x="4" y="0"/>
                    <a:pt x="4" y="0"/>
                  </a:cubicBezTo>
                  <a:lnTo>
                    <a:pt x="0" y="0"/>
                  </a:lnTo>
                  <a:close/>
                </a:path>
              </a:pathLst>
            </a:custGeom>
            <a:grpFill/>
            <a:ln w="0">
              <a:noFill/>
              <a:prstDash val="solid"/>
              <a:round/>
              <a:headEnd/>
              <a:tailEnd/>
            </a:ln>
          </p:spPr>
          <p:txBody>
            <a:bodyPr/>
            <a:lstStyle/>
            <a:p>
              <a:pPr defTabSz="543689">
                <a:defRPr/>
              </a:pPr>
              <a:endParaRPr lang="zh-CN" altLang="en-US" sz="3201"/>
            </a:p>
          </p:txBody>
        </p:sp>
        <p:sp>
          <p:nvSpPr>
            <p:cNvPr id="841" name="Freeform 372"/>
            <p:cNvSpPr>
              <a:spLocks/>
            </p:cNvSpPr>
            <p:nvPr/>
          </p:nvSpPr>
          <p:spPr bwMode="auto">
            <a:xfrm>
              <a:off x="1612901" y="636588"/>
              <a:ext cx="4763" cy="3175"/>
            </a:xfrm>
            <a:custGeom>
              <a:avLst/>
              <a:gdLst>
                <a:gd name="T0" fmla="*/ 0 w 5"/>
                <a:gd name="T1" fmla="*/ 2 h 4"/>
                <a:gd name="T2" fmla="*/ 0 w 5"/>
                <a:gd name="T3" fmla="*/ 2 h 4"/>
                <a:gd name="T4" fmla="*/ 1 w 5"/>
                <a:gd name="T5" fmla="*/ 3 h 4"/>
                <a:gd name="T6" fmla="*/ 2 w 5"/>
                <a:gd name="T7" fmla="*/ 4 h 4"/>
                <a:gd name="T8" fmla="*/ 5 w 5"/>
                <a:gd name="T9" fmla="*/ 4 h 4"/>
                <a:gd name="T10" fmla="*/ 5 w 5"/>
                <a:gd name="T11" fmla="*/ 4 h 4"/>
                <a:gd name="T12" fmla="*/ 5 w 5"/>
                <a:gd name="T13" fmla="*/ 4 h 4"/>
                <a:gd name="T14" fmla="*/ 0 w 5"/>
                <a:gd name="T15" fmla="*/ 0 h 4"/>
                <a:gd name="T16" fmla="*/ 0 w 5"/>
                <a:gd name="T17" fmla="*/ 2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4">
                  <a:moveTo>
                    <a:pt x="0" y="2"/>
                  </a:moveTo>
                  <a:lnTo>
                    <a:pt x="0" y="2"/>
                  </a:lnTo>
                  <a:cubicBezTo>
                    <a:pt x="1" y="3"/>
                    <a:pt x="1" y="3"/>
                    <a:pt x="1" y="3"/>
                  </a:cubicBezTo>
                  <a:cubicBezTo>
                    <a:pt x="2" y="4"/>
                    <a:pt x="2" y="4"/>
                    <a:pt x="2" y="4"/>
                  </a:cubicBezTo>
                  <a:cubicBezTo>
                    <a:pt x="2" y="4"/>
                    <a:pt x="5" y="4"/>
                    <a:pt x="5" y="4"/>
                  </a:cubicBezTo>
                  <a:lnTo>
                    <a:pt x="5" y="4"/>
                  </a:lnTo>
                  <a:lnTo>
                    <a:pt x="5" y="4"/>
                  </a:lnTo>
                  <a:cubicBezTo>
                    <a:pt x="4" y="2"/>
                    <a:pt x="0" y="0"/>
                    <a:pt x="0" y="0"/>
                  </a:cubicBezTo>
                  <a:cubicBezTo>
                    <a:pt x="0" y="1"/>
                    <a:pt x="0" y="2"/>
                    <a:pt x="0" y="2"/>
                  </a:cubicBezTo>
                  <a:close/>
                </a:path>
              </a:pathLst>
            </a:custGeom>
            <a:grpFill/>
            <a:ln w="0">
              <a:noFill/>
              <a:prstDash val="solid"/>
              <a:round/>
              <a:headEnd/>
              <a:tailEnd/>
            </a:ln>
          </p:spPr>
          <p:txBody>
            <a:bodyPr/>
            <a:lstStyle/>
            <a:p>
              <a:pPr defTabSz="543689">
                <a:defRPr/>
              </a:pPr>
              <a:endParaRPr lang="zh-CN" altLang="en-US" sz="3201"/>
            </a:p>
          </p:txBody>
        </p:sp>
        <p:sp>
          <p:nvSpPr>
            <p:cNvPr id="842" name="Freeform 373"/>
            <p:cNvSpPr>
              <a:spLocks/>
            </p:cNvSpPr>
            <p:nvPr/>
          </p:nvSpPr>
          <p:spPr bwMode="auto">
            <a:xfrm>
              <a:off x="1614488" y="631826"/>
              <a:ext cx="4763" cy="7938"/>
            </a:xfrm>
            <a:custGeom>
              <a:avLst/>
              <a:gdLst>
                <a:gd name="T0" fmla="*/ 2 w 4"/>
                <a:gd name="T1" fmla="*/ 0 h 8"/>
                <a:gd name="T2" fmla="*/ 2 w 4"/>
                <a:gd name="T3" fmla="*/ 0 h 8"/>
                <a:gd name="T4" fmla="*/ 1 w 4"/>
                <a:gd name="T5" fmla="*/ 1 h 8"/>
                <a:gd name="T6" fmla="*/ 1 w 4"/>
                <a:gd name="T7" fmla="*/ 3 h 8"/>
                <a:gd name="T8" fmla="*/ 3 w 4"/>
                <a:gd name="T9" fmla="*/ 8 h 8"/>
                <a:gd name="T10" fmla="*/ 3 w 4"/>
                <a:gd name="T11" fmla="*/ 8 h 8"/>
                <a:gd name="T12" fmla="*/ 3 w 4"/>
                <a:gd name="T13" fmla="*/ 8 h 8"/>
                <a:gd name="T14" fmla="*/ 3 w 4"/>
                <a:gd name="T15" fmla="*/ 0 h 8"/>
                <a:gd name="T16" fmla="*/ 2 w 4"/>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8">
                  <a:moveTo>
                    <a:pt x="2" y="0"/>
                  </a:moveTo>
                  <a:lnTo>
                    <a:pt x="2" y="0"/>
                  </a:lnTo>
                  <a:cubicBezTo>
                    <a:pt x="1" y="0"/>
                    <a:pt x="1" y="1"/>
                    <a:pt x="1" y="1"/>
                  </a:cubicBezTo>
                  <a:cubicBezTo>
                    <a:pt x="0" y="2"/>
                    <a:pt x="1" y="3"/>
                    <a:pt x="1" y="3"/>
                  </a:cubicBezTo>
                  <a:cubicBezTo>
                    <a:pt x="1" y="4"/>
                    <a:pt x="3" y="7"/>
                    <a:pt x="3" y="8"/>
                  </a:cubicBezTo>
                  <a:cubicBezTo>
                    <a:pt x="3" y="8"/>
                    <a:pt x="3" y="8"/>
                    <a:pt x="3" y="8"/>
                  </a:cubicBezTo>
                  <a:lnTo>
                    <a:pt x="3" y="8"/>
                  </a:lnTo>
                  <a:cubicBezTo>
                    <a:pt x="4" y="2"/>
                    <a:pt x="3" y="0"/>
                    <a:pt x="3" y="0"/>
                  </a:cubicBezTo>
                  <a:cubicBezTo>
                    <a:pt x="3" y="0"/>
                    <a:pt x="2" y="0"/>
                    <a:pt x="2" y="0"/>
                  </a:cubicBezTo>
                  <a:close/>
                </a:path>
              </a:pathLst>
            </a:custGeom>
            <a:grpFill/>
            <a:ln w="0">
              <a:noFill/>
              <a:prstDash val="solid"/>
              <a:round/>
              <a:headEnd/>
              <a:tailEnd/>
            </a:ln>
          </p:spPr>
          <p:txBody>
            <a:bodyPr/>
            <a:lstStyle/>
            <a:p>
              <a:pPr defTabSz="543689">
                <a:defRPr/>
              </a:pPr>
              <a:endParaRPr lang="zh-CN" altLang="en-US" sz="3201"/>
            </a:p>
          </p:txBody>
        </p:sp>
        <p:sp>
          <p:nvSpPr>
            <p:cNvPr id="843" name="Freeform 374"/>
            <p:cNvSpPr>
              <a:spLocks/>
            </p:cNvSpPr>
            <p:nvPr/>
          </p:nvSpPr>
          <p:spPr bwMode="auto">
            <a:xfrm>
              <a:off x="1619251" y="631826"/>
              <a:ext cx="1588" cy="7938"/>
            </a:xfrm>
            <a:custGeom>
              <a:avLst/>
              <a:gdLst>
                <a:gd name="T0" fmla="*/ 0 w 3"/>
                <a:gd name="T1" fmla="*/ 8 h 8"/>
                <a:gd name="T2" fmla="*/ 0 w 3"/>
                <a:gd name="T3" fmla="*/ 8 h 8"/>
                <a:gd name="T4" fmla="*/ 0 w 3"/>
                <a:gd name="T5" fmla="*/ 8 h 8"/>
                <a:gd name="T6" fmla="*/ 0 w 3"/>
                <a:gd name="T7" fmla="*/ 8 h 8"/>
                <a:gd name="T8" fmla="*/ 0 w 3"/>
                <a:gd name="T9" fmla="*/ 8 h 8"/>
                <a:gd name="T10" fmla="*/ 3 w 3"/>
                <a:gd name="T11" fmla="*/ 3 h 8"/>
                <a:gd name="T12" fmla="*/ 3 w 3"/>
                <a:gd name="T13" fmla="*/ 1 h 8"/>
                <a:gd name="T14" fmla="*/ 1 w 3"/>
                <a:gd name="T15" fmla="*/ 0 h 8"/>
                <a:gd name="T16" fmla="*/ 1 w 3"/>
                <a:gd name="T17" fmla="*/ 0 h 8"/>
                <a:gd name="T18" fmla="*/ 0 w 3"/>
                <a:gd name="T19"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 h="8">
                  <a:moveTo>
                    <a:pt x="0" y="8"/>
                  </a:moveTo>
                  <a:lnTo>
                    <a:pt x="0" y="8"/>
                  </a:lnTo>
                  <a:lnTo>
                    <a:pt x="0" y="8"/>
                  </a:lnTo>
                  <a:cubicBezTo>
                    <a:pt x="0" y="8"/>
                    <a:pt x="0" y="8"/>
                    <a:pt x="0" y="8"/>
                  </a:cubicBezTo>
                  <a:cubicBezTo>
                    <a:pt x="0" y="8"/>
                    <a:pt x="0" y="8"/>
                    <a:pt x="0" y="8"/>
                  </a:cubicBezTo>
                  <a:cubicBezTo>
                    <a:pt x="1" y="7"/>
                    <a:pt x="2" y="4"/>
                    <a:pt x="3" y="3"/>
                  </a:cubicBezTo>
                  <a:cubicBezTo>
                    <a:pt x="3" y="3"/>
                    <a:pt x="3" y="2"/>
                    <a:pt x="3" y="1"/>
                  </a:cubicBezTo>
                  <a:cubicBezTo>
                    <a:pt x="3" y="1"/>
                    <a:pt x="3" y="0"/>
                    <a:pt x="1" y="0"/>
                  </a:cubicBezTo>
                  <a:cubicBezTo>
                    <a:pt x="1" y="0"/>
                    <a:pt x="1" y="0"/>
                    <a:pt x="1" y="0"/>
                  </a:cubicBezTo>
                  <a:cubicBezTo>
                    <a:pt x="1" y="0"/>
                    <a:pt x="0" y="2"/>
                    <a:pt x="0" y="8"/>
                  </a:cubicBezTo>
                  <a:close/>
                </a:path>
              </a:pathLst>
            </a:custGeom>
            <a:grpFill/>
            <a:ln w="0">
              <a:noFill/>
              <a:prstDash val="solid"/>
              <a:round/>
              <a:headEnd/>
              <a:tailEnd/>
            </a:ln>
          </p:spPr>
          <p:txBody>
            <a:bodyPr/>
            <a:lstStyle/>
            <a:p>
              <a:pPr defTabSz="543689">
                <a:defRPr/>
              </a:pPr>
              <a:endParaRPr lang="zh-CN" altLang="en-US" sz="3201"/>
            </a:p>
          </p:txBody>
        </p:sp>
        <p:sp>
          <p:nvSpPr>
            <p:cNvPr id="844" name="Freeform 375"/>
            <p:cNvSpPr>
              <a:spLocks/>
            </p:cNvSpPr>
            <p:nvPr/>
          </p:nvSpPr>
          <p:spPr bwMode="auto">
            <a:xfrm>
              <a:off x="1619251" y="639763"/>
              <a:ext cx="3175" cy="1588"/>
            </a:xfrm>
            <a:custGeom>
              <a:avLst/>
              <a:gdLst>
                <a:gd name="T0" fmla="*/ 0 w 4"/>
                <a:gd name="T1" fmla="*/ 0 h 2"/>
                <a:gd name="T2" fmla="*/ 0 w 4"/>
                <a:gd name="T3" fmla="*/ 0 h 2"/>
                <a:gd name="T4" fmla="*/ 0 w 4"/>
                <a:gd name="T5" fmla="*/ 0 h 2"/>
                <a:gd name="T6" fmla="*/ 2 w 4"/>
                <a:gd name="T7" fmla="*/ 1 h 2"/>
                <a:gd name="T8" fmla="*/ 4 w 4"/>
                <a:gd name="T9" fmla="*/ 0 h 2"/>
                <a:gd name="T10" fmla="*/ 0 w 4"/>
                <a:gd name="T11" fmla="*/ 0 h 2"/>
                <a:gd name="T12" fmla="*/ 0 w 4"/>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4" h="2">
                  <a:moveTo>
                    <a:pt x="0" y="0"/>
                  </a:moveTo>
                  <a:lnTo>
                    <a:pt x="0" y="0"/>
                  </a:lnTo>
                  <a:lnTo>
                    <a:pt x="0" y="0"/>
                  </a:lnTo>
                  <a:cubicBezTo>
                    <a:pt x="1" y="0"/>
                    <a:pt x="2" y="1"/>
                    <a:pt x="2" y="1"/>
                  </a:cubicBezTo>
                  <a:cubicBezTo>
                    <a:pt x="2" y="1"/>
                    <a:pt x="3" y="2"/>
                    <a:pt x="4" y="0"/>
                  </a:cubicBezTo>
                  <a:lnTo>
                    <a:pt x="0" y="0"/>
                  </a:lnTo>
                  <a:cubicBezTo>
                    <a:pt x="0" y="0"/>
                    <a:pt x="0" y="0"/>
                    <a:pt x="0" y="0"/>
                  </a:cubicBezTo>
                  <a:close/>
                </a:path>
              </a:pathLst>
            </a:custGeom>
            <a:grpFill/>
            <a:ln w="0">
              <a:noFill/>
              <a:prstDash val="solid"/>
              <a:round/>
              <a:headEnd/>
              <a:tailEnd/>
            </a:ln>
          </p:spPr>
          <p:txBody>
            <a:bodyPr/>
            <a:lstStyle/>
            <a:p>
              <a:pPr defTabSz="543689">
                <a:defRPr/>
              </a:pPr>
              <a:endParaRPr lang="zh-CN" altLang="en-US" sz="3201"/>
            </a:p>
          </p:txBody>
        </p:sp>
        <p:sp>
          <p:nvSpPr>
            <p:cNvPr id="845" name="Freeform 376"/>
            <p:cNvSpPr>
              <a:spLocks/>
            </p:cNvSpPr>
            <p:nvPr/>
          </p:nvSpPr>
          <p:spPr bwMode="auto">
            <a:xfrm>
              <a:off x="1619251" y="636588"/>
              <a:ext cx="4763" cy="3175"/>
            </a:xfrm>
            <a:custGeom>
              <a:avLst/>
              <a:gdLst>
                <a:gd name="T0" fmla="*/ 0 w 6"/>
                <a:gd name="T1" fmla="*/ 4 h 4"/>
                <a:gd name="T2" fmla="*/ 0 w 6"/>
                <a:gd name="T3" fmla="*/ 4 h 4"/>
                <a:gd name="T4" fmla="*/ 0 w 6"/>
                <a:gd name="T5" fmla="*/ 4 h 4"/>
                <a:gd name="T6" fmla="*/ 0 w 6"/>
                <a:gd name="T7" fmla="*/ 4 h 4"/>
                <a:gd name="T8" fmla="*/ 0 w 6"/>
                <a:gd name="T9" fmla="*/ 4 h 4"/>
                <a:gd name="T10" fmla="*/ 3 w 6"/>
                <a:gd name="T11" fmla="*/ 4 h 4"/>
                <a:gd name="T12" fmla="*/ 4 w 6"/>
                <a:gd name="T13" fmla="*/ 3 h 4"/>
                <a:gd name="T14" fmla="*/ 5 w 6"/>
                <a:gd name="T15" fmla="*/ 2 h 4"/>
                <a:gd name="T16" fmla="*/ 6 w 6"/>
                <a:gd name="T17" fmla="*/ 0 h 4"/>
                <a:gd name="T18" fmla="*/ 0 w 6"/>
                <a:gd name="T19"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4">
                  <a:moveTo>
                    <a:pt x="0" y="4"/>
                  </a:moveTo>
                  <a:lnTo>
                    <a:pt x="0" y="4"/>
                  </a:lnTo>
                  <a:lnTo>
                    <a:pt x="0" y="4"/>
                  </a:lnTo>
                  <a:cubicBezTo>
                    <a:pt x="0" y="4"/>
                    <a:pt x="0" y="4"/>
                    <a:pt x="0" y="4"/>
                  </a:cubicBezTo>
                  <a:lnTo>
                    <a:pt x="0" y="4"/>
                  </a:lnTo>
                  <a:lnTo>
                    <a:pt x="3" y="4"/>
                  </a:lnTo>
                  <a:cubicBezTo>
                    <a:pt x="3" y="4"/>
                    <a:pt x="4" y="4"/>
                    <a:pt x="4" y="3"/>
                  </a:cubicBezTo>
                  <a:cubicBezTo>
                    <a:pt x="4" y="3"/>
                    <a:pt x="5" y="3"/>
                    <a:pt x="5" y="2"/>
                  </a:cubicBezTo>
                  <a:cubicBezTo>
                    <a:pt x="5" y="2"/>
                    <a:pt x="6" y="1"/>
                    <a:pt x="6" y="0"/>
                  </a:cubicBezTo>
                  <a:cubicBezTo>
                    <a:pt x="6" y="0"/>
                    <a:pt x="2" y="2"/>
                    <a:pt x="0" y="4"/>
                  </a:cubicBezTo>
                  <a:close/>
                </a:path>
              </a:pathLst>
            </a:custGeom>
            <a:grpFill/>
            <a:ln w="0">
              <a:noFill/>
              <a:prstDash val="solid"/>
              <a:round/>
              <a:headEnd/>
              <a:tailEnd/>
            </a:ln>
          </p:spPr>
          <p:txBody>
            <a:bodyPr/>
            <a:lstStyle/>
            <a:p>
              <a:pPr defTabSz="543689">
                <a:defRPr/>
              </a:pPr>
              <a:endParaRPr lang="zh-CN" altLang="en-US" sz="3201"/>
            </a:p>
          </p:txBody>
        </p:sp>
        <p:sp>
          <p:nvSpPr>
            <p:cNvPr id="846" name="Freeform 377"/>
            <p:cNvSpPr>
              <a:spLocks/>
            </p:cNvSpPr>
            <p:nvPr/>
          </p:nvSpPr>
          <p:spPr bwMode="auto">
            <a:xfrm>
              <a:off x="1619251" y="633413"/>
              <a:ext cx="4763" cy="6350"/>
            </a:xfrm>
            <a:custGeom>
              <a:avLst/>
              <a:gdLst>
                <a:gd name="T0" fmla="*/ 0 w 5"/>
                <a:gd name="T1" fmla="*/ 6 h 6"/>
                <a:gd name="T2" fmla="*/ 0 w 5"/>
                <a:gd name="T3" fmla="*/ 6 h 6"/>
                <a:gd name="T4" fmla="*/ 0 w 5"/>
                <a:gd name="T5" fmla="*/ 6 h 6"/>
                <a:gd name="T6" fmla="*/ 0 w 5"/>
                <a:gd name="T7" fmla="*/ 6 h 6"/>
                <a:gd name="T8" fmla="*/ 4 w 5"/>
                <a:gd name="T9" fmla="*/ 4 h 6"/>
                <a:gd name="T10" fmla="*/ 5 w 5"/>
                <a:gd name="T11" fmla="*/ 2 h 6"/>
                <a:gd name="T12" fmla="*/ 4 w 5"/>
                <a:gd name="T13" fmla="*/ 0 h 6"/>
                <a:gd name="T14" fmla="*/ 0 w 5"/>
                <a:gd name="T15" fmla="*/ 6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6">
                  <a:moveTo>
                    <a:pt x="0" y="6"/>
                  </a:moveTo>
                  <a:lnTo>
                    <a:pt x="0" y="6"/>
                  </a:lnTo>
                  <a:cubicBezTo>
                    <a:pt x="0" y="6"/>
                    <a:pt x="0" y="6"/>
                    <a:pt x="0" y="6"/>
                  </a:cubicBezTo>
                  <a:cubicBezTo>
                    <a:pt x="0" y="6"/>
                    <a:pt x="0" y="6"/>
                    <a:pt x="0" y="6"/>
                  </a:cubicBezTo>
                  <a:cubicBezTo>
                    <a:pt x="0" y="6"/>
                    <a:pt x="3" y="5"/>
                    <a:pt x="4" y="4"/>
                  </a:cubicBezTo>
                  <a:cubicBezTo>
                    <a:pt x="4" y="4"/>
                    <a:pt x="5" y="3"/>
                    <a:pt x="5" y="2"/>
                  </a:cubicBezTo>
                  <a:cubicBezTo>
                    <a:pt x="5" y="1"/>
                    <a:pt x="4" y="0"/>
                    <a:pt x="4" y="0"/>
                  </a:cubicBezTo>
                  <a:cubicBezTo>
                    <a:pt x="4" y="0"/>
                    <a:pt x="1" y="2"/>
                    <a:pt x="0" y="6"/>
                  </a:cubicBezTo>
                  <a:close/>
                </a:path>
              </a:pathLst>
            </a:custGeom>
            <a:grpFill/>
            <a:ln w="0">
              <a:noFill/>
              <a:prstDash val="solid"/>
              <a:round/>
              <a:headEnd/>
              <a:tailEnd/>
            </a:ln>
          </p:spPr>
          <p:txBody>
            <a:bodyPr/>
            <a:lstStyle/>
            <a:p>
              <a:pPr defTabSz="543689">
                <a:defRPr/>
              </a:pPr>
              <a:endParaRPr lang="zh-CN" altLang="en-US" sz="3201"/>
            </a:p>
          </p:txBody>
        </p:sp>
        <p:sp>
          <p:nvSpPr>
            <p:cNvPr id="847" name="Freeform 378"/>
            <p:cNvSpPr>
              <a:spLocks/>
            </p:cNvSpPr>
            <p:nvPr/>
          </p:nvSpPr>
          <p:spPr bwMode="auto">
            <a:xfrm>
              <a:off x="1585913" y="588963"/>
              <a:ext cx="93663" cy="615950"/>
            </a:xfrm>
            <a:custGeom>
              <a:avLst/>
              <a:gdLst>
                <a:gd name="T0" fmla="*/ 111 w 111"/>
                <a:gd name="T1" fmla="*/ 725 h 725"/>
                <a:gd name="T2" fmla="*/ 111 w 111"/>
                <a:gd name="T3" fmla="*/ 725 h 725"/>
                <a:gd name="T4" fmla="*/ 96 w 111"/>
                <a:gd name="T5" fmla="*/ 725 h 725"/>
                <a:gd name="T6" fmla="*/ 96 w 111"/>
                <a:gd name="T7" fmla="*/ 14 h 725"/>
                <a:gd name="T8" fmla="*/ 15 w 111"/>
                <a:gd name="T9" fmla="*/ 14 h 725"/>
                <a:gd name="T10" fmla="*/ 15 w 111"/>
                <a:gd name="T11" fmla="*/ 725 h 725"/>
                <a:gd name="T12" fmla="*/ 0 w 111"/>
                <a:gd name="T13" fmla="*/ 725 h 725"/>
                <a:gd name="T14" fmla="*/ 0 w 111"/>
                <a:gd name="T15" fmla="*/ 6 h 725"/>
                <a:gd name="T16" fmla="*/ 7 w 111"/>
                <a:gd name="T17" fmla="*/ 0 h 725"/>
                <a:gd name="T18" fmla="*/ 104 w 111"/>
                <a:gd name="T19" fmla="*/ 0 h 725"/>
                <a:gd name="T20" fmla="*/ 111 w 111"/>
                <a:gd name="T21" fmla="*/ 6 h 725"/>
                <a:gd name="T22" fmla="*/ 111 w 111"/>
                <a:gd name="T23" fmla="*/ 725 h 7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1" h="725">
                  <a:moveTo>
                    <a:pt x="111" y="725"/>
                  </a:moveTo>
                  <a:lnTo>
                    <a:pt x="111" y="725"/>
                  </a:lnTo>
                  <a:lnTo>
                    <a:pt x="96" y="725"/>
                  </a:lnTo>
                  <a:lnTo>
                    <a:pt x="96" y="14"/>
                  </a:lnTo>
                  <a:lnTo>
                    <a:pt x="15" y="14"/>
                  </a:lnTo>
                  <a:lnTo>
                    <a:pt x="15" y="725"/>
                  </a:lnTo>
                  <a:lnTo>
                    <a:pt x="0" y="725"/>
                  </a:lnTo>
                  <a:lnTo>
                    <a:pt x="0" y="6"/>
                  </a:lnTo>
                  <a:cubicBezTo>
                    <a:pt x="0" y="2"/>
                    <a:pt x="3" y="0"/>
                    <a:pt x="7" y="0"/>
                  </a:cubicBezTo>
                  <a:lnTo>
                    <a:pt x="104" y="0"/>
                  </a:lnTo>
                  <a:cubicBezTo>
                    <a:pt x="108" y="0"/>
                    <a:pt x="111" y="2"/>
                    <a:pt x="111" y="6"/>
                  </a:cubicBezTo>
                  <a:lnTo>
                    <a:pt x="111" y="725"/>
                  </a:lnTo>
                  <a:close/>
                </a:path>
              </a:pathLst>
            </a:custGeom>
            <a:grpFill/>
            <a:ln w="0">
              <a:noFill/>
              <a:prstDash val="solid"/>
              <a:round/>
              <a:headEnd/>
              <a:tailEnd/>
            </a:ln>
          </p:spPr>
          <p:txBody>
            <a:bodyPr/>
            <a:lstStyle/>
            <a:p>
              <a:pPr defTabSz="543689">
                <a:defRPr/>
              </a:pPr>
              <a:endParaRPr lang="zh-CN" altLang="en-US" sz="3201"/>
            </a:p>
          </p:txBody>
        </p:sp>
        <p:sp>
          <p:nvSpPr>
            <p:cNvPr id="848" name="Freeform 379"/>
            <p:cNvSpPr>
              <a:spLocks/>
            </p:cNvSpPr>
            <p:nvPr/>
          </p:nvSpPr>
          <p:spPr bwMode="auto">
            <a:xfrm>
              <a:off x="1647826" y="1181101"/>
              <a:ext cx="44450" cy="44450"/>
            </a:xfrm>
            <a:custGeom>
              <a:avLst/>
              <a:gdLst>
                <a:gd name="T0" fmla="*/ 25 w 51"/>
                <a:gd name="T1" fmla="*/ 52 h 52"/>
                <a:gd name="T2" fmla="*/ 25 w 51"/>
                <a:gd name="T3" fmla="*/ 52 h 52"/>
                <a:gd name="T4" fmla="*/ 0 w 51"/>
                <a:gd name="T5" fmla="*/ 26 h 52"/>
                <a:gd name="T6" fmla="*/ 25 w 51"/>
                <a:gd name="T7" fmla="*/ 0 h 52"/>
                <a:gd name="T8" fmla="*/ 51 w 51"/>
                <a:gd name="T9" fmla="*/ 26 h 52"/>
                <a:gd name="T10" fmla="*/ 25 w 51"/>
                <a:gd name="T11" fmla="*/ 52 h 52"/>
              </a:gdLst>
              <a:ahLst/>
              <a:cxnLst>
                <a:cxn ang="0">
                  <a:pos x="T0" y="T1"/>
                </a:cxn>
                <a:cxn ang="0">
                  <a:pos x="T2" y="T3"/>
                </a:cxn>
                <a:cxn ang="0">
                  <a:pos x="T4" y="T5"/>
                </a:cxn>
                <a:cxn ang="0">
                  <a:pos x="T6" y="T7"/>
                </a:cxn>
                <a:cxn ang="0">
                  <a:pos x="T8" y="T9"/>
                </a:cxn>
                <a:cxn ang="0">
                  <a:pos x="T10" y="T11"/>
                </a:cxn>
              </a:cxnLst>
              <a:rect l="0" t="0" r="r" b="b"/>
              <a:pathLst>
                <a:path w="51" h="52">
                  <a:moveTo>
                    <a:pt x="25" y="52"/>
                  </a:moveTo>
                  <a:lnTo>
                    <a:pt x="25" y="52"/>
                  </a:lnTo>
                  <a:cubicBezTo>
                    <a:pt x="11" y="52"/>
                    <a:pt x="0" y="40"/>
                    <a:pt x="0" y="26"/>
                  </a:cubicBezTo>
                  <a:cubicBezTo>
                    <a:pt x="0" y="12"/>
                    <a:pt x="11" y="0"/>
                    <a:pt x="25" y="0"/>
                  </a:cubicBezTo>
                  <a:cubicBezTo>
                    <a:pt x="40" y="0"/>
                    <a:pt x="51" y="12"/>
                    <a:pt x="51" y="26"/>
                  </a:cubicBezTo>
                  <a:cubicBezTo>
                    <a:pt x="51" y="40"/>
                    <a:pt x="40" y="52"/>
                    <a:pt x="25" y="52"/>
                  </a:cubicBezTo>
                  <a:close/>
                </a:path>
              </a:pathLst>
            </a:custGeom>
            <a:grpFill/>
            <a:ln w="0">
              <a:noFill/>
              <a:prstDash val="solid"/>
              <a:round/>
              <a:headEnd/>
              <a:tailEnd/>
            </a:ln>
          </p:spPr>
          <p:txBody>
            <a:bodyPr/>
            <a:lstStyle/>
            <a:p>
              <a:pPr defTabSz="543689">
                <a:defRPr/>
              </a:pPr>
              <a:endParaRPr lang="zh-CN" altLang="en-US" sz="3201"/>
            </a:p>
          </p:txBody>
        </p:sp>
        <p:sp>
          <p:nvSpPr>
            <p:cNvPr id="849" name="Freeform 380"/>
            <p:cNvSpPr>
              <a:spLocks/>
            </p:cNvSpPr>
            <p:nvPr/>
          </p:nvSpPr>
          <p:spPr bwMode="auto">
            <a:xfrm>
              <a:off x="1574801" y="1182688"/>
              <a:ext cx="44450" cy="44450"/>
            </a:xfrm>
            <a:custGeom>
              <a:avLst/>
              <a:gdLst>
                <a:gd name="T0" fmla="*/ 26 w 52"/>
                <a:gd name="T1" fmla="*/ 52 h 52"/>
                <a:gd name="T2" fmla="*/ 26 w 52"/>
                <a:gd name="T3" fmla="*/ 52 h 52"/>
                <a:gd name="T4" fmla="*/ 0 w 52"/>
                <a:gd name="T5" fmla="*/ 26 h 52"/>
                <a:gd name="T6" fmla="*/ 26 w 52"/>
                <a:gd name="T7" fmla="*/ 0 h 52"/>
                <a:gd name="T8" fmla="*/ 52 w 52"/>
                <a:gd name="T9" fmla="*/ 26 h 52"/>
                <a:gd name="T10" fmla="*/ 26 w 52"/>
                <a:gd name="T11" fmla="*/ 52 h 52"/>
              </a:gdLst>
              <a:ahLst/>
              <a:cxnLst>
                <a:cxn ang="0">
                  <a:pos x="T0" y="T1"/>
                </a:cxn>
                <a:cxn ang="0">
                  <a:pos x="T2" y="T3"/>
                </a:cxn>
                <a:cxn ang="0">
                  <a:pos x="T4" y="T5"/>
                </a:cxn>
                <a:cxn ang="0">
                  <a:pos x="T6" y="T7"/>
                </a:cxn>
                <a:cxn ang="0">
                  <a:pos x="T8" y="T9"/>
                </a:cxn>
                <a:cxn ang="0">
                  <a:pos x="T10" y="T11"/>
                </a:cxn>
              </a:cxnLst>
              <a:rect l="0" t="0" r="r" b="b"/>
              <a:pathLst>
                <a:path w="52" h="52">
                  <a:moveTo>
                    <a:pt x="26" y="52"/>
                  </a:moveTo>
                  <a:lnTo>
                    <a:pt x="26" y="52"/>
                  </a:lnTo>
                  <a:cubicBezTo>
                    <a:pt x="12" y="52"/>
                    <a:pt x="0" y="40"/>
                    <a:pt x="0" y="26"/>
                  </a:cubicBezTo>
                  <a:cubicBezTo>
                    <a:pt x="0" y="12"/>
                    <a:pt x="12" y="0"/>
                    <a:pt x="26" y="0"/>
                  </a:cubicBezTo>
                  <a:cubicBezTo>
                    <a:pt x="40" y="0"/>
                    <a:pt x="52" y="12"/>
                    <a:pt x="52" y="26"/>
                  </a:cubicBezTo>
                  <a:cubicBezTo>
                    <a:pt x="52" y="40"/>
                    <a:pt x="40" y="52"/>
                    <a:pt x="26" y="52"/>
                  </a:cubicBezTo>
                  <a:close/>
                </a:path>
              </a:pathLst>
            </a:custGeom>
            <a:grpFill/>
            <a:ln w="0">
              <a:noFill/>
              <a:prstDash val="solid"/>
              <a:round/>
              <a:headEnd/>
              <a:tailEnd/>
            </a:ln>
          </p:spPr>
          <p:txBody>
            <a:bodyPr/>
            <a:lstStyle/>
            <a:p>
              <a:pPr defTabSz="543689">
                <a:defRPr/>
              </a:pPr>
              <a:endParaRPr lang="zh-CN" altLang="en-US" sz="3201"/>
            </a:p>
          </p:txBody>
        </p:sp>
      </p:grpSp>
      <p:grpSp>
        <p:nvGrpSpPr>
          <p:cNvPr id="850" name="组合 18396"/>
          <p:cNvGrpSpPr/>
          <p:nvPr/>
        </p:nvGrpSpPr>
        <p:grpSpPr>
          <a:xfrm>
            <a:off x="4881202" y="4285183"/>
            <a:ext cx="223933" cy="343273"/>
            <a:chOff x="1463676" y="588963"/>
            <a:chExt cx="274638" cy="638175"/>
          </a:xfrm>
          <a:solidFill>
            <a:srgbClr val="3C3C3B"/>
          </a:solidFill>
        </p:grpSpPr>
        <p:sp>
          <p:nvSpPr>
            <p:cNvPr id="851" name="Freeform 356"/>
            <p:cNvSpPr>
              <a:spLocks noEditPoints="1"/>
            </p:cNvSpPr>
            <p:nvPr/>
          </p:nvSpPr>
          <p:spPr bwMode="auto">
            <a:xfrm>
              <a:off x="1463676" y="595313"/>
              <a:ext cx="84138" cy="620713"/>
            </a:xfrm>
            <a:custGeom>
              <a:avLst/>
              <a:gdLst>
                <a:gd name="T0" fmla="*/ 24 w 99"/>
                <a:gd name="T1" fmla="*/ 645 h 729"/>
                <a:gd name="T2" fmla="*/ 24 w 99"/>
                <a:gd name="T3" fmla="*/ 645 h 729"/>
                <a:gd name="T4" fmla="*/ 74 w 99"/>
                <a:gd name="T5" fmla="*/ 689 h 729"/>
                <a:gd name="T6" fmla="*/ 74 w 99"/>
                <a:gd name="T7" fmla="*/ 46 h 729"/>
                <a:gd name="T8" fmla="*/ 24 w 99"/>
                <a:gd name="T9" fmla="*/ 102 h 729"/>
                <a:gd name="T10" fmla="*/ 24 w 99"/>
                <a:gd name="T11" fmla="*/ 645 h 729"/>
                <a:gd name="T12" fmla="*/ 86 w 99"/>
                <a:gd name="T13" fmla="*/ 729 h 729"/>
                <a:gd name="T14" fmla="*/ 86 w 99"/>
                <a:gd name="T15" fmla="*/ 729 h 729"/>
                <a:gd name="T16" fmla="*/ 78 w 99"/>
                <a:gd name="T17" fmla="*/ 726 h 729"/>
                <a:gd name="T18" fmla="*/ 4 w 99"/>
                <a:gd name="T19" fmla="*/ 659 h 729"/>
                <a:gd name="T20" fmla="*/ 0 w 99"/>
                <a:gd name="T21" fmla="*/ 650 h 729"/>
                <a:gd name="T22" fmla="*/ 0 w 99"/>
                <a:gd name="T23" fmla="*/ 97 h 729"/>
                <a:gd name="T24" fmla="*/ 3 w 99"/>
                <a:gd name="T25" fmla="*/ 89 h 729"/>
                <a:gd name="T26" fmla="*/ 77 w 99"/>
                <a:gd name="T27" fmla="*/ 5 h 729"/>
                <a:gd name="T28" fmla="*/ 91 w 99"/>
                <a:gd name="T29" fmla="*/ 2 h 729"/>
                <a:gd name="T30" fmla="*/ 99 w 99"/>
                <a:gd name="T31" fmla="*/ 13 h 729"/>
                <a:gd name="T32" fmla="*/ 99 w 99"/>
                <a:gd name="T33" fmla="*/ 717 h 729"/>
                <a:gd name="T34" fmla="*/ 91 w 99"/>
                <a:gd name="T35" fmla="*/ 728 h 729"/>
                <a:gd name="T36" fmla="*/ 86 w 99"/>
                <a:gd name="T37" fmla="*/ 729 h 7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9" h="729">
                  <a:moveTo>
                    <a:pt x="24" y="645"/>
                  </a:moveTo>
                  <a:lnTo>
                    <a:pt x="24" y="645"/>
                  </a:lnTo>
                  <a:lnTo>
                    <a:pt x="74" y="689"/>
                  </a:lnTo>
                  <a:lnTo>
                    <a:pt x="74" y="46"/>
                  </a:lnTo>
                  <a:lnTo>
                    <a:pt x="24" y="102"/>
                  </a:lnTo>
                  <a:lnTo>
                    <a:pt x="24" y="645"/>
                  </a:lnTo>
                  <a:close/>
                  <a:moveTo>
                    <a:pt x="86" y="729"/>
                  </a:moveTo>
                  <a:lnTo>
                    <a:pt x="86" y="729"/>
                  </a:lnTo>
                  <a:cubicBezTo>
                    <a:pt x="83" y="729"/>
                    <a:pt x="80" y="728"/>
                    <a:pt x="78" y="726"/>
                  </a:cubicBezTo>
                  <a:lnTo>
                    <a:pt x="4" y="659"/>
                  </a:lnTo>
                  <a:cubicBezTo>
                    <a:pt x="1" y="657"/>
                    <a:pt x="0" y="654"/>
                    <a:pt x="0" y="650"/>
                  </a:cubicBezTo>
                  <a:lnTo>
                    <a:pt x="0" y="97"/>
                  </a:lnTo>
                  <a:cubicBezTo>
                    <a:pt x="0" y="94"/>
                    <a:pt x="1" y="91"/>
                    <a:pt x="3" y="89"/>
                  </a:cubicBezTo>
                  <a:lnTo>
                    <a:pt x="77" y="5"/>
                  </a:lnTo>
                  <a:cubicBezTo>
                    <a:pt x="81" y="1"/>
                    <a:pt x="86" y="0"/>
                    <a:pt x="91" y="2"/>
                  </a:cubicBezTo>
                  <a:cubicBezTo>
                    <a:pt x="96" y="3"/>
                    <a:pt x="99" y="8"/>
                    <a:pt x="99" y="13"/>
                  </a:cubicBezTo>
                  <a:lnTo>
                    <a:pt x="99" y="717"/>
                  </a:lnTo>
                  <a:cubicBezTo>
                    <a:pt x="99" y="722"/>
                    <a:pt x="96" y="726"/>
                    <a:pt x="91" y="728"/>
                  </a:cubicBezTo>
                  <a:cubicBezTo>
                    <a:pt x="90" y="729"/>
                    <a:pt x="88" y="729"/>
                    <a:pt x="86" y="729"/>
                  </a:cubicBezTo>
                  <a:close/>
                </a:path>
              </a:pathLst>
            </a:custGeom>
            <a:grpFill/>
            <a:ln w="0">
              <a:noFill/>
              <a:prstDash val="solid"/>
              <a:round/>
              <a:headEnd/>
              <a:tailEnd/>
            </a:ln>
          </p:spPr>
          <p:txBody>
            <a:bodyPr/>
            <a:lstStyle/>
            <a:p>
              <a:pPr defTabSz="543689">
                <a:defRPr/>
              </a:pPr>
              <a:endParaRPr lang="zh-CN" altLang="en-US" sz="3201"/>
            </a:p>
          </p:txBody>
        </p:sp>
        <p:sp>
          <p:nvSpPr>
            <p:cNvPr id="852" name="Freeform 357"/>
            <p:cNvSpPr>
              <a:spLocks/>
            </p:cNvSpPr>
            <p:nvPr/>
          </p:nvSpPr>
          <p:spPr bwMode="auto">
            <a:xfrm>
              <a:off x="1525588" y="595313"/>
              <a:ext cx="71438" cy="620713"/>
            </a:xfrm>
            <a:custGeom>
              <a:avLst/>
              <a:gdLst>
                <a:gd name="T0" fmla="*/ 81 w 84"/>
                <a:gd name="T1" fmla="*/ 728 h 728"/>
                <a:gd name="T2" fmla="*/ 81 w 84"/>
                <a:gd name="T3" fmla="*/ 728 h 728"/>
                <a:gd name="T4" fmla="*/ 12 w 84"/>
                <a:gd name="T5" fmla="*/ 728 h 728"/>
                <a:gd name="T6" fmla="*/ 0 w 84"/>
                <a:gd name="T7" fmla="*/ 716 h 728"/>
                <a:gd name="T8" fmla="*/ 0 w 84"/>
                <a:gd name="T9" fmla="*/ 12 h 728"/>
                <a:gd name="T10" fmla="*/ 12 w 84"/>
                <a:gd name="T11" fmla="*/ 0 h 728"/>
                <a:gd name="T12" fmla="*/ 84 w 84"/>
                <a:gd name="T13" fmla="*/ 0 h 728"/>
                <a:gd name="T14" fmla="*/ 84 w 84"/>
                <a:gd name="T15" fmla="*/ 24 h 728"/>
                <a:gd name="T16" fmla="*/ 25 w 84"/>
                <a:gd name="T17" fmla="*/ 24 h 728"/>
                <a:gd name="T18" fmla="*/ 25 w 84"/>
                <a:gd name="T19" fmla="*/ 703 h 728"/>
                <a:gd name="T20" fmla="*/ 81 w 84"/>
                <a:gd name="T21" fmla="*/ 703 h 728"/>
                <a:gd name="T22" fmla="*/ 81 w 84"/>
                <a:gd name="T23" fmla="*/ 728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4" h="728">
                  <a:moveTo>
                    <a:pt x="81" y="728"/>
                  </a:moveTo>
                  <a:lnTo>
                    <a:pt x="81" y="728"/>
                  </a:lnTo>
                  <a:lnTo>
                    <a:pt x="12" y="728"/>
                  </a:lnTo>
                  <a:cubicBezTo>
                    <a:pt x="6" y="728"/>
                    <a:pt x="0" y="723"/>
                    <a:pt x="0" y="716"/>
                  </a:cubicBezTo>
                  <a:lnTo>
                    <a:pt x="0" y="12"/>
                  </a:lnTo>
                  <a:cubicBezTo>
                    <a:pt x="0" y="5"/>
                    <a:pt x="6" y="0"/>
                    <a:pt x="12" y="0"/>
                  </a:cubicBezTo>
                  <a:lnTo>
                    <a:pt x="84" y="0"/>
                  </a:lnTo>
                  <a:lnTo>
                    <a:pt x="84" y="24"/>
                  </a:lnTo>
                  <a:lnTo>
                    <a:pt x="25" y="24"/>
                  </a:lnTo>
                  <a:lnTo>
                    <a:pt x="25" y="703"/>
                  </a:lnTo>
                  <a:lnTo>
                    <a:pt x="81" y="703"/>
                  </a:lnTo>
                  <a:lnTo>
                    <a:pt x="81" y="728"/>
                  </a:lnTo>
                  <a:close/>
                </a:path>
              </a:pathLst>
            </a:custGeom>
            <a:grpFill/>
            <a:ln w="0">
              <a:noFill/>
              <a:prstDash val="solid"/>
              <a:round/>
              <a:headEnd/>
              <a:tailEnd/>
            </a:ln>
          </p:spPr>
          <p:txBody>
            <a:bodyPr/>
            <a:lstStyle/>
            <a:p>
              <a:pPr defTabSz="543689">
                <a:defRPr/>
              </a:pPr>
              <a:endParaRPr lang="zh-CN" altLang="en-US" sz="3201"/>
            </a:p>
          </p:txBody>
        </p:sp>
        <p:sp>
          <p:nvSpPr>
            <p:cNvPr id="853" name="Freeform 358"/>
            <p:cNvSpPr>
              <a:spLocks/>
            </p:cNvSpPr>
            <p:nvPr/>
          </p:nvSpPr>
          <p:spPr bwMode="auto">
            <a:xfrm>
              <a:off x="1670051" y="595313"/>
              <a:ext cx="68263" cy="620713"/>
            </a:xfrm>
            <a:custGeom>
              <a:avLst/>
              <a:gdLst>
                <a:gd name="T0" fmla="*/ 68 w 81"/>
                <a:gd name="T1" fmla="*/ 728 h 728"/>
                <a:gd name="T2" fmla="*/ 68 w 81"/>
                <a:gd name="T3" fmla="*/ 728 h 728"/>
                <a:gd name="T4" fmla="*/ 5 w 81"/>
                <a:gd name="T5" fmla="*/ 728 h 728"/>
                <a:gd name="T6" fmla="*/ 5 w 81"/>
                <a:gd name="T7" fmla="*/ 703 h 728"/>
                <a:gd name="T8" fmla="*/ 56 w 81"/>
                <a:gd name="T9" fmla="*/ 703 h 728"/>
                <a:gd name="T10" fmla="*/ 56 w 81"/>
                <a:gd name="T11" fmla="*/ 24 h 728"/>
                <a:gd name="T12" fmla="*/ 0 w 81"/>
                <a:gd name="T13" fmla="*/ 24 h 728"/>
                <a:gd name="T14" fmla="*/ 0 w 81"/>
                <a:gd name="T15" fmla="*/ 0 h 728"/>
                <a:gd name="T16" fmla="*/ 68 w 81"/>
                <a:gd name="T17" fmla="*/ 0 h 728"/>
                <a:gd name="T18" fmla="*/ 81 w 81"/>
                <a:gd name="T19" fmla="*/ 12 h 728"/>
                <a:gd name="T20" fmla="*/ 81 w 81"/>
                <a:gd name="T21" fmla="*/ 716 h 728"/>
                <a:gd name="T22" fmla="*/ 68 w 81"/>
                <a:gd name="T23" fmla="*/ 728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1" h="728">
                  <a:moveTo>
                    <a:pt x="68" y="728"/>
                  </a:moveTo>
                  <a:lnTo>
                    <a:pt x="68" y="728"/>
                  </a:lnTo>
                  <a:lnTo>
                    <a:pt x="5" y="728"/>
                  </a:lnTo>
                  <a:lnTo>
                    <a:pt x="5" y="703"/>
                  </a:lnTo>
                  <a:lnTo>
                    <a:pt x="56" y="703"/>
                  </a:lnTo>
                  <a:lnTo>
                    <a:pt x="56" y="24"/>
                  </a:lnTo>
                  <a:lnTo>
                    <a:pt x="0" y="24"/>
                  </a:lnTo>
                  <a:lnTo>
                    <a:pt x="0" y="0"/>
                  </a:lnTo>
                  <a:lnTo>
                    <a:pt x="68" y="0"/>
                  </a:lnTo>
                  <a:cubicBezTo>
                    <a:pt x="75" y="0"/>
                    <a:pt x="81" y="5"/>
                    <a:pt x="81" y="12"/>
                  </a:cubicBezTo>
                  <a:lnTo>
                    <a:pt x="81" y="716"/>
                  </a:lnTo>
                  <a:cubicBezTo>
                    <a:pt x="81" y="723"/>
                    <a:pt x="75" y="728"/>
                    <a:pt x="68" y="728"/>
                  </a:cubicBezTo>
                  <a:close/>
                </a:path>
              </a:pathLst>
            </a:custGeom>
            <a:grpFill/>
            <a:ln w="0">
              <a:noFill/>
              <a:prstDash val="solid"/>
              <a:round/>
              <a:headEnd/>
              <a:tailEnd/>
            </a:ln>
          </p:spPr>
          <p:txBody>
            <a:bodyPr/>
            <a:lstStyle/>
            <a:p>
              <a:pPr defTabSz="543689">
                <a:defRPr/>
              </a:pPr>
              <a:endParaRPr lang="zh-CN" altLang="en-US" sz="3201"/>
            </a:p>
          </p:txBody>
        </p:sp>
        <p:sp>
          <p:nvSpPr>
            <p:cNvPr id="854" name="Freeform 359"/>
            <p:cNvSpPr>
              <a:spLocks/>
            </p:cNvSpPr>
            <p:nvPr/>
          </p:nvSpPr>
          <p:spPr bwMode="auto">
            <a:xfrm>
              <a:off x="1525588" y="1204913"/>
              <a:ext cx="22225" cy="20638"/>
            </a:xfrm>
            <a:custGeom>
              <a:avLst/>
              <a:gdLst>
                <a:gd name="T0" fmla="*/ 25 w 25"/>
                <a:gd name="T1" fmla="*/ 24 h 24"/>
                <a:gd name="T2" fmla="*/ 25 w 25"/>
                <a:gd name="T3" fmla="*/ 24 h 24"/>
                <a:gd name="T4" fmla="*/ 0 w 25"/>
                <a:gd name="T5" fmla="*/ 24 h 24"/>
                <a:gd name="T6" fmla="*/ 0 w 25"/>
                <a:gd name="T7" fmla="*/ 0 h 24"/>
                <a:gd name="T8" fmla="*/ 25 w 25"/>
                <a:gd name="T9" fmla="*/ 0 h 24"/>
                <a:gd name="T10" fmla="*/ 25 w 25"/>
                <a:gd name="T11" fmla="*/ 24 h 24"/>
              </a:gdLst>
              <a:ahLst/>
              <a:cxnLst>
                <a:cxn ang="0">
                  <a:pos x="T0" y="T1"/>
                </a:cxn>
                <a:cxn ang="0">
                  <a:pos x="T2" y="T3"/>
                </a:cxn>
                <a:cxn ang="0">
                  <a:pos x="T4" y="T5"/>
                </a:cxn>
                <a:cxn ang="0">
                  <a:pos x="T6" y="T7"/>
                </a:cxn>
                <a:cxn ang="0">
                  <a:pos x="T8" y="T9"/>
                </a:cxn>
                <a:cxn ang="0">
                  <a:pos x="T10" y="T11"/>
                </a:cxn>
              </a:cxnLst>
              <a:rect l="0" t="0" r="r" b="b"/>
              <a:pathLst>
                <a:path w="25" h="24">
                  <a:moveTo>
                    <a:pt x="25" y="24"/>
                  </a:moveTo>
                  <a:lnTo>
                    <a:pt x="25" y="24"/>
                  </a:lnTo>
                  <a:lnTo>
                    <a:pt x="0" y="24"/>
                  </a:lnTo>
                  <a:lnTo>
                    <a:pt x="0" y="0"/>
                  </a:lnTo>
                  <a:lnTo>
                    <a:pt x="25" y="0"/>
                  </a:lnTo>
                  <a:lnTo>
                    <a:pt x="25" y="24"/>
                  </a:lnTo>
                  <a:close/>
                </a:path>
              </a:pathLst>
            </a:custGeom>
            <a:grpFill/>
            <a:ln w="0">
              <a:noFill/>
              <a:prstDash val="solid"/>
              <a:round/>
              <a:headEnd/>
              <a:tailEnd/>
            </a:ln>
          </p:spPr>
          <p:txBody>
            <a:bodyPr/>
            <a:lstStyle/>
            <a:p>
              <a:pPr defTabSz="543689">
                <a:defRPr/>
              </a:pPr>
              <a:endParaRPr lang="zh-CN" altLang="en-US" sz="3201"/>
            </a:p>
          </p:txBody>
        </p:sp>
        <p:sp>
          <p:nvSpPr>
            <p:cNvPr id="855" name="Freeform 360"/>
            <p:cNvSpPr>
              <a:spLocks/>
            </p:cNvSpPr>
            <p:nvPr/>
          </p:nvSpPr>
          <p:spPr bwMode="auto">
            <a:xfrm>
              <a:off x="1717676" y="1204913"/>
              <a:ext cx="20638" cy="20638"/>
            </a:xfrm>
            <a:custGeom>
              <a:avLst/>
              <a:gdLst>
                <a:gd name="T0" fmla="*/ 25 w 25"/>
                <a:gd name="T1" fmla="*/ 24 h 24"/>
                <a:gd name="T2" fmla="*/ 25 w 25"/>
                <a:gd name="T3" fmla="*/ 24 h 24"/>
                <a:gd name="T4" fmla="*/ 0 w 25"/>
                <a:gd name="T5" fmla="*/ 24 h 24"/>
                <a:gd name="T6" fmla="*/ 0 w 25"/>
                <a:gd name="T7" fmla="*/ 0 h 24"/>
                <a:gd name="T8" fmla="*/ 25 w 25"/>
                <a:gd name="T9" fmla="*/ 0 h 24"/>
                <a:gd name="T10" fmla="*/ 25 w 25"/>
                <a:gd name="T11" fmla="*/ 24 h 24"/>
              </a:gdLst>
              <a:ahLst/>
              <a:cxnLst>
                <a:cxn ang="0">
                  <a:pos x="T0" y="T1"/>
                </a:cxn>
                <a:cxn ang="0">
                  <a:pos x="T2" y="T3"/>
                </a:cxn>
                <a:cxn ang="0">
                  <a:pos x="T4" y="T5"/>
                </a:cxn>
                <a:cxn ang="0">
                  <a:pos x="T6" y="T7"/>
                </a:cxn>
                <a:cxn ang="0">
                  <a:pos x="T8" y="T9"/>
                </a:cxn>
                <a:cxn ang="0">
                  <a:pos x="T10" y="T11"/>
                </a:cxn>
              </a:cxnLst>
              <a:rect l="0" t="0" r="r" b="b"/>
              <a:pathLst>
                <a:path w="25" h="24">
                  <a:moveTo>
                    <a:pt x="25" y="24"/>
                  </a:moveTo>
                  <a:lnTo>
                    <a:pt x="25" y="24"/>
                  </a:lnTo>
                  <a:lnTo>
                    <a:pt x="0" y="24"/>
                  </a:lnTo>
                  <a:lnTo>
                    <a:pt x="0" y="0"/>
                  </a:lnTo>
                  <a:lnTo>
                    <a:pt x="25" y="0"/>
                  </a:lnTo>
                  <a:lnTo>
                    <a:pt x="25" y="24"/>
                  </a:lnTo>
                  <a:close/>
                </a:path>
              </a:pathLst>
            </a:custGeom>
            <a:grpFill/>
            <a:ln w="0">
              <a:noFill/>
              <a:prstDash val="solid"/>
              <a:round/>
              <a:headEnd/>
              <a:tailEnd/>
            </a:ln>
          </p:spPr>
          <p:txBody>
            <a:bodyPr/>
            <a:lstStyle/>
            <a:p>
              <a:pPr defTabSz="543689">
                <a:defRPr/>
              </a:pPr>
              <a:endParaRPr lang="zh-CN" altLang="en-US" sz="3201"/>
            </a:p>
          </p:txBody>
        </p:sp>
        <p:sp>
          <p:nvSpPr>
            <p:cNvPr id="856" name="Freeform 361"/>
            <p:cNvSpPr>
              <a:spLocks/>
            </p:cNvSpPr>
            <p:nvPr/>
          </p:nvSpPr>
          <p:spPr bwMode="auto">
            <a:xfrm>
              <a:off x="1560513" y="606426"/>
              <a:ext cx="12700" cy="598488"/>
            </a:xfrm>
            <a:custGeom>
              <a:avLst/>
              <a:gdLst>
                <a:gd name="T0" fmla="*/ 15 w 15"/>
                <a:gd name="T1" fmla="*/ 704 h 704"/>
                <a:gd name="T2" fmla="*/ 15 w 15"/>
                <a:gd name="T3" fmla="*/ 704 h 704"/>
                <a:gd name="T4" fmla="*/ 0 w 15"/>
                <a:gd name="T5" fmla="*/ 704 h 704"/>
                <a:gd name="T6" fmla="*/ 0 w 15"/>
                <a:gd name="T7" fmla="*/ 0 h 704"/>
                <a:gd name="T8" fmla="*/ 15 w 15"/>
                <a:gd name="T9" fmla="*/ 0 h 704"/>
                <a:gd name="T10" fmla="*/ 15 w 15"/>
                <a:gd name="T11" fmla="*/ 704 h 704"/>
              </a:gdLst>
              <a:ahLst/>
              <a:cxnLst>
                <a:cxn ang="0">
                  <a:pos x="T0" y="T1"/>
                </a:cxn>
                <a:cxn ang="0">
                  <a:pos x="T2" y="T3"/>
                </a:cxn>
                <a:cxn ang="0">
                  <a:pos x="T4" y="T5"/>
                </a:cxn>
                <a:cxn ang="0">
                  <a:pos x="T6" y="T7"/>
                </a:cxn>
                <a:cxn ang="0">
                  <a:pos x="T8" y="T9"/>
                </a:cxn>
                <a:cxn ang="0">
                  <a:pos x="T10" y="T11"/>
                </a:cxn>
              </a:cxnLst>
              <a:rect l="0" t="0" r="r" b="b"/>
              <a:pathLst>
                <a:path w="15" h="704">
                  <a:moveTo>
                    <a:pt x="15" y="704"/>
                  </a:moveTo>
                  <a:lnTo>
                    <a:pt x="15" y="704"/>
                  </a:lnTo>
                  <a:lnTo>
                    <a:pt x="0" y="704"/>
                  </a:lnTo>
                  <a:lnTo>
                    <a:pt x="0" y="0"/>
                  </a:lnTo>
                  <a:lnTo>
                    <a:pt x="15" y="0"/>
                  </a:lnTo>
                  <a:lnTo>
                    <a:pt x="15" y="704"/>
                  </a:lnTo>
                  <a:close/>
                </a:path>
              </a:pathLst>
            </a:custGeom>
            <a:grpFill/>
            <a:ln w="0">
              <a:noFill/>
              <a:prstDash val="solid"/>
              <a:round/>
              <a:headEnd/>
              <a:tailEnd/>
            </a:ln>
          </p:spPr>
          <p:txBody>
            <a:bodyPr/>
            <a:lstStyle/>
            <a:p>
              <a:pPr defTabSz="543689">
                <a:defRPr/>
              </a:pPr>
              <a:endParaRPr lang="zh-CN" altLang="en-US" sz="3201"/>
            </a:p>
          </p:txBody>
        </p:sp>
        <p:sp>
          <p:nvSpPr>
            <p:cNvPr id="857" name="Freeform 362"/>
            <p:cNvSpPr>
              <a:spLocks/>
            </p:cNvSpPr>
            <p:nvPr/>
          </p:nvSpPr>
          <p:spPr bwMode="auto">
            <a:xfrm>
              <a:off x="1692276" y="606426"/>
              <a:ext cx="12700" cy="598488"/>
            </a:xfrm>
            <a:custGeom>
              <a:avLst/>
              <a:gdLst>
                <a:gd name="T0" fmla="*/ 15 w 15"/>
                <a:gd name="T1" fmla="*/ 704 h 704"/>
                <a:gd name="T2" fmla="*/ 15 w 15"/>
                <a:gd name="T3" fmla="*/ 704 h 704"/>
                <a:gd name="T4" fmla="*/ 0 w 15"/>
                <a:gd name="T5" fmla="*/ 704 h 704"/>
                <a:gd name="T6" fmla="*/ 0 w 15"/>
                <a:gd name="T7" fmla="*/ 0 h 704"/>
                <a:gd name="T8" fmla="*/ 15 w 15"/>
                <a:gd name="T9" fmla="*/ 0 h 704"/>
                <a:gd name="T10" fmla="*/ 15 w 15"/>
                <a:gd name="T11" fmla="*/ 704 h 704"/>
              </a:gdLst>
              <a:ahLst/>
              <a:cxnLst>
                <a:cxn ang="0">
                  <a:pos x="T0" y="T1"/>
                </a:cxn>
                <a:cxn ang="0">
                  <a:pos x="T2" y="T3"/>
                </a:cxn>
                <a:cxn ang="0">
                  <a:pos x="T4" y="T5"/>
                </a:cxn>
                <a:cxn ang="0">
                  <a:pos x="T6" y="T7"/>
                </a:cxn>
                <a:cxn ang="0">
                  <a:pos x="T8" y="T9"/>
                </a:cxn>
                <a:cxn ang="0">
                  <a:pos x="T10" y="T11"/>
                </a:cxn>
              </a:cxnLst>
              <a:rect l="0" t="0" r="r" b="b"/>
              <a:pathLst>
                <a:path w="15" h="704">
                  <a:moveTo>
                    <a:pt x="15" y="704"/>
                  </a:moveTo>
                  <a:lnTo>
                    <a:pt x="15" y="704"/>
                  </a:lnTo>
                  <a:lnTo>
                    <a:pt x="0" y="704"/>
                  </a:lnTo>
                  <a:lnTo>
                    <a:pt x="0" y="0"/>
                  </a:lnTo>
                  <a:lnTo>
                    <a:pt x="15" y="0"/>
                  </a:lnTo>
                  <a:lnTo>
                    <a:pt x="15" y="704"/>
                  </a:lnTo>
                  <a:close/>
                </a:path>
              </a:pathLst>
            </a:custGeom>
            <a:grpFill/>
            <a:ln w="0">
              <a:noFill/>
              <a:prstDash val="solid"/>
              <a:round/>
              <a:headEnd/>
              <a:tailEnd/>
            </a:ln>
          </p:spPr>
          <p:txBody>
            <a:bodyPr/>
            <a:lstStyle/>
            <a:p>
              <a:pPr defTabSz="543689">
                <a:defRPr/>
              </a:pPr>
              <a:endParaRPr lang="zh-CN" altLang="en-US" sz="3201"/>
            </a:p>
          </p:txBody>
        </p:sp>
        <p:sp>
          <p:nvSpPr>
            <p:cNvPr id="858" name="Freeform 363"/>
            <p:cNvSpPr>
              <a:spLocks noEditPoints="1"/>
            </p:cNvSpPr>
            <p:nvPr/>
          </p:nvSpPr>
          <p:spPr bwMode="auto">
            <a:xfrm>
              <a:off x="1609726" y="704851"/>
              <a:ext cx="46038" cy="41275"/>
            </a:xfrm>
            <a:custGeom>
              <a:avLst/>
              <a:gdLst>
                <a:gd name="T0" fmla="*/ 9 w 53"/>
                <a:gd name="T1" fmla="*/ 37 h 47"/>
                <a:gd name="T2" fmla="*/ 9 w 53"/>
                <a:gd name="T3" fmla="*/ 37 h 47"/>
                <a:gd name="T4" fmla="*/ 43 w 53"/>
                <a:gd name="T5" fmla="*/ 37 h 47"/>
                <a:gd name="T6" fmla="*/ 43 w 53"/>
                <a:gd name="T7" fmla="*/ 10 h 47"/>
                <a:gd name="T8" fmla="*/ 9 w 53"/>
                <a:gd name="T9" fmla="*/ 10 h 47"/>
                <a:gd name="T10" fmla="*/ 9 w 53"/>
                <a:gd name="T11" fmla="*/ 37 h 47"/>
                <a:gd name="T12" fmla="*/ 47 w 53"/>
                <a:gd name="T13" fmla="*/ 47 h 47"/>
                <a:gd name="T14" fmla="*/ 47 w 53"/>
                <a:gd name="T15" fmla="*/ 47 h 47"/>
                <a:gd name="T16" fmla="*/ 6 w 53"/>
                <a:gd name="T17" fmla="*/ 47 h 47"/>
                <a:gd name="T18" fmla="*/ 0 w 53"/>
                <a:gd name="T19" fmla="*/ 40 h 47"/>
                <a:gd name="T20" fmla="*/ 0 w 53"/>
                <a:gd name="T21" fmla="*/ 6 h 47"/>
                <a:gd name="T22" fmla="*/ 6 w 53"/>
                <a:gd name="T23" fmla="*/ 0 h 47"/>
                <a:gd name="T24" fmla="*/ 47 w 53"/>
                <a:gd name="T25" fmla="*/ 0 h 47"/>
                <a:gd name="T26" fmla="*/ 53 w 53"/>
                <a:gd name="T27" fmla="*/ 6 h 47"/>
                <a:gd name="T28" fmla="*/ 53 w 53"/>
                <a:gd name="T29" fmla="*/ 40 h 47"/>
                <a:gd name="T30" fmla="*/ 47 w 53"/>
                <a:gd name="T31" fmla="*/ 4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3" h="47">
                  <a:moveTo>
                    <a:pt x="9" y="37"/>
                  </a:moveTo>
                  <a:lnTo>
                    <a:pt x="9" y="37"/>
                  </a:lnTo>
                  <a:lnTo>
                    <a:pt x="43" y="37"/>
                  </a:lnTo>
                  <a:lnTo>
                    <a:pt x="43" y="10"/>
                  </a:lnTo>
                  <a:lnTo>
                    <a:pt x="9" y="10"/>
                  </a:lnTo>
                  <a:lnTo>
                    <a:pt x="9" y="37"/>
                  </a:lnTo>
                  <a:close/>
                  <a:moveTo>
                    <a:pt x="47" y="47"/>
                  </a:moveTo>
                  <a:lnTo>
                    <a:pt x="47" y="47"/>
                  </a:lnTo>
                  <a:lnTo>
                    <a:pt x="6" y="47"/>
                  </a:lnTo>
                  <a:cubicBezTo>
                    <a:pt x="2" y="47"/>
                    <a:pt x="0" y="44"/>
                    <a:pt x="0" y="40"/>
                  </a:cubicBezTo>
                  <a:lnTo>
                    <a:pt x="0" y="6"/>
                  </a:lnTo>
                  <a:cubicBezTo>
                    <a:pt x="0" y="3"/>
                    <a:pt x="2" y="0"/>
                    <a:pt x="6" y="0"/>
                  </a:cubicBezTo>
                  <a:lnTo>
                    <a:pt x="47" y="0"/>
                  </a:lnTo>
                  <a:cubicBezTo>
                    <a:pt x="50" y="0"/>
                    <a:pt x="53" y="3"/>
                    <a:pt x="53" y="6"/>
                  </a:cubicBezTo>
                  <a:lnTo>
                    <a:pt x="53" y="40"/>
                  </a:lnTo>
                  <a:cubicBezTo>
                    <a:pt x="53" y="44"/>
                    <a:pt x="50" y="47"/>
                    <a:pt x="47" y="47"/>
                  </a:cubicBezTo>
                  <a:close/>
                </a:path>
              </a:pathLst>
            </a:custGeom>
            <a:grpFill/>
            <a:ln w="0">
              <a:noFill/>
              <a:prstDash val="solid"/>
              <a:round/>
              <a:headEnd/>
              <a:tailEnd/>
            </a:ln>
          </p:spPr>
          <p:txBody>
            <a:bodyPr/>
            <a:lstStyle/>
            <a:p>
              <a:pPr defTabSz="543689">
                <a:defRPr/>
              </a:pPr>
              <a:endParaRPr lang="zh-CN" altLang="en-US" sz="3201"/>
            </a:p>
          </p:txBody>
        </p:sp>
        <p:sp>
          <p:nvSpPr>
            <p:cNvPr id="859" name="Freeform 364"/>
            <p:cNvSpPr>
              <a:spLocks/>
            </p:cNvSpPr>
            <p:nvPr/>
          </p:nvSpPr>
          <p:spPr bwMode="auto">
            <a:xfrm>
              <a:off x="1625601" y="635001"/>
              <a:ext cx="4763" cy="4763"/>
            </a:xfrm>
            <a:custGeom>
              <a:avLst/>
              <a:gdLst>
                <a:gd name="T0" fmla="*/ 1 w 5"/>
                <a:gd name="T1" fmla="*/ 2 h 5"/>
                <a:gd name="T2" fmla="*/ 1 w 5"/>
                <a:gd name="T3" fmla="*/ 2 h 5"/>
                <a:gd name="T4" fmla="*/ 4 w 5"/>
                <a:gd name="T5" fmla="*/ 2 h 5"/>
                <a:gd name="T6" fmla="*/ 4 w 5"/>
                <a:gd name="T7" fmla="*/ 0 h 5"/>
                <a:gd name="T8" fmla="*/ 5 w 5"/>
                <a:gd name="T9" fmla="*/ 0 h 5"/>
                <a:gd name="T10" fmla="*/ 5 w 5"/>
                <a:gd name="T11" fmla="*/ 5 h 5"/>
                <a:gd name="T12" fmla="*/ 4 w 5"/>
                <a:gd name="T13" fmla="*/ 5 h 5"/>
                <a:gd name="T14" fmla="*/ 4 w 5"/>
                <a:gd name="T15" fmla="*/ 3 h 5"/>
                <a:gd name="T16" fmla="*/ 1 w 5"/>
                <a:gd name="T17" fmla="*/ 3 h 5"/>
                <a:gd name="T18" fmla="*/ 1 w 5"/>
                <a:gd name="T19" fmla="*/ 5 h 5"/>
                <a:gd name="T20" fmla="*/ 0 w 5"/>
                <a:gd name="T21" fmla="*/ 5 h 5"/>
                <a:gd name="T22" fmla="*/ 0 w 5"/>
                <a:gd name="T23" fmla="*/ 0 h 5"/>
                <a:gd name="T24" fmla="*/ 1 w 5"/>
                <a:gd name="T25" fmla="*/ 0 h 5"/>
                <a:gd name="T26" fmla="*/ 1 w 5"/>
                <a:gd name="T27"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 h="5">
                  <a:moveTo>
                    <a:pt x="1" y="2"/>
                  </a:moveTo>
                  <a:lnTo>
                    <a:pt x="1" y="2"/>
                  </a:lnTo>
                  <a:lnTo>
                    <a:pt x="4" y="2"/>
                  </a:lnTo>
                  <a:lnTo>
                    <a:pt x="4" y="0"/>
                  </a:lnTo>
                  <a:lnTo>
                    <a:pt x="5" y="0"/>
                  </a:lnTo>
                  <a:lnTo>
                    <a:pt x="5" y="5"/>
                  </a:lnTo>
                  <a:lnTo>
                    <a:pt x="4" y="5"/>
                  </a:lnTo>
                  <a:lnTo>
                    <a:pt x="4" y="3"/>
                  </a:lnTo>
                  <a:lnTo>
                    <a:pt x="1" y="3"/>
                  </a:lnTo>
                  <a:lnTo>
                    <a:pt x="1" y="5"/>
                  </a:lnTo>
                  <a:lnTo>
                    <a:pt x="0" y="5"/>
                  </a:lnTo>
                  <a:lnTo>
                    <a:pt x="0" y="0"/>
                  </a:lnTo>
                  <a:lnTo>
                    <a:pt x="1" y="0"/>
                  </a:lnTo>
                  <a:lnTo>
                    <a:pt x="1" y="2"/>
                  </a:lnTo>
                  <a:close/>
                </a:path>
              </a:pathLst>
            </a:custGeom>
            <a:grpFill/>
            <a:ln w="0">
              <a:noFill/>
              <a:prstDash val="solid"/>
              <a:round/>
              <a:headEnd/>
              <a:tailEnd/>
            </a:ln>
          </p:spPr>
          <p:txBody>
            <a:bodyPr/>
            <a:lstStyle/>
            <a:p>
              <a:pPr defTabSz="543689">
                <a:defRPr/>
              </a:pPr>
              <a:endParaRPr lang="zh-CN" altLang="en-US" sz="3201"/>
            </a:p>
          </p:txBody>
        </p:sp>
        <p:sp>
          <p:nvSpPr>
            <p:cNvPr id="860" name="Freeform 365"/>
            <p:cNvSpPr>
              <a:spLocks/>
            </p:cNvSpPr>
            <p:nvPr/>
          </p:nvSpPr>
          <p:spPr bwMode="auto">
            <a:xfrm>
              <a:off x="1630363" y="635001"/>
              <a:ext cx="4763" cy="4763"/>
            </a:xfrm>
            <a:custGeom>
              <a:avLst/>
              <a:gdLst>
                <a:gd name="T0" fmla="*/ 1 w 5"/>
                <a:gd name="T1" fmla="*/ 3 h 5"/>
                <a:gd name="T2" fmla="*/ 1 w 5"/>
                <a:gd name="T3" fmla="*/ 3 h 5"/>
                <a:gd name="T4" fmla="*/ 3 w 5"/>
                <a:gd name="T5" fmla="*/ 4 h 5"/>
                <a:gd name="T6" fmla="*/ 4 w 5"/>
                <a:gd name="T7" fmla="*/ 3 h 5"/>
                <a:gd name="T8" fmla="*/ 4 w 5"/>
                <a:gd name="T9" fmla="*/ 0 h 5"/>
                <a:gd name="T10" fmla="*/ 5 w 5"/>
                <a:gd name="T11" fmla="*/ 0 h 5"/>
                <a:gd name="T12" fmla="*/ 5 w 5"/>
                <a:gd name="T13" fmla="*/ 3 h 5"/>
                <a:gd name="T14" fmla="*/ 4 w 5"/>
                <a:gd name="T15" fmla="*/ 4 h 5"/>
                <a:gd name="T16" fmla="*/ 3 w 5"/>
                <a:gd name="T17" fmla="*/ 5 h 5"/>
                <a:gd name="T18" fmla="*/ 1 w 5"/>
                <a:gd name="T19" fmla="*/ 4 h 5"/>
                <a:gd name="T20" fmla="*/ 0 w 5"/>
                <a:gd name="T21" fmla="*/ 3 h 5"/>
                <a:gd name="T22" fmla="*/ 0 w 5"/>
                <a:gd name="T23" fmla="*/ 0 h 5"/>
                <a:gd name="T24" fmla="*/ 1 w 5"/>
                <a:gd name="T25" fmla="*/ 0 h 5"/>
                <a:gd name="T26" fmla="*/ 1 w 5"/>
                <a:gd name="T27" fmla="*/ 3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 h="5">
                  <a:moveTo>
                    <a:pt x="1" y="3"/>
                  </a:moveTo>
                  <a:lnTo>
                    <a:pt x="1" y="3"/>
                  </a:lnTo>
                  <a:cubicBezTo>
                    <a:pt x="1" y="4"/>
                    <a:pt x="2" y="4"/>
                    <a:pt x="3" y="4"/>
                  </a:cubicBezTo>
                  <a:cubicBezTo>
                    <a:pt x="3" y="4"/>
                    <a:pt x="4" y="4"/>
                    <a:pt x="4" y="3"/>
                  </a:cubicBezTo>
                  <a:lnTo>
                    <a:pt x="4" y="0"/>
                  </a:lnTo>
                  <a:lnTo>
                    <a:pt x="5" y="0"/>
                  </a:lnTo>
                  <a:lnTo>
                    <a:pt x="5" y="3"/>
                  </a:lnTo>
                  <a:cubicBezTo>
                    <a:pt x="5" y="3"/>
                    <a:pt x="5" y="4"/>
                    <a:pt x="4" y="4"/>
                  </a:cubicBezTo>
                  <a:cubicBezTo>
                    <a:pt x="4" y="5"/>
                    <a:pt x="3" y="5"/>
                    <a:pt x="3" y="5"/>
                  </a:cubicBezTo>
                  <a:cubicBezTo>
                    <a:pt x="2" y="5"/>
                    <a:pt x="1" y="5"/>
                    <a:pt x="1" y="4"/>
                  </a:cubicBezTo>
                  <a:cubicBezTo>
                    <a:pt x="1" y="4"/>
                    <a:pt x="0" y="3"/>
                    <a:pt x="0" y="3"/>
                  </a:cubicBezTo>
                  <a:lnTo>
                    <a:pt x="0" y="0"/>
                  </a:lnTo>
                  <a:lnTo>
                    <a:pt x="1" y="0"/>
                  </a:lnTo>
                  <a:lnTo>
                    <a:pt x="1" y="3"/>
                  </a:lnTo>
                  <a:close/>
                </a:path>
              </a:pathLst>
            </a:custGeom>
            <a:grpFill/>
            <a:ln w="0">
              <a:noFill/>
              <a:prstDash val="solid"/>
              <a:round/>
              <a:headEnd/>
              <a:tailEnd/>
            </a:ln>
          </p:spPr>
          <p:txBody>
            <a:bodyPr/>
            <a:lstStyle/>
            <a:p>
              <a:pPr defTabSz="543689">
                <a:defRPr/>
              </a:pPr>
              <a:endParaRPr lang="zh-CN" altLang="en-US" sz="3201"/>
            </a:p>
          </p:txBody>
        </p:sp>
        <p:sp>
          <p:nvSpPr>
            <p:cNvPr id="861" name="Freeform 366"/>
            <p:cNvSpPr>
              <a:spLocks noEditPoints="1"/>
            </p:cNvSpPr>
            <p:nvPr/>
          </p:nvSpPr>
          <p:spPr bwMode="auto">
            <a:xfrm>
              <a:off x="1635126" y="635001"/>
              <a:ext cx="3175" cy="4763"/>
            </a:xfrm>
            <a:custGeom>
              <a:avLst/>
              <a:gdLst>
                <a:gd name="T0" fmla="*/ 2 w 5"/>
                <a:gd name="T1" fmla="*/ 3 h 5"/>
                <a:gd name="T2" fmla="*/ 2 w 5"/>
                <a:gd name="T3" fmla="*/ 3 h 5"/>
                <a:gd name="T4" fmla="*/ 3 w 5"/>
                <a:gd name="T5" fmla="*/ 3 h 5"/>
                <a:gd name="T6" fmla="*/ 2 w 5"/>
                <a:gd name="T7" fmla="*/ 1 h 5"/>
                <a:gd name="T8" fmla="*/ 2 w 5"/>
                <a:gd name="T9" fmla="*/ 3 h 5"/>
                <a:gd name="T10" fmla="*/ 3 w 5"/>
                <a:gd name="T11" fmla="*/ 0 h 5"/>
                <a:gd name="T12" fmla="*/ 3 w 5"/>
                <a:gd name="T13" fmla="*/ 0 h 5"/>
                <a:gd name="T14" fmla="*/ 5 w 5"/>
                <a:gd name="T15" fmla="*/ 5 h 5"/>
                <a:gd name="T16" fmla="*/ 4 w 5"/>
                <a:gd name="T17" fmla="*/ 5 h 5"/>
                <a:gd name="T18" fmla="*/ 3 w 5"/>
                <a:gd name="T19" fmla="*/ 4 h 5"/>
                <a:gd name="T20" fmla="*/ 1 w 5"/>
                <a:gd name="T21" fmla="*/ 4 h 5"/>
                <a:gd name="T22" fmla="*/ 1 w 5"/>
                <a:gd name="T23" fmla="*/ 5 h 5"/>
                <a:gd name="T24" fmla="*/ 0 w 5"/>
                <a:gd name="T25" fmla="*/ 5 h 5"/>
                <a:gd name="T26" fmla="*/ 2 w 5"/>
                <a:gd name="T27" fmla="*/ 0 h 5"/>
                <a:gd name="T28" fmla="*/ 3 w 5"/>
                <a:gd name="T29"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 h="5">
                  <a:moveTo>
                    <a:pt x="2" y="3"/>
                  </a:moveTo>
                  <a:lnTo>
                    <a:pt x="2" y="3"/>
                  </a:lnTo>
                  <a:lnTo>
                    <a:pt x="3" y="3"/>
                  </a:lnTo>
                  <a:lnTo>
                    <a:pt x="2" y="1"/>
                  </a:lnTo>
                  <a:lnTo>
                    <a:pt x="2" y="3"/>
                  </a:lnTo>
                  <a:close/>
                  <a:moveTo>
                    <a:pt x="3" y="0"/>
                  </a:moveTo>
                  <a:lnTo>
                    <a:pt x="3" y="0"/>
                  </a:lnTo>
                  <a:lnTo>
                    <a:pt x="5" y="5"/>
                  </a:lnTo>
                  <a:lnTo>
                    <a:pt x="4" y="5"/>
                  </a:lnTo>
                  <a:lnTo>
                    <a:pt x="3" y="4"/>
                  </a:lnTo>
                  <a:lnTo>
                    <a:pt x="1" y="4"/>
                  </a:lnTo>
                  <a:lnTo>
                    <a:pt x="1" y="5"/>
                  </a:lnTo>
                  <a:lnTo>
                    <a:pt x="0" y="5"/>
                  </a:lnTo>
                  <a:lnTo>
                    <a:pt x="2" y="0"/>
                  </a:lnTo>
                  <a:lnTo>
                    <a:pt x="3" y="0"/>
                  </a:lnTo>
                  <a:close/>
                </a:path>
              </a:pathLst>
            </a:custGeom>
            <a:grpFill/>
            <a:ln w="0">
              <a:noFill/>
              <a:prstDash val="solid"/>
              <a:round/>
              <a:headEnd/>
              <a:tailEnd/>
            </a:ln>
          </p:spPr>
          <p:txBody>
            <a:bodyPr/>
            <a:lstStyle/>
            <a:p>
              <a:pPr defTabSz="543689">
                <a:defRPr/>
              </a:pPr>
              <a:endParaRPr lang="zh-CN" altLang="en-US" sz="3201"/>
            </a:p>
          </p:txBody>
        </p:sp>
        <p:sp>
          <p:nvSpPr>
            <p:cNvPr id="862" name="Freeform 367"/>
            <p:cNvSpPr>
              <a:spLocks/>
            </p:cNvSpPr>
            <p:nvPr/>
          </p:nvSpPr>
          <p:spPr bwMode="auto">
            <a:xfrm>
              <a:off x="1638301" y="635001"/>
              <a:ext cx="6350" cy="4763"/>
            </a:xfrm>
            <a:custGeom>
              <a:avLst/>
              <a:gdLst>
                <a:gd name="T0" fmla="*/ 2 w 8"/>
                <a:gd name="T1" fmla="*/ 0 h 5"/>
                <a:gd name="T2" fmla="*/ 2 w 8"/>
                <a:gd name="T3" fmla="*/ 0 h 5"/>
                <a:gd name="T4" fmla="*/ 3 w 8"/>
                <a:gd name="T5" fmla="*/ 4 h 5"/>
                <a:gd name="T6" fmla="*/ 4 w 8"/>
                <a:gd name="T7" fmla="*/ 0 h 5"/>
                <a:gd name="T8" fmla="*/ 5 w 8"/>
                <a:gd name="T9" fmla="*/ 0 h 5"/>
                <a:gd name="T10" fmla="*/ 6 w 8"/>
                <a:gd name="T11" fmla="*/ 4 h 5"/>
                <a:gd name="T12" fmla="*/ 7 w 8"/>
                <a:gd name="T13" fmla="*/ 0 h 5"/>
                <a:gd name="T14" fmla="*/ 8 w 8"/>
                <a:gd name="T15" fmla="*/ 0 h 5"/>
                <a:gd name="T16" fmla="*/ 6 w 8"/>
                <a:gd name="T17" fmla="*/ 5 h 5"/>
                <a:gd name="T18" fmla="*/ 5 w 8"/>
                <a:gd name="T19" fmla="*/ 5 h 5"/>
                <a:gd name="T20" fmla="*/ 4 w 8"/>
                <a:gd name="T21" fmla="*/ 1 h 5"/>
                <a:gd name="T22" fmla="*/ 3 w 8"/>
                <a:gd name="T23" fmla="*/ 5 h 5"/>
                <a:gd name="T24" fmla="*/ 2 w 8"/>
                <a:gd name="T25" fmla="*/ 5 h 5"/>
                <a:gd name="T26" fmla="*/ 0 w 8"/>
                <a:gd name="T27" fmla="*/ 0 h 5"/>
                <a:gd name="T28" fmla="*/ 2 w 8"/>
                <a:gd name="T29"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 h="5">
                  <a:moveTo>
                    <a:pt x="2" y="0"/>
                  </a:moveTo>
                  <a:lnTo>
                    <a:pt x="2" y="0"/>
                  </a:lnTo>
                  <a:lnTo>
                    <a:pt x="3" y="4"/>
                  </a:lnTo>
                  <a:lnTo>
                    <a:pt x="4" y="0"/>
                  </a:lnTo>
                  <a:lnTo>
                    <a:pt x="5" y="0"/>
                  </a:lnTo>
                  <a:lnTo>
                    <a:pt x="6" y="4"/>
                  </a:lnTo>
                  <a:lnTo>
                    <a:pt x="7" y="0"/>
                  </a:lnTo>
                  <a:lnTo>
                    <a:pt x="8" y="0"/>
                  </a:lnTo>
                  <a:lnTo>
                    <a:pt x="6" y="5"/>
                  </a:lnTo>
                  <a:lnTo>
                    <a:pt x="5" y="5"/>
                  </a:lnTo>
                  <a:lnTo>
                    <a:pt x="4" y="1"/>
                  </a:lnTo>
                  <a:lnTo>
                    <a:pt x="3" y="5"/>
                  </a:lnTo>
                  <a:lnTo>
                    <a:pt x="2" y="5"/>
                  </a:lnTo>
                  <a:lnTo>
                    <a:pt x="0" y="0"/>
                  </a:lnTo>
                  <a:lnTo>
                    <a:pt x="2" y="0"/>
                  </a:lnTo>
                  <a:close/>
                </a:path>
              </a:pathLst>
            </a:custGeom>
            <a:grpFill/>
            <a:ln w="0">
              <a:noFill/>
              <a:prstDash val="solid"/>
              <a:round/>
              <a:headEnd/>
              <a:tailEnd/>
            </a:ln>
          </p:spPr>
          <p:txBody>
            <a:bodyPr/>
            <a:lstStyle/>
            <a:p>
              <a:pPr defTabSz="543689">
                <a:defRPr/>
              </a:pPr>
              <a:endParaRPr lang="zh-CN" altLang="en-US" sz="3201"/>
            </a:p>
          </p:txBody>
        </p:sp>
        <p:sp>
          <p:nvSpPr>
            <p:cNvPr id="863" name="Freeform 368"/>
            <p:cNvSpPr>
              <a:spLocks/>
            </p:cNvSpPr>
            <p:nvPr/>
          </p:nvSpPr>
          <p:spPr bwMode="auto">
            <a:xfrm>
              <a:off x="1644651" y="635001"/>
              <a:ext cx="3175" cy="4763"/>
            </a:xfrm>
            <a:custGeom>
              <a:avLst/>
              <a:gdLst>
                <a:gd name="T0" fmla="*/ 1 w 4"/>
                <a:gd name="T1" fmla="*/ 2 h 5"/>
                <a:gd name="T2" fmla="*/ 1 w 4"/>
                <a:gd name="T3" fmla="*/ 2 h 5"/>
                <a:gd name="T4" fmla="*/ 4 w 4"/>
                <a:gd name="T5" fmla="*/ 2 h 5"/>
                <a:gd name="T6" fmla="*/ 4 w 4"/>
                <a:gd name="T7" fmla="*/ 3 h 5"/>
                <a:gd name="T8" fmla="*/ 1 w 4"/>
                <a:gd name="T9" fmla="*/ 3 h 5"/>
                <a:gd name="T10" fmla="*/ 2 w 4"/>
                <a:gd name="T11" fmla="*/ 4 h 5"/>
                <a:gd name="T12" fmla="*/ 4 w 4"/>
                <a:gd name="T13" fmla="*/ 4 h 5"/>
                <a:gd name="T14" fmla="*/ 4 w 4"/>
                <a:gd name="T15" fmla="*/ 5 h 5"/>
                <a:gd name="T16" fmla="*/ 2 w 4"/>
                <a:gd name="T17" fmla="*/ 5 h 5"/>
                <a:gd name="T18" fmla="*/ 1 w 4"/>
                <a:gd name="T19" fmla="*/ 4 h 5"/>
                <a:gd name="T20" fmla="*/ 0 w 4"/>
                <a:gd name="T21" fmla="*/ 3 h 5"/>
                <a:gd name="T22" fmla="*/ 2 w 4"/>
                <a:gd name="T23" fmla="*/ 0 h 5"/>
                <a:gd name="T24" fmla="*/ 4 w 4"/>
                <a:gd name="T25" fmla="*/ 0 h 5"/>
                <a:gd name="T26" fmla="*/ 4 w 4"/>
                <a:gd name="T27" fmla="*/ 1 h 5"/>
                <a:gd name="T28" fmla="*/ 2 w 4"/>
                <a:gd name="T29" fmla="*/ 1 h 5"/>
                <a:gd name="T30" fmla="*/ 1 w 4"/>
                <a:gd name="T31"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 h="5">
                  <a:moveTo>
                    <a:pt x="1" y="2"/>
                  </a:moveTo>
                  <a:lnTo>
                    <a:pt x="1" y="2"/>
                  </a:lnTo>
                  <a:lnTo>
                    <a:pt x="4" y="2"/>
                  </a:lnTo>
                  <a:lnTo>
                    <a:pt x="4" y="3"/>
                  </a:lnTo>
                  <a:lnTo>
                    <a:pt x="1" y="3"/>
                  </a:lnTo>
                  <a:cubicBezTo>
                    <a:pt x="1" y="4"/>
                    <a:pt x="2" y="4"/>
                    <a:pt x="2" y="4"/>
                  </a:cubicBezTo>
                  <a:lnTo>
                    <a:pt x="4" y="4"/>
                  </a:lnTo>
                  <a:lnTo>
                    <a:pt x="4" y="5"/>
                  </a:lnTo>
                  <a:lnTo>
                    <a:pt x="2" y="5"/>
                  </a:lnTo>
                  <a:cubicBezTo>
                    <a:pt x="2" y="5"/>
                    <a:pt x="1" y="5"/>
                    <a:pt x="1" y="4"/>
                  </a:cubicBezTo>
                  <a:cubicBezTo>
                    <a:pt x="0" y="4"/>
                    <a:pt x="0" y="3"/>
                    <a:pt x="0" y="3"/>
                  </a:cubicBezTo>
                  <a:cubicBezTo>
                    <a:pt x="0" y="1"/>
                    <a:pt x="1" y="0"/>
                    <a:pt x="2" y="0"/>
                  </a:cubicBezTo>
                  <a:lnTo>
                    <a:pt x="4" y="0"/>
                  </a:lnTo>
                  <a:lnTo>
                    <a:pt x="4" y="1"/>
                  </a:lnTo>
                  <a:lnTo>
                    <a:pt x="2" y="1"/>
                  </a:lnTo>
                  <a:cubicBezTo>
                    <a:pt x="2" y="1"/>
                    <a:pt x="1" y="1"/>
                    <a:pt x="1" y="2"/>
                  </a:cubicBezTo>
                  <a:close/>
                </a:path>
              </a:pathLst>
            </a:custGeom>
            <a:grpFill/>
            <a:ln w="0">
              <a:noFill/>
              <a:prstDash val="solid"/>
              <a:round/>
              <a:headEnd/>
              <a:tailEnd/>
            </a:ln>
          </p:spPr>
          <p:txBody>
            <a:bodyPr/>
            <a:lstStyle/>
            <a:p>
              <a:pPr defTabSz="543689">
                <a:defRPr/>
              </a:pPr>
              <a:endParaRPr lang="zh-CN" altLang="en-US" sz="3201"/>
            </a:p>
          </p:txBody>
        </p:sp>
        <p:sp>
          <p:nvSpPr>
            <p:cNvPr id="864" name="Freeform 369"/>
            <p:cNvSpPr>
              <a:spLocks/>
            </p:cNvSpPr>
            <p:nvPr/>
          </p:nvSpPr>
          <p:spPr bwMode="auto">
            <a:xfrm>
              <a:off x="1649413" y="635001"/>
              <a:ext cx="0" cy="4763"/>
            </a:xfrm>
            <a:custGeom>
              <a:avLst/>
              <a:gdLst>
                <a:gd name="T0" fmla="*/ 0 w 1"/>
                <a:gd name="T1" fmla="*/ 0 h 5"/>
                <a:gd name="T2" fmla="*/ 0 w 1"/>
                <a:gd name="T3" fmla="*/ 0 h 5"/>
                <a:gd name="T4" fmla="*/ 1 w 1"/>
                <a:gd name="T5" fmla="*/ 0 h 5"/>
                <a:gd name="T6" fmla="*/ 1 w 1"/>
                <a:gd name="T7" fmla="*/ 5 h 5"/>
                <a:gd name="T8" fmla="*/ 0 w 1"/>
                <a:gd name="T9" fmla="*/ 5 h 5"/>
                <a:gd name="T10" fmla="*/ 0 w 1"/>
                <a:gd name="T11" fmla="*/ 0 h 5"/>
              </a:gdLst>
              <a:ahLst/>
              <a:cxnLst>
                <a:cxn ang="0">
                  <a:pos x="T0" y="T1"/>
                </a:cxn>
                <a:cxn ang="0">
                  <a:pos x="T2" y="T3"/>
                </a:cxn>
                <a:cxn ang="0">
                  <a:pos x="T4" y="T5"/>
                </a:cxn>
                <a:cxn ang="0">
                  <a:pos x="T6" y="T7"/>
                </a:cxn>
                <a:cxn ang="0">
                  <a:pos x="T8" y="T9"/>
                </a:cxn>
                <a:cxn ang="0">
                  <a:pos x="T10" y="T11"/>
                </a:cxn>
              </a:cxnLst>
              <a:rect l="0" t="0" r="r" b="b"/>
              <a:pathLst>
                <a:path w="1" h="5">
                  <a:moveTo>
                    <a:pt x="0" y="0"/>
                  </a:moveTo>
                  <a:lnTo>
                    <a:pt x="0" y="0"/>
                  </a:lnTo>
                  <a:lnTo>
                    <a:pt x="1" y="0"/>
                  </a:lnTo>
                  <a:lnTo>
                    <a:pt x="1" y="5"/>
                  </a:lnTo>
                  <a:lnTo>
                    <a:pt x="0" y="5"/>
                  </a:lnTo>
                  <a:lnTo>
                    <a:pt x="0" y="0"/>
                  </a:lnTo>
                  <a:close/>
                </a:path>
              </a:pathLst>
            </a:custGeom>
            <a:grpFill/>
            <a:ln w="0">
              <a:noFill/>
              <a:prstDash val="solid"/>
              <a:round/>
              <a:headEnd/>
              <a:tailEnd/>
            </a:ln>
          </p:spPr>
          <p:txBody>
            <a:bodyPr/>
            <a:lstStyle/>
            <a:p>
              <a:pPr defTabSz="543689">
                <a:defRPr/>
              </a:pPr>
              <a:endParaRPr lang="zh-CN" altLang="en-US" sz="3201"/>
            </a:p>
          </p:txBody>
        </p:sp>
        <p:sp>
          <p:nvSpPr>
            <p:cNvPr id="865" name="Freeform 370"/>
            <p:cNvSpPr>
              <a:spLocks/>
            </p:cNvSpPr>
            <p:nvPr/>
          </p:nvSpPr>
          <p:spPr bwMode="auto">
            <a:xfrm>
              <a:off x="1612901" y="633413"/>
              <a:ext cx="4763" cy="6350"/>
            </a:xfrm>
            <a:custGeom>
              <a:avLst/>
              <a:gdLst>
                <a:gd name="T0" fmla="*/ 0 w 5"/>
                <a:gd name="T1" fmla="*/ 2 h 6"/>
                <a:gd name="T2" fmla="*/ 0 w 5"/>
                <a:gd name="T3" fmla="*/ 2 h 6"/>
                <a:gd name="T4" fmla="*/ 1 w 5"/>
                <a:gd name="T5" fmla="*/ 4 h 6"/>
                <a:gd name="T6" fmla="*/ 5 w 5"/>
                <a:gd name="T7" fmla="*/ 6 h 6"/>
                <a:gd name="T8" fmla="*/ 5 w 5"/>
                <a:gd name="T9" fmla="*/ 6 h 6"/>
                <a:gd name="T10" fmla="*/ 5 w 5"/>
                <a:gd name="T11" fmla="*/ 6 h 6"/>
                <a:gd name="T12" fmla="*/ 5 w 5"/>
                <a:gd name="T13" fmla="*/ 6 h 6"/>
                <a:gd name="T14" fmla="*/ 1 w 5"/>
                <a:gd name="T15" fmla="*/ 0 h 6"/>
                <a:gd name="T16" fmla="*/ 0 w 5"/>
                <a:gd name="T17" fmla="*/ 2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6">
                  <a:moveTo>
                    <a:pt x="0" y="2"/>
                  </a:moveTo>
                  <a:lnTo>
                    <a:pt x="0" y="2"/>
                  </a:lnTo>
                  <a:cubicBezTo>
                    <a:pt x="0" y="3"/>
                    <a:pt x="1" y="4"/>
                    <a:pt x="1" y="4"/>
                  </a:cubicBezTo>
                  <a:cubicBezTo>
                    <a:pt x="2" y="5"/>
                    <a:pt x="4" y="6"/>
                    <a:pt x="5" y="6"/>
                  </a:cubicBezTo>
                  <a:cubicBezTo>
                    <a:pt x="5" y="6"/>
                    <a:pt x="5" y="6"/>
                    <a:pt x="5" y="6"/>
                  </a:cubicBezTo>
                  <a:cubicBezTo>
                    <a:pt x="5" y="6"/>
                    <a:pt x="5" y="6"/>
                    <a:pt x="5" y="6"/>
                  </a:cubicBezTo>
                  <a:lnTo>
                    <a:pt x="5" y="6"/>
                  </a:lnTo>
                  <a:cubicBezTo>
                    <a:pt x="3" y="2"/>
                    <a:pt x="1" y="0"/>
                    <a:pt x="1" y="0"/>
                  </a:cubicBezTo>
                  <a:cubicBezTo>
                    <a:pt x="1" y="0"/>
                    <a:pt x="0" y="1"/>
                    <a:pt x="0" y="2"/>
                  </a:cubicBezTo>
                  <a:close/>
                </a:path>
              </a:pathLst>
            </a:custGeom>
            <a:grpFill/>
            <a:ln w="0">
              <a:noFill/>
              <a:prstDash val="solid"/>
              <a:round/>
              <a:headEnd/>
              <a:tailEnd/>
            </a:ln>
          </p:spPr>
          <p:txBody>
            <a:bodyPr/>
            <a:lstStyle/>
            <a:p>
              <a:pPr defTabSz="543689">
                <a:defRPr/>
              </a:pPr>
              <a:endParaRPr lang="zh-CN" altLang="en-US" sz="3201"/>
            </a:p>
          </p:txBody>
        </p:sp>
        <p:sp>
          <p:nvSpPr>
            <p:cNvPr id="866" name="Freeform 371"/>
            <p:cNvSpPr>
              <a:spLocks/>
            </p:cNvSpPr>
            <p:nvPr/>
          </p:nvSpPr>
          <p:spPr bwMode="auto">
            <a:xfrm>
              <a:off x="1612901" y="639763"/>
              <a:ext cx="4763" cy="1588"/>
            </a:xfrm>
            <a:custGeom>
              <a:avLst/>
              <a:gdLst>
                <a:gd name="T0" fmla="*/ 0 w 4"/>
                <a:gd name="T1" fmla="*/ 0 h 2"/>
                <a:gd name="T2" fmla="*/ 0 w 4"/>
                <a:gd name="T3" fmla="*/ 0 h 2"/>
                <a:gd name="T4" fmla="*/ 2 w 4"/>
                <a:gd name="T5" fmla="*/ 1 h 2"/>
                <a:gd name="T6" fmla="*/ 4 w 4"/>
                <a:gd name="T7" fmla="*/ 0 h 2"/>
                <a:gd name="T8" fmla="*/ 4 w 4"/>
                <a:gd name="T9" fmla="*/ 0 h 2"/>
                <a:gd name="T10" fmla="*/ 4 w 4"/>
                <a:gd name="T11" fmla="*/ 0 h 2"/>
                <a:gd name="T12" fmla="*/ 0 w 4"/>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4" h="2">
                  <a:moveTo>
                    <a:pt x="0" y="0"/>
                  </a:moveTo>
                  <a:lnTo>
                    <a:pt x="0" y="0"/>
                  </a:lnTo>
                  <a:cubicBezTo>
                    <a:pt x="1" y="1"/>
                    <a:pt x="1" y="2"/>
                    <a:pt x="2" y="1"/>
                  </a:cubicBezTo>
                  <a:cubicBezTo>
                    <a:pt x="3" y="1"/>
                    <a:pt x="4" y="0"/>
                    <a:pt x="4" y="0"/>
                  </a:cubicBezTo>
                  <a:lnTo>
                    <a:pt x="4" y="0"/>
                  </a:lnTo>
                  <a:cubicBezTo>
                    <a:pt x="4" y="0"/>
                    <a:pt x="4" y="0"/>
                    <a:pt x="4" y="0"/>
                  </a:cubicBezTo>
                  <a:lnTo>
                    <a:pt x="0" y="0"/>
                  </a:lnTo>
                  <a:close/>
                </a:path>
              </a:pathLst>
            </a:custGeom>
            <a:grpFill/>
            <a:ln w="0">
              <a:noFill/>
              <a:prstDash val="solid"/>
              <a:round/>
              <a:headEnd/>
              <a:tailEnd/>
            </a:ln>
          </p:spPr>
          <p:txBody>
            <a:bodyPr/>
            <a:lstStyle/>
            <a:p>
              <a:pPr defTabSz="543689">
                <a:defRPr/>
              </a:pPr>
              <a:endParaRPr lang="zh-CN" altLang="en-US" sz="3201"/>
            </a:p>
          </p:txBody>
        </p:sp>
        <p:sp>
          <p:nvSpPr>
            <p:cNvPr id="867" name="Freeform 372"/>
            <p:cNvSpPr>
              <a:spLocks/>
            </p:cNvSpPr>
            <p:nvPr/>
          </p:nvSpPr>
          <p:spPr bwMode="auto">
            <a:xfrm>
              <a:off x="1612901" y="636588"/>
              <a:ext cx="4763" cy="3175"/>
            </a:xfrm>
            <a:custGeom>
              <a:avLst/>
              <a:gdLst>
                <a:gd name="T0" fmla="*/ 0 w 5"/>
                <a:gd name="T1" fmla="*/ 2 h 4"/>
                <a:gd name="T2" fmla="*/ 0 w 5"/>
                <a:gd name="T3" fmla="*/ 2 h 4"/>
                <a:gd name="T4" fmla="*/ 1 w 5"/>
                <a:gd name="T5" fmla="*/ 3 h 4"/>
                <a:gd name="T6" fmla="*/ 2 w 5"/>
                <a:gd name="T7" fmla="*/ 4 h 4"/>
                <a:gd name="T8" fmla="*/ 5 w 5"/>
                <a:gd name="T9" fmla="*/ 4 h 4"/>
                <a:gd name="T10" fmla="*/ 5 w 5"/>
                <a:gd name="T11" fmla="*/ 4 h 4"/>
                <a:gd name="T12" fmla="*/ 5 w 5"/>
                <a:gd name="T13" fmla="*/ 4 h 4"/>
                <a:gd name="T14" fmla="*/ 0 w 5"/>
                <a:gd name="T15" fmla="*/ 0 h 4"/>
                <a:gd name="T16" fmla="*/ 0 w 5"/>
                <a:gd name="T17" fmla="*/ 2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4">
                  <a:moveTo>
                    <a:pt x="0" y="2"/>
                  </a:moveTo>
                  <a:lnTo>
                    <a:pt x="0" y="2"/>
                  </a:lnTo>
                  <a:cubicBezTo>
                    <a:pt x="1" y="3"/>
                    <a:pt x="1" y="3"/>
                    <a:pt x="1" y="3"/>
                  </a:cubicBezTo>
                  <a:cubicBezTo>
                    <a:pt x="2" y="4"/>
                    <a:pt x="2" y="4"/>
                    <a:pt x="2" y="4"/>
                  </a:cubicBezTo>
                  <a:cubicBezTo>
                    <a:pt x="2" y="4"/>
                    <a:pt x="5" y="4"/>
                    <a:pt x="5" y="4"/>
                  </a:cubicBezTo>
                  <a:lnTo>
                    <a:pt x="5" y="4"/>
                  </a:lnTo>
                  <a:lnTo>
                    <a:pt x="5" y="4"/>
                  </a:lnTo>
                  <a:cubicBezTo>
                    <a:pt x="4" y="2"/>
                    <a:pt x="0" y="0"/>
                    <a:pt x="0" y="0"/>
                  </a:cubicBezTo>
                  <a:cubicBezTo>
                    <a:pt x="0" y="1"/>
                    <a:pt x="0" y="2"/>
                    <a:pt x="0" y="2"/>
                  </a:cubicBezTo>
                  <a:close/>
                </a:path>
              </a:pathLst>
            </a:custGeom>
            <a:grpFill/>
            <a:ln w="0">
              <a:noFill/>
              <a:prstDash val="solid"/>
              <a:round/>
              <a:headEnd/>
              <a:tailEnd/>
            </a:ln>
          </p:spPr>
          <p:txBody>
            <a:bodyPr/>
            <a:lstStyle/>
            <a:p>
              <a:pPr defTabSz="543689">
                <a:defRPr/>
              </a:pPr>
              <a:endParaRPr lang="zh-CN" altLang="en-US" sz="3201"/>
            </a:p>
          </p:txBody>
        </p:sp>
        <p:sp>
          <p:nvSpPr>
            <p:cNvPr id="868" name="Freeform 373"/>
            <p:cNvSpPr>
              <a:spLocks/>
            </p:cNvSpPr>
            <p:nvPr/>
          </p:nvSpPr>
          <p:spPr bwMode="auto">
            <a:xfrm>
              <a:off x="1614488" y="631826"/>
              <a:ext cx="4763" cy="7938"/>
            </a:xfrm>
            <a:custGeom>
              <a:avLst/>
              <a:gdLst>
                <a:gd name="T0" fmla="*/ 2 w 4"/>
                <a:gd name="T1" fmla="*/ 0 h 8"/>
                <a:gd name="T2" fmla="*/ 2 w 4"/>
                <a:gd name="T3" fmla="*/ 0 h 8"/>
                <a:gd name="T4" fmla="*/ 1 w 4"/>
                <a:gd name="T5" fmla="*/ 1 h 8"/>
                <a:gd name="T6" fmla="*/ 1 w 4"/>
                <a:gd name="T7" fmla="*/ 3 h 8"/>
                <a:gd name="T8" fmla="*/ 3 w 4"/>
                <a:gd name="T9" fmla="*/ 8 h 8"/>
                <a:gd name="T10" fmla="*/ 3 w 4"/>
                <a:gd name="T11" fmla="*/ 8 h 8"/>
                <a:gd name="T12" fmla="*/ 3 w 4"/>
                <a:gd name="T13" fmla="*/ 8 h 8"/>
                <a:gd name="T14" fmla="*/ 3 w 4"/>
                <a:gd name="T15" fmla="*/ 0 h 8"/>
                <a:gd name="T16" fmla="*/ 2 w 4"/>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8">
                  <a:moveTo>
                    <a:pt x="2" y="0"/>
                  </a:moveTo>
                  <a:lnTo>
                    <a:pt x="2" y="0"/>
                  </a:lnTo>
                  <a:cubicBezTo>
                    <a:pt x="1" y="0"/>
                    <a:pt x="1" y="1"/>
                    <a:pt x="1" y="1"/>
                  </a:cubicBezTo>
                  <a:cubicBezTo>
                    <a:pt x="0" y="2"/>
                    <a:pt x="1" y="3"/>
                    <a:pt x="1" y="3"/>
                  </a:cubicBezTo>
                  <a:cubicBezTo>
                    <a:pt x="1" y="4"/>
                    <a:pt x="3" y="7"/>
                    <a:pt x="3" y="8"/>
                  </a:cubicBezTo>
                  <a:cubicBezTo>
                    <a:pt x="3" y="8"/>
                    <a:pt x="3" y="8"/>
                    <a:pt x="3" y="8"/>
                  </a:cubicBezTo>
                  <a:lnTo>
                    <a:pt x="3" y="8"/>
                  </a:lnTo>
                  <a:cubicBezTo>
                    <a:pt x="4" y="2"/>
                    <a:pt x="3" y="0"/>
                    <a:pt x="3" y="0"/>
                  </a:cubicBezTo>
                  <a:cubicBezTo>
                    <a:pt x="3" y="0"/>
                    <a:pt x="2" y="0"/>
                    <a:pt x="2" y="0"/>
                  </a:cubicBezTo>
                  <a:close/>
                </a:path>
              </a:pathLst>
            </a:custGeom>
            <a:grpFill/>
            <a:ln w="0">
              <a:noFill/>
              <a:prstDash val="solid"/>
              <a:round/>
              <a:headEnd/>
              <a:tailEnd/>
            </a:ln>
          </p:spPr>
          <p:txBody>
            <a:bodyPr/>
            <a:lstStyle/>
            <a:p>
              <a:pPr defTabSz="543689">
                <a:defRPr/>
              </a:pPr>
              <a:endParaRPr lang="zh-CN" altLang="en-US" sz="3201"/>
            </a:p>
          </p:txBody>
        </p:sp>
        <p:sp>
          <p:nvSpPr>
            <p:cNvPr id="869" name="Freeform 374"/>
            <p:cNvSpPr>
              <a:spLocks/>
            </p:cNvSpPr>
            <p:nvPr/>
          </p:nvSpPr>
          <p:spPr bwMode="auto">
            <a:xfrm>
              <a:off x="1619251" y="631826"/>
              <a:ext cx="1588" cy="7938"/>
            </a:xfrm>
            <a:custGeom>
              <a:avLst/>
              <a:gdLst>
                <a:gd name="T0" fmla="*/ 0 w 3"/>
                <a:gd name="T1" fmla="*/ 8 h 8"/>
                <a:gd name="T2" fmla="*/ 0 w 3"/>
                <a:gd name="T3" fmla="*/ 8 h 8"/>
                <a:gd name="T4" fmla="*/ 0 w 3"/>
                <a:gd name="T5" fmla="*/ 8 h 8"/>
                <a:gd name="T6" fmla="*/ 0 w 3"/>
                <a:gd name="T7" fmla="*/ 8 h 8"/>
                <a:gd name="T8" fmla="*/ 0 w 3"/>
                <a:gd name="T9" fmla="*/ 8 h 8"/>
                <a:gd name="T10" fmla="*/ 3 w 3"/>
                <a:gd name="T11" fmla="*/ 3 h 8"/>
                <a:gd name="T12" fmla="*/ 3 w 3"/>
                <a:gd name="T13" fmla="*/ 1 h 8"/>
                <a:gd name="T14" fmla="*/ 1 w 3"/>
                <a:gd name="T15" fmla="*/ 0 h 8"/>
                <a:gd name="T16" fmla="*/ 1 w 3"/>
                <a:gd name="T17" fmla="*/ 0 h 8"/>
                <a:gd name="T18" fmla="*/ 0 w 3"/>
                <a:gd name="T19"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 h="8">
                  <a:moveTo>
                    <a:pt x="0" y="8"/>
                  </a:moveTo>
                  <a:lnTo>
                    <a:pt x="0" y="8"/>
                  </a:lnTo>
                  <a:lnTo>
                    <a:pt x="0" y="8"/>
                  </a:lnTo>
                  <a:cubicBezTo>
                    <a:pt x="0" y="8"/>
                    <a:pt x="0" y="8"/>
                    <a:pt x="0" y="8"/>
                  </a:cubicBezTo>
                  <a:cubicBezTo>
                    <a:pt x="0" y="8"/>
                    <a:pt x="0" y="8"/>
                    <a:pt x="0" y="8"/>
                  </a:cubicBezTo>
                  <a:cubicBezTo>
                    <a:pt x="1" y="7"/>
                    <a:pt x="2" y="4"/>
                    <a:pt x="3" y="3"/>
                  </a:cubicBezTo>
                  <a:cubicBezTo>
                    <a:pt x="3" y="3"/>
                    <a:pt x="3" y="2"/>
                    <a:pt x="3" y="1"/>
                  </a:cubicBezTo>
                  <a:cubicBezTo>
                    <a:pt x="3" y="1"/>
                    <a:pt x="3" y="0"/>
                    <a:pt x="1" y="0"/>
                  </a:cubicBezTo>
                  <a:cubicBezTo>
                    <a:pt x="1" y="0"/>
                    <a:pt x="1" y="0"/>
                    <a:pt x="1" y="0"/>
                  </a:cubicBezTo>
                  <a:cubicBezTo>
                    <a:pt x="1" y="0"/>
                    <a:pt x="0" y="2"/>
                    <a:pt x="0" y="8"/>
                  </a:cubicBezTo>
                  <a:close/>
                </a:path>
              </a:pathLst>
            </a:custGeom>
            <a:grpFill/>
            <a:ln w="0">
              <a:noFill/>
              <a:prstDash val="solid"/>
              <a:round/>
              <a:headEnd/>
              <a:tailEnd/>
            </a:ln>
          </p:spPr>
          <p:txBody>
            <a:bodyPr/>
            <a:lstStyle/>
            <a:p>
              <a:pPr defTabSz="543689">
                <a:defRPr/>
              </a:pPr>
              <a:endParaRPr lang="zh-CN" altLang="en-US" sz="3201"/>
            </a:p>
          </p:txBody>
        </p:sp>
        <p:sp>
          <p:nvSpPr>
            <p:cNvPr id="870" name="Freeform 375"/>
            <p:cNvSpPr>
              <a:spLocks/>
            </p:cNvSpPr>
            <p:nvPr/>
          </p:nvSpPr>
          <p:spPr bwMode="auto">
            <a:xfrm>
              <a:off x="1619251" y="639763"/>
              <a:ext cx="3175" cy="1588"/>
            </a:xfrm>
            <a:custGeom>
              <a:avLst/>
              <a:gdLst>
                <a:gd name="T0" fmla="*/ 0 w 4"/>
                <a:gd name="T1" fmla="*/ 0 h 2"/>
                <a:gd name="T2" fmla="*/ 0 w 4"/>
                <a:gd name="T3" fmla="*/ 0 h 2"/>
                <a:gd name="T4" fmla="*/ 0 w 4"/>
                <a:gd name="T5" fmla="*/ 0 h 2"/>
                <a:gd name="T6" fmla="*/ 2 w 4"/>
                <a:gd name="T7" fmla="*/ 1 h 2"/>
                <a:gd name="T8" fmla="*/ 4 w 4"/>
                <a:gd name="T9" fmla="*/ 0 h 2"/>
                <a:gd name="T10" fmla="*/ 0 w 4"/>
                <a:gd name="T11" fmla="*/ 0 h 2"/>
                <a:gd name="T12" fmla="*/ 0 w 4"/>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4" h="2">
                  <a:moveTo>
                    <a:pt x="0" y="0"/>
                  </a:moveTo>
                  <a:lnTo>
                    <a:pt x="0" y="0"/>
                  </a:lnTo>
                  <a:lnTo>
                    <a:pt x="0" y="0"/>
                  </a:lnTo>
                  <a:cubicBezTo>
                    <a:pt x="1" y="0"/>
                    <a:pt x="2" y="1"/>
                    <a:pt x="2" y="1"/>
                  </a:cubicBezTo>
                  <a:cubicBezTo>
                    <a:pt x="2" y="1"/>
                    <a:pt x="3" y="2"/>
                    <a:pt x="4" y="0"/>
                  </a:cubicBezTo>
                  <a:lnTo>
                    <a:pt x="0" y="0"/>
                  </a:lnTo>
                  <a:cubicBezTo>
                    <a:pt x="0" y="0"/>
                    <a:pt x="0" y="0"/>
                    <a:pt x="0" y="0"/>
                  </a:cubicBezTo>
                  <a:close/>
                </a:path>
              </a:pathLst>
            </a:custGeom>
            <a:grpFill/>
            <a:ln w="0">
              <a:noFill/>
              <a:prstDash val="solid"/>
              <a:round/>
              <a:headEnd/>
              <a:tailEnd/>
            </a:ln>
          </p:spPr>
          <p:txBody>
            <a:bodyPr/>
            <a:lstStyle/>
            <a:p>
              <a:pPr defTabSz="543689">
                <a:defRPr/>
              </a:pPr>
              <a:endParaRPr lang="zh-CN" altLang="en-US" sz="3201"/>
            </a:p>
          </p:txBody>
        </p:sp>
        <p:sp>
          <p:nvSpPr>
            <p:cNvPr id="871" name="Freeform 376"/>
            <p:cNvSpPr>
              <a:spLocks/>
            </p:cNvSpPr>
            <p:nvPr/>
          </p:nvSpPr>
          <p:spPr bwMode="auto">
            <a:xfrm>
              <a:off x="1619251" y="636588"/>
              <a:ext cx="4763" cy="3175"/>
            </a:xfrm>
            <a:custGeom>
              <a:avLst/>
              <a:gdLst>
                <a:gd name="T0" fmla="*/ 0 w 6"/>
                <a:gd name="T1" fmla="*/ 4 h 4"/>
                <a:gd name="T2" fmla="*/ 0 w 6"/>
                <a:gd name="T3" fmla="*/ 4 h 4"/>
                <a:gd name="T4" fmla="*/ 0 w 6"/>
                <a:gd name="T5" fmla="*/ 4 h 4"/>
                <a:gd name="T6" fmla="*/ 0 w 6"/>
                <a:gd name="T7" fmla="*/ 4 h 4"/>
                <a:gd name="T8" fmla="*/ 0 w 6"/>
                <a:gd name="T9" fmla="*/ 4 h 4"/>
                <a:gd name="T10" fmla="*/ 3 w 6"/>
                <a:gd name="T11" fmla="*/ 4 h 4"/>
                <a:gd name="T12" fmla="*/ 4 w 6"/>
                <a:gd name="T13" fmla="*/ 3 h 4"/>
                <a:gd name="T14" fmla="*/ 5 w 6"/>
                <a:gd name="T15" fmla="*/ 2 h 4"/>
                <a:gd name="T16" fmla="*/ 6 w 6"/>
                <a:gd name="T17" fmla="*/ 0 h 4"/>
                <a:gd name="T18" fmla="*/ 0 w 6"/>
                <a:gd name="T19"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4">
                  <a:moveTo>
                    <a:pt x="0" y="4"/>
                  </a:moveTo>
                  <a:lnTo>
                    <a:pt x="0" y="4"/>
                  </a:lnTo>
                  <a:lnTo>
                    <a:pt x="0" y="4"/>
                  </a:lnTo>
                  <a:cubicBezTo>
                    <a:pt x="0" y="4"/>
                    <a:pt x="0" y="4"/>
                    <a:pt x="0" y="4"/>
                  </a:cubicBezTo>
                  <a:lnTo>
                    <a:pt x="0" y="4"/>
                  </a:lnTo>
                  <a:lnTo>
                    <a:pt x="3" y="4"/>
                  </a:lnTo>
                  <a:cubicBezTo>
                    <a:pt x="3" y="4"/>
                    <a:pt x="4" y="4"/>
                    <a:pt x="4" y="3"/>
                  </a:cubicBezTo>
                  <a:cubicBezTo>
                    <a:pt x="4" y="3"/>
                    <a:pt x="5" y="3"/>
                    <a:pt x="5" y="2"/>
                  </a:cubicBezTo>
                  <a:cubicBezTo>
                    <a:pt x="5" y="2"/>
                    <a:pt x="6" y="1"/>
                    <a:pt x="6" y="0"/>
                  </a:cubicBezTo>
                  <a:cubicBezTo>
                    <a:pt x="6" y="0"/>
                    <a:pt x="2" y="2"/>
                    <a:pt x="0" y="4"/>
                  </a:cubicBezTo>
                  <a:close/>
                </a:path>
              </a:pathLst>
            </a:custGeom>
            <a:grpFill/>
            <a:ln w="0">
              <a:noFill/>
              <a:prstDash val="solid"/>
              <a:round/>
              <a:headEnd/>
              <a:tailEnd/>
            </a:ln>
          </p:spPr>
          <p:txBody>
            <a:bodyPr/>
            <a:lstStyle/>
            <a:p>
              <a:pPr defTabSz="543689">
                <a:defRPr/>
              </a:pPr>
              <a:endParaRPr lang="zh-CN" altLang="en-US" sz="3201"/>
            </a:p>
          </p:txBody>
        </p:sp>
        <p:sp>
          <p:nvSpPr>
            <p:cNvPr id="872" name="Freeform 377"/>
            <p:cNvSpPr>
              <a:spLocks/>
            </p:cNvSpPr>
            <p:nvPr/>
          </p:nvSpPr>
          <p:spPr bwMode="auto">
            <a:xfrm>
              <a:off x="1619251" y="633413"/>
              <a:ext cx="4763" cy="6350"/>
            </a:xfrm>
            <a:custGeom>
              <a:avLst/>
              <a:gdLst>
                <a:gd name="T0" fmla="*/ 0 w 5"/>
                <a:gd name="T1" fmla="*/ 6 h 6"/>
                <a:gd name="T2" fmla="*/ 0 w 5"/>
                <a:gd name="T3" fmla="*/ 6 h 6"/>
                <a:gd name="T4" fmla="*/ 0 w 5"/>
                <a:gd name="T5" fmla="*/ 6 h 6"/>
                <a:gd name="T6" fmla="*/ 0 w 5"/>
                <a:gd name="T7" fmla="*/ 6 h 6"/>
                <a:gd name="T8" fmla="*/ 4 w 5"/>
                <a:gd name="T9" fmla="*/ 4 h 6"/>
                <a:gd name="T10" fmla="*/ 5 w 5"/>
                <a:gd name="T11" fmla="*/ 2 h 6"/>
                <a:gd name="T12" fmla="*/ 4 w 5"/>
                <a:gd name="T13" fmla="*/ 0 h 6"/>
                <a:gd name="T14" fmla="*/ 0 w 5"/>
                <a:gd name="T15" fmla="*/ 6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6">
                  <a:moveTo>
                    <a:pt x="0" y="6"/>
                  </a:moveTo>
                  <a:lnTo>
                    <a:pt x="0" y="6"/>
                  </a:lnTo>
                  <a:cubicBezTo>
                    <a:pt x="0" y="6"/>
                    <a:pt x="0" y="6"/>
                    <a:pt x="0" y="6"/>
                  </a:cubicBezTo>
                  <a:cubicBezTo>
                    <a:pt x="0" y="6"/>
                    <a:pt x="0" y="6"/>
                    <a:pt x="0" y="6"/>
                  </a:cubicBezTo>
                  <a:cubicBezTo>
                    <a:pt x="0" y="6"/>
                    <a:pt x="3" y="5"/>
                    <a:pt x="4" y="4"/>
                  </a:cubicBezTo>
                  <a:cubicBezTo>
                    <a:pt x="4" y="4"/>
                    <a:pt x="5" y="3"/>
                    <a:pt x="5" y="2"/>
                  </a:cubicBezTo>
                  <a:cubicBezTo>
                    <a:pt x="5" y="1"/>
                    <a:pt x="4" y="0"/>
                    <a:pt x="4" y="0"/>
                  </a:cubicBezTo>
                  <a:cubicBezTo>
                    <a:pt x="4" y="0"/>
                    <a:pt x="1" y="2"/>
                    <a:pt x="0" y="6"/>
                  </a:cubicBezTo>
                  <a:close/>
                </a:path>
              </a:pathLst>
            </a:custGeom>
            <a:grpFill/>
            <a:ln w="0">
              <a:noFill/>
              <a:prstDash val="solid"/>
              <a:round/>
              <a:headEnd/>
              <a:tailEnd/>
            </a:ln>
          </p:spPr>
          <p:txBody>
            <a:bodyPr/>
            <a:lstStyle/>
            <a:p>
              <a:pPr defTabSz="543689">
                <a:defRPr/>
              </a:pPr>
              <a:endParaRPr lang="zh-CN" altLang="en-US" sz="3201"/>
            </a:p>
          </p:txBody>
        </p:sp>
        <p:sp>
          <p:nvSpPr>
            <p:cNvPr id="873" name="Freeform 378"/>
            <p:cNvSpPr>
              <a:spLocks/>
            </p:cNvSpPr>
            <p:nvPr/>
          </p:nvSpPr>
          <p:spPr bwMode="auto">
            <a:xfrm>
              <a:off x="1585913" y="588963"/>
              <a:ext cx="93663" cy="615950"/>
            </a:xfrm>
            <a:custGeom>
              <a:avLst/>
              <a:gdLst>
                <a:gd name="T0" fmla="*/ 111 w 111"/>
                <a:gd name="T1" fmla="*/ 725 h 725"/>
                <a:gd name="T2" fmla="*/ 111 w 111"/>
                <a:gd name="T3" fmla="*/ 725 h 725"/>
                <a:gd name="T4" fmla="*/ 96 w 111"/>
                <a:gd name="T5" fmla="*/ 725 h 725"/>
                <a:gd name="T6" fmla="*/ 96 w 111"/>
                <a:gd name="T7" fmla="*/ 14 h 725"/>
                <a:gd name="T8" fmla="*/ 15 w 111"/>
                <a:gd name="T9" fmla="*/ 14 h 725"/>
                <a:gd name="T10" fmla="*/ 15 w 111"/>
                <a:gd name="T11" fmla="*/ 725 h 725"/>
                <a:gd name="T12" fmla="*/ 0 w 111"/>
                <a:gd name="T13" fmla="*/ 725 h 725"/>
                <a:gd name="T14" fmla="*/ 0 w 111"/>
                <a:gd name="T15" fmla="*/ 6 h 725"/>
                <a:gd name="T16" fmla="*/ 7 w 111"/>
                <a:gd name="T17" fmla="*/ 0 h 725"/>
                <a:gd name="T18" fmla="*/ 104 w 111"/>
                <a:gd name="T19" fmla="*/ 0 h 725"/>
                <a:gd name="T20" fmla="*/ 111 w 111"/>
                <a:gd name="T21" fmla="*/ 6 h 725"/>
                <a:gd name="T22" fmla="*/ 111 w 111"/>
                <a:gd name="T23" fmla="*/ 725 h 7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1" h="725">
                  <a:moveTo>
                    <a:pt x="111" y="725"/>
                  </a:moveTo>
                  <a:lnTo>
                    <a:pt x="111" y="725"/>
                  </a:lnTo>
                  <a:lnTo>
                    <a:pt x="96" y="725"/>
                  </a:lnTo>
                  <a:lnTo>
                    <a:pt x="96" y="14"/>
                  </a:lnTo>
                  <a:lnTo>
                    <a:pt x="15" y="14"/>
                  </a:lnTo>
                  <a:lnTo>
                    <a:pt x="15" y="725"/>
                  </a:lnTo>
                  <a:lnTo>
                    <a:pt x="0" y="725"/>
                  </a:lnTo>
                  <a:lnTo>
                    <a:pt x="0" y="6"/>
                  </a:lnTo>
                  <a:cubicBezTo>
                    <a:pt x="0" y="2"/>
                    <a:pt x="3" y="0"/>
                    <a:pt x="7" y="0"/>
                  </a:cubicBezTo>
                  <a:lnTo>
                    <a:pt x="104" y="0"/>
                  </a:lnTo>
                  <a:cubicBezTo>
                    <a:pt x="108" y="0"/>
                    <a:pt x="111" y="2"/>
                    <a:pt x="111" y="6"/>
                  </a:cubicBezTo>
                  <a:lnTo>
                    <a:pt x="111" y="725"/>
                  </a:lnTo>
                  <a:close/>
                </a:path>
              </a:pathLst>
            </a:custGeom>
            <a:grpFill/>
            <a:ln w="0">
              <a:noFill/>
              <a:prstDash val="solid"/>
              <a:round/>
              <a:headEnd/>
              <a:tailEnd/>
            </a:ln>
          </p:spPr>
          <p:txBody>
            <a:bodyPr/>
            <a:lstStyle/>
            <a:p>
              <a:pPr defTabSz="543689">
                <a:defRPr/>
              </a:pPr>
              <a:endParaRPr lang="zh-CN" altLang="en-US" sz="3201"/>
            </a:p>
          </p:txBody>
        </p:sp>
        <p:sp>
          <p:nvSpPr>
            <p:cNvPr id="874" name="Freeform 379"/>
            <p:cNvSpPr>
              <a:spLocks/>
            </p:cNvSpPr>
            <p:nvPr/>
          </p:nvSpPr>
          <p:spPr bwMode="auto">
            <a:xfrm>
              <a:off x="1647826" y="1181101"/>
              <a:ext cx="44450" cy="44450"/>
            </a:xfrm>
            <a:custGeom>
              <a:avLst/>
              <a:gdLst>
                <a:gd name="T0" fmla="*/ 25 w 51"/>
                <a:gd name="T1" fmla="*/ 52 h 52"/>
                <a:gd name="T2" fmla="*/ 25 w 51"/>
                <a:gd name="T3" fmla="*/ 52 h 52"/>
                <a:gd name="T4" fmla="*/ 0 w 51"/>
                <a:gd name="T5" fmla="*/ 26 h 52"/>
                <a:gd name="T6" fmla="*/ 25 w 51"/>
                <a:gd name="T7" fmla="*/ 0 h 52"/>
                <a:gd name="T8" fmla="*/ 51 w 51"/>
                <a:gd name="T9" fmla="*/ 26 h 52"/>
                <a:gd name="T10" fmla="*/ 25 w 51"/>
                <a:gd name="T11" fmla="*/ 52 h 52"/>
              </a:gdLst>
              <a:ahLst/>
              <a:cxnLst>
                <a:cxn ang="0">
                  <a:pos x="T0" y="T1"/>
                </a:cxn>
                <a:cxn ang="0">
                  <a:pos x="T2" y="T3"/>
                </a:cxn>
                <a:cxn ang="0">
                  <a:pos x="T4" y="T5"/>
                </a:cxn>
                <a:cxn ang="0">
                  <a:pos x="T6" y="T7"/>
                </a:cxn>
                <a:cxn ang="0">
                  <a:pos x="T8" y="T9"/>
                </a:cxn>
                <a:cxn ang="0">
                  <a:pos x="T10" y="T11"/>
                </a:cxn>
              </a:cxnLst>
              <a:rect l="0" t="0" r="r" b="b"/>
              <a:pathLst>
                <a:path w="51" h="52">
                  <a:moveTo>
                    <a:pt x="25" y="52"/>
                  </a:moveTo>
                  <a:lnTo>
                    <a:pt x="25" y="52"/>
                  </a:lnTo>
                  <a:cubicBezTo>
                    <a:pt x="11" y="52"/>
                    <a:pt x="0" y="40"/>
                    <a:pt x="0" y="26"/>
                  </a:cubicBezTo>
                  <a:cubicBezTo>
                    <a:pt x="0" y="12"/>
                    <a:pt x="11" y="0"/>
                    <a:pt x="25" y="0"/>
                  </a:cubicBezTo>
                  <a:cubicBezTo>
                    <a:pt x="40" y="0"/>
                    <a:pt x="51" y="12"/>
                    <a:pt x="51" y="26"/>
                  </a:cubicBezTo>
                  <a:cubicBezTo>
                    <a:pt x="51" y="40"/>
                    <a:pt x="40" y="52"/>
                    <a:pt x="25" y="52"/>
                  </a:cubicBezTo>
                  <a:close/>
                </a:path>
              </a:pathLst>
            </a:custGeom>
            <a:grpFill/>
            <a:ln w="0">
              <a:noFill/>
              <a:prstDash val="solid"/>
              <a:round/>
              <a:headEnd/>
              <a:tailEnd/>
            </a:ln>
          </p:spPr>
          <p:txBody>
            <a:bodyPr/>
            <a:lstStyle/>
            <a:p>
              <a:pPr defTabSz="543689">
                <a:defRPr/>
              </a:pPr>
              <a:endParaRPr lang="zh-CN" altLang="en-US" sz="3201"/>
            </a:p>
          </p:txBody>
        </p:sp>
        <p:sp>
          <p:nvSpPr>
            <p:cNvPr id="875" name="Freeform 380"/>
            <p:cNvSpPr>
              <a:spLocks/>
            </p:cNvSpPr>
            <p:nvPr/>
          </p:nvSpPr>
          <p:spPr bwMode="auto">
            <a:xfrm>
              <a:off x="1574801" y="1182688"/>
              <a:ext cx="44450" cy="44450"/>
            </a:xfrm>
            <a:custGeom>
              <a:avLst/>
              <a:gdLst>
                <a:gd name="T0" fmla="*/ 26 w 52"/>
                <a:gd name="T1" fmla="*/ 52 h 52"/>
                <a:gd name="T2" fmla="*/ 26 w 52"/>
                <a:gd name="T3" fmla="*/ 52 h 52"/>
                <a:gd name="T4" fmla="*/ 0 w 52"/>
                <a:gd name="T5" fmla="*/ 26 h 52"/>
                <a:gd name="T6" fmla="*/ 26 w 52"/>
                <a:gd name="T7" fmla="*/ 0 h 52"/>
                <a:gd name="T8" fmla="*/ 52 w 52"/>
                <a:gd name="T9" fmla="*/ 26 h 52"/>
                <a:gd name="T10" fmla="*/ 26 w 52"/>
                <a:gd name="T11" fmla="*/ 52 h 52"/>
              </a:gdLst>
              <a:ahLst/>
              <a:cxnLst>
                <a:cxn ang="0">
                  <a:pos x="T0" y="T1"/>
                </a:cxn>
                <a:cxn ang="0">
                  <a:pos x="T2" y="T3"/>
                </a:cxn>
                <a:cxn ang="0">
                  <a:pos x="T4" y="T5"/>
                </a:cxn>
                <a:cxn ang="0">
                  <a:pos x="T6" y="T7"/>
                </a:cxn>
                <a:cxn ang="0">
                  <a:pos x="T8" y="T9"/>
                </a:cxn>
                <a:cxn ang="0">
                  <a:pos x="T10" y="T11"/>
                </a:cxn>
              </a:cxnLst>
              <a:rect l="0" t="0" r="r" b="b"/>
              <a:pathLst>
                <a:path w="52" h="52">
                  <a:moveTo>
                    <a:pt x="26" y="52"/>
                  </a:moveTo>
                  <a:lnTo>
                    <a:pt x="26" y="52"/>
                  </a:lnTo>
                  <a:cubicBezTo>
                    <a:pt x="12" y="52"/>
                    <a:pt x="0" y="40"/>
                    <a:pt x="0" y="26"/>
                  </a:cubicBezTo>
                  <a:cubicBezTo>
                    <a:pt x="0" y="12"/>
                    <a:pt x="12" y="0"/>
                    <a:pt x="26" y="0"/>
                  </a:cubicBezTo>
                  <a:cubicBezTo>
                    <a:pt x="40" y="0"/>
                    <a:pt x="52" y="12"/>
                    <a:pt x="52" y="26"/>
                  </a:cubicBezTo>
                  <a:cubicBezTo>
                    <a:pt x="52" y="40"/>
                    <a:pt x="40" y="52"/>
                    <a:pt x="26" y="52"/>
                  </a:cubicBezTo>
                  <a:close/>
                </a:path>
              </a:pathLst>
            </a:custGeom>
            <a:grpFill/>
            <a:ln w="0">
              <a:noFill/>
              <a:prstDash val="solid"/>
              <a:round/>
              <a:headEnd/>
              <a:tailEnd/>
            </a:ln>
          </p:spPr>
          <p:txBody>
            <a:bodyPr/>
            <a:lstStyle/>
            <a:p>
              <a:pPr defTabSz="543689">
                <a:defRPr/>
              </a:pPr>
              <a:endParaRPr lang="zh-CN" altLang="en-US" sz="3201"/>
            </a:p>
          </p:txBody>
        </p:sp>
      </p:grpSp>
      <p:grpSp>
        <p:nvGrpSpPr>
          <p:cNvPr id="876" name="组合 18396"/>
          <p:cNvGrpSpPr/>
          <p:nvPr/>
        </p:nvGrpSpPr>
        <p:grpSpPr>
          <a:xfrm>
            <a:off x="5625336" y="4289666"/>
            <a:ext cx="223933" cy="343273"/>
            <a:chOff x="1463676" y="588963"/>
            <a:chExt cx="274638" cy="638175"/>
          </a:xfrm>
          <a:solidFill>
            <a:srgbClr val="3C3C3B"/>
          </a:solidFill>
        </p:grpSpPr>
        <p:sp>
          <p:nvSpPr>
            <p:cNvPr id="877" name="Freeform 356"/>
            <p:cNvSpPr>
              <a:spLocks noEditPoints="1"/>
            </p:cNvSpPr>
            <p:nvPr/>
          </p:nvSpPr>
          <p:spPr bwMode="auto">
            <a:xfrm>
              <a:off x="1463676" y="595313"/>
              <a:ext cx="84138" cy="620713"/>
            </a:xfrm>
            <a:custGeom>
              <a:avLst/>
              <a:gdLst>
                <a:gd name="T0" fmla="*/ 24 w 99"/>
                <a:gd name="T1" fmla="*/ 645 h 729"/>
                <a:gd name="T2" fmla="*/ 24 w 99"/>
                <a:gd name="T3" fmla="*/ 645 h 729"/>
                <a:gd name="T4" fmla="*/ 74 w 99"/>
                <a:gd name="T5" fmla="*/ 689 h 729"/>
                <a:gd name="T6" fmla="*/ 74 w 99"/>
                <a:gd name="T7" fmla="*/ 46 h 729"/>
                <a:gd name="T8" fmla="*/ 24 w 99"/>
                <a:gd name="T9" fmla="*/ 102 h 729"/>
                <a:gd name="T10" fmla="*/ 24 w 99"/>
                <a:gd name="T11" fmla="*/ 645 h 729"/>
                <a:gd name="T12" fmla="*/ 86 w 99"/>
                <a:gd name="T13" fmla="*/ 729 h 729"/>
                <a:gd name="T14" fmla="*/ 86 w 99"/>
                <a:gd name="T15" fmla="*/ 729 h 729"/>
                <a:gd name="T16" fmla="*/ 78 w 99"/>
                <a:gd name="T17" fmla="*/ 726 h 729"/>
                <a:gd name="T18" fmla="*/ 4 w 99"/>
                <a:gd name="T19" fmla="*/ 659 h 729"/>
                <a:gd name="T20" fmla="*/ 0 w 99"/>
                <a:gd name="T21" fmla="*/ 650 h 729"/>
                <a:gd name="T22" fmla="*/ 0 w 99"/>
                <a:gd name="T23" fmla="*/ 97 h 729"/>
                <a:gd name="T24" fmla="*/ 3 w 99"/>
                <a:gd name="T25" fmla="*/ 89 h 729"/>
                <a:gd name="T26" fmla="*/ 77 w 99"/>
                <a:gd name="T27" fmla="*/ 5 h 729"/>
                <a:gd name="T28" fmla="*/ 91 w 99"/>
                <a:gd name="T29" fmla="*/ 2 h 729"/>
                <a:gd name="T30" fmla="*/ 99 w 99"/>
                <a:gd name="T31" fmla="*/ 13 h 729"/>
                <a:gd name="T32" fmla="*/ 99 w 99"/>
                <a:gd name="T33" fmla="*/ 717 h 729"/>
                <a:gd name="T34" fmla="*/ 91 w 99"/>
                <a:gd name="T35" fmla="*/ 728 h 729"/>
                <a:gd name="T36" fmla="*/ 86 w 99"/>
                <a:gd name="T37" fmla="*/ 729 h 7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9" h="729">
                  <a:moveTo>
                    <a:pt x="24" y="645"/>
                  </a:moveTo>
                  <a:lnTo>
                    <a:pt x="24" y="645"/>
                  </a:lnTo>
                  <a:lnTo>
                    <a:pt x="74" y="689"/>
                  </a:lnTo>
                  <a:lnTo>
                    <a:pt x="74" y="46"/>
                  </a:lnTo>
                  <a:lnTo>
                    <a:pt x="24" y="102"/>
                  </a:lnTo>
                  <a:lnTo>
                    <a:pt x="24" y="645"/>
                  </a:lnTo>
                  <a:close/>
                  <a:moveTo>
                    <a:pt x="86" y="729"/>
                  </a:moveTo>
                  <a:lnTo>
                    <a:pt x="86" y="729"/>
                  </a:lnTo>
                  <a:cubicBezTo>
                    <a:pt x="83" y="729"/>
                    <a:pt x="80" y="728"/>
                    <a:pt x="78" y="726"/>
                  </a:cubicBezTo>
                  <a:lnTo>
                    <a:pt x="4" y="659"/>
                  </a:lnTo>
                  <a:cubicBezTo>
                    <a:pt x="1" y="657"/>
                    <a:pt x="0" y="654"/>
                    <a:pt x="0" y="650"/>
                  </a:cubicBezTo>
                  <a:lnTo>
                    <a:pt x="0" y="97"/>
                  </a:lnTo>
                  <a:cubicBezTo>
                    <a:pt x="0" y="94"/>
                    <a:pt x="1" y="91"/>
                    <a:pt x="3" y="89"/>
                  </a:cubicBezTo>
                  <a:lnTo>
                    <a:pt x="77" y="5"/>
                  </a:lnTo>
                  <a:cubicBezTo>
                    <a:pt x="81" y="1"/>
                    <a:pt x="86" y="0"/>
                    <a:pt x="91" y="2"/>
                  </a:cubicBezTo>
                  <a:cubicBezTo>
                    <a:pt x="96" y="3"/>
                    <a:pt x="99" y="8"/>
                    <a:pt x="99" y="13"/>
                  </a:cubicBezTo>
                  <a:lnTo>
                    <a:pt x="99" y="717"/>
                  </a:lnTo>
                  <a:cubicBezTo>
                    <a:pt x="99" y="722"/>
                    <a:pt x="96" y="726"/>
                    <a:pt x="91" y="728"/>
                  </a:cubicBezTo>
                  <a:cubicBezTo>
                    <a:pt x="90" y="729"/>
                    <a:pt x="88" y="729"/>
                    <a:pt x="86" y="729"/>
                  </a:cubicBezTo>
                  <a:close/>
                </a:path>
              </a:pathLst>
            </a:custGeom>
            <a:grpFill/>
            <a:ln w="0">
              <a:noFill/>
              <a:prstDash val="solid"/>
              <a:round/>
              <a:headEnd/>
              <a:tailEnd/>
            </a:ln>
          </p:spPr>
          <p:txBody>
            <a:bodyPr/>
            <a:lstStyle/>
            <a:p>
              <a:pPr defTabSz="543689">
                <a:defRPr/>
              </a:pPr>
              <a:endParaRPr lang="zh-CN" altLang="en-US" sz="3201"/>
            </a:p>
          </p:txBody>
        </p:sp>
        <p:sp>
          <p:nvSpPr>
            <p:cNvPr id="878" name="Freeform 357"/>
            <p:cNvSpPr>
              <a:spLocks/>
            </p:cNvSpPr>
            <p:nvPr/>
          </p:nvSpPr>
          <p:spPr bwMode="auto">
            <a:xfrm>
              <a:off x="1525588" y="595313"/>
              <a:ext cx="71438" cy="620713"/>
            </a:xfrm>
            <a:custGeom>
              <a:avLst/>
              <a:gdLst>
                <a:gd name="T0" fmla="*/ 81 w 84"/>
                <a:gd name="T1" fmla="*/ 728 h 728"/>
                <a:gd name="T2" fmla="*/ 81 w 84"/>
                <a:gd name="T3" fmla="*/ 728 h 728"/>
                <a:gd name="T4" fmla="*/ 12 w 84"/>
                <a:gd name="T5" fmla="*/ 728 h 728"/>
                <a:gd name="T6" fmla="*/ 0 w 84"/>
                <a:gd name="T7" fmla="*/ 716 h 728"/>
                <a:gd name="T8" fmla="*/ 0 w 84"/>
                <a:gd name="T9" fmla="*/ 12 h 728"/>
                <a:gd name="T10" fmla="*/ 12 w 84"/>
                <a:gd name="T11" fmla="*/ 0 h 728"/>
                <a:gd name="T12" fmla="*/ 84 w 84"/>
                <a:gd name="T13" fmla="*/ 0 h 728"/>
                <a:gd name="T14" fmla="*/ 84 w 84"/>
                <a:gd name="T15" fmla="*/ 24 h 728"/>
                <a:gd name="T16" fmla="*/ 25 w 84"/>
                <a:gd name="T17" fmla="*/ 24 h 728"/>
                <a:gd name="T18" fmla="*/ 25 w 84"/>
                <a:gd name="T19" fmla="*/ 703 h 728"/>
                <a:gd name="T20" fmla="*/ 81 w 84"/>
                <a:gd name="T21" fmla="*/ 703 h 728"/>
                <a:gd name="T22" fmla="*/ 81 w 84"/>
                <a:gd name="T23" fmla="*/ 728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4" h="728">
                  <a:moveTo>
                    <a:pt x="81" y="728"/>
                  </a:moveTo>
                  <a:lnTo>
                    <a:pt x="81" y="728"/>
                  </a:lnTo>
                  <a:lnTo>
                    <a:pt x="12" y="728"/>
                  </a:lnTo>
                  <a:cubicBezTo>
                    <a:pt x="6" y="728"/>
                    <a:pt x="0" y="723"/>
                    <a:pt x="0" y="716"/>
                  </a:cubicBezTo>
                  <a:lnTo>
                    <a:pt x="0" y="12"/>
                  </a:lnTo>
                  <a:cubicBezTo>
                    <a:pt x="0" y="5"/>
                    <a:pt x="6" y="0"/>
                    <a:pt x="12" y="0"/>
                  </a:cubicBezTo>
                  <a:lnTo>
                    <a:pt x="84" y="0"/>
                  </a:lnTo>
                  <a:lnTo>
                    <a:pt x="84" y="24"/>
                  </a:lnTo>
                  <a:lnTo>
                    <a:pt x="25" y="24"/>
                  </a:lnTo>
                  <a:lnTo>
                    <a:pt x="25" y="703"/>
                  </a:lnTo>
                  <a:lnTo>
                    <a:pt x="81" y="703"/>
                  </a:lnTo>
                  <a:lnTo>
                    <a:pt x="81" y="728"/>
                  </a:lnTo>
                  <a:close/>
                </a:path>
              </a:pathLst>
            </a:custGeom>
            <a:grpFill/>
            <a:ln w="0">
              <a:noFill/>
              <a:prstDash val="solid"/>
              <a:round/>
              <a:headEnd/>
              <a:tailEnd/>
            </a:ln>
          </p:spPr>
          <p:txBody>
            <a:bodyPr/>
            <a:lstStyle/>
            <a:p>
              <a:pPr defTabSz="543689">
                <a:defRPr/>
              </a:pPr>
              <a:endParaRPr lang="zh-CN" altLang="en-US" sz="3201"/>
            </a:p>
          </p:txBody>
        </p:sp>
        <p:sp>
          <p:nvSpPr>
            <p:cNvPr id="879" name="Freeform 358"/>
            <p:cNvSpPr>
              <a:spLocks/>
            </p:cNvSpPr>
            <p:nvPr/>
          </p:nvSpPr>
          <p:spPr bwMode="auto">
            <a:xfrm>
              <a:off x="1670051" y="595313"/>
              <a:ext cx="68263" cy="620713"/>
            </a:xfrm>
            <a:custGeom>
              <a:avLst/>
              <a:gdLst>
                <a:gd name="T0" fmla="*/ 68 w 81"/>
                <a:gd name="T1" fmla="*/ 728 h 728"/>
                <a:gd name="T2" fmla="*/ 68 w 81"/>
                <a:gd name="T3" fmla="*/ 728 h 728"/>
                <a:gd name="T4" fmla="*/ 5 w 81"/>
                <a:gd name="T5" fmla="*/ 728 h 728"/>
                <a:gd name="T6" fmla="*/ 5 w 81"/>
                <a:gd name="T7" fmla="*/ 703 h 728"/>
                <a:gd name="T8" fmla="*/ 56 w 81"/>
                <a:gd name="T9" fmla="*/ 703 h 728"/>
                <a:gd name="T10" fmla="*/ 56 w 81"/>
                <a:gd name="T11" fmla="*/ 24 h 728"/>
                <a:gd name="T12" fmla="*/ 0 w 81"/>
                <a:gd name="T13" fmla="*/ 24 h 728"/>
                <a:gd name="T14" fmla="*/ 0 w 81"/>
                <a:gd name="T15" fmla="*/ 0 h 728"/>
                <a:gd name="T16" fmla="*/ 68 w 81"/>
                <a:gd name="T17" fmla="*/ 0 h 728"/>
                <a:gd name="T18" fmla="*/ 81 w 81"/>
                <a:gd name="T19" fmla="*/ 12 h 728"/>
                <a:gd name="T20" fmla="*/ 81 w 81"/>
                <a:gd name="T21" fmla="*/ 716 h 728"/>
                <a:gd name="T22" fmla="*/ 68 w 81"/>
                <a:gd name="T23" fmla="*/ 728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1" h="728">
                  <a:moveTo>
                    <a:pt x="68" y="728"/>
                  </a:moveTo>
                  <a:lnTo>
                    <a:pt x="68" y="728"/>
                  </a:lnTo>
                  <a:lnTo>
                    <a:pt x="5" y="728"/>
                  </a:lnTo>
                  <a:lnTo>
                    <a:pt x="5" y="703"/>
                  </a:lnTo>
                  <a:lnTo>
                    <a:pt x="56" y="703"/>
                  </a:lnTo>
                  <a:lnTo>
                    <a:pt x="56" y="24"/>
                  </a:lnTo>
                  <a:lnTo>
                    <a:pt x="0" y="24"/>
                  </a:lnTo>
                  <a:lnTo>
                    <a:pt x="0" y="0"/>
                  </a:lnTo>
                  <a:lnTo>
                    <a:pt x="68" y="0"/>
                  </a:lnTo>
                  <a:cubicBezTo>
                    <a:pt x="75" y="0"/>
                    <a:pt x="81" y="5"/>
                    <a:pt x="81" y="12"/>
                  </a:cubicBezTo>
                  <a:lnTo>
                    <a:pt x="81" y="716"/>
                  </a:lnTo>
                  <a:cubicBezTo>
                    <a:pt x="81" y="723"/>
                    <a:pt x="75" y="728"/>
                    <a:pt x="68" y="728"/>
                  </a:cubicBezTo>
                  <a:close/>
                </a:path>
              </a:pathLst>
            </a:custGeom>
            <a:grpFill/>
            <a:ln w="0">
              <a:noFill/>
              <a:prstDash val="solid"/>
              <a:round/>
              <a:headEnd/>
              <a:tailEnd/>
            </a:ln>
          </p:spPr>
          <p:txBody>
            <a:bodyPr/>
            <a:lstStyle/>
            <a:p>
              <a:pPr defTabSz="543689">
                <a:defRPr/>
              </a:pPr>
              <a:endParaRPr lang="zh-CN" altLang="en-US" sz="3201"/>
            </a:p>
          </p:txBody>
        </p:sp>
        <p:sp>
          <p:nvSpPr>
            <p:cNvPr id="880" name="Freeform 359"/>
            <p:cNvSpPr>
              <a:spLocks/>
            </p:cNvSpPr>
            <p:nvPr/>
          </p:nvSpPr>
          <p:spPr bwMode="auto">
            <a:xfrm>
              <a:off x="1525588" y="1204913"/>
              <a:ext cx="22225" cy="20638"/>
            </a:xfrm>
            <a:custGeom>
              <a:avLst/>
              <a:gdLst>
                <a:gd name="T0" fmla="*/ 25 w 25"/>
                <a:gd name="T1" fmla="*/ 24 h 24"/>
                <a:gd name="T2" fmla="*/ 25 w 25"/>
                <a:gd name="T3" fmla="*/ 24 h 24"/>
                <a:gd name="T4" fmla="*/ 0 w 25"/>
                <a:gd name="T5" fmla="*/ 24 h 24"/>
                <a:gd name="T6" fmla="*/ 0 w 25"/>
                <a:gd name="T7" fmla="*/ 0 h 24"/>
                <a:gd name="T8" fmla="*/ 25 w 25"/>
                <a:gd name="T9" fmla="*/ 0 h 24"/>
                <a:gd name="T10" fmla="*/ 25 w 25"/>
                <a:gd name="T11" fmla="*/ 24 h 24"/>
              </a:gdLst>
              <a:ahLst/>
              <a:cxnLst>
                <a:cxn ang="0">
                  <a:pos x="T0" y="T1"/>
                </a:cxn>
                <a:cxn ang="0">
                  <a:pos x="T2" y="T3"/>
                </a:cxn>
                <a:cxn ang="0">
                  <a:pos x="T4" y="T5"/>
                </a:cxn>
                <a:cxn ang="0">
                  <a:pos x="T6" y="T7"/>
                </a:cxn>
                <a:cxn ang="0">
                  <a:pos x="T8" y="T9"/>
                </a:cxn>
                <a:cxn ang="0">
                  <a:pos x="T10" y="T11"/>
                </a:cxn>
              </a:cxnLst>
              <a:rect l="0" t="0" r="r" b="b"/>
              <a:pathLst>
                <a:path w="25" h="24">
                  <a:moveTo>
                    <a:pt x="25" y="24"/>
                  </a:moveTo>
                  <a:lnTo>
                    <a:pt x="25" y="24"/>
                  </a:lnTo>
                  <a:lnTo>
                    <a:pt x="0" y="24"/>
                  </a:lnTo>
                  <a:lnTo>
                    <a:pt x="0" y="0"/>
                  </a:lnTo>
                  <a:lnTo>
                    <a:pt x="25" y="0"/>
                  </a:lnTo>
                  <a:lnTo>
                    <a:pt x="25" y="24"/>
                  </a:lnTo>
                  <a:close/>
                </a:path>
              </a:pathLst>
            </a:custGeom>
            <a:grpFill/>
            <a:ln w="0">
              <a:noFill/>
              <a:prstDash val="solid"/>
              <a:round/>
              <a:headEnd/>
              <a:tailEnd/>
            </a:ln>
          </p:spPr>
          <p:txBody>
            <a:bodyPr/>
            <a:lstStyle/>
            <a:p>
              <a:pPr defTabSz="543689">
                <a:defRPr/>
              </a:pPr>
              <a:endParaRPr lang="zh-CN" altLang="en-US" sz="3201"/>
            </a:p>
          </p:txBody>
        </p:sp>
        <p:sp>
          <p:nvSpPr>
            <p:cNvPr id="881" name="Freeform 360"/>
            <p:cNvSpPr>
              <a:spLocks/>
            </p:cNvSpPr>
            <p:nvPr/>
          </p:nvSpPr>
          <p:spPr bwMode="auto">
            <a:xfrm>
              <a:off x="1717676" y="1204913"/>
              <a:ext cx="20638" cy="20638"/>
            </a:xfrm>
            <a:custGeom>
              <a:avLst/>
              <a:gdLst>
                <a:gd name="T0" fmla="*/ 25 w 25"/>
                <a:gd name="T1" fmla="*/ 24 h 24"/>
                <a:gd name="T2" fmla="*/ 25 w 25"/>
                <a:gd name="T3" fmla="*/ 24 h 24"/>
                <a:gd name="T4" fmla="*/ 0 w 25"/>
                <a:gd name="T5" fmla="*/ 24 h 24"/>
                <a:gd name="T6" fmla="*/ 0 w 25"/>
                <a:gd name="T7" fmla="*/ 0 h 24"/>
                <a:gd name="T8" fmla="*/ 25 w 25"/>
                <a:gd name="T9" fmla="*/ 0 h 24"/>
                <a:gd name="T10" fmla="*/ 25 w 25"/>
                <a:gd name="T11" fmla="*/ 24 h 24"/>
              </a:gdLst>
              <a:ahLst/>
              <a:cxnLst>
                <a:cxn ang="0">
                  <a:pos x="T0" y="T1"/>
                </a:cxn>
                <a:cxn ang="0">
                  <a:pos x="T2" y="T3"/>
                </a:cxn>
                <a:cxn ang="0">
                  <a:pos x="T4" y="T5"/>
                </a:cxn>
                <a:cxn ang="0">
                  <a:pos x="T6" y="T7"/>
                </a:cxn>
                <a:cxn ang="0">
                  <a:pos x="T8" y="T9"/>
                </a:cxn>
                <a:cxn ang="0">
                  <a:pos x="T10" y="T11"/>
                </a:cxn>
              </a:cxnLst>
              <a:rect l="0" t="0" r="r" b="b"/>
              <a:pathLst>
                <a:path w="25" h="24">
                  <a:moveTo>
                    <a:pt x="25" y="24"/>
                  </a:moveTo>
                  <a:lnTo>
                    <a:pt x="25" y="24"/>
                  </a:lnTo>
                  <a:lnTo>
                    <a:pt x="0" y="24"/>
                  </a:lnTo>
                  <a:lnTo>
                    <a:pt x="0" y="0"/>
                  </a:lnTo>
                  <a:lnTo>
                    <a:pt x="25" y="0"/>
                  </a:lnTo>
                  <a:lnTo>
                    <a:pt x="25" y="24"/>
                  </a:lnTo>
                  <a:close/>
                </a:path>
              </a:pathLst>
            </a:custGeom>
            <a:grpFill/>
            <a:ln w="0">
              <a:noFill/>
              <a:prstDash val="solid"/>
              <a:round/>
              <a:headEnd/>
              <a:tailEnd/>
            </a:ln>
          </p:spPr>
          <p:txBody>
            <a:bodyPr/>
            <a:lstStyle/>
            <a:p>
              <a:pPr defTabSz="543689">
                <a:defRPr/>
              </a:pPr>
              <a:endParaRPr lang="zh-CN" altLang="en-US" sz="3201"/>
            </a:p>
          </p:txBody>
        </p:sp>
        <p:sp>
          <p:nvSpPr>
            <p:cNvPr id="882" name="Freeform 361"/>
            <p:cNvSpPr>
              <a:spLocks/>
            </p:cNvSpPr>
            <p:nvPr/>
          </p:nvSpPr>
          <p:spPr bwMode="auto">
            <a:xfrm>
              <a:off x="1560513" y="606426"/>
              <a:ext cx="12700" cy="598488"/>
            </a:xfrm>
            <a:custGeom>
              <a:avLst/>
              <a:gdLst>
                <a:gd name="T0" fmla="*/ 15 w 15"/>
                <a:gd name="T1" fmla="*/ 704 h 704"/>
                <a:gd name="T2" fmla="*/ 15 w 15"/>
                <a:gd name="T3" fmla="*/ 704 h 704"/>
                <a:gd name="T4" fmla="*/ 0 w 15"/>
                <a:gd name="T5" fmla="*/ 704 h 704"/>
                <a:gd name="T6" fmla="*/ 0 w 15"/>
                <a:gd name="T7" fmla="*/ 0 h 704"/>
                <a:gd name="T8" fmla="*/ 15 w 15"/>
                <a:gd name="T9" fmla="*/ 0 h 704"/>
                <a:gd name="T10" fmla="*/ 15 w 15"/>
                <a:gd name="T11" fmla="*/ 704 h 704"/>
              </a:gdLst>
              <a:ahLst/>
              <a:cxnLst>
                <a:cxn ang="0">
                  <a:pos x="T0" y="T1"/>
                </a:cxn>
                <a:cxn ang="0">
                  <a:pos x="T2" y="T3"/>
                </a:cxn>
                <a:cxn ang="0">
                  <a:pos x="T4" y="T5"/>
                </a:cxn>
                <a:cxn ang="0">
                  <a:pos x="T6" y="T7"/>
                </a:cxn>
                <a:cxn ang="0">
                  <a:pos x="T8" y="T9"/>
                </a:cxn>
                <a:cxn ang="0">
                  <a:pos x="T10" y="T11"/>
                </a:cxn>
              </a:cxnLst>
              <a:rect l="0" t="0" r="r" b="b"/>
              <a:pathLst>
                <a:path w="15" h="704">
                  <a:moveTo>
                    <a:pt x="15" y="704"/>
                  </a:moveTo>
                  <a:lnTo>
                    <a:pt x="15" y="704"/>
                  </a:lnTo>
                  <a:lnTo>
                    <a:pt x="0" y="704"/>
                  </a:lnTo>
                  <a:lnTo>
                    <a:pt x="0" y="0"/>
                  </a:lnTo>
                  <a:lnTo>
                    <a:pt x="15" y="0"/>
                  </a:lnTo>
                  <a:lnTo>
                    <a:pt x="15" y="704"/>
                  </a:lnTo>
                  <a:close/>
                </a:path>
              </a:pathLst>
            </a:custGeom>
            <a:grpFill/>
            <a:ln w="0">
              <a:noFill/>
              <a:prstDash val="solid"/>
              <a:round/>
              <a:headEnd/>
              <a:tailEnd/>
            </a:ln>
          </p:spPr>
          <p:txBody>
            <a:bodyPr/>
            <a:lstStyle/>
            <a:p>
              <a:pPr defTabSz="543689">
                <a:defRPr/>
              </a:pPr>
              <a:endParaRPr lang="zh-CN" altLang="en-US" sz="3201"/>
            </a:p>
          </p:txBody>
        </p:sp>
        <p:sp>
          <p:nvSpPr>
            <p:cNvPr id="883" name="Freeform 362"/>
            <p:cNvSpPr>
              <a:spLocks/>
            </p:cNvSpPr>
            <p:nvPr/>
          </p:nvSpPr>
          <p:spPr bwMode="auto">
            <a:xfrm>
              <a:off x="1692276" y="606426"/>
              <a:ext cx="12700" cy="598488"/>
            </a:xfrm>
            <a:custGeom>
              <a:avLst/>
              <a:gdLst>
                <a:gd name="T0" fmla="*/ 15 w 15"/>
                <a:gd name="T1" fmla="*/ 704 h 704"/>
                <a:gd name="T2" fmla="*/ 15 w 15"/>
                <a:gd name="T3" fmla="*/ 704 h 704"/>
                <a:gd name="T4" fmla="*/ 0 w 15"/>
                <a:gd name="T5" fmla="*/ 704 h 704"/>
                <a:gd name="T6" fmla="*/ 0 w 15"/>
                <a:gd name="T7" fmla="*/ 0 h 704"/>
                <a:gd name="T8" fmla="*/ 15 w 15"/>
                <a:gd name="T9" fmla="*/ 0 h 704"/>
                <a:gd name="T10" fmla="*/ 15 w 15"/>
                <a:gd name="T11" fmla="*/ 704 h 704"/>
              </a:gdLst>
              <a:ahLst/>
              <a:cxnLst>
                <a:cxn ang="0">
                  <a:pos x="T0" y="T1"/>
                </a:cxn>
                <a:cxn ang="0">
                  <a:pos x="T2" y="T3"/>
                </a:cxn>
                <a:cxn ang="0">
                  <a:pos x="T4" y="T5"/>
                </a:cxn>
                <a:cxn ang="0">
                  <a:pos x="T6" y="T7"/>
                </a:cxn>
                <a:cxn ang="0">
                  <a:pos x="T8" y="T9"/>
                </a:cxn>
                <a:cxn ang="0">
                  <a:pos x="T10" y="T11"/>
                </a:cxn>
              </a:cxnLst>
              <a:rect l="0" t="0" r="r" b="b"/>
              <a:pathLst>
                <a:path w="15" h="704">
                  <a:moveTo>
                    <a:pt x="15" y="704"/>
                  </a:moveTo>
                  <a:lnTo>
                    <a:pt x="15" y="704"/>
                  </a:lnTo>
                  <a:lnTo>
                    <a:pt x="0" y="704"/>
                  </a:lnTo>
                  <a:lnTo>
                    <a:pt x="0" y="0"/>
                  </a:lnTo>
                  <a:lnTo>
                    <a:pt x="15" y="0"/>
                  </a:lnTo>
                  <a:lnTo>
                    <a:pt x="15" y="704"/>
                  </a:lnTo>
                  <a:close/>
                </a:path>
              </a:pathLst>
            </a:custGeom>
            <a:grpFill/>
            <a:ln w="0">
              <a:noFill/>
              <a:prstDash val="solid"/>
              <a:round/>
              <a:headEnd/>
              <a:tailEnd/>
            </a:ln>
          </p:spPr>
          <p:txBody>
            <a:bodyPr/>
            <a:lstStyle/>
            <a:p>
              <a:pPr defTabSz="543689">
                <a:defRPr/>
              </a:pPr>
              <a:endParaRPr lang="zh-CN" altLang="en-US" sz="3201"/>
            </a:p>
          </p:txBody>
        </p:sp>
        <p:sp>
          <p:nvSpPr>
            <p:cNvPr id="884" name="Freeform 363"/>
            <p:cNvSpPr>
              <a:spLocks noEditPoints="1"/>
            </p:cNvSpPr>
            <p:nvPr/>
          </p:nvSpPr>
          <p:spPr bwMode="auto">
            <a:xfrm>
              <a:off x="1609726" y="704851"/>
              <a:ext cx="46038" cy="41275"/>
            </a:xfrm>
            <a:custGeom>
              <a:avLst/>
              <a:gdLst>
                <a:gd name="T0" fmla="*/ 9 w 53"/>
                <a:gd name="T1" fmla="*/ 37 h 47"/>
                <a:gd name="T2" fmla="*/ 9 w 53"/>
                <a:gd name="T3" fmla="*/ 37 h 47"/>
                <a:gd name="T4" fmla="*/ 43 w 53"/>
                <a:gd name="T5" fmla="*/ 37 h 47"/>
                <a:gd name="T6" fmla="*/ 43 w 53"/>
                <a:gd name="T7" fmla="*/ 10 h 47"/>
                <a:gd name="T8" fmla="*/ 9 w 53"/>
                <a:gd name="T9" fmla="*/ 10 h 47"/>
                <a:gd name="T10" fmla="*/ 9 w 53"/>
                <a:gd name="T11" fmla="*/ 37 h 47"/>
                <a:gd name="T12" fmla="*/ 47 w 53"/>
                <a:gd name="T13" fmla="*/ 47 h 47"/>
                <a:gd name="T14" fmla="*/ 47 w 53"/>
                <a:gd name="T15" fmla="*/ 47 h 47"/>
                <a:gd name="T16" fmla="*/ 6 w 53"/>
                <a:gd name="T17" fmla="*/ 47 h 47"/>
                <a:gd name="T18" fmla="*/ 0 w 53"/>
                <a:gd name="T19" fmla="*/ 40 h 47"/>
                <a:gd name="T20" fmla="*/ 0 w 53"/>
                <a:gd name="T21" fmla="*/ 6 h 47"/>
                <a:gd name="T22" fmla="*/ 6 w 53"/>
                <a:gd name="T23" fmla="*/ 0 h 47"/>
                <a:gd name="T24" fmla="*/ 47 w 53"/>
                <a:gd name="T25" fmla="*/ 0 h 47"/>
                <a:gd name="T26" fmla="*/ 53 w 53"/>
                <a:gd name="T27" fmla="*/ 6 h 47"/>
                <a:gd name="T28" fmla="*/ 53 w 53"/>
                <a:gd name="T29" fmla="*/ 40 h 47"/>
                <a:gd name="T30" fmla="*/ 47 w 53"/>
                <a:gd name="T31" fmla="*/ 4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3" h="47">
                  <a:moveTo>
                    <a:pt x="9" y="37"/>
                  </a:moveTo>
                  <a:lnTo>
                    <a:pt x="9" y="37"/>
                  </a:lnTo>
                  <a:lnTo>
                    <a:pt x="43" y="37"/>
                  </a:lnTo>
                  <a:lnTo>
                    <a:pt x="43" y="10"/>
                  </a:lnTo>
                  <a:lnTo>
                    <a:pt x="9" y="10"/>
                  </a:lnTo>
                  <a:lnTo>
                    <a:pt x="9" y="37"/>
                  </a:lnTo>
                  <a:close/>
                  <a:moveTo>
                    <a:pt x="47" y="47"/>
                  </a:moveTo>
                  <a:lnTo>
                    <a:pt x="47" y="47"/>
                  </a:lnTo>
                  <a:lnTo>
                    <a:pt x="6" y="47"/>
                  </a:lnTo>
                  <a:cubicBezTo>
                    <a:pt x="2" y="47"/>
                    <a:pt x="0" y="44"/>
                    <a:pt x="0" y="40"/>
                  </a:cubicBezTo>
                  <a:lnTo>
                    <a:pt x="0" y="6"/>
                  </a:lnTo>
                  <a:cubicBezTo>
                    <a:pt x="0" y="3"/>
                    <a:pt x="2" y="0"/>
                    <a:pt x="6" y="0"/>
                  </a:cubicBezTo>
                  <a:lnTo>
                    <a:pt x="47" y="0"/>
                  </a:lnTo>
                  <a:cubicBezTo>
                    <a:pt x="50" y="0"/>
                    <a:pt x="53" y="3"/>
                    <a:pt x="53" y="6"/>
                  </a:cubicBezTo>
                  <a:lnTo>
                    <a:pt x="53" y="40"/>
                  </a:lnTo>
                  <a:cubicBezTo>
                    <a:pt x="53" y="44"/>
                    <a:pt x="50" y="47"/>
                    <a:pt x="47" y="47"/>
                  </a:cubicBezTo>
                  <a:close/>
                </a:path>
              </a:pathLst>
            </a:custGeom>
            <a:grpFill/>
            <a:ln w="0">
              <a:noFill/>
              <a:prstDash val="solid"/>
              <a:round/>
              <a:headEnd/>
              <a:tailEnd/>
            </a:ln>
          </p:spPr>
          <p:txBody>
            <a:bodyPr/>
            <a:lstStyle/>
            <a:p>
              <a:pPr defTabSz="543689">
                <a:defRPr/>
              </a:pPr>
              <a:endParaRPr lang="zh-CN" altLang="en-US" sz="3201"/>
            </a:p>
          </p:txBody>
        </p:sp>
        <p:sp>
          <p:nvSpPr>
            <p:cNvPr id="885" name="Freeform 364"/>
            <p:cNvSpPr>
              <a:spLocks/>
            </p:cNvSpPr>
            <p:nvPr/>
          </p:nvSpPr>
          <p:spPr bwMode="auto">
            <a:xfrm>
              <a:off x="1625601" y="635001"/>
              <a:ext cx="4763" cy="4763"/>
            </a:xfrm>
            <a:custGeom>
              <a:avLst/>
              <a:gdLst>
                <a:gd name="T0" fmla="*/ 1 w 5"/>
                <a:gd name="T1" fmla="*/ 2 h 5"/>
                <a:gd name="T2" fmla="*/ 1 w 5"/>
                <a:gd name="T3" fmla="*/ 2 h 5"/>
                <a:gd name="T4" fmla="*/ 4 w 5"/>
                <a:gd name="T5" fmla="*/ 2 h 5"/>
                <a:gd name="T6" fmla="*/ 4 w 5"/>
                <a:gd name="T7" fmla="*/ 0 h 5"/>
                <a:gd name="T8" fmla="*/ 5 w 5"/>
                <a:gd name="T9" fmla="*/ 0 h 5"/>
                <a:gd name="T10" fmla="*/ 5 w 5"/>
                <a:gd name="T11" fmla="*/ 5 h 5"/>
                <a:gd name="T12" fmla="*/ 4 w 5"/>
                <a:gd name="T13" fmla="*/ 5 h 5"/>
                <a:gd name="T14" fmla="*/ 4 w 5"/>
                <a:gd name="T15" fmla="*/ 3 h 5"/>
                <a:gd name="T16" fmla="*/ 1 w 5"/>
                <a:gd name="T17" fmla="*/ 3 h 5"/>
                <a:gd name="T18" fmla="*/ 1 w 5"/>
                <a:gd name="T19" fmla="*/ 5 h 5"/>
                <a:gd name="T20" fmla="*/ 0 w 5"/>
                <a:gd name="T21" fmla="*/ 5 h 5"/>
                <a:gd name="T22" fmla="*/ 0 w 5"/>
                <a:gd name="T23" fmla="*/ 0 h 5"/>
                <a:gd name="T24" fmla="*/ 1 w 5"/>
                <a:gd name="T25" fmla="*/ 0 h 5"/>
                <a:gd name="T26" fmla="*/ 1 w 5"/>
                <a:gd name="T27"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 h="5">
                  <a:moveTo>
                    <a:pt x="1" y="2"/>
                  </a:moveTo>
                  <a:lnTo>
                    <a:pt x="1" y="2"/>
                  </a:lnTo>
                  <a:lnTo>
                    <a:pt x="4" y="2"/>
                  </a:lnTo>
                  <a:lnTo>
                    <a:pt x="4" y="0"/>
                  </a:lnTo>
                  <a:lnTo>
                    <a:pt x="5" y="0"/>
                  </a:lnTo>
                  <a:lnTo>
                    <a:pt x="5" y="5"/>
                  </a:lnTo>
                  <a:lnTo>
                    <a:pt x="4" y="5"/>
                  </a:lnTo>
                  <a:lnTo>
                    <a:pt x="4" y="3"/>
                  </a:lnTo>
                  <a:lnTo>
                    <a:pt x="1" y="3"/>
                  </a:lnTo>
                  <a:lnTo>
                    <a:pt x="1" y="5"/>
                  </a:lnTo>
                  <a:lnTo>
                    <a:pt x="0" y="5"/>
                  </a:lnTo>
                  <a:lnTo>
                    <a:pt x="0" y="0"/>
                  </a:lnTo>
                  <a:lnTo>
                    <a:pt x="1" y="0"/>
                  </a:lnTo>
                  <a:lnTo>
                    <a:pt x="1" y="2"/>
                  </a:lnTo>
                  <a:close/>
                </a:path>
              </a:pathLst>
            </a:custGeom>
            <a:grpFill/>
            <a:ln w="0">
              <a:noFill/>
              <a:prstDash val="solid"/>
              <a:round/>
              <a:headEnd/>
              <a:tailEnd/>
            </a:ln>
          </p:spPr>
          <p:txBody>
            <a:bodyPr/>
            <a:lstStyle/>
            <a:p>
              <a:pPr defTabSz="543689">
                <a:defRPr/>
              </a:pPr>
              <a:endParaRPr lang="zh-CN" altLang="en-US" sz="3201"/>
            </a:p>
          </p:txBody>
        </p:sp>
        <p:sp>
          <p:nvSpPr>
            <p:cNvPr id="886" name="Freeform 365"/>
            <p:cNvSpPr>
              <a:spLocks/>
            </p:cNvSpPr>
            <p:nvPr/>
          </p:nvSpPr>
          <p:spPr bwMode="auto">
            <a:xfrm>
              <a:off x="1630363" y="635001"/>
              <a:ext cx="4763" cy="4763"/>
            </a:xfrm>
            <a:custGeom>
              <a:avLst/>
              <a:gdLst>
                <a:gd name="T0" fmla="*/ 1 w 5"/>
                <a:gd name="T1" fmla="*/ 3 h 5"/>
                <a:gd name="T2" fmla="*/ 1 w 5"/>
                <a:gd name="T3" fmla="*/ 3 h 5"/>
                <a:gd name="T4" fmla="*/ 3 w 5"/>
                <a:gd name="T5" fmla="*/ 4 h 5"/>
                <a:gd name="T6" fmla="*/ 4 w 5"/>
                <a:gd name="T7" fmla="*/ 3 h 5"/>
                <a:gd name="T8" fmla="*/ 4 w 5"/>
                <a:gd name="T9" fmla="*/ 0 h 5"/>
                <a:gd name="T10" fmla="*/ 5 w 5"/>
                <a:gd name="T11" fmla="*/ 0 h 5"/>
                <a:gd name="T12" fmla="*/ 5 w 5"/>
                <a:gd name="T13" fmla="*/ 3 h 5"/>
                <a:gd name="T14" fmla="*/ 4 w 5"/>
                <a:gd name="T15" fmla="*/ 4 h 5"/>
                <a:gd name="T16" fmla="*/ 3 w 5"/>
                <a:gd name="T17" fmla="*/ 5 h 5"/>
                <a:gd name="T18" fmla="*/ 1 w 5"/>
                <a:gd name="T19" fmla="*/ 4 h 5"/>
                <a:gd name="T20" fmla="*/ 0 w 5"/>
                <a:gd name="T21" fmla="*/ 3 h 5"/>
                <a:gd name="T22" fmla="*/ 0 w 5"/>
                <a:gd name="T23" fmla="*/ 0 h 5"/>
                <a:gd name="T24" fmla="*/ 1 w 5"/>
                <a:gd name="T25" fmla="*/ 0 h 5"/>
                <a:gd name="T26" fmla="*/ 1 w 5"/>
                <a:gd name="T27" fmla="*/ 3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 h="5">
                  <a:moveTo>
                    <a:pt x="1" y="3"/>
                  </a:moveTo>
                  <a:lnTo>
                    <a:pt x="1" y="3"/>
                  </a:lnTo>
                  <a:cubicBezTo>
                    <a:pt x="1" y="4"/>
                    <a:pt x="2" y="4"/>
                    <a:pt x="3" y="4"/>
                  </a:cubicBezTo>
                  <a:cubicBezTo>
                    <a:pt x="3" y="4"/>
                    <a:pt x="4" y="4"/>
                    <a:pt x="4" y="3"/>
                  </a:cubicBezTo>
                  <a:lnTo>
                    <a:pt x="4" y="0"/>
                  </a:lnTo>
                  <a:lnTo>
                    <a:pt x="5" y="0"/>
                  </a:lnTo>
                  <a:lnTo>
                    <a:pt x="5" y="3"/>
                  </a:lnTo>
                  <a:cubicBezTo>
                    <a:pt x="5" y="3"/>
                    <a:pt x="5" y="4"/>
                    <a:pt x="4" y="4"/>
                  </a:cubicBezTo>
                  <a:cubicBezTo>
                    <a:pt x="4" y="5"/>
                    <a:pt x="3" y="5"/>
                    <a:pt x="3" y="5"/>
                  </a:cubicBezTo>
                  <a:cubicBezTo>
                    <a:pt x="2" y="5"/>
                    <a:pt x="1" y="5"/>
                    <a:pt x="1" y="4"/>
                  </a:cubicBezTo>
                  <a:cubicBezTo>
                    <a:pt x="1" y="4"/>
                    <a:pt x="0" y="3"/>
                    <a:pt x="0" y="3"/>
                  </a:cubicBezTo>
                  <a:lnTo>
                    <a:pt x="0" y="0"/>
                  </a:lnTo>
                  <a:lnTo>
                    <a:pt x="1" y="0"/>
                  </a:lnTo>
                  <a:lnTo>
                    <a:pt x="1" y="3"/>
                  </a:lnTo>
                  <a:close/>
                </a:path>
              </a:pathLst>
            </a:custGeom>
            <a:grpFill/>
            <a:ln w="0">
              <a:noFill/>
              <a:prstDash val="solid"/>
              <a:round/>
              <a:headEnd/>
              <a:tailEnd/>
            </a:ln>
          </p:spPr>
          <p:txBody>
            <a:bodyPr/>
            <a:lstStyle/>
            <a:p>
              <a:pPr defTabSz="543689">
                <a:defRPr/>
              </a:pPr>
              <a:endParaRPr lang="zh-CN" altLang="en-US" sz="3201"/>
            </a:p>
          </p:txBody>
        </p:sp>
        <p:sp>
          <p:nvSpPr>
            <p:cNvPr id="887" name="Freeform 366"/>
            <p:cNvSpPr>
              <a:spLocks noEditPoints="1"/>
            </p:cNvSpPr>
            <p:nvPr/>
          </p:nvSpPr>
          <p:spPr bwMode="auto">
            <a:xfrm>
              <a:off x="1635126" y="635001"/>
              <a:ext cx="3175" cy="4763"/>
            </a:xfrm>
            <a:custGeom>
              <a:avLst/>
              <a:gdLst>
                <a:gd name="T0" fmla="*/ 2 w 5"/>
                <a:gd name="T1" fmla="*/ 3 h 5"/>
                <a:gd name="T2" fmla="*/ 2 w 5"/>
                <a:gd name="T3" fmla="*/ 3 h 5"/>
                <a:gd name="T4" fmla="*/ 3 w 5"/>
                <a:gd name="T5" fmla="*/ 3 h 5"/>
                <a:gd name="T6" fmla="*/ 2 w 5"/>
                <a:gd name="T7" fmla="*/ 1 h 5"/>
                <a:gd name="T8" fmla="*/ 2 w 5"/>
                <a:gd name="T9" fmla="*/ 3 h 5"/>
                <a:gd name="T10" fmla="*/ 3 w 5"/>
                <a:gd name="T11" fmla="*/ 0 h 5"/>
                <a:gd name="T12" fmla="*/ 3 w 5"/>
                <a:gd name="T13" fmla="*/ 0 h 5"/>
                <a:gd name="T14" fmla="*/ 5 w 5"/>
                <a:gd name="T15" fmla="*/ 5 h 5"/>
                <a:gd name="T16" fmla="*/ 4 w 5"/>
                <a:gd name="T17" fmla="*/ 5 h 5"/>
                <a:gd name="T18" fmla="*/ 3 w 5"/>
                <a:gd name="T19" fmla="*/ 4 h 5"/>
                <a:gd name="T20" fmla="*/ 1 w 5"/>
                <a:gd name="T21" fmla="*/ 4 h 5"/>
                <a:gd name="T22" fmla="*/ 1 w 5"/>
                <a:gd name="T23" fmla="*/ 5 h 5"/>
                <a:gd name="T24" fmla="*/ 0 w 5"/>
                <a:gd name="T25" fmla="*/ 5 h 5"/>
                <a:gd name="T26" fmla="*/ 2 w 5"/>
                <a:gd name="T27" fmla="*/ 0 h 5"/>
                <a:gd name="T28" fmla="*/ 3 w 5"/>
                <a:gd name="T29"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 h="5">
                  <a:moveTo>
                    <a:pt x="2" y="3"/>
                  </a:moveTo>
                  <a:lnTo>
                    <a:pt x="2" y="3"/>
                  </a:lnTo>
                  <a:lnTo>
                    <a:pt x="3" y="3"/>
                  </a:lnTo>
                  <a:lnTo>
                    <a:pt x="2" y="1"/>
                  </a:lnTo>
                  <a:lnTo>
                    <a:pt x="2" y="3"/>
                  </a:lnTo>
                  <a:close/>
                  <a:moveTo>
                    <a:pt x="3" y="0"/>
                  </a:moveTo>
                  <a:lnTo>
                    <a:pt x="3" y="0"/>
                  </a:lnTo>
                  <a:lnTo>
                    <a:pt x="5" y="5"/>
                  </a:lnTo>
                  <a:lnTo>
                    <a:pt x="4" y="5"/>
                  </a:lnTo>
                  <a:lnTo>
                    <a:pt x="3" y="4"/>
                  </a:lnTo>
                  <a:lnTo>
                    <a:pt x="1" y="4"/>
                  </a:lnTo>
                  <a:lnTo>
                    <a:pt x="1" y="5"/>
                  </a:lnTo>
                  <a:lnTo>
                    <a:pt x="0" y="5"/>
                  </a:lnTo>
                  <a:lnTo>
                    <a:pt x="2" y="0"/>
                  </a:lnTo>
                  <a:lnTo>
                    <a:pt x="3" y="0"/>
                  </a:lnTo>
                  <a:close/>
                </a:path>
              </a:pathLst>
            </a:custGeom>
            <a:grpFill/>
            <a:ln w="0">
              <a:noFill/>
              <a:prstDash val="solid"/>
              <a:round/>
              <a:headEnd/>
              <a:tailEnd/>
            </a:ln>
          </p:spPr>
          <p:txBody>
            <a:bodyPr/>
            <a:lstStyle/>
            <a:p>
              <a:pPr defTabSz="543689">
                <a:defRPr/>
              </a:pPr>
              <a:endParaRPr lang="zh-CN" altLang="en-US" sz="3201"/>
            </a:p>
          </p:txBody>
        </p:sp>
        <p:sp>
          <p:nvSpPr>
            <p:cNvPr id="888" name="Freeform 367"/>
            <p:cNvSpPr>
              <a:spLocks/>
            </p:cNvSpPr>
            <p:nvPr/>
          </p:nvSpPr>
          <p:spPr bwMode="auto">
            <a:xfrm>
              <a:off x="1638301" y="635001"/>
              <a:ext cx="6350" cy="4763"/>
            </a:xfrm>
            <a:custGeom>
              <a:avLst/>
              <a:gdLst>
                <a:gd name="T0" fmla="*/ 2 w 8"/>
                <a:gd name="T1" fmla="*/ 0 h 5"/>
                <a:gd name="T2" fmla="*/ 2 w 8"/>
                <a:gd name="T3" fmla="*/ 0 h 5"/>
                <a:gd name="T4" fmla="*/ 3 w 8"/>
                <a:gd name="T5" fmla="*/ 4 h 5"/>
                <a:gd name="T6" fmla="*/ 4 w 8"/>
                <a:gd name="T7" fmla="*/ 0 h 5"/>
                <a:gd name="T8" fmla="*/ 5 w 8"/>
                <a:gd name="T9" fmla="*/ 0 h 5"/>
                <a:gd name="T10" fmla="*/ 6 w 8"/>
                <a:gd name="T11" fmla="*/ 4 h 5"/>
                <a:gd name="T12" fmla="*/ 7 w 8"/>
                <a:gd name="T13" fmla="*/ 0 h 5"/>
                <a:gd name="T14" fmla="*/ 8 w 8"/>
                <a:gd name="T15" fmla="*/ 0 h 5"/>
                <a:gd name="T16" fmla="*/ 6 w 8"/>
                <a:gd name="T17" fmla="*/ 5 h 5"/>
                <a:gd name="T18" fmla="*/ 5 w 8"/>
                <a:gd name="T19" fmla="*/ 5 h 5"/>
                <a:gd name="T20" fmla="*/ 4 w 8"/>
                <a:gd name="T21" fmla="*/ 1 h 5"/>
                <a:gd name="T22" fmla="*/ 3 w 8"/>
                <a:gd name="T23" fmla="*/ 5 h 5"/>
                <a:gd name="T24" fmla="*/ 2 w 8"/>
                <a:gd name="T25" fmla="*/ 5 h 5"/>
                <a:gd name="T26" fmla="*/ 0 w 8"/>
                <a:gd name="T27" fmla="*/ 0 h 5"/>
                <a:gd name="T28" fmla="*/ 2 w 8"/>
                <a:gd name="T29"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 h="5">
                  <a:moveTo>
                    <a:pt x="2" y="0"/>
                  </a:moveTo>
                  <a:lnTo>
                    <a:pt x="2" y="0"/>
                  </a:lnTo>
                  <a:lnTo>
                    <a:pt x="3" y="4"/>
                  </a:lnTo>
                  <a:lnTo>
                    <a:pt x="4" y="0"/>
                  </a:lnTo>
                  <a:lnTo>
                    <a:pt x="5" y="0"/>
                  </a:lnTo>
                  <a:lnTo>
                    <a:pt x="6" y="4"/>
                  </a:lnTo>
                  <a:lnTo>
                    <a:pt x="7" y="0"/>
                  </a:lnTo>
                  <a:lnTo>
                    <a:pt x="8" y="0"/>
                  </a:lnTo>
                  <a:lnTo>
                    <a:pt x="6" y="5"/>
                  </a:lnTo>
                  <a:lnTo>
                    <a:pt x="5" y="5"/>
                  </a:lnTo>
                  <a:lnTo>
                    <a:pt x="4" y="1"/>
                  </a:lnTo>
                  <a:lnTo>
                    <a:pt x="3" y="5"/>
                  </a:lnTo>
                  <a:lnTo>
                    <a:pt x="2" y="5"/>
                  </a:lnTo>
                  <a:lnTo>
                    <a:pt x="0" y="0"/>
                  </a:lnTo>
                  <a:lnTo>
                    <a:pt x="2" y="0"/>
                  </a:lnTo>
                  <a:close/>
                </a:path>
              </a:pathLst>
            </a:custGeom>
            <a:grpFill/>
            <a:ln w="0">
              <a:noFill/>
              <a:prstDash val="solid"/>
              <a:round/>
              <a:headEnd/>
              <a:tailEnd/>
            </a:ln>
          </p:spPr>
          <p:txBody>
            <a:bodyPr/>
            <a:lstStyle/>
            <a:p>
              <a:pPr defTabSz="543689">
                <a:defRPr/>
              </a:pPr>
              <a:endParaRPr lang="zh-CN" altLang="en-US" sz="3201"/>
            </a:p>
          </p:txBody>
        </p:sp>
        <p:sp>
          <p:nvSpPr>
            <p:cNvPr id="889" name="Freeform 368"/>
            <p:cNvSpPr>
              <a:spLocks/>
            </p:cNvSpPr>
            <p:nvPr/>
          </p:nvSpPr>
          <p:spPr bwMode="auto">
            <a:xfrm>
              <a:off x="1644651" y="635001"/>
              <a:ext cx="3175" cy="4763"/>
            </a:xfrm>
            <a:custGeom>
              <a:avLst/>
              <a:gdLst>
                <a:gd name="T0" fmla="*/ 1 w 4"/>
                <a:gd name="T1" fmla="*/ 2 h 5"/>
                <a:gd name="T2" fmla="*/ 1 w 4"/>
                <a:gd name="T3" fmla="*/ 2 h 5"/>
                <a:gd name="T4" fmla="*/ 4 w 4"/>
                <a:gd name="T5" fmla="*/ 2 h 5"/>
                <a:gd name="T6" fmla="*/ 4 w 4"/>
                <a:gd name="T7" fmla="*/ 3 h 5"/>
                <a:gd name="T8" fmla="*/ 1 w 4"/>
                <a:gd name="T9" fmla="*/ 3 h 5"/>
                <a:gd name="T10" fmla="*/ 2 w 4"/>
                <a:gd name="T11" fmla="*/ 4 h 5"/>
                <a:gd name="T12" fmla="*/ 4 w 4"/>
                <a:gd name="T13" fmla="*/ 4 h 5"/>
                <a:gd name="T14" fmla="*/ 4 w 4"/>
                <a:gd name="T15" fmla="*/ 5 h 5"/>
                <a:gd name="T16" fmla="*/ 2 w 4"/>
                <a:gd name="T17" fmla="*/ 5 h 5"/>
                <a:gd name="T18" fmla="*/ 1 w 4"/>
                <a:gd name="T19" fmla="*/ 4 h 5"/>
                <a:gd name="T20" fmla="*/ 0 w 4"/>
                <a:gd name="T21" fmla="*/ 3 h 5"/>
                <a:gd name="T22" fmla="*/ 2 w 4"/>
                <a:gd name="T23" fmla="*/ 0 h 5"/>
                <a:gd name="T24" fmla="*/ 4 w 4"/>
                <a:gd name="T25" fmla="*/ 0 h 5"/>
                <a:gd name="T26" fmla="*/ 4 w 4"/>
                <a:gd name="T27" fmla="*/ 1 h 5"/>
                <a:gd name="T28" fmla="*/ 2 w 4"/>
                <a:gd name="T29" fmla="*/ 1 h 5"/>
                <a:gd name="T30" fmla="*/ 1 w 4"/>
                <a:gd name="T31"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 h="5">
                  <a:moveTo>
                    <a:pt x="1" y="2"/>
                  </a:moveTo>
                  <a:lnTo>
                    <a:pt x="1" y="2"/>
                  </a:lnTo>
                  <a:lnTo>
                    <a:pt x="4" y="2"/>
                  </a:lnTo>
                  <a:lnTo>
                    <a:pt x="4" y="3"/>
                  </a:lnTo>
                  <a:lnTo>
                    <a:pt x="1" y="3"/>
                  </a:lnTo>
                  <a:cubicBezTo>
                    <a:pt x="1" y="4"/>
                    <a:pt x="2" y="4"/>
                    <a:pt x="2" y="4"/>
                  </a:cubicBezTo>
                  <a:lnTo>
                    <a:pt x="4" y="4"/>
                  </a:lnTo>
                  <a:lnTo>
                    <a:pt x="4" y="5"/>
                  </a:lnTo>
                  <a:lnTo>
                    <a:pt x="2" y="5"/>
                  </a:lnTo>
                  <a:cubicBezTo>
                    <a:pt x="2" y="5"/>
                    <a:pt x="1" y="5"/>
                    <a:pt x="1" y="4"/>
                  </a:cubicBezTo>
                  <a:cubicBezTo>
                    <a:pt x="0" y="4"/>
                    <a:pt x="0" y="3"/>
                    <a:pt x="0" y="3"/>
                  </a:cubicBezTo>
                  <a:cubicBezTo>
                    <a:pt x="0" y="1"/>
                    <a:pt x="1" y="0"/>
                    <a:pt x="2" y="0"/>
                  </a:cubicBezTo>
                  <a:lnTo>
                    <a:pt x="4" y="0"/>
                  </a:lnTo>
                  <a:lnTo>
                    <a:pt x="4" y="1"/>
                  </a:lnTo>
                  <a:lnTo>
                    <a:pt x="2" y="1"/>
                  </a:lnTo>
                  <a:cubicBezTo>
                    <a:pt x="2" y="1"/>
                    <a:pt x="1" y="1"/>
                    <a:pt x="1" y="2"/>
                  </a:cubicBezTo>
                  <a:close/>
                </a:path>
              </a:pathLst>
            </a:custGeom>
            <a:grpFill/>
            <a:ln w="0">
              <a:noFill/>
              <a:prstDash val="solid"/>
              <a:round/>
              <a:headEnd/>
              <a:tailEnd/>
            </a:ln>
          </p:spPr>
          <p:txBody>
            <a:bodyPr/>
            <a:lstStyle/>
            <a:p>
              <a:pPr defTabSz="543689">
                <a:defRPr/>
              </a:pPr>
              <a:endParaRPr lang="zh-CN" altLang="en-US" sz="3201"/>
            </a:p>
          </p:txBody>
        </p:sp>
        <p:sp>
          <p:nvSpPr>
            <p:cNvPr id="890" name="Freeform 369"/>
            <p:cNvSpPr>
              <a:spLocks/>
            </p:cNvSpPr>
            <p:nvPr/>
          </p:nvSpPr>
          <p:spPr bwMode="auto">
            <a:xfrm>
              <a:off x="1649413" y="635001"/>
              <a:ext cx="0" cy="4763"/>
            </a:xfrm>
            <a:custGeom>
              <a:avLst/>
              <a:gdLst>
                <a:gd name="T0" fmla="*/ 0 w 1"/>
                <a:gd name="T1" fmla="*/ 0 h 5"/>
                <a:gd name="T2" fmla="*/ 0 w 1"/>
                <a:gd name="T3" fmla="*/ 0 h 5"/>
                <a:gd name="T4" fmla="*/ 1 w 1"/>
                <a:gd name="T5" fmla="*/ 0 h 5"/>
                <a:gd name="T6" fmla="*/ 1 w 1"/>
                <a:gd name="T7" fmla="*/ 5 h 5"/>
                <a:gd name="T8" fmla="*/ 0 w 1"/>
                <a:gd name="T9" fmla="*/ 5 h 5"/>
                <a:gd name="T10" fmla="*/ 0 w 1"/>
                <a:gd name="T11" fmla="*/ 0 h 5"/>
              </a:gdLst>
              <a:ahLst/>
              <a:cxnLst>
                <a:cxn ang="0">
                  <a:pos x="T0" y="T1"/>
                </a:cxn>
                <a:cxn ang="0">
                  <a:pos x="T2" y="T3"/>
                </a:cxn>
                <a:cxn ang="0">
                  <a:pos x="T4" y="T5"/>
                </a:cxn>
                <a:cxn ang="0">
                  <a:pos x="T6" y="T7"/>
                </a:cxn>
                <a:cxn ang="0">
                  <a:pos x="T8" y="T9"/>
                </a:cxn>
                <a:cxn ang="0">
                  <a:pos x="T10" y="T11"/>
                </a:cxn>
              </a:cxnLst>
              <a:rect l="0" t="0" r="r" b="b"/>
              <a:pathLst>
                <a:path w="1" h="5">
                  <a:moveTo>
                    <a:pt x="0" y="0"/>
                  </a:moveTo>
                  <a:lnTo>
                    <a:pt x="0" y="0"/>
                  </a:lnTo>
                  <a:lnTo>
                    <a:pt x="1" y="0"/>
                  </a:lnTo>
                  <a:lnTo>
                    <a:pt x="1" y="5"/>
                  </a:lnTo>
                  <a:lnTo>
                    <a:pt x="0" y="5"/>
                  </a:lnTo>
                  <a:lnTo>
                    <a:pt x="0" y="0"/>
                  </a:lnTo>
                  <a:close/>
                </a:path>
              </a:pathLst>
            </a:custGeom>
            <a:grpFill/>
            <a:ln w="0">
              <a:noFill/>
              <a:prstDash val="solid"/>
              <a:round/>
              <a:headEnd/>
              <a:tailEnd/>
            </a:ln>
          </p:spPr>
          <p:txBody>
            <a:bodyPr/>
            <a:lstStyle/>
            <a:p>
              <a:pPr defTabSz="543689">
                <a:defRPr/>
              </a:pPr>
              <a:endParaRPr lang="zh-CN" altLang="en-US" sz="3201"/>
            </a:p>
          </p:txBody>
        </p:sp>
        <p:sp>
          <p:nvSpPr>
            <p:cNvPr id="891" name="Freeform 370"/>
            <p:cNvSpPr>
              <a:spLocks/>
            </p:cNvSpPr>
            <p:nvPr/>
          </p:nvSpPr>
          <p:spPr bwMode="auto">
            <a:xfrm>
              <a:off x="1612901" y="633413"/>
              <a:ext cx="4763" cy="6350"/>
            </a:xfrm>
            <a:custGeom>
              <a:avLst/>
              <a:gdLst>
                <a:gd name="T0" fmla="*/ 0 w 5"/>
                <a:gd name="T1" fmla="*/ 2 h 6"/>
                <a:gd name="T2" fmla="*/ 0 w 5"/>
                <a:gd name="T3" fmla="*/ 2 h 6"/>
                <a:gd name="T4" fmla="*/ 1 w 5"/>
                <a:gd name="T5" fmla="*/ 4 h 6"/>
                <a:gd name="T6" fmla="*/ 5 w 5"/>
                <a:gd name="T7" fmla="*/ 6 h 6"/>
                <a:gd name="T8" fmla="*/ 5 w 5"/>
                <a:gd name="T9" fmla="*/ 6 h 6"/>
                <a:gd name="T10" fmla="*/ 5 w 5"/>
                <a:gd name="T11" fmla="*/ 6 h 6"/>
                <a:gd name="T12" fmla="*/ 5 w 5"/>
                <a:gd name="T13" fmla="*/ 6 h 6"/>
                <a:gd name="T14" fmla="*/ 1 w 5"/>
                <a:gd name="T15" fmla="*/ 0 h 6"/>
                <a:gd name="T16" fmla="*/ 0 w 5"/>
                <a:gd name="T17" fmla="*/ 2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6">
                  <a:moveTo>
                    <a:pt x="0" y="2"/>
                  </a:moveTo>
                  <a:lnTo>
                    <a:pt x="0" y="2"/>
                  </a:lnTo>
                  <a:cubicBezTo>
                    <a:pt x="0" y="3"/>
                    <a:pt x="1" y="4"/>
                    <a:pt x="1" y="4"/>
                  </a:cubicBezTo>
                  <a:cubicBezTo>
                    <a:pt x="2" y="5"/>
                    <a:pt x="4" y="6"/>
                    <a:pt x="5" y="6"/>
                  </a:cubicBezTo>
                  <a:cubicBezTo>
                    <a:pt x="5" y="6"/>
                    <a:pt x="5" y="6"/>
                    <a:pt x="5" y="6"/>
                  </a:cubicBezTo>
                  <a:cubicBezTo>
                    <a:pt x="5" y="6"/>
                    <a:pt x="5" y="6"/>
                    <a:pt x="5" y="6"/>
                  </a:cubicBezTo>
                  <a:lnTo>
                    <a:pt x="5" y="6"/>
                  </a:lnTo>
                  <a:cubicBezTo>
                    <a:pt x="3" y="2"/>
                    <a:pt x="1" y="0"/>
                    <a:pt x="1" y="0"/>
                  </a:cubicBezTo>
                  <a:cubicBezTo>
                    <a:pt x="1" y="0"/>
                    <a:pt x="0" y="1"/>
                    <a:pt x="0" y="2"/>
                  </a:cubicBezTo>
                  <a:close/>
                </a:path>
              </a:pathLst>
            </a:custGeom>
            <a:grpFill/>
            <a:ln w="0">
              <a:noFill/>
              <a:prstDash val="solid"/>
              <a:round/>
              <a:headEnd/>
              <a:tailEnd/>
            </a:ln>
          </p:spPr>
          <p:txBody>
            <a:bodyPr/>
            <a:lstStyle/>
            <a:p>
              <a:pPr defTabSz="543689">
                <a:defRPr/>
              </a:pPr>
              <a:endParaRPr lang="zh-CN" altLang="en-US" sz="3201"/>
            </a:p>
          </p:txBody>
        </p:sp>
        <p:sp>
          <p:nvSpPr>
            <p:cNvPr id="892" name="Freeform 371"/>
            <p:cNvSpPr>
              <a:spLocks/>
            </p:cNvSpPr>
            <p:nvPr/>
          </p:nvSpPr>
          <p:spPr bwMode="auto">
            <a:xfrm>
              <a:off x="1612901" y="639763"/>
              <a:ext cx="4763" cy="1588"/>
            </a:xfrm>
            <a:custGeom>
              <a:avLst/>
              <a:gdLst>
                <a:gd name="T0" fmla="*/ 0 w 4"/>
                <a:gd name="T1" fmla="*/ 0 h 2"/>
                <a:gd name="T2" fmla="*/ 0 w 4"/>
                <a:gd name="T3" fmla="*/ 0 h 2"/>
                <a:gd name="T4" fmla="*/ 2 w 4"/>
                <a:gd name="T5" fmla="*/ 1 h 2"/>
                <a:gd name="T6" fmla="*/ 4 w 4"/>
                <a:gd name="T7" fmla="*/ 0 h 2"/>
                <a:gd name="T8" fmla="*/ 4 w 4"/>
                <a:gd name="T9" fmla="*/ 0 h 2"/>
                <a:gd name="T10" fmla="*/ 4 w 4"/>
                <a:gd name="T11" fmla="*/ 0 h 2"/>
                <a:gd name="T12" fmla="*/ 0 w 4"/>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4" h="2">
                  <a:moveTo>
                    <a:pt x="0" y="0"/>
                  </a:moveTo>
                  <a:lnTo>
                    <a:pt x="0" y="0"/>
                  </a:lnTo>
                  <a:cubicBezTo>
                    <a:pt x="1" y="1"/>
                    <a:pt x="1" y="2"/>
                    <a:pt x="2" y="1"/>
                  </a:cubicBezTo>
                  <a:cubicBezTo>
                    <a:pt x="3" y="1"/>
                    <a:pt x="4" y="0"/>
                    <a:pt x="4" y="0"/>
                  </a:cubicBezTo>
                  <a:lnTo>
                    <a:pt x="4" y="0"/>
                  </a:lnTo>
                  <a:cubicBezTo>
                    <a:pt x="4" y="0"/>
                    <a:pt x="4" y="0"/>
                    <a:pt x="4" y="0"/>
                  </a:cubicBezTo>
                  <a:lnTo>
                    <a:pt x="0" y="0"/>
                  </a:lnTo>
                  <a:close/>
                </a:path>
              </a:pathLst>
            </a:custGeom>
            <a:grpFill/>
            <a:ln w="0">
              <a:noFill/>
              <a:prstDash val="solid"/>
              <a:round/>
              <a:headEnd/>
              <a:tailEnd/>
            </a:ln>
          </p:spPr>
          <p:txBody>
            <a:bodyPr/>
            <a:lstStyle/>
            <a:p>
              <a:pPr defTabSz="543689">
                <a:defRPr/>
              </a:pPr>
              <a:endParaRPr lang="zh-CN" altLang="en-US" sz="3201"/>
            </a:p>
          </p:txBody>
        </p:sp>
        <p:sp>
          <p:nvSpPr>
            <p:cNvPr id="893" name="Freeform 372"/>
            <p:cNvSpPr>
              <a:spLocks/>
            </p:cNvSpPr>
            <p:nvPr/>
          </p:nvSpPr>
          <p:spPr bwMode="auto">
            <a:xfrm>
              <a:off x="1612901" y="636588"/>
              <a:ext cx="4763" cy="3175"/>
            </a:xfrm>
            <a:custGeom>
              <a:avLst/>
              <a:gdLst>
                <a:gd name="T0" fmla="*/ 0 w 5"/>
                <a:gd name="T1" fmla="*/ 2 h 4"/>
                <a:gd name="T2" fmla="*/ 0 w 5"/>
                <a:gd name="T3" fmla="*/ 2 h 4"/>
                <a:gd name="T4" fmla="*/ 1 w 5"/>
                <a:gd name="T5" fmla="*/ 3 h 4"/>
                <a:gd name="T6" fmla="*/ 2 w 5"/>
                <a:gd name="T7" fmla="*/ 4 h 4"/>
                <a:gd name="T8" fmla="*/ 5 w 5"/>
                <a:gd name="T9" fmla="*/ 4 h 4"/>
                <a:gd name="T10" fmla="*/ 5 w 5"/>
                <a:gd name="T11" fmla="*/ 4 h 4"/>
                <a:gd name="T12" fmla="*/ 5 w 5"/>
                <a:gd name="T13" fmla="*/ 4 h 4"/>
                <a:gd name="T14" fmla="*/ 0 w 5"/>
                <a:gd name="T15" fmla="*/ 0 h 4"/>
                <a:gd name="T16" fmla="*/ 0 w 5"/>
                <a:gd name="T17" fmla="*/ 2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4">
                  <a:moveTo>
                    <a:pt x="0" y="2"/>
                  </a:moveTo>
                  <a:lnTo>
                    <a:pt x="0" y="2"/>
                  </a:lnTo>
                  <a:cubicBezTo>
                    <a:pt x="1" y="3"/>
                    <a:pt x="1" y="3"/>
                    <a:pt x="1" y="3"/>
                  </a:cubicBezTo>
                  <a:cubicBezTo>
                    <a:pt x="2" y="4"/>
                    <a:pt x="2" y="4"/>
                    <a:pt x="2" y="4"/>
                  </a:cubicBezTo>
                  <a:cubicBezTo>
                    <a:pt x="2" y="4"/>
                    <a:pt x="5" y="4"/>
                    <a:pt x="5" y="4"/>
                  </a:cubicBezTo>
                  <a:lnTo>
                    <a:pt x="5" y="4"/>
                  </a:lnTo>
                  <a:lnTo>
                    <a:pt x="5" y="4"/>
                  </a:lnTo>
                  <a:cubicBezTo>
                    <a:pt x="4" y="2"/>
                    <a:pt x="0" y="0"/>
                    <a:pt x="0" y="0"/>
                  </a:cubicBezTo>
                  <a:cubicBezTo>
                    <a:pt x="0" y="1"/>
                    <a:pt x="0" y="2"/>
                    <a:pt x="0" y="2"/>
                  </a:cubicBezTo>
                  <a:close/>
                </a:path>
              </a:pathLst>
            </a:custGeom>
            <a:grpFill/>
            <a:ln w="0">
              <a:noFill/>
              <a:prstDash val="solid"/>
              <a:round/>
              <a:headEnd/>
              <a:tailEnd/>
            </a:ln>
          </p:spPr>
          <p:txBody>
            <a:bodyPr/>
            <a:lstStyle/>
            <a:p>
              <a:pPr defTabSz="543689">
                <a:defRPr/>
              </a:pPr>
              <a:endParaRPr lang="zh-CN" altLang="en-US" sz="3201"/>
            </a:p>
          </p:txBody>
        </p:sp>
        <p:sp>
          <p:nvSpPr>
            <p:cNvPr id="894" name="Freeform 373"/>
            <p:cNvSpPr>
              <a:spLocks/>
            </p:cNvSpPr>
            <p:nvPr/>
          </p:nvSpPr>
          <p:spPr bwMode="auto">
            <a:xfrm>
              <a:off x="1614488" y="631826"/>
              <a:ext cx="4763" cy="7938"/>
            </a:xfrm>
            <a:custGeom>
              <a:avLst/>
              <a:gdLst>
                <a:gd name="T0" fmla="*/ 2 w 4"/>
                <a:gd name="T1" fmla="*/ 0 h 8"/>
                <a:gd name="T2" fmla="*/ 2 w 4"/>
                <a:gd name="T3" fmla="*/ 0 h 8"/>
                <a:gd name="T4" fmla="*/ 1 w 4"/>
                <a:gd name="T5" fmla="*/ 1 h 8"/>
                <a:gd name="T6" fmla="*/ 1 w 4"/>
                <a:gd name="T7" fmla="*/ 3 h 8"/>
                <a:gd name="T8" fmla="*/ 3 w 4"/>
                <a:gd name="T9" fmla="*/ 8 h 8"/>
                <a:gd name="T10" fmla="*/ 3 w 4"/>
                <a:gd name="T11" fmla="*/ 8 h 8"/>
                <a:gd name="T12" fmla="*/ 3 w 4"/>
                <a:gd name="T13" fmla="*/ 8 h 8"/>
                <a:gd name="T14" fmla="*/ 3 w 4"/>
                <a:gd name="T15" fmla="*/ 0 h 8"/>
                <a:gd name="T16" fmla="*/ 2 w 4"/>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8">
                  <a:moveTo>
                    <a:pt x="2" y="0"/>
                  </a:moveTo>
                  <a:lnTo>
                    <a:pt x="2" y="0"/>
                  </a:lnTo>
                  <a:cubicBezTo>
                    <a:pt x="1" y="0"/>
                    <a:pt x="1" y="1"/>
                    <a:pt x="1" y="1"/>
                  </a:cubicBezTo>
                  <a:cubicBezTo>
                    <a:pt x="0" y="2"/>
                    <a:pt x="1" y="3"/>
                    <a:pt x="1" y="3"/>
                  </a:cubicBezTo>
                  <a:cubicBezTo>
                    <a:pt x="1" y="4"/>
                    <a:pt x="3" y="7"/>
                    <a:pt x="3" y="8"/>
                  </a:cubicBezTo>
                  <a:cubicBezTo>
                    <a:pt x="3" y="8"/>
                    <a:pt x="3" y="8"/>
                    <a:pt x="3" y="8"/>
                  </a:cubicBezTo>
                  <a:lnTo>
                    <a:pt x="3" y="8"/>
                  </a:lnTo>
                  <a:cubicBezTo>
                    <a:pt x="4" y="2"/>
                    <a:pt x="3" y="0"/>
                    <a:pt x="3" y="0"/>
                  </a:cubicBezTo>
                  <a:cubicBezTo>
                    <a:pt x="3" y="0"/>
                    <a:pt x="2" y="0"/>
                    <a:pt x="2" y="0"/>
                  </a:cubicBezTo>
                  <a:close/>
                </a:path>
              </a:pathLst>
            </a:custGeom>
            <a:grpFill/>
            <a:ln w="0">
              <a:noFill/>
              <a:prstDash val="solid"/>
              <a:round/>
              <a:headEnd/>
              <a:tailEnd/>
            </a:ln>
          </p:spPr>
          <p:txBody>
            <a:bodyPr/>
            <a:lstStyle/>
            <a:p>
              <a:pPr defTabSz="543689">
                <a:defRPr/>
              </a:pPr>
              <a:endParaRPr lang="zh-CN" altLang="en-US" sz="3201"/>
            </a:p>
          </p:txBody>
        </p:sp>
        <p:sp>
          <p:nvSpPr>
            <p:cNvPr id="895" name="Freeform 374"/>
            <p:cNvSpPr>
              <a:spLocks/>
            </p:cNvSpPr>
            <p:nvPr/>
          </p:nvSpPr>
          <p:spPr bwMode="auto">
            <a:xfrm>
              <a:off x="1619251" y="631826"/>
              <a:ext cx="1588" cy="7938"/>
            </a:xfrm>
            <a:custGeom>
              <a:avLst/>
              <a:gdLst>
                <a:gd name="T0" fmla="*/ 0 w 3"/>
                <a:gd name="T1" fmla="*/ 8 h 8"/>
                <a:gd name="T2" fmla="*/ 0 w 3"/>
                <a:gd name="T3" fmla="*/ 8 h 8"/>
                <a:gd name="T4" fmla="*/ 0 w 3"/>
                <a:gd name="T5" fmla="*/ 8 h 8"/>
                <a:gd name="T6" fmla="*/ 0 w 3"/>
                <a:gd name="T7" fmla="*/ 8 h 8"/>
                <a:gd name="T8" fmla="*/ 0 w 3"/>
                <a:gd name="T9" fmla="*/ 8 h 8"/>
                <a:gd name="T10" fmla="*/ 3 w 3"/>
                <a:gd name="T11" fmla="*/ 3 h 8"/>
                <a:gd name="T12" fmla="*/ 3 w 3"/>
                <a:gd name="T13" fmla="*/ 1 h 8"/>
                <a:gd name="T14" fmla="*/ 1 w 3"/>
                <a:gd name="T15" fmla="*/ 0 h 8"/>
                <a:gd name="T16" fmla="*/ 1 w 3"/>
                <a:gd name="T17" fmla="*/ 0 h 8"/>
                <a:gd name="T18" fmla="*/ 0 w 3"/>
                <a:gd name="T19"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 h="8">
                  <a:moveTo>
                    <a:pt x="0" y="8"/>
                  </a:moveTo>
                  <a:lnTo>
                    <a:pt x="0" y="8"/>
                  </a:lnTo>
                  <a:lnTo>
                    <a:pt x="0" y="8"/>
                  </a:lnTo>
                  <a:cubicBezTo>
                    <a:pt x="0" y="8"/>
                    <a:pt x="0" y="8"/>
                    <a:pt x="0" y="8"/>
                  </a:cubicBezTo>
                  <a:cubicBezTo>
                    <a:pt x="0" y="8"/>
                    <a:pt x="0" y="8"/>
                    <a:pt x="0" y="8"/>
                  </a:cubicBezTo>
                  <a:cubicBezTo>
                    <a:pt x="1" y="7"/>
                    <a:pt x="2" y="4"/>
                    <a:pt x="3" y="3"/>
                  </a:cubicBezTo>
                  <a:cubicBezTo>
                    <a:pt x="3" y="3"/>
                    <a:pt x="3" y="2"/>
                    <a:pt x="3" y="1"/>
                  </a:cubicBezTo>
                  <a:cubicBezTo>
                    <a:pt x="3" y="1"/>
                    <a:pt x="3" y="0"/>
                    <a:pt x="1" y="0"/>
                  </a:cubicBezTo>
                  <a:cubicBezTo>
                    <a:pt x="1" y="0"/>
                    <a:pt x="1" y="0"/>
                    <a:pt x="1" y="0"/>
                  </a:cubicBezTo>
                  <a:cubicBezTo>
                    <a:pt x="1" y="0"/>
                    <a:pt x="0" y="2"/>
                    <a:pt x="0" y="8"/>
                  </a:cubicBezTo>
                  <a:close/>
                </a:path>
              </a:pathLst>
            </a:custGeom>
            <a:grpFill/>
            <a:ln w="0">
              <a:noFill/>
              <a:prstDash val="solid"/>
              <a:round/>
              <a:headEnd/>
              <a:tailEnd/>
            </a:ln>
          </p:spPr>
          <p:txBody>
            <a:bodyPr/>
            <a:lstStyle/>
            <a:p>
              <a:pPr defTabSz="543689">
                <a:defRPr/>
              </a:pPr>
              <a:endParaRPr lang="zh-CN" altLang="en-US" sz="3201"/>
            </a:p>
          </p:txBody>
        </p:sp>
        <p:sp>
          <p:nvSpPr>
            <p:cNvPr id="896" name="Freeform 375"/>
            <p:cNvSpPr>
              <a:spLocks/>
            </p:cNvSpPr>
            <p:nvPr/>
          </p:nvSpPr>
          <p:spPr bwMode="auto">
            <a:xfrm>
              <a:off x="1619251" y="639763"/>
              <a:ext cx="3175" cy="1588"/>
            </a:xfrm>
            <a:custGeom>
              <a:avLst/>
              <a:gdLst>
                <a:gd name="T0" fmla="*/ 0 w 4"/>
                <a:gd name="T1" fmla="*/ 0 h 2"/>
                <a:gd name="T2" fmla="*/ 0 w 4"/>
                <a:gd name="T3" fmla="*/ 0 h 2"/>
                <a:gd name="T4" fmla="*/ 0 w 4"/>
                <a:gd name="T5" fmla="*/ 0 h 2"/>
                <a:gd name="T6" fmla="*/ 2 w 4"/>
                <a:gd name="T7" fmla="*/ 1 h 2"/>
                <a:gd name="T8" fmla="*/ 4 w 4"/>
                <a:gd name="T9" fmla="*/ 0 h 2"/>
                <a:gd name="T10" fmla="*/ 0 w 4"/>
                <a:gd name="T11" fmla="*/ 0 h 2"/>
                <a:gd name="T12" fmla="*/ 0 w 4"/>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4" h="2">
                  <a:moveTo>
                    <a:pt x="0" y="0"/>
                  </a:moveTo>
                  <a:lnTo>
                    <a:pt x="0" y="0"/>
                  </a:lnTo>
                  <a:lnTo>
                    <a:pt x="0" y="0"/>
                  </a:lnTo>
                  <a:cubicBezTo>
                    <a:pt x="1" y="0"/>
                    <a:pt x="2" y="1"/>
                    <a:pt x="2" y="1"/>
                  </a:cubicBezTo>
                  <a:cubicBezTo>
                    <a:pt x="2" y="1"/>
                    <a:pt x="3" y="2"/>
                    <a:pt x="4" y="0"/>
                  </a:cubicBezTo>
                  <a:lnTo>
                    <a:pt x="0" y="0"/>
                  </a:lnTo>
                  <a:cubicBezTo>
                    <a:pt x="0" y="0"/>
                    <a:pt x="0" y="0"/>
                    <a:pt x="0" y="0"/>
                  </a:cubicBezTo>
                  <a:close/>
                </a:path>
              </a:pathLst>
            </a:custGeom>
            <a:grpFill/>
            <a:ln w="0">
              <a:noFill/>
              <a:prstDash val="solid"/>
              <a:round/>
              <a:headEnd/>
              <a:tailEnd/>
            </a:ln>
          </p:spPr>
          <p:txBody>
            <a:bodyPr/>
            <a:lstStyle/>
            <a:p>
              <a:pPr defTabSz="543689">
                <a:defRPr/>
              </a:pPr>
              <a:endParaRPr lang="zh-CN" altLang="en-US" sz="3201"/>
            </a:p>
          </p:txBody>
        </p:sp>
        <p:sp>
          <p:nvSpPr>
            <p:cNvPr id="897" name="Freeform 376"/>
            <p:cNvSpPr>
              <a:spLocks/>
            </p:cNvSpPr>
            <p:nvPr/>
          </p:nvSpPr>
          <p:spPr bwMode="auto">
            <a:xfrm>
              <a:off x="1619251" y="636588"/>
              <a:ext cx="4763" cy="3175"/>
            </a:xfrm>
            <a:custGeom>
              <a:avLst/>
              <a:gdLst>
                <a:gd name="T0" fmla="*/ 0 w 6"/>
                <a:gd name="T1" fmla="*/ 4 h 4"/>
                <a:gd name="T2" fmla="*/ 0 w 6"/>
                <a:gd name="T3" fmla="*/ 4 h 4"/>
                <a:gd name="T4" fmla="*/ 0 w 6"/>
                <a:gd name="T5" fmla="*/ 4 h 4"/>
                <a:gd name="T6" fmla="*/ 0 w 6"/>
                <a:gd name="T7" fmla="*/ 4 h 4"/>
                <a:gd name="T8" fmla="*/ 0 w 6"/>
                <a:gd name="T9" fmla="*/ 4 h 4"/>
                <a:gd name="T10" fmla="*/ 3 w 6"/>
                <a:gd name="T11" fmla="*/ 4 h 4"/>
                <a:gd name="T12" fmla="*/ 4 w 6"/>
                <a:gd name="T13" fmla="*/ 3 h 4"/>
                <a:gd name="T14" fmla="*/ 5 w 6"/>
                <a:gd name="T15" fmla="*/ 2 h 4"/>
                <a:gd name="T16" fmla="*/ 6 w 6"/>
                <a:gd name="T17" fmla="*/ 0 h 4"/>
                <a:gd name="T18" fmla="*/ 0 w 6"/>
                <a:gd name="T19"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4">
                  <a:moveTo>
                    <a:pt x="0" y="4"/>
                  </a:moveTo>
                  <a:lnTo>
                    <a:pt x="0" y="4"/>
                  </a:lnTo>
                  <a:lnTo>
                    <a:pt x="0" y="4"/>
                  </a:lnTo>
                  <a:cubicBezTo>
                    <a:pt x="0" y="4"/>
                    <a:pt x="0" y="4"/>
                    <a:pt x="0" y="4"/>
                  </a:cubicBezTo>
                  <a:lnTo>
                    <a:pt x="0" y="4"/>
                  </a:lnTo>
                  <a:lnTo>
                    <a:pt x="3" y="4"/>
                  </a:lnTo>
                  <a:cubicBezTo>
                    <a:pt x="3" y="4"/>
                    <a:pt x="4" y="4"/>
                    <a:pt x="4" y="3"/>
                  </a:cubicBezTo>
                  <a:cubicBezTo>
                    <a:pt x="4" y="3"/>
                    <a:pt x="5" y="3"/>
                    <a:pt x="5" y="2"/>
                  </a:cubicBezTo>
                  <a:cubicBezTo>
                    <a:pt x="5" y="2"/>
                    <a:pt x="6" y="1"/>
                    <a:pt x="6" y="0"/>
                  </a:cubicBezTo>
                  <a:cubicBezTo>
                    <a:pt x="6" y="0"/>
                    <a:pt x="2" y="2"/>
                    <a:pt x="0" y="4"/>
                  </a:cubicBezTo>
                  <a:close/>
                </a:path>
              </a:pathLst>
            </a:custGeom>
            <a:grpFill/>
            <a:ln w="0">
              <a:noFill/>
              <a:prstDash val="solid"/>
              <a:round/>
              <a:headEnd/>
              <a:tailEnd/>
            </a:ln>
          </p:spPr>
          <p:txBody>
            <a:bodyPr/>
            <a:lstStyle/>
            <a:p>
              <a:pPr defTabSz="543689">
                <a:defRPr/>
              </a:pPr>
              <a:endParaRPr lang="zh-CN" altLang="en-US" sz="3201"/>
            </a:p>
          </p:txBody>
        </p:sp>
        <p:sp>
          <p:nvSpPr>
            <p:cNvPr id="898" name="Freeform 377"/>
            <p:cNvSpPr>
              <a:spLocks/>
            </p:cNvSpPr>
            <p:nvPr/>
          </p:nvSpPr>
          <p:spPr bwMode="auto">
            <a:xfrm>
              <a:off x="1619251" y="633413"/>
              <a:ext cx="4763" cy="6350"/>
            </a:xfrm>
            <a:custGeom>
              <a:avLst/>
              <a:gdLst>
                <a:gd name="T0" fmla="*/ 0 w 5"/>
                <a:gd name="T1" fmla="*/ 6 h 6"/>
                <a:gd name="T2" fmla="*/ 0 w 5"/>
                <a:gd name="T3" fmla="*/ 6 h 6"/>
                <a:gd name="T4" fmla="*/ 0 w 5"/>
                <a:gd name="T5" fmla="*/ 6 h 6"/>
                <a:gd name="T6" fmla="*/ 0 w 5"/>
                <a:gd name="T7" fmla="*/ 6 h 6"/>
                <a:gd name="T8" fmla="*/ 4 w 5"/>
                <a:gd name="T9" fmla="*/ 4 h 6"/>
                <a:gd name="T10" fmla="*/ 5 w 5"/>
                <a:gd name="T11" fmla="*/ 2 h 6"/>
                <a:gd name="T12" fmla="*/ 4 w 5"/>
                <a:gd name="T13" fmla="*/ 0 h 6"/>
                <a:gd name="T14" fmla="*/ 0 w 5"/>
                <a:gd name="T15" fmla="*/ 6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6">
                  <a:moveTo>
                    <a:pt x="0" y="6"/>
                  </a:moveTo>
                  <a:lnTo>
                    <a:pt x="0" y="6"/>
                  </a:lnTo>
                  <a:cubicBezTo>
                    <a:pt x="0" y="6"/>
                    <a:pt x="0" y="6"/>
                    <a:pt x="0" y="6"/>
                  </a:cubicBezTo>
                  <a:cubicBezTo>
                    <a:pt x="0" y="6"/>
                    <a:pt x="0" y="6"/>
                    <a:pt x="0" y="6"/>
                  </a:cubicBezTo>
                  <a:cubicBezTo>
                    <a:pt x="0" y="6"/>
                    <a:pt x="3" y="5"/>
                    <a:pt x="4" y="4"/>
                  </a:cubicBezTo>
                  <a:cubicBezTo>
                    <a:pt x="4" y="4"/>
                    <a:pt x="5" y="3"/>
                    <a:pt x="5" y="2"/>
                  </a:cubicBezTo>
                  <a:cubicBezTo>
                    <a:pt x="5" y="1"/>
                    <a:pt x="4" y="0"/>
                    <a:pt x="4" y="0"/>
                  </a:cubicBezTo>
                  <a:cubicBezTo>
                    <a:pt x="4" y="0"/>
                    <a:pt x="1" y="2"/>
                    <a:pt x="0" y="6"/>
                  </a:cubicBezTo>
                  <a:close/>
                </a:path>
              </a:pathLst>
            </a:custGeom>
            <a:grpFill/>
            <a:ln w="0">
              <a:noFill/>
              <a:prstDash val="solid"/>
              <a:round/>
              <a:headEnd/>
              <a:tailEnd/>
            </a:ln>
          </p:spPr>
          <p:txBody>
            <a:bodyPr/>
            <a:lstStyle/>
            <a:p>
              <a:pPr defTabSz="543689">
                <a:defRPr/>
              </a:pPr>
              <a:endParaRPr lang="zh-CN" altLang="en-US" sz="3201"/>
            </a:p>
          </p:txBody>
        </p:sp>
        <p:sp>
          <p:nvSpPr>
            <p:cNvPr id="899" name="Freeform 378"/>
            <p:cNvSpPr>
              <a:spLocks/>
            </p:cNvSpPr>
            <p:nvPr/>
          </p:nvSpPr>
          <p:spPr bwMode="auto">
            <a:xfrm>
              <a:off x="1585913" y="588963"/>
              <a:ext cx="93663" cy="615950"/>
            </a:xfrm>
            <a:custGeom>
              <a:avLst/>
              <a:gdLst>
                <a:gd name="T0" fmla="*/ 111 w 111"/>
                <a:gd name="T1" fmla="*/ 725 h 725"/>
                <a:gd name="T2" fmla="*/ 111 w 111"/>
                <a:gd name="T3" fmla="*/ 725 h 725"/>
                <a:gd name="T4" fmla="*/ 96 w 111"/>
                <a:gd name="T5" fmla="*/ 725 h 725"/>
                <a:gd name="T6" fmla="*/ 96 w 111"/>
                <a:gd name="T7" fmla="*/ 14 h 725"/>
                <a:gd name="T8" fmla="*/ 15 w 111"/>
                <a:gd name="T9" fmla="*/ 14 h 725"/>
                <a:gd name="T10" fmla="*/ 15 w 111"/>
                <a:gd name="T11" fmla="*/ 725 h 725"/>
                <a:gd name="T12" fmla="*/ 0 w 111"/>
                <a:gd name="T13" fmla="*/ 725 h 725"/>
                <a:gd name="T14" fmla="*/ 0 w 111"/>
                <a:gd name="T15" fmla="*/ 6 h 725"/>
                <a:gd name="T16" fmla="*/ 7 w 111"/>
                <a:gd name="T17" fmla="*/ 0 h 725"/>
                <a:gd name="T18" fmla="*/ 104 w 111"/>
                <a:gd name="T19" fmla="*/ 0 h 725"/>
                <a:gd name="T20" fmla="*/ 111 w 111"/>
                <a:gd name="T21" fmla="*/ 6 h 725"/>
                <a:gd name="T22" fmla="*/ 111 w 111"/>
                <a:gd name="T23" fmla="*/ 725 h 7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1" h="725">
                  <a:moveTo>
                    <a:pt x="111" y="725"/>
                  </a:moveTo>
                  <a:lnTo>
                    <a:pt x="111" y="725"/>
                  </a:lnTo>
                  <a:lnTo>
                    <a:pt x="96" y="725"/>
                  </a:lnTo>
                  <a:lnTo>
                    <a:pt x="96" y="14"/>
                  </a:lnTo>
                  <a:lnTo>
                    <a:pt x="15" y="14"/>
                  </a:lnTo>
                  <a:lnTo>
                    <a:pt x="15" y="725"/>
                  </a:lnTo>
                  <a:lnTo>
                    <a:pt x="0" y="725"/>
                  </a:lnTo>
                  <a:lnTo>
                    <a:pt x="0" y="6"/>
                  </a:lnTo>
                  <a:cubicBezTo>
                    <a:pt x="0" y="2"/>
                    <a:pt x="3" y="0"/>
                    <a:pt x="7" y="0"/>
                  </a:cubicBezTo>
                  <a:lnTo>
                    <a:pt x="104" y="0"/>
                  </a:lnTo>
                  <a:cubicBezTo>
                    <a:pt x="108" y="0"/>
                    <a:pt x="111" y="2"/>
                    <a:pt x="111" y="6"/>
                  </a:cubicBezTo>
                  <a:lnTo>
                    <a:pt x="111" y="725"/>
                  </a:lnTo>
                  <a:close/>
                </a:path>
              </a:pathLst>
            </a:custGeom>
            <a:grpFill/>
            <a:ln w="0">
              <a:noFill/>
              <a:prstDash val="solid"/>
              <a:round/>
              <a:headEnd/>
              <a:tailEnd/>
            </a:ln>
          </p:spPr>
          <p:txBody>
            <a:bodyPr/>
            <a:lstStyle/>
            <a:p>
              <a:pPr defTabSz="543689">
                <a:defRPr/>
              </a:pPr>
              <a:endParaRPr lang="zh-CN" altLang="en-US" sz="3201"/>
            </a:p>
          </p:txBody>
        </p:sp>
        <p:sp>
          <p:nvSpPr>
            <p:cNvPr id="900" name="Freeform 379"/>
            <p:cNvSpPr>
              <a:spLocks/>
            </p:cNvSpPr>
            <p:nvPr/>
          </p:nvSpPr>
          <p:spPr bwMode="auto">
            <a:xfrm>
              <a:off x="1647826" y="1181101"/>
              <a:ext cx="44450" cy="44450"/>
            </a:xfrm>
            <a:custGeom>
              <a:avLst/>
              <a:gdLst>
                <a:gd name="T0" fmla="*/ 25 w 51"/>
                <a:gd name="T1" fmla="*/ 52 h 52"/>
                <a:gd name="T2" fmla="*/ 25 w 51"/>
                <a:gd name="T3" fmla="*/ 52 h 52"/>
                <a:gd name="T4" fmla="*/ 0 w 51"/>
                <a:gd name="T5" fmla="*/ 26 h 52"/>
                <a:gd name="T6" fmla="*/ 25 w 51"/>
                <a:gd name="T7" fmla="*/ 0 h 52"/>
                <a:gd name="T8" fmla="*/ 51 w 51"/>
                <a:gd name="T9" fmla="*/ 26 h 52"/>
                <a:gd name="T10" fmla="*/ 25 w 51"/>
                <a:gd name="T11" fmla="*/ 52 h 52"/>
              </a:gdLst>
              <a:ahLst/>
              <a:cxnLst>
                <a:cxn ang="0">
                  <a:pos x="T0" y="T1"/>
                </a:cxn>
                <a:cxn ang="0">
                  <a:pos x="T2" y="T3"/>
                </a:cxn>
                <a:cxn ang="0">
                  <a:pos x="T4" y="T5"/>
                </a:cxn>
                <a:cxn ang="0">
                  <a:pos x="T6" y="T7"/>
                </a:cxn>
                <a:cxn ang="0">
                  <a:pos x="T8" y="T9"/>
                </a:cxn>
                <a:cxn ang="0">
                  <a:pos x="T10" y="T11"/>
                </a:cxn>
              </a:cxnLst>
              <a:rect l="0" t="0" r="r" b="b"/>
              <a:pathLst>
                <a:path w="51" h="52">
                  <a:moveTo>
                    <a:pt x="25" y="52"/>
                  </a:moveTo>
                  <a:lnTo>
                    <a:pt x="25" y="52"/>
                  </a:lnTo>
                  <a:cubicBezTo>
                    <a:pt x="11" y="52"/>
                    <a:pt x="0" y="40"/>
                    <a:pt x="0" y="26"/>
                  </a:cubicBezTo>
                  <a:cubicBezTo>
                    <a:pt x="0" y="12"/>
                    <a:pt x="11" y="0"/>
                    <a:pt x="25" y="0"/>
                  </a:cubicBezTo>
                  <a:cubicBezTo>
                    <a:pt x="40" y="0"/>
                    <a:pt x="51" y="12"/>
                    <a:pt x="51" y="26"/>
                  </a:cubicBezTo>
                  <a:cubicBezTo>
                    <a:pt x="51" y="40"/>
                    <a:pt x="40" y="52"/>
                    <a:pt x="25" y="52"/>
                  </a:cubicBezTo>
                  <a:close/>
                </a:path>
              </a:pathLst>
            </a:custGeom>
            <a:grpFill/>
            <a:ln w="0">
              <a:noFill/>
              <a:prstDash val="solid"/>
              <a:round/>
              <a:headEnd/>
              <a:tailEnd/>
            </a:ln>
          </p:spPr>
          <p:txBody>
            <a:bodyPr/>
            <a:lstStyle/>
            <a:p>
              <a:pPr defTabSz="543689">
                <a:defRPr/>
              </a:pPr>
              <a:endParaRPr lang="zh-CN" altLang="en-US" sz="3201"/>
            </a:p>
          </p:txBody>
        </p:sp>
        <p:sp>
          <p:nvSpPr>
            <p:cNvPr id="901" name="Freeform 380"/>
            <p:cNvSpPr>
              <a:spLocks/>
            </p:cNvSpPr>
            <p:nvPr/>
          </p:nvSpPr>
          <p:spPr bwMode="auto">
            <a:xfrm>
              <a:off x="1574801" y="1182688"/>
              <a:ext cx="44450" cy="44450"/>
            </a:xfrm>
            <a:custGeom>
              <a:avLst/>
              <a:gdLst>
                <a:gd name="T0" fmla="*/ 26 w 52"/>
                <a:gd name="T1" fmla="*/ 52 h 52"/>
                <a:gd name="T2" fmla="*/ 26 w 52"/>
                <a:gd name="T3" fmla="*/ 52 h 52"/>
                <a:gd name="T4" fmla="*/ 0 w 52"/>
                <a:gd name="T5" fmla="*/ 26 h 52"/>
                <a:gd name="T6" fmla="*/ 26 w 52"/>
                <a:gd name="T7" fmla="*/ 0 h 52"/>
                <a:gd name="T8" fmla="*/ 52 w 52"/>
                <a:gd name="T9" fmla="*/ 26 h 52"/>
                <a:gd name="T10" fmla="*/ 26 w 52"/>
                <a:gd name="T11" fmla="*/ 52 h 52"/>
              </a:gdLst>
              <a:ahLst/>
              <a:cxnLst>
                <a:cxn ang="0">
                  <a:pos x="T0" y="T1"/>
                </a:cxn>
                <a:cxn ang="0">
                  <a:pos x="T2" y="T3"/>
                </a:cxn>
                <a:cxn ang="0">
                  <a:pos x="T4" y="T5"/>
                </a:cxn>
                <a:cxn ang="0">
                  <a:pos x="T6" y="T7"/>
                </a:cxn>
                <a:cxn ang="0">
                  <a:pos x="T8" y="T9"/>
                </a:cxn>
                <a:cxn ang="0">
                  <a:pos x="T10" y="T11"/>
                </a:cxn>
              </a:cxnLst>
              <a:rect l="0" t="0" r="r" b="b"/>
              <a:pathLst>
                <a:path w="52" h="52">
                  <a:moveTo>
                    <a:pt x="26" y="52"/>
                  </a:moveTo>
                  <a:lnTo>
                    <a:pt x="26" y="52"/>
                  </a:lnTo>
                  <a:cubicBezTo>
                    <a:pt x="12" y="52"/>
                    <a:pt x="0" y="40"/>
                    <a:pt x="0" y="26"/>
                  </a:cubicBezTo>
                  <a:cubicBezTo>
                    <a:pt x="0" y="12"/>
                    <a:pt x="12" y="0"/>
                    <a:pt x="26" y="0"/>
                  </a:cubicBezTo>
                  <a:cubicBezTo>
                    <a:pt x="40" y="0"/>
                    <a:pt x="52" y="12"/>
                    <a:pt x="52" y="26"/>
                  </a:cubicBezTo>
                  <a:cubicBezTo>
                    <a:pt x="52" y="40"/>
                    <a:pt x="40" y="52"/>
                    <a:pt x="26" y="52"/>
                  </a:cubicBezTo>
                  <a:close/>
                </a:path>
              </a:pathLst>
            </a:custGeom>
            <a:grpFill/>
            <a:ln w="0">
              <a:noFill/>
              <a:prstDash val="solid"/>
              <a:round/>
              <a:headEnd/>
              <a:tailEnd/>
            </a:ln>
          </p:spPr>
          <p:txBody>
            <a:bodyPr/>
            <a:lstStyle/>
            <a:p>
              <a:pPr defTabSz="543689">
                <a:defRPr/>
              </a:pPr>
              <a:endParaRPr lang="zh-CN" altLang="en-US" sz="3201"/>
            </a:p>
          </p:txBody>
        </p:sp>
      </p:grpSp>
      <p:grpSp>
        <p:nvGrpSpPr>
          <p:cNvPr id="902" name="组合 18396"/>
          <p:cNvGrpSpPr/>
          <p:nvPr/>
        </p:nvGrpSpPr>
        <p:grpSpPr>
          <a:xfrm>
            <a:off x="6729866" y="4291427"/>
            <a:ext cx="223933" cy="343273"/>
            <a:chOff x="1463676" y="588963"/>
            <a:chExt cx="274638" cy="638175"/>
          </a:xfrm>
          <a:solidFill>
            <a:srgbClr val="3C3C3B"/>
          </a:solidFill>
        </p:grpSpPr>
        <p:sp>
          <p:nvSpPr>
            <p:cNvPr id="903" name="Freeform 356"/>
            <p:cNvSpPr>
              <a:spLocks noEditPoints="1"/>
            </p:cNvSpPr>
            <p:nvPr/>
          </p:nvSpPr>
          <p:spPr bwMode="auto">
            <a:xfrm>
              <a:off x="1463676" y="595313"/>
              <a:ext cx="84138" cy="620713"/>
            </a:xfrm>
            <a:custGeom>
              <a:avLst/>
              <a:gdLst>
                <a:gd name="T0" fmla="*/ 24 w 99"/>
                <a:gd name="T1" fmla="*/ 645 h 729"/>
                <a:gd name="T2" fmla="*/ 24 w 99"/>
                <a:gd name="T3" fmla="*/ 645 h 729"/>
                <a:gd name="T4" fmla="*/ 74 w 99"/>
                <a:gd name="T5" fmla="*/ 689 h 729"/>
                <a:gd name="T6" fmla="*/ 74 w 99"/>
                <a:gd name="T7" fmla="*/ 46 h 729"/>
                <a:gd name="T8" fmla="*/ 24 w 99"/>
                <a:gd name="T9" fmla="*/ 102 h 729"/>
                <a:gd name="T10" fmla="*/ 24 w 99"/>
                <a:gd name="T11" fmla="*/ 645 h 729"/>
                <a:gd name="T12" fmla="*/ 86 w 99"/>
                <a:gd name="T13" fmla="*/ 729 h 729"/>
                <a:gd name="T14" fmla="*/ 86 w 99"/>
                <a:gd name="T15" fmla="*/ 729 h 729"/>
                <a:gd name="T16" fmla="*/ 78 w 99"/>
                <a:gd name="T17" fmla="*/ 726 h 729"/>
                <a:gd name="T18" fmla="*/ 4 w 99"/>
                <a:gd name="T19" fmla="*/ 659 h 729"/>
                <a:gd name="T20" fmla="*/ 0 w 99"/>
                <a:gd name="T21" fmla="*/ 650 h 729"/>
                <a:gd name="T22" fmla="*/ 0 w 99"/>
                <a:gd name="T23" fmla="*/ 97 h 729"/>
                <a:gd name="T24" fmla="*/ 3 w 99"/>
                <a:gd name="T25" fmla="*/ 89 h 729"/>
                <a:gd name="T26" fmla="*/ 77 w 99"/>
                <a:gd name="T27" fmla="*/ 5 h 729"/>
                <a:gd name="T28" fmla="*/ 91 w 99"/>
                <a:gd name="T29" fmla="*/ 2 h 729"/>
                <a:gd name="T30" fmla="*/ 99 w 99"/>
                <a:gd name="T31" fmla="*/ 13 h 729"/>
                <a:gd name="T32" fmla="*/ 99 w 99"/>
                <a:gd name="T33" fmla="*/ 717 h 729"/>
                <a:gd name="T34" fmla="*/ 91 w 99"/>
                <a:gd name="T35" fmla="*/ 728 h 729"/>
                <a:gd name="T36" fmla="*/ 86 w 99"/>
                <a:gd name="T37" fmla="*/ 729 h 7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9" h="729">
                  <a:moveTo>
                    <a:pt x="24" y="645"/>
                  </a:moveTo>
                  <a:lnTo>
                    <a:pt x="24" y="645"/>
                  </a:lnTo>
                  <a:lnTo>
                    <a:pt x="74" y="689"/>
                  </a:lnTo>
                  <a:lnTo>
                    <a:pt x="74" y="46"/>
                  </a:lnTo>
                  <a:lnTo>
                    <a:pt x="24" y="102"/>
                  </a:lnTo>
                  <a:lnTo>
                    <a:pt x="24" y="645"/>
                  </a:lnTo>
                  <a:close/>
                  <a:moveTo>
                    <a:pt x="86" y="729"/>
                  </a:moveTo>
                  <a:lnTo>
                    <a:pt x="86" y="729"/>
                  </a:lnTo>
                  <a:cubicBezTo>
                    <a:pt x="83" y="729"/>
                    <a:pt x="80" y="728"/>
                    <a:pt x="78" y="726"/>
                  </a:cubicBezTo>
                  <a:lnTo>
                    <a:pt x="4" y="659"/>
                  </a:lnTo>
                  <a:cubicBezTo>
                    <a:pt x="1" y="657"/>
                    <a:pt x="0" y="654"/>
                    <a:pt x="0" y="650"/>
                  </a:cubicBezTo>
                  <a:lnTo>
                    <a:pt x="0" y="97"/>
                  </a:lnTo>
                  <a:cubicBezTo>
                    <a:pt x="0" y="94"/>
                    <a:pt x="1" y="91"/>
                    <a:pt x="3" y="89"/>
                  </a:cubicBezTo>
                  <a:lnTo>
                    <a:pt x="77" y="5"/>
                  </a:lnTo>
                  <a:cubicBezTo>
                    <a:pt x="81" y="1"/>
                    <a:pt x="86" y="0"/>
                    <a:pt x="91" y="2"/>
                  </a:cubicBezTo>
                  <a:cubicBezTo>
                    <a:pt x="96" y="3"/>
                    <a:pt x="99" y="8"/>
                    <a:pt x="99" y="13"/>
                  </a:cubicBezTo>
                  <a:lnTo>
                    <a:pt x="99" y="717"/>
                  </a:lnTo>
                  <a:cubicBezTo>
                    <a:pt x="99" y="722"/>
                    <a:pt x="96" y="726"/>
                    <a:pt x="91" y="728"/>
                  </a:cubicBezTo>
                  <a:cubicBezTo>
                    <a:pt x="90" y="729"/>
                    <a:pt x="88" y="729"/>
                    <a:pt x="86" y="729"/>
                  </a:cubicBezTo>
                  <a:close/>
                </a:path>
              </a:pathLst>
            </a:custGeom>
            <a:grpFill/>
            <a:ln w="0">
              <a:noFill/>
              <a:prstDash val="solid"/>
              <a:round/>
              <a:headEnd/>
              <a:tailEnd/>
            </a:ln>
          </p:spPr>
          <p:txBody>
            <a:bodyPr/>
            <a:lstStyle/>
            <a:p>
              <a:pPr defTabSz="543689">
                <a:defRPr/>
              </a:pPr>
              <a:endParaRPr lang="zh-CN" altLang="en-US" sz="3201"/>
            </a:p>
          </p:txBody>
        </p:sp>
        <p:sp>
          <p:nvSpPr>
            <p:cNvPr id="904" name="Freeform 357"/>
            <p:cNvSpPr>
              <a:spLocks/>
            </p:cNvSpPr>
            <p:nvPr/>
          </p:nvSpPr>
          <p:spPr bwMode="auto">
            <a:xfrm>
              <a:off x="1525588" y="595313"/>
              <a:ext cx="71438" cy="620713"/>
            </a:xfrm>
            <a:custGeom>
              <a:avLst/>
              <a:gdLst>
                <a:gd name="T0" fmla="*/ 81 w 84"/>
                <a:gd name="T1" fmla="*/ 728 h 728"/>
                <a:gd name="T2" fmla="*/ 81 w 84"/>
                <a:gd name="T3" fmla="*/ 728 h 728"/>
                <a:gd name="T4" fmla="*/ 12 w 84"/>
                <a:gd name="T5" fmla="*/ 728 h 728"/>
                <a:gd name="T6" fmla="*/ 0 w 84"/>
                <a:gd name="T7" fmla="*/ 716 h 728"/>
                <a:gd name="T8" fmla="*/ 0 w 84"/>
                <a:gd name="T9" fmla="*/ 12 h 728"/>
                <a:gd name="T10" fmla="*/ 12 w 84"/>
                <a:gd name="T11" fmla="*/ 0 h 728"/>
                <a:gd name="T12" fmla="*/ 84 w 84"/>
                <a:gd name="T13" fmla="*/ 0 h 728"/>
                <a:gd name="T14" fmla="*/ 84 w 84"/>
                <a:gd name="T15" fmla="*/ 24 h 728"/>
                <a:gd name="T16" fmla="*/ 25 w 84"/>
                <a:gd name="T17" fmla="*/ 24 h 728"/>
                <a:gd name="T18" fmla="*/ 25 w 84"/>
                <a:gd name="T19" fmla="*/ 703 h 728"/>
                <a:gd name="T20" fmla="*/ 81 w 84"/>
                <a:gd name="T21" fmla="*/ 703 h 728"/>
                <a:gd name="T22" fmla="*/ 81 w 84"/>
                <a:gd name="T23" fmla="*/ 728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4" h="728">
                  <a:moveTo>
                    <a:pt x="81" y="728"/>
                  </a:moveTo>
                  <a:lnTo>
                    <a:pt x="81" y="728"/>
                  </a:lnTo>
                  <a:lnTo>
                    <a:pt x="12" y="728"/>
                  </a:lnTo>
                  <a:cubicBezTo>
                    <a:pt x="6" y="728"/>
                    <a:pt x="0" y="723"/>
                    <a:pt x="0" y="716"/>
                  </a:cubicBezTo>
                  <a:lnTo>
                    <a:pt x="0" y="12"/>
                  </a:lnTo>
                  <a:cubicBezTo>
                    <a:pt x="0" y="5"/>
                    <a:pt x="6" y="0"/>
                    <a:pt x="12" y="0"/>
                  </a:cubicBezTo>
                  <a:lnTo>
                    <a:pt x="84" y="0"/>
                  </a:lnTo>
                  <a:lnTo>
                    <a:pt x="84" y="24"/>
                  </a:lnTo>
                  <a:lnTo>
                    <a:pt x="25" y="24"/>
                  </a:lnTo>
                  <a:lnTo>
                    <a:pt x="25" y="703"/>
                  </a:lnTo>
                  <a:lnTo>
                    <a:pt x="81" y="703"/>
                  </a:lnTo>
                  <a:lnTo>
                    <a:pt x="81" y="728"/>
                  </a:lnTo>
                  <a:close/>
                </a:path>
              </a:pathLst>
            </a:custGeom>
            <a:grpFill/>
            <a:ln w="0">
              <a:noFill/>
              <a:prstDash val="solid"/>
              <a:round/>
              <a:headEnd/>
              <a:tailEnd/>
            </a:ln>
          </p:spPr>
          <p:txBody>
            <a:bodyPr/>
            <a:lstStyle/>
            <a:p>
              <a:pPr defTabSz="543689">
                <a:defRPr/>
              </a:pPr>
              <a:endParaRPr lang="zh-CN" altLang="en-US" sz="3201"/>
            </a:p>
          </p:txBody>
        </p:sp>
        <p:sp>
          <p:nvSpPr>
            <p:cNvPr id="905" name="Freeform 358"/>
            <p:cNvSpPr>
              <a:spLocks/>
            </p:cNvSpPr>
            <p:nvPr/>
          </p:nvSpPr>
          <p:spPr bwMode="auto">
            <a:xfrm>
              <a:off x="1670051" y="595313"/>
              <a:ext cx="68263" cy="620713"/>
            </a:xfrm>
            <a:custGeom>
              <a:avLst/>
              <a:gdLst>
                <a:gd name="T0" fmla="*/ 68 w 81"/>
                <a:gd name="T1" fmla="*/ 728 h 728"/>
                <a:gd name="T2" fmla="*/ 68 w 81"/>
                <a:gd name="T3" fmla="*/ 728 h 728"/>
                <a:gd name="T4" fmla="*/ 5 w 81"/>
                <a:gd name="T5" fmla="*/ 728 h 728"/>
                <a:gd name="T6" fmla="*/ 5 w 81"/>
                <a:gd name="T7" fmla="*/ 703 h 728"/>
                <a:gd name="T8" fmla="*/ 56 w 81"/>
                <a:gd name="T9" fmla="*/ 703 h 728"/>
                <a:gd name="T10" fmla="*/ 56 w 81"/>
                <a:gd name="T11" fmla="*/ 24 h 728"/>
                <a:gd name="T12" fmla="*/ 0 w 81"/>
                <a:gd name="T13" fmla="*/ 24 h 728"/>
                <a:gd name="T14" fmla="*/ 0 w 81"/>
                <a:gd name="T15" fmla="*/ 0 h 728"/>
                <a:gd name="T16" fmla="*/ 68 w 81"/>
                <a:gd name="T17" fmla="*/ 0 h 728"/>
                <a:gd name="T18" fmla="*/ 81 w 81"/>
                <a:gd name="T19" fmla="*/ 12 h 728"/>
                <a:gd name="T20" fmla="*/ 81 w 81"/>
                <a:gd name="T21" fmla="*/ 716 h 728"/>
                <a:gd name="T22" fmla="*/ 68 w 81"/>
                <a:gd name="T23" fmla="*/ 728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1" h="728">
                  <a:moveTo>
                    <a:pt x="68" y="728"/>
                  </a:moveTo>
                  <a:lnTo>
                    <a:pt x="68" y="728"/>
                  </a:lnTo>
                  <a:lnTo>
                    <a:pt x="5" y="728"/>
                  </a:lnTo>
                  <a:lnTo>
                    <a:pt x="5" y="703"/>
                  </a:lnTo>
                  <a:lnTo>
                    <a:pt x="56" y="703"/>
                  </a:lnTo>
                  <a:lnTo>
                    <a:pt x="56" y="24"/>
                  </a:lnTo>
                  <a:lnTo>
                    <a:pt x="0" y="24"/>
                  </a:lnTo>
                  <a:lnTo>
                    <a:pt x="0" y="0"/>
                  </a:lnTo>
                  <a:lnTo>
                    <a:pt x="68" y="0"/>
                  </a:lnTo>
                  <a:cubicBezTo>
                    <a:pt x="75" y="0"/>
                    <a:pt x="81" y="5"/>
                    <a:pt x="81" y="12"/>
                  </a:cubicBezTo>
                  <a:lnTo>
                    <a:pt x="81" y="716"/>
                  </a:lnTo>
                  <a:cubicBezTo>
                    <a:pt x="81" y="723"/>
                    <a:pt x="75" y="728"/>
                    <a:pt x="68" y="728"/>
                  </a:cubicBezTo>
                  <a:close/>
                </a:path>
              </a:pathLst>
            </a:custGeom>
            <a:grpFill/>
            <a:ln w="0">
              <a:noFill/>
              <a:prstDash val="solid"/>
              <a:round/>
              <a:headEnd/>
              <a:tailEnd/>
            </a:ln>
          </p:spPr>
          <p:txBody>
            <a:bodyPr/>
            <a:lstStyle/>
            <a:p>
              <a:pPr defTabSz="543689">
                <a:defRPr/>
              </a:pPr>
              <a:endParaRPr lang="zh-CN" altLang="en-US" sz="3201"/>
            </a:p>
          </p:txBody>
        </p:sp>
        <p:sp>
          <p:nvSpPr>
            <p:cNvPr id="906" name="Freeform 359"/>
            <p:cNvSpPr>
              <a:spLocks/>
            </p:cNvSpPr>
            <p:nvPr/>
          </p:nvSpPr>
          <p:spPr bwMode="auto">
            <a:xfrm>
              <a:off x="1525588" y="1204913"/>
              <a:ext cx="22225" cy="20638"/>
            </a:xfrm>
            <a:custGeom>
              <a:avLst/>
              <a:gdLst>
                <a:gd name="T0" fmla="*/ 25 w 25"/>
                <a:gd name="T1" fmla="*/ 24 h 24"/>
                <a:gd name="T2" fmla="*/ 25 w 25"/>
                <a:gd name="T3" fmla="*/ 24 h 24"/>
                <a:gd name="T4" fmla="*/ 0 w 25"/>
                <a:gd name="T5" fmla="*/ 24 h 24"/>
                <a:gd name="T6" fmla="*/ 0 w 25"/>
                <a:gd name="T7" fmla="*/ 0 h 24"/>
                <a:gd name="T8" fmla="*/ 25 w 25"/>
                <a:gd name="T9" fmla="*/ 0 h 24"/>
                <a:gd name="T10" fmla="*/ 25 w 25"/>
                <a:gd name="T11" fmla="*/ 24 h 24"/>
              </a:gdLst>
              <a:ahLst/>
              <a:cxnLst>
                <a:cxn ang="0">
                  <a:pos x="T0" y="T1"/>
                </a:cxn>
                <a:cxn ang="0">
                  <a:pos x="T2" y="T3"/>
                </a:cxn>
                <a:cxn ang="0">
                  <a:pos x="T4" y="T5"/>
                </a:cxn>
                <a:cxn ang="0">
                  <a:pos x="T6" y="T7"/>
                </a:cxn>
                <a:cxn ang="0">
                  <a:pos x="T8" y="T9"/>
                </a:cxn>
                <a:cxn ang="0">
                  <a:pos x="T10" y="T11"/>
                </a:cxn>
              </a:cxnLst>
              <a:rect l="0" t="0" r="r" b="b"/>
              <a:pathLst>
                <a:path w="25" h="24">
                  <a:moveTo>
                    <a:pt x="25" y="24"/>
                  </a:moveTo>
                  <a:lnTo>
                    <a:pt x="25" y="24"/>
                  </a:lnTo>
                  <a:lnTo>
                    <a:pt x="0" y="24"/>
                  </a:lnTo>
                  <a:lnTo>
                    <a:pt x="0" y="0"/>
                  </a:lnTo>
                  <a:lnTo>
                    <a:pt x="25" y="0"/>
                  </a:lnTo>
                  <a:lnTo>
                    <a:pt x="25" y="24"/>
                  </a:lnTo>
                  <a:close/>
                </a:path>
              </a:pathLst>
            </a:custGeom>
            <a:grpFill/>
            <a:ln w="0">
              <a:noFill/>
              <a:prstDash val="solid"/>
              <a:round/>
              <a:headEnd/>
              <a:tailEnd/>
            </a:ln>
          </p:spPr>
          <p:txBody>
            <a:bodyPr/>
            <a:lstStyle/>
            <a:p>
              <a:pPr defTabSz="543689">
                <a:defRPr/>
              </a:pPr>
              <a:endParaRPr lang="zh-CN" altLang="en-US" sz="3201"/>
            </a:p>
          </p:txBody>
        </p:sp>
        <p:sp>
          <p:nvSpPr>
            <p:cNvPr id="907" name="Freeform 360"/>
            <p:cNvSpPr>
              <a:spLocks/>
            </p:cNvSpPr>
            <p:nvPr/>
          </p:nvSpPr>
          <p:spPr bwMode="auto">
            <a:xfrm>
              <a:off x="1717676" y="1204913"/>
              <a:ext cx="20638" cy="20638"/>
            </a:xfrm>
            <a:custGeom>
              <a:avLst/>
              <a:gdLst>
                <a:gd name="T0" fmla="*/ 25 w 25"/>
                <a:gd name="T1" fmla="*/ 24 h 24"/>
                <a:gd name="T2" fmla="*/ 25 w 25"/>
                <a:gd name="T3" fmla="*/ 24 h 24"/>
                <a:gd name="T4" fmla="*/ 0 w 25"/>
                <a:gd name="T5" fmla="*/ 24 h 24"/>
                <a:gd name="T6" fmla="*/ 0 w 25"/>
                <a:gd name="T7" fmla="*/ 0 h 24"/>
                <a:gd name="T8" fmla="*/ 25 w 25"/>
                <a:gd name="T9" fmla="*/ 0 h 24"/>
                <a:gd name="T10" fmla="*/ 25 w 25"/>
                <a:gd name="T11" fmla="*/ 24 h 24"/>
              </a:gdLst>
              <a:ahLst/>
              <a:cxnLst>
                <a:cxn ang="0">
                  <a:pos x="T0" y="T1"/>
                </a:cxn>
                <a:cxn ang="0">
                  <a:pos x="T2" y="T3"/>
                </a:cxn>
                <a:cxn ang="0">
                  <a:pos x="T4" y="T5"/>
                </a:cxn>
                <a:cxn ang="0">
                  <a:pos x="T6" y="T7"/>
                </a:cxn>
                <a:cxn ang="0">
                  <a:pos x="T8" y="T9"/>
                </a:cxn>
                <a:cxn ang="0">
                  <a:pos x="T10" y="T11"/>
                </a:cxn>
              </a:cxnLst>
              <a:rect l="0" t="0" r="r" b="b"/>
              <a:pathLst>
                <a:path w="25" h="24">
                  <a:moveTo>
                    <a:pt x="25" y="24"/>
                  </a:moveTo>
                  <a:lnTo>
                    <a:pt x="25" y="24"/>
                  </a:lnTo>
                  <a:lnTo>
                    <a:pt x="0" y="24"/>
                  </a:lnTo>
                  <a:lnTo>
                    <a:pt x="0" y="0"/>
                  </a:lnTo>
                  <a:lnTo>
                    <a:pt x="25" y="0"/>
                  </a:lnTo>
                  <a:lnTo>
                    <a:pt x="25" y="24"/>
                  </a:lnTo>
                  <a:close/>
                </a:path>
              </a:pathLst>
            </a:custGeom>
            <a:grpFill/>
            <a:ln w="0">
              <a:noFill/>
              <a:prstDash val="solid"/>
              <a:round/>
              <a:headEnd/>
              <a:tailEnd/>
            </a:ln>
          </p:spPr>
          <p:txBody>
            <a:bodyPr/>
            <a:lstStyle/>
            <a:p>
              <a:pPr defTabSz="543689">
                <a:defRPr/>
              </a:pPr>
              <a:endParaRPr lang="zh-CN" altLang="en-US" sz="3201"/>
            </a:p>
          </p:txBody>
        </p:sp>
        <p:sp>
          <p:nvSpPr>
            <p:cNvPr id="908" name="Freeform 361"/>
            <p:cNvSpPr>
              <a:spLocks/>
            </p:cNvSpPr>
            <p:nvPr/>
          </p:nvSpPr>
          <p:spPr bwMode="auto">
            <a:xfrm>
              <a:off x="1560513" y="606426"/>
              <a:ext cx="12700" cy="598488"/>
            </a:xfrm>
            <a:custGeom>
              <a:avLst/>
              <a:gdLst>
                <a:gd name="T0" fmla="*/ 15 w 15"/>
                <a:gd name="T1" fmla="*/ 704 h 704"/>
                <a:gd name="T2" fmla="*/ 15 w 15"/>
                <a:gd name="T3" fmla="*/ 704 h 704"/>
                <a:gd name="T4" fmla="*/ 0 w 15"/>
                <a:gd name="T5" fmla="*/ 704 h 704"/>
                <a:gd name="T6" fmla="*/ 0 w 15"/>
                <a:gd name="T7" fmla="*/ 0 h 704"/>
                <a:gd name="T8" fmla="*/ 15 w 15"/>
                <a:gd name="T9" fmla="*/ 0 h 704"/>
                <a:gd name="T10" fmla="*/ 15 w 15"/>
                <a:gd name="T11" fmla="*/ 704 h 704"/>
              </a:gdLst>
              <a:ahLst/>
              <a:cxnLst>
                <a:cxn ang="0">
                  <a:pos x="T0" y="T1"/>
                </a:cxn>
                <a:cxn ang="0">
                  <a:pos x="T2" y="T3"/>
                </a:cxn>
                <a:cxn ang="0">
                  <a:pos x="T4" y="T5"/>
                </a:cxn>
                <a:cxn ang="0">
                  <a:pos x="T6" y="T7"/>
                </a:cxn>
                <a:cxn ang="0">
                  <a:pos x="T8" y="T9"/>
                </a:cxn>
                <a:cxn ang="0">
                  <a:pos x="T10" y="T11"/>
                </a:cxn>
              </a:cxnLst>
              <a:rect l="0" t="0" r="r" b="b"/>
              <a:pathLst>
                <a:path w="15" h="704">
                  <a:moveTo>
                    <a:pt x="15" y="704"/>
                  </a:moveTo>
                  <a:lnTo>
                    <a:pt x="15" y="704"/>
                  </a:lnTo>
                  <a:lnTo>
                    <a:pt x="0" y="704"/>
                  </a:lnTo>
                  <a:lnTo>
                    <a:pt x="0" y="0"/>
                  </a:lnTo>
                  <a:lnTo>
                    <a:pt x="15" y="0"/>
                  </a:lnTo>
                  <a:lnTo>
                    <a:pt x="15" y="704"/>
                  </a:lnTo>
                  <a:close/>
                </a:path>
              </a:pathLst>
            </a:custGeom>
            <a:grpFill/>
            <a:ln w="0">
              <a:noFill/>
              <a:prstDash val="solid"/>
              <a:round/>
              <a:headEnd/>
              <a:tailEnd/>
            </a:ln>
          </p:spPr>
          <p:txBody>
            <a:bodyPr/>
            <a:lstStyle/>
            <a:p>
              <a:pPr defTabSz="543689">
                <a:defRPr/>
              </a:pPr>
              <a:endParaRPr lang="zh-CN" altLang="en-US" sz="3201"/>
            </a:p>
          </p:txBody>
        </p:sp>
        <p:sp>
          <p:nvSpPr>
            <p:cNvPr id="909" name="Freeform 362"/>
            <p:cNvSpPr>
              <a:spLocks/>
            </p:cNvSpPr>
            <p:nvPr/>
          </p:nvSpPr>
          <p:spPr bwMode="auto">
            <a:xfrm>
              <a:off x="1692276" y="606426"/>
              <a:ext cx="12700" cy="598488"/>
            </a:xfrm>
            <a:custGeom>
              <a:avLst/>
              <a:gdLst>
                <a:gd name="T0" fmla="*/ 15 w 15"/>
                <a:gd name="T1" fmla="*/ 704 h 704"/>
                <a:gd name="T2" fmla="*/ 15 w 15"/>
                <a:gd name="T3" fmla="*/ 704 h 704"/>
                <a:gd name="T4" fmla="*/ 0 w 15"/>
                <a:gd name="T5" fmla="*/ 704 h 704"/>
                <a:gd name="T6" fmla="*/ 0 w 15"/>
                <a:gd name="T7" fmla="*/ 0 h 704"/>
                <a:gd name="T8" fmla="*/ 15 w 15"/>
                <a:gd name="T9" fmla="*/ 0 h 704"/>
                <a:gd name="T10" fmla="*/ 15 w 15"/>
                <a:gd name="T11" fmla="*/ 704 h 704"/>
              </a:gdLst>
              <a:ahLst/>
              <a:cxnLst>
                <a:cxn ang="0">
                  <a:pos x="T0" y="T1"/>
                </a:cxn>
                <a:cxn ang="0">
                  <a:pos x="T2" y="T3"/>
                </a:cxn>
                <a:cxn ang="0">
                  <a:pos x="T4" y="T5"/>
                </a:cxn>
                <a:cxn ang="0">
                  <a:pos x="T6" y="T7"/>
                </a:cxn>
                <a:cxn ang="0">
                  <a:pos x="T8" y="T9"/>
                </a:cxn>
                <a:cxn ang="0">
                  <a:pos x="T10" y="T11"/>
                </a:cxn>
              </a:cxnLst>
              <a:rect l="0" t="0" r="r" b="b"/>
              <a:pathLst>
                <a:path w="15" h="704">
                  <a:moveTo>
                    <a:pt x="15" y="704"/>
                  </a:moveTo>
                  <a:lnTo>
                    <a:pt x="15" y="704"/>
                  </a:lnTo>
                  <a:lnTo>
                    <a:pt x="0" y="704"/>
                  </a:lnTo>
                  <a:lnTo>
                    <a:pt x="0" y="0"/>
                  </a:lnTo>
                  <a:lnTo>
                    <a:pt x="15" y="0"/>
                  </a:lnTo>
                  <a:lnTo>
                    <a:pt x="15" y="704"/>
                  </a:lnTo>
                  <a:close/>
                </a:path>
              </a:pathLst>
            </a:custGeom>
            <a:grpFill/>
            <a:ln w="0">
              <a:noFill/>
              <a:prstDash val="solid"/>
              <a:round/>
              <a:headEnd/>
              <a:tailEnd/>
            </a:ln>
          </p:spPr>
          <p:txBody>
            <a:bodyPr/>
            <a:lstStyle/>
            <a:p>
              <a:pPr defTabSz="543689">
                <a:defRPr/>
              </a:pPr>
              <a:endParaRPr lang="zh-CN" altLang="en-US" sz="3201"/>
            </a:p>
          </p:txBody>
        </p:sp>
        <p:sp>
          <p:nvSpPr>
            <p:cNvPr id="910" name="Freeform 363"/>
            <p:cNvSpPr>
              <a:spLocks noEditPoints="1"/>
            </p:cNvSpPr>
            <p:nvPr/>
          </p:nvSpPr>
          <p:spPr bwMode="auto">
            <a:xfrm>
              <a:off x="1609726" y="704851"/>
              <a:ext cx="46038" cy="41275"/>
            </a:xfrm>
            <a:custGeom>
              <a:avLst/>
              <a:gdLst>
                <a:gd name="T0" fmla="*/ 9 w 53"/>
                <a:gd name="T1" fmla="*/ 37 h 47"/>
                <a:gd name="T2" fmla="*/ 9 w 53"/>
                <a:gd name="T3" fmla="*/ 37 h 47"/>
                <a:gd name="T4" fmla="*/ 43 w 53"/>
                <a:gd name="T5" fmla="*/ 37 h 47"/>
                <a:gd name="T6" fmla="*/ 43 w 53"/>
                <a:gd name="T7" fmla="*/ 10 h 47"/>
                <a:gd name="T8" fmla="*/ 9 w 53"/>
                <a:gd name="T9" fmla="*/ 10 h 47"/>
                <a:gd name="T10" fmla="*/ 9 w 53"/>
                <a:gd name="T11" fmla="*/ 37 h 47"/>
                <a:gd name="T12" fmla="*/ 47 w 53"/>
                <a:gd name="T13" fmla="*/ 47 h 47"/>
                <a:gd name="T14" fmla="*/ 47 w 53"/>
                <a:gd name="T15" fmla="*/ 47 h 47"/>
                <a:gd name="T16" fmla="*/ 6 w 53"/>
                <a:gd name="T17" fmla="*/ 47 h 47"/>
                <a:gd name="T18" fmla="*/ 0 w 53"/>
                <a:gd name="T19" fmla="*/ 40 h 47"/>
                <a:gd name="T20" fmla="*/ 0 w 53"/>
                <a:gd name="T21" fmla="*/ 6 h 47"/>
                <a:gd name="T22" fmla="*/ 6 w 53"/>
                <a:gd name="T23" fmla="*/ 0 h 47"/>
                <a:gd name="T24" fmla="*/ 47 w 53"/>
                <a:gd name="T25" fmla="*/ 0 h 47"/>
                <a:gd name="T26" fmla="*/ 53 w 53"/>
                <a:gd name="T27" fmla="*/ 6 h 47"/>
                <a:gd name="T28" fmla="*/ 53 w 53"/>
                <a:gd name="T29" fmla="*/ 40 h 47"/>
                <a:gd name="T30" fmla="*/ 47 w 53"/>
                <a:gd name="T31" fmla="*/ 4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3" h="47">
                  <a:moveTo>
                    <a:pt x="9" y="37"/>
                  </a:moveTo>
                  <a:lnTo>
                    <a:pt x="9" y="37"/>
                  </a:lnTo>
                  <a:lnTo>
                    <a:pt x="43" y="37"/>
                  </a:lnTo>
                  <a:lnTo>
                    <a:pt x="43" y="10"/>
                  </a:lnTo>
                  <a:lnTo>
                    <a:pt x="9" y="10"/>
                  </a:lnTo>
                  <a:lnTo>
                    <a:pt x="9" y="37"/>
                  </a:lnTo>
                  <a:close/>
                  <a:moveTo>
                    <a:pt x="47" y="47"/>
                  </a:moveTo>
                  <a:lnTo>
                    <a:pt x="47" y="47"/>
                  </a:lnTo>
                  <a:lnTo>
                    <a:pt x="6" y="47"/>
                  </a:lnTo>
                  <a:cubicBezTo>
                    <a:pt x="2" y="47"/>
                    <a:pt x="0" y="44"/>
                    <a:pt x="0" y="40"/>
                  </a:cubicBezTo>
                  <a:lnTo>
                    <a:pt x="0" y="6"/>
                  </a:lnTo>
                  <a:cubicBezTo>
                    <a:pt x="0" y="3"/>
                    <a:pt x="2" y="0"/>
                    <a:pt x="6" y="0"/>
                  </a:cubicBezTo>
                  <a:lnTo>
                    <a:pt x="47" y="0"/>
                  </a:lnTo>
                  <a:cubicBezTo>
                    <a:pt x="50" y="0"/>
                    <a:pt x="53" y="3"/>
                    <a:pt x="53" y="6"/>
                  </a:cubicBezTo>
                  <a:lnTo>
                    <a:pt x="53" y="40"/>
                  </a:lnTo>
                  <a:cubicBezTo>
                    <a:pt x="53" y="44"/>
                    <a:pt x="50" y="47"/>
                    <a:pt x="47" y="47"/>
                  </a:cubicBezTo>
                  <a:close/>
                </a:path>
              </a:pathLst>
            </a:custGeom>
            <a:grpFill/>
            <a:ln w="0">
              <a:noFill/>
              <a:prstDash val="solid"/>
              <a:round/>
              <a:headEnd/>
              <a:tailEnd/>
            </a:ln>
          </p:spPr>
          <p:txBody>
            <a:bodyPr/>
            <a:lstStyle/>
            <a:p>
              <a:pPr defTabSz="543689">
                <a:defRPr/>
              </a:pPr>
              <a:endParaRPr lang="zh-CN" altLang="en-US" sz="3201"/>
            </a:p>
          </p:txBody>
        </p:sp>
        <p:sp>
          <p:nvSpPr>
            <p:cNvPr id="911" name="Freeform 364"/>
            <p:cNvSpPr>
              <a:spLocks/>
            </p:cNvSpPr>
            <p:nvPr/>
          </p:nvSpPr>
          <p:spPr bwMode="auto">
            <a:xfrm>
              <a:off x="1625601" y="635001"/>
              <a:ext cx="4763" cy="4763"/>
            </a:xfrm>
            <a:custGeom>
              <a:avLst/>
              <a:gdLst>
                <a:gd name="T0" fmla="*/ 1 w 5"/>
                <a:gd name="T1" fmla="*/ 2 h 5"/>
                <a:gd name="T2" fmla="*/ 1 w 5"/>
                <a:gd name="T3" fmla="*/ 2 h 5"/>
                <a:gd name="T4" fmla="*/ 4 w 5"/>
                <a:gd name="T5" fmla="*/ 2 h 5"/>
                <a:gd name="T6" fmla="*/ 4 w 5"/>
                <a:gd name="T7" fmla="*/ 0 h 5"/>
                <a:gd name="T8" fmla="*/ 5 w 5"/>
                <a:gd name="T9" fmla="*/ 0 h 5"/>
                <a:gd name="T10" fmla="*/ 5 w 5"/>
                <a:gd name="T11" fmla="*/ 5 h 5"/>
                <a:gd name="T12" fmla="*/ 4 w 5"/>
                <a:gd name="T13" fmla="*/ 5 h 5"/>
                <a:gd name="T14" fmla="*/ 4 w 5"/>
                <a:gd name="T15" fmla="*/ 3 h 5"/>
                <a:gd name="T16" fmla="*/ 1 w 5"/>
                <a:gd name="T17" fmla="*/ 3 h 5"/>
                <a:gd name="T18" fmla="*/ 1 w 5"/>
                <a:gd name="T19" fmla="*/ 5 h 5"/>
                <a:gd name="T20" fmla="*/ 0 w 5"/>
                <a:gd name="T21" fmla="*/ 5 h 5"/>
                <a:gd name="T22" fmla="*/ 0 w 5"/>
                <a:gd name="T23" fmla="*/ 0 h 5"/>
                <a:gd name="T24" fmla="*/ 1 w 5"/>
                <a:gd name="T25" fmla="*/ 0 h 5"/>
                <a:gd name="T26" fmla="*/ 1 w 5"/>
                <a:gd name="T27"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 h="5">
                  <a:moveTo>
                    <a:pt x="1" y="2"/>
                  </a:moveTo>
                  <a:lnTo>
                    <a:pt x="1" y="2"/>
                  </a:lnTo>
                  <a:lnTo>
                    <a:pt x="4" y="2"/>
                  </a:lnTo>
                  <a:lnTo>
                    <a:pt x="4" y="0"/>
                  </a:lnTo>
                  <a:lnTo>
                    <a:pt x="5" y="0"/>
                  </a:lnTo>
                  <a:lnTo>
                    <a:pt x="5" y="5"/>
                  </a:lnTo>
                  <a:lnTo>
                    <a:pt x="4" y="5"/>
                  </a:lnTo>
                  <a:lnTo>
                    <a:pt x="4" y="3"/>
                  </a:lnTo>
                  <a:lnTo>
                    <a:pt x="1" y="3"/>
                  </a:lnTo>
                  <a:lnTo>
                    <a:pt x="1" y="5"/>
                  </a:lnTo>
                  <a:lnTo>
                    <a:pt x="0" y="5"/>
                  </a:lnTo>
                  <a:lnTo>
                    <a:pt x="0" y="0"/>
                  </a:lnTo>
                  <a:lnTo>
                    <a:pt x="1" y="0"/>
                  </a:lnTo>
                  <a:lnTo>
                    <a:pt x="1" y="2"/>
                  </a:lnTo>
                  <a:close/>
                </a:path>
              </a:pathLst>
            </a:custGeom>
            <a:grpFill/>
            <a:ln w="0">
              <a:noFill/>
              <a:prstDash val="solid"/>
              <a:round/>
              <a:headEnd/>
              <a:tailEnd/>
            </a:ln>
          </p:spPr>
          <p:txBody>
            <a:bodyPr/>
            <a:lstStyle/>
            <a:p>
              <a:pPr defTabSz="543689">
                <a:defRPr/>
              </a:pPr>
              <a:endParaRPr lang="zh-CN" altLang="en-US" sz="3201"/>
            </a:p>
          </p:txBody>
        </p:sp>
        <p:sp>
          <p:nvSpPr>
            <p:cNvPr id="912" name="Freeform 365"/>
            <p:cNvSpPr>
              <a:spLocks/>
            </p:cNvSpPr>
            <p:nvPr/>
          </p:nvSpPr>
          <p:spPr bwMode="auto">
            <a:xfrm>
              <a:off x="1630363" y="635001"/>
              <a:ext cx="4763" cy="4763"/>
            </a:xfrm>
            <a:custGeom>
              <a:avLst/>
              <a:gdLst>
                <a:gd name="T0" fmla="*/ 1 w 5"/>
                <a:gd name="T1" fmla="*/ 3 h 5"/>
                <a:gd name="T2" fmla="*/ 1 w 5"/>
                <a:gd name="T3" fmla="*/ 3 h 5"/>
                <a:gd name="T4" fmla="*/ 3 w 5"/>
                <a:gd name="T5" fmla="*/ 4 h 5"/>
                <a:gd name="T6" fmla="*/ 4 w 5"/>
                <a:gd name="T7" fmla="*/ 3 h 5"/>
                <a:gd name="T8" fmla="*/ 4 w 5"/>
                <a:gd name="T9" fmla="*/ 0 h 5"/>
                <a:gd name="T10" fmla="*/ 5 w 5"/>
                <a:gd name="T11" fmla="*/ 0 h 5"/>
                <a:gd name="T12" fmla="*/ 5 w 5"/>
                <a:gd name="T13" fmla="*/ 3 h 5"/>
                <a:gd name="T14" fmla="*/ 4 w 5"/>
                <a:gd name="T15" fmla="*/ 4 h 5"/>
                <a:gd name="T16" fmla="*/ 3 w 5"/>
                <a:gd name="T17" fmla="*/ 5 h 5"/>
                <a:gd name="T18" fmla="*/ 1 w 5"/>
                <a:gd name="T19" fmla="*/ 4 h 5"/>
                <a:gd name="T20" fmla="*/ 0 w 5"/>
                <a:gd name="T21" fmla="*/ 3 h 5"/>
                <a:gd name="T22" fmla="*/ 0 w 5"/>
                <a:gd name="T23" fmla="*/ 0 h 5"/>
                <a:gd name="T24" fmla="*/ 1 w 5"/>
                <a:gd name="T25" fmla="*/ 0 h 5"/>
                <a:gd name="T26" fmla="*/ 1 w 5"/>
                <a:gd name="T27" fmla="*/ 3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 h="5">
                  <a:moveTo>
                    <a:pt x="1" y="3"/>
                  </a:moveTo>
                  <a:lnTo>
                    <a:pt x="1" y="3"/>
                  </a:lnTo>
                  <a:cubicBezTo>
                    <a:pt x="1" y="4"/>
                    <a:pt x="2" y="4"/>
                    <a:pt x="3" y="4"/>
                  </a:cubicBezTo>
                  <a:cubicBezTo>
                    <a:pt x="3" y="4"/>
                    <a:pt x="4" y="4"/>
                    <a:pt x="4" y="3"/>
                  </a:cubicBezTo>
                  <a:lnTo>
                    <a:pt x="4" y="0"/>
                  </a:lnTo>
                  <a:lnTo>
                    <a:pt x="5" y="0"/>
                  </a:lnTo>
                  <a:lnTo>
                    <a:pt x="5" y="3"/>
                  </a:lnTo>
                  <a:cubicBezTo>
                    <a:pt x="5" y="3"/>
                    <a:pt x="5" y="4"/>
                    <a:pt x="4" y="4"/>
                  </a:cubicBezTo>
                  <a:cubicBezTo>
                    <a:pt x="4" y="5"/>
                    <a:pt x="3" y="5"/>
                    <a:pt x="3" y="5"/>
                  </a:cubicBezTo>
                  <a:cubicBezTo>
                    <a:pt x="2" y="5"/>
                    <a:pt x="1" y="5"/>
                    <a:pt x="1" y="4"/>
                  </a:cubicBezTo>
                  <a:cubicBezTo>
                    <a:pt x="1" y="4"/>
                    <a:pt x="0" y="3"/>
                    <a:pt x="0" y="3"/>
                  </a:cubicBezTo>
                  <a:lnTo>
                    <a:pt x="0" y="0"/>
                  </a:lnTo>
                  <a:lnTo>
                    <a:pt x="1" y="0"/>
                  </a:lnTo>
                  <a:lnTo>
                    <a:pt x="1" y="3"/>
                  </a:lnTo>
                  <a:close/>
                </a:path>
              </a:pathLst>
            </a:custGeom>
            <a:grpFill/>
            <a:ln w="0">
              <a:noFill/>
              <a:prstDash val="solid"/>
              <a:round/>
              <a:headEnd/>
              <a:tailEnd/>
            </a:ln>
          </p:spPr>
          <p:txBody>
            <a:bodyPr/>
            <a:lstStyle/>
            <a:p>
              <a:pPr defTabSz="543689">
                <a:defRPr/>
              </a:pPr>
              <a:endParaRPr lang="zh-CN" altLang="en-US" sz="3201"/>
            </a:p>
          </p:txBody>
        </p:sp>
        <p:sp>
          <p:nvSpPr>
            <p:cNvPr id="913" name="Freeform 366"/>
            <p:cNvSpPr>
              <a:spLocks noEditPoints="1"/>
            </p:cNvSpPr>
            <p:nvPr/>
          </p:nvSpPr>
          <p:spPr bwMode="auto">
            <a:xfrm>
              <a:off x="1635126" y="635001"/>
              <a:ext cx="3175" cy="4763"/>
            </a:xfrm>
            <a:custGeom>
              <a:avLst/>
              <a:gdLst>
                <a:gd name="T0" fmla="*/ 2 w 5"/>
                <a:gd name="T1" fmla="*/ 3 h 5"/>
                <a:gd name="T2" fmla="*/ 2 w 5"/>
                <a:gd name="T3" fmla="*/ 3 h 5"/>
                <a:gd name="T4" fmla="*/ 3 w 5"/>
                <a:gd name="T5" fmla="*/ 3 h 5"/>
                <a:gd name="T6" fmla="*/ 2 w 5"/>
                <a:gd name="T7" fmla="*/ 1 h 5"/>
                <a:gd name="T8" fmla="*/ 2 w 5"/>
                <a:gd name="T9" fmla="*/ 3 h 5"/>
                <a:gd name="T10" fmla="*/ 3 w 5"/>
                <a:gd name="T11" fmla="*/ 0 h 5"/>
                <a:gd name="T12" fmla="*/ 3 w 5"/>
                <a:gd name="T13" fmla="*/ 0 h 5"/>
                <a:gd name="T14" fmla="*/ 5 w 5"/>
                <a:gd name="T15" fmla="*/ 5 h 5"/>
                <a:gd name="T16" fmla="*/ 4 w 5"/>
                <a:gd name="T17" fmla="*/ 5 h 5"/>
                <a:gd name="T18" fmla="*/ 3 w 5"/>
                <a:gd name="T19" fmla="*/ 4 h 5"/>
                <a:gd name="T20" fmla="*/ 1 w 5"/>
                <a:gd name="T21" fmla="*/ 4 h 5"/>
                <a:gd name="T22" fmla="*/ 1 w 5"/>
                <a:gd name="T23" fmla="*/ 5 h 5"/>
                <a:gd name="T24" fmla="*/ 0 w 5"/>
                <a:gd name="T25" fmla="*/ 5 h 5"/>
                <a:gd name="T26" fmla="*/ 2 w 5"/>
                <a:gd name="T27" fmla="*/ 0 h 5"/>
                <a:gd name="T28" fmla="*/ 3 w 5"/>
                <a:gd name="T29"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 h="5">
                  <a:moveTo>
                    <a:pt x="2" y="3"/>
                  </a:moveTo>
                  <a:lnTo>
                    <a:pt x="2" y="3"/>
                  </a:lnTo>
                  <a:lnTo>
                    <a:pt x="3" y="3"/>
                  </a:lnTo>
                  <a:lnTo>
                    <a:pt x="2" y="1"/>
                  </a:lnTo>
                  <a:lnTo>
                    <a:pt x="2" y="3"/>
                  </a:lnTo>
                  <a:close/>
                  <a:moveTo>
                    <a:pt x="3" y="0"/>
                  </a:moveTo>
                  <a:lnTo>
                    <a:pt x="3" y="0"/>
                  </a:lnTo>
                  <a:lnTo>
                    <a:pt x="5" y="5"/>
                  </a:lnTo>
                  <a:lnTo>
                    <a:pt x="4" y="5"/>
                  </a:lnTo>
                  <a:lnTo>
                    <a:pt x="3" y="4"/>
                  </a:lnTo>
                  <a:lnTo>
                    <a:pt x="1" y="4"/>
                  </a:lnTo>
                  <a:lnTo>
                    <a:pt x="1" y="5"/>
                  </a:lnTo>
                  <a:lnTo>
                    <a:pt x="0" y="5"/>
                  </a:lnTo>
                  <a:lnTo>
                    <a:pt x="2" y="0"/>
                  </a:lnTo>
                  <a:lnTo>
                    <a:pt x="3" y="0"/>
                  </a:lnTo>
                  <a:close/>
                </a:path>
              </a:pathLst>
            </a:custGeom>
            <a:grpFill/>
            <a:ln w="0">
              <a:noFill/>
              <a:prstDash val="solid"/>
              <a:round/>
              <a:headEnd/>
              <a:tailEnd/>
            </a:ln>
          </p:spPr>
          <p:txBody>
            <a:bodyPr/>
            <a:lstStyle/>
            <a:p>
              <a:pPr defTabSz="543689">
                <a:defRPr/>
              </a:pPr>
              <a:endParaRPr lang="zh-CN" altLang="en-US" sz="3201"/>
            </a:p>
          </p:txBody>
        </p:sp>
        <p:sp>
          <p:nvSpPr>
            <p:cNvPr id="914" name="Freeform 367"/>
            <p:cNvSpPr>
              <a:spLocks/>
            </p:cNvSpPr>
            <p:nvPr/>
          </p:nvSpPr>
          <p:spPr bwMode="auto">
            <a:xfrm>
              <a:off x="1638301" y="635001"/>
              <a:ext cx="6350" cy="4763"/>
            </a:xfrm>
            <a:custGeom>
              <a:avLst/>
              <a:gdLst>
                <a:gd name="T0" fmla="*/ 2 w 8"/>
                <a:gd name="T1" fmla="*/ 0 h 5"/>
                <a:gd name="T2" fmla="*/ 2 w 8"/>
                <a:gd name="T3" fmla="*/ 0 h 5"/>
                <a:gd name="T4" fmla="*/ 3 w 8"/>
                <a:gd name="T5" fmla="*/ 4 h 5"/>
                <a:gd name="T6" fmla="*/ 4 w 8"/>
                <a:gd name="T7" fmla="*/ 0 h 5"/>
                <a:gd name="T8" fmla="*/ 5 w 8"/>
                <a:gd name="T9" fmla="*/ 0 h 5"/>
                <a:gd name="T10" fmla="*/ 6 w 8"/>
                <a:gd name="T11" fmla="*/ 4 h 5"/>
                <a:gd name="T12" fmla="*/ 7 w 8"/>
                <a:gd name="T13" fmla="*/ 0 h 5"/>
                <a:gd name="T14" fmla="*/ 8 w 8"/>
                <a:gd name="T15" fmla="*/ 0 h 5"/>
                <a:gd name="T16" fmla="*/ 6 w 8"/>
                <a:gd name="T17" fmla="*/ 5 h 5"/>
                <a:gd name="T18" fmla="*/ 5 w 8"/>
                <a:gd name="T19" fmla="*/ 5 h 5"/>
                <a:gd name="T20" fmla="*/ 4 w 8"/>
                <a:gd name="T21" fmla="*/ 1 h 5"/>
                <a:gd name="T22" fmla="*/ 3 w 8"/>
                <a:gd name="T23" fmla="*/ 5 h 5"/>
                <a:gd name="T24" fmla="*/ 2 w 8"/>
                <a:gd name="T25" fmla="*/ 5 h 5"/>
                <a:gd name="T26" fmla="*/ 0 w 8"/>
                <a:gd name="T27" fmla="*/ 0 h 5"/>
                <a:gd name="T28" fmla="*/ 2 w 8"/>
                <a:gd name="T29"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 h="5">
                  <a:moveTo>
                    <a:pt x="2" y="0"/>
                  </a:moveTo>
                  <a:lnTo>
                    <a:pt x="2" y="0"/>
                  </a:lnTo>
                  <a:lnTo>
                    <a:pt x="3" y="4"/>
                  </a:lnTo>
                  <a:lnTo>
                    <a:pt x="4" y="0"/>
                  </a:lnTo>
                  <a:lnTo>
                    <a:pt x="5" y="0"/>
                  </a:lnTo>
                  <a:lnTo>
                    <a:pt x="6" y="4"/>
                  </a:lnTo>
                  <a:lnTo>
                    <a:pt x="7" y="0"/>
                  </a:lnTo>
                  <a:lnTo>
                    <a:pt x="8" y="0"/>
                  </a:lnTo>
                  <a:lnTo>
                    <a:pt x="6" y="5"/>
                  </a:lnTo>
                  <a:lnTo>
                    <a:pt x="5" y="5"/>
                  </a:lnTo>
                  <a:lnTo>
                    <a:pt x="4" y="1"/>
                  </a:lnTo>
                  <a:lnTo>
                    <a:pt x="3" y="5"/>
                  </a:lnTo>
                  <a:lnTo>
                    <a:pt x="2" y="5"/>
                  </a:lnTo>
                  <a:lnTo>
                    <a:pt x="0" y="0"/>
                  </a:lnTo>
                  <a:lnTo>
                    <a:pt x="2" y="0"/>
                  </a:lnTo>
                  <a:close/>
                </a:path>
              </a:pathLst>
            </a:custGeom>
            <a:grpFill/>
            <a:ln w="0">
              <a:noFill/>
              <a:prstDash val="solid"/>
              <a:round/>
              <a:headEnd/>
              <a:tailEnd/>
            </a:ln>
          </p:spPr>
          <p:txBody>
            <a:bodyPr/>
            <a:lstStyle/>
            <a:p>
              <a:pPr defTabSz="543689">
                <a:defRPr/>
              </a:pPr>
              <a:endParaRPr lang="zh-CN" altLang="en-US" sz="3201"/>
            </a:p>
          </p:txBody>
        </p:sp>
        <p:sp>
          <p:nvSpPr>
            <p:cNvPr id="915" name="Freeform 368"/>
            <p:cNvSpPr>
              <a:spLocks/>
            </p:cNvSpPr>
            <p:nvPr/>
          </p:nvSpPr>
          <p:spPr bwMode="auto">
            <a:xfrm>
              <a:off x="1644651" y="635001"/>
              <a:ext cx="3175" cy="4763"/>
            </a:xfrm>
            <a:custGeom>
              <a:avLst/>
              <a:gdLst>
                <a:gd name="T0" fmla="*/ 1 w 4"/>
                <a:gd name="T1" fmla="*/ 2 h 5"/>
                <a:gd name="T2" fmla="*/ 1 w 4"/>
                <a:gd name="T3" fmla="*/ 2 h 5"/>
                <a:gd name="T4" fmla="*/ 4 w 4"/>
                <a:gd name="T5" fmla="*/ 2 h 5"/>
                <a:gd name="T6" fmla="*/ 4 w 4"/>
                <a:gd name="T7" fmla="*/ 3 h 5"/>
                <a:gd name="T8" fmla="*/ 1 w 4"/>
                <a:gd name="T9" fmla="*/ 3 h 5"/>
                <a:gd name="T10" fmla="*/ 2 w 4"/>
                <a:gd name="T11" fmla="*/ 4 h 5"/>
                <a:gd name="T12" fmla="*/ 4 w 4"/>
                <a:gd name="T13" fmla="*/ 4 h 5"/>
                <a:gd name="T14" fmla="*/ 4 w 4"/>
                <a:gd name="T15" fmla="*/ 5 h 5"/>
                <a:gd name="T16" fmla="*/ 2 w 4"/>
                <a:gd name="T17" fmla="*/ 5 h 5"/>
                <a:gd name="T18" fmla="*/ 1 w 4"/>
                <a:gd name="T19" fmla="*/ 4 h 5"/>
                <a:gd name="T20" fmla="*/ 0 w 4"/>
                <a:gd name="T21" fmla="*/ 3 h 5"/>
                <a:gd name="T22" fmla="*/ 2 w 4"/>
                <a:gd name="T23" fmla="*/ 0 h 5"/>
                <a:gd name="T24" fmla="*/ 4 w 4"/>
                <a:gd name="T25" fmla="*/ 0 h 5"/>
                <a:gd name="T26" fmla="*/ 4 w 4"/>
                <a:gd name="T27" fmla="*/ 1 h 5"/>
                <a:gd name="T28" fmla="*/ 2 w 4"/>
                <a:gd name="T29" fmla="*/ 1 h 5"/>
                <a:gd name="T30" fmla="*/ 1 w 4"/>
                <a:gd name="T31"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 h="5">
                  <a:moveTo>
                    <a:pt x="1" y="2"/>
                  </a:moveTo>
                  <a:lnTo>
                    <a:pt x="1" y="2"/>
                  </a:lnTo>
                  <a:lnTo>
                    <a:pt x="4" y="2"/>
                  </a:lnTo>
                  <a:lnTo>
                    <a:pt x="4" y="3"/>
                  </a:lnTo>
                  <a:lnTo>
                    <a:pt x="1" y="3"/>
                  </a:lnTo>
                  <a:cubicBezTo>
                    <a:pt x="1" y="4"/>
                    <a:pt x="2" y="4"/>
                    <a:pt x="2" y="4"/>
                  </a:cubicBezTo>
                  <a:lnTo>
                    <a:pt x="4" y="4"/>
                  </a:lnTo>
                  <a:lnTo>
                    <a:pt x="4" y="5"/>
                  </a:lnTo>
                  <a:lnTo>
                    <a:pt x="2" y="5"/>
                  </a:lnTo>
                  <a:cubicBezTo>
                    <a:pt x="2" y="5"/>
                    <a:pt x="1" y="5"/>
                    <a:pt x="1" y="4"/>
                  </a:cubicBezTo>
                  <a:cubicBezTo>
                    <a:pt x="0" y="4"/>
                    <a:pt x="0" y="3"/>
                    <a:pt x="0" y="3"/>
                  </a:cubicBezTo>
                  <a:cubicBezTo>
                    <a:pt x="0" y="1"/>
                    <a:pt x="1" y="0"/>
                    <a:pt x="2" y="0"/>
                  </a:cubicBezTo>
                  <a:lnTo>
                    <a:pt x="4" y="0"/>
                  </a:lnTo>
                  <a:lnTo>
                    <a:pt x="4" y="1"/>
                  </a:lnTo>
                  <a:lnTo>
                    <a:pt x="2" y="1"/>
                  </a:lnTo>
                  <a:cubicBezTo>
                    <a:pt x="2" y="1"/>
                    <a:pt x="1" y="1"/>
                    <a:pt x="1" y="2"/>
                  </a:cubicBezTo>
                  <a:close/>
                </a:path>
              </a:pathLst>
            </a:custGeom>
            <a:grpFill/>
            <a:ln w="0">
              <a:noFill/>
              <a:prstDash val="solid"/>
              <a:round/>
              <a:headEnd/>
              <a:tailEnd/>
            </a:ln>
          </p:spPr>
          <p:txBody>
            <a:bodyPr/>
            <a:lstStyle/>
            <a:p>
              <a:pPr defTabSz="543689">
                <a:defRPr/>
              </a:pPr>
              <a:endParaRPr lang="zh-CN" altLang="en-US" sz="3201"/>
            </a:p>
          </p:txBody>
        </p:sp>
        <p:sp>
          <p:nvSpPr>
            <p:cNvPr id="916" name="Freeform 369"/>
            <p:cNvSpPr>
              <a:spLocks/>
            </p:cNvSpPr>
            <p:nvPr/>
          </p:nvSpPr>
          <p:spPr bwMode="auto">
            <a:xfrm>
              <a:off x="1649413" y="635001"/>
              <a:ext cx="0" cy="4763"/>
            </a:xfrm>
            <a:custGeom>
              <a:avLst/>
              <a:gdLst>
                <a:gd name="T0" fmla="*/ 0 w 1"/>
                <a:gd name="T1" fmla="*/ 0 h 5"/>
                <a:gd name="T2" fmla="*/ 0 w 1"/>
                <a:gd name="T3" fmla="*/ 0 h 5"/>
                <a:gd name="T4" fmla="*/ 1 w 1"/>
                <a:gd name="T5" fmla="*/ 0 h 5"/>
                <a:gd name="T6" fmla="*/ 1 w 1"/>
                <a:gd name="T7" fmla="*/ 5 h 5"/>
                <a:gd name="T8" fmla="*/ 0 w 1"/>
                <a:gd name="T9" fmla="*/ 5 h 5"/>
                <a:gd name="T10" fmla="*/ 0 w 1"/>
                <a:gd name="T11" fmla="*/ 0 h 5"/>
              </a:gdLst>
              <a:ahLst/>
              <a:cxnLst>
                <a:cxn ang="0">
                  <a:pos x="T0" y="T1"/>
                </a:cxn>
                <a:cxn ang="0">
                  <a:pos x="T2" y="T3"/>
                </a:cxn>
                <a:cxn ang="0">
                  <a:pos x="T4" y="T5"/>
                </a:cxn>
                <a:cxn ang="0">
                  <a:pos x="T6" y="T7"/>
                </a:cxn>
                <a:cxn ang="0">
                  <a:pos x="T8" y="T9"/>
                </a:cxn>
                <a:cxn ang="0">
                  <a:pos x="T10" y="T11"/>
                </a:cxn>
              </a:cxnLst>
              <a:rect l="0" t="0" r="r" b="b"/>
              <a:pathLst>
                <a:path w="1" h="5">
                  <a:moveTo>
                    <a:pt x="0" y="0"/>
                  </a:moveTo>
                  <a:lnTo>
                    <a:pt x="0" y="0"/>
                  </a:lnTo>
                  <a:lnTo>
                    <a:pt x="1" y="0"/>
                  </a:lnTo>
                  <a:lnTo>
                    <a:pt x="1" y="5"/>
                  </a:lnTo>
                  <a:lnTo>
                    <a:pt x="0" y="5"/>
                  </a:lnTo>
                  <a:lnTo>
                    <a:pt x="0" y="0"/>
                  </a:lnTo>
                  <a:close/>
                </a:path>
              </a:pathLst>
            </a:custGeom>
            <a:grpFill/>
            <a:ln w="0">
              <a:noFill/>
              <a:prstDash val="solid"/>
              <a:round/>
              <a:headEnd/>
              <a:tailEnd/>
            </a:ln>
          </p:spPr>
          <p:txBody>
            <a:bodyPr/>
            <a:lstStyle/>
            <a:p>
              <a:pPr defTabSz="543689">
                <a:defRPr/>
              </a:pPr>
              <a:endParaRPr lang="zh-CN" altLang="en-US" sz="3201"/>
            </a:p>
          </p:txBody>
        </p:sp>
        <p:sp>
          <p:nvSpPr>
            <p:cNvPr id="917" name="Freeform 370"/>
            <p:cNvSpPr>
              <a:spLocks/>
            </p:cNvSpPr>
            <p:nvPr/>
          </p:nvSpPr>
          <p:spPr bwMode="auto">
            <a:xfrm>
              <a:off x="1612901" y="633413"/>
              <a:ext cx="4763" cy="6350"/>
            </a:xfrm>
            <a:custGeom>
              <a:avLst/>
              <a:gdLst>
                <a:gd name="T0" fmla="*/ 0 w 5"/>
                <a:gd name="T1" fmla="*/ 2 h 6"/>
                <a:gd name="T2" fmla="*/ 0 w 5"/>
                <a:gd name="T3" fmla="*/ 2 h 6"/>
                <a:gd name="T4" fmla="*/ 1 w 5"/>
                <a:gd name="T5" fmla="*/ 4 h 6"/>
                <a:gd name="T6" fmla="*/ 5 w 5"/>
                <a:gd name="T7" fmla="*/ 6 h 6"/>
                <a:gd name="T8" fmla="*/ 5 w 5"/>
                <a:gd name="T9" fmla="*/ 6 h 6"/>
                <a:gd name="T10" fmla="*/ 5 w 5"/>
                <a:gd name="T11" fmla="*/ 6 h 6"/>
                <a:gd name="T12" fmla="*/ 5 w 5"/>
                <a:gd name="T13" fmla="*/ 6 h 6"/>
                <a:gd name="T14" fmla="*/ 1 w 5"/>
                <a:gd name="T15" fmla="*/ 0 h 6"/>
                <a:gd name="T16" fmla="*/ 0 w 5"/>
                <a:gd name="T17" fmla="*/ 2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6">
                  <a:moveTo>
                    <a:pt x="0" y="2"/>
                  </a:moveTo>
                  <a:lnTo>
                    <a:pt x="0" y="2"/>
                  </a:lnTo>
                  <a:cubicBezTo>
                    <a:pt x="0" y="3"/>
                    <a:pt x="1" y="4"/>
                    <a:pt x="1" y="4"/>
                  </a:cubicBezTo>
                  <a:cubicBezTo>
                    <a:pt x="2" y="5"/>
                    <a:pt x="4" y="6"/>
                    <a:pt x="5" y="6"/>
                  </a:cubicBezTo>
                  <a:cubicBezTo>
                    <a:pt x="5" y="6"/>
                    <a:pt x="5" y="6"/>
                    <a:pt x="5" y="6"/>
                  </a:cubicBezTo>
                  <a:cubicBezTo>
                    <a:pt x="5" y="6"/>
                    <a:pt x="5" y="6"/>
                    <a:pt x="5" y="6"/>
                  </a:cubicBezTo>
                  <a:lnTo>
                    <a:pt x="5" y="6"/>
                  </a:lnTo>
                  <a:cubicBezTo>
                    <a:pt x="3" y="2"/>
                    <a:pt x="1" y="0"/>
                    <a:pt x="1" y="0"/>
                  </a:cubicBezTo>
                  <a:cubicBezTo>
                    <a:pt x="1" y="0"/>
                    <a:pt x="0" y="1"/>
                    <a:pt x="0" y="2"/>
                  </a:cubicBezTo>
                  <a:close/>
                </a:path>
              </a:pathLst>
            </a:custGeom>
            <a:grpFill/>
            <a:ln w="0">
              <a:noFill/>
              <a:prstDash val="solid"/>
              <a:round/>
              <a:headEnd/>
              <a:tailEnd/>
            </a:ln>
          </p:spPr>
          <p:txBody>
            <a:bodyPr/>
            <a:lstStyle/>
            <a:p>
              <a:pPr defTabSz="543689">
                <a:defRPr/>
              </a:pPr>
              <a:endParaRPr lang="zh-CN" altLang="en-US" sz="3201"/>
            </a:p>
          </p:txBody>
        </p:sp>
        <p:sp>
          <p:nvSpPr>
            <p:cNvPr id="918" name="Freeform 371"/>
            <p:cNvSpPr>
              <a:spLocks/>
            </p:cNvSpPr>
            <p:nvPr/>
          </p:nvSpPr>
          <p:spPr bwMode="auto">
            <a:xfrm>
              <a:off x="1612901" y="639763"/>
              <a:ext cx="4763" cy="1588"/>
            </a:xfrm>
            <a:custGeom>
              <a:avLst/>
              <a:gdLst>
                <a:gd name="T0" fmla="*/ 0 w 4"/>
                <a:gd name="T1" fmla="*/ 0 h 2"/>
                <a:gd name="T2" fmla="*/ 0 w 4"/>
                <a:gd name="T3" fmla="*/ 0 h 2"/>
                <a:gd name="T4" fmla="*/ 2 w 4"/>
                <a:gd name="T5" fmla="*/ 1 h 2"/>
                <a:gd name="T6" fmla="*/ 4 w 4"/>
                <a:gd name="T7" fmla="*/ 0 h 2"/>
                <a:gd name="T8" fmla="*/ 4 w 4"/>
                <a:gd name="T9" fmla="*/ 0 h 2"/>
                <a:gd name="T10" fmla="*/ 4 w 4"/>
                <a:gd name="T11" fmla="*/ 0 h 2"/>
                <a:gd name="T12" fmla="*/ 0 w 4"/>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4" h="2">
                  <a:moveTo>
                    <a:pt x="0" y="0"/>
                  </a:moveTo>
                  <a:lnTo>
                    <a:pt x="0" y="0"/>
                  </a:lnTo>
                  <a:cubicBezTo>
                    <a:pt x="1" y="1"/>
                    <a:pt x="1" y="2"/>
                    <a:pt x="2" y="1"/>
                  </a:cubicBezTo>
                  <a:cubicBezTo>
                    <a:pt x="3" y="1"/>
                    <a:pt x="4" y="0"/>
                    <a:pt x="4" y="0"/>
                  </a:cubicBezTo>
                  <a:lnTo>
                    <a:pt x="4" y="0"/>
                  </a:lnTo>
                  <a:cubicBezTo>
                    <a:pt x="4" y="0"/>
                    <a:pt x="4" y="0"/>
                    <a:pt x="4" y="0"/>
                  </a:cubicBezTo>
                  <a:lnTo>
                    <a:pt x="0" y="0"/>
                  </a:lnTo>
                  <a:close/>
                </a:path>
              </a:pathLst>
            </a:custGeom>
            <a:grpFill/>
            <a:ln w="0">
              <a:noFill/>
              <a:prstDash val="solid"/>
              <a:round/>
              <a:headEnd/>
              <a:tailEnd/>
            </a:ln>
          </p:spPr>
          <p:txBody>
            <a:bodyPr/>
            <a:lstStyle/>
            <a:p>
              <a:pPr defTabSz="543689">
                <a:defRPr/>
              </a:pPr>
              <a:endParaRPr lang="zh-CN" altLang="en-US" sz="3201"/>
            </a:p>
          </p:txBody>
        </p:sp>
        <p:sp>
          <p:nvSpPr>
            <p:cNvPr id="919" name="Freeform 372"/>
            <p:cNvSpPr>
              <a:spLocks/>
            </p:cNvSpPr>
            <p:nvPr/>
          </p:nvSpPr>
          <p:spPr bwMode="auto">
            <a:xfrm>
              <a:off x="1612901" y="636588"/>
              <a:ext cx="4763" cy="3175"/>
            </a:xfrm>
            <a:custGeom>
              <a:avLst/>
              <a:gdLst>
                <a:gd name="T0" fmla="*/ 0 w 5"/>
                <a:gd name="T1" fmla="*/ 2 h 4"/>
                <a:gd name="T2" fmla="*/ 0 w 5"/>
                <a:gd name="T3" fmla="*/ 2 h 4"/>
                <a:gd name="T4" fmla="*/ 1 w 5"/>
                <a:gd name="T5" fmla="*/ 3 h 4"/>
                <a:gd name="T6" fmla="*/ 2 w 5"/>
                <a:gd name="T7" fmla="*/ 4 h 4"/>
                <a:gd name="T8" fmla="*/ 5 w 5"/>
                <a:gd name="T9" fmla="*/ 4 h 4"/>
                <a:gd name="T10" fmla="*/ 5 w 5"/>
                <a:gd name="T11" fmla="*/ 4 h 4"/>
                <a:gd name="T12" fmla="*/ 5 w 5"/>
                <a:gd name="T13" fmla="*/ 4 h 4"/>
                <a:gd name="T14" fmla="*/ 0 w 5"/>
                <a:gd name="T15" fmla="*/ 0 h 4"/>
                <a:gd name="T16" fmla="*/ 0 w 5"/>
                <a:gd name="T17" fmla="*/ 2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4">
                  <a:moveTo>
                    <a:pt x="0" y="2"/>
                  </a:moveTo>
                  <a:lnTo>
                    <a:pt x="0" y="2"/>
                  </a:lnTo>
                  <a:cubicBezTo>
                    <a:pt x="1" y="3"/>
                    <a:pt x="1" y="3"/>
                    <a:pt x="1" y="3"/>
                  </a:cubicBezTo>
                  <a:cubicBezTo>
                    <a:pt x="2" y="4"/>
                    <a:pt x="2" y="4"/>
                    <a:pt x="2" y="4"/>
                  </a:cubicBezTo>
                  <a:cubicBezTo>
                    <a:pt x="2" y="4"/>
                    <a:pt x="5" y="4"/>
                    <a:pt x="5" y="4"/>
                  </a:cubicBezTo>
                  <a:lnTo>
                    <a:pt x="5" y="4"/>
                  </a:lnTo>
                  <a:lnTo>
                    <a:pt x="5" y="4"/>
                  </a:lnTo>
                  <a:cubicBezTo>
                    <a:pt x="4" y="2"/>
                    <a:pt x="0" y="0"/>
                    <a:pt x="0" y="0"/>
                  </a:cubicBezTo>
                  <a:cubicBezTo>
                    <a:pt x="0" y="1"/>
                    <a:pt x="0" y="2"/>
                    <a:pt x="0" y="2"/>
                  </a:cubicBezTo>
                  <a:close/>
                </a:path>
              </a:pathLst>
            </a:custGeom>
            <a:grpFill/>
            <a:ln w="0">
              <a:noFill/>
              <a:prstDash val="solid"/>
              <a:round/>
              <a:headEnd/>
              <a:tailEnd/>
            </a:ln>
          </p:spPr>
          <p:txBody>
            <a:bodyPr/>
            <a:lstStyle/>
            <a:p>
              <a:pPr defTabSz="543689">
                <a:defRPr/>
              </a:pPr>
              <a:endParaRPr lang="zh-CN" altLang="en-US" sz="3201"/>
            </a:p>
          </p:txBody>
        </p:sp>
        <p:sp>
          <p:nvSpPr>
            <p:cNvPr id="920" name="Freeform 373"/>
            <p:cNvSpPr>
              <a:spLocks/>
            </p:cNvSpPr>
            <p:nvPr/>
          </p:nvSpPr>
          <p:spPr bwMode="auto">
            <a:xfrm>
              <a:off x="1614488" y="631826"/>
              <a:ext cx="4763" cy="7938"/>
            </a:xfrm>
            <a:custGeom>
              <a:avLst/>
              <a:gdLst>
                <a:gd name="T0" fmla="*/ 2 w 4"/>
                <a:gd name="T1" fmla="*/ 0 h 8"/>
                <a:gd name="T2" fmla="*/ 2 w 4"/>
                <a:gd name="T3" fmla="*/ 0 h 8"/>
                <a:gd name="T4" fmla="*/ 1 w 4"/>
                <a:gd name="T5" fmla="*/ 1 h 8"/>
                <a:gd name="T6" fmla="*/ 1 w 4"/>
                <a:gd name="T7" fmla="*/ 3 h 8"/>
                <a:gd name="T8" fmla="*/ 3 w 4"/>
                <a:gd name="T9" fmla="*/ 8 h 8"/>
                <a:gd name="T10" fmla="*/ 3 w 4"/>
                <a:gd name="T11" fmla="*/ 8 h 8"/>
                <a:gd name="T12" fmla="*/ 3 w 4"/>
                <a:gd name="T13" fmla="*/ 8 h 8"/>
                <a:gd name="T14" fmla="*/ 3 w 4"/>
                <a:gd name="T15" fmla="*/ 0 h 8"/>
                <a:gd name="T16" fmla="*/ 2 w 4"/>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8">
                  <a:moveTo>
                    <a:pt x="2" y="0"/>
                  </a:moveTo>
                  <a:lnTo>
                    <a:pt x="2" y="0"/>
                  </a:lnTo>
                  <a:cubicBezTo>
                    <a:pt x="1" y="0"/>
                    <a:pt x="1" y="1"/>
                    <a:pt x="1" y="1"/>
                  </a:cubicBezTo>
                  <a:cubicBezTo>
                    <a:pt x="0" y="2"/>
                    <a:pt x="1" y="3"/>
                    <a:pt x="1" y="3"/>
                  </a:cubicBezTo>
                  <a:cubicBezTo>
                    <a:pt x="1" y="4"/>
                    <a:pt x="3" y="7"/>
                    <a:pt x="3" y="8"/>
                  </a:cubicBezTo>
                  <a:cubicBezTo>
                    <a:pt x="3" y="8"/>
                    <a:pt x="3" y="8"/>
                    <a:pt x="3" y="8"/>
                  </a:cubicBezTo>
                  <a:lnTo>
                    <a:pt x="3" y="8"/>
                  </a:lnTo>
                  <a:cubicBezTo>
                    <a:pt x="4" y="2"/>
                    <a:pt x="3" y="0"/>
                    <a:pt x="3" y="0"/>
                  </a:cubicBezTo>
                  <a:cubicBezTo>
                    <a:pt x="3" y="0"/>
                    <a:pt x="2" y="0"/>
                    <a:pt x="2" y="0"/>
                  </a:cubicBezTo>
                  <a:close/>
                </a:path>
              </a:pathLst>
            </a:custGeom>
            <a:grpFill/>
            <a:ln w="0">
              <a:noFill/>
              <a:prstDash val="solid"/>
              <a:round/>
              <a:headEnd/>
              <a:tailEnd/>
            </a:ln>
          </p:spPr>
          <p:txBody>
            <a:bodyPr/>
            <a:lstStyle/>
            <a:p>
              <a:pPr defTabSz="543689">
                <a:defRPr/>
              </a:pPr>
              <a:endParaRPr lang="zh-CN" altLang="en-US" sz="3201"/>
            </a:p>
          </p:txBody>
        </p:sp>
        <p:sp>
          <p:nvSpPr>
            <p:cNvPr id="921" name="Freeform 374"/>
            <p:cNvSpPr>
              <a:spLocks/>
            </p:cNvSpPr>
            <p:nvPr/>
          </p:nvSpPr>
          <p:spPr bwMode="auto">
            <a:xfrm>
              <a:off x="1619251" y="631826"/>
              <a:ext cx="1588" cy="7938"/>
            </a:xfrm>
            <a:custGeom>
              <a:avLst/>
              <a:gdLst>
                <a:gd name="T0" fmla="*/ 0 w 3"/>
                <a:gd name="T1" fmla="*/ 8 h 8"/>
                <a:gd name="T2" fmla="*/ 0 w 3"/>
                <a:gd name="T3" fmla="*/ 8 h 8"/>
                <a:gd name="T4" fmla="*/ 0 w 3"/>
                <a:gd name="T5" fmla="*/ 8 h 8"/>
                <a:gd name="T6" fmla="*/ 0 w 3"/>
                <a:gd name="T7" fmla="*/ 8 h 8"/>
                <a:gd name="T8" fmla="*/ 0 w 3"/>
                <a:gd name="T9" fmla="*/ 8 h 8"/>
                <a:gd name="T10" fmla="*/ 3 w 3"/>
                <a:gd name="T11" fmla="*/ 3 h 8"/>
                <a:gd name="T12" fmla="*/ 3 w 3"/>
                <a:gd name="T13" fmla="*/ 1 h 8"/>
                <a:gd name="T14" fmla="*/ 1 w 3"/>
                <a:gd name="T15" fmla="*/ 0 h 8"/>
                <a:gd name="T16" fmla="*/ 1 w 3"/>
                <a:gd name="T17" fmla="*/ 0 h 8"/>
                <a:gd name="T18" fmla="*/ 0 w 3"/>
                <a:gd name="T19"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 h="8">
                  <a:moveTo>
                    <a:pt x="0" y="8"/>
                  </a:moveTo>
                  <a:lnTo>
                    <a:pt x="0" y="8"/>
                  </a:lnTo>
                  <a:lnTo>
                    <a:pt x="0" y="8"/>
                  </a:lnTo>
                  <a:cubicBezTo>
                    <a:pt x="0" y="8"/>
                    <a:pt x="0" y="8"/>
                    <a:pt x="0" y="8"/>
                  </a:cubicBezTo>
                  <a:cubicBezTo>
                    <a:pt x="0" y="8"/>
                    <a:pt x="0" y="8"/>
                    <a:pt x="0" y="8"/>
                  </a:cubicBezTo>
                  <a:cubicBezTo>
                    <a:pt x="1" y="7"/>
                    <a:pt x="2" y="4"/>
                    <a:pt x="3" y="3"/>
                  </a:cubicBezTo>
                  <a:cubicBezTo>
                    <a:pt x="3" y="3"/>
                    <a:pt x="3" y="2"/>
                    <a:pt x="3" y="1"/>
                  </a:cubicBezTo>
                  <a:cubicBezTo>
                    <a:pt x="3" y="1"/>
                    <a:pt x="3" y="0"/>
                    <a:pt x="1" y="0"/>
                  </a:cubicBezTo>
                  <a:cubicBezTo>
                    <a:pt x="1" y="0"/>
                    <a:pt x="1" y="0"/>
                    <a:pt x="1" y="0"/>
                  </a:cubicBezTo>
                  <a:cubicBezTo>
                    <a:pt x="1" y="0"/>
                    <a:pt x="0" y="2"/>
                    <a:pt x="0" y="8"/>
                  </a:cubicBezTo>
                  <a:close/>
                </a:path>
              </a:pathLst>
            </a:custGeom>
            <a:grpFill/>
            <a:ln w="0">
              <a:noFill/>
              <a:prstDash val="solid"/>
              <a:round/>
              <a:headEnd/>
              <a:tailEnd/>
            </a:ln>
          </p:spPr>
          <p:txBody>
            <a:bodyPr/>
            <a:lstStyle/>
            <a:p>
              <a:pPr defTabSz="543689">
                <a:defRPr/>
              </a:pPr>
              <a:endParaRPr lang="zh-CN" altLang="en-US" sz="3201"/>
            </a:p>
          </p:txBody>
        </p:sp>
        <p:sp>
          <p:nvSpPr>
            <p:cNvPr id="922" name="Freeform 375"/>
            <p:cNvSpPr>
              <a:spLocks/>
            </p:cNvSpPr>
            <p:nvPr/>
          </p:nvSpPr>
          <p:spPr bwMode="auto">
            <a:xfrm>
              <a:off x="1619251" y="639763"/>
              <a:ext cx="3175" cy="1588"/>
            </a:xfrm>
            <a:custGeom>
              <a:avLst/>
              <a:gdLst>
                <a:gd name="T0" fmla="*/ 0 w 4"/>
                <a:gd name="T1" fmla="*/ 0 h 2"/>
                <a:gd name="T2" fmla="*/ 0 w 4"/>
                <a:gd name="T3" fmla="*/ 0 h 2"/>
                <a:gd name="T4" fmla="*/ 0 w 4"/>
                <a:gd name="T5" fmla="*/ 0 h 2"/>
                <a:gd name="T6" fmla="*/ 2 w 4"/>
                <a:gd name="T7" fmla="*/ 1 h 2"/>
                <a:gd name="T8" fmla="*/ 4 w 4"/>
                <a:gd name="T9" fmla="*/ 0 h 2"/>
                <a:gd name="T10" fmla="*/ 0 w 4"/>
                <a:gd name="T11" fmla="*/ 0 h 2"/>
                <a:gd name="T12" fmla="*/ 0 w 4"/>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4" h="2">
                  <a:moveTo>
                    <a:pt x="0" y="0"/>
                  </a:moveTo>
                  <a:lnTo>
                    <a:pt x="0" y="0"/>
                  </a:lnTo>
                  <a:lnTo>
                    <a:pt x="0" y="0"/>
                  </a:lnTo>
                  <a:cubicBezTo>
                    <a:pt x="1" y="0"/>
                    <a:pt x="2" y="1"/>
                    <a:pt x="2" y="1"/>
                  </a:cubicBezTo>
                  <a:cubicBezTo>
                    <a:pt x="2" y="1"/>
                    <a:pt x="3" y="2"/>
                    <a:pt x="4" y="0"/>
                  </a:cubicBezTo>
                  <a:lnTo>
                    <a:pt x="0" y="0"/>
                  </a:lnTo>
                  <a:cubicBezTo>
                    <a:pt x="0" y="0"/>
                    <a:pt x="0" y="0"/>
                    <a:pt x="0" y="0"/>
                  </a:cubicBezTo>
                  <a:close/>
                </a:path>
              </a:pathLst>
            </a:custGeom>
            <a:grpFill/>
            <a:ln w="0">
              <a:noFill/>
              <a:prstDash val="solid"/>
              <a:round/>
              <a:headEnd/>
              <a:tailEnd/>
            </a:ln>
          </p:spPr>
          <p:txBody>
            <a:bodyPr/>
            <a:lstStyle/>
            <a:p>
              <a:pPr defTabSz="543689">
                <a:defRPr/>
              </a:pPr>
              <a:endParaRPr lang="zh-CN" altLang="en-US" sz="3201"/>
            </a:p>
          </p:txBody>
        </p:sp>
        <p:sp>
          <p:nvSpPr>
            <p:cNvPr id="923" name="Freeform 376"/>
            <p:cNvSpPr>
              <a:spLocks/>
            </p:cNvSpPr>
            <p:nvPr/>
          </p:nvSpPr>
          <p:spPr bwMode="auto">
            <a:xfrm>
              <a:off x="1619251" y="636588"/>
              <a:ext cx="4763" cy="3175"/>
            </a:xfrm>
            <a:custGeom>
              <a:avLst/>
              <a:gdLst>
                <a:gd name="T0" fmla="*/ 0 w 6"/>
                <a:gd name="T1" fmla="*/ 4 h 4"/>
                <a:gd name="T2" fmla="*/ 0 w 6"/>
                <a:gd name="T3" fmla="*/ 4 h 4"/>
                <a:gd name="T4" fmla="*/ 0 w 6"/>
                <a:gd name="T5" fmla="*/ 4 h 4"/>
                <a:gd name="T6" fmla="*/ 0 w 6"/>
                <a:gd name="T7" fmla="*/ 4 h 4"/>
                <a:gd name="T8" fmla="*/ 0 w 6"/>
                <a:gd name="T9" fmla="*/ 4 h 4"/>
                <a:gd name="T10" fmla="*/ 3 w 6"/>
                <a:gd name="T11" fmla="*/ 4 h 4"/>
                <a:gd name="T12" fmla="*/ 4 w 6"/>
                <a:gd name="T13" fmla="*/ 3 h 4"/>
                <a:gd name="T14" fmla="*/ 5 w 6"/>
                <a:gd name="T15" fmla="*/ 2 h 4"/>
                <a:gd name="T16" fmla="*/ 6 w 6"/>
                <a:gd name="T17" fmla="*/ 0 h 4"/>
                <a:gd name="T18" fmla="*/ 0 w 6"/>
                <a:gd name="T19"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4">
                  <a:moveTo>
                    <a:pt x="0" y="4"/>
                  </a:moveTo>
                  <a:lnTo>
                    <a:pt x="0" y="4"/>
                  </a:lnTo>
                  <a:lnTo>
                    <a:pt x="0" y="4"/>
                  </a:lnTo>
                  <a:cubicBezTo>
                    <a:pt x="0" y="4"/>
                    <a:pt x="0" y="4"/>
                    <a:pt x="0" y="4"/>
                  </a:cubicBezTo>
                  <a:lnTo>
                    <a:pt x="0" y="4"/>
                  </a:lnTo>
                  <a:lnTo>
                    <a:pt x="3" y="4"/>
                  </a:lnTo>
                  <a:cubicBezTo>
                    <a:pt x="3" y="4"/>
                    <a:pt x="4" y="4"/>
                    <a:pt x="4" y="3"/>
                  </a:cubicBezTo>
                  <a:cubicBezTo>
                    <a:pt x="4" y="3"/>
                    <a:pt x="5" y="3"/>
                    <a:pt x="5" y="2"/>
                  </a:cubicBezTo>
                  <a:cubicBezTo>
                    <a:pt x="5" y="2"/>
                    <a:pt x="6" y="1"/>
                    <a:pt x="6" y="0"/>
                  </a:cubicBezTo>
                  <a:cubicBezTo>
                    <a:pt x="6" y="0"/>
                    <a:pt x="2" y="2"/>
                    <a:pt x="0" y="4"/>
                  </a:cubicBezTo>
                  <a:close/>
                </a:path>
              </a:pathLst>
            </a:custGeom>
            <a:grpFill/>
            <a:ln w="0">
              <a:noFill/>
              <a:prstDash val="solid"/>
              <a:round/>
              <a:headEnd/>
              <a:tailEnd/>
            </a:ln>
          </p:spPr>
          <p:txBody>
            <a:bodyPr/>
            <a:lstStyle/>
            <a:p>
              <a:pPr defTabSz="543689">
                <a:defRPr/>
              </a:pPr>
              <a:endParaRPr lang="zh-CN" altLang="en-US" sz="3201"/>
            </a:p>
          </p:txBody>
        </p:sp>
        <p:sp>
          <p:nvSpPr>
            <p:cNvPr id="924" name="Freeform 377"/>
            <p:cNvSpPr>
              <a:spLocks/>
            </p:cNvSpPr>
            <p:nvPr/>
          </p:nvSpPr>
          <p:spPr bwMode="auto">
            <a:xfrm>
              <a:off x="1619251" y="633413"/>
              <a:ext cx="4763" cy="6350"/>
            </a:xfrm>
            <a:custGeom>
              <a:avLst/>
              <a:gdLst>
                <a:gd name="T0" fmla="*/ 0 w 5"/>
                <a:gd name="T1" fmla="*/ 6 h 6"/>
                <a:gd name="T2" fmla="*/ 0 w 5"/>
                <a:gd name="T3" fmla="*/ 6 h 6"/>
                <a:gd name="T4" fmla="*/ 0 w 5"/>
                <a:gd name="T5" fmla="*/ 6 h 6"/>
                <a:gd name="T6" fmla="*/ 0 w 5"/>
                <a:gd name="T7" fmla="*/ 6 h 6"/>
                <a:gd name="T8" fmla="*/ 4 w 5"/>
                <a:gd name="T9" fmla="*/ 4 h 6"/>
                <a:gd name="T10" fmla="*/ 5 w 5"/>
                <a:gd name="T11" fmla="*/ 2 h 6"/>
                <a:gd name="T12" fmla="*/ 4 w 5"/>
                <a:gd name="T13" fmla="*/ 0 h 6"/>
                <a:gd name="T14" fmla="*/ 0 w 5"/>
                <a:gd name="T15" fmla="*/ 6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6">
                  <a:moveTo>
                    <a:pt x="0" y="6"/>
                  </a:moveTo>
                  <a:lnTo>
                    <a:pt x="0" y="6"/>
                  </a:lnTo>
                  <a:cubicBezTo>
                    <a:pt x="0" y="6"/>
                    <a:pt x="0" y="6"/>
                    <a:pt x="0" y="6"/>
                  </a:cubicBezTo>
                  <a:cubicBezTo>
                    <a:pt x="0" y="6"/>
                    <a:pt x="0" y="6"/>
                    <a:pt x="0" y="6"/>
                  </a:cubicBezTo>
                  <a:cubicBezTo>
                    <a:pt x="0" y="6"/>
                    <a:pt x="3" y="5"/>
                    <a:pt x="4" y="4"/>
                  </a:cubicBezTo>
                  <a:cubicBezTo>
                    <a:pt x="4" y="4"/>
                    <a:pt x="5" y="3"/>
                    <a:pt x="5" y="2"/>
                  </a:cubicBezTo>
                  <a:cubicBezTo>
                    <a:pt x="5" y="1"/>
                    <a:pt x="4" y="0"/>
                    <a:pt x="4" y="0"/>
                  </a:cubicBezTo>
                  <a:cubicBezTo>
                    <a:pt x="4" y="0"/>
                    <a:pt x="1" y="2"/>
                    <a:pt x="0" y="6"/>
                  </a:cubicBezTo>
                  <a:close/>
                </a:path>
              </a:pathLst>
            </a:custGeom>
            <a:grpFill/>
            <a:ln w="0">
              <a:noFill/>
              <a:prstDash val="solid"/>
              <a:round/>
              <a:headEnd/>
              <a:tailEnd/>
            </a:ln>
          </p:spPr>
          <p:txBody>
            <a:bodyPr/>
            <a:lstStyle/>
            <a:p>
              <a:pPr defTabSz="543689">
                <a:defRPr/>
              </a:pPr>
              <a:endParaRPr lang="zh-CN" altLang="en-US" sz="3201"/>
            </a:p>
          </p:txBody>
        </p:sp>
        <p:sp>
          <p:nvSpPr>
            <p:cNvPr id="925" name="Freeform 378"/>
            <p:cNvSpPr>
              <a:spLocks/>
            </p:cNvSpPr>
            <p:nvPr/>
          </p:nvSpPr>
          <p:spPr bwMode="auto">
            <a:xfrm>
              <a:off x="1585913" y="588963"/>
              <a:ext cx="93663" cy="615950"/>
            </a:xfrm>
            <a:custGeom>
              <a:avLst/>
              <a:gdLst>
                <a:gd name="T0" fmla="*/ 111 w 111"/>
                <a:gd name="T1" fmla="*/ 725 h 725"/>
                <a:gd name="T2" fmla="*/ 111 w 111"/>
                <a:gd name="T3" fmla="*/ 725 h 725"/>
                <a:gd name="T4" fmla="*/ 96 w 111"/>
                <a:gd name="T5" fmla="*/ 725 h 725"/>
                <a:gd name="T6" fmla="*/ 96 w 111"/>
                <a:gd name="T7" fmla="*/ 14 h 725"/>
                <a:gd name="T8" fmla="*/ 15 w 111"/>
                <a:gd name="T9" fmla="*/ 14 h 725"/>
                <a:gd name="T10" fmla="*/ 15 w 111"/>
                <a:gd name="T11" fmla="*/ 725 h 725"/>
                <a:gd name="T12" fmla="*/ 0 w 111"/>
                <a:gd name="T13" fmla="*/ 725 h 725"/>
                <a:gd name="T14" fmla="*/ 0 w 111"/>
                <a:gd name="T15" fmla="*/ 6 h 725"/>
                <a:gd name="T16" fmla="*/ 7 w 111"/>
                <a:gd name="T17" fmla="*/ 0 h 725"/>
                <a:gd name="T18" fmla="*/ 104 w 111"/>
                <a:gd name="T19" fmla="*/ 0 h 725"/>
                <a:gd name="T20" fmla="*/ 111 w 111"/>
                <a:gd name="T21" fmla="*/ 6 h 725"/>
                <a:gd name="T22" fmla="*/ 111 w 111"/>
                <a:gd name="T23" fmla="*/ 725 h 7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1" h="725">
                  <a:moveTo>
                    <a:pt x="111" y="725"/>
                  </a:moveTo>
                  <a:lnTo>
                    <a:pt x="111" y="725"/>
                  </a:lnTo>
                  <a:lnTo>
                    <a:pt x="96" y="725"/>
                  </a:lnTo>
                  <a:lnTo>
                    <a:pt x="96" y="14"/>
                  </a:lnTo>
                  <a:lnTo>
                    <a:pt x="15" y="14"/>
                  </a:lnTo>
                  <a:lnTo>
                    <a:pt x="15" y="725"/>
                  </a:lnTo>
                  <a:lnTo>
                    <a:pt x="0" y="725"/>
                  </a:lnTo>
                  <a:lnTo>
                    <a:pt x="0" y="6"/>
                  </a:lnTo>
                  <a:cubicBezTo>
                    <a:pt x="0" y="2"/>
                    <a:pt x="3" y="0"/>
                    <a:pt x="7" y="0"/>
                  </a:cubicBezTo>
                  <a:lnTo>
                    <a:pt x="104" y="0"/>
                  </a:lnTo>
                  <a:cubicBezTo>
                    <a:pt x="108" y="0"/>
                    <a:pt x="111" y="2"/>
                    <a:pt x="111" y="6"/>
                  </a:cubicBezTo>
                  <a:lnTo>
                    <a:pt x="111" y="725"/>
                  </a:lnTo>
                  <a:close/>
                </a:path>
              </a:pathLst>
            </a:custGeom>
            <a:grpFill/>
            <a:ln w="0">
              <a:noFill/>
              <a:prstDash val="solid"/>
              <a:round/>
              <a:headEnd/>
              <a:tailEnd/>
            </a:ln>
          </p:spPr>
          <p:txBody>
            <a:bodyPr/>
            <a:lstStyle/>
            <a:p>
              <a:pPr defTabSz="543689">
                <a:defRPr/>
              </a:pPr>
              <a:endParaRPr lang="zh-CN" altLang="en-US" sz="3201"/>
            </a:p>
          </p:txBody>
        </p:sp>
        <p:sp>
          <p:nvSpPr>
            <p:cNvPr id="926" name="Freeform 379"/>
            <p:cNvSpPr>
              <a:spLocks/>
            </p:cNvSpPr>
            <p:nvPr/>
          </p:nvSpPr>
          <p:spPr bwMode="auto">
            <a:xfrm>
              <a:off x="1647826" y="1181101"/>
              <a:ext cx="44450" cy="44450"/>
            </a:xfrm>
            <a:custGeom>
              <a:avLst/>
              <a:gdLst>
                <a:gd name="T0" fmla="*/ 25 w 51"/>
                <a:gd name="T1" fmla="*/ 52 h 52"/>
                <a:gd name="T2" fmla="*/ 25 w 51"/>
                <a:gd name="T3" fmla="*/ 52 h 52"/>
                <a:gd name="T4" fmla="*/ 0 w 51"/>
                <a:gd name="T5" fmla="*/ 26 h 52"/>
                <a:gd name="T6" fmla="*/ 25 w 51"/>
                <a:gd name="T7" fmla="*/ 0 h 52"/>
                <a:gd name="T8" fmla="*/ 51 w 51"/>
                <a:gd name="T9" fmla="*/ 26 h 52"/>
                <a:gd name="T10" fmla="*/ 25 w 51"/>
                <a:gd name="T11" fmla="*/ 52 h 52"/>
              </a:gdLst>
              <a:ahLst/>
              <a:cxnLst>
                <a:cxn ang="0">
                  <a:pos x="T0" y="T1"/>
                </a:cxn>
                <a:cxn ang="0">
                  <a:pos x="T2" y="T3"/>
                </a:cxn>
                <a:cxn ang="0">
                  <a:pos x="T4" y="T5"/>
                </a:cxn>
                <a:cxn ang="0">
                  <a:pos x="T6" y="T7"/>
                </a:cxn>
                <a:cxn ang="0">
                  <a:pos x="T8" y="T9"/>
                </a:cxn>
                <a:cxn ang="0">
                  <a:pos x="T10" y="T11"/>
                </a:cxn>
              </a:cxnLst>
              <a:rect l="0" t="0" r="r" b="b"/>
              <a:pathLst>
                <a:path w="51" h="52">
                  <a:moveTo>
                    <a:pt x="25" y="52"/>
                  </a:moveTo>
                  <a:lnTo>
                    <a:pt x="25" y="52"/>
                  </a:lnTo>
                  <a:cubicBezTo>
                    <a:pt x="11" y="52"/>
                    <a:pt x="0" y="40"/>
                    <a:pt x="0" y="26"/>
                  </a:cubicBezTo>
                  <a:cubicBezTo>
                    <a:pt x="0" y="12"/>
                    <a:pt x="11" y="0"/>
                    <a:pt x="25" y="0"/>
                  </a:cubicBezTo>
                  <a:cubicBezTo>
                    <a:pt x="40" y="0"/>
                    <a:pt x="51" y="12"/>
                    <a:pt x="51" y="26"/>
                  </a:cubicBezTo>
                  <a:cubicBezTo>
                    <a:pt x="51" y="40"/>
                    <a:pt x="40" y="52"/>
                    <a:pt x="25" y="52"/>
                  </a:cubicBezTo>
                  <a:close/>
                </a:path>
              </a:pathLst>
            </a:custGeom>
            <a:grpFill/>
            <a:ln w="0">
              <a:noFill/>
              <a:prstDash val="solid"/>
              <a:round/>
              <a:headEnd/>
              <a:tailEnd/>
            </a:ln>
          </p:spPr>
          <p:txBody>
            <a:bodyPr/>
            <a:lstStyle/>
            <a:p>
              <a:pPr defTabSz="543689">
                <a:defRPr/>
              </a:pPr>
              <a:endParaRPr lang="zh-CN" altLang="en-US" sz="3201"/>
            </a:p>
          </p:txBody>
        </p:sp>
        <p:sp>
          <p:nvSpPr>
            <p:cNvPr id="927" name="Freeform 380"/>
            <p:cNvSpPr>
              <a:spLocks/>
            </p:cNvSpPr>
            <p:nvPr/>
          </p:nvSpPr>
          <p:spPr bwMode="auto">
            <a:xfrm>
              <a:off x="1574801" y="1182688"/>
              <a:ext cx="44450" cy="44450"/>
            </a:xfrm>
            <a:custGeom>
              <a:avLst/>
              <a:gdLst>
                <a:gd name="T0" fmla="*/ 26 w 52"/>
                <a:gd name="T1" fmla="*/ 52 h 52"/>
                <a:gd name="T2" fmla="*/ 26 w 52"/>
                <a:gd name="T3" fmla="*/ 52 h 52"/>
                <a:gd name="T4" fmla="*/ 0 w 52"/>
                <a:gd name="T5" fmla="*/ 26 h 52"/>
                <a:gd name="T6" fmla="*/ 26 w 52"/>
                <a:gd name="T7" fmla="*/ 0 h 52"/>
                <a:gd name="T8" fmla="*/ 52 w 52"/>
                <a:gd name="T9" fmla="*/ 26 h 52"/>
                <a:gd name="T10" fmla="*/ 26 w 52"/>
                <a:gd name="T11" fmla="*/ 52 h 52"/>
              </a:gdLst>
              <a:ahLst/>
              <a:cxnLst>
                <a:cxn ang="0">
                  <a:pos x="T0" y="T1"/>
                </a:cxn>
                <a:cxn ang="0">
                  <a:pos x="T2" y="T3"/>
                </a:cxn>
                <a:cxn ang="0">
                  <a:pos x="T4" y="T5"/>
                </a:cxn>
                <a:cxn ang="0">
                  <a:pos x="T6" y="T7"/>
                </a:cxn>
                <a:cxn ang="0">
                  <a:pos x="T8" y="T9"/>
                </a:cxn>
                <a:cxn ang="0">
                  <a:pos x="T10" y="T11"/>
                </a:cxn>
              </a:cxnLst>
              <a:rect l="0" t="0" r="r" b="b"/>
              <a:pathLst>
                <a:path w="52" h="52">
                  <a:moveTo>
                    <a:pt x="26" y="52"/>
                  </a:moveTo>
                  <a:lnTo>
                    <a:pt x="26" y="52"/>
                  </a:lnTo>
                  <a:cubicBezTo>
                    <a:pt x="12" y="52"/>
                    <a:pt x="0" y="40"/>
                    <a:pt x="0" y="26"/>
                  </a:cubicBezTo>
                  <a:cubicBezTo>
                    <a:pt x="0" y="12"/>
                    <a:pt x="12" y="0"/>
                    <a:pt x="26" y="0"/>
                  </a:cubicBezTo>
                  <a:cubicBezTo>
                    <a:pt x="40" y="0"/>
                    <a:pt x="52" y="12"/>
                    <a:pt x="52" y="26"/>
                  </a:cubicBezTo>
                  <a:cubicBezTo>
                    <a:pt x="52" y="40"/>
                    <a:pt x="40" y="52"/>
                    <a:pt x="26" y="52"/>
                  </a:cubicBezTo>
                  <a:close/>
                </a:path>
              </a:pathLst>
            </a:custGeom>
            <a:grpFill/>
            <a:ln w="0">
              <a:noFill/>
              <a:prstDash val="solid"/>
              <a:round/>
              <a:headEnd/>
              <a:tailEnd/>
            </a:ln>
          </p:spPr>
          <p:txBody>
            <a:bodyPr/>
            <a:lstStyle/>
            <a:p>
              <a:pPr defTabSz="543689">
                <a:defRPr/>
              </a:pPr>
              <a:endParaRPr lang="zh-CN" altLang="en-US" sz="3201"/>
            </a:p>
          </p:txBody>
        </p:sp>
      </p:grpSp>
      <p:grpSp>
        <p:nvGrpSpPr>
          <p:cNvPr id="928" name="组合 18396"/>
          <p:cNvGrpSpPr/>
          <p:nvPr/>
        </p:nvGrpSpPr>
        <p:grpSpPr>
          <a:xfrm>
            <a:off x="7461659" y="4298115"/>
            <a:ext cx="223933" cy="343273"/>
            <a:chOff x="1463676" y="588963"/>
            <a:chExt cx="274638" cy="638175"/>
          </a:xfrm>
          <a:solidFill>
            <a:srgbClr val="3C3C3B"/>
          </a:solidFill>
        </p:grpSpPr>
        <p:sp>
          <p:nvSpPr>
            <p:cNvPr id="929" name="Freeform 356"/>
            <p:cNvSpPr>
              <a:spLocks noEditPoints="1"/>
            </p:cNvSpPr>
            <p:nvPr/>
          </p:nvSpPr>
          <p:spPr bwMode="auto">
            <a:xfrm>
              <a:off x="1463676" y="595313"/>
              <a:ext cx="84138" cy="620713"/>
            </a:xfrm>
            <a:custGeom>
              <a:avLst/>
              <a:gdLst>
                <a:gd name="T0" fmla="*/ 24 w 99"/>
                <a:gd name="T1" fmla="*/ 645 h 729"/>
                <a:gd name="T2" fmla="*/ 24 w 99"/>
                <a:gd name="T3" fmla="*/ 645 h 729"/>
                <a:gd name="T4" fmla="*/ 74 w 99"/>
                <a:gd name="T5" fmla="*/ 689 h 729"/>
                <a:gd name="T6" fmla="*/ 74 w 99"/>
                <a:gd name="T7" fmla="*/ 46 h 729"/>
                <a:gd name="T8" fmla="*/ 24 w 99"/>
                <a:gd name="T9" fmla="*/ 102 h 729"/>
                <a:gd name="T10" fmla="*/ 24 w 99"/>
                <a:gd name="T11" fmla="*/ 645 h 729"/>
                <a:gd name="T12" fmla="*/ 86 w 99"/>
                <a:gd name="T13" fmla="*/ 729 h 729"/>
                <a:gd name="T14" fmla="*/ 86 w 99"/>
                <a:gd name="T15" fmla="*/ 729 h 729"/>
                <a:gd name="T16" fmla="*/ 78 w 99"/>
                <a:gd name="T17" fmla="*/ 726 h 729"/>
                <a:gd name="T18" fmla="*/ 4 w 99"/>
                <a:gd name="T19" fmla="*/ 659 h 729"/>
                <a:gd name="T20" fmla="*/ 0 w 99"/>
                <a:gd name="T21" fmla="*/ 650 h 729"/>
                <a:gd name="T22" fmla="*/ 0 w 99"/>
                <a:gd name="T23" fmla="*/ 97 h 729"/>
                <a:gd name="T24" fmla="*/ 3 w 99"/>
                <a:gd name="T25" fmla="*/ 89 h 729"/>
                <a:gd name="T26" fmla="*/ 77 w 99"/>
                <a:gd name="T27" fmla="*/ 5 h 729"/>
                <a:gd name="T28" fmla="*/ 91 w 99"/>
                <a:gd name="T29" fmla="*/ 2 h 729"/>
                <a:gd name="T30" fmla="*/ 99 w 99"/>
                <a:gd name="T31" fmla="*/ 13 h 729"/>
                <a:gd name="T32" fmla="*/ 99 w 99"/>
                <a:gd name="T33" fmla="*/ 717 h 729"/>
                <a:gd name="T34" fmla="*/ 91 w 99"/>
                <a:gd name="T35" fmla="*/ 728 h 729"/>
                <a:gd name="T36" fmla="*/ 86 w 99"/>
                <a:gd name="T37" fmla="*/ 729 h 7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9" h="729">
                  <a:moveTo>
                    <a:pt x="24" y="645"/>
                  </a:moveTo>
                  <a:lnTo>
                    <a:pt x="24" y="645"/>
                  </a:lnTo>
                  <a:lnTo>
                    <a:pt x="74" y="689"/>
                  </a:lnTo>
                  <a:lnTo>
                    <a:pt x="74" y="46"/>
                  </a:lnTo>
                  <a:lnTo>
                    <a:pt x="24" y="102"/>
                  </a:lnTo>
                  <a:lnTo>
                    <a:pt x="24" y="645"/>
                  </a:lnTo>
                  <a:close/>
                  <a:moveTo>
                    <a:pt x="86" y="729"/>
                  </a:moveTo>
                  <a:lnTo>
                    <a:pt x="86" y="729"/>
                  </a:lnTo>
                  <a:cubicBezTo>
                    <a:pt x="83" y="729"/>
                    <a:pt x="80" y="728"/>
                    <a:pt x="78" y="726"/>
                  </a:cubicBezTo>
                  <a:lnTo>
                    <a:pt x="4" y="659"/>
                  </a:lnTo>
                  <a:cubicBezTo>
                    <a:pt x="1" y="657"/>
                    <a:pt x="0" y="654"/>
                    <a:pt x="0" y="650"/>
                  </a:cubicBezTo>
                  <a:lnTo>
                    <a:pt x="0" y="97"/>
                  </a:lnTo>
                  <a:cubicBezTo>
                    <a:pt x="0" y="94"/>
                    <a:pt x="1" y="91"/>
                    <a:pt x="3" y="89"/>
                  </a:cubicBezTo>
                  <a:lnTo>
                    <a:pt x="77" y="5"/>
                  </a:lnTo>
                  <a:cubicBezTo>
                    <a:pt x="81" y="1"/>
                    <a:pt x="86" y="0"/>
                    <a:pt x="91" y="2"/>
                  </a:cubicBezTo>
                  <a:cubicBezTo>
                    <a:pt x="96" y="3"/>
                    <a:pt x="99" y="8"/>
                    <a:pt x="99" y="13"/>
                  </a:cubicBezTo>
                  <a:lnTo>
                    <a:pt x="99" y="717"/>
                  </a:lnTo>
                  <a:cubicBezTo>
                    <a:pt x="99" y="722"/>
                    <a:pt x="96" y="726"/>
                    <a:pt x="91" y="728"/>
                  </a:cubicBezTo>
                  <a:cubicBezTo>
                    <a:pt x="90" y="729"/>
                    <a:pt x="88" y="729"/>
                    <a:pt x="86" y="729"/>
                  </a:cubicBezTo>
                  <a:close/>
                </a:path>
              </a:pathLst>
            </a:custGeom>
            <a:grpFill/>
            <a:ln w="0">
              <a:noFill/>
              <a:prstDash val="solid"/>
              <a:round/>
              <a:headEnd/>
              <a:tailEnd/>
            </a:ln>
          </p:spPr>
          <p:txBody>
            <a:bodyPr/>
            <a:lstStyle/>
            <a:p>
              <a:pPr defTabSz="543689">
                <a:defRPr/>
              </a:pPr>
              <a:endParaRPr lang="zh-CN" altLang="en-US" sz="3201"/>
            </a:p>
          </p:txBody>
        </p:sp>
        <p:sp>
          <p:nvSpPr>
            <p:cNvPr id="930" name="Freeform 357"/>
            <p:cNvSpPr>
              <a:spLocks/>
            </p:cNvSpPr>
            <p:nvPr/>
          </p:nvSpPr>
          <p:spPr bwMode="auto">
            <a:xfrm>
              <a:off x="1525588" y="595313"/>
              <a:ext cx="71438" cy="620713"/>
            </a:xfrm>
            <a:custGeom>
              <a:avLst/>
              <a:gdLst>
                <a:gd name="T0" fmla="*/ 81 w 84"/>
                <a:gd name="T1" fmla="*/ 728 h 728"/>
                <a:gd name="T2" fmla="*/ 81 w 84"/>
                <a:gd name="T3" fmla="*/ 728 h 728"/>
                <a:gd name="T4" fmla="*/ 12 w 84"/>
                <a:gd name="T5" fmla="*/ 728 h 728"/>
                <a:gd name="T6" fmla="*/ 0 w 84"/>
                <a:gd name="T7" fmla="*/ 716 h 728"/>
                <a:gd name="T8" fmla="*/ 0 w 84"/>
                <a:gd name="T9" fmla="*/ 12 h 728"/>
                <a:gd name="T10" fmla="*/ 12 w 84"/>
                <a:gd name="T11" fmla="*/ 0 h 728"/>
                <a:gd name="T12" fmla="*/ 84 w 84"/>
                <a:gd name="T13" fmla="*/ 0 h 728"/>
                <a:gd name="T14" fmla="*/ 84 w 84"/>
                <a:gd name="T15" fmla="*/ 24 h 728"/>
                <a:gd name="T16" fmla="*/ 25 w 84"/>
                <a:gd name="T17" fmla="*/ 24 h 728"/>
                <a:gd name="T18" fmla="*/ 25 w 84"/>
                <a:gd name="T19" fmla="*/ 703 h 728"/>
                <a:gd name="T20" fmla="*/ 81 w 84"/>
                <a:gd name="T21" fmla="*/ 703 h 728"/>
                <a:gd name="T22" fmla="*/ 81 w 84"/>
                <a:gd name="T23" fmla="*/ 728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4" h="728">
                  <a:moveTo>
                    <a:pt x="81" y="728"/>
                  </a:moveTo>
                  <a:lnTo>
                    <a:pt x="81" y="728"/>
                  </a:lnTo>
                  <a:lnTo>
                    <a:pt x="12" y="728"/>
                  </a:lnTo>
                  <a:cubicBezTo>
                    <a:pt x="6" y="728"/>
                    <a:pt x="0" y="723"/>
                    <a:pt x="0" y="716"/>
                  </a:cubicBezTo>
                  <a:lnTo>
                    <a:pt x="0" y="12"/>
                  </a:lnTo>
                  <a:cubicBezTo>
                    <a:pt x="0" y="5"/>
                    <a:pt x="6" y="0"/>
                    <a:pt x="12" y="0"/>
                  </a:cubicBezTo>
                  <a:lnTo>
                    <a:pt x="84" y="0"/>
                  </a:lnTo>
                  <a:lnTo>
                    <a:pt x="84" y="24"/>
                  </a:lnTo>
                  <a:lnTo>
                    <a:pt x="25" y="24"/>
                  </a:lnTo>
                  <a:lnTo>
                    <a:pt x="25" y="703"/>
                  </a:lnTo>
                  <a:lnTo>
                    <a:pt x="81" y="703"/>
                  </a:lnTo>
                  <a:lnTo>
                    <a:pt x="81" y="728"/>
                  </a:lnTo>
                  <a:close/>
                </a:path>
              </a:pathLst>
            </a:custGeom>
            <a:grpFill/>
            <a:ln w="0">
              <a:noFill/>
              <a:prstDash val="solid"/>
              <a:round/>
              <a:headEnd/>
              <a:tailEnd/>
            </a:ln>
          </p:spPr>
          <p:txBody>
            <a:bodyPr/>
            <a:lstStyle/>
            <a:p>
              <a:pPr defTabSz="543689">
                <a:defRPr/>
              </a:pPr>
              <a:endParaRPr lang="zh-CN" altLang="en-US" sz="3201"/>
            </a:p>
          </p:txBody>
        </p:sp>
        <p:sp>
          <p:nvSpPr>
            <p:cNvPr id="931" name="Freeform 358"/>
            <p:cNvSpPr>
              <a:spLocks/>
            </p:cNvSpPr>
            <p:nvPr/>
          </p:nvSpPr>
          <p:spPr bwMode="auto">
            <a:xfrm>
              <a:off x="1670051" y="595313"/>
              <a:ext cx="68263" cy="620713"/>
            </a:xfrm>
            <a:custGeom>
              <a:avLst/>
              <a:gdLst>
                <a:gd name="T0" fmla="*/ 68 w 81"/>
                <a:gd name="T1" fmla="*/ 728 h 728"/>
                <a:gd name="T2" fmla="*/ 68 w 81"/>
                <a:gd name="T3" fmla="*/ 728 h 728"/>
                <a:gd name="T4" fmla="*/ 5 w 81"/>
                <a:gd name="T5" fmla="*/ 728 h 728"/>
                <a:gd name="T6" fmla="*/ 5 w 81"/>
                <a:gd name="T7" fmla="*/ 703 h 728"/>
                <a:gd name="T8" fmla="*/ 56 w 81"/>
                <a:gd name="T9" fmla="*/ 703 h 728"/>
                <a:gd name="T10" fmla="*/ 56 w 81"/>
                <a:gd name="T11" fmla="*/ 24 h 728"/>
                <a:gd name="T12" fmla="*/ 0 w 81"/>
                <a:gd name="T13" fmla="*/ 24 h 728"/>
                <a:gd name="T14" fmla="*/ 0 w 81"/>
                <a:gd name="T15" fmla="*/ 0 h 728"/>
                <a:gd name="T16" fmla="*/ 68 w 81"/>
                <a:gd name="T17" fmla="*/ 0 h 728"/>
                <a:gd name="T18" fmla="*/ 81 w 81"/>
                <a:gd name="T19" fmla="*/ 12 h 728"/>
                <a:gd name="T20" fmla="*/ 81 w 81"/>
                <a:gd name="T21" fmla="*/ 716 h 728"/>
                <a:gd name="T22" fmla="*/ 68 w 81"/>
                <a:gd name="T23" fmla="*/ 728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1" h="728">
                  <a:moveTo>
                    <a:pt x="68" y="728"/>
                  </a:moveTo>
                  <a:lnTo>
                    <a:pt x="68" y="728"/>
                  </a:lnTo>
                  <a:lnTo>
                    <a:pt x="5" y="728"/>
                  </a:lnTo>
                  <a:lnTo>
                    <a:pt x="5" y="703"/>
                  </a:lnTo>
                  <a:lnTo>
                    <a:pt x="56" y="703"/>
                  </a:lnTo>
                  <a:lnTo>
                    <a:pt x="56" y="24"/>
                  </a:lnTo>
                  <a:lnTo>
                    <a:pt x="0" y="24"/>
                  </a:lnTo>
                  <a:lnTo>
                    <a:pt x="0" y="0"/>
                  </a:lnTo>
                  <a:lnTo>
                    <a:pt x="68" y="0"/>
                  </a:lnTo>
                  <a:cubicBezTo>
                    <a:pt x="75" y="0"/>
                    <a:pt x="81" y="5"/>
                    <a:pt x="81" y="12"/>
                  </a:cubicBezTo>
                  <a:lnTo>
                    <a:pt x="81" y="716"/>
                  </a:lnTo>
                  <a:cubicBezTo>
                    <a:pt x="81" y="723"/>
                    <a:pt x="75" y="728"/>
                    <a:pt x="68" y="728"/>
                  </a:cubicBezTo>
                  <a:close/>
                </a:path>
              </a:pathLst>
            </a:custGeom>
            <a:grpFill/>
            <a:ln w="0">
              <a:noFill/>
              <a:prstDash val="solid"/>
              <a:round/>
              <a:headEnd/>
              <a:tailEnd/>
            </a:ln>
          </p:spPr>
          <p:txBody>
            <a:bodyPr/>
            <a:lstStyle/>
            <a:p>
              <a:pPr defTabSz="543689">
                <a:defRPr/>
              </a:pPr>
              <a:endParaRPr lang="zh-CN" altLang="en-US" sz="3201"/>
            </a:p>
          </p:txBody>
        </p:sp>
        <p:sp>
          <p:nvSpPr>
            <p:cNvPr id="932" name="Freeform 359"/>
            <p:cNvSpPr>
              <a:spLocks/>
            </p:cNvSpPr>
            <p:nvPr/>
          </p:nvSpPr>
          <p:spPr bwMode="auto">
            <a:xfrm>
              <a:off x="1525588" y="1204913"/>
              <a:ext cx="22225" cy="20638"/>
            </a:xfrm>
            <a:custGeom>
              <a:avLst/>
              <a:gdLst>
                <a:gd name="T0" fmla="*/ 25 w 25"/>
                <a:gd name="T1" fmla="*/ 24 h 24"/>
                <a:gd name="T2" fmla="*/ 25 w 25"/>
                <a:gd name="T3" fmla="*/ 24 h 24"/>
                <a:gd name="T4" fmla="*/ 0 w 25"/>
                <a:gd name="T5" fmla="*/ 24 h 24"/>
                <a:gd name="T6" fmla="*/ 0 w 25"/>
                <a:gd name="T7" fmla="*/ 0 h 24"/>
                <a:gd name="T8" fmla="*/ 25 w 25"/>
                <a:gd name="T9" fmla="*/ 0 h 24"/>
                <a:gd name="T10" fmla="*/ 25 w 25"/>
                <a:gd name="T11" fmla="*/ 24 h 24"/>
              </a:gdLst>
              <a:ahLst/>
              <a:cxnLst>
                <a:cxn ang="0">
                  <a:pos x="T0" y="T1"/>
                </a:cxn>
                <a:cxn ang="0">
                  <a:pos x="T2" y="T3"/>
                </a:cxn>
                <a:cxn ang="0">
                  <a:pos x="T4" y="T5"/>
                </a:cxn>
                <a:cxn ang="0">
                  <a:pos x="T6" y="T7"/>
                </a:cxn>
                <a:cxn ang="0">
                  <a:pos x="T8" y="T9"/>
                </a:cxn>
                <a:cxn ang="0">
                  <a:pos x="T10" y="T11"/>
                </a:cxn>
              </a:cxnLst>
              <a:rect l="0" t="0" r="r" b="b"/>
              <a:pathLst>
                <a:path w="25" h="24">
                  <a:moveTo>
                    <a:pt x="25" y="24"/>
                  </a:moveTo>
                  <a:lnTo>
                    <a:pt x="25" y="24"/>
                  </a:lnTo>
                  <a:lnTo>
                    <a:pt x="0" y="24"/>
                  </a:lnTo>
                  <a:lnTo>
                    <a:pt x="0" y="0"/>
                  </a:lnTo>
                  <a:lnTo>
                    <a:pt x="25" y="0"/>
                  </a:lnTo>
                  <a:lnTo>
                    <a:pt x="25" y="24"/>
                  </a:lnTo>
                  <a:close/>
                </a:path>
              </a:pathLst>
            </a:custGeom>
            <a:grpFill/>
            <a:ln w="0">
              <a:noFill/>
              <a:prstDash val="solid"/>
              <a:round/>
              <a:headEnd/>
              <a:tailEnd/>
            </a:ln>
          </p:spPr>
          <p:txBody>
            <a:bodyPr/>
            <a:lstStyle/>
            <a:p>
              <a:pPr defTabSz="543689">
                <a:defRPr/>
              </a:pPr>
              <a:endParaRPr lang="zh-CN" altLang="en-US" sz="3201"/>
            </a:p>
          </p:txBody>
        </p:sp>
        <p:sp>
          <p:nvSpPr>
            <p:cNvPr id="933" name="Freeform 360"/>
            <p:cNvSpPr>
              <a:spLocks/>
            </p:cNvSpPr>
            <p:nvPr/>
          </p:nvSpPr>
          <p:spPr bwMode="auto">
            <a:xfrm>
              <a:off x="1717676" y="1204913"/>
              <a:ext cx="20638" cy="20638"/>
            </a:xfrm>
            <a:custGeom>
              <a:avLst/>
              <a:gdLst>
                <a:gd name="T0" fmla="*/ 25 w 25"/>
                <a:gd name="T1" fmla="*/ 24 h 24"/>
                <a:gd name="T2" fmla="*/ 25 w 25"/>
                <a:gd name="T3" fmla="*/ 24 h 24"/>
                <a:gd name="T4" fmla="*/ 0 w 25"/>
                <a:gd name="T5" fmla="*/ 24 h 24"/>
                <a:gd name="T6" fmla="*/ 0 w 25"/>
                <a:gd name="T7" fmla="*/ 0 h 24"/>
                <a:gd name="T8" fmla="*/ 25 w 25"/>
                <a:gd name="T9" fmla="*/ 0 h 24"/>
                <a:gd name="T10" fmla="*/ 25 w 25"/>
                <a:gd name="T11" fmla="*/ 24 h 24"/>
              </a:gdLst>
              <a:ahLst/>
              <a:cxnLst>
                <a:cxn ang="0">
                  <a:pos x="T0" y="T1"/>
                </a:cxn>
                <a:cxn ang="0">
                  <a:pos x="T2" y="T3"/>
                </a:cxn>
                <a:cxn ang="0">
                  <a:pos x="T4" y="T5"/>
                </a:cxn>
                <a:cxn ang="0">
                  <a:pos x="T6" y="T7"/>
                </a:cxn>
                <a:cxn ang="0">
                  <a:pos x="T8" y="T9"/>
                </a:cxn>
                <a:cxn ang="0">
                  <a:pos x="T10" y="T11"/>
                </a:cxn>
              </a:cxnLst>
              <a:rect l="0" t="0" r="r" b="b"/>
              <a:pathLst>
                <a:path w="25" h="24">
                  <a:moveTo>
                    <a:pt x="25" y="24"/>
                  </a:moveTo>
                  <a:lnTo>
                    <a:pt x="25" y="24"/>
                  </a:lnTo>
                  <a:lnTo>
                    <a:pt x="0" y="24"/>
                  </a:lnTo>
                  <a:lnTo>
                    <a:pt x="0" y="0"/>
                  </a:lnTo>
                  <a:lnTo>
                    <a:pt x="25" y="0"/>
                  </a:lnTo>
                  <a:lnTo>
                    <a:pt x="25" y="24"/>
                  </a:lnTo>
                  <a:close/>
                </a:path>
              </a:pathLst>
            </a:custGeom>
            <a:grpFill/>
            <a:ln w="0">
              <a:noFill/>
              <a:prstDash val="solid"/>
              <a:round/>
              <a:headEnd/>
              <a:tailEnd/>
            </a:ln>
          </p:spPr>
          <p:txBody>
            <a:bodyPr/>
            <a:lstStyle/>
            <a:p>
              <a:pPr defTabSz="543689">
                <a:defRPr/>
              </a:pPr>
              <a:endParaRPr lang="zh-CN" altLang="en-US" sz="3201"/>
            </a:p>
          </p:txBody>
        </p:sp>
        <p:sp>
          <p:nvSpPr>
            <p:cNvPr id="934" name="Freeform 361"/>
            <p:cNvSpPr>
              <a:spLocks/>
            </p:cNvSpPr>
            <p:nvPr/>
          </p:nvSpPr>
          <p:spPr bwMode="auto">
            <a:xfrm>
              <a:off x="1560513" y="606426"/>
              <a:ext cx="12700" cy="598488"/>
            </a:xfrm>
            <a:custGeom>
              <a:avLst/>
              <a:gdLst>
                <a:gd name="T0" fmla="*/ 15 w 15"/>
                <a:gd name="T1" fmla="*/ 704 h 704"/>
                <a:gd name="T2" fmla="*/ 15 w 15"/>
                <a:gd name="T3" fmla="*/ 704 h 704"/>
                <a:gd name="T4" fmla="*/ 0 w 15"/>
                <a:gd name="T5" fmla="*/ 704 h 704"/>
                <a:gd name="T6" fmla="*/ 0 w 15"/>
                <a:gd name="T7" fmla="*/ 0 h 704"/>
                <a:gd name="T8" fmla="*/ 15 w 15"/>
                <a:gd name="T9" fmla="*/ 0 h 704"/>
                <a:gd name="T10" fmla="*/ 15 w 15"/>
                <a:gd name="T11" fmla="*/ 704 h 704"/>
              </a:gdLst>
              <a:ahLst/>
              <a:cxnLst>
                <a:cxn ang="0">
                  <a:pos x="T0" y="T1"/>
                </a:cxn>
                <a:cxn ang="0">
                  <a:pos x="T2" y="T3"/>
                </a:cxn>
                <a:cxn ang="0">
                  <a:pos x="T4" y="T5"/>
                </a:cxn>
                <a:cxn ang="0">
                  <a:pos x="T6" y="T7"/>
                </a:cxn>
                <a:cxn ang="0">
                  <a:pos x="T8" y="T9"/>
                </a:cxn>
                <a:cxn ang="0">
                  <a:pos x="T10" y="T11"/>
                </a:cxn>
              </a:cxnLst>
              <a:rect l="0" t="0" r="r" b="b"/>
              <a:pathLst>
                <a:path w="15" h="704">
                  <a:moveTo>
                    <a:pt x="15" y="704"/>
                  </a:moveTo>
                  <a:lnTo>
                    <a:pt x="15" y="704"/>
                  </a:lnTo>
                  <a:lnTo>
                    <a:pt x="0" y="704"/>
                  </a:lnTo>
                  <a:lnTo>
                    <a:pt x="0" y="0"/>
                  </a:lnTo>
                  <a:lnTo>
                    <a:pt x="15" y="0"/>
                  </a:lnTo>
                  <a:lnTo>
                    <a:pt x="15" y="704"/>
                  </a:lnTo>
                  <a:close/>
                </a:path>
              </a:pathLst>
            </a:custGeom>
            <a:grpFill/>
            <a:ln w="0">
              <a:noFill/>
              <a:prstDash val="solid"/>
              <a:round/>
              <a:headEnd/>
              <a:tailEnd/>
            </a:ln>
          </p:spPr>
          <p:txBody>
            <a:bodyPr/>
            <a:lstStyle/>
            <a:p>
              <a:pPr defTabSz="543689">
                <a:defRPr/>
              </a:pPr>
              <a:endParaRPr lang="zh-CN" altLang="en-US" sz="3201"/>
            </a:p>
          </p:txBody>
        </p:sp>
        <p:sp>
          <p:nvSpPr>
            <p:cNvPr id="935" name="Freeform 362"/>
            <p:cNvSpPr>
              <a:spLocks/>
            </p:cNvSpPr>
            <p:nvPr/>
          </p:nvSpPr>
          <p:spPr bwMode="auto">
            <a:xfrm>
              <a:off x="1692276" y="606426"/>
              <a:ext cx="12700" cy="598488"/>
            </a:xfrm>
            <a:custGeom>
              <a:avLst/>
              <a:gdLst>
                <a:gd name="T0" fmla="*/ 15 w 15"/>
                <a:gd name="T1" fmla="*/ 704 h 704"/>
                <a:gd name="T2" fmla="*/ 15 w 15"/>
                <a:gd name="T3" fmla="*/ 704 h 704"/>
                <a:gd name="T4" fmla="*/ 0 w 15"/>
                <a:gd name="T5" fmla="*/ 704 h 704"/>
                <a:gd name="T6" fmla="*/ 0 w 15"/>
                <a:gd name="T7" fmla="*/ 0 h 704"/>
                <a:gd name="T8" fmla="*/ 15 w 15"/>
                <a:gd name="T9" fmla="*/ 0 h 704"/>
                <a:gd name="T10" fmla="*/ 15 w 15"/>
                <a:gd name="T11" fmla="*/ 704 h 704"/>
              </a:gdLst>
              <a:ahLst/>
              <a:cxnLst>
                <a:cxn ang="0">
                  <a:pos x="T0" y="T1"/>
                </a:cxn>
                <a:cxn ang="0">
                  <a:pos x="T2" y="T3"/>
                </a:cxn>
                <a:cxn ang="0">
                  <a:pos x="T4" y="T5"/>
                </a:cxn>
                <a:cxn ang="0">
                  <a:pos x="T6" y="T7"/>
                </a:cxn>
                <a:cxn ang="0">
                  <a:pos x="T8" y="T9"/>
                </a:cxn>
                <a:cxn ang="0">
                  <a:pos x="T10" y="T11"/>
                </a:cxn>
              </a:cxnLst>
              <a:rect l="0" t="0" r="r" b="b"/>
              <a:pathLst>
                <a:path w="15" h="704">
                  <a:moveTo>
                    <a:pt x="15" y="704"/>
                  </a:moveTo>
                  <a:lnTo>
                    <a:pt x="15" y="704"/>
                  </a:lnTo>
                  <a:lnTo>
                    <a:pt x="0" y="704"/>
                  </a:lnTo>
                  <a:lnTo>
                    <a:pt x="0" y="0"/>
                  </a:lnTo>
                  <a:lnTo>
                    <a:pt x="15" y="0"/>
                  </a:lnTo>
                  <a:lnTo>
                    <a:pt x="15" y="704"/>
                  </a:lnTo>
                  <a:close/>
                </a:path>
              </a:pathLst>
            </a:custGeom>
            <a:grpFill/>
            <a:ln w="0">
              <a:noFill/>
              <a:prstDash val="solid"/>
              <a:round/>
              <a:headEnd/>
              <a:tailEnd/>
            </a:ln>
          </p:spPr>
          <p:txBody>
            <a:bodyPr/>
            <a:lstStyle/>
            <a:p>
              <a:pPr defTabSz="543689">
                <a:defRPr/>
              </a:pPr>
              <a:endParaRPr lang="zh-CN" altLang="en-US" sz="3201"/>
            </a:p>
          </p:txBody>
        </p:sp>
        <p:sp>
          <p:nvSpPr>
            <p:cNvPr id="936" name="Freeform 363"/>
            <p:cNvSpPr>
              <a:spLocks noEditPoints="1"/>
            </p:cNvSpPr>
            <p:nvPr/>
          </p:nvSpPr>
          <p:spPr bwMode="auto">
            <a:xfrm>
              <a:off x="1609726" y="704851"/>
              <a:ext cx="46038" cy="41275"/>
            </a:xfrm>
            <a:custGeom>
              <a:avLst/>
              <a:gdLst>
                <a:gd name="T0" fmla="*/ 9 w 53"/>
                <a:gd name="T1" fmla="*/ 37 h 47"/>
                <a:gd name="T2" fmla="*/ 9 w 53"/>
                <a:gd name="T3" fmla="*/ 37 h 47"/>
                <a:gd name="T4" fmla="*/ 43 w 53"/>
                <a:gd name="T5" fmla="*/ 37 h 47"/>
                <a:gd name="T6" fmla="*/ 43 w 53"/>
                <a:gd name="T7" fmla="*/ 10 h 47"/>
                <a:gd name="T8" fmla="*/ 9 w 53"/>
                <a:gd name="T9" fmla="*/ 10 h 47"/>
                <a:gd name="T10" fmla="*/ 9 w 53"/>
                <a:gd name="T11" fmla="*/ 37 h 47"/>
                <a:gd name="T12" fmla="*/ 47 w 53"/>
                <a:gd name="T13" fmla="*/ 47 h 47"/>
                <a:gd name="T14" fmla="*/ 47 w 53"/>
                <a:gd name="T15" fmla="*/ 47 h 47"/>
                <a:gd name="T16" fmla="*/ 6 w 53"/>
                <a:gd name="T17" fmla="*/ 47 h 47"/>
                <a:gd name="T18" fmla="*/ 0 w 53"/>
                <a:gd name="T19" fmla="*/ 40 h 47"/>
                <a:gd name="T20" fmla="*/ 0 w 53"/>
                <a:gd name="T21" fmla="*/ 6 h 47"/>
                <a:gd name="T22" fmla="*/ 6 w 53"/>
                <a:gd name="T23" fmla="*/ 0 h 47"/>
                <a:gd name="T24" fmla="*/ 47 w 53"/>
                <a:gd name="T25" fmla="*/ 0 h 47"/>
                <a:gd name="T26" fmla="*/ 53 w 53"/>
                <a:gd name="T27" fmla="*/ 6 h 47"/>
                <a:gd name="T28" fmla="*/ 53 w 53"/>
                <a:gd name="T29" fmla="*/ 40 h 47"/>
                <a:gd name="T30" fmla="*/ 47 w 53"/>
                <a:gd name="T31" fmla="*/ 4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3" h="47">
                  <a:moveTo>
                    <a:pt x="9" y="37"/>
                  </a:moveTo>
                  <a:lnTo>
                    <a:pt x="9" y="37"/>
                  </a:lnTo>
                  <a:lnTo>
                    <a:pt x="43" y="37"/>
                  </a:lnTo>
                  <a:lnTo>
                    <a:pt x="43" y="10"/>
                  </a:lnTo>
                  <a:lnTo>
                    <a:pt x="9" y="10"/>
                  </a:lnTo>
                  <a:lnTo>
                    <a:pt x="9" y="37"/>
                  </a:lnTo>
                  <a:close/>
                  <a:moveTo>
                    <a:pt x="47" y="47"/>
                  </a:moveTo>
                  <a:lnTo>
                    <a:pt x="47" y="47"/>
                  </a:lnTo>
                  <a:lnTo>
                    <a:pt x="6" y="47"/>
                  </a:lnTo>
                  <a:cubicBezTo>
                    <a:pt x="2" y="47"/>
                    <a:pt x="0" y="44"/>
                    <a:pt x="0" y="40"/>
                  </a:cubicBezTo>
                  <a:lnTo>
                    <a:pt x="0" y="6"/>
                  </a:lnTo>
                  <a:cubicBezTo>
                    <a:pt x="0" y="3"/>
                    <a:pt x="2" y="0"/>
                    <a:pt x="6" y="0"/>
                  </a:cubicBezTo>
                  <a:lnTo>
                    <a:pt x="47" y="0"/>
                  </a:lnTo>
                  <a:cubicBezTo>
                    <a:pt x="50" y="0"/>
                    <a:pt x="53" y="3"/>
                    <a:pt x="53" y="6"/>
                  </a:cubicBezTo>
                  <a:lnTo>
                    <a:pt x="53" y="40"/>
                  </a:lnTo>
                  <a:cubicBezTo>
                    <a:pt x="53" y="44"/>
                    <a:pt x="50" y="47"/>
                    <a:pt x="47" y="47"/>
                  </a:cubicBezTo>
                  <a:close/>
                </a:path>
              </a:pathLst>
            </a:custGeom>
            <a:grpFill/>
            <a:ln w="0">
              <a:noFill/>
              <a:prstDash val="solid"/>
              <a:round/>
              <a:headEnd/>
              <a:tailEnd/>
            </a:ln>
          </p:spPr>
          <p:txBody>
            <a:bodyPr/>
            <a:lstStyle/>
            <a:p>
              <a:pPr defTabSz="543689">
                <a:defRPr/>
              </a:pPr>
              <a:endParaRPr lang="zh-CN" altLang="en-US" sz="3201"/>
            </a:p>
          </p:txBody>
        </p:sp>
        <p:sp>
          <p:nvSpPr>
            <p:cNvPr id="937" name="Freeform 364"/>
            <p:cNvSpPr>
              <a:spLocks/>
            </p:cNvSpPr>
            <p:nvPr/>
          </p:nvSpPr>
          <p:spPr bwMode="auto">
            <a:xfrm>
              <a:off x="1625601" y="635001"/>
              <a:ext cx="4763" cy="4763"/>
            </a:xfrm>
            <a:custGeom>
              <a:avLst/>
              <a:gdLst>
                <a:gd name="T0" fmla="*/ 1 w 5"/>
                <a:gd name="T1" fmla="*/ 2 h 5"/>
                <a:gd name="T2" fmla="*/ 1 w 5"/>
                <a:gd name="T3" fmla="*/ 2 h 5"/>
                <a:gd name="T4" fmla="*/ 4 w 5"/>
                <a:gd name="T5" fmla="*/ 2 h 5"/>
                <a:gd name="T6" fmla="*/ 4 w 5"/>
                <a:gd name="T7" fmla="*/ 0 h 5"/>
                <a:gd name="T8" fmla="*/ 5 w 5"/>
                <a:gd name="T9" fmla="*/ 0 h 5"/>
                <a:gd name="T10" fmla="*/ 5 w 5"/>
                <a:gd name="T11" fmla="*/ 5 h 5"/>
                <a:gd name="T12" fmla="*/ 4 w 5"/>
                <a:gd name="T13" fmla="*/ 5 h 5"/>
                <a:gd name="T14" fmla="*/ 4 w 5"/>
                <a:gd name="T15" fmla="*/ 3 h 5"/>
                <a:gd name="T16" fmla="*/ 1 w 5"/>
                <a:gd name="T17" fmla="*/ 3 h 5"/>
                <a:gd name="T18" fmla="*/ 1 w 5"/>
                <a:gd name="T19" fmla="*/ 5 h 5"/>
                <a:gd name="T20" fmla="*/ 0 w 5"/>
                <a:gd name="T21" fmla="*/ 5 h 5"/>
                <a:gd name="T22" fmla="*/ 0 w 5"/>
                <a:gd name="T23" fmla="*/ 0 h 5"/>
                <a:gd name="T24" fmla="*/ 1 w 5"/>
                <a:gd name="T25" fmla="*/ 0 h 5"/>
                <a:gd name="T26" fmla="*/ 1 w 5"/>
                <a:gd name="T27"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 h="5">
                  <a:moveTo>
                    <a:pt x="1" y="2"/>
                  </a:moveTo>
                  <a:lnTo>
                    <a:pt x="1" y="2"/>
                  </a:lnTo>
                  <a:lnTo>
                    <a:pt x="4" y="2"/>
                  </a:lnTo>
                  <a:lnTo>
                    <a:pt x="4" y="0"/>
                  </a:lnTo>
                  <a:lnTo>
                    <a:pt x="5" y="0"/>
                  </a:lnTo>
                  <a:lnTo>
                    <a:pt x="5" y="5"/>
                  </a:lnTo>
                  <a:lnTo>
                    <a:pt x="4" y="5"/>
                  </a:lnTo>
                  <a:lnTo>
                    <a:pt x="4" y="3"/>
                  </a:lnTo>
                  <a:lnTo>
                    <a:pt x="1" y="3"/>
                  </a:lnTo>
                  <a:lnTo>
                    <a:pt x="1" y="5"/>
                  </a:lnTo>
                  <a:lnTo>
                    <a:pt x="0" y="5"/>
                  </a:lnTo>
                  <a:lnTo>
                    <a:pt x="0" y="0"/>
                  </a:lnTo>
                  <a:lnTo>
                    <a:pt x="1" y="0"/>
                  </a:lnTo>
                  <a:lnTo>
                    <a:pt x="1" y="2"/>
                  </a:lnTo>
                  <a:close/>
                </a:path>
              </a:pathLst>
            </a:custGeom>
            <a:grpFill/>
            <a:ln w="0">
              <a:noFill/>
              <a:prstDash val="solid"/>
              <a:round/>
              <a:headEnd/>
              <a:tailEnd/>
            </a:ln>
          </p:spPr>
          <p:txBody>
            <a:bodyPr/>
            <a:lstStyle/>
            <a:p>
              <a:pPr defTabSz="543689">
                <a:defRPr/>
              </a:pPr>
              <a:endParaRPr lang="zh-CN" altLang="en-US" sz="3201"/>
            </a:p>
          </p:txBody>
        </p:sp>
        <p:sp>
          <p:nvSpPr>
            <p:cNvPr id="938" name="Freeform 365"/>
            <p:cNvSpPr>
              <a:spLocks/>
            </p:cNvSpPr>
            <p:nvPr/>
          </p:nvSpPr>
          <p:spPr bwMode="auto">
            <a:xfrm>
              <a:off x="1630363" y="635001"/>
              <a:ext cx="4763" cy="4763"/>
            </a:xfrm>
            <a:custGeom>
              <a:avLst/>
              <a:gdLst>
                <a:gd name="T0" fmla="*/ 1 w 5"/>
                <a:gd name="T1" fmla="*/ 3 h 5"/>
                <a:gd name="T2" fmla="*/ 1 w 5"/>
                <a:gd name="T3" fmla="*/ 3 h 5"/>
                <a:gd name="T4" fmla="*/ 3 w 5"/>
                <a:gd name="T5" fmla="*/ 4 h 5"/>
                <a:gd name="T6" fmla="*/ 4 w 5"/>
                <a:gd name="T7" fmla="*/ 3 h 5"/>
                <a:gd name="T8" fmla="*/ 4 w 5"/>
                <a:gd name="T9" fmla="*/ 0 h 5"/>
                <a:gd name="T10" fmla="*/ 5 w 5"/>
                <a:gd name="T11" fmla="*/ 0 h 5"/>
                <a:gd name="T12" fmla="*/ 5 w 5"/>
                <a:gd name="T13" fmla="*/ 3 h 5"/>
                <a:gd name="T14" fmla="*/ 4 w 5"/>
                <a:gd name="T15" fmla="*/ 4 h 5"/>
                <a:gd name="T16" fmla="*/ 3 w 5"/>
                <a:gd name="T17" fmla="*/ 5 h 5"/>
                <a:gd name="T18" fmla="*/ 1 w 5"/>
                <a:gd name="T19" fmla="*/ 4 h 5"/>
                <a:gd name="T20" fmla="*/ 0 w 5"/>
                <a:gd name="T21" fmla="*/ 3 h 5"/>
                <a:gd name="T22" fmla="*/ 0 w 5"/>
                <a:gd name="T23" fmla="*/ 0 h 5"/>
                <a:gd name="T24" fmla="*/ 1 w 5"/>
                <a:gd name="T25" fmla="*/ 0 h 5"/>
                <a:gd name="T26" fmla="*/ 1 w 5"/>
                <a:gd name="T27" fmla="*/ 3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 h="5">
                  <a:moveTo>
                    <a:pt x="1" y="3"/>
                  </a:moveTo>
                  <a:lnTo>
                    <a:pt x="1" y="3"/>
                  </a:lnTo>
                  <a:cubicBezTo>
                    <a:pt x="1" y="4"/>
                    <a:pt x="2" y="4"/>
                    <a:pt x="3" y="4"/>
                  </a:cubicBezTo>
                  <a:cubicBezTo>
                    <a:pt x="3" y="4"/>
                    <a:pt x="4" y="4"/>
                    <a:pt x="4" y="3"/>
                  </a:cubicBezTo>
                  <a:lnTo>
                    <a:pt x="4" y="0"/>
                  </a:lnTo>
                  <a:lnTo>
                    <a:pt x="5" y="0"/>
                  </a:lnTo>
                  <a:lnTo>
                    <a:pt x="5" y="3"/>
                  </a:lnTo>
                  <a:cubicBezTo>
                    <a:pt x="5" y="3"/>
                    <a:pt x="5" y="4"/>
                    <a:pt x="4" y="4"/>
                  </a:cubicBezTo>
                  <a:cubicBezTo>
                    <a:pt x="4" y="5"/>
                    <a:pt x="3" y="5"/>
                    <a:pt x="3" y="5"/>
                  </a:cubicBezTo>
                  <a:cubicBezTo>
                    <a:pt x="2" y="5"/>
                    <a:pt x="1" y="5"/>
                    <a:pt x="1" y="4"/>
                  </a:cubicBezTo>
                  <a:cubicBezTo>
                    <a:pt x="1" y="4"/>
                    <a:pt x="0" y="3"/>
                    <a:pt x="0" y="3"/>
                  </a:cubicBezTo>
                  <a:lnTo>
                    <a:pt x="0" y="0"/>
                  </a:lnTo>
                  <a:lnTo>
                    <a:pt x="1" y="0"/>
                  </a:lnTo>
                  <a:lnTo>
                    <a:pt x="1" y="3"/>
                  </a:lnTo>
                  <a:close/>
                </a:path>
              </a:pathLst>
            </a:custGeom>
            <a:grpFill/>
            <a:ln w="0">
              <a:noFill/>
              <a:prstDash val="solid"/>
              <a:round/>
              <a:headEnd/>
              <a:tailEnd/>
            </a:ln>
          </p:spPr>
          <p:txBody>
            <a:bodyPr/>
            <a:lstStyle/>
            <a:p>
              <a:pPr defTabSz="543689">
                <a:defRPr/>
              </a:pPr>
              <a:endParaRPr lang="zh-CN" altLang="en-US" sz="3201"/>
            </a:p>
          </p:txBody>
        </p:sp>
        <p:sp>
          <p:nvSpPr>
            <p:cNvPr id="939" name="Freeform 366"/>
            <p:cNvSpPr>
              <a:spLocks noEditPoints="1"/>
            </p:cNvSpPr>
            <p:nvPr/>
          </p:nvSpPr>
          <p:spPr bwMode="auto">
            <a:xfrm>
              <a:off x="1635126" y="635001"/>
              <a:ext cx="3175" cy="4763"/>
            </a:xfrm>
            <a:custGeom>
              <a:avLst/>
              <a:gdLst>
                <a:gd name="T0" fmla="*/ 2 w 5"/>
                <a:gd name="T1" fmla="*/ 3 h 5"/>
                <a:gd name="T2" fmla="*/ 2 w 5"/>
                <a:gd name="T3" fmla="*/ 3 h 5"/>
                <a:gd name="T4" fmla="*/ 3 w 5"/>
                <a:gd name="T5" fmla="*/ 3 h 5"/>
                <a:gd name="T6" fmla="*/ 2 w 5"/>
                <a:gd name="T7" fmla="*/ 1 h 5"/>
                <a:gd name="T8" fmla="*/ 2 w 5"/>
                <a:gd name="T9" fmla="*/ 3 h 5"/>
                <a:gd name="T10" fmla="*/ 3 w 5"/>
                <a:gd name="T11" fmla="*/ 0 h 5"/>
                <a:gd name="T12" fmla="*/ 3 w 5"/>
                <a:gd name="T13" fmla="*/ 0 h 5"/>
                <a:gd name="T14" fmla="*/ 5 w 5"/>
                <a:gd name="T15" fmla="*/ 5 h 5"/>
                <a:gd name="T16" fmla="*/ 4 w 5"/>
                <a:gd name="T17" fmla="*/ 5 h 5"/>
                <a:gd name="T18" fmla="*/ 3 w 5"/>
                <a:gd name="T19" fmla="*/ 4 h 5"/>
                <a:gd name="T20" fmla="*/ 1 w 5"/>
                <a:gd name="T21" fmla="*/ 4 h 5"/>
                <a:gd name="T22" fmla="*/ 1 w 5"/>
                <a:gd name="T23" fmla="*/ 5 h 5"/>
                <a:gd name="T24" fmla="*/ 0 w 5"/>
                <a:gd name="T25" fmla="*/ 5 h 5"/>
                <a:gd name="T26" fmla="*/ 2 w 5"/>
                <a:gd name="T27" fmla="*/ 0 h 5"/>
                <a:gd name="T28" fmla="*/ 3 w 5"/>
                <a:gd name="T29"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 h="5">
                  <a:moveTo>
                    <a:pt x="2" y="3"/>
                  </a:moveTo>
                  <a:lnTo>
                    <a:pt x="2" y="3"/>
                  </a:lnTo>
                  <a:lnTo>
                    <a:pt x="3" y="3"/>
                  </a:lnTo>
                  <a:lnTo>
                    <a:pt x="2" y="1"/>
                  </a:lnTo>
                  <a:lnTo>
                    <a:pt x="2" y="3"/>
                  </a:lnTo>
                  <a:close/>
                  <a:moveTo>
                    <a:pt x="3" y="0"/>
                  </a:moveTo>
                  <a:lnTo>
                    <a:pt x="3" y="0"/>
                  </a:lnTo>
                  <a:lnTo>
                    <a:pt x="5" y="5"/>
                  </a:lnTo>
                  <a:lnTo>
                    <a:pt x="4" y="5"/>
                  </a:lnTo>
                  <a:lnTo>
                    <a:pt x="3" y="4"/>
                  </a:lnTo>
                  <a:lnTo>
                    <a:pt x="1" y="4"/>
                  </a:lnTo>
                  <a:lnTo>
                    <a:pt x="1" y="5"/>
                  </a:lnTo>
                  <a:lnTo>
                    <a:pt x="0" y="5"/>
                  </a:lnTo>
                  <a:lnTo>
                    <a:pt x="2" y="0"/>
                  </a:lnTo>
                  <a:lnTo>
                    <a:pt x="3" y="0"/>
                  </a:lnTo>
                  <a:close/>
                </a:path>
              </a:pathLst>
            </a:custGeom>
            <a:grpFill/>
            <a:ln w="0">
              <a:noFill/>
              <a:prstDash val="solid"/>
              <a:round/>
              <a:headEnd/>
              <a:tailEnd/>
            </a:ln>
          </p:spPr>
          <p:txBody>
            <a:bodyPr/>
            <a:lstStyle/>
            <a:p>
              <a:pPr defTabSz="543689">
                <a:defRPr/>
              </a:pPr>
              <a:endParaRPr lang="zh-CN" altLang="en-US" sz="3201"/>
            </a:p>
          </p:txBody>
        </p:sp>
        <p:sp>
          <p:nvSpPr>
            <p:cNvPr id="940" name="Freeform 367"/>
            <p:cNvSpPr>
              <a:spLocks/>
            </p:cNvSpPr>
            <p:nvPr/>
          </p:nvSpPr>
          <p:spPr bwMode="auto">
            <a:xfrm>
              <a:off x="1638301" y="635001"/>
              <a:ext cx="6350" cy="4763"/>
            </a:xfrm>
            <a:custGeom>
              <a:avLst/>
              <a:gdLst>
                <a:gd name="T0" fmla="*/ 2 w 8"/>
                <a:gd name="T1" fmla="*/ 0 h 5"/>
                <a:gd name="T2" fmla="*/ 2 w 8"/>
                <a:gd name="T3" fmla="*/ 0 h 5"/>
                <a:gd name="T4" fmla="*/ 3 w 8"/>
                <a:gd name="T5" fmla="*/ 4 h 5"/>
                <a:gd name="T6" fmla="*/ 4 w 8"/>
                <a:gd name="T7" fmla="*/ 0 h 5"/>
                <a:gd name="T8" fmla="*/ 5 w 8"/>
                <a:gd name="T9" fmla="*/ 0 h 5"/>
                <a:gd name="T10" fmla="*/ 6 w 8"/>
                <a:gd name="T11" fmla="*/ 4 h 5"/>
                <a:gd name="T12" fmla="*/ 7 w 8"/>
                <a:gd name="T13" fmla="*/ 0 h 5"/>
                <a:gd name="T14" fmla="*/ 8 w 8"/>
                <a:gd name="T15" fmla="*/ 0 h 5"/>
                <a:gd name="T16" fmla="*/ 6 w 8"/>
                <a:gd name="T17" fmla="*/ 5 h 5"/>
                <a:gd name="T18" fmla="*/ 5 w 8"/>
                <a:gd name="T19" fmla="*/ 5 h 5"/>
                <a:gd name="T20" fmla="*/ 4 w 8"/>
                <a:gd name="T21" fmla="*/ 1 h 5"/>
                <a:gd name="T22" fmla="*/ 3 w 8"/>
                <a:gd name="T23" fmla="*/ 5 h 5"/>
                <a:gd name="T24" fmla="*/ 2 w 8"/>
                <a:gd name="T25" fmla="*/ 5 h 5"/>
                <a:gd name="T26" fmla="*/ 0 w 8"/>
                <a:gd name="T27" fmla="*/ 0 h 5"/>
                <a:gd name="T28" fmla="*/ 2 w 8"/>
                <a:gd name="T29"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 h="5">
                  <a:moveTo>
                    <a:pt x="2" y="0"/>
                  </a:moveTo>
                  <a:lnTo>
                    <a:pt x="2" y="0"/>
                  </a:lnTo>
                  <a:lnTo>
                    <a:pt x="3" y="4"/>
                  </a:lnTo>
                  <a:lnTo>
                    <a:pt x="4" y="0"/>
                  </a:lnTo>
                  <a:lnTo>
                    <a:pt x="5" y="0"/>
                  </a:lnTo>
                  <a:lnTo>
                    <a:pt x="6" y="4"/>
                  </a:lnTo>
                  <a:lnTo>
                    <a:pt x="7" y="0"/>
                  </a:lnTo>
                  <a:lnTo>
                    <a:pt x="8" y="0"/>
                  </a:lnTo>
                  <a:lnTo>
                    <a:pt x="6" y="5"/>
                  </a:lnTo>
                  <a:lnTo>
                    <a:pt x="5" y="5"/>
                  </a:lnTo>
                  <a:lnTo>
                    <a:pt x="4" y="1"/>
                  </a:lnTo>
                  <a:lnTo>
                    <a:pt x="3" y="5"/>
                  </a:lnTo>
                  <a:lnTo>
                    <a:pt x="2" y="5"/>
                  </a:lnTo>
                  <a:lnTo>
                    <a:pt x="0" y="0"/>
                  </a:lnTo>
                  <a:lnTo>
                    <a:pt x="2" y="0"/>
                  </a:lnTo>
                  <a:close/>
                </a:path>
              </a:pathLst>
            </a:custGeom>
            <a:grpFill/>
            <a:ln w="0">
              <a:noFill/>
              <a:prstDash val="solid"/>
              <a:round/>
              <a:headEnd/>
              <a:tailEnd/>
            </a:ln>
          </p:spPr>
          <p:txBody>
            <a:bodyPr/>
            <a:lstStyle/>
            <a:p>
              <a:pPr defTabSz="543689">
                <a:defRPr/>
              </a:pPr>
              <a:endParaRPr lang="zh-CN" altLang="en-US" sz="3201"/>
            </a:p>
          </p:txBody>
        </p:sp>
        <p:sp>
          <p:nvSpPr>
            <p:cNvPr id="941" name="Freeform 368"/>
            <p:cNvSpPr>
              <a:spLocks/>
            </p:cNvSpPr>
            <p:nvPr/>
          </p:nvSpPr>
          <p:spPr bwMode="auto">
            <a:xfrm>
              <a:off x="1644651" y="635001"/>
              <a:ext cx="3175" cy="4763"/>
            </a:xfrm>
            <a:custGeom>
              <a:avLst/>
              <a:gdLst>
                <a:gd name="T0" fmla="*/ 1 w 4"/>
                <a:gd name="T1" fmla="*/ 2 h 5"/>
                <a:gd name="T2" fmla="*/ 1 w 4"/>
                <a:gd name="T3" fmla="*/ 2 h 5"/>
                <a:gd name="T4" fmla="*/ 4 w 4"/>
                <a:gd name="T5" fmla="*/ 2 h 5"/>
                <a:gd name="T6" fmla="*/ 4 w 4"/>
                <a:gd name="T7" fmla="*/ 3 h 5"/>
                <a:gd name="T8" fmla="*/ 1 w 4"/>
                <a:gd name="T9" fmla="*/ 3 h 5"/>
                <a:gd name="T10" fmla="*/ 2 w 4"/>
                <a:gd name="T11" fmla="*/ 4 h 5"/>
                <a:gd name="T12" fmla="*/ 4 w 4"/>
                <a:gd name="T13" fmla="*/ 4 h 5"/>
                <a:gd name="T14" fmla="*/ 4 w 4"/>
                <a:gd name="T15" fmla="*/ 5 h 5"/>
                <a:gd name="T16" fmla="*/ 2 w 4"/>
                <a:gd name="T17" fmla="*/ 5 h 5"/>
                <a:gd name="T18" fmla="*/ 1 w 4"/>
                <a:gd name="T19" fmla="*/ 4 h 5"/>
                <a:gd name="T20" fmla="*/ 0 w 4"/>
                <a:gd name="T21" fmla="*/ 3 h 5"/>
                <a:gd name="T22" fmla="*/ 2 w 4"/>
                <a:gd name="T23" fmla="*/ 0 h 5"/>
                <a:gd name="T24" fmla="*/ 4 w 4"/>
                <a:gd name="T25" fmla="*/ 0 h 5"/>
                <a:gd name="T26" fmla="*/ 4 w 4"/>
                <a:gd name="T27" fmla="*/ 1 h 5"/>
                <a:gd name="T28" fmla="*/ 2 w 4"/>
                <a:gd name="T29" fmla="*/ 1 h 5"/>
                <a:gd name="T30" fmla="*/ 1 w 4"/>
                <a:gd name="T31"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 h="5">
                  <a:moveTo>
                    <a:pt x="1" y="2"/>
                  </a:moveTo>
                  <a:lnTo>
                    <a:pt x="1" y="2"/>
                  </a:lnTo>
                  <a:lnTo>
                    <a:pt x="4" y="2"/>
                  </a:lnTo>
                  <a:lnTo>
                    <a:pt x="4" y="3"/>
                  </a:lnTo>
                  <a:lnTo>
                    <a:pt x="1" y="3"/>
                  </a:lnTo>
                  <a:cubicBezTo>
                    <a:pt x="1" y="4"/>
                    <a:pt x="2" y="4"/>
                    <a:pt x="2" y="4"/>
                  </a:cubicBezTo>
                  <a:lnTo>
                    <a:pt x="4" y="4"/>
                  </a:lnTo>
                  <a:lnTo>
                    <a:pt x="4" y="5"/>
                  </a:lnTo>
                  <a:lnTo>
                    <a:pt x="2" y="5"/>
                  </a:lnTo>
                  <a:cubicBezTo>
                    <a:pt x="2" y="5"/>
                    <a:pt x="1" y="5"/>
                    <a:pt x="1" y="4"/>
                  </a:cubicBezTo>
                  <a:cubicBezTo>
                    <a:pt x="0" y="4"/>
                    <a:pt x="0" y="3"/>
                    <a:pt x="0" y="3"/>
                  </a:cubicBezTo>
                  <a:cubicBezTo>
                    <a:pt x="0" y="1"/>
                    <a:pt x="1" y="0"/>
                    <a:pt x="2" y="0"/>
                  </a:cubicBezTo>
                  <a:lnTo>
                    <a:pt x="4" y="0"/>
                  </a:lnTo>
                  <a:lnTo>
                    <a:pt x="4" y="1"/>
                  </a:lnTo>
                  <a:lnTo>
                    <a:pt x="2" y="1"/>
                  </a:lnTo>
                  <a:cubicBezTo>
                    <a:pt x="2" y="1"/>
                    <a:pt x="1" y="1"/>
                    <a:pt x="1" y="2"/>
                  </a:cubicBezTo>
                  <a:close/>
                </a:path>
              </a:pathLst>
            </a:custGeom>
            <a:grpFill/>
            <a:ln w="0">
              <a:noFill/>
              <a:prstDash val="solid"/>
              <a:round/>
              <a:headEnd/>
              <a:tailEnd/>
            </a:ln>
          </p:spPr>
          <p:txBody>
            <a:bodyPr/>
            <a:lstStyle/>
            <a:p>
              <a:pPr defTabSz="543689">
                <a:defRPr/>
              </a:pPr>
              <a:endParaRPr lang="zh-CN" altLang="en-US" sz="3201"/>
            </a:p>
          </p:txBody>
        </p:sp>
        <p:sp>
          <p:nvSpPr>
            <p:cNvPr id="942" name="Freeform 369"/>
            <p:cNvSpPr>
              <a:spLocks/>
            </p:cNvSpPr>
            <p:nvPr/>
          </p:nvSpPr>
          <p:spPr bwMode="auto">
            <a:xfrm>
              <a:off x="1649413" y="635001"/>
              <a:ext cx="0" cy="4763"/>
            </a:xfrm>
            <a:custGeom>
              <a:avLst/>
              <a:gdLst>
                <a:gd name="T0" fmla="*/ 0 w 1"/>
                <a:gd name="T1" fmla="*/ 0 h 5"/>
                <a:gd name="T2" fmla="*/ 0 w 1"/>
                <a:gd name="T3" fmla="*/ 0 h 5"/>
                <a:gd name="T4" fmla="*/ 1 w 1"/>
                <a:gd name="T5" fmla="*/ 0 h 5"/>
                <a:gd name="T6" fmla="*/ 1 w 1"/>
                <a:gd name="T7" fmla="*/ 5 h 5"/>
                <a:gd name="T8" fmla="*/ 0 w 1"/>
                <a:gd name="T9" fmla="*/ 5 h 5"/>
                <a:gd name="T10" fmla="*/ 0 w 1"/>
                <a:gd name="T11" fmla="*/ 0 h 5"/>
              </a:gdLst>
              <a:ahLst/>
              <a:cxnLst>
                <a:cxn ang="0">
                  <a:pos x="T0" y="T1"/>
                </a:cxn>
                <a:cxn ang="0">
                  <a:pos x="T2" y="T3"/>
                </a:cxn>
                <a:cxn ang="0">
                  <a:pos x="T4" y="T5"/>
                </a:cxn>
                <a:cxn ang="0">
                  <a:pos x="T6" y="T7"/>
                </a:cxn>
                <a:cxn ang="0">
                  <a:pos x="T8" y="T9"/>
                </a:cxn>
                <a:cxn ang="0">
                  <a:pos x="T10" y="T11"/>
                </a:cxn>
              </a:cxnLst>
              <a:rect l="0" t="0" r="r" b="b"/>
              <a:pathLst>
                <a:path w="1" h="5">
                  <a:moveTo>
                    <a:pt x="0" y="0"/>
                  </a:moveTo>
                  <a:lnTo>
                    <a:pt x="0" y="0"/>
                  </a:lnTo>
                  <a:lnTo>
                    <a:pt x="1" y="0"/>
                  </a:lnTo>
                  <a:lnTo>
                    <a:pt x="1" y="5"/>
                  </a:lnTo>
                  <a:lnTo>
                    <a:pt x="0" y="5"/>
                  </a:lnTo>
                  <a:lnTo>
                    <a:pt x="0" y="0"/>
                  </a:lnTo>
                  <a:close/>
                </a:path>
              </a:pathLst>
            </a:custGeom>
            <a:grpFill/>
            <a:ln w="0">
              <a:noFill/>
              <a:prstDash val="solid"/>
              <a:round/>
              <a:headEnd/>
              <a:tailEnd/>
            </a:ln>
          </p:spPr>
          <p:txBody>
            <a:bodyPr/>
            <a:lstStyle/>
            <a:p>
              <a:pPr defTabSz="543689">
                <a:defRPr/>
              </a:pPr>
              <a:endParaRPr lang="zh-CN" altLang="en-US" sz="3201"/>
            </a:p>
          </p:txBody>
        </p:sp>
        <p:sp>
          <p:nvSpPr>
            <p:cNvPr id="943" name="Freeform 370"/>
            <p:cNvSpPr>
              <a:spLocks/>
            </p:cNvSpPr>
            <p:nvPr/>
          </p:nvSpPr>
          <p:spPr bwMode="auto">
            <a:xfrm>
              <a:off x="1612901" y="633413"/>
              <a:ext cx="4763" cy="6350"/>
            </a:xfrm>
            <a:custGeom>
              <a:avLst/>
              <a:gdLst>
                <a:gd name="T0" fmla="*/ 0 w 5"/>
                <a:gd name="T1" fmla="*/ 2 h 6"/>
                <a:gd name="T2" fmla="*/ 0 w 5"/>
                <a:gd name="T3" fmla="*/ 2 h 6"/>
                <a:gd name="T4" fmla="*/ 1 w 5"/>
                <a:gd name="T5" fmla="*/ 4 h 6"/>
                <a:gd name="T6" fmla="*/ 5 w 5"/>
                <a:gd name="T7" fmla="*/ 6 h 6"/>
                <a:gd name="T8" fmla="*/ 5 w 5"/>
                <a:gd name="T9" fmla="*/ 6 h 6"/>
                <a:gd name="T10" fmla="*/ 5 w 5"/>
                <a:gd name="T11" fmla="*/ 6 h 6"/>
                <a:gd name="T12" fmla="*/ 5 w 5"/>
                <a:gd name="T13" fmla="*/ 6 h 6"/>
                <a:gd name="T14" fmla="*/ 1 w 5"/>
                <a:gd name="T15" fmla="*/ 0 h 6"/>
                <a:gd name="T16" fmla="*/ 0 w 5"/>
                <a:gd name="T17" fmla="*/ 2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6">
                  <a:moveTo>
                    <a:pt x="0" y="2"/>
                  </a:moveTo>
                  <a:lnTo>
                    <a:pt x="0" y="2"/>
                  </a:lnTo>
                  <a:cubicBezTo>
                    <a:pt x="0" y="3"/>
                    <a:pt x="1" y="4"/>
                    <a:pt x="1" y="4"/>
                  </a:cubicBezTo>
                  <a:cubicBezTo>
                    <a:pt x="2" y="5"/>
                    <a:pt x="4" y="6"/>
                    <a:pt x="5" y="6"/>
                  </a:cubicBezTo>
                  <a:cubicBezTo>
                    <a:pt x="5" y="6"/>
                    <a:pt x="5" y="6"/>
                    <a:pt x="5" y="6"/>
                  </a:cubicBezTo>
                  <a:cubicBezTo>
                    <a:pt x="5" y="6"/>
                    <a:pt x="5" y="6"/>
                    <a:pt x="5" y="6"/>
                  </a:cubicBezTo>
                  <a:lnTo>
                    <a:pt x="5" y="6"/>
                  </a:lnTo>
                  <a:cubicBezTo>
                    <a:pt x="3" y="2"/>
                    <a:pt x="1" y="0"/>
                    <a:pt x="1" y="0"/>
                  </a:cubicBezTo>
                  <a:cubicBezTo>
                    <a:pt x="1" y="0"/>
                    <a:pt x="0" y="1"/>
                    <a:pt x="0" y="2"/>
                  </a:cubicBezTo>
                  <a:close/>
                </a:path>
              </a:pathLst>
            </a:custGeom>
            <a:grpFill/>
            <a:ln w="0">
              <a:noFill/>
              <a:prstDash val="solid"/>
              <a:round/>
              <a:headEnd/>
              <a:tailEnd/>
            </a:ln>
          </p:spPr>
          <p:txBody>
            <a:bodyPr/>
            <a:lstStyle/>
            <a:p>
              <a:pPr defTabSz="543689">
                <a:defRPr/>
              </a:pPr>
              <a:endParaRPr lang="zh-CN" altLang="en-US" sz="3201"/>
            </a:p>
          </p:txBody>
        </p:sp>
        <p:sp>
          <p:nvSpPr>
            <p:cNvPr id="944" name="Freeform 371"/>
            <p:cNvSpPr>
              <a:spLocks/>
            </p:cNvSpPr>
            <p:nvPr/>
          </p:nvSpPr>
          <p:spPr bwMode="auto">
            <a:xfrm>
              <a:off x="1612901" y="639763"/>
              <a:ext cx="4763" cy="1588"/>
            </a:xfrm>
            <a:custGeom>
              <a:avLst/>
              <a:gdLst>
                <a:gd name="T0" fmla="*/ 0 w 4"/>
                <a:gd name="T1" fmla="*/ 0 h 2"/>
                <a:gd name="T2" fmla="*/ 0 w 4"/>
                <a:gd name="T3" fmla="*/ 0 h 2"/>
                <a:gd name="T4" fmla="*/ 2 w 4"/>
                <a:gd name="T5" fmla="*/ 1 h 2"/>
                <a:gd name="T6" fmla="*/ 4 w 4"/>
                <a:gd name="T7" fmla="*/ 0 h 2"/>
                <a:gd name="T8" fmla="*/ 4 w 4"/>
                <a:gd name="T9" fmla="*/ 0 h 2"/>
                <a:gd name="T10" fmla="*/ 4 w 4"/>
                <a:gd name="T11" fmla="*/ 0 h 2"/>
                <a:gd name="T12" fmla="*/ 0 w 4"/>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4" h="2">
                  <a:moveTo>
                    <a:pt x="0" y="0"/>
                  </a:moveTo>
                  <a:lnTo>
                    <a:pt x="0" y="0"/>
                  </a:lnTo>
                  <a:cubicBezTo>
                    <a:pt x="1" y="1"/>
                    <a:pt x="1" y="2"/>
                    <a:pt x="2" y="1"/>
                  </a:cubicBezTo>
                  <a:cubicBezTo>
                    <a:pt x="3" y="1"/>
                    <a:pt x="4" y="0"/>
                    <a:pt x="4" y="0"/>
                  </a:cubicBezTo>
                  <a:lnTo>
                    <a:pt x="4" y="0"/>
                  </a:lnTo>
                  <a:cubicBezTo>
                    <a:pt x="4" y="0"/>
                    <a:pt x="4" y="0"/>
                    <a:pt x="4" y="0"/>
                  </a:cubicBezTo>
                  <a:lnTo>
                    <a:pt x="0" y="0"/>
                  </a:lnTo>
                  <a:close/>
                </a:path>
              </a:pathLst>
            </a:custGeom>
            <a:grpFill/>
            <a:ln w="0">
              <a:noFill/>
              <a:prstDash val="solid"/>
              <a:round/>
              <a:headEnd/>
              <a:tailEnd/>
            </a:ln>
          </p:spPr>
          <p:txBody>
            <a:bodyPr/>
            <a:lstStyle/>
            <a:p>
              <a:pPr defTabSz="543689">
                <a:defRPr/>
              </a:pPr>
              <a:endParaRPr lang="zh-CN" altLang="en-US" sz="3201"/>
            </a:p>
          </p:txBody>
        </p:sp>
        <p:sp>
          <p:nvSpPr>
            <p:cNvPr id="945" name="Freeform 372"/>
            <p:cNvSpPr>
              <a:spLocks/>
            </p:cNvSpPr>
            <p:nvPr/>
          </p:nvSpPr>
          <p:spPr bwMode="auto">
            <a:xfrm>
              <a:off x="1612901" y="636588"/>
              <a:ext cx="4763" cy="3175"/>
            </a:xfrm>
            <a:custGeom>
              <a:avLst/>
              <a:gdLst>
                <a:gd name="T0" fmla="*/ 0 w 5"/>
                <a:gd name="T1" fmla="*/ 2 h 4"/>
                <a:gd name="T2" fmla="*/ 0 w 5"/>
                <a:gd name="T3" fmla="*/ 2 h 4"/>
                <a:gd name="T4" fmla="*/ 1 w 5"/>
                <a:gd name="T5" fmla="*/ 3 h 4"/>
                <a:gd name="T6" fmla="*/ 2 w 5"/>
                <a:gd name="T7" fmla="*/ 4 h 4"/>
                <a:gd name="T8" fmla="*/ 5 w 5"/>
                <a:gd name="T9" fmla="*/ 4 h 4"/>
                <a:gd name="T10" fmla="*/ 5 w 5"/>
                <a:gd name="T11" fmla="*/ 4 h 4"/>
                <a:gd name="T12" fmla="*/ 5 w 5"/>
                <a:gd name="T13" fmla="*/ 4 h 4"/>
                <a:gd name="T14" fmla="*/ 0 w 5"/>
                <a:gd name="T15" fmla="*/ 0 h 4"/>
                <a:gd name="T16" fmla="*/ 0 w 5"/>
                <a:gd name="T17" fmla="*/ 2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4">
                  <a:moveTo>
                    <a:pt x="0" y="2"/>
                  </a:moveTo>
                  <a:lnTo>
                    <a:pt x="0" y="2"/>
                  </a:lnTo>
                  <a:cubicBezTo>
                    <a:pt x="1" y="3"/>
                    <a:pt x="1" y="3"/>
                    <a:pt x="1" y="3"/>
                  </a:cubicBezTo>
                  <a:cubicBezTo>
                    <a:pt x="2" y="4"/>
                    <a:pt x="2" y="4"/>
                    <a:pt x="2" y="4"/>
                  </a:cubicBezTo>
                  <a:cubicBezTo>
                    <a:pt x="2" y="4"/>
                    <a:pt x="5" y="4"/>
                    <a:pt x="5" y="4"/>
                  </a:cubicBezTo>
                  <a:lnTo>
                    <a:pt x="5" y="4"/>
                  </a:lnTo>
                  <a:lnTo>
                    <a:pt x="5" y="4"/>
                  </a:lnTo>
                  <a:cubicBezTo>
                    <a:pt x="4" y="2"/>
                    <a:pt x="0" y="0"/>
                    <a:pt x="0" y="0"/>
                  </a:cubicBezTo>
                  <a:cubicBezTo>
                    <a:pt x="0" y="1"/>
                    <a:pt x="0" y="2"/>
                    <a:pt x="0" y="2"/>
                  </a:cubicBezTo>
                  <a:close/>
                </a:path>
              </a:pathLst>
            </a:custGeom>
            <a:grpFill/>
            <a:ln w="0">
              <a:noFill/>
              <a:prstDash val="solid"/>
              <a:round/>
              <a:headEnd/>
              <a:tailEnd/>
            </a:ln>
          </p:spPr>
          <p:txBody>
            <a:bodyPr/>
            <a:lstStyle/>
            <a:p>
              <a:pPr defTabSz="543689">
                <a:defRPr/>
              </a:pPr>
              <a:endParaRPr lang="zh-CN" altLang="en-US" sz="3201"/>
            </a:p>
          </p:txBody>
        </p:sp>
        <p:sp>
          <p:nvSpPr>
            <p:cNvPr id="946" name="Freeform 373"/>
            <p:cNvSpPr>
              <a:spLocks/>
            </p:cNvSpPr>
            <p:nvPr/>
          </p:nvSpPr>
          <p:spPr bwMode="auto">
            <a:xfrm>
              <a:off x="1614488" y="631826"/>
              <a:ext cx="4763" cy="7938"/>
            </a:xfrm>
            <a:custGeom>
              <a:avLst/>
              <a:gdLst>
                <a:gd name="T0" fmla="*/ 2 w 4"/>
                <a:gd name="T1" fmla="*/ 0 h 8"/>
                <a:gd name="T2" fmla="*/ 2 w 4"/>
                <a:gd name="T3" fmla="*/ 0 h 8"/>
                <a:gd name="T4" fmla="*/ 1 w 4"/>
                <a:gd name="T5" fmla="*/ 1 h 8"/>
                <a:gd name="T6" fmla="*/ 1 w 4"/>
                <a:gd name="T7" fmla="*/ 3 h 8"/>
                <a:gd name="T8" fmla="*/ 3 w 4"/>
                <a:gd name="T9" fmla="*/ 8 h 8"/>
                <a:gd name="T10" fmla="*/ 3 w 4"/>
                <a:gd name="T11" fmla="*/ 8 h 8"/>
                <a:gd name="T12" fmla="*/ 3 w 4"/>
                <a:gd name="T13" fmla="*/ 8 h 8"/>
                <a:gd name="T14" fmla="*/ 3 w 4"/>
                <a:gd name="T15" fmla="*/ 0 h 8"/>
                <a:gd name="T16" fmla="*/ 2 w 4"/>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8">
                  <a:moveTo>
                    <a:pt x="2" y="0"/>
                  </a:moveTo>
                  <a:lnTo>
                    <a:pt x="2" y="0"/>
                  </a:lnTo>
                  <a:cubicBezTo>
                    <a:pt x="1" y="0"/>
                    <a:pt x="1" y="1"/>
                    <a:pt x="1" y="1"/>
                  </a:cubicBezTo>
                  <a:cubicBezTo>
                    <a:pt x="0" y="2"/>
                    <a:pt x="1" y="3"/>
                    <a:pt x="1" y="3"/>
                  </a:cubicBezTo>
                  <a:cubicBezTo>
                    <a:pt x="1" y="4"/>
                    <a:pt x="3" y="7"/>
                    <a:pt x="3" y="8"/>
                  </a:cubicBezTo>
                  <a:cubicBezTo>
                    <a:pt x="3" y="8"/>
                    <a:pt x="3" y="8"/>
                    <a:pt x="3" y="8"/>
                  </a:cubicBezTo>
                  <a:lnTo>
                    <a:pt x="3" y="8"/>
                  </a:lnTo>
                  <a:cubicBezTo>
                    <a:pt x="4" y="2"/>
                    <a:pt x="3" y="0"/>
                    <a:pt x="3" y="0"/>
                  </a:cubicBezTo>
                  <a:cubicBezTo>
                    <a:pt x="3" y="0"/>
                    <a:pt x="2" y="0"/>
                    <a:pt x="2" y="0"/>
                  </a:cubicBezTo>
                  <a:close/>
                </a:path>
              </a:pathLst>
            </a:custGeom>
            <a:grpFill/>
            <a:ln w="0">
              <a:noFill/>
              <a:prstDash val="solid"/>
              <a:round/>
              <a:headEnd/>
              <a:tailEnd/>
            </a:ln>
          </p:spPr>
          <p:txBody>
            <a:bodyPr/>
            <a:lstStyle/>
            <a:p>
              <a:pPr defTabSz="543689">
                <a:defRPr/>
              </a:pPr>
              <a:endParaRPr lang="zh-CN" altLang="en-US" sz="3201"/>
            </a:p>
          </p:txBody>
        </p:sp>
        <p:sp>
          <p:nvSpPr>
            <p:cNvPr id="947" name="Freeform 374"/>
            <p:cNvSpPr>
              <a:spLocks/>
            </p:cNvSpPr>
            <p:nvPr/>
          </p:nvSpPr>
          <p:spPr bwMode="auto">
            <a:xfrm>
              <a:off x="1619251" y="631826"/>
              <a:ext cx="1588" cy="7938"/>
            </a:xfrm>
            <a:custGeom>
              <a:avLst/>
              <a:gdLst>
                <a:gd name="T0" fmla="*/ 0 w 3"/>
                <a:gd name="T1" fmla="*/ 8 h 8"/>
                <a:gd name="T2" fmla="*/ 0 w 3"/>
                <a:gd name="T3" fmla="*/ 8 h 8"/>
                <a:gd name="T4" fmla="*/ 0 w 3"/>
                <a:gd name="T5" fmla="*/ 8 h 8"/>
                <a:gd name="T6" fmla="*/ 0 w 3"/>
                <a:gd name="T7" fmla="*/ 8 h 8"/>
                <a:gd name="T8" fmla="*/ 0 w 3"/>
                <a:gd name="T9" fmla="*/ 8 h 8"/>
                <a:gd name="T10" fmla="*/ 3 w 3"/>
                <a:gd name="T11" fmla="*/ 3 h 8"/>
                <a:gd name="T12" fmla="*/ 3 w 3"/>
                <a:gd name="T13" fmla="*/ 1 h 8"/>
                <a:gd name="T14" fmla="*/ 1 w 3"/>
                <a:gd name="T15" fmla="*/ 0 h 8"/>
                <a:gd name="T16" fmla="*/ 1 w 3"/>
                <a:gd name="T17" fmla="*/ 0 h 8"/>
                <a:gd name="T18" fmla="*/ 0 w 3"/>
                <a:gd name="T19"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 h="8">
                  <a:moveTo>
                    <a:pt x="0" y="8"/>
                  </a:moveTo>
                  <a:lnTo>
                    <a:pt x="0" y="8"/>
                  </a:lnTo>
                  <a:lnTo>
                    <a:pt x="0" y="8"/>
                  </a:lnTo>
                  <a:cubicBezTo>
                    <a:pt x="0" y="8"/>
                    <a:pt x="0" y="8"/>
                    <a:pt x="0" y="8"/>
                  </a:cubicBezTo>
                  <a:cubicBezTo>
                    <a:pt x="0" y="8"/>
                    <a:pt x="0" y="8"/>
                    <a:pt x="0" y="8"/>
                  </a:cubicBezTo>
                  <a:cubicBezTo>
                    <a:pt x="1" y="7"/>
                    <a:pt x="2" y="4"/>
                    <a:pt x="3" y="3"/>
                  </a:cubicBezTo>
                  <a:cubicBezTo>
                    <a:pt x="3" y="3"/>
                    <a:pt x="3" y="2"/>
                    <a:pt x="3" y="1"/>
                  </a:cubicBezTo>
                  <a:cubicBezTo>
                    <a:pt x="3" y="1"/>
                    <a:pt x="3" y="0"/>
                    <a:pt x="1" y="0"/>
                  </a:cubicBezTo>
                  <a:cubicBezTo>
                    <a:pt x="1" y="0"/>
                    <a:pt x="1" y="0"/>
                    <a:pt x="1" y="0"/>
                  </a:cubicBezTo>
                  <a:cubicBezTo>
                    <a:pt x="1" y="0"/>
                    <a:pt x="0" y="2"/>
                    <a:pt x="0" y="8"/>
                  </a:cubicBezTo>
                  <a:close/>
                </a:path>
              </a:pathLst>
            </a:custGeom>
            <a:grpFill/>
            <a:ln w="0">
              <a:noFill/>
              <a:prstDash val="solid"/>
              <a:round/>
              <a:headEnd/>
              <a:tailEnd/>
            </a:ln>
          </p:spPr>
          <p:txBody>
            <a:bodyPr/>
            <a:lstStyle/>
            <a:p>
              <a:pPr defTabSz="543689">
                <a:defRPr/>
              </a:pPr>
              <a:endParaRPr lang="zh-CN" altLang="en-US" sz="3201"/>
            </a:p>
          </p:txBody>
        </p:sp>
        <p:sp>
          <p:nvSpPr>
            <p:cNvPr id="948" name="Freeform 375"/>
            <p:cNvSpPr>
              <a:spLocks/>
            </p:cNvSpPr>
            <p:nvPr/>
          </p:nvSpPr>
          <p:spPr bwMode="auto">
            <a:xfrm>
              <a:off x="1619251" y="639763"/>
              <a:ext cx="3175" cy="1588"/>
            </a:xfrm>
            <a:custGeom>
              <a:avLst/>
              <a:gdLst>
                <a:gd name="T0" fmla="*/ 0 w 4"/>
                <a:gd name="T1" fmla="*/ 0 h 2"/>
                <a:gd name="T2" fmla="*/ 0 w 4"/>
                <a:gd name="T3" fmla="*/ 0 h 2"/>
                <a:gd name="T4" fmla="*/ 0 w 4"/>
                <a:gd name="T5" fmla="*/ 0 h 2"/>
                <a:gd name="T6" fmla="*/ 2 w 4"/>
                <a:gd name="T7" fmla="*/ 1 h 2"/>
                <a:gd name="T8" fmla="*/ 4 w 4"/>
                <a:gd name="T9" fmla="*/ 0 h 2"/>
                <a:gd name="T10" fmla="*/ 0 w 4"/>
                <a:gd name="T11" fmla="*/ 0 h 2"/>
                <a:gd name="T12" fmla="*/ 0 w 4"/>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4" h="2">
                  <a:moveTo>
                    <a:pt x="0" y="0"/>
                  </a:moveTo>
                  <a:lnTo>
                    <a:pt x="0" y="0"/>
                  </a:lnTo>
                  <a:lnTo>
                    <a:pt x="0" y="0"/>
                  </a:lnTo>
                  <a:cubicBezTo>
                    <a:pt x="1" y="0"/>
                    <a:pt x="2" y="1"/>
                    <a:pt x="2" y="1"/>
                  </a:cubicBezTo>
                  <a:cubicBezTo>
                    <a:pt x="2" y="1"/>
                    <a:pt x="3" y="2"/>
                    <a:pt x="4" y="0"/>
                  </a:cubicBezTo>
                  <a:lnTo>
                    <a:pt x="0" y="0"/>
                  </a:lnTo>
                  <a:cubicBezTo>
                    <a:pt x="0" y="0"/>
                    <a:pt x="0" y="0"/>
                    <a:pt x="0" y="0"/>
                  </a:cubicBezTo>
                  <a:close/>
                </a:path>
              </a:pathLst>
            </a:custGeom>
            <a:grpFill/>
            <a:ln w="0">
              <a:noFill/>
              <a:prstDash val="solid"/>
              <a:round/>
              <a:headEnd/>
              <a:tailEnd/>
            </a:ln>
          </p:spPr>
          <p:txBody>
            <a:bodyPr/>
            <a:lstStyle/>
            <a:p>
              <a:pPr defTabSz="543689">
                <a:defRPr/>
              </a:pPr>
              <a:endParaRPr lang="zh-CN" altLang="en-US" sz="3201"/>
            </a:p>
          </p:txBody>
        </p:sp>
        <p:sp>
          <p:nvSpPr>
            <p:cNvPr id="949" name="Freeform 376"/>
            <p:cNvSpPr>
              <a:spLocks/>
            </p:cNvSpPr>
            <p:nvPr/>
          </p:nvSpPr>
          <p:spPr bwMode="auto">
            <a:xfrm>
              <a:off x="1619251" y="636588"/>
              <a:ext cx="4763" cy="3175"/>
            </a:xfrm>
            <a:custGeom>
              <a:avLst/>
              <a:gdLst>
                <a:gd name="T0" fmla="*/ 0 w 6"/>
                <a:gd name="T1" fmla="*/ 4 h 4"/>
                <a:gd name="T2" fmla="*/ 0 w 6"/>
                <a:gd name="T3" fmla="*/ 4 h 4"/>
                <a:gd name="T4" fmla="*/ 0 w 6"/>
                <a:gd name="T5" fmla="*/ 4 h 4"/>
                <a:gd name="T6" fmla="*/ 0 w 6"/>
                <a:gd name="T7" fmla="*/ 4 h 4"/>
                <a:gd name="T8" fmla="*/ 0 w 6"/>
                <a:gd name="T9" fmla="*/ 4 h 4"/>
                <a:gd name="T10" fmla="*/ 3 w 6"/>
                <a:gd name="T11" fmla="*/ 4 h 4"/>
                <a:gd name="T12" fmla="*/ 4 w 6"/>
                <a:gd name="T13" fmla="*/ 3 h 4"/>
                <a:gd name="T14" fmla="*/ 5 w 6"/>
                <a:gd name="T15" fmla="*/ 2 h 4"/>
                <a:gd name="T16" fmla="*/ 6 w 6"/>
                <a:gd name="T17" fmla="*/ 0 h 4"/>
                <a:gd name="T18" fmla="*/ 0 w 6"/>
                <a:gd name="T19"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4">
                  <a:moveTo>
                    <a:pt x="0" y="4"/>
                  </a:moveTo>
                  <a:lnTo>
                    <a:pt x="0" y="4"/>
                  </a:lnTo>
                  <a:lnTo>
                    <a:pt x="0" y="4"/>
                  </a:lnTo>
                  <a:cubicBezTo>
                    <a:pt x="0" y="4"/>
                    <a:pt x="0" y="4"/>
                    <a:pt x="0" y="4"/>
                  </a:cubicBezTo>
                  <a:lnTo>
                    <a:pt x="0" y="4"/>
                  </a:lnTo>
                  <a:lnTo>
                    <a:pt x="3" y="4"/>
                  </a:lnTo>
                  <a:cubicBezTo>
                    <a:pt x="3" y="4"/>
                    <a:pt x="4" y="4"/>
                    <a:pt x="4" y="3"/>
                  </a:cubicBezTo>
                  <a:cubicBezTo>
                    <a:pt x="4" y="3"/>
                    <a:pt x="5" y="3"/>
                    <a:pt x="5" y="2"/>
                  </a:cubicBezTo>
                  <a:cubicBezTo>
                    <a:pt x="5" y="2"/>
                    <a:pt x="6" y="1"/>
                    <a:pt x="6" y="0"/>
                  </a:cubicBezTo>
                  <a:cubicBezTo>
                    <a:pt x="6" y="0"/>
                    <a:pt x="2" y="2"/>
                    <a:pt x="0" y="4"/>
                  </a:cubicBezTo>
                  <a:close/>
                </a:path>
              </a:pathLst>
            </a:custGeom>
            <a:grpFill/>
            <a:ln w="0">
              <a:noFill/>
              <a:prstDash val="solid"/>
              <a:round/>
              <a:headEnd/>
              <a:tailEnd/>
            </a:ln>
          </p:spPr>
          <p:txBody>
            <a:bodyPr/>
            <a:lstStyle/>
            <a:p>
              <a:pPr defTabSz="543689">
                <a:defRPr/>
              </a:pPr>
              <a:endParaRPr lang="zh-CN" altLang="en-US" sz="3201"/>
            </a:p>
          </p:txBody>
        </p:sp>
        <p:sp>
          <p:nvSpPr>
            <p:cNvPr id="950" name="Freeform 377"/>
            <p:cNvSpPr>
              <a:spLocks/>
            </p:cNvSpPr>
            <p:nvPr/>
          </p:nvSpPr>
          <p:spPr bwMode="auto">
            <a:xfrm>
              <a:off x="1619251" y="633413"/>
              <a:ext cx="4763" cy="6350"/>
            </a:xfrm>
            <a:custGeom>
              <a:avLst/>
              <a:gdLst>
                <a:gd name="T0" fmla="*/ 0 w 5"/>
                <a:gd name="T1" fmla="*/ 6 h 6"/>
                <a:gd name="T2" fmla="*/ 0 w 5"/>
                <a:gd name="T3" fmla="*/ 6 h 6"/>
                <a:gd name="T4" fmla="*/ 0 w 5"/>
                <a:gd name="T5" fmla="*/ 6 h 6"/>
                <a:gd name="T6" fmla="*/ 0 w 5"/>
                <a:gd name="T7" fmla="*/ 6 h 6"/>
                <a:gd name="T8" fmla="*/ 4 w 5"/>
                <a:gd name="T9" fmla="*/ 4 h 6"/>
                <a:gd name="T10" fmla="*/ 5 w 5"/>
                <a:gd name="T11" fmla="*/ 2 h 6"/>
                <a:gd name="T12" fmla="*/ 4 w 5"/>
                <a:gd name="T13" fmla="*/ 0 h 6"/>
                <a:gd name="T14" fmla="*/ 0 w 5"/>
                <a:gd name="T15" fmla="*/ 6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6">
                  <a:moveTo>
                    <a:pt x="0" y="6"/>
                  </a:moveTo>
                  <a:lnTo>
                    <a:pt x="0" y="6"/>
                  </a:lnTo>
                  <a:cubicBezTo>
                    <a:pt x="0" y="6"/>
                    <a:pt x="0" y="6"/>
                    <a:pt x="0" y="6"/>
                  </a:cubicBezTo>
                  <a:cubicBezTo>
                    <a:pt x="0" y="6"/>
                    <a:pt x="0" y="6"/>
                    <a:pt x="0" y="6"/>
                  </a:cubicBezTo>
                  <a:cubicBezTo>
                    <a:pt x="0" y="6"/>
                    <a:pt x="3" y="5"/>
                    <a:pt x="4" y="4"/>
                  </a:cubicBezTo>
                  <a:cubicBezTo>
                    <a:pt x="4" y="4"/>
                    <a:pt x="5" y="3"/>
                    <a:pt x="5" y="2"/>
                  </a:cubicBezTo>
                  <a:cubicBezTo>
                    <a:pt x="5" y="1"/>
                    <a:pt x="4" y="0"/>
                    <a:pt x="4" y="0"/>
                  </a:cubicBezTo>
                  <a:cubicBezTo>
                    <a:pt x="4" y="0"/>
                    <a:pt x="1" y="2"/>
                    <a:pt x="0" y="6"/>
                  </a:cubicBezTo>
                  <a:close/>
                </a:path>
              </a:pathLst>
            </a:custGeom>
            <a:grpFill/>
            <a:ln w="0">
              <a:noFill/>
              <a:prstDash val="solid"/>
              <a:round/>
              <a:headEnd/>
              <a:tailEnd/>
            </a:ln>
          </p:spPr>
          <p:txBody>
            <a:bodyPr/>
            <a:lstStyle/>
            <a:p>
              <a:pPr defTabSz="543689">
                <a:defRPr/>
              </a:pPr>
              <a:endParaRPr lang="zh-CN" altLang="en-US" sz="3201"/>
            </a:p>
          </p:txBody>
        </p:sp>
        <p:sp>
          <p:nvSpPr>
            <p:cNvPr id="951" name="Freeform 378"/>
            <p:cNvSpPr>
              <a:spLocks/>
            </p:cNvSpPr>
            <p:nvPr/>
          </p:nvSpPr>
          <p:spPr bwMode="auto">
            <a:xfrm>
              <a:off x="1585913" y="588963"/>
              <a:ext cx="93663" cy="615950"/>
            </a:xfrm>
            <a:custGeom>
              <a:avLst/>
              <a:gdLst>
                <a:gd name="T0" fmla="*/ 111 w 111"/>
                <a:gd name="T1" fmla="*/ 725 h 725"/>
                <a:gd name="T2" fmla="*/ 111 w 111"/>
                <a:gd name="T3" fmla="*/ 725 h 725"/>
                <a:gd name="T4" fmla="*/ 96 w 111"/>
                <a:gd name="T5" fmla="*/ 725 h 725"/>
                <a:gd name="T6" fmla="*/ 96 w 111"/>
                <a:gd name="T7" fmla="*/ 14 h 725"/>
                <a:gd name="T8" fmla="*/ 15 w 111"/>
                <a:gd name="T9" fmla="*/ 14 h 725"/>
                <a:gd name="T10" fmla="*/ 15 w 111"/>
                <a:gd name="T11" fmla="*/ 725 h 725"/>
                <a:gd name="T12" fmla="*/ 0 w 111"/>
                <a:gd name="T13" fmla="*/ 725 h 725"/>
                <a:gd name="T14" fmla="*/ 0 w 111"/>
                <a:gd name="T15" fmla="*/ 6 h 725"/>
                <a:gd name="T16" fmla="*/ 7 w 111"/>
                <a:gd name="T17" fmla="*/ 0 h 725"/>
                <a:gd name="T18" fmla="*/ 104 w 111"/>
                <a:gd name="T19" fmla="*/ 0 h 725"/>
                <a:gd name="T20" fmla="*/ 111 w 111"/>
                <a:gd name="T21" fmla="*/ 6 h 725"/>
                <a:gd name="T22" fmla="*/ 111 w 111"/>
                <a:gd name="T23" fmla="*/ 725 h 7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1" h="725">
                  <a:moveTo>
                    <a:pt x="111" y="725"/>
                  </a:moveTo>
                  <a:lnTo>
                    <a:pt x="111" y="725"/>
                  </a:lnTo>
                  <a:lnTo>
                    <a:pt x="96" y="725"/>
                  </a:lnTo>
                  <a:lnTo>
                    <a:pt x="96" y="14"/>
                  </a:lnTo>
                  <a:lnTo>
                    <a:pt x="15" y="14"/>
                  </a:lnTo>
                  <a:lnTo>
                    <a:pt x="15" y="725"/>
                  </a:lnTo>
                  <a:lnTo>
                    <a:pt x="0" y="725"/>
                  </a:lnTo>
                  <a:lnTo>
                    <a:pt x="0" y="6"/>
                  </a:lnTo>
                  <a:cubicBezTo>
                    <a:pt x="0" y="2"/>
                    <a:pt x="3" y="0"/>
                    <a:pt x="7" y="0"/>
                  </a:cubicBezTo>
                  <a:lnTo>
                    <a:pt x="104" y="0"/>
                  </a:lnTo>
                  <a:cubicBezTo>
                    <a:pt x="108" y="0"/>
                    <a:pt x="111" y="2"/>
                    <a:pt x="111" y="6"/>
                  </a:cubicBezTo>
                  <a:lnTo>
                    <a:pt x="111" y="725"/>
                  </a:lnTo>
                  <a:close/>
                </a:path>
              </a:pathLst>
            </a:custGeom>
            <a:grpFill/>
            <a:ln w="0">
              <a:noFill/>
              <a:prstDash val="solid"/>
              <a:round/>
              <a:headEnd/>
              <a:tailEnd/>
            </a:ln>
          </p:spPr>
          <p:txBody>
            <a:bodyPr/>
            <a:lstStyle/>
            <a:p>
              <a:pPr defTabSz="543689">
                <a:defRPr/>
              </a:pPr>
              <a:endParaRPr lang="zh-CN" altLang="en-US" sz="3201"/>
            </a:p>
          </p:txBody>
        </p:sp>
        <p:sp>
          <p:nvSpPr>
            <p:cNvPr id="952" name="Freeform 379"/>
            <p:cNvSpPr>
              <a:spLocks/>
            </p:cNvSpPr>
            <p:nvPr/>
          </p:nvSpPr>
          <p:spPr bwMode="auto">
            <a:xfrm>
              <a:off x="1647826" y="1181101"/>
              <a:ext cx="44450" cy="44450"/>
            </a:xfrm>
            <a:custGeom>
              <a:avLst/>
              <a:gdLst>
                <a:gd name="T0" fmla="*/ 25 w 51"/>
                <a:gd name="T1" fmla="*/ 52 h 52"/>
                <a:gd name="T2" fmla="*/ 25 w 51"/>
                <a:gd name="T3" fmla="*/ 52 h 52"/>
                <a:gd name="T4" fmla="*/ 0 w 51"/>
                <a:gd name="T5" fmla="*/ 26 h 52"/>
                <a:gd name="T6" fmla="*/ 25 w 51"/>
                <a:gd name="T7" fmla="*/ 0 h 52"/>
                <a:gd name="T8" fmla="*/ 51 w 51"/>
                <a:gd name="T9" fmla="*/ 26 h 52"/>
                <a:gd name="T10" fmla="*/ 25 w 51"/>
                <a:gd name="T11" fmla="*/ 52 h 52"/>
              </a:gdLst>
              <a:ahLst/>
              <a:cxnLst>
                <a:cxn ang="0">
                  <a:pos x="T0" y="T1"/>
                </a:cxn>
                <a:cxn ang="0">
                  <a:pos x="T2" y="T3"/>
                </a:cxn>
                <a:cxn ang="0">
                  <a:pos x="T4" y="T5"/>
                </a:cxn>
                <a:cxn ang="0">
                  <a:pos x="T6" y="T7"/>
                </a:cxn>
                <a:cxn ang="0">
                  <a:pos x="T8" y="T9"/>
                </a:cxn>
                <a:cxn ang="0">
                  <a:pos x="T10" y="T11"/>
                </a:cxn>
              </a:cxnLst>
              <a:rect l="0" t="0" r="r" b="b"/>
              <a:pathLst>
                <a:path w="51" h="52">
                  <a:moveTo>
                    <a:pt x="25" y="52"/>
                  </a:moveTo>
                  <a:lnTo>
                    <a:pt x="25" y="52"/>
                  </a:lnTo>
                  <a:cubicBezTo>
                    <a:pt x="11" y="52"/>
                    <a:pt x="0" y="40"/>
                    <a:pt x="0" y="26"/>
                  </a:cubicBezTo>
                  <a:cubicBezTo>
                    <a:pt x="0" y="12"/>
                    <a:pt x="11" y="0"/>
                    <a:pt x="25" y="0"/>
                  </a:cubicBezTo>
                  <a:cubicBezTo>
                    <a:pt x="40" y="0"/>
                    <a:pt x="51" y="12"/>
                    <a:pt x="51" y="26"/>
                  </a:cubicBezTo>
                  <a:cubicBezTo>
                    <a:pt x="51" y="40"/>
                    <a:pt x="40" y="52"/>
                    <a:pt x="25" y="52"/>
                  </a:cubicBezTo>
                  <a:close/>
                </a:path>
              </a:pathLst>
            </a:custGeom>
            <a:grpFill/>
            <a:ln w="0">
              <a:noFill/>
              <a:prstDash val="solid"/>
              <a:round/>
              <a:headEnd/>
              <a:tailEnd/>
            </a:ln>
          </p:spPr>
          <p:txBody>
            <a:bodyPr/>
            <a:lstStyle/>
            <a:p>
              <a:pPr defTabSz="543689">
                <a:defRPr/>
              </a:pPr>
              <a:endParaRPr lang="zh-CN" altLang="en-US" sz="3201"/>
            </a:p>
          </p:txBody>
        </p:sp>
        <p:sp>
          <p:nvSpPr>
            <p:cNvPr id="953" name="Freeform 380"/>
            <p:cNvSpPr>
              <a:spLocks/>
            </p:cNvSpPr>
            <p:nvPr/>
          </p:nvSpPr>
          <p:spPr bwMode="auto">
            <a:xfrm>
              <a:off x="1574801" y="1182688"/>
              <a:ext cx="44450" cy="44450"/>
            </a:xfrm>
            <a:custGeom>
              <a:avLst/>
              <a:gdLst>
                <a:gd name="T0" fmla="*/ 26 w 52"/>
                <a:gd name="T1" fmla="*/ 52 h 52"/>
                <a:gd name="T2" fmla="*/ 26 w 52"/>
                <a:gd name="T3" fmla="*/ 52 h 52"/>
                <a:gd name="T4" fmla="*/ 0 w 52"/>
                <a:gd name="T5" fmla="*/ 26 h 52"/>
                <a:gd name="T6" fmla="*/ 26 w 52"/>
                <a:gd name="T7" fmla="*/ 0 h 52"/>
                <a:gd name="T8" fmla="*/ 52 w 52"/>
                <a:gd name="T9" fmla="*/ 26 h 52"/>
                <a:gd name="T10" fmla="*/ 26 w 52"/>
                <a:gd name="T11" fmla="*/ 52 h 52"/>
              </a:gdLst>
              <a:ahLst/>
              <a:cxnLst>
                <a:cxn ang="0">
                  <a:pos x="T0" y="T1"/>
                </a:cxn>
                <a:cxn ang="0">
                  <a:pos x="T2" y="T3"/>
                </a:cxn>
                <a:cxn ang="0">
                  <a:pos x="T4" y="T5"/>
                </a:cxn>
                <a:cxn ang="0">
                  <a:pos x="T6" y="T7"/>
                </a:cxn>
                <a:cxn ang="0">
                  <a:pos x="T8" y="T9"/>
                </a:cxn>
                <a:cxn ang="0">
                  <a:pos x="T10" y="T11"/>
                </a:cxn>
              </a:cxnLst>
              <a:rect l="0" t="0" r="r" b="b"/>
              <a:pathLst>
                <a:path w="52" h="52">
                  <a:moveTo>
                    <a:pt x="26" y="52"/>
                  </a:moveTo>
                  <a:lnTo>
                    <a:pt x="26" y="52"/>
                  </a:lnTo>
                  <a:cubicBezTo>
                    <a:pt x="12" y="52"/>
                    <a:pt x="0" y="40"/>
                    <a:pt x="0" y="26"/>
                  </a:cubicBezTo>
                  <a:cubicBezTo>
                    <a:pt x="0" y="12"/>
                    <a:pt x="12" y="0"/>
                    <a:pt x="26" y="0"/>
                  </a:cubicBezTo>
                  <a:cubicBezTo>
                    <a:pt x="40" y="0"/>
                    <a:pt x="52" y="12"/>
                    <a:pt x="52" y="26"/>
                  </a:cubicBezTo>
                  <a:cubicBezTo>
                    <a:pt x="52" y="40"/>
                    <a:pt x="40" y="52"/>
                    <a:pt x="26" y="52"/>
                  </a:cubicBezTo>
                  <a:close/>
                </a:path>
              </a:pathLst>
            </a:custGeom>
            <a:grpFill/>
            <a:ln w="0">
              <a:noFill/>
              <a:prstDash val="solid"/>
              <a:round/>
              <a:headEnd/>
              <a:tailEnd/>
            </a:ln>
          </p:spPr>
          <p:txBody>
            <a:bodyPr/>
            <a:lstStyle/>
            <a:p>
              <a:pPr defTabSz="543689">
                <a:defRPr/>
              </a:pPr>
              <a:endParaRPr lang="zh-CN" altLang="en-US" sz="3201"/>
            </a:p>
          </p:txBody>
        </p:sp>
      </p:grpSp>
      <p:grpSp>
        <p:nvGrpSpPr>
          <p:cNvPr id="954" name="组合 18396"/>
          <p:cNvGrpSpPr/>
          <p:nvPr/>
        </p:nvGrpSpPr>
        <p:grpSpPr>
          <a:xfrm>
            <a:off x="7215624" y="4296146"/>
            <a:ext cx="223933" cy="343273"/>
            <a:chOff x="1463676" y="588963"/>
            <a:chExt cx="274638" cy="638175"/>
          </a:xfrm>
          <a:solidFill>
            <a:srgbClr val="3C3C3B"/>
          </a:solidFill>
        </p:grpSpPr>
        <p:sp>
          <p:nvSpPr>
            <p:cNvPr id="955" name="Freeform 356"/>
            <p:cNvSpPr>
              <a:spLocks noEditPoints="1"/>
            </p:cNvSpPr>
            <p:nvPr/>
          </p:nvSpPr>
          <p:spPr bwMode="auto">
            <a:xfrm>
              <a:off x="1463676" y="595313"/>
              <a:ext cx="84138" cy="620713"/>
            </a:xfrm>
            <a:custGeom>
              <a:avLst/>
              <a:gdLst>
                <a:gd name="T0" fmla="*/ 24 w 99"/>
                <a:gd name="T1" fmla="*/ 645 h 729"/>
                <a:gd name="T2" fmla="*/ 24 w 99"/>
                <a:gd name="T3" fmla="*/ 645 h 729"/>
                <a:gd name="T4" fmla="*/ 74 w 99"/>
                <a:gd name="T5" fmla="*/ 689 h 729"/>
                <a:gd name="T6" fmla="*/ 74 w 99"/>
                <a:gd name="T7" fmla="*/ 46 h 729"/>
                <a:gd name="T8" fmla="*/ 24 w 99"/>
                <a:gd name="T9" fmla="*/ 102 h 729"/>
                <a:gd name="T10" fmla="*/ 24 w 99"/>
                <a:gd name="T11" fmla="*/ 645 h 729"/>
                <a:gd name="T12" fmla="*/ 86 w 99"/>
                <a:gd name="T13" fmla="*/ 729 h 729"/>
                <a:gd name="T14" fmla="*/ 86 w 99"/>
                <a:gd name="T15" fmla="*/ 729 h 729"/>
                <a:gd name="T16" fmla="*/ 78 w 99"/>
                <a:gd name="T17" fmla="*/ 726 h 729"/>
                <a:gd name="T18" fmla="*/ 4 w 99"/>
                <a:gd name="T19" fmla="*/ 659 h 729"/>
                <a:gd name="T20" fmla="*/ 0 w 99"/>
                <a:gd name="T21" fmla="*/ 650 h 729"/>
                <a:gd name="T22" fmla="*/ 0 w 99"/>
                <a:gd name="T23" fmla="*/ 97 h 729"/>
                <a:gd name="T24" fmla="*/ 3 w 99"/>
                <a:gd name="T25" fmla="*/ 89 h 729"/>
                <a:gd name="T26" fmla="*/ 77 w 99"/>
                <a:gd name="T27" fmla="*/ 5 h 729"/>
                <a:gd name="T28" fmla="*/ 91 w 99"/>
                <a:gd name="T29" fmla="*/ 2 h 729"/>
                <a:gd name="T30" fmla="*/ 99 w 99"/>
                <a:gd name="T31" fmla="*/ 13 h 729"/>
                <a:gd name="T32" fmla="*/ 99 w 99"/>
                <a:gd name="T33" fmla="*/ 717 h 729"/>
                <a:gd name="T34" fmla="*/ 91 w 99"/>
                <a:gd name="T35" fmla="*/ 728 h 729"/>
                <a:gd name="T36" fmla="*/ 86 w 99"/>
                <a:gd name="T37" fmla="*/ 729 h 7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9" h="729">
                  <a:moveTo>
                    <a:pt x="24" y="645"/>
                  </a:moveTo>
                  <a:lnTo>
                    <a:pt x="24" y="645"/>
                  </a:lnTo>
                  <a:lnTo>
                    <a:pt x="74" y="689"/>
                  </a:lnTo>
                  <a:lnTo>
                    <a:pt x="74" y="46"/>
                  </a:lnTo>
                  <a:lnTo>
                    <a:pt x="24" y="102"/>
                  </a:lnTo>
                  <a:lnTo>
                    <a:pt x="24" y="645"/>
                  </a:lnTo>
                  <a:close/>
                  <a:moveTo>
                    <a:pt x="86" y="729"/>
                  </a:moveTo>
                  <a:lnTo>
                    <a:pt x="86" y="729"/>
                  </a:lnTo>
                  <a:cubicBezTo>
                    <a:pt x="83" y="729"/>
                    <a:pt x="80" y="728"/>
                    <a:pt x="78" y="726"/>
                  </a:cubicBezTo>
                  <a:lnTo>
                    <a:pt x="4" y="659"/>
                  </a:lnTo>
                  <a:cubicBezTo>
                    <a:pt x="1" y="657"/>
                    <a:pt x="0" y="654"/>
                    <a:pt x="0" y="650"/>
                  </a:cubicBezTo>
                  <a:lnTo>
                    <a:pt x="0" y="97"/>
                  </a:lnTo>
                  <a:cubicBezTo>
                    <a:pt x="0" y="94"/>
                    <a:pt x="1" y="91"/>
                    <a:pt x="3" y="89"/>
                  </a:cubicBezTo>
                  <a:lnTo>
                    <a:pt x="77" y="5"/>
                  </a:lnTo>
                  <a:cubicBezTo>
                    <a:pt x="81" y="1"/>
                    <a:pt x="86" y="0"/>
                    <a:pt x="91" y="2"/>
                  </a:cubicBezTo>
                  <a:cubicBezTo>
                    <a:pt x="96" y="3"/>
                    <a:pt x="99" y="8"/>
                    <a:pt x="99" y="13"/>
                  </a:cubicBezTo>
                  <a:lnTo>
                    <a:pt x="99" y="717"/>
                  </a:lnTo>
                  <a:cubicBezTo>
                    <a:pt x="99" y="722"/>
                    <a:pt x="96" y="726"/>
                    <a:pt x="91" y="728"/>
                  </a:cubicBezTo>
                  <a:cubicBezTo>
                    <a:pt x="90" y="729"/>
                    <a:pt x="88" y="729"/>
                    <a:pt x="86" y="729"/>
                  </a:cubicBezTo>
                  <a:close/>
                </a:path>
              </a:pathLst>
            </a:custGeom>
            <a:grpFill/>
            <a:ln w="0">
              <a:noFill/>
              <a:prstDash val="solid"/>
              <a:round/>
              <a:headEnd/>
              <a:tailEnd/>
            </a:ln>
          </p:spPr>
          <p:txBody>
            <a:bodyPr/>
            <a:lstStyle/>
            <a:p>
              <a:pPr defTabSz="543689">
                <a:defRPr/>
              </a:pPr>
              <a:endParaRPr lang="zh-CN" altLang="en-US" sz="3201"/>
            </a:p>
          </p:txBody>
        </p:sp>
        <p:sp>
          <p:nvSpPr>
            <p:cNvPr id="956" name="Freeform 357"/>
            <p:cNvSpPr>
              <a:spLocks/>
            </p:cNvSpPr>
            <p:nvPr/>
          </p:nvSpPr>
          <p:spPr bwMode="auto">
            <a:xfrm>
              <a:off x="1525588" y="595313"/>
              <a:ext cx="71438" cy="620713"/>
            </a:xfrm>
            <a:custGeom>
              <a:avLst/>
              <a:gdLst>
                <a:gd name="T0" fmla="*/ 81 w 84"/>
                <a:gd name="T1" fmla="*/ 728 h 728"/>
                <a:gd name="T2" fmla="*/ 81 w 84"/>
                <a:gd name="T3" fmla="*/ 728 h 728"/>
                <a:gd name="T4" fmla="*/ 12 w 84"/>
                <a:gd name="T5" fmla="*/ 728 h 728"/>
                <a:gd name="T6" fmla="*/ 0 w 84"/>
                <a:gd name="T7" fmla="*/ 716 h 728"/>
                <a:gd name="T8" fmla="*/ 0 w 84"/>
                <a:gd name="T9" fmla="*/ 12 h 728"/>
                <a:gd name="T10" fmla="*/ 12 w 84"/>
                <a:gd name="T11" fmla="*/ 0 h 728"/>
                <a:gd name="T12" fmla="*/ 84 w 84"/>
                <a:gd name="T13" fmla="*/ 0 h 728"/>
                <a:gd name="T14" fmla="*/ 84 w 84"/>
                <a:gd name="T15" fmla="*/ 24 h 728"/>
                <a:gd name="T16" fmla="*/ 25 w 84"/>
                <a:gd name="T17" fmla="*/ 24 h 728"/>
                <a:gd name="T18" fmla="*/ 25 w 84"/>
                <a:gd name="T19" fmla="*/ 703 h 728"/>
                <a:gd name="T20" fmla="*/ 81 w 84"/>
                <a:gd name="T21" fmla="*/ 703 h 728"/>
                <a:gd name="T22" fmla="*/ 81 w 84"/>
                <a:gd name="T23" fmla="*/ 728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4" h="728">
                  <a:moveTo>
                    <a:pt x="81" y="728"/>
                  </a:moveTo>
                  <a:lnTo>
                    <a:pt x="81" y="728"/>
                  </a:lnTo>
                  <a:lnTo>
                    <a:pt x="12" y="728"/>
                  </a:lnTo>
                  <a:cubicBezTo>
                    <a:pt x="6" y="728"/>
                    <a:pt x="0" y="723"/>
                    <a:pt x="0" y="716"/>
                  </a:cubicBezTo>
                  <a:lnTo>
                    <a:pt x="0" y="12"/>
                  </a:lnTo>
                  <a:cubicBezTo>
                    <a:pt x="0" y="5"/>
                    <a:pt x="6" y="0"/>
                    <a:pt x="12" y="0"/>
                  </a:cubicBezTo>
                  <a:lnTo>
                    <a:pt x="84" y="0"/>
                  </a:lnTo>
                  <a:lnTo>
                    <a:pt x="84" y="24"/>
                  </a:lnTo>
                  <a:lnTo>
                    <a:pt x="25" y="24"/>
                  </a:lnTo>
                  <a:lnTo>
                    <a:pt x="25" y="703"/>
                  </a:lnTo>
                  <a:lnTo>
                    <a:pt x="81" y="703"/>
                  </a:lnTo>
                  <a:lnTo>
                    <a:pt x="81" y="728"/>
                  </a:lnTo>
                  <a:close/>
                </a:path>
              </a:pathLst>
            </a:custGeom>
            <a:grpFill/>
            <a:ln w="0">
              <a:noFill/>
              <a:prstDash val="solid"/>
              <a:round/>
              <a:headEnd/>
              <a:tailEnd/>
            </a:ln>
          </p:spPr>
          <p:txBody>
            <a:bodyPr/>
            <a:lstStyle/>
            <a:p>
              <a:pPr defTabSz="543689">
                <a:defRPr/>
              </a:pPr>
              <a:endParaRPr lang="zh-CN" altLang="en-US" sz="3201"/>
            </a:p>
          </p:txBody>
        </p:sp>
        <p:sp>
          <p:nvSpPr>
            <p:cNvPr id="957" name="Freeform 358"/>
            <p:cNvSpPr>
              <a:spLocks/>
            </p:cNvSpPr>
            <p:nvPr/>
          </p:nvSpPr>
          <p:spPr bwMode="auto">
            <a:xfrm>
              <a:off x="1670051" y="595313"/>
              <a:ext cx="68263" cy="620713"/>
            </a:xfrm>
            <a:custGeom>
              <a:avLst/>
              <a:gdLst>
                <a:gd name="T0" fmla="*/ 68 w 81"/>
                <a:gd name="T1" fmla="*/ 728 h 728"/>
                <a:gd name="T2" fmla="*/ 68 w 81"/>
                <a:gd name="T3" fmla="*/ 728 h 728"/>
                <a:gd name="T4" fmla="*/ 5 w 81"/>
                <a:gd name="T5" fmla="*/ 728 h 728"/>
                <a:gd name="T6" fmla="*/ 5 w 81"/>
                <a:gd name="T7" fmla="*/ 703 h 728"/>
                <a:gd name="T8" fmla="*/ 56 w 81"/>
                <a:gd name="T9" fmla="*/ 703 h 728"/>
                <a:gd name="T10" fmla="*/ 56 w 81"/>
                <a:gd name="T11" fmla="*/ 24 h 728"/>
                <a:gd name="T12" fmla="*/ 0 w 81"/>
                <a:gd name="T13" fmla="*/ 24 h 728"/>
                <a:gd name="T14" fmla="*/ 0 w 81"/>
                <a:gd name="T15" fmla="*/ 0 h 728"/>
                <a:gd name="T16" fmla="*/ 68 w 81"/>
                <a:gd name="T17" fmla="*/ 0 h 728"/>
                <a:gd name="T18" fmla="*/ 81 w 81"/>
                <a:gd name="T19" fmla="*/ 12 h 728"/>
                <a:gd name="T20" fmla="*/ 81 w 81"/>
                <a:gd name="T21" fmla="*/ 716 h 728"/>
                <a:gd name="T22" fmla="*/ 68 w 81"/>
                <a:gd name="T23" fmla="*/ 728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1" h="728">
                  <a:moveTo>
                    <a:pt x="68" y="728"/>
                  </a:moveTo>
                  <a:lnTo>
                    <a:pt x="68" y="728"/>
                  </a:lnTo>
                  <a:lnTo>
                    <a:pt x="5" y="728"/>
                  </a:lnTo>
                  <a:lnTo>
                    <a:pt x="5" y="703"/>
                  </a:lnTo>
                  <a:lnTo>
                    <a:pt x="56" y="703"/>
                  </a:lnTo>
                  <a:lnTo>
                    <a:pt x="56" y="24"/>
                  </a:lnTo>
                  <a:lnTo>
                    <a:pt x="0" y="24"/>
                  </a:lnTo>
                  <a:lnTo>
                    <a:pt x="0" y="0"/>
                  </a:lnTo>
                  <a:lnTo>
                    <a:pt x="68" y="0"/>
                  </a:lnTo>
                  <a:cubicBezTo>
                    <a:pt x="75" y="0"/>
                    <a:pt x="81" y="5"/>
                    <a:pt x="81" y="12"/>
                  </a:cubicBezTo>
                  <a:lnTo>
                    <a:pt x="81" y="716"/>
                  </a:lnTo>
                  <a:cubicBezTo>
                    <a:pt x="81" y="723"/>
                    <a:pt x="75" y="728"/>
                    <a:pt x="68" y="728"/>
                  </a:cubicBezTo>
                  <a:close/>
                </a:path>
              </a:pathLst>
            </a:custGeom>
            <a:grpFill/>
            <a:ln w="0">
              <a:noFill/>
              <a:prstDash val="solid"/>
              <a:round/>
              <a:headEnd/>
              <a:tailEnd/>
            </a:ln>
          </p:spPr>
          <p:txBody>
            <a:bodyPr/>
            <a:lstStyle/>
            <a:p>
              <a:pPr defTabSz="543689">
                <a:defRPr/>
              </a:pPr>
              <a:endParaRPr lang="zh-CN" altLang="en-US" sz="3201"/>
            </a:p>
          </p:txBody>
        </p:sp>
        <p:sp>
          <p:nvSpPr>
            <p:cNvPr id="958" name="Freeform 359"/>
            <p:cNvSpPr>
              <a:spLocks/>
            </p:cNvSpPr>
            <p:nvPr/>
          </p:nvSpPr>
          <p:spPr bwMode="auto">
            <a:xfrm>
              <a:off x="1525588" y="1204913"/>
              <a:ext cx="22225" cy="20638"/>
            </a:xfrm>
            <a:custGeom>
              <a:avLst/>
              <a:gdLst>
                <a:gd name="T0" fmla="*/ 25 w 25"/>
                <a:gd name="T1" fmla="*/ 24 h 24"/>
                <a:gd name="T2" fmla="*/ 25 w 25"/>
                <a:gd name="T3" fmla="*/ 24 h 24"/>
                <a:gd name="T4" fmla="*/ 0 w 25"/>
                <a:gd name="T5" fmla="*/ 24 h 24"/>
                <a:gd name="T6" fmla="*/ 0 w 25"/>
                <a:gd name="T7" fmla="*/ 0 h 24"/>
                <a:gd name="T8" fmla="*/ 25 w 25"/>
                <a:gd name="T9" fmla="*/ 0 h 24"/>
                <a:gd name="T10" fmla="*/ 25 w 25"/>
                <a:gd name="T11" fmla="*/ 24 h 24"/>
              </a:gdLst>
              <a:ahLst/>
              <a:cxnLst>
                <a:cxn ang="0">
                  <a:pos x="T0" y="T1"/>
                </a:cxn>
                <a:cxn ang="0">
                  <a:pos x="T2" y="T3"/>
                </a:cxn>
                <a:cxn ang="0">
                  <a:pos x="T4" y="T5"/>
                </a:cxn>
                <a:cxn ang="0">
                  <a:pos x="T6" y="T7"/>
                </a:cxn>
                <a:cxn ang="0">
                  <a:pos x="T8" y="T9"/>
                </a:cxn>
                <a:cxn ang="0">
                  <a:pos x="T10" y="T11"/>
                </a:cxn>
              </a:cxnLst>
              <a:rect l="0" t="0" r="r" b="b"/>
              <a:pathLst>
                <a:path w="25" h="24">
                  <a:moveTo>
                    <a:pt x="25" y="24"/>
                  </a:moveTo>
                  <a:lnTo>
                    <a:pt x="25" y="24"/>
                  </a:lnTo>
                  <a:lnTo>
                    <a:pt x="0" y="24"/>
                  </a:lnTo>
                  <a:lnTo>
                    <a:pt x="0" y="0"/>
                  </a:lnTo>
                  <a:lnTo>
                    <a:pt x="25" y="0"/>
                  </a:lnTo>
                  <a:lnTo>
                    <a:pt x="25" y="24"/>
                  </a:lnTo>
                  <a:close/>
                </a:path>
              </a:pathLst>
            </a:custGeom>
            <a:grpFill/>
            <a:ln w="0">
              <a:noFill/>
              <a:prstDash val="solid"/>
              <a:round/>
              <a:headEnd/>
              <a:tailEnd/>
            </a:ln>
          </p:spPr>
          <p:txBody>
            <a:bodyPr/>
            <a:lstStyle/>
            <a:p>
              <a:pPr defTabSz="543689">
                <a:defRPr/>
              </a:pPr>
              <a:endParaRPr lang="zh-CN" altLang="en-US" sz="3201"/>
            </a:p>
          </p:txBody>
        </p:sp>
        <p:sp>
          <p:nvSpPr>
            <p:cNvPr id="959" name="Freeform 360"/>
            <p:cNvSpPr>
              <a:spLocks/>
            </p:cNvSpPr>
            <p:nvPr/>
          </p:nvSpPr>
          <p:spPr bwMode="auto">
            <a:xfrm>
              <a:off x="1717676" y="1204913"/>
              <a:ext cx="20638" cy="20638"/>
            </a:xfrm>
            <a:custGeom>
              <a:avLst/>
              <a:gdLst>
                <a:gd name="T0" fmla="*/ 25 w 25"/>
                <a:gd name="T1" fmla="*/ 24 h 24"/>
                <a:gd name="T2" fmla="*/ 25 w 25"/>
                <a:gd name="T3" fmla="*/ 24 h 24"/>
                <a:gd name="T4" fmla="*/ 0 w 25"/>
                <a:gd name="T5" fmla="*/ 24 h 24"/>
                <a:gd name="T6" fmla="*/ 0 w 25"/>
                <a:gd name="T7" fmla="*/ 0 h 24"/>
                <a:gd name="T8" fmla="*/ 25 w 25"/>
                <a:gd name="T9" fmla="*/ 0 h 24"/>
                <a:gd name="T10" fmla="*/ 25 w 25"/>
                <a:gd name="T11" fmla="*/ 24 h 24"/>
              </a:gdLst>
              <a:ahLst/>
              <a:cxnLst>
                <a:cxn ang="0">
                  <a:pos x="T0" y="T1"/>
                </a:cxn>
                <a:cxn ang="0">
                  <a:pos x="T2" y="T3"/>
                </a:cxn>
                <a:cxn ang="0">
                  <a:pos x="T4" y="T5"/>
                </a:cxn>
                <a:cxn ang="0">
                  <a:pos x="T6" y="T7"/>
                </a:cxn>
                <a:cxn ang="0">
                  <a:pos x="T8" y="T9"/>
                </a:cxn>
                <a:cxn ang="0">
                  <a:pos x="T10" y="T11"/>
                </a:cxn>
              </a:cxnLst>
              <a:rect l="0" t="0" r="r" b="b"/>
              <a:pathLst>
                <a:path w="25" h="24">
                  <a:moveTo>
                    <a:pt x="25" y="24"/>
                  </a:moveTo>
                  <a:lnTo>
                    <a:pt x="25" y="24"/>
                  </a:lnTo>
                  <a:lnTo>
                    <a:pt x="0" y="24"/>
                  </a:lnTo>
                  <a:lnTo>
                    <a:pt x="0" y="0"/>
                  </a:lnTo>
                  <a:lnTo>
                    <a:pt x="25" y="0"/>
                  </a:lnTo>
                  <a:lnTo>
                    <a:pt x="25" y="24"/>
                  </a:lnTo>
                  <a:close/>
                </a:path>
              </a:pathLst>
            </a:custGeom>
            <a:grpFill/>
            <a:ln w="0">
              <a:noFill/>
              <a:prstDash val="solid"/>
              <a:round/>
              <a:headEnd/>
              <a:tailEnd/>
            </a:ln>
          </p:spPr>
          <p:txBody>
            <a:bodyPr/>
            <a:lstStyle/>
            <a:p>
              <a:pPr defTabSz="543689">
                <a:defRPr/>
              </a:pPr>
              <a:endParaRPr lang="zh-CN" altLang="en-US" sz="3201"/>
            </a:p>
          </p:txBody>
        </p:sp>
        <p:sp>
          <p:nvSpPr>
            <p:cNvPr id="960" name="Freeform 361"/>
            <p:cNvSpPr>
              <a:spLocks/>
            </p:cNvSpPr>
            <p:nvPr/>
          </p:nvSpPr>
          <p:spPr bwMode="auto">
            <a:xfrm>
              <a:off x="1560513" y="606426"/>
              <a:ext cx="12700" cy="598488"/>
            </a:xfrm>
            <a:custGeom>
              <a:avLst/>
              <a:gdLst>
                <a:gd name="T0" fmla="*/ 15 w 15"/>
                <a:gd name="T1" fmla="*/ 704 h 704"/>
                <a:gd name="T2" fmla="*/ 15 w 15"/>
                <a:gd name="T3" fmla="*/ 704 h 704"/>
                <a:gd name="T4" fmla="*/ 0 w 15"/>
                <a:gd name="T5" fmla="*/ 704 h 704"/>
                <a:gd name="T6" fmla="*/ 0 w 15"/>
                <a:gd name="T7" fmla="*/ 0 h 704"/>
                <a:gd name="T8" fmla="*/ 15 w 15"/>
                <a:gd name="T9" fmla="*/ 0 h 704"/>
                <a:gd name="T10" fmla="*/ 15 w 15"/>
                <a:gd name="T11" fmla="*/ 704 h 704"/>
              </a:gdLst>
              <a:ahLst/>
              <a:cxnLst>
                <a:cxn ang="0">
                  <a:pos x="T0" y="T1"/>
                </a:cxn>
                <a:cxn ang="0">
                  <a:pos x="T2" y="T3"/>
                </a:cxn>
                <a:cxn ang="0">
                  <a:pos x="T4" y="T5"/>
                </a:cxn>
                <a:cxn ang="0">
                  <a:pos x="T6" y="T7"/>
                </a:cxn>
                <a:cxn ang="0">
                  <a:pos x="T8" y="T9"/>
                </a:cxn>
                <a:cxn ang="0">
                  <a:pos x="T10" y="T11"/>
                </a:cxn>
              </a:cxnLst>
              <a:rect l="0" t="0" r="r" b="b"/>
              <a:pathLst>
                <a:path w="15" h="704">
                  <a:moveTo>
                    <a:pt x="15" y="704"/>
                  </a:moveTo>
                  <a:lnTo>
                    <a:pt x="15" y="704"/>
                  </a:lnTo>
                  <a:lnTo>
                    <a:pt x="0" y="704"/>
                  </a:lnTo>
                  <a:lnTo>
                    <a:pt x="0" y="0"/>
                  </a:lnTo>
                  <a:lnTo>
                    <a:pt x="15" y="0"/>
                  </a:lnTo>
                  <a:lnTo>
                    <a:pt x="15" y="704"/>
                  </a:lnTo>
                  <a:close/>
                </a:path>
              </a:pathLst>
            </a:custGeom>
            <a:grpFill/>
            <a:ln w="0">
              <a:noFill/>
              <a:prstDash val="solid"/>
              <a:round/>
              <a:headEnd/>
              <a:tailEnd/>
            </a:ln>
          </p:spPr>
          <p:txBody>
            <a:bodyPr/>
            <a:lstStyle/>
            <a:p>
              <a:pPr defTabSz="543689">
                <a:defRPr/>
              </a:pPr>
              <a:endParaRPr lang="zh-CN" altLang="en-US" sz="3201"/>
            </a:p>
          </p:txBody>
        </p:sp>
        <p:sp>
          <p:nvSpPr>
            <p:cNvPr id="961" name="Freeform 362"/>
            <p:cNvSpPr>
              <a:spLocks/>
            </p:cNvSpPr>
            <p:nvPr/>
          </p:nvSpPr>
          <p:spPr bwMode="auto">
            <a:xfrm>
              <a:off x="1692276" y="606426"/>
              <a:ext cx="12700" cy="598488"/>
            </a:xfrm>
            <a:custGeom>
              <a:avLst/>
              <a:gdLst>
                <a:gd name="T0" fmla="*/ 15 w 15"/>
                <a:gd name="T1" fmla="*/ 704 h 704"/>
                <a:gd name="T2" fmla="*/ 15 w 15"/>
                <a:gd name="T3" fmla="*/ 704 h 704"/>
                <a:gd name="T4" fmla="*/ 0 w 15"/>
                <a:gd name="T5" fmla="*/ 704 h 704"/>
                <a:gd name="T6" fmla="*/ 0 w 15"/>
                <a:gd name="T7" fmla="*/ 0 h 704"/>
                <a:gd name="T8" fmla="*/ 15 w 15"/>
                <a:gd name="T9" fmla="*/ 0 h 704"/>
                <a:gd name="T10" fmla="*/ 15 w 15"/>
                <a:gd name="T11" fmla="*/ 704 h 704"/>
              </a:gdLst>
              <a:ahLst/>
              <a:cxnLst>
                <a:cxn ang="0">
                  <a:pos x="T0" y="T1"/>
                </a:cxn>
                <a:cxn ang="0">
                  <a:pos x="T2" y="T3"/>
                </a:cxn>
                <a:cxn ang="0">
                  <a:pos x="T4" y="T5"/>
                </a:cxn>
                <a:cxn ang="0">
                  <a:pos x="T6" y="T7"/>
                </a:cxn>
                <a:cxn ang="0">
                  <a:pos x="T8" y="T9"/>
                </a:cxn>
                <a:cxn ang="0">
                  <a:pos x="T10" y="T11"/>
                </a:cxn>
              </a:cxnLst>
              <a:rect l="0" t="0" r="r" b="b"/>
              <a:pathLst>
                <a:path w="15" h="704">
                  <a:moveTo>
                    <a:pt x="15" y="704"/>
                  </a:moveTo>
                  <a:lnTo>
                    <a:pt x="15" y="704"/>
                  </a:lnTo>
                  <a:lnTo>
                    <a:pt x="0" y="704"/>
                  </a:lnTo>
                  <a:lnTo>
                    <a:pt x="0" y="0"/>
                  </a:lnTo>
                  <a:lnTo>
                    <a:pt x="15" y="0"/>
                  </a:lnTo>
                  <a:lnTo>
                    <a:pt x="15" y="704"/>
                  </a:lnTo>
                  <a:close/>
                </a:path>
              </a:pathLst>
            </a:custGeom>
            <a:grpFill/>
            <a:ln w="0">
              <a:noFill/>
              <a:prstDash val="solid"/>
              <a:round/>
              <a:headEnd/>
              <a:tailEnd/>
            </a:ln>
          </p:spPr>
          <p:txBody>
            <a:bodyPr/>
            <a:lstStyle/>
            <a:p>
              <a:pPr defTabSz="543689">
                <a:defRPr/>
              </a:pPr>
              <a:endParaRPr lang="zh-CN" altLang="en-US" sz="3201"/>
            </a:p>
          </p:txBody>
        </p:sp>
        <p:sp>
          <p:nvSpPr>
            <p:cNvPr id="962" name="Freeform 363"/>
            <p:cNvSpPr>
              <a:spLocks noEditPoints="1"/>
            </p:cNvSpPr>
            <p:nvPr/>
          </p:nvSpPr>
          <p:spPr bwMode="auto">
            <a:xfrm>
              <a:off x="1609726" y="704851"/>
              <a:ext cx="46038" cy="41275"/>
            </a:xfrm>
            <a:custGeom>
              <a:avLst/>
              <a:gdLst>
                <a:gd name="T0" fmla="*/ 9 w 53"/>
                <a:gd name="T1" fmla="*/ 37 h 47"/>
                <a:gd name="T2" fmla="*/ 9 w 53"/>
                <a:gd name="T3" fmla="*/ 37 h 47"/>
                <a:gd name="T4" fmla="*/ 43 w 53"/>
                <a:gd name="T5" fmla="*/ 37 h 47"/>
                <a:gd name="T6" fmla="*/ 43 w 53"/>
                <a:gd name="T7" fmla="*/ 10 h 47"/>
                <a:gd name="T8" fmla="*/ 9 w 53"/>
                <a:gd name="T9" fmla="*/ 10 h 47"/>
                <a:gd name="T10" fmla="*/ 9 w 53"/>
                <a:gd name="T11" fmla="*/ 37 h 47"/>
                <a:gd name="T12" fmla="*/ 47 w 53"/>
                <a:gd name="T13" fmla="*/ 47 h 47"/>
                <a:gd name="T14" fmla="*/ 47 w 53"/>
                <a:gd name="T15" fmla="*/ 47 h 47"/>
                <a:gd name="T16" fmla="*/ 6 w 53"/>
                <a:gd name="T17" fmla="*/ 47 h 47"/>
                <a:gd name="T18" fmla="*/ 0 w 53"/>
                <a:gd name="T19" fmla="*/ 40 h 47"/>
                <a:gd name="T20" fmla="*/ 0 w 53"/>
                <a:gd name="T21" fmla="*/ 6 h 47"/>
                <a:gd name="T22" fmla="*/ 6 w 53"/>
                <a:gd name="T23" fmla="*/ 0 h 47"/>
                <a:gd name="T24" fmla="*/ 47 w 53"/>
                <a:gd name="T25" fmla="*/ 0 h 47"/>
                <a:gd name="T26" fmla="*/ 53 w 53"/>
                <a:gd name="T27" fmla="*/ 6 h 47"/>
                <a:gd name="T28" fmla="*/ 53 w 53"/>
                <a:gd name="T29" fmla="*/ 40 h 47"/>
                <a:gd name="T30" fmla="*/ 47 w 53"/>
                <a:gd name="T31" fmla="*/ 4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3" h="47">
                  <a:moveTo>
                    <a:pt x="9" y="37"/>
                  </a:moveTo>
                  <a:lnTo>
                    <a:pt x="9" y="37"/>
                  </a:lnTo>
                  <a:lnTo>
                    <a:pt x="43" y="37"/>
                  </a:lnTo>
                  <a:lnTo>
                    <a:pt x="43" y="10"/>
                  </a:lnTo>
                  <a:lnTo>
                    <a:pt x="9" y="10"/>
                  </a:lnTo>
                  <a:lnTo>
                    <a:pt x="9" y="37"/>
                  </a:lnTo>
                  <a:close/>
                  <a:moveTo>
                    <a:pt x="47" y="47"/>
                  </a:moveTo>
                  <a:lnTo>
                    <a:pt x="47" y="47"/>
                  </a:lnTo>
                  <a:lnTo>
                    <a:pt x="6" y="47"/>
                  </a:lnTo>
                  <a:cubicBezTo>
                    <a:pt x="2" y="47"/>
                    <a:pt x="0" y="44"/>
                    <a:pt x="0" y="40"/>
                  </a:cubicBezTo>
                  <a:lnTo>
                    <a:pt x="0" y="6"/>
                  </a:lnTo>
                  <a:cubicBezTo>
                    <a:pt x="0" y="3"/>
                    <a:pt x="2" y="0"/>
                    <a:pt x="6" y="0"/>
                  </a:cubicBezTo>
                  <a:lnTo>
                    <a:pt x="47" y="0"/>
                  </a:lnTo>
                  <a:cubicBezTo>
                    <a:pt x="50" y="0"/>
                    <a:pt x="53" y="3"/>
                    <a:pt x="53" y="6"/>
                  </a:cubicBezTo>
                  <a:lnTo>
                    <a:pt x="53" y="40"/>
                  </a:lnTo>
                  <a:cubicBezTo>
                    <a:pt x="53" y="44"/>
                    <a:pt x="50" y="47"/>
                    <a:pt x="47" y="47"/>
                  </a:cubicBezTo>
                  <a:close/>
                </a:path>
              </a:pathLst>
            </a:custGeom>
            <a:grpFill/>
            <a:ln w="0">
              <a:noFill/>
              <a:prstDash val="solid"/>
              <a:round/>
              <a:headEnd/>
              <a:tailEnd/>
            </a:ln>
          </p:spPr>
          <p:txBody>
            <a:bodyPr/>
            <a:lstStyle/>
            <a:p>
              <a:pPr defTabSz="543689">
                <a:defRPr/>
              </a:pPr>
              <a:endParaRPr lang="zh-CN" altLang="en-US" sz="3201"/>
            </a:p>
          </p:txBody>
        </p:sp>
        <p:sp>
          <p:nvSpPr>
            <p:cNvPr id="963" name="Freeform 364"/>
            <p:cNvSpPr>
              <a:spLocks/>
            </p:cNvSpPr>
            <p:nvPr/>
          </p:nvSpPr>
          <p:spPr bwMode="auto">
            <a:xfrm>
              <a:off x="1625601" y="635001"/>
              <a:ext cx="4763" cy="4763"/>
            </a:xfrm>
            <a:custGeom>
              <a:avLst/>
              <a:gdLst>
                <a:gd name="T0" fmla="*/ 1 w 5"/>
                <a:gd name="T1" fmla="*/ 2 h 5"/>
                <a:gd name="T2" fmla="*/ 1 w 5"/>
                <a:gd name="T3" fmla="*/ 2 h 5"/>
                <a:gd name="T4" fmla="*/ 4 w 5"/>
                <a:gd name="T5" fmla="*/ 2 h 5"/>
                <a:gd name="T6" fmla="*/ 4 w 5"/>
                <a:gd name="T7" fmla="*/ 0 h 5"/>
                <a:gd name="T8" fmla="*/ 5 w 5"/>
                <a:gd name="T9" fmla="*/ 0 h 5"/>
                <a:gd name="T10" fmla="*/ 5 w 5"/>
                <a:gd name="T11" fmla="*/ 5 h 5"/>
                <a:gd name="T12" fmla="*/ 4 w 5"/>
                <a:gd name="T13" fmla="*/ 5 h 5"/>
                <a:gd name="T14" fmla="*/ 4 w 5"/>
                <a:gd name="T15" fmla="*/ 3 h 5"/>
                <a:gd name="T16" fmla="*/ 1 w 5"/>
                <a:gd name="T17" fmla="*/ 3 h 5"/>
                <a:gd name="T18" fmla="*/ 1 w 5"/>
                <a:gd name="T19" fmla="*/ 5 h 5"/>
                <a:gd name="T20" fmla="*/ 0 w 5"/>
                <a:gd name="T21" fmla="*/ 5 h 5"/>
                <a:gd name="T22" fmla="*/ 0 w 5"/>
                <a:gd name="T23" fmla="*/ 0 h 5"/>
                <a:gd name="T24" fmla="*/ 1 w 5"/>
                <a:gd name="T25" fmla="*/ 0 h 5"/>
                <a:gd name="T26" fmla="*/ 1 w 5"/>
                <a:gd name="T27"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 h="5">
                  <a:moveTo>
                    <a:pt x="1" y="2"/>
                  </a:moveTo>
                  <a:lnTo>
                    <a:pt x="1" y="2"/>
                  </a:lnTo>
                  <a:lnTo>
                    <a:pt x="4" y="2"/>
                  </a:lnTo>
                  <a:lnTo>
                    <a:pt x="4" y="0"/>
                  </a:lnTo>
                  <a:lnTo>
                    <a:pt x="5" y="0"/>
                  </a:lnTo>
                  <a:lnTo>
                    <a:pt x="5" y="5"/>
                  </a:lnTo>
                  <a:lnTo>
                    <a:pt x="4" y="5"/>
                  </a:lnTo>
                  <a:lnTo>
                    <a:pt x="4" y="3"/>
                  </a:lnTo>
                  <a:lnTo>
                    <a:pt x="1" y="3"/>
                  </a:lnTo>
                  <a:lnTo>
                    <a:pt x="1" y="5"/>
                  </a:lnTo>
                  <a:lnTo>
                    <a:pt x="0" y="5"/>
                  </a:lnTo>
                  <a:lnTo>
                    <a:pt x="0" y="0"/>
                  </a:lnTo>
                  <a:lnTo>
                    <a:pt x="1" y="0"/>
                  </a:lnTo>
                  <a:lnTo>
                    <a:pt x="1" y="2"/>
                  </a:lnTo>
                  <a:close/>
                </a:path>
              </a:pathLst>
            </a:custGeom>
            <a:grpFill/>
            <a:ln w="0">
              <a:noFill/>
              <a:prstDash val="solid"/>
              <a:round/>
              <a:headEnd/>
              <a:tailEnd/>
            </a:ln>
          </p:spPr>
          <p:txBody>
            <a:bodyPr/>
            <a:lstStyle/>
            <a:p>
              <a:pPr defTabSz="543689">
                <a:defRPr/>
              </a:pPr>
              <a:endParaRPr lang="zh-CN" altLang="en-US" sz="3201"/>
            </a:p>
          </p:txBody>
        </p:sp>
        <p:sp>
          <p:nvSpPr>
            <p:cNvPr id="964" name="Freeform 365"/>
            <p:cNvSpPr>
              <a:spLocks/>
            </p:cNvSpPr>
            <p:nvPr/>
          </p:nvSpPr>
          <p:spPr bwMode="auto">
            <a:xfrm>
              <a:off x="1630363" y="635001"/>
              <a:ext cx="4763" cy="4763"/>
            </a:xfrm>
            <a:custGeom>
              <a:avLst/>
              <a:gdLst>
                <a:gd name="T0" fmla="*/ 1 w 5"/>
                <a:gd name="T1" fmla="*/ 3 h 5"/>
                <a:gd name="T2" fmla="*/ 1 w 5"/>
                <a:gd name="T3" fmla="*/ 3 h 5"/>
                <a:gd name="T4" fmla="*/ 3 w 5"/>
                <a:gd name="T5" fmla="*/ 4 h 5"/>
                <a:gd name="T6" fmla="*/ 4 w 5"/>
                <a:gd name="T7" fmla="*/ 3 h 5"/>
                <a:gd name="T8" fmla="*/ 4 w 5"/>
                <a:gd name="T9" fmla="*/ 0 h 5"/>
                <a:gd name="T10" fmla="*/ 5 w 5"/>
                <a:gd name="T11" fmla="*/ 0 h 5"/>
                <a:gd name="T12" fmla="*/ 5 w 5"/>
                <a:gd name="T13" fmla="*/ 3 h 5"/>
                <a:gd name="T14" fmla="*/ 4 w 5"/>
                <a:gd name="T15" fmla="*/ 4 h 5"/>
                <a:gd name="T16" fmla="*/ 3 w 5"/>
                <a:gd name="T17" fmla="*/ 5 h 5"/>
                <a:gd name="T18" fmla="*/ 1 w 5"/>
                <a:gd name="T19" fmla="*/ 4 h 5"/>
                <a:gd name="T20" fmla="*/ 0 w 5"/>
                <a:gd name="T21" fmla="*/ 3 h 5"/>
                <a:gd name="T22" fmla="*/ 0 w 5"/>
                <a:gd name="T23" fmla="*/ 0 h 5"/>
                <a:gd name="T24" fmla="*/ 1 w 5"/>
                <a:gd name="T25" fmla="*/ 0 h 5"/>
                <a:gd name="T26" fmla="*/ 1 w 5"/>
                <a:gd name="T27" fmla="*/ 3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 h="5">
                  <a:moveTo>
                    <a:pt x="1" y="3"/>
                  </a:moveTo>
                  <a:lnTo>
                    <a:pt x="1" y="3"/>
                  </a:lnTo>
                  <a:cubicBezTo>
                    <a:pt x="1" y="4"/>
                    <a:pt x="2" y="4"/>
                    <a:pt x="3" y="4"/>
                  </a:cubicBezTo>
                  <a:cubicBezTo>
                    <a:pt x="3" y="4"/>
                    <a:pt x="4" y="4"/>
                    <a:pt x="4" y="3"/>
                  </a:cubicBezTo>
                  <a:lnTo>
                    <a:pt x="4" y="0"/>
                  </a:lnTo>
                  <a:lnTo>
                    <a:pt x="5" y="0"/>
                  </a:lnTo>
                  <a:lnTo>
                    <a:pt x="5" y="3"/>
                  </a:lnTo>
                  <a:cubicBezTo>
                    <a:pt x="5" y="3"/>
                    <a:pt x="5" y="4"/>
                    <a:pt x="4" y="4"/>
                  </a:cubicBezTo>
                  <a:cubicBezTo>
                    <a:pt x="4" y="5"/>
                    <a:pt x="3" y="5"/>
                    <a:pt x="3" y="5"/>
                  </a:cubicBezTo>
                  <a:cubicBezTo>
                    <a:pt x="2" y="5"/>
                    <a:pt x="1" y="5"/>
                    <a:pt x="1" y="4"/>
                  </a:cubicBezTo>
                  <a:cubicBezTo>
                    <a:pt x="1" y="4"/>
                    <a:pt x="0" y="3"/>
                    <a:pt x="0" y="3"/>
                  </a:cubicBezTo>
                  <a:lnTo>
                    <a:pt x="0" y="0"/>
                  </a:lnTo>
                  <a:lnTo>
                    <a:pt x="1" y="0"/>
                  </a:lnTo>
                  <a:lnTo>
                    <a:pt x="1" y="3"/>
                  </a:lnTo>
                  <a:close/>
                </a:path>
              </a:pathLst>
            </a:custGeom>
            <a:grpFill/>
            <a:ln w="0">
              <a:noFill/>
              <a:prstDash val="solid"/>
              <a:round/>
              <a:headEnd/>
              <a:tailEnd/>
            </a:ln>
          </p:spPr>
          <p:txBody>
            <a:bodyPr/>
            <a:lstStyle/>
            <a:p>
              <a:pPr defTabSz="543689">
                <a:defRPr/>
              </a:pPr>
              <a:endParaRPr lang="zh-CN" altLang="en-US" sz="3201"/>
            </a:p>
          </p:txBody>
        </p:sp>
        <p:sp>
          <p:nvSpPr>
            <p:cNvPr id="965" name="Freeform 366"/>
            <p:cNvSpPr>
              <a:spLocks noEditPoints="1"/>
            </p:cNvSpPr>
            <p:nvPr/>
          </p:nvSpPr>
          <p:spPr bwMode="auto">
            <a:xfrm>
              <a:off x="1635126" y="635001"/>
              <a:ext cx="3175" cy="4763"/>
            </a:xfrm>
            <a:custGeom>
              <a:avLst/>
              <a:gdLst>
                <a:gd name="T0" fmla="*/ 2 w 5"/>
                <a:gd name="T1" fmla="*/ 3 h 5"/>
                <a:gd name="T2" fmla="*/ 2 w 5"/>
                <a:gd name="T3" fmla="*/ 3 h 5"/>
                <a:gd name="T4" fmla="*/ 3 w 5"/>
                <a:gd name="T5" fmla="*/ 3 h 5"/>
                <a:gd name="T6" fmla="*/ 2 w 5"/>
                <a:gd name="T7" fmla="*/ 1 h 5"/>
                <a:gd name="T8" fmla="*/ 2 w 5"/>
                <a:gd name="T9" fmla="*/ 3 h 5"/>
                <a:gd name="T10" fmla="*/ 3 w 5"/>
                <a:gd name="T11" fmla="*/ 0 h 5"/>
                <a:gd name="T12" fmla="*/ 3 w 5"/>
                <a:gd name="T13" fmla="*/ 0 h 5"/>
                <a:gd name="T14" fmla="*/ 5 w 5"/>
                <a:gd name="T15" fmla="*/ 5 h 5"/>
                <a:gd name="T16" fmla="*/ 4 w 5"/>
                <a:gd name="T17" fmla="*/ 5 h 5"/>
                <a:gd name="T18" fmla="*/ 3 w 5"/>
                <a:gd name="T19" fmla="*/ 4 h 5"/>
                <a:gd name="T20" fmla="*/ 1 w 5"/>
                <a:gd name="T21" fmla="*/ 4 h 5"/>
                <a:gd name="T22" fmla="*/ 1 w 5"/>
                <a:gd name="T23" fmla="*/ 5 h 5"/>
                <a:gd name="T24" fmla="*/ 0 w 5"/>
                <a:gd name="T25" fmla="*/ 5 h 5"/>
                <a:gd name="T26" fmla="*/ 2 w 5"/>
                <a:gd name="T27" fmla="*/ 0 h 5"/>
                <a:gd name="T28" fmla="*/ 3 w 5"/>
                <a:gd name="T29"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 h="5">
                  <a:moveTo>
                    <a:pt x="2" y="3"/>
                  </a:moveTo>
                  <a:lnTo>
                    <a:pt x="2" y="3"/>
                  </a:lnTo>
                  <a:lnTo>
                    <a:pt x="3" y="3"/>
                  </a:lnTo>
                  <a:lnTo>
                    <a:pt x="2" y="1"/>
                  </a:lnTo>
                  <a:lnTo>
                    <a:pt x="2" y="3"/>
                  </a:lnTo>
                  <a:close/>
                  <a:moveTo>
                    <a:pt x="3" y="0"/>
                  </a:moveTo>
                  <a:lnTo>
                    <a:pt x="3" y="0"/>
                  </a:lnTo>
                  <a:lnTo>
                    <a:pt x="5" y="5"/>
                  </a:lnTo>
                  <a:lnTo>
                    <a:pt x="4" y="5"/>
                  </a:lnTo>
                  <a:lnTo>
                    <a:pt x="3" y="4"/>
                  </a:lnTo>
                  <a:lnTo>
                    <a:pt x="1" y="4"/>
                  </a:lnTo>
                  <a:lnTo>
                    <a:pt x="1" y="5"/>
                  </a:lnTo>
                  <a:lnTo>
                    <a:pt x="0" y="5"/>
                  </a:lnTo>
                  <a:lnTo>
                    <a:pt x="2" y="0"/>
                  </a:lnTo>
                  <a:lnTo>
                    <a:pt x="3" y="0"/>
                  </a:lnTo>
                  <a:close/>
                </a:path>
              </a:pathLst>
            </a:custGeom>
            <a:grpFill/>
            <a:ln w="0">
              <a:noFill/>
              <a:prstDash val="solid"/>
              <a:round/>
              <a:headEnd/>
              <a:tailEnd/>
            </a:ln>
          </p:spPr>
          <p:txBody>
            <a:bodyPr/>
            <a:lstStyle/>
            <a:p>
              <a:pPr defTabSz="543689">
                <a:defRPr/>
              </a:pPr>
              <a:endParaRPr lang="zh-CN" altLang="en-US" sz="3201"/>
            </a:p>
          </p:txBody>
        </p:sp>
        <p:sp>
          <p:nvSpPr>
            <p:cNvPr id="966" name="Freeform 367"/>
            <p:cNvSpPr>
              <a:spLocks/>
            </p:cNvSpPr>
            <p:nvPr/>
          </p:nvSpPr>
          <p:spPr bwMode="auto">
            <a:xfrm>
              <a:off x="1638301" y="635001"/>
              <a:ext cx="6350" cy="4763"/>
            </a:xfrm>
            <a:custGeom>
              <a:avLst/>
              <a:gdLst>
                <a:gd name="T0" fmla="*/ 2 w 8"/>
                <a:gd name="T1" fmla="*/ 0 h 5"/>
                <a:gd name="T2" fmla="*/ 2 w 8"/>
                <a:gd name="T3" fmla="*/ 0 h 5"/>
                <a:gd name="T4" fmla="*/ 3 w 8"/>
                <a:gd name="T5" fmla="*/ 4 h 5"/>
                <a:gd name="T6" fmla="*/ 4 w 8"/>
                <a:gd name="T7" fmla="*/ 0 h 5"/>
                <a:gd name="T8" fmla="*/ 5 w 8"/>
                <a:gd name="T9" fmla="*/ 0 h 5"/>
                <a:gd name="T10" fmla="*/ 6 w 8"/>
                <a:gd name="T11" fmla="*/ 4 h 5"/>
                <a:gd name="T12" fmla="*/ 7 w 8"/>
                <a:gd name="T13" fmla="*/ 0 h 5"/>
                <a:gd name="T14" fmla="*/ 8 w 8"/>
                <a:gd name="T15" fmla="*/ 0 h 5"/>
                <a:gd name="T16" fmla="*/ 6 w 8"/>
                <a:gd name="T17" fmla="*/ 5 h 5"/>
                <a:gd name="T18" fmla="*/ 5 w 8"/>
                <a:gd name="T19" fmla="*/ 5 h 5"/>
                <a:gd name="T20" fmla="*/ 4 w 8"/>
                <a:gd name="T21" fmla="*/ 1 h 5"/>
                <a:gd name="T22" fmla="*/ 3 w 8"/>
                <a:gd name="T23" fmla="*/ 5 h 5"/>
                <a:gd name="T24" fmla="*/ 2 w 8"/>
                <a:gd name="T25" fmla="*/ 5 h 5"/>
                <a:gd name="T26" fmla="*/ 0 w 8"/>
                <a:gd name="T27" fmla="*/ 0 h 5"/>
                <a:gd name="T28" fmla="*/ 2 w 8"/>
                <a:gd name="T29"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 h="5">
                  <a:moveTo>
                    <a:pt x="2" y="0"/>
                  </a:moveTo>
                  <a:lnTo>
                    <a:pt x="2" y="0"/>
                  </a:lnTo>
                  <a:lnTo>
                    <a:pt x="3" y="4"/>
                  </a:lnTo>
                  <a:lnTo>
                    <a:pt x="4" y="0"/>
                  </a:lnTo>
                  <a:lnTo>
                    <a:pt x="5" y="0"/>
                  </a:lnTo>
                  <a:lnTo>
                    <a:pt x="6" y="4"/>
                  </a:lnTo>
                  <a:lnTo>
                    <a:pt x="7" y="0"/>
                  </a:lnTo>
                  <a:lnTo>
                    <a:pt x="8" y="0"/>
                  </a:lnTo>
                  <a:lnTo>
                    <a:pt x="6" y="5"/>
                  </a:lnTo>
                  <a:lnTo>
                    <a:pt x="5" y="5"/>
                  </a:lnTo>
                  <a:lnTo>
                    <a:pt x="4" y="1"/>
                  </a:lnTo>
                  <a:lnTo>
                    <a:pt x="3" y="5"/>
                  </a:lnTo>
                  <a:lnTo>
                    <a:pt x="2" y="5"/>
                  </a:lnTo>
                  <a:lnTo>
                    <a:pt x="0" y="0"/>
                  </a:lnTo>
                  <a:lnTo>
                    <a:pt x="2" y="0"/>
                  </a:lnTo>
                  <a:close/>
                </a:path>
              </a:pathLst>
            </a:custGeom>
            <a:grpFill/>
            <a:ln w="0">
              <a:noFill/>
              <a:prstDash val="solid"/>
              <a:round/>
              <a:headEnd/>
              <a:tailEnd/>
            </a:ln>
          </p:spPr>
          <p:txBody>
            <a:bodyPr/>
            <a:lstStyle/>
            <a:p>
              <a:pPr defTabSz="543689">
                <a:defRPr/>
              </a:pPr>
              <a:endParaRPr lang="zh-CN" altLang="en-US" sz="3201"/>
            </a:p>
          </p:txBody>
        </p:sp>
        <p:sp>
          <p:nvSpPr>
            <p:cNvPr id="967" name="Freeform 368"/>
            <p:cNvSpPr>
              <a:spLocks/>
            </p:cNvSpPr>
            <p:nvPr/>
          </p:nvSpPr>
          <p:spPr bwMode="auto">
            <a:xfrm>
              <a:off x="1644651" y="635001"/>
              <a:ext cx="3175" cy="4763"/>
            </a:xfrm>
            <a:custGeom>
              <a:avLst/>
              <a:gdLst>
                <a:gd name="T0" fmla="*/ 1 w 4"/>
                <a:gd name="T1" fmla="*/ 2 h 5"/>
                <a:gd name="T2" fmla="*/ 1 w 4"/>
                <a:gd name="T3" fmla="*/ 2 h 5"/>
                <a:gd name="T4" fmla="*/ 4 w 4"/>
                <a:gd name="T5" fmla="*/ 2 h 5"/>
                <a:gd name="T6" fmla="*/ 4 w 4"/>
                <a:gd name="T7" fmla="*/ 3 h 5"/>
                <a:gd name="T8" fmla="*/ 1 w 4"/>
                <a:gd name="T9" fmla="*/ 3 h 5"/>
                <a:gd name="T10" fmla="*/ 2 w 4"/>
                <a:gd name="T11" fmla="*/ 4 h 5"/>
                <a:gd name="T12" fmla="*/ 4 w 4"/>
                <a:gd name="T13" fmla="*/ 4 h 5"/>
                <a:gd name="T14" fmla="*/ 4 w 4"/>
                <a:gd name="T15" fmla="*/ 5 h 5"/>
                <a:gd name="T16" fmla="*/ 2 w 4"/>
                <a:gd name="T17" fmla="*/ 5 h 5"/>
                <a:gd name="T18" fmla="*/ 1 w 4"/>
                <a:gd name="T19" fmla="*/ 4 h 5"/>
                <a:gd name="T20" fmla="*/ 0 w 4"/>
                <a:gd name="T21" fmla="*/ 3 h 5"/>
                <a:gd name="T22" fmla="*/ 2 w 4"/>
                <a:gd name="T23" fmla="*/ 0 h 5"/>
                <a:gd name="T24" fmla="*/ 4 w 4"/>
                <a:gd name="T25" fmla="*/ 0 h 5"/>
                <a:gd name="T26" fmla="*/ 4 w 4"/>
                <a:gd name="T27" fmla="*/ 1 h 5"/>
                <a:gd name="T28" fmla="*/ 2 w 4"/>
                <a:gd name="T29" fmla="*/ 1 h 5"/>
                <a:gd name="T30" fmla="*/ 1 w 4"/>
                <a:gd name="T31"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 h="5">
                  <a:moveTo>
                    <a:pt x="1" y="2"/>
                  </a:moveTo>
                  <a:lnTo>
                    <a:pt x="1" y="2"/>
                  </a:lnTo>
                  <a:lnTo>
                    <a:pt x="4" y="2"/>
                  </a:lnTo>
                  <a:lnTo>
                    <a:pt x="4" y="3"/>
                  </a:lnTo>
                  <a:lnTo>
                    <a:pt x="1" y="3"/>
                  </a:lnTo>
                  <a:cubicBezTo>
                    <a:pt x="1" y="4"/>
                    <a:pt x="2" y="4"/>
                    <a:pt x="2" y="4"/>
                  </a:cubicBezTo>
                  <a:lnTo>
                    <a:pt x="4" y="4"/>
                  </a:lnTo>
                  <a:lnTo>
                    <a:pt x="4" y="5"/>
                  </a:lnTo>
                  <a:lnTo>
                    <a:pt x="2" y="5"/>
                  </a:lnTo>
                  <a:cubicBezTo>
                    <a:pt x="2" y="5"/>
                    <a:pt x="1" y="5"/>
                    <a:pt x="1" y="4"/>
                  </a:cubicBezTo>
                  <a:cubicBezTo>
                    <a:pt x="0" y="4"/>
                    <a:pt x="0" y="3"/>
                    <a:pt x="0" y="3"/>
                  </a:cubicBezTo>
                  <a:cubicBezTo>
                    <a:pt x="0" y="1"/>
                    <a:pt x="1" y="0"/>
                    <a:pt x="2" y="0"/>
                  </a:cubicBezTo>
                  <a:lnTo>
                    <a:pt x="4" y="0"/>
                  </a:lnTo>
                  <a:lnTo>
                    <a:pt x="4" y="1"/>
                  </a:lnTo>
                  <a:lnTo>
                    <a:pt x="2" y="1"/>
                  </a:lnTo>
                  <a:cubicBezTo>
                    <a:pt x="2" y="1"/>
                    <a:pt x="1" y="1"/>
                    <a:pt x="1" y="2"/>
                  </a:cubicBezTo>
                  <a:close/>
                </a:path>
              </a:pathLst>
            </a:custGeom>
            <a:grpFill/>
            <a:ln w="0">
              <a:noFill/>
              <a:prstDash val="solid"/>
              <a:round/>
              <a:headEnd/>
              <a:tailEnd/>
            </a:ln>
          </p:spPr>
          <p:txBody>
            <a:bodyPr/>
            <a:lstStyle/>
            <a:p>
              <a:pPr defTabSz="543689">
                <a:defRPr/>
              </a:pPr>
              <a:endParaRPr lang="zh-CN" altLang="en-US" sz="3201"/>
            </a:p>
          </p:txBody>
        </p:sp>
        <p:sp>
          <p:nvSpPr>
            <p:cNvPr id="968" name="Freeform 369"/>
            <p:cNvSpPr>
              <a:spLocks/>
            </p:cNvSpPr>
            <p:nvPr/>
          </p:nvSpPr>
          <p:spPr bwMode="auto">
            <a:xfrm>
              <a:off x="1649413" y="635001"/>
              <a:ext cx="0" cy="4763"/>
            </a:xfrm>
            <a:custGeom>
              <a:avLst/>
              <a:gdLst>
                <a:gd name="T0" fmla="*/ 0 w 1"/>
                <a:gd name="T1" fmla="*/ 0 h 5"/>
                <a:gd name="T2" fmla="*/ 0 w 1"/>
                <a:gd name="T3" fmla="*/ 0 h 5"/>
                <a:gd name="T4" fmla="*/ 1 w 1"/>
                <a:gd name="T5" fmla="*/ 0 h 5"/>
                <a:gd name="T6" fmla="*/ 1 w 1"/>
                <a:gd name="T7" fmla="*/ 5 h 5"/>
                <a:gd name="T8" fmla="*/ 0 w 1"/>
                <a:gd name="T9" fmla="*/ 5 h 5"/>
                <a:gd name="T10" fmla="*/ 0 w 1"/>
                <a:gd name="T11" fmla="*/ 0 h 5"/>
              </a:gdLst>
              <a:ahLst/>
              <a:cxnLst>
                <a:cxn ang="0">
                  <a:pos x="T0" y="T1"/>
                </a:cxn>
                <a:cxn ang="0">
                  <a:pos x="T2" y="T3"/>
                </a:cxn>
                <a:cxn ang="0">
                  <a:pos x="T4" y="T5"/>
                </a:cxn>
                <a:cxn ang="0">
                  <a:pos x="T6" y="T7"/>
                </a:cxn>
                <a:cxn ang="0">
                  <a:pos x="T8" y="T9"/>
                </a:cxn>
                <a:cxn ang="0">
                  <a:pos x="T10" y="T11"/>
                </a:cxn>
              </a:cxnLst>
              <a:rect l="0" t="0" r="r" b="b"/>
              <a:pathLst>
                <a:path w="1" h="5">
                  <a:moveTo>
                    <a:pt x="0" y="0"/>
                  </a:moveTo>
                  <a:lnTo>
                    <a:pt x="0" y="0"/>
                  </a:lnTo>
                  <a:lnTo>
                    <a:pt x="1" y="0"/>
                  </a:lnTo>
                  <a:lnTo>
                    <a:pt x="1" y="5"/>
                  </a:lnTo>
                  <a:lnTo>
                    <a:pt x="0" y="5"/>
                  </a:lnTo>
                  <a:lnTo>
                    <a:pt x="0" y="0"/>
                  </a:lnTo>
                  <a:close/>
                </a:path>
              </a:pathLst>
            </a:custGeom>
            <a:grpFill/>
            <a:ln w="0">
              <a:noFill/>
              <a:prstDash val="solid"/>
              <a:round/>
              <a:headEnd/>
              <a:tailEnd/>
            </a:ln>
          </p:spPr>
          <p:txBody>
            <a:bodyPr/>
            <a:lstStyle/>
            <a:p>
              <a:pPr defTabSz="543689">
                <a:defRPr/>
              </a:pPr>
              <a:endParaRPr lang="zh-CN" altLang="en-US" sz="3201"/>
            </a:p>
          </p:txBody>
        </p:sp>
        <p:sp>
          <p:nvSpPr>
            <p:cNvPr id="969" name="Freeform 370"/>
            <p:cNvSpPr>
              <a:spLocks/>
            </p:cNvSpPr>
            <p:nvPr/>
          </p:nvSpPr>
          <p:spPr bwMode="auto">
            <a:xfrm>
              <a:off x="1612901" y="633413"/>
              <a:ext cx="4763" cy="6350"/>
            </a:xfrm>
            <a:custGeom>
              <a:avLst/>
              <a:gdLst>
                <a:gd name="T0" fmla="*/ 0 w 5"/>
                <a:gd name="T1" fmla="*/ 2 h 6"/>
                <a:gd name="T2" fmla="*/ 0 w 5"/>
                <a:gd name="T3" fmla="*/ 2 h 6"/>
                <a:gd name="T4" fmla="*/ 1 w 5"/>
                <a:gd name="T5" fmla="*/ 4 h 6"/>
                <a:gd name="T6" fmla="*/ 5 w 5"/>
                <a:gd name="T7" fmla="*/ 6 h 6"/>
                <a:gd name="T8" fmla="*/ 5 w 5"/>
                <a:gd name="T9" fmla="*/ 6 h 6"/>
                <a:gd name="T10" fmla="*/ 5 w 5"/>
                <a:gd name="T11" fmla="*/ 6 h 6"/>
                <a:gd name="T12" fmla="*/ 5 w 5"/>
                <a:gd name="T13" fmla="*/ 6 h 6"/>
                <a:gd name="T14" fmla="*/ 1 w 5"/>
                <a:gd name="T15" fmla="*/ 0 h 6"/>
                <a:gd name="T16" fmla="*/ 0 w 5"/>
                <a:gd name="T17" fmla="*/ 2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6">
                  <a:moveTo>
                    <a:pt x="0" y="2"/>
                  </a:moveTo>
                  <a:lnTo>
                    <a:pt x="0" y="2"/>
                  </a:lnTo>
                  <a:cubicBezTo>
                    <a:pt x="0" y="3"/>
                    <a:pt x="1" y="4"/>
                    <a:pt x="1" y="4"/>
                  </a:cubicBezTo>
                  <a:cubicBezTo>
                    <a:pt x="2" y="5"/>
                    <a:pt x="4" y="6"/>
                    <a:pt x="5" y="6"/>
                  </a:cubicBezTo>
                  <a:cubicBezTo>
                    <a:pt x="5" y="6"/>
                    <a:pt x="5" y="6"/>
                    <a:pt x="5" y="6"/>
                  </a:cubicBezTo>
                  <a:cubicBezTo>
                    <a:pt x="5" y="6"/>
                    <a:pt x="5" y="6"/>
                    <a:pt x="5" y="6"/>
                  </a:cubicBezTo>
                  <a:lnTo>
                    <a:pt x="5" y="6"/>
                  </a:lnTo>
                  <a:cubicBezTo>
                    <a:pt x="3" y="2"/>
                    <a:pt x="1" y="0"/>
                    <a:pt x="1" y="0"/>
                  </a:cubicBezTo>
                  <a:cubicBezTo>
                    <a:pt x="1" y="0"/>
                    <a:pt x="0" y="1"/>
                    <a:pt x="0" y="2"/>
                  </a:cubicBezTo>
                  <a:close/>
                </a:path>
              </a:pathLst>
            </a:custGeom>
            <a:grpFill/>
            <a:ln w="0">
              <a:noFill/>
              <a:prstDash val="solid"/>
              <a:round/>
              <a:headEnd/>
              <a:tailEnd/>
            </a:ln>
          </p:spPr>
          <p:txBody>
            <a:bodyPr/>
            <a:lstStyle/>
            <a:p>
              <a:pPr defTabSz="543689">
                <a:defRPr/>
              </a:pPr>
              <a:endParaRPr lang="zh-CN" altLang="en-US" sz="3201"/>
            </a:p>
          </p:txBody>
        </p:sp>
        <p:sp>
          <p:nvSpPr>
            <p:cNvPr id="970" name="Freeform 371"/>
            <p:cNvSpPr>
              <a:spLocks/>
            </p:cNvSpPr>
            <p:nvPr/>
          </p:nvSpPr>
          <p:spPr bwMode="auto">
            <a:xfrm>
              <a:off x="1612901" y="639763"/>
              <a:ext cx="4763" cy="1588"/>
            </a:xfrm>
            <a:custGeom>
              <a:avLst/>
              <a:gdLst>
                <a:gd name="T0" fmla="*/ 0 w 4"/>
                <a:gd name="T1" fmla="*/ 0 h 2"/>
                <a:gd name="T2" fmla="*/ 0 w 4"/>
                <a:gd name="T3" fmla="*/ 0 h 2"/>
                <a:gd name="T4" fmla="*/ 2 w 4"/>
                <a:gd name="T5" fmla="*/ 1 h 2"/>
                <a:gd name="T6" fmla="*/ 4 w 4"/>
                <a:gd name="T7" fmla="*/ 0 h 2"/>
                <a:gd name="T8" fmla="*/ 4 w 4"/>
                <a:gd name="T9" fmla="*/ 0 h 2"/>
                <a:gd name="T10" fmla="*/ 4 w 4"/>
                <a:gd name="T11" fmla="*/ 0 h 2"/>
                <a:gd name="T12" fmla="*/ 0 w 4"/>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4" h="2">
                  <a:moveTo>
                    <a:pt x="0" y="0"/>
                  </a:moveTo>
                  <a:lnTo>
                    <a:pt x="0" y="0"/>
                  </a:lnTo>
                  <a:cubicBezTo>
                    <a:pt x="1" y="1"/>
                    <a:pt x="1" y="2"/>
                    <a:pt x="2" y="1"/>
                  </a:cubicBezTo>
                  <a:cubicBezTo>
                    <a:pt x="3" y="1"/>
                    <a:pt x="4" y="0"/>
                    <a:pt x="4" y="0"/>
                  </a:cubicBezTo>
                  <a:lnTo>
                    <a:pt x="4" y="0"/>
                  </a:lnTo>
                  <a:cubicBezTo>
                    <a:pt x="4" y="0"/>
                    <a:pt x="4" y="0"/>
                    <a:pt x="4" y="0"/>
                  </a:cubicBezTo>
                  <a:lnTo>
                    <a:pt x="0" y="0"/>
                  </a:lnTo>
                  <a:close/>
                </a:path>
              </a:pathLst>
            </a:custGeom>
            <a:grpFill/>
            <a:ln w="0">
              <a:noFill/>
              <a:prstDash val="solid"/>
              <a:round/>
              <a:headEnd/>
              <a:tailEnd/>
            </a:ln>
          </p:spPr>
          <p:txBody>
            <a:bodyPr/>
            <a:lstStyle/>
            <a:p>
              <a:pPr defTabSz="543689">
                <a:defRPr/>
              </a:pPr>
              <a:endParaRPr lang="zh-CN" altLang="en-US" sz="3201"/>
            </a:p>
          </p:txBody>
        </p:sp>
        <p:sp>
          <p:nvSpPr>
            <p:cNvPr id="971" name="Freeform 372"/>
            <p:cNvSpPr>
              <a:spLocks/>
            </p:cNvSpPr>
            <p:nvPr/>
          </p:nvSpPr>
          <p:spPr bwMode="auto">
            <a:xfrm>
              <a:off x="1612901" y="636588"/>
              <a:ext cx="4763" cy="3175"/>
            </a:xfrm>
            <a:custGeom>
              <a:avLst/>
              <a:gdLst>
                <a:gd name="T0" fmla="*/ 0 w 5"/>
                <a:gd name="T1" fmla="*/ 2 h 4"/>
                <a:gd name="T2" fmla="*/ 0 w 5"/>
                <a:gd name="T3" fmla="*/ 2 h 4"/>
                <a:gd name="T4" fmla="*/ 1 w 5"/>
                <a:gd name="T5" fmla="*/ 3 h 4"/>
                <a:gd name="T6" fmla="*/ 2 w 5"/>
                <a:gd name="T7" fmla="*/ 4 h 4"/>
                <a:gd name="T8" fmla="*/ 5 w 5"/>
                <a:gd name="T9" fmla="*/ 4 h 4"/>
                <a:gd name="T10" fmla="*/ 5 w 5"/>
                <a:gd name="T11" fmla="*/ 4 h 4"/>
                <a:gd name="T12" fmla="*/ 5 w 5"/>
                <a:gd name="T13" fmla="*/ 4 h 4"/>
                <a:gd name="T14" fmla="*/ 0 w 5"/>
                <a:gd name="T15" fmla="*/ 0 h 4"/>
                <a:gd name="T16" fmla="*/ 0 w 5"/>
                <a:gd name="T17" fmla="*/ 2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4">
                  <a:moveTo>
                    <a:pt x="0" y="2"/>
                  </a:moveTo>
                  <a:lnTo>
                    <a:pt x="0" y="2"/>
                  </a:lnTo>
                  <a:cubicBezTo>
                    <a:pt x="1" y="3"/>
                    <a:pt x="1" y="3"/>
                    <a:pt x="1" y="3"/>
                  </a:cubicBezTo>
                  <a:cubicBezTo>
                    <a:pt x="2" y="4"/>
                    <a:pt x="2" y="4"/>
                    <a:pt x="2" y="4"/>
                  </a:cubicBezTo>
                  <a:cubicBezTo>
                    <a:pt x="2" y="4"/>
                    <a:pt x="5" y="4"/>
                    <a:pt x="5" y="4"/>
                  </a:cubicBezTo>
                  <a:lnTo>
                    <a:pt x="5" y="4"/>
                  </a:lnTo>
                  <a:lnTo>
                    <a:pt x="5" y="4"/>
                  </a:lnTo>
                  <a:cubicBezTo>
                    <a:pt x="4" y="2"/>
                    <a:pt x="0" y="0"/>
                    <a:pt x="0" y="0"/>
                  </a:cubicBezTo>
                  <a:cubicBezTo>
                    <a:pt x="0" y="1"/>
                    <a:pt x="0" y="2"/>
                    <a:pt x="0" y="2"/>
                  </a:cubicBezTo>
                  <a:close/>
                </a:path>
              </a:pathLst>
            </a:custGeom>
            <a:grpFill/>
            <a:ln w="0">
              <a:noFill/>
              <a:prstDash val="solid"/>
              <a:round/>
              <a:headEnd/>
              <a:tailEnd/>
            </a:ln>
          </p:spPr>
          <p:txBody>
            <a:bodyPr/>
            <a:lstStyle/>
            <a:p>
              <a:pPr defTabSz="543689">
                <a:defRPr/>
              </a:pPr>
              <a:endParaRPr lang="zh-CN" altLang="en-US" sz="3201"/>
            </a:p>
          </p:txBody>
        </p:sp>
        <p:sp>
          <p:nvSpPr>
            <p:cNvPr id="972" name="Freeform 373"/>
            <p:cNvSpPr>
              <a:spLocks/>
            </p:cNvSpPr>
            <p:nvPr/>
          </p:nvSpPr>
          <p:spPr bwMode="auto">
            <a:xfrm>
              <a:off x="1614488" y="631826"/>
              <a:ext cx="4763" cy="7938"/>
            </a:xfrm>
            <a:custGeom>
              <a:avLst/>
              <a:gdLst>
                <a:gd name="T0" fmla="*/ 2 w 4"/>
                <a:gd name="T1" fmla="*/ 0 h 8"/>
                <a:gd name="T2" fmla="*/ 2 w 4"/>
                <a:gd name="T3" fmla="*/ 0 h 8"/>
                <a:gd name="T4" fmla="*/ 1 w 4"/>
                <a:gd name="T5" fmla="*/ 1 h 8"/>
                <a:gd name="T6" fmla="*/ 1 w 4"/>
                <a:gd name="T7" fmla="*/ 3 h 8"/>
                <a:gd name="T8" fmla="*/ 3 w 4"/>
                <a:gd name="T9" fmla="*/ 8 h 8"/>
                <a:gd name="T10" fmla="*/ 3 w 4"/>
                <a:gd name="T11" fmla="*/ 8 h 8"/>
                <a:gd name="T12" fmla="*/ 3 w 4"/>
                <a:gd name="T13" fmla="*/ 8 h 8"/>
                <a:gd name="T14" fmla="*/ 3 w 4"/>
                <a:gd name="T15" fmla="*/ 0 h 8"/>
                <a:gd name="T16" fmla="*/ 2 w 4"/>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8">
                  <a:moveTo>
                    <a:pt x="2" y="0"/>
                  </a:moveTo>
                  <a:lnTo>
                    <a:pt x="2" y="0"/>
                  </a:lnTo>
                  <a:cubicBezTo>
                    <a:pt x="1" y="0"/>
                    <a:pt x="1" y="1"/>
                    <a:pt x="1" y="1"/>
                  </a:cubicBezTo>
                  <a:cubicBezTo>
                    <a:pt x="0" y="2"/>
                    <a:pt x="1" y="3"/>
                    <a:pt x="1" y="3"/>
                  </a:cubicBezTo>
                  <a:cubicBezTo>
                    <a:pt x="1" y="4"/>
                    <a:pt x="3" y="7"/>
                    <a:pt x="3" y="8"/>
                  </a:cubicBezTo>
                  <a:cubicBezTo>
                    <a:pt x="3" y="8"/>
                    <a:pt x="3" y="8"/>
                    <a:pt x="3" y="8"/>
                  </a:cubicBezTo>
                  <a:lnTo>
                    <a:pt x="3" y="8"/>
                  </a:lnTo>
                  <a:cubicBezTo>
                    <a:pt x="4" y="2"/>
                    <a:pt x="3" y="0"/>
                    <a:pt x="3" y="0"/>
                  </a:cubicBezTo>
                  <a:cubicBezTo>
                    <a:pt x="3" y="0"/>
                    <a:pt x="2" y="0"/>
                    <a:pt x="2" y="0"/>
                  </a:cubicBezTo>
                  <a:close/>
                </a:path>
              </a:pathLst>
            </a:custGeom>
            <a:grpFill/>
            <a:ln w="0">
              <a:noFill/>
              <a:prstDash val="solid"/>
              <a:round/>
              <a:headEnd/>
              <a:tailEnd/>
            </a:ln>
          </p:spPr>
          <p:txBody>
            <a:bodyPr/>
            <a:lstStyle/>
            <a:p>
              <a:pPr defTabSz="543689">
                <a:defRPr/>
              </a:pPr>
              <a:endParaRPr lang="zh-CN" altLang="en-US" sz="3201"/>
            </a:p>
          </p:txBody>
        </p:sp>
        <p:sp>
          <p:nvSpPr>
            <p:cNvPr id="973" name="Freeform 374"/>
            <p:cNvSpPr>
              <a:spLocks/>
            </p:cNvSpPr>
            <p:nvPr/>
          </p:nvSpPr>
          <p:spPr bwMode="auto">
            <a:xfrm>
              <a:off x="1619251" y="631826"/>
              <a:ext cx="1588" cy="7938"/>
            </a:xfrm>
            <a:custGeom>
              <a:avLst/>
              <a:gdLst>
                <a:gd name="T0" fmla="*/ 0 w 3"/>
                <a:gd name="T1" fmla="*/ 8 h 8"/>
                <a:gd name="T2" fmla="*/ 0 w 3"/>
                <a:gd name="T3" fmla="*/ 8 h 8"/>
                <a:gd name="T4" fmla="*/ 0 w 3"/>
                <a:gd name="T5" fmla="*/ 8 h 8"/>
                <a:gd name="T6" fmla="*/ 0 w 3"/>
                <a:gd name="T7" fmla="*/ 8 h 8"/>
                <a:gd name="T8" fmla="*/ 0 w 3"/>
                <a:gd name="T9" fmla="*/ 8 h 8"/>
                <a:gd name="T10" fmla="*/ 3 w 3"/>
                <a:gd name="T11" fmla="*/ 3 h 8"/>
                <a:gd name="T12" fmla="*/ 3 w 3"/>
                <a:gd name="T13" fmla="*/ 1 h 8"/>
                <a:gd name="T14" fmla="*/ 1 w 3"/>
                <a:gd name="T15" fmla="*/ 0 h 8"/>
                <a:gd name="T16" fmla="*/ 1 w 3"/>
                <a:gd name="T17" fmla="*/ 0 h 8"/>
                <a:gd name="T18" fmla="*/ 0 w 3"/>
                <a:gd name="T19"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 h="8">
                  <a:moveTo>
                    <a:pt x="0" y="8"/>
                  </a:moveTo>
                  <a:lnTo>
                    <a:pt x="0" y="8"/>
                  </a:lnTo>
                  <a:lnTo>
                    <a:pt x="0" y="8"/>
                  </a:lnTo>
                  <a:cubicBezTo>
                    <a:pt x="0" y="8"/>
                    <a:pt x="0" y="8"/>
                    <a:pt x="0" y="8"/>
                  </a:cubicBezTo>
                  <a:cubicBezTo>
                    <a:pt x="0" y="8"/>
                    <a:pt x="0" y="8"/>
                    <a:pt x="0" y="8"/>
                  </a:cubicBezTo>
                  <a:cubicBezTo>
                    <a:pt x="1" y="7"/>
                    <a:pt x="2" y="4"/>
                    <a:pt x="3" y="3"/>
                  </a:cubicBezTo>
                  <a:cubicBezTo>
                    <a:pt x="3" y="3"/>
                    <a:pt x="3" y="2"/>
                    <a:pt x="3" y="1"/>
                  </a:cubicBezTo>
                  <a:cubicBezTo>
                    <a:pt x="3" y="1"/>
                    <a:pt x="3" y="0"/>
                    <a:pt x="1" y="0"/>
                  </a:cubicBezTo>
                  <a:cubicBezTo>
                    <a:pt x="1" y="0"/>
                    <a:pt x="1" y="0"/>
                    <a:pt x="1" y="0"/>
                  </a:cubicBezTo>
                  <a:cubicBezTo>
                    <a:pt x="1" y="0"/>
                    <a:pt x="0" y="2"/>
                    <a:pt x="0" y="8"/>
                  </a:cubicBezTo>
                  <a:close/>
                </a:path>
              </a:pathLst>
            </a:custGeom>
            <a:grpFill/>
            <a:ln w="0">
              <a:noFill/>
              <a:prstDash val="solid"/>
              <a:round/>
              <a:headEnd/>
              <a:tailEnd/>
            </a:ln>
          </p:spPr>
          <p:txBody>
            <a:bodyPr/>
            <a:lstStyle/>
            <a:p>
              <a:pPr defTabSz="543689">
                <a:defRPr/>
              </a:pPr>
              <a:endParaRPr lang="zh-CN" altLang="en-US" sz="3201"/>
            </a:p>
          </p:txBody>
        </p:sp>
        <p:sp>
          <p:nvSpPr>
            <p:cNvPr id="974" name="Freeform 375"/>
            <p:cNvSpPr>
              <a:spLocks/>
            </p:cNvSpPr>
            <p:nvPr/>
          </p:nvSpPr>
          <p:spPr bwMode="auto">
            <a:xfrm>
              <a:off x="1619251" y="639763"/>
              <a:ext cx="3175" cy="1588"/>
            </a:xfrm>
            <a:custGeom>
              <a:avLst/>
              <a:gdLst>
                <a:gd name="T0" fmla="*/ 0 w 4"/>
                <a:gd name="T1" fmla="*/ 0 h 2"/>
                <a:gd name="T2" fmla="*/ 0 w 4"/>
                <a:gd name="T3" fmla="*/ 0 h 2"/>
                <a:gd name="T4" fmla="*/ 0 w 4"/>
                <a:gd name="T5" fmla="*/ 0 h 2"/>
                <a:gd name="T6" fmla="*/ 2 w 4"/>
                <a:gd name="T7" fmla="*/ 1 h 2"/>
                <a:gd name="T8" fmla="*/ 4 w 4"/>
                <a:gd name="T9" fmla="*/ 0 h 2"/>
                <a:gd name="T10" fmla="*/ 0 w 4"/>
                <a:gd name="T11" fmla="*/ 0 h 2"/>
                <a:gd name="T12" fmla="*/ 0 w 4"/>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4" h="2">
                  <a:moveTo>
                    <a:pt x="0" y="0"/>
                  </a:moveTo>
                  <a:lnTo>
                    <a:pt x="0" y="0"/>
                  </a:lnTo>
                  <a:lnTo>
                    <a:pt x="0" y="0"/>
                  </a:lnTo>
                  <a:cubicBezTo>
                    <a:pt x="1" y="0"/>
                    <a:pt x="2" y="1"/>
                    <a:pt x="2" y="1"/>
                  </a:cubicBezTo>
                  <a:cubicBezTo>
                    <a:pt x="2" y="1"/>
                    <a:pt x="3" y="2"/>
                    <a:pt x="4" y="0"/>
                  </a:cubicBezTo>
                  <a:lnTo>
                    <a:pt x="0" y="0"/>
                  </a:lnTo>
                  <a:cubicBezTo>
                    <a:pt x="0" y="0"/>
                    <a:pt x="0" y="0"/>
                    <a:pt x="0" y="0"/>
                  </a:cubicBezTo>
                  <a:close/>
                </a:path>
              </a:pathLst>
            </a:custGeom>
            <a:grpFill/>
            <a:ln w="0">
              <a:noFill/>
              <a:prstDash val="solid"/>
              <a:round/>
              <a:headEnd/>
              <a:tailEnd/>
            </a:ln>
          </p:spPr>
          <p:txBody>
            <a:bodyPr/>
            <a:lstStyle/>
            <a:p>
              <a:pPr defTabSz="543689">
                <a:defRPr/>
              </a:pPr>
              <a:endParaRPr lang="zh-CN" altLang="en-US" sz="3201"/>
            </a:p>
          </p:txBody>
        </p:sp>
        <p:sp>
          <p:nvSpPr>
            <p:cNvPr id="975" name="Freeform 376"/>
            <p:cNvSpPr>
              <a:spLocks/>
            </p:cNvSpPr>
            <p:nvPr/>
          </p:nvSpPr>
          <p:spPr bwMode="auto">
            <a:xfrm>
              <a:off x="1619251" y="636588"/>
              <a:ext cx="4763" cy="3175"/>
            </a:xfrm>
            <a:custGeom>
              <a:avLst/>
              <a:gdLst>
                <a:gd name="T0" fmla="*/ 0 w 6"/>
                <a:gd name="T1" fmla="*/ 4 h 4"/>
                <a:gd name="T2" fmla="*/ 0 w 6"/>
                <a:gd name="T3" fmla="*/ 4 h 4"/>
                <a:gd name="T4" fmla="*/ 0 w 6"/>
                <a:gd name="T5" fmla="*/ 4 h 4"/>
                <a:gd name="T6" fmla="*/ 0 w 6"/>
                <a:gd name="T7" fmla="*/ 4 h 4"/>
                <a:gd name="T8" fmla="*/ 0 w 6"/>
                <a:gd name="T9" fmla="*/ 4 h 4"/>
                <a:gd name="T10" fmla="*/ 3 w 6"/>
                <a:gd name="T11" fmla="*/ 4 h 4"/>
                <a:gd name="T12" fmla="*/ 4 w 6"/>
                <a:gd name="T13" fmla="*/ 3 h 4"/>
                <a:gd name="T14" fmla="*/ 5 w 6"/>
                <a:gd name="T15" fmla="*/ 2 h 4"/>
                <a:gd name="T16" fmla="*/ 6 w 6"/>
                <a:gd name="T17" fmla="*/ 0 h 4"/>
                <a:gd name="T18" fmla="*/ 0 w 6"/>
                <a:gd name="T19"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4">
                  <a:moveTo>
                    <a:pt x="0" y="4"/>
                  </a:moveTo>
                  <a:lnTo>
                    <a:pt x="0" y="4"/>
                  </a:lnTo>
                  <a:lnTo>
                    <a:pt x="0" y="4"/>
                  </a:lnTo>
                  <a:cubicBezTo>
                    <a:pt x="0" y="4"/>
                    <a:pt x="0" y="4"/>
                    <a:pt x="0" y="4"/>
                  </a:cubicBezTo>
                  <a:lnTo>
                    <a:pt x="0" y="4"/>
                  </a:lnTo>
                  <a:lnTo>
                    <a:pt x="3" y="4"/>
                  </a:lnTo>
                  <a:cubicBezTo>
                    <a:pt x="3" y="4"/>
                    <a:pt x="4" y="4"/>
                    <a:pt x="4" y="3"/>
                  </a:cubicBezTo>
                  <a:cubicBezTo>
                    <a:pt x="4" y="3"/>
                    <a:pt x="5" y="3"/>
                    <a:pt x="5" y="2"/>
                  </a:cubicBezTo>
                  <a:cubicBezTo>
                    <a:pt x="5" y="2"/>
                    <a:pt x="6" y="1"/>
                    <a:pt x="6" y="0"/>
                  </a:cubicBezTo>
                  <a:cubicBezTo>
                    <a:pt x="6" y="0"/>
                    <a:pt x="2" y="2"/>
                    <a:pt x="0" y="4"/>
                  </a:cubicBezTo>
                  <a:close/>
                </a:path>
              </a:pathLst>
            </a:custGeom>
            <a:grpFill/>
            <a:ln w="0">
              <a:noFill/>
              <a:prstDash val="solid"/>
              <a:round/>
              <a:headEnd/>
              <a:tailEnd/>
            </a:ln>
          </p:spPr>
          <p:txBody>
            <a:bodyPr/>
            <a:lstStyle/>
            <a:p>
              <a:pPr defTabSz="543689">
                <a:defRPr/>
              </a:pPr>
              <a:endParaRPr lang="zh-CN" altLang="en-US" sz="3201"/>
            </a:p>
          </p:txBody>
        </p:sp>
        <p:sp>
          <p:nvSpPr>
            <p:cNvPr id="976" name="Freeform 377"/>
            <p:cNvSpPr>
              <a:spLocks/>
            </p:cNvSpPr>
            <p:nvPr/>
          </p:nvSpPr>
          <p:spPr bwMode="auto">
            <a:xfrm>
              <a:off x="1619251" y="633413"/>
              <a:ext cx="4763" cy="6350"/>
            </a:xfrm>
            <a:custGeom>
              <a:avLst/>
              <a:gdLst>
                <a:gd name="T0" fmla="*/ 0 w 5"/>
                <a:gd name="T1" fmla="*/ 6 h 6"/>
                <a:gd name="T2" fmla="*/ 0 w 5"/>
                <a:gd name="T3" fmla="*/ 6 h 6"/>
                <a:gd name="T4" fmla="*/ 0 w 5"/>
                <a:gd name="T5" fmla="*/ 6 h 6"/>
                <a:gd name="T6" fmla="*/ 0 w 5"/>
                <a:gd name="T7" fmla="*/ 6 h 6"/>
                <a:gd name="T8" fmla="*/ 4 w 5"/>
                <a:gd name="T9" fmla="*/ 4 h 6"/>
                <a:gd name="T10" fmla="*/ 5 w 5"/>
                <a:gd name="T11" fmla="*/ 2 h 6"/>
                <a:gd name="T12" fmla="*/ 4 w 5"/>
                <a:gd name="T13" fmla="*/ 0 h 6"/>
                <a:gd name="T14" fmla="*/ 0 w 5"/>
                <a:gd name="T15" fmla="*/ 6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6">
                  <a:moveTo>
                    <a:pt x="0" y="6"/>
                  </a:moveTo>
                  <a:lnTo>
                    <a:pt x="0" y="6"/>
                  </a:lnTo>
                  <a:cubicBezTo>
                    <a:pt x="0" y="6"/>
                    <a:pt x="0" y="6"/>
                    <a:pt x="0" y="6"/>
                  </a:cubicBezTo>
                  <a:cubicBezTo>
                    <a:pt x="0" y="6"/>
                    <a:pt x="0" y="6"/>
                    <a:pt x="0" y="6"/>
                  </a:cubicBezTo>
                  <a:cubicBezTo>
                    <a:pt x="0" y="6"/>
                    <a:pt x="3" y="5"/>
                    <a:pt x="4" y="4"/>
                  </a:cubicBezTo>
                  <a:cubicBezTo>
                    <a:pt x="4" y="4"/>
                    <a:pt x="5" y="3"/>
                    <a:pt x="5" y="2"/>
                  </a:cubicBezTo>
                  <a:cubicBezTo>
                    <a:pt x="5" y="1"/>
                    <a:pt x="4" y="0"/>
                    <a:pt x="4" y="0"/>
                  </a:cubicBezTo>
                  <a:cubicBezTo>
                    <a:pt x="4" y="0"/>
                    <a:pt x="1" y="2"/>
                    <a:pt x="0" y="6"/>
                  </a:cubicBezTo>
                  <a:close/>
                </a:path>
              </a:pathLst>
            </a:custGeom>
            <a:grpFill/>
            <a:ln w="0">
              <a:noFill/>
              <a:prstDash val="solid"/>
              <a:round/>
              <a:headEnd/>
              <a:tailEnd/>
            </a:ln>
          </p:spPr>
          <p:txBody>
            <a:bodyPr/>
            <a:lstStyle/>
            <a:p>
              <a:pPr defTabSz="543689">
                <a:defRPr/>
              </a:pPr>
              <a:endParaRPr lang="zh-CN" altLang="en-US" sz="3201"/>
            </a:p>
          </p:txBody>
        </p:sp>
        <p:sp>
          <p:nvSpPr>
            <p:cNvPr id="977" name="Freeform 378"/>
            <p:cNvSpPr>
              <a:spLocks/>
            </p:cNvSpPr>
            <p:nvPr/>
          </p:nvSpPr>
          <p:spPr bwMode="auto">
            <a:xfrm>
              <a:off x="1585913" y="588963"/>
              <a:ext cx="93663" cy="615950"/>
            </a:xfrm>
            <a:custGeom>
              <a:avLst/>
              <a:gdLst>
                <a:gd name="T0" fmla="*/ 111 w 111"/>
                <a:gd name="T1" fmla="*/ 725 h 725"/>
                <a:gd name="T2" fmla="*/ 111 w 111"/>
                <a:gd name="T3" fmla="*/ 725 h 725"/>
                <a:gd name="T4" fmla="*/ 96 w 111"/>
                <a:gd name="T5" fmla="*/ 725 h 725"/>
                <a:gd name="T6" fmla="*/ 96 w 111"/>
                <a:gd name="T7" fmla="*/ 14 h 725"/>
                <a:gd name="T8" fmla="*/ 15 w 111"/>
                <a:gd name="T9" fmla="*/ 14 h 725"/>
                <a:gd name="T10" fmla="*/ 15 w 111"/>
                <a:gd name="T11" fmla="*/ 725 h 725"/>
                <a:gd name="T12" fmla="*/ 0 w 111"/>
                <a:gd name="T13" fmla="*/ 725 h 725"/>
                <a:gd name="T14" fmla="*/ 0 w 111"/>
                <a:gd name="T15" fmla="*/ 6 h 725"/>
                <a:gd name="T16" fmla="*/ 7 w 111"/>
                <a:gd name="T17" fmla="*/ 0 h 725"/>
                <a:gd name="T18" fmla="*/ 104 w 111"/>
                <a:gd name="T19" fmla="*/ 0 h 725"/>
                <a:gd name="T20" fmla="*/ 111 w 111"/>
                <a:gd name="T21" fmla="*/ 6 h 725"/>
                <a:gd name="T22" fmla="*/ 111 w 111"/>
                <a:gd name="T23" fmla="*/ 725 h 7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1" h="725">
                  <a:moveTo>
                    <a:pt x="111" y="725"/>
                  </a:moveTo>
                  <a:lnTo>
                    <a:pt x="111" y="725"/>
                  </a:lnTo>
                  <a:lnTo>
                    <a:pt x="96" y="725"/>
                  </a:lnTo>
                  <a:lnTo>
                    <a:pt x="96" y="14"/>
                  </a:lnTo>
                  <a:lnTo>
                    <a:pt x="15" y="14"/>
                  </a:lnTo>
                  <a:lnTo>
                    <a:pt x="15" y="725"/>
                  </a:lnTo>
                  <a:lnTo>
                    <a:pt x="0" y="725"/>
                  </a:lnTo>
                  <a:lnTo>
                    <a:pt x="0" y="6"/>
                  </a:lnTo>
                  <a:cubicBezTo>
                    <a:pt x="0" y="2"/>
                    <a:pt x="3" y="0"/>
                    <a:pt x="7" y="0"/>
                  </a:cubicBezTo>
                  <a:lnTo>
                    <a:pt x="104" y="0"/>
                  </a:lnTo>
                  <a:cubicBezTo>
                    <a:pt x="108" y="0"/>
                    <a:pt x="111" y="2"/>
                    <a:pt x="111" y="6"/>
                  </a:cubicBezTo>
                  <a:lnTo>
                    <a:pt x="111" y="725"/>
                  </a:lnTo>
                  <a:close/>
                </a:path>
              </a:pathLst>
            </a:custGeom>
            <a:grpFill/>
            <a:ln w="0">
              <a:noFill/>
              <a:prstDash val="solid"/>
              <a:round/>
              <a:headEnd/>
              <a:tailEnd/>
            </a:ln>
          </p:spPr>
          <p:txBody>
            <a:bodyPr/>
            <a:lstStyle/>
            <a:p>
              <a:pPr defTabSz="543689">
                <a:defRPr/>
              </a:pPr>
              <a:endParaRPr lang="zh-CN" altLang="en-US" sz="3201"/>
            </a:p>
          </p:txBody>
        </p:sp>
        <p:sp>
          <p:nvSpPr>
            <p:cNvPr id="978" name="Freeform 379"/>
            <p:cNvSpPr>
              <a:spLocks/>
            </p:cNvSpPr>
            <p:nvPr/>
          </p:nvSpPr>
          <p:spPr bwMode="auto">
            <a:xfrm>
              <a:off x="1647826" y="1181101"/>
              <a:ext cx="44450" cy="44450"/>
            </a:xfrm>
            <a:custGeom>
              <a:avLst/>
              <a:gdLst>
                <a:gd name="T0" fmla="*/ 25 w 51"/>
                <a:gd name="T1" fmla="*/ 52 h 52"/>
                <a:gd name="T2" fmla="*/ 25 w 51"/>
                <a:gd name="T3" fmla="*/ 52 h 52"/>
                <a:gd name="T4" fmla="*/ 0 w 51"/>
                <a:gd name="T5" fmla="*/ 26 h 52"/>
                <a:gd name="T6" fmla="*/ 25 w 51"/>
                <a:gd name="T7" fmla="*/ 0 h 52"/>
                <a:gd name="T8" fmla="*/ 51 w 51"/>
                <a:gd name="T9" fmla="*/ 26 h 52"/>
                <a:gd name="T10" fmla="*/ 25 w 51"/>
                <a:gd name="T11" fmla="*/ 52 h 52"/>
              </a:gdLst>
              <a:ahLst/>
              <a:cxnLst>
                <a:cxn ang="0">
                  <a:pos x="T0" y="T1"/>
                </a:cxn>
                <a:cxn ang="0">
                  <a:pos x="T2" y="T3"/>
                </a:cxn>
                <a:cxn ang="0">
                  <a:pos x="T4" y="T5"/>
                </a:cxn>
                <a:cxn ang="0">
                  <a:pos x="T6" y="T7"/>
                </a:cxn>
                <a:cxn ang="0">
                  <a:pos x="T8" y="T9"/>
                </a:cxn>
                <a:cxn ang="0">
                  <a:pos x="T10" y="T11"/>
                </a:cxn>
              </a:cxnLst>
              <a:rect l="0" t="0" r="r" b="b"/>
              <a:pathLst>
                <a:path w="51" h="52">
                  <a:moveTo>
                    <a:pt x="25" y="52"/>
                  </a:moveTo>
                  <a:lnTo>
                    <a:pt x="25" y="52"/>
                  </a:lnTo>
                  <a:cubicBezTo>
                    <a:pt x="11" y="52"/>
                    <a:pt x="0" y="40"/>
                    <a:pt x="0" y="26"/>
                  </a:cubicBezTo>
                  <a:cubicBezTo>
                    <a:pt x="0" y="12"/>
                    <a:pt x="11" y="0"/>
                    <a:pt x="25" y="0"/>
                  </a:cubicBezTo>
                  <a:cubicBezTo>
                    <a:pt x="40" y="0"/>
                    <a:pt x="51" y="12"/>
                    <a:pt x="51" y="26"/>
                  </a:cubicBezTo>
                  <a:cubicBezTo>
                    <a:pt x="51" y="40"/>
                    <a:pt x="40" y="52"/>
                    <a:pt x="25" y="52"/>
                  </a:cubicBezTo>
                  <a:close/>
                </a:path>
              </a:pathLst>
            </a:custGeom>
            <a:grpFill/>
            <a:ln w="0">
              <a:noFill/>
              <a:prstDash val="solid"/>
              <a:round/>
              <a:headEnd/>
              <a:tailEnd/>
            </a:ln>
          </p:spPr>
          <p:txBody>
            <a:bodyPr/>
            <a:lstStyle/>
            <a:p>
              <a:pPr defTabSz="543689">
                <a:defRPr/>
              </a:pPr>
              <a:endParaRPr lang="zh-CN" altLang="en-US" sz="3201"/>
            </a:p>
          </p:txBody>
        </p:sp>
        <p:sp>
          <p:nvSpPr>
            <p:cNvPr id="979" name="Freeform 380"/>
            <p:cNvSpPr>
              <a:spLocks/>
            </p:cNvSpPr>
            <p:nvPr/>
          </p:nvSpPr>
          <p:spPr bwMode="auto">
            <a:xfrm>
              <a:off x="1574801" y="1182688"/>
              <a:ext cx="44450" cy="44450"/>
            </a:xfrm>
            <a:custGeom>
              <a:avLst/>
              <a:gdLst>
                <a:gd name="T0" fmla="*/ 26 w 52"/>
                <a:gd name="T1" fmla="*/ 52 h 52"/>
                <a:gd name="T2" fmla="*/ 26 w 52"/>
                <a:gd name="T3" fmla="*/ 52 h 52"/>
                <a:gd name="T4" fmla="*/ 0 w 52"/>
                <a:gd name="T5" fmla="*/ 26 h 52"/>
                <a:gd name="T6" fmla="*/ 26 w 52"/>
                <a:gd name="T7" fmla="*/ 0 h 52"/>
                <a:gd name="T8" fmla="*/ 52 w 52"/>
                <a:gd name="T9" fmla="*/ 26 h 52"/>
                <a:gd name="T10" fmla="*/ 26 w 52"/>
                <a:gd name="T11" fmla="*/ 52 h 52"/>
              </a:gdLst>
              <a:ahLst/>
              <a:cxnLst>
                <a:cxn ang="0">
                  <a:pos x="T0" y="T1"/>
                </a:cxn>
                <a:cxn ang="0">
                  <a:pos x="T2" y="T3"/>
                </a:cxn>
                <a:cxn ang="0">
                  <a:pos x="T4" y="T5"/>
                </a:cxn>
                <a:cxn ang="0">
                  <a:pos x="T6" y="T7"/>
                </a:cxn>
                <a:cxn ang="0">
                  <a:pos x="T8" y="T9"/>
                </a:cxn>
                <a:cxn ang="0">
                  <a:pos x="T10" y="T11"/>
                </a:cxn>
              </a:cxnLst>
              <a:rect l="0" t="0" r="r" b="b"/>
              <a:pathLst>
                <a:path w="52" h="52">
                  <a:moveTo>
                    <a:pt x="26" y="52"/>
                  </a:moveTo>
                  <a:lnTo>
                    <a:pt x="26" y="52"/>
                  </a:lnTo>
                  <a:cubicBezTo>
                    <a:pt x="12" y="52"/>
                    <a:pt x="0" y="40"/>
                    <a:pt x="0" y="26"/>
                  </a:cubicBezTo>
                  <a:cubicBezTo>
                    <a:pt x="0" y="12"/>
                    <a:pt x="12" y="0"/>
                    <a:pt x="26" y="0"/>
                  </a:cubicBezTo>
                  <a:cubicBezTo>
                    <a:pt x="40" y="0"/>
                    <a:pt x="52" y="12"/>
                    <a:pt x="52" y="26"/>
                  </a:cubicBezTo>
                  <a:cubicBezTo>
                    <a:pt x="52" y="40"/>
                    <a:pt x="40" y="52"/>
                    <a:pt x="26" y="52"/>
                  </a:cubicBezTo>
                  <a:close/>
                </a:path>
              </a:pathLst>
            </a:custGeom>
            <a:grpFill/>
            <a:ln w="0">
              <a:noFill/>
              <a:prstDash val="solid"/>
              <a:round/>
              <a:headEnd/>
              <a:tailEnd/>
            </a:ln>
          </p:spPr>
          <p:txBody>
            <a:bodyPr/>
            <a:lstStyle/>
            <a:p>
              <a:pPr defTabSz="543689">
                <a:defRPr/>
              </a:pPr>
              <a:endParaRPr lang="zh-CN" altLang="en-US" sz="3201"/>
            </a:p>
          </p:txBody>
        </p:sp>
      </p:grpSp>
      <p:grpSp>
        <p:nvGrpSpPr>
          <p:cNvPr id="980" name="组合 18396"/>
          <p:cNvGrpSpPr/>
          <p:nvPr/>
        </p:nvGrpSpPr>
        <p:grpSpPr>
          <a:xfrm>
            <a:off x="6968859" y="4297048"/>
            <a:ext cx="223933" cy="343273"/>
            <a:chOff x="1463676" y="588963"/>
            <a:chExt cx="274638" cy="638175"/>
          </a:xfrm>
          <a:solidFill>
            <a:srgbClr val="3C3C3B"/>
          </a:solidFill>
        </p:grpSpPr>
        <p:sp>
          <p:nvSpPr>
            <p:cNvPr id="981" name="Freeform 356"/>
            <p:cNvSpPr>
              <a:spLocks noEditPoints="1"/>
            </p:cNvSpPr>
            <p:nvPr/>
          </p:nvSpPr>
          <p:spPr bwMode="auto">
            <a:xfrm>
              <a:off x="1463676" y="595313"/>
              <a:ext cx="84138" cy="620713"/>
            </a:xfrm>
            <a:custGeom>
              <a:avLst/>
              <a:gdLst>
                <a:gd name="T0" fmla="*/ 24 w 99"/>
                <a:gd name="T1" fmla="*/ 645 h 729"/>
                <a:gd name="T2" fmla="*/ 24 w 99"/>
                <a:gd name="T3" fmla="*/ 645 h 729"/>
                <a:gd name="T4" fmla="*/ 74 w 99"/>
                <a:gd name="T5" fmla="*/ 689 h 729"/>
                <a:gd name="T6" fmla="*/ 74 w 99"/>
                <a:gd name="T7" fmla="*/ 46 h 729"/>
                <a:gd name="T8" fmla="*/ 24 w 99"/>
                <a:gd name="T9" fmla="*/ 102 h 729"/>
                <a:gd name="T10" fmla="*/ 24 w 99"/>
                <a:gd name="T11" fmla="*/ 645 h 729"/>
                <a:gd name="T12" fmla="*/ 86 w 99"/>
                <a:gd name="T13" fmla="*/ 729 h 729"/>
                <a:gd name="T14" fmla="*/ 86 w 99"/>
                <a:gd name="T15" fmla="*/ 729 h 729"/>
                <a:gd name="T16" fmla="*/ 78 w 99"/>
                <a:gd name="T17" fmla="*/ 726 h 729"/>
                <a:gd name="T18" fmla="*/ 4 w 99"/>
                <a:gd name="T19" fmla="*/ 659 h 729"/>
                <a:gd name="T20" fmla="*/ 0 w 99"/>
                <a:gd name="T21" fmla="*/ 650 h 729"/>
                <a:gd name="T22" fmla="*/ 0 w 99"/>
                <a:gd name="T23" fmla="*/ 97 h 729"/>
                <a:gd name="T24" fmla="*/ 3 w 99"/>
                <a:gd name="T25" fmla="*/ 89 h 729"/>
                <a:gd name="T26" fmla="*/ 77 w 99"/>
                <a:gd name="T27" fmla="*/ 5 h 729"/>
                <a:gd name="T28" fmla="*/ 91 w 99"/>
                <a:gd name="T29" fmla="*/ 2 h 729"/>
                <a:gd name="T30" fmla="*/ 99 w 99"/>
                <a:gd name="T31" fmla="*/ 13 h 729"/>
                <a:gd name="T32" fmla="*/ 99 w 99"/>
                <a:gd name="T33" fmla="*/ 717 h 729"/>
                <a:gd name="T34" fmla="*/ 91 w 99"/>
                <a:gd name="T35" fmla="*/ 728 h 729"/>
                <a:gd name="T36" fmla="*/ 86 w 99"/>
                <a:gd name="T37" fmla="*/ 729 h 7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9" h="729">
                  <a:moveTo>
                    <a:pt x="24" y="645"/>
                  </a:moveTo>
                  <a:lnTo>
                    <a:pt x="24" y="645"/>
                  </a:lnTo>
                  <a:lnTo>
                    <a:pt x="74" y="689"/>
                  </a:lnTo>
                  <a:lnTo>
                    <a:pt x="74" y="46"/>
                  </a:lnTo>
                  <a:lnTo>
                    <a:pt x="24" y="102"/>
                  </a:lnTo>
                  <a:lnTo>
                    <a:pt x="24" y="645"/>
                  </a:lnTo>
                  <a:close/>
                  <a:moveTo>
                    <a:pt x="86" y="729"/>
                  </a:moveTo>
                  <a:lnTo>
                    <a:pt x="86" y="729"/>
                  </a:lnTo>
                  <a:cubicBezTo>
                    <a:pt x="83" y="729"/>
                    <a:pt x="80" y="728"/>
                    <a:pt x="78" y="726"/>
                  </a:cubicBezTo>
                  <a:lnTo>
                    <a:pt x="4" y="659"/>
                  </a:lnTo>
                  <a:cubicBezTo>
                    <a:pt x="1" y="657"/>
                    <a:pt x="0" y="654"/>
                    <a:pt x="0" y="650"/>
                  </a:cubicBezTo>
                  <a:lnTo>
                    <a:pt x="0" y="97"/>
                  </a:lnTo>
                  <a:cubicBezTo>
                    <a:pt x="0" y="94"/>
                    <a:pt x="1" y="91"/>
                    <a:pt x="3" y="89"/>
                  </a:cubicBezTo>
                  <a:lnTo>
                    <a:pt x="77" y="5"/>
                  </a:lnTo>
                  <a:cubicBezTo>
                    <a:pt x="81" y="1"/>
                    <a:pt x="86" y="0"/>
                    <a:pt x="91" y="2"/>
                  </a:cubicBezTo>
                  <a:cubicBezTo>
                    <a:pt x="96" y="3"/>
                    <a:pt x="99" y="8"/>
                    <a:pt x="99" y="13"/>
                  </a:cubicBezTo>
                  <a:lnTo>
                    <a:pt x="99" y="717"/>
                  </a:lnTo>
                  <a:cubicBezTo>
                    <a:pt x="99" y="722"/>
                    <a:pt x="96" y="726"/>
                    <a:pt x="91" y="728"/>
                  </a:cubicBezTo>
                  <a:cubicBezTo>
                    <a:pt x="90" y="729"/>
                    <a:pt x="88" y="729"/>
                    <a:pt x="86" y="729"/>
                  </a:cubicBezTo>
                  <a:close/>
                </a:path>
              </a:pathLst>
            </a:custGeom>
            <a:grpFill/>
            <a:ln w="0">
              <a:noFill/>
              <a:prstDash val="solid"/>
              <a:round/>
              <a:headEnd/>
              <a:tailEnd/>
            </a:ln>
          </p:spPr>
          <p:txBody>
            <a:bodyPr/>
            <a:lstStyle/>
            <a:p>
              <a:pPr defTabSz="543689">
                <a:defRPr/>
              </a:pPr>
              <a:endParaRPr lang="zh-CN" altLang="en-US" sz="3201"/>
            </a:p>
          </p:txBody>
        </p:sp>
        <p:sp>
          <p:nvSpPr>
            <p:cNvPr id="982" name="Freeform 357"/>
            <p:cNvSpPr>
              <a:spLocks/>
            </p:cNvSpPr>
            <p:nvPr/>
          </p:nvSpPr>
          <p:spPr bwMode="auto">
            <a:xfrm>
              <a:off x="1525588" y="595313"/>
              <a:ext cx="71438" cy="620713"/>
            </a:xfrm>
            <a:custGeom>
              <a:avLst/>
              <a:gdLst>
                <a:gd name="T0" fmla="*/ 81 w 84"/>
                <a:gd name="T1" fmla="*/ 728 h 728"/>
                <a:gd name="T2" fmla="*/ 81 w 84"/>
                <a:gd name="T3" fmla="*/ 728 h 728"/>
                <a:gd name="T4" fmla="*/ 12 w 84"/>
                <a:gd name="T5" fmla="*/ 728 h 728"/>
                <a:gd name="T6" fmla="*/ 0 w 84"/>
                <a:gd name="T7" fmla="*/ 716 h 728"/>
                <a:gd name="T8" fmla="*/ 0 w 84"/>
                <a:gd name="T9" fmla="*/ 12 h 728"/>
                <a:gd name="T10" fmla="*/ 12 w 84"/>
                <a:gd name="T11" fmla="*/ 0 h 728"/>
                <a:gd name="T12" fmla="*/ 84 w 84"/>
                <a:gd name="T13" fmla="*/ 0 h 728"/>
                <a:gd name="T14" fmla="*/ 84 w 84"/>
                <a:gd name="T15" fmla="*/ 24 h 728"/>
                <a:gd name="T16" fmla="*/ 25 w 84"/>
                <a:gd name="T17" fmla="*/ 24 h 728"/>
                <a:gd name="T18" fmla="*/ 25 w 84"/>
                <a:gd name="T19" fmla="*/ 703 h 728"/>
                <a:gd name="T20" fmla="*/ 81 w 84"/>
                <a:gd name="T21" fmla="*/ 703 h 728"/>
                <a:gd name="T22" fmla="*/ 81 w 84"/>
                <a:gd name="T23" fmla="*/ 728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4" h="728">
                  <a:moveTo>
                    <a:pt x="81" y="728"/>
                  </a:moveTo>
                  <a:lnTo>
                    <a:pt x="81" y="728"/>
                  </a:lnTo>
                  <a:lnTo>
                    <a:pt x="12" y="728"/>
                  </a:lnTo>
                  <a:cubicBezTo>
                    <a:pt x="6" y="728"/>
                    <a:pt x="0" y="723"/>
                    <a:pt x="0" y="716"/>
                  </a:cubicBezTo>
                  <a:lnTo>
                    <a:pt x="0" y="12"/>
                  </a:lnTo>
                  <a:cubicBezTo>
                    <a:pt x="0" y="5"/>
                    <a:pt x="6" y="0"/>
                    <a:pt x="12" y="0"/>
                  </a:cubicBezTo>
                  <a:lnTo>
                    <a:pt x="84" y="0"/>
                  </a:lnTo>
                  <a:lnTo>
                    <a:pt x="84" y="24"/>
                  </a:lnTo>
                  <a:lnTo>
                    <a:pt x="25" y="24"/>
                  </a:lnTo>
                  <a:lnTo>
                    <a:pt x="25" y="703"/>
                  </a:lnTo>
                  <a:lnTo>
                    <a:pt x="81" y="703"/>
                  </a:lnTo>
                  <a:lnTo>
                    <a:pt x="81" y="728"/>
                  </a:lnTo>
                  <a:close/>
                </a:path>
              </a:pathLst>
            </a:custGeom>
            <a:grpFill/>
            <a:ln w="0">
              <a:noFill/>
              <a:prstDash val="solid"/>
              <a:round/>
              <a:headEnd/>
              <a:tailEnd/>
            </a:ln>
          </p:spPr>
          <p:txBody>
            <a:bodyPr/>
            <a:lstStyle/>
            <a:p>
              <a:pPr defTabSz="543689">
                <a:defRPr/>
              </a:pPr>
              <a:endParaRPr lang="zh-CN" altLang="en-US" sz="3201"/>
            </a:p>
          </p:txBody>
        </p:sp>
        <p:sp>
          <p:nvSpPr>
            <p:cNvPr id="983" name="Freeform 358"/>
            <p:cNvSpPr>
              <a:spLocks/>
            </p:cNvSpPr>
            <p:nvPr/>
          </p:nvSpPr>
          <p:spPr bwMode="auto">
            <a:xfrm>
              <a:off x="1670051" y="595313"/>
              <a:ext cx="68263" cy="620713"/>
            </a:xfrm>
            <a:custGeom>
              <a:avLst/>
              <a:gdLst>
                <a:gd name="T0" fmla="*/ 68 w 81"/>
                <a:gd name="T1" fmla="*/ 728 h 728"/>
                <a:gd name="T2" fmla="*/ 68 w 81"/>
                <a:gd name="T3" fmla="*/ 728 h 728"/>
                <a:gd name="T4" fmla="*/ 5 w 81"/>
                <a:gd name="T5" fmla="*/ 728 h 728"/>
                <a:gd name="T6" fmla="*/ 5 w 81"/>
                <a:gd name="T7" fmla="*/ 703 h 728"/>
                <a:gd name="T8" fmla="*/ 56 w 81"/>
                <a:gd name="T9" fmla="*/ 703 h 728"/>
                <a:gd name="T10" fmla="*/ 56 w 81"/>
                <a:gd name="T11" fmla="*/ 24 h 728"/>
                <a:gd name="T12" fmla="*/ 0 w 81"/>
                <a:gd name="T13" fmla="*/ 24 h 728"/>
                <a:gd name="T14" fmla="*/ 0 w 81"/>
                <a:gd name="T15" fmla="*/ 0 h 728"/>
                <a:gd name="T16" fmla="*/ 68 w 81"/>
                <a:gd name="T17" fmla="*/ 0 h 728"/>
                <a:gd name="T18" fmla="*/ 81 w 81"/>
                <a:gd name="T19" fmla="*/ 12 h 728"/>
                <a:gd name="T20" fmla="*/ 81 w 81"/>
                <a:gd name="T21" fmla="*/ 716 h 728"/>
                <a:gd name="T22" fmla="*/ 68 w 81"/>
                <a:gd name="T23" fmla="*/ 728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1" h="728">
                  <a:moveTo>
                    <a:pt x="68" y="728"/>
                  </a:moveTo>
                  <a:lnTo>
                    <a:pt x="68" y="728"/>
                  </a:lnTo>
                  <a:lnTo>
                    <a:pt x="5" y="728"/>
                  </a:lnTo>
                  <a:lnTo>
                    <a:pt x="5" y="703"/>
                  </a:lnTo>
                  <a:lnTo>
                    <a:pt x="56" y="703"/>
                  </a:lnTo>
                  <a:lnTo>
                    <a:pt x="56" y="24"/>
                  </a:lnTo>
                  <a:lnTo>
                    <a:pt x="0" y="24"/>
                  </a:lnTo>
                  <a:lnTo>
                    <a:pt x="0" y="0"/>
                  </a:lnTo>
                  <a:lnTo>
                    <a:pt x="68" y="0"/>
                  </a:lnTo>
                  <a:cubicBezTo>
                    <a:pt x="75" y="0"/>
                    <a:pt x="81" y="5"/>
                    <a:pt x="81" y="12"/>
                  </a:cubicBezTo>
                  <a:lnTo>
                    <a:pt x="81" y="716"/>
                  </a:lnTo>
                  <a:cubicBezTo>
                    <a:pt x="81" y="723"/>
                    <a:pt x="75" y="728"/>
                    <a:pt x="68" y="728"/>
                  </a:cubicBezTo>
                  <a:close/>
                </a:path>
              </a:pathLst>
            </a:custGeom>
            <a:grpFill/>
            <a:ln w="0">
              <a:noFill/>
              <a:prstDash val="solid"/>
              <a:round/>
              <a:headEnd/>
              <a:tailEnd/>
            </a:ln>
          </p:spPr>
          <p:txBody>
            <a:bodyPr/>
            <a:lstStyle/>
            <a:p>
              <a:pPr defTabSz="543689">
                <a:defRPr/>
              </a:pPr>
              <a:endParaRPr lang="zh-CN" altLang="en-US" sz="3201"/>
            </a:p>
          </p:txBody>
        </p:sp>
        <p:sp>
          <p:nvSpPr>
            <p:cNvPr id="984" name="Freeform 359"/>
            <p:cNvSpPr>
              <a:spLocks/>
            </p:cNvSpPr>
            <p:nvPr/>
          </p:nvSpPr>
          <p:spPr bwMode="auto">
            <a:xfrm>
              <a:off x="1525588" y="1204913"/>
              <a:ext cx="22225" cy="20638"/>
            </a:xfrm>
            <a:custGeom>
              <a:avLst/>
              <a:gdLst>
                <a:gd name="T0" fmla="*/ 25 w 25"/>
                <a:gd name="T1" fmla="*/ 24 h 24"/>
                <a:gd name="T2" fmla="*/ 25 w 25"/>
                <a:gd name="T3" fmla="*/ 24 h 24"/>
                <a:gd name="T4" fmla="*/ 0 w 25"/>
                <a:gd name="T5" fmla="*/ 24 h 24"/>
                <a:gd name="T6" fmla="*/ 0 w 25"/>
                <a:gd name="T7" fmla="*/ 0 h 24"/>
                <a:gd name="T8" fmla="*/ 25 w 25"/>
                <a:gd name="T9" fmla="*/ 0 h 24"/>
                <a:gd name="T10" fmla="*/ 25 w 25"/>
                <a:gd name="T11" fmla="*/ 24 h 24"/>
              </a:gdLst>
              <a:ahLst/>
              <a:cxnLst>
                <a:cxn ang="0">
                  <a:pos x="T0" y="T1"/>
                </a:cxn>
                <a:cxn ang="0">
                  <a:pos x="T2" y="T3"/>
                </a:cxn>
                <a:cxn ang="0">
                  <a:pos x="T4" y="T5"/>
                </a:cxn>
                <a:cxn ang="0">
                  <a:pos x="T6" y="T7"/>
                </a:cxn>
                <a:cxn ang="0">
                  <a:pos x="T8" y="T9"/>
                </a:cxn>
                <a:cxn ang="0">
                  <a:pos x="T10" y="T11"/>
                </a:cxn>
              </a:cxnLst>
              <a:rect l="0" t="0" r="r" b="b"/>
              <a:pathLst>
                <a:path w="25" h="24">
                  <a:moveTo>
                    <a:pt x="25" y="24"/>
                  </a:moveTo>
                  <a:lnTo>
                    <a:pt x="25" y="24"/>
                  </a:lnTo>
                  <a:lnTo>
                    <a:pt x="0" y="24"/>
                  </a:lnTo>
                  <a:lnTo>
                    <a:pt x="0" y="0"/>
                  </a:lnTo>
                  <a:lnTo>
                    <a:pt x="25" y="0"/>
                  </a:lnTo>
                  <a:lnTo>
                    <a:pt x="25" y="24"/>
                  </a:lnTo>
                  <a:close/>
                </a:path>
              </a:pathLst>
            </a:custGeom>
            <a:grpFill/>
            <a:ln w="0">
              <a:noFill/>
              <a:prstDash val="solid"/>
              <a:round/>
              <a:headEnd/>
              <a:tailEnd/>
            </a:ln>
          </p:spPr>
          <p:txBody>
            <a:bodyPr/>
            <a:lstStyle/>
            <a:p>
              <a:pPr defTabSz="543689">
                <a:defRPr/>
              </a:pPr>
              <a:endParaRPr lang="zh-CN" altLang="en-US" sz="3201"/>
            </a:p>
          </p:txBody>
        </p:sp>
        <p:sp>
          <p:nvSpPr>
            <p:cNvPr id="985" name="Freeform 360"/>
            <p:cNvSpPr>
              <a:spLocks/>
            </p:cNvSpPr>
            <p:nvPr/>
          </p:nvSpPr>
          <p:spPr bwMode="auto">
            <a:xfrm>
              <a:off x="1717676" y="1204913"/>
              <a:ext cx="20638" cy="20638"/>
            </a:xfrm>
            <a:custGeom>
              <a:avLst/>
              <a:gdLst>
                <a:gd name="T0" fmla="*/ 25 w 25"/>
                <a:gd name="T1" fmla="*/ 24 h 24"/>
                <a:gd name="T2" fmla="*/ 25 w 25"/>
                <a:gd name="T3" fmla="*/ 24 h 24"/>
                <a:gd name="T4" fmla="*/ 0 w 25"/>
                <a:gd name="T5" fmla="*/ 24 h 24"/>
                <a:gd name="T6" fmla="*/ 0 w 25"/>
                <a:gd name="T7" fmla="*/ 0 h 24"/>
                <a:gd name="T8" fmla="*/ 25 w 25"/>
                <a:gd name="T9" fmla="*/ 0 h 24"/>
                <a:gd name="T10" fmla="*/ 25 w 25"/>
                <a:gd name="T11" fmla="*/ 24 h 24"/>
              </a:gdLst>
              <a:ahLst/>
              <a:cxnLst>
                <a:cxn ang="0">
                  <a:pos x="T0" y="T1"/>
                </a:cxn>
                <a:cxn ang="0">
                  <a:pos x="T2" y="T3"/>
                </a:cxn>
                <a:cxn ang="0">
                  <a:pos x="T4" y="T5"/>
                </a:cxn>
                <a:cxn ang="0">
                  <a:pos x="T6" y="T7"/>
                </a:cxn>
                <a:cxn ang="0">
                  <a:pos x="T8" y="T9"/>
                </a:cxn>
                <a:cxn ang="0">
                  <a:pos x="T10" y="T11"/>
                </a:cxn>
              </a:cxnLst>
              <a:rect l="0" t="0" r="r" b="b"/>
              <a:pathLst>
                <a:path w="25" h="24">
                  <a:moveTo>
                    <a:pt x="25" y="24"/>
                  </a:moveTo>
                  <a:lnTo>
                    <a:pt x="25" y="24"/>
                  </a:lnTo>
                  <a:lnTo>
                    <a:pt x="0" y="24"/>
                  </a:lnTo>
                  <a:lnTo>
                    <a:pt x="0" y="0"/>
                  </a:lnTo>
                  <a:lnTo>
                    <a:pt x="25" y="0"/>
                  </a:lnTo>
                  <a:lnTo>
                    <a:pt x="25" y="24"/>
                  </a:lnTo>
                  <a:close/>
                </a:path>
              </a:pathLst>
            </a:custGeom>
            <a:grpFill/>
            <a:ln w="0">
              <a:noFill/>
              <a:prstDash val="solid"/>
              <a:round/>
              <a:headEnd/>
              <a:tailEnd/>
            </a:ln>
          </p:spPr>
          <p:txBody>
            <a:bodyPr/>
            <a:lstStyle/>
            <a:p>
              <a:pPr defTabSz="543689">
                <a:defRPr/>
              </a:pPr>
              <a:endParaRPr lang="zh-CN" altLang="en-US" sz="3201"/>
            </a:p>
          </p:txBody>
        </p:sp>
        <p:sp>
          <p:nvSpPr>
            <p:cNvPr id="986" name="Freeform 361"/>
            <p:cNvSpPr>
              <a:spLocks/>
            </p:cNvSpPr>
            <p:nvPr/>
          </p:nvSpPr>
          <p:spPr bwMode="auto">
            <a:xfrm>
              <a:off x="1560513" y="606426"/>
              <a:ext cx="12700" cy="598488"/>
            </a:xfrm>
            <a:custGeom>
              <a:avLst/>
              <a:gdLst>
                <a:gd name="T0" fmla="*/ 15 w 15"/>
                <a:gd name="T1" fmla="*/ 704 h 704"/>
                <a:gd name="T2" fmla="*/ 15 w 15"/>
                <a:gd name="T3" fmla="*/ 704 h 704"/>
                <a:gd name="T4" fmla="*/ 0 w 15"/>
                <a:gd name="T5" fmla="*/ 704 h 704"/>
                <a:gd name="T6" fmla="*/ 0 w 15"/>
                <a:gd name="T7" fmla="*/ 0 h 704"/>
                <a:gd name="T8" fmla="*/ 15 w 15"/>
                <a:gd name="T9" fmla="*/ 0 h 704"/>
                <a:gd name="T10" fmla="*/ 15 w 15"/>
                <a:gd name="T11" fmla="*/ 704 h 704"/>
              </a:gdLst>
              <a:ahLst/>
              <a:cxnLst>
                <a:cxn ang="0">
                  <a:pos x="T0" y="T1"/>
                </a:cxn>
                <a:cxn ang="0">
                  <a:pos x="T2" y="T3"/>
                </a:cxn>
                <a:cxn ang="0">
                  <a:pos x="T4" y="T5"/>
                </a:cxn>
                <a:cxn ang="0">
                  <a:pos x="T6" y="T7"/>
                </a:cxn>
                <a:cxn ang="0">
                  <a:pos x="T8" y="T9"/>
                </a:cxn>
                <a:cxn ang="0">
                  <a:pos x="T10" y="T11"/>
                </a:cxn>
              </a:cxnLst>
              <a:rect l="0" t="0" r="r" b="b"/>
              <a:pathLst>
                <a:path w="15" h="704">
                  <a:moveTo>
                    <a:pt x="15" y="704"/>
                  </a:moveTo>
                  <a:lnTo>
                    <a:pt x="15" y="704"/>
                  </a:lnTo>
                  <a:lnTo>
                    <a:pt x="0" y="704"/>
                  </a:lnTo>
                  <a:lnTo>
                    <a:pt x="0" y="0"/>
                  </a:lnTo>
                  <a:lnTo>
                    <a:pt x="15" y="0"/>
                  </a:lnTo>
                  <a:lnTo>
                    <a:pt x="15" y="704"/>
                  </a:lnTo>
                  <a:close/>
                </a:path>
              </a:pathLst>
            </a:custGeom>
            <a:grpFill/>
            <a:ln w="0">
              <a:noFill/>
              <a:prstDash val="solid"/>
              <a:round/>
              <a:headEnd/>
              <a:tailEnd/>
            </a:ln>
          </p:spPr>
          <p:txBody>
            <a:bodyPr/>
            <a:lstStyle/>
            <a:p>
              <a:pPr defTabSz="543689">
                <a:defRPr/>
              </a:pPr>
              <a:endParaRPr lang="zh-CN" altLang="en-US" sz="3201"/>
            </a:p>
          </p:txBody>
        </p:sp>
        <p:sp>
          <p:nvSpPr>
            <p:cNvPr id="987" name="Freeform 362"/>
            <p:cNvSpPr>
              <a:spLocks/>
            </p:cNvSpPr>
            <p:nvPr/>
          </p:nvSpPr>
          <p:spPr bwMode="auto">
            <a:xfrm>
              <a:off x="1692276" y="606426"/>
              <a:ext cx="12700" cy="598488"/>
            </a:xfrm>
            <a:custGeom>
              <a:avLst/>
              <a:gdLst>
                <a:gd name="T0" fmla="*/ 15 w 15"/>
                <a:gd name="T1" fmla="*/ 704 h 704"/>
                <a:gd name="T2" fmla="*/ 15 w 15"/>
                <a:gd name="T3" fmla="*/ 704 h 704"/>
                <a:gd name="T4" fmla="*/ 0 w 15"/>
                <a:gd name="T5" fmla="*/ 704 h 704"/>
                <a:gd name="T6" fmla="*/ 0 w 15"/>
                <a:gd name="T7" fmla="*/ 0 h 704"/>
                <a:gd name="T8" fmla="*/ 15 w 15"/>
                <a:gd name="T9" fmla="*/ 0 h 704"/>
                <a:gd name="T10" fmla="*/ 15 w 15"/>
                <a:gd name="T11" fmla="*/ 704 h 704"/>
              </a:gdLst>
              <a:ahLst/>
              <a:cxnLst>
                <a:cxn ang="0">
                  <a:pos x="T0" y="T1"/>
                </a:cxn>
                <a:cxn ang="0">
                  <a:pos x="T2" y="T3"/>
                </a:cxn>
                <a:cxn ang="0">
                  <a:pos x="T4" y="T5"/>
                </a:cxn>
                <a:cxn ang="0">
                  <a:pos x="T6" y="T7"/>
                </a:cxn>
                <a:cxn ang="0">
                  <a:pos x="T8" y="T9"/>
                </a:cxn>
                <a:cxn ang="0">
                  <a:pos x="T10" y="T11"/>
                </a:cxn>
              </a:cxnLst>
              <a:rect l="0" t="0" r="r" b="b"/>
              <a:pathLst>
                <a:path w="15" h="704">
                  <a:moveTo>
                    <a:pt x="15" y="704"/>
                  </a:moveTo>
                  <a:lnTo>
                    <a:pt x="15" y="704"/>
                  </a:lnTo>
                  <a:lnTo>
                    <a:pt x="0" y="704"/>
                  </a:lnTo>
                  <a:lnTo>
                    <a:pt x="0" y="0"/>
                  </a:lnTo>
                  <a:lnTo>
                    <a:pt x="15" y="0"/>
                  </a:lnTo>
                  <a:lnTo>
                    <a:pt x="15" y="704"/>
                  </a:lnTo>
                  <a:close/>
                </a:path>
              </a:pathLst>
            </a:custGeom>
            <a:grpFill/>
            <a:ln w="0">
              <a:noFill/>
              <a:prstDash val="solid"/>
              <a:round/>
              <a:headEnd/>
              <a:tailEnd/>
            </a:ln>
          </p:spPr>
          <p:txBody>
            <a:bodyPr/>
            <a:lstStyle/>
            <a:p>
              <a:pPr defTabSz="543689">
                <a:defRPr/>
              </a:pPr>
              <a:endParaRPr lang="zh-CN" altLang="en-US" sz="3201"/>
            </a:p>
          </p:txBody>
        </p:sp>
        <p:sp>
          <p:nvSpPr>
            <p:cNvPr id="988" name="Freeform 363"/>
            <p:cNvSpPr>
              <a:spLocks noEditPoints="1"/>
            </p:cNvSpPr>
            <p:nvPr/>
          </p:nvSpPr>
          <p:spPr bwMode="auto">
            <a:xfrm>
              <a:off x="1609726" y="704851"/>
              <a:ext cx="46038" cy="41275"/>
            </a:xfrm>
            <a:custGeom>
              <a:avLst/>
              <a:gdLst>
                <a:gd name="T0" fmla="*/ 9 w 53"/>
                <a:gd name="T1" fmla="*/ 37 h 47"/>
                <a:gd name="T2" fmla="*/ 9 w 53"/>
                <a:gd name="T3" fmla="*/ 37 h 47"/>
                <a:gd name="T4" fmla="*/ 43 w 53"/>
                <a:gd name="T5" fmla="*/ 37 h 47"/>
                <a:gd name="T6" fmla="*/ 43 w 53"/>
                <a:gd name="T7" fmla="*/ 10 h 47"/>
                <a:gd name="T8" fmla="*/ 9 w 53"/>
                <a:gd name="T9" fmla="*/ 10 h 47"/>
                <a:gd name="T10" fmla="*/ 9 w 53"/>
                <a:gd name="T11" fmla="*/ 37 h 47"/>
                <a:gd name="T12" fmla="*/ 47 w 53"/>
                <a:gd name="T13" fmla="*/ 47 h 47"/>
                <a:gd name="T14" fmla="*/ 47 w 53"/>
                <a:gd name="T15" fmla="*/ 47 h 47"/>
                <a:gd name="T16" fmla="*/ 6 w 53"/>
                <a:gd name="T17" fmla="*/ 47 h 47"/>
                <a:gd name="T18" fmla="*/ 0 w 53"/>
                <a:gd name="T19" fmla="*/ 40 h 47"/>
                <a:gd name="T20" fmla="*/ 0 w 53"/>
                <a:gd name="T21" fmla="*/ 6 h 47"/>
                <a:gd name="T22" fmla="*/ 6 w 53"/>
                <a:gd name="T23" fmla="*/ 0 h 47"/>
                <a:gd name="T24" fmla="*/ 47 w 53"/>
                <a:gd name="T25" fmla="*/ 0 h 47"/>
                <a:gd name="T26" fmla="*/ 53 w 53"/>
                <a:gd name="T27" fmla="*/ 6 h 47"/>
                <a:gd name="T28" fmla="*/ 53 w 53"/>
                <a:gd name="T29" fmla="*/ 40 h 47"/>
                <a:gd name="T30" fmla="*/ 47 w 53"/>
                <a:gd name="T31" fmla="*/ 4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3" h="47">
                  <a:moveTo>
                    <a:pt x="9" y="37"/>
                  </a:moveTo>
                  <a:lnTo>
                    <a:pt x="9" y="37"/>
                  </a:lnTo>
                  <a:lnTo>
                    <a:pt x="43" y="37"/>
                  </a:lnTo>
                  <a:lnTo>
                    <a:pt x="43" y="10"/>
                  </a:lnTo>
                  <a:lnTo>
                    <a:pt x="9" y="10"/>
                  </a:lnTo>
                  <a:lnTo>
                    <a:pt x="9" y="37"/>
                  </a:lnTo>
                  <a:close/>
                  <a:moveTo>
                    <a:pt x="47" y="47"/>
                  </a:moveTo>
                  <a:lnTo>
                    <a:pt x="47" y="47"/>
                  </a:lnTo>
                  <a:lnTo>
                    <a:pt x="6" y="47"/>
                  </a:lnTo>
                  <a:cubicBezTo>
                    <a:pt x="2" y="47"/>
                    <a:pt x="0" y="44"/>
                    <a:pt x="0" y="40"/>
                  </a:cubicBezTo>
                  <a:lnTo>
                    <a:pt x="0" y="6"/>
                  </a:lnTo>
                  <a:cubicBezTo>
                    <a:pt x="0" y="3"/>
                    <a:pt x="2" y="0"/>
                    <a:pt x="6" y="0"/>
                  </a:cubicBezTo>
                  <a:lnTo>
                    <a:pt x="47" y="0"/>
                  </a:lnTo>
                  <a:cubicBezTo>
                    <a:pt x="50" y="0"/>
                    <a:pt x="53" y="3"/>
                    <a:pt x="53" y="6"/>
                  </a:cubicBezTo>
                  <a:lnTo>
                    <a:pt x="53" y="40"/>
                  </a:lnTo>
                  <a:cubicBezTo>
                    <a:pt x="53" y="44"/>
                    <a:pt x="50" y="47"/>
                    <a:pt x="47" y="47"/>
                  </a:cubicBezTo>
                  <a:close/>
                </a:path>
              </a:pathLst>
            </a:custGeom>
            <a:grpFill/>
            <a:ln w="0">
              <a:noFill/>
              <a:prstDash val="solid"/>
              <a:round/>
              <a:headEnd/>
              <a:tailEnd/>
            </a:ln>
          </p:spPr>
          <p:txBody>
            <a:bodyPr/>
            <a:lstStyle/>
            <a:p>
              <a:pPr defTabSz="543689">
                <a:defRPr/>
              </a:pPr>
              <a:endParaRPr lang="zh-CN" altLang="en-US" sz="3201"/>
            </a:p>
          </p:txBody>
        </p:sp>
        <p:sp>
          <p:nvSpPr>
            <p:cNvPr id="989" name="Freeform 364"/>
            <p:cNvSpPr>
              <a:spLocks/>
            </p:cNvSpPr>
            <p:nvPr/>
          </p:nvSpPr>
          <p:spPr bwMode="auto">
            <a:xfrm>
              <a:off x="1625601" y="635001"/>
              <a:ext cx="4763" cy="4763"/>
            </a:xfrm>
            <a:custGeom>
              <a:avLst/>
              <a:gdLst>
                <a:gd name="T0" fmla="*/ 1 w 5"/>
                <a:gd name="T1" fmla="*/ 2 h 5"/>
                <a:gd name="T2" fmla="*/ 1 w 5"/>
                <a:gd name="T3" fmla="*/ 2 h 5"/>
                <a:gd name="T4" fmla="*/ 4 w 5"/>
                <a:gd name="T5" fmla="*/ 2 h 5"/>
                <a:gd name="T6" fmla="*/ 4 w 5"/>
                <a:gd name="T7" fmla="*/ 0 h 5"/>
                <a:gd name="T8" fmla="*/ 5 w 5"/>
                <a:gd name="T9" fmla="*/ 0 h 5"/>
                <a:gd name="T10" fmla="*/ 5 w 5"/>
                <a:gd name="T11" fmla="*/ 5 h 5"/>
                <a:gd name="T12" fmla="*/ 4 w 5"/>
                <a:gd name="T13" fmla="*/ 5 h 5"/>
                <a:gd name="T14" fmla="*/ 4 w 5"/>
                <a:gd name="T15" fmla="*/ 3 h 5"/>
                <a:gd name="T16" fmla="*/ 1 w 5"/>
                <a:gd name="T17" fmla="*/ 3 h 5"/>
                <a:gd name="T18" fmla="*/ 1 w 5"/>
                <a:gd name="T19" fmla="*/ 5 h 5"/>
                <a:gd name="T20" fmla="*/ 0 w 5"/>
                <a:gd name="T21" fmla="*/ 5 h 5"/>
                <a:gd name="T22" fmla="*/ 0 w 5"/>
                <a:gd name="T23" fmla="*/ 0 h 5"/>
                <a:gd name="T24" fmla="*/ 1 w 5"/>
                <a:gd name="T25" fmla="*/ 0 h 5"/>
                <a:gd name="T26" fmla="*/ 1 w 5"/>
                <a:gd name="T27"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 h="5">
                  <a:moveTo>
                    <a:pt x="1" y="2"/>
                  </a:moveTo>
                  <a:lnTo>
                    <a:pt x="1" y="2"/>
                  </a:lnTo>
                  <a:lnTo>
                    <a:pt x="4" y="2"/>
                  </a:lnTo>
                  <a:lnTo>
                    <a:pt x="4" y="0"/>
                  </a:lnTo>
                  <a:lnTo>
                    <a:pt x="5" y="0"/>
                  </a:lnTo>
                  <a:lnTo>
                    <a:pt x="5" y="5"/>
                  </a:lnTo>
                  <a:lnTo>
                    <a:pt x="4" y="5"/>
                  </a:lnTo>
                  <a:lnTo>
                    <a:pt x="4" y="3"/>
                  </a:lnTo>
                  <a:lnTo>
                    <a:pt x="1" y="3"/>
                  </a:lnTo>
                  <a:lnTo>
                    <a:pt x="1" y="5"/>
                  </a:lnTo>
                  <a:lnTo>
                    <a:pt x="0" y="5"/>
                  </a:lnTo>
                  <a:lnTo>
                    <a:pt x="0" y="0"/>
                  </a:lnTo>
                  <a:lnTo>
                    <a:pt x="1" y="0"/>
                  </a:lnTo>
                  <a:lnTo>
                    <a:pt x="1" y="2"/>
                  </a:lnTo>
                  <a:close/>
                </a:path>
              </a:pathLst>
            </a:custGeom>
            <a:grpFill/>
            <a:ln w="0">
              <a:noFill/>
              <a:prstDash val="solid"/>
              <a:round/>
              <a:headEnd/>
              <a:tailEnd/>
            </a:ln>
          </p:spPr>
          <p:txBody>
            <a:bodyPr/>
            <a:lstStyle/>
            <a:p>
              <a:pPr defTabSz="543689">
                <a:defRPr/>
              </a:pPr>
              <a:endParaRPr lang="zh-CN" altLang="en-US" sz="3201"/>
            </a:p>
          </p:txBody>
        </p:sp>
        <p:sp>
          <p:nvSpPr>
            <p:cNvPr id="990" name="Freeform 365"/>
            <p:cNvSpPr>
              <a:spLocks/>
            </p:cNvSpPr>
            <p:nvPr/>
          </p:nvSpPr>
          <p:spPr bwMode="auto">
            <a:xfrm>
              <a:off x="1630363" y="635001"/>
              <a:ext cx="4763" cy="4763"/>
            </a:xfrm>
            <a:custGeom>
              <a:avLst/>
              <a:gdLst>
                <a:gd name="T0" fmla="*/ 1 w 5"/>
                <a:gd name="T1" fmla="*/ 3 h 5"/>
                <a:gd name="T2" fmla="*/ 1 w 5"/>
                <a:gd name="T3" fmla="*/ 3 h 5"/>
                <a:gd name="T4" fmla="*/ 3 w 5"/>
                <a:gd name="T5" fmla="*/ 4 h 5"/>
                <a:gd name="T6" fmla="*/ 4 w 5"/>
                <a:gd name="T7" fmla="*/ 3 h 5"/>
                <a:gd name="T8" fmla="*/ 4 w 5"/>
                <a:gd name="T9" fmla="*/ 0 h 5"/>
                <a:gd name="T10" fmla="*/ 5 w 5"/>
                <a:gd name="T11" fmla="*/ 0 h 5"/>
                <a:gd name="T12" fmla="*/ 5 w 5"/>
                <a:gd name="T13" fmla="*/ 3 h 5"/>
                <a:gd name="T14" fmla="*/ 4 w 5"/>
                <a:gd name="T15" fmla="*/ 4 h 5"/>
                <a:gd name="T16" fmla="*/ 3 w 5"/>
                <a:gd name="T17" fmla="*/ 5 h 5"/>
                <a:gd name="T18" fmla="*/ 1 w 5"/>
                <a:gd name="T19" fmla="*/ 4 h 5"/>
                <a:gd name="T20" fmla="*/ 0 w 5"/>
                <a:gd name="T21" fmla="*/ 3 h 5"/>
                <a:gd name="T22" fmla="*/ 0 w 5"/>
                <a:gd name="T23" fmla="*/ 0 h 5"/>
                <a:gd name="T24" fmla="*/ 1 w 5"/>
                <a:gd name="T25" fmla="*/ 0 h 5"/>
                <a:gd name="T26" fmla="*/ 1 w 5"/>
                <a:gd name="T27" fmla="*/ 3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 h="5">
                  <a:moveTo>
                    <a:pt x="1" y="3"/>
                  </a:moveTo>
                  <a:lnTo>
                    <a:pt x="1" y="3"/>
                  </a:lnTo>
                  <a:cubicBezTo>
                    <a:pt x="1" y="4"/>
                    <a:pt x="2" y="4"/>
                    <a:pt x="3" y="4"/>
                  </a:cubicBezTo>
                  <a:cubicBezTo>
                    <a:pt x="3" y="4"/>
                    <a:pt x="4" y="4"/>
                    <a:pt x="4" y="3"/>
                  </a:cubicBezTo>
                  <a:lnTo>
                    <a:pt x="4" y="0"/>
                  </a:lnTo>
                  <a:lnTo>
                    <a:pt x="5" y="0"/>
                  </a:lnTo>
                  <a:lnTo>
                    <a:pt x="5" y="3"/>
                  </a:lnTo>
                  <a:cubicBezTo>
                    <a:pt x="5" y="3"/>
                    <a:pt x="5" y="4"/>
                    <a:pt x="4" y="4"/>
                  </a:cubicBezTo>
                  <a:cubicBezTo>
                    <a:pt x="4" y="5"/>
                    <a:pt x="3" y="5"/>
                    <a:pt x="3" y="5"/>
                  </a:cubicBezTo>
                  <a:cubicBezTo>
                    <a:pt x="2" y="5"/>
                    <a:pt x="1" y="5"/>
                    <a:pt x="1" y="4"/>
                  </a:cubicBezTo>
                  <a:cubicBezTo>
                    <a:pt x="1" y="4"/>
                    <a:pt x="0" y="3"/>
                    <a:pt x="0" y="3"/>
                  </a:cubicBezTo>
                  <a:lnTo>
                    <a:pt x="0" y="0"/>
                  </a:lnTo>
                  <a:lnTo>
                    <a:pt x="1" y="0"/>
                  </a:lnTo>
                  <a:lnTo>
                    <a:pt x="1" y="3"/>
                  </a:lnTo>
                  <a:close/>
                </a:path>
              </a:pathLst>
            </a:custGeom>
            <a:grpFill/>
            <a:ln w="0">
              <a:noFill/>
              <a:prstDash val="solid"/>
              <a:round/>
              <a:headEnd/>
              <a:tailEnd/>
            </a:ln>
          </p:spPr>
          <p:txBody>
            <a:bodyPr/>
            <a:lstStyle/>
            <a:p>
              <a:pPr defTabSz="543689">
                <a:defRPr/>
              </a:pPr>
              <a:endParaRPr lang="zh-CN" altLang="en-US" sz="3201"/>
            </a:p>
          </p:txBody>
        </p:sp>
        <p:sp>
          <p:nvSpPr>
            <p:cNvPr id="991" name="Freeform 366"/>
            <p:cNvSpPr>
              <a:spLocks noEditPoints="1"/>
            </p:cNvSpPr>
            <p:nvPr/>
          </p:nvSpPr>
          <p:spPr bwMode="auto">
            <a:xfrm>
              <a:off x="1635126" y="635001"/>
              <a:ext cx="3175" cy="4763"/>
            </a:xfrm>
            <a:custGeom>
              <a:avLst/>
              <a:gdLst>
                <a:gd name="T0" fmla="*/ 2 w 5"/>
                <a:gd name="T1" fmla="*/ 3 h 5"/>
                <a:gd name="T2" fmla="*/ 2 w 5"/>
                <a:gd name="T3" fmla="*/ 3 h 5"/>
                <a:gd name="T4" fmla="*/ 3 w 5"/>
                <a:gd name="T5" fmla="*/ 3 h 5"/>
                <a:gd name="T6" fmla="*/ 2 w 5"/>
                <a:gd name="T7" fmla="*/ 1 h 5"/>
                <a:gd name="T8" fmla="*/ 2 w 5"/>
                <a:gd name="T9" fmla="*/ 3 h 5"/>
                <a:gd name="T10" fmla="*/ 3 w 5"/>
                <a:gd name="T11" fmla="*/ 0 h 5"/>
                <a:gd name="T12" fmla="*/ 3 w 5"/>
                <a:gd name="T13" fmla="*/ 0 h 5"/>
                <a:gd name="T14" fmla="*/ 5 w 5"/>
                <a:gd name="T15" fmla="*/ 5 h 5"/>
                <a:gd name="T16" fmla="*/ 4 w 5"/>
                <a:gd name="T17" fmla="*/ 5 h 5"/>
                <a:gd name="T18" fmla="*/ 3 w 5"/>
                <a:gd name="T19" fmla="*/ 4 h 5"/>
                <a:gd name="T20" fmla="*/ 1 w 5"/>
                <a:gd name="T21" fmla="*/ 4 h 5"/>
                <a:gd name="T22" fmla="*/ 1 w 5"/>
                <a:gd name="T23" fmla="*/ 5 h 5"/>
                <a:gd name="T24" fmla="*/ 0 w 5"/>
                <a:gd name="T25" fmla="*/ 5 h 5"/>
                <a:gd name="T26" fmla="*/ 2 w 5"/>
                <a:gd name="T27" fmla="*/ 0 h 5"/>
                <a:gd name="T28" fmla="*/ 3 w 5"/>
                <a:gd name="T29"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 h="5">
                  <a:moveTo>
                    <a:pt x="2" y="3"/>
                  </a:moveTo>
                  <a:lnTo>
                    <a:pt x="2" y="3"/>
                  </a:lnTo>
                  <a:lnTo>
                    <a:pt x="3" y="3"/>
                  </a:lnTo>
                  <a:lnTo>
                    <a:pt x="2" y="1"/>
                  </a:lnTo>
                  <a:lnTo>
                    <a:pt x="2" y="3"/>
                  </a:lnTo>
                  <a:close/>
                  <a:moveTo>
                    <a:pt x="3" y="0"/>
                  </a:moveTo>
                  <a:lnTo>
                    <a:pt x="3" y="0"/>
                  </a:lnTo>
                  <a:lnTo>
                    <a:pt x="5" y="5"/>
                  </a:lnTo>
                  <a:lnTo>
                    <a:pt x="4" y="5"/>
                  </a:lnTo>
                  <a:lnTo>
                    <a:pt x="3" y="4"/>
                  </a:lnTo>
                  <a:lnTo>
                    <a:pt x="1" y="4"/>
                  </a:lnTo>
                  <a:lnTo>
                    <a:pt x="1" y="5"/>
                  </a:lnTo>
                  <a:lnTo>
                    <a:pt x="0" y="5"/>
                  </a:lnTo>
                  <a:lnTo>
                    <a:pt x="2" y="0"/>
                  </a:lnTo>
                  <a:lnTo>
                    <a:pt x="3" y="0"/>
                  </a:lnTo>
                  <a:close/>
                </a:path>
              </a:pathLst>
            </a:custGeom>
            <a:grpFill/>
            <a:ln w="0">
              <a:noFill/>
              <a:prstDash val="solid"/>
              <a:round/>
              <a:headEnd/>
              <a:tailEnd/>
            </a:ln>
          </p:spPr>
          <p:txBody>
            <a:bodyPr/>
            <a:lstStyle/>
            <a:p>
              <a:pPr defTabSz="543689">
                <a:defRPr/>
              </a:pPr>
              <a:endParaRPr lang="zh-CN" altLang="en-US" sz="3201"/>
            </a:p>
          </p:txBody>
        </p:sp>
        <p:sp>
          <p:nvSpPr>
            <p:cNvPr id="992" name="Freeform 367"/>
            <p:cNvSpPr>
              <a:spLocks/>
            </p:cNvSpPr>
            <p:nvPr/>
          </p:nvSpPr>
          <p:spPr bwMode="auto">
            <a:xfrm>
              <a:off x="1638301" y="635001"/>
              <a:ext cx="6350" cy="4763"/>
            </a:xfrm>
            <a:custGeom>
              <a:avLst/>
              <a:gdLst>
                <a:gd name="T0" fmla="*/ 2 w 8"/>
                <a:gd name="T1" fmla="*/ 0 h 5"/>
                <a:gd name="T2" fmla="*/ 2 w 8"/>
                <a:gd name="T3" fmla="*/ 0 h 5"/>
                <a:gd name="T4" fmla="*/ 3 w 8"/>
                <a:gd name="T5" fmla="*/ 4 h 5"/>
                <a:gd name="T6" fmla="*/ 4 w 8"/>
                <a:gd name="T7" fmla="*/ 0 h 5"/>
                <a:gd name="T8" fmla="*/ 5 w 8"/>
                <a:gd name="T9" fmla="*/ 0 h 5"/>
                <a:gd name="T10" fmla="*/ 6 w 8"/>
                <a:gd name="T11" fmla="*/ 4 h 5"/>
                <a:gd name="T12" fmla="*/ 7 w 8"/>
                <a:gd name="T13" fmla="*/ 0 h 5"/>
                <a:gd name="T14" fmla="*/ 8 w 8"/>
                <a:gd name="T15" fmla="*/ 0 h 5"/>
                <a:gd name="T16" fmla="*/ 6 w 8"/>
                <a:gd name="T17" fmla="*/ 5 h 5"/>
                <a:gd name="T18" fmla="*/ 5 w 8"/>
                <a:gd name="T19" fmla="*/ 5 h 5"/>
                <a:gd name="T20" fmla="*/ 4 w 8"/>
                <a:gd name="T21" fmla="*/ 1 h 5"/>
                <a:gd name="T22" fmla="*/ 3 w 8"/>
                <a:gd name="T23" fmla="*/ 5 h 5"/>
                <a:gd name="T24" fmla="*/ 2 w 8"/>
                <a:gd name="T25" fmla="*/ 5 h 5"/>
                <a:gd name="T26" fmla="*/ 0 w 8"/>
                <a:gd name="T27" fmla="*/ 0 h 5"/>
                <a:gd name="T28" fmla="*/ 2 w 8"/>
                <a:gd name="T29"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 h="5">
                  <a:moveTo>
                    <a:pt x="2" y="0"/>
                  </a:moveTo>
                  <a:lnTo>
                    <a:pt x="2" y="0"/>
                  </a:lnTo>
                  <a:lnTo>
                    <a:pt x="3" y="4"/>
                  </a:lnTo>
                  <a:lnTo>
                    <a:pt x="4" y="0"/>
                  </a:lnTo>
                  <a:lnTo>
                    <a:pt x="5" y="0"/>
                  </a:lnTo>
                  <a:lnTo>
                    <a:pt x="6" y="4"/>
                  </a:lnTo>
                  <a:lnTo>
                    <a:pt x="7" y="0"/>
                  </a:lnTo>
                  <a:lnTo>
                    <a:pt x="8" y="0"/>
                  </a:lnTo>
                  <a:lnTo>
                    <a:pt x="6" y="5"/>
                  </a:lnTo>
                  <a:lnTo>
                    <a:pt x="5" y="5"/>
                  </a:lnTo>
                  <a:lnTo>
                    <a:pt x="4" y="1"/>
                  </a:lnTo>
                  <a:lnTo>
                    <a:pt x="3" y="5"/>
                  </a:lnTo>
                  <a:lnTo>
                    <a:pt x="2" y="5"/>
                  </a:lnTo>
                  <a:lnTo>
                    <a:pt x="0" y="0"/>
                  </a:lnTo>
                  <a:lnTo>
                    <a:pt x="2" y="0"/>
                  </a:lnTo>
                  <a:close/>
                </a:path>
              </a:pathLst>
            </a:custGeom>
            <a:grpFill/>
            <a:ln w="0">
              <a:noFill/>
              <a:prstDash val="solid"/>
              <a:round/>
              <a:headEnd/>
              <a:tailEnd/>
            </a:ln>
          </p:spPr>
          <p:txBody>
            <a:bodyPr/>
            <a:lstStyle/>
            <a:p>
              <a:pPr defTabSz="543689">
                <a:defRPr/>
              </a:pPr>
              <a:endParaRPr lang="zh-CN" altLang="en-US" sz="3201"/>
            </a:p>
          </p:txBody>
        </p:sp>
        <p:sp>
          <p:nvSpPr>
            <p:cNvPr id="993" name="Freeform 368"/>
            <p:cNvSpPr>
              <a:spLocks/>
            </p:cNvSpPr>
            <p:nvPr/>
          </p:nvSpPr>
          <p:spPr bwMode="auto">
            <a:xfrm>
              <a:off x="1644651" y="635001"/>
              <a:ext cx="3175" cy="4763"/>
            </a:xfrm>
            <a:custGeom>
              <a:avLst/>
              <a:gdLst>
                <a:gd name="T0" fmla="*/ 1 w 4"/>
                <a:gd name="T1" fmla="*/ 2 h 5"/>
                <a:gd name="T2" fmla="*/ 1 w 4"/>
                <a:gd name="T3" fmla="*/ 2 h 5"/>
                <a:gd name="T4" fmla="*/ 4 w 4"/>
                <a:gd name="T5" fmla="*/ 2 h 5"/>
                <a:gd name="T6" fmla="*/ 4 w 4"/>
                <a:gd name="T7" fmla="*/ 3 h 5"/>
                <a:gd name="T8" fmla="*/ 1 w 4"/>
                <a:gd name="T9" fmla="*/ 3 h 5"/>
                <a:gd name="T10" fmla="*/ 2 w 4"/>
                <a:gd name="T11" fmla="*/ 4 h 5"/>
                <a:gd name="T12" fmla="*/ 4 w 4"/>
                <a:gd name="T13" fmla="*/ 4 h 5"/>
                <a:gd name="T14" fmla="*/ 4 w 4"/>
                <a:gd name="T15" fmla="*/ 5 h 5"/>
                <a:gd name="T16" fmla="*/ 2 w 4"/>
                <a:gd name="T17" fmla="*/ 5 h 5"/>
                <a:gd name="T18" fmla="*/ 1 w 4"/>
                <a:gd name="T19" fmla="*/ 4 h 5"/>
                <a:gd name="T20" fmla="*/ 0 w 4"/>
                <a:gd name="T21" fmla="*/ 3 h 5"/>
                <a:gd name="T22" fmla="*/ 2 w 4"/>
                <a:gd name="T23" fmla="*/ 0 h 5"/>
                <a:gd name="T24" fmla="*/ 4 w 4"/>
                <a:gd name="T25" fmla="*/ 0 h 5"/>
                <a:gd name="T26" fmla="*/ 4 w 4"/>
                <a:gd name="T27" fmla="*/ 1 h 5"/>
                <a:gd name="T28" fmla="*/ 2 w 4"/>
                <a:gd name="T29" fmla="*/ 1 h 5"/>
                <a:gd name="T30" fmla="*/ 1 w 4"/>
                <a:gd name="T31"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 h="5">
                  <a:moveTo>
                    <a:pt x="1" y="2"/>
                  </a:moveTo>
                  <a:lnTo>
                    <a:pt x="1" y="2"/>
                  </a:lnTo>
                  <a:lnTo>
                    <a:pt x="4" y="2"/>
                  </a:lnTo>
                  <a:lnTo>
                    <a:pt x="4" y="3"/>
                  </a:lnTo>
                  <a:lnTo>
                    <a:pt x="1" y="3"/>
                  </a:lnTo>
                  <a:cubicBezTo>
                    <a:pt x="1" y="4"/>
                    <a:pt x="2" y="4"/>
                    <a:pt x="2" y="4"/>
                  </a:cubicBezTo>
                  <a:lnTo>
                    <a:pt x="4" y="4"/>
                  </a:lnTo>
                  <a:lnTo>
                    <a:pt x="4" y="5"/>
                  </a:lnTo>
                  <a:lnTo>
                    <a:pt x="2" y="5"/>
                  </a:lnTo>
                  <a:cubicBezTo>
                    <a:pt x="2" y="5"/>
                    <a:pt x="1" y="5"/>
                    <a:pt x="1" y="4"/>
                  </a:cubicBezTo>
                  <a:cubicBezTo>
                    <a:pt x="0" y="4"/>
                    <a:pt x="0" y="3"/>
                    <a:pt x="0" y="3"/>
                  </a:cubicBezTo>
                  <a:cubicBezTo>
                    <a:pt x="0" y="1"/>
                    <a:pt x="1" y="0"/>
                    <a:pt x="2" y="0"/>
                  </a:cubicBezTo>
                  <a:lnTo>
                    <a:pt x="4" y="0"/>
                  </a:lnTo>
                  <a:lnTo>
                    <a:pt x="4" y="1"/>
                  </a:lnTo>
                  <a:lnTo>
                    <a:pt x="2" y="1"/>
                  </a:lnTo>
                  <a:cubicBezTo>
                    <a:pt x="2" y="1"/>
                    <a:pt x="1" y="1"/>
                    <a:pt x="1" y="2"/>
                  </a:cubicBezTo>
                  <a:close/>
                </a:path>
              </a:pathLst>
            </a:custGeom>
            <a:grpFill/>
            <a:ln w="0">
              <a:noFill/>
              <a:prstDash val="solid"/>
              <a:round/>
              <a:headEnd/>
              <a:tailEnd/>
            </a:ln>
          </p:spPr>
          <p:txBody>
            <a:bodyPr/>
            <a:lstStyle/>
            <a:p>
              <a:pPr defTabSz="543689">
                <a:defRPr/>
              </a:pPr>
              <a:endParaRPr lang="zh-CN" altLang="en-US" sz="3201"/>
            </a:p>
          </p:txBody>
        </p:sp>
        <p:sp>
          <p:nvSpPr>
            <p:cNvPr id="994" name="Freeform 369"/>
            <p:cNvSpPr>
              <a:spLocks/>
            </p:cNvSpPr>
            <p:nvPr/>
          </p:nvSpPr>
          <p:spPr bwMode="auto">
            <a:xfrm>
              <a:off x="1649413" y="635001"/>
              <a:ext cx="0" cy="4763"/>
            </a:xfrm>
            <a:custGeom>
              <a:avLst/>
              <a:gdLst>
                <a:gd name="T0" fmla="*/ 0 w 1"/>
                <a:gd name="T1" fmla="*/ 0 h 5"/>
                <a:gd name="T2" fmla="*/ 0 w 1"/>
                <a:gd name="T3" fmla="*/ 0 h 5"/>
                <a:gd name="T4" fmla="*/ 1 w 1"/>
                <a:gd name="T5" fmla="*/ 0 h 5"/>
                <a:gd name="T6" fmla="*/ 1 w 1"/>
                <a:gd name="T7" fmla="*/ 5 h 5"/>
                <a:gd name="T8" fmla="*/ 0 w 1"/>
                <a:gd name="T9" fmla="*/ 5 h 5"/>
                <a:gd name="T10" fmla="*/ 0 w 1"/>
                <a:gd name="T11" fmla="*/ 0 h 5"/>
              </a:gdLst>
              <a:ahLst/>
              <a:cxnLst>
                <a:cxn ang="0">
                  <a:pos x="T0" y="T1"/>
                </a:cxn>
                <a:cxn ang="0">
                  <a:pos x="T2" y="T3"/>
                </a:cxn>
                <a:cxn ang="0">
                  <a:pos x="T4" y="T5"/>
                </a:cxn>
                <a:cxn ang="0">
                  <a:pos x="T6" y="T7"/>
                </a:cxn>
                <a:cxn ang="0">
                  <a:pos x="T8" y="T9"/>
                </a:cxn>
                <a:cxn ang="0">
                  <a:pos x="T10" y="T11"/>
                </a:cxn>
              </a:cxnLst>
              <a:rect l="0" t="0" r="r" b="b"/>
              <a:pathLst>
                <a:path w="1" h="5">
                  <a:moveTo>
                    <a:pt x="0" y="0"/>
                  </a:moveTo>
                  <a:lnTo>
                    <a:pt x="0" y="0"/>
                  </a:lnTo>
                  <a:lnTo>
                    <a:pt x="1" y="0"/>
                  </a:lnTo>
                  <a:lnTo>
                    <a:pt x="1" y="5"/>
                  </a:lnTo>
                  <a:lnTo>
                    <a:pt x="0" y="5"/>
                  </a:lnTo>
                  <a:lnTo>
                    <a:pt x="0" y="0"/>
                  </a:lnTo>
                  <a:close/>
                </a:path>
              </a:pathLst>
            </a:custGeom>
            <a:grpFill/>
            <a:ln w="0">
              <a:noFill/>
              <a:prstDash val="solid"/>
              <a:round/>
              <a:headEnd/>
              <a:tailEnd/>
            </a:ln>
          </p:spPr>
          <p:txBody>
            <a:bodyPr/>
            <a:lstStyle/>
            <a:p>
              <a:pPr defTabSz="543689">
                <a:defRPr/>
              </a:pPr>
              <a:endParaRPr lang="zh-CN" altLang="en-US" sz="3201"/>
            </a:p>
          </p:txBody>
        </p:sp>
        <p:sp>
          <p:nvSpPr>
            <p:cNvPr id="995" name="Freeform 370"/>
            <p:cNvSpPr>
              <a:spLocks/>
            </p:cNvSpPr>
            <p:nvPr/>
          </p:nvSpPr>
          <p:spPr bwMode="auto">
            <a:xfrm>
              <a:off x="1612901" y="633413"/>
              <a:ext cx="4763" cy="6350"/>
            </a:xfrm>
            <a:custGeom>
              <a:avLst/>
              <a:gdLst>
                <a:gd name="T0" fmla="*/ 0 w 5"/>
                <a:gd name="T1" fmla="*/ 2 h 6"/>
                <a:gd name="T2" fmla="*/ 0 w 5"/>
                <a:gd name="T3" fmla="*/ 2 h 6"/>
                <a:gd name="T4" fmla="*/ 1 w 5"/>
                <a:gd name="T5" fmla="*/ 4 h 6"/>
                <a:gd name="T6" fmla="*/ 5 w 5"/>
                <a:gd name="T7" fmla="*/ 6 h 6"/>
                <a:gd name="T8" fmla="*/ 5 w 5"/>
                <a:gd name="T9" fmla="*/ 6 h 6"/>
                <a:gd name="T10" fmla="*/ 5 w 5"/>
                <a:gd name="T11" fmla="*/ 6 h 6"/>
                <a:gd name="T12" fmla="*/ 5 w 5"/>
                <a:gd name="T13" fmla="*/ 6 h 6"/>
                <a:gd name="T14" fmla="*/ 1 w 5"/>
                <a:gd name="T15" fmla="*/ 0 h 6"/>
                <a:gd name="T16" fmla="*/ 0 w 5"/>
                <a:gd name="T17" fmla="*/ 2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6">
                  <a:moveTo>
                    <a:pt x="0" y="2"/>
                  </a:moveTo>
                  <a:lnTo>
                    <a:pt x="0" y="2"/>
                  </a:lnTo>
                  <a:cubicBezTo>
                    <a:pt x="0" y="3"/>
                    <a:pt x="1" y="4"/>
                    <a:pt x="1" y="4"/>
                  </a:cubicBezTo>
                  <a:cubicBezTo>
                    <a:pt x="2" y="5"/>
                    <a:pt x="4" y="6"/>
                    <a:pt x="5" y="6"/>
                  </a:cubicBezTo>
                  <a:cubicBezTo>
                    <a:pt x="5" y="6"/>
                    <a:pt x="5" y="6"/>
                    <a:pt x="5" y="6"/>
                  </a:cubicBezTo>
                  <a:cubicBezTo>
                    <a:pt x="5" y="6"/>
                    <a:pt x="5" y="6"/>
                    <a:pt x="5" y="6"/>
                  </a:cubicBezTo>
                  <a:lnTo>
                    <a:pt x="5" y="6"/>
                  </a:lnTo>
                  <a:cubicBezTo>
                    <a:pt x="3" y="2"/>
                    <a:pt x="1" y="0"/>
                    <a:pt x="1" y="0"/>
                  </a:cubicBezTo>
                  <a:cubicBezTo>
                    <a:pt x="1" y="0"/>
                    <a:pt x="0" y="1"/>
                    <a:pt x="0" y="2"/>
                  </a:cubicBezTo>
                  <a:close/>
                </a:path>
              </a:pathLst>
            </a:custGeom>
            <a:grpFill/>
            <a:ln w="0">
              <a:noFill/>
              <a:prstDash val="solid"/>
              <a:round/>
              <a:headEnd/>
              <a:tailEnd/>
            </a:ln>
          </p:spPr>
          <p:txBody>
            <a:bodyPr/>
            <a:lstStyle/>
            <a:p>
              <a:pPr defTabSz="543689">
                <a:defRPr/>
              </a:pPr>
              <a:endParaRPr lang="zh-CN" altLang="en-US" sz="3201"/>
            </a:p>
          </p:txBody>
        </p:sp>
        <p:sp>
          <p:nvSpPr>
            <p:cNvPr id="996" name="Freeform 371"/>
            <p:cNvSpPr>
              <a:spLocks/>
            </p:cNvSpPr>
            <p:nvPr/>
          </p:nvSpPr>
          <p:spPr bwMode="auto">
            <a:xfrm>
              <a:off x="1612901" y="639763"/>
              <a:ext cx="4763" cy="1588"/>
            </a:xfrm>
            <a:custGeom>
              <a:avLst/>
              <a:gdLst>
                <a:gd name="T0" fmla="*/ 0 w 4"/>
                <a:gd name="T1" fmla="*/ 0 h 2"/>
                <a:gd name="T2" fmla="*/ 0 w 4"/>
                <a:gd name="T3" fmla="*/ 0 h 2"/>
                <a:gd name="T4" fmla="*/ 2 w 4"/>
                <a:gd name="T5" fmla="*/ 1 h 2"/>
                <a:gd name="T6" fmla="*/ 4 w 4"/>
                <a:gd name="T7" fmla="*/ 0 h 2"/>
                <a:gd name="T8" fmla="*/ 4 w 4"/>
                <a:gd name="T9" fmla="*/ 0 h 2"/>
                <a:gd name="T10" fmla="*/ 4 w 4"/>
                <a:gd name="T11" fmla="*/ 0 h 2"/>
                <a:gd name="T12" fmla="*/ 0 w 4"/>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4" h="2">
                  <a:moveTo>
                    <a:pt x="0" y="0"/>
                  </a:moveTo>
                  <a:lnTo>
                    <a:pt x="0" y="0"/>
                  </a:lnTo>
                  <a:cubicBezTo>
                    <a:pt x="1" y="1"/>
                    <a:pt x="1" y="2"/>
                    <a:pt x="2" y="1"/>
                  </a:cubicBezTo>
                  <a:cubicBezTo>
                    <a:pt x="3" y="1"/>
                    <a:pt x="4" y="0"/>
                    <a:pt x="4" y="0"/>
                  </a:cubicBezTo>
                  <a:lnTo>
                    <a:pt x="4" y="0"/>
                  </a:lnTo>
                  <a:cubicBezTo>
                    <a:pt x="4" y="0"/>
                    <a:pt x="4" y="0"/>
                    <a:pt x="4" y="0"/>
                  </a:cubicBezTo>
                  <a:lnTo>
                    <a:pt x="0" y="0"/>
                  </a:lnTo>
                  <a:close/>
                </a:path>
              </a:pathLst>
            </a:custGeom>
            <a:grpFill/>
            <a:ln w="0">
              <a:noFill/>
              <a:prstDash val="solid"/>
              <a:round/>
              <a:headEnd/>
              <a:tailEnd/>
            </a:ln>
          </p:spPr>
          <p:txBody>
            <a:bodyPr/>
            <a:lstStyle/>
            <a:p>
              <a:pPr defTabSz="543689">
                <a:defRPr/>
              </a:pPr>
              <a:endParaRPr lang="zh-CN" altLang="en-US" sz="3201"/>
            </a:p>
          </p:txBody>
        </p:sp>
        <p:sp>
          <p:nvSpPr>
            <p:cNvPr id="997" name="Freeform 372"/>
            <p:cNvSpPr>
              <a:spLocks/>
            </p:cNvSpPr>
            <p:nvPr/>
          </p:nvSpPr>
          <p:spPr bwMode="auto">
            <a:xfrm>
              <a:off x="1612901" y="636588"/>
              <a:ext cx="4763" cy="3175"/>
            </a:xfrm>
            <a:custGeom>
              <a:avLst/>
              <a:gdLst>
                <a:gd name="T0" fmla="*/ 0 w 5"/>
                <a:gd name="T1" fmla="*/ 2 h 4"/>
                <a:gd name="T2" fmla="*/ 0 w 5"/>
                <a:gd name="T3" fmla="*/ 2 h 4"/>
                <a:gd name="T4" fmla="*/ 1 w 5"/>
                <a:gd name="T5" fmla="*/ 3 h 4"/>
                <a:gd name="T6" fmla="*/ 2 w 5"/>
                <a:gd name="T7" fmla="*/ 4 h 4"/>
                <a:gd name="T8" fmla="*/ 5 w 5"/>
                <a:gd name="T9" fmla="*/ 4 h 4"/>
                <a:gd name="T10" fmla="*/ 5 w 5"/>
                <a:gd name="T11" fmla="*/ 4 h 4"/>
                <a:gd name="T12" fmla="*/ 5 w 5"/>
                <a:gd name="T13" fmla="*/ 4 h 4"/>
                <a:gd name="T14" fmla="*/ 0 w 5"/>
                <a:gd name="T15" fmla="*/ 0 h 4"/>
                <a:gd name="T16" fmla="*/ 0 w 5"/>
                <a:gd name="T17" fmla="*/ 2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4">
                  <a:moveTo>
                    <a:pt x="0" y="2"/>
                  </a:moveTo>
                  <a:lnTo>
                    <a:pt x="0" y="2"/>
                  </a:lnTo>
                  <a:cubicBezTo>
                    <a:pt x="1" y="3"/>
                    <a:pt x="1" y="3"/>
                    <a:pt x="1" y="3"/>
                  </a:cubicBezTo>
                  <a:cubicBezTo>
                    <a:pt x="2" y="4"/>
                    <a:pt x="2" y="4"/>
                    <a:pt x="2" y="4"/>
                  </a:cubicBezTo>
                  <a:cubicBezTo>
                    <a:pt x="2" y="4"/>
                    <a:pt x="5" y="4"/>
                    <a:pt x="5" y="4"/>
                  </a:cubicBezTo>
                  <a:lnTo>
                    <a:pt x="5" y="4"/>
                  </a:lnTo>
                  <a:lnTo>
                    <a:pt x="5" y="4"/>
                  </a:lnTo>
                  <a:cubicBezTo>
                    <a:pt x="4" y="2"/>
                    <a:pt x="0" y="0"/>
                    <a:pt x="0" y="0"/>
                  </a:cubicBezTo>
                  <a:cubicBezTo>
                    <a:pt x="0" y="1"/>
                    <a:pt x="0" y="2"/>
                    <a:pt x="0" y="2"/>
                  </a:cubicBezTo>
                  <a:close/>
                </a:path>
              </a:pathLst>
            </a:custGeom>
            <a:grpFill/>
            <a:ln w="0">
              <a:noFill/>
              <a:prstDash val="solid"/>
              <a:round/>
              <a:headEnd/>
              <a:tailEnd/>
            </a:ln>
          </p:spPr>
          <p:txBody>
            <a:bodyPr/>
            <a:lstStyle/>
            <a:p>
              <a:pPr defTabSz="543689">
                <a:defRPr/>
              </a:pPr>
              <a:endParaRPr lang="zh-CN" altLang="en-US" sz="3201"/>
            </a:p>
          </p:txBody>
        </p:sp>
        <p:sp>
          <p:nvSpPr>
            <p:cNvPr id="998" name="Freeform 373"/>
            <p:cNvSpPr>
              <a:spLocks/>
            </p:cNvSpPr>
            <p:nvPr/>
          </p:nvSpPr>
          <p:spPr bwMode="auto">
            <a:xfrm>
              <a:off x="1614488" y="631826"/>
              <a:ext cx="4763" cy="7938"/>
            </a:xfrm>
            <a:custGeom>
              <a:avLst/>
              <a:gdLst>
                <a:gd name="T0" fmla="*/ 2 w 4"/>
                <a:gd name="T1" fmla="*/ 0 h 8"/>
                <a:gd name="T2" fmla="*/ 2 w 4"/>
                <a:gd name="T3" fmla="*/ 0 h 8"/>
                <a:gd name="T4" fmla="*/ 1 w 4"/>
                <a:gd name="T5" fmla="*/ 1 h 8"/>
                <a:gd name="T6" fmla="*/ 1 w 4"/>
                <a:gd name="T7" fmla="*/ 3 h 8"/>
                <a:gd name="T8" fmla="*/ 3 w 4"/>
                <a:gd name="T9" fmla="*/ 8 h 8"/>
                <a:gd name="T10" fmla="*/ 3 w 4"/>
                <a:gd name="T11" fmla="*/ 8 h 8"/>
                <a:gd name="T12" fmla="*/ 3 w 4"/>
                <a:gd name="T13" fmla="*/ 8 h 8"/>
                <a:gd name="T14" fmla="*/ 3 w 4"/>
                <a:gd name="T15" fmla="*/ 0 h 8"/>
                <a:gd name="T16" fmla="*/ 2 w 4"/>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8">
                  <a:moveTo>
                    <a:pt x="2" y="0"/>
                  </a:moveTo>
                  <a:lnTo>
                    <a:pt x="2" y="0"/>
                  </a:lnTo>
                  <a:cubicBezTo>
                    <a:pt x="1" y="0"/>
                    <a:pt x="1" y="1"/>
                    <a:pt x="1" y="1"/>
                  </a:cubicBezTo>
                  <a:cubicBezTo>
                    <a:pt x="0" y="2"/>
                    <a:pt x="1" y="3"/>
                    <a:pt x="1" y="3"/>
                  </a:cubicBezTo>
                  <a:cubicBezTo>
                    <a:pt x="1" y="4"/>
                    <a:pt x="3" y="7"/>
                    <a:pt x="3" y="8"/>
                  </a:cubicBezTo>
                  <a:cubicBezTo>
                    <a:pt x="3" y="8"/>
                    <a:pt x="3" y="8"/>
                    <a:pt x="3" y="8"/>
                  </a:cubicBezTo>
                  <a:lnTo>
                    <a:pt x="3" y="8"/>
                  </a:lnTo>
                  <a:cubicBezTo>
                    <a:pt x="4" y="2"/>
                    <a:pt x="3" y="0"/>
                    <a:pt x="3" y="0"/>
                  </a:cubicBezTo>
                  <a:cubicBezTo>
                    <a:pt x="3" y="0"/>
                    <a:pt x="2" y="0"/>
                    <a:pt x="2" y="0"/>
                  </a:cubicBezTo>
                  <a:close/>
                </a:path>
              </a:pathLst>
            </a:custGeom>
            <a:grpFill/>
            <a:ln w="0">
              <a:noFill/>
              <a:prstDash val="solid"/>
              <a:round/>
              <a:headEnd/>
              <a:tailEnd/>
            </a:ln>
          </p:spPr>
          <p:txBody>
            <a:bodyPr/>
            <a:lstStyle/>
            <a:p>
              <a:pPr defTabSz="543689">
                <a:defRPr/>
              </a:pPr>
              <a:endParaRPr lang="zh-CN" altLang="en-US" sz="3201"/>
            </a:p>
          </p:txBody>
        </p:sp>
        <p:sp>
          <p:nvSpPr>
            <p:cNvPr id="999" name="Freeform 374"/>
            <p:cNvSpPr>
              <a:spLocks/>
            </p:cNvSpPr>
            <p:nvPr/>
          </p:nvSpPr>
          <p:spPr bwMode="auto">
            <a:xfrm>
              <a:off x="1619251" y="631826"/>
              <a:ext cx="1588" cy="7938"/>
            </a:xfrm>
            <a:custGeom>
              <a:avLst/>
              <a:gdLst>
                <a:gd name="T0" fmla="*/ 0 w 3"/>
                <a:gd name="T1" fmla="*/ 8 h 8"/>
                <a:gd name="T2" fmla="*/ 0 w 3"/>
                <a:gd name="T3" fmla="*/ 8 h 8"/>
                <a:gd name="T4" fmla="*/ 0 w 3"/>
                <a:gd name="T5" fmla="*/ 8 h 8"/>
                <a:gd name="T6" fmla="*/ 0 w 3"/>
                <a:gd name="T7" fmla="*/ 8 h 8"/>
                <a:gd name="T8" fmla="*/ 0 w 3"/>
                <a:gd name="T9" fmla="*/ 8 h 8"/>
                <a:gd name="T10" fmla="*/ 3 w 3"/>
                <a:gd name="T11" fmla="*/ 3 h 8"/>
                <a:gd name="T12" fmla="*/ 3 w 3"/>
                <a:gd name="T13" fmla="*/ 1 h 8"/>
                <a:gd name="T14" fmla="*/ 1 w 3"/>
                <a:gd name="T15" fmla="*/ 0 h 8"/>
                <a:gd name="T16" fmla="*/ 1 w 3"/>
                <a:gd name="T17" fmla="*/ 0 h 8"/>
                <a:gd name="T18" fmla="*/ 0 w 3"/>
                <a:gd name="T19"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 h="8">
                  <a:moveTo>
                    <a:pt x="0" y="8"/>
                  </a:moveTo>
                  <a:lnTo>
                    <a:pt x="0" y="8"/>
                  </a:lnTo>
                  <a:lnTo>
                    <a:pt x="0" y="8"/>
                  </a:lnTo>
                  <a:cubicBezTo>
                    <a:pt x="0" y="8"/>
                    <a:pt x="0" y="8"/>
                    <a:pt x="0" y="8"/>
                  </a:cubicBezTo>
                  <a:cubicBezTo>
                    <a:pt x="0" y="8"/>
                    <a:pt x="0" y="8"/>
                    <a:pt x="0" y="8"/>
                  </a:cubicBezTo>
                  <a:cubicBezTo>
                    <a:pt x="1" y="7"/>
                    <a:pt x="2" y="4"/>
                    <a:pt x="3" y="3"/>
                  </a:cubicBezTo>
                  <a:cubicBezTo>
                    <a:pt x="3" y="3"/>
                    <a:pt x="3" y="2"/>
                    <a:pt x="3" y="1"/>
                  </a:cubicBezTo>
                  <a:cubicBezTo>
                    <a:pt x="3" y="1"/>
                    <a:pt x="3" y="0"/>
                    <a:pt x="1" y="0"/>
                  </a:cubicBezTo>
                  <a:cubicBezTo>
                    <a:pt x="1" y="0"/>
                    <a:pt x="1" y="0"/>
                    <a:pt x="1" y="0"/>
                  </a:cubicBezTo>
                  <a:cubicBezTo>
                    <a:pt x="1" y="0"/>
                    <a:pt x="0" y="2"/>
                    <a:pt x="0" y="8"/>
                  </a:cubicBezTo>
                  <a:close/>
                </a:path>
              </a:pathLst>
            </a:custGeom>
            <a:grpFill/>
            <a:ln w="0">
              <a:noFill/>
              <a:prstDash val="solid"/>
              <a:round/>
              <a:headEnd/>
              <a:tailEnd/>
            </a:ln>
          </p:spPr>
          <p:txBody>
            <a:bodyPr/>
            <a:lstStyle/>
            <a:p>
              <a:pPr defTabSz="543689">
                <a:defRPr/>
              </a:pPr>
              <a:endParaRPr lang="zh-CN" altLang="en-US" sz="3201"/>
            </a:p>
          </p:txBody>
        </p:sp>
        <p:sp>
          <p:nvSpPr>
            <p:cNvPr id="1000" name="Freeform 375"/>
            <p:cNvSpPr>
              <a:spLocks/>
            </p:cNvSpPr>
            <p:nvPr/>
          </p:nvSpPr>
          <p:spPr bwMode="auto">
            <a:xfrm>
              <a:off x="1619251" y="639763"/>
              <a:ext cx="3175" cy="1588"/>
            </a:xfrm>
            <a:custGeom>
              <a:avLst/>
              <a:gdLst>
                <a:gd name="T0" fmla="*/ 0 w 4"/>
                <a:gd name="T1" fmla="*/ 0 h 2"/>
                <a:gd name="T2" fmla="*/ 0 w 4"/>
                <a:gd name="T3" fmla="*/ 0 h 2"/>
                <a:gd name="T4" fmla="*/ 0 w 4"/>
                <a:gd name="T5" fmla="*/ 0 h 2"/>
                <a:gd name="T6" fmla="*/ 2 w 4"/>
                <a:gd name="T7" fmla="*/ 1 h 2"/>
                <a:gd name="T8" fmla="*/ 4 w 4"/>
                <a:gd name="T9" fmla="*/ 0 h 2"/>
                <a:gd name="T10" fmla="*/ 0 w 4"/>
                <a:gd name="T11" fmla="*/ 0 h 2"/>
                <a:gd name="T12" fmla="*/ 0 w 4"/>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4" h="2">
                  <a:moveTo>
                    <a:pt x="0" y="0"/>
                  </a:moveTo>
                  <a:lnTo>
                    <a:pt x="0" y="0"/>
                  </a:lnTo>
                  <a:lnTo>
                    <a:pt x="0" y="0"/>
                  </a:lnTo>
                  <a:cubicBezTo>
                    <a:pt x="1" y="0"/>
                    <a:pt x="2" y="1"/>
                    <a:pt x="2" y="1"/>
                  </a:cubicBezTo>
                  <a:cubicBezTo>
                    <a:pt x="2" y="1"/>
                    <a:pt x="3" y="2"/>
                    <a:pt x="4" y="0"/>
                  </a:cubicBezTo>
                  <a:lnTo>
                    <a:pt x="0" y="0"/>
                  </a:lnTo>
                  <a:cubicBezTo>
                    <a:pt x="0" y="0"/>
                    <a:pt x="0" y="0"/>
                    <a:pt x="0" y="0"/>
                  </a:cubicBezTo>
                  <a:close/>
                </a:path>
              </a:pathLst>
            </a:custGeom>
            <a:grpFill/>
            <a:ln w="0">
              <a:noFill/>
              <a:prstDash val="solid"/>
              <a:round/>
              <a:headEnd/>
              <a:tailEnd/>
            </a:ln>
          </p:spPr>
          <p:txBody>
            <a:bodyPr/>
            <a:lstStyle/>
            <a:p>
              <a:pPr defTabSz="543689">
                <a:defRPr/>
              </a:pPr>
              <a:endParaRPr lang="zh-CN" altLang="en-US" sz="3201"/>
            </a:p>
          </p:txBody>
        </p:sp>
        <p:sp>
          <p:nvSpPr>
            <p:cNvPr id="1001" name="Freeform 376"/>
            <p:cNvSpPr>
              <a:spLocks/>
            </p:cNvSpPr>
            <p:nvPr/>
          </p:nvSpPr>
          <p:spPr bwMode="auto">
            <a:xfrm>
              <a:off x="1619251" y="636588"/>
              <a:ext cx="4763" cy="3175"/>
            </a:xfrm>
            <a:custGeom>
              <a:avLst/>
              <a:gdLst>
                <a:gd name="T0" fmla="*/ 0 w 6"/>
                <a:gd name="T1" fmla="*/ 4 h 4"/>
                <a:gd name="T2" fmla="*/ 0 w 6"/>
                <a:gd name="T3" fmla="*/ 4 h 4"/>
                <a:gd name="T4" fmla="*/ 0 w 6"/>
                <a:gd name="T5" fmla="*/ 4 h 4"/>
                <a:gd name="T6" fmla="*/ 0 w 6"/>
                <a:gd name="T7" fmla="*/ 4 h 4"/>
                <a:gd name="T8" fmla="*/ 0 w 6"/>
                <a:gd name="T9" fmla="*/ 4 h 4"/>
                <a:gd name="T10" fmla="*/ 3 w 6"/>
                <a:gd name="T11" fmla="*/ 4 h 4"/>
                <a:gd name="T12" fmla="*/ 4 w 6"/>
                <a:gd name="T13" fmla="*/ 3 h 4"/>
                <a:gd name="T14" fmla="*/ 5 w 6"/>
                <a:gd name="T15" fmla="*/ 2 h 4"/>
                <a:gd name="T16" fmla="*/ 6 w 6"/>
                <a:gd name="T17" fmla="*/ 0 h 4"/>
                <a:gd name="T18" fmla="*/ 0 w 6"/>
                <a:gd name="T19"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4">
                  <a:moveTo>
                    <a:pt x="0" y="4"/>
                  </a:moveTo>
                  <a:lnTo>
                    <a:pt x="0" y="4"/>
                  </a:lnTo>
                  <a:lnTo>
                    <a:pt x="0" y="4"/>
                  </a:lnTo>
                  <a:cubicBezTo>
                    <a:pt x="0" y="4"/>
                    <a:pt x="0" y="4"/>
                    <a:pt x="0" y="4"/>
                  </a:cubicBezTo>
                  <a:lnTo>
                    <a:pt x="0" y="4"/>
                  </a:lnTo>
                  <a:lnTo>
                    <a:pt x="3" y="4"/>
                  </a:lnTo>
                  <a:cubicBezTo>
                    <a:pt x="3" y="4"/>
                    <a:pt x="4" y="4"/>
                    <a:pt x="4" y="3"/>
                  </a:cubicBezTo>
                  <a:cubicBezTo>
                    <a:pt x="4" y="3"/>
                    <a:pt x="5" y="3"/>
                    <a:pt x="5" y="2"/>
                  </a:cubicBezTo>
                  <a:cubicBezTo>
                    <a:pt x="5" y="2"/>
                    <a:pt x="6" y="1"/>
                    <a:pt x="6" y="0"/>
                  </a:cubicBezTo>
                  <a:cubicBezTo>
                    <a:pt x="6" y="0"/>
                    <a:pt x="2" y="2"/>
                    <a:pt x="0" y="4"/>
                  </a:cubicBezTo>
                  <a:close/>
                </a:path>
              </a:pathLst>
            </a:custGeom>
            <a:grpFill/>
            <a:ln w="0">
              <a:noFill/>
              <a:prstDash val="solid"/>
              <a:round/>
              <a:headEnd/>
              <a:tailEnd/>
            </a:ln>
          </p:spPr>
          <p:txBody>
            <a:bodyPr/>
            <a:lstStyle/>
            <a:p>
              <a:pPr defTabSz="543689">
                <a:defRPr/>
              </a:pPr>
              <a:endParaRPr lang="zh-CN" altLang="en-US" sz="3201"/>
            </a:p>
          </p:txBody>
        </p:sp>
        <p:sp>
          <p:nvSpPr>
            <p:cNvPr id="1002" name="Freeform 377"/>
            <p:cNvSpPr>
              <a:spLocks/>
            </p:cNvSpPr>
            <p:nvPr/>
          </p:nvSpPr>
          <p:spPr bwMode="auto">
            <a:xfrm>
              <a:off x="1619251" y="633413"/>
              <a:ext cx="4763" cy="6350"/>
            </a:xfrm>
            <a:custGeom>
              <a:avLst/>
              <a:gdLst>
                <a:gd name="T0" fmla="*/ 0 w 5"/>
                <a:gd name="T1" fmla="*/ 6 h 6"/>
                <a:gd name="T2" fmla="*/ 0 w 5"/>
                <a:gd name="T3" fmla="*/ 6 h 6"/>
                <a:gd name="T4" fmla="*/ 0 w 5"/>
                <a:gd name="T5" fmla="*/ 6 h 6"/>
                <a:gd name="T6" fmla="*/ 0 w 5"/>
                <a:gd name="T7" fmla="*/ 6 h 6"/>
                <a:gd name="T8" fmla="*/ 4 w 5"/>
                <a:gd name="T9" fmla="*/ 4 h 6"/>
                <a:gd name="T10" fmla="*/ 5 w 5"/>
                <a:gd name="T11" fmla="*/ 2 h 6"/>
                <a:gd name="T12" fmla="*/ 4 w 5"/>
                <a:gd name="T13" fmla="*/ 0 h 6"/>
                <a:gd name="T14" fmla="*/ 0 w 5"/>
                <a:gd name="T15" fmla="*/ 6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6">
                  <a:moveTo>
                    <a:pt x="0" y="6"/>
                  </a:moveTo>
                  <a:lnTo>
                    <a:pt x="0" y="6"/>
                  </a:lnTo>
                  <a:cubicBezTo>
                    <a:pt x="0" y="6"/>
                    <a:pt x="0" y="6"/>
                    <a:pt x="0" y="6"/>
                  </a:cubicBezTo>
                  <a:cubicBezTo>
                    <a:pt x="0" y="6"/>
                    <a:pt x="0" y="6"/>
                    <a:pt x="0" y="6"/>
                  </a:cubicBezTo>
                  <a:cubicBezTo>
                    <a:pt x="0" y="6"/>
                    <a:pt x="3" y="5"/>
                    <a:pt x="4" y="4"/>
                  </a:cubicBezTo>
                  <a:cubicBezTo>
                    <a:pt x="4" y="4"/>
                    <a:pt x="5" y="3"/>
                    <a:pt x="5" y="2"/>
                  </a:cubicBezTo>
                  <a:cubicBezTo>
                    <a:pt x="5" y="1"/>
                    <a:pt x="4" y="0"/>
                    <a:pt x="4" y="0"/>
                  </a:cubicBezTo>
                  <a:cubicBezTo>
                    <a:pt x="4" y="0"/>
                    <a:pt x="1" y="2"/>
                    <a:pt x="0" y="6"/>
                  </a:cubicBezTo>
                  <a:close/>
                </a:path>
              </a:pathLst>
            </a:custGeom>
            <a:grpFill/>
            <a:ln w="0">
              <a:noFill/>
              <a:prstDash val="solid"/>
              <a:round/>
              <a:headEnd/>
              <a:tailEnd/>
            </a:ln>
          </p:spPr>
          <p:txBody>
            <a:bodyPr/>
            <a:lstStyle/>
            <a:p>
              <a:pPr defTabSz="543689">
                <a:defRPr/>
              </a:pPr>
              <a:endParaRPr lang="zh-CN" altLang="en-US" sz="3201"/>
            </a:p>
          </p:txBody>
        </p:sp>
        <p:sp>
          <p:nvSpPr>
            <p:cNvPr id="1003" name="Freeform 378"/>
            <p:cNvSpPr>
              <a:spLocks/>
            </p:cNvSpPr>
            <p:nvPr/>
          </p:nvSpPr>
          <p:spPr bwMode="auto">
            <a:xfrm>
              <a:off x="1585913" y="588963"/>
              <a:ext cx="93663" cy="615950"/>
            </a:xfrm>
            <a:custGeom>
              <a:avLst/>
              <a:gdLst>
                <a:gd name="T0" fmla="*/ 111 w 111"/>
                <a:gd name="T1" fmla="*/ 725 h 725"/>
                <a:gd name="T2" fmla="*/ 111 w 111"/>
                <a:gd name="T3" fmla="*/ 725 h 725"/>
                <a:gd name="T4" fmla="*/ 96 w 111"/>
                <a:gd name="T5" fmla="*/ 725 h 725"/>
                <a:gd name="T6" fmla="*/ 96 w 111"/>
                <a:gd name="T7" fmla="*/ 14 h 725"/>
                <a:gd name="T8" fmla="*/ 15 w 111"/>
                <a:gd name="T9" fmla="*/ 14 h 725"/>
                <a:gd name="T10" fmla="*/ 15 w 111"/>
                <a:gd name="T11" fmla="*/ 725 h 725"/>
                <a:gd name="T12" fmla="*/ 0 w 111"/>
                <a:gd name="T13" fmla="*/ 725 h 725"/>
                <a:gd name="T14" fmla="*/ 0 w 111"/>
                <a:gd name="T15" fmla="*/ 6 h 725"/>
                <a:gd name="T16" fmla="*/ 7 w 111"/>
                <a:gd name="T17" fmla="*/ 0 h 725"/>
                <a:gd name="T18" fmla="*/ 104 w 111"/>
                <a:gd name="T19" fmla="*/ 0 h 725"/>
                <a:gd name="T20" fmla="*/ 111 w 111"/>
                <a:gd name="T21" fmla="*/ 6 h 725"/>
                <a:gd name="T22" fmla="*/ 111 w 111"/>
                <a:gd name="T23" fmla="*/ 725 h 7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1" h="725">
                  <a:moveTo>
                    <a:pt x="111" y="725"/>
                  </a:moveTo>
                  <a:lnTo>
                    <a:pt x="111" y="725"/>
                  </a:lnTo>
                  <a:lnTo>
                    <a:pt x="96" y="725"/>
                  </a:lnTo>
                  <a:lnTo>
                    <a:pt x="96" y="14"/>
                  </a:lnTo>
                  <a:lnTo>
                    <a:pt x="15" y="14"/>
                  </a:lnTo>
                  <a:lnTo>
                    <a:pt x="15" y="725"/>
                  </a:lnTo>
                  <a:lnTo>
                    <a:pt x="0" y="725"/>
                  </a:lnTo>
                  <a:lnTo>
                    <a:pt x="0" y="6"/>
                  </a:lnTo>
                  <a:cubicBezTo>
                    <a:pt x="0" y="2"/>
                    <a:pt x="3" y="0"/>
                    <a:pt x="7" y="0"/>
                  </a:cubicBezTo>
                  <a:lnTo>
                    <a:pt x="104" y="0"/>
                  </a:lnTo>
                  <a:cubicBezTo>
                    <a:pt x="108" y="0"/>
                    <a:pt x="111" y="2"/>
                    <a:pt x="111" y="6"/>
                  </a:cubicBezTo>
                  <a:lnTo>
                    <a:pt x="111" y="725"/>
                  </a:lnTo>
                  <a:close/>
                </a:path>
              </a:pathLst>
            </a:custGeom>
            <a:grpFill/>
            <a:ln w="0">
              <a:noFill/>
              <a:prstDash val="solid"/>
              <a:round/>
              <a:headEnd/>
              <a:tailEnd/>
            </a:ln>
          </p:spPr>
          <p:txBody>
            <a:bodyPr/>
            <a:lstStyle/>
            <a:p>
              <a:pPr defTabSz="543689">
                <a:defRPr/>
              </a:pPr>
              <a:endParaRPr lang="zh-CN" altLang="en-US" sz="3201"/>
            </a:p>
          </p:txBody>
        </p:sp>
        <p:sp>
          <p:nvSpPr>
            <p:cNvPr id="1004" name="Freeform 379"/>
            <p:cNvSpPr>
              <a:spLocks/>
            </p:cNvSpPr>
            <p:nvPr/>
          </p:nvSpPr>
          <p:spPr bwMode="auto">
            <a:xfrm>
              <a:off x="1647826" y="1181101"/>
              <a:ext cx="44450" cy="44450"/>
            </a:xfrm>
            <a:custGeom>
              <a:avLst/>
              <a:gdLst>
                <a:gd name="T0" fmla="*/ 25 w 51"/>
                <a:gd name="T1" fmla="*/ 52 h 52"/>
                <a:gd name="T2" fmla="*/ 25 w 51"/>
                <a:gd name="T3" fmla="*/ 52 h 52"/>
                <a:gd name="T4" fmla="*/ 0 w 51"/>
                <a:gd name="T5" fmla="*/ 26 h 52"/>
                <a:gd name="T6" fmla="*/ 25 w 51"/>
                <a:gd name="T7" fmla="*/ 0 h 52"/>
                <a:gd name="T8" fmla="*/ 51 w 51"/>
                <a:gd name="T9" fmla="*/ 26 h 52"/>
                <a:gd name="T10" fmla="*/ 25 w 51"/>
                <a:gd name="T11" fmla="*/ 52 h 52"/>
              </a:gdLst>
              <a:ahLst/>
              <a:cxnLst>
                <a:cxn ang="0">
                  <a:pos x="T0" y="T1"/>
                </a:cxn>
                <a:cxn ang="0">
                  <a:pos x="T2" y="T3"/>
                </a:cxn>
                <a:cxn ang="0">
                  <a:pos x="T4" y="T5"/>
                </a:cxn>
                <a:cxn ang="0">
                  <a:pos x="T6" y="T7"/>
                </a:cxn>
                <a:cxn ang="0">
                  <a:pos x="T8" y="T9"/>
                </a:cxn>
                <a:cxn ang="0">
                  <a:pos x="T10" y="T11"/>
                </a:cxn>
              </a:cxnLst>
              <a:rect l="0" t="0" r="r" b="b"/>
              <a:pathLst>
                <a:path w="51" h="52">
                  <a:moveTo>
                    <a:pt x="25" y="52"/>
                  </a:moveTo>
                  <a:lnTo>
                    <a:pt x="25" y="52"/>
                  </a:lnTo>
                  <a:cubicBezTo>
                    <a:pt x="11" y="52"/>
                    <a:pt x="0" y="40"/>
                    <a:pt x="0" y="26"/>
                  </a:cubicBezTo>
                  <a:cubicBezTo>
                    <a:pt x="0" y="12"/>
                    <a:pt x="11" y="0"/>
                    <a:pt x="25" y="0"/>
                  </a:cubicBezTo>
                  <a:cubicBezTo>
                    <a:pt x="40" y="0"/>
                    <a:pt x="51" y="12"/>
                    <a:pt x="51" y="26"/>
                  </a:cubicBezTo>
                  <a:cubicBezTo>
                    <a:pt x="51" y="40"/>
                    <a:pt x="40" y="52"/>
                    <a:pt x="25" y="52"/>
                  </a:cubicBezTo>
                  <a:close/>
                </a:path>
              </a:pathLst>
            </a:custGeom>
            <a:grpFill/>
            <a:ln w="0">
              <a:noFill/>
              <a:prstDash val="solid"/>
              <a:round/>
              <a:headEnd/>
              <a:tailEnd/>
            </a:ln>
          </p:spPr>
          <p:txBody>
            <a:bodyPr/>
            <a:lstStyle/>
            <a:p>
              <a:pPr defTabSz="543689">
                <a:defRPr/>
              </a:pPr>
              <a:endParaRPr lang="zh-CN" altLang="en-US" sz="3201"/>
            </a:p>
          </p:txBody>
        </p:sp>
        <p:sp>
          <p:nvSpPr>
            <p:cNvPr id="1005" name="Freeform 380"/>
            <p:cNvSpPr>
              <a:spLocks/>
            </p:cNvSpPr>
            <p:nvPr/>
          </p:nvSpPr>
          <p:spPr bwMode="auto">
            <a:xfrm>
              <a:off x="1574801" y="1182688"/>
              <a:ext cx="44450" cy="44450"/>
            </a:xfrm>
            <a:custGeom>
              <a:avLst/>
              <a:gdLst>
                <a:gd name="T0" fmla="*/ 26 w 52"/>
                <a:gd name="T1" fmla="*/ 52 h 52"/>
                <a:gd name="T2" fmla="*/ 26 w 52"/>
                <a:gd name="T3" fmla="*/ 52 h 52"/>
                <a:gd name="T4" fmla="*/ 0 w 52"/>
                <a:gd name="T5" fmla="*/ 26 h 52"/>
                <a:gd name="T6" fmla="*/ 26 w 52"/>
                <a:gd name="T7" fmla="*/ 0 h 52"/>
                <a:gd name="T8" fmla="*/ 52 w 52"/>
                <a:gd name="T9" fmla="*/ 26 h 52"/>
                <a:gd name="T10" fmla="*/ 26 w 52"/>
                <a:gd name="T11" fmla="*/ 52 h 52"/>
              </a:gdLst>
              <a:ahLst/>
              <a:cxnLst>
                <a:cxn ang="0">
                  <a:pos x="T0" y="T1"/>
                </a:cxn>
                <a:cxn ang="0">
                  <a:pos x="T2" y="T3"/>
                </a:cxn>
                <a:cxn ang="0">
                  <a:pos x="T4" y="T5"/>
                </a:cxn>
                <a:cxn ang="0">
                  <a:pos x="T6" y="T7"/>
                </a:cxn>
                <a:cxn ang="0">
                  <a:pos x="T8" y="T9"/>
                </a:cxn>
                <a:cxn ang="0">
                  <a:pos x="T10" y="T11"/>
                </a:cxn>
              </a:cxnLst>
              <a:rect l="0" t="0" r="r" b="b"/>
              <a:pathLst>
                <a:path w="52" h="52">
                  <a:moveTo>
                    <a:pt x="26" y="52"/>
                  </a:moveTo>
                  <a:lnTo>
                    <a:pt x="26" y="52"/>
                  </a:lnTo>
                  <a:cubicBezTo>
                    <a:pt x="12" y="52"/>
                    <a:pt x="0" y="40"/>
                    <a:pt x="0" y="26"/>
                  </a:cubicBezTo>
                  <a:cubicBezTo>
                    <a:pt x="0" y="12"/>
                    <a:pt x="12" y="0"/>
                    <a:pt x="26" y="0"/>
                  </a:cubicBezTo>
                  <a:cubicBezTo>
                    <a:pt x="40" y="0"/>
                    <a:pt x="52" y="12"/>
                    <a:pt x="52" y="26"/>
                  </a:cubicBezTo>
                  <a:cubicBezTo>
                    <a:pt x="52" y="40"/>
                    <a:pt x="40" y="52"/>
                    <a:pt x="26" y="52"/>
                  </a:cubicBezTo>
                  <a:close/>
                </a:path>
              </a:pathLst>
            </a:custGeom>
            <a:grpFill/>
            <a:ln w="0">
              <a:noFill/>
              <a:prstDash val="solid"/>
              <a:round/>
              <a:headEnd/>
              <a:tailEnd/>
            </a:ln>
          </p:spPr>
          <p:txBody>
            <a:bodyPr/>
            <a:lstStyle/>
            <a:p>
              <a:pPr defTabSz="543689">
                <a:defRPr/>
              </a:pPr>
              <a:endParaRPr lang="zh-CN" altLang="en-US" sz="3201"/>
            </a:p>
          </p:txBody>
        </p:sp>
      </p:grpSp>
      <p:grpSp>
        <p:nvGrpSpPr>
          <p:cNvPr id="1006" name="组合 18396"/>
          <p:cNvGrpSpPr/>
          <p:nvPr/>
        </p:nvGrpSpPr>
        <p:grpSpPr>
          <a:xfrm>
            <a:off x="7712993" y="4301531"/>
            <a:ext cx="223933" cy="343273"/>
            <a:chOff x="1463676" y="588963"/>
            <a:chExt cx="274638" cy="638175"/>
          </a:xfrm>
          <a:solidFill>
            <a:srgbClr val="3C3C3B"/>
          </a:solidFill>
        </p:grpSpPr>
        <p:sp>
          <p:nvSpPr>
            <p:cNvPr id="1007" name="Freeform 356"/>
            <p:cNvSpPr>
              <a:spLocks noEditPoints="1"/>
            </p:cNvSpPr>
            <p:nvPr/>
          </p:nvSpPr>
          <p:spPr bwMode="auto">
            <a:xfrm>
              <a:off x="1463676" y="595313"/>
              <a:ext cx="84138" cy="620713"/>
            </a:xfrm>
            <a:custGeom>
              <a:avLst/>
              <a:gdLst>
                <a:gd name="T0" fmla="*/ 24 w 99"/>
                <a:gd name="T1" fmla="*/ 645 h 729"/>
                <a:gd name="T2" fmla="*/ 24 w 99"/>
                <a:gd name="T3" fmla="*/ 645 h 729"/>
                <a:gd name="T4" fmla="*/ 74 w 99"/>
                <a:gd name="T5" fmla="*/ 689 h 729"/>
                <a:gd name="T6" fmla="*/ 74 w 99"/>
                <a:gd name="T7" fmla="*/ 46 h 729"/>
                <a:gd name="T8" fmla="*/ 24 w 99"/>
                <a:gd name="T9" fmla="*/ 102 h 729"/>
                <a:gd name="T10" fmla="*/ 24 w 99"/>
                <a:gd name="T11" fmla="*/ 645 h 729"/>
                <a:gd name="T12" fmla="*/ 86 w 99"/>
                <a:gd name="T13" fmla="*/ 729 h 729"/>
                <a:gd name="T14" fmla="*/ 86 w 99"/>
                <a:gd name="T15" fmla="*/ 729 h 729"/>
                <a:gd name="T16" fmla="*/ 78 w 99"/>
                <a:gd name="T17" fmla="*/ 726 h 729"/>
                <a:gd name="T18" fmla="*/ 4 w 99"/>
                <a:gd name="T19" fmla="*/ 659 h 729"/>
                <a:gd name="T20" fmla="*/ 0 w 99"/>
                <a:gd name="T21" fmla="*/ 650 h 729"/>
                <a:gd name="T22" fmla="*/ 0 w 99"/>
                <a:gd name="T23" fmla="*/ 97 h 729"/>
                <a:gd name="T24" fmla="*/ 3 w 99"/>
                <a:gd name="T25" fmla="*/ 89 h 729"/>
                <a:gd name="T26" fmla="*/ 77 w 99"/>
                <a:gd name="T27" fmla="*/ 5 h 729"/>
                <a:gd name="T28" fmla="*/ 91 w 99"/>
                <a:gd name="T29" fmla="*/ 2 h 729"/>
                <a:gd name="T30" fmla="*/ 99 w 99"/>
                <a:gd name="T31" fmla="*/ 13 h 729"/>
                <a:gd name="T32" fmla="*/ 99 w 99"/>
                <a:gd name="T33" fmla="*/ 717 h 729"/>
                <a:gd name="T34" fmla="*/ 91 w 99"/>
                <a:gd name="T35" fmla="*/ 728 h 729"/>
                <a:gd name="T36" fmla="*/ 86 w 99"/>
                <a:gd name="T37" fmla="*/ 729 h 7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9" h="729">
                  <a:moveTo>
                    <a:pt x="24" y="645"/>
                  </a:moveTo>
                  <a:lnTo>
                    <a:pt x="24" y="645"/>
                  </a:lnTo>
                  <a:lnTo>
                    <a:pt x="74" y="689"/>
                  </a:lnTo>
                  <a:lnTo>
                    <a:pt x="74" y="46"/>
                  </a:lnTo>
                  <a:lnTo>
                    <a:pt x="24" y="102"/>
                  </a:lnTo>
                  <a:lnTo>
                    <a:pt x="24" y="645"/>
                  </a:lnTo>
                  <a:close/>
                  <a:moveTo>
                    <a:pt x="86" y="729"/>
                  </a:moveTo>
                  <a:lnTo>
                    <a:pt x="86" y="729"/>
                  </a:lnTo>
                  <a:cubicBezTo>
                    <a:pt x="83" y="729"/>
                    <a:pt x="80" y="728"/>
                    <a:pt x="78" y="726"/>
                  </a:cubicBezTo>
                  <a:lnTo>
                    <a:pt x="4" y="659"/>
                  </a:lnTo>
                  <a:cubicBezTo>
                    <a:pt x="1" y="657"/>
                    <a:pt x="0" y="654"/>
                    <a:pt x="0" y="650"/>
                  </a:cubicBezTo>
                  <a:lnTo>
                    <a:pt x="0" y="97"/>
                  </a:lnTo>
                  <a:cubicBezTo>
                    <a:pt x="0" y="94"/>
                    <a:pt x="1" y="91"/>
                    <a:pt x="3" y="89"/>
                  </a:cubicBezTo>
                  <a:lnTo>
                    <a:pt x="77" y="5"/>
                  </a:lnTo>
                  <a:cubicBezTo>
                    <a:pt x="81" y="1"/>
                    <a:pt x="86" y="0"/>
                    <a:pt x="91" y="2"/>
                  </a:cubicBezTo>
                  <a:cubicBezTo>
                    <a:pt x="96" y="3"/>
                    <a:pt x="99" y="8"/>
                    <a:pt x="99" y="13"/>
                  </a:cubicBezTo>
                  <a:lnTo>
                    <a:pt x="99" y="717"/>
                  </a:lnTo>
                  <a:cubicBezTo>
                    <a:pt x="99" y="722"/>
                    <a:pt x="96" y="726"/>
                    <a:pt x="91" y="728"/>
                  </a:cubicBezTo>
                  <a:cubicBezTo>
                    <a:pt x="90" y="729"/>
                    <a:pt x="88" y="729"/>
                    <a:pt x="86" y="729"/>
                  </a:cubicBezTo>
                  <a:close/>
                </a:path>
              </a:pathLst>
            </a:custGeom>
            <a:grpFill/>
            <a:ln w="0">
              <a:noFill/>
              <a:prstDash val="solid"/>
              <a:round/>
              <a:headEnd/>
              <a:tailEnd/>
            </a:ln>
          </p:spPr>
          <p:txBody>
            <a:bodyPr/>
            <a:lstStyle/>
            <a:p>
              <a:pPr defTabSz="543689">
                <a:defRPr/>
              </a:pPr>
              <a:endParaRPr lang="zh-CN" altLang="en-US" sz="3201"/>
            </a:p>
          </p:txBody>
        </p:sp>
        <p:sp>
          <p:nvSpPr>
            <p:cNvPr id="1008" name="Freeform 357"/>
            <p:cNvSpPr>
              <a:spLocks/>
            </p:cNvSpPr>
            <p:nvPr/>
          </p:nvSpPr>
          <p:spPr bwMode="auto">
            <a:xfrm>
              <a:off x="1525588" y="595313"/>
              <a:ext cx="71438" cy="620713"/>
            </a:xfrm>
            <a:custGeom>
              <a:avLst/>
              <a:gdLst>
                <a:gd name="T0" fmla="*/ 81 w 84"/>
                <a:gd name="T1" fmla="*/ 728 h 728"/>
                <a:gd name="T2" fmla="*/ 81 w 84"/>
                <a:gd name="T3" fmla="*/ 728 h 728"/>
                <a:gd name="T4" fmla="*/ 12 w 84"/>
                <a:gd name="T5" fmla="*/ 728 h 728"/>
                <a:gd name="T6" fmla="*/ 0 w 84"/>
                <a:gd name="T7" fmla="*/ 716 h 728"/>
                <a:gd name="T8" fmla="*/ 0 w 84"/>
                <a:gd name="T9" fmla="*/ 12 h 728"/>
                <a:gd name="T10" fmla="*/ 12 w 84"/>
                <a:gd name="T11" fmla="*/ 0 h 728"/>
                <a:gd name="T12" fmla="*/ 84 w 84"/>
                <a:gd name="T13" fmla="*/ 0 h 728"/>
                <a:gd name="T14" fmla="*/ 84 w 84"/>
                <a:gd name="T15" fmla="*/ 24 h 728"/>
                <a:gd name="T16" fmla="*/ 25 w 84"/>
                <a:gd name="T17" fmla="*/ 24 h 728"/>
                <a:gd name="T18" fmla="*/ 25 w 84"/>
                <a:gd name="T19" fmla="*/ 703 h 728"/>
                <a:gd name="T20" fmla="*/ 81 w 84"/>
                <a:gd name="T21" fmla="*/ 703 h 728"/>
                <a:gd name="T22" fmla="*/ 81 w 84"/>
                <a:gd name="T23" fmla="*/ 728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4" h="728">
                  <a:moveTo>
                    <a:pt x="81" y="728"/>
                  </a:moveTo>
                  <a:lnTo>
                    <a:pt x="81" y="728"/>
                  </a:lnTo>
                  <a:lnTo>
                    <a:pt x="12" y="728"/>
                  </a:lnTo>
                  <a:cubicBezTo>
                    <a:pt x="6" y="728"/>
                    <a:pt x="0" y="723"/>
                    <a:pt x="0" y="716"/>
                  </a:cubicBezTo>
                  <a:lnTo>
                    <a:pt x="0" y="12"/>
                  </a:lnTo>
                  <a:cubicBezTo>
                    <a:pt x="0" y="5"/>
                    <a:pt x="6" y="0"/>
                    <a:pt x="12" y="0"/>
                  </a:cubicBezTo>
                  <a:lnTo>
                    <a:pt x="84" y="0"/>
                  </a:lnTo>
                  <a:lnTo>
                    <a:pt x="84" y="24"/>
                  </a:lnTo>
                  <a:lnTo>
                    <a:pt x="25" y="24"/>
                  </a:lnTo>
                  <a:lnTo>
                    <a:pt x="25" y="703"/>
                  </a:lnTo>
                  <a:lnTo>
                    <a:pt x="81" y="703"/>
                  </a:lnTo>
                  <a:lnTo>
                    <a:pt x="81" y="728"/>
                  </a:lnTo>
                  <a:close/>
                </a:path>
              </a:pathLst>
            </a:custGeom>
            <a:grpFill/>
            <a:ln w="0">
              <a:noFill/>
              <a:prstDash val="solid"/>
              <a:round/>
              <a:headEnd/>
              <a:tailEnd/>
            </a:ln>
          </p:spPr>
          <p:txBody>
            <a:bodyPr/>
            <a:lstStyle/>
            <a:p>
              <a:pPr defTabSz="543689">
                <a:defRPr/>
              </a:pPr>
              <a:endParaRPr lang="zh-CN" altLang="en-US" sz="3201"/>
            </a:p>
          </p:txBody>
        </p:sp>
        <p:sp>
          <p:nvSpPr>
            <p:cNvPr id="1009" name="Freeform 358"/>
            <p:cNvSpPr>
              <a:spLocks/>
            </p:cNvSpPr>
            <p:nvPr/>
          </p:nvSpPr>
          <p:spPr bwMode="auto">
            <a:xfrm>
              <a:off x="1670051" y="595313"/>
              <a:ext cx="68263" cy="620713"/>
            </a:xfrm>
            <a:custGeom>
              <a:avLst/>
              <a:gdLst>
                <a:gd name="T0" fmla="*/ 68 w 81"/>
                <a:gd name="T1" fmla="*/ 728 h 728"/>
                <a:gd name="T2" fmla="*/ 68 w 81"/>
                <a:gd name="T3" fmla="*/ 728 h 728"/>
                <a:gd name="T4" fmla="*/ 5 w 81"/>
                <a:gd name="T5" fmla="*/ 728 h 728"/>
                <a:gd name="T6" fmla="*/ 5 w 81"/>
                <a:gd name="T7" fmla="*/ 703 h 728"/>
                <a:gd name="T8" fmla="*/ 56 w 81"/>
                <a:gd name="T9" fmla="*/ 703 h 728"/>
                <a:gd name="T10" fmla="*/ 56 w 81"/>
                <a:gd name="T11" fmla="*/ 24 h 728"/>
                <a:gd name="T12" fmla="*/ 0 w 81"/>
                <a:gd name="T13" fmla="*/ 24 h 728"/>
                <a:gd name="T14" fmla="*/ 0 w 81"/>
                <a:gd name="T15" fmla="*/ 0 h 728"/>
                <a:gd name="T16" fmla="*/ 68 w 81"/>
                <a:gd name="T17" fmla="*/ 0 h 728"/>
                <a:gd name="T18" fmla="*/ 81 w 81"/>
                <a:gd name="T19" fmla="*/ 12 h 728"/>
                <a:gd name="T20" fmla="*/ 81 w 81"/>
                <a:gd name="T21" fmla="*/ 716 h 728"/>
                <a:gd name="T22" fmla="*/ 68 w 81"/>
                <a:gd name="T23" fmla="*/ 728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1" h="728">
                  <a:moveTo>
                    <a:pt x="68" y="728"/>
                  </a:moveTo>
                  <a:lnTo>
                    <a:pt x="68" y="728"/>
                  </a:lnTo>
                  <a:lnTo>
                    <a:pt x="5" y="728"/>
                  </a:lnTo>
                  <a:lnTo>
                    <a:pt x="5" y="703"/>
                  </a:lnTo>
                  <a:lnTo>
                    <a:pt x="56" y="703"/>
                  </a:lnTo>
                  <a:lnTo>
                    <a:pt x="56" y="24"/>
                  </a:lnTo>
                  <a:lnTo>
                    <a:pt x="0" y="24"/>
                  </a:lnTo>
                  <a:lnTo>
                    <a:pt x="0" y="0"/>
                  </a:lnTo>
                  <a:lnTo>
                    <a:pt x="68" y="0"/>
                  </a:lnTo>
                  <a:cubicBezTo>
                    <a:pt x="75" y="0"/>
                    <a:pt x="81" y="5"/>
                    <a:pt x="81" y="12"/>
                  </a:cubicBezTo>
                  <a:lnTo>
                    <a:pt x="81" y="716"/>
                  </a:lnTo>
                  <a:cubicBezTo>
                    <a:pt x="81" y="723"/>
                    <a:pt x="75" y="728"/>
                    <a:pt x="68" y="728"/>
                  </a:cubicBezTo>
                  <a:close/>
                </a:path>
              </a:pathLst>
            </a:custGeom>
            <a:grpFill/>
            <a:ln w="0">
              <a:noFill/>
              <a:prstDash val="solid"/>
              <a:round/>
              <a:headEnd/>
              <a:tailEnd/>
            </a:ln>
          </p:spPr>
          <p:txBody>
            <a:bodyPr/>
            <a:lstStyle/>
            <a:p>
              <a:pPr defTabSz="543689">
                <a:defRPr/>
              </a:pPr>
              <a:endParaRPr lang="zh-CN" altLang="en-US" sz="3201"/>
            </a:p>
          </p:txBody>
        </p:sp>
        <p:sp>
          <p:nvSpPr>
            <p:cNvPr id="1010" name="Freeform 359"/>
            <p:cNvSpPr>
              <a:spLocks/>
            </p:cNvSpPr>
            <p:nvPr/>
          </p:nvSpPr>
          <p:spPr bwMode="auto">
            <a:xfrm>
              <a:off x="1525588" y="1204913"/>
              <a:ext cx="22225" cy="20638"/>
            </a:xfrm>
            <a:custGeom>
              <a:avLst/>
              <a:gdLst>
                <a:gd name="T0" fmla="*/ 25 w 25"/>
                <a:gd name="T1" fmla="*/ 24 h 24"/>
                <a:gd name="T2" fmla="*/ 25 w 25"/>
                <a:gd name="T3" fmla="*/ 24 h 24"/>
                <a:gd name="T4" fmla="*/ 0 w 25"/>
                <a:gd name="T5" fmla="*/ 24 h 24"/>
                <a:gd name="T6" fmla="*/ 0 w 25"/>
                <a:gd name="T7" fmla="*/ 0 h 24"/>
                <a:gd name="T8" fmla="*/ 25 w 25"/>
                <a:gd name="T9" fmla="*/ 0 h 24"/>
                <a:gd name="T10" fmla="*/ 25 w 25"/>
                <a:gd name="T11" fmla="*/ 24 h 24"/>
              </a:gdLst>
              <a:ahLst/>
              <a:cxnLst>
                <a:cxn ang="0">
                  <a:pos x="T0" y="T1"/>
                </a:cxn>
                <a:cxn ang="0">
                  <a:pos x="T2" y="T3"/>
                </a:cxn>
                <a:cxn ang="0">
                  <a:pos x="T4" y="T5"/>
                </a:cxn>
                <a:cxn ang="0">
                  <a:pos x="T6" y="T7"/>
                </a:cxn>
                <a:cxn ang="0">
                  <a:pos x="T8" y="T9"/>
                </a:cxn>
                <a:cxn ang="0">
                  <a:pos x="T10" y="T11"/>
                </a:cxn>
              </a:cxnLst>
              <a:rect l="0" t="0" r="r" b="b"/>
              <a:pathLst>
                <a:path w="25" h="24">
                  <a:moveTo>
                    <a:pt x="25" y="24"/>
                  </a:moveTo>
                  <a:lnTo>
                    <a:pt x="25" y="24"/>
                  </a:lnTo>
                  <a:lnTo>
                    <a:pt x="0" y="24"/>
                  </a:lnTo>
                  <a:lnTo>
                    <a:pt x="0" y="0"/>
                  </a:lnTo>
                  <a:lnTo>
                    <a:pt x="25" y="0"/>
                  </a:lnTo>
                  <a:lnTo>
                    <a:pt x="25" y="24"/>
                  </a:lnTo>
                  <a:close/>
                </a:path>
              </a:pathLst>
            </a:custGeom>
            <a:grpFill/>
            <a:ln w="0">
              <a:noFill/>
              <a:prstDash val="solid"/>
              <a:round/>
              <a:headEnd/>
              <a:tailEnd/>
            </a:ln>
          </p:spPr>
          <p:txBody>
            <a:bodyPr/>
            <a:lstStyle/>
            <a:p>
              <a:pPr defTabSz="543689">
                <a:defRPr/>
              </a:pPr>
              <a:endParaRPr lang="zh-CN" altLang="en-US" sz="3201"/>
            </a:p>
          </p:txBody>
        </p:sp>
        <p:sp>
          <p:nvSpPr>
            <p:cNvPr id="1011" name="Freeform 360"/>
            <p:cNvSpPr>
              <a:spLocks/>
            </p:cNvSpPr>
            <p:nvPr/>
          </p:nvSpPr>
          <p:spPr bwMode="auto">
            <a:xfrm>
              <a:off x="1717676" y="1204913"/>
              <a:ext cx="20638" cy="20638"/>
            </a:xfrm>
            <a:custGeom>
              <a:avLst/>
              <a:gdLst>
                <a:gd name="T0" fmla="*/ 25 w 25"/>
                <a:gd name="T1" fmla="*/ 24 h 24"/>
                <a:gd name="T2" fmla="*/ 25 w 25"/>
                <a:gd name="T3" fmla="*/ 24 h 24"/>
                <a:gd name="T4" fmla="*/ 0 w 25"/>
                <a:gd name="T5" fmla="*/ 24 h 24"/>
                <a:gd name="T6" fmla="*/ 0 w 25"/>
                <a:gd name="T7" fmla="*/ 0 h 24"/>
                <a:gd name="T8" fmla="*/ 25 w 25"/>
                <a:gd name="T9" fmla="*/ 0 h 24"/>
                <a:gd name="T10" fmla="*/ 25 w 25"/>
                <a:gd name="T11" fmla="*/ 24 h 24"/>
              </a:gdLst>
              <a:ahLst/>
              <a:cxnLst>
                <a:cxn ang="0">
                  <a:pos x="T0" y="T1"/>
                </a:cxn>
                <a:cxn ang="0">
                  <a:pos x="T2" y="T3"/>
                </a:cxn>
                <a:cxn ang="0">
                  <a:pos x="T4" y="T5"/>
                </a:cxn>
                <a:cxn ang="0">
                  <a:pos x="T6" y="T7"/>
                </a:cxn>
                <a:cxn ang="0">
                  <a:pos x="T8" y="T9"/>
                </a:cxn>
                <a:cxn ang="0">
                  <a:pos x="T10" y="T11"/>
                </a:cxn>
              </a:cxnLst>
              <a:rect l="0" t="0" r="r" b="b"/>
              <a:pathLst>
                <a:path w="25" h="24">
                  <a:moveTo>
                    <a:pt x="25" y="24"/>
                  </a:moveTo>
                  <a:lnTo>
                    <a:pt x="25" y="24"/>
                  </a:lnTo>
                  <a:lnTo>
                    <a:pt x="0" y="24"/>
                  </a:lnTo>
                  <a:lnTo>
                    <a:pt x="0" y="0"/>
                  </a:lnTo>
                  <a:lnTo>
                    <a:pt x="25" y="0"/>
                  </a:lnTo>
                  <a:lnTo>
                    <a:pt x="25" y="24"/>
                  </a:lnTo>
                  <a:close/>
                </a:path>
              </a:pathLst>
            </a:custGeom>
            <a:grpFill/>
            <a:ln w="0">
              <a:noFill/>
              <a:prstDash val="solid"/>
              <a:round/>
              <a:headEnd/>
              <a:tailEnd/>
            </a:ln>
          </p:spPr>
          <p:txBody>
            <a:bodyPr/>
            <a:lstStyle/>
            <a:p>
              <a:pPr defTabSz="543689">
                <a:defRPr/>
              </a:pPr>
              <a:endParaRPr lang="zh-CN" altLang="en-US" sz="3201"/>
            </a:p>
          </p:txBody>
        </p:sp>
        <p:sp>
          <p:nvSpPr>
            <p:cNvPr id="1012" name="Freeform 361"/>
            <p:cNvSpPr>
              <a:spLocks/>
            </p:cNvSpPr>
            <p:nvPr/>
          </p:nvSpPr>
          <p:spPr bwMode="auto">
            <a:xfrm>
              <a:off x="1560513" y="606426"/>
              <a:ext cx="12700" cy="598488"/>
            </a:xfrm>
            <a:custGeom>
              <a:avLst/>
              <a:gdLst>
                <a:gd name="T0" fmla="*/ 15 w 15"/>
                <a:gd name="T1" fmla="*/ 704 h 704"/>
                <a:gd name="T2" fmla="*/ 15 w 15"/>
                <a:gd name="T3" fmla="*/ 704 h 704"/>
                <a:gd name="T4" fmla="*/ 0 w 15"/>
                <a:gd name="T5" fmla="*/ 704 h 704"/>
                <a:gd name="T6" fmla="*/ 0 w 15"/>
                <a:gd name="T7" fmla="*/ 0 h 704"/>
                <a:gd name="T8" fmla="*/ 15 w 15"/>
                <a:gd name="T9" fmla="*/ 0 h 704"/>
                <a:gd name="T10" fmla="*/ 15 w 15"/>
                <a:gd name="T11" fmla="*/ 704 h 704"/>
              </a:gdLst>
              <a:ahLst/>
              <a:cxnLst>
                <a:cxn ang="0">
                  <a:pos x="T0" y="T1"/>
                </a:cxn>
                <a:cxn ang="0">
                  <a:pos x="T2" y="T3"/>
                </a:cxn>
                <a:cxn ang="0">
                  <a:pos x="T4" y="T5"/>
                </a:cxn>
                <a:cxn ang="0">
                  <a:pos x="T6" y="T7"/>
                </a:cxn>
                <a:cxn ang="0">
                  <a:pos x="T8" y="T9"/>
                </a:cxn>
                <a:cxn ang="0">
                  <a:pos x="T10" y="T11"/>
                </a:cxn>
              </a:cxnLst>
              <a:rect l="0" t="0" r="r" b="b"/>
              <a:pathLst>
                <a:path w="15" h="704">
                  <a:moveTo>
                    <a:pt x="15" y="704"/>
                  </a:moveTo>
                  <a:lnTo>
                    <a:pt x="15" y="704"/>
                  </a:lnTo>
                  <a:lnTo>
                    <a:pt x="0" y="704"/>
                  </a:lnTo>
                  <a:lnTo>
                    <a:pt x="0" y="0"/>
                  </a:lnTo>
                  <a:lnTo>
                    <a:pt x="15" y="0"/>
                  </a:lnTo>
                  <a:lnTo>
                    <a:pt x="15" y="704"/>
                  </a:lnTo>
                  <a:close/>
                </a:path>
              </a:pathLst>
            </a:custGeom>
            <a:grpFill/>
            <a:ln w="0">
              <a:noFill/>
              <a:prstDash val="solid"/>
              <a:round/>
              <a:headEnd/>
              <a:tailEnd/>
            </a:ln>
          </p:spPr>
          <p:txBody>
            <a:bodyPr/>
            <a:lstStyle/>
            <a:p>
              <a:pPr defTabSz="543689">
                <a:defRPr/>
              </a:pPr>
              <a:endParaRPr lang="zh-CN" altLang="en-US" sz="3201"/>
            </a:p>
          </p:txBody>
        </p:sp>
        <p:sp>
          <p:nvSpPr>
            <p:cNvPr id="1013" name="Freeform 362"/>
            <p:cNvSpPr>
              <a:spLocks/>
            </p:cNvSpPr>
            <p:nvPr/>
          </p:nvSpPr>
          <p:spPr bwMode="auto">
            <a:xfrm>
              <a:off x="1692276" y="606426"/>
              <a:ext cx="12700" cy="598488"/>
            </a:xfrm>
            <a:custGeom>
              <a:avLst/>
              <a:gdLst>
                <a:gd name="T0" fmla="*/ 15 w 15"/>
                <a:gd name="T1" fmla="*/ 704 h 704"/>
                <a:gd name="T2" fmla="*/ 15 w 15"/>
                <a:gd name="T3" fmla="*/ 704 h 704"/>
                <a:gd name="T4" fmla="*/ 0 w 15"/>
                <a:gd name="T5" fmla="*/ 704 h 704"/>
                <a:gd name="T6" fmla="*/ 0 w 15"/>
                <a:gd name="T7" fmla="*/ 0 h 704"/>
                <a:gd name="T8" fmla="*/ 15 w 15"/>
                <a:gd name="T9" fmla="*/ 0 h 704"/>
                <a:gd name="T10" fmla="*/ 15 w 15"/>
                <a:gd name="T11" fmla="*/ 704 h 704"/>
              </a:gdLst>
              <a:ahLst/>
              <a:cxnLst>
                <a:cxn ang="0">
                  <a:pos x="T0" y="T1"/>
                </a:cxn>
                <a:cxn ang="0">
                  <a:pos x="T2" y="T3"/>
                </a:cxn>
                <a:cxn ang="0">
                  <a:pos x="T4" y="T5"/>
                </a:cxn>
                <a:cxn ang="0">
                  <a:pos x="T6" y="T7"/>
                </a:cxn>
                <a:cxn ang="0">
                  <a:pos x="T8" y="T9"/>
                </a:cxn>
                <a:cxn ang="0">
                  <a:pos x="T10" y="T11"/>
                </a:cxn>
              </a:cxnLst>
              <a:rect l="0" t="0" r="r" b="b"/>
              <a:pathLst>
                <a:path w="15" h="704">
                  <a:moveTo>
                    <a:pt x="15" y="704"/>
                  </a:moveTo>
                  <a:lnTo>
                    <a:pt x="15" y="704"/>
                  </a:lnTo>
                  <a:lnTo>
                    <a:pt x="0" y="704"/>
                  </a:lnTo>
                  <a:lnTo>
                    <a:pt x="0" y="0"/>
                  </a:lnTo>
                  <a:lnTo>
                    <a:pt x="15" y="0"/>
                  </a:lnTo>
                  <a:lnTo>
                    <a:pt x="15" y="704"/>
                  </a:lnTo>
                  <a:close/>
                </a:path>
              </a:pathLst>
            </a:custGeom>
            <a:grpFill/>
            <a:ln w="0">
              <a:noFill/>
              <a:prstDash val="solid"/>
              <a:round/>
              <a:headEnd/>
              <a:tailEnd/>
            </a:ln>
          </p:spPr>
          <p:txBody>
            <a:bodyPr/>
            <a:lstStyle/>
            <a:p>
              <a:pPr defTabSz="543689">
                <a:defRPr/>
              </a:pPr>
              <a:endParaRPr lang="zh-CN" altLang="en-US" sz="3201"/>
            </a:p>
          </p:txBody>
        </p:sp>
        <p:sp>
          <p:nvSpPr>
            <p:cNvPr id="1014" name="Freeform 363"/>
            <p:cNvSpPr>
              <a:spLocks noEditPoints="1"/>
            </p:cNvSpPr>
            <p:nvPr/>
          </p:nvSpPr>
          <p:spPr bwMode="auto">
            <a:xfrm>
              <a:off x="1609726" y="704851"/>
              <a:ext cx="46038" cy="41275"/>
            </a:xfrm>
            <a:custGeom>
              <a:avLst/>
              <a:gdLst>
                <a:gd name="T0" fmla="*/ 9 w 53"/>
                <a:gd name="T1" fmla="*/ 37 h 47"/>
                <a:gd name="T2" fmla="*/ 9 w 53"/>
                <a:gd name="T3" fmla="*/ 37 h 47"/>
                <a:gd name="T4" fmla="*/ 43 w 53"/>
                <a:gd name="T5" fmla="*/ 37 h 47"/>
                <a:gd name="T6" fmla="*/ 43 w 53"/>
                <a:gd name="T7" fmla="*/ 10 h 47"/>
                <a:gd name="T8" fmla="*/ 9 w 53"/>
                <a:gd name="T9" fmla="*/ 10 h 47"/>
                <a:gd name="T10" fmla="*/ 9 w 53"/>
                <a:gd name="T11" fmla="*/ 37 h 47"/>
                <a:gd name="T12" fmla="*/ 47 w 53"/>
                <a:gd name="T13" fmla="*/ 47 h 47"/>
                <a:gd name="T14" fmla="*/ 47 w 53"/>
                <a:gd name="T15" fmla="*/ 47 h 47"/>
                <a:gd name="T16" fmla="*/ 6 w 53"/>
                <a:gd name="T17" fmla="*/ 47 h 47"/>
                <a:gd name="T18" fmla="*/ 0 w 53"/>
                <a:gd name="T19" fmla="*/ 40 h 47"/>
                <a:gd name="T20" fmla="*/ 0 w 53"/>
                <a:gd name="T21" fmla="*/ 6 h 47"/>
                <a:gd name="T22" fmla="*/ 6 w 53"/>
                <a:gd name="T23" fmla="*/ 0 h 47"/>
                <a:gd name="T24" fmla="*/ 47 w 53"/>
                <a:gd name="T25" fmla="*/ 0 h 47"/>
                <a:gd name="T26" fmla="*/ 53 w 53"/>
                <a:gd name="T27" fmla="*/ 6 h 47"/>
                <a:gd name="T28" fmla="*/ 53 w 53"/>
                <a:gd name="T29" fmla="*/ 40 h 47"/>
                <a:gd name="T30" fmla="*/ 47 w 53"/>
                <a:gd name="T31" fmla="*/ 4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3" h="47">
                  <a:moveTo>
                    <a:pt x="9" y="37"/>
                  </a:moveTo>
                  <a:lnTo>
                    <a:pt x="9" y="37"/>
                  </a:lnTo>
                  <a:lnTo>
                    <a:pt x="43" y="37"/>
                  </a:lnTo>
                  <a:lnTo>
                    <a:pt x="43" y="10"/>
                  </a:lnTo>
                  <a:lnTo>
                    <a:pt x="9" y="10"/>
                  </a:lnTo>
                  <a:lnTo>
                    <a:pt x="9" y="37"/>
                  </a:lnTo>
                  <a:close/>
                  <a:moveTo>
                    <a:pt x="47" y="47"/>
                  </a:moveTo>
                  <a:lnTo>
                    <a:pt x="47" y="47"/>
                  </a:lnTo>
                  <a:lnTo>
                    <a:pt x="6" y="47"/>
                  </a:lnTo>
                  <a:cubicBezTo>
                    <a:pt x="2" y="47"/>
                    <a:pt x="0" y="44"/>
                    <a:pt x="0" y="40"/>
                  </a:cubicBezTo>
                  <a:lnTo>
                    <a:pt x="0" y="6"/>
                  </a:lnTo>
                  <a:cubicBezTo>
                    <a:pt x="0" y="3"/>
                    <a:pt x="2" y="0"/>
                    <a:pt x="6" y="0"/>
                  </a:cubicBezTo>
                  <a:lnTo>
                    <a:pt x="47" y="0"/>
                  </a:lnTo>
                  <a:cubicBezTo>
                    <a:pt x="50" y="0"/>
                    <a:pt x="53" y="3"/>
                    <a:pt x="53" y="6"/>
                  </a:cubicBezTo>
                  <a:lnTo>
                    <a:pt x="53" y="40"/>
                  </a:lnTo>
                  <a:cubicBezTo>
                    <a:pt x="53" y="44"/>
                    <a:pt x="50" y="47"/>
                    <a:pt x="47" y="47"/>
                  </a:cubicBezTo>
                  <a:close/>
                </a:path>
              </a:pathLst>
            </a:custGeom>
            <a:grpFill/>
            <a:ln w="0">
              <a:noFill/>
              <a:prstDash val="solid"/>
              <a:round/>
              <a:headEnd/>
              <a:tailEnd/>
            </a:ln>
          </p:spPr>
          <p:txBody>
            <a:bodyPr/>
            <a:lstStyle/>
            <a:p>
              <a:pPr defTabSz="543689">
                <a:defRPr/>
              </a:pPr>
              <a:endParaRPr lang="zh-CN" altLang="en-US" sz="3201"/>
            </a:p>
          </p:txBody>
        </p:sp>
        <p:sp>
          <p:nvSpPr>
            <p:cNvPr id="1015" name="Freeform 364"/>
            <p:cNvSpPr>
              <a:spLocks/>
            </p:cNvSpPr>
            <p:nvPr/>
          </p:nvSpPr>
          <p:spPr bwMode="auto">
            <a:xfrm>
              <a:off x="1625601" y="635001"/>
              <a:ext cx="4763" cy="4763"/>
            </a:xfrm>
            <a:custGeom>
              <a:avLst/>
              <a:gdLst>
                <a:gd name="T0" fmla="*/ 1 w 5"/>
                <a:gd name="T1" fmla="*/ 2 h 5"/>
                <a:gd name="T2" fmla="*/ 1 w 5"/>
                <a:gd name="T3" fmla="*/ 2 h 5"/>
                <a:gd name="T4" fmla="*/ 4 w 5"/>
                <a:gd name="T5" fmla="*/ 2 h 5"/>
                <a:gd name="T6" fmla="*/ 4 w 5"/>
                <a:gd name="T7" fmla="*/ 0 h 5"/>
                <a:gd name="T8" fmla="*/ 5 w 5"/>
                <a:gd name="T9" fmla="*/ 0 h 5"/>
                <a:gd name="T10" fmla="*/ 5 w 5"/>
                <a:gd name="T11" fmla="*/ 5 h 5"/>
                <a:gd name="T12" fmla="*/ 4 w 5"/>
                <a:gd name="T13" fmla="*/ 5 h 5"/>
                <a:gd name="T14" fmla="*/ 4 w 5"/>
                <a:gd name="T15" fmla="*/ 3 h 5"/>
                <a:gd name="T16" fmla="*/ 1 w 5"/>
                <a:gd name="T17" fmla="*/ 3 h 5"/>
                <a:gd name="T18" fmla="*/ 1 w 5"/>
                <a:gd name="T19" fmla="*/ 5 h 5"/>
                <a:gd name="T20" fmla="*/ 0 w 5"/>
                <a:gd name="T21" fmla="*/ 5 h 5"/>
                <a:gd name="T22" fmla="*/ 0 w 5"/>
                <a:gd name="T23" fmla="*/ 0 h 5"/>
                <a:gd name="T24" fmla="*/ 1 w 5"/>
                <a:gd name="T25" fmla="*/ 0 h 5"/>
                <a:gd name="T26" fmla="*/ 1 w 5"/>
                <a:gd name="T27"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 h="5">
                  <a:moveTo>
                    <a:pt x="1" y="2"/>
                  </a:moveTo>
                  <a:lnTo>
                    <a:pt x="1" y="2"/>
                  </a:lnTo>
                  <a:lnTo>
                    <a:pt x="4" y="2"/>
                  </a:lnTo>
                  <a:lnTo>
                    <a:pt x="4" y="0"/>
                  </a:lnTo>
                  <a:lnTo>
                    <a:pt x="5" y="0"/>
                  </a:lnTo>
                  <a:lnTo>
                    <a:pt x="5" y="5"/>
                  </a:lnTo>
                  <a:lnTo>
                    <a:pt x="4" y="5"/>
                  </a:lnTo>
                  <a:lnTo>
                    <a:pt x="4" y="3"/>
                  </a:lnTo>
                  <a:lnTo>
                    <a:pt x="1" y="3"/>
                  </a:lnTo>
                  <a:lnTo>
                    <a:pt x="1" y="5"/>
                  </a:lnTo>
                  <a:lnTo>
                    <a:pt x="0" y="5"/>
                  </a:lnTo>
                  <a:lnTo>
                    <a:pt x="0" y="0"/>
                  </a:lnTo>
                  <a:lnTo>
                    <a:pt x="1" y="0"/>
                  </a:lnTo>
                  <a:lnTo>
                    <a:pt x="1" y="2"/>
                  </a:lnTo>
                  <a:close/>
                </a:path>
              </a:pathLst>
            </a:custGeom>
            <a:grpFill/>
            <a:ln w="0">
              <a:noFill/>
              <a:prstDash val="solid"/>
              <a:round/>
              <a:headEnd/>
              <a:tailEnd/>
            </a:ln>
          </p:spPr>
          <p:txBody>
            <a:bodyPr/>
            <a:lstStyle/>
            <a:p>
              <a:pPr defTabSz="543689">
                <a:defRPr/>
              </a:pPr>
              <a:endParaRPr lang="zh-CN" altLang="en-US" sz="3201"/>
            </a:p>
          </p:txBody>
        </p:sp>
        <p:sp>
          <p:nvSpPr>
            <p:cNvPr id="1016" name="Freeform 365"/>
            <p:cNvSpPr>
              <a:spLocks/>
            </p:cNvSpPr>
            <p:nvPr/>
          </p:nvSpPr>
          <p:spPr bwMode="auto">
            <a:xfrm>
              <a:off x="1630363" y="635001"/>
              <a:ext cx="4763" cy="4763"/>
            </a:xfrm>
            <a:custGeom>
              <a:avLst/>
              <a:gdLst>
                <a:gd name="T0" fmla="*/ 1 w 5"/>
                <a:gd name="T1" fmla="*/ 3 h 5"/>
                <a:gd name="T2" fmla="*/ 1 w 5"/>
                <a:gd name="T3" fmla="*/ 3 h 5"/>
                <a:gd name="T4" fmla="*/ 3 w 5"/>
                <a:gd name="T5" fmla="*/ 4 h 5"/>
                <a:gd name="T6" fmla="*/ 4 w 5"/>
                <a:gd name="T7" fmla="*/ 3 h 5"/>
                <a:gd name="T8" fmla="*/ 4 w 5"/>
                <a:gd name="T9" fmla="*/ 0 h 5"/>
                <a:gd name="T10" fmla="*/ 5 w 5"/>
                <a:gd name="T11" fmla="*/ 0 h 5"/>
                <a:gd name="T12" fmla="*/ 5 w 5"/>
                <a:gd name="T13" fmla="*/ 3 h 5"/>
                <a:gd name="T14" fmla="*/ 4 w 5"/>
                <a:gd name="T15" fmla="*/ 4 h 5"/>
                <a:gd name="T16" fmla="*/ 3 w 5"/>
                <a:gd name="T17" fmla="*/ 5 h 5"/>
                <a:gd name="T18" fmla="*/ 1 w 5"/>
                <a:gd name="T19" fmla="*/ 4 h 5"/>
                <a:gd name="T20" fmla="*/ 0 w 5"/>
                <a:gd name="T21" fmla="*/ 3 h 5"/>
                <a:gd name="T22" fmla="*/ 0 w 5"/>
                <a:gd name="T23" fmla="*/ 0 h 5"/>
                <a:gd name="T24" fmla="*/ 1 w 5"/>
                <a:gd name="T25" fmla="*/ 0 h 5"/>
                <a:gd name="T26" fmla="*/ 1 w 5"/>
                <a:gd name="T27" fmla="*/ 3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 h="5">
                  <a:moveTo>
                    <a:pt x="1" y="3"/>
                  </a:moveTo>
                  <a:lnTo>
                    <a:pt x="1" y="3"/>
                  </a:lnTo>
                  <a:cubicBezTo>
                    <a:pt x="1" y="4"/>
                    <a:pt x="2" y="4"/>
                    <a:pt x="3" y="4"/>
                  </a:cubicBezTo>
                  <a:cubicBezTo>
                    <a:pt x="3" y="4"/>
                    <a:pt x="4" y="4"/>
                    <a:pt x="4" y="3"/>
                  </a:cubicBezTo>
                  <a:lnTo>
                    <a:pt x="4" y="0"/>
                  </a:lnTo>
                  <a:lnTo>
                    <a:pt x="5" y="0"/>
                  </a:lnTo>
                  <a:lnTo>
                    <a:pt x="5" y="3"/>
                  </a:lnTo>
                  <a:cubicBezTo>
                    <a:pt x="5" y="3"/>
                    <a:pt x="5" y="4"/>
                    <a:pt x="4" y="4"/>
                  </a:cubicBezTo>
                  <a:cubicBezTo>
                    <a:pt x="4" y="5"/>
                    <a:pt x="3" y="5"/>
                    <a:pt x="3" y="5"/>
                  </a:cubicBezTo>
                  <a:cubicBezTo>
                    <a:pt x="2" y="5"/>
                    <a:pt x="1" y="5"/>
                    <a:pt x="1" y="4"/>
                  </a:cubicBezTo>
                  <a:cubicBezTo>
                    <a:pt x="1" y="4"/>
                    <a:pt x="0" y="3"/>
                    <a:pt x="0" y="3"/>
                  </a:cubicBezTo>
                  <a:lnTo>
                    <a:pt x="0" y="0"/>
                  </a:lnTo>
                  <a:lnTo>
                    <a:pt x="1" y="0"/>
                  </a:lnTo>
                  <a:lnTo>
                    <a:pt x="1" y="3"/>
                  </a:lnTo>
                  <a:close/>
                </a:path>
              </a:pathLst>
            </a:custGeom>
            <a:grpFill/>
            <a:ln w="0">
              <a:noFill/>
              <a:prstDash val="solid"/>
              <a:round/>
              <a:headEnd/>
              <a:tailEnd/>
            </a:ln>
          </p:spPr>
          <p:txBody>
            <a:bodyPr/>
            <a:lstStyle/>
            <a:p>
              <a:pPr defTabSz="543689">
                <a:defRPr/>
              </a:pPr>
              <a:endParaRPr lang="zh-CN" altLang="en-US" sz="3201"/>
            </a:p>
          </p:txBody>
        </p:sp>
        <p:sp>
          <p:nvSpPr>
            <p:cNvPr id="1017" name="Freeform 366"/>
            <p:cNvSpPr>
              <a:spLocks noEditPoints="1"/>
            </p:cNvSpPr>
            <p:nvPr/>
          </p:nvSpPr>
          <p:spPr bwMode="auto">
            <a:xfrm>
              <a:off x="1635126" y="635001"/>
              <a:ext cx="3175" cy="4763"/>
            </a:xfrm>
            <a:custGeom>
              <a:avLst/>
              <a:gdLst>
                <a:gd name="T0" fmla="*/ 2 w 5"/>
                <a:gd name="T1" fmla="*/ 3 h 5"/>
                <a:gd name="T2" fmla="*/ 2 w 5"/>
                <a:gd name="T3" fmla="*/ 3 h 5"/>
                <a:gd name="T4" fmla="*/ 3 w 5"/>
                <a:gd name="T5" fmla="*/ 3 h 5"/>
                <a:gd name="T6" fmla="*/ 2 w 5"/>
                <a:gd name="T7" fmla="*/ 1 h 5"/>
                <a:gd name="T8" fmla="*/ 2 w 5"/>
                <a:gd name="T9" fmla="*/ 3 h 5"/>
                <a:gd name="T10" fmla="*/ 3 w 5"/>
                <a:gd name="T11" fmla="*/ 0 h 5"/>
                <a:gd name="T12" fmla="*/ 3 w 5"/>
                <a:gd name="T13" fmla="*/ 0 h 5"/>
                <a:gd name="T14" fmla="*/ 5 w 5"/>
                <a:gd name="T15" fmla="*/ 5 h 5"/>
                <a:gd name="T16" fmla="*/ 4 w 5"/>
                <a:gd name="T17" fmla="*/ 5 h 5"/>
                <a:gd name="T18" fmla="*/ 3 w 5"/>
                <a:gd name="T19" fmla="*/ 4 h 5"/>
                <a:gd name="T20" fmla="*/ 1 w 5"/>
                <a:gd name="T21" fmla="*/ 4 h 5"/>
                <a:gd name="T22" fmla="*/ 1 w 5"/>
                <a:gd name="T23" fmla="*/ 5 h 5"/>
                <a:gd name="T24" fmla="*/ 0 w 5"/>
                <a:gd name="T25" fmla="*/ 5 h 5"/>
                <a:gd name="T26" fmla="*/ 2 w 5"/>
                <a:gd name="T27" fmla="*/ 0 h 5"/>
                <a:gd name="T28" fmla="*/ 3 w 5"/>
                <a:gd name="T29"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 h="5">
                  <a:moveTo>
                    <a:pt x="2" y="3"/>
                  </a:moveTo>
                  <a:lnTo>
                    <a:pt x="2" y="3"/>
                  </a:lnTo>
                  <a:lnTo>
                    <a:pt x="3" y="3"/>
                  </a:lnTo>
                  <a:lnTo>
                    <a:pt x="2" y="1"/>
                  </a:lnTo>
                  <a:lnTo>
                    <a:pt x="2" y="3"/>
                  </a:lnTo>
                  <a:close/>
                  <a:moveTo>
                    <a:pt x="3" y="0"/>
                  </a:moveTo>
                  <a:lnTo>
                    <a:pt x="3" y="0"/>
                  </a:lnTo>
                  <a:lnTo>
                    <a:pt x="5" y="5"/>
                  </a:lnTo>
                  <a:lnTo>
                    <a:pt x="4" y="5"/>
                  </a:lnTo>
                  <a:lnTo>
                    <a:pt x="3" y="4"/>
                  </a:lnTo>
                  <a:lnTo>
                    <a:pt x="1" y="4"/>
                  </a:lnTo>
                  <a:lnTo>
                    <a:pt x="1" y="5"/>
                  </a:lnTo>
                  <a:lnTo>
                    <a:pt x="0" y="5"/>
                  </a:lnTo>
                  <a:lnTo>
                    <a:pt x="2" y="0"/>
                  </a:lnTo>
                  <a:lnTo>
                    <a:pt x="3" y="0"/>
                  </a:lnTo>
                  <a:close/>
                </a:path>
              </a:pathLst>
            </a:custGeom>
            <a:grpFill/>
            <a:ln w="0">
              <a:noFill/>
              <a:prstDash val="solid"/>
              <a:round/>
              <a:headEnd/>
              <a:tailEnd/>
            </a:ln>
          </p:spPr>
          <p:txBody>
            <a:bodyPr/>
            <a:lstStyle/>
            <a:p>
              <a:pPr defTabSz="543689">
                <a:defRPr/>
              </a:pPr>
              <a:endParaRPr lang="zh-CN" altLang="en-US" sz="3201"/>
            </a:p>
          </p:txBody>
        </p:sp>
        <p:sp>
          <p:nvSpPr>
            <p:cNvPr id="1018" name="Freeform 367"/>
            <p:cNvSpPr>
              <a:spLocks/>
            </p:cNvSpPr>
            <p:nvPr/>
          </p:nvSpPr>
          <p:spPr bwMode="auto">
            <a:xfrm>
              <a:off x="1638301" y="635001"/>
              <a:ext cx="6350" cy="4763"/>
            </a:xfrm>
            <a:custGeom>
              <a:avLst/>
              <a:gdLst>
                <a:gd name="T0" fmla="*/ 2 w 8"/>
                <a:gd name="T1" fmla="*/ 0 h 5"/>
                <a:gd name="T2" fmla="*/ 2 w 8"/>
                <a:gd name="T3" fmla="*/ 0 h 5"/>
                <a:gd name="T4" fmla="*/ 3 w 8"/>
                <a:gd name="T5" fmla="*/ 4 h 5"/>
                <a:gd name="T6" fmla="*/ 4 w 8"/>
                <a:gd name="T7" fmla="*/ 0 h 5"/>
                <a:gd name="T8" fmla="*/ 5 w 8"/>
                <a:gd name="T9" fmla="*/ 0 h 5"/>
                <a:gd name="T10" fmla="*/ 6 w 8"/>
                <a:gd name="T11" fmla="*/ 4 h 5"/>
                <a:gd name="T12" fmla="*/ 7 w 8"/>
                <a:gd name="T13" fmla="*/ 0 h 5"/>
                <a:gd name="T14" fmla="*/ 8 w 8"/>
                <a:gd name="T15" fmla="*/ 0 h 5"/>
                <a:gd name="T16" fmla="*/ 6 w 8"/>
                <a:gd name="T17" fmla="*/ 5 h 5"/>
                <a:gd name="T18" fmla="*/ 5 w 8"/>
                <a:gd name="T19" fmla="*/ 5 h 5"/>
                <a:gd name="T20" fmla="*/ 4 w 8"/>
                <a:gd name="T21" fmla="*/ 1 h 5"/>
                <a:gd name="T22" fmla="*/ 3 w 8"/>
                <a:gd name="T23" fmla="*/ 5 h 5"/>
                <a:gd name="T24" fmla="*/ 2 w 8"/>
                <a:gd name="T25" fmla="*/ 5 h 5"/>
                <a:gd name="T26" fmla="*/ 0 w 8"/>
                <a:gd name="T27" fmla="*/ 0 h 5"/>
                <a:gd name="T28" fmla="*/ 2 w 8"/>
                <a:gd name="T29"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 h="5">
                  <a:moveTo>
                    <a:pt x="2" y="0"/>
                  </a:moveTo>
                  <a:lnTo>
                    <a:pt x="2" y="0"/>
                  </a:lnTo>
                  <a:lnTo>
                    <a:pt x="3" y="4"/>
                  </a:lnTo>
                  <a:lnTo>
                    <a:pt x="4" y="0"/>
                  </a:lnTo>
                  <a:lnTo>
                    <a:pt x="5" y="0"/>
                  </a:lnTo>
                  <a:lnTo>
                    <a:pt x="6" y="4"/>
                  </a:lnTo>
                  <a:lnTo>
                    <a:pt x="7" y="0"/>
                  </a:lnTo>
                  <a:lnTo>
                    <a:pt x="8" y="0"/>
                  </a:lnTo>
                  <a:lnTo>
                    <a:pt x="6" y="5"/>
                  </a:lnTo>
                  <a:lnTo>
                    <a:pt x="5" y="5"/>
                  </a:lnTo>
                  <a:lnTo>
                    <a:pt x="4" y="1"/>
                  </a:lnTo>
                  <a:lnTo>
                    <a:pt x="3" y="5"/>
                  </a:lnTo>
                  <a:lnTo>
                    <a:pt x="2" y="5"/>
                  </a:lnTo>
                  <a:lnTo>
                    <a:pt x="0" y="0"/>
                  </a:lnTo>
                  <a:lnTo>
                    <a:pt x="2" y="0"/>
                  </a:lnTo>
                  <a:close/>
                </a:path>
              </a:pathLst>
            </a:custGeom>
            <a:grpFill/>
            <a:ln w="0">
              <a:noFill/>
              <a:prstDash val="solid"/>
              <a:round/>
              <a:headEnd/>
              <a:tailEnd/>
            </a:ln>
          </p:spPr>
          <p:txBody>
            <a:bodyPr/>
            <a:lstStyle/>
            <a:p>
              <a:pPr defTabSz="543689">
                <a:defRPr/>
              </a:pPr>
              <a:endParaRPr lang="zh-CN" altLang="en-US" sz="3201"/>
            </a:p>
          </p:txBody>
        </p:sp>
        <p:sp>
          <p:nvSpPr>
            <p:cNvPr id="1019" name="Freeform 368"/>
            <p:cNvSpPr>
              <a:spLocks/>
            </p:cNvSpPr>
            <p:nvPr/>
          </p:nvSpPr>
          <p:spPr bwMode="auto">
            <a:xfrm>
              <a:off x="1644651" y="635001"/>
              <a:ext cx="3175" cy="4763"/>
            </a:xfrm>
            <a:custGeom>
              <a:avLst/>
              <a:gdLst>
                <a:gd name="T0" fmla="*/ 1 w 4"/>
                <a:gd name="T1" fmla="*/ 2 h 5"/>
                <a:gd name="T2" fmla="*/ 1 w 4"/>
                <a:gd name="T3" fmla="*/ 2 h 5"/>
                <a:gd name="T4" fmla="*/ 4 w 4"/>
                <a:gd name="T5" fmla="*/ 2 h 5"/>
                <a:gd name="T6" fmla="*/ 4 w 4"/>
                <a:gd name="T7" fmla="*/ 3 h 5"/>
                <a:gd name="T8" fmla="*/ 1 w 4"/>
                <a:gd name="T9" fmla="*/ 3 h 5"/>
                <a:gd name="T10" fmla="*/ 2 w 4"/>
                <a:gd name="T11" fmla="*/ 4 h 5"/>
                <a:gd name="T12" fmla="*/ 4 w 4"/>
                <a:gd name="T13" fmla="*/ 4 h 5"/>
                <a:gd name="T14" fmla="*/ 4 w 4"/>
                <a:gd name="T15" fmla="*/ 5 h 5"/>
                <a:gd name="T16" fmla="*/ 2 w 4"/>
                <a:gd name="T17" fmla="*/ 5 h 5"/>
                <a:gd name="T18" fmla="*/ 1 w 4"/>
                <a:gd name="T19" fmla="*/ 4 h 5"/>
                <a:gd name="T20" fmla="*/ 0 w 4"/>
                <a:gd name="T21" fmla="*/ 3 h 5"/>
                <a:gd name="T22" fmla="*/ 2 w 4"/>
                <a:gd name="T23" fmla="*/ 0 h 5"/>
                <a:gd name="T24" fmla="*/ 4 w 4"/>
                <a:gd name="T25" fmla="*/ 0 h 5"/>
                <a:gd name="T26" fmla="*/ 4 w 4"/>
                <a:gd name="T27" fmla="*/ 1 h 5"/>
                <a:gd name="T28" fmla="*/ 2 w 4"/>
                <a:gd name="T29" fmla="*/ 1 h 5"/>
                <a:gd name="T30" fmla="*/ 1 w 4"/>
                <a:gd name="T31"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 h="5">
                  <a:moveTo>
                    <a:pt x="1" y="2"/>
                  </a:moveTo>
                  <a:lnTo>
                    <a:pt x="1" y="2"/>
                  </a:lnTo>
                  <a:lnTo>
                    <a:pt x="4" y="2"/>
                  </a:lnTo>
                  <a:lnTo>
                    <a:pt x="4" y="3"/>
                  </a:lnTo>
                  <a:lnTo>
                    <a:pt x="1" y="3"/>
                  </a:lnTo>
                  <a:cubicBezTo>
                    <a:pt x="1" y="4"/>
                    <a:pt x="2" y="4"/>
                    <a:pt x="2" y="4"/>
                  </a:cubicBezTo>
                  <a:lnTo>
                    <a:pt x="4" y="4"/>
                  </a:lnTo>
                  <a:lnTo>
                    <a:pt x="4" y="5"/>
                  </a:lnTo>
                  <a:lnTo>
                    <a:pt x="2" y="5"/>
                  </a:lnTo>
                  <a:cubicBezTo>
                    <a:pt x="2" y="5"/>
                    <a:pt x="1" y="5"/>
                    <a:pt x="1" y="4"/>
                  </a:cubicBezTo>
                  <a:cubicBezTo>
                    <a:pt x="0" y="4"/>
                    <a:pt x="0" y="3"/>
                    <a:pt x="0" y="3"/>
                  </a:cubicBezTo>
                  <a:cubicBezTo>
                    <a:pt x="0" y="1"/>
                    <a:pt x="1" y="0"/>
                    <a:pt x="2" y="0"/>
                  </a:cubicBezTo>
                  <a:lnTo>
                    <a:pt x="4" y="0"/>
                  </a:lnTo>
                  <a:lnTo>
                    <a:pt x="4" y="1"/>
                  </a:lnTo>
                  <a:lnTo>
                    <a:pt x="2" y="1"/>
                  </a:lnTo>
                  <a:cubicBezTo>
                    <a:pt x="2" y="1"/>
                    <a:pt x="1" y="1"/>
                    <a:pt x="1" y="2"/>
                  </a:cubicBezTo>
                  <a:close/>
                </a:path>
              </a:pathLst>
            </a:custGeom>
            <a:grpFill/>
            <a:ln w="0">
              <a:noFill/>
              <a:prstDash val="solid"/>
              <a:round/>
              <a:headEnd/>
              <a:tailEnd/>
            </a:ln>
          </p:spPr>
          <p:txBody>
            <a:bodyPr/>
            <a:lstStyle/>
            <a:p>
              <a:pPr defTabSz="543689">
                <a:defRPr/>
              </a:pPr>
              <a:endParaRPr lang="zh-CN" altLang="en-US" sz="3201"/>
            </a:p>
          </p:txBody>
        </p:sp>
        <p:sp>
          <p:nvSpPr>
            <p:cNvPr id="1020" name="Freeform 369"/>
            <p:cNvSpPr>
              <a:spLocks/>
            </p:cNvSpPr>
            <p:nvPr/>
          </p:nvSpPr>
          <p:spPr bwMode="auto">
            <a:xfrm>
              <a:off x="1649413" y="635001"/>
              <a:ext cx="0" cy="4763"/>
            </a:xfrm>
            <a:custGeom>
              <a:avLst/>
              <a:gdLst>
                <a:gd name="T0" fmla="*/ 0 w 1"/>
                <a:gd name="T1" fmla="*/ 0 h 5"/>
                <a:gd name="T2" fmla="*/ 0 w 1"/>
                <a:gd name="T3" fmla="*/ 0 h 5"/>
                <a:gd name="T4" fmla="*/ 1 w 1"/>
                <a:gd name="T5" fmla="*/ 0 h 5"/>
                <a:gd name="T6" fmla="*/ 1 w 1"/>
                <a:gd name="T7" fmla="*/ 5 h 5"/>
                <a:gd name="T8" fmla="*/ 0 w 1"/>
                <a:gd name="T9" fmla="*/ 5 h 5"/>
                <a:gd name="T10" fmla="*/ 0 w 1"/>
                <a:gd name="T11" fmla="*/ 0 h 5"/>
              </a:gdLst>
              <a:ahLst/>
              <a:cxnLst>
                <a:cxn ang="0">
                  <a:pos x="T0" y="T1"/>
                </a:cxn>
                <a:cxn ang="0">
                  <a:pos x="T2" y="T3"/>
                </a:cxn>
                <a:cxn ang="0">
                  <a:pos x="T4" y="T5"/>
                </a:cxn>
                <a:cxn ang="0">
                  <a:pos x="T6" y="T7"/>
                </a:cxn>
                <a:cxn ang="0">
                  <a:pos x="T8" y="T9"/>
                </a:cxn>
                <a:cxn ang="0">
                  <a:pos x="T10" y="T11"/>
                </a:cxn>
              </a:cxnLst>
              <a:rect l="0" t="0" r="r" b="b"/>
              <a:pathLst>
                <a:path w="1" h="5">
                  <a:moveTo>
                    <a:pt x="0" y="0"/>
                  </a:moveTo>
                  <a:lnTo>
                    <a:pt x="0" y="0"/>
                  </a:lnTo>
                  <a:lnTo>
                    <a:pt x="1" y="0"/>
                  </a:lnTo>
                  <a:lnTo>
                    <a:pt x="1" y="5"/>
                  </a:lnTo>
                  <a:lnTo>
                    <a:pt x="0" y="5"/>
                  </a:lnTo>
                  <a:lnTo>
                    <a:pt x="0" y="0"/>
                  </a:lnTo>
                  <a:close/>
                </a:path>
              </a:pathLst>
            </a:custGeom>
            <a:grpFill/>
            <a:ln w="0">
              <a:noFill/>
              <a:prstDash val="solid"/>
              <a:round/>
              <a:headEnd/>
              <a:tailEnd/>
            </a:ln>
          </p:spPr>
          <p:txBody>
            <a:bodyPr/>
            <a:lstStyle/>
            <a:p>
              <a:pPr defTabSz="543689">
                <a:defRPr/>
              </a:pPr>
              <a:endParaRPr lang="zh-CN" altLang="en-US" sz="3201"/>
            </a:p>
          </p:txBody>
        </p:sp>
        <p:sp>
          <p:nvSpPr>
            <p:cNvPr id="1021" name="Freeform 370"/>
            <p:cNvSpPr>
              <a:spLocks/>
            </p:cNvSpPr>
            <p:nvPr/>
          </p:nvSpPr>
          <p:spPr bwMode="auto">
            <a:xfrm>
              <a:off x="1612901" y="633413"/>
              <a:ext cx="4763" cy="6350"/>
            </a:xfrm>
            <a:custGeom>
              <a:avLst/>
              <a:gdLst>
                <a:gd name="T0" fmla="*/ 0 w 5"/>
                <a:gd name="T1" fmla="*/ 2 h 6"/>
                <a:gd name="T2" fmla="*/ 0 w 5"/>
                <a:gd name="T3" fmla="*/ 2 h 6"/>
                <a:gd name="T4" fmla="*/ 1 w 5"/>
                <a:gd name="T5" fmla="*/ 4 h 6"/>
                <a:gd name="T6" fmla="*/ 5 w 5"/>
                <a:gd name="T7" fmla="*/ 6 h 6"/>
                <a:gd name="T8" fmla="*/ 5 w 5"/>
                <a:gd name="T9" fmla="*/ 6 h 6"/>
                <a:gd name="T10" fmla="*/ 5 w 5"/>
                <a:gd name="T11" fmla="*/ 6 h 6"/>
                <a:gd name="T12" fmla="*/ 5 w 5"/>
                <a:gd name="T13" fmla="*/ 6 h 6"/>
                <a:gd name="T14" fmla="*/ 1 w 5"/>
                <a:gd name="T15" fmla="*/ 0 h 6"/>
                <a:gd name="T16" fmla="*/ 0 w 5"/>
                <a:gd name="T17" fmla="*/ 2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6">
                  <a:moveTo>
                    <a:pt x="0" y="2"/>
                  </a:moveTo>
                  <a:lnTo>
                    <a:pt x="0" y="2"/>
                  </a:lnTo>
                  <a:cubicBezTo>
                    <a:pt x="0" y="3"/>
                    <a:pt x="1" y="4"/>
                    <a:pt x="1" y="4"/>
                  </a:cubicBezTo>
                  <a:cubicBezTo>
                    <a:pt x="2" y="5"/>
                    <a:pt x="4" y="6"/>
                    <a:pt x="5" y="6"/>
                  </a:cubicBezTo>
                  <a:cubicBezTo>
                    <a:pt x="5" y="6"/>
                    <a:pt x="5" y="6"/>
                    <a:pt x="5" y="6"/>
                  </a:cubicBezTo>
                  <a:cubicBezTo>
                    <a:pt x="5" y="6"/>
                    <a:pt x="5" y="6"/>
                    <a:pt x="5" y="6"/>
                  </a:cubicBezTo>
                  <a:lnTo>
                    <a:pt x="5" y="6"/>
                  </a:lnTo>
                  <a:cubicBezTo>
                    <a:pt x="3" y="2"/>
                    <a:pt x="1" y="0"/>
                    <a:pt x="1" y="0"/>
                  </a:cubicBezTo>
                  <a:cubicBezTo>
                    <a:pt x="1" y="0"/>
                    <a:pt x="0" y="1"/>
                    <a:pt x="0" y="2"/>
                  </a:cubicBezTo>
                  <a:close/>
                </a:path>
              </a:pathLst>
            </a:custGeom>
            <a:grpFill/>
            <a:ln w="0">
              <a:noFill/>
              <a:prstDash val="solid"/>
              <a:round/>
              <a:headEnd/>
              <a:tailEnd/>
            </a:ln>
          </p:spPr>
          <p:txBody>
            <a:bodyPr/>
            <a:lstStyle/>
            <a:p>
              <a:pPr defTabSz="543689">
                <a:defRPr/>
              </a:pPr>
              <a:endParaRPr lang="zh-CN" altLang="en-US" sz="3201"/>
            </a:p>
          </p:txBody>
        </p:sp>
        <p:sp>
          <p:nvSpPr>
            <p:cNvPr id="1022" name="Freeform 371"/>
            <p:cNvSpPr>
              <a:spLocks/>
            </p:cNvSpPr>
            <p:nvPr/>
          </p:nvSpPr>
          <p:spPr bwMode="auto">
            <a:xfrm>
              <a:off x="1612901" y="639763"/>
              <a:ext cx="4763" cy="1588"/>
            </a:xfrm>
            <a:custGeom>
              <a:avLst/>
              <a:gdLst>
                <a:gd name="T0" fmla="*/ 0 w 4"/>
                <a:gd name="T1" fmla="*/ 0 h 2"/>
                <a:gd name="T2" fmla="*/ 0 w 4"/>
                <a:gd name="T3" fmla="*/ 0 h 2"/>
                <a:gd name="T4" fmla="*/ 2 w 4"/>
                <a:gd name="T5" fmla="*/ 1 h 2"/>
                <a:gd name="T6" fmla="*/ 4 w 4"/>
                <a:gd name="T7" fmla="*/ 0 h 2"/>
                <a:gd name="T8" fmla="*/ 4 w 4"/>
                <a:gd name="T9" fmla="*/ 0 h 2"/>
                <a:gd name="T10" fmla="*/ 4 w 4"/>
                <a:gd name="T11" fmla="*/ 0 h 2"/>
                <a:gd name="T12" fmla="*/ 0 w 4"/>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4" h="2">
                  <a:moveTo>
                    <a:pt x="0" y="0"/>
                  </a:moveTo>
                  <a:lnTo>
                    <a:pt x="0" y="0"/>
                  </a:lnTo>
                  <a:cubicBezTo>
                    <a:pt x="1" y="1"/>
                    <a:pt x="1" y="2"/>
                    <a:pt x="2" y="1"/>
                  </a:cubicBezTo>
                  <a:cubicBezTo>
                    <a:pt x="3" y="1"/>
                    <a:pt x="4" y="0"/>
                    <a:pt x="4" y="0"/>
                  </a:cubicBezTo>
                  <a:lnTo>
                    <a:pt x="4" y="0"/>
                  </a:lnTo>
                  <a:cubicBezTo>
                    <a:pt x="4" y="0"/>
                    <a:pt x="4" y="0"/>
                    <a:pt x="4" y="0"/>
                  </a:cubicBezTo>
                  <a:lnTo>
                    <a:pt x="0" y="0"/>
                  </a:lnTo>
                  <a:close/>
                </a:path>
              </a:pathLst>
            </a:custGeom>
            <a:grpFill/>
            <a:ln w="0">
              <a:noFill/>
              <a:prstDash val="solid"/>
              <a:round/>
              <a:headEnd/>
              <a:tailEnd/>
            </a:ln>
          </p:spPr>
          <p:txBody>
            <a:bodyPr/>
            <a:lstStyle/>
            <a:p>
              <a:pPr defTabSz="543689">
                <a:defRPr/>
              </a:pPr>
              <a:endParaRPr lang="zh-CN" altLang="en-US" sz="3201"/>
            </a:p>
          </p:txBody>
        </p:sp>
        <p:sp>
          <p:nvSpPr>
            <p:cNvPr id="1023" name="Freeform 372"/>
            <p:cNvSpPr>
              <a:spLocks/>
            </p:cNvSpPr>
            <p:nvPr/>
          </p:nvSpPr>
          <p:spPr bwMode="auto">
            <a:xfrm>
              <a:off x="1612901" y="636588"/>
              <a:ext cx="4763" cy="3175"/>
            </a:xfrm>
            <a:custGeom>
              <a:avLst/>
              <a:gdLst>
                <a:gd name="T0" fmla="*/ 0 w 5"/>
                <a:gd name="T1" fmla="*/ 2 h 4"/>
                <a:gd name="T2" fmla="*/ 0 w 5"/>
                <a:gd name="T3" fmla="*/ 2 h 4"/>
                <a:gd name="T4" fmla="*/ 1 w 5"/>
                <a:gd name="T5" fmla="*/ 3 h 4"/>
                <a:gd name="T6" fmla="*/ 2 w 5"/>
                <a:gd name="T7" fmla="*/ 4 h 4"/>
                <a:gd name="T8" fmla="*/ 5 w 5"/>
                <a:gd name="T9" fmla="*/ 4 h 4"/>
                <a:gd name="T10" fmla="*/ 5 w 5"/>
                <a:gd name="T11" fmla="*/ 4 h 4"/>
                <a:gd name="T12" fmla="*/ 5 w 5"/>
                <a:gd name="T13" fmla="*/ 4 h 4"/>
                <a:gd name="T14" fmla="*/ 0 w 5"/>
                <a:gd name="T15" fmla="*/ 0 h 4"/>
                <a:gd name="T16" fmla="*/ 0 w 5"/>
                <a:gd name="T17" fmla="*/ 2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4">
                  <a:moveTo>
                    <a:pt x="0" y="2"/>
                  </a:moveTo>
                  <a:lnTo>
                    <a:pt x="0" y="2"/>
                  </a:lnTo>
                  <a:cubicBezTo>
                    <a:pt x="1" y="3"/>
                    <a:pt x="1" y="3"/>
                    <a:pt x="1" y="3"/>
                  </a:cubicBezTo>
                  <a:cubicBezTo>
                    <a:pt x="2" y="4"/>
                    <a:pt x="2" y="4"/>
                    <a:pt x="2" y="4"/>
                  </a:cubicBezTo>
                  <a:cubicBezTo>
                    <a:pt x="2" y="4"/>
                    <a:pt x="5" y="4"/>
                    <a:pt x="5" y="4"/>
                  </a:cubicBezTo>
                  <a:lnTo>
                    <a:pt x="5" y="4"/>
                  </a:lnTo>
                  <a:lnTo>
                    <a:pt x="5" y="4"/>
                  </a:lnTo>
                  <a:cubicBezTo>
                    <a:pt x="4" y="2"/>
                    <a:pt x="0" y="0"/>
                    <a:pt x="0" y="0"/>
                  </a:cubicBezTo>
                  <a:cubicBezTo>
                    <a:pt x="0" y="1"/>
                    <a:pt x="0" y="2"/>
                    <a:pt x="0" y="2"/>
                  </a:cubicBezTo>
                  <a:close/>
                </a:path>
              </a:pathLst>
            </a:custGeom>
            <a:grpFill/>
            <a:ln w="0">
              <a:noFill/>
              <a:prstDash val="solid"/>
              <a:round/>
              <a:headEnd/>
              <a:tailEnd/>
            </a:ln>
          </p:spPr>
          <p:txBody>
            <a:bodyPr/>
            <a:lstStyle/>
            <a:p>
              <a:pPr defTabSz="543689">
                <a:defRPr/>
              </a:pPr>
              <a:endParaRPr lang="zh-CN" altLang="en-US" sz="3201"/>
            </a:p>
          </p:txBody>
        </p:sp>
        <p:sp>
          <p:nvSpPr>
            <p:cNvPr id="1024" name="Freeform 373"/>
            <p:cNvSpPr>
              <a:spLocks/>
            </p:cNvSpPr>
            <p:nvPr/>
          </p:nvSpPr>
          <p:spPr bwMode="auto">
            <a:xfrm>
              <a:off x="1614488" y="631826"/>
              <a:ext cx="4763" cy="7938"/>
            </a:xfrm>
            <a:custGeom>
              <a:avLst/>
              <a:gdLst>
                <a:gd name="T0" fmla="*/ 2 w 4"/>
                <a:gd name="T1" fmla="*/ 0 h 8"/>
                <a:gd name="T2" fmla="*/ 2 w 4"/>
                <a:gd name="T3" fmla="*/ 0 h 8"/>
                <a:gd name="T4" fmla="*/ 1 w 4"/>
                <a:gd name="T5" fmla="*/ 1 h 8"/>
                <a:gd name="T6" fmla="*/ 1 w 4"/>
                <a:gd name="T7" fmla="*/ 3 h 8"/>
                <a:gd name="T8" fmla="*/ 3 w 4"/>
                <a:gd name="T9" fmla="*/ 8 h 8"/>
                <a:gd name="T10" fmla="*/ 3 w 4"/>
                <a:gd name="T11" fmla="*/ 8 h 8"/>
                <a:gd name="T12" fmla="*/ 3 w 4"/>
                <a:gd name="T13" fmla="*/ 8 h 8"/>
                <a:gd name="T14" fmla="*/ 3 w 4"/>
                <a:gd name="T15" fmla="*/ 0 h 8"/>
                <a:gd name="T16" fmla="*/ 2 w 4"/>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8">
                  <a:moveTo>
                    <a:pt x="2" y="0"/>
                  </a:moveTo>
                  <a:lnTo>
                    <a:pt x="2" y="0"/>
                  </a:lnTo>
                  <a:cubicBezTo>
                    <a:pt x="1" y="0"/>
                    <a:pt x="1" y="1"/>
                    <a:pt x="1" y="1"/>
                  </a:cubicBezTo>
                  <a:cubicBezTo>
                    <a:pt x="0" y="2"/>
                    <a:pt x="1" y="3"/>
                    <a:pt x="1" y="3"/>
                  </a:cubicBezTo>
                  <a:cubicBezTo>
                    <a:pt x="1" y="4"/>
                    <a:pt x="3" y="7"/>
                    <a:pt x="3" y="8"/>
                  </a:cubicBezTo>
                  <a:cubicBezTo>
                    <a:pt x="3" y="8"/>
                    <a:pt x="3" y="8"/>
                    <a:pt x="3" y="8"/>
                  </a:cubicBezTo>
                  <a:lnTo>
                    <a:pt x="3" y="8"/>
                  </a:lnTo>
                  <a:cubicBezTo>
                    <a:pt x="4" y="2"/>
                    <a:pt x="3" y="0"/>
                    <a:pt x="3" y="0"/>
                  </a:cubicBezTo>
                  <a:cubicBezTo>
                    <a:pt x="3" y="0"/>
                    <a:pt x="2" y="0"/>
                    <a:pt x="2" y="0"/>
                  </a:cubicBezTo>
                  <a:close/>
                </a:path>
              </a:pathLst>
            </a:custGeom>
            <a:grpFill/>
            <a:ln w="0">
              <a:noFill/>
              <a:prstDash val="solid"/>
              <a:round/>
              <a:headEnd/>
              <a:tailEnd/>
            </a:ln>
          </p:spPr>
          <p:txBody>
            <a:bodyPr/>
            <a:lstStyle/>
            <a:p>
              <a:pPr defTabSz="543689">
                <a:defRPr/>
              </a:pPr>
              <a:endParaRPr lang="zh-CN" altLang="en-US" sz="3201"/>
            </a:p>
          </p:txBody>
        </p:sp>
        <p:sp>
          <p:nvSpPr>
            <p:cNvPr id="1025" name="Freeform 374"/>
            <p:cNvSpPr>
              <a:spLocks/>
            </p:cNvSpPr>
            <p:nvPr/>
          </p:nvSpPr>
          <p:spPr bwMode="auto">
            <a:xfrm>
              <a:off x="1619251" y="631826"/>
              <a:ext cx="1588" cy="7938"/>
            </a:xfrm>
            <a:custGeom>
              <a:avLst/>
              <a:gdLst>
                <a:gd name="T0" fmla="*/ 0 w 3"/>
                <a:gd name="T1" fmla="*/ 8 h 8"/>
                <a:gd name="T2" fmla="*/ 0 w 3"/>
                <a:gd name="T3" fmla="*/ 8 h 8"/>
                <a:gd name="T4" fmla="*/ 0 w 3"/>
                <a:gd name="T5" fmla="*/ 8 h 8"/>
                <a:gd name="T6" fmla="*/ 0 w 3"/>
                <a:gd name="T7" fmla="*/ 8 h 8"/>
                <a:gd name="T8" fmla="*/ 0 w 3"/>
                <a:gd name="T9" fmla="*/ 8 h 8"/>
                <a:gd name="T10" fmla="*/ 3 w 3"/>
                <a:gd name="T11" fmla="*/ 3 h 8"/>
                <a:gd name="T12" fmla="*/ 3 w 3"/>
                <a:gd name="T13" fmla="*/ 1 h 8"/>
                <a:gd name="T14" fmla="*/ 1 w 3"/>
                <a:gd name="T15" fmla="*/ 0 h 8"/>
                <a:gd name="T16" fmla="*/ 1 w 3"/>
                <a:gd name="T17" fmla="*/ 0 h 8"/>
                <a:gd name="T18" fmla="*/ 0 w 3"/>
                <a:gd name="T19"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 h="8">
                  <a:moveTo>
                    <a:pt x="0" y="8"/>
                  </a:moveTo>
                  <a:lnTo>
                    <a:pt x="0" y="8"/>
                  </a:lnTo>
                  <a:lnTo>
                    <a:pt x="0" y="8"/>
                  </a:lnTo>
                  <a:cubicBezTo>
                    <a:pt x="0" y="8"/>
                    <a:pt x="0" y="8"/>
                    <a:pt x="0" y="8"/>
                  </a:cubicBezTo>
                  <a:cubicBezTo>
                    <a:pt x="0" y="8"/>
                    <a:pt x="0" y="8"/>
                    <a:pt x="0" y="8"/>
                  </a:cubicBezTo>
                  <a:cubicBezTo>
                    <a:pt x="1" y="7"/>
                    <a:pt x="2" y="4"/>
                    <a:pt x="3" y="3"/>
                  </a:cubicBezTo>
                  <a:cubicBezTo>
                    <a:pt x="3" y="3"/>
                    <a:pt x="3" y="2"/>
                    <a:pt x="3" y="1"/>
                  </a:cubicBezTo>
                  <a:cubicBezTo>
                    <a:pt x="3" y="1"/>
                    <a:pt x="3" y="0"/>
                    <a:pt x="1" y="0"/>
                  </a:cubicBezTo>
                  <a:cubicBezTo>
                    <a:pt x="1" y="0"/>
                    <a:pt x="1" y="0"/>
                    <a:pt x="1" y="0"/>
                  </a:cubicBezTo>
                  <a:cubicBezTo>
                    <a:pt x="1" y="0"/>
                    <a:pt x="0" y="2"/>
                    <a:pt x="0" y="8"/>
                  </a:cubicBezTo>
                  <a:close/>
                </a:path>
              </a:pathLst>
            </a:custGeom>
            <a:grpFill/>
            <a:ln w="0">
              <a:noFill/>
              <a:prstDash val="solid"/>
              <a:round/>
              <a:headEnd/>
              <a:tailEnd/>
            </a:ln>
          </p:spPr>
          <p:txBody>
            <a:bodyPr/>
            <a:lstStyle/>
            <a:p>
              <a:pPr defTabSz="543689">
                <a:defRPr/>
              </a:pPr>
              <a:endParaRPr lang="zh-CN" altLang="en-US" sz="3201"/>
            </a:p>
          </p:txBody>
        </p:sp>
        <p:sp>
          <p:nvSpPr>
            <p:cNvPr id="1026" name="Freeform 375"/>
            <p:cNvSpPr>
              <a:spLocks/>
            </p:cNvSpPr>
            <p:nvPr/>
          </p:nvSpPr>
          <p:spPr bwMode="auto">
            <a:xfrm>
              <a:off x="1619251" y="639763"/>
              <a:ext cx="3175" cy="1588"/>
            </a:xfrm>
            <a:custGeom>
              <a:avLst/>
              <a:gdLst>
                <a:gd name="T0" fmla="*/ 0 w 4"/>
                <a:gd name="T1" fmla="*/ 0 h 2"/>
                <a:gd name="T2" fmla="*/ 0 w 4"/>
                <a:gd name="T3" fmla="*/ 0 h 2"/>
                <a:gd name="T4" fmla="*/ 0 w 4"/>
                <a:gd name="T5" fmla="*/ 0 h 2"/>
                <a:gd name="T6" fmla="*/ 2 w 4"/>
                <a:gd name="T7" fmla="*/ 1 h 2"/>
                <a:gd name="T8" fmla="*/ 4 w 4"/>
                <a:gd name="T9" fmla="*/ 0 h 2"/>
                <a:gd name="T10" fmla="*/ 0 w 4"/>
                <a:gd name="T11" fmla="*/ 0 h 2"/>
                <a:gd name="T12" fmla="*/ 0 w 4"/>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4" h="2">
                  <a:moveTo>
                    <a:pt x="0" y="0"/>
                  </a:moveTo>
                  <a:lnTo>
                    <a:pt x="0" y="0"/>
                  </a:lnTo>
                  <a:lnTo>
                    <a:pt x="0" y="0"/>
                  </a:lnTo>
                  <a:cubicBezTo>
                    <a:pt x="1" y="0"/>
                    <a:pt x="2" y="1"/>
                    <a:pt x="2" y="1"/>
                  </a:cubicBezTo>
                  <a:cubicBezTo>
                    <a:pt x="2" y="1"/>
                    <a:pt x="3" y="2"/>
                    <a:pt x="4" y="0"/>
                  </a:cubicBezTo>
                  <a:lnTo>
                    <a:pt x="0" y="0"/>
                  </a:lnTo>
                  <a:cubicBezTo>
                    <a:pt x="0" y="0"/>
                    <a:pt x="0" y="0"/>
                    <a:pt x="0" y="0"/>
                  </a:cubicBezTo>
                  <a:close/>
                </a:path>
              </a:pathLst>
            </a:custGeom>
            <a:grpFill/>
            <a:ln w="0">
              <a:noFill/>
              <a:prstDash val="solid"/>
              <a:round/>
              <a:headEnd/>
              <a:tailEnd/>
            </a:ln>
          </p:spPr>
          <p:txBody>
            <a:bodyPr/>
            <a:lstStyle/>
            <a:p>
              <a:pPr defTabSz="543689">
                <a:defRPr/>
              </a:pPr>
              <a:endParaRPr lang="zh-CN" altLang="en-US" sz="3201"/>
            </a:p>
          </p:txBody>
        </p:sp>
        <p:sp>
          <p:nvSpPr>
            <p:cNvPr id="1027" name="Freeform 376"/>
            <p:cNvSpPr>
              <a:spLocks/>
            </p:cNvSpPr>
            <p:nvPr/>
          </p:nvSpPr>
          <p:spPr bwMode="auto">
            <a:xfrm>
              <a:off x="1619251" y="636588"/>
              <a:ext cx="4763" cy="3175"/>
            </a:xfrm>
            <a:custGeom>
              <a:avLst/>
              <a:gdLst>
                <a:gd name="T0" fmla="*/ 0 w 6"/>
                <a:gd name="T1" fmla="*/ 4 h 4"/>
                <a:gd name="T2" fmla="*/ 0 w 6"/>
                <a:gd name="T3" fmla="*/ 4 h 4"/>
                <a:gd name="T4" fmla="*/ 0 w 6"/>
                <a:gd name="T5" fmla="*/ 4 h 4"/>
                <a:gd name="T6" fmla="*/ 0 w 6"/>
                <a:gd name="T7" fmla="*/ 4 h 4"/>
                <a:gd name="T8" fmla="*/ 0 w 6"/>
                <a:gd name="T9" fmla="*/ 4 h 4"/>
                <a:gd name="T10" fmla="*/ 3 w 6"/>
                <a:gd name="T11" fmla="*/ 4 h 4"/>
                <a:gd name="T12" fmla="*/ 4 w 6"/>
                <a:gd name="T13" fmla="*/ 3 h 4"/>
                <a:gd name="T14" fmla="*/ 5 w 6"/>
                <a:gd name="T15" fmla="*/ 2 h 4"/>
                <a:gd name="T16" fmla="*/ 6 w 6"/>
                <a:gd name="T17" fmla="*/ 0 h 4"/>
                <a:gd name="T18" fmla="*/ 0 w 6"/>
                <a:gd name="T19"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4">
                  <a:moveTo>
                    <a:pt x="0" y="4"/>
                  </a:moveTo>
                  <a:lnTo>
                    <a:pt x="0" y="4"/>
                  </a:lnTo>
                  <a:lnTo>
                    <a:pt x="0" y="4"/>
                  </a:lnTo>
                  <a:cubicBezTo>
                    <a:pt x="0" y="4"/>
                    <a:pt x="0" y="4"/>
                    <a:pt x="0" y="4"/>
                  </a:cubicBezTo>
                  <a:lnTo>
                    <a:pt x="0" y="4"/>
                  </a:lnTo>
                  <a:lnTo>
                    <a:pt x="3" y="4"/>
                  </a:lnTo>
                  <a:cubicBezTo>
                    <a:pt x="3" y="4"/>
                    <a:pt x="4" y="4"/>
                    <a:pt x="4" y="3"/>
                  </a:cubicBezTo>
                  <a:cubicBezTo>
                    <a:pt x="4" y="3"/>
                    <a:pt x="5" y="3"/>
                    <a:pt x="5" y="2"/>
                  </a:cubicBezTo>
                  <a:cubicBezTo>
                    <a:pt x="5" y="2"/>
                    <a:pt x="6" y="1"/>
                    <a:pt x="6" y="0"/>
                  </a:cubicBezTo>
                  <a:cubicBezTo>
                    <a:pt x="6" y="0"/>
                    <a:pt x="2" y="2"/>
                    <a:pt x="0" y="4"/>
                  </a:cubicBezTo>
                  <a:close/>
                </a:path>
              </a:pathLst>
            </a:custGeom>
            <a:grpFill/>
            <a:ln w="0">
              <a:noFill/>
              <a:prstDash val="solid"/>
              <a:round/>
              <a:headEnd/>
              <a:tailEnd/>
            </a:ln>
          </p:spPr>
          <p:txBody>
            <a:bodyPr/>
            <a:lstStyle/>
            <a:p>
              <a:pPr defTabSz="543689">
                <a:defRPr/>
              </a:pPr>
              <a:endParaRPr lang="zh-CN" altLang="en-US" sz="3201"/>
            </a:p>
          </p:txBody>
        </p:sp>
        <p:sp>
          <p:nvSpPr>
            <p:cNvPr id="1028" name="Freeform 377"/>
            <p:cNvSpPr>
              <a:spLocks/>
            </p:cNvSpPr>
            <p:nvPr/>
          </p:nvSpPr>
          <p:spPr bwMode="auto">
            <a:xfrm>
              <a:off x="1619251" y="633413"/>
              <a:ext cx="4763" cy="6350"/>
            </a:xfrm>
            <a:custGeom>
              <a:avLst/>
              <a:gdLst>
                <a:gd name="T0" fmla="*/ 0 w 5"/>
                <a:gd name="T1" fmla="*/ 6 h 6"/>
                <a:gd name="T2" fmla="*/ 0 w 5"/>
                <a:gd name="T3" fmla="*/ 6 h 6"/>
                <a:gd name="T4" fmla="*/ 0 w 5"/>
                <a:gd name="T5" fmla="*/ 6 h 6"/>
                <a:gd name="T6" fmla="*/ 0 w 5"/>
                <a:gd name="T7" fmla="*/ 6 h 6"/>
                <a:gd name="T8" fmla="*/ 4 w 5"/>
                <a:gd name="T9" fmla="*/ 4 h 6"/>
                <a:gd name="T10" fmla="*/ 5 w 5"/>
                <a:gd name="T11" fmla="*/ 2 h 6"/>
                <a:gd name="T12" fmla="*/ 4 w 5"/>
                <a:gd name="T13" fmla="*/ 0 h 6"/>
                <a:gd name="T14" fmla="*/ 0 w 5"/>
                <a:gd name="T15" fmla="*/ 6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6">
                  <a:moveTo>
                    <a:pt x="0" y="6"/>
                  </a:moveTo>
                  <a:lnTo>
                    <a:pt x="0" y="6"/>
                  </a:lnTo>
                  <a:cubicBezTo>
                    <a:pt x="0" y="6"/>
                    <a:pt x="0" y="6"/>
                    <a:pt x="0" y="6"/>
                  </a:cubicBezTo>
                  <a:cubicBezTo>
                    <a:pt x="0" y="6"/>
                    <a:pt x="0" y="6"/>
                    <a:pt x="0" y="6"/>
                  </a:cubicBezTo>
                  <a:cubicBezTo>
                    <a:pt x="0" y="6"/>
                    <a:pt x="3" y="5"/>
                    <a:pt x="4" y="4"/>
                  </a:cubicBezTo>
                  <a:cubicBezTo>
                    <a:pt x="4" y="4"/>
                    <a:pt x="5" y="3"/>
                    <a:pt x="5" y="2"/>
                  </a:cubicBezTo>
                  <a:cubicBezTo>
                    <a:pt x="5" y="1"/>
                    <a:pt x="4" y="0"/>
                    <a:pt x="4" y="0"/>
                  </a:cubicBezTo>
                  <a:cubicBezTo>
                    <a:pt x="4" y="0"/>
                    <a:pt x="1" y="2"/>
                    <a:pt x="0" y="6"/>
                  </a:cubicBezTo>
                  <a:close/>
                </a:path>
              </a:pathLst>
            </a:custGeom>
            <a:grpFill/>
            <a:ln w="0">
              <a:noFill/>
              <a:prstDash val="solid"/>
              <a:round/>
              <a:headEnd/>
              <a:tailEnd/>
            </a:ln>
          </p:spPr>
          <p:txBody>
            <a:bodyPr/>
            <a:lstStyle/>
            <a:p>
              <a:pPr defTabSz="543689">
                <a:defRPr/>
              </a:pPr>
              <a:endParaRPr lang="zh-CN" altLang="en-US" sz="3201"/>
            </a:p>
          </p:txBody>
        </p:sp>
        <p:sp>
          <p:nvSpPr>
            <p:cNvPr id="1029" name="Freeform 378"/>
            <p:cNvSpPr>
              <a:spLocks/>
            </p:cNvSpPr>
            <p:nvPr/>
          </p:nvSpPr>
          <p:spPr bwMode="auto">
            <a:xfrm>
              <a:off x="1585913" y="588963"/>
              <a:ext cx="93663" cy="615950"/>
            </a:xfrm>
            <a:custGeom>
              <a:avLst/>
              <a:gdLst>
                <a:gd name="T0" fmla="*/ 111 w 111"/>
                <a:gd name="T1" fmla="*/ 725 h 725"/>
                <a:gd name="T2" fmla="*/ 111 w 111"/>
                <a:gd name="T3" fmla="*/ 725 h 725"/>
                <a:gd name="T4" fmla="*/ 96 w 111"/>
                <a:gd name="T5" fmla="*/ 725 h 725"/>
                <a:gd name="T6" fmla="*/ 96 w 111"/>
                <a:gd name="T7" fmla="*/ 14 h 725"/>
                <a:gd name="T8" fmla="*/ 15 w 111"/>
                <a:gd name="T9" fmla="*/ 14 h 725"/>
                <a:gd name="T10" fmla="*/ 15 w 111"/>
                <a:gd name="T11" fmla="*/ 725 h 725"/>
                <a:gd name="T12" fmla="*/ 0 w 111"/>
                <a:gd name="T13" fmla="*/ 725 h 725"/>
                <a:gd name="T14" fmla="*/ 0 w 111"/>
                <a:gd name="T15" fmla="*/ 6 h 725"/>
                <a:gd name="T16" fmla="*/ 7 w 111"/>
                <a:gd name="T17" fmla="*/ 0 h 725"/>
                <a:gd name="T18" fmla="*/ 104 w 111"/>
                <a:gd name="T19" fmla="*/ 0 h 725"/>
                <a:gd name="T20" fmla="*/ 111 w 111"/>
                <a:gd name="T21" fmla="*/ 6 h 725"/>
                <a:gd name="T22" fmla="*/ 111 w 111"/>
                <a:gd name="T23" fmla="*/ 725 h 7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1" h="725">
                  <a:moveTo>
                    <a:pt x="111" y="725"/>
                  </a:moveTo>
                  <a:lnTo>
                    <a:pt x="111" y="725"/>
                  </a:lnTo>
                  <a:lnTo>
                    <a:pt x="96" y="725"/>
                  </a:lnTo>
                  <a:lnTo>
                    <a:pt x="96" y="14"/>
                  </a:lnTo>
                  <a:lnTo>
                    <a:pt x="15" y="14"/>
                  </a:lnTo>
                  <a:lnTo>
                    <a:pt x="15" y="725"/>
                  </a:lnTo>
                  <a:lnTo>
                    <a:pt x="0" y="725"/>
                  </a:lnTo>
                  <a:lnTo>
                    <a:pt x="0" y="6"/>
                  </a:lnTo>
                  <a:cubicBezTo>
                    <a:pt x="0" y="2"/>
                    <a:pt x="3" y="0"/>
                    <a:pt x="7" y="0"/>
                  </a:cubicBezTo>
                  <a:lnTo>
                    <a:pt x="104" y="0"/>
                  </a:lnTo>
                  <a:cubicBezTo>
                    <a:pt x="108" y="0"/>
                    <a:pt x="111" y="2"/>
                    <a:pt x="111" y="6"/>
                  </a:cubicBezTo>
                  <a:lnTo>
                    <a:pt x="111" y="725"/>
                  </a:lnTo>
                  <a:close/>
                </a:path>
              </a:pathLst>
            </a:custGeom>
            <a:grpFill/>
            <a:ln w="0">
              <a:noFill/>
              <a:prstDash val="solid"/>
              <a:round/>
              <a:headEnd/>
              <a:tailEnd/>
            </a:ln>
          </p:spPr>
          <p:txBody>
            <a:bodyPr/>
            <a:lstStyle/>
            <a:p>
              <a:pPr defTabSz="543689">
                <a:defRPr/>
              </a:pPr>
              <a:endParaRPr lang="zh-CN" altLang="en-US" sz="3201"/>
            </a:p>
          </p:txBody>
        </p:sp>
        <p:sp>
          <p:nvSpPr>
            <p:cNvPr id="1030" name="Freeform 379"/>
            <p:cNvSpPr>
              <a:spLocks/>
            </p:cNvSpPr>
            <p:nvPr/>
          </p:nvSpPr>
          <p:spPr bwMode="auto">
            <a:xfrm>
              <a:off x="1647826" y="1181101"/>
              <a:ext cx="44450" cy="44450"/>
            </a:xfrm>
            <a:custGeom>
              <a:avLst/>
              <a:gdLst>
                <a:gd name="T0" fmla="*/ 25 w 51"/>
                <a:gd name="T1" fmla="*/ 52 h 52"/>
                <a:gd name="T2" fmla="*/ 25 w 51"/>
                <a:gd name="T3" fmla="*/ 52 h 52"/>
                <a:gd name="T4" fmla="*/ 0 w 51"/>
                <a:gd name="T5" fmla="*/ 26 h 52"/>
                <a:gd name="T6" fmla="*/ 25 w 51"/>
                <a:gd name="T7" fmla="*/ 0 h 52"/>
                <a:gd name="T8" fmla="*/ 51 w 51"/>
                <a:gd name="T9" fmla="*/ 26 h 52"/>
                <a:gd name="T10" fmla="*/ 25 w 51"/>
                <a:gd name="T11" fmla="*/ 52 h 52"/>
              </a:gdLst>
              <a:ahLst/>
              <a:cxnLst>
                <a:cxn ang="0">
                  <a:pos x="T0" y="T1"/>
                </a:cxn>
                <a:cxn ang="0">
                  <a:pos x="T2" y="T3"/>
                </a:cxn>
                <a:cxn ang="0">
                  <a:pos x="T4" y="T5"/>
                </a:cxn>
                <a:cxn ang="0">
                  <a:pos x="T6" y="T7"/>
                </a:cxn>
                <a:cxn ang="0">
                  <a:pos x="T8" y="T9"/>
                </a:cxn>
                <a:cxn ang="0">
                  <a:pos x="T10" y="T11"/>
                </a:cxn>
              </a:cxnLst>
              <a:rect l="0" t="0" r="r" b="b"/>
              <a:pathLst>
                <a:path w="51" h="52">
                  <a:moveTo>
                    <a:pt x="25" y="52"/>
                  </a:moveTo>
                  <a:lnTo>
                    <a:pt x="25" y="52"/>
                  </a:lnTo>
                  <a:cubicBezTo>
                    <a:pt x="11" y="52"/>
                    <a:pt x="0" y="40"/>
                    <a:pt x="0" y="26"/>
                  </a:cubicBezTo>
                  <a:cubicBezTo>
                    <a:pt x="0" y="12"/>
                    <a:pt x="11" y="0"/>
                    <a:pt x="25" y="0"/>
                  </a:cubicBezTo>
                  <a:cubicBezTo>
                    <a:pt x="40" y="0"/>
                    <a:pt x="51" y="12"/>
                    <a:pt x="51" y="26"/>
                  </a:cubicBezTo>
                  <a:cubicBezTo>
                    <a:pt x="51" y="40"/>
                    <a:pt x="40" y="52"/>
                    <a:pt x="25" y="52"/>
                  </a:cubicBezTo>
                  <a:close/>
                </a:path>
              </a:pathLst>
            </a:custGeom>
            <a:grpFill/>
            <a:ln w="0">
              <a:noFill/>
              <a:prstDash val="solid"/>
              <a:round/>
              <a:headEnd/>
              <a:tailEnd/>
            </a:ln>
          </p:spPr>
          <p:txBody>
            <a:bodyPr/>
            <a:lstStyle/>
            <a:p>
              <a:pPr defTabSz="543689">
                <a:defRPr/>
              </a:pPr>
              <a:endParaRPr lang="zh-CN" altLang="en-US" sz="3201"/>
            </a:p>
          </p:txBody>
        </p:sp>
        <p:sp>
          <p:nvSpPr>
            <p:cNvPr id="1031" name="Freeform 380"/>
            <p:cNvSpPr>
              <a:spLocks/>
            </p:cNvSpPr>
            <p:nvPr/>
          </p:nvSpPr>
          <p:spPr bwMode="auto">
            <a:xfrm>
              <a:off x="1574801" y="1182688"/>
              <a:ext cx="44450" cy="44450"/>
            </a:xfrm>
            <a:custGeom>
              <a:avLst/>
              <a:gdLst>
                <a:gd name="T0" fmla="*/ 26 w 52"/>
                <a:gd name="T1" fmla="*/ 52 h 52"/>
                <a:gd name="T2" fmla="*/ 26 w 52"/>
                <a:gd name="T3" fmla="*/ 52 h 52"/>
                <a:gd name="T4" fmla="*/ 0 w 52"/>
                <a:gd name="T5" fmla="*/ 26 h 52"/>
                <a:gd name="T6" fmla="*/ 26 w 52"/>
                <a:gd name="T7" fmla="*/ 0 h 52"/>
                <a:gd name="T8" fmla="*/ 52 w 52"/>
                <a:gd name="T9" fmla="*/ 26 h 52"/>
                <a:gd name="T10" fmla="*/ 26 w 52"/>
                <a:gd name="T11" fmla="*/ 52 h 52"/>
              </a:gdLst>
              <a:ahLst/>
              <a:cxnLst>
                <a:cxn ang="0">
                  <a:pos x="T0" y="T1"/>
                </a:cxn>
                <a:cxn ang="0">
                  <a:pos x="T2" y="T3"/>
                </a:cxn>
                <a:cxn ang="0">
                  <a:pos x="T4" y="T5"/>
                </a:cxn>
                <a:cxn ang="0">
                  <a:pos x="T6" y="T7"/>
                </a:cxn>
                <a:cxn ang="0">
                  <a:pos x="T8" y="T9"/>
                </a:cxn>
                <a:cxn ang="0">
                  <a:pos x="T10" y="T11"/>
                </a:cxn>
              </a:cxnLst>
              <a:rect l="0" t="0" r="r" b="b"/>
              <a:pathLst>
                <a:path w="52" h="52">
                  <a:moveTo>
                    <a:pt x="26" y="52"/>
                  </a:moveTo>
                  <a:lnTo>
                    <a:pt x="26" y="52"/>
                  </a:lnTo>
                  <a:cubicBezTo>
                    <a:pt x="12" y="52"/>
                    <a:pt x="0" y="40"/>
                    <a:pt x="0" y="26"/>
                  </a:cubicBezTo>
                  <a:cubicBezTo>
                    <a:pt x="0" y="12"/>
                    <a:pt x="12" y="0"/>
                    <a:pt x="26" y="0"/>
                  </a:cubicBezTo>
                  <a:cubicBezTo>
                    <a:pt x="40" y="0"/>
                    <a:pt x="52" y="12"/>
                    <a:pt x="52" y="26"/>
                  </a:cubicBezTo>
                  <a:cubicBezTo>
                    <a:pt x="52" y="40"/>
                    <a:pt x="40" y="52"/>
                    <a:pt x="26" y="52"/>
                  </a:cubicBezTo>
                  <a:close/>
                </a:path>
              </a:pathLst>
            </a:custGeom>
            <a:grpFill/>
            <a:ln w="0">
              <a:noFill/>
              <a:prstDash val="solid"/>
              <a:round/>
              <a:headEnd/>
              <a:tailEnd/>
            </a:ln>
          </p:spPr>
          <p:txBody>
            <a:bodyPr/>
            <a:lstStyle/>
            <a:p>
              <a:pPr defTabSz="543689">
                <a:defRPr/>
              </a:pPr>
              <a:endParaRPr lang="zh-CN" altLang="en-US" sz="3201"/>
            </a:p>
          </p:txBody>
        </p:sp>
      </p:grpSp>
      <p:grpSp>
        <p:nvGrpSpPr>
          <p:cNvPr id="1032" name="组合 18396"/>
          <p:cNvGrpSpPr/>
          <p:nvPr/>
        </p:nvGrpSpPr>
        <p:grpSpPr>
          <a:xfrm>
            <a:off x="8286819" y="4331617"/>
            <a:ext cx="223933" cy="343273"/>
            <a:chOff x="1463676" y="588963"/>
            <a:chExt cx="274638" cy="638175"/>
          </a:xfrm>
          <a:solidFill>
            <a:srgbClr val="3C3C3B"/>
          </a:solidFill>
        </p:grpSpPr>
        <p:sp>
          <p:nvSpPr>
            <p:cNvPr id="1033" name="Freeform 356"/>
            <p:cNvSpPr>
              <a:spLocks noEditPoints="1"/>
            </p:cNvSpPr>
            <p:nvPr/>
          </p:nvSpPr>
          <p:spPr bwMode="auto">
            <a:xfrm>
              <a:off x="1463676" y="595313"/>
              <a:ext cx="84138" cy="620713"/>
            </a:xfrm>
            <a:custGeom>
              <a:avLst/>
              <a:gdLst>
                <a:gd name="T0" fmla="*/ 24 w 99"/>
                <a:gd name="T1" fmla="*/ 645 h 729"/>
                <a:gd name="T2" fmla="*/ 24 w 99"/>
                <a:gd name="T3" fmla="*/ 645 h 729"/>
                <a:gd name="T4" fmla="*/ 74 w 99"/>
                <a:gd name="T5" fmla="*/ 689 h 729"/>
                <a:gd name="T6" fmla="*/ 74 w 99"/>
                <a:gd name="T7" fmla="*/ 46 h 729"/>
                <a:gd name="T8" fmla="*/ 24 w 99"/>
                <a:gd name="T9" fmla="*/ 102 h 729"/>
                <a:gd name="T10" fmla="*/ 24 w 99"/>
                <a:gd name="T11" fmla="*/ 645 h 729"/>
                <a:gd name="T12" fmla="*/ 86 w 99"/>
                <a:gd name="T13" fmla="*/ 729 h 729"/>
                <a:gd name="T14" fmla="*/ 86 w 99"/>
                <a:gd name="T15" fmla="*/ 729 h 729"/>
                <a:gd name="T16" fmla="*/ 78 w 99"/>
                <a:gd name="T17" fmla="*/ 726 h 729"/>
                <a:gd name="T18" fmla="*/ 4 w 99"/>
                <a:gd name="T19" fmla="*/ 659 h 729"/>
                <a:gd name="T20" fmla="*/ 0 w 99"/>
                <a:gd name="T21" fmla="*/ 650 h 729"/>
                <a:gd name="T22" fmla="*/ 0 w 99"/>
                <a:gd name="T23" fmla="*/ 97 h 729"/>
                <a:gd name="T24" fmla="*/ 3 w 99"/>
                <a:gd name="T25" fmla="*/ 89 h 729"/>
                <a:gd name="T26" fmla="*/ 77 w 99"/>
                <a:gd name="T27" fmla="*/ 5 h 729"/>
                <a:gd name="T28" fmla="*/ 91 w 99"/>
                <a:gd name="T29" fmla="*/ 2 h 729"/>
                <a:gd name="T30" fmla="*/ 99 w 99"/>
                <a:gd name="T31" fmla="*/ 13 h 729"/>
                <a:gd name="T32" fmla="*/ 99 w 99"/>
                <a:gd name="T33" fmla="*/ 717 h 729"/>
                <a:gd name="T34" fmla="*/ 91 w 99"/>
                <a:gd name="T35" fmla="*/ 728 h 729"/>
                <a:gd name="T36" fmla="*/ 86 w 99"/>
                <a:gd name="T37" fmla="*/ 729 h 7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9" h="729">
                  <a:moveTo>
                    <a:pt x="24" y="645"/>
                  </a:moveTo>
                  <a:lnTo>
                    <a:pt x="24" y="645"/>
                  </a:lnTo>
                  <a:lnTo>
                    <a:pt x="74" y="689"/>
                  </a:lnTo>
                  <a:lnTo>
                    <a:pt x="74" y="46"/>
                  </a:lnTo>
                  <a:lnTo>
                    <a:pt x="24" y="102"/>
                  </a:lnTo>
                  <a:lnTo>
                    <a:pt x="24" y="645"/>
                  </a:lnTo>
                  <a:close/>
                  <a:moveTo>
                    <a:pt x="86" y="729"/>
                  </a:moveTo>
                  <a:lnTo>
                    <a:pt x="86" y="729"/>
                  </a:lnTo>
                  <a:cubicBezTo>
                    <a:pt x="83" y="729"/>
                    <a:pt x="80" y="728"/>
                    <a:pt x="78" y="726"/>
                  </a:cubicBezTo>
                  <a:lnTo>
                    <a:pt x="4" y="659"/>
                  </a:lnTo>
                  <a:cubicBezTo>
                    <a:pt x="1" y="657"/>
                    <a:pt x="0" y="654"/>
                    <a:pt x="0" y="650"/>
                  </a:cubicBezTo>
                  <a:lnTo>
                    <a:pt x="0" y="97"/>
                  </a:lnTo>
                  <a:cubicBezTo>
                    <a:pt x="0" y="94"/>
                    <a:pt x="1" y="91"/>
                    <a:pt x="3" y="89"/>
                  </a:cubicBezTo>
                  <a:lnTo>
                    <a:pt x="77" y="5"/>
                  </a:lnTo>
                  <a:cubicBezTo>
                    <a:pt x="81" y="1"/>
                    <a:pt x="86" y="0"/>
                    <a:pt x="91" y="2"/>
                  </a:cubicBezTo>
                  <a:cubicBezTo>
                    <a:pt x="96" y="3"/>
                    <a:pt x="99" y="8"/>
                    <a:pt x="99" y="13"/>
                  </a:cubicBezTo>
                  <a:lnTo>
                    <a:pt x="99" y="717"/>
                  </a:lnTo>
                  <a:cubicBezTo>
                    <a:pt x="99" y="722"/>
                    <a:pt x="96" y="726"/>
                    <a:pt x="91" y="728"/>
                  </a:cubicBezTo>
                  <a:cubicBezTo>
                    <a:pt x="90" y="729"/>
                    <a:pt x="88" y="729"/>
                    <a:pt x="86" y="729"/>
                  </a:cubicBezTo>
                  <a:close/>
                </a:path>
              </a:pathLst>
            </a:custGeom>
            <a:grpFill/>
            <a:ln w="0">
              <a:noFill/>
              <a:prstDash val="solid"/>
              <a:round/>
              <a:headEnd/>
              <a:tailEnd/>
            </a:ln>
          </p:spPr>
          <p:txBody>
            <a:bodyPr/>
            <a:lstStyle/>
            <a:p>
              <a:pPr defTabSz="543689">
                <a:defRPr/>
              </a:pPr>
              <a:endParaRPr lang="zh-CN" altLang="en-US" sz="3201"/>
            </a:p>
          </p:txBody>
        </p:sp>
        <p:sp>
          <p:nvSpPr>
            <p:cNvPr id="1034" name="Freeform 357"/>
            <p:cNvSpPr>
              <a:spLocks/>
            </p:cNvSpPr>
            <p:nvPr/>
          </p:nvSpPr>
          <p:spPr bwMode="auto">
            <a:xfrm>
              <a:off x="1525588" y="595313"/>
              <a:ext cx="71438" cy="620713"/>
            </a:xfrm>
            <a:custGeom>
              <a:avLst/>
              <a:gdLst>
                <a:gd name="T0" fmla="*/ 81 w 84"/>
                <a:gd name="T1" fmla="*/ 728 h 728"/>
                <a:gd name="T2" fmla="*/ 81 w 84"/>
                <a:gd name="T3" fmla="*/ 728 h 728"/>
                <a:gd name="T4" fmla="*/ 12 w 84"/>
                <a:gd name="T5" fmla="*/ 728 h 728"/>
                <a:gd name="T6" fmla="*/ 0 w 84"/>
                <a:gd name="T7" fmla="*/ 716 h 728"/>
                <a:gd name="T8" fmla="*/ 0 w 84"/>
                <a:gd name="T9" fmla="*/ 12 h 728"/>
                <a:gd name="T10" fmla="*/ 12 w 84"/>
                <a:gd name="T11" fmla="*/ 0 h 728"/>
                <a:gd name="T12" fmla="*/ 84 w 84"/>
                <a:gd name="T13" fmla="*/ 0 h 728"/>
                <a:gd name="T14" fmla="*/ 84 w 84"/>
                <a:gd name="T15" fmla="*/ 24 h 728"/>
                <a:gd name="T16" fmla="*/ 25 w 84"/>
                <a:gd name="T17" fmla="*/ 24 h 728"/>
                <a:gd name="T18" fmla="*/ 25 w 84"/>
                <a:gd name="T19" fmla="*/ 703 h 728"/>
                <a:gd name="T20" fmla="*/ 81 w 84"/>
                <a:gd name="T21" fmla="*/ 703 h 728"/>
                <a:gd name="T22" fmla="*/ 81 w 84"/>
                <a:gd name="T23" fmla="*/ 728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4" h="728">
                  <a:moveTo>
                    <a:pt x="81" y="728"/>
                  </a:moveTo>
                  <a:lnTo>
                    <a:pt x="81" y="728"/>
                  </a:lnTo>
                  <a:lnTo>
                    <a:pt x="12" y="728"/>
                  </a:lnTo>
                  <a:cubicBezTo>
                    <a:pt x="6" y="728"/>
                    <a:pt x="0" y="723"/>
                    <a:pt x="0" y="716"/>
                  </a:cubicBezTo>
                  <a:lnTo>
                    <a:pt x="0" y="12"/>
                  </a:lnTo>
                  <a:cubicBezTo>
                    <a:pt x="0" y="5"/>
                    <a:pt x="6" y="0"/>
                    <a:pt x="12" y="0"/>
                  </a:cubicBezTo>
                  <a:lnTo>
                    <a:pt x="84" y="0"/>
                  </a:lnTo>
                  <a:lnTo>
                    <a:pt x="84" y="24"/>
                  </a:lnTo>
                  <a:lnTo>
                    <a:pt x="25" y="24"/>
                  </a:lnTo>
                  <a:lnTo>
                    <a:pt x="25" y="703"/>
                  </a:lnTo>
                  <a:lnTo>
                    <a:pt x="81" y="703"/>
                  </a:lnTo>
                  <a:lnTo>
                    <a:pt x="81" y="728"/>
                  </a:lnTo>
                  <a:close/>
                </a:path>
              </a:pathLst>
            </a:custGeom>
            <a:grpFill/>
            <a:ln w="0">
              <a:noFill/>
              <a:prstDash val="solid"/>
              <a:round/>
              <a:headEnd/>
              <a:tailEnd/>
            </a:ln>
          </p:spPr>
          <p:txBody>
            <a:bodyPr/>
            <a:lstStyle/>
            <a:p>
              <a:pPr defTabSz="543689">
                <a:defRPr/>
              </a:pPr>
              <a:endParaRPr lang="zh-CN" altLang="en-US" sz="3201"/>
            </a:p>
          </p:txBody>
        </p:sp>
        <p:sp>
          <p:nvSpPr>
            <p:cNvPr id="1035" name="Freeform 358"/>
            <p:cNvSpPr>
              <a:spLocks/>
            </p:cNvSpPr>
            <p:nvPr/>
          </p:nvSpPr>
          <p:spPr bwMode="auto">
            <a:xfrm>
              <a:off x="1670051" y="595313"/>
              <a:ext cx="68263" cy="620713"/>
            </a:xfrm>
            <a:custGeom>
              <a:avLst/>
              <a:gdLst>
                <a:gd name="T0" fmla="*/ 68 w 81"/>
                <a:gd name="T1" fmla="*/ 728 h 728"/>
                <a:gd name="T2" fmla="*/ 68 w 81"/>
                <a:gd name="T3" fmla="*/ 728 h 728"/>
                <a:gd name="T4" fmla="*/ 5 w 81"/>
                <a:gd name="T5" fmla="*/ 728 h 728"/>
                <a:gd name="T6" fmla="*/ 5 w 81"/>
                <a:gd name="T7" fmla="*/ 703 h 728"/>
                <a:gd name="T8" fmla="*/ 56 w 81"/>
                <a:gd name="T9" fmla="*/ 703 h 728"/>
                <a:gd name="T10" fmla="*/ 56 w 81"/>
                <a:gd name="T11" fmla="*/ 24 h 728"/>
                <a:gd name="T12" fmla="*/ 0 w 81"/>
                <a:gd name="T13" fmla="*/ 24 h 728"/>
                <a:gd name="T14" fmla="*/ 0 w 81"/>
                <a:gd name="T15" fmla="*/ 0 h 728"/>
                <a:gd name="T16" fmla="*/ 68 w 81"/>
                <a:gd name="T17" fmla="*/ 0 h 728"/>
                <a:gd name="T18" fmla="*/ 81 w 81"/>
                <a:gd name="T19" fmla="*/ 12 h 728"/>
                <a:gd name="T20" fmla="*/ 81 w 81"/>
                <a:gd name="T21" fmla="*/ 716 h 728"/>
                <a:gd name="T22" fmla="*/ 68 w 81"/>
                <a:gd name="T23" fmla="*/ 728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1" h="728">
                  <a:moveTo>
                    <a:pt x="68" y="728"/>
                  </a:moveTo>
                  <a:lnTo>
                    <a:pt x="68" y="728"/>
                  </a:lnTo>
                  <a:lnTo>
                    <a:pt x="5" y="728"/>
                  </a:lnTo>
                  <a:lnTo>
                    <a:pt x="5" y="703"/>
                  </a:lnTo>
                  <a:lnTo>
                    <a:pt x="56" y="703"/>
                  </a:lnTo>
                  <a:lnTo>
                    <a:pt x="56" y="24"/>
                  </a:lnTo>
                  <a:lnTo>
                    <a:pt x="0" y="24"/>
                  </a:lnTo>
                  <a:lnTo>
                    <a:pt x="0" y="0"/>
                  </a:lnTo>
                  <a:lnTo>
                    <a:pt x="68" y="0"/>
                  </a:lnTo>
                  <a:cubicBezTo>
                    <a:pt x="75" y="0"/>
                    <a:pt x="81" y="5"/>
                    <a:pt x="81" y="12"/>
                  </a:cubicBezTo>
                  <a:lnTo>
                    <a:pt x="81" y="716"/>
                  </a:lnTo>
                  <a:cubicBezTo>
                    <a:pt x="81" y="723"/>
                    <a:pt x="75" y="728"/>
                    <a:pt x="68" y="728"/>
                  </a:cubicBezTo>
                  <a:close/>
                </a:path>
              </a:pathLst>
            </a:custGeom>
            <a:grpFill/>
            <a:ln w="0">
              <a:noFill/>
              <a:prstDash val="solid"/>
              <a:round/>
              <a:headEnd/>
              <a:tailEnd/>
            </a:ln>
          </p:spPr>
          <p:txBody>
            <a:bodyPr/>
            <a:lstStyle/>
            <a:p>
              <a:pPr defTabSz="543689">
                <a:defRPr/>
              </a:pPr>
              <a:endParaRPr lang="zh-CN" altLang="en-US" sz="3201"/>
            </a:p>
          </p:txBody>
        </p:sp>
        <p:sp>
          <p:nvSpPr>
            <p:cNvPr id="1036" name="Freeform 359"/>
            <p:cNvSpPr>
              <a:spLocks/>
            </p:cNvSpPr>
            <p:nvPr/>
          </p:nvSpPr>
          <p:spPr bwMode="auto">
            <a:xfrm>
              <a:off x="1525588" y="1204913"/>
              <a:ext cx="22225" cy="20638"/>
            </a:xfrm>
            <a:custGeom>
              <a:avLst/>
              <a:gdLst>
                <a:gd name="T0" fmla="*/ 25 w 25"/>
                <a:gd name="T1" fmla="*/ 24 h 24"/>
                <a:gd name="T2" fmla="*/ 25 w 25"/>
                <a:gd name="T3" fmla="*/ 24 h 24"/>
                <a:gd name="T4" fmla="*/ 0 w 25"/>
                <a:gd name="T5" fmla="*/ 24 h 24"/>
                <a:gd name="T6" fmla="*/ 0 w 25"/>
                <a:gd name="T7" fmla="*/ 0 h 24"/>
                <a:gd name="T8" fmla="*/ 25 w 25"/>
                <a:gd name="T9" fmla="*/ 0 h 24"/>
                <a:gd name="T10" fmla="*/ 25 w 25"/>
                <a:gd name="T11" fmla="*/ 24 h 24"/>
              </a:gdLst>
              <a:ahLst/>
              <a:cxnLst>
                <a:cxn ang="0">
                  <a:pos x="T0" y="T1"/>
                </a:cxn>
                <a:cxn ang="0">
                  <a:pos x="T2" y="T3"/>
                </a:cxn>
                <a:cxn ang="0">
                  <a:pos x="T4" y="T5"/>
                </a:cxn>
                <a:cxn ang="0">
                  <a:pos x="T6" y="T7"/>
                </a:cxn>
                <a:cxn ang="0">
                  <a:pos x="T8" y="T9"/>
                </a:cxn>
                <a:cxn ang="0">
                  <a:pos x="T10" y="T11"/>
                </a:cxn>
              </a:cxnLst>
              <a:rect l="0" t="0" r="r" b="b"/>
              <a:pathLst>
                <a:path w="25" h="24">
                  <a:moveTo>
                    <a:pt x="25" y="24"/>
                  </a:moveTo>
                  <a:lnTo>
                    <a:pt x="25" y="24"/>
                  </a:lnTo>
                  <a:lnTo>
                    <a:pt x="0" y="24"/>
                  </a:lnTo>
                  <a:lnTo>
                    <a:pt x="0" y="0"/>
                  </a:lnTo>
                  <a:lnTo>
                    <a:pt x="25" y="0"/>
                  </a:lnTo>
                  <a:lnTo>
                    <a:pt x="25" y="24"/>
                  </a:lnTo>
                  <a:close/>
                </a:path>
              </a:pathLst>
            </a:custGeom>
            <a:grpFill/>
            <a:ln w="0">
              <a:noFill/>
              <a:prstDash val="solid"/>
              <a:round/>
              <a:headEnd/>
              <a:tailEnd/>
            </a:ln>
          </p:spPr>
          <p:txBody>
            <a:bodyPr/>
            <a:lstStyle/>
            <a:p>
              <a:pPr defTabSz="543689">
                <a:defRPr/>
              </a:pPr>
              <a:endParaRPr lang="zh-CN" altLang="en-US" sz="3201"/>
            </a:p>
          </p:txBody>
        </p:sp>
        <p:sp>
          <p:nvSpPr>
            <p:cNvPr id="1037" name="Freeform 360"/>
            <p:cNvSpPr>
              <a:spLocks/>
            </p:cNvSpPr>
            <p:nvPr/>
          </p:nvSpPr>
          <p:spPr bwMode="auto">
            <a:xfrm>
              <a:off x="1717676" y="1204913"/>
              <a:ext cx="20638" cy="20638"/>
            </a:xfrm>
            <a:custGeom>
              <a:avLst/>
              <a:gdLst>
                <a:gd name="T0" fmla="*/ 25 w 25"/>
                <a:gd name="T1" fmla="*/ 24 h 24"/>
                <a:gd name="T2" fmla="*/ 25 w 25"/>
                <a:gd name="T3" fmla="*/ 24 h 24"/>
                <a:gd name="T4" fmla="*/ 0 w 25"/>
                <a:gd name="T5" fmla="*/ 24 h 24"/>
                <a:gd name="T6" fmla="*/ 0 w 25"/>
                <a:gd name="T7" fmla="*/ 0 h 24"/>
                <a:gd name="T8" fmla="*/ 25 w 25"/>
                <a:gd name="T9" fmla="*/ 0 h 24"/>
                <a:gd name="T10" fmla="*/ 25 w 25"/>
                <a:gd name="T11" fmla="*/ 24 h 24"/>
              </a:gdLst>
              <a:ahLst/>
              <a:cxnLst>
                <a:cxn ang="0">
                  <a:pos x="T0" y="T1"/>
                </a:cxn>
                <a:cxn ang="0">
                  <a:pos x="T2" y="T3"/>
                </a:cxn>
                <a:cxn ang="0">
                  <a:pos x="T4" y="T5"/>
                </a:cxn>
                <a:cxn ang="0">
                  <a:pos x="T6" y="T7"/>
                </a:cxn>
                <a:cxn ang="0">
                  <a:pos x="T8" y="T9"/>
                </a:cxn>
                <a:cxn ang="0">
                  <a:pos x="T10" y="T11"/>
                </a:cxn>
              </a:cxnLst>
              <a:rect l="0" t="0" r="r" b="b"/>
              <a:pathLst>
                <a:path w="25" h="24">
                  <a:moveTo>
                    <a:pt x="25" y="24"/>
                  </a:moveTo>
                  <a:lnTo>
                    <a:pt x="25" y="24"/>
                  </a:lnTo>
                  <a:lnTo>
                    <a:pt x="0" y="24"/>
                  </a:lnTo>
                  <a:lnTo>
                    <a:pt x="0" y="0"/>
                  </a:lnTo>
                  <a:lnTo>
                    <a:pt x="25" y="0"/>
                  </a:lnTo>
                  <a:lnTo>
                    <a:pt x="25" y="24"/>
                  </a:lnTo>
                  <a:close/>
                </a:path>
              </a:pathLst>
            </a:custGeom>
            <a:grpFill/>
            <a:ln w="0">
              <a:noFill/>
              <a:prstDash val="solid"/>
              <a:round/>
              <a:headEnd/>
              <a:tailEnd/>
            </a:ln>
          </p:spPr>
          <p:txBody>
            <a:bodyPr/>
            <a:lstStyle/>
            <a:p>
              <a:pPr defTabSz="543689">
                <a:defRPr/>
              </a:pPr>
              <a:endParaRPr lang="zh-CN" altLang="en-US" sz="3201"/>
            </a:p>
          </p:txBody>
        </p:sp>
        <p:sp>
          <p:nvSpPr>
            <p:cNvPr id="1038" name="Freeform 361"/>
            <p:cNvSpPr>
              <a:spLocks/>
            </p:cNvSpPr>
            <p:nvPr/>
          </p:nvSpPr>
          <p:spPr bwMode="auto">
            <a:xfrm>
              <a:off x="1560513" y="606426"/>
              <a:ext cx="12700" cy="598488"/>
            </a:xfrm>
            <a:custGeom>
              <a:avLst/>
              <a:gdLst>
                <a:gd name="T0" fmla="*/ 15 w 15"/>
                <a:gd name="T1" fmla="*/ 704 h 704"/>
                <a:gd name="T2" fmla="*/ 15 w 15"/>
                <a:gd name="T3" fmla="*/ 704 h 704"/>
                <a:gd name="T4" fmla="*/ 0 w 15"/>
                <a:gd name="T5" fmla="*/ 704 h 704"/>
                <a:gd name="T6" fmla="*/ 0 w 15"/>
                <a:gd name="T7" fmla="*/ 0 h 704"/>
                <a:gd name="T8" fmla="*/ 15 w 15"/>
                <a:gd name="T9" fmla="*/ 0 h 704"/>
                <a:gd name="T10" fmla="*/ 15 w 15"/>
                <a:gd name="T11" fmla="*/ 704 h 704"/>
              </a:gdLst>
              <a:ahLst/>
              <a:cxnLst>
                <a:cxn ang="0">
                  <a:pos x="T0" y="T1"/>
                </a:cxn>
                <a:cxn ang="0">
                  <a:pos x="T2" y="T3"/>
                </a:cxn>
                <a:cxn ang="0">
                  <a:pos x="T4" y="T5"/>
                </a:cxn>
                <a:cxn ang="0">
                  <a:pos x="T6" y="T7"/>
                </a:cxn>
                <a:cxn ang="0">
                  <a:pos x="T8" y="T9"/>
                </a:cxn>
                <a:cxn ang="0">
                  <a:pos x="T10" y="T11"/>
                </a:cxn>
              </a:cxnLst>
              <a:rect l="0" t="0" r="r" b="b"/>
              <a:pathLst>
                <a:path w="15" h="704">
                  <a:moveTo>
                    <a:pt x="15" y="704"/>
                  </a:moveTo>
                  <a:lnTo>
                    <a:pt x="15" y="704"/>
                  </a:lnTo>
                  <a:lnTo>
                    <a:pt x="0" y="704"/>
                  </a:lnTo>
                  <a:lnTo>
                    <a:pt x="0" y="0"/>
                  </a:lnTo>
                  <a:lnTo>
                    <a:pt x="15" y="0"/>
                  </a:lnTo>
                  <a:lnTo>
                    <a:pt x="15" y="704"/>
                  </a:lnTo>
                  <a:close/>
                </a:path>
              </a:pathLst>
            </a:custGeom>
            <a:grpFill/>
            <a:ln w="0">
              <a:noFill/>
              <a:prstDash val="solid"/>
              <a:round/>
              <a:headEnd/>
              <a:tailEnd/>
            </a:ln>
          </p:spPr>
          <p:txBody>
            <a:bodyPr/>
            <a:lstStyle/>
            <a:p>
              <a:pPr defTabSz="543689">
                <a:defRPr/>
              </a:pPr>
              <a:endParaRPr lang="zh-CN" altLang="en-US" sz="3201"/>
            </a:p>
          </p:txBody>
        </p:sp>
        <p:sp>
          <p:nvSpPr>
            <p:cNvPr id="1039" name="Freeform 362"/>
            <p:cNvSpPr>
              <a:spLocks/>
            </p:cNvSpPr>
            <p:nvPr/>
          </p:nvSpPr>
          <p:spPr bwMode="auto">
            <a:xfrm>
              <a:off x="1692276" y="606426"/>
              <a:ext cx="12700" cy="598488"/>
            </a:xfrm>
            <a:custGeom>
              <a:avLst/>
              <a:gdLst>
                <a:gd name="T0" fmla="*/ 15 w 15"/>
                <a:gd name="T1" fmla="*/ 704 h 704"/>
                <a:gd name="T2" fmla="*/ 15 w 15"/>
                <a:gd name="T3" fmla="*/ 704 h 704"/>
                <a:gd name="T4" fmla="*/ 0 w 15"/>
                <a:gd name="T5" fmla="*/ 704 h 704"/>
                <a:gd name="T6" fmla="*/ 0 w 15"/>
                <a:gd name="T7" fmla="*/ 0 h 704"/>
                <a:gd name="T8" fmla="*/ 15 w 15"/>
                <a:gd name="T9" fmla="*/ 0 h 704"/>
                <a:gd name="T10" fmla="*/ 15 w 15"/>
                <a:gd name="T11" fmla="*/ 704 h 704"/>
              </a:gdLst>
              <a:ahLst/>
              <a:cxnLst>
                <a:cxn ang="0">
                  <a:pos x="T0" y="T1"/>
                </a:cxn>
                <a:cxn ang="0">
                  <a:pos x="T2" y="T3"/>
                </a:cxn>
                <a:cxn ang="0">
                  <a:pos x="T4" y="T5"/>
                </a:cxn>
                <a:cxn ang="0">
                  <a:pos x="T6" y="T7"/>
                </a:cxn>
                <a:cxn ang="0">
                  <a:pos x="T8" y="T9"/>
                </a:cxn>
                <a:cxn ang="0">
                  <a:pos x="T10" y="T11"/>
                </a:cxn>
              </a:cxnLst>
              <a:rect l="0" t="0" r="r" b="b"/>
              <a:pathLst>
                <a:path w="15" h="704">
                  <a:moveTo>
                    <a:pt x="15" y="704"/>
                  </a:moveTo>
                  <a:lnTo>
                    <a:pt x="15" y="704"/>
                  </a:lnTo>
                  <a:lnTo>
                    <a:pt x="0" y="704"/>
                  </a:lnTo>
                  <a:lnTo>
                    <a:pt x="0" y="0"/>
                  </a:lnTo>
                  <a:lnTo>
                    <a:pt x="15" y="0"/>
                  </a:lnTo>
                  <a:lnTo>
                    <a:pt x="15" y="704"/>
                  </a:lnTo>
                  <a:close/>
                </a:path>
              </a:pathLst>
            </a:custGeom>
            <a:grpFill/>
            <a:ln w="0">
              <a:noFill/>
              <a:prstDash val="solid"/>
              <a:round/>
              <a:headEnd/>
              <a:tailEnd/>
            </a:ln>
          </p:spPr>
          <p:txBody>
            <a:bodyPr/>
            <a:lstStyle/>
            <a:p>
              <a:pPr defTabSz="543689">
                <a:defRPr/>
              </a:pPr>
              <a:endParaRPr lang="zh-CN" altLang="en-US" sz="3201"/>
            </a:p>
          </p:txBody>
        </p:sp>
        <p:sp>
          <p:nvSpPr>
            <p:cNvPr id="1040" name="Freeform 363"/>
            <p:cNvSpPr>
              <a:spLocks noEditPoints="1"/>
            </p:cNvSpPr>
            <p:nvPr/>
          </p:nvSpPr>
          <p:spPr bwMode="auto">
            <a:xfrm>
              <a:off x="1609726" y="704851"/>
              <a:ext cx="46038" cy="41275"/>
            </a:xfrm>
            <a:custGeom>
              <a:avLst/>
              <a:gdLst>
                <a:gd name="T0" fmla="*/ 9 w 53"/>
                <a:gd name="T1" fmla="*/ 37 h 47"/>
                <a:gd name="T2" fmla="*/ 9 w 53"/>
                <a:gd name="T3" fmla="*/ 37 h 47"/>
                <a:gd name="T4" fmla="*/ 43 w 53"/>
                <a:gd name="T5" fmla="*/ 37 h 47"/>
                <a:gd name="T6" fmla="*/ 43 w 53"/>
                <a:gd name="T7" fmla="*/ 10 h 47"/>
                <a:gd name="T8" fmla="*/ 9 w 53"/>
                <a:gd name="T9" fmla="*/ 10 h 47"/>
                <a:gd name="T10" fmla="*/ 9 w 53"/>
                <a:gd name="T11" fmla="*/ 37 h 47"/>
                <a:gd name="T12" fmla="*/ 47 w 53"/>
                <a:gd name="T13" fmla="*/ 47 h 47"/>
                <a:gd name="T14" fmla="*/ 47 w 53"/>
                <a:gd name="T15" fmla="*/ 47 h 47"/>
                <a:gd name="T16" fmla="*/ 6 w 53"/>
                <a:gd name="T17" fmla="*/ 47 h 47"/>
                <a:gd name="T18" fmla="*/ 0 w 53"/>
                <a:gd name="T19" fmla="*/ 40 h 47"/>
                <a:gd name="T20" fmla="*/ 0 w 53"/>
                <a:gd name="T21" fmla="*/ 6 h 47"/>
                <a:gd name="T22" fmla="*/ 6 w 53"/>
                <a:gd name="T23" fmla="*/ 0 h 47"/>
                <a:gd name="T24" fmla="*/ 47 w 53"/>
                <a:gd name="T25" fmla="*/ 0 h 47"/>
                <a:gd name="T26" fmla="*/ 53 w 53"/>
                <a:gd name="T27" fmla="*/ 6 h 47"/>
                <a:gd name="T28" fmla="*/ 53 w 53"/>
                <a:gd name="T29" fmla="*/ 40 h 47"/>
                <a:gd name="T30" fmla="*/ 47 w 53"/>
                <a:gd name="T31" fmla="*/ 4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3" h="47">
                  <a:moveTo>
                    <a:pt x="9" y="37"/>
                  </a:moveTo>
                  <a:lnTo>
                    <a:pt x="9" y="37"/>
                  </a:lnTo>
                  <a:lnTo>
                    <a:pt x="43" y="37"/>
                  </a:lnTo>
                  <a:lnTo>
                    <a:pt x="43" y="10"/>
                  </a:lnTo>
                  <a:lnTo>
                    <a:pt x="9" y="10"/>
                  </a:lnTo>
                  <a:lnTo>
                    <a:pt x="9" y="37"/>
                  </a:lnTo>
                  <a:close/>
                  <a:moveTo>
                    <a:pt x="47" y="47"/>
                  </a:moveTo>
                  <a:lnTo>
                    <a:pt x="47" y="47"/>
                  </a:lnTo>
                  <a:lnTo>
                    <a:pt x="6" y="47"/>
                  </a:lnTo>
                  <a:cubicBezTo>
                    <a:pt x="2" y="47"/>
                    <a:pt x="0" y="44"/>
                    <a:pt x="0" y="40"/>
                  </a:cubicBezTo>
                  <a:lnTo>
                    <a:pt x="0" y="6"/>
                  </a:lnTo>
                  <a:cubicBezTo>
                    <a:pt x="0" y="3"/>
                    <a:pt x="2" y="0"/>
                    <a:pt x="6" y="0"/>
                  </a:cubicBezTo>
                  <a:lnTo>
                    <a:pt x="47" y="0"/>
                  </a:lnTo>
                  <a:cubicBezTo>
                    <a:pt x="50" y="0"/>
                    <a:pt x="53" y="3"/>
                    <a:pt x="53" y="6"/>
                  </a:cubicBezTo>
                  <a:lnTo>
                    <a:pt x="53" y="40"/>
                  </a:lnTo>
                  <a:cubicBezTo>
                    <a:pt x="53" y="44"/>
                    <a:pt x="50" y="47"/>
                    <a:pt x="47" y="47"/>
                  </a:cubicBezTo>
                  <a:close/>
                </a:path>
              </a:pathLst>
            </a:custGeom>
            <a:grpFill/>
            <a:ln w="0">
              <a:noFill/>
              <a:prstDash val="solid"/>
              <a:round/>
              <a:headEnd/>
              <a:tailEnd/>
            </a:ln>
          </p:spPr>
          <p:txBody>
            <a:bodyPr/>
            <a:lstStyle/>
            <a:p>
              <a:pPr defTabSz="543689">
                <a:defRPr/>
              </a:pPr>
              <a:endParaRPr lang="zh-CN" altLang="en-US" sz="3201"/>
            </a:p>
          </p:txBody>
        </p:sp>
        <p:sp>
          <p:nvSpPr>
            <p:cNvPr id="1041" name="Freeform 364"/>
            <p:cNvSpPr>
              <a:spLocks/>
            </p:cNvSpPr>
            <p:nvPr/>
          </p:nvSpPr>
          <p:spPr bwMode="auto">
            <a:xfrm>
              <a:off x="1625601" y="635001"/>
              <a:ext cx="4763" cy="4763"/>
            </a:xfrm>
            <a:custGeom>
              <a:avLst/>
              <a:gdLst>
                <a:gd name="T0" fmla="*/ 1 w 5"/>
                <a:gd name="T1" fmla="*/ 2 h 5"/>
                <a:gd name="T2" fmla="*/ 1 w 5"/>
                <a:gd name="T3" fmla="*/ 2 h 5"/>
                <a:gd name="T4" fmla="*/ 4 w 5"/>
                <a:gd name="T5" fmla="*/ 2 h 5"/>
                <a:gd name="T6" fmla="*/ 4 w 5"/>
                <a:gd name="T7" fmla="*/ 0 h 5"/>
                <a:gd name="T8" fmla="*/ 5 w 5"/>
                <a:gd name="T9" fmla="*/ 0 h 5"/>
                <a:gd name="T10" fmla="*/ 5 w 5"/>
                <a:gd name="T11" fmla="*/ 5 h 5"/>
                <a:gd name="T12" fmla="*/ 4 w 5"/>
                <a:gd name="T13" fmla="*/ 5 h 5"/>
                <a:gd name="T14" fmla="*/ 4 w 5"/>
                <a:gd name="T15" fmla="*/ 3 h 5"/>
                <a:gd name="T16" fmla="*/ 1 w 5"/>
                <a:gd name="T17" fmla="*/ 3 h 5"/>
                <a:gd name="T18" fmla="*/ 1 w 5"/>
                <a:gd name="T19" fmla="*/ 5 h 5"/>
                <a:gd name="T20" fmla="*/ 0 w 5"/>
                <a:gd name="T21" fmla="*/ 5 h 5"/>
                <a:gd name="T22" fmla="*/ 0 w 5"/>
                <a:gd name="T23" fmla="*/ 0 h 5"/>
                <a:gd name="T24" fmla="*/ 1 w 5"/>
                <a:gd name="T25" fmla="*/ 0 h 5"/>
                <a:gd name="T26" fmla="*/ 1 w 5"/>
                <a:gd name="T27"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 h="5">
                  <a:moveTo>
                    <a:pt x="1" y="2"/>
                  </a:moveTo>
                  <a:lnTo>
                    <a:pt x="1" y="2"/>
                  </a:lnTo>
                  <a:lnTo>
                    <a:pt x="4" y="2"/>
                  </a:lnTo>
                  <a:lnTo>
                    <a:pt x="4" y="0"/>
                  </a:lnTo>
                  <a:lnTo>
                    <a:pt x="5" y="0"/>
                  </a:lnTo>
                  <a:lnTo>
                    <a:pt x="5" y="5"/>
                  </a:lnTo>
                  <a:lnTo>
                    <a:pt x="4" y="5"/>
                  </a:lnTo>
                  <a:lnTo>
                    <a:pt x="4" y="3"/>
                  </a:lnTo>
                  <a:lnTo>
                    <a:pt x="1" y="3"/>
                  </a:lnTo>
                  <a:lnTo>
                    <a:pt x="1" y="5"/>
                  </a:lnTo>
                  <a:lnTo>
                    <a:pt x="0" y="5"/>
                  </a:lnTo>
                  <a:lnTo>
                    <a:pt x="0" y="0"/>
                  </a:lnTo>
                  <a:lnTo>
                    <a:pt x="1" y="0"/>
                  </a:lnTo>
                  <a:lnTo>
                    <a:pt x="1" y="2"/>
                  </a:lnTo>
                  <a:close/>
                </a:path>
              </a:pathLst>
            </a:custGeom>
            <a:grpFill/>
            <a:ln w="0">
              <a:noFill/>
              <a:prstDash val="solid"/>
              <a:round/>
              <a:headEnd/>
              <a:tailEnd/>
            </a:ln>
          </p:spPr>
          <p:txBody>
            <a:bodyPr/>
            <a:lstStyle/>
            <a:p>
              <a:pPr defTabSz="543689">
                <a:defRPr/>
              </a:pPr>
              <a:endParaRPr lang="zh-CN" altLang="en-US" sz="3201"/>
            </a:p>
          </p:txBody>
        </p:sp>
        <p:sp>
          <p:nvSpPr>
            <p:cNvPr id="1042" name="Freeform 365"/>
            <p:cNvSpPr>
              <a:spLocks/>
            </p:cNvSpPr>
            <p:nvPr/>
          </p:nvSpPr>
          <p:spPr bwMode="auto">
            <a:xfrm>
              <a:off x="1630363" y="635001"/>
              <a:ext cx="4763" cy="4763"/>
            </a:xfrm>
            <a:custGeom>
              <a:avLst/>
              <a:gdLst>
                <a:gd name="T0" fmla="*/ 1 w 5"/>
                <a:gd name="T1" fmla="*/ 3 h 5"/>
                <a:gd name="T2" fmla="*/ 1 w 5"/>
                <a:gd name="T3" fmla="*/ 3 h 5"/>
                <a:gd name="T4" fmla="*/ 3 w 5"/>
                <a:gd name="T5" fmla="*/ 4 h 5"/>
                <a:gd name="T6" fmla="*/ 4 w 5"/>
                <a:gd name="T7" fmla="*/ 3 h 5"/>
                <a:gd name="T8" fmla="*/ 4 w 5"/>
                <a:gd name="T9" fmla="*/ 0 h 5"/>
                <a:gd name="T10" fmla="*/ 5 w 5"/>
                <a:gd name="T11" fmla="*/ 0 h 5"/>
                <a:gd name="T12" fmla="*/ 5 w 5"/>
                <a:gd name="T13" fmla="*/ 3 h 5"/>
                <a:gd name="T14" fmla="*/ 4 w 5"/>
                <a:gd name="T15" fmla="*/ 4 h 5"/>
                <a:gd name="T16" fmla="*/ 3 w 5"/>
                <a:gd name="T17" fmla="*/ 5 h 5"/>
                <a:gd name="T18" fmla="*/ 1 w 5"/>
                <a:gd name="T19" fmla="*/ 4 h 5"/>
                <a:gd name="T20" fmla="*/ 0 w 5"/>
                <a:gd name="T21" fmla="*/ 3 h 5"/>
                <a:gd name="T22" fmla="*/ 0 w 5"/>
                <a:gd name="T23" fmla="*/ 0 h 5"/>
                <a:gd name="T24" fmla="*/ 1 w 5"/>
                <a:gd name="T25" fmla="*/ 0 h 5"/>
                <a:gd name="T26" fmla="*/ 1 w 5"/>
                <a:gd name="T27" fmla="*/ 3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 h="5">
                  <a:moveTo>
                    <a:pt x="1" y="3"/>
                  </a:moveTo>
                  <a:lnTo>
                    <a:pt x="1" y="3"/>
                  </a:lnTo>
                  <a:cubicBezTo>
                    <a:pt x="1" y="4"/>
                    <a:pt x="2" y="4"/>
                    <a:pt x="3" y="4"/>
                  </a:cubicBezTo>
                  <a:cubicBezTo>
                    <a:pt x="3" y="4"/>
                    <a:pt x="4" y="4"/>
                    <a:pt x="4" y="3"/>
                  </a:cubicBezTo>
                  <a:lnTo>
                    <a:pt x="4" y="0"/>
                  </a:lnTo>
                  <a:lnTo>
                    <a:pt x="5" y="0"/>
                  </a:lnTo>
                  <a:lnTo>
                    <a:pt x="5" y="3"/>
                  </a:lnTo>
                  <a:cubicBezTo>
                    <a:pt x="5" y="3"/>
                    <a:pt x="5" y="4"/>
                    <a:pt x="4" y="4"/>
                  </a:cubicBezTo>
                  <a:cubicBezTo>
                    <a:pt x="4" y="5"/>
                    <a:pt x="3" y="5"/>
                    <a:pt x="3" y="5"/>
                  </a:cubicBezTo>
                  <a:cubicBezTo>
                    <a:pt x="2" y="5"/>
                    <a:pt x="1" y="5"/>
                    <a:pt x="1" y="4"/>
                  </a:cubicBezTo>
                  <a:cubicBezTo>
                    <a:pt x="1" y="4"/>
                    <a:pt x="0" y="3"/>
                    <a:pt x="0" y="3"/>
                  </a:cubicBezTo>
                  <a:lnTo>
                    <a:pt x="0" y="0"/>
                  </a:lnTo>
                  <a:lnTo>
                    <a:pt x="1" y="0"/>
                  </a:lnTo>
                  <a:lnTo>
                    <a:pt x="1" y="3"/>
                  </a:lnTo>
                  <a:close/>
                </a:path>
              </a:pathLst>
            </a:custGeom>
            <a:grpFill/>
            <a:ln w="0">
              <a:noFill/>
              <a:prstDash val="solid"/>
              <a:round/>
              <a:headEnd/>
              <a:tailEnd/>
            </a:ln>
          </p:spPr>
          <p:txBody>
            <a:bodyPr/>
            <a:lstStyle/>
            <a:p>
              <a:pPr defTabSz="543689">
                <a:defRPr/>
              </a:pPr>
              <a:endParaRPr lang="zh-CN" altLang="en-US" sz="3201"/>
            </a:p>
          </p:txBody>
        </p:sp>
        <p:sp>
          <p:nvSpPr>
            <p:cNvPr id="1043" name="Freeform 366"/>
            <p:cNvSpPr>
              <a:spLocks noEditPoints="1"/>
            </p:cNvSpPr>
            <p:nvPr/>
          </p:nvSpPr>
          <p:spPr bwMode="auto">
            <a:xfrm>
              <a:off x="1635126" y="635001"/>
              <a:ext cx="3175" cy="4763"/>
            </a:xfrm>
            <a:custGeom>
              <a:avLst/>
              <a:gdLst>
                <a:gd name="T0" fmla="*/ 2 w 5"/>
                <a:gd name="T1" fmla="*/ 3 h 5"/>
                <a:gd name="T2" fmla="*/ 2 w 5"/>
                <a:gd name="T3" fmla="*/ 3 h 5"/>
                <a:gd name="T4" fmla="*/ 3 w 5"/>
                <a:gd name="T5" fmla="*/ 3 h 5"/>
                <a:gd name="T6" fmla="*/ 2 w 5"/>
                <a:gd name="T7" fmla="*/ 1 h 5"/>
                <a:gd name="T8" fmla="*/ 2 w 5"/>
                <a:gd name="T9" fmla="*/ 3 h 5"/>
                <a:gd name="T10" fmla="*/ 3 w 5"/>
                <a:gd name="T11" fmla="*/ 0 h 5"/>
                <a:gd name="T12" fmla="*/ 3 w 5"/>
                <a:gd name="T13" fmla="*/ 0 h 5"/>
                <a:gd name="T14" fmla="*/ 5 w 5"/>
                <a:gd name="T15" fmla="*/ 5 h 5"/>
                <a:gd name="T16" fmla="*/ 4 w 5"/>
                <a:gd name="T17" fmla="*/ 5 h 5"/>
                <a:gd name="T18" fmla="*/ 3 w 5"/>
                <a:gd name="T19" fmla="*/ 4 h 5"/>
                <a:gd name="T20" fmla="*/ 1 w 5"/>
                <a:gd name="T21" fmla="*/ 4 h 5"/>
                <a:gd name="T22" fmla="*/ 1 w 5"/>
                <a:gd name="T23" fmla="*/ 5 h 5"/>
                <a:gd name="T24" fmla="*/ 0 w 5"/>
                <a:gd name="T25" fmla="*/ 5 h 5"/>
                <a:gd name="T26" fmla="*/ 2 w 5"/>
                <a:gd name="T27" fmla="*/ 0 h 5"/>
                <a:gd name="T28" fmla="*/ 3 w 5"/>
                <a:gd name="T29"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 h="5">
                  <a:moveTo>
                    <a:pt x="2" y="3"/>
                  </a:moveTo>
                  <a:lnTo>
                    <a:pt x="2" y="3"/>
                  </a:lnTo>
                  <a:lnTo>
                    <a:pt x="3" y="3"/>
                  </a:lnTo>
                  <a:lnTo>
                    <a:pt x="2" y="1"/>
                  </a:lnTo>
                  <a:lnTo>
                    <a:pt x="2" y="3"/>
                  </a:lnTo>
                  <a:close/>
                  <a:moveTo>
                    <a:pt x="3" y="0"/>
                  </a:moveTo>
                  <a:lnTo>
                    <a:pt x="3" y="0"/>
                  </a:lnTo>
                  <a:lnTo>
                    <a:pt x="5" y="5"/>
                  </a:lnTo>
                  <a:lnTo>
                    <a:pt x="4" y="5"/>
                  </a:lnTo>
                  <a:lnTo>
                    <a:pt x="3" y="4"/>
                  </a:lnTo>
                  <a:lnTo>
                    <a:pt x="1" y="4"/>
                  </a:lnTo>
                  <a:lnTo>
                    <a:pt x="1" y="5"/>
                  </a:lnTo>
                  <a:lnTo>
                    <a:pt x="0" y="5"/>
                  </a:lnTo>
                  <a:lnTo>
                    <a:pt x="2" y="0"/>
                  </a:lnTo>
                  <a:lnTo>
                    <a:pt x="3" y="0"/>
                  </a:lnTo>
                  <a:close/>
                </a:path>
              </a:pathLst>
            </a:custGeom>
            <a:grpFill/>
            <a:ln w="0">
              <a:noFill/>
              <a:prstDash val="solid"/>
              <a:round/>
              <a:headEnd/>
              <a:tailEnd/>
            </a:ln>
          </p:spPr>
          <p:txBody>
            <a:bodyPr/>
            <a:lstStyle/>
            <a:p>
              <a:pPr defTabSz="543689">
                <a:defRPr/>
              </a:pPr>
              <a:endParaRPr lang="zh-CN" altLang="en-US" sz="3201"/>
            </a:p>
          </p:txBody>
        </p:sp>
        <p:sp>
          <p:nvSpPr>
            <p:cNvPr id="1044" name="Freeform 367"/>
            <p:cNvSpPr>
              <a:spLocks/>
            </p:cNvSpPr>
            <p:nvPr/>
          </p:nvSpPr>
          <p:spPr bwMode="auto">
            <a:xfrm>
              <a:off x="1638301" y="635001"/>
              <a:ext cx="6350" cy="4763"/>
            </a:xfrm>
            <a:custGeom>
              <a:avLst/>
              <a:gdLst>
                <a:gd name="T0" fmla="*/ 2 w 8"/>
                <a:gd name="T1" fmla="*/ 0 h 5"/>
                <a:gd name="T2" fmla="*/ 2 w 8"/>
                <a:gd name="T3" fmla="*/ 0 h 5"/>
                <a:gd name="T4" fmla="*/ 3 w 8"/>
                <a:gd name="T5" fmla="*/ 4 h 5"/>
                <a:gd name="T6" fmla="*/ 4 w 8"/>
                <a:gd name="T7" fmla="*/ 0 h 5"/>
                <a:gd name="T8" fmla="*/ 5 w 8"/>
                <a:gd name="T9" fmla="*/ 0 h 5"/>
                <a:gd name="T10" fmla="*/ 6 w 8"/>
                <a:gd name="T11" fmla="*/ 4 h 5"/>
                <a:gd name="T12" fmla="*/ 7 w 8"/>
                <a:gd name="T13" fmla="*/ 0 h 5"/>
                <a:gd name="T14" fmla="*/ 8 w 8"/>
                <a:gd name="T15" fmla="*/ 0 h 5"/>
                <a:gd name="T16" fmla="*/ 6 w 8"/>
                <a:gd name="T17" fmla="*/ 5 h 5"/>
                <a:gd name="T18" fmla="*/ 5 w 8"/>
                <a:gd name="T19" fmla="*/ 5 h 5"/>
                <a:gd name="T20" fmla="*/ 4 w 8"/>
                <a:gd name="T21" fmla="*/ 1 h 5"/>
                <a:gd name="T22" fmla="*/ 3 w 8"/>
                <a:gd name="T23" fmla="*/ 5 h 5"/>
                <a:gd name="T24" fmla="*/ 2 w 8"/>
                <a:gd name="T25" fmla="*/ 5 h 5"/>
                <a:gd name="T26" fmla="*/ 0 w 8"/>
                <a:gd name="T27" fmla="*/ 0 h 5"/>
                <a:gd name="T28" fmla="*/ 2 w 8"/>
                <a:gd name="T29"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 h="5">
                  <a:moveTo>
                    <a:pt x="2" y="0"/>
                  </a:moveTo>
                  <a:lnTo>
                    <a:pt x="2" y="0"/>
                  </a:lnTo>
                  <a:lnTo>
                    <a:pt x="3" y="4"/>
                  </a:lnTo>
                  <a:lnTo>
                    <a:pt x="4" y="0"/>
                  </a:lnTo>
                  <a:lnTo>
                    <a:pt x="5" y="0"/>
                  </a:lnTo>
                  <a:lnTo>
                    <a:pt x="6" y="4"/>
                  </a:lnTo>
                  <a:lnTo>
                    <a:pt x="7" y="0"/>
                  </a:lnTo>
                  <a:lnTo>
                    <a:pt x="8" y="0"/>
                  </a:lnTo>
                  <a:lnTo>
                    <a:pt x="6" y="5"/>
                  </a:lnTo>
                  <a:lnTo>
                    <a:pt x="5" y="5"/>
                  </a:lnTo>
                  <a:lnTo>
                    <a:pt x="4" y="1"/>
                  </a:lnTo>
                  <a:lnTo>
                    <a:pt x="3" y="5"/>
                  </a:lnTo>
                  <a:lnTo>
                    <a:pt x="2" y="5"/>
                  </a:lnTo>
                  <a:lnTo>
                    <a:pt x="0" y="0"/>
                  </a:lnTo>
                  <a:lnTo>
                    <a:pt x="2" y="0"/>
                  </a:lnTo>
                  <a:close/>
                </a:path>
              </a:pathLst>
            </a:custGeom>
            <a:grpFill/>
            <a:ln w="0">
              <a:noFill/>
              <a:prstDash val="solid"/>
              <a:round/>
              <a:headEnd/>
              <a:tailEnd/>
            </a:ln>
          </p:spPr>
          <p:txBody>
            <a:bodyPr/>
            <a:lstStyle/>
            <a:p>
              <a:pPr defTabSz="543689">
                <a:defRPr/>
              </a:pPr>
              <a:endParaRPr lang="zh-CN" altLang="en-US" sz="3201"/>
            </a:p>
          </p:txBody>
        </p:sp>
        <p:sp>
          <p:nvSpPr>
            <p:cNvPr id="1045" name="Freeform 368"/>
            <p:cNvSpPr>
              <a:spLocks/>
            </p:cNvSpPr>
            <p:nvPr/>
          </p:nvSpPr>
          <p:spPr bwMode="auto">
            <a:xfrm>
              <a:off x="1644651" y="635001"/>
              <a:ext cx="3175" cy="4763"/>
            </a:xfrm>
            <a:custGeom>
              <a:avLst/>
              <a:gdLst>
                <a:gd name="T0" fmla="*/ 1 w 4"/>
                <a:gd name="T1" fmla="*/ 2 h 5"/>
                <a:gd name="T2" fmla="*/ 1 w 4"/>
                <a:gd name="T3" fmla="*/ 2 h 5"/>
                <a:gd name="T4" fmla="*/ 4 w 4"/>
                <a:gd name="T5" fmla="*/ 2 h 5"/>
                <a:gd name="T6" fmla="*/ 4 w 4"/>
                <a:gd name="T7" fmla="*/ 3 h 5"/>
                <a:gd name="T8" fmla="*/ 1 w 4"/>
                <a:gd name="T9" fmla="*/ 3 h 5"/>
                <a:gd name="T10" fmla="*/ 2 w 4"/>
                <a:gd name="T11" fmla="*/ 4 h 5"/>
                <a:gd name="T12" fmla="*/ 4 w 4"/>
                <a:gd name="T13" fmla="*/ 4 h 5"/>
                <a:gd name="T14" fmla="*/ 4 w 4"/>
                <a:gd name="T15" fmla="*/ 5 h 5"/>
                <a:gd name="T16" fmla="*/ 2 w 4"/>
                <a:gd name="T17" fmla="*/ 5 h 5"/>
                <a:gd name="T18" fmla="*/ 1 w 4"/>
                <a:gd name="T19" fmla="*/ 4 h 5"/>
                <a:gd name="T20" fmla="*/ 0 w 4"/>
                <a:gd name="T21" fmla="*/ 3 h 5"/>
                <a:gd name="T22" fmla="*/ 2 w 4"/>
                <a:gd name="T23" fmla="*/ 0 h 5"/>
                <a:gd name="T24" fmla="*/ 4 w 4"/>
                <a:gd name="T25" fmla="*/ 0 h 5"/>
                <a:gd name="T26" fmla="*/ 4 w 4"/>
                <a:gd name="T27" fmla="*/ 1 h 5"/>
                <a:gd name="T28" fmla="*/ 2 w 4"/>
                <a:gd name="T29" fmla="*/ 1 h 5"/>
                <a:gd name="T30" fmla="*/ 1 w 4"/>
                <a:gd name="T31"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 h="5">
                  <a:moveTo>
                    <a:pt x="1" y="2"/>
                  </a:moveTo>
                  <a:lnTo>
                    <a:pt x="1" y="2"/>
                  </a:lnTo>
                  <a:lnTo>
                    <a:pt x="4" y="2"/>
                  </a:lnTo>
                  <a:lnTo>
                    <a:pt x="4" y="3"/>
                  </a:lnTo>
                  <a:lnTo>
                    <a:pt x="1" y="3"/>
                  </a:lnTo>
                  <a:cubicBezTo>
                    <a:pt x="1" y="4"/>
                    <a:pt x="2" y="4"/>
                    <a:pt x="2" y="4"/>
                  </a:cubicBezTo>
                  <a:lnTo>
                    <a:pt x="4" y="4"/>
                  </a:lnTo>
                  <a:lnTo>
                    <a:pt x="4" y="5"/>
                  </a:lnTo>
                  <a:lnTo>
                    <a:pt x="2" y="5"/>
                  </a:lnTo>
                  <a:cubicBezTo>
                    <a:pt x="2" y="5"/>
                    <a:pt x="1" y="5"/>
                    <a:pt x="1" y="4"/>
                  </a:cubicBezTo>
                  <a:cubicBezTo>
                    <a:pt x="0" y="4"/>
                    <a:pt x="0" y="3"/>
                    <a:pt x="0" y="3"/>
                  </a:cubicBezTo>
                  <a:cubicBezTo>
                    <a:pt x="0" y="1"/>
                    <a:pt x="1" y="0"/>
                    <a:pt x="2" y="0"/>
                  </a:cubicBezTo>
                  <a:lnTo>
                    <a:pt x="4" y="0"/>
                  </a:lnTo>
                  <a:lnTo>
                    <a:pt x="4" y="1"/>
                  </a:lnTo>
                  <a:lnTo>
                    <a:pt x="2" y="1"/>
                  </a:lnTo>
                  <a:cubicBezTo>
                    <a:pt x="2" y="1"/>
                    <a:pt x="1" y="1"/>
                    <a:pt x="1" y="2"/>
                  </a:cubicBezTo>
                  <a:close/>
                </a:path>
              </a:pathLst>
            </a:custGeom>
            <a:grpFill/>
            <a:ln w="0">
              <a:noFill/>
              <a:prstDash val="solid"/>
              <a:round/>
              <a:headEnd/>
              <a:tailEnd/>
            </a:ln>
          </p:spPr>
          <p:txBody>
            <a:bodyPr/>
            <a:lstStyle/>
            <a:p>
              <a:pPr defTabSz="543689">
                <a:defRPr/>
              </a:pPr>
              <a:endParaRPr lang="zh-CN" altLang="en-US" sz="3201"/>
            </a:p>
          </p:txBody>
        </p:sp>
        <p:sp>
          <p:nvSpPr>
            <p:cNvPr id="1046" name="Freeform 369"/>
            <p:cNvSpPr>
              <a:spLocks/>
            </p:cNvSpPr>
            <p:nvPr/>
          </p:nvSpPr>
          <p:spPr bwMode="auto">
            <a:xfrm>
              <a:off x="1649413" y="635001"/>
              <a:ext cx="0" cy="4763"/>
            </a:xfrm>
            <a:custGeom>
              <a:avLst/>
              <a:gdLst>
                <a:gd name="T0" fmla="*/ 0 w 1"/>
                <a:gd name="T1" fmla="*/ 0 h 5"/>
                <a:gd name="T2" fmla="*/ 0 w 1"/>
                <a:gd name="T3" fmla="*/ 0 h 5"/>
                <a:gd name="T4" fmla="*/ 1 w 1"/>
                <a:gd name="T5" fmla="*/ 0 h 5"/>
                <a:gd name="T6" fmla="*/ 1 w 1"/>
                <a:gd name="T7" fmla="*/ 5 h 5"/>
                <a:gd name="T8" fmla="*/ 0 w 1"/>
                <a:gd name="T9" fmla="*/ 5 h 5"/>
                <a:gd name="T10" fmla="*/ 0 w 1"/>
                <a:gd name="T11" fmla="*/ 0 h 5"/>
              </a:gdLst>
              <a:ahLst/>
              <a:cxnLst>
                <a:cxn ang="0">
                  <a:pos x="T0" y="T1"/>
                </a:cxn>
                <a:cxn ang="0">
                  <a:pos x="T2" y="T3"/>
                </a:cxn>
                <a:cxn ang="0">
                  <a:pos x="T4" y="T5"/>
                </a:cxn>
                <a:cxn ang="0">
                  <a:pos x="T6" y="T7"/>
                </a:cxn>
                <a:cxn ang="0">
                  <a:pos x="T8" y="T9"/>
                </a:cxn>
                <a:cxn ang="0">
                  <a:pos x="T10" y="T11"/>
                </a:cxn>
              </a:cxnLst>
              <a:rect l="0" t="0" r="r" b="b"/>
              <a:pathLst>
                <a:path w="1" h="5">
                  <a:moveTo>
                    <a:pt x="0" y="0"/>
                  </a:moveTo>
                  <a:lnTo>
                    <a:pt x="0" y="0"/>
                  </a:lnTo>
                  <a:lnTo>
                    <a:pt x="1" y="0"/>
                  </a:lnTo>
                  <a:lnTo>
                    <a:pt x="1" y="5"/>
                  </a:lnTo>
                  <a:lnTo>
                    <a:pt x="0" y="5"/>
                  </a:lnTo>
                  <a:lnTo>
                    <a:pt x="0" y="0"/>
                  </a:lnTo>
                  <a:close/>
                </a:path>
              </a:pathLst>
            </a:custGeom>
            <a:grpFill/>
            <a:ln w="0">
              <a:noFill/>
              <a:prstDash val="solid"/>
              <a:round/>
              <a:headEnd/>
              <a:tailEnd/>
            </a:ln>
          </p:spPr>
          <p:txBody>
            <a:bodyPr/>
            <a:lstStyle/>
            <a:p>
              <a:pPr defTabSz="543689">
                <a:defRPr/>
              </a:pPr>
              <a:endParaRPr lang="zh-CN" altLang="en-US" sz="3201"/>
            </a:p>
          </p:txBody>
        </p:sp>
        <p:sp>
          <p:nvSpPr>
            <p:cNvPr id="1047" name="Freeform 370"/>
            <p:cNvSpPr>
              <a:spLocks/>
            </p:cNvSpPr>
            <p:nvPr/>
          </p:nvSpPr>
          <p:spPr bwMode="auto">
            <a:xfrm>
              <a:off x="1612901" y="633413"/>
              <a:ext cx="4763" cy="6350"/>
            </a:xfrm>
            <a:custGeom>
              <a:avLst/>
              <a:gdLst>
                <a:gd name="T0" fmla="*/ 0 w 5"/>
                <a:gd name="T1" fmla="*/ 2 h 6"/>
                <a:gd name="T2" fmla="*/ 0 w 5"/>
                <a:gd name="T3" fmla="*/ 2 h 6"/>
                <a:gd name="T4" fmla="*/ 1 w 5"/>
                <a:gd name="T5" fmla="*/ 4 h 6"/>
                <a:gd name="T6" fmla="*/ 5 w 5"/>
                <a:gd name="T7" fmla="*/ 6 h 6"/>
                <a:gd name="T8" fmla="*/ 5 w 5"/>
                <a:gd name="T9" fmla="*/ 6 h 6"/>
                <a:gd name="T10" fmla="*/ 5 w 5"/>
                <a:gd name="T11" fmla="*/ 6 h 6"/>
                <a:gd name="T12" fmla="*/ 5 w 5"/>
                <a:gd name="T13" fmla="*/ 6 h 6"/>
                <a:gd name="T14" fmla="*/ 1 w 5"/>
                <a:gd name="T15" fmla="*/ 0 h 6"/>
                <a:gd name="T16" fmla="*/ 0 w 5"/>
                <a:gd name="T17" fmla="*/ 2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6">
                  <a:moveTo>
                    <a:pt x="0" y="2"/>
                  </a:moveTo>
                  <a:lnTo>
                    <a:pt x="0" y="2"/>
                  </a:lnTo>
                  <a:cubicBezTo>
                    <a:pt x="0" y="3"/>
                    <a:pt x="1" y="4"/>
                    <a:pt x="1" y="4"/>
                  </a:cubicBezTo>
                  <a:cubicBezTo>
                    <a:pt x="2" y="5"/>
                    <a:pt x="4" y="6"/>
                    <a:pt x="5" y="6"/>
                  </a:cubicBezTo>
                  <a:cubicBezTo>
                    <a:pt x="5" y="6"/>
                    <a:pt x="5" y="6"/>
                    <a:pt x="5" y="6"/>
                  </a:cubicBezTo>
                  <a:cubicBezTo>
                    <a:pt x="5" y="6"/>
                    <a:pt x="5" y="6"/>
                    <a:pt x="5" y="6"/>
                  </a:cubicBezTo>
                  <a:lnTo>
                    <a:pt x="5" y="6"/>
                  </a:lnTo>
                  <a:cubicBezTo>
                    <a:pt x="3" y="2"/>
                    <a:pt x="1" y="0"/>
                    <a:pt x="1" y="0"/>
                  </a:cubicBezTo>
                  <a:cubicBezTo>
                    <a:pt x="1" y="0"/>
                    <a:pt x="0" y="1"/>
                    <a:pt x="0" y="2"/>
                  </a:cubicBezTo>
                  <a:close/>
                </a:path>
              </a:pathLst>
            </a:custGeom>
            <a:grpFill/>
            <a:ln w="0">
              <a:noFill/>
              <a:prstDash val="solid"/>
              <a:round/>
              <a:headEnd/>
              <a:tailEnd/>
            </a:ln>
          </p:spPr>
          <p:txBody>
            <a:bodyPr/>
            <a:lstStyle/>
            <a:p>
              <a:pPr defTabSz="543689">
                <a:defRPr/>
              </a:pPr>
              <a:endParaRPr lang="zh-CN" altLang="en-US" sz="3201"/>
            </a:p>
          </p:txBody>
        </p:sp>
        <p:sp>
          <p:nvSpPr>
            <p:cNvPr id="1048" name="Freeform 371"/>
            <p:cNvSpPr>
              <a:spLocks/>
            </p:cNvSpPr>
            <p:nvPr/>
          </p:nvSpPr>
          <p:spPr bwMode="auto">
            <a:xfrm>
              <a:off x="1612901" y="639763"/>
              <a:ext cx="4763" cy="1588"/>
            </a:xfrm>
            <a:custGeom>
              <a:avLst/>
              <a:gdLst>
                <a:gd name="T0" fmla="*/ 0 w 4"/>
                <a:gd name="T1" fmla="*/ 0 h 2"/>
                <a:gd name="T2" fmla="*/ 0 w 4"/>
                <a:gd name="T3" fmla="*/ 0 h 2"/>
                <a:gd name="T4" fmla="*/ 2 w 4"/>
                <a:gd name="T5" fmla="*/ 1 h 2"/>
                <a:gd name="T6" fmla="*/ 4 w 4"/>
                <a:gd name="T7" fmla="*/ 0 h 2"/>
                <a:gd name="T8" fmla="*/ 4 w 4"/>
                <a:gd name="T9" fmla="*/ 0 h 2"/>
                <a:gd name="T10" fmla="*/ 4 w 4"/>
                <a:gd name="T11" fmla="*/ 0 h 2"/>
                <a:gd name="T12" fmla="*/ 0 w 4"/>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4" h="2">
                  <a:moveTo>
                    <a:pt x="0" y="0"/>
                  </a:moveTo>
                  <a:lnTo>
                    <a:pt x="0" y="0"/>
                  </a:lnTo>
                  <a:cubicBezTo>
                    <a:pt x="1" y="1"/>
                    <a:pt x="1" y="2"/>
                    <a:pt x="2" y="1"/>
                  </a:cubicBezTo>
                  <a:cubicBezTo>
                    <a:pt x="3" y="1"/>
                    <a:pt x="4" y="0"/>
                    <a:pt x="4" y="0"/>
                  </a:cubicBezTo>
                  <a:lnTo>
                    <a:pt x="4" y="0"/>
                  </a:lnTo>
                  <a:cubicBezTo>
                    <a:pt x="4" y="0"/>
                    <a:pt x="4" y="0"/>
                    <a:pt x="4" y="0"/>
                  </a:cubicBezTo>
                  <a:lnTo>
                    <a:pt x="0" y="0"/>
                  </a:lnTo>
                  <a:close/>
                </a:path>
              </a:pathLst>
            </a:custGeom>
            <a:grpFill/>
            <a:ln w="0">
              <a:noFill/>
              <a:prstDash val="solid"/>
              <a:round/>
              <a:headEnd/>
              <a:tailEnd/>
            </a:ln>
          </p:spPr>
          <p:txBody>
            <a:bodyPr/>
            <a:lstStyle/>
            <a:p>
              <a:pPr defTabSz="543689">
                <a:defRPr/>
              </a:pPr>
              <a:endParaRPr lang="zh-CN" altLang="en-US" sz="3201"/>
            </a:p>
          </p:txBody>
        </p:sp>
        <p:sp>
          <p:nvSpPr>
            <p:cNvPr id="1049" name="Freeform 372"/>
            <p:cNvSpPr>
              <a:spLocks/>
            </p:cNvSpPr>
            <p:nvPr/>
          </p:nvSpPr>
          <p:spPr bwMode="auto">
            <a:xfrm>
              <a:off x="1612901" y="636588"/>
              <a:ext cx="4763" cy="3175"/>
            </a:xfrm>
            <a:custGeom>
              <a:avLst/>
              <a:gdLst>
                <a:gd name="T0" fmla="*/ 0 w 5"/>
                <a:gd name="T1" fmla="*/ 2 h 4"/>
                <a:gd name="T2" fmla="*/ 0 w 5"/>
                <a:gd name="T3" fmla="*/ 2 h 4"/>
                <a:gd name="T4" fmla="*/ 1 w 5"/>
                <a:gd name="T5" fmla="*/ 3 h 4"/>
                <a:gd name="T6" fmla="*/ 2 w 5"/>
                <a:gd name="T7" fmla="*/ 4 h 4"/>
                <a:gd name="T8" fmla="*/ 5 w 5"/>
                <a:gd name="T9" fmla="*/ 4 h 4"/>
                <a:gd name="T10" fmla="*/ 5 w 5"/>
                <a:gd name="T11" fmla="*/ 4 h 4"/>
                <a:gd name="T12" fmla="*/ 5 w 5"/>
                <a:gd name="T13" fmla="*/ 4 h 4"/>
                <a:gd name="T14" fmla="*/ 0 w 5"/>
                <a:gd name="T15" fmla="*/ 0 h 4"/>
                <a:gd name="T16" fmla="*/ 0 w 5"/>
                <a:gd name="T17" fmla="*/ 2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4">
                  <a:moveTo>
                    <a:pt x="0" y="2"/>
                  </a:moveTo>
                  <a:lnTo>
                    <a:pt x="0" y="2"/>
                  </a:lnTo>
                  <a:cubicBezTo>
                    <a:pt x="1" y="3"/>
                    <a:pt x="1" y="3"/>
                    <a:pt x="1" y="3"/>
                  </a:cubicBezTo>
                  <a:cubicBezTo>
                    <a:pt x="2" y="4"/>
                    <a:pt x="2" y="4"/>
                    <a:pt x="2" y="4"/>
                  </a:cubicBezTo>
                  <a:cubicBezTo>
                    <a:pt x="2" y="4"/>
                    <a:pt x="5" y="4"/>
                    <a:pt x="5" y="4"/>
                  </a:cubicBezTo>
                  <a:lnTo>
                    <a:pt x="5" y="4"/>
                  </a:lnTo>
                  <a:lnTo>
                    <a:pt x="5" y="4"/>
                  </a:lnTo>
                  <a:cubicBezTo>
                    <a:pt x="4" y="2"/>
                    <a:pt x="0" y="0"/>
                    <a:pt x="0" y="0"/>
                  </a:cubicBezTo>
                  <a:cubicBezTo>
                    <a:pt x="0" y="1"/>
                    <a:pt x="0" y="2"/>
                    <a:pt x="0" y="2"/>
                  </a:cubicBezTo>
                  <a:close/>
                </a:path>
              </a:pathLst>
            </a:custGeom>
            <a:grpFill/>
            <a:ln w="0">
              <a:noFill/>
              <a:prstDash val="solid"/>
              <a:round/>
              <a:headEnd/>
              <a:tailEnd/>
            </a:ln>
          </p:spPr>
          <p:txBody>
            <a:bodyPr/>
            <a:lstStyle/>
            <a:p>
              <a:pPr defTabSz="543689">
                <a:defRPr/>
              </a:pPr>
              <a:endParaRPr lang="zh-CN" altLang="en-US" sz="3201"/>
            </a:p>
          </p:txBody>
        </p:sp>
        <p:sp>
          <p:nvSpPr>
            <p:cNvPr id="1050" name="Freeform 373"/>
            <p:cNvSpPr>
              <a:spLocks/>
            </p:cNvSpPr>
            <p:nvPr/>
          </p:nvSpPr>
          <p:spPr bwMode="auto">
            <a:xfrm>
              <a:off x="1614488" y="631826"/>
              <a:ext cx="4763" cy="7938"/>
            </a:xfrm>
            <a:custGeom>
              <a:avLst/>
              <a:gdLst>
                <a:gd name="T0" fmla="*/ 2 w 4"/>
                <a:gd name="T1" fmla="*/ 0 h 8"/>
                <a:gd name="T2" fmla="*/ 2 w 4"/>
                <a:gd name="T3" fmla="*/ 0 h 8"/>
                <a:gd name="T4" fmla="*/ 1 w 4"/>
                <a:gd name="T5" fmla="*/ 1 h 8"/>
                <a:gd name="T6" fmla="*/ 1 w 4"/>
                <a:gd name="T7" fmla="*/ 3 h 8"/>
                <a:gd name="T8" fmla="*/ 3 w 4"/>
                <a:gd name="T9" fmla="*/ 8 h 8"/>
                <a:gd name="T10" fmla="*/ 3 w 4"/>
                <a:gd name="T11" fmla="*/ 8 h 8"/>
                <a:gd name="T12" fmla="*/ 3 w 4"/>
                <a:gd name="T13" fmla="*/ 8 h 8"/>
                <a:gd name="T14" fmla="*/ 3 w 4"/>
                <a:gd name="T15" fmla="*/ 0 h 8"/>
                <a:gd name="T16" fmla="*/ 2 w 4"/>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8">
                  <a:moveTo>
                    <a:pt x="2" y="0"/>
                  </a:moveTo>
                  <a:lnTo>
                    <a:pt x="2" y="0"/>
                  </a:lnTo>
                  <a:cubicBezTo>
                    <a:pt x="1" y="0"/>
                    <a:pt x="1" y="1"/>
                    <a:pt x="1" y="1"/>
                  </a:cubicBezTo>
                  <a:cubicBezTo>
                    <a:pt x="0" y="2"/>
                    <a:pt x="1" y="3"/>
                    <a:pt x="1" y="3"/>
                  </a:cubicBezTo>
                  <a:cubicBezTo>
                    <a:pt x="1" y="4"/>
                    <a:pt x="3" y="7"/>
                    <a:pt x="3" y="8"/>
                  </a:cubicBezTo>
                  <a:cubicBezTo>
                    <a:pt x="3" y="8"/>
                    <a:pt x="3" y="8"/>
                    <a:pt x="3" y="8"/>
                  </a:cubicBezTo>
                  <a:lnTo>
                    <a:pt x="3" y="8"/>
                  </a:lnTo>
                  <a:cubicBezTo>
                    <a:pt x="4" y="2"/>
                    <a:pt x="3" y="0"/>
                    <a:pt x="3" y="0"/>
                  </a:cubicBezTo>
                  <a:cubicBezTo>
                    <a:pt x="3" y="0"/>
                    <a:pt x="2" y="0"/>
                    <a:pt x="2" y="0"/>
                  </a:cubicBezTo>
                  <a:close/>
                </a:path>
              </a:pathLst>
            </a:custGeom>
            <a:grpFill/>
            <a:ln w="0">
              <a:noFill/>
              <a:prstDash val="solid"/>
              <a:round/>
              <a:headEnd/>
              <a:tailEnd/>
            </a:ln>
          </p:spPr>
          <p:txBody>
            <a:bodyPr/>
            <a:lstStyle/>
            <a:p>
              <a:pPr defTabSz="543689">
                <a:defRPr/>
              </a:pPr>
              <a:endParaRPr lang="zh-CN" altLang="en-US" sz="3201"/>
            </a:p>
          </p:txBody>
        </p:sp>
        <p:sp>
          <p:nvSpPr>
            <p:cNvPr id="1051" name="Freeform 374"/>
            <p:cNvSpPr>
              <a:spLocks/>
            </p:cNvSpPr>
            <p:nvPr/>
          </p:nvSpPr>
          <p:spPr bwMode="auto">
            <a:xfrm>
              <a:off x="1619251" y="631826"/>
              <a:ext cx="1588" cy="7938"/>
            </a:xfrm>
            <a:custGeom>
              <a:avLst/>
              <a:gdLst>
                <a:gd name="T0" fmla="*/ 0 w 3"/>
                <a:gd name="T1" fmla="*/ 8 h 8"/>
                <a:gd name="T2" fmla="*/ 0 w 3"/>
                <a:gd name="T3" fmla="*/ 8 h 8"/>
                <a:gd name="T4" fmla="*/ 0 w 3"/>
                <a:gd name="T5" fmla="*/ 8 h 8"/>
                <a:gd name="T6" fmla="*/ 0 w 3"/>
                <a:gd name="T7" fmla="*/ 8 h 8"/>
                <a:gd name="T8" fmla="*/ 0 w 3"/>
                <a:gd name="T9" fmla="*/ 8 h 8"/>
                <a:gd name="T10" fmla="*/ 3 w 3"/>
                <a:gd name="T11" fmla="*/ 3 h 8"/>
                <a:gd name="T12" fmla="*/ 3 w 3"/>
                <a:gd name="T13" fmla="*/ 1 h 8"/>
                <a:gd name="T14" fmla="*/ 1 w 3"/>
                <a:gd name="T15" fmla="*/ 0 h 8"/>
                <a:gd name="T16" fmla="*/ 1 w 3"/>
                <a:gd name="T17" fmla="*/ 0 h 8"/>
                <a:gd name="T18" fmla="*/ 0 w 3"/>
                <a:gd name="T19"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 h="8">
                  <a:moveTo>
                    <a:pt x="0" y="8"/>
                  </a:moveTo>
                  <a:lnTo>
                    <a:pt x="0" y="8"/>
                  </a:lnTo>
                  <a:lnTo>
                    <a:pt x="0" y="8"/>
                  </a:lnTo>
                  <a:cubicBezTo>
                    <a:pt x="0" y="8"/>
                    <a:pt x="0" y="8"/>
                    <a:pt x="0" y="8"/>
                  </a:cubicBezTo>
                  <a:cubicBezTo>
                    <a:pt x="0" y="8"/>
                    <a:pt x="0" y="8"/>
                    <a:pt x="0" y="8"/>
                  </a:cubicBezTo>
                  <a:cubicBezTo>
                    <a:pt x="1" y="7"/>
                    <a:pt x="2" y="4"/>
                    <a:pt x="3" y="3"/>
                  </a:cubicBezTo>
                  <a:cubicBezTo>
                    <a:pt x="3" y="3"/>
                    <a:pt x="3" y="2"/>
                    <a:pt x="3" y="1"/>
                  </a:cubicBezTo>
                  <a:cubicBezTo>
                    <a:pt x="3" y="1"/>
                    <a:pt x="3" y="0"/>
                    <a:pt x="1" y="0"/>
                  </a:cubicBezTo>
                  <a:cubicBezTo>
                    <a:pt x="1" y="0"/>
                    <a:pt x="1" y="0"/>
                    <a:pt x="1" y="0"/>
                  </a:cubicBezTo>
                  <a:cubicBezTo>
                    <a:pt x="1" y="0"/>
                    <a:pt x="0" y="2"/>
                    <a:pt x="0" y="8"/>
                  </a:cubicBezTo>
                  <a:close/>
                </a:path>
              </a:pathLst>
            </a:custGeom>
            <a:grpFill/>
            <a:ln w="0">
              <a:noFill/>
              <a:prstDash val="solid"/>
              <a:round/>
              <a:headEnd/>
              <a:tailEnd/>
            </a:ln>
          </p:spPr>
          <p:txBody>
            <a:bodyPr/>
            <a:lstStyle/>
            <a:p>
              <a:pPr defTabSz="543689">
                <a:defRPr/>
              </a:pPr>
              <a:endParaRPr lang="zh-CN" altLang="en-US" sz="3201"/>
            </a:p>
          </p:txBody>
        </p:sp>
        <p:sp>
          <p:nvSpPr>
            <p:cNvPr id="1052" name="Freeform 375"/>
            <p:cNvSpPr>
              <a:spLocks/>
            </p:cNvSpPr>
            <p:nvPr/>
          </p:nvSpPr>
          <p:spPr bwMode="auto">
            <a:xfrm>
              <a:off x="1619251" y="639763"/>
              <a:ext cx="3175" cy="1588"/>
            </a:xfrm>
            <a:custGeom>
              <a:avLst/>
              <a:gdLst>
                <a:gd name="T0" fmla="*/ 0 w 4"/>
                <a:gd name="T1" fmla="*/ 0 h 2"/>
                <a:gd name="T2" fmla="*/ 0 w 4"/>
                <a:gd name="T3" fmla="*/ 0 h 2"/>
                <a:gd name="T4" fmla="*/ 0 w 4"/>
                <a:gd name="T5" fmla="*/ 0 h 2"/>
                <a:gd name="T6" fmla="*/ 2 w 4"/>
                <a:gd name="T7" fmla="*/ 1 h 2"/>
                <a:gd name="T8" fmla="*/ 4 w 4"/>
                <a:gd name="T9" fmla="*/ 0 h 2"/>
                <a:gd name="T10" fmla="*/ 0 w 4"/>
                <a:gd name="T11" fmla="*/ 0 h 2"/>
                <a:gd name="T12" fmla="*/ 0 w 4"/>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4" h="2">
                  <a:moveTo>
                    <a:pt x="0" y="0"/>
                  </a:moveTo>
                  <a:lnTo>
                    <a:pt x="0" y="0"/>
                  </a:lnTo>
                  <a:lnTo>
                    <a:pt x="0" y="0"/>
                  </a:lnTo>
                  <a:cubicBezTo>
                    <a:pt x="1" y="0"/>
                    <a:pt x="2" y="1"/>
                    <a:pt x="2" y="1"/>
                  </a:cubicBezTo>
                  <a:cubicBezTo>
                    <a:pt x="2" y="1"/>
                    <a:pt x="3" y="2"/>
                    <a:pt x="4" y="0"/>
                  </a:cubicBezTo>
                  <a:lnTo>
                    <a:pt x="0" y="0"/>
                  </a:lnTo>
                  <a:cubicBezTo>
                    <a:pt x="0" y="0"/>
                    <a:pt x="0" y="0"/>
                    <a:pt x="0" y="0"/>
                  </a:cubicBezTo>
                  <a:close/>
                </a:path>
              </a:pathLst>
            </a:custGeom>
            <a:grpFill/>
            <a:ln w="0">
              <a:noFill/>
              <a:prstDash val="solid"/>
              <a:round/>
              <a:headEnd/>
              <a:tailEnd/>
            </a:ln>
          </p:spPr>
          <p:txBody>
            <a:bodyPr/>
            <a:lstStyle/>
            <a:p>
              <a:pPr defTabSz="543689">
                <a:defRPr/>
              </a:pPr>
              <a:endParaRPr lang="zh-CN" altLang="en-US" sz="3201"/>
            </a:p>
          </p:txBody>
        </p:sp>
        <p:sp>
          <p:nvSpPr>
            <p:cNvPr id="1053" name="Freeform 376"/>
            <p:cNvSpPr>
              <a:spLocks/>
            </p:cNvSpPr>
            <p:nvPr/>
          </p:nvSpPr>
          <p:spPr bwMode="auto">
            <a:xfrm>
              <a:off x="1619251" y="636588"/>
              <a:ext cx="4763" cy="3175"/>
            </a:xfrm>
            <a:custGeom>
              <a:avLst/>
              <a:gdLst>
                <a:gd name="T0" fmla="*/ 0 w 6"/>
                <a:gd name="T1" fmla="*/ 4 h 4"/>
                <a:gd name="T2" fmla="*/ 0 w 6"/>
                <a:gd name="T3" fmla="*/ 4 h 4"/>
                <a:gd name="T4" fmla="*/ 0 w 6"/>
                <a:gd name="T5" fmla="*/ 4 h 4"/>
                <a:gd name="T6" fmla="*/ 0 w 6"/>
                <a:gd name="T7" fmla="*/ 4 h 4"/>
                <a:gd name="T8" fmla="*/ 0 w 6"/>
                <a:gd name="T9" fmla="*/ 4 h 4"/>
                <a:gd name="T10" fmla="*/ 3 w 6"/>
                <a:gd name="T11" fmla="*/ 4 h 4"/>
                <a:gd name="T12" fmla="*/ 4 w 6"/>
                <a:gd name="T13" fmla="*/ 3 h 4"/>
                <a:gd name="T14" fmla="*/ 5 w 6"/>
                <a:gd name="T15" fmla="*/ 2 h 4"/>
                <a:gd name="T16" fmla="*/ 6 w 6"/>
                <a:gd name="T17" fmla="*/ 0 h 4"/>
                <a:gd name="T18" fmla="*/ 0 w 6"/>
                <a:gd name="T19"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4">
                  <a:moveTo>
                    <a:pt x="0" y="4"/>
                  </a:moveTo>
                  <a:lnTo>
                    <a:pt x="0" y="4"/>
                  </a:lnTo>
                  <a:lnTo>
                    <a:pt x="0" y="4"/>
                  </a:lnTo>
                  <a:cubicBezTo>
                    <a:pt x="0" y="4"/>
                    <a:pt x="0" y="4"/>
                    <a:pt x="0" y="4"/>
                  </a:cubicBezTo>
                  <a:lnTo>
                    <a:pt x="0" y="4"/>
                  </a:lnTo>
                  <a:lnTo>
                    <a:pt x="3" y="4"/>
                  </a:lnTo>
                  <a:cubicBezTo>
                    <a:pt x="3" y="4"/>
                    <a:pt x="4" y="4"/>
                    <a:pt x="4" y="3"/>
                  </a:cubicBezTo>
                  <a:cubicBezTo>
                    <a:pt x="4" y="3"/>
                    <a:pt x="5" y="3"/>
                    <a:pt x="5" y="2"/>
                  </a:cubicBezTo>
                  <a:cubicBezTo>
                    <a:pt x="5" y="2"/>
                    <a:pt x="6" y="1"/>
                    <a:pt x="6" y="0"/>
                  </a:cubicBezTo>
                  <a:cubicBezTo>
                    <a:pt x="6" y="0"/>
                    <a:pt x="2" y="2"/>
                    <a:pt x="0" y="4"/>
                  </a:cubicBezTo>
                  <a:close/>
                </a:path>
              </a:pathLst>
            </a:custGeom>
            <a:grpFill/>
            <a:ln w="0">
              <a:noFill/>
              <a:prstDash val="solid"/>
              <a:round/>
              <a:headEnd/>
              <a:tailEnd/>
            </a:ln>
          </p:spPr>
          <p:txBody>
            <a:bodyPr/>
            <a:lstStyle/>
            <a:p>
              <a:pPr defTabSz="543689">
                <a:defRPr/>
              </a:pPr>
              <a:endParaRPr lang="zh-CN" altLang="en-US" sz="3201"/>
            </a:p>
          </p:txBody>
        </p:sp>
        <p:sp>
          <p:nvSpPr>
            <p:cNvPr id="1054" name="Freeform 377"/>
            <p:cNvSpPr>
              <a:spLocks/>
            </p:cNvSpPr>
            <p:nvPr/>
          </p:nvSpPr>
          <p:spPr bwMode="auto">
            <a:xfrm>
              <a:off x="1619251" y="633413"/>
              <a:ext cx="4763" cy="6350"/>
            </a:xfrm>
            <a:custGeom>
              <a:avLst/>
              <a:gdLst>
                <a:gd name="T0" fmla="*/ 0 w 5"/>
                <a:gd name="T1" fmla="*/ 6 h 6"/>
                <a:gd name="T2" fmla="*/ 0 w 5"/>
                <a:gd name="T3" fmla="*/ 6 h 6"/>
                <a:gd name="T4" fmla="*/ 0 w 5"/>
                <a:gd name="T5" fmla="*/ 6 h 6"/>
                <a:gd name="T6" fmla="*/ 0 w 5"/>
                <a:gd name="T7" fmla="*/ 6 h 6"/>
                <a:gd name="T8" fmla="*/ 4 w 5"/>
                <a:gd name="T9" fmla="*/ 4 h 6"/>
                <a:gd name="T10" fmla="*/ 5 w 5"/>
                <a:gd name="T11" fmla="*/ 2 h 6"/>
                <a:gd name="T12" fmla="*/ 4 w 5"/>
                <a:gd name="T13" fmla="*/ 0 h 6"/>
                <a:gd name="T14" fmla="*/ 0 w 5"/>
                <a:gd name="T15" fmla="*/ 6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6">
                  <a:moveTo>
                    <a:pt x="0" y="6"/>
                  </a:moveTo>
                  <a:lnTo>
                    <a:pt x="0" y="6"/>
                  </a:lnTo>
                  <a:cubicBezTo>
                    <a:pt x="0" y="6"/>
                    <a:pt x="0" y="6"/>
                    <a:pt x="0" y="6"/>
                  </a:cubicBezTo>
                  <a:cubicBezTo>
                    <a:pt x="0" y="6"/>
                    <a:pt x="0" y="6"/>
                    <a:pt x="0" y="6"/>
                  </a:cubicBezTo>
                  <a:cubicBezTo>
                    <a:pt x="0" y="6"/>
                    <a:pt x="3" y="5"/>
                    <a:pt x="4" y="4"/>
                  </a:cubicBezTo>
                  <a:cubicBezTo>
                    <a:pt x="4" y="4"/>
                    <a:pt x="5" y="3"/>
                    <a:pt x="5" y="2"/>
                  </a:cubicBezTo>
                  <a:cubicBezTo>
                    <a:pt x="5" y="1"/>
                    <a:pt x="4" y="0"/>
                    <a:pt x="4" y="0"/>
                  </a:cubicBezTo>
                  <a:cubicBezTo>
                    <a:pt x="4" y="0"/>
                    <a:pt x="1" y="2"/>
                    <a:pt x="0" y="6"/>
                  </a:cubicBezTo>
                  <a:close/>
                </a:path>
              </a:pathLst>
            </a:custGeom>
            <a:grpFill/>
            <a:ln w="0">
              <a:noFill/>
              <a:prstDash val="solid"/>
              <a:round/>
              <a:headEnd/>
              <a:tailEnd/>
            </a:ln>
          </p:spPr>
          <p:txBody>
            <a:bodyPr/>
            <a:lstStyle/>
            <a:p>
              <a:pPr defTabSz="543689">
                <a:defRPr/>
              </a:pPr>
              <a:endParaRPr lang="zh-CN" altLang="en-US" sz="3201"/>
            </a:p>
          </p:txBody>
        </p:sp>
        <p:sp>
          <p:nvSpPr>
            <p:cNvPr id="1055" name="Freeform 378"/>
            <p:cNvSpPr>
              <a:spLocks/>
            </p:cNvSpPr>
            <p:nvPr/>
          </p:nvSpPr>
          <p:spPr bwMode="auto">
            <a:xfrm>
              <a:off x="1585913" y="588963"/>
              <a:ext cx="93663" cy="615950"/>
            </a:xfrm>
            <a:custGeom>
              <a:avLst/>
              <a:gdLst>
                <a:gd name="T0" fmla="*/ 111 w 111"/>
                <a:gd name="T1" fmla="*/ 725 h 725"/>
                <a:gd name="T2" fmla="*/ 111 w 111"/>
                <a:gd name="T3" fmla="*/ 725 h 725"/>
                <a:gd name="T4" fmla="*/ 96 w 111"/>
                <a:gd name="T5" fmla="*/ 725 h 725"/>
                <a:gd name="T6" fmla="*/ 96 w 111"/>
                <a:gd name="T7" fmla="*/ 14 h 725"/>
                <a:gd name="T8" fmla="*/ 15 w 111"/>
                <a:gd name="T9" fmla="*/ 14 h 725"/>
                <a:gd name="T10" fmla="*/ 15 w 111"/>
                <a:gd name="T11" fmla="*/ 725 h 725"/>
                <a:gd name="T12" fmla="*/ 0 w 111"/>
                <a:gd name="T13" fmla="*/ 725 h 725"/>
                <a:gd name="T14" fmla="*/ 0 w 111"/>
                <a:gd name="T15" fmla="*/ 6 h 725"/>
                <a:gd name="T16" fmla="*/ 7 w 111"/>
                <a:gd name="T17" fmla="*/ 0 h 725"/>
                <a:gd name="T18" fmla="*/ 104 w 111"/>
                <a:gd name="T19" fmla="*/ 0 h 725"/>
                <a:gd name="T20" fmla="*/ 111 w 111"/>
                <a:gd name="T21" fmla="*/ 6 h 725"/>
                <a:gd name="T22" fmla="*/ 111 w 111"/>
                <a:gd name="T23" fmla="*/ 725 h 7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1" h="725">
                  <a:moveTo>
                    <a:pt x="111" y="725"/>
                  </a:moveTo>
                  <a:lnTo>
                    <a:pt x="111" y="725"/>
                  </a:lnTo>
                  <a:lnTo>
                    <a:pt x="96" y="725"/>
                  </a:lnTo>
                  <a:lnTo>
                    <a:pt x="96" y="14"/>
                  </a:lnTo>
                  <a:lnTo>
                    <a:pt x="15" y="14"/>
                  </a:lnTo>
                  <a:lnTo>
                    <a:pt x="15" y="725"/>
                  </a:lnTo>
                  <a:lnTo>
                    <a:pt x="0" y="725"/>
                  </a:lnTo>
                  <a:lnTo>
                    <a:pt x="0" y="6"/>
                  </a:lnTo>
                  <a:cubicBezTo>
                    <a:pt x="0" y="2"/>
                    <a:pt x="3" y="0"/>
                    <a:pt x="7" y="0"/>
                  </a:cubicBezTo>
                  <a:lnTo>
                    <a:pt x="104" y="0"/>
                  </a:lnTo>
                  <a:cubicBezTo>
                    <a:pt x="108" y="0"/>
                    <a:pt x="111" y="2"/>
                    <a:pt x="111" y="6"/>
                  </a:cubicBezTo>
                  <a:lnTo>
                    <a:pt x="111" y="725"/>
                  </a:lnTo>
                  <a:close/>
                </a:path>
              </a:pathLst>
            </a:custGeom>
            <a:grpFill/>
            <a:ln w="0">
              <a:noFill/>
              <a:prstDash val="solid"/>
              <a:round/>
              <a:headEnd/>
              <a:tailEnd/>
            </a:ln>
          </p:spPr>
          <p:txBody>
            <a:bodyPr/>
            <a:lstStyle/>
            <a:p>
              <a:pPr defTabSz="543689">
                <a:defRPr/>
              </a:pPr>
              <a:endParaRPr lang="zh-CN" altLang="en-US" sz="3201"/>
            </a:p>
          </p:txBody>
        </p:sp>
        <p:sp>
          <p:nvSpPr>
            <p:cNvPr id="1056" name="Freeform 379"/>
            <p:cNvSpPr>
              <a:spLocks/>
            </p:cNvSpPr>
            <p:nvPr/>
          </p:nvSpPr>
          <p:spPr bwMode="auto">
            <a:xfrm>
              <a:off x="1647826" y="1181101"/>
              <a:ext cx="44450" cy="44450"/>
            </a:xfrm>
            <a:custGeom>
              <a:avLst/>
              <a:gdLst>
                <a:gd name="T0" fmla="*/ 25 w 51"/>
                <a:gd name="T1" fmla="*/ 52 h 52"/>
                <a:gd name="T2" fmla="*/ 25 w 51"/>
                <a:gd name="T3" fmla="*/ 52 h 52"/>
                <a:gd name="T4" fmla="*/ 0 w 51"/>
                <a:gd name="T5" fmla="*/ 26 h 52"/>
                <a:gd name="T6" fmla="*/ 25 w 51"/>
                <a:gd name="T7" fmla="*/ 0 h 52"/>
                <a:gd name="T8" fmla="*/ 51 w 51"/>
                <a:gd name="T9" fmla="*/ 26 h 52"/>
                <a:gd name="T10" fmla="*/ 25 w 51"/>
                <a:gd name="T11" fmla="*/ 52 h 52"/>
              </a:gdLst>
              <a:ahLst/>
              <a:cxnLst>
                <a:cxn ang="0">
                  <a:pos x="T0" y="T1"/>
                </a:cxn>
                <a:cxn ang="0">
                  <a:pos x="T2" y="T3"/>
                </a:cxn>
                <a:cxn ang="0">
                  <a:pos x="T4" y="T5"/>
                </a:cxn>
                <a:cxn ang="0">
                  <a:pos x="T6" y="T7"/>
                </a:cxn>
                <a:cxn ang="0">
                  <a:pos x="T8" y="T9"/>
                </a:cxn>
                <a:cxn ang="0">
                  <a:pos x="T10" y="T11"/>
                </a:cxn>
              </a:cxnLst>
              <a:rect l="0" t="0" r="r" b="b"/>
              <a:pathLst>
                <a:path w="51" h="52">
                  <a:moveTo>
                    <a:pt x="25" y="52"/>
                  </a:moveTo>
                  <a:lnTo>
                    <a:pt x="25" y="52"/>
                  </a:lnTo>
                  <a:cubicBezTo>
                    <a:pt x="11" y="52"/>
                    <a:pt x="0" y="40"/>
                    <a:pt x="0" y="26"/>
                  </a:cubicBezTo>
                  <a:cubicBezTo>
                    <a:pt x="0" y="12"/>
                    <a:pt x="11" y="0"/>
                    <a:pt x="25" y="0"/>
                  </a:cubicBezTo>
                  <a:cubicBezTo>
                    <a:pt x="40" y="0"/>
                    <a:pt x="51" y="12"/>
                    <a:pt x="51" y="26"/>
                  </a:cubicBezTo>
                  <a:cubicBezTo>
                    <a:pt x="51" y="40"/>
                    <a:pt x="40" y="52"/>
                    <a:pt x="25" y="52"/>
                  </a:cubicBezTo>
                  <a:close/>
                </a:path>
              </a:pathLst>
            </a:custGeom>
            <a:grpFill/>
            <a:ln w="0">
              <a:noFill/>
              <a:prstDash val="solid"/>
              <a:round/>
              <a:headEnd/>
              <a:tailEnd/>
            </a:ln>
          </p:spPr>
          <p:txBody>
            <a:bodyPr/>
            <a:lstStyle/>
            <a:p>
              <a:pPr defTabSz="543689">
                <a:defRPr/>
              </a:pPr>
              <a:endParaRPr lang="zh-CN" altLang="en-US" sz="3201"/>
            </a:p>
          </p:txBody>
        </p:sp>
        <p:sp>
          <p:nvSpPr>
            <p:cNvPr id="1057" name="Freeform 380"/>
            <p:cNvSpPr>
              <a:spLocks/>
            </p:cNvSpPr>
            <p:nvPr/>
          </p:nvSpPr>
          <p:spPr bwMode="auto">
            <a:xfrm>
              <a:off x="1574801" y="1182688"/>
              <a:ext cx="44450" cy="44450"/>
            </a:xfrm>
            <a:custGeom>
              <a:avLst/>
              <a:gdLst>
                <a:gd name="T0" fmla="*/ 26 w 52"/>
                <a:gd name="T1" fmla="*/ 52 h 52"/>
                <a:gd name="T2" fmla="*/ 26 w 52"/>
                <a:gd name="T3" fmla="*/ 52 h 52"/>
                <a:gd name="T4" fmla="*/ 0 w 52"/>
                <a:gd name="T5" fmla="*/ 26 h 52"/>
                <a:gd name="T6" fmla="*/ 26 w 52"/>
                <a:gd name="T7" fmla="*/ 0 h 52"/>
                <a:gd name="T8" fmla="*/ 52 w 52"/>
                <a:gd name="T9" fmla="*/ 26 h 52"/>
                <a:gd name="T10" fmla="*/ 26 w 52"/>
                <a:gd name="T11" fmla="*/ 52 h 52"/>
              </a:gdLst>
              <a:ahLst/>
              <a:cxnLst>
                <a:cxn ang="0">
                  <a:pos x="T0" y="T1"/>
                </a:cxn>
                <a:cxn ang="0">
                  <a:pos x="T2" y="T3"/>
                </a:cxn>
                <a:cxn ang="0">
                  <a:pos x="T4" y="T5"/>
                </a:cxn>
                <a:cxn ang="0">
                  <a:pos x="T6" y="T7"/>
                </a:cxn>
                <a:cxn ang="0">
                  <a:pos x="T8" y="T9"/>
                </a:cxn>
                <a:cxn ang="0">
                  <a:pos x="T10" y="T11"/>
                </a:cxn>
              </a:cxnLst>
              <a:rect l="0" t="0" r="r" b="b"/>
              <a:pathLst>
                <a:path w="52" h="52">
                  <a:moveTo>
                    <a:pt x="26" y="52"/>
                  </a:moveTo>
                  <a:lnTo>
                    <a:pt x="26" y="52"/>
                  </a:lnTo>
                  <a:cubicBezTo>
                    <a:pt x="12" y="52"/>
                    <a:pt x="0" y="40"/>
                    <a:pt x="0" y="26"/>
                  </a:cubicBezTo>
                  <a:cubicBezTo>
                    <a:pt x="0" y="12"/>
                    <a:pt x="12" y="0"/>
                    <a:pt x="26" y="0"/>
                  </a:cubicBezTo>
                  <a:cubicBezTo>
                    <a:pt x="40" y="0"/>
                    <a:pt x="52" y="12"/>
                    <a:pt x="52" y="26"/>
                  </a:cubicBezTo>
                  <a:cubicBezTo>
                    <a:pt x="52" y="40"/>
                    <a:pt x="40" y="52"/>
                    <a:pt x="26" y="52"/>
                  </a:cubicBezTo>
                  <a:close/>
                </a:path>
              </a:pathLst>
            </a:custGeom>
            <a:grpFill/>
            <a:ln w="0">
              <a:noFill/>
              <a:prstDash val="solid"/>
              <a:round/>
              <a:headEnd/>
              <a:tailEnd/>
            </a:ln>
          </p:spPr>
          <p:txBody>
            <a:bodyPr/>
            <a:lstStyle/>
            <a:p>
              <a:pPr defTabSz="543689">
                <a:defRPr/>
              </a:pPr>
              <a:endParaRPr lang="zh-CN" altLang="en-US" sz="3201"/>
            </a:p>
          </p:txBody>
        </p:sp>
      </p:grpSp>
      <p:grpSp>
        <p:nvGrpSpPr>
          <p:cNvPr id="1058" name="组合 18396"/>
          <p:cNvGrpSpPr/>
          <p:nvPr/>
        </p:nvGrpSpPr>
        <p:grpSpPr>
          <a:xfrm>
            <a:off x="9018612" y="4338305"/>
            <a:ext cx="223933" cy="343273"/>
            <a:chOff x="1463676" y="588963"/>
            <a:chExt cx="274638" cy="638175"/>
          </a:xfrm>
          <a:solidFill>
            <a:srgbClr val="3C3C3B"/>
          </a:solidFill>
        </p:grpSpPr>
        <p:sp>
          <p:nvSpPr>
            <p:cNvPr id="1059" name="Freeform 356"/>
            <p:cNvSpPr>
              <a:spLocks noEditPoints="1"/>
            </p:cNvSpPr>
            <p:nvPr/>
          </p:nvSpPr>
          <p:spPr bwMode="auto">
            <a:xfrm>
              <a:off x="1463676" y="595313"/>
              <a:ext cx="84138" cy="620713"/>
            </a:xfrm>
            <a:custGeom>
              <a:avLst/>
              <a:gdLst>
                <a:gd name="T0" fmla="*/ 24 w 99"/>
                <a:gd name="T1" fmla="*/ 645 h 729"/>
                <a:gd name="T2" fmla="*/ 24 w 99"/>
                <a:gd name="T3" fmla="*/ 645 h 729"/>
                <a:gd name="T4" fmla="*/ 74 w 99"/>
                <a:gd name="T5" fmla="*/ 689 h 729"/>
                <a:gd name="T6" fmla="*/ 74 w 99"/>
                <a:gd name="T7" fmla="*/ 46 h 729"/>
                <a:gd name="T8" fmla="*/ 24 w 99"/>
                <a:gd name="T9" fmla="*/ 102 h 729"/>
                <a:gd name="T10" fmla="*/ 24 w 99"/>
                <a:gd name="T11" fmla="*/ 645 h 729"/>
                <a:gd name="T12" fmla="*/ 86 w 99"/>
                <a:gd name="T13" fmla="*/ 729 h 729"/>
                <a:gd name="T14" fmla="*/ 86 w 99"/>
                <a:gd name="T15" fmla="*/ 729 h 729"/>
                <a:gd name="T16" fmla="*/ 78 w 99"/>
                <a:gd name="T17" fmla="*/ 726 h 729"/>
                <a:gd name="T18" fmla="*/ 4 w 99"/>
                <a:gd name="T19" fmla="*/ 659 h 729"/>
                <a:gd name="T20" fmla="*/ 0 w 99"/>
                <a:gd name="T21" fmla="*/ 650 h 729"/>
                <a:gd name="T22" fmla="*/ 0 w 99"/>
                <a:gd name="T23" fmla="*/ 97 h 729"/>
                <a:gd name="T24" fmla="*/ 3 w 99"/>
                <a:gd name="T25" fmla="*/ 89 h 729"/>
                <a:gd name="T26" fmla="*/ 77 w 99"/>
                <a:gd name="T27" fmla="*/ 5 h 729"/>
                <a:gd name="T28" fmla="*/ 91 w 99"/>
                <a:gd name="T29" fmla="*/ 2 h 729"/>
                <a:gd name="T30" fmla="*/ 99 w 99"/>
                <a:gd name="T31" fmla="*/ 13 h 729"/>
                <a:gd name="T32" fmla="*/ 99 w 99"/>
                <a:gd name="T33" fmla="*/ 717 h 729"/>
                <a:gd name="T34" fmla="*/ 91 w 99"/>
                <a:gd name="T35" fmla="*/ 728 h 729"/>
                <a:gd name="T36" fmla="*/ 86 w 99"/>
                <a:gd name="T37" fmla="*/ 729 h 7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9" h="729">
                  <a:moveTo>
                    <a:pt x="24" y="645"/>
                  </a:moveTo>
                  <a:lnTo>
                    <a:pt x="24" y="645"/>
                  </a:lnTo>
                  <a:lnTo>
                    <a:pt x="74" y="689"/>
                  </a:lnTo>
                  <a:lnTo>
                    <a:pt x="74" y="46"/>
                  </a:lnTo>
                  <a:lnTo>
                    <a:pt x="24" y="102"/>
                  </a:lnTo>
                  <a:lnTo>
                    <a:pt x="24" y="645"/>
                  </a:lnTo>
                  <a:close/>
                  <a:moveTo>
                    <a:pt x="86" y="729"/>
                  </a:moveTo>
                  <a:lnTo>
                    <a:pt x="86" y="729"/>
                  </a:lnTo>
                  <a:cubicBezTo>
                    <a:pt x="83" y="729"/>
                    <a:pt x="80" y="728"/>
                    <a:pt x="78" y="726"/>
                  </a:cubicBezTo>
                  <a:lnTo>
                    <a:pt x="4" y="659"/>
                  </a:lnTo>
                  <a:cubicBezTo>
                    <a:pt x="1" y="657"/>
                    <a:pt x="0" y="654"/>
                    <a:pt x="0" y="650"/>
                  </a:cubicBezTo>
                  <a:lnTo>
                    <a:pt x="0" y="97"/>
                  </a:lnTo>
                  <a:cubicBezTo>
                    <a:pt x="0" y="94"/>
                    <a:pt x="1" y="91"/>
                    <a:pt x="3" y="89"/>
                  </a:cubicBezTo>
                  <a:lnTo>
                    <a:pt x="77" y="5"/>
                  </a:lnTo>
                  <a:cubicBezTo>
                    <a:pt x="81" y="1"/>
                    <a:pt x="86" y="0"/>
                    <a:pt x="91" y="2"/>
                  </a:cubicBezTo>
                  <a:cubicBezTo>
                    <a:pt x="96" y="3"/>
                    <a:pt x="99" y="8"/>
                    <a:pt x="99" y="13"/>
                  </a:cubicBezTo>
                  <a:lnTo>
                    <a:pt x="99" y="717"/>
                  </a:lnTo>
                  <a:cubicBezTo>
                    <a:pt x="99" y="722"/>
                    <a:pt x="96" y="726"/>
                    <a:pt x="91" y="728"/>
                  </a:cubicBezTo>
                  <a:cubicBezTo>
                    <a:pt x="90" y="729"/>
                    <a:pt x="88" y="729"/>
                    <a:pt x="86" y="729"/>
                  </a:cubicBezTo>
                  <a:close/>
                </a:path>
              </a:pathLst>
            </a:custGeom>
            <a:grpFill/>
            <a:ln w="0">
              <a:noFill/>
              <a:prstDash val="solid"/>
              <a:round/>
              <a:headEnd/>
              <a:tailEnd/>
            </a:ln>
          </p:spPr>
          <p:txBody>
            <a:bodyPr/>
            <a:lstStyle/>
            <a:p>
              <a:pPr defTabSz="543689">
                <a:defRPr/>
              </a:pPr>
              <a:endParaRPr lang="zh-CN" altLang="en-US" sz="3201"/>
            </a:p>
          </p:txBody>
        </p:sp>
        <p:sp>
          <p:nvSpPr>
            <p:cNvPr id="1060" name="Freeform 357"/>
            <p:cNvSpPr>
              <a:spLocks/>
            </p:cNvSpPr>
            <p:nvPr/>
          </p:nvSpPr>
          <p:spPr bwMode="auto">
            <a:xfrm>
              <a:off x="1525588" y="595313"/>
              <a:ext cx="71438" cy="620713"/>
            </a:xfrm>
            <a:custGeom>
              <a:avLst/>
              <a:gdLst>
                <a:gd name="T0" fmla="*/ 81 w 84"/>
                <a:gd name="T1" fmla="*/ 728 h 728"/>
                <a:gd name="T2" fmla="*/ 81 w 84"/>
                <a:gd name="T3" fmla="*/ 728 h 728"/>
                <a:gd name="T4" fmla="*/ 12 w 84"/>
                <a:gd name="T5" fmla="*/ 728 h 728"/>
                <a:gd name="T6" fmla="*/ 0 w 84"/>
                <a:gd name="T7" fmla="*/ 716 h 728"/>
                <a:gd name="T8" fmla="*/ 0 w 84"/>
                <a:gd name="T9" fmla="*/ 12 h 728"/>
                <a:gd name="T10" fmla="*/ 12 w 84"/>
                <a:gd name="T11" fmla="*/ 0 h 728"/>
                <a:gd name="T12" fmla="*/ 84 w 84"/>
                <a:gd name="T13" fmla="*/ 0 h 728"/>
                <a:gd name="T14" fmla="*/ 84 w 84"/>
                <a:gd name="T15" fmla="*/ 24 h 728"/>
                <a:gd name="T16" fmla="*/ 25 w 84"/>
                <a:gd name="T17" fmla="*/ 24 h 728"/>
                <a:gd name="T18" fmla="*/ 25 w 84"/>
                <a:gd name="T19" fmla="*/ 703 h 728"/>
                <a:gd name="T20" fmla="*/ 81 w 84"/>
                <a:gd name="T21" fmla="*/ 703 h 728"/>
                <a:gd name="T22" fmla="*/ 81 w 84"/>
                <a:gd name="T23" fmla="*/ 728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4" h="728">
                  <a:moveTo>
                    <a:pt x="81" y="728"/>
                  </a:moveTo>
                  <a:lnTo>
                    <a:pt x="81" y="728"/>
                  </a:lnTo>
                  <a:lnTo>
                    <a:pt x="12" y="728"/>
                  </a:lnTo>
                  <a:cubicBezTo>
                    <a:pt x="6" y="728"/>
                    <a:pt x="0" y="723"/>
                    <a:pt x="0" y="716"/>
                  </a:cubicBezTo>
                  <a:lnTo>
                    <a:pt x="0" y="12"/>
                  </a:lnTo>
                  <a:cubicBezTo>
                    <a:pt x="0" y="5"/>
                    <a:pt x="6" y="0"/>
                    <a:pt x="12" y="0"/>
                  </a:cubicBezTo>
                  <a:lnTo>
                    <a:pt x="84" y="0"/>
                  </a:lnTo>
                  <a:lnTo>
                    <a:pt x="84" y="24"/>
                  </a:lnTo>
                  <a:lnTo>
                    <a:pt x="25" y="24"/>
                  </a:lnTo>
                  <a:lnTo>
                    <a:pt x="25" y="703"/>
                  </a:lnTo>
                  <a:lnTo>
                    <a:pt x="81" y="703"/>
                  </a:lnTo>
                  <a:lnTo>
                    <a:pt x="81" y="728"/>
                  </a:lnTo>
                  <a:close/>
                </a:path>
              </a:pathLst>
            </a:custGeom>
            <a:grpFill/>
            <a:ln w="0">
              <a:noFill/>
              <a:prstDash val="solid"/>
              <a:round/>
              <a:headEnd/>
              <a:tailEnd/>
            </a:ln>
          </p:spPr>
          <p:txBody>
            <a:bodyPr/>
            <a:lstStyle/>
            <a:p>
              <a:pPr defTabSz="543689">
                <a:defRPr/>
              </a:pPr>
              <a:endParaRPr lang="zh-CN" altLang="en-US" sz="3201"/>
            </a:p>
          </p:txBody>
        </p:sp>
        <p:sp>
          <p:nvSpPr>
            <p:cNvPr id="1061" name="Freeform 358"/>
            <p:cNvSpPr>
              <a:spLocks/>
            </p:cNvSpPr>
            <p:nvPr/>
          </p:nvSpPr>
          <p:spPr bwMode="auto">
            <a:xfrm>
              <a:off x="1670051" y="595313"/>
              <a:ext cx="68263" cy="620713"/>
            </a:xfrm>
            <a:custGeom>
              <a:avLst/>
              <a:gdLst>
                <a:gd name="T0" fmla="*/ 68 w 81"/>
                <a:gd name="T1" fmla="*/ 728 h 728"/>
                <a:gd name="T2" fmla="*/ 68 w 81"/>
                <a:gd name="T3" fmla="*/ 728 h 728"/>
                <a:gd name="T4" fmla="*/ 5 w 81"/>
                <a:gd name="T5" fmla="*/ 728 h 728"/>
                <a:gd name="T6" fmla="*/ 5 w 81"/>
                <a:gd name="T7" fmla="*/ 703 h 728"/>
                <a:gd name="T8" fmla="*/ 56 w 81"/>
                <a:gd name="T9" fmla="*/ 703 h 728"/>
                <a:gd name="T10" fmla="*/ 56 w 81"/>
                <a:gd name="T11" fmla="*/ 24 h 728"/>
                <a:gd name="T12" fmla="*/ 0 w 81"/>
                <a:gd name="T13" fmla="*/ 24 h 728"/>
                <a:gd name="T14" fmla="*/ 0 w 81"/>
                <a:gd name="T15" fmla="*/ 0 h 728"/>
                <a:gd name="T16" fmla="*/ 68 w 81"/>
                <a:gd name="T17" fmla="*/ 0 h 728"/>
                <a:gd name="T18" fmla="*/ 81 w 81"/>
                <a:gd name="T19" fmla="*/ 12 h 728"/>
                <a:gd name="T20" fmla="*/ 81 w 81"/>
                <a:gd name="T21" fmla="*/ 716 h 728"/>
                <a:gd name="T22" fmla="*/ 68 w 81"/>
                <a:gd name="T23" fmla="*/ 728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1" h="728">
                  <a:moveTo>
                    <a:pt x="68" y="728"/>
                  </a:moveTo>
                  <a:lnTo>
                    <a:pt x="68" y="728"/>
                  </a:lnTo>
                  <a:lnTo>
                    <a:pt x="5" y="728"/>
                  </a:lnTo>
                  <a:lnTo>
                    <a:pt x="5" y="703"/>
                  </a:lnTo>
                  <a:lnTo>
                    <a:pt x="56" y="703"/>
                  </a:lnTo>
                  <a:lnTo>
                    <a:pt x="56" y="24"/>
                  </a:lnTo>
                  <a:lnTo>
                    <a:pt x="0" y="24"/>
                  </a:lnTo>
                  <a:lnTo>
                    <a:pt x="0" y="0"/>
                  </a:lnTo>
                  <a:lnTo>
                    <a:pt x="68" y="0"/>
                  </a:lnTo>
                  <a:cubicBezTo>
                    <a:pt x="75" y="0"/>
                    <a:pt x="81" y="5"/>
                    <a:pt x="81" y="12"/>
                  </a:cubicBezTo>
                  <a:lnTo>
                    <a:pt x="81" y="716"/>
                  </a:lnTo>
                  <a:cubicBezTo>
                    <a:pt x="81" y="723"/>
                    <a:pt x="75" y="728"/>
                    <a:pt x="68" y="728"/>
                  </a:cubicBezTo>
                  <a:close/>
                </a:path>
              </a:pathLst>
            </a:custGeom>
            <a:grpFill/>
            <a:ln w="0">
              <a:noFill/>
              <a:prstDash val="solid"/>
              <a:round/>
              <a:headEnd/>
              <a:tailEnd/>
            </a:ln>
          </p:spPr>
          <p:txBody>
            <a:bodyPr/>
            <a:lstStyle/>
            <a:p>
              <a:pPr defTabSz="543689">
                <a:defRPr/>
              </a:pPr>
              <a:endParaRPr lang="zh-CN" altLang="en-US" sz="3201"/>
            </a:p>
          </p:txBody>
        </p:sp>
        <p:sp>
          <p:nvSpPr>
            <p:cNvPr id="1062" name="Freeform 359"/>
            <p:cNvSpPr>
              <a:spLocks/>
            </p:cNvSpPr>
            <p:nvPr/>
          </p:nvSpPr>
          <p:spPr bwMode="auto">
            <a:xfrm>
              <a:off x="1525588" y="1204913"/>
              <a:ext cx="22225" cy="20638"/>
            </a:xfrm>
            <a:custGeom>
              <a:avLst/>
              <a:gdLst>
                <a:gd name="T0" fmla="*/ 25 w 25"/>
                <a:gd name="T1" fmla="*/ 24 h 24"/>
                <a:gd name="T2" fmla="*/ 25 w 25"/>
                <a:gd name="T3" fmla="*/ 24 h 24"/>
                <a:gd name="T4" fmla="*/ 0 w 25"/>
                <a:gd name="T5" fmla="*/ 24 h 24"/>
                <a:gd name="T6" fmla="*/ 0 w 25"/>
                <a:gd name="T7" fmla="*/ 0 h 24"/>
                <a:gd name="T8" fmla="*/ 25 w 25"/>
                <a:gd name="T9" fmla="*/ 0 h 24"/>
                <a:gd name="T10" fmla="*/ 25 w 25"/>
                <a:gd name="T11" fmla="*/ 24 h 24"/>
              </a:gdLst>
              <a:ahLst/>
              <a:cxnLst>
                <a:cxn ang="0">
                  <a:pos x="T0" y="T1"/>
                </a:cxn>
                <a:cxn ang="0">
                  <a:pos x="T2" y="T3"/>
                </a:cxn>
                <a:cxn ang="0">
                  <a:pos x="T4" y="T5"/>
                </a:cxn>
                <a:cxn ang="0">
                  <a:pos x="T6" y="T7"/>
                </a:cxn>
                <a:cxn ang="0">
                  <a:pos x="T8" y="T9"/>
                </a:cxn>
                <a:cxn ang="0">
                  <a:pos x="T10" y="T11"/>
                </a:cxn>
              </a:cxnLst>
              <a:rect l="0" t="0" r="r" b="b"/>
              <a:pathLst>
                <a:path w="25" h="24">
                  <a:moveTo>
                    <a:pt x="25" y="24"/>
                  </a:moveTo>
                  <a:lnTo>
                    <a:pt x="25" y="24"/>
                  </a:lnTo>
                  <a:lnTo>
                    <a:pt x="0" y="24"/>
                  </a:lnTo>
                  <a:lnTo>
                    <a:pt x="0" y="0"/>
                  </a:lnTo>
                  <a:lnTo>
                    <a:pt x="25" y="0"/>
                  </a:lnTo>
                  <a:lnTo>
                    <a:pt x="25" y="24"/>
                  </a:lnTo>
                  <a:close/>
                </a:path>
              </a:pathLst>
            </a:custGeom>
            <a:grpFill/>
            <a:ln w="0">
              <a:noFill/>
              <a:prstDash val="solid"/>
              <a:round/>
              <a:headEnd/>
              <a:tailEnd/>
            </a:ln>
          </p:spPr>
          <p:txBody>
            <a:bodyPr/>
            <a:lstStyle/>
            <a:p>
              <a:pPr defTabSz="543689">
                <a:defRPr/>
              </a:pPr>
              <a:endParaRPr lang="zh-CN" altLang="en-US" sz="3201"/>
            </a:p>
          </p:txBody>
        </p:sp>
        <p:sp>
          <p:nvSpPr>
            <p:cNvPr id="1063" name="Freeform 360"/>
            <p:cNvSpPr>
              <a:spLocks/>
            </p:cNvSpPr>
            <p:nvPr/>
          </p:nvSpPr>
          <p:spPr bwMode="auto">
            <a:xfrm>
              <a:off x="1717676" y="1204913"/>
              <a:ext cx="20638" cy="20638"/>
            </a:xfrm>
            <a:custGeom>
              <a:avLst/>
              <a:gdLst>
                <a:gd name="T0" fmla="*/ 25 w 25"/>
                <a:gd name="T1" fmla="*/ 24 h 24"/>
                <a:gd name="T2" fmla="*/ 25 w 25"/>
                <a:gd name="T3" fmla="*/ 24 h 24"/>
                <a:gd name="T4" fmla="*/ 0 w 25"/>
                <a:gd name="T5" fmla="*/ 24 h 24"/>
                <a:gd name="T6" fmla="*/ 0 w 25"/>
                <a:gd name="T7" fmla="*/ 0 h 24"/>
                <a:gd name="T8" fmla="*/ 25 w 25"/>
                <a:gd name="T9" fmla="*/ 0 h 24"/>
                <a:gd name="T10" fmla="*/ 25 w 25"/>
                <a:gd name="T11" fmla="*/ 24 h 24"/>
              </a:gdLst>
              <a:ahLst/>
              <a:cxnLst>
                <a:cxn ang="0">
                  <a:pos x="T0" y="T1"/>
                </a:cxn>
                <a:cxn ang="0">
                  <a:pos x="T2" y="T3"/>
                </a:cxn>
                <a:cxn ang="0">
                  <a:pos x="T4" y="T5"/>
                </a:cxn>
                <a:cxn ang="0">
                  <a:pos x="T6" y="T7"/>
                </a:cxn>
                <a:cxn ang="0">
                  <a:pos x="T8" y="T9"/>
                </a:cxn>
                <a:cxn ang="0">
                  <a:pos x="T10" y="T11"/>
                </a:cxn>
              </a:cxnLst>
              <a:rect l="0" t="0" r="r" b="b"/>
              <a:pathLst>
                <a:path w="25" h="24">
                  <a:moveTo>
                    <a:pt x="25" y="24"/>
                  </a:moveTo>
                  <a:lnTo>
                    <a:pt x="25" y="24"/>
                  </a:lnTo>
                  <a:lnTo>
                    <a:pt x="0" y="24"/>
                  </a:lnTo>
                  <a:lnTo>
                    <a:pt x="0" y="0"/>
                  </a:lnTo>
                  <a:lnTo>
                    <a:pt x="25" y="0"/>
                  </a:lnTo>
                  <a:lnTo>
                    <a:pt x="25" y="24"/>
                  </a:lnTo>
                  <a:close/>
                </a:path>
              </a:pathLst>
            </a:custGeom>
            <a:grpFill/>
            <a:ln w="0">
              <a:noFill/>
              <a:prstDash val="solid"/>
              <a:round/>
              <a:headEnd/>
              <a:tailEnd/>
            </a:ln>
          </p:spPr>
          <p:txBody>
            <a:bodyPr/>
            <a:lstStyle/>
            <a:p>
              <a:pPr defTabSz="543689">
                <a:defRPr/>
              </a:pPr>
              <a:endParaRPr lang="zh-CN" altLang="en-US" sz="3201"/>
            </a:p>
          </p:txBody>
        </p:sp>
        <p:sp>
          <p:nvSpPr>
            <p:cNvPr id="1064" name="Freeform 361"/>
            <p:cNvSpPr>
              <a:spLocks/>
            </p:cNvSpPr>
            <p:nvPr/>
          </p:nvSpPr>
          <p:spPr bwMode="auto">
            <a:xfrm>
              <a:off x="1560513" y="606426"/>
              <a:ext cx="12700" cy="598488"/>
            </a:xfrm>
            <a:custGeom>
              <a:avLst/>
              <a:gdLst>
                <a:gd name="T0" fmla="*/ 15 w 15"/>
                <a:gd name="T1" fmla="*/ 704 h 704"/>
                <a:gd name="T2" fmla="*/ 15 w 15"/>
                <a:gd name="T3" fmla="*/ 704 h 704"/>
                <a:gd name="T4" fmla="*/ 0 w 15"/>
                <a:gd name="T5" fmla="*/ 704 h 704"/>
                <a:gd name="T6" fmla="*/ 0 w 15"/>
                <a:gd name="T7" fmla="*/ 0 h 704"/>
                <a:gd name="T8" fmla="*/ 15 w 15"/>
                <a:gd name="T9" fmla="*/ 0 h 704"/>
                <a:gd name="T10" fmla="*/ 15 w 15"/>
                <a:gd name="T11" fmla="*/ 704 h 704"/>
              </a:gdLst>
              <a:ahLst/>
              <a:cxnLst>
                <a:cxn ang="0">
                  <a:pos x="T0" y="T1"/>
                </a:cxn>
                <a:cxn ang="0">
                  <a:pos x="T2" y="T3"/>
                </a:cxn>
                <a:cxn ang="0">
                  <a:pos x="T4" y="T5"/>
                </a:cxn>
                <a:cxn ang="0">
                  <a:pos x="T6" y="T7"/>
                </a:cxn>
                <a:cxn ang="0">
                  <a:pos x="T8" y="T9"/>
                </a:cxn>
                <a:cxn ang="0">
                  <a:pos x="T10" y="T11"/>
                </a:cxn>
              </a:cxnLst>
              <a:rect l="0" t="0" r="r" b="b"/>
              <a:pathLst>
                <a:path w="15" h="704">
                  <a:moveTo>
                    <a:pt x="15" y="704"/>
                  </a:moveTo>
                  <a:lnTo>
                    <a:pt x="15" y="704"/>
                  </a:lnTo>
                  <a:lnTo>
                    <a:pt x="0" y="704"/>
                  </a:lnTo>
                  <a:lnTo>
                    <a:pt x="0" y="0"/>
                  </a:lnTo>
                  <a:lnTo>
                    <a:pt x="15" y="0"/>
                  </a:lnTo>
                  <a:lnTo>
                    <a:pt x="15" y="704"/>
                  </a:lnTo>
                  <a:close/>
                </a:path>
              </a:pathLst>
            </a:custGeom>
            <a:grpFill/>
            <a:ln w="0">
              <a:noFill/>
              <a:prstDash val="solid"/>
              <a:round/>
              <a:headEnd/>
              <a:tailEnd/>
            </a:ln>
          </p:spPr>
          <p:txBody>
            <a:bodyPr/>
            <a:lstStyle/>
            <a:p>
              <a:pPr defTabSz="543689">
                <a:defRPr/>
              </a:pPr>
              <a:endParaRPr lang="zh-CN" altLang="en-US" sz="3201"/>
            </a:p>
          </p:txBody>
        </p:sp>
        <p:sp>
          <p:nvSpPr>
            <p:cNvPr id="1065" name="Freeform 362"/>
            <p:cNvSpPr>
              <a:spLocks/>
            </p:cNvSpPr>
            <p:nvPr/>
          </p:nvSpPr>
          <p:spPr bwMode="auto">
            <a:xfrm>
              <a:off x="1692276" y="606426"/>
              <a:ext cx="12700" cy="598488"/>
            </a:xfrm>
            <a:custGeom>
              <a:avLst/>
              <a:gdLst>
                <a:gd name="T0" fmla="*/ 15 w 15"/>
                <a:gd name="T1" fmla="*/ 704 h 704"/>
                <a:gd name="T2" fmla="*/ 15 w 15"/>
                <a:gd name="T3" fmla="*/ 704 h 704"/>
                <a:gd name="T4" fmla="*/ 0 w 15"/>
                <a:gd name="T5" fmla="*/ 704 h 704"/>
                <a:gd name="T6" fmla="*/ 0 w 15"/>
                <a:gd name="T7" fmla="*/ 0 h 704"/>
                <a:gd name="T8" fmla="*/ 15 w 15"/>
                <a:gd name="T9" fmla="*/ 0 h 704"/>
                <a:gd name="T10" fmla="*/ 15 w 15"/>
                <a:gd name="T11" fmla="*/ 704 h 704"/>
              </a:gdLst>
              <a:ahLst/>
              <a:cxnLst>
                <a:cxn ang="0">
                  <a:pos x="T0" y="T1"/>
                </a:cxn>
                <a:cxn ang="0">
                  <a:pos x="T2" y="T3"/>
                </a:cxn>
                <a:cxn ang="0">
                  <a:pos x="T4" y="T5"/>
                </a:cxn>
                <a:cxn ang="0">
                  <a:pos x="T6" y="T7"/>
                </a:cxn>
                <a:cxn ang="0">
                  <a:pos x="T8" y="T9"/>
                </a:cxn>
                <a:cxn ang="0">
                  <a:pos x="T10" y="T11"/>
                </a:cxn>
              </a:cxnLst>
              <a:rect l="0" t="0" r="r" b="b"/>
              <a:pathLst>
                <a:path w="15" h="704">
                  <a:moveTo>
                    <a:pt x="15" y="704"/>
                  </a:moveTo>
                  <a:lnTo>
                    <a:pt x="15" y="704"/>
                  </a:lnTo>
                  <a:lnTo>
                    <a:pt x="0" y="704"/>
                  </a:lnTo>
                  <a:lnTo>
                    <a:pt x="0" y="0"/>
                  </a:lnTo>
                  <a:lnTo>
                    <a:pt x="15" y="0"/>
                  </a:lnTo>
                  <a:lnTo>
                    <a:pt x="15" y="704"/>
                  </a:lnTo>
                  <a:close/>
                </a:path>
              </a:pathLst>
            </a:custGeom>
            <a:grpFill/>
            <a:ln w="0">
              <a:noFill/>
              <a:prstDash val="solid"/>
              <a:round/>
              <a:headEnd/>
              <a:tailEnd/>
            </a:ln>
          </p:spPr>
          <p:txBody>
            <a:bodyPr/>
            <a:lstStyle/>
            <a:p>
              <a:pPr defTabSz="543689">
                <a:defRPr/>
              </a:pPr>
              <a:endParaRPr lang="zh-CN" altLang="en-US" sz="3201"/>
            </a:p>
          </p:txBody>
        </p:sp>
        <p:sp>
          <p:nvSpPr>
            <p:cNvPr id="1066" name="Freeform 363"/>
            <p:cNvSpPr>
              <a:spLocks noEditPoints="1"/>
            </p:cNvSpPr>
            <p:nvPr/>
          </p:nvSpPr>
          <p:spPr bwMode="auto">
            <a:xfrm>
              <a:off x="1609726" y="704851"/>
              <a:ext cx="46038" cy="41275"/>
            </a:xfrm>
            <a:custGeom>
              <a:avLst/>
              <a:gdLst>
                <a:gd name="T0" fmla="*/ 9 w 53"/>
                <a:gd name="T1" fmla="*/ 37 h 47"/>
                <a:gd name="T2" fmla="*/ 9 w 53"/>
                <a:gd name="T3" fmla="*/ 37 h 47"/>
                <a:gd name="T4" fmla="*/ 43 w 53"/>
                <a:gd name="T5" fmla="*/ 37 h 47"/>
                <a:gd name="T6" fmla="*/ 43 w 53"/>
                <a:gd name="T7" fmla="*/ 10 h 47"/>
                <a:gd name="T8" fmla="*/ 9 w 53"/>
                <a:gd name="T9" fmla="*/ 10 h 47"/>
                <a:gd name="T10" fmla="*/ 9 w 53"/>
                <a:gd name="T11" fmla="*/ 37 h 47"/>
                <a:gd name="T12" fmla="*/ 47 w 53"/>
                <a:gd name="T13" fmla="*/ 47 h 47"/>
                <a:gd name="T14" fmla="*/ 47 w 53"/>
                <a:gd name="T15" fmla="*/ 47 h 47"/>
                <a:gd name="T16" fmla="*/ 6 w 53"/>
                <a:gd name="T17" fmla="*/ 47 h 47"/>
                <a:gd name="T18" fmla="*/ 0 w 53"/>
                <a:gd name="T19" fmla="*/ 40 h 47"/>
                <a:gd name="T20" fmla="*/ 0 w 53"/>
                <a:gd name="T21" fmla="*/ 6 h 47"/>
                <a:gd name="T22" fmla="*/ 6 w 53"/>
                <a:gd name="T23" fmla="*/ 0 h 47"/>
                <a:gd name="T24" fmla="*/ 47 w 53"/>
                <a:gd name="T25" fmla="*/ 0 h 47"/>
                <a:gd name="T26" fmla="*/ 53 w 53"/>
                <a:gd name="T27" fmla="*/ 6 h 47"/>
                <a:gd name="T28" fmla="*/ 53 w 53"/>
                <a:gd name="T29" fmla="*/ 40 h 47"/>
                <a:gd name="T30" fmla="*/ 47 w 53"/>
                <a:gd name="T31" fmla="*/ 4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3" h="47">
                  <a:moveTo>
                    <a:pt x="9" y="37"/>
                  </a:moveTo>
                  <a:lnTo>
                    <a:pt x="9" y="37"/>
                  </a:lnTo>
                  <a:lnTo>
                    <a:pt x="43" y="37"/>
                  </a:lnTo>
                  <a:lnTo>
                    <a:pt x="43" y="10"/>
                  </a:lnTo>
                  <a:lnTo>
                    <a:pt x="9" y="10"/>
                  </a:lnTo>
                  <a:lnTo>
                    <a:pt x="9" y="37"/>
                  </a:lnTo>
                  <a:close/>
                  <a:moveTo>
                    <a:pt x="47" y="47"/>
                  </a:moveTo>
                  <a:lnTo>
                    <a:pt x="47" y="47"/>
                  </a:lnTo>
                  <a:lnTo>
                    <a:pt x="6" y="47"/>
                  </a:lnTo>
                  <a:cubicBezTo>
                    <a:pt x="2" y="47"/>
                    <a:pt x="0" y="44"/>
                    <a:pt x="0" y="40"/>
                  </a:cubicBezTo>
                  <a:lnTo>
                    <a:pt x="0" y="6"/>
                  </a:lnTo>
                  <a:cubicBezTo>
                    <a:pt x="0" y="3"/>
                    <a:pt x="2" y="0"/>
                    <a:pt x="6" y="0"/>
                  </a:cubicBezTo>
                  <a:lnTo>
                    <a:pt x="47" y="0"/>
                  </a:lnTo>
                  <a:cubicBezTo>
                    <a:pt x="50" y="0"/>
                    <a:pt x="53" y="3"/>
                    <a:pt x="53" y="6"/>
                  </a:cubicBezTo>
                  <a:lnTo>
                    <a:pt x="53" y="40"/>
                  </a:lnTo>
                  <a:cubicBezTo>
                    <a:pt x="53" y="44"/>
                    <a:pt x="50" y="47"/>
                    <a:pt x="47" y="47"/>
                  </a:cubicBezTo>
                  <a:close/>
                </a:path>
              </a:pathLst>
            </a:custGeom>
            <a:grpFill/>
            <a:ln w="0">
              <a:noFill/>
              <a:prstDash val="solid"/>
              <a:round/>
              <a:headEnd/>
              <a:tailEnd/>
            </a:ln>
          </p:spPr>
          <p:txBody>
            <a:bodyPr/>
            <a:lstStyle/>
            <a:p>
              <a:pPr defTabSz="543689">
                <a:defRPr/>
              </a:pPr>
              <a:endParaRPr lang="zh-CN" altLang="en-US" sz="3201"/>
            </a:p>
          </p:txBody>
        </p:sp>
        <p:sp>
          <p:nvSpPr>
            <p:cNvPr id="1067" name="Freeform 364"/>
            <p:cNvSpPr>
              <a:spLocks/>
            </p:cNvSpPr>
            <p:nvPr/>
          </p:nvSpPr>
          <p:spPr bwMode="auto">
            <a:xfrm>
              <a:off x="1625601" y="635001"/>
              <a:ext cx="4763" cy="4763"/>
            </a:xfrm>
            <a:custGeom>
              <a:avLst/>
              <a:gdLst>
                <a:gd name="T0" fmla="*/ 1 w 5"/>
                <a:gd name="T1" fmla="*/ 2 h 5"/>
                <a:gd name="T2" fmla="*/ 1 w 5"/>
                <a:gd name="T3" fmla="*/ 2 h 5"/>
                <a:gd name="T4" fmla="*/ 4 w 5"/>
                <a:gd name="T5" fmla="*/ 2 h 5"/>
                <a:gd name="T6" fmla="*/ 4 w 5"/>
                <a:gd name="T7" fmla="*/ 0 h 5"/>
                <a:gd name="T8" fmla="*/ 5 w 5"/>
                <a:gd name="T9" fmla="*/ 0 h 5"/>
                <a:gd name="T10" fmla="*/ 5 w 5"/>
                <a:gd name="T11" fmla="*/ 5 h 5"/>
                <a:gd name="T12" fmla="*/ 4 w 5"/>
                <a:gd name="T13" fmla="*/ 5 h 5"/>
                <a:gd name="T14" fmla="*/ 4 w 5"/>
                <a:gd name="T15" fmla="*/ 3 h 5"/>
                <a:gd name="T16" fmla="*/ 1 w 5"/>
                <a:gd name="T17" fmla="*/ 3 h 5"/>
                <a:gd name="T18" fmla="*/ 1 w 5"/>
                <a:gd name="T19" fmla="*/ 5 h 5"/>
                <a:gd name="T20" fmla="*/ 0 w 5"/>
                <a:gd name="T21" fmla="*/ 5 h 5"/>
                <a:gd name="T22" fmla="*/ 0 w 5"/>
                <a:gd name="T23" fmla="*/ 0 h 5"/>
                <a:gd name="T24" fmla="*/ 1 w 5"/>
                <a:gd name="T25" fmla="*/ 0 h 5"/>
                <a:gd name="T26" fmla="*/ 1 w 5"/>
                <a:gd name="T27"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 h="5">
                  <a:moveTo>
                    <a:pt x="1" y="2"/>
                  </a:moveTo>
                  <a:lnTo>
                    <a:pt x="1" y="2"/>
                  </a:lnTo>
                  <a:lnTo>
                    <a:pt x="4" y="2"/>
                  </a:lnTo>
                  <a:lnTo>
                    <a:pt x="4" y="0"/>
                  </a:lnTo>
                  <a:lnTo>
                    <a:pt x="5" y="0"/>
                  </a:lnTo>
                  <a:lnTo>
                    <a:pt x="5" y="5"/>
                  </a:lnTo>
                  <a:lnTo>
                    <a:pt x="4" y="5"/>
                  </a:lnTo>
                  <a:lnTo>
                    <a:pt x="4" y="3"/>
                  </a:lnTo>
                  <a:lnTo>
                    <a:pt x="1" y="3"/>
                  </a:lnTo>
                  <a:lnTo>
                    <a:pt x="1" y="5"/>
                  </a:lnTo>
                  <a:lnTo>
                    <a:pt x="0" y="5"/>
                  </a:lnTo>
                  <a:lnTo>
                    <a:pt x="0" y="0"/>
                  </a:lnTo>
                  <a:lnTo>
                    <a:pt x="1" y="0"/>
                  </a:lnTo>
                  <a:lnTo>
                    <a:pt x="1" y="2"/>
                  </a:lnTo>
                  <a:close/>
                </a:path>
              </a:pathLst>
            </a:custGeom>
            <a:grpFill/>
            <a:ln w="0">
              <a:noFill/>
              <a:prstDash val="solid"/>
              <a:round/>
              <a:headEnd/>
              <a:tailEnd/>
            </a:ln>
          </p:spPr>
          <p:txBody>
            <a:bodyPr/>
            <a:lstStyle/>
            <a:p>
              <a:pPr defTabSz="543689">
                <a:defRPr/>
              </a:pPr>
              <a:endParaRPr lang="zh-CN" altLang="en-US" sz="3201"/>
            </a:p>
          </p:txBody>
        </p:sp>
        <p:sp>
          <p:nvSpPr>
            <p:cNvPr id="1068" name="Freeform 365"/>
            <p:cNvSpPr>
              <a:spLocks/>
            </p:cNvSpPr>
            <p:nvPr/>
          </p:nvSpPr>
          <p:spPr bwMode="auto">
            <a:xfrm>
              <a:off x="1630363" y="635001"/>
              <a:ext cx="4763" cy="4763"/>
            </a:xfrm>
            <a:custGeom>
              <a:avLst/>
              <a:gdLst>
                <a:gd name="T0" fmla="*/ 1 w 5"/>
                <a:gd name="T1" fmla="*/ 3 h 5"/>
                <a:gd name="T2" fmla="*/ 1 w 5"/>
                <a:gd name="T3" fmla="*/ 3 h 5"/>
                <a:gd name="T4" fmla="*/ 3 w 5"/>
                <a:gd name="T5" fmla="*/ 4 h 5"/>
                <a:gd name="T6" fmla="*/ 4 w 5"/>
                <a:gd name="T7" fmla="*/ 3 h 5"/>
                <a:gd name="T8" fmla="*/ 4 w 5"/>
                <a:gd name="T9" fmla="*/ 0 h 5"/>
                <a:gd name="T10" fmla="*/ 5 w 5"/>
                <a:gd name="T11" fmla="*/ 0 h 5"/>
                <a:gd name="T12" fmla="*/ 5 w 5"/>
                <a:gd name="T13" fmla="*/ 3 h 5"/>
                <a:gd name="T14" fmla="*/ 4 w 5"/>
                <a:gd name="T15" fmla="*/ 4 h 5"/>
                <a:gd name="T16" fmla="*/ 3 w 5"/>
                <a:gd name="T17" fmla="*/ 5 h 5"/>
                <a:gd name="T18" fmla="*/ 1 w 5"/>
                <a:gd name="T19" fmla="*/ 4 h 5"/>
                <a:gd name="T20" fmla="*/ 0 w 5"/>
                <a:gd name="T21" fmla="*/ 3 h 5"/>
                <a:gd name="T22" fmla="*/ 0 w 5"/>
                <a:gd name="T23" fmla="*/ 0 h 5"/>
                <a:gd name="T24" fmla="*/ 1 w 5"/>
                <a:gd name="T25" fmla="*/ 0 h 5"/>
                <a:gd name="T26" fmla="*/ 1 w 5"/>
                <a:gd name="T27" fmla="*/ 3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 h="5">
                  <a:moveTo>
                    <a:pt x="1" y="3"/>
                  </a:moveTo>
                  <a:lnTo>
                    <a:pt x="1" y="3"/>
                  </a:lnTo>
                  <a:cubicBezTo>
                    <a:pt x="1" y="4"/>
                    <a:pt x="2" y="4"/>
                    <a:pt x="3" y="4"/>
                  </a:cubicBezTo>
                  <a:cubicBezTo>
                    <a:pt x="3" y="4"/>
                    <a:pt x="4" y="4"/>
                    <a:pt x="4" y="3"/>
                  </a:cubicBezTo>
                  <a:lnTo>
                    <a:pt x="4" y="0"/>
                  </a:lnTo>
                  <a:lnTo>
                    <a:pt x="5" y="0"/>
                  </a:lnTo>
                  <a:lnTo>
                    <a:pt x="5" y="3"/>
                  </a:lnTo>
                  <a:cubicBezTo>
                    <a:pt x="5" y="3"/>
                    <a:pt x="5" y="4"/>
                    <a:pt x="4" y="4"/>
                  </a:cubicBezTo>
                  <a:cubicBezTo>
                    <a:pt x="4" y="5"/>
                    <a:pt x="3" y="5"/>
                    <a:pt x="3" y="5"/>
                  </a:cubicBezTo>
                  <a:cubicBezTo>
                    <a:pt x="2" y="5"/>
                    <a:pt x="1" y="5"/>
                    <a:pt x="1" y="4"/>
                  </a:cubicBezTo>
                  <a:cubicBezTo>
                    <a:pt x="1" y="4"/>
                    <a:pt x="0" y="3"/>
                    <a:pt x="0" y="3"/>
                  </a:cubicBezTo>
                  <a:lnTo>
                    <a:pt x="0" y="0"/>
                  </a:lnTo>
                  <a:lnTo>
                    <a:pt x="1" y="0"/>
                  </a:lnTo>
                  <a:lnTo>
                    <a:pt x="1" y="3"/>
                  </a:lnTo>
                  <a:close/>
                </a:path>
              </a:pathLst>
            </a:custGeom>
            <a:grpFill/>
            <a:ln w="0">
              <a:noFill/>
              <a:prstDash val="solid"/>
              <a:round/>
              <a:headEnd/>
              <a:tailEnd/>
            </a:ln>
          </p:spPr>
          <p:txBody>
            <a:bodyPr/>
            <a:lstStyle/>
            <a:p>
              <a:pPr defTabSz="543689">
                <a:defRPr/>
              </a:pPr>
              <a:endParaRPr lang="zh-CN" altLang="en-US" sz="3201"/>
            </a:p>
          </p:txBody>
        </p:sp>
        <p:sp>
          <p:nvSpPr>
            <p:cNvPr id="1069" name="Freeform 366"/>
            <p:cNvSpPr>
              <a:spLocks noEditPoints="1"/>
            </p:cNvSpPr>
            <p:nvPr/>
          </p:nvSpPr>
          <p:spPr bwMode="auto">
            <a:xfrm>
              <a:off x="1635126" y="635001"/>
              <a:ext cx="3175" cy="4763"/>
            </a:xfrm>
            <a:custGeom>
              <a:avLst/>
              <a:gdLst>
                <a:gd name="T0" fmla="*/ 2 w 5"/>
                <a:gd name="T1" fmla="*/ 3 h 5"/>
                <a:gd name="T2" fmla="*/ 2 w 5"/>
                <a:gd name="T3" fmla="*/ 3 h 5"/>
                <a:gd name="T4" fmla="*/ 3 w 5"/>
                <a:gd name="T5" fmla="*/ 3 h 5"/>
                <a:gd name="T6" fmla="*/ 2 w 5"/>
                <a:gd name="T7" fmla="*/ 1 h 5"/>
                <a:gd name="T8" fmla="*/ 2 w 5"/>
                <a:gd name="T9" fmla="*/ 3 h 5"/>
                <a:gd name="T10" fmla="*/ 3 w 5"/>
                <a:gd name="T11" fmla="*/ 0 h 5"/>
                <a:gd name="T12" fmla="*/ 3 w 5"/>
                <a:gd name="T13" fmla="*/ 0 h 5"/>
                <a:gd name="T14" fmla="*/ 5 w 5"/>
                <a:gd name="T15" fmla="*/ 5 h 5"/>
                <a:gd name="T16" fmla="*/ 4 w 5"/>
                <a:gd name="T17" fmla="*/ 5 h 5"/>
                <a:gd name="T18" fmla="*/ 3 w 5"/>
                <a:gd name="T19" fmla="*/ 4 h 5"/>
                <a:gd name="T20" fmla="*/ 1 w 5"/>
                <a:gd name="T21" fmla="*/ 4 h 5"/>
                <a:gd name="T22" fmla="*/ 1 w 5"/>
                <a:gd name="T23" fmla="*/ 5 h 5"/>
                <a:gd name="T24" fmla="*/ 0 w 5"/>
                <a:gd name="T25" fmla="*/ 5 h 5"/>
                <a:gd name="T26" fmla="*/ 2 w 5"/>
                <a:gd name="T27" fmla="*/ 0 h 5"/>
                <a:gd name="T28" fmla="*/ 3 w 5"/>
                <a:gd name="T29"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 h="5">
                  <a:moveTo>
                    <a:pt x="2" y="3"/>
                  </a:moveTo>
                  <a:lnTo>
                    <a:pt x="2" y="3"/>
                  </a:lnTo>
                  <a:lnTo>
                    <a:pt x="3" y="3"/>
                  </a:lnTo>
                  <a:lnTo>
                    <a:pt x="2" y="1"/>
                  </a:lnTo>
                  <a:lnTo>
                    <a:pt x="2" y="3"/>
                  </a:lnTo>
                  <a:close/>
                  <a:moveTo>
                    <a:pt x="3" y="0"/>
                  </a:moveTo>
                  <a:lnTo>
                    <a:pt x="3" y="0"/>
                  </a:lnTo>
                  <a:lnTo>
                    <a:pt x="5" y="5"/>
                  </a:lnTo>
                  <a:lnTo>
                    <a:pt x="4" y="5"/>
                  </a:lnTo>
                  <a:lnTo>
                    <a:pt x="3" y="4"/>
                  </a:lnTo>
                  <a:lnTo>
                    <a:pt x="1" y="4"/>
                  </a:lnTo>
                  <a:lnTo>
                    <a:pt x="1" y="5"/>
                  </a:lnTo>
                  <a:lnTo>
                    <a:pt x="0" y="5"/>
                  </a:lnTo>
                  <a:lnTo>
                    <a:pt x="2" y="0"/>
                  </a:lnTo>
                  <a:lnTo>
                    <a:pt x="3" y="0"/>
                  </a:lnTo>
                  <a:close/>
                </a:path>
              </a:pathLst>
            </a:custGeom>
            <a:grpFill/>
            <a:ln w="0">
              <a:noFill/>
              <a:prstDash val="solid"/>
              <a:round/>
              <a:headEnd/>
              <a:tailEnd/>
            </a:ln>
          </p:spPr>
          <p:txBody>
            <a:bodyPr/>
            <a:lstStyle/>
            <a:p>
              <a:pPr defTabSz="543689">
                <a:defRPr/>
              </a:pPr>
              <a:endParaRPr lang="zh-CN" altLang="en-US" sz="3201"/>
            </a:p>
          </p:txBody>
        </p:sp>
        <p:sp>
          <p:nvSpPr>
            <p:cNvPr id="1070" name="Freeform 367"/>
            <p:cNvSpPr>
              <a:spLocks/>
            </p:cNvSpPr>
            <p:nvPr/>
          </p:nvSpPr>
          <p:spPr bwMode="auto">
            <a:xfrm>
              <a:off x="1638301" y="635001"/>
              <a:ext cx="6350" cy="4763"/>
            </a:xfrm>
            <a:custGeom>
              <a:avLst/>
              <a:gdLst>
                <a:gd name="T0" fmla="*/ 2 w 8"/>
                <a:gd name="T1" fmla="*/ 0 h 5"/>
                <a:gd name="T2" fmla="*/ 2 w 8"/>
                <a:gd name="T3" fmla="*/ 0 h 5"/>
                <a:gd name="T4" fmla="*/ 3 w 8"/>
                <a:gd name="T5" fmla="*/ 4 h 5"/>
                <a:gd name="T6" fmla="*/ 4 w 8"/>
                <a:gd name="T7" fmla="*/ 0 h 5"/>
                <a:gd name="T8" fmla="*/ 5 w 8"/>
                <a:gd name="T9" fmla="*/ 0 h 5"/>
                <a:gd name="T10" fmla="*/ 6 w 8"/>
                <a:gd name="T11" fmla="*/ 4 h 5"/>
                <a:gd name="T12" fmla="*/ 7 w 8"/>
                <a:gd name="T13" fmla="*/ 0 h 5"/>
                <a:gd name="T14" fmla="*/ 8 w 8"/>
                <a:gd name="T15" fmla="*/ 0 h 5"/>
                <a:gd name="T16" fmla="*/ 6 w 8"/>
                <a:gd name="T17" fmla="*/ 5 h 5"/>
                <a:gd name="T18" fmla="*/ 5 w 8"/>
                <a:gd name="T19" fmla="*/ 5 h 5"/>
                <a:gd name="T20" fmla="*/ 4 w 8"/>
                <a:gd name="T21" fmla="*/ 1 h 5"/>
                <a:gd name="T22" fmla="*/ 3 w 8"/>
                <a:gd name="T23" fmla="*/ 5 h 5"/>
                <a:gd name="T24" fmla="*/ 2 w 8"/>
                <a:gd name="T25" fmla="*/ 5 h 5"/>
                <a:gd name="T26" fmla="*/ 0 w 8"/>
                <a:gd name="T27" fmla="*/ 0 h 5"/>
                <a:gd name="T28" fmla="*/ 2 w 8"/>
                <a:gd name="T29"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 h="5">
                  <a:moveTo>
                    <a:pt x="2" y="0"/>
                  </a:moveTo>
                  <a:lnTo>
                    <a:pt x="2" y="0"/>
                  </a:lnTo>
                  <a:lnTo>
                    <a:pt x="3" y="4"/>
                  </a:lnTo>
                  <a:lnTo>
                    <a:pt x="4" y="0"/>
                  </a:lnTo>
                  <a:lnTo>
                    <a:pt x="5" y="0"/>
                  </a:lnTo>
                  <a:lnTo>
                    <a:pt x="6" y="4"/>
                  </a:lnTo>
                  <a:lnTo>
                    <a:pt x="7" y="0"/>
                  </a:lnTo>
                  <a:lnTo>
                    <a:pt x="8" y="0"/>
                  </a:lnTo>
                  <a:lnTo>
                    <a:pt x="6" y="5"/>
                  </a:lnTo>
                  <a:lnTo>
                    <a:pt x="5" y="5"/>
                  </a:lnTo>
                  <a:lnTo>
                    <a:pt x="4" y="1"/>
                  </a:lnTo>
                  <a:lnTo>
                    <a:pt x="3" y="5"/>
                  </a:lnTo>
                  <a:lnTo>
                    <a:pt x="2" y="5"/>
                  </a:lnTo>
                  <a:lnTo>
                    <a:pt x="0" y="0"/>
                  </a:lnTo>
                  <a:lnTo>
                    <a:pt x="2" y="0"/>
                  </a:lnTo>
                  <a:close/>
                </a:path>
              </a:pathLst>
            </a:custGeom>
            <a:grpFill/>
            <a:ln w="0">
              <a:noFill/>
              <a:prstDash val="solid"/>
              <a:round/>
              <a:headEnd/>
              <a:tailEnd/>
            </a:ln>
          </p:spPr>
          <p:txBody>
            <a:bodyPr/>
            <a:lstStyle/>
            <a:p>
              <a:pPr defTabSz="543689">
                <a:defRPr/>
              </a:pPr>
              <a:endParaRPr lang="zh-CN" altLang="en-US" sz="3201"/>
            </a:p>
          </p:txBody>
        </p:sp>
        <p:sp>
          <p:nvSpPr>
            <p:cNvPr id="1071" name="Freeform 368"/>
            <p:cNvSpPr>
              <a:spLocks/>
            </p:cNvSpPr>
            <p:nvPr/>
          </p:nvSpPr>
          <p:spPr bwMode="auto">
            <a:xfrm>
              <a:off x="1644651" y="635001"/>
              <a:ext cx="3175" cy="4763"/>
            </a:xfrm>
            <a:custGeom>
              <a:avLst/>
              <a:gdLst>
                <a:gd name="T0" fmla="*/ 1 w 4"/>
                <a:gd name="T1" fmla="*/ 2 h 5"/>
                <a:gd name="T2" fmla="*/ 1 w 4"/>
                <a:gd name="T3" fmla="*/ 2 h 5"/>
                <a:gd name="T4" fmla="*/ 4 w 4"/>
                <a:gd name="T5" fmla="*/ 2 h 5"/>
                <a:gd name="T6" fmla="*/ 4 w 4"/>
                <a:gd name="T7" fmla="*/ 3 h 5"/>
                <a:gd name="T8" fmla="*/ 1 w 4"/>
                <a:gd name="T9" fmla="*/ 3 h 5"/>
                <a:gd name="T10" fmla="*/ 2 w 4"/>
                <a:gd name="T11" fmla="*/ 4 h 5"/>
                <a:gd name="T12" fmla="*/ 4 w 4"/>
                <a:gd name="T13" fmla="*/ 4 h 5"/>
                <a:gd name="T14" fmla="*/ 4 w 4"/>
                <a:gd name="T15" fmla="*/ 5 h 5"/>
                <a:gd name="T16" fmla="*/ 2 w 4"/>
                <a:gd name="T17" fmla="*/ 5 h 5"/>
                <a:gd name="T18" fmla="*/ 1 w 4"/>
                <a:gd name="T19" fmla="*/ 4 h 5"/>
                <a:gd name="T20" fmla="*/ 0 w 4"/>
                <a:gd name="T21" fmla="*/ 3 h 5"/>
                <a:gd name="T22" fmla="*/ 2 w 4"/>
                <a:gd name="T23" fmla="*/ 0 h 5"/>
                <a:gd name="T24" fmla="*/ 4 w 4"/>
                <a:gd name="T25" fmla="*/ 0 h 5"/>
                <a:gd name="T26" fmla="*/ 4 w 4"/>
                <a:gd name="T27" fmla="*/ 1 h 5"/>
                <a:gd name="T28" fmla="*/ 2 w 4"/>
                <a:gd name="T29" fmla="*/ 1 h 5"/>
                <a:gd name="T30" fmla="*/ 1 w 4"/>
                <a:gd name="T31"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 h="5">
                  <a:moveTo>
                    <a:pt x="1" y="2"/>
                  </a:moveTo>
                  <a:lnTo>
                    <a:pt x="1" y="2"/>
                  </a:lnTo>
                  <a:lnTo>
                    <a:pt x="4" y="2"/>
                  </a:lnTo>
                  <a:lnTo>
                    <a:pt x="4" y="3"/>
                  </a:lnTo>
                  <a:lnTo>
                    <a:pt x="1" y="3"/>
                  </a:lnTo>
                  <a:cubicBezTo>
                    <a:pt x="1" y="4"/>
                    <a:pt x="2" y="4"/>
                    <a:pt x="2" y="4"/>
                  </a:cubicBezTo>
                  <a:lnTo>
                    <a:pt x="4" y="4"/>
                  </a:lnTo>
                  <a:lnTo>
                    <a:pt x="4" y="5"/>
                  </a:lnTo>
                  <a:lnTo>
                    <a:pt x="2" y="5"/>
                  </a:lnTo>
                  <a:cubicBezTo>
                    <a:pt x="2" y="5"/>
                    <a:pt x="1" y="5"/>
                    <a:pt x="1" y="4"/>
                  </a:cubicBezTo>
                  <a:cubicBezTo>
                    <a:pt x="0" y="4"/>
                    <a:pt x="0" y="3"/>
                    <a:pt x="0" y="3"/>
                  </a:cubicBezTo>
                  <a:cubicBezTo>
                    <a:pt x="0" y="1"/>
                    <a:pt x="1" y="0"/>
                    <a:pt x="2" y="0"/>
                  </a:cubicBezTo>
                  <a:lnTo>
                    <a:pt x="4" y="0"/>
                  </a:lnTo>
                  <a:lnTo>
                    <a:pt x="4" y="1"/>
                  </a:lnTo>
                  <a:lnTo>
                    <a:pt x="2" y="1"/>
                  </a:lnTo>
                  <a:cubicBezTo>
                    <a:pt x="2" y="1"/>
                    <a:pt x="1" y="1"/>
                    <a:pt x="1" y="2"/>
                  </a:cubicBezTo>
                  <a:close/>
                </a:path>
              </a:pathLst>
            </a:custGeom>
            <a:grpFill/>
            <a:ln w="0">
              <a:noFill/>
              <a:prstDash val="solid"/>
              <a:round/>
              <a:headEnd/>
              <a:tailEnd/>
            </a:ln>
          </p:spPr>
          <p:txBody>
            <a:bodyPr/>
            <a:lstStyle/>
            <a:p>
              <a:pPr defTabSz="543689">
                <a:defRPr/>
              </a:pPr>
              <a:endParaRPr lang="zh-CN" altLang="en-US" sz="3201"/>
            </a:p>
          </p:txBody>
        </p:sp>
        <p:sp>
          <p:nvSpPr>
            <p:cNvPr id="1072" name="Freeform 369"/>
            <p:cNvSpPr>
              <a:spLocks/>
            </p:cNvSpPr>
            <p:nvPr/>
          </p:nvSpPr>
          <p:spPr bwMode="auto">
            <a:xfrm>
              <a:off x="1649413" y="635001"/>
              <a:ext cx="0" cy="4763"/>
            </a:xfrm>
            <a:custGeom>
              <a:avLst/>
              <a:gdLst>
                <a:gd name="T0" fmla="*/ 0 w 1"/>
                <a:gd name="T1" fmla="*/ 0 h 5"/>
                <a:gd name="T2" fmla="*/ 0 w 1"/>
                <a:gd name="T3" fmla="*/ 0 h 5"/>
                <a:gd name="T4" fmla="*/ 1 w 1"/>
                <a:gd name="T5" fmla="*/ 0 h 5"/>
                <a:gd name="T6" fmla="*/ 1 w 1"/>
                <a:gd name="T7" fmla="*/ 5 h 5"/>
                <a:gd name="T8" fmla="*/ 0 w 1"/>
                <a:gd name="T9" fmla="*/ 5 h 5"/>
                <a:gd name="T10" fmla="*/ 0 w 1"/>
                <a:gd name="T11" fmla="*/ 0 h 5"/>
              </a:gdLst>
              <a:ahLst/>
              <a:cxnLst>
                <a:cxn ang="0">
                  <a:pos x="T0" y="T1"/>
                </a:cxn>
                <a:cxn ang="0">
                  <a:pos x="T2" y="T3"/>
                </a:cxn>
                <a:cxn ang="0">
                  <a:pos x="T4" y="T5"/>
                </a:cxn>
                <a:cxn ang="0">
                  <a:pos x="T6" y="T7"/>
                </a:cxn>
                <a:cxn ang="0">
                  <a:pos x="T8" y="T9"/>
                </a:cxn>
                <a:cxn ang="0">
                  <a:pos x="T10" y="T11"/>
                </a:cxn>
              </a:cxnLst>
              <a:rect l="0" t="0" r="r" b="b"/>
              <a:pathLst>
                <a:path w="1" h="5">
                  <a:moveTo>
                    <a:pt x="0" y="0"/>
                  </a:moveTo>
                  <a:lnTo>
                    <a:pt x="0" y="0"/>
                  </a:lnTo>
                  <a:lnTo>
                    <a:pt x="1" y="0"/>
                  </a:lnTo>
                  <a:lnTo>
                    <a:pt x="1" y="5"/>
                  </a:lnTo>
                  <a:lnTo>
                    <a:pt x="0" y="5"/>
                  </a:lnTo>
                  <a:lnTo>
                    <a:pt x="0" y="0"/>
                  </a:lnTo>
                  <a:close/>
                </a:path>
              </a:pathLst>
            </a:custGeom>
            <a:grpFill/>
            <a:ln w="0">
              <a:noFill/>
              <a:prstDash val="solid"/>
              <a:round/>
              <a:headEnd/>
              <a:tailEnd/>
            </a:ln>
          </p:spPr>
          <p:txBody>
            <a:bodyPr/>
            <a:lstStyle/>
            <a:p>
              <a:pPr defTabSz="543689">
                <a:defRPr/>
              </a:pPr>
              <a:endParaRPr lang="zh-CN" altLang="en-US" sz="3201"/>
            </a:p>
          </p:txBody>
        </p:sp>
        <p:sp>
          <p:nvSpPr>
            <p:cNvPr id="1073" name="Freeform 370"/>
            <p:cNvSpPr>
              <a:spLocks/>
            </p:cNvSpPr>
            <p:nvPr/>
          </p:nvSpPr>
          <p:spPr bwMode="auto">
            <a:xfrm>
              <a:off x="1612901" y="633413"/>
              <a:ext cx="4763" cy="6350"/>
            </a:xfrm>
            <a:custGeom>
              <a:avLst/>
              <a:gdLst>
                <a:gd name="T0" fmla="*/ 0 w 5"/>
                <a:gd name="T1" fmla="*/ 2 h 6"/>
                <a:gd name="T2" fmla="*/ 0 w 5"/>
                <a:gd name="T3" fmla="*/ 2 h 6"/>
                <a:gd name="T4" fmla="*/ 1 w 5"/>
                <a:gd name="T5" fmla="*/ 4 h 6"/>
                <a:gd name="T6" fmla="*/ 5 w 5"/>
                <a:gd name="T7" fmla="*/ 6 h 6"/>
                <a:gd name="T8" fmla="*/ 5 w 5"/>
                <a:gd name="T9" fmla="*/ 6 h 6"/>
                <a:gd name="T10" fmla="*/ 5 w 5"/>
                <a:gd name="T11" fmla="*/ 6 h 6"/>
                <a:gd name="T12" fmla="*/ 5 w 5"/>
                <a:gd name="T13" fmla="*/ 6 h 6"/>
                <a:gd name="T14" fmla="*/ 1 w 5"/>
                <a:gd name="T15" fmla="*/ 0 h 6"/>
                <a:gd name="T16" fmla="*/ 0 w 5"/>
                <a:gd name="T17" fmla="*/ 2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6">
                  <a:moveTo>
                    <a:pt x="0" y="2"/>
                  </a:moveTo>
                  <a:lnTo>
                    <a:pt x="0" y="2"/>
                  </a:lnTo>
                  <a:cubicBezTo>
                    <a:pt x="0" y="3"/>
                    <a:pt x="1" y="4"/>
                    <a:pt x="1" y="4"/>
                  </a:cubicBezTo>
                  <a:cubicBezTo>
                    <a:pt x="2" y="5"/>
                    <a:pt x="4" y="6"/>
                    <a:pt x="5" y="6"/>
                  </a:cubicBezTo>
                  <a:cubicBezTo>
                    <a:pt x="5" y="6"/>
                    <a:pt x="5" y="6"/>
                    <a:pt x="5" y="6"/>
                  </a:cubicBezTo>
                  <a:cubicBezTo>
                    <a:pt x="5" y="6"/>
                    <a:pt x="5" y="6"/>
                    <a:pt x="5" y="6"/>
                  </a:cubicBezTo>
                  <a:lnTo>
                    <a:pt x="5" y="6"/>
                  </a:lnTo>
                  <a:cubicBezTo>
                    <a:pt x="3" y="2"/>
                    <a:pt x="1" y="0"/>
                    <a:pt x="1" y="0"/>
                  </a:cubicBezTo>
                  <a:cubicBezTo>
                    <a:pt x="1" y="0"/>
                    <a:pt x="0" y="1"/>
                    <a:pt x="0" y="2"/>
                  </a:cubicBezTo>
                  <a:close/>
                </a:path>
              </a:pathLst>
            </a:custGeom>
            <a:grpFill/>
            <a:ln w="0">
              <a:noFill/>
              <a:prstDash val="solid"/>
              <a:round/>
              <a:headEnd/>
              <a:tailEnd/>
            </a:ln>
          </p:spPr>
          <p:txBody>
            <a:bodyPr/>
            <a:lstStyle/>
            <a:p>
              <a:pPr defTabSz="543689">
                <a:defRPr/>
              </a:pPr>
              <a:endParaRPr lang="zh-CN" altLang="en-US" sz="3201"/>
            </a:p>
          </p:txBody>
        </p:sp>
        <p:sp>
          <p:nvSpPr>
            <p:cNvPr id="1074" name="Freeform 371"/>
            <p:cNvSpPr>
              <a:spLocks/>
            </p:cNvSpPr>
            <p:nvPr/>
          </p:nvSpPr>
          <p:spPr bwMode="auto">
            <a:xfrm>
              <a:off x="1612901" y="639763"/>
              <a:ext cx="4763" cy="1588"/>
            </a:xfrm>
            <a:custGeom>
              <a:avLst/>
              <a:gdLst>
                <a:gd name="T0" fmla="*/ 0 w 4"/>
                <a:gd name="T1" fmla="*/ 0 h 2"/>
                <a:gd name="T2" fmla="*/ 0 w 4"/>
                <a:gd name="T3" fmla="*/ 0 h 2"/>
                <a:gd name="T4" fmla="*/ 2 w 4"/>
                <a:gd name="T5" fmla="*/ 1 h 2"/>
                <a:gd name="T6" fmla="*/ 4 w 4"/>
                <a:gd name="T7" fmla="*/ 0 h 2"/>
                <a:gd name="T8" fmla="*/ 4 w 4"/>
                <a:gd name="T9" fmla="*/ 0 h 2"/>
                <a:gd name="T10" fmla="*/ 4 w 4"/>
                <a:gd name="T11" fmla="*/ 0 h 2"/>
                <a:gd name="T12" fmla="*/ 0 w 4"/>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4" h="2">
                  <a:moveTo>
                    <a:pt x="0" y="0"/>
                  </a:moveTo>
                  <a:lnTo>
                    <a:pt x="0" y="0"/>
                  </a:lnTo>
                  <a:cubicBezTo>
                    <a:pt x="1" y="1"/>
                    <a:pt x="1" y="2"/>
                    <a:pt x="2" y="1"/>
                  </a:cubicBezTo>
                  <a:cubicBezTo>
                    <a:pt x="3" y="1"/>
                    <a:pt x="4" y="0"/>
                    <a:pt x="4" y="0"/>
                  </a:cubicBezTo>
                  <a:lnTo>
                    <a:pt x="4" y="0"/>
                  </a:lnTo>
                  <a:cubicBezTo>
                    <a:pt x="4" y="0"/>
                    <a:pt x="4" y="0"/>
                    <a:pt x="4" y="0"/>
                  </a:cubicBezTo>
                  <a:lnTo>
                    <a:pt x="0" y="0"/>
                  </a:lnTo>
                  <a:close/>
                </a:path>
              </a:pathLst>
            </a:custGeom>
            <a:grpFill/>
            <a:ln w="0">
              <a:noFill/>
              <a:prstDash val="solid"/>
              <a:round/>
              <a:headEnd/>
              <a:tailEnd/>
            </a:ln>
          </p:spPr>
          <p:txBody>
            <a:bodyPr/>
            <a:lstStyle/>
            <a:p>
              <a:pPr defTabSz="543689">
                <a:defRPr/>
              </a:pPr>
              <a:endParaRPr lang="zh-CN" altLang="en-US" sz="3201"/>
            </a:p>
          </p:txBody>
        </p:sp>
        <p:sp>
          <p:nvSpPr>
            <p:cNvPr id="1075" name="Freeform 372"/>
            <p:cNvSpPr>
              <a:spLocks/>
            </p:cNvSpPr>
            <p:nvPr/>
          </p:nvSpPr>
          <p:spPr bwMode="auto">
            <a:xfrm>
              <a:off x="1612901" y="636588"/>
              <a:ext cx="4763" cy="3175"/>
            </a:xfrm>
            <a:custGeom>
              <a:avLst/>
              <a:gdLst>
                <a:gd name="T0" fmla="*/ 0 w 5"/>
                <a:gd name="T1" fmla="*/ 2 h 4"/>
                <a:gd name="T2" fmla="*/ 0 w 5"/>
                <a:gd name="T3" fmla="*/ 2 h 4"/>
                <a:gd name="T4" fmla="*/ 1 w 5"/>
                <a:gd name="T5" fmla="*/ 3 h 4"/>
                <a:gd name="T6" fmla="*/ 2 w 5"/>
                <a:gd name="T7" fmla="*/ 4 h 4"/>
                <a:gd name="T8" fmla="*/ 5 w 5"/>
                <a:gd name="T9" fmla="*/ 4 h 4"/>
                <a:gd name="T10" fmla="*/ 5 w 5"/>
                <a:gd name="T11" fmla="*/ 4 h 4"/>
                <a:gd name="T12" fmla="*/ 5 w 5"/>
                <a:gd name="T13" fmla="*/ 4 h 4"/>
                <a:gd name="T14" fmla="*/ 0 w 5"/>
                <a:gd name="T15" fmla="*/ 0 h 4"/>
                <a:gd name="T16" fmla="*/ 0 w 5"/>
                <a:gd name="T17" fmla="*/ 2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4">
                  <a:moveTo>
                    <a:pt x="0" y="2"/>
                  </a:moveTo>
                  <a:lnTo>
                    <a:pt x="0" y="2"/>
                  </a:lnTo>
                  <a:cubicBezTo>
                    <a:pt x="1" y="3"/>
                    <a:pt x="1" y="3"/>
                    <a:pt x="1" y="3"/>
                  </a:cubicBezTo>
                  <a:cubicBezTo>
                    <a:pt x="2" y="4"/>
                    <a:pt x="2" y="4"/>
                    <a:pt x="2" y="4"/>
                  </a:cubicBezTo>
                  <a:cubicBezTo>
                    <a:pt x="2" y="4"/>
                    <a:pt x="5" y="4"/>
                    <a:pt x="5" y="4"/>
                  </a:cubicBezTo>
                  <a:lnTo>
                    <a:pt x="5" y="4"/>
                  </a:lnTo>
                  <a:lnTo>
                    <a:pt x="5" y="4"/>
                  </a:lnTo>
                  <a:cubicBezTo>
                    <a:pt x="4" y="2"/>
                    <a:pt x="0" y="0"/>
                    <a:pt x="0" y="0"/>
                  </a:cubicBezTo>
                  <a:cubicBezTo>
                    <a:pt x="0" y="1"/>
                    <a:pt x="0" y="2"/>
                    <a:pt x="0" y="2"/>
                  </a:cubicBezTo>
                  <a:close/>
                </a:path>
              </a:pathLst>
            </a:custGeom>
            <a:grpFill/>
            <a:ln w="0">
              <a:noFill/>
              <a:prstDash val="solid"/>
              <a:round/>
              <a:headEnd/>
              <a:tailEnd/>
            </a:ln>
          </p:spPr>
          <p:txBody>
            <a:bodyPr/>
            <a:lstStyle/>
            <a:p>
              <a:pPr defTabSz="543689">
                <a:defRPr/>
              </a:pPr>
              <a:endParaRPr lang="zh-CN" altLang="en-US" sz="3201"/>
            </a:p>
          </p:txBody>
        </p:sp>
        <p:sp>
          <p:nvSpPr>
            <p:cNvPr id="1076" name="Freeform 373"/>
            <p:cNvSpPr>
              <a:spLocks/>
            </p:cNvSpPr>
            <p:nvPr/>
          </p:nvSpPr>
          <p:spPr bwMode="auto">
            <a:xfrm>
              <a:off x="1614488" y="631826"/>
              <a:ext cx="4763" cy="7938"/>
            </a:xfrm>
            <a:custGeom>
              <a:avLst/>
              <a:gdLst>
                <a:gd name="T0" fmla="*/ 2 w 4"/>
                <a:gd name="T1" fmla="*/ 0 h 8"/>
                <a:gd name="T2" fmla="*/ 2 w 4"/>
                <a:gd name="T3" fmla="*/ 0 h 8"/>
                <a:gd name="T4" fmla="*/ 1 w 4"/>
                <a:gd name="T5" fmla="*/ 1 h 8"/>
                <a:gd name="T6" fmla="*/ 1 w 4"/>
                <a:gd name="T7" fmla="*/ 3 h 8"/>
                <a:gd name="T8" fmla="*/ 3 w 4"/>
                <a:gd name="T9" fmla="*/ 8 h 8"/>
                <a:gd name="T10" fmla="*/ 3 w 4"/>
                <a:gd name="T11" fmla="*/ 8 h 8"/>
                <a:gd name="T12" fmla="*/ 3 w 4"/>
                <a:gd name="T13" fmla="*/ 8 h 8"/>
                <a:gd name="T14" fmla="*/ 3 w 4"/>
                <a:gd name="T15" fmla="*/ 0 h 8"/>
                <a:gd name="T16" fmla="*/ 2 w 4"/>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8">
                  <a:moveTo>
                    <a:pt x="2" y="0"/>
                  </a:moveTo>
                  <a:lnTo>
                    <a:pt x="2" y="0"/>
                  </a:lnTo>
                  <a:cubicBezTo>
                    <a:pt x="1" y="0"/>
                    <a:pt x="1" y="1"/>
                    <a:pt x="1" y="1"/>
                  </a:cubicBezTo>
                  <a:cubicBezTo>
                    <a:pt x="0" y="2"/>
                    <a:pt x="1" y="3"/>
                    <a:pt x="1" y="3"/>
                  </a:cubicBezTo>
                  <a:cubicBezTo>
                    <a:pt x="1" y="4"/>
                    <a:pt x="3" y="7"/>
                    <a:pt x="3" y="8"/>
                  </a:cubicBezTo>
                  <a:cubicBezTo>
                    <a:pt x="3" y="8"/>
                    <a:pt x="3" y="8"/>
                    <a:pt x="3" y="8"/>
                  </a:cubicBezTo>
                  <a:lnTo>
                    <a:pt x="3" y="8"/>
                  </a:lnTo>
                  <a:cubicBezTo>
                    <a:pt x="4" y="2"/>
                    <a:pt x="3" y="0"/>
                    <a:pt x="3" y="0"/>
                  </a:cubicBezTo>
                  <a:cubicBezTo>
                    <a:pt x="3" y="0"/>
                    <a:pt x="2" y="0"/>
                    <a:pt x="2" y="0"/>
                  </a:cubicBezTo>
                  <a:close/>
                </a:path>
              </a:pathLst>
            </a:custGeom>
            <a:grpFill/>
            <a:ln w="0">
              <a:noFill/>
              <a:prstDash val="solid"/>
              <a:round/>
              <a:headEnd/>
              <a:tailEnd/>
            </a:ln>
          </p:spPr>
          <p:txBody>
            <a:bodyPr/>
            <a:lstStyle/>
            <a:p>
              <a:pPr defTabSz="543689">
                <a:defRPr/>
              </a:pPr>
              <a:endParaRPr lang="zh-CN" altLang="en-US" sz="3201"/>
            </a:p>
          </p:txBody>
        </p:sp>
        <p:sp>
          <p:nvSpPr>
            <p:cNvPr id="1077" name="Freeform 374"/>
            <p:cNvSpPr>
              <a:spLocks/>
            </p:cNvSpPr>
            <p:nvPr/>
          </p:nvSpPr>
          <p:spPr bwMode="auto">
            <a:xfrm>
              <a:off x="1619251" y="631826"/>
              <a:ext cx="1588" cy="7938"/>
            </a:xfrm>
            <a:custGeom>
              <a:avLst/>
              <a:gdLst>
                <a:gd name="T0" fmla="*/ 0 w 3"/>
                <a:gd name="T1" fmla="*/ 8 h 8"/>
                <a:gd name="T2" fmla="*/ 0 w 3"/>
                <a:gd name="T3" fmla="*/ 8 h 8"/>
                <a:gd name="T4" fmla="*/ 0 w 3"/>
                <a:gd name="T5" fmla="*/ 8 h 8"/>
                <a:gd name="T6" fmla="*/ 0 w 3"/>
                <a:gd name="T7" fmla="*/ 8 h 8"/>
                <a:gd name="T8" fmla="*/ 0 w 3"/>
                <a:gd name="T9" fmla="*/ 8 h 8"/>
                <a:gd name="T10" fmla="*/ 3 w 3"/>
                <a:gd name="T11" fmla="*/ 3 h 8"/>
                <a:gd name="T12" fmla="*/ 3 w 3"/>
                <a:gd name="T13" fmla="*/ 1 h 8"/>
                <a:gd name="T14" fmla="*/ 1 w 3"/>
                <a:gd name="T15" fmla="*/ 0 h 8"/>
                <a:gd name="T16" fmla="*/ 1 w 3"/>
                <a:gd name="T17" fmla="*/ 0 h 8"/>
                <a:gd name="T18" fmla="*/ 0 w 3"/>
                <a:gd name="T19"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 h="8">
                  <a:moveTo>
                    <a:pt x="0" y="8"/>
                  </a:moveTo>
                  <a:lnTo>
                    <a:pt x="0" y="8"/>
                  </a:lnTo>
                  <a:lnTo>
                    <a:pt x="0" y="8"/>
                  </a:lnTo>
                  <a:cubicBezTo>
                    <a:pt x="0" y="8"/>
                    <a:pt x="0" y="8"/>
                    <a:pt x="0" y="8"/>
                  </a:cubicBezTo>
                  <a:cubicBezTo>
                    <a:pt x="0" y="8"/>
                    <a:pt x="0" y="8"/>
                    <a:pt x="0" y="8"/>
                  </a:cubicBezTo>
                  <a:cubicBezTo>
                    <a:pt x="1" y="7"/>
                    <a:pt x="2" y="4"/>
                    <a:pt x="3" y="3"/>
                  </a:cubicBezTo>
                  <a:cubicBezTo>
                    <a:pt x="3" y="3"/>
                    <a:pt x="3" y="2"/>
                    <a:pt x="3" y="1"/>
                  </a:cubicBezTo>
                  <a:cubicBezTo>
                    <a:pt x="3" y="1"/>
                    <a:pt x="3" y="0"/>
                    <a:pt x="1" y="0"/>
                  </a:cubicBezTo>
                  <a:cubicBezTo>
                    <a:pt x="1" y="0"/>
                    <a:pt x="1" y="0"/>
                    <a:pt x="1" y="0"/>
                  </a:cubicBezTo>
                  <a:cubicBezTo>
                    <a:pt x="1" y="0"/>
                    <a:pt x="0" y="2"/>
                    <a:pt x="0" y="8"/>
                  </a:cubicBezTo>
                  <a:close/>
                </a:path>
              </a:pathLst>
            </a:custGeom>
            <a:grpFill/>
            <a:ln w="0">
              <a:noFill/>
              <a:prstDash val="solid"/>
              <a:round/>
              <a:headEnd/>
              <a:tailEnd/>
            </a:ln>
          </p:spPr>
          <p:txBody>
            <a:bodyPr/>
            <a:lstStyle/>
            <a:p>
              <a:pPr defTabSz="543689">
                <a:defRPr/>
              </a:pPr>
              <a:endParaRPr lang="zh-CN" altLang="en-US" sz="3201"/>
            </a:p>
          </p:txBody>
        </p:sp>
        <p:sp>
          <p:nvSpPr>
            <p:cNvPr id="1078" name="Freeform 375"/>
            <p:cNvSpPr>
              <a:spLocks/>
            </p:cNvSpPr>
            <p:nvPr/>
          </p:nvSpPr>
          <p:spPr bwMode="auto">
            <a:xfrm>
              <a:off x="1619251" y="639763"/>
              <a:ext cx="3175" cy="1588"/>
            </a:xfrm>
            <a:custGeom>
              <a:avLst/>
              <a:gdLst>
                <a:gd name="T0" fmla="*/ 0 w 4"/>
                <a:gd name="T1" fmla="*/ 0 h 2"/>
                <a:gd name="T2" fmla="*/ 0 w 4"/>
                <a:gd name="T3" fmla="*/ 0 h 2"/>
                <a:gd name="T4" fmla="*/ 0 w 4"/>
                <a:gd name="T5" fmla="*/ 0 h 2"/>
                <a:gd name="T6" fmla="*/ 2 w 4"/>
                <a:gd name="T7" fmla="*/ 1 h 2"/>
                <a:gd name="T8" fmla="*/ 4 w 4"/>
                <a:gd name="T9" fmla="*/ 0 h 2"/>
                <a:gd name="T10" fmla="*/ 0 w 4"/>
                <a:gd name="T11" fmla="*/ 0 h 2"/>
                <a:gd name="T12" fmla="*/ 0 w 4"/>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4" h="2">
                  <a:moveTo>
                    <a:pt x="0" y="0"/>
                  </a:moveTo>
                  <a:lnTo>
                    <a:pt x="0" y="0"/>
                  </a:lnTo>
                  <a:lnTo>
                    <a:pt x="0" y="0"/>
                  </a:lnTo>
                  <a:cubicBezTo>
                    <a:pt x="1" y="0"/>
                    <a:pt x="2" y="1"/>
                    <a:pt x="2" y="1"/>
                  </a:cubicBezTo>
                  <a:cubicBezTo>
                    <a:pt x="2" y="1"/>
                    <a:pt x="3" y="2"/>
                    <a:pt x="4" y="0"/>
                  </a:cubicBezTo>
                  <a:lnTo>
                    <a:pt x="0" y="0"/>
                  </a:lnTo>
                  <a:cubicBezTo>
                    <a:pt x="0" y="0"/>
                    <a:pt x="0" y="0"/>
                    <a:pt x="0" y="0"/>
                  </a:cubicBezTo>
                  <a:close/>
                </a:path>
              </a:pathLst>
            </a:custGeom>
            <a:grpFill/>
            <a:ln w="0">
              <a:noFill/>
              <a:prstDash val="solid"/>
              <a:round/>
              <a:headEnd/>
              <a:tailEnd/>
            </a:ln>
          </p:spPr>
          <p:txBody>
            <a:bodyPr/>
            <a:lstStyle/>
            <a:p>
              <a:pPr defTabSz="543689">
                <a:defRPr/>
              </a:pPr>
              <a:endParaRPr lang="zh-CN" altLang="en-US" sz="3201"/>
            </a:p>
          </p:txBody>
        </p:sp>
        <p:sp>
          <p:nvSpPr>
            <p:cNvPr id="1079" name="Freeform 376"/>
            <p:cNvSpPr>
              <a:spLocks/>
            </p:cNvSpPr>
            <p:nvPr/>
          </p:nvSpPr>
          <p:spPr bwMode="auto">
            <a:xfrm>
              <a:off x="1619251" y="636588"/>
              <a:ext cx="4763" cy="3175"/>
            </a:xfrm>
            <a:custGeom>
              <a:avLst/>
              <a:gdLst>
                <a:gd name="T0" fmla="*/ 0 w 6"/>
                <a:gd name="T1" fmla="*/ 4 h 4"/>
                <a:gd name="T2" fmla="*/ 0 w 6"/>
                <a:gd name="T3" fmla="*/ 4 h 4"/>
                <a:gd name="T4" fmla="*/ 0 w 6"/>
                <a:gd name="T5" fmla="*/ 4 h 4"/>
                <a:gd name="T6" fmla="*/ 0 w 6"/>
                <a:gd name="T7" fmla="*/ 4 h 4"/>
                <a:gd name="T8" fmla="*/ 0 w 6"/>
                <a:gd name="T9" fmla="*/ 4 h 4"/>
                <a:gd name="T10" fmla="*/ 3 w 6"/>
                <a:gd name="T11" fmla="*/ 4 h 4"/>
                <a:gd name="T12" fmla="*/ 4 w 6"/>
                <a:gd name="T13" fmla="*/ 3 h 4"/>
                <a:gd name="T14" fmla="*/ 5 w 6"/>
                <a:gd name="T15" fmla="*/ 2 h 4"/>
                <a:gd name="T16" fmla="*/ 6 w 6"/>
                <a:gd name="T17" fmla="*/ 0 h 4"/>
                <a:gd name="T18" fmla="*/ 0 w 6"/>
                <a:gd name="T19"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4">
                  <a:moveTo>
                    <a:pt x="0" y="4"/>
                  </a:moveTo>
                  <a:lnTo>
                    <a:pt x="0" y="4"/>
                  </a:lnTo>
                  <a:lnTo>
                    <a:pt x="0" y="4"/>
                  </a:lnTo>
                  <a:cubicBezTo>
                    <a:pt x="0" y="4"/>
                    <a:pt x="0" y="4"/>
                    <a:pt x="0" y="4"/>
                  </a:cubicBezTo>
                  <a:lnTo>
                    <a:pt x="0" y="4"/>
                  </a:lnTo>
                  <a:lnTo>
                    <a:pt x="3" y="4"/>
                  </a:lnTo>
                  <a:cubicBezTo>
                    <a:pt x="3" y="4"/>
                    <a:pt x="4" y="4"/>
                    <a:pt x="4" y="3"/>
                  </a:cubicBezTo>
                  <a:cubicBezTo>
                    <a:pt x="4" y="3"/>
                    <a:pt x="5" y="3"/>
                    <a:pt x="5" y="2"/>
                  </a:cubicBezTo>
                  <a:cubicBezTo>
                    <a:pt x="5" y="2"/>
                    <a:pt x="6" y="1"/>
                    <a:pt x="6" y="0"/>
                  </a:cubicBezTo>
                  <a:cubicBezTo>
                    <a:pt x="6" y="0"/>
                    <a:pt x="2" y="2"/>
                    <a:pt x="0" y="4"/>
                  </a:cubicBezTo>
                  <a:close/>
                </a:path>
              </a:pathLst>
            </a:custGeom>
            <a:grpFill/>
            <a:ln w="0">
              <a:noFill/>
              <a:prstDash val="solid"/>
              <a:round/>
              <a:headEnd/>
              <a:tailEnd/>
            </a:ln>
          </p:spPr>
          <p:txBody>
            <a:bodyPr/>
            <a:lstStyle/>
            <a:p>
              <a:pPr defTabSz="543689">
                <a:defRPr/>
              </a:pPr>
              <a:endParaRPr lang="zh-CN" altLang="en-US" sz="3201"/>
            </a:p>
          </p:txBody>
        </p:sp>
        <p:sp>
          <p:nvSpPr>
            <p:cNvPr id="1080" name="Freeform 377"/>
            <p:cNvSpPr>
              <a:spLocks/>
            </p:cNvSpPr>
            <p:nvPr/>
          </p:nvSpPr>
          <p:spPr bwMode="auto">
            <a:xfrm>
              <a:off x="1619251" y="633413"/>
              <a:ext cx="4763" cy="6350"/>
            </a:xfrm>
            <a:custGeom>
              <a:avLst/>
              <a:gdLst>
                <a:gd name="T0" fmla="*/ 0 w 5"/>
                <a:gd name="T1" fmla="*/ 6 h 6"/>
                <a:gd name="T2" fmla="*/ 0 w 5"/>
                <a:gd name="T3" fmla="*/ 6 h 6"/>
                <a:gd name="T4" fmla="*/ 0 w 5"/>
                <a:gd name="T5" fmla="*/ 6 h 6"/>
                <a:gd name="T6" fmla="*/ 0 w 5"/>
                <a:gd name="T7" fmla="*/ 6 h 6"/>
                <a:gd name="T8" fmla="*/ 4 w 5"/>
                <a:gd name="T9" fmla="*/ 4 h 6"/>
                <a:gd name="T10" fmla="*/ 5 w 5"/>
                <a:gd name="T11" fmla="*/ 2 h 6"/>
                <a:gd name="T12" fmla="*/ 4 w 5"/>
                <a:gd name="T13" fmla="*/ 0 h 6"/>
                <a:gd name="T14" fmla="*/ 0 w 5"/>
                <a:gd name="T15" fmla="*/ 6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6">
                  <a:moveTo>
                    <a:pt x="0" y="6"/>
                  </a:moveTo>
                  <a:lnTo>
                    <a:pt x="0" y="6"/>
                  </a:lnTo>
                  <a:cubicBezTo>
                    <a:pt x="0" y="6"/>
                    <a:pt x="0" y="6"/>
                    <a:pt x="0" y="6"/>
                  </a:cubicBezTo>
                  <a:cubicBezTo>
                    <a:pt x="0" y="6"/>
                    <a:pt x="0" y="6"/>
                    <a:pt x="0" y="6"/>
                  </a:cubicBezTo>
                  <a:cubicBezTo>
                    <a:pt x="0" y="6"/>
                    <a:pt x="3" y="5"/>
                    <a:pt x="4" y="4"/>
                  </a:cubicBezTo>
                  <a:cubicBezTo>
                    <a:pt x="4" y="4"/>
                    <a:pt x="5" y="3"/>
                    <a:pt x="5" y="2"/>
                  </a:cubicBezTo>
                  <a:cubicBezTo>
                    <a:pt x="5" y="1"/>
                    <a:pt x="4" y="0"/>
                    <a:pt x="4" y="0"/>
                  </a:cubicBezTo>
                  <a:cubicBezTo>
                    <a:pt x="4" y="0"/>
                    <a:pt x="1" y="2"/>
                    <a:pt x="0" y="6"/>
                  </a:cubicBezTo>
                  <a:close/>
                </a:path>
              </a:pathLst>
            </a:custGeom>
            <a:grpFill/>
            <a:ln w="0">
              <a:noFill/>
              <a:prstDash val="solid"/>
              <a:round/>
              <a:headEnd/>
              <a:tailEnd/>
            </a:ln>
          </p:spPr>
          <p:txBody>
            <a:bodyPr/>
            <a:lstStyle/>
            <a:p>
              <a:pPr defTabSz="543689">
                <a:defRPr/>
              </a:pPr>
              <a:endParaRPr lang="zh-CN" altLang="en-US" sz="3201"/>
            </a:p>
          </p:txBody>
        </p:sp>
        <p:sp>
          <p:nvSpPr>
            <p:cNvPr id="1081" name="Freeform 378"/>
            <p:cNvSpPr>
              <a:spLocks/>
            </p:cNvSpPr>
            <p:nvPr/>
          </p:nvSpPr>
          <p:spPr bwMode="auto">
            <a:xfrm>
              <a:off x="1585913" y="588963"/>
              <a:ext cx="93663" cy="615950"/>
            </a:xfrm>
            <a:custGeom>
              <a:avLst/>
              <a:gdLst>
                <a:gd name="T0" fmla="*/ 111 w 111"/>
                <a:gd name="T1" fmla="*/ 725 h 725"/>
                <a:gd name="T2" fmla="*/ 111 w 111"/>
                <a:gd name="T3" fmla="*/ 725 h 725"/>
                <a:gd name="T4" fmla="*/ 96 w 111"/>
                <a:gd name="T5" fmla="*/ 725 h 725"/>
                <a:gd name="T6" fmla="*/ 96 w 111"/>
                <a:gd name="T7" fmla="*/ 14 h 725"/>
                <a:gd name="T8" fmla="*/ 15 w 111"/>
                <a:gd name="T9" fmla="*/ 14 h 725"/>
                <a:gd name="T10" fmla="*/ 15 w 111"/>
                <a:gd name="T11" fmla="*/ 725 h 725"/>
                <a:gd name="T12" fmla="*/ 0 w 111"/>
                <a:gd name="T13" fmla="*/ 725 h 725"/>
                <a:gd name="T14" fmla="*/ 0 w 111"/>
                <a:gd name="T15" fmla="*/ 6 h 725"/>
                <a:gd name="T16" fmla="*/ 7 w 111"/>
                <a:gd name="T17" fmla="*/ 0 h 725"/>
                <a:gd name="T18" fmla="*/ 104 w 111"/>
                <a:gd name="T19" fmla="*/ 0 h 725"/>
                <a:gd name="T20" fmla="*/ 111 w 111"/>
                <a:gd name="T21" fmla="*/ 6 h 725"/>
                <a:gd name="T22" fmla="*/ 111 w 111"/>
                <a:gd name="T23" fmla="*/ 725 h 7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1" h="725">
                  <a:moveTo>
                    <a:pt x="111" y="725"/>
                  </a:moveTo>
                  <a:lnTo>
                    <a:pt x="111" y="725"/>
                  </a:lnTo>
                  <a:lnTo>
                    <a:pt x="96" y="725"/>
                  </a:lnTo>
                  <a:lnTo>
                    <a:pt x="96" y="14"/>
                  </a:lnTo>
                  <a:lnTo>
                    <a:pt x="15" y="14"/>
                  </a:lnTo>
                  <a:lnTo>
                    <a:pt x="15" y="725"/>
                  </a:lnTo>
                  <a:lnTo>
                    <a:pt x="0" y="725"/>
                  </a:lnTo>
                  <a:lnTo>
                    <a:pt x="0" y="6"/>
                  </a:lnTo>
                  <a:cubicBezTo>
                    <a:pt x="0" y="2"/>
                    <a:pt x="3" y="0"/>
                    <a:pt x="7" y="0"/>
                  </a:cubicBezTo>
                  <a:lnTo>
                    <a:pt x="104" y="0"/>
                  </a:lnTo>
                  <a:cubicBezTo>
                    <a:pt x="108" y="0"/>
                    <a:pt x="111" y="2"/>
                    <a:pt x="111" y="6"/>
                  </a:cubicBezTo>
                  <a:lnTo>
                    <a:pt x="111" y="725"/>
                  </a:lnTo>
                  <a:close/>
                </a:path>
              </a:pathLst>
            </a:custGeom>
            <a:grpFill/>
            <a:ln w="0">
              <a:noFill/>
              <a:prstDash val="solid"/>
              <a:round/>
              <a:headEnd/>
              <a:tailEnd/>
            </a:ln>
          </p:spPr>
          <p:txBody>
            <a:bodyPr/>
            <a:lstStyle/>
            <a:p>
              <a:pPr defTabSz="543689">
                <a:defRPr/>
              </a:pPr>
              <a:endParaRPr lang="zh-CN" altLang="en-US" sz="3201"/>
            </a:p>
          </p:txBody>
        </p:sp>
        <p:sp>
          <p:nvSpPr>
            <p:cNvPr id="1082" name="Freeform 379"/>
            <p:cNvSpPr>
              <a:spLocks/>
            </p:cNvSpPr>
            <p:nvPr/>
          </p:nvSpPr>
          <p:spPr bwMode="auto">
            <a:xfrm>
              <a:off x="1647826" y="1181101"/>
              <a:ext cx="44450" cy="44450"/>
            </a:xfrm>
            <a:custGeom>
              <a:avLst/>
              <a:gdLst>
                <a:gd name="T0" fmla="*/ 25 w 51"/>
                <a:gd name="T1" fmla="*/ 52 h 52"/>
                <a:gd name="T2" fmla="*/ 25 w 51"/>
                <a:gd name="T3" fmla="*/ 52 h 52"/>
                <a:gd name="T4" fmla="*/ 0 w 51"/>
                <a:gd name="T5" fmla="*/ 26 h 52"/>
                <a:gd name="T6" fmla="*/ 25 w 51"/>
                <a:gd name="T7" fmla="*/ 0 h 52"/>
                <a:gd name="T8" fmla="*/ 51 w 51"/>
                <a:gd name="T9" fmla="*/ 26 h 52"/>
                <a:gd name="T10" fmla="*/ 25 w 51"/>
                <a:gd name="T11" fmla="*/ 52 h 52"/>
              </a:gdLst>
              <a:ahLst/>
              <a:cxnLst>
                <a:cxn ang="0">
                  <a:pos x="T0" y="T1"/>
                </a:cxn>
                <a:cxn ang="0">
                  <a:pos x="T2" y="T3"/>
                </a:cxn>
                <a:cxn ang="0">
                  <a:pos x="T4" y="T5"/>
                </a:cxn>
                <a:cxn ang="0">
                  <a:pos x="T6" y="T7"/>
                </a:cxn>
                <a:cxn ang="0">
                  <a:pos x="T8" y="T9"/>
                </a:cxn>
                <a:cxn ang="0">
                  <a:pos x="T10" y="T11"/>
                </a:cxn>
              </a:cxnLst>
              <a:rect l="0" t="0" r="r" b="b"/>
              <a:pathLst>
                <a:path w="51" h="52">
                  <a:moveTo>
                    <a:pt x="25" y="52"/>
                  </a:moveTo>
                  <a:lnTo>
                    <a:pt x="25" y="52"/>
                  </a:lnTo>
                  <a:cubicBezTo>
                    <a:pt x="11" y="52"/>
                    <a:pt x="0" y="40"/>
                    <a:pt x="0" y="26"/>
                  </a:cubicBezTo>
                  <a:cubicBezTo>
                    <a:pt x="0" y="12"/>
                    <a:pt x="11" y="0"/>
                    <a:pt x="25" y="0"/>
                  </a:cubicBezTo>
                  <a:cubicBezTo>
                    <a:pt x="40" y="0"/>
                    <a:pt x="51" y="12"/>
                    <a:pt x="51" y="26"/>
                  </a:cubicBezTo>
                  <a:cubicBezTo>
                    <a:pt x="51" y="40"/>
                    <a:pt x="40" y="52"/>
                    <a:pt x="25" y="52"/>
                  </a:cubicBezTo>
                  <a:close/>
                </a:path>
              </a:pathLst>
            </a:custGeom>
            <a:grpFill/>
            <a:ln w="0">
              <a:noFill/>
              <a:prstDash val="solid"/>
              <a:round/>
              <a:headEnd/>
              <a:tailEnd/>
            </a:ln>
          </p:spPr>
          <p:txBody>
            <a:bodyPr/>
            <a:lstStyle/>
            <a:p>
              <a:pPr defTabSz="543689">
                <a:defRPr/>
              </a:pPr>
              <a:endParaRPr lang="zh-CN" altLang="en-US" sz="3201"/>
            </a:p>
          </p:txBody>
        </p:sp>
        <p:sp>
          <p:nvSpPr>
            <p:cNvPr id="1083" name="Freeform 380"/>
            <p:cNvSpPr>
              <a:spLocks/>
            </p:cNvSpPr>
            <p:nvPr/>
          </p:nvSpPr>
          <p:spPr bwMode="auto">
            <a:xfrm>
              <a:off x="1574801" y="1182688"/>
              <a:ext cx="44450" cy="44450"/>
            </a:xfrm>
            <a:custGeom>
              <a:avLst/>
              <a:gdLst>
                <a:gd name="T0" fmla="*/ 26 w 52"/>
                <a:gd name="T1" fmla="*/ 52 h 52"/>
                <a:gd name="T2" fmla="*/ 26 w 52"/>
                <a:gd name="T3" fmla="*/ 52 h 52"/>
                <a:gd name="T4" fmla="*/ 0 w 52"/>
                <a:gd name="T5" fmla="*/ 26 h 52"/>
                <a:gd name="T6" fmla="*/ 26 w 52"/>
                <a:gd name="T7" fmla="*/ 0 h 52"/>
                <a:gd name="T8" fmla="*/ 52 w 52"/>
                <a:gd name="T9" fmla="*/ 26 h 52"/>
                <a:gd name="T10" fmla="*/ 26 w 52"/>
                <a:gd name="T11" fmla="*/ 52 h 52"/>
              </a:gdLst>
              <a:ahLst/>
              <a:cxnLst>
                <a:cxn ang="0">
                  <a:pos x="T0" y="T1"/>
                </a:cxn>
                <a:cxn ang="0">
                  <a:pos x="T2" y="T3"/>
                </a:cxn>
                <a:cxn ang="0">
                  <a:pos x="T4" y="T5"/>
                </a:cxn>
                <a:cxn ang="0">
                  <a:pos x="T6" y="T7"/>
                </a:cxn>
                <a:cxn ang="0">
                  <a:pos x="T8" y="T9"/>
                </a:cxn>
                <a:cxn ang="0">
                  <a:pos x="T10" y="T11"/>
                </a:cxn>
              </a:cxnLst>
              <a:rect l="0" t="0" r="r" b="b"/>
              <a:pathLst>
                <a:path w="52" h="52">
                  <a:moveTo>
                    <a:pt x="26" y="52"/>
                  </a:moveTo>
                  <a:lnTo>
                    <a:pt x="26" y="52"/>
                  </a:lnTo>
                  <a:cubicBezTo>
                    <a:pt x="12" y="52"/>
                    <a:pt x="0" y="40"/>
                    <a:pt x="0" y="26"/>
                  </a:cubicBezTo>
                  <a:cubicBezTo>
                    <a:pt x="0" y="12"/>
                    <a:pt x="12" y="0"/>
                    <a:pt x="26" y="0"/>
                  </a:cubicBezTo>
                  <a:cubicBezTo>
                    <a:pt x="40" y="0"/>
                    <a:pt x="52" y="12"/>
                    <a:pt x="52" y="26"/>
                  </a:cubicBezTo>
                  <a:cubicBezTo>
                    <a:pt x="52" y="40"/>
                    <a:pt x="40" y="52"/>
                    <a:pt x="26" y="52"/>
                  </a:cubicBezTo>
                  <a:close/>
                </a:path>
              </a:pathLst>
            </a:custGeom>
            <a:grpFill/>
            <a:ln w="0">
              <a:noFill/>
              <a:prstDash val="solid"/>
              <a:round/>
              <a:headEnd/>
              <a:tailEnd/>
            </a:ln>
          </p:spPr>
          <p:txBody>
            <a:bodyPr/>
            <a:lstStyle/>
            <a:p>
              <a:pPr defTabSz="543689">
                <a:defRPr/>
              </a:pPr>
              <a:endParaRPr lang="zh-CN" altLang="en-US" sz="3201"/>
            </a:p>
          </p:txBody>
        </p:sp>
      </p:grpSp>
      <p:grpSp>
        <p:nvGrpSpPr>
          <p:cNvPr id="1084" name="组合 18396"/>
          <p:cNvGrpSpPr/>
          <p:nvPr/>
        </p:nvGrpSpPr>
        <p:grpSpPr>
          <a:xfrm>
            <a:off x="8772577" y="4336336"/>
            <a:ext cx="223933" cy="343273"/>
            <a:chOff x="1463676" y="588963"/>
            <a:chExt cx="274638" cy="638175"/>
          </a:xfrm>
          <a:solidFill>
            <a:srgbClr val="3C3C3B"/>
          </a:solidFill>
        </p:grpSpPr>
        <p:sp>
          <p:nvSpPr>
            <p:cNvPr id="1085" name="Freeform 356"/>
            <p:cNvSpPr>
              <a:spLocks noEditPoints="1"/>
            </p:cNvSpPr>
            <p:nvPr/>
          </p:nvSpPr>
          <p:spPr bwMode="auto">
            <a:xfrm>
              <a:off x="1463676" y="595313"/>
              <a:ext cx="84138" cy="620713"/>
            </a:xfrm>
            <a:custGeom>
              <a:avLst/>
              <a:gdLst>
                <a:gd name="T0" fmla="*/ 24 w 99"/>
                <a:gd name="T1" fmla="*/ 645 h 729"/>
                <a:gd name="T2" fmla="*/ 24 w 99"/>
                <a:gd name="T3" fmla="*/ 645 h 729"/>
                <a:gd name="T4" fmla="*/ 74 w 99"/>
                <a:gd name="T5" fmla="*/ 689 h 729"/>
                <a:gd name="T6" fmla="*/ 74 w 99"/>
                <a:gd name="T7" fmla="*/ 46 h 729"/>
                <a:gd name="T8" fmla="*/ 24 w 99"/>
                <a:gd name="T9" fmla="*/ 102 h 729"/>
                <a:gd name="T10" fmla="*/ 24 w 99"/>
                <a:gd name="T11" fmla="*/ 645 h 729"/>
                <a:gd name="T12" fmla="*/ 86 w 99"/>
                <a:gd name="T13" fmla="*/ 729 h 729"/>
                <a:gd name="T14" fmla="*/ 86 w 99"/>
                <a:gd name="T15" fmla="*/ 729 h 729"/>
                <a:gd name="T16" fmla="*/ 78 w 99"/>
                <a:gd name="T17" fmla="*/ 726 h 729"/>
                <a:gd name="T18" fmla="*/ 4 w 99"/>
                <a:gd name="T19" fmla="*/ 659 h 729"/>
                <a:gd name="T20" fmla="*/ 0 w 99"/>
                <a:gd name="T21" fmla="*/ 650 h 729"/>
                <a:gd name="T22" fmla="*/ 0 w 99"/>
                <a:gd name="T23" fmla="*/ 97 h 729"/>
                <a:gd name="T24" fmla="*/ 3 w 99"/>
                <a:gd name="T25" fmla="*/ 89 h 729"/>
                <a:gd name="T26" fmla="*/ 77 w 99"/>
                <a:gd name="T27" fmla="*/ 5 h 729"/>
                <a:gd name="T28" fmla="*/ 91 w 99"/>
                <a:gd name="T29" fmla="*/ 2 h 729"/>
                <a:gd name="T30" fmla="*/ 99 w 99"/>
                <a:gd name="T31" fmla="*/ 13 h 729"/>
                <a:gd name="T32" fmla="*/ 99 w 99"/>
                <a:gd name="T33" fmla="*/ 717 h 729"/>
                <a:gd name="T34" fmla="*/ 91 w 99"/>
                <a:gd name="T35" fmla="*/ 728 h 729"/>
                <a:gd name="T36" fmla="*/ 86 w 99"/>
                <a:gd name="T37" fmla="*/ 729 h 7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9" h="729">
                  <a:moveTo>
                    <a:pt x="24" y="645"/>
                  </a:moveTo>
                  <a:lnTo>
                    <a:pt x="24" y="645"/>
                  </a:lnTo>
                  <a:lnTo>
                    <a:pt x="74" y="689"/>
                  </a:lnTo>
                  <a:lnTo>
                    <a:pt x="74" y="46"/>
                  </a:lnTo>
                  <a:lnTo>
                    <a:pt x="24" y="102"/>
                  </a:lnTo>
                  <a:lnTo>
                    <a:pt x="24" y="645"/>
                  </a:lnTo>
                  <a:close/>
                  <a:moveTo>
                    <a:pt x="86" y="729"/>
                  </a:moveTo>
                  <a:lnTo>
                    <a:pt x="86" y="729"/>
                  </a:lnTo>
                  <a:cubicBezTo>
                    <a:pt x="83" y="729"/>
                    <a:pt x="80" y="728"/>
                    <a:pt x="78" y="726"/>
                  </a:cubicBezTo>
                  <a:lnTo>
                    <a:pt x="4" y="659"/>
                  </a:lnTo>
                  <a:cubicBezTo>
                    <a:pt x="1" y="657"/>
                    <a:pt x="0" y="654"/>
                    <a:pt x="0" y="650"/>
                  </a:cubicBezTo>
                  <a:lnTo>
                    <a:pt x="0" y="97"/>
                  </a:lnTo>
                  <a:cubicBezTo>
                    <a:pt x="0" y="94"/>
                    <a:pt x="1" y="91"/>
                    <a:pt x="3" y="89"/>
                  </a:cubicBezTo>
                  <a:lnTo>
                    <a:pt x="77" y="5"/>
                  </a:lnTo>
                  <a:cubicBezTo>
                    <a:pt x="81" y="1"/>
                    <a:pt x="86" y="0"/>
                    <a:pt x="91" y="2"/>
                  </a:cubicBezTo>
                  <a:cubicBezTo>
                    <a:pt x="96" y="3"/>
                    <a:pt x="99" y="8"/>
                    <a:pt x="99" y="13"/>
                  </a:cubicBezTo>
                  <a:lnTo>
                    <a:pt x="99" y="717"/>
                  </a:lnTo>
                  <a:cubicBezTo>
                    <a:pt x="99" y="722"/>
                    <a:pt x="96" y="726"/>
                    <a:pt x="91" y="728"/>
                  </a:cubicBezTo>
                  <a:cubicBezTo>
                    <a:pt x="90" y="729"/>
                    <a:pt x="88" y="729"/>
                    <a:pt x="86" y="729"/>
                  </a:cubicBezTo>
                  <a:close/>
                </a:path>
              </a:pathLst>
            </a:custGeom>
            <a:grpFill/>
            <a:ln w="0">
              <a:noFill/>
              <a:prstDash val="solid"/>
              <a:round/>
              <a:headEnd/>
              <a:tailEnd/>
            </a:ln>
          </p:spPr>
          <p:txBody>
            <a:bodyPr/>
            <a:lstStyle/>
            <a:p>
              <a:pPr defTabSz="543689">
                <a:defRPr/>
              </a:pPr>
              <a:endParaRPr lang="zh-CN" altLang="en-US" sz="3201"/>
            </a:p>
          </p:txBody>
        </p:sp>
        <p:sp>
          <p:nvSpPr>
            <p:cNvPr id="1086" name="Freeform 357"/>
            <p:cNvSpPr>
              <a:spLocks/>
            </p:cNvSpPr>
            <p:nvPr/>
          </p:nvSpPr>
          <p:spPr bwMode="auto">
            <a:xfrm>
              <a:off x="1525588" y="595313"/>
              <a:ext cx="71438" cy="620713"/>
            </a:xfrm>
            <a:custGeom>
              <a:avLst/>
              <a:gdLst>
                <a:gd name="T0" fmla="*/ 81 w 84"/>
                <a:gd name="T1" fmla="*/ 728 h 728"/>
                <a:gd name="T2" fmla="*/ 81 w 84"/>
                <a:gd name="T3" fmla="*/ 728 h 728"/>
                <a:gd name="T4" fmla="*/ 12 w 84"/>
                <a:gd name="T5" fmla="*/ 728 h 728"/>
                <a:gd name="T6" fmla="*/ 0 w 84"/>
                <a:gd name="T7" fmla="*/ 716 h 728"/>
                <a:gd name="T8" fmla="*/ 0 w 84"/>
                <a:gd name="T9" fmla="*/ 12 h 728"/>
                <a:gd name="T10" fmla="*/ 12 w 84"/>
                <a:gd name="T11" fmla="*/ 0 h 728"/>
                <a:gd name="T12" fmla="*/ 84 w 84"/>
                <a:gd name="T13" fmla="*/ 0 h 728"/>
                <a:gd name="T14" fmla="*/ 84 w 84"/>
                <a:gd name="T15" fmla="*/ 24 h 728"/>
                <a:gd name="T16" fmla="*/ 25 w 84"/>
                <a:gd name="T17" fmla="*/ 24 h 728"/>
                <a:gd name="T18" fmla="*/ 25 w 84"/>
                <a:gd name="T19" fmla="*/ 703 h 728"/>
                <a:gd name="T20" fmla="*/ 81 w 84"/>
                <a:gd name="T21" fmla="*/ 703 h 728"/>
                <a:gd name="T22" fmla="*/ 81 w 84"/>
                <a:gd name="T23" fmla="*/ 728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4" h="728">
                  <a:moveTo>
                    <a:pt x="81" y="728"/>
                  </a:moveTo>
                  <a:lnTo>
                    <a:pt x="81" y="728"/>
                  </a:lnTo>
                  <a:lnTo>
                    <a:pt x="12" y="728"/>
                  </a:lnTo>
                  <a:cubicBezTo>
                    <a:pt x="6" y="728"/>
                    <a:pt x="0" y="723"/>
                    <a:pt x="0" y="716"/>
                  </a:cubicBezTo>
                  <a:lnTo>
                    <a:pt x="0" y="12"/>
                  </a:lnTo>
                  <a:cubicBezTo>
                    <a:pt x="0" y="5"/>
                    <a:pt x="6" y="0"/>
                    <a:pt x="12" y="0"/>
                  </a:cubicBezTo>
                  <a:lnTo>
                    <a:pt x="84" y="0"/>
                  </a:lnTo>
                  <a:lnTo>
                    <a:pt x="84" y="24"/>
                  </a:lnTo>
                  <a:lnTo>
                    <a:pt x="25" y="24"/>
                  </a:lnTo>
                  <a:lnTo>
                    <a:pt x="25" y="703"/>
                  </a:lnTo>
                  <a:lnTo>
                    <a:pt x="81" y="703"/>
                  </a:lnTo>
                  <a:lnTo>
                    <a:pt x="81" y="728"/>
                  </a:lnTo>
                  <a:close/>
                </a:path>
              </a:pathLst>
            </a:custGeom>
            <a:grpFill/>
            <a:ln w="0">
              <a:noFill/>
              <a:prstDash val="solid"/>
              <a:round/>
              <a:headEnd/>
              <a:tailEnd/>
            </a:ln>
          </p:spPr>
          <p:txBody>
            <a:bodyPr/>
            <a:lstStyle/>
            <a:p>
              <a:pPr defTabSz="543689">
                <a:defRPr/>
              </a:pPr>
              <a:endParaRPr lang="zh-CN" altLang="en-US" sz="3201"/>
            </a:p>
          </p:txBody>
        </p:sp>
        <p:sp>
          <p:nvSpPr>
            <p:cNvPr id="1087" name="Freeform 358"/>
            <p:cNvSpPr>
              <a:spLocks/>
            </p:cNvSpPr>
            <p:nvPr/>
          </p:nvSpPr>
          <p:spPr bwMode="auto">
            <a:xfrm>
              <a:off x="1670051" y="595313"/>
              <a:ext cx="68263" cy="620713"/>
            </a:xfrm>
            <a:custGeom>
              <a:avLst/>
              <a:gdLst>
                <a:gd name="T0" fmla="*/ 68 w 81"/>
                <a:gd name="T1" fmla="*/ 728 h 728"/>
                <a:gd name="T2" fmla="*/ 68 w 81"/>
                <a:gd name="T3" fmla="*/ 728 h 728"/>
                <a:gd name="T4" fmla="*/ 5 w 81"/>
                <a:gd name="T5" fmla="*/ 728 h 728"/>
                <a:gd name="T6" fmla="*/ 5 w 81"/>
                <a:gd name="T7" fmla="*/ 703 h 728"/>
                <a:gd name="T8" fmla="*/ 56 w 81"/>
                <a:gd name="T9" fmla="*/ 703 h 728"/>
                <a:gd name="T10" fmla="*/ 56 w 81"/>
                <a:gd name="T11" fmla="*/ 24 h 728"/>
                <a:gd name="T12" fmla="*/ 0 w 81"/>
                <a:gd name="T13" fmla="*/ 24 h 728"/>
                <a:gd name="T14" fmla="*/ 0 w 81"/>
                <a:gd name="T15" fmla="*/ 0 h 728"/>
                <a:gd name="T16" fmla="*/ 68 w 81"/>
                <a:gd name="T17" fmla="*/ 0 h 728"/>
                <a:gd name="T18" fmla="*/ 81 w 81"/>
                <a:gd name="T19" fmla="*/ 12 h 728"/>
                <a:gd name="T20" fmla="*/ 81 w 81"/>
                <a:gd name="T21" fmla="*/ 716 h 728"/>
                <a:gd name="T22" fmla="*/ 68 w 81"/>
                <a:gd name="T23" fmla="*/ 728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1" h="728">
                  <a:moveTo>
                    <a:pt x="68" y="728"/>
                  </a:moveTo>
                  <a:lnTo>
                    <a:pt x="68" y="728"/>
                  </a:lnTo>
                  <a:lnTo>
                    <a:pt x="5" y="728"/>
                  </a:lnTo>
                  <a:lnTo>
                    <a:pt x="5" y="703"/>
                  </a:lnTo>
                  <a:lnTo>
                    <a:pt x="56" y="703"/>
                  </a:lnTo>
                  <a:lnTo>
                    <a:pt x="56" y="24"/>
                  </a:lnTo>
                  <a:lnTo>
                    <a:pt x="0" y="24"/>
                  </a:lnTo>
                  <a:lnTo>
                    <a:pt x="0" y="0"/>
                  </a:lnTo>
                  <a:lnTo>
                    <a:pt x="68" y="0"/>
                  </a:lnTo>
                  <a:cubicBezTo>
                    <a:pt x="75" y="0"/>
                    <a:pt x="81" y="5"/>
                    <a:pt x="81" y="12"/>
                  </a:cubicBezTo>
                  <a:lnTo>
                    <a:pt x="81" y="716"/>
                  </a:lnTo>
                  <a:cubicBezTo>
                    <a:pt x="81" y="723"/>
                    <a:pt x="75" y="728"/>
                    <a:pt x="68" y="728"/>
                  </a:cubicBezTo>
                  <a:close/>
                </a:path>
              </a:pathLst>
            </a:custGeom>
            <a:grpFill/>
            <a:ln w="0">
              <a:noFill/>
              <a:prstDash val="solid"/>
              <a:round/>
              <a:headEnd/>
              <a:tailEnd/>
            </a:ln>
          </p:spPr>
          <p:txBody>
            <a:bodyPr/>
            <a:lstStyle/>
            <a:p>
              <a:pPr defTabSz="543689">
                <a:defRPr/>
              </a:pPr>
              <a:endParaRPr lang="zh-CN" altLang="en-US" sz="3201"/>
            </a:p>
          </p:txBody>
        </p:sp>
        <p:sp>
          <p:nvSpPr>
            <p:cNvPr id="1088" name="Freeform 359"/>
            <p:cNvSpPr>
              <a:spLocks/>
            </p:cNvSpPr>
            <p:nvPr/>
          </p:nvSpPr>
          <p:spPr bwMode="auto">
            <a:xfrm>
              <a:off x="1525588" y="1204913"/>
              <a:ext cx="22225" cy="20638"/>
            </a:xfrm>
            <a:custGeom>
              <a:avLst/>
              <a:gdLst>
                <a:gd name="T0" fmla="*/ 25 w 25"/>
                <a:gd name="T1" fmla="*/ 24 h 24"/>
                <a:gd name="T2" fmla="*/ 25 w 25"/>
                <a:gd name="T3" fmla="*/ 24 h 24"/>
                <a:gd name="T4" fmla="*/ 0 w 25"/>
                <a:gd name="T5" fmla="*/ 24 h 24"/>
                <a:gd name="T6" fmla="*/ 0 w 25"/>
                <a:gd name="T7" fmla="*/ 0 h 24"/>
                <a:gd name="T8" fmla="*/ 25 w 25"/>
                <a:gd name="T9" fmla="*/ 0 h 24"/>
                <a:gd name="T10" fmla="*/ 25 w 25"/>
                <a:gd name="T11" fmla="*/ 24 h 24"/>
              </a:gdLst>
              <a:ahLst/>
              <a:cxnLst>
                <a:cxn ang="0">
                  <a:pos x="T0" y="T1"/>
                </a:cxn>
                <a:cxn ang="0">
                  <a:pos x="T2" y="T3"/>
                </a:cxn>
                <a:cxn ang="0">
                  <a:pos x="T4" y="T5"/>
                </a:cxn>
                <a:cxn ang="0">
                  <a:pos x="T6" y="T7"/>
                </a:cxn>
                <a:cxn ang="0">
                  <a:pos x="T8" y="T9"/>
                </a:cxn>
                <a:cxn ang="0">
                  <a:pos x="T10" y="T11"/>
                </a:cxn>
              </a:cxnLst>
              <a:rect l="0" t="0" r="r" b="b"/>
              <a:pathLst>
                <a:path w="25" h="24">
                  <a:moveTo>
                    <a:pt x="25" y="24"/>
                  </a:moveTo>
                  <a:lnTo>
                    <a:pt x="25" y="24"/>
                  </a:lnTo>
                  <a:lnTo>
                    <a:pt x="0" y="24"/>
                  </a:lnTo>
                  <a:lnTo>
                    <a:pt x="0" y="0"/>
                  </a:lnTo>
                  <a:lnTo>
                    <a:pt x="25" y="0"/>
                  </a:lnTo>
                  <a:lnTo>
                    <a:pt x="25" y="24"/>
                  </a:lnTo>
                  <a:close/>
                </a:path>
              </a:pathLst>
            </a:custGeom>
            <a:grpFill/>
            <a:ln w="0">
              <a:noFill/>
              <a:prstDash val="solid"/>
              <a:round/>
              <a:headEnd/>
              <a:tailEnd/>
            </a:ln>
          </p:spPr>
          <p:txBody>
            <a:bodyPr/>
            <a:lstStyle/>
            <a:p>
              <a:pPr defTabSz="543689">
                <a:defRPr/>
              </a:pPr>
              <a:endParaRPr lang="zh-CN" altLang="en-US" sz="3201"/>
            </a:p>
          </p:txBody>
        </p:sp>
        <p:sp>
          <p:nvSpPr>
            <p:cNvPr id="1089" name="Freeform 360"/>
            <p:cNvSpPr>
              <a:spLocks/>
            </p:cNvSpPr>
            <p:nvPr/>
          </p:nvSpPr>
          <p:spPr bwMode="auto">
            <a:xfrm>
              <a:off x="1717676" y="1204913"/>
              <a:ext cx="20638" cy="20638"/>
            </a:xfrm>
            <a:custGeom>
              <a:avLst/>
              <a:gdLst>
                <a:gd name="T0" fmla="*/ 25 w 25"/>
                <a:gd name="T1" fmla="*/ 24 h 24"/>
                <a:gd name="T2" fmla="*/ 25 w 25"/>
                <a:gd name="T3" fmla="*/ 24 h 24"/>
                <a:gd name="T4" fmla="*/ 0 w 25"/>
                <a:gd name="T5" fmla="*/ 24 h 24"/>
                <a:gd name="T6" fmla="*/ 0 w 25"/>
                <a:gd name="T7" fmla="*/ 0 h 24"/>
                <a:gd name="T8" fmla="*/ 25 w 25"/>
                <a:gd name="T9" fmla="*/ 0 h 24"/>
                <a:gd name="T10" fmla="*/ 25 w 25"/>
                <a:gd name="T11" fmla="*/ 24 h 24"/>
              </a:gdLst>
              <a:ahLst/>
              <a:cxnLst>
                <a:cxn ang="0">
                  <a:pos x="T0" y="T1"/>
                </a:cxn>
                <a:cxn ang="0">
                  <a:pos x="T2" y="T3"/>
                </a:cxn>
                <a:cxn ang="0">
                  <a:pos x="T4" y="T5"/>
                </a:cxn>
                <a:cxn ang="0">
                  <a:pos x="T6" y="T7"/>
                </a:cxn>
                <a:cxn ang="0">
                  <a:pos x="T8" y="T9"/>
                </a:cxn>
                <a:cxn ang="0">
                  <a:pos x="T10" y="T11"/>
                </a:cxn>
              </a:cxnLst>
              <a:rect l="0" t="0" r="r" b="b"/>
              <a:pathLst>
                <a:path w="25" h="24">
                  <a:moveTo>
                    <a:pt x="25" y="24"/>
                  </a:moveTo>
                  <a:lnTo>
                    <a:pt x="25" y="24"/>
                  </a:lnTo>
                  <a:lnTo>
                    <a:pt x="0" y="24"/>
                  </a:lnTo>
                  <a:lnTo>
                    <a:pt x="0" y="0"/>
                  </a:lnTo>
                  <a:lnTo>
                    <a:pt x="25" y="0"/>
                  </a:lnTo>
                  <a:lnTo>
                    <a:pt x="25" y="24"/>
                  </a:lnTo>
                  <a:close/>
                </a:path>
              </a:pathLst>
            </a:custGeom>
            <a:grpFill/>
            <a:ln w="0">
              <a:noFill/>
              <a:prstDash val="solid"/>
              <a:round/>
              <a:headEnd/>
              <a:tailEnd/>
            </a:ln>
          </p:spPr>
          <p:txBody>
            <a:bodyPr/>
            <a:lstStyle/>
            <a:p>
              <a:pPr defTabSz="543689">
                <a:defRPr/>
              </a:pPr>
              <a:endParaRPr lang="zh-CN" altLang="en-US" sz="3201"/>
            </a:p>
          </p:txBody>
        </p:sp>
        <p:sp>
          <p:nvSpPr>
            <p:cNvPr id="1090" name="Freeform 361"/>
            <p:cNvSpPr>
              <a:spLocks/>
            </p:cNvSpPr>
            <p:nvPr/>
          </p:nvSpPr>
          <p:spPr bwMode="auto">
            <a:xfrm>
              <a:off x="1560513" y="606426"/>
              <a:ext cx="12700" cy="598488"/>
            </a:xfrm>
            <a:custGeom>
              <a:avLst/>
              <a:gdLst>
                <a:gd name="T0" fmla="*/ 15 w 15"/>
                <a:gd name="T1" fmla="*/ 704 h 704"/>
                <a:gd name="T2" fmla="*/ 15 w 15"/>
                <a:gd name="T3" fmla="*/ 704 h 704"/>
                <a:gd name="T4" fmla="*/ 0 w 15"/>
                <a:gd name="T5" fmla="*/ 704 h 704"/>
                <a:gd name="T6" fmla="*/ 0 w 15"/>
                <a:gd name="T7" fmla="*/ 0 h 704"/>
                <a:gd name="T8" fmla="*/ 15 w 15"/>
                <a:gd name="T9" fmla="*/ 0 h 704"/>
                <a:gd name="T10" fmla="*/ 15 w 15"/>
                <a:gd name="T11" fmla="*/ 704 h 704"/>
              </a:gdLst>
              <a:ahLst/>
              <a:cxnLst>
                <a:cxn ang="0">
                  <a:pos x="T0" y="T1"/>
                </a:cxn>
                <a:cxn ang="0">
                  <a:pos x="T2" y="T3"/>
                </a:cxn>
                <a:cxn ang="0">
                  <a:pos x="T4" y="T5"/>
                </a:cxn>
                <a:cxn ang="0">
                  <a:pos x="T6" y="T7"/>
                </a:cxn>
                <a:cxn ang="0">
                  <a:pos x="T8" y="T9"/>
                </a:cxn>
                <a:cxn ang="0">
                  <a:pos x="T10" y="T11"/>
                </a:cxn>
              </a:cxnLst>
              <a:rect l="0" t="0" r="r" b="b"/>
              <a:pathLst>
                <a:path w="15" h="704">
                  <a:moveTo>
                    <a:pt x="15" y="704"/>
                  </a:moveTo>
                  <a:lnTo>
                    <a:pt x="15" y="704"/>
                  </a:lnTo>
                  <a:lnTo>
                    <a:pt x="0" y="704"/>
                  </a:lnTo>
                  <a:lnTo>
                    <a:pt x="0" y="0"/>
                  </a:lnTo>
                  <a:lnTo>
                    <a:pt x="15" y="0"/>
                  </a:lnTo>
                  <a:lnTo>
                    <a:pt x="15" y="704"/>
                  </a:lnTo>
                  <a:close/>
                </a:path>
              </a:pathLst>
            </a:custGeom>
            <a:grpFill/>
            <a:ln w="0">
              <a:noFill/>
              <a:prstDash val="solid"/>
              <a:round/>
              <a:headEnd/>
              <a:tailEnd/>
            </a:ln>
          </p:spPr>
          <p:txBody>
            <a:bodyPr/>
            <a:lstStyle/>
            <a:p>
              <a:pPr defTabSz="543689">
                <a:defRPr/>
              </a:pPr>
              <a:endParaRPr lang="zh-CN" altLang="en-US" sz="3201"/>
            </a:p>
          </p:txBody>
        </p:sp>
        <p:sp>
          <p:nvSpPr>
            <p:cNvPr id="1091" name="Freeform 362"/>
            <p:cNvSpPr>
              <a:spLocks/>
            </p:cNvSpPr>
            <p:nvPr/>
          </p:nvSpPr>
          <p:spPr bwMode="auto">
            <a:xfrm>
              <a:off x="1692276" y="606426"/>
              <a:ext cx="12700" cy="598488"/>
            </a:xfrm>
            <a:custGeom>
              <a:avLst/>
              <a:gdLst>
                <a:gd name="T0" fmla="*/ 15 w 15"/>
                <a:gd name="T1" fmla="*/ 704 h 704"/>
                <a:gd name="T2" fmla="*/ 15 w 15"/>
                <a:gd name="T3" fmla="*/ 704 h 704"/>
                <a:gd name="T4" fmla="*/ 0 w 15"/>
                <a:gd name="T5" fmla="*/ 704 h 704"/>
                <a:gd name="T6" fmla="*/ 0 w 15"/>
                <a:gd name="T7" fmla="*/ 0 h 704"/>
                <a:gd name="T8" fmla="*/ 15 w 15"/>
                <a:gd name="T9" fmla="*/ 0 h 704"/>
                <a:gd name="T10" fmla="*/ 15 w 15"/>
                <a:gd name="T11" fmla="*/ 704 h 704"/>
              </a:gdLst>
              <a:ahLst/>
              <a:cxnLst>
                <a:cxn ang="0">
                  <a:pos x="T0" y="T1"/>
                </a:cxn>
                <a:cxn ang="0">
                  <a:pos x="T2" y="T3"/>
                </a:cxn>
                <a:cxn ang="0">
                  <a:pos x="T4" y="T5"/>
                </a:cxn>
                <a:cxn ang="0">
                  <a:pos x="T6" y="T7"/>
                </a:cxn>
                <a:cxn ang="0">
                  <a:pos x="T8" y="T9"/>
                </a:cxn>
                <a:cxn ang="0">
                  <a:pos x="T10" y="T11"/>
                </a:cxn>
              </a:cxnLst>
              <a:rect l="0" t="0" r="r" b="b"/>
              <a:pathLst>
                <a:path w="15" h="704">
                  <a:moveTo>
                    <a:pt x="15" y="704"/>
                  </a:moveTo>
                  <a:lnTo>
                    <a:pt x="15" y="704"/>
                  </a:lnTo>
                  <a:lnTo>
                    <a:pt x="0" y="704"/>
                  </a:lnTo>
                  <a:lnTo>
                    <a:pt x="0" y="0"/>
                  </a:lnTo>
                  <a:lnTo>
                    <a:pt x="15" y="0"/>
                  </a:lnTo>
                  <a:lnTo>
                    <a:pt x="15" y="704"/>
                  </a:lnTo>
                  <a:close/>
                </a:path>
              </a:pathLst>
            </a:custGeom>
            <a:grpFill/>
            <a:ln w="0">
              <a:noFill/>
              <a:prstDash val="solid"/>
              <a:round/>
              <a:headEnd/>
              <a:tailEnd/>
            </a:ln>
          </p:spPr>
          <p:txBody>
            <a:bodyPr/>
            <a:lstStyle/>
            <a:p>
              <a:pPr defTabSz="543689">
                <a:defRPr/>
              </a:pPr>
              <a:endParaRPr lang="zh-CN" altLang="en-US" sz="3201"/>
            </a:p>
          </p:txBody>
        </p:sp>
        <p:sp>
          <p:nvSpPr>
            <p:cNvPr id="1092" name="Freeform 363"/>
            <p:cNvSpPr>
              <a:spLocks noEditPoints="1"/>
            </p:cNvSpPr>
            <p:nvPr/>
          </p:nvSpPr>
          <p:spPr bwMode="auto">
            <a:xfrm>
              <a:off x="1609726" y="704851"/>
              <a:ext cx="46038" cy="41275"/>
            </a:xfrm>
            <a:custGeom>
              <a:avLst/>
              <a:gdLst>
                <a:gd name="T0" fmla="*/ 9 w 53"/>
                <a:gd name="T1" fmla="*/ 37 h 47"/>
                <a:gd name="T2" fmla="*/ 9 w 53"/>
                <a:gd name="T3" fmla="*/ 37 h 47"/>
                <a:gd name="T4" fmla="*/ 43 w 53"/>
                <a:gd name="T5" fmla="*/ 37 h 47"/>
                <a:gd name="T6" fmla="*/ 43 w 53"/>
                <a:gd name="T7" fmla="*/ 10 h 47"/>
                <a:gd name="T8" fmla="*/ 9 w 53"/>
                <a:gd name="T9" fmla="*/ 10 h 47"/>
                <a:gd name="T10" fmla="*/ 9 w 53"/>
                <a:gd name="T11" fmla="*/ 37 h 47"/>
                <a:gd name="T12" fmla="*/ 47 w 53"/>
                <a:gd name="T13" fmla="*/ 47 h 47"/>
                <a:gd name="T14" fmla="*/ 47 w 53"/>
                <a:gd name="T15" fmla="*/ 47 h 47"/>
                <a:gd name="T16" fmla="*/ 6 w 53"/>
                <a:gd name="T17" fmla="*/ 47 h 47"/>
                <a:gd name="T18" fmla="*/ 0 w 53"/>
                <a:gd name="T19" fmla="*/ 40 h 47"/>
                <a:gd name="T20" fmla="*/ 0 w 53"/>
                <a:gd name="T21" fmla="*/ 6 h 47"/>
                <a:gd name="T22" fmla="*/ 6 w 53"/>
                <a:gd name="T23" fmla="*/ 0 h 47"/>
                <a:gd name="T24" fmla="*/ 47 w 53"/>
                <a:gd name="T25" fmla="*/ 0 h 47"/>
                <a:gd name="T26" fmla="*/ 53 w 53"/>
                <a:gd name="T27" fmla="*/ 6 h 47"/>
                <a:gd name="T28" fmla="*/ 53 w 53"/>
                <a:gd name="T29" fmla="*/ 40 h 47"/>
                <a:gd name="T30" fmla="*/ 47 w 53"/>
                <a:gd name="T31" fmla="*/ 4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3" h="47">
                  <a:moveTo>
                    <a:pt x="9" y="37"/>
                  </a:moveTo>
                  <a:lnTo>
                    <a:pt x="9" y="37"/>
                  </a:lnTo>
                  <a:lnTo>
                    <a:pt x="43" y="37"/>
                  </a:lnTo>
                  <a:lnTo>
                    <a:pt x="43" y="10"/>
                  </a:lnTo>
                  <a:lnTo>
                    <a:pt x="9" y="10"/>
                  </a:lnTo>
                  <a:lnTo>
                    <a:pt x="9" y="37"/>
                  </a:lnTo>
                  <a:close/>
                  <a:moveTo>
                    <a:pt x="47" y="47"/>
                  </a:moveTo>
                  <a:lnTo>
                    <a:pt x="47" y="47"/>
                  </a:lnTo>
                  <a:lnTo>
                    <a:pt x="6" y="47"/>
                  </a:lnTo>
                  <a:cubicBezTo>
                    <a:pt x="2" y="47"/>
                    <a:pt x="0" y="44"/>
                    <a:pt x="0" y="40"/>
                  </a:cubicBezTo>
                  <a:lnTo>
                    <a:pt x="0" y="6"/>
                  </a:lnTo>
                  <a:cubicBezTo>
                    <a:pt x="0" y="3"/>
                    <a:pt x="2" y="0"/>
                    <a:pt x="6" y="0"/>
                  </a:cubicBezTo>
                  <a:lnTo>
                    <a:pt x="47" y="0"/>
                  </a:lnTo>
                  <a:cubicBezTo>
                    <a:pt x="50" y="0"/>
                    <a:pt x="53" y="3"/>
                    <a:pt x="53" y="6"/>
                  </a:cubicBezTo>
                  <a:lnTo>
                    <a:pt x="53" y="40"/>
                  </a:lnTo>
                  <a:cubicBezTo>
                    <a:pt x="53" y="44"/>
                    <a:pt x="50" y="47"/>
                    <a:pt x="47" y="47"/>
                  </a:cubicBezTo>
                  <a:close/>
                </a:path>
              </a:pathLst>
            </a:custGeom>
            <a:grpFill/>
            <a:ln w="0">
              <a:noFill/>
              <a:prstDash val="solid"/>
              <a:round/>
              <a:headEnd/>
              <a:tailEnd/>
            </a:ln>
          </p:spPr>
          <p:txBody>
            <a:bodyPr/>
            <a:lstStyle/>
            <a:p>
              <a:pPr defTabSz="543689">
                <a:defRPr/>
              </a:pPr>
              <a:endParaRPr lang="zh-CN" altLang="en-US" sz="3201"/>
            </a:p>
          </p:txBody>
        </p:sp>
        <p:sp>
          <p:nvSpPr>
            <p:cNvPr id="1093" name="Freeform 364"/>
            <p:cNvSpPr>
              <a:spLocks/>
            </p:cNvSpPr>
            <p:nvPr/>
          </p:nvSpPr>
          <p:spPr bwMode="auto">
            <a:xfrm>
              <a:off x="1625601" y="635001"/>
              <a:ext cx="4763" cy="4763"/>
            </a:xfrm>
            <a:custGeom>
              <a:avLst/>
              <a:gdLst>
                <a:gd name="T0" fmla="*/ 1 w 5"/>
                <a:gd name="T1" fmla="*/ 2 h 5"/>
                <a:gd name="T2" fmla="*/ 1 w 5"/>
                <a:gd name="T3" fmla="*/ 2 h 5"/>
                <a:gd name="T4" fmla="*/ 4 w 5"/>
                <a:gd name="T5" fmla="*/ 2 h 5"/>
                <a:gd name="T6" fmla="*/ 4 w 5"/>
                <a:gd name="T7" fmla="*/ 0 h 5"/>
                <a:gd name="T8" fmla="*/ 5 w 5"/>
                <a:gd name="T9" fmla="*/ 0 h 5"/>
                <a:gd name="T10" fmla="*/ 5 w 5"/>
                <a:gd name="T11" fmla="*/ 5 h 5"/>
                <a:gd name="T12" fmla="*/ 4 w 5"/>
                <a:gd name="T13" fmla="*/ 5 h 5"/>
                <a:gd name="T14" fmla="*/ 4 w 5"/>
                <a:gd name="T15" fmla="*/ 3 h 5"/>
                <a:gd name="T16" fmla="*/ 1 w 5"/>
                <a:gd name="T17" fmla="*/ 3 h 5"/>
                <a:gd name="T18" fmla="*/ 1 w 5"/>
                <a:gd name="T19" fmla="*/ 5 h 5"/>
                <a:gd name="T20" fmla="*/ 0 w 5"/>
                <a:gd name="T21" fmla="*/ 5 h 5"/>
                <a:gd name="T22" fmla="*/ 0 w 5"/>
                <a:gd name="T23" fmla="*/ 0 h 5"/>
                <a:gd name="T24" fmla="*/ 1 w 5"/>
                <a:gd name="T25" fmla="*/ 0 h 5"/>
                <a:gd name="T26" fmla="*/ 1 w 5"/>
                <a:gd name="T27"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 h="5">
                  <a:moveTo>
                    <a:pt x="1" y="2"/>
                  </a:moveTo>
                  <a:lnTo>
                    <a:pt x="1" y="2"/>
                  </a:lnTo>
                  <a:lnTo>
                    <a:pt x="4" y="2"/>
                  </a:lnTo>
                  <a:lnTo>
                    <a:pt x="4" y="0"/>
                  </a:lnTo>
                  <a:lnTo>
                    <a:pt x="5" y="0"/>
                  </a:lnTo>
                  <a:lnTo>
                    <a:pt x="5" y="5"/>
                  </a:lnTo>
                  <a:lnTo>
                    <a:pt x="4" y="5"/>
                  </a:lnTo>
                  <a:lnTo>
                    <a:pt x="4" y="3"/>
                  </a:lnTo>
                  <a:lnTo>
                    <a:pt x="1" y="3"/>
                  </a:lnTo>
                  <a:lnTo>
                    <a:pt x="1" y="5"/>
                  </a:lnTo>
                  <a:lnTo>
                    <a:pt x="0" y="5"/>
                  </a:lnTo>
                  <a:lnTo>
                    <a:pt x="0" y="0"/>
                  </a:lnTo>
                  <a:lnTo>
                    <a:pt x="1" y="0"/>
                  </a:lnTo>
                  <a:lnTo>
                    <a:pt x="1" y="2"/>
                  </a:lnTo>
                  <a:close/>
                </a:path>
              </a:pathLst>
            </a:custGeom>
            <a:grpFill/>
            <a:ln w="0">
              <a:noFill/>
              <a:prstDash val="solid"/>
              <a:round/>
              <a:headEnd/>
              <a:tailEnd/>
            </a:ln>
          </p:spPr>
          <p:txBody>
            <a:bodyPr/>
            <a:lstStyle/>
            <a:p>
              <a:pPr defTabSz="543689">
                <a:defRPr/>
              </a:pPr>
              <a:endParaRPr lang="zh-CN" altLang="en-US" sz="3201"/>
            </a:p>
          </p:txBody>
        </p:sp>
        <p:sp>
          <p:nvSpPr>
            <p:cNvPr id="1094" name="Freeform 365"/>
            <p:cNvSpPr>
              <a:spLocks/>
            </p:cNvSpPr>
            <p:nvPr/>
          </p:nvSpPr>
          <p:spPr bwMode="auto">
            <a:xfrm>
              <a:off x="1630363" y="635001"/>
              <a:ext cx="4763" cy="4763"/>
            </a:xfrm>
            <a:custGeom>
              <a:avLst/>
              <a:gdLst>
                <a:gd name="T0" fmla="*/ 1 w 5"/>
                <a:gd name="T1" fmla="*/ 3 h 5"/>
                <a:gd name="T2" fmla="*/ 1 w 5"/>
                <a:gd name="T3" fmla="*/ 3 h 5"/>
                <a:gd name="T4" fmla="*/ 3 w 5"/>
                <a:gd name="T5" fmla="*/ 4 h 5"/>
                <a:gd name="T6" fmla="*/ 4 w 5"/>
                <a:gd name="T7" fmla="*/ 3 h 5"/>
                <a:gd name="T8" fmla="*/ 4 w 5"/>
                <a:gd name="T9" fmla="*/ 0 h 5"/>
                <a:gd name="T10" fmla="*/ 5 w 5"/>
                <a:gd name="T11" fmla="*/ 0 h 5"/>
                <a:gd name="T12" fmla="*/ 5 w 5"/>
                <a:gd name="T13" fmla="*/ 3 h 5"/>
                <a:gd name="T14" fmla="*/ 4 w 5"/>
                <a:gd name="T15" fmla="*/ 4 h 5"/>
                <a:gd name="T16" fmla="*/ 3 w 5"/>
                <a:gd name="T17" fmla="*/ 5 h 5"/>
                <a:gd name="T18" fmla="*/ 1 w 5"/>
                <a:gd name="T19" fmla="*/ 4 h 5"/>
                <a:gd name="T20" fmla="*/ 0 w 5"/>
                <a:gd name="T21" fmla="*/ 3 h 5"/>
                <a:gd name="T22" fmla="*/ 0 w 5"/>
                <a:gd name="T23" fmla="*/ 0 h 5"/>
                <a:gd name="T24" fmla="*/ 1 w 5"/>
                <a:gd name="T25" fmla="*/ 0 h 5"/>
                <a:gd name="T26" fmla="*/ 1 w 5"/>
                <a:gd name="T27" fmla="*/ 3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 h="5">
                  <a:moveTo>
                    <a:pt x="1" y="3"/>
                  </a:moveTo>
                  <a:lnTo>
                    <a:pt x="1" y="3"/>
                  </a:lnTo>
                  <a:cubicBezTo>
                    <a:pt x="1" y="4"/>
                    <a:pt x="2" y="4"/>
                    <a:pt x="3" y="4"/>
                  </a:cubicBezTo>
                  <a:cubicBezTo>
                    <a:pt x="3" y="4"/>
                    <a:pt x="4" y="4"/>
                    <a:pt x="4" y="3"/>
                  </a:cubicBezTo>
                  <a:lnTo>
                    <a:pt x="4" y="0"/>
                  </a:lnTo>
                  <a:lnTo>
                    <a:pt x="5" y="0"/>
                  </a:lnTo>
                  <a:lnTo>
                    <a:pt x="5" y="3"/>
                  </a:lnTo>
                  <a:cubicBezTo>
                    <a:pt x="5" y="3"/>
                    <a:pt x="5" y="4"/>
                    <a:pt x="4" y="4"/>
                  </a:cubicBezTo>
                  <a:cubicBezTo>
                    <a:pt x="4" y="5"/>
                    <a:pt x="3" y="5"/>
                    <a:pt x="3" y="5"/>
                  </a:cubicBezTo>
                  <a:cubicBezTo>
                    <a:pt x="2" y="5"/>
                    <a:pt x="1" y="5"/>
                    <a:pt x="1" y="4"/>
                  </a:cubicBezTo>
                  <a:cubicBezTo>
                    <a:pt x="1" y="4"/>
                    <a:pt x="0" y="3"/>
                    <a:pt x="0" y="3"/>
                  </a:cubicBezTo>
                  <a:lnTo>
                    <a:pt x="0" y="0"/>
                  </a:lnTo>
                  <a:lnTo>
                    <a:pt x="1" y="0"/>
                  </a:lnTo>
                  <a:lnTo>
                    <a:pt x="1" y="3"/>
                  </a:lnTo>
                  <a:close/>
                </a:path>
              </a:pathLst>
            </a:custGeom>
            <a:grpFill/>
            <a:ln w="0">
              <a:noFill/>
              <a:prstDash val="solid"/>
              <a:round/>
              <a:headEnd/>
              <a:tailEnd/>
            </a:ln>
          </p:spPr>
          <p:txBody>
            <a:bodyPr/>
            <a:lstStyle/>
            <a:p>
              <a:pPr defTabSz="543689">
                <a:defRPr/>
              </a:pPr>
              <a:endParaRPr lang="zh-CN" altLang="en-US" sz="3201"/>
            </a:p>
          </p:txBody>
        </p:sp>
        <p:sp>
          <p:nvSpPr>
            <p:cNvPr id="1095" name="Freeform 366"/>
            <p:cNvSpPr>
              <a:spLocks noEditPoints="1"/>
            </p:cNvSpPr>
            <p:nvPr/>
          </p:nvSpPr>
          <p:spPr bwMode="auto">
            <a:xfrm>
              <a:off x="1635126" y="635001"/>
              <a:ext cx="3175" cy="4763"/>
            </a:xfrm>
            <a:custGeom>
              <a:avLst/>
              <a:gdLst>
                <a:gd name="T0" fmla="*/ 2 w 5"/>
                <a:gd name="T1" fmla="*/ 3 h 5"/>
                <a:gd name="T2" fmla="*/ 2 w 5"/>
                <a:gd name="T3" fmla="*/ 3 h 5"/>
                <a:gd name="T4" fmla="*/ 3 w 5"/>
                <a:gd name="T5" fmla="*/ 3 h 5"/>
                <a:gd name="T6" fmla="*/ 2 w 5"/>
                <a:gd name="T7" fmla="*/ 1 h 5"/>
                <a:gd name="T8" fmla="*/ 2 w 5"/>
                <a:gd name="T9" fmla="*/ 3 h 5"/>
                <a:gd name="T10" fmla="*/ 3 w 5"/>
                <a:gd name="T11" fmla="*/ 0 h 5"/>
                <a:gd name="T12" fmla="*/ 3 w 5"/>
                <a:gd name="T13" fmla="*/ 0 h 5"/>
                <a:gd name="T14" fmla="*/ 5 w 5"/>
                <a:gd name="T15" fmla="*/ 5 h 5"/>
                <a:gd name="T16" fmla="*/ 4 w 5"/>
                <a:gd name="T17" fmla="*/ 5 h 5"/>
                <a:gd name="T18" fmla="*/ 3 w 5"/>
                <a:gd name="T19" fmla="*/ 4 h 5"/>
                <a:gd name="T20" fmla="*/ 1 w 5"/>
                <a:gd name="T21" fmla="*/ 4 h 5"/>
                <a:gd name="T22" fmla="*/ 1 w 5"/>
                <a:gd name="T23" fmla="*/ 5 h 5"/>
                <a:gd name="T24" fmla="*/ 0 w 5"/>
                <a:gd name="T25" fmla="*/ 5 h 5"/>
                <a:gd name="T26" fmla="*/ 2 w 5"/>
                <a:gd name="T27" fmla="*/ 0 h 5"/>
                <a:gd name="T28" fmla="*/ 3 w 5"/>
                <a:gd name="T29"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 h="5">
                  <a:moveTo>
                    <a:pt x="2" y="3"/>
                  </a:moveTo>
                  <a:lnTo>
                    <a:pt x="2" y="3"/>
                  </a:lnTo>
                  <a:lnTo>
                    <a:pt x="3" y="3"/>
                  </a:lnTo>
                  <a:lnTo>
                    <a:pt x="2" y="1"/>
                  </a:lnTo>
                  <a:lnTo>
                    <a:pt x="2" y="3"/>
                  </a:lnTo>
                  <a:close/>
                  <a:moveTo>
                    <a:pt x="3" y="0"/>
                  </a:moveTo>
                  <a:lnTo>
                    <a:pt x="3" y="0"/>
                  </a:lnTo>
                  <a:lnTo>
                    <a:pt x="5" y="5"/>
                  </a:lnTo>
                  <a:lnTo>
                    <a:pt x="4" y="5"/>
                  </a:lnTo>
                  <a:lnTo>
                    <a:pt x="3" y="4"/>
                  </a:lnTo>
                  <a:lnTo>
                    <a:pt x="1" y="4"/>
                  </a:lnTo>
                  <a:lnTo>
                    <a:pt x="1" y="5"/>
                  </a:lnTo>
                  <a:lnTo>
                    <a:pt x="0" y="5"/>
                  </a:lnTo>
                  <a:lnTo>
                    <a:pt x="2" y="0"/>
                  </a:lnTo>
                  <a:lnTo>
                    <a:pt x="3" y="0"/>
                  </a:lnTo>
                  <a:close/>
                </a:path>
              </a:pathLst>
            </a:custGeom>
            <a:grpFill/>
            <a:ln w="0">
              <a:noFill/>
              <a:prstDash val="solid"/>
              <a:round/>
              <a:headEnd/>
              <a:tailEnd/>
            </a:ln>
          </p:spPr>
          <p:txBody>
            <a:bodyPr/>
            <a:lstStyle/>
            <a:p>
              <a:pPr defTabSz="543689">
                <a:defRPr/>
              </a:pPr>
              <a:endParaRPr lang="zh-CN" altLang="en-US" sz="3201"/>
            </a:p>
          </p:txBody>
        </p:sp>
        <p:sp>
          <p:nvSpPr>
            <p:cNvPr id="1096" name="Freeform 367"/>
            <p:cNvSpPr>
              <a:spLocks/>
            </p:cNvSpPr>
            <p:nvPr/>
          </p:nvSpPr>
          <p:spPr bwMode="auto">
            <a:xfrm>
              <a:off x="1638301" y="635001"/>
              <a:ext cx="6350" cy="4763"/>
            </a:xfrm>
            <a:custGeom>
              <a:avLst/>
              <a:gdLst>
                <a:gd name="T0" fmla="*/ 2 w 8"/>
                <a:gd name="T1" fmla="*/ 0 h 5"/>
                <a:gd name="T2" fmla="*/ 2 w 8"/>
                <a:gd name="T3" fmla="*/ 0 h 5"/>
                <a:gd name="T4" fmla="*/ 3 w 8"/>
                <a:gd name="T5" fmla="*/ 4 h 5"/>
                <a:gd name="T6" fmla="*/ 4 w 8"/>
                <a:gd name="T7" fmla="*/ 0 h 5"/>
                <a:gd name="T8" fmla="*/ 5 w 8"/>
                <a:gd name="T9" fmla="*/ 0 h 5"/>
                <a:gd name="T10" fmla="*/ 6 w 8"/>
                <a:gd name="T11" fmla="*/ 4 h 5"/>
                <a:gd name="T12" fmla="*/ 7 w 8"/>
                <a:gd name="T13" fmla="*/ 0 h 5"/>
                <a:gd name="T14" fmla="*/ 8 w 8"/>
                <a:gd name="T15" fmla="*/ 0 h 5"/>
                <a:gd name="T16" fmla="*/ 6 w 8"/>
                <a:gd name="T17" fmla="*/ 5 h 5"/>
                <a:gd name="T18" fmla="*/ 5 w 8"/>
                <a:gd name="T19" fmla="*/ 5 h 5"/>
                <a:gd name="T20" fmla="*/ 4 w 8"/>
                <a:gd name="T21" fmla="*/ 1 h 5"/>
                <a:gd name="T22" fmla="*/ 3 w 8"/>
                <a:gd name="T23" fmla="*/ 5 h 5"/>
                <a:gd name="T24" fmla="*/ 2 w 8"/>
                <a:gd name="T25" fmla="*/ 5 h 5"/>
                <a:gd name="T26" fmla="*/ 0 w 8"/>
                <a:gd name="T27" fmla="*/ 0 h 5"/>
                <a:gd name="T28" fmla="*/ 2 w 8"/>
                <a:gd name="T29"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 h="5">
                  <a:moveTo>
                    <a:pt x="2" y="0"/>
                  </a:moveTo>
                  <a:lnTo>
                    <a:pt x="2" y="0"/>
                  </a:lnTo>
                  <a:lnTo>
                    <a:pt x="3" y="4"/>
                  </a:lnTo>
                  <a:lnTo>
                    <a:pt x="4" y="0"/>
                  </a:lnTo>
                  <a:lnTo>
                    <a:pt x="5" y="0"/>
                  </a:lnTo>
                  <a:lnTo>
                    <a:pt x="6" y="4"/>
                  </a:lnTo>
                  <a:lnTo>
                    <a:pt x="7" y="0"/>
                  </a:lnTo>
                  <a:lnTo>
                    <a:pt x="8" y="0"/>
                  </a:lnTo>
                  <a:lnTo>
                    <a:pt x="6" y="5"/>
                  </a:lnTo>
                  <a:lnTo>
                    <a:pt x="5" y="5"/>
                  </a:lnTo>
                  <a:lnTo>
                    <a:pt x="4" y="1"/>
                  </a:lnTo>
                  <a:lnTo>
                    <a:pt x="3" y="5"/>
                  </a:lnTo>
                  <a:lnTo>
                    <a:pt x="2" y="5"/>
                  </a:lnTo>
                  <a:lnTo>
                    <a:pt x="0" y="0"/>
                  </a:lnTo>
                  <a:lnTo>
                    <a:pt x="2" y="0"/>
                  </a:lnTo>
                  <a:close/>
                </a:path>
              </a:pathLst>
            </a:custGeom>
            <a:grpFill/>
            <a:ln w="0">
              <a:noFill/>
              <a:prstDash val="solid"/>
              <a:round/>
              <a:headEnd/>
              <a:tailEnd/>
            </a:ln>
          </p:spPr>
          <p:txBody>
            <a:bodyPr/>
            <a:lstStyle/>
            <a:p>
              <a:pPr defTabSz="543689">
                <a:defRPr/>
              </a:pPr>
              <a:endParaRPr lang="zh-CN" altLang="en-US" sz="3201"/>
            </a:p>
          </p:txBody>
        </p:sp>
        <p:sp>
          <p:nvSpPr>
            <p:cNvPr id="1097" name="Freeform 368"/>
            <p:cNvSpPr>
              <a:spLocks/>
            </p:cNvSpPr>
            <p:nvPr/>
          </p:nvSpPr>
          <p:spPr bwMode="auto">
            <a:xfrm>
              <a:off x="1644651" y="635001"/>
              <a:ext cx="3175" cy="4763"/>
            </a:xfrm>
            <a:custGeom>
              <a:avLst/>
              <a:gdLst>
                <a:gd name="T0" fmla="*/ 1 w 4"/>
                <a:gd name="T1" fmla="*/ 2 h 5"/>
                <a:gd name="T2" fmla="*/ 1 w 4"/>
                <a:gd name="T3" fmla="*/ 2 h 5"/>
                <a:gd name="T4" fmla="*/ 4 w 4"/>
                <a:gd name="T5" fmla="*/ 2 h 5"/>
                <a:gd name="T6" fmla="*/ 4 w 4"/>
                <a:gd name="T7" fmla="*/ 3 h 5"/>
                <a:gd name="T8" fmla="*/ 1 w 4"/>
                <a:gd name="T9" fmla="*/ 3 h 5"/>
                <a:gd name="T10" fmla="*/ 2 w 4"/>
                <a:gd name="T11" fmla="*/ 4 h 5"/>
                <a:gd name="T12" fmla="*/ 4 w 4"/>
                <a:gd name="T13" fmla="*/ 4 h 5"/>
                <a:gd name="T14" fmla="*/ 4 w 4"/>
                <a:gd name="T15" fmla="*/ 5 h 5"/>
                <a:gd name="T16" fmla="*/ 2 w 4"/>
                <a:gd name="T17" fmla="*/ 5 h 5"/>
                <a:gd name="T18" fmla="*/ 1 w 4"/>
                <a:gd name="T19" fmla="*/ 4 h 5"/>
                <a:gd name="T20" fmla="*/ 0 w 4"/>
                <a:gd name="T21" fmla="*/ 3 h 5"/>
                <a:gd name="T22" fmla="*/ 2 w 4"/>
                <a:gd name="T23" fmla="*/ 0 h 5"/>
                <a:gd name="T24" fmla="*/ 4 w 4"/>
                <a:gd name="T25" fmla="*/ 0 h 5"/>
                <a:gd name="T26" fmla="*/ 4 w 4"/>
                <a:gd name="T27" fmla="*/ 1 h 5"/>
                <a:gd name="T28" fmla="*/ 2 w 4"/>
                <a:gd name="T29" fmla="*/ 1 h 5"/>
                <a:gd name="T30" fmla="*/ 1 w 4"/>
                <a:gd name="T31"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 h="5">
                  <a:moveTo>
                    <a:pt x="1" y="2"/>
                  </a:moveTo>
                  <a:lnTo>
                    <a:pt x="1" y="2"/>
                  </a:lnTo>
                  <a:lnTo>
                    <a:pt x="4" y="2"/>
                  </a:lnTo>
                  <a:lnTo>
                    <a:pt x="4" y="3"/>
                  </a:lnTo>
                  <a:lnTo>
                    <a:pt x="1" y="3"/>
                  </a:lnTo>
                  <a:cubicBezTo>
                    <a:pt x="1" y="4"/>
                    <a:pt x="2" y="4"/>
                    <a:pt x="2" y="4"/>
                  </a:cubicBezTo>
                  <a:lnTo>
                    <a:pt x="4" y="4"/>
                  </a:lnTo>
                  <a:lnTo>
                    <a:pt x="4" y="5"/>
                  </a:lnTo>
                  <a:lnTo>
                    <a:pt x="2" y="5"/>
                  </a:lnTo>
                  <a:cubicBezTo>
                    <a:pt x="2" y="5"/>
                    <a:pt x="1" y="5"/>
                    <a:pt x="1" y="4"/>
                  </a:cubicBezTo>
                  <a:cubicBezTo>
                    <a:pt x="0" y="4"/>
                    <a:pt x="0" y="3"/>
                    <a:pt x="0" y="3"/>
                  </a:cubicBezTo>
                  <a:cubicBezTo>
                    <a:pt x="0" y="1"/>
                    <a:pt x="1" y="0"/>
                    <a:pt x="2" y="0"/>
                  </a:cubicBezTo>
                  <a:lnTo>
                    <a:pt x="4" y="0"/>
                  </a:lnTo>
                  <a:lnTo>
                    <a:pt x="4" y="1"/>
                  </a:lnTo>
                  <a:lnTo>
                    <a:pt x="2" y="1"/>
                  </a:lnTo>
                  <a:cubicBezTo>
                    <a:pt x="2" y="1"/>
                    <a:pt x="1" y="1"/>
                    <a:pt x="1" y="2"/>
                  </a:cubicBezTo>
                  <a:close/>
                </a:path>
              </a:pathLst>
            </a:custGeom>
            <a:grpFill/>
            <a:ln w="0">
              <a:noFill/>
              <a:prstDash val="solid"/>
              <a:round/>
              <a:headEnd/>
              <a:tailEnd/>
            </a:ln>
          </p:spPr>
          <p:txBody>
            <a:bodyPr/>
            <a:lstStyle/>
            <a:p>
              <a:pPr defTabSz="543689">
                <a:defRPr/>
              </a:pPr>
              <a:endParaRPr lang="zh-CN" altLang="en-US" sz="3201"/>
            </a:p>
          </p:txBody>
        </p:sp>
        <p:sp>
          <p:nvSpPr>
            <p:cNvPr id="1098" name="Freeform 369"/>
            <p:cNvSpPr>
              <a:spLocks/>
            </p:cNvSpPr>
            <p:nvPr/>
          </p:nvSpPr>
          <p:spPr bwMode="auto">
            <a:xfrm>
              <a:off x="1649413" y="635001"/>
              <a:ext cx="0" cy="4763"/>
            </a:xfrm>
            <a:custGeom>
              <a:avLst/>
              <a:gdLst>
                <a:gd name="T0" fmla="*/ 0 w 1"/>
                <a:gd name="T1" fmla="*/ 0 h 5"/>
                <a:gd name="T2" fmla="*/ 0 w 1"/>
                <a:gd name="T3" fmla="*/ 0 h 5"/>
                <a:gd name="T4" fmla="*/ 1 w 1"/>
                <a:gd name="T5" fmla="*/ 0 h 5"/>
                <a:gd name="T6" fmla="*/ 1 w 1"/>
                <a:gd name="T7" fmla="*/ 5 h 5"/>
                <a:gd name="T8" fmla="*/ 0 w 1"/>
                <a:gd name="T9" fmla="*/ 5 h 5"/>
                <a:gd name="T10" fmla="*/ 0 w 1"/>
                <a:gd name="T11" fmla="*/ 0 h 5"/>
              </a:gdLst>
              <a:ahLst/>
              <a:cxnLst>
                <a:cxn ang="0">
                  <a:pos x="T0" y="T1"/>
                </a:cxn>
                <a:cxn ang="0">
                  <a:pos x="T2" y="T3"/>
                </a:cxn>
                <a:cxn ang="0">
                  <a:pos x="T4" y="T5"/>
                </a:cxn>
                <a:cxn ang="0">
                  <a:pos x="T6" y="T7"/>
                </a:cxn>
                <a:cxn ang="0">
                  <a:pos x="T8" y="T9"/>
                </a:cxn>
                <a:cxn ang="0">
                  <a:pos x="T10" y="T11"/>
                </a:cxn>
              </a:cxnLst>
              <a:rect l="0" t="0" r="r" b="b"/>
              <a:pathLst>
                <a:path w="1" h="5">
                  <a:moveTo>
                    <a:pt x="0" y="0"/>
                  </a:moveTo>
                  <a:lnTo>
                    <a:pt x="0" y="0"/>
                  </a:lnTo>
                  <a:lnTo>
                    <a:pt x="1" y="0"/>
                  </a:lnTo>
                  <a:lnTo>
                    <a:pt x="1" y="5"/>
                  </a:lnTo>
                  <a:lnTo>
                    <a:pt x="0" y="5"/>
                  </a:lnTo>
                  <a:lnTo>
                    <a:pt x="0" y="0"/>
                  </a:lnTo>
                  <a:close/>
                </a:path>
              </a:pathLst>
            </a:custGeom>
            <a:grpFill/>
            <a:ln w="0">
              <a:noFill/>
              <a:prstDash val="solid"/>
              <a:round/>
              <a:headEnd/>
              <a:tailEnd/>
            </a:ln>
          </p:spPr>
          <p:txBody>
            <a:bodyPr/>
            <a:lstStyle/>
            <a:p>
              <a:pPr defTabSz="543689">
                <a:defRPr/>
              </a:pPr>
              <a:endParaRPr lang="zh-CN" altLang="en-US" sz="3201"/>
            </a:p>
          </p:txBody>
        </p:sp>
        <p:sp>
          <p:nvSpPr>
            <p:cNvPr id="1099" name="Freeform 370"/>
            <p:cNvSpPr>
              <a:spLocks/>
            </p:cNvSpPr>
            <p:nvPr/>
          </p:nvSpPr>
          <p:spPr bwMode="auto">
            <a:xfrm>
              <a:off x="1612901" y="633413"/>
              <a:ext cx="4763" cy="6350"/>
            </a:xfrm>
            <a:custGeom>
              <a:avLst/>
              <a:gdLst>
                <a:gd name="T0" fmla="*/ 0 w 5"/>
                <a:gd name="T1" fmla="*/ 2 h 6"/>
                <a:gd name="T2" fmla="*/ 0 w 5"/>
                <a:gd name="T3" fmla="*/ 2 h 6"/>
                <a:gd name="T4" fmla="*/ 1 w 5"/>
                <a:gd name="T5" fmla="*/ 4 h 6"/>
                <a:gd name="T6" fmla="*/ 5 w 5"/>
                <a:gd name="T7" fmla="*/ 6 h 6"/>
                <a:gd name="T8" fmla="*/ 5 w 5"/>
                <a:gd name="T9" fmla="*/ 6 h 6"/>
                <a:gd name="T10" fmla="*/ 5 w 5"/>
                <a:gd name="T11" fmla="*/ 6 h 6"/>
                <a:gd name="T12" fmla="*/ 5 w 5"/>
                <a:gd name="T13" fmla="*/ 6 h 6"/>
                <a:gd name="T14" fmla="*/ 1 w 5"/>
                <a:gd name="T15" fmla="*/ 0 h 6"/>
                <a:gd name="T16" fmla="*/ 0 w 5"/>
                <a:gd name="T17" fmla="*/ 2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6">
                  <a:moveTo>
                    <a:pt x="0" y="2"/>
                  </a:moveTo>
                  <a:lnTo>
                    <a:pt x="0" y="2"/>
                  </a:lnTo>
                  <a:cubicBezTo>
                    <a:pt x="0" y="3"/>
                    <a:pt x="1" y="4"/>
                    <a:pt x="1" y="4"/>
                  </a:cubicBezTo>
                  <a:cubicBezTo>
                    <a:pt x="2" y="5"/>
                    <a:pt x="4" y="6"/>
                    <a:pt x="5" y="6"/>
                  </a:cubicBezTo>
                  <a:cubicBezTo>
                    <a:pt x="5" y="6"/>
                    <a:pt x="5" y="6"/>
                    <a:pt x="5" y="6"/>
                  </a:cubicBezTo>
                  <a:cubicBezTo>
                    <a:pt x="5" y="6"/>
                    <a:pt x="5" y="6"/>
                    <a:pt x="5" y="6"/>
                  </a:cubicBezTo>
                  <a:lnTo>
                    <a:pt x="5" y="6"/>
                  </a:lnTo>
                  <a:cubicBezTo>
                    <a:pt x="3" y="2"/>
                    <a:pt x="1" y="0"/>
                    <a:pt x="1" y="0"/>
                  </a:cubicBezTo>
                  <a:cubicBezTo>
                    <a:pt x="1" y="0"/>
                    <a:pt x="0" y="1"/>
                    <a:pt x="0" y="2"/>
                  </a:cubicBezTo>
                  <a:close/>
                </a:path>
              </a:pathLst>
            </a:custGeom>
            <a:grpFill/>
            <a:ln w="0">
              <a:noFill/>
              <a:prstDash val="solid"/>
              <a:round/>
              <a:headEnd/>
              <a:tailEnd/>
            </a:ln>
          </p:spPr>
          <p:txBody>
            <a:bodyPr/>
            <a:lstStyle/>
            <a:p>
              <a:pPr defTabSz="543689">
                <a:defRPr/>
              </a:pPr>
              <a:endParaRPr lang="zh-CN" altLang="en-US" sz="3201"/>
            </a:p>
          </p:txBody>
        </p:sp>
        <p:sp>
          <p:nvSpPr>
            <p:cNvPr id="1100" name="Freeform 371"/>
            <p:cNvSpPr>
              <a:spLocks/>
            </p:cNvSpPr>
            <p:nvPr/>
          </p:nvSpPr>
          <p:spPr bwMode="auto">
            <a:xfrm>
              <a:off x="1612901" y="639763"/>
              <a:ext cx="4763" cy="1588"/>
            </a:xfrm>
            <a:custGeom>
              <a:avLst/>
              <a:gdLst>
                <a:gd name="T0" fmla="*/ 0 w 4"/>
                <a:gd name="T1" fmla="*/ 0 h 2"/>
                <a:gd name="T2" fmla="*/ 0 w 4"/>
                <a:gd name="T3" fmla="*/ 0 h 2"/>
                <a:gd name="T4" fmla="*/ 2 w 4"/>
                <a:gd name="T5" fmla="*/ 1 h 2"/>
                <a:gd name="T6" fmla="*/ 4 w 4"/>
                <a:gd name="T7" fmla="*/ 0 h 2"/>
                <a:gd name="T8" fmla="*/ 4 w 4"/>
                <a:gd name="T9" fmla="*/ 0 h 2"/>
                <a:gd name="T10" fmla="*/ 4 w 4"/>
                <a:gd name="T11" fmla="*/ 0 h 2"/>
                <a:gd name="T12" fmla="*/ 0 w 4"/>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4" h="2">
                  <a:moveTo>
                    <a:pt x="0" y="0"/>
                  </a:moveTo>
                  <a:lnTo>
                    <a:pt x="0" y="0"/>
                  </a:lnTo>
                  <a:cubicBezTo>
                    <a:pt x="1" y="1"/>
                    <a:pt x="1" y="2"/>
                    <a:pt x="2" y="1"/>
                  </a:cubicBezTo>
                  <a:cubicBezTo>
                    <a:pt x="3" y="1"/>
                    <a:pt x="4" y="0"/>
                    <a:pt x="4" y="0"/>
                  </a:cubicBezTo>
                  <a:lnTo>
                    <a:pt x="4" y="0"/>
                  </a:lnTo>
                  <a:cubicBezTo>
                    <a:pt x="4" y="0"/>
                    <a:pt x="4" y="0"/>
                    <a:pt x="4" y="0"/>
                  </a:cubicBezTo>
                  <a:lnTo>
                    <a:pt x="0" y="0"/>
                  </a:lnTo>
                  <a:close/>
                </a:path>
              </a:pathLst>
            </a:custGeom>
            <a:grpFill/>
            <a:ln w="0">
              <a:noFill/>
              <a:prstDash val="solid"/>
              <a:round/>
              <a:headEnd/>
              <a:tailEnd/>
            </a:ln>
          </p:spPr>
          <p:txBody>
            <a:bodyPr/>
            <a:lstStyle/>
            <a:p>
              <a:pPr defTabSz="543689">
                <a:defRPr/>
              </a:pPr>
              <a:endParaRPr lang="zh-CN" altLang="en-US" sz="3201"/>
            </a:p>
          </p:txBody>
        </p:sp>
        <p:sp>
          <p:nvSpPr>
            <p:cNvPr id="1101" name="Freeform 372"/>
            <p:cNvSpPr>
              <a:spLocks/>
            </p:cNvSpPr>
            <p:nvPr/>
          </p:nvSpPr>
          <p:spPr bwMode="auto">
            <a:xfrm>
              <a:off x="1612901" y="636588"/>
              <a:ext cx="4763" cy="3175"/>
            </a:xfrm>
            <a:custGeom>
              <a:avLst/>
              <a:gdLst>
                <a:gd name="T0" fmla="*/ 0 w 5"/>
                <a:gd name="T1" fmla="*/ 2 h 4"/>
                <a:gd name="T2" fmla="*/ 0 w 5"/>
                <a:gd name="T3" fmla="*/ 2 h 4"/>
                <a:gd name="T4" fmla="*/ 1 w 5"/>
                <a:gd name="T5" fmla="*/ 3 h 4"/>
                <a:gd name="T6" fmla="*/ 2 w 5"/>
                <a:gd name="T7" fmla="*/ 4 h 4"/>
                <a:gd name="T8" fmla="*/ 5 w 5"/>
                <a:gd name="T9" fmla="*/ 4 h 4"/>
                <a:gd name="T10" fmla="*/ 5 w 5"/>
                <a:gd name="T11" fmla="*/ 4 h 4"/>
                <a:gd name="T12" fmla="*/ 5 w 5"/>
                <a:gd name="T13" fmla="*/ 4 h 4"/>
                <a:gd name="T14" fmla="*/ 0 w 5"/>
                <a:gd name="T15" fmla="*/ 0 h 4"/>
                <a:gd name="T16" fmla="*/ 0 w 5"/>
                <a:gd name="T17" fmla="*/ 2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4">
                  <a:moveTo>
                    <a:pt x="0" y="2"/>
                  </a:moveTo>
                  <a:lnTo>
                    <a:pt x="0" y="2"/>
                  </a:lnTo>
                  <a:cubicBezTo>
                    <a:pt x="1" y="3"/>
                    <a:pt x="1" y="3"/>
                    <a:pt x="1" y="3"/>
                  </a:cubicBezTo>
                  <a:cubicBezTo>
                    <a:pt x="2" y="4"/>
                    <a:pt x="2" y="4"/>
                    <a:pt x="2" y="4"/>
                  </a:cubicBezTo>
                  <a:cubicBezTo>
                    <a:pt x="2" y="4"/>
                    <a:pt x="5" y="4"/>
                    <a:pt x="5" y="4"/>
                  </a:cubicBezTo>
                  <a:lnTo>
                    <a:pt x="5" y="4"/>
                  </a:lnTo>
                  <a:lnTo>
                    <a:pt x="5" y="4"/>
                  </a:lnTo>
                  <a:cubicBezTo>
                    <a:pt x="4" y="2"/>
                    <a:pt x="0" y="0"/>
                    <a:pt x="0" y="0"/>
                  </a:cubicBezTo>
                  <a:cubicBezTo>
                    <a:pt x="0" y="1"/>
                    <a:pt x="0" y="2"/>
                    <a:pt x="0" y="2"/>
                  </a:cubicBezTo>
                  <a:close/>
                </a:path>
              </a:pathLst>
            </a:custGeom>
            <a:grpFill/>
            <a:ln w="0">
              <a:noFill/>
              <a:prstDash val="solid"/>
              <a:round/>
              <a:headEnd/>
              <a:tailEnd/>
            </a:ln>
          </p:spPr>
          <p:txBody>
            <a:bodyPr/>
            <a:lstStyle/>
            <a:p>
              <a:pPr defTabSz="543689">
                <a:defRPr/>
              </a:pPr>
              <a:endParaRPr lang="zh-CN" altLang="en-US" sz="3201"/>
            </a:p>
          </p:txBody>
        </p:sp>
        <p:sp>
          <p:nvSpPr>
            <p:cNvPr id="1102" name="Freeform 373"/>
            <p:cNvSpPr>
              <a:spLocks/>
            </p:cNvSpPr>
            <p:nvPr/>
          </p:nvSpPr>
          <p:spPr bwMode="auto">
            <a:xfrm>
              <a:off x="1614488" y="631826"/>
              <a:ext cx="4763" cy="7938"/>
            </a:xfrm>
            <a:custGeom>
              <a:avLst/>
              <a:gdLst>
                <a:gd name="T0" fmla="*/ 2 w 4"/>
                <a:gd name="T1" fmla="*/ 0 h 8"/>
                <a:gd name="T2" fmla="*/ 2 w 4"/>
                <a:gd name="T3" fmla="*/ 0 h 8"/>
                <a:gd name="T4" fmla="*/ 1 w 4"/>
                <a:gd name="T5" fmla="*/ 1 h 8"/>
                <a:gd name="T6" fmla="*/ 1 w 4"/>
                <a:gd name="T7" fmla="*/ 3 h 8"/>
                <a:gd name="T8" fmla="*/ 3 w 4"/>
                <a:gd name="T9" fmla="*/ 8 h 8"/>
                <a:gd name="T10" fmla="*/ 3 w 4"/>
                <a:gd name="T11" fmla="*/ 8 h 8"/>
                <a:gd name="T12" fmla="*/ 3 w 4"/>
                <a:gd name="T13" fmla="*/ 8 h 8"/>
                <a:gd name="T14" fmla="*/ 3 w 4"/>
                <a:gd name="T15" fmla="*/ 0 h 8"/>
                <a:gd name="T16" fmla="*/ 2 w 4"/>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8">
                  <a:moveTo>
                    <a:pt x="2" y="0"/>
                  </a:moveTo>
                  <a:lnTo>
                    <a:pt x="2" y="0"/>
                  </a:lnTo>
                  <a:cubicBezTo>
                    <a:pt x="1" y="0"/>
                    <a:pt x="1" y="1"/>
                    <a:pt x="1" y="1"/>
                  </a:cubicBezTo>
                  <a:cubicBezTo>
                    <a:pt x="0" y="2"/>
                    <a:pt x="1" y="3"/>
                    <a:pt x="1" y="3"/>
                  </a:cubicBezTo>
                  <a:cubicBezTo>
                    <a:pt x="1" y="4"/>
                    <a:pt x="3" y="7"/>
                    <a:pt x="3" y="8"/>
                  </a:cubicBezTo>
                  <a:cubicBezTo>
                    <a:pt x="3" y="8"/>
                    <a:pt x="3" y="8"/>
                    <a:pt x="3" y="8"/>
                  </a:cubicBezTo>
                  <a:lnTo>
                    <a:pt x="3" y="8"/>
                  </a:lnTo>
                  <a:cubicBezTo>
                    <a:pt x="4" y="2"/>
                    <a:pt x="3" y="0"/>
                    <a:pt x="3" y="0"/>
                  </a:cubicBezTo>
                  <a:cubicBezTo>
                    <a:pt x="3" y="0"/>
                    <a:pt x="2" y="0"/>
                    <a:pt x="2" y="0"/>
                  </a:cubicBezTo>
                  <a:close/>
                </a:path>
              </a:pathLst>
            </a:custGeom>
            <a:grpFill/>
            <a:ln w="0">
              <a:noFill/>
              <a:prstDash val="solid"/>
              <a:round/>
              <a:headEnd/>
              <a:tailEnd/>
            </a:ln>
          </p:spPr>
          <p:txBody>
            <a:bodyPr/>
            <a:lstStyle/>
            <a:p>
              <a:pPr defTabSz="543689">
                <a:defRPr/>
              </a:pPr>
              <a:endParaRPr lang="zh-CN" altLang="en-US" sz="3201"/>
            </a:p>
          </p:txBody>
        </p:sp>
        <p:sp>
          <p:nvSpPr>
            <p:cNvPr id="1103" name="Freeform 374"/>
            <p:cNvSpPr>
              <a:spLocks/>
            </p:cNvSpPr>
            <p:nvPr/>
          </p:nvSpPr>
          <p:spPr bwMode="auto">
            <a:xfrm>
              <a:off x="1619251" y="631826"/>
              <a:ext cx="1588" cy="7938"/>
            </a:xfrm>
            <a:custGeom>
              <a:avLst/>
              <a:gdLst>
                <a:gd name="T0" fmla="*/ 0 w 3"/>
                <a:gd name="T1" fmla="*/ 8 h 8"/>
                <a:gd name="T2" fmla="*/ 0 w 3"/>
                <a:gd name="T3" fmla="*/ 8 h 8"/>
                <a:gd name="T4" fmla="*/ 0 w 3"/>
                <a:gd name="T5" fmla="*/ 8 h 8"/>
                <a:gd name="T6" fmla="*/ 0 w 3"/>
                <a:gd name="T7" fmla="*/ 8 h 8"/>
                <a:gd name="T8" fmla="*/ 0 w 3"/>
                <a:gd name="T9" fmla="*/ 8 h 8"/>
                <a:gd name="T10" fmla="*/ 3 w 3"/>
                <a:gd name="T11" fmla="*/ 3 h 8"/>
                <a:gd name="T12" fmla="*/ 3 w 3"/>
                <a:gd name="T13" fmla="*/ 1 h 8"/>
                <a:gd name="T14" fmla="*/ 1 w 3"/>
                <a:gd name="T15" fmla="*/ 0 h 8"/>
                <a:gd name="T16" fmla="*/ 1 w 3"/>
                <a:gd name="T17" fmla="*/ 0 h 8"/>
                <a:gd name="T18" fmla="*/ 0 w 3"/>
                <a:gd name="T19"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 h="8">
                  <a:moveTo>
                    <a:pt x="0" y="8"/>
                  </a:moveTo>
                  <a:lnTo>
                    <a:pt x="0" y="8"/>
                  </a:lnTo>
                  <a:lnTo>
                    <a:pt x="0" y="8"/>
                  </a:lnTo>
                  <a:cubicBezTo>
                    <a:pt x="0" y="8"/>
                    <a:pt x="0" y="8"/>
                    <a:pt x="0" y="8"/>
                  </a:cubicBezTo>
                  <a:cubicBezTo>
                    <a:pt x="0" y="8"/>
                    <a:pt x="0" y="8"/>
                    <a:pt x="0" y="8"/>
                  </a:cubicBezTo>
                  <a:cubicBezTo>
                    <a:pt x="1" y="7"/>
                    <a:pt x="2" y="4"/>
                    <a:pt x="3" y="3"/>
                  </a:cubicBezTo>
                  <a:cubicBezTo>
                    <a:pt x="3" y="3"/>
                    <a:pt x="3" y="2"/>
                    <a:pt x="3" y="1"/>
                  </a:cubicBezTo>
                  <a:cubicBezTo>
                    <a:pt x="3" y="1"/>
                    <a:pt x="3" y="0"/>
                    <a:pt x="1" y="0"/>
                  </a:cubicBezTo>
                  <a:cubicBezTo>
                    <a:pt x="1" y="0"/>
                    <a:pt x="1" y="0"/>
                    <a:pt x="1" y="0"/>
                  </a:cubicBezTo>
                  <a:cubicBezTo>
                    <a:pt x="1" y="0"/>
                    <a:pt x="0" y="2"/>
                    <a:pt x="0" y="8"/>
                  </a:cubicBezTo>
                  <a:close/>
                </a:path>
              </a:pathLst>
            </a:custGeom>
            <a:grpFill/>
            <a:ln w="0">
              <a:noFill/>
              <a:prstDash val="solid"/>
              <a:round/>
              <a:headEnd/>
              <a:tailEnd/>
            </a:ln>
          </p:spPr>
          <p:txBody>
            <a:bodyPr/>
            <a:lstStyle/>
            <a:p>
              <a:pPr defTabSz="543689">
                <a:defRPr/>
              </a:pPr>
              <a:endParaRPr lang="zh-CN" altLang="en-US" sz="3201"/>
            </a:p>
          </p:txBody>
        </p:sp>
        <p:sp>
          <p:nvSpPr>
            <p:cNvPr id="1104" name="Freeform 375"/>
            <p:cNvSpPr>
              <a:spLocks/>
            </p:cNvSpPr>
            <p:nvPr/>
          </p:nvSpPr>
          <p:spPr bwMode="auto">
            <a:xfrm>
              <a:off x="1619251" y="639763"/>
              <a:ext cx="3175" cy="1588"/>
            </a:xfrm>
            <a:custGeom>
              <a:avLst/>
              <a:gdLst>
                <a:gd name="T0" fmla="*/ 0 w 4"/>
                <a:gd name="T1" fmla="*/ 0 h 2"/>
                <a:gd name="T2" fmla="*/ 0 w 4"/>
                <a:gd name="T3" fmla="*/ 0 h 2"/>
                <a:gd name="T4" fmla="*/ 0 w 4"/>
                <a:gd name="T5" fmla="*/ 0 h 2"/>
                <a:gd name="T6" fmla="*/ 2 w 4"/>
                <a:gd name="T7" fmla="*/ 1 h 2"/>
                <a:gd name="T8" fmla="*/ 4 w 4"/>
                <a:gd name="T9" fmla="*/ 0 h 2"/>
                <a:gd name="T10" fmla="*/ 0 w 4"/>
                <a:gd name="T11" fmla="*/ 0 h 2"/>
                <a:gd name="T12" fmla="*/ 0 w 4"/>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4" h="2">
                  <a:moveTo>
                    <a:pt x="0" y="0"/>
                  </a:moveTo>
                  <a:lnTo>
                    <a:pt x="0" y="0"/>
                  </a:lnTo>
                  <a:lnTo>
                    <a:pt x="0" y="0"/>
                  </a:lnTo>
                  <a:cubicBezTo>
                    <a:pt x="1" y="0"/>
                    <a:pt x="2" y="1"/>
                    <a:pt x="2" y="1"/>
                  </a:cubicBezTo>
                  <a:cubicBezTo>
                    <a:pt x="2" y="1"/>
                    <a:pt x="3" y="2"/>
                    <a:pt x="4" y="0"/>
                  </a:cubicBezTo>
                  <a:lnTo>
                    <a:pt x="0" y="0"/>
                  </a:lnTo>
                  <a:cubicBezTo>
                    <a:pt x="0" y="0"/>
                    <a:pt x="0" y="0"/>
                    <a:pt x="0" y="0"/>
                  </a:cubicBezTo>
                  <a:close/>
                </a:path>
              </a:pathLst>
            </a:custGeom>
            <a:grpFill/>
            <a:ln w="0">
              <a:noFill/>
              <a:prstDash val="solid"/>
              <a:round/>
              <a:headEnd/>
              <a:tailEnd/>
            </a:ln>
          </p:spPr>
          <p:txBody>
            <a:bodyPr/>
            <a:lstStyle/>
            <a:p>
              <a:pPr defTabSz="543689">
                <a:defRPr/>
              </a:pPr>
              <a:endParaRPr lang="zh-CN" altLang="en-US" sz="3201"/>
            </a:p>
          </p:txBody>
        </p:sp>
        <p:sp>
          <p:nvSpPr>
            <p:cNvPr id="1105" name="Freeform 376"/>
            <p:cNvSpPr>
              <a:spLocks/>
            </p:cNvSpPr>
            <p:nvPr/>
          </p:nvSpPr>
          <p:spPr bwMode="auto">
            <a:xfrm>
              <a:off x="1619251" y="636588"/>
              <a:ext cx="4763" cy="3175"/>
            </a:xfrm>
            <a:custGeom>
              <a:avLst/>
              <a:gdLst>
                <a:gd name="T0" fmla="*/ 0 w 6"/>
                <a:gd name="T1" fmla="*/ 4 h 4"/>
                <a:gd name="T2" fmla="*/ 0 w 6"/>
                <a:gd name="T3" fmla="*/ 4 h 4"/>
                <a:gd name="T4" fmla="*/ 0 w 6"/>
                <a:gd name="T5" fmla="*/ 4 h 4"/>
                <a:gd name="T6" fmla="*/ 0 w 6"/>
                <a:gd name="T7" fmla="*/ 4 h 4"/>
                <a:gd name="T8" fmla="*/ 0 w 6"/>
                <a:gd name="T9" fmla="*/ 4 h 4"/>
                <a:gd name="T10" fmla="*/ 3 w 6"/>
                <a:gd name="T11" fmla="*/ 4 h 4"/>
                <a:gd name="T12" fmla="*/ 4 w 6"/>
                <a:gd name="T13" fmla="*/ 3 h 4"/>
                <a:gd name="T14" fmla="*/ 5 w 6"/>
                <a:gd name="T15" fmla="*/ 2 h 4"/>
                <a:gd name="T16" fmla="*/ 6 w 6"/>
                <a:gd name="T17" fmla="*/ 0 h 4"/>
                <a:gd name="T18" fmla="*/ 0 w 6"/>
                <a:gd name="T19"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4">
                  <a:moveTo>
                    <a:pt x="0" y="4"/>
                  </a:moveTo>
                  <a:lnTo>
                    <a:pt x="0" y="4"/>
                  </a:lnTo>
                  <a:lnTo>
                    <a:pt x="0" y="4"/>
                  </a:lnTo>
                  <a:cubicBezTo>
                    <a:pt x="0" y="4"/>
                    <a:pt x="0" y="4"/>
                    <a:pt x="0" y="4"/>
                  </a:cubicBezTo>
                  <a:lnTo>
                    <a:pt x="0" y="4"/>
                  </a:lnTo>
                  <a:lnTo>
                    <a:pt x="3" y="4"/>
                  </a:lnTo>
                  <a:cubicBezTo>
                    <a:pt x="3" y="4"/>
                    <a:pt x="4" y="4"/>
                    <a:pt x="4" y="3"/>
                  </a:cubicBezTo>
                  <a:cubicBezTo>
                    <a:pt x="4" y="3"/>
                    <a:pt x="5" y="3"/>
                    <a:pt x="5" y="2"/>
                  </a:cubicBezTo>
                  <a:cubicBezTo>
                    <a:pt x="5" y="2"/>
                    <a:pt x="6" y="1"/>
                    <a:pt x="6" y="0"/>
                  </a:cubicBezTo>
                  <a:cubicBezTo>
                    <a:pt x="6" y="0"/>
                    <a:pt x="2" y="2"/>
                    <a:pt x="0" y="4"/>
                  </a:cubicBezTo>
                  <a:close/>
                </a:path>
              </a:pathLst>
            </a:custGeom>
            <a:grpFill/>
            <a:ln w="0">
              <a:noFill/>
              <a:prstDash val="solid"/>
              <a:round/>
              <a:headEnd/>
              <a:tailEnd/>
            </a:ln>
          </p:spPr>
          <p:txBody>
            <a:bodyPr/>
            <a:lstStyle/>
            <a:p>
              <a:pPr defTabSz="543689">
                <a:defRPr/>
              </a:pPr>
              <a:endParaRPr lang="zh-CN" altLang="en-US" sz="3201"/>
            </a:p>
          </p:txBody>
        </p:sp>
        <p:sp>
          <p:nvSpPr>
            <p:cNvPr id="1106" name="Freeform 377"/>
            <p:cNvSpPr>
              <a:spLocks/>
            </p:cNvSpPr>
            <p:nvPr/>
          </p:nvSpPr>
          <p:spPr bwMode="auto">
            <a:xfrm>
              <a:off x="1619251" y="633413"/>
              <a:ext cx="4763" cy="6350"/>
            </a:xfrm>
            <a:custGeom>
              <a:avLst/>
              <a:gdLst>
                <a:gd name="T0" fmla="*/ 0 w 5"/>
                <a:gd name="T1" fmla="*/ 6 h 6"/>
                <a:gd name="T2" fmla="*/ 0 w 5"/>
                <a:gd name="T3" fmla="*/ 6 h 6"/>
                <a:gd name="T4" fmla="*/ 0 w 5"/>
                <a:gd name="T5" fmla="*/ 6 h 6"/>
                <a:gd name="T6" fmla="*/ 0 w 5"/>
                <a:gd name="T7" fmla="*/ 6 h 6"/>
                <a:gd name="T8" fmla="*/ 4 w 5"/>
                <a:gd name="T9" fmla="*/ 4 h 6"/>
                <a:gd name="T10" fmla="*/ 5 w 5"/>
                <a:gd name="T11" fmla="*/ 2 h 6"/>
                <a:gd name="T12" fmla="*/ 4 w 5"/>
                <a:gd name="T13" fmla="*/ 0 h 6"/>
                <a:gd name="T14" fmla="*/ 0 w 5"/>
                <a:gd name="T15" fmla="*/ 6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6">
                  <a:moveTo>
                    <a:pt x="0" y="6"/>
                  </a:moveTo>
                  <a:lnTo>
                    <a:pt x="0" y="6"/>
                  </a:lnTo>
                  <a:cubicBezTo>
                    <a:pt x="0" y="6"/>
                    <a:pt x="0" y="6"/>
                    <a:pt x="0" y="6"/>
                  </a:cubicBezTo>
                  <a:cubicBezTo>
                    <a:pt x="0" y="6"/>
                    <a:pt x="0" y="6"/>
                    <a:pt x="0" y="6"/>
                  </a:cubicBezTo>
                  <a:cubicBezTo>
                    <a:pt x="0" y="6"/>
                    <a:pt x="3" y="5"/>
                    <a:pt x="4" y="4"/>
                  </a:cubicBezTo>
                  <a:cubicBezTo>
                    <a:pt x="4" y="4"/>
                    <a:pt x="5" y="3"/>
                    <a:pt x="5" y="2"/>
                  </a:cubicBezTo>
                  <a:cubicBezTo>
                    <a:pt x="5" y="1"/>
                    <a:pt x="4" y="0"/>
                    <a:pt x="4" y="0"/>
                  </a:cubicBezTo>
                  <a:cubicBezTo>
                    <a:pt x="4" y="0"/>
                    <a:pt x="1" y="2"/>
                    <a:pt x="0" y="6"/>
                  </a:cubicBezTo>
                  <a:close/>
                </a:path>
              </a:pathLst>
            </a:custGeom>
            <a:grpFill/>
            <a:ln w="0">
              <a:noFill/>
              <a:prstDash val="solid"/>
              <a:round/>
              <a:headEnd/>
              <a:tailEnd/>
            </a:ln>
          </p:spPr>
          <p:txBody>
            <a:bodyPr/>
            <a:lstStyle/>
            <a:p>
              <a:pPr defTabSz="543689">
                <a:defRPr/>
              </a:pPr>
              <a:endParaRPr lang="zh-CN" altLang="en-US" sz="3201"/>
            </a:p>
          </p:txBody>
        </p:sp>
        <p:sp>
          <p:nvSpPr>
            <p:cNvPr id="1107" name="Freeform 378"/>
            <p:cNvSpPr>
              <a:spLocks/>
            </p:cNvSpPr>
            <p:nvPr/>
          </p:nvSpPr>
          <p:spPr bwMode="auto">
            <a:xfrm>
              <a:off x="1585913" y="588963"/>
              <a:ext cx="93663" cy="615950"/>
            </a:xfrm>
            <a:custGeom>
              <a:avLst/>
              <a:gdLst>
                <a:gd name="T0" fmla="*/ 111 w 111"/>
                <a:gd name="T1" fmla="*/ 725 h 725"/>
                <a:gd name="T2" fmla="*/ 111 w 111"/>
                <a:gd name="T3" fmla="*/ 725 h 725"/>
                <a:gd name="T4" fmla="*/ 96 w 111"/>
                <a:gd name="T5" fmla="*/ 725 h 725"/>
                <a:gd name="T6" fmla="*/ 96 w 111"/>
                <a:gd name="T7" fmla="*/ 14 h 725"/>
                <a:gd name="T8" fmla="*/ 15 w 111"/>
                <a:gd name="T9" fmla="*/ 14 h 725"/>
                <a:gd name="T10" fmla="*/ 15 w 111"/>
                <a:gd name="T11" fmla="*/ 725 h 725"/>
                <a:gd name="T12" fmla="*/ 0 w 111"/>
                <a:gd name="T13" fmla="*/ 725 h 725"/>
                <a:gd name="T14" fmla="*/ 0 w 111"/>
                <a:gd name="T15" fmla="*/ 6 h 725"/>
                <a:gd name="T16" fmla="*/ 7 w 111"/>
                <a:gd name="T17" fmla="*/ 0 h 725"/>
                <a:gd name="T18" fmla="*/ 104 w 111"/>
                <a:gd name="T19" fmla="*/ 0 h 725"/>
                <a:gd name="T20" fmla="*/ 111 w 111"/>
                <a:gd name="T21" fmla="*/ 6 h 725"/>
                <a:gd name="T22" fmla="*/ 111 w 111"/>
                <a:gd name="T23" fmla="*/ 725 h 7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1" h="725">
                  <a:moveTo>
                    <a:pt x="111" y="725"/>
                  </a:moveTo>
                  <a:lnTo>
                    <a:pt x="111" y="725"/>
                  </a:lnTo>
                  <a:lnTo>
                    <a:pt x="96" y="725"/>
                  </a:lnTo>
                  <a:lnTo>
                    <a:pt x="96" y="14"/>
                  </a:lnTo>
                  <a:lnTo>
                    <a:pt x="15" y="14"/>
                  </a:lnTo>
                  <a:lnTo>
                    <a:pt x="15" y="725"/>
                  </a:lnTo>
                  <a:lnTo>
                    <a:pt x="0" y="725"/>
                  </a:lnTo>
                  <a:lnTo>
                    <a:pt x="0" y="6"/>
                  </a:lnTo>
                  <a:cubicBezTo>
                    <a:pt x="0" y="2"/>
                    <a:pt x="3" y="0"/>
                    <a:pt x="7" y="0"/>
                  </a:cubicBezTo>
                  <a:lnTo>
                    <a:pt x="104" y="0"/>
                  </a:lnTo>
                  <a:cubicBezTo>
                    <a:pt x="108" y="0"/>
                    <a:pt x="111" y="2"/>
                    <a:pt x="111" y="6"/>
                  </a:cubicBezTo>
                  <a:lnTo>
                    <a:pt x="111" y="725"/>
                  </a:lnTo>
                  <a:close/>
                </a:path>
              </a:pathLst>
            </a:custGeom>
            <a:grpFill/>
            <a:ln w="0">
              <a:noFill/>
              <a:prstDash val="solid"/>
              <a:round/>
              <a:headEnd/>
              <a:tailEnd/>
            </a:ln>
          </p:spPr>
          <p:txBody>
            <a:bodyPr/>
            <a:lstStyle/>
            <a:p>
              <a:pPr defTabSz="543689">
                <a:defRPr/>
              </a:pPr>
              <a:endParaRPr lang="zh-CN" altLang="en-US" sz="3201"/>
            </a:p>
          </p:txBody>
        </p:sp>
        <p:sp>
          <p:nvSpPr>
            <p:cNvPr id="1108" name="Freeform 379"/>
            <p:cNvSpPr>
              <a:spLocks/>
            </p:cNvSpPr>
            <p:nvPr/>
          </p:nvSpPr>
          <p:spPr bwMode="auto">
            <a:xfrm>
              <a:off x="1647826" y="1181101"/>
              <a:ext cx="44450" cy="44450"/>
            </a:xfrm>
            <a:custGeom>
              <a:avLst/>
              <a:gdLst>
                <a:gd name="T0" fmla="*/ 25 w 51"/>
                <a:gd name="T1" fmla="*/ 52 h 52"/>
                <a:gd name="T2" fmla="*/ 25 w 51"/>
                <a:gd name="T3" fmla="*/ 52 h 52"/>
                <a:gd name="T4" fmla="*/ 0 w 51"/>
                <a:gd name="T5" fmla="*/ 26 h 52"/>
                <a:gd name="T6" fmla="*/ 25 w 51"/>
                <a:gd name="T7" fmla="*/ 0 h 52"/>
                <a:gd name="T8" fmla="*/ 51 w 51"/>
                <a:gd name="T9" fmla="*/ 26 h 52"/>
                <a:gd name="T10" fmla="*/ 25 w 51"/>
                <a:gd name="T11" fmla="*/ 52 h 52"/>
              </a:gdLst>
              <a:ahLst/>
              <a:cxnLst>
                <a:cxn ang="0">
                  <a:pos x="T0" y="T1"/>
                </a:cxn>
                <a:cxn ang="0">
                  <a:pos x="T2" y="T3"/>
                </a:cxn>
                <a:cxn ang="0">
                  <a:pos x="T4" y="T5"/>
                </a:cxn>
                <a:cxn ang="0">
                  <a:pos x="T6" y="T7"/>
                </a:cxn>
                <a:cxn ang="0">
                  <a:pos x="T8" y="T9"/>
                </a:cxn>
                <a:cxn ang="0">
                  <a:pos x="T10" y="T11"/>
                </a:cxn>
              </a:cxnLst>
              <a:rect l="0" t="0" r="r" b="b"/>
              <a:pathLst>
                <a:path w="51" h="52">
                  <a:moveTo>
                    <a:pt x="25" y="52"/>
                  </a:moveTo>
                  <a:lnTo>
                    <a:pt x="25" y="52"/>
                  </a:lnTo>
                  <a:cubicBezTo>
                    <a:pt x="11" y="52"/>
                    <a:pt x="0" y="40"/>
                    <a:pt x="0" y="26"/>
                  </a:cubicBezTo>
                  <a:cubicBezTo>
                    <a:pt x="0" y="12"/>
                    <a:pt x="11" y="0"/>
                    <a:pt x="25" y="0"/>
                  </a:cubicBezTo>
                  <a:cubicBezTo>
                    <a:pt x="40" y="0"/>
                    <a:pt x="51" y="12"/>
                    <a:pt x="51" y="26"/>
                  </a:cubicBezTo>
                  <a:cubicBezTo>
                    <a:pt x="51" y="40"/>
                    <a:pt x="40" y="52"/>
                    <a:pt x="25" y="52"/>
                  </a:cubicBezTo>
                  <a:close/>
                </a:path>
              </a:pathLst>
            </a:custGeom>
            <a:grpFill/>
            <a:ln w="0">
              <a:noFill/>
              <a:prstDash val="solid"/>
              <a:round/>
              <a:headEnd/>
              <a:tailEnd/>
            </a:ln>
          </p:spPr>
          <p:txBody>
            <a:bodyPr/>
            <a:lstStyle/>
            <a:p>
              <a:pPr defTabSz="543689">
                <a:defRPr/>
              </a:pPr>
              <a:endParaRPr lang="zh-CN" altLang="en-US" sz="3201"/>
            </a:p>
          </p:txBody>
        </p:sp>
        <p:sp>
          <p:nvSpPr>
            <p:cNvPr id="1109" name="Freeform 380"/>
            <p:cNvSpPr>
              <a:spLocks/>
            </p:cNvSpPr>
            <p:nvPr/>
          </p:nvSpPr>
          <p:spPr bwMode="auto">
            <a:xfrm>
              <a:off x="1574801" y="1182688"/>
              <a:ext cx="44450" cy="44450"/>
            </a:xfrm>
            <a:custGeom>
              <a:avLst/>
              <a:gdLst>
                <a:gd name="T0" fmla="*/ 26 w 52"/>
                <a:gd name="T1" fmla="*/ 52 h 52"/>
                <a:gd name="T2" fmla="*/ 26 w 52"/>
                <a:gd name="T3" fmla="*/ 52 h 52"/>
                <a:gd name="T4" fmla="*/ 0 w 52"/>
                <a:gd name="T5" fmla="*/ 26 h 52"/>
                <a:gd name="T6" fmla="*/ 26 w 52"/>
                <a:gd name="T7" fmla="*/ 0 h 52"/>
                <a:gd name="T8" fmla="*/ 52 w 52"/>
                <a:gd name="T9" fmla="*/ 26 h 52"/>
                <a:gd name="T10" fmla="*/ 26 w 52"/>
                <a:gd name="T11" fmla="*/ 52 h 52"/>
              </a:gdLst>
              <a:ahLst/>
              <a:cxnLst>
                <a:cxn ang="0">
                  <a:pos x="T0" y="T1"/>
                </a:cxn>
                <a:cxn ang="0">
                  <a:pos x="T2" y="T3"/>
                </a:cxn>
                <a:cxn ang="0">
                  <a:pos x="T4" y="T5"/>
                </a:cxn>
                <a:cxn ang="0">
                  <a:pos x="T6" y="T7"/>
                </a:cxn>
                <a:cxn ang="0">
                  <a:pos x="T8" y="T9"/>
                </a:cxn>
                <a:cxn ang="0">
                  <a:pos x="T10" y="T11"/>
                </a:cxn>
              </a:cxnLst>
              <a:rect l="0" t="0" r="r" b="b"/>
              <a:pathLst>
                <a:path w="52" h="52">
                  <a:moveTo>
                    <a:pt x="26" y="52"/>
                  </a:moveTo>
                  <a:lnTo>
                    <a:pt x="26" y="52"/>
                  </a:lnTo>
                  <a:cubicBezTo>
                    <a:pt x="12" y="52"/>
                    <a:pt x="0" y="40"/>
                    <a:pt x="0" y="26"/>
                  </a:cubicBezTo>
                  <a:cubicBezTo>
                    <a:pt x="0" y="12"/>
                    <a:pt x="12" y="0"/>
                    <a:pt x="26" y="0"/>
                  </a:cubicBezTo>
                  <a:cubicBezTo>
                    <a:pt x="40" y="0"/>
                    <a:pt x="52" y="12"/>
                    <a:pt x="52" y="26"/>
                  </a:cubicBezTo>
                  <a:cubicBezTo>
                    <a:pt x="52" y="40"/>
                    <a:pt x="40" y="52"/>
                    <a:pt x="26" y="52"/>
                  </a:cubicBezTo>
                  <a:close/>
                </a:path>
              </a:pathLst>
            </a:custGeom>
            <a:grpFill/>
            <a:ln w="0">
              <a:noFill/>
              <a:prstDash val="solid"/>
              <a:round/>
              <a:headEnd/>
              <a:tailEnd/>
            </a:ln>
          </p:spPr>
          <p:txBody>
            <a:bodyPr/>
            <a:lstStyle/>
            <a:p>
              <a:pPr defTabSz="543689">
                <a:defRPr/>
              </a:pPr>
              <a:endParaRPr lang="zh-CN" altLang="en-US" sz="3201"/>
            </a:p>
          </p:txBody>
        </p:sp>
      </p:grpSp>
      <p:grpSp>
        <p:nvGrpSpPr>
          <p:cNvPr id="1110" name="组合 18396"/>
          <p:cNvGrpSpPr/>
          <p:nvPr/>
        </p:nvGrpSpPr>
        <p:grpSpPr>
          <a:xfrm>
            <a:off x="8525812" y="4337238"/>
            <a:ext cx="223933" cy="343273"/>
            <a:chOff x="1463676" y="588963"/>
            <a:chExt cx="274638" cy="638175"/>
          </a:xfrm>
          <a:solidFill>
            <a:srgbClr val="3C3C3B"/>
          </a:solidFill>
        </p:grpSpPr>
        <p:sp>
          <p:nvSpPr>
            <p:cNvPr id="1111" name="Freeform 356"/>
            <p:cNvSpPr>
              <a:spLocks noEditPoints="1"/>
            </p:cNvSpPr>
            <p:nvPr/>
          </p:nvSpPr>
          <p:spPr bwMode="auto">
            <a:xfrm>
              <a:off x="1463676" y="595313"/>
              <a:ext cx="84138" cy="620713"/>
            </a:xfrm>
            <a:custGeom>
              <a:avLst/>
              <a:gdLst>
                <a:gd name="T0" fmla="*/ 24 w 99"/>
                <a:gd name="T1" fmla="*/ 645 h 729"/>
                <a:gd name="T2" fmla="*/ 24 w 99"/>
                <a:gd name="T3" fmla="*/ 645 h 729"/>
                <a:gd name="T4" fmla="*/ 74 w 99"/>
                <a:gd name="T5" fmla="*/ 689 h 729"/>
                <a:gd name="T6" fmla="*/ 74 w 99"/>
                <a:gd name="T7" fmla="*/ 46 h 729"/>
                <a:gd name="T8" fmla="*/ 24 w 99"/>
                <a:gd name="T9" fmla="*/ 102 h 729"/>
                <a:gd name="T10" fmla="*/ 24 w 99"/>
                <a:gd name="T11" fmla="*/ 645 h 729"/>
                <a:gd name="T12" fmla="*/ 86 w 99"/>
                <a:gd name="T13" fmla="*/ 729 h 729"/>
                <a:gd name="T14" fmla="*/ 86 w 99"/>
                <a:gd name="T15" fmla="*/ 729 h 729"/>
                <a:gd name="T16" fmla="*/ 78 w 99"/>
                <a:gd name="T17" fmla="*/ 726 h 729"/>
                <a:gd name="T18" fmla="*/ 4 w 99"/>
                <a:gd name="T19" fmla="*/ 659 h 729"/>
                <a:gd name="T20" fmla="*/ 0 w 99"/>
                <a:gd name="T21" fmla="*/ 650 h 729"/>
                <a:gd name="T22" fmla="*/ 0 w 99"/>
                <a:gd name="T23" fmla="*/ 97 h 729"/>
                <a:gd name="T24" fmla="*/ 3 w 99"/>
                <a:gd name="T25" fmla="*/ 89 h 729"/>
                <a:gd name="T26" fmla="*/ 77 w 99"/>
                <a:gd name="T27" fmla="*/ 5 h 729"/>
                <a:gd name="T28" fmla="*/ 91 w 99"/>
                <a:gd name="T29" fmla="*/ 2 h 729"/>
                <a:gd name="T30" fmla="*/ 99 w 99"/>
                <a:gd name="T31" fmla="*/ 13 h 729"/>
                <a:gd name="T32" fmla="*/ 99 w 99"/>
                <a:gd name="T33" fmla="*/ 717 h 729"/>
                <a:gd name="T34" fmla="*/ 91 w 99"/>
                <a:gd name="T35" fmla="*/ 728 h 729"/>
                <a:gd name="T36" fmla="*/ 86 w 99"/>
                <a:gd name="T37" fmla="*/ 729 h 7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9" h="729">
                  <a:moveTo>
                    <a:pt x="24" y="645"/>
                  </a:moveTo>
                  <a:lnTo>
                    <a:pt x="24" y="645"/>
                  </a:lnTo>
                  <a:lnTo>
                    <a:pt x="74" y="689"/>
                  </a:lnTo>
                  <a:lnTo>
                    <a:pt x="74" y="46"/>
                  </a:lnTo>
                  <a:lnTo>
                    <a:pt x="24" y="102"/>
                  </a:lnTo>
                  <a:lnTo>
                    <a:pt x="24" y="645"/>
                  </a:lnTo>
                  <a:close/>
                  <a:moveTo>
                    <a:pt x="86" y="729"/>
                  </a:moveTo>
                  <a:lnTo>
                    <a:pt x="86" y="729"/>
                  </a:lnTo>
                  <a:cubicBezTo>
                    <a:pt x="83" y="729"/>
                    <a:pt x="80" y="728"/>
                    <a:pt x="78" y="726"/>
                  </a:cubicBezTo>
                  <a:lnTo>
                    <a:pt x="4" y="659"/>
                  </a:lnTo>
                  <a:cubicBezTo>
                    <a:pt x="1" y="657"/>
                    <a:pt x="0" y="654"/>
                    <a:pt x="0" y="650"/>
                  </a:cubicBezTo>
                  <a:lnTo>
                    <a:pt x="0" y="97"/>
                  </a:lnTo>
                  <a:cubicBezTo>
                    <a:pt x="0" y="94"/>
                    <a:pt x="1" y="91"/>
                    <a:pt x="3" y="89"/>
                  </a:cubicBezTo>
                  <a:lnTo>
                    <a:pt x="77" y="5"/>
                  </a:lnTo>
                  <a:cubicBezTo>
                    <a:pt x="81" y="1"/>
                    <a:pt x="86" y="0"/>
                    <a:pt x="91" y="2"/>
                  </a:cubicBezTo>
                  <a:cubicBezTo>
                    <a:pt x="96" y="3"/>
                    <a:pt x="99" y="8"/>
                    <a:pt x="99" y="13"/>
                  </a:cubicBezTo>
                  <a:lnTo>
                    <a:pt x="99" y="717"/>
                  </a:lnTo>
                  <a:cubicBezTo>
                    <a:pt x="99" y="722"/>
                    <a:pt x="96" y="726"/>
                    <a:pt x="91" y="728"/>
                  </a:cubicBezTo>
                  <a:cubicBezTo>
                    <a:pt x="90" y="729"/>
                    <a:pt x="88" y="729"/>
                    <a:pt x="86" y="729"/>
                  </a:cubicBezTo>
                  <a:close/>
                </a:path>
              </a:pathLst>
            </a:custGeom>
            <a:grpFill/>
            <a:ln w="0">
              <a:noFill/>
              <a:prstDash val="solid"/>
              <a:round/>
              <a:headEnd/>
              <a:tailEnd/>
            </a:ln>
          </p:spPr>
          <p:txBody>
            <a:bodyPr/>
            <a:lstStyle/>
            <a:p>
              <a:pPr defTabSz="543689">
                <a:defRPr/>
              </a:pPr>
              <a:endParaRPr lang="zh-CN" altLang="en-US" sz="3201"/>
            </a:p>
          </p:txBody>
        </p:sp>
        <p:sp>
          <p:nvSpPr>
            <p:cNvPr id="1112" name="Freeform 357"/>
            <p:cNvSpPr>
              <a:spLocks/>
            </p:cNvSpPr>
            <p:nvPr/>
          </p:nvSpPr>
          <p:spPr bwMode="auto">
            <a:xfrm>
              <a:off x="1525588" y="595313"/>
              <a:ext cx="71438" cy="620713"/>
            </a:xfrm>
            <a:custGeom>
              <a:avLst/>
              <a:gdLst>
                <a:gd name="T0" fmla="*/ 81 w 84"/>
                <a:gd name="T1" fmla="*/ 728 h 728"/>
                <a:gd name="T2" fmla="*/ 81 w 84"/>
                <a:gd name="T3" fmla="*/ 728 h 728"/>
                <a:gd name="T4" fmla="*/ 12 w 84"/>
                <a:gd name="T5" fmla="*/ 728 h 728"/>
                <a:gd name="T6" fmla="*/ 0 w 84"/>
                <a:gd name="T7" fmla="*/ 716 h 728"/>
                <a:gd name="T8" fmla="*/ 0 w 84"/>
                <a:gd name="T9" fmla="*/ 12 h 728"/>
                <a:gd name="T10" fmla="*/ 12 w 84"/>
                <a:gd name="T11" fmla="*/ 0 h 728"/>
                <a:gd name="T12" fmla="*/ 84 w 84"/>
                <a:gd name="T13" fmla="*/ 0 h 728"/>
                <a:gd name="T14" fmla="*/ 84 w 84"/>
                <a:gd name="T15" fmla="*/ 24 h 728"/>
                <a:gd name="T16" fmla="*/ 25 w 84"/>
                <a:gd name="T17" fmla="*/ 24 h 728"/>
                <a:gd name="T18" fmla="*/ 25 w 84"/>
                <a:gd name="T19" fmla="*/ 703 h 728"/>
                <a:gd name="T20" fmla="*/ 81 w 84"/>
                <a:gd name="T21" fmla="*/ 703 h 728"/>
                <a:gd name="T22" fmla="*/ 81 w 84"/>
                <a:gd name="T23" fmla="*/ 728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4" h="728">
                  <a:moveTo>
                    <a:pt x="81" y="728"/>
                  </a:moveTo>
                  <a:lnTo>
                    <a:pt x="81" y="728"/>
                  </a:lnTo>
                  <a:lnTo>
                    <a:pt x="12" y="728"/>
                  </a:lnTo>
                  <a:cubicBezTo>
                    <a:pt x="6" y="728"/>
                    <a:pt x="0" y="723"/>
                    <a:pt x="0" y="716"/>
                  </a:cubicBezTo>
                  <a:lnTo>
                    <a:pt x="0" y="12"/>
                  </a:lnTo>
                  <a:cubicBezTo>
                    <a:pt x="0" y="5"/>
                    <a:pt x="6" y="0"/>
                    <a:pt x="12" y="0"/>
                  </a:cubicBezTo>
                  <a:lnTo>
                    <a:pt x="84" y="0"/>
                  </a:lnTo>
                  <a:lnTo>
                    <a:pt x="84" y="24"/>
                  </a:lnTo>
                  <a:lnTo>
                    <a:pt x="25" y="24"/>
                  </a:lnTo>
                  <a:lnTo>
                    <a:pt x="25" y="703"/>
                  </a:lnTo>
                  <a:lnTo>
                    <a:pt x="81" y="703"/>
                  </a:lnTo>
                  <a:lnTo>
                    <a:pt x="81" y="728"/>
                  </a:lnTo>
                  <a:close/>
                </a:path>
              </a:pathLst>
            </a:custGeom>
            <a:grpFill/>
            <a:ln w="0">
              <a:noFill/>
              <a:prstDash val="solid"/>
              <a:round/>
              <a:headEnd/>
              <a:tailEnd/>
            </a:ln>
          </p:spPr>
          <p:txBody>
            <a:bodyPr/>
            <a:lstStyle/>
            <a:p>
              <a:pPr defTabSz="543689">
                <a:defRPr/>
              </a:pPr>
              <a:endParaRPr lang="zh-CN" altLang="en-US" sz="3201"/>
            </a:p>
          </p:txBody>
        </p:sp>
        <p:sp>
          <p:nvSpPr>
            <p:cNvPr id="1113" name="Freeform 358"/>
            <p:cNvSpPr>
              <a:spLocks/>
            </p:cNvSpPr>
            <p:nvPr/>
          </p:nvSpPr>
          <p:spPr bwMode="auto">
            <a:xfrm>
              <a:off x="1670051" y="595313"/>
              <a:ext cx="68263" cy="620713"/>
            </a:xfrm>
            <a:custGeom>
              <a:avLst/>
              <a:gdLst>
                <a:gd name="T0" fmla="*/ 68 w 81"/>
                <a:gd name="T1" fmla="*/ 728 h 728"/>
                <a:gd name="T2" fmla="*/ 68 w 81"/>
                <a:gd name="T3" fmla="*/ 728 h 728"/>
                <a:gd name="T4" fmla="*/ 5 w 81"/>
                <a:gd name="T5" fmla="*/ 728 h 728"/>
                <a:gd name="T6" fmla="*/ 5 w 81"/>
                <a:gd name="T7" fmla="*/ 703 h 728"/>
                <a:gd name="T8" fmla="*/ 56 w 81"/>
                <a:gd name="T9" fmla="*/ 703 h 728"/>
                <a:gd name="T10" fmla="*/ 56 w 81"/>
                <a:gd name="T11" fmla="*/ 24 h 728"/>
                <a:gd name="T12" fmla="*/ 0 w 81"/>
                <a:gd name="T13" fmla="*/ 24 h 728"/>
                <a:gd name="T14" fmla="*/ 0 w 81"/>
                <a:gd name="T15" fmla="*/ 0 h 728"/>
                <a:gd name="T16" fmla="*/ 68 w 81"/>
                <a:gd name="T17" fmla="*/ 0 h 728"/>
                <a:gd name="T18" fmla="*/ 81 w 81"/>
                <a:gd name="T19" fmla="*/ 12 h 728"/>
                <a:gd name="T20" fmla="*/ 81 w 81"/>
                <a:gd name="T21" fmla="*/ 716 h 728"/>
                <a:gd name="T22" fmla="*/ 68 w 81"/>
                <a:gd name="T23" fmla="*/ 728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1" h="728">
                  <a:moveTo>
                    <a:pt x="68" y="728"/>
                  </a:moveTo>
                  <a:lnTo>
                    <a:pt x="68" y="728"/>
                  </a:lnTo>
                  <a:lnTo>
                    <a:pt x="5" y="728"/>
                  </a:lnTo>
                  <a:lnTo>
                    <a:pt x="5" y="703"/>
                  </a:lnTo>
                  <a:lnTo>
                    <a:pt x="56" y="703"/>
                  </a:lnTo>
                  <a:lnTo>
                    <a:pt x="56" y="24"/>
                  </a:lnTo>
                  <a:lnTo>
                    <a:pt x="0" y="24"/>
                  </a:lnTo>
                  <a:lnTo>
                    <a:pt x="0" y="0"/>
                  </a:lnTo>
                  <a:lnTo>
                    <a:pt x="68" y="0"/>
                  </a:lnTo>
                  <a:cubicBezTo>
                    <a:pt x="75" y="0"/>
                    <a:pt x="81" y="5"/>
                    <a:pt x="81" y="12"/>
                  </a:cubicBezTo>
                  <a:lnTo>
                    <a:pt x="81" y="716"/>
                  </a:lnTo>
                  <a:cubicBezTo>
                    <a:pt x="81" y="723"/>
                    <a:pt x="75" y="728"/>
                    <a:pt x="68" y="728"/>
                  </a:cubicBezTo>
                  <a:close/>
                </a:path>
              </a:pathLst>
            </a:custGeom>
            <a:grpFill/>
            <a:ln w="0">
              <a:noFill/>
              <a:prstDash val="solid"/>
              <a:round/>
              <a:headEnd/>
              <a:tailEnd/>
            </a:ln>
          </p:spPr>
          <p:txBody>
            <a:bodyPr/>
            <a:lstStyle/>
            <a:p>
              <a:pPr defTabSz="543689">
                <a:defRPr/>
              </a:pPr>
              <a:endParaRPr lang="zh-CN" altLang="en-US" sz="3201"/>
            </a:p>
          </p:txBody>
        </p:sp>
        <p:sp>
          <p:nvSpPr>
            <p:cNvPr id="1114" name="Freeform 359"/>
            <p:cNvSpPr>
              <a:spLocks/>
            </p:cNvSpPr>
            <p:nvPr/>
          </p:nvSpPr>
          <p:spPr bwMode="auto">
            <a:xfrm>
              <a:off x="1525588" y="1204913"/>
              <a:ext cx="22225" cy="20638"/>
            </a:xfrm>
            <a:custGeom>
              <a:avLst/>
              <a:gdLst>
                <a:gd name="T0" fmla="*/ 25 w 25"/>
                <a:gd name="T1" fmla="*/ 24 h 24"/>
                <a:gd name="T2" fmla="*/ 25 w 25"/>
                <a:gd name="T3" fmla="*/ 24 h 24"/>
                <a:gd name="T4" fmla="*/ 0 w 25"/>
                <a:gd name="T5" fmla="*/ 24 h 24"/>
                <a:gd name="T6" fmla="*/ 0 w 25"/>
                <a:gd name="T7" fmla="*/ 0 h 24"/>
                <a:gd name="T8" fmla="*/ 25 w 25"/>
                <a:gd name="T9" fmla="*/ 0 h 24"/>
                <a:gd name="T10" fmla="*/ 25 w 25"/>
                <a:gd name="T11" fmla="*/ 24 h 24"/>
              </a:gdLst>
              <a:ahLst/>
              <a:cxnLst>
                <a:cxn ang="0">
                  <a:pos x="T0" y="T1"/>
                </a:cxn>
                <a:cxn ang="0">
                  <a:pos x="T2" y="T3"/>
                </a:cxn>
                <a:cxn ang="0">
                  <a:pos x="T4" y="T5"/>
                </a:cxn>
                <a:cxn ang="0">
                  <a:pos x="T6" y="T7"/>
                </a:cxn>
                <a:cxn ang="0">
                  <a:pos x="T8" y="T9"/>
                </a:cxn>
                <a:cxn ang="0">
                  <a:pos x="T10" y="T11"/>
                </a:cxn>
              </a:cxnLst>
              <a:rect l="0" t="0" r="r" b="b"/>
              <a:pathLst>
                <a:path w="25" h="24">
                  <a:moveTo>
                    <a:pt x="25" y="24"/>
                  </a:moveTo>
                  <a:lnTo>
                    <a:pt x="25" y="24"/>
                  </a:lnTo>
                  <a:lnTo>
                    <a:pt x="0" y="24"/>
                  </a:lnTo>
                  <a:lnTo>
                    <a:pt x="0" y="0"/>
                  </a:lnTo>
                  <a:lnTo>
                    <a:pt x="25" y="0"/>
                  </a:lnTo>
                  <a:lnTo>
                    <a:pt x="25" y="24"/>
                  </a:lnTo>
                  <a:close/>
                </a:path>
              </a:pathLst>
            </a:custGeom>
            <a:grpFill/>
            <a:ln w="0">
              <a:noFill/>
              <a:prstDash val="solid"/>
              <a:round/>
              <a:headEnd/>
              <a:tailEnd/>
            </a:ln>
          </p:spPr>
          <p:txBody>
            <a:bodyPr/>
            <a:lstStyle/>
            <a:p>
              <a:pPr defTabSz="543689">
                <a:defRPr/>
              </a:pPr>
              <a:endParaRPr lang="zh-CN" altLang="en-US" sz="3201"/>
            </a:p>
          </p:txBody>
        </p:sp>
        <p:sp>
          <p:nvSpPr>
            <p:cNvPr id="1115" name="Freeform 360"/>
            <p:cNvSpPr>
              <a:spLocks/>
            </p:cNvSpPr>
            <p:nvPr/>
          </p:nvSpPr>
          <p:spPr bwMode="auto">
            <a:xfrm>
              <a:off x="1717676" y="1204913"/>
              <a:ext cx="20638" cy="20638"/>
            </a:xfrm>
            <a:custGeom>
              <a:avLst/>
              <a:gdLst>
                <a:gd name="T0" fmla="*/ 25 w 25"/>
                <a:gd name="T1" fmla="*/ 24 h 24"/>
                <a:gd name="T2" fmla="*/ 25 w 25"/>
                <a:gd name="T3" fmla="*/ 24 h 24"/>
                <a:gd name="T4" fmla="*/ 0 w 25"/>
                <a:gd name="T5" fmla="*/ 24 h 24"/>
                <a:gd name="T6" fmla="*/ 0 w 25"/>
                <a:gd name="T7" fmla="*/ 0 h 24"/>
                <a:gd name="T8" fmla="*/ 25 w 25"/>
                <a:gd name="T9" fmla="*/ 0 h 24"/>
                <a:gd name="T10" fmla="*/ 25 w 25"/>
                <a:gd name="T11" fmla="*/ 24 h 24"/>
              </a:gdLst>
              <a:ahLst/>
              <a:cxnLst>
                <a:cxn ang="0">
                  <a:pos x="T0" y="T1"/>
                </a:cxn>
                <a:cxn ang="0">
                  <a:pos x="T2" y="T3"/>
                </a:cxn>
                <a:cxn ang="0">
                  <a:pos x="T4" y="T5"/>
                </a:cxn>
                <a:cxn ang="0">
                  <a:pos x="T6" y="T7"/>
                </a:cxn>
                <a:cxn ang="0">
                  <a:pos x="T8" y="T9"/>
                </a:cxn>
                <a:cxn ang="0">
                  <a:pos x="T10" y="T11"/>
                </a:cxn>
              </a:cxnLst>
              <a:rect l="0" t="0" r="r" b="b"/>
              <a:pathLst>
                <a:path w="25" h="24">
                  <a:moveTo>
                    <a:pt x="25" y="24"/>
                  </a:moveTo>
                  <a:lnTo>
                    <a:pt x="25" y="24"/>
                  </a:lnTo>
                  <a:lnTo>
                    <a:pt x="0" y="24"/>
                  </a:lnTo>
                  <a:lnTo>
                    <a:pt x="0" y="0"/>
                  </a:lnTo>
                  <a:lnTo>
                    <a:pt x="25" y="0"/>
                  </a:lnTo>
                  <a:lnTo>
                    <a:pt x="25" y="24"/>
                  </a:lnTo>
                  <a:close/>
                </a:path>
              </a:pathLst>
            </a:custGeom>
            <a:grpFill/>
            <a:ln w="0">
              <a:noFill/>
              <a:prstDash val="solid"/>
              <a:round/>
              <a:headEnd/>
              <a:tailEnd/>
            </a:ln>
          </p:spPr>
          <p:txBody>
            <a:bodyPr/>
            <a:lstStyle/>
            <a:p>
              <a:pPr defTabSz="543689">
                <a:defRPr/>
              </a:pPr>
              <a:endParaRPr lang="zh-CN" altLang="en-US" sz="3201"/>
            </a:p>
          </p:txBody>
        </p:sp>
        <p:sp>
          <p:nvSpPr>
            <p:cNvPr id="1116" name="Freeform 361"/>
            <p:cNvSpPr>
              <a:spLocks/>
            </p:cNvSpPr>
            <p:nvPr/>
          </p:nvSpPr>
          <p:spPr bwMode="auto">
            <a:xfrm>
              <a:off x="1560513" y="606426"/>
              <a:ext cx="12700" cy="598488"/>
            </a:xfrm>
            <a:custGeom>
              <a:avLst/>
              <a:gdLst>
                <a:gd name="T0" fmla="*/ 15 w 15"/>
                <a:gd name="T1" fmla="*/ 704 h 704"/>
                <a:gd name="T2" fmla="*/ 15 w 15"/>
                <a:gd name="T3" fmla="*/ 704 h 704"/>
                <a:gd name="T4" fmla="*/ 0 w 15"/>
                <a:gd name="T5" fmla="*/ 704 h 704"/>
                <a:gd name="T6" fmla="*/ 0 w 15"/>
                <a:gd name="T7" fmla="*/ 0 h 704"/>
                <a:gd name="T8" fmla="*/ 15 w 15"/>
                <a:gd name="T9" fmla="*/ 0 h 704"/>
                <a:gd name="T10" fmla="*/ 15 w 15"/>
                <a:gd name="T11" fmla="*/ 704 h 704"/>
              </a:gdLst>
              <a:ahLst/>
              <a:cxnLst>
                <a:cxn ang="0">
                  <a:pos x="T0" y="T1"/>
                </a:cxn>
                <a:cxn ang="0">
                  <a:pos x="T2" y="T3"/>
                </a:cxn>
                <a:cxn ang="0">
                  <a:pos x="T4" y="T5"/>
                </a:cxn>
                <a:cxn ang="0">
                  <a:pos x="T6" y="T7"/>
                </a:cxn>
                <a:cxn ang="0">
                  <a:pos x="T8" y="T9"/>
                </a:cxn>
                <a:cxn ang="0">
                  <a:pos x="T10" y="T11"/>
                </a:cxn>
              </a:cxnLst>
              <a:rect l="0" t="0" r="r" b="b"/>
              <a:pathLst>
                <a:path w="15" h="704">
                  <a:moveTo>
                    <a:pt x="15" y="704"/>
                  </a:moveTo>
                  <a:lnTo>
                    <a:pt x="15" y="704"/>
                  </a:lnTo>
                  <a:lnTo>
                    <a:pt x="0" y="704"/>
                  </a:lnTo>
                  <a:lnTo>
                    <a:pt x="0" y="0"/>
                  </a:lnTo>
                  <a:lnTo>
                    <a:pt x="15" y="0"/>
                  </a:lnTo>
                  <a:lnTo>
                    <a:pt x="15" y="704"/>
                  </a:lnTo>
                  <a:close/>
                </a:path>
              </a:pathLst>
            </a:custGeom>
            <a:grpFill/>
            <a:ln w="0">
              <a:noFill/>
              <a:prstDash val="solid"/>
              <a:round/>
              <a:headEnd/>
              <a:tailEnd/>
            </a:ln>
          </p:spPr>
          <p:txBody>
            <a:bodyPr/>
            <a:lstStyle/>
            <a:p>
              <a:pPr defTabSz="543689">
                <a:defRPr/>
              </a:pPr>
              <a:endParaRPr lang="zh-CN" altLang="en-US" sz="3201"/>
            </a:p>
          </p:txBody>
        </p:sp>
        <p:sp>
          <p:nvSpPr>
            <p:cNvPr id="1117" name="Freeform 362"/>
            <p:cNvSpPr>
              <a:spLocks/>
            </p:cNvSpPr>
            <p:nvPr/>
          </p:nvSpPr>
          <p:spPr bwMode="auto">
            <a:xfrm>
              <a:off x="1692276" y="606426"/>
              <a:ext cx="12700" cy="598488"/>
            </a:xfrm>
            <a:custGeom>
              <a:avLst/>
              <a:gdLst>
                <a:gd name="T0" fmla="*/ 15 w 15"/>
                <a:gd name="T1" fmla="*/ 704 h 704"/>
                <a:gd name="T2" fmla="*/ 15 w 15"/>
                <a:gd name="T3" fmla="*/ 704 h 704"/>
                <a:gd name="T4" fmla="*/ 0 w 15"/>
                <a:gd name="T5" fmla="*/ 704 h 704"/>
                <a:gd name="T6" fmla="*/ 0 w 15"/>
                <a:gd name="T7" fmla="*/ 0 h 704"/>
                <a:gd name="T8" fmla="*/ 15 w 15"/>
                <a:gd name="T9" fmla="*/ 0 h 704"/>
                <a:gd name="T10" fmla="*/ 15 w 15"/>
                <a:gd name="T11" fmla="*/ 704 h 704"/>
              </a:gdLst>
              <a:ahLst/>
              <a:cxnLst>
                <a:cxn ang="0">
                  <a:pos x="T0" y="T1"/>
                </a:cxn>
                <a:cxn ang="0">
                  <a:pos x="T2" y="T3"/>
                </a:cxn>
                <a:cxn ang="0">
                  <a:pos x="T4" y="T5"/>
                </a:cxn>
                <a:cxn ang="0">
                  <a:pos x="T6" y="T7"/>
                </a:cxn>
                <a:cxn ang="0">
                  <a:pos x="T8" y="T9"/>
                </a:cxn>
                <a:cxn ang="0">
                  <a:pos x="T10" y="T11"/>
                </a:cxn>
              </a:cxnLst>
              <a:rect l="0" t="0" r="r" b="b"/>
              <a:pathLst>
                <a:path w="15" h="704">
                  <a:moveTo>
                    <a:pt x="15" y="704"/>
                  </a:moveTo>
                  <a:lnTo>
                    <a:pt x="15" y="704"/>
                  </a:lnTo>
                  <a:lnTo>
                    <a:pt x="0" y="704"/>
                  </a:lnTo>
                  <a:lnTo>
                    <a:pt x="0" y="0"/>
                  </a:lnTo>
                  <a:lnTo>
                    <a:pt x="15" y="0"/>
                  </a:lnTo>
                  <a:lnTo>
                    <a:pt x="15" y="704"/>
                  </a:lnTo>
                  <a:close/>
                </a:path>
              </a:pathLst>
            </a:custGeom>
            <a:grpFill/>
            <a:ln w="0">
              <a:noFill/>
              <a:prstDash val="solid"/>
              <a:round/>
              <a:headEnd/>
              <a:tailEnd/>
            </a:ln>
          </p:spPr>
          <p:txBody>
            <a:bodyPr/>
            <a:lstStyle/>
            <a:p>
              <a:pPr defTabSz="543689">
                <a:defRPr/>
              </a:pPr>
              <a:endParaRPr lang="zh-CN" altLang="en-US" sz="3201"/>
            </a:p>
          </p:txBody>
        </p:sp>
        <p:sp>
          <p:nvSpPr>
            <p:cNvPr id="1118" name="Freeform 363"/>
            <p:cNvSpPr>
              <a:spLocks noEditPoints="1"/>
            </p:cNvSpPr>
            <p:nvPr/>
          </p:nvSpPr>
          <p:spPr bwMode="auto">
            <a:xfrm>
              <a:off x="1609726" y="704851"/>
              <a:ext cx="46038" cy="41275"/>
            </a:xfrm>
            <a:custGeom>
              <a:avLst/>
              <a:gdLst>
                <a:gd name="T0" fmla="*/ 9 w 53"/>
                <a:gd name="T1" fmla="*/ 37 h 47"/>
                <a:gd name="T2" fmla="*/ 9 w 53"/>
                <a:gd name="T3" fmla="*/ 37 h 47"/>
                <a:gd name="T4" fmla="*/ 43 w 53"/>
                <a:gd name="T5" fmla="*/ 37 h 47"/>
                <a:gd name="T6" fmla="*/ 43 w 53"/>
                <a:gd name="T7" fmla="*/ 10 h 47"/>
                <a:gd name="T8" fmla="*/ 9 w 53"/>
                <a:gd name="T9" fmla="*/ 10 h 47"/>
                <a:gd name="T10" fmla="*/ 9 w 53"/>
                <a:gd name="T11" fmla="*/ 37 h 47"/>
                <a:gd name="T12" fmla="*/ 47 w 53"/>
                <a:gd name="T13" fmla="*/ 47 h 47"/>
                <a:gd name="T14" fmla="*/ 47 w 53"/>
                <a:gd name="T15" fmla="*/ 47 h 47"/>
                <a:gd name="T16" fmla="*/ 6 w 53"/>
                <a:gd name="T17" fmla="*/ 47 h 47"/>
                <a:gd name="T18" fmla="*/ 0 w 53"/>
                <a:gd name="T19" fmla="*/ 40 h 47"/>
                <a:gd name="T20" fmla="*/ 0 w 53"/>
                <a:gd name="T21" fmla="*/ 6 h 47"/>
                <a:gd name="T22" fmla="*/ 6 w 53"/>
                <a:gd name="T23" fmla="*/ 0 h 47"/>
                <a:gd name="T24" fmla="*/ 47 w 53"/>
                <a:gd name="T25" fmla="*/ 0 h 47"/>
                <a:gd name="T26" fmla="*/ 53 w 53"/>
                <a:gd name="T27" fmla="*/ 6 h 47"/>
                <a:gd name="T28" fmla="*/ 53 w 53"/>
                <a:gd name="T29" fmla="*/ 40 h 47"/>
                <a:gd name="T30" fmla="*/ 47 w 53"/>
                <a:gd name="T31" fmla="*/ 4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3" h="47">
                  <a:moveTo>
                    <a:pt x="9" y="37"/>
                  </a:moveTo>
                  <a:lnTo>
                    <a:pt x="9" y="37"/>
                  </a:lnTo>
                  <a:lnTo>
                    <a:pt x="43" y="37"/>
                  </a:lnTo>
                  <a:lnTo>
                    <a:pt x="43" y="10"/>
                  </a:lnTo>
                  <a:lnTo>
                    <a:pt x="9" y="10"/>
                  </a:lnTo>
                  <a:lnTo>
                    <a:pt x="9" y="37"/>
                  </a:lnTo>
                  <a:close/>
                  <a:moveTo>
                    <a:pt x="47" y="47"/>
                  </a:moveTo>
                  <a:lnTo>
                    <a:pt x="47" y="47"/>
                  </a:lnTo>
                  <a:lnTo>
                    <a:pt x="6" y="47"/>
                  </a:lnTo>
                  <a:cubicBezTo>
                    <a:pt x="2" y="47"/>
                    <a:pt x="0" y="44"/>
                    <a:pt x="0" y="40"/>
                  </a:cubicBezTo>
                  <a:lnTo>
                    <a:pt x="0" y="6"/>
                  </a:lnTo>
                  <a:cubicBezTo>
                    <a:pt x="0" y="3"/>
                    <a:pt x="2" y="0"/>
                    <a:pt x="6" y="0"/>
                  </a:cubicBezTo>
                  <a:lnTo>
                    <a:pt x="47" y="0"/>
                  </a:lnTo>
                  <a:cubicBezTo>
                    <a:pt x="50" y="0"/>
                    <a:pt x="53" y="3"/>
                    <a:pt x="53" y="6"/>
                  </a:cubicBezTo>
                  <a:lnTo>
                    <a:pt x="53" y="40"/>
                  </a:lnTo>
                  <a:cubicBezTo>
                    <a:pt x="53" y="44"/>
                    <a:pt x="50" y="47"/>
                    <a:pt x="47" y="47"/>
                  </a:cubicBezTo>
                  <a:close/>
                </a:path>
              </a:pathLst>
            </a:custGeom>
            <a:grpFill/>
            <a:ln w="0">
              <a:noFill/>
              <a:prstDash val="solid"/>
              <a:round/>
              <a:headEnd/>
              <a:tailEnd/>
            </a:ln>
          </p:spPr>
          <p:txBody>
            <a:bodyPr/>
            <a:lstStyle/>
            <a:p>
              <a:pPr defTabSz="543689">
                <a:defRPr/>
              </a:pPr>
              <a:endParaRPr lang="zh-CN" altLang="en-US" sz="3201"/>
            </a:p>
          </p:txBody>
        </p:sp>
        <p:sp>
          <p:nvSpPr>
            <p:cNvPr id="1119" name="Freeform 364"/>
            <p:cNvSpPr>
              <a:spLocks/>
            </p:cNvSpPr>
            <p:nvPr/>
          </p:nvSpPr>
          <p:spPr bwMode="auto">
            <a:xfrm>
              <a:off x="1625601" y="635001"/>
              <a:ext cx="4763" cy="4763"/>
            </a:xfrm>
            <a:custGeom>
              <a:avLst/>
              <a:gdLst>
                <a:gd name="T0" fmla="*/ 1 w 5"/>
                <a:gd name="T1" fmla="*/ 2 h 5"/>
                <a:gd name="T2" fmla="*/ 1 w 5"/>
                <a:gd name="T3" fmla="*/ 2 h 5"/>
                <a:gd name="T4" fmla="*/ 4 w 5"/>
                <a:gd name="T5" fmla="*/ 2 h 5"/>
                <a:gd name="T6" fmla="*/ 4 w 5"/>
                <a:gd name="T7" fmla="*/ 0 h 5"/>
                <a:gd name="T8" fmla="*/ 5 w 5"/>
                <a:gd name="T9" fmla="*/ 0 h 5"/>
                <a:gd name="T10" fmla="*/ 5 w 5"/>
                <a:gd name="T11" fmla="*/ 5 h 5"/>
                <a:gd name="T12" fmla="*/ 4 w 5"/>
                <a:gd name="T13" fmla="*/ 5 h 5"/>
                <a:gd name="T14" fmla="*/ 4 w 5"/>
                <a:gd name="T15" fmla="*/ 3 h 5"/>
                <a:gd name="T16" fmla="*/ 1 w 5"/>
                <a:gd name="T17" fmla="*/ 3 h 5"/>
                <a:gd name="T18" fmla="*/ 1 w 5"/>
                <a:gd name="T19" fmla="*/ 5 h 5"/>
                <a:gd name="T20" fmla="*/ 0 w 5"/>
                <a:gd name="T21" fmla="*/ 5 h 5"/>
                <a:gd name="T22" fmla="*/ 0 w 5"/>
                <a:gd name="T23" fmla="*/ 0 h 5"/>
                <a:gd name="T24" fmla="*/ 1 w 5"/>
                <a:gd name="T25" fmla="*/ 0 h 5"/>
                <a:gd name="T26" fmla="*/ 1 w 5"/>
                <a:gd name="T27"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 h="5">
                  <a:moveTo>
                    <a:pt x="1" y="2"/>
                  </a:moveTo>
                  <a:lnTo>
                    <a:pt x="1" y="2"/>
                  </a:lnTo>
                  <a:lnTo>
                    <a:pt x="4" y="2"/>
                  </a:lnTo>
                  <a:lnTo>
                    <a:pt x="4" y="0"/>
                  </a:lnTo>
                  <a:lnTo>
                    <a:pt x="5" y="0"/>
                  </a:lnTo>
                  <a:lnTo>
                    <a:pt x="5" y="5"/>
                  </a:lnTo>
                  <a:lnTo>
                    <a:pt x="4" y="5"/>
                  </a:lnTo>
                  <a:lnTo>
                    <a:pt x="4" y="3"/>
                  </a:lnTo>
                  <a:lnTo>
                    <a:pt x="1" y="3"/>
                  </a:lnTo>
                  <a:lnTo>
                    <a:pt x="1" y="5"/>
                  </a:lnTo>
                  <a:lnTo>
                    <a:pt x="0" y="5"/>
                  </a:lnTo>
                  <a:lnTo>
                    <a:pt x="0" y="0"/>
                  </a:lnTo>
                  <a:lnTo>
                    <a:pt x="1" y="0"/>
                  </a:lnTo>
                  <a:lnTo>
                    <a:pt x="1" y="2"/>
                  </a:lnTo>
                  <a:close/>
                </a:path>
              </a:pathLst>
            </a:custGeom>
            <a:grpFill/>
            <a:ln w="0">
              <a:noFill/>
              <a:prstDash val="solid"/>
              <a:round/>
              <a:headEnd/>
              <a:tailEnd/>
            </a:ln>
          </p:spPr>
          <p:txBody>
            <a:bodyPr/>
            <a:lstStyle/>
            <a:p>
              <a:pPr defTabSz="543689">
                <a:defRPr/>
              </a:pPr>
              <a:endParaRPr lang="zh-CN" altLang="en-US" sz="3201"/>
            </a:p>
          </p:txBody>
        </p:sp>
        <p:sp>
          <p:nvSpPr>
            <p:cNvPr id="1120" name="Freeform 365"/>
            <p:cNvSpPr>
              <a:spLocks/>
            </p:cNvSpPr>
            <p:nvPr/>
          </p:nvSpPr>
          <p:spPr bwMode="auto">
            <a:xfrm>
              <a:off x="1630363" y="635001"/>
              <a:ext cx="4763" cy="4763"/>
            </a:xfrm>
            <a:custGeom>
              <a:avLst/>
              <a:gdLst>
                <a:gd name="T0" fmla="*/ 1 w 5"/>
                <a:gd name="T1" fmla="*/ 3 h 5"/>
                <a:gd name="T2" fmla="*/ 1 w 5"/>
                <a:gd name="T3" fmla="*/ 3 h 5"/>
                <a:gd name="T4" fmla="*/ 3 w 5"/>
                <a:gd name="T5" fmla="*/ 4 h 5"/>
                <a:gd name="T6" fmla="*/ 4 w 5"/>
                <a:gd name="T7" fmla="*/ 3 h 5"/>
                <a:gd name="T8" fmla="*/ 4 w 5"/>
                <a:gd name="T9" fmla="*/ 0 h 5"/>
                <a:gd name="T10" fmla="*/ 5 w 5"/>
                <a:gd name="T11" fmla="*/ 0 h 5"/>
                <a:gd name="T12" fmla="*/ 5 w 5"/>
                <a:gd name="T13" fmla="*/ 3 h 5"/>
                <a:gd name="T14" fmla="*/ 4 w 5"/>
                <a:gd name="T15" fmla="*/ 4 h 5"/>
                <a:gd name="T16" fmla="*/ 3 w 5"/>
                <a:gd name="T17" fmla="*/ 5 h 5"/>
                <a:gd name="T18" fmla="*/ 1 w 5"/>
                <a:gd name="T19" fmla="*/ 4 h 5"/>
                <a:gd name="T20" fmla="*/ 0 w 5"/>
                <a:gd name="T21" fmla="*/ 3 h 5"/>
                <a:gd name="T22" fmla="*/ 0 w 5"/>
                <a:gd name="T23" fmla="*/ 0 h 5"/>
                <a:gd name="T24" fmla="*/ 1 w 5"/>
                <a:gd name="T25" fmla="*/ 0 h 5"/>
                <a:gd name="T26" fmla="*/ 1 w 5"/>
                <a:gd name="T27" fmla="*/ 3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 h="5">
                  <a:moveTo>
                    <a:pt x="1" y="3"/>
                  </a:moveTo>
                  <a:lnTo>
                    <a:pt x="1" y="3"/>
                  </a:lnTo>
                  <a:cubicBezTo>
                    <a:pt x="1" y="4"/>
                    <a:pt x="2" y="4"/>
                    <a:pt x="3" y="4"/>
                  </a:cubicBezTo>
                  <a:cubicBezTo>
                    <a:pt x="3" y="4"/>
                    <a:pt x="4" y="4"/>
                    <a:pt x="4" y="3"/>
                  </a:cubicBezTo>
                  <a:lnTo>
                    <a:pt x="4" y="0"/>
                  </a:lnTo>
                  <a:lnTo>
                    <a:pt x="5" y="0"/>
                  </a:lnTo>
                  <a:lnTo>
                    <a:pt x="5" y="3"/>
                  </a:lnTo>
                  <a:cubicBezTo>
                    <a:pt x="5" y="3"/>
                    <a:pt x="5" y="4"/>
                    <a:pt x="4" y="4"/>
                  </a:cubicBezTo>
                  <a:cubicBezTo>
                    <a:pt x="4" y="5"/>
                    <a:pt x="3" y="5"/>
                    <a:pt x="3" y="5"/>
                  </a:cubicBezTo>
                  <a:cubicBezTo>
                    <a:pt x="2" y="5"/>
                    <a:pt x="1" y="5"/>
                    <a:pt x="1" y="4"/>
                  </a:cubicBezTo>
                  <a:cubicBezTo>
                    <a:pt x="1" y="4"/>
                    <a:pt x="0" y="3"/>
                    <a:pt x="0" y="3"/>
                  </a:cubicBezTo>
                  <a:lnTo>
                    <a:pt x="0" y="0"/>
                  </a:lnTo>
                  <a:lnTo>
                    <a:pt x="1" y="0"/>
                  </a:lnTo>
                  <a:lnTo>
                    <a:pt x="1" y="3"/>
                  </a:lnTo>
                  <a:close/>
                </a:path>
              </a:pathLst>
            </a:custGeom>
            <a:grpFill/>
            <a:ln w="0">
              <a:noFill/>
              <a:prstDash val="solid"/>
              <a:round/>
              <a:headEnd/>
              <a:tailEnd/>
            </a:ln>
          </p:spPr>
          <p:txBody>
            <a:bodyPr/>
            <a:lstStyle/>
            <a:p>
              <a:pPr defTabSz="543689">
                <a:defRPr/>
              </a:pPr>
              <a:endParaRPr lang="zh-CN" altLang="en-US" sz="3201"/>
            </a:p>
          </p:txBody>
        </p:sp>
        <p:sp>
          <p:nvSpPr>
            <p:cNvPr id="1121" name="Freeform 366"/>
            <p:cNvSpPr>
              <a:spLocks noEditPoints="1"/>
            </p:cNvSpPr>
            <p:nvPr/>
          </p:nvSpPr>
          <p:spPr bwMode="auto">
            <a:xfrm>
              <a:off x="1635126" y="635001"/>
              <a:ext cx="3175" cy="4763"/>
            </a:xfrm>
            <a:custGeom>
              <a:avLst/>
              <a:gdLst>
                <a:gd name="T0" fmla="*/ 2 w 5"/>
                <a:gd name="T1" fmla="*/ 3 h 5"/>
                <a:gd name="T2" fmla="*/ 2 w 5"/>
                <a:gd name="T3" fmla="*/ 3 h 5"/>
                <a:gd name="T4" fmla="*/ 3 w 5"/>
                <a:gd name="T5" fmla="*/ 3 h 5"/>
                <a:gd name="T6" fmla="*/ 2 w 5"/>
                <a:gd name="T7" fmla="*/ 1 h 5"/>
                <a:gd name="T8" fmla="*/ 2 w 5"/>
                <a:gd name="T9" fmla="*/ 3 h 5"/>
                <a:gd name="T10" fmla="*/ 3 w 5"/>
                <a:gd name="T11" fmla="*/ 0 h 5"/>
                <a:gd name="T12" fmla="*/ 3 w 5"/>
                <a:gd name="T13" fmla="*/ 0 h 5"/>
                <a:gd name="T14" fmla="*/ 5 w 5"/>
                <a:gd name="T15" fmla="*/ 5 h 5"/>
                <a:gd name="T16" fmla="*/ 4 w 5"/>
                <a:gd name="T17" fmla="*/ 5 h 5"/>
                <a:gd name="T18" fmla="*/ 3 w 5"/>
                <a:gd name="T19" fmla="*/ 4 h 5"/>
                <a:gd name="T20" fmla="*/ 1 w 5"/>
                <a:gd name="T21" fmla="*/ 4 h 5"/>
                <a:gd name="T22" fmla="*/ 1 w 5"/>
                <a:gd name="T23" fmla="*/ 5 h 5"/>
                <a:gd name="T24" fmla="*/ 0 w 5"/>
                <a:gd name="T25" fmla="*/ 5 h 5"/>
                <a:gd name="T26" fmla="*/ 2 w 5"/>
                <a:gd name="T27" fmla="*/ 0 h 5"/>
                <a:gd name="T28" fmla="*/ 3 w 5"/>
                <a:gd name="T29"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 h="5">
                  <a:moveTo>
                    <a:pt x="2" y="3"/>
                  </a:moveTo>
                  <a:lnTo>
                    <a:pt x="2" y="3"/>
                  </a:lnTo>
                  <a:lnTo>
                    <a:pt x="3" y="3"/>
                  </a:lnTo>
                  <a:lnTo>
                    <a:pt x="2" y="1"/>
                  </a:lnTo>
                  <a:lnTo>
                    <a:pt x="2" y="3"/>
                  </a:lnTo>
                  <a:close/>
                  <a:moveTo>
                    <a:pt x="3" y="0"/>
                  </a:moveTo>
                  <a:lnTo>
                    <a:pt x="3" y="0"/>
                  </a:lnTo>
                  <a:lnTo>
                    <a:pt x="5" y="5"/>
                  </a:lnTo>
                  <a:lnTo>
                    <a:pt x="4" y="5"/>
                  </a:lnTo>
                  <a:lnTo>
                    <a:pt x="3" y="4"/>
                  </a:lnTo>
                  <a:lnTo>
                    <a:pt x="1" y="4"/>
                  </a:lnTo>
                  <a:lnTo>
                    <a:pt x="1" y="5"/>
                  </a:lnTo>
                  <a:lnTo>
                    <a:pt x="0" y="5"/>
                  </a:lnTo>
                  <a:lnTo>
                    <a:pt x="2" y="0"/>
                  </a:lnTo>
                  <a:lnTo>
                    <a:pt x="3" y="0"/>
                  </a:lnTo>
                  <a:close/>
                </a:path>
              </a:pathLst>
            </a:custGeom>
            <a:grpFill/>
            <a:ln w="0">
              <a:noFill/>
              <a:prstDash val="solid"/>
              <a:round/>
              <a:headEnd/>
              <a:tailEnd/>
            </a:ln>
          </p:spPr>
          <p:txBody>
            <a:bodyPr/>
            <a:lstStyle/>
            <a:p>
              <a:pPr defTabSz="543689">
                <a:defRPr/>
              </a:pPr>
              <a:endParaRPr lang="zh-CN" altLang="en-US" sz="3201"/>
            </a:p>
          </p:txBody>
        </p:sp>
        <p:sp>
          <p:nvSpPr>
            <p:cNvPr id="1122" name="Freeform 367"/>
            <p:cNvSpPr>
              <a:spLocks/>
            </p:cNvSpPr>
            <p:nvPr/>
          </p:nvSpPr>
          <p:spPr bwMode="auto">
            <a:xfrm>
              <a:off x="1638301" y="635001"/>
              <a:ext cx="6350" cy="4763"/>
            </a:xfrm>
            <a:custGeom>
              <a:avLst/>
              <a:gdLst>
                <a:gd name="T0" fmla="*/ 2 w 8"/>
                <a:gd name="T1" fmla="*/ 0 h 5"/>
                <a:gd name="T2" fmla="*/ 2 w 8"/>
                <a:gd name="T3" fmla="*/ 0 h 5"/>
                <a:gd name="T4" fmla="*/ 3 w 8"/>
                <a:gd name="T5" fmla="*/ 4 h 5"/>
                <a:gd name="T6" fmla="*/ 4 w 8"/>
                <a:gd name="T7" fmla="*/ 0 h 5"/>
                <a:gd name="T8" fmla="*/ 5 w 8"/>
                <a:gd name="T9" fmla="*/ 0 h 5"/>
                <a:gd name="T10" fmla="*/ 6 w 8"/>
                <a:gd name="T11" fmla="*/ 4 h 5"/>
                <a:gd name="T12" fmla="*/ 7 w 8"/>
                <a:gd name="T13" fmla="*/ 0 h 5"/>
                <a:gd name="T14" fmla="*/ 8 w 8"/>
                <a:gd name="T15" fmla="*/ 0 h 5"/>
                <a:gd name="T16" fmla="*/ 6 w 8"/>
                <a:gd name="T17" fmla="*/ 5 h 5"/>
                <a:gd name="T18" fmla="*/ 5 w 8"/>
                <a:gd name="T19" fmla="*/ 5 h 5"/>
                <a:gd name="T20" fmla="*/ 4 w 8"/>
                <a:gd name="T21" fmla="*/ 1 h 5"/>
                <a:gd name="T22" fmla="*/ 3 w 8"/>
                <a:gd name="T23" fmla="*/ 5 h 5"/>
                <a:gd name="T24" fmla="*/ 2 w 8"/>
                <a:gd name="T25" fmla="*/ 5 h 5"/>
                <a:gd name="T26" fmla="*/ 0 w 8"/>
                <a:gd name="T27" fmla="*/ 0 h 5"/>
                <a:gd name="T28" fmla="*/ 2 w 8"/>
                <a:gd name="T29"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 h="5">
                  <a:moveTo>
                    <a:pt x="2" y="0"/>
                  </a:moveTo>
                  <a:lnTo>
                    <a:pt x="2" y="0"/>
                  </a:lnTo>
                  <a:lnTo>
                    <a:pt x="3" y="4"/>
                  </a:lnTo>
                  <a:lnTo>
                    <a:pt x="4" y="0"/>
                  </a:lnTo>
                  <a:lnTo>
                    <a:pt x="5" y="0"/>
                  </a:lnTo>
                  <a:lnTo>
                    <a:pt x="6" y="4"/>
                  </a:lnTo>
                  <a:lnTo>
                    <a:pt x="7" y="0"/>
                  </a:lnTo>
                  <a:lnTo>
                    <a:pt x="8" y="0"/>
                  </a:lnTo>
                  <a:lnTo>
                    <a:pt x="6" y="5"/>
                  </a:lnTo>
                  <a:lnTo>
                    <a:pt x="5" y="5"/>
                  </a:lnTo>
                  <a:lnTo>
                    <a:pt x="4" y="1"/>
                  </a:lnTo>
                  <a:lnTo>
                    <a:pt x="3" y="5"/>
                  </a:lnTo>
                  <a:lnTo>
                    <a:pt x="2" y="5"/>
                  </a:lnTo>
                  <a:lnTo>
                    <a:pt x="0" y="0"/>
                  </a:lnTo>
                  <a:lnTo>
                    <a:pt x="2" y="0"/>
                  </a:lnTo>
                  <a:close/>
                </a:path>
              </a:pathLst>
            </a:custGeom>
            <a:grpFill/>
            <a:ln w="0">
              <a:noFill/>
              <a:prstDash val="solid"/>
              <a:round/>
              <a:headEnd/>
              <a:tailEnd/>
            </a:ln>
          </p:spPr>
          <p:txBody>
            <a:bodyPr/>
            <a:lstStyle/>
            <a:p>
              <a:pPr defTabSz="543689">
                <a:defRPr/>
              </a:pPr>
              <a:endParaRPr lang="zh-CN" altLang="en-US" sz="3201"/>
            </a:p>
          </p:txBody>
        </p:sp>
        <p:sp>
          <p:nvSpPr>
            <p:cNvPr id="1123" name="Freeform 368"/>
            <p:cNvSpPr>
              <a:spLocks/>
            </p:cNvSpPr>
            <p:nvPr/>
          </p:nvSpPr>
          <p:spPr bwMode="auto">
            <a:xfrm>
              <a:off x="1644651" y="635001"/>
              <a:ext cx="3175" cy="4763"/>
            </a:xfrm>
            <a:custGeom>
              <a:avLst/>
              <a:gdLst>
                <a:gd name="T0" fmla="*/ 1 w 4"/>
                <a:gd name="T1" fmla="*/ 2 h 5"/>
                <a:gd name="T2" fmla="*/ 1 w 4"/>
                <a:gd name="T3" fmla="*/ 2 h 5"/>
                <a:gd name="T4" fmla="*/ 4 w 4"/>
                <a:gd name="T5" fmla="*/ 2 h 5"/>
                <a:gd name="T6" fmla="*/ 4 w 4"/>
                <a:gd name="T7" fmla="*/ 3 h 5"/>
                <a:gd name="T8" fmla="*/ 1 w 4"/>
                <a:gd name="T9" fmla="*/ 3 h 5"/>
                <a:gd name="T10" fmla="*/ 2 w 4"/>
                <a:gd name="T11" fmla="*/ 4 h 5"/>
                <a:gd name="T12" fmla="*/ 4 w 4"/>
                <a:gd name="T13" fmla="*/ 4 h 5"/>
                <a:gd name="T14" fmla="*/ 4 w 4"/>
                <a:gd name="T15" fmla="*/ 5 h 5"/>
                <a:gd name="T16" fmla="*/ 2 w 4"/>
                <a:gd name="T17" fmla="*/ 5 h 5"/>
                <a:gd name="T18" fmla="*/ 1 w 4"/>
                <a:gd name="T19" fmla="*/ 4 h 5"/>
                <a:gd name="T20" fmla="*/ 0 w 4"/>
                <a:gd name="T21" fmla="*/ 3 h 5"/>
                <a:gd name="T22" fmla="*/ 2 w 4"/>
                <a:gd name="T23" fmla="*/ 0 h 5"/>
                <a:gd name="T24" fmla="*/ 4 w 4"/>
                <a:gd name="T25" fmla="*/ 0 h 5"/>
                <a:gd name="T26" fmla="*/ 4 w 4"/>
                <a:gd name="T27" fmla="*/ 1 h 5"/>
                <a:gd name="T28" fmla="*/ 2 w 4"/>
                <a:gd name="T29" fmla="*/ 1 h 5"/>
                <a:gd name="T30" fmla="*/ 1 w 4"/>
                <a:gd name="T31"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 h="5">
                  <a:moveTo>
                    <a:pt x="1" y="2"/>
                  </a:moveTo>
                  <a:lnTo>
                    <a:pt x="1" y="2"/>
                  </a:lnTo>
                  <a:lnTo>
                    <a:pt x="4" y="2"/>
                  </a:lnTo>
                  <a:lnTo>
                    <a:pt x="4" y="3"/>
                  </a:lnTo>
                  <a:lnTo>
                    <a:pt x="1" y="3"/>
                  </a:lnTo>
                  <a:cubicBezTo>
                    <a:pt x="1" y="4"/>
                    <a:pt x="2" y="4"/>
                    <a:pt x="2" y="4"/>
                  </a:cubicBezTo>
                  <a:lnTo>
                    <a:pt x="4" y="4"/>
                  </a:lnTo>
                  <a:lnTo>
                    <a:pt x="4" y="5"/>
                  </a:lnTo>
                  <a:lnTo>
                    <a:pt x="2" y="5"/>
                  </a:lnTo>
                  <a:cubicBezTo>
                    <a:pt x="2" y="5"/>
                    <a:pt x="1" y="5"/>
                    <a:pt x="1" y="4"/>
                  </a:cubicBezTo>
                  <a:cubicBezTo>
                    <a:pt x="0" y="4"/>
                    <a:pt x="0" y="3"/>
                    <a:pt x="0" y="3"/>
                  </a:cubicBezTo>
                  <a:cubicBezTo>
                    <a:pt x="0" y="1"/>
                    <a:pt x="1" y="0"/>
                    <a:pt x="2" y="0"/>
                  </a:cubicBezTo>
                  <a:lnTo>
                    <a:pt x="4" y="0"/>
                  </a:lnTo>
                  <a:lnTo>
                    <a:pt x="4" y="1"/>
                  </a:lnTo>
                  <a:lnTo>
                    <a:pt x="2" y="1"/>
                  </a:lnTo>
                  <a:cubicBezTo>
                    <a:pt x="2" y="1"/>
                    <a:pt x="1" y="1"/>
                    <a:pt x="1" y="2"/>
                  </a:cubicBezTo>
                  <a:close/>
                </a:path>
              </a:pathLst>
            </a:custGeom>
            <a:grpFill/>
            <a:ln w="0">
              <a:noFill/>
              <a:prstDash val="solid"/>
              <a:round/>
              <a:headEnd/>
              <a:tailEnd/>
            </a:ln>
          </p:spPr>
          <p:txBody>
            <a:bodyPr/>
            <a:lstStyle/>
            <a:p>
              <a:pPr defTabSz="543689">
                <a:defRPr/>
              </a:pPr>
              <a:endParaRPr lang="zh-CN" altLang="en-US" sz="3201"/>
            </a:p>
          </p:txBody>
        </p:sp>
        <p:sp>
          <p:nvSpPr>
            <p:cNvPr id="1124" name="Freeform 369"/>
            <p:cNvSpPr>
              <a:spLocks/>
            </p:cNvSpPr>
            <p:nvPr/>
          </p:nvSpPr>
          <p:spPr bwMode="auto">
            <a:xfrm>
              <a:off x="1649413" y="635001"/>
              <a:ext cx="0" cy="4763"/>
            </a:xfrm>
            <a:custGeom>
              <a:avLst/>
              <a:gdLst>
                <a:gd name="T0" fmla="*/ 0 w 1"/>
                <a:gd name="T1" fmla="*/ 0 h 5"/>
                <a:gd name="T2" fmla="*/ 0 w 1"/>
                <a:gd name="T3" fmla="*/ 0 h 5"/>
                <a:gd name="T4" fmla="*/ 1 w 1"/>
                <a:gd name="T5" fmla="*/ 0 h 5"/>
                <a:gd name="T6" fmla="*/ 1 w 1"/>
                <a:gd name="T7" fmla="*/ 5 h 5"/>
                <a:gd name="T8" fmla="*/ 0 w 1"/>
                <a:gd name="T9" fmla="*/ 5 h 5"/>
                <a:gd name="T10" fmla="*/ 0 w 1"/>
                <a:gd name="T11" fmla="*/ 0 h 5"/>
              </a:gdLst>
              <a:ahLst/>
              <a:cxnLst>
                <a:cxn ang="0">
                  <a:pos x="T0" y="T1"/>
                </a:cxn>
                <a:cxn ang="0">
                  <a:pos x="T2" y="T3"/>
                </a:cxn>
                <a:cxn ang="0">
                  <a:pos x="T4" y="T5"/>
                </a:cxn>
                <a:cxn ang="0">
                  <a:pos x="T6" y="T7"/>
                </a:cxn>
                <a:cxn ang="0">
                  <a:pos x="T8" y="T9"/>
                </a:cxn>
                <a:cxn ang="0">
                  <a:pos x="T10" y="T11"/>
                </a:cxn>
              </a:cxnLst>
              <a:rect l="0" t="0" r="r" b="b"/>
              <a:pathLst>
                <a:path w="1" h="5">
                  <a:moveTo>
                    <a:pt x="0" y="0"/>
                  </a:moveTo>
                  <a:lnTo>
                    <a:pt x="0" y="0"/>
                  </a:lnTo>
                  <a:lnTo>
                    <a:pt x="1" y="0"/>
                  </a:lnTo>
                  <a:lnTo>
                    <a:pt x="1" y="5"/>
                  </a:lnTo>
                  <a:lnTo>
                    <a:pt x="0" y="5"/>
                  </a:lnTo>
                  <a:lnTo>
                    <a:pt x="0" y="0"/>
                  </a:lnTo>
                  <a:close/>
                </a:path>
              </a:pathLst>
            </a:custGeom>
            <a:grpFill/>
            <a:ln w="0">
              <a:noFill/>
              <a:prstDash val="solid"/>
              <a:round/>
              <a:headEnd/>
              <a:tailEnd/>
            </a:ln>
          </p:spPr>
          <p:txBody>
            <a:bodyPr/>
            <a:lstStyle/>
            <a:p>
              <a:pPr defTabSz="543689">
                <a:defRPr/>
              </a:pPr>
              <a:endParaRPr lang="zh-CN" altLang="en-US" sz="3201"/>
            </a:p>
          </p:txBody>
        </p:sp>
        <p:sp>
          <p:nvSpPr>
            <p:cNvPr id="1125" name="Freeform 370"/>
            <p:cNvSpPr>
              <a:spLocks/>
            </p:cNvSpPr>
            <p:nvPr/>
          </p:nvSpPr>
          <p:spPr bwMode="auto">
            <a:xfrm>
              <a:off x="1612901" y="633413"/>
              <a:ext cx="4763" cy="6350"/>
            </a:xfrm>
            <a:custGeom>
              <a:avLst/>
              <a:gdLst>
                <a:gd name="T0" fmla="*/ 0 w 5"/>
                <a:gd name="T1" fmla="*/ 2 h 6"/>
                <a:gd name="T2" fmla="*/ 0 w 5"/>
                <a:gd name="T3" fmla="*/ 2 h 6"/>
                <a:gd name="T4" fmla="*/ 1 w 5"/>
                <a:gd name="T5" fmla="*/ 4 h 6"/>
                <a:gd name="T6" fmla="*/ 5 w 5"/>
                <a:gd name="T7" fmla="*/ 6 h 6"/>
                <a:gd name="T8" fmla="*/ 5 w 5"/>
                <a:gd name="T9" fmla="*/ 6 h 6"/>
                <a:gd name="T10" fmla="*/ 5 w 5"/>
                <a:gd name="T11" fmla="*/ 6 h 6"/>
                <a:gd name="T12" fmla="*/ 5 w 5"/>
                <a:gd name="T13" fmla="*/ 6 h 6"/>
                <a:gd name="T14" fmla="*/ 1 w 5"/>
                <a:gd name="T15" fmla="*/ 0 h 6"/>
                <a:gd name="T16" fmla="*/ 0 w 5"/>
                <a:gd name="T17" fmla="*/ 2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6">
                  <a:moveTo>
                    <a:pt x="0" y="2"/>
                  </a:moveTo>
                  <a:lnTo>
                    <a:pt x="0" y="2"/>
                  </a:lnTo>
                  <a:cubicBezTo>
                    <a:pt x="0" y="3"/>
                    <a:pt x="1" y="4"/>
                    <a:pt x="1" y="4"/>
                  </a:cubicBezTo>
                  <a:cubicBezTo>
                    <a:pt x="2" y="5"/>
                    <a:pt x="4" y="6"/>
                    <a:pt x="5" y="6"/>
                  </a:cubicBezTo>
                  <a:cubicBezTo>
                    <a:pt x="5" y="6"/>
                    <a:pt x="5" y="6"/>
                    <a:pt x="5" y="6"/>
                  </a:cubicBezTo>
                  <a:cubicBezTo>
                    <a:pt x="5" y="6"/>
                    <a:pt x="5" y="6"/>
                    <a:pt x="5" y="6"/>
                  </a:cubicBezTo>
                  <a:lnTo>
                    <a:pt x="5" y="6"/>
                  </a:lnTo>
                  <a:cubicBezTo>
                    <a:pt x="3" y="2"/>
                    <a:pt x="1" y="0"/>
                    <a:pt x="1" y="0"/>
                  </a:cubicBezTo>
                  <a:cubicBezTo>
                    <a:pt x="1" y="0"/>
                    <a:pt x="0" y="1"/>
                    <a:pt x="0" y="2"/>
                  </a:cubicBezTo>
                  <a:close/>
                </a:path>
              </a:pathLst>
            </a:custGeom>
            <a:grpFill/>
            <a:ln w="0">
              <a:noFill/>
              <a:prstDash val="solid"/>
              <a:round/>
              <a:headEnd/>
              <a:tailEnd/>
            </a:ln>
          </p:spPr>
          <p:txBody>
            <a:bodyPr/>
            <a:lstStyle/>
            <a:p>
              <a:pPr defTabSz="543689">
                <a:defRPr/>
              </a:pPr>
              <a:endParaRPr lang="zh-CN" altLang="en-US" sz="3201"/>
            </a:p>
          </p:txBody>
        </p:sp>
        <p:sp>
          <p:nvSpPr>
            <p:cNvPr id="1126" name="Freeform 371"/>
            <p:cNvSpPr>
              <a:spLocks/>
            </p:cNvSpPr>
            <p:nvPr/>
          </p:nvSpPr>
          <p:spPr bwMode="auto">
            <a:xfrm>
              <a:off x="1612901" y="639763"/>
              <a:ext cx="4763" cy="1588"/>
            </a:xfrm>
            <a:custGeom>
              <a:avLst/>
              <a:gdLst>
                <a:gd name="T0" fmla="*/ 0 w 4"/>
                <a:gd name="T1" fmla="*/ 0 h 2"/>
                <a:gd name="T2" fmla="*/ 0 w 4"/>
                <a:gd name="T3" fmla="*/ 0 h 2"/>
                <a:gd name="T4" fmla="*/ 2 w 4"/>
                <a:gd name="T5" fmla="*/ 1 h 2"/>
                <a:gd name="T6" fmla="*/ 4 w 4"/>
                <a:gd name="T7" fmla="*/ 0 h 2"/>
                <a:gd name="T8" fmla="*/ 4 w 4"/>
                <a:gd name="T9" fmla="*/ 0 h 2"/>
                <a:gd name="T10" fmla="*/ 4 w 4"/>
                <a:gd name="T11" fmla="*/ 0 h 2"/>
                <a:gd name="T12" fmla="*/ 0 w 4"/>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4" h="2">
                  <a:moveTo>
                    <a:pt x="0" y="0"/>
                  </a:moveTo>
                  <a:lnTo>
                    <a:pt x="0" y="0"/>
                  </a:lnTo>
                  <a:cubicBezTo>
                    <a:pt x="1" y="1"/>
                    <a:pt x="1" y="2"/>
                    <a:pt x="2" y="1"/>
                  </a:cubicBezTo>
                  <a:cubicBezTo>
                    <a:pt x="3" y="1"/>
                    <a:pt x="4" y="0"/>
                    <a:pt x="4" y="0"/>
                  </a:cubicBezTo>
                  <a:lnTo>
                    <a:pt x="4" y="0"/>
                  </a:lnTo>
                  <a:cubicBezTo>
                    <a:pt x="4" y="0"/>
                    <a:pt x="4" y="0"/>
                    <a:pt x="4" y="0"/>
                  </a:cubicBezTo>
                  <a:lnTo>
                    <a:pt x="0" y="0"/>
                  </a:lnTo>
                  <a:close/>
                </a:path>
              </a:pathLst>
            </a:custGeom>
            <a:grpFill/>
            <a:ln w="0">
              <a:noFill/>
              <a:prstDash val="solid"/>
              <a:round/>
              <a:headEnd/>
              <a:tailEnd/>
            </a:ln>
          </p:spPr>
          <p:txBody>
            <a:bodyPr/>
            <a:lstStyle/>
            <a:p>
              <a:pPr defTabSz="543689">
                <a:defRPr/>
              </a:pPr>
              <a:endParaRPr lang="zh-CN" altLang="en-US" sz="3201"/>
            </a:p>
          </p:txBody>
        </p:sp>
        <p:sp>
          <p:nvSpPr>
            <p:cNvPr id="1127" name="Freeform 372"/>
            <p:cNvSpPr>
              <a:spLocks/>
            </p:cNvSpPr>
            <p:nvPr/>
          </p:nvSpPr>
          <p:spPr bwMode="auto">
            <a:xfrm>
              <a:off x="1612901" y="636588"/>
              <a:ext cx="4763" cy="3175"/>
            </a:xfrm>
            <a:custGeom>
              <a:avLst/>
              <a:gdLst>
                <a:gd name="T0" fmla="*/ 0 w 5"/>
                <a:gd name="T1" fmla="*/ 2 h 4"/>
                <a:gd name="T2" fmla="*/ 0 w 5"/>
                <a:gd name="T3" fmla="*/ 2 h 4"/>
                <a:gd name="T4" fmla="*/ 1 w 5"/>
                <a:gd name="T5" fmla="*/ 3 h 4"/>
                <a:gd name="T6" fmla="*/ 2 w 5"/>
                <a:gd name="T7" fmla="*/ 4 h 4"/>
                <a:gd name="T8" fmla="*/ 5 w 5"/>
                <a:gd name="T9" fmla="*/ 4 h 4"/>
                <a:gd name="T10" fmla="*/ 5 w 5"/>
                <a:gd name="T11" fmla="*/ 4 h 4"/>
                <a:gd name="T12" fmla="*/ 5 w 5"/>
                <a:gd name="T13" fmla="*/ 4 h 4"/>
                <a:gd name="T14" fmla="*/ 0 w 5"/>
                <a:gd name="T15" fmla="*/ 0 h 4"/>
                <a:gd name="T16" fmla="*/ 0 w 5"/>
                <a:gd name="T17" fmla="*/ 2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4">
                  <a:moveTo>
                    <a:pt x="0" y="2"/>
                  </a:moveTo>
                  <a:lnTo>
                    <a:pt x="0" y="2"/>
                  </a:lnTo>
                  <a:cubicBezTo>
                    <a:pt x="1" y="3"/>
                    <a:pt x="1" y="3"/>
                    <a:pt x="1" y="3"/>
                  </a:cubicBezTo>
                  <a:cubicBezTo>
                    <a:pt x="2" y="4"/>
                    <a:pt x="2" y="4"/>
                    <a:pt x="2" y="4"/>
                  </a:cubicBezTo>
                  <a:cubicBezTo>
                    <a:pt x="2" y="4"/>
                    <a:pt x="5" y="4"/>
                    <a:pt x="5" y="4"/>
                  </a:cubicBezTo>
                  <a:lnTo>
                    <a:pt x="5" y="4"/>
                  </a:lnTo>
                  <a:lnTo>
                    <a:pt x="5" y="4"/>
                  </a:lnTo>
                  <a:cubicBezTo>
                    <a:pt x="4" y="2"/>
                    <a:pt x="0" y="0"/>
                    <a:pt x="0" y="0"/>
                  </a:cubicBezTo>
                  <a:cubicBezTo>
                    <a:pt x="0" y="1"/>
                    <a:pt x="0" y="2"/>
                    <a:pt x="0" y="2"/>
                  </a:cubicBezTo>
                  <a:close/>
                </a:path>
              </a:pathLst>
            </a:custGeom>
            <a:grpFill/>
            <a:ln w="0">
              <a:noFill/>
              <a:prstDash val="solid"/>
              <a:round/>
              <a:headEnd/>
              <a:tailEnd/>
            </a:ln>
          </p:spPr>
          <p:txBody>
            <a:bodyPr/>
            <a:lstStyle/>
            <a:p>
              <a:pPr defTabSz="543689">
                <a:defRPr/>
              </a:pPr>
              <a:endParaRPr lang="zh-CN" altLang="en-US" sz="3201"/>
            </a:p>
          </p:txBody>
        </p:sp>
        <p:sp>
          <p:nvSpPr>
            <p:cNvPr id="1128" name="Freeform 373"/>
            <p:cNvSpPr>
              <a:spLocks/>
            </p:cNvSpPr>
            <p:nvPr/>
          </p:nvSpPr>
          <p:spPr bwMode="auto">
            <a:xfrm>
              <a:off x="1614488" y="631826"/>
              <a:ext cx="4763" cy="7938"/>
            </a:xfrm>
            <a:custGeom>
              <a:avLst/>
              <a:gdLst>
                <a:gd name="T0" fmla="*/ 2 w 4"/>
                <a:gd name="T1" fmla="*/ 0 h 8"/>
                <a:gd name="T2" fmla="*/ 2 w 4"/>
                <a:gd name="T3" fmla="*/ 0 h 8"/>
                <a:gd name="T4" fmla="*/ 1 w 4"/>
                <a:gd name="T5" fmla="*/ 1 h 8"/>
                <a:gd name="T6" fmla="*/ 1 w 4"/>
                <a:gd name="T7" fmla="*/ 3 h 8"/>
                <a:gd name="T8" fmla="*/ 3 w 4"/>
                <a:gd name="T9" fmla="*/ 8 h 8"/>
                <a:gd name="T10" fmla="*/ 3 w 4"/>
                <a:gd name="T11" fmla="*/ 8 h 8"/>
                <a:gd name="T12" fmla="*/ 3 w 4"/>
                <a:gd name="T13" fmla="*/ 8 h 8"/>
                <a:gd name="T14" fmla="*/ 3 w 4"/>
                <a:gd name="T15" fmla="*/ 0 h 8"/>
                <a:gd name="T16" fmla="*/ 2 w 4"/>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8">
                  <a:moveTo>
                    <a:pt x="2" y="0"/>
                  </a:moveTo>
                  <a:lnTo>
                    <a:pt x="2" y="0"/>
                  </a:lnTo>
                  <a:cubicBezTo>
                    <a:pt x="1" y="0"/>
                    <a:pt x="1" y="1"/>
                    <a:pt x="1" y="1"/>
                  </a:cubicBezTo>
                  <a:cubicBezTo>
                    <a:pt x="0" y="2"/>
                    <a:pt x="1" y="3"/>
                    <a:pt x="1" y="3"/>
                  </a:cubicBezTo>
                  <a:cubicBezTo>
                    <a:pt x="1" y="4"/>
                    <a:pt x="3" y="7"/>
                    <a:pt x="3" y="8"/>
                  </a:cubicBezTo>
                  <a:cubicBezTo>
                    <a:pt x="3" y="8"/>
                    <a:pt x="3" y="8"/>
                    <a:pt x="3" y="8"/>
                  </a:cubicBezTo>
                  <a:lnTo>
                    <a:pt x="3" y="8"/>
                  </a:lnTo>
                  <a:cubicBezTo>
                    <a:pt x="4" y="2"/>
                    <a:pt x="3" y="0"/>
                    <a:pt x="3" y="0"/>
                  </a:cubicBezTo>
                  <a:cubicBezTo>
                    <a:pt x="3" y="0"/>
                    <a:pt x="2" y="0"/>
                    <a:pt x="2" y="0"/>
                  </a:cubicBezTo>
                  <a:close/>
                </a:path>
              </a:pathLst>
            </a:custGeom>
            <a:grpFill/>
            <a:ln w="0">
              <a:noFill/>
              <a:prstDash val="solid"/>
              <a:round/>
              <a:headEnd/>
              <a:tailEnd/>
            </a:ln>
          </p:spPr>
          <p:txBody>
            <a:bodyPr/>
            <a:lstStyle/>
            <a:p>
              <a:pPr defTabSz="543689">
                <a:defRPr/>
              </a:pPr>
              <a:endParaRPr lang="zh-CN" altLang="en-US" sz="3201"/>
            </a:p>
          </p:txBody>
        </p:sp>
        <p:sp>
          <p:nvSpPr>
            <p:cNvPr id="1129" name="Freeform 374"/>
            <p:cNvSpPr>
              <a:spLocks/>
            </p:cNvSpPr>
            <p:nvPr/>
          </p:nvSpPr>
          <p:spPr bwMode="auto">
            <a:xfrm>
              <a:off x="1619251" y="631826"/>
              <a:ext cx="1588" cy="7938"/>
            </a:xfrm>
            <a:custGeom>
              <a:avLst/>
              <a:gdLst>
                <a:gd name="T0" fmla="*/ 0 w 3"/>
                <a:gd name="T1" fmla="*/ 8 h 8"/>
                <a:gd name="T2" fmla="*/ 0 w 3"/>
                <a:gd name="T3" fmla="*/ 8 h 8"/>
                <a:gd name="T4" fmla="*/ 0 w 3"/>
                <a:gd name="T5" fmla="*/ 8 h 8"/>
                <a:gd name="T6" fmla="*/ 0 w 3"/>
                <a:gd name="T7" fmla="*/ 8 h 8"/>
                <a:gd name="T8" fmla="*/ 0 w 3"/>
                <a:gd name="T9" fmla="*/ 8 h 8"/>
                <a:gd name="T10" fmla="*/ 3 w 3"/>
                <a:gd name="T11" fmla="*/ 3 h 8"/>
                <a:gd name="T12" fmla="*/ 3 w 3"/>
                <a:gd name="T13" fmla="*/ 1 h 8"/>
                <a:gd name="T14" fmla="*/ 1 w 3"/>
                <a:gd name="T15" fmla="*/ 0 h 8"/>
                <a:gd name="T16" fmla="*/ 1 w 3"/>
                <a:gd name="T17" fmla="*/ 0 h 8"/>
                <a:gd name="T18" fmla="*/ 0 w 3"/>
                <a:gd name="T19"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 h="8">
                  <a:moveTo>
                    <a:pt x="0" y="8"/>
                  </a:moveTo>
                  <a:lnTo>
                    <a:pt x="0" y="8"/>
                  </a:lnTo>
                  <a:lnTo>
                    <a:pt x="0" y="8"/>
                  </a:lnTo>
                  <a:cubicBezTo>
                    <a:pt x="0" y="8"/>
                    <a:pt x="0" y="8"/>
                    <a:pt x="0" y="8"/>
                  </a:cubicBezTo>
                  <a:cubicBezTo>
                    <a:pt x="0" y="8"/>
                    <a:pt x="0" y="8"/>
                    <a:pt x="0" y="8"/>
                  </a:cubicBezTo>
                  <a:cubicBezTo>
                    <a:pt x="1" y="7"/>
                    <a:pt x="2" y="4"/>
                    <a:pt x="3" y="3"/>
                  </a:cubicBezTo>
                  <a:cubicBezTo>
                    <a:pt x="3" y="3"/>
                    <a:pt x="3" y="2"/>
                    <a:pt x="3" y="1"/>
                  </a:cubicBezTo>
                  <a:cubicBezTo>
                    <a:pt x="3" y="1"/>
                    <a:pt x="3" y="0"/>
                    <a:pt x="1" y="0"/>
                  </a:cubicBezTo>
                  <a:cubicBezTo>
                    <a:pt x="1" y="0"/>
                    <a:pt x="1" y="0"/>
                    <a:pt x="1" y="0"/>
                  </a:cubicBezTo>
                  <a:cubicBezTo>
                    <a:pt x="1" y="0"/>
                    <a:pt x="0" y="2"/>
                    <a:pt x="0" y="8"/>
                  </a:cubicBezTo>
                  <a:close/>
                </a:path>
              </a:pathLst>
            </a:custGeom>
            <a:grpFill/>
            <a:ln w="0">
              <a:noFill/>
              <a:prstDash val="solid"/>
              <a:round/>
              <a:headEnd/>
              <a:tailEnd/>
            </a:ln>
          </p:spPr>
          <p:txBody>
            <a:bodyPr/>
            <a:lstStyle/>
            <a:p>
              <a:pPr defTabSz="543689">
                <a:defRPr/>
              </a:pPr>
              <a:endParaRPr lang="zh-CN" altLang="en-US" sz="3201"/>
            </a:p>
          </p:txBody>
        </p:sp>
        <p:sp>
          <p:nvSpPr>
            <p:cNvPr id="1130" name="Freeform 375"/>
            <p:cNvSpPr>
              <a:spLocks/>
            </p:cNvSpPr>
            <p:nvPr/>
          </p:nvSpPr>
          <p:spPr bwMode="auto">
            <a:xfrm>
              <a:off x="1619251" y="639763"/>
              <a:ext cx="3175" cy="1588"/>
            </a:xfrm>
            <a:custGeom>
              <a:avLst/>
              <a:gdLst>
                <a:gd name="T0" fmla="*/ 0 w 4"/>
                <a:gd name="T1" fmla="*/ 0 h 2"/>
                <a:gd name="T2" fmla="*/ 0 w 4"/>
                <a:gd name="T3" fmla="*/ 0 h 2"/>
                <a:gd name="T4" fmla="*/ 0 w 4"/>
                <a:gd name="T5" fmla="*/ 0 h 2"/>
                <a:gd name="T6" fmla="*/ 2 w 4"/>
                <a:gd name="T7" fmla="*/ 1 h 2"/>
                <a:gd name="T8" fmla="*/ 4 w 4"/>
                <a:gd name="T9" fmla="*/ 0 h 2"/>
                <a:gd name="T10" fmla="*/ 0 w 4"/>
                <a:gd name="T11" fmla="*/ 0 h 2"/>
                <a:gd name="T12" fmla="*/ 0 w 4"/>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4" h="2">
                  <a:moveTo>
                    <a:pt x="0" y="0"/>
                  </a:moveTo>
                  <a:lnTo>
                    <a:pt x="0" y="0"/>
                  </a:lnTo>
                  <a:lnTo>
                    <a:pt x="0" y="0"/>
                  </a:lnTo>
                  <a:cubicBezTo>
                    <a:pt x="1" y="0"/>
                    <a:pt x="2" y="1"/>
                    <a:pt x="2" y="1"/>
                  </a:cubicBezTo>
                  <a:cubicBezTo>
                    <a:pt x="2" y="1"/>
                    <a:pt x="3" y="2"/>
                    <a:pt x="4" y="0"/>
                  </a:cubicBezTo>
                  <a:lnTo>
                    <a:pt x="0" y="0"/>
                  </a:lnTo>
                  <a:cubicBezTo>
                    <a:pt x="0" y="0"/>
                    <a:pt x="0" y="0"/>
                    <a:pt x="0" y="0"/>
                  </a:cubicBezTo>
                  <a:close/>
                </a:path>
              </a:pathLst>
            </a:custGeom>
            <a:grpFill/>
            <a:ln w="0">
              <a:noFill/>
              <a:prstDash val="solid"/>
              <a:round/>
              <a:headEnd/>
              <a:tailEnd/>
            </a:ln>
          </p:spPr>
          <p:txBody>
            <a:bodyPr/>
            <a:lstStyle/>
            <a:p>
              <a:pPr defTabSz="543689">
                <a:defRPr/>
              </a:pPr>
              <a:endParaRPr lang="zh-CN" altLang="en-US" sz="3201"/>
            </a:p>
          </p:txBody>
        </p:sp>
        <p:sp>
          <p:nvSpPr>
            <p:cNvPr id="1131" name="Freeform 376"/>
            <p:cNvSpPr>
              <a:spLocks/>
            </p:cNvSpPr>
            <p:nvPr/>
          </p:nvSpPr>
          <p:spPr bwMode="auto">
            <a:xfrm>
              <a:off x="1619251" y="636588"/>
              <a:ext cx="4763" cy="3175"/>
            </a:xfrm>
            <a:custGeom>
              <a:avLst/>
              <a:gdLst>
                <a:gd name="T0" fmla="*/ 0 w 6"/>
                <a:gd name="T1" fmla="*/ 4 h 4"/>
                <a:gd name="T2" fmla="*/ 0 w 6"/>
                <a:gd name="T3" fmla="*/ 4 h 4"/>
                <a:gd name="T4" fmla="*/ 0 w 6"/>
                <a:gd name="T5" fmla="*/ 4 h 4"/>
                <a:gd name="T6" fmla="*/ 0 w 6"/>
                <a:gd name="T7" fmla="*/ 4 h 4"/>
                <a:gd name="T8" fmla="*/ 0 w 6"/>
                <a:gd name="T9" fmla="*/ 4 h 4"/>
                <a:gd name="T10" fmla="*/ 3 w 6"/>
                <a:gd name="T11" fmla="*/ 4 h 4"/>
                <a:gd name="T12" fmla="*/ 4 w 6"/>
                <a:gd name="T13" fmla="*/ 3 h 4"/>
                <a:gd name="T14" fmla="*/ 5 w 6"/>
                <a:gd name="T15" fmla="*/ 2 h 4"/>
                <a:gd name="T16" fmla="*/ 6 w 6"/>
                <a:gd name="T17" fmla="*/ 0 h 4"/>
                <a:gd name="T18" fmla="*/ 0 w 6"/>
                <a:gd name="T19"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4">
                  <a:moveTo>
                    <a:pt x="0" y="4"/>
                  </a:moveTo>
                  <a:lnTo>
                    <a:pt x="0" y="4"/>
                  </a:lnTo>
                  <a:lnTo>
                    <a:pt x="0" y="4"/>
                  </a:lnTo>
                  <a:cubicBezTo>
                    <a:pt x="0" y="4"/>
                    <a:pt x="0" y="4"/>
                    <a:pt x="0" y="4"/>
                  </a:cubicBezTo>
                  <a:lnTo>
                    <a:pt x="0" y="4"/>
                  </a:lnTo>
                  <a:lnTo>
                    <a:pt x="3" y="4"/>
                  </a:lnTo>
                  <a:cubicBezTo>
                    <a:pt x="3" y="4"/>
                    <a:pt x="4" y="4"/>
                    <a:pt x="4" y="3"/>
                  </a:cubicBezTo>
                  <a:cubicBezTo>
                    <a:pt x="4" y="3"/>
                    <a:pt x="5" y="3"/>
                    <a:pt x="5" y="2"/>
                  </a:cubicBezTo>
                  <a:cubicBezTo>
                    <a:pt x="5" y="2"/>
                    <a:pt x="6" y="1"/>
                    <a:pt x="6" y="0"/>
                  </a:cubicBezTo>
                  <a:cubicBezTo>
                    <a:pt x="6" y="0"/>
                    <a:pt x="2" y="2"/>
                    <a:pt x="0" y="4"/>
                  </a:cubicBezTo>
                  <a:close/>
                </a:path>
              </a:pathLst>
            </a:custGeom>
            <a:grpFill/>
            <a:ln w="0">
              <a:noFill/>
              <a:prstDash val="solid"/>
              <a:round/>
              <a:headEnd/>
              <a:tailEnd/>
            </a:ln>
          </p:spPr>
          <p:txBody>
            <a:bodyPr/>
            <a:lstStyle/>
            <a:p>
              <a:pPr defTabSz="543689">
                <a:defRPr/>
              </a:pPr>
              <a:endParaRPr lang="zh-CN" altLang="en-US" sz="3201"/>
            </a:p>
          </p:txBody>
        </p:sp>
        <p:sp>
          <p:nvSpPr>
            <p:cNvPr id="1132" name="Freeform 377"/>
            <p:cNvSpPr>
              <a:spLocks/>
            </p:cNvSpPr>
            <p:nvPr/>
          </p:nvSpPr>
          <p:spPr bwMode="auto">
            <a:xfrm>
              <a:off x="1619251" y="633413"/>
              <a:ext cx="4763" cy="6350"/>
            </a:xfrm>
            <a:custGeom>
              <a:avLst/>
              <a:gdLst>
                <a:gd name="T0" fmla="*/ 0 w 5"/>
                <a:gd name="T1" fmla="*/ 6 h 6"/>
                <a:gd name="T2" fmla="*/ 0 w 5"/>
                <a:gd name="T3" fmla="*/ 6 h 6"/>
                <a:gd name="T4" fmla="*/ 0 w 5"/>
                <a:gd name="T5" fmla="*/ 6 h 6"/>
                <a:gd name="T6" fmla="*/ 0 w 5"/>
                <a:gd name="T7" fmla="*/ 6 h 6"/>
                <a:gd name="T8" fmla="*/ 4 w 5"/>
                <a:gd name="T9" fmla="*/ 4 h 6"/>
                <a:gd name="T10" fmla="*/ 5 w 5"/>
                <a:gd name="T11" fmla="*/ 2 h 6"/>
                <a:gd name="T12" fmla="*/ 4 w 5"/>
                <a:gd name="T13" fmla="*/ 0 h 6"/>
                <a:gd name="T14" fmla="*/ 0 w 5"/>
                <a:gd name="T15" fmla="*/ 6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6">
                  <a:moveTo>
                    <a:pt x="0" y="6"/>
                  </a:moveTo>
                  <a:lnTo>
                    <a:pt x="0" y="6"/>
                  </a:lnTo>
                  <a:cubicBezTo>
                    <a:pt x="0" y="6"/>
                    <a:pt x="0" y="6"/>
                    <a:pt x="0" y="6"/>
                  </a:cubicBezTo>
                  <a:cubicBezTo>
                    <a:pt x="0" y="6"/>
                    <a:pt x="0" y="6"/>
                    <a:pt x="0" y="6"/>
                  </a:cubicBezTo>
                  <a:cubicBezTo>
                    <a:pt x="0" y="6"/>
                    <a:pt x="3" y="5"/>
                    <a:pt x="4" y="4"/>
                  </a:cubicBezTo>
                  <a:cubicBezTo>
                    <a:pt x="4" y="4"/>
                    <a:pt x="5" y="3"/>
                    <a:pt x="5" y="2"/>
                  </a:cubicBezTo>
                  <a:cubicBezTo>
                    <a:pt x="5" y="1"/>
                    <a:pt x="4" y="0"/>
                    <a:pt x="4" y="0"/>
                  </a:cubicBezTo>
                  <a:cubicBezTo>
                    <a:pt x="4" y="0"/>
                    <a:pt x="1" y="2"/>
                    <a:pt x="0" y="6"/>
                  </a:cubicBezTo>
                  <a:close/>
                </a:path>
              </a:pathLst>
            </a:custGeom>
            <a:grpFill/>
            <a:ln w="0">
              <a:noFill/>
              <a:prstDash val="solid"/>
              <a:round/>
              <a:headEnd/>
              <a:tailEnd/>
            </a:ln>
          </p:spPr>
          <p:txBody>
            <a:bodyPr/>
            <a:lstStyle/>
            <a:p>
              <a:pPr defTabSz="543689">
                <a:defRPr/>
              </a:pPr>
              <a:endParaRPr lang="zh-CN" altLang="en-US" sz="3201"/>
            </a:p>
          </p:txBody>
        </p:sp>
        <p:sp>
          <p:nvSpPr>
            <p:cNvPr id="1133" name="Freeform 378"/>
            <p:cNvSpPr>
              <a:spLocks/>
            </p:cNvSpPr>
            <p:nvPr/>
          </p:nvSpPr>
          <p:spPr bwMode="auto">
            <a:xfrm>
              <a:off x="1585913" y="588963"/>
              <a:ext cx="93663" cy="615950"/>
            </a:xfrm>
            <a:custGeom>
              <a:avLst/>
              <a:gdLst>
                <a:gd name="T0" fmla="*/ 111 w 111"/>
                <a:gd name="T1" fmla="*/ 725 h 725"/>
                <a:gd name="T2" fmla="*/ 111 w 111"/>
                <a:gd name="T3" fmla="*/ 725 h 725"/>
                <a:gd name="T4" fmla="*/ 96 w 111"/>
                <a:gd name="T5" fmla="*/ 725 h 725"/>
                <a:gd name="T6" fmla="*/ 96 w 111"/>
                <a:gd name="T7" fmla="*/ 14 h 725"/>
                <a:gd name="T8" fmla="*/ 15 w 111"/>
                <a:gd name="T9" fmla="*/ 14 h 725"/>
                <a:gd name="T10" fmla="*/ 15 w 111"/>
                <a:gd name="T11" fmla="*/ 725 h 725"/>
                <a:gd name="T12" fmla="*/ 0 w 111"/>
                <a:gd name="T13" fmla="*/ 725 h 725"/>
                <a:gd name="T14" fmla="*/ 0 w 111"/>
                <a:gd name="T15" fmla="*/ 6 h 725"/>
                <a:gd name="T16" fmla="*/ 7 w 111"/>
                <a:gd name="T17" fmla="*/ 0 h 725"/>
                <a:gd name="T18" fmla="*/ 104 w 111"/>
                <a:gd name="T19" fmla="*/ 0 h 725"/>
                <a:gd name="T20" fmla="*/ 111 w 111"/>
                <a:gd name="T21" fmla="*/ 6 h 725"/>
                <a:gd name="T22" fmla="*/ 111 w 111"/>
                <a:gd name="T23" fmla="*/ 725 h 7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1" h="725">
                  <a:moveTo>
                    <a:pt x="111" y="725"/>
                  </a:moveTo>
                  <a:lnTo>
                    <a:pt x="111" y="725"/>
                  </a:lnTo>
                  <a:lnTo>
                    <a:pt x="96" y="725"/>
                  </a:lnTo>
                  <a:lnTo>
                    <a:pt x="96" y="14"/>
                  </a:lnTo>
                  <a:lnTo>
                    <a:pt x="15" y="14"/>
                  </a:lnTo>
                  <a:lnTo>
                    <a:pt x="15" y="725"/>
                  </a:lnTo>
                  <a:lnTo>
                    <a:pt x="0" y="725"/>
                  </a:lnTo>
                  <a:lnTo>
                    <a:pt x="0" y="6"/>
                  </a:lnTo>
                  <a:cubicBezTo>
                    <a:pt x="0" y="2"/>
                    <a:pt x="3" y="0"/>
                    <a:pt x="7" y="0"/>
                  </a:cubicBezTo>
                  <a:lnTo>
                    <a:pt x="104" y="0"/>
                  </a:lnTo>
                  <a:cubicBezTo>
                    <a:pt x="108" y="0"/>
                    <a:pt x="111" y="2"/>
                    <a:pt x="111" y="6"/>
                  </a:cubicBezTo>
                  <a:lnTo>
                    <a:pt x="111" y="725"/>
                  </a:lnTo>
                  <a:close/>
                </a:path>
              </a:pathLst>
            </a:custGeom>
            <a:grpFill/>
            <a:ln w="0">
              <a:noFill/>
              <a:prstDash val="solid"/>
              <a:round/>
              <a:headEnd/>
              <a:tailEnd/>
            </a:ln>
          </p:spPr>
          <p:txBody>
            <a:bodyPr/>
            <a:lstStyle/>
            <a:p>
              <a:pPr defTabSz="543689">
                <a:defRPr/>
              </a:pPr>
              <a:endParaRPr lang="zh-CN" altLang="en-US" sz="3201"/>
            </a:p>
          </p:txBody>
        </p:sp>
        <p:sp>
          <p:nvSpPr>
            <p:cNvPr id="1134" name="Freeform 379"/>
            <p:cNvSpPr>
              <a:spLocks/>
            </p:cNvSpPr>
            <p:nvPr/>
          </p:nvSpPr>
          <p:spPr bwMode="auto">
            <a:xfrm>
              <a:off x="1647826" y="1181101"/>
              <a:ext cx="44450" cy="44450"/>
            </a:xfrm>
            <a:custGeom>
              <a:avLst/>
              <a:gdLst>
                <a:gd name="T0" fmla="*/ 25 w 51"/>
                <a:gd name="T1" fmla="*/ 52 h 52"/>
                <a:gd name="T2" fmla="*/ 25 w 51"/>
                <a:gd name="T3" fmla="*/ 52 h 52"/>
                <a:gd name="T4" fmla="*/ 0 w 51"/>
                <a:gd name="T5" fmla="*/ 26 h 52"/>
                <a:gd name="T6" fmla="*/ 25 w 51"/>
                <a:gd name="T7" fmla="*/ 0 h 52"/>
                <a:gd name="T8" fmla="*/ 51 w 51"/>
                <a:gd name="T9" fmla="*/ 26 h 52"/>
                <a:gd name="T10" fmla="*/ 25 w 51"/>
                <a:gd name="T11" fmla="*/ 52 h 52"/>
              </a:gdLst>
              <a:ahLst/>
              <a:cxnLst>
                <a:cxn ang="0">
                  <a:pos x="T0" y="T1"/>
                </a:cxn>
                <a:cxn ang="0">
                  <a:pos x="T2" y="T3"/>
                </a:cxn>
                <a:cxn ang="0">
                  <a:pos x="T4" y="T5"/>
                </a:cxn>
                <a:cxn ang="0">
                  <a:pos x="T6" y="T7"/>
                </a:cxn>
                <a:cxn ang="0">
                  <a:pos x="T8" y="T9"/>
                </a:cxn>
                <a:cxn ang="0">
                  <a:pos x="T10" y="T11"/>
                </a:cxn>
              </a:cxnLst>
              <a:rect l="0" t="0" r="r" b="b"/>
              <a:pathLst>
                <a:path w="51" h="52">
                  <a:moveTo>
                    <a:pt x="25" y="52"/>
                  </a:moveTo>
                  <a:lnTo>
                    <a:pt x="25" y="52"/>
                  </a:lnTo>
                  <a:cubicBezTo>
                    <a:pt x="11" y="52"/>
                    <a:pt x="0" y="40"/>
                    <a:pt x="0" y="26"/>
                  </a:cubicBezTo>
                  <a:cubicBezTo>
                    <a:pt x="0" y="12"/>
                    <a:pt x="11" y="0"/>
                    <a:pt x="25" y="0"/>
                  </a:cubicBezTo>
                  <a:cubicBezTo>
                    <a:pt x="40" y="0"/>
                    <a:pt x="51" y="12"/>
                    <a:pt x="51" y="26"/>
                  </a:cubicBezTo>
                  <a:cubicBezTo>
                    <a:pt x="51" y="40"/>
                    <a:pt x="40" y="52"/>
                    <a:pt x="25" y="52"/>
                  </a:cubicBezTo>
                  <a:close/>
                </a:path>
              </a:pathLst>
            </a:custGeom>
            <a:grpFill/>
            <a:ln w="0">
              <a:noFill/>
              <a:prstDash val="solid"/>
              <a:round/>
              <a:headEnd/>
              <a:tailEnd/>
            </a:ln>
          </p:spPr>
          <p:txBody>
            <a:bodyPr/>
            <a:lstStyle/>
            <a:p>
              <a:pPr defTabSz="543689">
                <a:defRPr/>
              </a:pPr>
              <a:endParaRPr lang="zh-CN" altLang="en-US" sz="3201"/>
            </a:p>
          </p:txBody>
        </p:sp>
        <p:sp>
          <p:nvSpPr>
            <p:cNvPr id="1135" name="Freeform 380"/>
            <p:cNvSpPr>
              <a:spLocks/>
            </p:cNvSpPr>
            <p:nvPr/>
          </p:nvSpPr>
          <p:spPr bwMode="auto">
            <a:xfrm>
              <a:off x="1574801" y="1182688"/>
              <a:ext cx="44450" cy="44450"/>
            </a:xfrm>
            <a:custGeom>
              <a:avLst/>
              <a:gdLst>
                <a:gd name="T0" fmla="*/ 26 w 52"/>
                <a:gd name="T1" fmla="*/ 52 h 52"/>
                <a:gd name="T2" fmla="*/ 26 w 52"/>
                <a:gd name="T3" fmla="*/ 52 h 52"/>
                <a:gd name="T4" fmla="*/ 0 w 52"/>
                <a:gd name="T5" fmla="*/ 26 h 52"/>
                <a:gd name="T6" fmla="*/ 26 w 52"/>
                <a:gd name="T7" fmla="*/ 0 h 52"/>
                <a:gd name="T8" fmla="*/ 52 w 52"/>
                <a:gd name="T9" fmla="*/ 26 h 52"/>
                <a:gd name="T10" fmla="*/ 26 w 52"/>
                <a:gd name="T11" fmla="*/ 52 h 52"/>
              </a:gdLst>
              <a:ahLst/>
              <a:cxnLst>
                <a:cxn ang="0">
                  <a:pos x="T0" y="T1"/>
                </a:cxn>
                <a:cxn ang="0">
                  <a:pos x="T2" y="T3"/>
                </a:cxn>
                <a:cxn ang="0">
                  <a:pos x="T4" y="T5"/>
                </a:cxn>
                <a:cxn ang="0">
                  <a:pos x="T6" y="T7"/>
                </a:cxn>
                <a:cxn ang="0">
                  <a:pos x="T8" y="T9"/>
                </a:cxn>
                <a:cxn ang="0">
                  <a:pos x="T10" y="T11"/>
                </a:cxn>
              </a:cxnLst>
              <a:rect l="0" t="0" r="r" b="b"/>
              <a:pathLst>
                <a:path w="52" h="52">
                  <a:moveTo>
                    <a:pt x="26" y="52"/>
                  </a:moveTo>
                  <a:lnTo>
                    <a:pt x="26" y="52"/>
                  </a:lnTo>
                  <a:cubicBezTo>
                    <a:pt x="12" y="52"/>
                    <a:pt x="0" y="40"/>
                    <a:pt x="0" y="26"/>
                  </a:cubicBezTo>
                  <a:cubicBezTo>
                    <a:pt x="0" y="12"/>
                    <a:pt x="12" y="0"/>
                    <a:pt x="26" y="0"/>
                  </a:cubicBezTo>
                  <a:cubicBezTo>
                    <a:pt x="40" y="0"/>
                    <a:pt x="52" y="12"/>
                    <a:pt x="52" y="26"/>
                  </a:cubicBezTo>
                  <a:cubicBezTo>
                    <a:pt x="52" y="40"/>
                    <a:pt x="40" y="52"/>
                    <a:pt x="26" y="52"/>
                  </a:cubicBezTo>
                  <a:close/>
                </a:path>
              </a:pathLst>
            </a:custGeom>
            <a:grpFill/>
            <a:ln w="0">
              <a:noFill/>
              <a:prstDash val="solid"/>
              <a:round/>
              <a:headEnd/>
              <a:tailEnd/>
            </a:ln>
          </p:spPr>
          <p:txBody>
            <a:bodyPr/>
            <a:lstStyle/>
            <a:p>
              <a:pPr defTabSz="543689">
                <a:defRPr/>
              </a:pPr>
              <a:endParaRPr lang="zh-CN" altLang="en-US" sz="3201"/>
            </a:p>
          </p:txBody>
        </p:sp>
      </p:grpSp>
      <p:grpSp>
        <p:nvGrpSpPr>
          <p:cNvPr id="1136" name="组合 18396"/>
          <p:cNvGrpSpPr/>
          <p:nvPr/>
        </p:nvGrpSpPr>
        <p:grpSpPr>
          <a:xfrm>
            <a:off x="9269946" y="4341721"/>
            <a:ext cx="223933" cy="343273"/>
            <a:chOff x="1463676" y="588963"/>
            <a:chExt cx="274638" cy="638175"/>
          </a:xfrm>
          <a:solidFill>
            <a:srgbClr val="3C3C3B"/>
          </a:solidFill>
        </p:grpSpPr>
        <p:sp>
          <p:nvSpPr>
            <p:cNvPr id="1137" name="Freeform 356"/>
            <p:cNvSpPr>
              <a:spLocks noEditPoints="1"/>
            </p:cNvSpPr>
            <p:nvPr/>
          </p:nvSpPr>
          <p:spPr bwMode="auto">
            <a:xfrm>
              <a:off x="1463676" y="595313"/>
              <a:ext cx="84138" cy="620713"/>
            </a:xfrm>
            <a:custGeom>
              <a:avLst/>
              <a:gdLst>
                <a:gd name="T0" fmla="*/ 24 w 99"/>
                <a:gd name="T1" fmla="*/ 645 h 729"/>
                <a:gd name="T2" fmla="*/ 24 w 99"/>
                <a:gd name="T3" fmla="*/ 645 h 729"/>
                <a:gd name="T4" fmla="*/ 74 w 99"/>
                <a:gd name="T5" fmla="*/ 689 h 729"/>
                <a:gd name="T6" fmla="*/ 74 w 99"/>
                <a:gd name="T7" fmla="*/ 46 h 729"/>
                <a:gd name="T8" fmla="*/ 24 w 99"/>
                <a:gd name="T9" fmla="*/ 102 h 729"/>
                <a:gd name="T10" fmla="*/ 24 w 99"/>
                <a:gd name="T11" fmla="*/ 645 h 729"/>
                <a:gd name="T12" fmla="*/ 86 w 99"/>
                <a:gd name="T13" fmla="*/ 729 h 729"/>
                <a:gd name="T14" fmla="*/ 86 w 99"/>
                <a:gd name="T15" fmla="*/ 729 h 729"/>
                <a:gd name="T16" fmla="*/ 78 w 99"/>
                <a:gd name="T17" fmla="*/ 726 h 729"/>
                <a:gd name="T18" fmla="*/ 4 w 99"/>
                <a:gd name="T19" fmla="*/ 659 h 729"/>
                <a:gd name="T20" fmla="*/ 0 w 99"/>
                <a:gd name="T21" fmla="*/ 650 h 729"/>
                <a:gd name="T22" fmla="*/ 0 w 99"/>
                <a:gd name="T23" fmla="*/ 97 h 729"/>
                <a:gd name="T24" fmla="*/ 3 w 99"/>
                <a:gd name="T25" fmla="*/ 89 h 729"/>
                <a:gd name="T26" fmla="*/ 77 w 99"/>
                <a:gd name="T27" fmla="*/ 5 h 729"/>
                <a:gd name="T28" fmla="*/ 91 w 99"/>
                <a:gd name="T29" fmla="*/ 2 h 729"/>
                <a:gd name="T30" fmla="*/ 99 w 99"/>
                <a:gd name="T31" fmla="*/ 13 h 729"/>
                <a:gd name="T32" fmla="*/ 99 w 99"/>
                <a:gd name="T33" fmla="*/ 717 h 729"/>
                <a:gd name="T34" fmla="*/ 91 w 99"/>
                <a:gd name="T35" fmla="*/ 728 h 729"/>
                <a:gd name="T36" fmla="*/ 86 w 99"/>
                <a:gd name="T37" fmla="*/ 729 h 7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9" h="729">
                  <a:moveTo>
                    <a:pt x="24" y="645"/>
                  </a:moveTo>
                  <a:lnTo>
                    <a:pt x="24" y="645"/>
                  </a:lnTo>
                  <a:lnTo>
                    <a:pt x="74" y="689"/>
                  </a:lnTo>
                  <a:lnTo>
                    <a:pt x="74" y="46"/>
                  </a:lnTo>
                  <a:lnTo>
                    <a:pt x="24" y="102"/>
                  </a:lnTo>
                  <a:lnTo>
                    <a:pt x="24" y="645"/>
                  </a:lnTo>
                  <a:close/>
                  <a:moveTo>
                    <a:pt x="86" y="729"/>
                  </a:moveTo>
                  <a:lnTo>
                    <a:pt x="86" y="729"/>
                  </a:lnTo>
                  <a:cubicBezTo>
                    <a:pt x="83" y="729"/>
                    <a:pt x="80" y="728"/>
                    <a:pt x="78" y="726"/>
                  </a:cubicBezTo>
                  <a:lnTo>
                    <a:pt x="4" y="659"/>
                  </a:lnTo>
                  <a:cubicBezTo>
                    <a:pt x="1" y="657"/>
                    <a:pt x="0" y="654"/>
                    <a:pt x="0" y="650"/>
                  </a:cubicBezTo>
                  <a:lnTo>
                    <a:pt x="0" y="97"/>
                  </a:lnTo>
                  <a:cubicBezTo>
                    <a:pt x="0" y="94"/>
                    <a:pt x="1" y="91"/>
                    <a:pt x="3" y="89"/>
                  </a:cubicBezTo>
                  <a:lnTo>
                    <a:pt x="77" y="5"/>
                  </a:lnTo>
                  <a:cubicBezTo>
                    <a:pt x="81" y="1"/>
                    <a:pt x="86" y="0"/>
                    <a:pt x="91" y="2"/>
                  </a:cubicBezTo>
                  <a:cubicBezTo>
                    <a:pt x="96" y="3"/>
                    <a:pt x="99" y="8"/>
                    <a:pt x="99" y="13"/>
                  </a:cubicBezTo>
                  <a:lnTo>
                    <a:pt x="99" y="717"/>
                  </a:lnTo>
                  <a:cubicBezTo>
                    <a:pt x="99" y="722"/>
                    <a:pt x="96" y="726"/>
                    <a:pt x="91" y="728"/>
                  </a:cubicBezTo>
                  <a:cubicBezTo>
                    <a:pt x="90" y="729"/>
                    <a:pt x="88" y="729"/>
                    <a:pt x="86" y="729"/>
                  </a:cubicBezTo>
                  <a:close/>
                </a:path>
              </a:pathLst>
            </a:custGeom>
            <a:grpFill/>
            <a:ln w="0">
              <a:noFill/>
              <a:prstDash val="solid"/>
              <a:round/>
              <a:headEnd/>
              <a:tailEnd/>
            </a:ln>
          </p:spPr>
          <p:txBody>
            <a:bodyPr/>
            <a:lstStyle/>
            <a:p>
              <a:pPr defTabSz="543689">
                <a:defRPr/>
              </a:pPr>
              <a:endParaRPr lang="zh-CN" altLang="en-US" sz="3201"/>
            </a:p>
          </p:txBody>
        </p:sp>
        <p:sp>
          <p:nvSpPr>
            <p:cNvPr id="1138" name="Freeform 357"/>
            <p:cNvSpPr>
              <a:spLocks/>
            </p:cNvSpPr>
            <p:nvPr/>
          </p:nvSpPr>
          <p:spPr bwMode="auto">
            <a:xfrm>
              <a:off x="1525588" y="595313"/>
              <a:ext cx="71438" cy="620713"/>
            </a:xfrm>
            <a:custGeom>
              <a:avLst/>
              <a:gdLst>
                <a:gd name="T0" fmla="*/ 81 w 84"/>
                <a:gd name="T1" fmla="*/ 728 h 728"/>
                <a:gd name="T2" fmla="*/ 81 w 84"/>
                <a:gd name="T3" fmla="*/ 728 h 728"/>
                <a:gd name="T4" fmla="*/ 12 w 84"/>
                <a:gd name="T5" fmla="*/ 728 h 728"/>
                <a:gd name="T6" fmla="*/ 0 w 84"/>
                <a:gd name="T7" fmla="*/ 716 h 728"/>
                <a:gd name="T8" fmla="*/ 0 w 84"/>
                <a:gd name="T9" fmla="*/ 12 h 728"/>
                <a:gd name="T10" fmla="*/ 12 w 84"/>
                <a:gd name="T11" fmla="*/ 0 h 728"/>
                <a:gd name="T12" fmla="*/ 84 w 84"/>
                <a:gd name="T13" fmla="*/ 0 h 728"/>
                <a:gd name="T14" fmla="*/ 84 w 84"/>
                <a:gd name="T15" fmla="*/ 24 h 728"/>
                <a:gd name="T16" fmla="*/ 25 w 84"/>
                <a:gd name="T17" fmla="*/ 24 h 728"/>
                <a:gd name="T18" fmla="*/ 25 w 84"/>
                <a:gd name="T19" fmla="*/ 703 h 728"/>
                <a:gd name="T20" fmla="*/ 81 w 84"/>
                <a:gd name="T21" fmla="*/ 703 h 728"/>
                <a:gd name="T22" fmla="*/ 81 w 84"/>
                <a:gd name="T23" fmla="*/ 728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4" h="728">
                  <a:moveTo>
                    <a:pt x="81" y="728"/>
                  </a:moveTo>
                  <a:lnTo>
                    <a:pt x="81" y="728"/>
                  </a:lnTo>
                  <a:lnTo>
                    <a:pt x="12" y="728"/>
                  </a:lnTo>
                  <a:cubicBezTo>
                    <a:pt x="6" y="728"/>
                    <a:pt x="0" y="723"/>
                    <a:pt x="0" y="716"/>
                  </a:cubicBezTo>
                  <a:lnTo>
                    <a:pt x="0" y="12"/>
                  </a:lnTo>
                  <a:cubicBezTo>
                    <a:pt x="0" y="5"/>
                    <a:pt x="6" y="0"/>
                    <a:pt x="12" y="0"/>
                  </a:cubicBezTo>
                  <a:lnTo>
                    <a:pt x="84" y="0"/>
                  </a:lnTo>
                  <a:lnTo>
                    <a:pt x="84" y="24"/>
                  </a:lnTo>
                  <a:lnTo>
                    <a:pt x="25" y="24"/>
                  </a:lnTo>
                  <a:lnTo>
                    <a:pt x="25" y="703"/>
                  </a:lnTo>
                  <a:lnTo>
                    <a:pt x="81" y="703"/>
                  </a:lnTo>
                  <a:lnTo>
                    <a:pt x="81" y="728"/>
                  </a:lnTo>
                  <a:close/>
                </a:path>
              </a:pathLst>
            </a:custGeom>
            <a:grpFill/>
            <a:ln w="0">
              <a:noFill/>
              <a:prstDash val="solid"/>
              <a:round/>
              <a:headEnd/>
              <a:tailEnd/>
            </a:ln>
          </p:spPr>
          <p:txBody>
            <a:bodyPr/>
            <a:lstStyle/>
            <a:p>
              <a:pPr defTabSz="543689">
                <a:defRPr/>
              </a:pPr>
              <a:endParaRPr lang="zh-CN" altLang="en-US" sz="3201"/>
            </a:p>
          </p:txBody>
        </p:sp>
        <p:sp>
          <p:nvSpPr>
            <p:cNvPr id="1139" name="Freeform 358"/>
            <p:cNvSpPr>
              <a:spLocks/>
            </p:cNvSpPr>
            <p:nvPr/>
          </p:nvSpPr>
          <p:spPr bwMode="auto">
            <a:xfrm>
              <a:off x="1670051" y="595313"/>
              <a:ext cx="68263" cy="620713"/>
            </a:xfrm>
            <a:custGeom>
              <a:avLst/>
              <a:gdLst>
                <a:gd name="T0" fmla="*/ 68 w 81"/>
                <a:gd name="T1" fmla="*/ 728 h 728"/>
                <a:gd name="T2" fmla="*/ 68 w 81"/>
                <a:gd name="T3" fmla="*/ 728 h 728"/>
                <a:gd name="T4" fmla="*/ 5 w 81"/>
                <a:gd name="T5" fmla="*/ 728 h 728"/>
                <a:gd name="T6" fmla="*/ 5 w 81"/>
                <a:gd name="T7" fmla="*/ 703 h 728"/>
                <a:gd name="T8" fmla="*/ 56 w 81"/>
                <a:gd name="T9" fmla="*/ 703 h 728"/>
                <a:gd name="T10" fmla="*/ 56 w 81"/>
                <a:gd name="T11" fmla="*/ 24 h 728"/>
                <a:gd name="T12" fmla="*/ 0 w 81"/>
                <a:gd name="T13" fmla="*/ 24 h 728"/>
                <a:gd name="T14" fmla="*/ 0 w 81"/>
                <a:gd name="T15" fmla="*/ 0 h 728"/>
                <a:gd name="T16" fmla="*/ 68 w 81"/>
                <a:gd name="T17" fmla="*/ 0 h 728"/>
                <a:gd name="T18" fmla="*/ 81 w 81"/>
                <a:gd name="T19" fmla="*/ 12 h 728"/>
                <a:gd name="T20" fmla="*/ 81 w 81"/>
                <a:gd name="T21" fmla="*/ 716 h 728"/>
                <a:gd name="T22" fmla="*/ 68 w 81"/>
                <a:gd name="T23" fmla="*/ 728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1" h="728">
                  <a:moveTo>
                    <a:pt x="68" y="728"/>
                  </a:moveTo>
                  <a:lnTo>
                    <a:pt x="68" y="728"/>
                  </a:lnTo>
                  <a:lnTo>
                    <a:pt x="5" y="728"/>
                  </a:lnTo>
                  <a:lnTo>
                    <a:pt x="5" y="703"/>
                  </a:lnTo>
                  <a:lnTo>
                    <a:pt x="56" y="703"/>
                  </a:lnTo>
                  <a:lnTo>
                    <a:pt x="56" y="24"/>
                  </a:lnTo>
                  <a:lnTo>
                    <a:pt x="0" y="24"/>
                  </a:lnTo>
                  <a:lnTo>
                    <a:pt x="0" y="0"/>
                  </a:lnTo>
                  <a:lnTo>
                    <a:pt x="68" y="0"/>
                  </a:lnTo>
                  <a:cubicBezTo>
                    <a:pt x="75" y="0"/>
                    <a:pt x="81" y="5"/>
                    <a:pt x="81" y="12"/>
                  </a:cubicBezTo>
                  <a:lnTo>
                    <a:pt x="81" y="716"/>
                  </a:lnTo>
                  <a:cubicBezTo>
                    <a:pt x="81" y="723"/>
                    <a:pt x="75" y="728"/>
                    <a:pt x="68" y="728"/>
                  </a:cubicBezTo>
                  <a:close/>
                </a:path>
              </a:pathLst>
            </a:custGeom>
            <a:grpFill/>
            <a:ln w="0">
              <a:noFill/>
              <a:prstDash val="solid"/>
              <a:round/>
              <a:headEnd/>
              <a:tailEnd/>
            </a:ln>
          </p:spPr>
          <p:txBody>
            <a:bodyPr/>
            <a:lstStyle/>
            <a:p>
              <a:pPr defTabSz="543689">
                <a:defRPr/>
              </a:pPr>
              <a:endParaRPr lang="zh-CN" altLang="en-US" sz="3201"/>
            </a:p>
          </p:txBody>
        </p:sp>
        <p:sp>
          <p:nvSpPr>
            <p:cNvPr id="1140" name="Freeform 359"/>
            <p:cNvSpPr>
              <a:spLocks/>
            </p:cNvSpPr>
            <p:nvPr/>
          </p:nvSpPr>
          <p:spPr bwMode="auto">
            <a:xfrm>
              <a:off x="1525588" y="1204913"/>
              <a:ext cx="22225" cy="20638"/>
            </a:xfrm>
            <a:custGeom>
              <a:avLst/>
              <a:gdLst>
                <a:gd name="T0" fmla="*/ 25 w 25"/>
                <a:gd name="T1" fmla="*/ 24 h 24"/>
                <a:gd name="T2" fmla="*/ 25 w 25"/>
                <a:gd name="T3" fmla="*/ 24 h 24"/>
                <a:gd name="T4" fmla="*/ 0 w 25"/>
                <a:gd name="T5" fmla="*/ 24 h 24"/>
                <a:gd name="T6" fmla="*/ 0 w 25"/>
                <a:gd name="T7" fmla="*/ 0 h 24"/>
                <a:gd name="T8" fmla="*/ 25 w 25"/>
                <a:gd name="T9" fmla="*/ 0 h 24"/>
                <a:gd name="T10" fmla="*/ 25 w 25"/>
                <a:gd name="T11" fmla="*/ 24 h 24"/>
              </a:gdLst>
              <a:ahLst/>
              <a:cxnLst>
                <a:cxn ang="0">
                  <a:pos x="T0" y="T1"/>
                </a:cxn>
                <a:cxn ang="0">
                  <a:pos x="T2" y="T3"/>
                </a:cxn>
                <a:cxn ang="0">
                  <a:pos x="T4" y="T5"/>
                </a:cxn>
                <a:cxn ang="0">
                  <a:pos x="T6" y="T7"/>
                </a:cxn>
                <a:cxn ang="0">
                  <a:pos x="T8" y="T9"/>
                </a:cxn>
                <a:cxn ang="0">
                  <a:pos x="T10" y="T11"/>
                </a:cxn>
              </a:cxnLst>
              <a:rect l="0" t="0" r="r" b="b"/>
              <a:pathLst>
                <a:path w="25" h="24">
                  <a:moveTo>
                    <a:pt x="25" y="24"/>
                  </a:moveTo>
                  <a:lnTo>
                    <a:pt x="25" y="24"/>
                  </a:lnTo>
                  <a:lnTo>
                    <a:pt x="0" y="24"/>
                  </a:lnTo>
                  <a:lnTo>
                    <a:pt x="0" y="0"/>
                  </a:lnTo>
                  <a:lnTo>
                    <a:pt x="25" y="0"/>
                  </a:lnTo>
                  <a:lnTo>
                    <a:pt x="25" y="24"/>
                  </a:lnTo>
                  <a:close/>
                </a:path>
              </a:pathLst>
            </a:custGeom>
            <a:grpFill/>
            <a:ln w="0">
              <a:noFill/>
              <a:prstDash val="solid"/>
              <a:round/>
              <a:headEnd/>
              <a:tailEnd/>
            </a:ln>
          </p:spPr>
          <p:txBody>
            <a:bodyPr/>
            <a:lstStyle/>
            <a:p>
              <a:pPr defTabSz="543689">
                <a:defRPr/>
              </a:pPr>
              <a:endParaRPr lang="zh-CN" altLang="en-US" sz="3201"/>
            </a:p>
          </p:txBody>
        </p:sp>
        <p:sp>
          <p:nvSpPr>
            <p:cNvPr id="1141" name="Freeform 360"/>
            <p:cNvSpPr>
              <a:spLocks/>
            </p:cNvSpPr>
            <p:nvPr/>
          </p:nvSpPr>
          <p:spPr bwMode="auto">
            <a:xfrm>
              <a:off x="1717676" y="1204913"/>
              <a:ext cx="20638" cy="20638"/>
            </a:xfrm>
            <a:custGeom>
              <a:avLst/>
              <a:gdLst>
                <a:gd name="T0" fmla="*/ 25 w 25"/>
                <a:gd name="T1" fmla="*/ 24 h 24"/>
                <a:gd name="T2" fmla="*/ 25 w 25"/>
                <a:gd name="T3" fmla="*/ 24 h 24"/>
                <a:gd name="T4" fmla="*/ 0 w 25"/>
                <a:gd name="T5" fmla="*/ 24 h 24"/>
                <a:gd name="T6" fmla="*/ 0 w 25"/>
                <a:gd name="T7" fmla="*/ 0 h 24"/>
                <a:gd name="T8" fmla="*/ 25 w 25"/>
                <a:gd name="T9" fmla="*/ 0 h 24"/>
                <a:gd name="T10" fmla="*/ 25 w 25"/>
                <a:gd name="T11" fmla="*/ 24 h 24"/>
              </a:gdLst>
              <a:ahLst/>
              <a:cxnLst>
                <a:cxn ang="0">
                  <a:pos x="T0" y="T1"/>
                </a:cxn>
                <a:cxn ang="0">
                  <a:pos x="T2" y="T3"/>
                </a:cxn>
                <a:cxn ang="0">
                  <a:pos x="T4" y="T5"/>
                </a:cxn>
                <a:cxn ang="0">
                  <a:pos x="T6" y="T7"/>
                </a:cxn>
                <a:cxn ang="0">
                  <a:pos x="T8" y="T9"/>
                </a:cxn>
                <a:cxn ang="0">
                  <a:pos x="T10" y="T11"/>
                </a:cxn>
              </a:cxnLst>
              <a:rect l="0" t="0" r="r" b="b"/>
              <a:pathLst>
                <a:path w="25" h="24">
                  <a:moveTo>
                    <a:pt x="25" y="24"/>
                  </a:moveTo>
                  <a:lnTo>
                    <a:pt x="25" y="24"/>
                  </a:lnTo>
                  <a:lnTo>
                    <a:pt x="0" y="24"/>
                  </a:lnTo>
                  <a:lnTo>
                    <a:pt x="0" y="0"/>
                  </a:lnTo>
                  <a:lnTo>
                    <a:pt x="25" y="0"/>
                  </a:lnTo>
                  <a:lnTo>
                    <a:pt x="25" y="24"/>
                  </a:lnTo>
                  <a:close/>
                </a:path>
              </a:pathLst>
            </a:custGeom>
            <a:grpFill/>
            <a:ln w="0">
              <a:noFill/>
              <a:prstDash val="solid"/>
              <a:round/>
              <a:headEnd/>
              <a:tailEnd/>
            </a:ln>
          </p:spPr>
          <p:txBody>
            <a:bodyPr/>
            <a:lstStyle/>
            <a:p>
              <a:pPr defTabSz="543689">
                <a:defRPr/>
              </a:pPr>
              <a:endParaRPr lang="zh-CN" altLang="en-US" sz="3201"/>
            </a:p>
          </p:txBody>
        </p:sp>
        <p:sp>
          <p:nvSpPr>
            <p:cNvPr id="1142" name="Freeform 361"/>
            <p:cNvSpPr>
              <a:spLocks/>
            </p:cNvSpPr>
            <p:nvPr/>
          </p:nvSpPr>
          <p:spPr bwMode="auto">
            <a:xfrm>
              <a:off x="1560513" y="606426"/>
              <a:ext cx="12700" cy="598488"/>
            </a:xfrm>
            <a:custGeom>
              <a:avLst/>
              <a:gdLst>
                <a:gd name="T0" fmla="*/ 15 w 15"/>
                <a:gd name="T1" fmla="*/ 704 h 704"/>
                <a:gd name="T2" fmla="*/ 15 w 15"/>
                <a:gd name="T3" fmla="*/ 704 h 704"/>
                <a:gd name="T4" fmla="*/ 0 w 15"/>
                <a:gd name="T5" fmla="*/ 704 h 704"/>
                <a:gd name="T6" fmla="*/ 0 w 15"/>
                <a:gd name="T7" fmla="*/ 0 h 704"/>
                <a:gd name="T8" fmla="*/ 15 w 15"/>
                <a:gd name="T9" fmla="*/ 0 h 704"/>
                <a:gd name="T10" fmla="*/ 15 w 15"/>
                <a:gd name="T11" fmla="*/ 704 h 704"/>
              </a:gdLst>
              <a:ahLst/>
              <a:cxnLst>
                <a:cxn ang="0">
                  <a:pos x="T0" y="T1"/>
                </a:cxn>
                <a:cxn ang="0">
                  <a:pos x="T2" y="T3"/>
                </a:cxn>
                <a:cxn ang="0">
                  <a:pos x="T4" y="T5"/>
                </a:cxn>
                <a:cxn ang="0">
                  <a:pos x="T6" y="T7"/>
                </a:cxn>
                <a:cxn ang="0">
                  <a:pos x="T8" y="T9"/>
                </a:cxn>
                <a:cxn ang="0">
                  <a:pos x="T10" y="T11"/>
                </a:cxn>
              </a:cxnLst>
              <a:rect l="0" t="0" r="r" b="b"/>
              <a:pathLst>
                <a:path w="15" h="704">
                  <a:moveTo>
                    <a:pt x="15" y="704"/>
                  </a:moveTo>
                  <a:lnTo>
                    <a:pt x="15" y="704"/>
                  </a:lnTo>
                  <a:lnTo>
                    <a:pt x="0" y="704"/>
                  </a:lnTo>
                  <a:lnTo>
                    <a:pt x="0" y="0"/>
                  </a:lnTo>
                  <a:lnTo>
                    <a:pt x="15" y="0"/>
                  </a:lnTo>
                  <a:lnTo>
                    <a:pt x="15" y="704"/>
                  </a:lnTo>
                  <a:close/>
                </a:path>
              </a:pathLst>
            </a:custGeom>
            <a:grpFill/>
            <a:ln w="0">
              <a:noFill/>
              <a:prstDash val="solid"/>
              <a:round/>
              <a:headEnd/>
              <a:tailEnd/>
            </a:ln>
          </p:spPr>
          <p:txBody>
            <a:bodyPr/>
            <a:lstStyle/>
            <a:p>
              <a:pPr defTabSz="543689">
                <a:defRPr/>
              </a:pPr>
              <a:endParaRPr lang="zh-CN" altLang="en-US" sz="3201"/>
            </a:p>
          </p:txBody>
        </p:sp>
        <p:sp>
          <p:nvSpPr>
            <p:cNvPr id="1143" name="Freeform 362"/>
            <p:cNvSpPr>
              <a:spLocks/>
            </p:cNvSpPr>
            <p:nvPr/>
          </p:nvSpPr>
          <p:spPr bwMode="auto">
            <a:xfrm>
              <a:off x="1692276" y="606426"/>
              <a:ext cx="12700" cy="598488"/>
            </a:xfrm>
            <a:custGeom>
              <a:avLst/>
              <a:gdLst>
                <a:gd name="T0" fmla="*/ 15 w 15"/>
                <a:gd name="T1" fmla="*/ 704 h 704"/>
                <a:gd name="T2" fmla="*/ 15 w 15"/>
                <a:gd name="T3" fmla="*/ 704 h 704"/>
                <a:gd name="T4" fmla="*/ 0 w 15"/>
                <a:gd name="T5" fmla="*/ 704 h 704"/>
                <a:gd name="T6" fmla="*/ 0 w 15"/>
                <a:gd name="T7" fmla="*/ 0 h 704"/>
                <a:gd name="T8" fmla="*/ 15 w 15"/>
                <a:gd name="T9" fmla="*/ 0 h 704"/>
                <a:gd name="T10" fmla="*/ 15 w 15"/>
                <a:gd name="T11" fmla="*/ 704 h 704"/>
              </a:gdLst>
              <a:ahLst/>
              <a:cxnLst>
                <a:cxn ang="0">
                  <a:pos x="T0" y="T1"/>
                </a:cxn>
                <a:cxn ang="0">
                  <a:pos x="T2" y="T3"/>
                </a:cxn>
                <a:cxn ang="0">
                  <a:pos x="T4" y="T5"/>
                </a:cxn>
                <a:cxn ang="0">
                  <a:pos x="T6" y="T7"/>
                </a:cxn>
                <a:cxn ang="0">
                  <a:pos x="T8" y="T9"/>
                </a:cxn>
                <a:cxn ang="0">
                  <a:pos x="T10" y="T11"/>
                </a:cxn>
              </a:cxnLst>
              <a:rect l="0" t="0" r="r" b="b"/>
              <a:pathLst>
                <a:path w="15" h="704">
                  <a:moveTo>
                    <a:pt x="15" y="704"/>
                  </a:moveTo>
                  <a:lnTo>
                    <a:pt x="15" y="704"/>
                  </a:lnTo>
                  <a:lnTo>
                    <a:pt x="0" y="704"/>
                  </a:lnTo>
                  <a:lnTo>
                    <a:pt x="0" y="0"/>
                  </a:lnTo>
                  <a:lnTo>
                    <a:pt x="15" y="0"/>
                  </a:lnTo>
                  <a:lnTo>
                    <a:pt x="15" y="704"/>
                  </a:lnTo>
                  <a:close/>
                </a:path>
              </a:pathLst>
            </a:custGeom>
            <a:grpFill/>
            <a:ln w="0">
              <a:noFill/>
              <a:prstDash val="solid"/>
              <a:round/>
              <a:headEnd/>
              <a:tailEnd/>
            </a:ln>
          </p:spPr>
          <p:txBody>
            <a:bodyPr/>
            <a:lstStyle/>
            <a:p>
              <a:pPr defTabSz="543689">
                <a:defRPr/>
              </a:pPr>
              <a:endParaRPr lang="zh-CN" altLang="en-US" sz="3201"/>
            </a:p>
          </p:txBody>
        </p:sp>
        <p:sp>
          <p:nvSpPr>
            <p:cNvPr id="1144" name="Freeform 363"/>
            <p:cNvSpPr>
              <a:spLocks noEditPoints="1"/>
            </p:cNvSpPr>
            <p:nvPr/>
          </p:nvSpPr>
          <p:spPr bwMode="auto">
            <a:xfrm>
              <a:off x="1609726" y="704851"/>
              <a:ext cx="46038" cy="41275"/>
            </a:xfrm>
            <a:custGeom>
              <a:avLst/>
              <a:gdLst>
                <a:gd name="T0" fmla="*/ 9 w 53"/>
                <a:gd name="T1" fmla="*/ 37 h 47"/>
                <a:gd name="T2" fmla="*/ 9 w 53"/>
                <a:gd name="T3" fmla="*/ 37 h 47"/>
                <a:gd name="T4" fmla="*/ 43 w 53"/>
                <a:gd name="T5" fmla="*/ 37 h 47"/>
                <a:gd name="T6" fmla="*/ 43 w 53"/>
                <a:gd name="T7" fmla="*/ 10 h 47"/>
                <a:gd name="T8" fmla="*/ 9 w 53"/>
                <a:gd name="T9" fmla="*/ 10 h 47"/>
                <a:gd name="T10" fmla="*/ 9 w 53"/>
                <a:gd name="T11" fmla="*/ 37 h 47"/>
                <a:gd name="T12" fmla="*/ 47 w 53"/>
                <a:gd name="T13" fmla="*/ 47 h 47"/>
                <a:gd name="T14" fmla="*/ 47 w 53"/>
                <a:gd name="T15" fmla="*/ 47 h 47"/>
                <a:gd name="T16" fmla="*/ 6 w 53"/>
                <a:gd name="T17" fmla="*/ 47 h 47"/>
                <a:gd name="T18" fmla="*/ 0 w 53"/>
                <a:gd name="T19" fmla="*/ 40 h 47"/>
                <a:gd name="T20" fmla="*/ 0 w 53"/>
                <a:gd name="T21" fmla="*/ 6 h 47"/>
                <a:gd name="T22" fmla="*/ 6 w 53"/>
                <a:gd name="T23" fmla="*/ 0 h 47"/>
                <a:gd name="T24" fmla="*/ 47 w 53"/>
                <a:gd name="T25" fmla="*/ 0 h 47"/>
                <a:gd name="T26" fmla="*/ 53 w 53"/>
                <a:gd name="T27" fmla="*/ 6 h 47"/>
                <a:gd name="T28" fmla="*/ 53 w 53"/>
                <a:gd name="T29" fmla="*/ 40 h 47"/>
                <a:gd name="T30" fmla="*/ 47 w 53"/>
                <a:gd name="T31" fmla="*/ 4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3" h="47">
                  <a:moveTo>
                    <a:pt x="9" y="37"/>
                  </a:moveTo>
                  <a:lnTo>
                    <a:pt x="9" y="37"/>
                  </a:lnTo>
                  <a:lnTo>
                    <a:pt x="43" y="37"/>
                  </a:lnTo>
                  <a:lnTo>
                    <a:pt x="43" y="10"/>
                  </a:lnTo>
                  <a:lnTo>
                    <a:pt x="9" y="10"/>
                  </a:lnTo>
                  <a:lnTo>
                    <a:pt x="9" y="37"/>
                  </a:lnTo>
                  <a:close/>
                  <a:moveTo>
                    <a:pt x="47" y="47"/>
                  </a:moveTo>
                  <a:lnTo>
                    <a:pt x="47" y="47"/>
                  </a:lnTo>
                  <a:lnTo>
                    <a:pt x="6" y="47"/>
                  </a:lnTo>
                  <a:cubicBezTo>
                    <a:pt x="2" y="47"/>
                    <a:pt x="0" y="44"/>
                    <a:pt x="0" y="40"/>
                  </a:cubicBezTo>
                  <a:lnTo>
                    <a:pt x="0" y="6"/>
                  </a:lnTo>
                  <a:cubicBezTo>
                    <a:pt x="0" y="3"/>
                    <a:pt x="2" y="0"/>
                    <a:pt x="6" y="0"/>
                  </a:cubicBezTo>
                  <a:lnTo>
                    <a:pt x="47" y="0"/>
                  </a:lnTo>
                  <a:cubicBezTo>
                    <a:pt x="50" y="0"/>
                    <a:pt x="53" y="3"/>
                    <a:pt x="53" y="6"/>
                  </a:cubicBezTo>
                  <a:lnTo>
                    <a:pt x="53" y="40"/>
                  </a:lnTo>
                  <a:cubicBezTo>
                    <a:pt x="53" y="44"/>
                    <a:pt x="50" y="47"/>
                    <a:pt x="47" y="47"/>
                  </a:cubicBezTo>
                  <a:close/>
                </a:path>
              </a:pathLst>
            </a:custGeom>
            <a:grpFill/>
            <a:ln w="0">
              <a:noFill/>
              <a:prstDash val="solid"/>
              <a:round/>
              <a:headEnd/>
              <a:tailEnd/>
            </a:ln>
          </p:spPr>
          <p:txBody>
            <a:bodyPr/>
            <a:lstStyle/>
            <a:p>
              <a:pPr defTabSz="543689">
                <a:defRPr/>
              </a:pPr>
              <a:endParaRPr lang="zh-CN" altLang="en-US" sz="3201"/>
            </a:p>
          </p:txBody>
        </p:sp>
        <p:sp>
          <p:nvSpPr>
            <p:cNvPr id="1145" name="Freeform 364"/>
            <p:cNvSpPr>
              <a:spLocks/>
            </p:cNvSpPr>
            <p:nvPr/>
          </p:nvSpPr>
          <p:spPr bwMode="auto">
            <a:xfrm>
              <a:off x="1625601" y="635001"/>
              <a:ext cx="4763" cy="4763"/>
            </a:xfrm>
            <a:custGeom>
              <a:avLst/>
              <a:gdLst>
                <a:gd name="T0" fmla="*/ 1 w 5"/>
                <a:gd name="T1" fmla="*/ 2 h 5"/>
                <a:gd name="T2" fmla="*/ 1 w 5"/>
                <a:gd name="T3" fmla="*/ 2 h 5"/>
                <a:gd name="T4" fmla="*/ 4 w 5"/>
                <a:gd name="T5" fmla="*/ 2 h 5"/>
                <a:gd name="T6" fmla="*/ 4 w 5"/>
                <a:gd name="T7" fmla="*/ 0 h 5"/>
                <a:gd name="T8" fmla="*/ 5 w 5"/>
                <a:gd name="T9" fmla="*/ 0 h 5"/>
                <a:gd name="T10" fmla="*/ 5 w 5"/>
                <a:gd name="T11" fmla="*/ 5 h 5"/>
                <a:gd name="T12" fmla="*/ 4 w 5"/>
                <a:gd name="T13" fmla="*/ 5 h 5"/>
                <a:gd name="T14" fmla="*/ 4 w 5"/>
                <a:gd name="T15" fmla="*/ 3 h 5"/>
                <a:gd name="T16" fmla="*/ 1 w 5"/>
                <a:gd name="T17" fmla="*/ 3 h 5"/>
                <a:gd name="T18" fmla="*/ 1 w 5"/>
                <a:gd name="T19" fmla="*/ 5 h 5"/>
                <a:gd name="T20" fmla="*/ 0 w 5"/>
                <a:gd name="T21" fmla="*/ 5 h 5"/>
                <a:gd name="T22" fmla="*/ 0 w 5"/>
                <a:gd name="T23" fmla="*/ 0 h 5"/>
                <a:gd name="T24" fmla="*/ 1 w 5"/>
                <a:gd name="T25" fmla="*/ 0 h 5"/>
                <a:gd name="T26" fmla="*/ 1 w 5"/>
                <a:gd name="T27"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 h="5">
                  <a:moveTo>
                    <a:pt x="1" y="2"/>
                  </a:moveTo>
                  <a:lnTo>
                    <a:pt x="1" y="2"/>
                  </a:lnTo>
                  <a:lnTo>
                    <a:pt x="4" y="2"/>
                  </a:lnTo>
                  <a:lnTo>
                    <a:pt x="4" y="0"/>
                  </a:lnTo>
                  <a:lnTo>
                    <a:pt x="5" y="0"/>
                  </a:lnTo>
                  <a:lnTo>
                    <a:pt x="5" y="5"/>
                  </a:lnTo>
                  <a:lnTo>
                    <a:pt x="4" y="5"/>
                  </a:lnTo>
                  <a:lnTo>
                    <a:pt x="4" y="3"/>
                  </a:lnTo>
                  <a:lnTo>
                    <a:pt x="1" y="3"/>
                  </a:lnTo>
                  <a:lnTo>
                    <a:pt x="1" y="5"/>
                  </a:lnTo>
                  <a:lnTo>
                    <a:pt x="0" y="5"/>
                  </a:lnTo>
                  <a:lnTo>
                    <a:pt x="0" y="0"/>
                  </a:lnTo>
                  <a:lnTo>
                    <a:pt x="1" y="0"/>
                  </a:lnTo>
                  <a:lnTo>
                    <a:pt x="1" y="2"/>
                  </a:lnTo>
                  <a:close/>
                </a:path>
              </a:pathLst>
            </a:custGeom>
            <a:grpFill/>
            <a:ln w="0">
              <a:noFill/>
              <a:prstDash val="solid"/>
              <a:round/>
              <a:headEnd/>
              <a:tailEnd/>
            </a:ln>
          </p:spPr>
          <p:txBody>
            <a:bodyPr/>
            <a:lstStyle/>
            <a:p>
              <a:pPr defTabSz="543689">
                <a:defRPr/>
              </a:pPr>
              <a:endParaRPr lang="zh-CN" altLang="en-US" sz="3201"/>
            </a:p>
          </p:txBody>
        </p:sp>
        <p:sp>
          <p:nvSpPr>
            <p:cNvPr id="1146" name="Freeform 365"/>
            <p:cNvSpPr>
              <a:spLocks/>
            </p:cNvSpPr>
            <p:nvPr/>
          </p:nvSpPr>
          <p:spPr bwMode="auto">
            <a:xfrm>
              <a:off x="1630363" y="635001"/>
              <a:ext cx="4763" cy="4763"/>
            </a:xfrm>
            <a:custGeom>
              <a:avLst/>
              <a:gdLst>
                <a:gd name="T0" fmla="*/ 1 w 5"/>
                <a:gd name="T1" fmla="*/ 3 h 5"/>
                <a:gd name="T2" fmla="*/ 1 w 5"/>
                <a:gd name="T3" fmla="*/ 3 h 5"/>
                <a:gd name="T4" fmla="*/ 3 w 5"/>
                <a:gd name="T5" fmla="*/ 4 h 5"/>
                <a:gd name="T6" fmla="*/ 4 w 5"/>
                <a:gd name="T7" fmla="*/ 3 h 5"/>
                <a:gd name="T8" fmla="*/ 4 w 5"/>
                <a:gd name="T9" fmla="*/ 0 h 5"/>
                <a:gd name="T10" fmla="*/ 5 w 5"/>
                <a:gd name="T11" fmla="*/ 0 h 5"/>
                <a:gd name="T12" fmla="*/ 5 w 5"/>
                <a:gd name="T13" fmla="*/ 3 h 5"/>
                <a:gd name="T14" fmla="*/ 4 w 5"/>
                <a:gd name="T15" fmla="*/ 4 h 5"/>
                <a:gd name="T16" fmla="*/ 3 w 5"/>
                <a:gd name="T17" fmla="*/ 5 h 5"/>
                <a:gd name="T18" fmla="*/ 1 w 5"/>
                <a:gd name="T19" fmla="*/ 4 h 5"/>
                <a:gd name="T20" fmla="*/ 0 w 5"/>
                <a:gd name="T21" fmla="*/ 3 h 5"/>
                <a:gd name="T22" fmla="*/ 0 w 5"/>
                <a:gd name="T23" fmla="*/ 0 h 5"/>
                <a:gd name="T24" fmla="*/ 1 w 5"/>
                <a:gd name="T25" fmla="*/ 0 h 5"/>
                <a:gd name="T26" fmla="*/ 1 w 5"/>
                <a:gd name="T27" fmla="*/ 3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 h="5">
                  <a:moveTo>
                    <a:pt x="1" y="3"/>
                  </a:moveTo>
                  <a:lnTo>
                    <a:pt x="1" y="3"/>
                  </a:lnTo>
                  <a:cubicBezTo>
                    <a:pt x="1" y="4"/>
                    <a:pt x="2" y="4"/>
                    <a:pt x="3" y="4"/>
                  </a:cubicBezTo>
                  <a:cubicBezTo>
                    <a:pt x="3" y="4"/>
                    <a:pt x="4" y="4"/>
                    <a:pt x="4" y="3"/>
                  </a:cubicBezTo>
                  <a:lnTo>
                    <a:pt x="4" y="0"/>
                  </a:lnTo>
                  <a:lnTo>
                    <a:pt x="5" y="0"/>
                  </a:lnTo>
                  <a:lnTo>
                    <a:pt x="5" y="3"/>
                  </a:lnTo>
                  <a:cubicBezTo>
                    <a:pt x="5" y="3"/>
                    <a:pt x="5" y="4"/>
                    <a:pt x="4" y="4"/>
                  </a:cubicBezTo>
                  <a:cubicBezTo>
                    <a:pt x="4" y="5"/>
                    <a:pt x="3" y="5"/>
                    <a:pt x="3" y="5"/>
                  </a:cubicBezTo>
                  <a:cubicBezTo>
                    <a:pt x="2" y="5"/>
                    <a:pt x="1" y="5"/>
                    <a:pt x="1" y="4"/>
                  </a:cubicBezTo>
                  <a:cubicBezTo>
                    <a:pt x="1" y="4"/>
                    <a:pt x="0" y="3"/>
                    <a:pt x="0" y="3"/>
                  </a:cubicBezTo>
                  <a:lnTo>
                    <a:pt x="0" y="0"/>
                  </a:lnTo>
                  <a:lnTo>
                    <a:pt x="1" y="0"/>
                  </a:lnTo>
                  <a:lnTo>
                    <a:pt x="1" y="3"/>
                  </a:lnTo>
                  <a:close/>
                </a:path>
              </a:pathLst>
            </a:custGeom>
            <a:grpFill/>
            <a:ln w="0">
              <a:noFill/>
              <a:prstDash val="solid"/>
              <a:round/>
              <a:headEnd/>
              <a:tailEnd/>
            </a:ln>
          </p:spPr>
          <p:txBody>
            <a:bodyPr/>
            <a:lstStyle/>
            <a:p>
              <a:pPr defTabSz="543689">
                <a:defRPr/>
              </a:pPr>
              <a:endParaRPr lang="zh-CN" altLang="en-US" sz="3201"/>
            </a:p>
          </p:txBody>
        </p:sp>
        <p:sp>
          <p:nvSpPr>
            <p:cNvPr id="1147" name="Freeform 366"/>
            <p:cNvSpPr>
              <a:spLocks noEditPoints="1"/>
            </p:cNvSpPr>
            <p:nvPr/>
          </p:nvSpPr>
          <p:spPr bwMode="auto">
            <a:xfrm>
              <a:off x="1635126" y="635001"/>
              <a:ext cx="3175" cy="4763"/>
            </a:xfrm>
            <a:custGeom>
              <a:avLst/>
              <a:gdLst>
                <a:gd name="T0" fmla="*/ 2 w 5"/>
                <a:gd name="T1" fmla="*/ 3 h 5"/>
                <a:gd name="T2" fmla="*/ 2 w 5"/>
                <a:gd name="T3" fmla="*/ 3 h 5"/>
                <a:gd name="T4" fmla="*/ 3 w 5"/>
                <a:gd name="T5" fmla="*/ 3 h 5"/>
                <a:gd name="T6" fmla="*/ 2 w 5"/>
                <a:gd name="T7" fmla="*/ 1 h 5"/>
                <a:gd name="T8" fmla="*/ 2 w 5"/>
                <a:gd name="T9" fmla="*/ 3 h 5"/>
                <a:gd name="T10" fmla="*/ 3 w 5"/>
                <a:gd name="T11" fmla="*/ 0 h 5"/>
                <a:gd name="T12" fmla="*/ 3 w 5"/>
                <a:gd name="T13" fmla="*/ 0 h 5"/>
                <a:gd name="T14" fmla="*/ 5 w 5"/>
                <a:gd name="T15" fmla="*/ 5 h 5"/>
                <a:gd name="T16" fmla="*/ 4 w 5"/>
                <a:gd name="T17" fmla="*/ 5 h 5"/>
                <a:gd name="T18" fmla="*/ 3 w 5"/>
                <a:gd name="T19" fmla="*/ 4 h 5"/>
                <a:gd name="T20" fmla="*/ 1 w 5"/>
                <a:gd name="T21" fmla="*/ 4 h 5"/>
                <a:gd name="T22" fmla="*/ 1 w 5"/>
                <a:gd name="T23" fmla="*/ 5 h 5"/>
                <a:gd name="T24" fmla="*/ 0 w 5"/>
                <a:gd name="T25" fmla="*/ 5 h 5"/>
                <a:gd name="T26" fmla="*/ 2 w 5"/>
                <a:gd name="T27" fmla="*/ 0 h 5"/>
                <a:gd name="T28" fmla="*/ 3 w 5"/>
                <a:gd name="T29"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 h="5">
                  <a:moveTo>
                    <a:pt x="2" y="3"/>
                  </a:moveTo>
                  <a:lnTo>
                    <a:pt x="2" y="3"/>
                  </a:lnTo>
                  <a:lnTo>
                    <a:pt x="3" y="3"/>
                  </a:lnTo>
                  <a:lnTo>
                    <a:pt x="2" y="1"/>
                  </a:lnTo>
                  <a:lnTo>
                    <a:pt x="2" y="3"/>
                  </a:lnTo>
                  <a:close/>
                  <a:moveTo>
                    <a:pt x="3" y="0"/>
                  </a:moveTo>
                  <a:lnTo>
                    <a:pt x="3" y="0"/>
                  </a:lnTo>
                  <a:lnTo>
                    <a:pt x="5" y="5"/>
                  </a:lnTo>
                  <a:lnTo>
                    <a:pt x="4" y="5"/>
                  </a:lnTo>
                  <a:lnTo>
                    <a:pt x="3" y="4"/>
                  </a:lnTo>
                  <a:lnTo>
                    <a:pt x="1" y="4"/>
                  </a:lnTo>
                  <a:lnTo>
                    <a:pt x="1" y="5"/>
                  </a:lnTo>
                  <a:lnTo>
                    <a:pt x="0" y="5"/>
                  </a:lnTo>
                  <a:lnTo>
                    <a:pt x="2" y="0"/>
                  </a:lnTo>
                  <a:lnTo>
                    <a:pt x="3" y="0"/>
                  </a:lnTo>
                  <a:close/>
                </a:path>
              </a:pathLst>
            </a:custGeom>
            <a:grpFill/>
            <a:ln w="0">
              <a:noFill/>
              <a:prstDash val="solid"/>
              <a:round/>
              <a:headEnd/>
              <a:tailEnd/>
            </a:ln>
          </p:spPr>
          <p:txBody>
            <a:bodyPr/>
            <a:lstStyle/>
            <a:p>
              <a:pPr defTabSz="543689">
                <a:defRPr/>
              </a:pPr>
              <a:endParaRPr lang="zh-CN" altLang="en-US" sz="3201"/>
            </a:p>
          </p:txBody>
        </p:sp>
        <p:sp>
          <p:nvSpPr>
            <p:cNvPr id="1148" name="Freeform 367"/>
            <p:cNvSpPr>
              <a:spLocks/>
            </p:cNvSpPr>
            <p:nvPr/>
          </p:nvSpPr>
          <p:spPr bwMode="auto">
            <a:xfrm>
              <a:off x="1638301" y="635001"/>
              <a:ext cx="6350" cy="4763"/>
            </a:xfrm>
            <a:custGeom>
              <a:avLst/>
              <a:gdLst>
                <a:gd name="T0" fmla="*/ 2 w 8"/>
                <a:gd name="T1" fmla="*/ 0 h 5"/>
                <a:gd name="T2" fmla="*/ 2 w 8"/>
                <a:gd name="T3" fmla="*/ 0 h 5"/>
                <a:gd name="T4" fmla="*/ 3 w 8"/>
                <a:gd name="T5" fmla="*/ 4 h 5"/>
                <a:gd name="T6" fmla="*/ 4 w 8"/>
                <a:gd name="T7" fmla="*/ 0 h 5"/>
                <a:gd name="T8" fmla="*/ 5 w 8"/>
                <a:gd name="T9" fmla="*/ 0 h 5"/>
                <a:gd name="T10" fmla="*/ 6 w 8"/>
                <a:gd name="T11" fmla="*/ 4 h 5"/>
                <a:gd name="T12" fmla="*/ 7 w 8"/>
                <a:gd name="T13" fmla="*/ 0 h 5"/>
                <a:gd name="T14" fmla="*/ 8 w 8"/>
                <a:gd name="T15" fmla="*/ 0 h 5"/>
                <a:gd name="T16" fmla="*/ 6 w 8"/>
                <a:gd name="T17" fmla="*/ 5 h 5"/>
                <a:gd name="T18" fmla="*/ 5 w 8"/>
                <a:gd name="T19" fmla="*/ 5 h 5"/>
                <a:gd name="T20" fmla="*/ 4 w 8"/>
                <a:gd name="T21" fmla="*/ 1 h 5"/>
                <a:gd name="T22" fmla="*/ 3 w 8"/>
                <a:gd name="T23" fmla="*/ 5 h 5"/>
                <a:gd name="T24" fmla="*/ 2 w 8"/>
                <a:gd name="T25" fmla="*/ 5 h 5"/>
                <a:gd name="T26" fmla="*/ 0 w 8"/>
                <a:gd name="T27" fmla="*/ 0 h 5"/>
                <a:gd name="T28" fmla="*/ 2 w 8"/>
                <a:gd name="T29"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 h="5">
                  <a:moveTo>
                    <a:pt x="2" y="0"/>
                  </a:moveTo>
                  <a:lnTo>
                    <a:pt x="2" y="0"/>
                  </a:lnTo>
                  <a:lnTo>
                    <a:pt x="3" y="4"/>
                  </a:lnTo>
                  <a:lnTo>
                    <a:pt x="4" y="0"/>
                  </a:lnTo>
                  <a:lnTo>
                    <a:pt x="5" y="0"/>
                  </a:lnTo>
                  <a:lnTo>
                    <a:pt x="6" y="4"/>
                  </a:lnTo>
                  <a:lnTo>
                    <a:pt x="7" y="0"/>
                  </a:lnTo>
                  <a:lnTo>
                    <a:pt x="8" y="0"/>
                  </a:lnTo>
                  <a:lnTo>
                    <a:pt x="6" y="5"/>
                  </a:lnTo>
                  <a:lnTo>
                    <a:pt x="5" y="5"/>
                  </a:lnTo>
                  <a:lnTo>
                    <a:pt x="4" y="1"/>
                  </a:lnTo>
                  <a:lnTo>
                    <a:pt x="3" y="5"/>
                  </a:lnTo>
                  <a:lnTo>
                    <a:pt x="2" y="5"/>
                  </a:lnTo>
                  <a:lnTo>
                    <a:pt x="0" y="0"/>
                  </a:lnTo>
                  <a:lnTo>
                    <a:pt x="2" y="0"/>
                  </a:lnTo>
                  <a:close/>
                </a:path>
              </a:pathLst>
            </a:custGeom>
            <a:grpFill/>
            <a:ln w="0">
              <a:noFill/>
              <a:prstDash val="solid"/>
              <a:round/>
              <a:headEnd/>
              <a:tailEnd/>
            </a:ln>
          </p:spPr>
          <p:txBody>
            <a:bodyPr/>
            <a:lstStyle/>
            <a:p>
              <a:pPr defTabSz="543689">
                <a:defRPr/>
              </a:pPr>
              <a:endParaRPr lang="zh-CN" altLang="en-US" sz="3201"/>
            </a:p>
          </p:txBody>
        </p:sp>
        <p:sp>
          <p:nvSpPr>
            <p:cNvPr id="1149" name="Freeform 368"/>
            <p:cNvSpPr>
              <a:spLocks/>
            </p:cNvSpPr>
            <p:nvPr/>
          </p:nvSpPr>
          <p:spPr bwMode="auto">
            <a:xfrm>
              <a:off x="1644651" y="635001"/>
              <a:ext cx="3175" cy="4763"/>
            </a:xfrm>
            <a:custGeom>
              <a:avLst/>
              <a:gdLst>
                <a:gd name="T0" fmla="*/ 1 w 4"/>
                <a:gd name="T1" fmla="*/ 2 h 5"/>
                <a:gd name="T2" fmla="*/ 1 w 4"/>
                <a:gd name="T3" fmla="*/ 2 h 5"/>
                <a:gd name="T4" fmla="*/ 4 w 4"/>
                <a:gd name="T5" fmla="*/ 2 h 5"/>
                <a:gd name="T6" fmla="*/ 4 w 4"/>
                <a:gd name="T7" fmla="*/ 3 h 5"/>
                <a:gd name="T8" fmla="*/ 1 w 4"/>
                <a:gd name="T9" fmla="*/ 3 h 5"/>
                <a:gd name="T10" fmla="*/ 2 w 4"/>
                <a:gd name="T11" fmla="*/ 4 h 5"/>
                <a:gd name="T12" fmla="*/ 4 w 4"/>
                <a:gd name="T13" fmla="*/ 4 h 5"/>
                <a:gd name="T14" fmla="*/ 4 w 4"/>
                <a:gd name="T15" fmla="*/ 5 h 5"/>
                <a:gd name="T16" fmla="*/ 2 w 4"/>
                <a:gd name="T17" fmla="*/ 5 h 5"/>
                <a:gd name="T18" fmla="*/ 1 w 4"/>
                <a:gd name="T19" fmla="*/ 4 h 5"/>
                <a:gd name="T20" fmla="*/ 0 w 4"/>
                <a:gd name="T21" fmla="*/ 3 h 5"/>
                <a:gd name="T22" fmla="*/ 2 w 4"/>
                <a:gd name="T23" fmla="*/ 0 h 5"/>
                <a:gd name="T24" fmla="*/ 4 w 4"/>
                <a:gd name="T25" fmla="*/ 0 h 5"/>
                <a:gd name="T26" fmla="*/ 4 w 4"/>
                <a:gd name="T27" fmla="*/ 1 h 5"/>
                <a:gd name="T28" fmla="*/ 2 w 4"/>
                <a:gd name="T29" fmla="*/ 1 h 5"/>
                <a:gd name="T30" fmla="*/ 1 w 4"/>
                <a:gd name="T31"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 h="5">
                  <a:moveTo>
                    <a:pt x="1" y="2"/>
                  </a:moveTo>
                  <a:lnTo>
                    <a:pt x="1" y="2"/>
                  </a:lnTo>
                  <a:lnTo>
                    <a:pt x="4" y="2"/>
                  </a:lnTo>
                  <a:lnTo>
                    <a:pt x="4" y="3"/>
                  </a:lnTo>
                  <a:lnTo>
                    <a:pt x="1" y="3"/>
                  </a:lnTo>
                  <a:cubicBezTo>
                    <a:pt x="1" y="4"/>
                    <a:pt x="2" y="4"/>
                    <a:pt x="2" y="4"/>
                  </a:cubicBezTo>
                  <a:lnTo>
                    <a:pt x="4" y="4"/>
                  </a:lnTo>
                  <a:lnTo>
                    <a:pt x="4" y="5"/>
                  </a:lnTo>
                  <a:lnTo>
                    <a:pt x="2" y="5"/>
                  </a:lnTo>
                  <a:cubicBezTo>
                    <a:pt x="2" y="5"/>
                    <a:pt x="1" y="5"/>
                    <a:pt x="1" y="4"/>
                  </a:cubicBezTo>
                  <a:cubicBezTo>
                    <a:pt x="0" y="4"/>
                    <a:pt x="0" y="3"/>
                    <a:pt x="0" y="3"/>
                  </a:cubicBezTo>
                  <a:cubicBezTo>
                    <a:pt x="0" y="1"/>
                    <a:pt x="1" y="0"/>
                    <a:pt x="2" y="0"/>
                  </a:cubicBezTo>
                  <a:lnTo>
                    <a:pt x="4" y="0"/>
                  </a:lnTo>
                  <a:lnTo>
                    <a:pt x="4" y="1"/>
                  </a:lnTo>
                  <a:lnTo>
                    <a:pt x="2" y="1"/>
                  </a:lnTo>
                  <a:cubicBezTo>
                    <a:pt x="2" y="1"/>
                    <a:pt x="1" y="1"/>
                    <a:pt x="1" y="2"/>
                  </a:cubicBezTo>
                  <a:close/>
                </a:path>
              </a:pathLst>
            </a:custGeom>
            <a:grpFill/>
            <a:ln w="0">
              <a:noFill/>
              <a:prstDash val="solid"/>
              <a:round/>
              <a:headEnd/>
              <a:tailEnd/>
            </a:ln>
          </p:spPr>
          <p:txBody>
            <a:bodyPr/>
            <a:lstStyle/>
            <a:p>
              <a:pPr defTabSz="543689">
                <a:defRPr/>
              </a:pPr>
              <a:endParaRPr lang="zh-CN" altLang="en-US" sz="3201"/>
            </a:p>
          </p:txBody>
        </p:sp>
        <p:sp>
          <p:nvSpPr>
            <p:cNvPr id="1150" name="Freeform 369"/>
            <p:cNvSpPr>
              <a:spLocks/>
            </p:cNvSpPr>
            <p:nvPr/>
          </p:nvSpPr>
          <p:spPr bwMode="auto">
            <a:xfrm>
              <a:off x="1649413" y="635001"/>
              <a:ext cx="0" cy="4763"/>
            </a:xfrm>
            <a:custGeom>
              <a:avLst/>
              <a:gdLst>
                <a:gd name="T0" fmla="*/ 0 w 1"/>
                <a:gd name="T1" fmla="*/ 0 h 5"/>
                <a:gd name="T2" fmla="*/ 0 w 1"/>
                <a:gd name="T3" fmla="*/ 0 h 5"/>
                <a:gd name="T4" fmla="*/ 1 w 1"/>
                <a:gd name="T5" fmla="*/ 0 h 5"/>
                <a:gd name="T6" fmla="*/ 1 w 1"/>
                <a:gd name="T7" fmla="*/ 5 h 5"/>
                <a:gd name="T8" fmla="*/ 0 w 1"/>
                <a:gd name="T9" fmla="*/ 5 h 5"/>
                <a:gd name="T10" fmla="*/ 0 w 1"/>
                <a:gd name="T11" fmla="*/ 0 h 5"/>
              </a:gdLst>
              <a:ahLst/>
              <a:cxnLst>
                <a:cxn ang="0">
                  <a:pos x="T0" y="T1"/>
                </a:cxn>
                <a:cxn ang="0">
                  <a:pos x="T2" y="T3"/>
                </a:cxn>
                <a:cxn ang="0">
                  <a:pos x="T4" y="T5"/>
                </a:cxn>
                <a:cxn ang="0">
                  <a:pos x="T6" y="T7"/>
                </a:cxn>
                <a:cxn ang="0">
                  <a:pos x="T8" y="T9"/>
                </a:cxn>
                <a:cxn ang="0">
                  <a:pos x="T10" y="T11"/>
                </a:cxn>
              </a:cxnLst>
              <a:rect l="0" t="0" r="r" b="b"/>
              <a:pathLst>
                <a:path w="1" h="5">
                  <a:moveTo>
                    <a:pt x="0" y="0"/>
                  </a:moveTo>
                  <a:lnTo>
                    <a:pt x="0" y="0"/>
                  </a:lnTo>
                  <a:lnTo>
                    <a:pt x="1" y="0"/>
                  </a:lnTo>
                  <a:lnTo>
                    <a:pt x="1" y="5"/>
                  </a:lnTo>
                  <a:lnTo>
                    <a:pt x="0" y="5"/>
                  </a:lnTo>
                  <a:lnTo>
                    <a:pt x="0" y="0"/>
                  </a:lnTo>
                  <a:close/>
                </a:path>
              </a:pathLst>
            </a:custGeom>
            <a:grpFill/>
            <a:ln w="0">
              <a:noFill/>
              <a:prstDash val="solid"/>
              <a:round/>
              <a:headEnd/>
              <a:tailEnd/>
            </a:ln>
          </p:spPr>
          <p:txBody>
            <a:bodyPr/>
            <a:lstStyle/>
            <a:p>
              <a:pPr defTabSz="543689">
                <a:defRPr/>
              </a:pPr>
              <a:endParaRPr lang="zh-CN" altLang="en-US" sz="3201"/>
            </a:p>
          </p:txBody>
        </p:sp>
        <p:sp>
          <p:nvSpPr>
            <p:cNvPr id="1151" name="Freeform 370"/>
            <p:cNvSpPr>
              <a:spLocks/>
            </p:cNvSpPr>
            <p:nvPr/>
          </p:nvSpPr>
          <p:spPr bwMode="auto">
            <a:xfrm>
              <a:off x="1612901" y="633413"/>
              <a:ext cx="4763" cy="6350"/>
            </a:xfrm>
            <a:custGeom>
              <a:avLst/>
              <a:gdLst>
                <a:gd name="T0" fmla="*/ 0 w 5"/>
                <a:gd name="T1" fmla="*/ 2 h 6"/>
                <a:gd name="T2" fmla="*/ 0 w 5"/>
                <a:gd name="T3" fmla="*/ 2 h 6"/>
                <a:gd name="T4" fmla="*/ 1 w 5"/>
                <a:gd name="T5" fmla="*/ 4 h 6"/>
                <a:gd name="T6" fmla="*/ 5 w 5"/>
                <a:gd name="T7" fmla="*/ 6 h 6"/>
                <a:gd name="T8" fmla="*/ 5 w 5"/>
                <a:gd name="T9" fmla="*/ 6 h 6"/>
                <a:gd name="T10" fmla="*/ 5 w 5"/>
                <a:gd name="T11" fmla="*/ 6 h 6"/>
                <a:gd name="T12" fmla="*/ 5 w 5"/>
                <a:gd name="T13" fmla="*/ 6 h 6"/>
                <a:gd name="T14" fmla="*/ 1 w 5"/>
                <a:gd name="T15" fmla="*/ 0 h 6"/>
                <a:gd name="T16" fmla="*/ 0 w 5"/>
                <a:gd name="T17" fmla="*/ 2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6">
                  <a:moveTo>
                    <a:pt x="0" y="2"/>
                  </a:moveTo>
                  <a:lnTo>
                    <a:pt x="0" y="2"/>
                  </a:lnTo>
                  <a:cubicBezTo>
                    <a:pt x="0" y="3"/>
                    <a:pt x="1" y="4"/>
                    <a:pt x="1" y="4"/>
                  </a:cubicBezTo>
                  <a:cubicBezTo>
                    <a:pt x="2" y="5"/>
                    <a:pt x="4" y="6"/>
                    <a:pt x="5" y="6"/>
                  </a:cubicBezTo>
                  <a:cubicBezTo>
                    <a:pt x="5" y="6"/>
                    <a:pt x="5" y="6"/>
                    <a:pt x="5" y="6"/>
                  </a:cubicBezTo>
                  <a:cubicBezTo>
                    <a:pt x="5" y="6"/>
                    <a:pt x="5" y="6"/>
                    <a:pt x="5" y="6"/>
                  </a:cubicBezTo>
                  <a:lnTo>
                    <a:pt x="5" y="6"/>
                  </a:lnTo>
                  <a:cubicBezTo>
                    <a:pt x="3" y="2"/>
                    <a:pt x="1" y="0"/>
                    <a:pt x="1" y="0"/>
                  </a:cubicBezTo>
                  <a:cubicBezTo>
                    <a:pt x="1" y="0"/>
                    <a:pt x="0" y="1"/>
                    <a:pt x="0" y="2"/>
                  </a:cubicBezTo>
                  <a:close/>
                </a:path>
              </a:pathLst>
            </a:custGeom>
            <a:grpFill/>
            <a:ln w="0">
              <a:noFill/>
              <a:prstDash val="solid"/>
              <a:round/>
              <a:headEnd/>
              <a:tailEnd/>
            </a:ln>
          </p:spPr>
          <p:txBody>
            <a:bodyPr/>
            <a:lstStyle/>
            <a:p>
              <a:pPr defTabSz="543689">
                <a:defRPr/>
              </a:pPr>
              <a:endParaRPr lang="zh-CN" altLang="en-US" sz="3201"/>
            </a:p>
          </p:txBody>
        </p:sp>
        <p:sp>
          <p:nvSpPr>
            <p:cNvPr id="1152" name="Freeform 371"/>
            <p:cNvSpPr>
              <a:spLocks/>
            </p:cNvSpPr>
            <p:nvPr/>
          </p:nvSpPr>
          <p:spPr bwMode="auto">
            <a:xfrm>
              <a:off x="1612901" y="639763"/>
              <a:ext cx="4763" cy="1588"/>
            </a:xfrm>
            <a:custGeom>
              <a:avLst/>
              <a:gdLst>
                <a:gd name="T0" fmla="*/ 0 w 4"/>
                <a:gd name="T1" fmla="*/ 0 h 2"/>
                <a:gd name="T2" fmla="*/ 0 w 4"/>
                <a:gd name="T3" fmla="*/ 0 h 2"/>
                <a:gd name="T4" fmla="*/ 2 w 4"/>
                <a:gd name="T5" fmla="*/ 1 h 2"/>
                <a:gd name="T6" fmla="*/ 4 w 4"/>
                <a:gd name="T7" fmla="*/ 0 h 2"/>
                <a:gd name="T8" fmla="*/ 4 w 4"/>
                <a:gd name="T9" fmla="*/ 0 h 2"/>
                <a:gd name="T10" fmla="*/ 4 w 4"/>
                <a:gd name="T11" fmla="*/ 0 h 2"/>
                <a:gd name="T12" fmla="*/ 0 w 4"/>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4" h="2">
                  <a:moveTo>
                    <a:pt x="0" y="0"/>
                  </a:moveTo>
                  <a:lnTo>
                    <a:pt x="0" y="0"/>
                  </a:lnTo>
                  <a:cubicBezTo>
                    <a:pt x="1" y="1"/>
                    <a:pt x="1" y="2"/>
                    <a:pt x="2" y="1"/>
                  </a:cubicBezTo>
                  <a:cubicBezTo>
                    <a:pt x="3" y="1"/>
                    <a:pt x="4" y="0"/>
                    <a:pt x="4" y="0"/>
                  </a:cubicBezTo>
                  <a:lnTo>
                    <a:pt x="4" y="0"/>
                  </a:lnTo>
                  <a:cubicBezTo>
                    <a:pt x="4" y="0"/>
                    <a:pt x="4" y="0"/>
                    <a:pt x="4" y="0"/>
                  </a:cubicBezTo>
                  <a:lnTo>
                    <a:pt x="0" y="0"/>
                  </a:lnTo>
                  <a:close/>
                </a:path>
              </a:pathLst>
            </a:custGeom>
            <a:grpFill/>
            <a:ln w="0">
              <a:noFill/>
              <a:prstDash val="solid"/>
              <a:round/>
              <a:headEnd/>
              <a:tailEnd/>
            </a:ln>
          </p:spPr>
          <p:txBody>
            <a:bodyPr/>
            <a:lstStyle/>
            <a:p>
              <a:pPr defTabSz="543689">
                <a:defRPr/>
              </a:pPr>
              <a:endParaRPr lang="zh-CN" altLang="en-US" sz="3201"/>
            </a:p>
          </p:txBody>
        </p:sp>
        <p:sp>
          <p:nvSpPr>
            <p:cNvPr id="1153" name="Freeform 372"/>
            <p:cNvSpPr>
              <a:spLocks/>
            </p:cNvSpPr>
            <p:nvPr/>
          </p:nvSpPr>
          <p:spPr bwMode="auto">
            <a:xfrm>
              <a:off x="1612901" y="636588"/>
              <a:ext cx="4763" cy="3175"/>
            </a:xfrm>
            <a:custGeom>
              <a:avLst/>
              <a:gdLst>
                <a:gd name="T0" fmla="*/ 0 w 5"/>
                <a:gd name="T1" fmla="*/ 2 h 4"/>
                <a:gd name="T2" fmla="*/ 0 w 5"/>
                <a:gd name="T3" fmla="*/ 2 h 4"/>
                <a:gd name="T4" fmla="*/ 1 w 5"/>
                <a:gd name="T5" fmla="*/ 3 h 4"/>
                <a:gd name="T6" fmla="*/ 2 w 5"/>
                <a:gd name="T7" fmla="*/ 4 h 4"/>
                <a:gd name="T8" fmla="*/ 5 w 5"/>
                <a:gd name="T9" fmla="*/ 4 h 4"/>
                <a:gd name="T10" fmla="*/ 5 w 5"/>
                <a:gd name="T11" fmla="*/ 4 h 4"/>
                <a:gd name="T12" fmla="*/ 5 w 5"/>
                <a:gd name="T13" fmla="*/ 4 h 4"/>
                <a:gd name="T14" fmla="*/ 0 w 5"/>
                <a:gd name="T15" fmla="*/ 0 h 4"/>
                <a:gd name="T16" fmla="*/ 0 w 5"/>
                <a:gd name="T17" fmla="*/ 2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4">
                  <a:moveTo>
                    <a:pt x="0" y="2"/>
                  </a:moveTo>
                  <a:lnTo>
                    <a:pt x="0" y="2"/>
                  </a:lnTo>
                  <a:cubicBezTo>
                    <a:pt x="1" y="3"/>
                    <a:pt x="1" y="3"/>
                    <a:pt x="1" y="3"/>
                  </a:cubicBezTo>
                  <a:cubicBezTo>
                    <a:pt x="2" y="4"/>
                    <a:pt x="2" y="4"/>
                    <a:pt x="2" y="4"/>
                  </a:cubicBezTo>
                  <a:cubicBezTo>
                    <a:pt x="2" y="4"/>
                    <a:pt x="5" y="4"/>
                    <a:pt x="5" y="4"/>
                  </a:cubicBezTo>
                  <a:lnTo>
                    <a:pt x="5" y="4"/>
                  </a:lnTo>
                  <a:lnTo>
                    <a:pt x="5" y="4"/>
                  </a:lnTo>
                  <a:cubicBezTo>
                    <a:pt x="4" y="2"/>
                    <a:pt x="0" y="0"/>
                    <a:pt x="0" y="0"/>
                  </a:cubicBezTo>
                  <a:cubicBezTo>
                    <a:pt x="0" y="1"/>
                    <a:pt x="0" y="2"/>
                    <a:pt x="0" y="2"/>
                  </a:cubicBezTo>
                  <a:close/>
                </a:path>
              </a:pathLst>
            </a:custGeom>
            <a:grpFill/>
            <a:ln w="0">
              <a:noFill/>
              <a:prstDash val="solid"/>
              <a:round/>
              <a:headEnd/>
              <a:tailEnd/>
            </a:ln>
          </p:spPr>
          <p:txBody>
            <a:bodyPr/>
            <a:lstStyle/>
            <a:p>
              <a:pPr defTabSz="543689">
                <a:defRPr/>
              </a:pPr>
              <a:endParaRPr lang="zh-CN" altLang="en-US" sz="3201"/>
            </a:p>
          </p:txBody>
        </p:sp>
        <p:sp>
          <p:nvSpPr>
            <p:cNvPr id="1154" name="Freeform 373"/>
            <p:cNvSpPr>
              <a:spLocks/>
            </p:cNvSpPr>
            <p:nvPr/>
          </p:nvSpPr>
          <p:spPr bwMode="auto">
            <a:xfrm>
              <a:off x="1614488" y="631826"/>
              <a:ext cx="4763" cy="7938"/>
            </a:xfrm>
            <a:custGeom>
              <a:avLst/>
              <a:gdLst>
                <a:gd name="T0" fmla="*/ 2 w 4"/>
                <a:gd name="T1" fmla="*/ 0 h 8"/>
                <a:gd name="T2" fmla="*/ 2 w 4"/>
                <a:gd name="T3" fmla="*/ 0 h 8"/>
                <a:gd name="T4" fmla="*/ 1 w 4"/>
                <a:gd name="T5" fmla="*/ 1 h 8"/>
                <a:gd name="T6" fmla="*/ 1 w 4"/>
                <a:gd name="T7" fmla="*/ 3 h 8"/>
                <a:gd name="T8" fmla="*/ 3 w 4"/>
                <a:gd name="T9" fmla="*/ 8 h 8"/>
                <a:gd name="T10" fmla="*/ 3 w 4"/>
                <a:gd name="T11" fmla="*/ 8 h 8"/>
                <a:gd name="T12" fmla="*/ 3 w 4"/>
                <a:gd name="T13" fmla="*/ 8 h 8"/>
                <a:gd name="T14" fmla="*/ 3 w 4"/>
                <a:gd name="T15" fmla="*/ 0 h 8"/>
                <a:gd name="T16" fmla="*/ 2 w 4"/>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8">
                  <a:moveTo>
                    <a:pt x="2" y="0"/>
                  </a:moveTo>
                  <a:lnTo>
                    <a:pt x="2" y="0"/>
                  </a:lnTo>
                  <a:cubicBezTo>
                    <a:pt x="1" y="0"/>
                    <a:pt x="1" y="1"/>
                    <a:pt x="1" y="1"/>
                  </a:cubicBezTo>
                  <a:cubicBezTo>
                    <a:pt x="0" y="2"/>
                    <a:pt x="1" y="3"/>
                    <a:pt x="1" y="3"/>
                  </a:cubicBezTo>
                  <a:cubicBezTo>
                    <a:pt x="1" y="4"/>
                    <a:pt x="3" y="7"/>
                    <a:pt x="3" y="8"/>
                  </a:cubicBezTo>
                  <a:cubicBezTo>
                    <a:pt x="3" y="8"/>
                    <a:pt x="3" y="8"/>
                    <a:pt x="3" y="8"/>
                  </a:cubicBezTo>
                  <a:lnTo>
                    <a:pt x="3" y="8"/>
                  </a:lnTo>
                  <a:cubicBezTo>
                    <a:pt x="4" y="2"/>
                    <a:pt x="3" y="0"/>
                    <a:pt x="3" y="0"/>
                  </a:cubicBezTo>
                  <a:cubicBezTo>
                    <a:pt x="3" y="0"/>
                    <a:pt x="2" y="0"/>
                    <a:pt x="2" y="0"/>
                  </a:cubicBezTo>
                  <a:close/>
                </a:path>
              </a:pathLst>
            </a:custGeom>
            <a:grpFill/>
            <a:ln w="0">
              <a:noFill/>
              <a:prstDash val="solid"/>
              <a:round/>
              <a:headEnd/>
              <a:tailEnd/>
            </a:ln>
          </p:spPr>
          <p:txBody>
            <a:bodyPr/>
            <a:lstStyle/>
            <a:p>
              <a:pPr defTabSz="543689">
                <a:defRPr/>
              </a:pPr>
              <a:endParaRPr lang="zh-CN" altLang="en-US" sz="3201"/>
            </a:p>
          </p:txBody>
        </p:sp>
        <p:sp>
          <p:nvSpPr>
            <p:cNvPr id="1155" name="Freeform 374"/>
            <p:cNvSpPr>
              <a:spLocks/>
            </p:cNvSpPr>
            <p:nvPr/>
          </p:nvSpPr>
          <p:spPr bwMode="auto">
            <a:xfrm>
              <a:off x="1619251" y="631826"/>
              <a:ext cx="1588" cy="7938"/>
            </a:xfrm>
            <a:custGeom>
              <a:avLst/>
              <a:gdLst>
                <a:gd name="T0" fmla="*/ 0 w 3"/>
                <a:gd name="T1" fmla="*/ 8 h 8"/>
                <a:gd name="T2" fmla="*/ 0 w 3"/>
                <a:gd name="T3" fmla="*/ 8 h 8"/>
                <a:gd name="T4" fmla="*/ 0 w 3"/>
                <a:gd name="T5" fmla="*/ 8 h 8"/>
                <a:gd name="T6" fmla="*/ 0 w 3"/>
                <a:gd name="T7" fmla="*/ 8 h 8"/>
                <a:gd name="T8" fmla="*/ 0 w 3"/>
                <a:gd name="T9" fmla="*/ 8 h 8"/>
                <a:gd name="T10" fmla="*/ 3 w 3"/>
                <a:gd name="T11" fmla="*/ 3 h 8"/>
                <a:gd name="T12" fmla="*/ 3 w 3"/>
                <a:gd name="T13" fmla="*/ 1 h 8"/>
                <a:gd name="T14" fmla="*/ 1 w 3"/>
                <a:gd name="T15" fmla="*/ 0 h 8"/>
                <a:gd name="T16" fmla="*/ 1 w 3"/>
                <a:gd name="T17" fmla="*/ 0 h 8"/>
                <a:gd name="T18" fmla="*/ 0 w 3"/>
                <a:gd name="T19"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 h="8">
                  <a:moveTo>
                    <a:pt x="0" y="8"/>
                  </a:moveTo>
                  <a:lnTo>
                    <a:pt x="0" y="8"/>
                  </a:lnTo>
                  <a:lnTo>
                    <a:pt x="0" y="8"/>
                  </a:lnTo>
                  <a:cubicBezTo>
                    <a:pt x="0" y="8"/>
                    <a:pt x="0" y="8"/>
                    <a:pt x="0" y="8"/>
                  </a:cubicBezTo>
                  <a:cubicBezTo>
                    <a:pt x="0" y="8"/>
                    <a:pt x="0" y="8"/>
                    <a:pt x="0" y="8"/>
                  </a:cubicBezTo>
                  <a:cubicBezTo>
                    <a:pt x="1" y="7"/>
                    <a:pt x="2" y="4"/>
                    <a:pt x="3" y="3"/>
                  </a:cubicBezTo>
                  <a:cubicBezTo>
                    <a:pt x="3" y="3"/>
                    <a:pt x="3" y="2"/>
                    <a:pt x="3" y="1"/>
                  </a:cubicBezTo>
                  <a:cubicBezTo>
                    <a:pt x="3" y="1"/>
                    <a:pt x="3" y="0"/>
                    <a:pt x="1" y="0"/>
                  </a:cubicBezTo>
                  <a:cubicBezTo>
                    <a:pt x="1" y="0"/>
                    <a:pt x="1" y="0"/>
                    <a:pt x="1" y="0"/>
                  </a:cubicBezTo>
                  <a:cubicBezTo>
                    <a:pt x="1" y="0"/>
                    <a:pt x="0" y="2"/>
                    <a:pt x="0" y="8"/>
                  </a:cubicBezTo>
                  <a:close/>
                </a:path>
              </a:pathLst>
            </a:custGeom>
            <a:grpFill/>
            <a:ln w="0">
              <a:noFill/>
              <a:prstDash val="solid"/>
              <a:round/>
              <a:headEnd/>
              <a:tailEnd/>
            </a:ln>
          </p:spPr>
          <p:txBody>
            <a:bodyPr/>
            <a:lstStyle/>
            <a:p>
              <a:pPr defTabSz="543689">
                <a:defRPr/>
              </a:pPr>
              <a:endParaRPr lang="zh-CN" altLang="en-US" sz="3201"/>
            </a:p>
          </p:txBody>
        </p:sp>
        <p:sp>
          <p:nvSpPr>
            <p:cNvPr id="1156" name="Freeform 375"/>
            <p:cNvSpPr>
              <a:spLocks/>
            </p:cNvSpPr>
            <p:nvPr/>
          </p:nvSpPr>
          <p:spPr bwMode="auto">
            <a:xfrm>
              <a:off x="1619251" y="639763"/>
              <a:ext cx="3175" cy="1588"/>
            </a:xfrm>
            <a:custGeom>
              <a:avLst/>
              <a:gdLst>
                <a:gd name="T0" fmla="*/ 0 w 4"/>
                <a:gd name="T1" fmla="*/ 0 h 2"/>
                <a:gd name="T2" fmla="*/ 0 w 4"/>
                <a:gd name="T3" fmla="*/ 0 h 2"/>
                <a:gd name="T4" fmla="*/ 0 w 4"/>
                <a:gd name="T5" fmla="*/ 0 h 2"/>
                <a:gd name="T6" fmla="*/ 2 w 4"/>
                <a:gd name="T7" fmla="*/ 1 h 2"/>
                <a:gd name="T8" fmla="*/ 4 w 4"/>
                <a:gd name="T9" fmla="*/ 0 h 2"/>
                <a:gd name="T10" fmla="*/ 0 w 4"/>
                <a:gd name="T11" fmla="*/ 0 h 2"/>
                <a:gd name="T12" fmla="*/ 0 w 4"/>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4" h="2">
                  <a:moveTo>
                    <a:pt x="0" y="0"/>
                  </a:moveTo>
                  <a:lnTo>
                    <a:pt x="0" y="0"/>
                  </a:lnTo>
                  <a:lnTo>
                    <a:pt x="0" y="0"/>
                  </a:lnTo>
                  <a:cubicBezTo>
                    <a:pt x="1" y="0"/>
                    <a:pt x="2" y="1"/>
                    <a:pt x="2" y="1"/>
                  </a:cubicBezTo>
                  <a:cubicBezTo>
                    <a:pt x="2" y="1"/>
                    <a:pt x="3" y="2"/>
                    <a:pt x="4" y="0"/>
                  </a:cubicBezTo>
                  <a:lnTo>
                    <a:pt x="0" y="0"/>
                  </a:lnTo>
                  <a:cubicBezTo>
                    <a:pt x="0" y="0"/>
                    <a:pt x="0" y="0"/>
                    <a:pt x="0" y="0"/>
                  </a:cubicBezTo>
                  <a:close/>
                </a:path>
              </a:pathLst>
            </a:custGeom>
            <a:grpFill/>
            <a:ln w="0">
              <a:noFill/>
              <a:prstDash val="solid"/>
              <a:round/>
              <a:headEnd/>
              <a:tailEnd/>
            </a:ln>
          </p:spPr>
          <p:txBody>
            <a:bodyPr/>
            <a:lstStyle/>
            <a:p>
              <a:pPr defTabSz="543689">
                <a:defRPr/>
              </a:pPr>
              <a:endParaRPr lang="zh-CN" altLang="en-US" sz="3201"/>
            </a:p>
          </p:txBody>
        </p:sp>
        <p:sp>
          <p:nvSpPr>
            <p:cNvPr id="1157" name="Freeform 376"/>
            <p:cNvSpPr>
              <a:spLocks/>
            </p:cNvSpPr>
            <p:nvPr/>
          </p:nvSpPr>
          <p:spPr bwMode="auto">
            <a:xfrm>
              <a:off x="1619251" y="636588"/>
              <a:ext cx="4763" cy="3175"/>
            </a:xfrm>
            <a:custGeom>
              <a:avLst/>
              <a:gdLst>
                <a:gd name="T0" fmla="*/ 0 w 6"/>
                <a:gd name="T1" fmla="*/ 4 h 4"/>
                <a:gd name="T2" fmla="*/ 0 w 6"/>
                <a:gd name="T3" fmla="*/ 4 h 4"/>
                <a:gd name="T4" fmla="*/ 0 w 6"/>
                <a:gd name="T5" fmla="*/ 4 h 4"/>
                <a:gd name="T6" fmla="*/ 0 w 6"/>
                <a:gd name="T7" fmla="*/ 4 h 4"/>
                <a:gd name="T8" fmla="*/ 0 w 6"/>
                <a:gd name="T9" fmla="*/ 4 h 4"/>
                <a:gd name="T10" fmla="*/ 3 w 6"/>
                <a:gd name="T11" fmla="*/ 4 h 4"/>
                <a:gd name="T12" fmla="*/ 4 w 6"/>
                <a:gd name="T13" fmla="*/ 3 h 4"/>
                <a:gd name="T14" fmla="*/ 5 w 6"/>
                <a:gd name="T15" fmla="*/ 2 h 4"/>
                <a:gd name="T16" fmla="*/ 6 w 6"/>
                <a:gd name="T17" fmla="*/ 0 h 4"/>
                <a:gd name="T18" fmla="*/ 0 w 6"/>
                <a:gd name="T19"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4">
                  <a:moveTo>
                    <a:pt x="0" y="4"/>
                  </a:moveTo>
                  <a:lnTo>
                    <a:pt x="0" y="4"/>
                  </a:lnTo>
                  <a:lnTo>
                    <a:pt x="0" y="4"/>
                  </a:lnTo>
                  <a:cubicBezTo>
                    <a:pt x="0" y="4"/>
                    <a:pt x="0" y="4"/>
                    <a:pt x="0" y="4"/>
                  </a:cubicBezTo>
                  <a:lnTo>
                    <a:pt x="0" y="4"/>
                  </a:lnTo>
                  <a:lnTo>
                    <a:pt x="3" y="4"/>
                  </a:lnTo>
                  <a:cubicBezTo>
                    <a:pt x="3" y="4"/>
                    <a:pt x="4" y="4"/>
                    <a:pt x="4" y="3"/>
                  </a:cubicBezTo>
                  <a:cubicBezTo>
                    <a:pt x="4" y="3"/>
                    <a:pt x="5" y="3"/>
                    <a:pt x="5" y="2"/>
                  </a:cubicBezTo>
                  <a:cubicBezTo>
                    <a:pt x="5" y="2"/>
                    <a:pt x="6" y="1"/>
                    <a:pt x="6" y="0"/>
                  </a:cubicBezTo>
                  <a:cubicBezTo>
                    <a:pt x="6" y="0"/>
                    <a:pt x="2" y="2"/>
                    <a:pt x="0" y="4"/>
                  </a:cubicBezTo>
                  <a:close/>
                </a:path>
              </a:pathLst>
            </a:custGeom>
            <a:grpFill/>
            <a:ln w="0">
              <a:noFill/>
              <a:prstDash val="solid"/>
              <a:round/>
              <a:headEnd/>
              <a:tailEnd/>
            </a:ln>
          </p:spPr>
          <p:txBody>
            <a:bodyPr/>
            <a:lstStyle/>
            <a:p>
              <a:pPr defTabSz="543689">
                <a:defRPr/>
              </a:pPr>
              <a:endParaRPr lang="zh-CN" altLang="en-US" sz="3201"/>
            </a:p>
          </p:txBody>
        </p:sp>
        <p:sp>
          <p:nvSpPr>
            <p:cNvPr id="1158" name="Freeform 377"/>
            <p:cNvSpPr>
              <a:spLocks/>
            </p:cNvSpPr>
            <p:nvPr/>
          </p:nvSpPr>
          <p:spPr bwMode="auto">
            <a:xfrm>
              <a:off x="1619251" y="633413"/>
              <a:ext cx="4763" cy="6350"/>
            </a:xfrm>
            <a:custGeom>
              <a:avLst/>
              <a:gdLst>
                <a:gd name="T0" fmla="*/ 0 w 5"/>
                <a:gd name="T1" fmla="*/ 6 h 6"/>
                <a:gd name="T2" fmla="*/ 0 w 5"/>
                <a:gd name="T3" fmla="*/ 6 h 6"/>
                <a:gd name="T4" fmla="*/ 0 w 5"/>
                <a:gd name="T5" fmla="*/ 6 h 6"/>
                <a:gd name="T6" fmla="*/ 0 w 5"/>
                <a:gd name="T7" fmla="*/ 6 h 6"/>
                <a:gd name="T8" fmla="*/ 4 w 5"/>
                <a:gd name="T9" fmla="*/ 4 h 6"/>
                <a:gd name="T10" fmla="*/ 5 w 5"/>
                <a:gd name="T11" fmla="*/ 2 h 6"/>
                <a:gd name="T12" fmla="*/ 4 w 5"/>
                <a:gd name="T13" fmla="*/ 0 h 6"/>
                <a:gd name="T14" fmla="*/ 0 w 5"/>
                <a:gd name="T15" fmla="*/ 6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6">
                  <a:moveTo>
                    <a:pt x="0" y="6"/>
                  </a:moveTo>
                  <a:lnTo>
                    <a:pt x="0" y="6"/>
                  </a:lnTo>
                  <a:cubicBezTo>
                    <a:pt x="0" y="6"/>
                    <a:pt x="0" y="6"/>
                    <a:pt x="0" y="6"/>
                  </a:cubicBezTo>
                  <a:cubicBezTo>
                    <a:pt x="0" y="6"/>
                    <a:pt x="0" y="6"/>
                    <a:pt x="0" y="6"/>
                  </a:cubicBezTo>
                  <a:cubicBezTo>
                    <a:pt x="0" y="6"/>
                    <a:pt x="3" y="5"/>
                    <a:pt x="4" y="4"/>
                  </a:cubicBezTo>
                  <a:cubicBezTo>
                    <a:pt x="4" y="4"/>
                    <a:pt x="5" y="3"/>
                    <a:pt x="5" y="2"/>
                  </a:cubicBezTo>
                  <a:cubicBezTo>
                    <a:pt x="5" y="1"/>
                    <a:pt x="4" y="0"/>
                    <a:pt x="4" y="0"/>
                  </a:cubicBezTo>
                  <a:cubicBezTo>
                    <a:pt x="4" y="0"/>
                    <a:pt x="1" y="2"/>
                    <a:pt x="0" y="6"/>
                  </a:cubicBezTo>
                  <a:close/>
                </a:path>
              </a:pathLst>
            </a:custGeom>
            <a:grpFill/>
            <a:ln w="0">
              <a:noFill/>
              <a:prstDash val="solid"/>
              <a:round/>
              <a:headEnd/>
              <a:tailEnd/>
            </a:ln>
          </p:spPr>
          <p:txBody>
            <a:bodyPr/>
            <a:lstStyle/>
            <a:p>
              <a:pPr defTabSz="543689">
                <a:defRPr/>
              </a:pPr>
              <a:endParaRPr lang="zh-CN" altLang="en-US" sz="3201"/>
            </a:p>
          </p:txBody>
        </p:sp>
        <p:sp>
          <p:nvSpPr>
            <p:cNvPr id="1159" name="Freeform 378"/>
            <p:cNvSpPr>
              <a:spLocks/>
            </p:cNvSpPr>
            <p:nvPr/>
          </p:nvSpPr>
          <p:spPr bwMode="auto">
            <a:xfrm>
              <a:off x="1585913" y="588963"/>
              <a:ext cx="93663" cy="615950"/>
            </a:xfrm>
            <a:custGeom>
              <a:avLst/>
              <a:gdLst>
                <a:gd name="T0" fmla="*/ 111 w 111"/>
                <a:gd name="T1" fmla="*/ 725 h 725"/>
                <a:gd name="T2" fmla="*/ 111 w 111"/>
                <a:gd name="T3" fmla="*/ 725 h 725"/>
                <a:gd name="T4" fmla="*/ 96 w 111"/>
                <a:gd name="T5" fmla="*/ 725 h 725"/>
                <a:gd name="T6" fmla="*/ 96 w 111"/>
                <a:gd name="T7" fmla="*/ 14 h 725"/>
                <a:gd name="T8" fmla="*/ 15 w 111"/>
                <a:gd name="T9" fmla="*/ 14 h 725"/>
                <a:gd name="T10" fmla="*/ 15 w 111"/>
                <a:gd name="T11" fmla="*/ 725 h 725"/>
                <a:gd name="T12" fmla="*/ 0 w 111"/>
                <a:gd name="T13" fmla="*/ 725 h 725"/>
                <a:gd name="T14" fmla="*/ 0 w 111"/>
                <a:gd name="T15" fmla="*/ 6 h 725"/>
                <a:gd name="T16" fmla="*/ 7 w 111"/>
                <a:gd name="T17" fmla="*/ 0 h 725"/>
                <a:gd name="T18" fmla="*/ 104 w 111"/>
                <a:gd name="T19" fmla="*/ 0 h 725"/>
                <a:gd name="T20" fmla="*/ 111 w 111"/>
                <a:gd name="T21" fmla="*/ 6 h 725"/>
                <a:gd name="T22" fmla="*/ 111 w 111"/>
                <a:gd name="T23" fmla="*/ 725 h 7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1" h="725">
                  <a:moveTo>
                    <a:pt x="111" y="725"/>
                  </a:moveTo>
                  <a:lnTo>
                    <a:pt x="111" y="725"/>
                  </a:lnTo>
                  <a:lnTo>
                    <a:pt x="96" y="725"/>
                  </a:lnTo>
                  <a:lnTo>
                    <a:pt x="96" y="14"/>
                  </a:lnTo>
                  <a:lnTo>
                    <a:pt x="15" y="14"/>
                  </a:lnTo>
                  <a:lnTo>
                    <a:pt x="15" y="725"/>
                  </a:lnTo>
                  <a:lnTo>
                    <a:pt x="0" y="725"/>
                  </a:lnTo>
                  <a:lnTo>
                    <a:pt x="0" y="6"/>
                  </a:lnTo>
                  <a:cubicBezTo>
                    <a:pt x="0" y="2"/>
                    <a:pt x="3" y="0"/>
                    <a:pt x="7" y="0"/>
                  </a:cubicBezTo>
                  <a:lnTo>
                    <a:pt x="104" y="0"/>
                  </a:lnTo>
                  <a:cubicBezTo>
                    <a:pt x="108" y="0"/>
                    <a:pt x="111" y="2"/>
                    <a:pt x="111" y="6"/>
                  </a:cubicBezTo>
                  <a:lnTo>
                    <a:pt x="111" y="725"/>
                  </a:lnTo>
                  <a:close/>
                </a:path>
              </a:pathLst>
            </a:custGeom>
            <a:grpFill/>
            <a:ln w="0">
              <a:noFill/>
              <a:prstDash val="solid"/>
              <a:round/>
              <a:headEnd/>
              <a:tailEnd/>
            </a:ln>
          </p:spPr>
          <p:txBody>
            <a:bodyPr/>
            <a:lstStyle/>
            <a:p>
              <a:pPr defTabSz="543689">
                <a:defRPr/>
              </a:pPr>
              <a:endParaRPr lang="zh-CN" altLang="en-US" sz="3201"/>
            </a:p>
          </p:txBody>
        </p:sp>
        <p:sp>
          <p:nvSpPr>
            <p:cNvPr id="1160" name="Freeform 379"/>
            <p:cNvSpPr>
              <a:spLocks/>
            </p:cNvSpPr>
            <p:nvPr/>
          </p:nvSpPr>
          <p:spPr bwMode="auto">
            <a:xfrm>
              <a:off x="1647826" y="1181101"/>
              <a:ext cx="44450" cy="44450"/>
            </a:xfrm>
            <a:custGeom>
              <a:avLst/>
              <a:gdLst>
                <a:gd name="T0" fmla="*/ 25 w 51"/>
                <a:gd name="T1" fmla="*/ 52 h 52"/>
                <a:gd name="T2" fmla="*/ 25 w 51"/>
                <a:gd name="T3" fmla="*/ 52 h 52"/>
                <a:gd name="T4" fmla="*/ 0 w 51"/>
                <a:gd name="T5" fmla="*/ 26 h 52"/>
                <a:gd name="T6" fmla="*/ 25 w 51"/>
                <a:gd name="T7" fmla="*/ 0 h 52"/>
                <a:gd name="T8" fmla="*/ 51 w 51"/>
                <a:gd name="T9" fmla="*/ 26 h 52"/>
                <a:gd name="T10" fmla="*/ 25 w 51"/>
                <a:gd name="T11" fmla="*/ 52 h 52"/>
              </a:gdLst>
              <a:ahLst/>
              <a:cxnLst>
                <a:cxn ang="0">
                  <a:pos x="T0" y="T1"/>
                </a:cxn>
                <a:cxn ang="0">
                  <a:pos x="T2" y="T3"/>
                </a:cxn>
                <a:cxn ang="0">
                  <a:pos x="T4" y="T5"/>
                </a:cxn>
                <a:cxn ang="0">
                  <a:pos x="T6" y="T7"/>
                </a:cxn>
                <a:cxn ang="0">
                  <a:pos x="T8" y="T9"/>
                </a:cxn>
                <a:cxn ang="0">
                  <a:pos x="T10" y="T11"/>
                </a:cxn>
              </a:cxnLst>
              <a:rect l="0" t="0" r="r" b="b"/>
              <a:pathLst>
                <a:path w="51" h="52">
                  <a:moveTo>
                    <a:pt x="25" y="52"/>
                  </a:moveTo>
                  <a:lnTo>
                    <a:pt x="25" y="52"/>
                  </a:lnTo>
                  <a:cubicBezTo>
                    <a:pt x="11" y="52"/>
                    <a:pt x="0" y="40"/>
                    <a:pt x="0" y="26"/>
                  </a:cubicBezTo>
                  <a:cubicBezTo>
                    <a:pt x="0" y="12"/>
                    <a:pt x="11" y="0"/>
                    <a:pt x="25" y="0"/>
                  </a:cubicBezTo>
                  <a:cubicBezTo>
                    <a:pt x="40" y="0"/>
                    <a:pt x="51" y="12"/>
                    <a:pt x="51" y="26"/>
                  </a:cubicBezTo>
                  <a:cubicBezTo>
                    <a:pt x="51" y="40"/>
                    <a:pt x="40" y="52"/>
                    <a:pt x="25" y="52"/>
                  </a:cubicBezTo>
                  <a:close/>
                </a:path>
              </a:pathLst>
            </a:custGeom>
            <a:grpFill/>
            <a:ln w="0">
              <a:noFill/>
              <a:prstDash val="solid"/>
              <a:round/>
              <a:headEnd/>
              <a:tailEnd/>
            </a:ln>
          </p:spPr>
          <p:txBody>
            <a:bodyPr/>
            <a:lstStyle/>
            <a:p>
              <a:pPr defTabSz="543689">
                <a:defRPr/>
              </a:pPr>
              <a:endParaRPr lang="zh-CN" altLang="en-US" sz="3201"/>
            </a:p>
          </p:txBody>
        </p:sp>
        <p:sp>
          <p:nvSpPr>
            <p:cNvPr id="1161" name="Freeform 380"/>
            <p:cNvSpPr>
              <a:spLocks/>
            </p:cNvSpPr>
            <p:nvPr/>
          </p:nvSpPr>
          <p:spPr bwMode="auto">
            <a:xfrm>
              <a:off x="1574801" y="1182688"/>
              <a:ext cx="44450" cy="44450"/>
            </a:xfrm>
            <a:custGeom>
              <a:avLst/>
              <a:gdLst>
                <a:gd name="T0" fmla="*/ 26 w 52"/>
                <a:gd name="T1" fmla="*/ 52 h 52"/>
                <a:gd name="T2" fmla="*/ 26 w 52"/>
                <a:gd name="T3" fmla="*/ 52 h 52"/>
                <a:gd name="T4" fmla="*/ 0 w 52"/>
                <a:gd name="T5" fmla="*/ 26 h 52"/>
                <a:gd name="T6" fmla="*/ 26 w 52"/>
                <a:gd name="T7" fmla="*/ 0 h 52"/>
                <a:gd name="T8" fmla="*/ 52 w 52"/>
                <a:gd name="T9" fmla="*/ 26 h 52"/>
                <a:gd name="T10" fmla="*/ 26 w 52"/>
                <a:gd name="T11" fmla="*/ 52 h 52"/>
              </a:gdLst>
              <a:ahLst/>
              <a:cxnLst>
                <a:cxn ang="0">
                  <a:pos x="T0" y="T1"/>
                </a:cxn>
                <a:cxn ang="0">
                  <a:pos x="T2" y="T3"/>
                </a:cxn>
                <a:cxn ang="0">
                  <a:pos x="T4" y="T5"/>
                </a:cxn>
                <a:cxn ang="0">
                  <a:pos x="T6" y="T7"/>
                </a:cxn>
                <a:cxn ang="0">
                  <a:pos x="T8" y="T9"/>
                </a:cxn>
                <a:cxn ang="0">
                  <a:pos x="T10" y="T11"/>
                </a:cxn>
              </a:cxnLst>
              <a:rect l="0" t="0" r="r" b="b"/>
              <a:pathLst>
                <a:path w="52" h="52">
                  <a:moveTo>
                    <a:pt x="26" y="52"/>
                  </a:moveTo>
                  <a:lnTo>
                    <a:pt x="26" y="52"/>
                  </a:lnTo>
                  <a:cubicBezTo>
                    <a:pt x="12" y="52"/>
                    <a:pt x="0" y="40"/>
                    <a:pt x="0" y="26"/>
                  </a:cubicBezTo>
                  <a:cubicBezTo>
                    <a:pt x="0" y="12"/>
                    <a:pt x="12" y="0"/>
                    <a:pt x="26" y="0"/>
                  </a:cubicBezTo>
                  <a:cubicBezTo>
                    <a:pt x="40" y="0"/>
                    <a:pt x="52" y="12"/>
                    <a:pt x="52" y="26"/>
                  </a:cubicBezTo>
                  <a:cubicBezTo>
                    <a:pt x="52" y="40"/>
                    <a:pt x="40" y="52"/>
                    <a:pt x="26" y="52"/>
                  </a:cubicBezTo>
                  <a:close/>
                </a:path>
              </a:pathLst>
            </a:custGeom>
            <a:grpFill/>
            <a:ln w="0">
              <a:noFill/>
              <a:prstDash val="solid"/>
              <a:round/>
              <a:headEnd/>
              <a:tailEnd/>
            </a:ln>
          </p:spPr>
          <p:txBody>
            <a:bodyPr/>
            <a:lstStyle/>
            <a:p>
              <a:pPr defTabSz="543689">
                <a:defRPr/>
              </a:pPr>
              <a:endParaRPr lang="zh-CN" altLang="en-US" sz="3201"/>
            </a:p>
          </p:txBody>
        </p:sp>
      </p:grpSp>
      <p:sp>
        <p:nvSpPr>
          <p:cNvPr id="1162" name="AutoShape 23"/>
          <p:cNvSpPr>
            <a:spLocks noChangeArrowheads="1"/>
          </p:cNvSpPr>
          <p:nvPr/>
        </p:nvSpPr>
        <p:spPr bwMode="auto">
          <a:xfrm>
            <a:off x="5087375" y="3724542"/>
            <a:ext cx="783839" cy="393612"/>
          </a:xfrm>
          <a:prstGeom prst="roundRect">
            <a:avLst>
              <a:gd name="adj" fmla="val 16667"/>
            </a:avLst>
          </a:prstGeom>
          <a:solidFill>
            <a:srgbClr val="00B0F0"/>
          </a:solidFill>
          <a:ln>
            <a:headEnd/>
            <a:tailEnd/>
          </a:ln>
        </p:spPr>
        <p:style>
          <a:lnRef idx="2">
            <a:schemeClr val="dk1"/>
          </a:lnRef>
          <a:fillRef idx="1">
            <a:schemeClr val="lt1"/>
          </a:fillRef>
          <a:effectRef idx="0">
            <a:schemeClr val="dk1"/>
          </a:effectRef>
          <a:fontRef idx="minor">
            <a:schemeClr val="dk1"/>
          </a:fontRef>
        </p:style>
        <p:txBody>
          <a:bodyPr wrap="square" lIns="79200" tIns="39600" rIns="79200" bIns="39600" anchor="ctr">
            <a:noAutofit/>
          </a:bodyPr>
          <a:lstStyle/>
          <a:p>
            <a:r>
              <a:rPr lang="en-US" altLang="zh-CN" sz="1200" dirty="0">
                <a:solidFill>
                  <a:srgbClr val="000000"/>
                </a:solidFill>
                <a:latin typeface="+mn-lt"/>
                <a:ea typeface="+mn-ea"/>
                <a:cs typeface="Arial Unicode MS" pitchFamily="34" charset="-122"/>
              </a:rPr>
              <a:t>VM</a:t>
            </a:r>
            <a:endParaRPr lang="zh-CN" altLang="en-US" sz="1200" dirty="0">
              <a:solidFill>
                <a:srgbClr val="000000"/>
              </a:solidFill>
              <a:latin typeface="+mn-lt"/>
              <a:ea typeface="+mn-ea"/>
              <a:cs typeface="Arial Unicode MS" pitchFamily="34" charset="-122"/>
            </a:endParaRPr>
          </a:p>
        </p:txBody>
      </p:sp>
      <p:sp>
        <p:nvSpPr>
          <p:cNvPr id="1163" name="AutoShape 23"/>
          <p:cNvSpPr>
            <a:spLocks noChangeArrowheads="1"/>
          </p:cNvSpPr>
          <p:nvPr/>
        </p:nvSpPr>
        <p:spPr bwMode="auto">
          <a:xfrm>
            <a:off x="4781956" y="3813565"/>
            <a:ext cx="783839" cy="393612"/>
          </a:xfrm>
          <a:prstGeom prst="roundRect">
            <a:avLst>
              <a:gd name="adj" fmla="val 16667"/>
            </a:avLst>
          </a:prstGeom>
          <a:solidFill>
            <a:srgbClr val="00B0F0"/>
          </a:solidFill>
          <a:ln>
            <a:headEnd/>
            <a:tailEnd/>
          </a:ln>
        </p:spPr>
        <p:style>
          <a:lnRef idx="2">
            <a:schemeClr val="dk1"/>
          </a:lnRef>
          <a:fillRef idx="1">
            <a:schemeClr val="lt1"/>
          </a:fillRef>
          <a:effectRef idx="0">
            <a:schemeClr val="dk1"/>
          </a:effectRef>
          <a:fontRef idx="minor">
            <a:schemeClr val="dk1"/>
          </a:fontRef>
        </p:style>
        <p:txBody>
          <a:bodyPr wrap="square" lIns="79200" tIns="39600" rIns="79200" bIns="39600" anchor="ctr">
            <a:noAutofit/>
          </a:bodyPr>
          <a:lstStyle/>
          <a:p>
            <a:r>
              <a:rPr lang="en-US" altLang="zh-CN" sz="1400" dirty="0">
                <a:solidFill>
                  <a:srgbClr val="000000"/>
                </a:solidFill>
                <a:latin typeface="+mn-lt"/>
                <a:ea typeface="+mn-ea"/>
                <a:cs typeface="Arial Unicode MS" pitchFamily="34" charset="-122"/>
              </a:rPr>
              <a:t>VM</a:t>
            </a:r>
            <a:endParaRPr lang="zh-CN" altLang="en-US" sz="1200" dirty="0">
              <a:solidFill>
                <a:srgbClr val="000000"/>
              </a:solidFill>
              <a:latin typeface="+mn-lt"/>
              <a:ea typeface="+mn-ea"/>
              <a:cs typeface="Arial Unicode MS" pitchFamily="34" charset="-122"/>
            </a:endParaRPr>
          </a:p>
        </p:txBody>
      </p:sp>
      <p:sp>
        <p:nvSpPr>
          <p:cNvPr id="1164" name="AutoShape 23"/>
          <p:cNvSpPr>
            <a:spLocks noChangeArrowheads="1"/>
          </p:cNvSpPr>
          <p:nvPr/>
        </p:nvSpPr>
        <p:spPr bwMode="auto">
          <a:xfrm>
            <a:off x="7064148" y="3772039"/>
            <a:ext cx="783839" cy="393612"/>
          </a:xfrm>
          <a:prstGeom prst="roundRect">
            <a:avLst>
              <a:gd name="adj" fmla="val 16667"/>
            </a:avLst>
          </a:prstGeom>
          <a:solidFill>
            <a:srgbClr val="00B0F0"/>
          </a:solidFill>
          <a:ln>
            <a:headEnd/>
            <a:tailEnd/>
          </a:ln>
        </p:spPr>
        <p:style>
          <a:lnRef idx="2">
            <a:schemeClr val="dk1"/>
          </a:lnRef>
          <a:fillRef idx="1">
            <a:schemeClr val="lt1"/>
          </a:fillRef>
          <a:effectRef idx="0">
            <a:schemeClr val="dk1"/>
          </a:effectRef>
          <a:fontRef idx="minor">
            <a:schemeClr val="dk1"/>
          </a:fontRef>
        </p:style>
        <p:txBody>
          <a:bodyPr wrap="square" lIns="79200" tIns="39600" rIns="79200" bIns="39600" anchor="ctr">
            <a:noAutofit/>
          </a:bodyPr>
          <a:lstStyle/>
          <a:p>
            <a:r>
              <a:rPr lang="en-US" altLang="zh-CN" sz="1200" dirty="0">
                <a:solidFill>
                  <a:srgbClr val="000000"/>
                </a:solidFill>
                <a:latin typeface="+mn-lt"/>
                <a:ea typeface="+mn-ea"/>
                <a:cs typeface="Arial Unicode MS" pitchFamily="34" charset="-122"/>
              </a:rPr>
              <a:t>VM</a:t>
            </a:r>
            <a:endParaRPr lang="zh-CN" altLang="en-US" sz="1200" dirty="0">
              <a:solidFill>
                <a:srgbClr val="000000"/>
              </a:solidFill>
              <a:latin typeface="+mn-lt"/>
              <a:ea typeface="+mn-ea"/>
              <a:cs typeface="Arial Unicode MS" pitchFamily="34" charset="-122"/>
            </a:endParaRPr>
          </a:p>
        </p:txBody>
      </p:sp>
      <p:sp>
        <p:nvSpPr>
          <p:cNvPr id="1165" name="AutoShape 23"/>
          <p:cNvSpPr>
            <a:spLocks noChangeArrowheads="1"/>
          </p:cNvSpPr>
          <p:nvPr/>
        </p:nvSpPr>
        <p:spPr bwMode="auto">
          <a:xfrm>
            <a:off x="6758729" y="3861062"/>
            <a:ext cx="783839" cy="393612"/>
          </a:xfrm>
          <a:prstGeom prst="roundRect">
            <a:avLst>
              <a:gd name="adj" fmla="val 16667"/>
            </a:avLst>
          </a:prstGeom>
          <a:solidFill>
            <a:srgbClr val="00B0F0"/>
          </a:solidFill>
          <a:ln>
            <a:headEnd/>
            <a:tailEnd/>
          </a:ln>
        </p:spPr>
        <p:style>
          <a:lnRef idx="2">
            <a:schemeClr val="dk1"/>
          </a:lnRef>
          <a:fillRef idx="1">
            <a:schemeClr val="lt1"/>
          </a:fillRef>
          <a:effectRef idx="0">
            <a:schemeClr val="dk1"/>
          </a:effectRef>
          <a:fontRef idx="minor">
            <a:schemeClr val="dk1"/>
          </a:fontRef>
        </p:style>
        <p:txBody>
          <a:bodyPr wrap="square" lIns="79200" tIns="39600" rIns="79200" bIns="39600" anchor="ctr">
            <a:noAutofit/>
          </a:bodyPr>
          <a:lstStyle/>
          <a:p>
            <a:r>
              <a:rPr lang="en-US" altLang="zh-CN" sz="1400" dirty="0">
                <a:solidFill>
                  <a:srgbClr val="000000"/>
                </a:solidFill>
                <a:latin typeface="+mn-lt"/>
                <a:ea typeface="+mn-ea"/>
                <a:cs typeface="Arial Unicode MS" pitchFamily="34" charset="-122"/>
              </a:rPr>
              <a:t>VM</a:t>
            </a:r>
            <a:endParaRPr lang="zh-CN" altLang="en-US" sz="1200" dirty="0">
              <a:solidFill>
                <a:srgbClr val="000000"/>
              </a:solidFill>
              <a:latin typeface="+mn-lt"/>
              <a:ea typeface="+mn-ea"/>
              <a:cs typeface="Arial Unicode MS" pitchFamily="34" charset="-122"/>
            </a:endParaRPr>
          </a:p>
        </p:txBody>
      </p:sp>
      <p:sp>
        <p:nvSpPr>
          <p:cNvPr id="1166" name="AutoShape 23"/>
          <p:cNvSpPr>
            <a:spLocks noChangeArrowheads="1"/>
          </p:cNvSpPr>
          <p:nvPr/>
        </p:nvSpPr>
        <p:spPr bwMode="auto">
          <a:xfrm>
            <a:off x="8655253" y="3809993"/>
            <a:ext cx="783839" cy="393612"/>
          </a:xfrm>
          <a:prstGeom prst="roundRect">
            <a:avLst>
              <a:gd name="adj" fmla="val 16667"/>
            </a:avLst>
          </a:prstGeom>
          <a:solidFill>
            <a:srgbClr val="00B0F0"/>
          </a:solidFill>
          <a:ln>
            <a:headEnd/>
            <a:tailEnd/>
          </a:ln>
        </p:spPr>
        <p:style>
          <a:lnRef idx="2">
            <a:schemeClr val="dk1"/>
          </a:lnRef>
          <a:fillRef idx="1">
            <a:schemeClr val="lt1"/>
          </a:fillRef>
          <a:effectRef idx="0">
            <a:schemeClr val="dk1"/>
          </a:effectRef>
          <a:fontRef idx="minor">
            <a:schemeClr val="dk1"/>
          </a:fontRef>
        </p:style>
        <p:txBody>
          <a:bodyPr wrap="square" lIns="79200" tIns="39600" rIns="79200" bIns="39600" anchor="ctr">
            <a:noAutofit/>
          </a:bodyPr>
          <a:lstStyle/>
          <a:p>
            <a:r>
              <a:rPr lang="en-US" altLang="zh-CN" sz="1200" dirty="0">
                <a:solidFill>
                  <a:srgbClr val="000000"/>
                </a:solidFill>
                <a:latin typeface="+mn-lt"/>
                <a:ea typeface="+mn-ea"/>
                <a:cs typeface="Arial Unicode MS" pitchFamily="34" charset="-122"/>
              </a:rPr>
              <a:t>VM</a:t>
            </a:r>
            <a:endParaRPr lang="zh-CN" altLang="en-US" sz="1200" dirty="0">
              <a:solidFill>
                <a:srgbClr val="000000"/>
              </a:solidFill>
              <a:latin typeface="+mn-lt"/>
              <a:ea typeface="+mn-ea"/>
              <a:cs typeface="Arial Unicode MS" pitchFamily="34" charset="-122"/>
            </a:endParaRPr>
          </a:p>
        </p:txBody>
      </p:sp>
      <p:sp>
        <p:nvSpPr>
          <p:cNvPr id="1167" name="AutoShape 23"/>
          <p:cNvSpPr>
            <a:spLocks noChangeArrowheads="1"/>
          </p:cNvSpPr>
          <p:nvPr/>
        </p:nvSpPr>
        <p:spPr bwMode="auto">
          <a:xfrm>
            <a:off x="8349834" y="3899016"/>
            <a:ext cx="783839" cy="393612"/>
          </a:xfrm>
          <a:prstGeom prst="roundRect">
            <a:avLst>
              <a:gd name="adj" fmla="val 16667"/>
            </a:avLst>
          </a:prstGeom>
          <a:solidFill>
            <a:srgbClr val="00B0F0"/>
          </a:solidFill>
          <a:ln>
            <a:headEnd/>
            <a:tailEnd/>
          </a:ln>
        </p:spPr>
        <p:style>
          <a:lnRef idx="2">
            <a:schemeClr val="dk1"/>
          </a:lnRef>
          <a:fillRef idx="1">
            <a:schemeClr val="lt1"/>
          </a:fillRef>
          <a:effectRef idx="0">
            <a:schemeClr val="dk1"/>
          </a:effectRef>
          <a:fontRef idx="minor">
            <a:schemeClr val="dk1"/>
          </a:fontRef>
        </p:style>
        <p:txBody>
          <a:bodyPr wrap="square" lIns="79200" tIns="39600" rIns="79200" bIns="39600" anchor="ctr">
            <a:noAutofit/>
          </a:bodyPr>
          <a:lstStyle/>
          <a:p>
            <a:r>
              <a:rPr lang="en-US" altLang="zh-CN" sz="1400" dirty="0">
                <a:solidFill>
                  <a:srgbClr val="000000"/>
                </a:solidFill>
                <a:latin typeface="+mn-lt"/>
                <a:ea typeface="+mn-ea"/>
                <a:cs typeface="Arial Unicode MS" pitchFamily="34" charset="-122"/>
              </a:rPr>
              <a:t>VM</a:t>
            </a:r>
            <a:endParaRPr lang="zh-CN" altLang="en-US" sz="1200" dirty="0">
              <a:solidFill>
                <a:srgbClr val="000000"/>
              </a:solidFill>
              <a:latin typeface="+mn-lt"/>
              <a:ea typeface="+mn-ea"/>
              <a:cs typeface="Arial Unicode MS" pitchFamily="34" charset="-122"/>
            </a:endParaRPr>
          </a:p>
        </p:txBody>
      </p:sp>
      <p:grpSp>
        <p:nvGrpSpPr>
          <p:cNvPr id="1168" name="组合 18401"/>
          <p:cNvGrpSpPr/>
          <p:nvPr/>
        </p:nvGrpSpPr>
        <p:grpSpPr>
          <a:xfrm>
            <a:off x="2891016" y="2706798"/>
            <a:ext cx="287494" cy="436666"/>
            <a:chOff x="7499351" y="736601"/>
            <a:chExt cx="227013" cy="428625"/>
          </a:xfrm>
          <a:solidFill>
            <a:srgbClr val="3C3C3B"/>
          </a:solidFill>
        </p:grpSpPr>
        <p:sp>
          <p:nvSpPr>
            <p:cNvPr id="1169" name="Freeform 988"/>
            <p:cNvSpPr>
              <a:spLocks/>
            </p:cNvSpPr>
            <p:nvPr/>
          </p:nvSpPr>
          <p:spPr bwMode="auto">
            <a:xfrm>
              <a:off x="7499351" y="736601"/>
              <a:ext cx="227013" cy="417513"/>
            </a:xfrm>
            <a:custGeom>
              <a:avLst/>
              <a:gdLst>
                <a:gd name="T0" fmla="*/ 254 w 267"/>
                <a:gd name="T1" fmla="*/ 490 h 490"/>
                <a:gd name="T2" fmla="*/ 254 w 267"/>
                <a:gd name="T3" fmla="*/ 490 h 490"/>
                <a:gd name="T4" fmla="*/ 198 w 267"/>
                <a:gd name="T5" fmla="*/ 490 h 490"/>
                <a:gd name="T6" fmla="*/ 198 w 267"/>
                <a:gd name="T7" fmla="*/ 465 h 490"/>
                <a:gd name="T8" fmla="*/ 242 w 267"/>
                <a:gd name="T9" fmla="*/ 465 h 490"/>
                <a:gd name="T10" fmla="*/ 242 w 267"/>
                <a:gd name="T11" fmla="*/ 24 h 490"/>
                <a:gd name="T12" fmla="*/ 25 w 267"/>
                <a:gd name="T13" fmla="*/ 24 h 490"/>
                <a:gd name="T14" fmla="*/ 25 w 267"/>
                <a:gd name="T15" fmla="*/ 465 h 490"/>
                <a:gd name="T16" fmla="*/ 114 w 267"/>
                <a:gd name="T17" fmla="*/ 465 h 490"/>
                <a:gd name="T18" fmla="*/ 114 w 267"/>
                <a:gd name="T19" fmla="*/ 490 h 490"/>
                <a:gd name="T20" fmla="*/ 13 w 267"/>
                <a:gd name="T21" fmla="*/ 490 h 490"/>
                <a:gd name="T22" fmla="*/ 0 w 267"/>
                <a:gd name="T23" fmla="*/ 478 h 490"/>
                <a:gd name="T24" fmla="*/ 0 w 267"/>
                <a:gd name="T25" fmla="*/ 12 h 490"/>
                <a:gd name="T26" fmla="*/ 13 w 267"/>
                <a:gd name="T27" fmla="*/ 0 h 490"/>
                <a:gd name="T28" fmla="*/ 254 w 267"/>
                <a:gd name="T29" fmla="*/ 0 h 490"/>
                <a:gd name="T30" fmla="*/ 267 w 267"/>
                <a:gd name="T31" fmla="*/ 12 h 490"/>
                <a:gd name="T32" fmla="*/ 267 w 267"/>
                <a:gd name="T33" fmla="*/ 478 h 490"/>
                <a:gd name="T34" fmla="*/ 254 w 267"/>
                <a:gd name="T35" fmla="*/ 490 h 4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67" h="490">
                  <a:moveTo>
                    <a:pt x="254" y="490"/>
                  </a:moveTo>
                  <a:lnTo>
                    <a:pt x="254" y="490"/>
                  </a:lnTo>
                  <a:lnTo>
                    <a:pt x="198" y="490"/>
                  </a:lnTo>
                  <a:lnTo>
                    <a:pt x="198" y="465"/>
                  </a:lnTo>
                  <a:lnTo>
                    <a:pt x="242" y="465"/>
                  </a:lnTo>
                  <a:lnTo>
                    <a:pt x="242" y="24"/>
                  </a:lnTo>
                  <a:lnTo>
                    <a:pt x="25" y="24"/>
                  </a:lnTo>
                  <a:lnTo>
                    <a:pt x="25" y="465"/>
                  </a:lnTo>
                  <a:lnTo>
                    <a:pt x="114" y="465"/>
                  </a:lnTo>
                  <a:lnTo>
                    <a:pt x="114" y="490"/>
                  </a:lnTo>
                  <a:lnTo>
                    <a:pt x="13" y="490"/>
                  </a:lnTo>
                  <a:cubicBezTo>
                    <a:pt x="6" y="490"/>
                    <a:pt x="0" y="484"/>
                    <a:pt x="0" y="478"/>
                  </a:cubicBezTo>
                  <a:lnTo>
                    <a:pt x="0" y="12"/>
                  </a:lnTo>
                  <a:cubicBezTo>
                    <a:pt x="0" y="5"/>
                    <a:pt x="6" y="0"/>
                    <a:pt x="13" y="0"/>
                  </a:cubicBezTo>
                  <a:lnTo>
                    <a:pt x="254" y="0"/>
                  </a:lnTo>
                  <a:cubicBezTo>
                    <a:pt x="261" y="0"/>
                    <a:pt x="267" y="5"/>
                    <a:pt x="267" y="12"/>
                  </a:cubicBezTo>
                  <a:lnTo>
                    <a:pt x="267" y="478"/>
                  </a:lnTo>
                  <a:cubicBezTo>
                    <a:pt x="267" y="484"/>
                    <a:pt x="261" y="490"/>
                    <a:pt x="254" y="490"/>
                  </a:cubicBezTo>
                  <a:close/>
                </a:path>
              </a:pathLst>
            </a:custGeom>
            <a:grpFill/>
            <a:ln w="0">
              <a:noFill/>
              <a:prstDash val="solid"/>
              <a:round/>
              <a:headEnd/>
              <a:tailEnd/>
            </a:ln>
          </p:spPr>
          <p:txBody>
            <a:bodyPr/>
            <a:lstStyle/>
            <a:p>
              <a:pPr defTabSz="543689">
                <a:defRPr/>
              </a:pPr>
              <a:endParaRPr lang="zh-CN" altLang="en-US" sz="3201"/>
            </a:p>
          </p:txBody>
        </p:sp>
        <p:sp>
          <p:nvSpPr>
            <p:cNvPr id="1170" name="Freeform 989"/>
            <p:cNvSpPr>
              <a:spLocks noEditPoints="1"/>
            </p:cNvSpPr>
            <p:nvPr/>
          </p:nvSpPr>
          <p:spPr bwMode="auto">
            <a:xfrm>
              <a:off x="7564438" y="779463"/>
              <a:ext cx="96838" cy="57150"/>
            </a:xfrm>
            <a:custGeom>
              <a:avLst/>
              <a:gdLst>
                <a:gd name="T0" fmla="*/ 17 w 115"/>
                <a:gd name="T1" fmla="*/ 15 h 67"/>
                <a:gd name="T2" fmla="*/ 17 w 115"/>
                <a:gd name="T3" fmla="*/ 15 h 67"/>
                <a:gd name="T4" fmla="*/ 15 w 115"/>
                <a:gd name="T5" fmla="*/ 17 h 67"/>
                <a:gd name="T6" fmla="*/ 15 w 115"/>
                <a:gd name="T7" fmla="*/ 51 h 67"/>
                <a:gd name="T8" fmla="*/ 17 w 115"/>
                <a:gd name="T9" fmla="*/ 52 h 67"/>
                <a:gd name="T10" fmla="*/ 98 w 115"/>
                <a:gd name="T11" fmla="*/ 52 h 67"/>
                <a:gd name="T12" fmla="*/ 100 w 115"/>
                <a:gd name="T13" fmla="*/ 51 h 67"/>
                <a:gd name="T14" fmla="*/ 100 w 115"/>
                <a:gd name="T15" fmla="*/ 17 h 67"/>
                <a:gd name="T16" fmla="*/ 98 w 115"/>
                <a:gd name="T17" fmla="*/ 15 h 67"/>
                <a:gd name="T18" fmla="*/ 17 w 115"/>
                <a:gd name="T19" fmla="*/ 15 h 67"/>
                <a:gd name="T20" fmla="*/ 98 w 115"/>
                <a:gd name="T21" fmla="*/ 67 h 67"/>
                <a:gd name="T22" fmla="*/ 98 w 115"/>
                <a:gd name="T23" fmla="*/ 67 h 67"/>
                <a:gd name="T24" fmla="*/ 17 w 115"/>
                <a:gd name="T25" fmla="*/ 67 h 67"/>
                <a:gd name="T26" fmla="*/ 0 w 115"/>
                <a:gd name="T27" fmla="*/ 51 h 67"/>
                <a:gd name="T28" fmla="*/ 0 w 115"/>
                <a:gd name="T29" fmla="*/ 17 h 67"/>
                <a:gd name="T30" fmla="*/ 17 w 115"/>
                <a:gd name="T31" fmla="*/ 0 h 67"/>
                <a:gd name="T32" fmla="*/ 98 w 115"/>
                <a:gd name="T33" fmla="*/ 0 h 67"/>
                <a:gd name="T34" fmla="*/ 115 w 115"/>
                <a:gd name="T35" fmla="*/ 17 h 67"/>
                <a:gd name="T36" fmla="*/ 115 w 115"/>
                <a:gd name="T37" fmla="*/ 51 h 67"/>
                <a:gd name="T38" fmla="*/ 98 w 115"/>
                <a:gd name="T39" fmla="*/ 67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5" h="67">
                  <a:moveTo>
                    <a:pt x="17" y="15"/>
                  </a:moveTo>
                  <a:lnTo>
                    <a:pt x="17" y="15"/>
                  </a:lnTo>
                  <a:cubicBezTo>
                    <a:pt x="16" y="15"/>
                    <a:pt x="15" y="16"/>
                    <a:pt x="15" y="17"/>
                  </a:cubicBezTo>
                  <a:lnTo>
                    <a:pt x="15" y="51"/>
                  </a:lnTo>
                  <a:cubicBezTo>
                    <a:pt x="15" y="52"/>
                    <a:pt x="16" y="52"/>
                    <a:pt x="17" y="52"/>
                  </a:cubicBezTo>
                  <a:lnTo>
                    <a:pt x="98" y="52"/>
                  </a:lnTo>
                  <a:cubicBezTo>
                    <a:pt x="99" y="52"/>
                    <a:pt x="100" y="52"/>
                    <a:pt x="100" y="51"/>
                  </a:cubicBezTo>
                  <a:lnTo>
                    <a:pt x="100" y="17"/>
                  </a:lnTo>
                  <a:cubicBezTo>
                    <a:pt x="100" y="16"/>
                    <a:pt x="99" y="15"/>
                    <a:pt x="98" y="15"/>
                  </a:cubicBezTo>
                  <a:lnTo>
                    <a:pt x="17" y="15"/>
                  </a:lnTo>
                  <a:close/>
                  <a:moveTo>
                    <a:pt x="98" y="67"/>
                  </a:moveTo>
                  <a:lnTo>
                    <a:pt x="98" y="67"/>
                  </a:lnTo>
                  <a:lnTo>
                    <a:pt x="17" y="67"/>
                  </a:lnTo>
                  <a:cubicBezTo>
                    <a:pt x="7" y="67"/>
                    <a:pt x="0" y="60"/>
                    <a:pt x="0" y="51"/>
                  </a:cubicBezTo>
                  <a:lnTo>
                    <a:pt x="0" y="17"/>
                  </a:lnTo>
                  <a:cubicBezTo>
                    <a:pt x="0" y="8"/>
                    <a:pt x="7" y="0"/>
                    <a:pt x="17" y="0"/>
                  </a:cubicBezTo>
                  <a:lnTo>
                    <a:pt x="98" y="0"/>
                  </a:lnTo>
                  <a:cubicBezTo>
                    <a:pt x="108" y="0"/>
                    <a:pt x="115" y="8"/>
                    <a:pt x="115" y="17"/>
                  </a:cubicBezTo>
                  <a:lnTo>
                    <a:pt x="115" y="51"/>
                  </a:lnTo>
                  <a:cubicBezTo>
                    <a:pt x="115" y="60"/>
                    <a:pt x="108" y="67"/>
                    <a:pt x="98" y="67"/>
                  </a:cubicBezTo>
                  <a:close/>
                </a:path>
              </a:pathLst>
            </a:custGeom>
            <a:grpFill/>
            <a:ln w="0">
              <a:noFill/>
              <a:prstDash val="solid"/>
              <a:round/>
              <a:headEnd/>
              <a:tailEnd/>
            </a:ln>
          </p:spPr>
          <p:txBody>
            <a:bodyPr/>
            <a:lstStyle/>
            <a:p>
              <a:pPr defTabSz="543689">
                <a:defRPr/>
              </a:pPr>
              <a:endParaRPr lang="zh-CN" altLang="en-US" sz="3201"/>
            </a:p>
          </p:txBody>
        </p:sp>
        <p:sp>
          <p:nvSpPr>
            <p:cNvPr id="1171" name="Freeform 990"/>
            <p:cNvSpPr>
              <a:spLocks/>
            </p:cNvSpPr>
            <p:nvPr/>
          </p:nvSpPr>
          <p:spPr bwMode="auto">
            <a:xfrm>
              <a:off x="7561263" y="1054101"/>
              <a:ext cx="103188" cy="19050"/>
            </a:xfrm>
            <a:custGeom>
              <a:avLst/>
              <a:gdLst>
                <a:gd name="T0" fmla="*/ 121 w 121"/>
                <a:gd name="T1" fmla="*/ 11 h 21"/>
                <a:gd name="T2" fmla="*/ 121 w 121"/>
                <a:gd name="T3" fmla="*/ 11 h 21"/>
                <a:gd name="T4" fmla="*/ 111 w 121"/>
                <a:gd name="T5" fmla="*/ 21 h 21"/>
                <a:gd name="T6" fmla="*/ 11 w 121"/>
                <a:gd name="T7" fmla="*/ 21 h 21"/>
                <a:gd name="T8" fmla="*/ 0 w 121"/>
                <a:gd name="T9" fmla="*/ 11 h 21"/>
                <a:gd name="T10" fmla="*/ 11 w 121"/>
                <a:gd name="T11" fmla="*/ 0 h 21"/>
                <a:gd name="T12" fmla="*/ 111 w 121"/>
                <a:gd name="T13" fmla="*/ 0 h 21"/>
                <a:gd name="T14" fmla="*/ 121 w 121"/>
                <a:gd name="T15" fmla="*/ 11 h 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1" h="21">
                  <a:moveTo>
                    <a:pt x="121" y="11"/>
                  </a:moveTo>
                  <a:lnTo>
                    <a:pt x="121" y="11"/>
                  </a:lnTo>
                  <a:cubicBezTo>
                    <a:pt x="121" y="17"/>
                    <a:pt x="116" y="21"/>
                    <a:pt x="111" y="21"/>
                  </a:cubicBezTo>
                  <a:lnTo>
                    <a:pt x="11" y="21"/>
                  </a:lnTo>
                  <a:cubicBezTo>
                    <a:pt x="5" y="21"/>
                    <a:pt x="0" y="17"/>
                    <a:pt x="0" y="11"/>
                  </a:cubicBezTo>
                  <a:cubicBezTo>
                    <a:pt x="0" y="5"/>
                    <a:pt x="5" y="0"/>
                    <a:pt x="11" y="0"/>
                  </a:cubicBezTo>
                  <a:lnTo>
                    <a:pt x="111" y="0"/>
                  </a:lnTo>
                  <a:cubicBezTo>
                    <a:pt x="116" y="0"/>
                    <a:pt x="121" y="5"/>
                    <a:pt x="121" y="11"/>
                  </a:cubicBezTo>
                  <a:close/>
                </a:path>
              </a:pathLst>
            </a:custGeom>
            <a:grpFill/>
            <a:ln w="0">
              <a:noFill/>
              <a:prstDash val="solid"/>
              <a:round/>
              <a:headEnd/>
              <a:tailEnd/>
            </a:ln>
          </p:spPr>
          <p:txBody>
            <a:bodyPr/>
            <a:lstStyle/>
            <a:p>
              <a:pPr defTabSz="543689">
                <a:defRPr/>
              </a:pPr>
              <a:endParaRPr lang="zh-CN" altLang="en-US" sz="3201"/>
            </a:p>
          </p:txBody>
        </p:sp>
        <p:sp>
          <p:nvSpPr>
            <p:cNvPr id="1172" name="Freeform 991"/>
            <p:cNvSpPr>
              <a:spLocks noEditPoints="1"/>
            </p:cNvSpPr>
            <p:nvPr/>
          </p:nvSpPr>
          <p:spPr bwMode="auto">
            <a:xfrm>
              <a:off x="7564438" y="873126"/>
              <a:ext cx="96838" cy="57150"/>
            </a:xfrm>
            <a:custGeom>
              <a:avLst/>
              <a:gdLst>
                <a:gd name="T0" fmla="*/ 17 w 115"/>
                <a:gd name="T1" fmla="*/ 15 h 67"/>
                <a:gd name="T2" fmla="*/ 17 w 115"/>
                <a:gd name="T3" fmla="*/ 15 h 67"/>
                <a:gd name="T4" fmla="*/ 15 w 115"/>
                <a:gd name="T5" fmla="*/ 17 h 67"/>
                <a:gd name="T6" fmla="*/ 15 w 115"/>
                <a:gd name="T7" fmla="*/ 51 h 67"/>
                <a:gd name="T8" fmla="*/ 17 w 115"/>
                <a:gd name="T9" fmla="*/ 52 h 67"/>
                <a:gd name="T10" fmla="*/ 98 w 115"/>
                <a:gd name="T11" fmla="*/ 52 h 67"/>
                <a:gd name="T12" fmla="*/ 100 w 115"/>
                <a:gd name="T13" fmla="*/ 51 h 67"/>
                <a:gd name="T14" fmla="*/ 100 w 115"/>
                <a:gd name="T15" fmla="*/ 17 h 67"/>
                <a:gd name="T16" fmla="*/ 98 w 115"/>
                <a:gd name="T17" fmla="*/ 15 h 67"/>
                <a:gd name="T18" fmla="*/ 17 w 115"/>
                <a:gd name="T19" fmla="*/ 15 h 67"/>
                <a:gd name="T20" fmla="*/ 98 w 115"/>
                <a:gd name="T21" fmla="*/ 67 h 67"/>
                <a:gd name="T22" fmla="*/ 98 w 115"/>
                <a:gd name="T23" fmla="*/ 67 h 67"/>
                <a:gd name="T24" fmla="*/ 17 w 115"/>
                <a:gd name="T25" fmla="*/ 67 h 67"/>
                <a:gd name="T26" fmla="*/ 0 w 115"/>
                <a:gd name="T27" fmla="*/ 51 h 67"/>
                <a:gd name="T28" fmla="*/ 0 w 115"/>
                <a:gd name="T29" fmla="*/ 17 h 67"/>
                <a:gd name="T30" fmla="*/ 17 w 115"/>
                <a:gd name="T31" fmla="*/ 0 h 67"/>
                <a:gd name="T32" fmla="*/ 98 w 115"/>
                <a:gd name="T33" fmla="*/ 0 h 67"/>
                <a:gd name="T34" fmla="*/ 115 w 115"/>
                <a:gd name="T35" fmla="*/ 17 h 67"/>
                <a:gd name="T36" fmla="*/ 115 w 115"/>
                <a:gd name="T37" fmla="*/ 51 h 67"/>
                <a:gd name="T38" fmla="*/ 98 w 115"/>
                <a:gd name="T39" fmla="*/ 67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5" h="67">
                  <a:moveTo>
                    <a:pt x="17" y="15"/>
                  </a:moveTo>
                  <a:lnTo>
                    <a:pt x="17" y="15"/>
                  </a:lnTo>
                  <a:cubicBezTo>
                    <a:pt x="16" y="15"/>
                    <a:pt x="15" y="16"/>
                    <a:pt x="15" y="17"/>
                  </a:cubicBezTo>
                  <a:lnTo>
                    <a:pt x="15" y="51"/>
                  </a:lnTo>
                  <a:cubicBezTo>
                    <a:pt x="15" y="52"/>
                    <a:pt x="16" y="52"/>
                    <a:pt x="17" y="52"/>
                  </a:cubicBezTo>
                  <a:lnTo>
                    <a:pt x="98" y="52"/>
                  </a:lnTo>
                  <a:cubicBezTo>
                    <a:pt x="99" y="52"/>
                    <a:pt x="100" y="52"/>
                    <a:pt x="100" y="51"/>
                  </a:cubicBezTo>
                  <a:lnTo>
                    <a:pt x="100" y="17"/>
                  </a:lnTo>
                  <a:cubicBezTo>
                    <a:pt x="100" y="16"/>
                    <a:pt x="99" y="15"/>
                    <a:pt x="98" y="15"/>
                  </a:cubicBezTo>
                  <a:lnTo>
                    <a:pt x="17" y="15"/>
                  </a:lnTo>
                  <a:close/>
                  <a:moveTo>
                    <a:pt x="98" y="67"/>
                  </a:moveTo>
                  <a:lnTo>
                    <a:pt x="98" y="67"/>
                  </a:lnTo>
                  <a:lnTo>
                    <a:pt x="17" y="67"/>
                  </a:lnTo>
                  <a:cubicBezTo>
                    <a:pt x="7" y="67"/>
                    <a:pt x="0" y="60"/>
                    <a:pt x="0" y="51"/>
                  </a:cubicBezTo>
                  <a:lnTo>
                    <a:pt x="0" y="17"/>
                  </a:lnTo>
                  <a:cubicBezTo>
                    <a:pt x="0" y="8"/>
                    <a:pt x="7" y="0"/>
                    <a:pt x="17" y="0"/>
                  </a:cubicBezTo>
                  <a:lnTo>
                    <a:pt x="98" y="0"/>
                  </a:lnTo>
                  <a:cubicBezTo>
                    <a:pt x="108" y="0"/>
                    <a:pt x="115" y="8"/>
                    <a:pt x="115" y="17"/>
                  </a:cubicBezTo>
                  <a:lnTo>
                    <a:pt x="115" y="51"/>
                  </a:lnTo>
                  <a:cubicBezTo>
                    <a:pt x="115" y="60"/>
                    <a:pt x="108" y="67"/>
                    <a:pt x="98" y="67"/>
                  </a:cubicBezTo>
                  <a:close/>
                </a:path>
              </a:pathLst>
            </a:custGeom>
            <a:grpFill/>
            <a:ln w="0">
              <a:noFill/>
              <a:prstDash val="solid"/>
              <a:round/>
              <a:headEnd/>
              <a:tailEnd/>
            </a:ln>
          </p:spPr>
          <p:txBody>
            <a:bodyPr/>
            <a:lstStyle/>
            <a:p>
              <a:pPr defTabSz="543689">
                <a:defRPr/>
              </a:pPr>
              <a:endParaRPr lang="zh-CN" altLang="en-US" sz="3201"/>
            </a:p>
          </p:txBody>
        </p:sp>
        <p:sp>
          <p:nvSpPr>
            <p:cNvPr id="1173" name="Freeform 992"/>
            <p:cNvSpPr>
              <a:spLocks noEditPoints="1"/>
            </p:cNvSpPr>
            <p:nvPr/>
          </p:nvSpPr>
          <p:spPr bwMode="auto">
            <a:xfrm>
              <a:off x="7564438" y="960438"/>
              <a:ext cx="96838" cy="57150"/>
            </a:xfrm>
            <a:custGeom>
              <a:avLst/>
              <a:gdLst>
                <a:gd name="T0" fmla="*/ 17 w 115"/>
                <a:gd name="T1" fmla="*/ 15 h 67"/>
                <a:gd name="T2" fmla="*/ 17 w 115"/>
                <a:gd name="T3" fmla="*/ 15 h 67"/>
                <a:gd name="T4" fmla="*/ 15 w 115"/>
                <a:gd name="T5" fmla="*/ 17 h 67"/>
                <a:gd name="T6" fmla="*/ 15 w 115"/>
                <a:gd name="T7" fmla="*/ 50 h 67"/>
                <a:gd name="T8" fmla="*/ 17 w 115"/>
                <a:gd name="T9" fmla="*/ 52 h 67"/>
                <a:gd name="T10" fmla="*/ 98 w 115"/>
                <a:gd name="T11" fmla="*/ 52 h 67"/>
                <a:gd name="T12" fmla="*/ 100 w 115"/>
                <a:gd name="T13" fmla="*/ 50 h 67"/>
                <a:gd name="T14" fmla="*/ 100 w 115"/>
                <a:gd name="T15" fmla="*/ 17 h 67"/>
                <a:gd name="T16" fmla="*/ 98 w 115"/>
                <a:gd name="T17" fmla="*/ 15 h 67"/>
                <a:gd name="T18" fmla="*/ 17 w 115"/>
                <a:gd name="T19" fmla="*/ 15 h 67"/>
                <a:gd name="T20" fmla="*/ 98 w 115"/>
                <a:gd name="T21" fmla="*/ 67 h 67"/>
                <a:gd name="T22" fmla="*/ 98 w 115"/>
                <a:gd name="T23" fmla="*/ 67 h 67"/>
                <a:gd name="T24" fmla="*/ 17 w 115"/>
                <a:gd name="T25" fmla="*/ 67 h 67"/>
                <a:gd name="T26" fmla="*/ 0 w 115"/>
                <a:gd name="T27" fmla="*/ 50 h 67"/>
                <a:gd name="T28" fmla="*/ 0 w 115"/>
                <a:gd name="T29" fmla="*/ 17 h 67"/>
                <a:gd name="T30" fmla="*/ 17 w 115"/>
                <a:gd name="T31" fmla="*/ 0 h 67"/>
                <a:gd name="T32" fmla="*/ 98 w 115"/>
                <a:gd name="T33" fmla="*/ 0 h 67"/>
                <a:gd name="T34" fmla="*/ 115 w 115"/>
                <a:gd name="T35" fmla="*/ 17 h 67"/>
                <a:gd name="T36" fmla="*/ 115 w 115"/>
                <a:gd name="T37" fmla="*/ 50 h 67"/>
                <a:gd name="T38" fmla="*/ 98 w 115"/>
                <a:gd name="T39" fmla="*/ 67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5" h="67">
                  <a:moveTo>
                    <a:pt x="17" y="15"/>
                  </a:moveTo>
                  <a:lnTo>
                    <a:pt x="17" y="15"/>
                  </a:lnTo>
                  <a:cubicBezTo>
                    <a:pt x="16" y="15"/>
                    <a:pt x="15" y="16"/>
                    <a:pt x="15" y="17"/>
                  </a:cubicBezTo>
                  <a:lnTo>
                    <a:pt x="15" y="50"/>
                  </a:lnTo>
                  <a:cubicBezTo>
                    <a:pt x="15" y="52"/>
                    <a:pt x="16" y="52"/>
                    <a:pt x="17" y="52"/>
                  </a:cubicBezTo>
                  <a:lnTo>
                    <a:pt x="98" y="52"/>
                  </a:lnTo>
                  <a:cubicBezTo>
                    <a:pt x="99" y="52"/>
                    <a:pt x="100" y="52"/>
                    <a:pt x="100" y="50"/>
                  </a:cubicBezTo>
                  <a:lnTo>
                    <a:pt x="100" y="17"/>
                  </a:lnTo>
                  <a:cubicBezTo>
                    <a:pt x="100" y="16"/>
                    <a:pt x="99" y="15"/>
                    <a:pt x="98" y="15"/>
                  </a:cubicBezTo>
                  <a:lnTo>
                    <a:pt x="17" y="15"/>
                  </a:lnTo>
                  <a:close/>
                  <a:moveTo>
                    <a:pt x="98" y="67"/>
                  </a:moveTo>
                  <a:lnTo>
                    <a:pt x="98" y="67"/>
                  </a:lnTo>
                  <a:lnTo>
                    <a:pt x="17" y="67"/>
                  </a:lnTo>
                  <a:cubicBezTo>
                    <a:pt x="7" y="67"/>
                    <a:pt x="0" y="60"/>
                    <a:pt x="0" y="50"/>
                  </a:cubicBezTo>
                  <a:lnTo>
                    <a:pt x="0" y="17"/>
                  </a:lnTo>
                  <a:cubicBezTo>
                    <a:pt x="0" y="8"/>
                    <a:pt x="7" y="0"/>
                    <a:pt x="17" y="0"/>
                  </a:cubicBezTo>
                  <a:lnTo>
                    <a:pt x="98" y="0"/>
                  </a:lnTo>
                  <a:cubicBezTo>
                    <a:pt x="108" y="0"/>
                    <a:pt x="115" y="8"/>
                    <a:pt x="115" y="17"/>
                  </a:cubicBezTo>
                  <a:lnTo>
                    <a:pt x="115" y="50"/>
                  </a:lnTo>
                  <a:cubicBezTo>
                    <a:pt x="115" y="60"/>
                    <a:pt x="108" y="67"/>
                    <a:pt x="98" y="67"/>
                  </a:cubicBezTo>
                  <a:close/>
                </a:path>
              </a:pathLst>
            </a:custGeom>
            <a:grpFill/>
            <a:ln w="0">
              <a:noFill/>
              <a:prstDash val="solid"/>
              <a:round/>
              <a:headEnd/>
              <a:tailEnd/>
            </a:ln>
          </p:spPr>
          <p:txBody>
            <a:bodyPr/>
            <a:lstStyle/>
            <a:p>
              <a:pPr defTabSz="543689">
                <a:defRPr/>
              </a:pPr>
              <a:endParaRPr lang="zh-CN" altLang="en-US" sz="3201"/>
            </a:p>
          </p:txBody>
        </p:sp>
        <p:sp>
          <p:nvSpPr>
            <p:cNvPr id="1174" name="Freeform 993"/>
            <p:cNvSpPr>
              <a:spLocks/>
            </p:cNvSpPr>
            <p:nvPr/>
          </p:nvSpPr>
          <p:spPr bwMode="auto">
            <a:xfrm>
              <a:off x="7510463" y="854076"/>
              <a:ext cx="204788" cy="4763"/>
            </a:xfrm>
            <a:custGeom>
              <a:avLst/>
              <a:gdLst>
                <a:gd name="T0" fmla="*/ 241 w 241"/>
                <a:gd name="T1" fmla="*/ 5 h 5"/>
                <a:gd name="T2" fmla="*/ 241 w 241"/>
                <a:gd name="T3" fmla="*/ 5 h 5"/>
                <a:gd name="T4" fmla="*/ 0 w 241"/>
                <a:gd name="T5" fmla="*/ 5 h 5"/>
                <a:gd name="T6" fmla="*/ 0 w 241"/>
                <a:gd name="T7" fmla="*/ 0 h 5"/>
                <a:gd name="T8" fmla="*/ 241 w 241"/>
                <a:gd name="T9" fmla="*/ 0 h 5"/>
                <a:gd name="T10" fmla="*/ 241 w 241"/>
                <a:gd name="T11" fmla="*/ 5 h 5"/>
              </a:gdLst>
              <a:ahLst/>
              <a:cxnLst>
                <a:cxn ang="0">
                  <a:pos x="T0" y="T1"/>
                </a:cxn>
                <a:cxn ang="0">
                  <a:pos x="T2" y="T3"/>
                </a:cxn>
                <a:cxn ang="0">
                  <a:pos x="T4" y="T5"/>
                </a:cxn>
                <a:cxn ang="0">
                  <a:pos x="T6" y="T7"/>
                </a:cxn>
                <a:cxn ang="0">
                  <a:pos x="T8" y="T9"/>
                </a:cxn>
                <a:cxn ang="0">
                  <a:pos x="T10" y="T11"/>
                </a:cxn>
              </a:cxnLst>
              <a:rect l="0" t="0" r="r" b="b"/>
              <a:pathLst>
                <a:path w="241" h="5">
                  <a:moveTo>
                    <a:pt x="241" y="5"/>
                  </a:moveTo>
                  <a:lnTo>
                    <a:pt x="241" y="5"/>
                  </a:lnTo>
                  <a:lnTo>
                    <a:pt x="0" y="5"/>
                  </a:lnTo>
                  <a:lnTo>
                    <a:pt x="0" y="0"/>
                  </a:lnTo>
                  <a:lnTo>
                    <a:pt x="241" y="0"/>
                  </a:lnTo>
                  <a:lnTo>
                    <a:pt x="241" y="5"/>
                  </a:lnTo>
                  <a:close/>
                </a:path>
              </a:pathLst>
            </a:custGeom>
            <a:grpFill/>
            <a:ln w="0">
              <a:noFill/>
              <a:prstDash val="solid"/>
              <a:round/>
              <a:headEnd/>
              <a:tailEnd/>
            </a:ln>
          </p:spPr>
          <p:txBody>
            <a:bodyPr/>
            <a:lstStyle/>
            <a:p>
              <a:pPr defTabSz="543689">
                <a:defRPr/>
              </a:pPr>
              <a:endParaRPr lang="zh-CN" altLang="en-US" sz="3201"/>
            </a:p>
          </p:txBody>
        </p:sp>
        <p:sp>
          <p:nvSpPr>
            <p:cNvPr id="1175" name="Freeform 994"/>
            <p:cNvSpPr>
              <a:spLocks/>
            </p:cNvSpPr>
            <p:nvPr/>
          </p:nvSpPr>
          <p:spPr bwMode="auto">
            <a:xfrm>
              <a:off x="7510463" y="942976"/>
              <a:ext cx="204788" cy="4763"/>
            </a:xfrm>
            <a:custGeom>
              <a:avLst/>
              <a:gdLst>
                <a:gd name="T0" fmla="*/ 241 w 241"/>
                <a:gd name="T1" fmla="*/ 5 h 5"/>
                <a:gd name="T2" fmla="*/ 241 w 241"/>
                <a:gd name="T3" fmla="*/ 5 h 5"/>
                <a:gd name="T4" fmla="*/ 0 w 241"/>
                <a:gd name="T5" fmla="*/ 5 h 5"/>
                <a:gd name="T6" fmla="*/ 0 w 241"/>
                <a:gd name="T7" fmla="*/ 0 h 5"/>
                <a:gd name="T8" fmla="*/ 241 w 241"/>
                <a:gd name="T9" fmla="*/ 0 h 5"/>
                <a:gd name="T10" fmla="*/ 241 w 241"/>
                <a:gd name="T11" fmla="*/ 5 h 5"/>
              </a:gdLst>
              <a:ahLst/>
              <a:cxnLst>
                <a:cxn ang="0">
                  <a:pos x="T0" y="T1"/>
                </a:cxn>
                <a:cxn ang="0">
                  <a:pos x="T2" y="T3"/>
                </a:cxn>
                <a:cxn ang="0">
                  <a:pos x="T4" y="T5"/>
                </a:cxn>
                <a:cxn ang="0">
                  <a:pos x="T6" y="T7"/>
                </a:cxn>
                <a:cxn ang="0">
                  <a:pos x="T8" y="T9"/>
                </a:cxn>
                <a:cxn ang="0">
                  <a:pos x="T10" y="T11"/>
                </a:cxn>
              </a:cxnLst>
              <a:rect l="0" t="0" r="r" b="b"/>
              <a:pathLst>
                <a:path w="241" h="5">
                  <a:moveTo>
                    <a:pt x="241" y="5"/>
                  </a:moveTo>
                  <a:lnTo>
                    <a:pt x="241" y="5"/>
                  </a:lnTo>
                  <a:lnTo>
                    <a:pt x="0" y="5"/>
                  </a:lnTo>
                  <a:lnTo>
                    <a:pt x="0" y="0"/>
                  </a:lnTo>
                  <a:lnTo>
                    <a:pt x="241" y="0"/>
                  </a:lnTo>
                  <a:lnTo>
                    <a:pt x="241" y="5"/>
                  </a:lnTo>
                  <a:close/>
                </a:path>
              </a:pathLst>
            </a:custGeom>
            <a:grpFill/>
            <a:ln w="0">
              <a:noFill/>
              <a:prstDash val="solid"/>
              <a:round/>
              <a:headEnd/>
              <a:tailEnd/>
            </a:ln>
          </p:spPr>
          <p:txBody>
            <a:bodyPr/>
            <a:lstStyle/>
            <a:p>
              <a:pPr defTabSz="543689">
                <a:defRPr/>
              </a:pPr>
              <a:endParaRPr lang="zh-CN" altLang="en-US" sz="3201"/>
            </a:p>
          </p:txBody>
        </p:sp>
        <p:sp>
          <p:nvSpPr>
            <p:cNvPr id="1176" name="Freeform 995"/>
            <p:cNvSpPr>
              <a:spLocks/>
            </p:cNvSpPr>
            <p:nvPr/>
          </p:nvSpPr>
          <p:spPr bwMode="auto">
            <a:xfrm>
              <a:off x="7510463" y="1035051"/>
              <a:ext cx="204788" cy="3175"/>
            </a:xfrm>
            <a:custGeom>
              <a:avLst/>
              <a:gdLst>
                <a:gd name="T0" fmla="*/ 241 w 241"/>
                <a:gd name="T1" fmla="*/ 5 h 5"/>
                <a:gd name="T2" fmla="*/ 241 w 241"/>
                <a:gd name="T3" fmla="*/ 5 h 5"/>
                <a:gd name="T4" fmla="*/ 0 w 241"/>
                <a:gd name="T5" fmla="*/ 5 h 5"/>
                <a:gd name="T6" fmla="*/ 0 w 241"/>
                <a:gd name="T7" fmla="*/ 0 h 5"/>
                <a:gd name="T8" fmla="*/ 241 w 241"/>
                <a:gd name="T9" fmla="*/ 0 h 5"/>
                <a:gd name="T10" fmla="*/ 241 w 241"/>
                <a:gd name="T11" fmla="*/ 5 h 5"/>
              </a:gdLst>
              <a:ahLst/>
              <a:cxnLst>
                <a:cxn ang="0">
                  <a:pos x="T0" y="T1"/>
                </a:cxn>
                <a:cxn ang="0">
                  <a:pos x="T2" y="T3"/>
                </a:cxn>
                <a:cxn ang="0">
                  <a:pos x="T4" y="T5"/>
                </a:cxn>
                <a:cxn ang="0">
                  <a:pos x="T6" y="T7"/>
                </a:cxn>
                <a:cxn ang="0">
                  <a:pos x="T8" y="T9"/>
                </a:cxn>
                <a:cxn ang="0">
                  <a:pos x="T10" y="T11"/>
                </a:cxn>
              </a:cxnLst>
              <a:rect l="0" t="0" r="r" b="b"/>
              <a:pathLst>
                <a:path w="241" h="5">
                  <a:moveTo>
                    <a:pt x="241" y="5"/>
                  </a:moveTo>
                  <a:lnTo>
                    <a:pt x="241" y="5"/>
                  </a:lnTo>
                  <a:lnTo>
                    <a:pt x="0" y="5"/>
                  </a:lnTo>
                  <a:lnTo>
                    <a:pt x="0" y="0"/>
                  </a:lnTo>
                  <a:lnTo>
                    <a:pt x="241" y="0"/>
                  </a:lnTo>
                  <a:lnTo>
                    <a:pt x="241" y="5"/>
                  </a:lnTo>
                  <a:close/>
                </a:path>
              </a:pathLst>
            </a:custGeom>
            <a:grpFill/>
            <a:ln w="0">
              <a:noFill/>
              <a:prstDash val="solid"/>
              <a:round/>
              <a:headEnd/>
              <a:tailEnd/>
            </a:ln>
          </p:spPr>
          <p:txBody>
            <a:bodyPr/>
            <a:lstStyle/>
            <a:p>
              <a:pPr defTabSz="543689">
                <a:defRPr/>
              </a:pPr>
              <a:endParaRPr lang="zh-CN" altLang="en-US" sz="3201"/>
            </a:p>
          </p:txBody>
        </p:sp>
        <p:sp>
          <p:nvSpPr>
            <p:cNvPr id="1177" name="Freeform 996"/>
            <p:cNvSpPr>
              <a:spLocks/>
            </p:cNvSpPr>
            <p:nvPr/>
          </p:nvSpPr>
          <p:spPr bwMode="auto">
            <a:xfrm>
              <a:off x="7604126" y="812801"/>
              <a:ext cx="17463" cy="4763"/>
            </a:xfrm>
            <a:custGeom>
              <a:avLst/>
              <a:gdLst>
                <a:gd name="T0" fmla="*/ 19 w 19"/>
                <a:gd name="T1" fmla="*/ 5 h 5"/>
                <a:gd name="T2" fmla="*/ 19 w 19"/>
                <a:gd name="T3" fmla="*/ 5 h 5"/>
                <a:gd name="T4" fmla="*/ 0 w 19"/>
                <a:gd name="T5" fmla="*/ 5 h 5"/>
                <a:gd name="T6" fmla="*/ 0 w 19"/>
                <a:gd name="T7" fmla="*/ 0 h 5"/>
                <a:gd name="T8" fmla="*/ 19 w 19"/>
                <a:gd name="T9" fmla="*/ 0 h 5"/>
                <a:gd name="T10" fmla="*/ 19 w 19"/>
                <a:gd name="T11" fmla="*/ 5 h 5"/>
              </a:gdLst>
              <a:ahLst/>
              <a:cxnLst>
                <a:cxn ang="0">
                  <a:pos x="T0" y="T1"/>
                </a:cxn>
                <a:cxn ang="0">
                  <a:pos x="T2" y="T3"/>
                </a:cxn>
                <a:cxn ang="0">
                  <a:pos x="T4" y="T5"/>
                </a:cxn>
                <a:cxn ang="0">
                  <a:pos x="T6" y="T7"/>
                </a:cxn>
                <a:cxn ang="0">
                  <a:pos x="T8" y="T9"/>
                </a:cxn>
                <a:cxn ang="0">
                  <a:pos x="T10" y="T11"/>
                </a:cxn>
              </a:cxnLst>
              <a:rect l="0" t="0" r="r" b="b"/>
              <a:pathLst>
                <a:path w="19" h="5">
                  <a:moveTo>
                    <a:pt x="19" y="5"/>
                  </a:moveTo>
                  <a:lnTo>
                    <a:pt x="19" y="5"/>
                  </a:lnTo>
                  <a:lnTo>
                    <a:pt x="0" y="5"/>
                  </a:lnTo>
                  <a:lnTo>
                    <a:pt x="0" y="0"/>
                  </a:lnTo>
                  <a:lnTo>
                    <a:pt x="19" y="0"/>
                  </a:lnTo>
                  <a:lnTo>
                    <a:pt x="19" y="5"/>
                  </a:lnTo>
                  <a:close/>
                </a:path>
              </a:pathLst>
            </a:custGeom>
            <a:grpFill/>
            <a:ln w="0">
              <a:noFill/>
              <a:prstDash val="solid"/>
              <a:round/>
              <a:headEnd/>
              <a:tailEnd/>
            </a:ln>
          </p:spPr>
          <p:txBody>
            <a:bodyPr/>
            <a:lstStyle/>
            <a:p>
              <a:pPr defTabSz="543689">
                <a:defRPr/>
              </a:pPr>
              <a:endParaRPr lang="zh-CN" altLang="en-US" sz="3201"/>
            </a:p>
          </p:txBody>
        </p:sp>
        <p:sp>
          <p:nvSpPr>
            <p:cNvPr id="1178" name="Freeform 997"/>
            <p:cNvSpPr>
              <a:spLocks/>
            </p:cNvSpPr>
            <p:nvPr/>
          </p:nvSpPr>
          <p:spPr bwMode="auto">
            <a:xfrm>
              <a:off x="7604126" y="906463"/>
              <a:ext cx="17463" cy="3175"/>
            </a:xfrm>
            <a:custGeom>
              <a:avLst/>
              <a:gdLst>
                <a:gd name="T0" fmla="*/ 19 w 19"/>
                <a:gd name="T1" fmla="*/ 5 h 5"/>
                <a:gd name="T2" fmla="*/ 19 w 19"/>
                <a:gd name="T3" fmla="*/ 5 h 5"/>
                <a:gd name="T4" fmla="*/ 0 w 19"/>
                <a:gd name="T5" fmla="*/ 5 h 5"/>
                <a:gd name="T6" fmla="*/ 0 w 19"/>
                <a:gd name="T7" fmla="*/ 0 h 5"/>
                <a:gd name="T8" fmla="*/ 19 w 19"/>
                <a:gd name="T9" fmla="*/ 0 h 5"/>
                <a:gd name="T10" fmla="*/ 19 w 19"/>
                <a:gd name="T11" fmla="*/ 5 h 5"/>
              </a:gdLst>
              <a:ahLst/>
              <a:cxnLst>
                <a:cxn ang="0">
                  <a:pos x="T0" y="T1"/>
                </a:cxn>
                <a:cxn ang="0">
                  <a:pos x="T2" y="T3"/>
                </a:cxn>
                <a:cxn ang="0">
                  <a:pos x="T4" y="T5"/>
                </a:cxn>
                <a:cxn ang="0">
                  <a:pos x="T6" y="T7"/>
                </a:cxn>
                <a:cxn ang="0">
                  <a:pos x="T8" y="T9"/>
                </a:cxn>
                <a:cxn ang="0">
                  <a:pos x="T10" y="T11"/>
                </a:cxn>
              </a:cxnLst>
              <a:rect l="0" t="0" r="r" b="b"/>
              <a:pathLst>
                <a:path w="19" h="5">
                  <a:moveTo>
                    <a:pt x="19" y="5"/>
                  </a:moveTo>
                  <a:lnTo>
                    <a:pt x="19" y="5"/>
                  </a:lnTo>
                  <a:lnTo>
                    <a:pt x="0" y="5"/>
                  </a:lnTo>
                  <a:lnTo>
                    <a:pt x="0" y="0"/>
                  </a:lnTo>
                  <a:lnTo>
                    <a:pt x="19" y="0"/>
                  </a:lnTo>
                  <a:lnTo>
                    <a:pt x="19" y="5"/>
                  </a:lnTo>
                  <a:close/>
                </a:path>
              </a:pathLst>
            </a:custGeom>
            <a:grpFill/>
            <a:ln w="0">
              <a:noFill/>
              <a:prstDash val="solid"/>
              <a:round/>
              <a:headEnd/>
              <a:tailEnd/>
            </a:ln>
          </p:spPr>
          <p:txBody>
            <a:bodyPr/>
            <a:lstStyle/>
            <a:p>
              <a:pPr defTabSz="543689">
                <a:defRPr/>
              </a:pPr>
              <a:endParaRPr lang="zh-CN" altLang="en-US" sz="3201"/>
            </a:p>
          </p:txBody>
        </p:sp>
        <p:sp>
          <p:nvSpPr>
            <p:cNvPr id="1179" name="Freeform 998"/>
            <p:cNvSpPr>
              <a:spLocks/>
            </p:cNvSpPr>
            <p:nvPr/>
          </p:nvSpPr>
          <p:spPr bwMode="auto">
            <a:xfrm>
              <a:off x="7604126" y="993776"/>
              <a:ext cx="17463" cy="4763"/>
            </a:xfrm>
            <a:custGeom>
              <a:avLst/>
              <a:gdLst>
                <a:gd name="T0" fmla="*/ 19 w 19"/>
                <a:gd name="T1" fmla="*/ 5 h 5"/>
                <a:gd name="T2" fmla="*/ 19 w 19"/>
                <a:gd name="T3" fmla="*/ 5 h 5"/>
                <a:gd name="T4" fmla="*/ 0 w 19"/>
                <a:gd name="T5" fmla="*/ 5 h 5"/>
                <a:gd name="T6" fmla="*/ 0 w 19"/>
                <a:gd name="T7" fmla="*/ 0 h 5"/>
                <a:gd name="T8" fmla="*/ 19 w 19"/>
                <a:gd name="T9" fmla="*/ 0 h 5"/>
                <a:gd name="T10" fmla="*/ 19 w 19"/>
                <a:gd name="T11" fmla="*/ 5 h 5"/>
              </a:gdLst>
              <a:ahLst/>
              <a:cxnLst>
                <a:cxn ang="0">
                  <a:pos x="T0" y="T1"/>
                </a:cxn>
                <a:cxn ang="0">
                  <a:pos x="T2" y="T3"/>
                </a:cxn>
                <a:cxn ang="0">
                  <a:pos x="T4" y="T5"/>
                </a:cxn>
                <a:cxn ang="0">
                  <a:pos x="T6" y="T7"/>
                </a:cxn>
                <a:cxn ang="0">
                  <a:pos x="T8" y="T9"/>
                </a:cxn>
                <a:cxn ang="0">
                  <a:pos x="T10" y="T11"/>
                </a:cxn>
              </a:cxnLst>
              <a:rect l="0" t="0" r="r" b="b"/>
              <a:pathLst>
                <a:path w="19" h="5">
                  <a:moveTo>
                    <a:pt x="19" y="5"/>
                  </a:moveTo>
                  <a:lnTo>
                    <a:pt x="19" y="5"/>
                  </a:lnTo>
                  <a:lnTo>
                    <a:pt x="0" y="5"/>
                  </a:lnTo>
                  <a:lnTo>
                    <a:pt x="0" y="0"/>
                  </a:lnTo>
                  <a:lnTo>
                    <a:pt x="19" y="0"/>
                  </a:lnTo>
                  <a:lnTo>
                    <a:pt x="19" y="5"/>
                  </a:lnTo>
                  <a:close/>
                </a:path>
              </a:pathLst>
            </a:custGeom>
            <a:grpFill/>
            <a:ln w="0">
              <a:noFill/>
              <a:prstDash val="solid"/>
              <a:round/>
              <a:headEnd/>
              <a:tailEnd/>
            </a:ln>
          </p:spPr>
          <p:txBody>
            <a:bodyPr/>
            <a:lstStyle/>
            <a:p>
              <a:pPr defTabSz="543689">
                <a:defRPr/>
              </a:pPr>
              <a:endParaRPr lang="zh-CN" altLang="en-US" sz="3201"/>
            </a:p>
          </p:txBody>
        </p:sp>
        <p:sp>
          <p:nvSpPr>
            <p:cNvPr id="1180" name="Freeform 999"/>
            <p:cNvSpPr>
              <a:spLocks/>
            </p:cNvSpPr>
            <p:nvPr/>
          </p:nvSpPr>
          <p:spPr bwMode="auto">
            <a:xfrm>
              <a:off x="7583488" y="1120776"/>
              <a:ext cx="42863" cy="44450"/>
            </a:xfrm>
            <a:custGeom>
              <a:avLst/>
              <a:gdLst>
                <a:gd name="T0" fmla="*/ 25 w 51"/>
                <a:gd name="T1" fmla="*/ 51 h 51"/>
                <a:gd name="T2" fmla="*/ 25 w 51"/>
                <a:gd name="T3" fmla="*/ 51 h 51"/>
                <a:gd name="T4" fmla="*/ 0 w 51"/>
                <a:gd name="T5" fmla="*/ 26 h 51"/>
                <a:gd name="T6" fmla="*/ 25 w 51"/>
                <a:gd name="T7" fmla="*/ 0 h 51"/>
                <a:gd name="T8" fmla="*/ 51 w 51"/>
                <a:gd name="T9" fmla="*/ 26 h 51"/>
                <a:gd name="T10" fmla="*/ 25 w 51"/>
                <a:gd name="T11" fmla="*/ 51 h 51"/>
              </a:gdLst>
              <a:ahLst/>
              <a:cxnLst>
                <a:cxn ang="0">
                  <a:pos x="T0" y="T1"/>
                </a:cxn>
                <a:cxn ang="0">
                  <a:pos x="T2" y="T3"/>
                </a:cxn>
                <a:cxn ang="0">
                  <a:pos x="T4" y="T5"/>
                </a:cxn>
                <a:cxn ang="0">
                  <a:pos x="T6" y="T7"/>
                </a:cxn>
                <a:cxn ang="0">
                  <a:pos x="T8" y="T9"/>
                </a:cxn>
                <a:cxn ang="0">
                  <a:pos x="T10" y="T11"/>
                </a:cxn>
              </a:cxnLst>
              <a:rect l="0" t="0" r="r" b="b"/>
              <a:pathLst>
                <a:path w="51" h="51">
                  <a:moveTo>
                    <a:pt x="25" y="51"/>
                  </a:moveTo>
                  <a:lnTo>
                    <a:pt x="25" y="51"/>
                  </a:lnTo>
                  <a:cubicBezTo>
                    <a:pt x="11" y="51"/>
                    <a:pt x="0" y="40"/>
                    <a:pt x="0" y="26"/>
                  </a:cubicBezTo>
                  <a:cubicBezTo>
                    <a:pt x="0" y="12"/>
                    <a:pt x="11" y="0"/>
                    <a:pt x="25" y="0"/>
                  </a:cubicBezTo>
                  <a:cubicBezTo>
                    <a:pt x="39" y="0"/>
                    <a:pt x="51" y="12"/>
                    <a:pt x="51" y="26"/>
                  </a:cubicBezTo>
                  <a:cubicBezTo>
                    <a:pt x="51" y="40"/>
                    <a:pt x="39" y="51"/>
                    <a:pt x="25" y="51"/>
                  </a:cubicBezTo>
                  <a:close/>
                </a:path>
              </a:pathLst>
            </a:custGeom>
            <a:grpFill/>
            <a:ln w="0">
              <a:noFill/>
              <a:prstDash val="solid"/>
              <a:round/>
              <a:headEnd/>
              <a:tailEnd/>
            </a:ln>
          </p:spPr>
          <p:txBody>
            <a:bodyPr/>
            <a:lstStyle/>
            <a:p>
              <a:pPr defTabSz="543689">
                <a:defRPr/>
              </a:pPr>
              <a:endParaRPr lang="zh-CN" altLang="en-US" sz="3201"/>
            </a:p>
          </p:txBody>
        </p:sp>
        <p:sp>
          <p:nvSpPr>
            <p:cNvPr id="1181" name="Freeform 1000"/>
            <p:cNvSpPr>
              <a:spLocks/>
            </p:cNvSpPr>
            <p:nvPr/>
          </p:nvSpPr>
          <p:spPr bwMode="auto">
            <a:xfrm>
              <a:off x="7650163" y="1120776"/>
              <a:ext cx="42863" cy="44450"/>
            </a:xfrm>
            <a:custGeom>
              <a:avLst/>
              <a:gdLst>
                <a:gd name="T0" fmla="*/ 25 w 51"/>
                <a:gd name="T1" fmla="*/ 51 h 51"/>
                <a:gd name="T2" fmla="*/ 25 w 51"/>
                <a:gd name="T3" fmla="*/ 51 h 51"/>
                <a:gd name="T4" fmla="*/ 0 w 51"/>
                <a:gd name="T5" fmla="*/ 25 h 51"/>
                <a:gd name="T6" fmla="*/ 25 w 51"/>
                <a:gd name="T7" fmla="*/ 0 h 51"/>
                <a:gd name="T8" fmla="*/ 51 w 51"/>
                <a:gd name="T9" fmla="*/ 25 h 51"/>
                <a:gd name="T10" fmla="*/ 25 w 51"/>
                <a:gd name="T11" fmla="*/ 51 h 51"/>
              </a:gdLst>
              <a:ahLst/>
              <a:cxnLst>
                <a:cxn ang="0">
                  <a:pos x="T0" y="T1"/>
                </a:cxn>
                <a:cxn ang="0">
                  <a:pos x="T2" y="T3"/>
                </a:cxn>
                <a:cxn ang="0">
                  <a:pos x="T4" y="T5"/>
                </a:cxn>
                <a:cxn ang="0">
                  <a:pos x="T6" y="T7"/>
                </a:cxn>
                <a:cxn ang="0">
                  <a:pos x="T8" y="T9"/>
                </a:cxn>
                <a:cxn ang="0">
                  <a:pos x="T10" y="T11"/>
                </a:cxn>
              </a:cxnLst>
              <a:rect l="0" t="0" r="r" b="b"/>
              <a:pathLst>
                <a:path w="51" h="51">
                  <a:moveTo>
                    <a:pt x="25" y="51"/>
                  </a:moveTo>
                  <a:lnTo>
                    <a:pt x="25" y="51"/>
                  </a:lnTo>
                  <a:cubicBezTo>
                    <a:pt x="11" y="51"/>
                    <a:pt x="0" y="40"/>
                    <a:pt x="0" y="25"/>
                  </a:cubicBezTo>
                  <a:cubicBezTo>
                    <a:pt x="0" y="11"/>
                    <a:pt x="11" y="0"/>
                    <a:pt x="25" y="0"/>
                  </a:cubicBezTo>
                  <a:cubicBezTo>
                    <a:pt x="39" y="0"/>
                    <a:pt x="51" y="11"/>
                    <a:pt x="51" y="25"/>
                  </a:cubicBezTo>
                  <a:cubicBezTo>
                    <a:pt x="51" y="40"/>
                    <a:pt x="39" y="51"/>
                    <a:pt x="25" y="51"/>
                  </a:cubicBezTo>
                  <a:close/>
                </a:path>
              </a:pathLst>
            </a:custGeom>
            <a:grpFill/>
            <a:ln w="0">
              <a:noFill/>
              <a:prstDash val="solid"/>
              <a:round/>
              <a:headEnd/>
              <a:tailEnd/>
            </a:ln>
          </p:spPr>
          <p:txBody>
            <a:bodyPr/>
            <a:lstStyle/>
            <a:p>
              <a:pPr defTabSz="543689">
                <a:defRPr/>
              </a:pPr>
              <a:endParaRPr lang="zh-CN" altLang="en-US" sz="3201"/>
            </a:p>
          </p:txBody>
        </p:sp>
      </p:grpSp>
      <p:grpSp>
        <p:nvGrpSpPr>
          <p:cNvPr id="1182" name="组合 18401"/>
          <p:cNvGrpSpPr/>
          <p:nvPr/>
        </p:nvGrpSpPr>
        <p:grpSpPr>
          <a:xfrm>
            <a:off x="3228455" y="2710785"/>
            <a:ext cx="287494" cy="436666"/>
            <a:chOff x="7499351" y="736601"/>
            <a:chExt cx="227013" cy="428625"/>
          </a:xfrm>
          <a:solidFill>
            <a:srgbClr val="3C3C3B"/>
          </a:solidFill>
        </p:grpSpPr>
        <p:sp>
          <p:nvSpPr>
            <p:cNvPr id="1183" name="Freeform 988"/>
            <p:cNvSpPr>
              <a:spLocks/>
            </p:cNvSpPr>
            <p:nvPr/>
          </p:nvSpPr>
          <p:spPr bwMode="auto">
            <a:xfrm>
              <a:off x="7499351" y="736601"/>
              <a:ext cx="227013" cy="417513"/>
            </a:xfrm>
            <a:custGeom>
              <a:avLst/>
              <a:gdLst>
                <a:gd name="T0" fmla="*/ 254 w 267"/>
                <a:gd name="T1" fmla="*/ 490 h 490"/>
                <a:gd name="T2" fmla="*/ 254 w 267"/>
                <a:gd name="T3" fmla="*/ 490 h 490"/>
                <a:gd name="T4" fmla="*/ 198 w 267"/>
                <a:gd name="T5" fmla="*/ 490 h 490"/>
                <a:gd name="T6" fmla="*/ 198 w 267"/>
                <a:gd name="T7" fmla="*/ 465 h 490"/>
                <a:gd name="T8" fmla="*/ 242 w 267"/>
                <a:gd name="T9" fmla="*/ 465 h 490"/>
                <a:gd name="T10" fmla="*/ 242 w 267"/>
                <a:gd name="T11" fmla="*/ 24 h 490"/>
                <a:gd name="T12" fmla="*/ 25 w 267"/>
                <a:gd name="T13" fmla="*/ 24 h 490"/>
                <a:gd name="T14" fmla="*/ 25 w 267"/>
                <a:gd name="T15" fmla="*/ 465 h 490"/>
                <a:gd name="T16" fmla="*/ 114 w 267"/>
                <a:gd name="T17" fmla="*/ 465 h 490"/>
                <a:gd name="T18" fmla="*/ 114 w 267"/>
                <a:gd name="T19" fmla="*/ 490 h 490"/>
                <a:gd name="T20" fmla="*/ 13 w 267"/>
                <a:gd name="T21" fmla="*/ 490 h 490"/>
                <a:gd name="T22" fmla="*/ 0 w 267"/>
                <a:gd name="T23" fmla="*/ 478 h 490"/>
                <a:gd name="T24" fmla="*/ 0 w 267"/>
                <a:gd name="T25" fmla="*/ 12 h 490"/>
                <a:gd name="T26" fmla="*/ 13 w 267"/>
                <a:gd name="T27" fmla="*/ 0 h 490"/>
                <a:gd name="T28" fmla="*/ 254 w 267"/>
                <a:gd name="T29" fmla="*/ 0 h 490"/>
                <a:gd name="T30" fmla="*/ 267 w 267"/>
                <a:gd name="T31" fmla="*/ 12 h 490"/>
                <a:gd name="T32" fmla="*/ 267 w 267"/>
                <a:gd name="T33" fmla="*/ 478 h 490"/>
                <a:gd name="T34" fmla="*/ 254 w 267"/>
                <a:gd name="T35" fmla="*/ 490 h 4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67" h="490">
                  <a:moveTo>
                    <a:pt x="254" y="490"/>
                  </a:moveTo>
                  <a:lnTo>
                    <a:pt x="254" y="490"/>
                  </a:lnTo>
                  <a:lnTo>
                    <a:pt x="198" y="490"/>
                  </a:lnTo>
                  <a:lnTo>
                    <a:pt x="198" y="465"/>
                  </a:lnTo>
                  <a:lnTo>
                    <a:pt x="242" y="465"/>
                  </a:lnTo>
                  <a:lnTo>
                    <a:pt x="242" y="24"/>
                  </a:lnTo>
                  <a:lnTo>
                    <a:pt x="25" y="24"/>
                  </a:lnTo>
                  <a:lnTo>
                    <a:pt x="25" y="465"/>
                  </a:lnTo>
                  <a:lnTo>
                    <a:pt x="114" y="465"/>
                  </a:lnTo>
                  <a:lnTo>
                    <a:pt x="114" y="490"/>
                  </a:lnTo>
                  <a:lnTo>
                    <a:pt x="13" y="490"/>
                  </a:lnTo>
                  <a:cubicBezTo>
                    <a:pt x="6" y="490"/>
                    <a:pt x="0" y="484"/>
                    <a:pt x="0" y="478"/>
                  </a:cubicBezTo>
                  <a:lnTo>
                    <a:pt x="0" y="12"/>
                  </a:lnTo>
                  <a:cubicBezTo>
                    <a:pt x="0" y="5"/>
                    <a:pt x="6" y="0"/>
                    <a:pt x="13" y="0"/>
                  </a:cubicBezTo>
                  <a:lnTo>
                    <a:pt x="254" y="0"/>
                  </a:lnTo>
                  <a:cubicBezTo>
                    <a:pt x="261" y="0"/>
                    <a:pt x="267" y="5"/>
                    <a:pt x="267" y="12"/>
                  </a:cubicBezTo>
                  <a:lnTo>
                    <a:pt x="267" y="478"/>
                  </a:lnTo>
                  <a:cubicBezTo>
                    <a:pt x="267" y="484"/>
                    <a:pt x="261" y="490"/>
                    <a:pt x="254" y="490"/>
                  </a:cubicBezTo>
                  <a:close/>
                </a:path>
              </a:pathLst>
            </a:custGeom>
            <a:grpFill/>
            <a:ln w="0">
              <a:noFill/>
              <a:prstDash val="solid"/>
              <a:round/>
              <a:headEnd/>
              <a:tailEnd/>
            </a:ln>
          </p:spPr>
          <p:txBody>
            <a:bodyPr/>
            <a:lstStyle/>
            <a:p>
              <a:pPr defTabSz="543689">
                <a:defRPr/>
              </a:pPr>
              <a:endParaRPr lang="zh-CN" altLang="en-US" sz="3201"/>
            </a:p>
          </p:txBody>
        </p:sp>
        <p:sp>
          <p:nvSpPr>
            <p:cNvPr id="1184" name="Freeform 989"/>
            <p:cNvSpPr>
              <a:spLocks noEditPoints="1"/>
            </p:cNvSpPr>
            <p:nvPr/>
          </p:nvSpPr>
          <p:spPr bwMode="auto">
            <a:xfrm>
              <a:off x="7564438" y="779463"/>
              <a:ext cx="96838" cy="57150"/>
            </a:xfrm>
            <a:custGeom>
              <a:avLst/>
              <a:gdLst>
                <a:gd name="T0" fmla="*/ 17 w 115"/>
                <a:gd name="T1" fmla="*/ 15 h 67"/>
                <a:gd name="T2" fmla="*/ 17 w 115"/>
                <a:gd name="T3" fmla="*/ 15 h 67"/>
                <a:gd name="T4" fmla="*/ 15 w 115"/>
                <a:gd name="T5" fmla="*/ 17 h 67"/>
                <a:gd name="T6" fmla="*/ 15 w 115"/>
                <a:gd name="T7" fmla="*/ 51 h 67"/>
                <a:gd name="T8" fmla="*/ 17 w 115"/>
                <a:gd name="T9" fmla="*/ 52 h 67"/>
                <a:gd name="T10" fmla="*/ 98 w 115"/>
                <a:gd name="T11" fmla="*/ 52 h 67"/>
                <a:gd name="T12" fmla="*/ 100 w 115"/>
                <a:gd name="T13" fmla="*/ 51 h 67"/>
                <a:gd name="T14" fmla="*/ 100 w 115"/>
                <a:gd name="T15" fmla="*/ 17 h 67"/>
                <a:gd name="T16" fmla="*/ 98 w 115"/>
                <a:gd name="T17" fmla="*/ 15 h 67"/>
                <a:gd name="T18" fmla="*/ 17 w 115"/>
                <a:gd name="T19" fmla="*/ 15 h 67"/>
                <a:gd name="T20" fmla="*/ 98 w 115"/>
                <a:gd name="T21" fmla="*/ 67 h 67"/>
                <a:gd name="T22" fmla="*/ 98 w 115"/>
                <a:gd name="T23" fmla="*/ 67 h 67"/>
                <a:gd name="T24" fmla="*/ 17 w 115"/>
                <a:gd name="T25" fmla="*/ 67 h 67"/>
                <a:gd name="T26" fmla="*/ 0 w 115"/>
                <a:gd name="T27" fmla="*/ 51 h 67"/>
                <a:gd name="T28" fmla="*/ 0 w 115"/>
                <a:gd name="T29" fmla="*/ 17 h 67"/>
                <a:gd name="T30" fmla="*/ 17 w 115"/>
                <a:gd name="T31" fmla="*/ 0 h 67"/>
                <a:gd name="T32" fmla="*/ 98 w 115"/>
                <a:gd name="T33" fmla="*/ 0 h 67"/>
                <a:gd name="T34" fmla="*/ 115 w 115"/>
                <a:gd name="T35" fmla="*/ 17 h 67"/>
                <a:gd name="T36" fmla="*/ 115 w 115"/>
                <a:gd name="T37" fmla="*/ 51 h 67"/>
                <a:gd name="T38" fmla="*/ 98 w 115"/>
                <a:gd name="T39" fmla="*/ 67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5" h="67">
                  <a:moveTo>
                    <a:pt x="17" y="15"/>
                  </a:moveTo>
                  <a:lnTo>
                    <a:pt x="17" y="15"/>
                  </a:lnTo>
                  <a:cubicBezTo>
                    <a:pt x="16" y="15"/>
                    <a:pt x="15" y="16"/>
                    <a:pt x="15" y="17"/>
                  </a:cubicBezTo>
                  <a:lnTo>
                    <a:pt x="15" y="51"/>
                  </a:lnTo>
                  <a:cubicBezTo>
                    <a:pt x="15" y="52"/>
                    <a:pt x="16" y="52"/>
                    <a:pt x="17" y="52"/>
                  </a:cubicBezTo>
                  <a:lnTo>
                    <a:pt x="98" y="52"/>
                  </a:lnTo>
                  <a:cubicBezTo>
                    <a:pt x="99" y="52"/>
                    <a:pt x="100" y="52"/>
                    <a:pt x="100" y="51"/>
                  </a:cubicBezTo>
                  <a:lnTo>
                    <a:pt x="100" y="17"/>
                  </a:lnTo>
                  <a:cubicBezTo>
                    <a:pt x="100" y="16"/>
                    <a:pt x="99" y="15"/>
                    <a:pt x="98" y="15"/>
                  </a:cubicBezTo>
                  <a:lnTo>
                    <a:pt x="17" y="15"/>
                  </a:lnTo>
                  <a:close/>
                  <a:moveTo>
                    <a:pt x="98" y="67"/>
                  </a:moveTo>
                  <a:lnTo>
                    <a:pt x="98" y="67"/>
                  </a:lnTo>
                  <a:lnTo>
                    <a:pt x="17" y="67"/>
                  </a:lnTo>
                  <a:cubicBezTo>
                    <a:pt x="7" y="67"/>
                    <a:pt x="0" y="60"/>
                    <a:pt x="0" y="51"/>
                  </a:cubicBezTo>
                  <a:lnTo>
                    <a:pt x="0" y="17"/>
                  </a:lnTo>
                  <a:cubicBezTo>
                    <a:pt x="0" y="8"/>
                    <a:pt x="7" y="0"/>
                    <a:pt x="17" y="0"/>
                  </a:cubicBezTo>
                  <a:lnTo>
                    <a:pt x="98" y="0"/>
                  </a:lnTo>
                  <a:cubicBezTo>
                    <a:pt x="108" y="0"/>
                    <a:pt x="115" y="8"/>
                    <a:pt x="115" y="17"/>
                  </a:cubicBezTo>
                  <a:lnTo>
                    <a:pt x="115" y="51"/>
                  </a:lnTo>
                  <a:cubicBezTo>
                    <a:pt x="115" y="60"/>
                    <a:pt x="108" y="67"/>
                    <a:pt x="98" y="67"/>
                  </a:cubicBezTo>
                  <a:close/>
                </a:path>
              </a:pathLst>
            </a:custGeom>
            <a:grpFill/>
            <a:ln w="0">
              <a:noFill/>
              <a:prstDash val="solid"/>
              <a:round/>
              <a:headEnd/>
              <a:tailEnd/>
            </a:ln>
          </p:spPr>
          <p:txBody>
            <a:bodyPr/>
            <a:lstStyle/>
            <a:p>
              <a:pPr defTabSz="543689">
                <a:defRPr/>
              </a:pPr>
              <a:endParaRPr lang="zh-CN" altLang="en-US" sz="3201"/>
            </a:p>
          </p:txBody>
        </p:sp>
        <p:sp>
          <p:nvSpPr>
            <p:cNvPr id="1185" name="Freeform 990"/>
            <p:cNvSpPr>
              <a:spLocks/>
            </p:cNvSpPr>
            <p:nvPr/>
          </p:nvSpPr>
          <p:spPr bwMode="auto">
            <a:xfrm>
              <a:off x="7561263" y="1054101"/>
              <a:ext cx="103188" cy="19050"/>
            </a:xfrm>
            <a:custGeom>
              <a:avLst/>
              <a:gdLst>
                <a:gd name="T0" fmla="*/ 121 w 121"/>
                <a:gd name="T1" fmla="*/ 11 h 21"/>
                <a:gd name="T2" fmla="*/ 121 w 121"/>
                <a:gd name="T3" fmla="*/ 11 h 21"/>
                <a:gd name="T4" fmla="*/ 111 w 121"/>
                <a:gd name="T5" fmla="*/ 21 h 21"/>
                <a:gd name="T6" fmla="*/ 11 w 121"/>
                <a:gd name="T7" fmla="*/ 21 h 21"/>
                <a:gd name="T8" fmla="*/ 0 w 121"/>
                <a:gd name="T9" fmla="*/ 11 h 21"/>
                <a:gd name="T10" fmla="*/ 11 w 121"/>
                <a:gd name="T11" fmla="*/ 0 h 21"/>
                <a:gd name="T12" fmla="*/ 111 w 121"/>
                <a:gd name="T13" fmla="*/ 0 h 21"/>
                <a:gd name="T14" fmla="*/ 121 w 121"/>
                <a:gd name="T15" fmla="*/ 11 h 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1" h="21">
                  <a:moveTo>
                    <a:pt x="121" y="11"/>
                  </a:moveTo>
                  <a:lnTo>
                    <a:pt x="121" y="11"/>
                  </a:lnTo>
                  <a:cubicBezTo>
                    <a:pt x="121" y="17"/>
                    <a:pt x="116" y="21"/>
                    <a:pt x="111" y="21"/>
                  </a:cubicBezTo>
                  <a:lnTo>
                    <a:pt x="11" y="21"/>
                  </a:lnTo>
                  <a:cubicBezTo>
                    <a:pt x="5" y="21"/>
                    <a:pt x="0" y="17"/>
                    <a:pt x="0" y="11"/>
                  </a:cubicBezTo>
                  <a:cubicBezTo>
                    <a:pt x="0" y="5"/>
                    <a:pt x="5" y="0"/>
                    <a:pt x="11" y="0"/>
                  </a:cubicBezTo>
                  <a:lnTo>
                    <a:pt x="111" y="0"/>
                  </a:lnTo>
                  <a:cubicBezTo>
                    <a:pt x="116" y="0"/>
                    <a:pt x="121" y="5"/>
                    <a:pt x="121" y="11"/>
                  </a:cubicBezTo>
                  <a:close/>
                </a:path>
              </a:pathLst>
            </a:custGeom>
            <a:grpFill/>
            <a:ln w="0">
              <a:noFill/>
              <a:prstDash val="solid"/>
              <a:round/>
              <a:headEnd/>
              <a:tailEnd/>
            </a:ln>
          </p:spPr>
          <p:txBody>
            <a:bodyPr/>
            <a:lstStyle/>
            <a:p>
              <a:pPr defTabSz="543689">
                <a:defRPr/>
              </a:pPr>
              <a:endParaRPr lang="zh-CN" altLang="en-US" sz="3201"/>
            </a:p>
          </p:txBody>
        </p:sp>
        <p:sp>
          <p:nvSpPr>
            <p:cNvPr id="1186" name="Freeform 991"/>
            <p:cNvSpPr>
              <a:spLocks noEditPoints="1"/>
            </p:cNvSpPr>
            <p:nvPr/>
          </p:nvSpPr>
          <p:spPr bwMode="auto">
            <a:xfrm>
              <a:off x="7564438" y="873126"/>
              <a:ext cx="96838" cy="57150"/>
            </a:xfrm>
            <a:custGeom>
              <a:avLst/>
              <a:gdLst>
                <a:gd name="T0" fmla="*/ 17 w 115"/>
                <a:gd name="T1" fmla="*/ 15 h 67"/>
                <a:gd name="T2" fmla="*/ 17 w 115"/>
                <a:gd name="T3" fmla="*/ 15 h 67"/>
                <a:gd name="T4" fmla="*/ 15 w 115"/>
                <a:gd name="T5" fmla="*/ 17 h 67"/>
                <a:gd name="T6" fmla="*/ 15 w 115"/>
                <a:gd name="T7" fmla="*/ 51 h 67"/>
                <a:gd name="T8" fmla="*/ 17 w 115"/>
                <a:gd name="T9" fmla="*/ 52 h 67"/>
                <a:gd name="T10" fmla="*/ 98 w 115"/>
                <a:gd name="T11" fmla="*/ 52 h 67"/>
                <a:gd name="T12" fmla="*/ 100 w 115"/>
                <a:gd name="T13" fmla="*/ 51 h 67"/>
                <a:gd name="T14" fmla="*/ 100 w 115"/>
                <a:gd name="T15" fmla="*/ 17 h 67"/>
                <a:gd name="T16" fmla="*/ 98 w 115"/>
                <a:gd name="T17" fmla="*/ 15 h 67"/>
                <a:gd name="T18" fmla="*/ 17 w 115"/>
                <a:gd name="T19" fmla="*/ 15 h 67"/>
                <a:gd name="T20" fmla="*/ 98 w 115"/>
                <a:gd name="T21" fmla="*/ 67 h 67"/>
                <a:gd name="T22" fmla="*/ 98 w 115"/>
                <a:gd name="T23" fmla="*/ 67 h 67"/>
                <a:gd name="T24" fmla="*/ 17 w 115"/>
                <a:gd name="T25" fmla="*/ 67 h 67"/>
                <a:gd name="T26" fmla="*/ 0 w 115"/>
                <a:gd name="T27" fmla="*/ 51 h 67"/>
                <a:gd name="T28" fmla="*/ 0 w 115"/>
                <a:gd name="T29" fmla="*/ 17 h 67"/>
                <a:gd name="T30" fmla="*/ 17 w 115"/>
                <a:gd name="T31" fmla="*/ 0 h 67"/>
                <a:gd name="T32" fmla="*/ 98 w 115"/>
                <a:gd name="T33" fmla="*/ 0 h 67"/>
                <a:gd name="T34" fmla="*/ 115 w 115"/>
                <a:gd name="T35" fmla="*/ 17 h 67"/>
                <a:gd name="T36" fmla="*/ 115 w 115"/>
                <a:gd name="T37" fmla="*/ 51 h 67"/>
                <a:gd name="T38" fmla="*/ 98 w 115"/>
                <a:gd name="T39" fmla="*/ 67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5" h="67">
                  <a:moveTo>
                    <a:pt x="17" y="15"/>
                  </a:moveTo>
                  <a:lnTo>
                    <a:pt x="17" y="15"/>
                  </a:lnTo>
                  <a:cubicBezTo>
                    <a:pt x="16" y="15"/>
                    <a:pt x="15" y="16"/>
                    <a:pt x="15" y="17"/>
                  </a:cubicBezTo>
                  <a:lnTo>
                    <a:pt x="15" y="51"/>
                  </a:lnTo>
                  <a:cubicBezTo>
                    <a:pt x="15" y="52"/>
                    <a:pt x="16" y="52"/>
                    <a:pt x="17" y="52"/>
                  </a:cubicBezTo>
                  <a:lnTo>
                    <a:pt x="98" y="52"/>
                  </a:lnTo>
                  <a:cubicBezTo>
                    <a:pt x="99" y="52"/>
                    <a:pt x="100" y="52"/>
                    <a:pt x="100" y="51"/>
                  </a:cubicBezTo>
                  <a:lnTo>
                    <a:pt x="100" y="17"/>
                  </a:lnTo>
                  <a:cubicBezTo>
                    <a:pt x="100" y="16"/>
                    <a:pt x="99" y="15"/>
                    <a:pt x="98" y="15"/>
                  </a:cubicBezTo>
                  <a:lnTo>
                    <a:pt x="17" y="15"/>
                  </a:lnTo>
                  <a:close/>
                  <a:moveTo>
                    <a:pt x="98" y="67"/>
                  </a:moveTo>
                  <a:lnTo>
                    <a:pt x="98" y="67"/>
                  </a:lnTo>
                  <a:lnTo>
                    <a:pt x="17" y="67"/>
                  </a:lnTo>
                  <a:cubicBezTo>
                    <a:pt x="7" y="67"/>
                    <a:pt x="0" y="60"/>
                    <a:pt x="0" y="51"/>
                  </a:cubicBezTo>
                  <a:lnTo>
                    <a:pt x="0" y="17"/>
                  </a:lnTo>
                  <a:cubicBezTo>
                    <a:pt x="0" y="8"/>
                    <a:pt x="7" y="0"/>
                    <a:pt x="17" y="0"/>
                  </a:cubicBezTo>
                  <a:lnTo>
                    <a:pt x="98" y="0"/>
                  </a:lnTo>
                  <a:cubicBezTo>
                    <a:pt x="108" y="0"/>
                    <a:pt x="115" y="8"/>
                    <a:pt x="115" y="17"/>
                  </a:cubicBezTo>
                  <a:lnTo>
                    <a:pt x="115" y="51"/>
                  </a:lnTo>
                  <a:cubicBezTo>
                    <a:pt x="115" y="60"/>
                    <a:pt x="108" y="67"/>
                    <a:pt x="98" y="67"/>
                  </a:cubicBezTo>
                  <a:close/>
                </a:path>
              </a:pathLst>
            </a:custGeom>
            <a:grpFill/>
            <a:ln w="0">
              <a:noFill/>
              <a:prstDash val="solid"/>
              <a:round/>
              <a:headEnd/>
              <a:tailEnd/>
            </a:ln>
          </p:spPr>
          <p:txBody>
            <a:bodyPr/>
            <a:lstStyle/>
            <a:p>
              <a:pPr defTabSz="543689">
                <a:defRPr/>
              </a:pPr>
              <a:endParaRPr lang="zh-CN" altLang="en-US" sz="3201"/>
            </a:p>
          </p:txBody>
        </p:sp>
        <p:sp>
          <p:nvSpPr>
            <p:cNvPr id="1187" name="Freeform 992"/>
            <p:cNvSpPr>
              <a:spLocks noEditPoints="1"/>
            </p:cNvSpPr>
            <p:nvPr/>
          </p:nvSpPr>
          <p:spPr bwMode="auto">
            <a:xfrm>
              <a:off x="7564438" y="960438"/>
              <a:ext cx="96838" cy="57150"/>
            </a:xfrm>
            <a:custGeom>
              <a:avLst/>
              <a:gdLst>
                <a:gd name="T0" fmla="*/ 17 w 115"/>
                <a:gd name="T1" fmla="*/ 15 h 67"/>
                <a:gd name="T2" fmla="*/ 17 w 115"/>
                <a:gd name="T3" fmla="*/ 15 h 67"/>
                <a:gd name="T4" fmla="*/ 15 w 115"/>
                <a:gd name="T5" fmla="*/ 17 h 67"/>
                <a:gd name="T6" fmla="*/ 15 w 115"/>
                <a:gd name="T7" fmla="*/ 50 h 67"/>
                <a:gd name="T8" fmla="*/ 17 w 115"/>
                <a:gd name="T9" fmla="*/ 52 h 67"/>
                <a:gd name="T10" fmla="*/ 98 w 115"/>
                <a:gd name="T11" fmla="*/ 52 h 67"/>
                <a:gd name="T12" fmla="*/ 100 w 115"/>
                <a:gd name="T13" fmla="*/ 50 h 67"/>
                <a:gd name="T14" fmla="*/ 100 w 115"/>
                <a:gd name="T15" fmla="*/ 17 h 67"/>
                <a:gd name="T16" fmla="*/ 98 w 115"/>
                <a:gd name="T17" fmla="*/ 15 h 67"/>
                <a:gd name="T18" fmla="*/ 17 w 115"/>
                <a:gd name="T19" fmla="*/ 15 h 67"/>
                <a:gd name="T20" fmla="*/ 98 w 115"/>
                <a:gd name="T21" fmla="*/ 67 h 67"/>
                <a:gd name="T22" fmla="*/ 98 w 115"/>
                <a:gd name="T23" fmla="*/ 67 h 67"/>
                <a:gd name="T24" fmla="*/ 17 w 115"/>
                <a:gd name="T25" fmla="*/ 67 h 67"/>
                <a:gd name="T26" fmla="*/ 0 w 115"/>
                <a:gd name="T27" fmla="*/ 50 h 67"/>
                <a:gd name="T28" fmla="*/ 0 w 115"/>
                <a:gd name="T29" fmla="*/ 17 h 67"/>
                <a:gd name="T30" fmla="*/ 17 w 115"/>
                <a:gd name="T31" fmla="*/ 0 h 67"/>
                <a:gd name="T32" fmla="*/ 98 w 115"/>
                <a:gd name="T33" fmla="*/ 0 h 67"/>
                <a:gd name="T34" fmla="*/ 115 w 115"/>
                <a:gd name="T35" fmla="*/ 17 h 67"/>
                <a:gd name="T36" fmla="*/ 115 w 115"/>
                <a:gd name="T37" fmla="*/ 50 h 67"/>
                <a:gd name="T38" fmla="*/ 98 w 115"/>
                <a:gd name="T39" fmla="*/ 67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5" h="67">
                  <a:moveTo>
                    <a:pt x="17" y="15"/>
                  </a:moveTo>
                  <a:lnTo>
                    <a:pt x="17" y="15"/>
                  </a:lnTo>
                  <a:cubicBezTo>
                    <a:pt x="16" y="15"/>
                    <a:pt x="15" y="16"/>
                    <a:pt x="15" y="17"/>
                  </a:cubicBezTo>
                  <a:lnTo>
                    <a:pt x="15" y="50"/>
                  </a:lnTo>
                  <a:cubicBezTo>
                    <a:pt x="15" y="52"/>
                    <a:pt x="16" y="52"/>
                    <a:pt x="17" y="52"/>
                  </a:cubicBezTo>
                  <a:lnTo>
                    <a:pt x="98" y="52"/>
                  </a:lnTo>
                  <a:cubicBezTo>
                    <a:pt x="99" y="52"/>
                    <a:pt x="100" y="52"/>
                    <a:pt x="100" y="50"/>
                  </a:cubicBezTo>
                  <a:lnTo>
                    <a:pt x="100" y="17"/>
                  </a:lnTo>
                  <a:cubicBezTo>
                    <a:pt x="100" y="16"/>
                    <a:pt x="99" y="15"/>
                    <a:pt x="98" y="15"/>
                  </a:cubicBezTo>
                  <a:lnTo>
                    <a:pt x="17" y="15"/>
                  </a:lnTo>
                  <a:close/>
                  <a:moveTo>
                    <a:pt x="98" y="67"/>
                  </a:moveTo>
                  <a:lnTo>
                    <a:pt x="98" y="67"/>
                  </a:lnTo>
                  <a:lnTo>
                    <a:pt x="17" y="67"/>
                  </a:lnTo>
                  <a:cubicBezTo>
                    <a:pt x="7" y="67"/>
                    <a:pt x="0" y="60"/>
                    <a:pt x="0" y="50"/>
                  </a:cubicBezTo>
                  <a:lnTo>
                    <a:pt x="0" y="17"/>
                  </a:lnTo>
                  <a:cubicBezTo>
                    <a:pt x="0" y="8"/>
                    <a:pt x="7" y="0"/>
                    <a:pt x="17" y="0"/>
                  </a:cubicBezTo>
                  <a:lnTo>
                    <a:pt x="98" y="0"/>
                  </a:lnTo>
                  <a:cubicBezTo>
                    <a:pt x="108" y="0"/>
                    <a:pt x="115" y="8"/>
                    <a:pt x="115" y="17"/>
                  </a:cubicBezTo>
                  <a:lnTo>
                    <a:pt x="115" y="50"/>
                  </a:lnTo>
                  <a:cubicBezTo>
                    <a:pt x="115" y="60"/>
                    <a:pt x="108" y="67"/>
                    <a:pt x="98" y="67"/>
                  </a:cubicBezTo>
                  <a:close/>
                </a:path>
              </a:pathLst>
            </a:custGeom>
            <a:grpFill/>
            <a:ln w="0">
              <a:noFill/>
              <a:prstDash val="solid"/>
              <a:round/>
              <a:headEnd/>
              <a:tailEnd/>
            </a:ln>
          </p:spPr>
          <p:txBody>
            <a:bodyPr/>
            <a:lstStyle/>
            <a:p>
              <a:pPr defTabSz="543689">
                <a:defRPr/>
              </a:pPr>
              <a:endParaRPr lang="zh-CN" altLang="en-US" sz="3201"/>
            </a:p>
          </p:txBody>
        </p:sp>
        <p:sp>
          <p:nvSpPr>
            <p:cNvPr id="1188" name="Freeform 993"/>
            <p:cNvSpPr>
              <a:spLocks/>
            </p:cNvSpPr>
            <p:nvPr/>
          </p:nvSpPr>
          <p:spPr bwMode="auto">
            <a:xfrm>
              <a:off x="7510463" y="854076"/>
              <a:ext cx="204788" cy="4763"/>
            </a:xfrm>
            <a:custGeom>
              <a:avLst/>
              <a:gdLst>
                <a:gd name="T0" fmla="*/ 241 w 241"/>
                <a:gd name="T1" fmla="*/ 5 h 5"/>
                <a:gd name="T2" fmla="*/ 241 w 241"/>
                <a:gd name="T3" fmla="*/ 5 h 5"/>
                <a:gd name="T4" fmla="*/ 0 w 241"/>
                <a:gd name="T5" fmla="*/ 5 h 5"/>
                <a:gd name="T6" fmla="*/ 0 w 241"/>
                <a:gd name="T7" fmla="*/ 0 h 5"/>
                <a:gd name="T8" fmla="*/ 241 w 241"/>
                <a:gd name="T9" fmla="*/ 0 h 5"/>
                <a:gd name="T10" fmla="*/ 241 w 241"/>
                <a:gd name="T11" fmla="*/ 5 h 5"/>
              </a:gdLst>
              <a:ahLst/>
              <a:cxnLst>
                <a:cxn ang="0">
                  <a:pos x="T0" y="T1"/>
                </a:cxn>
                <a:cxn ang="0">
                  <a:pos x="T2" y="T3"/>
                </a:cxn>
                <a:cxn ang="0">
                  <a:pos x="T4" y="T5"/>
                </a:cxn>
                <a:cxn ang="0">
                  <a:pos x="T6" y="T7"/>
                </a:cxn>
                <a:cxn ang="0">
                  <a:pos x="T8" y="T9"/>
                </a:cxn>
                <a:cxn ang="0">
                  <a:pos x="T10" y="T11"/>
                </a:cxn>
              </a:cxnLst>
              <a:rect l="0" t="0" r="r" b="b"/>
              <a:pathLst>
                <a:path w="241" h="5">
                  <a:moveTo>
                    <a:pt x="241" y="5"/>
                  </a:moveTo>
                  <a:lnTo>
                    <a:pt x="241" y="5"/>
                  </a:lnTo>
                  <a:lnTo>
                    <a:pt x="0" y="5"/>
                  </a:lnTo>
                  <a:lnTo>
                    <a:pt x="0" y="0"/>
                  </a:lnTo>
                  <a:lnTo>
                    <a:pt x="241" y="0"/>
                  </a:lnTo>
                  <a:lnTo>
                    <a:pt x="241" y="5"/>
                  </a:lnTo>
                  <a:close/>
                </a:path>
              </a:pathLst>
            </a:custGeom>
            <a:grpFill/>
            <a:ln w="0">
              <a:noFill/>
              <a:prstDash val="solid"/>
              <a:round/>
              <a:headEnd/>
              <a:tailEnd/>
            </a:ln>
          </p:spPr>
          <p:txBody>
            <a:bodyPr/>
            <a:lstStyle/>
            <a:p>
              <a:pPr defTabSz="543689">
                <a:defRPr/>
              </a:pPr>
              <a:endParaRPr lang="zh-CN" altLang="en-US" sz="3201"/>
            </a:p>
          </p:txBody>
        </p:sp>
        <p:sp>
          <p:nvSpPr>
            <p:cNvPr id="1189" name="Freeform 994"/>
            <p:cNvSpPr>
              <a:spLocks/>
            </p:cNvSpPr>
            <p:nvPr/>
          </p:nvSpPr>
          <p:spPr bwMode="auto">
            <a:xfrm>
              <a:off x="7510463" y="942976"/>
              <a:ext cx="204788" cy="4763"/>
            </a:xfrm>
            <a:custGeom>
              <a:avLst/>
              <a:gdLst>
                <a:gd name="T0" fmla="*/ 241 w 241"/>
                <a:gd name="T1" fmla="*/ 5 h 5"/>
                <a:gd name="T2" fmla="*/ 241 w 241"/>
                <a:gd name="T3" fmla="*/ 5 h 5"/>
                <a:gd name="T4" fmla="*/ 0 w 241"/>
                <a:gd name="T5" fmla="*/ 5 h 5"/>
                <a:gd name="T6" fmla="*/ 0 w 241"/>
                <a:gd name="T7" fmla="*/ 0 h 5"/>
                <a:gd name="T8" fmla="*/ 241 w 241"/>
                <a:gd name="T9" fmla="*/ 0 h 5"/>
                <a:gd name="T10" fmla="*/ 241 w 241"/>
                <a:gd name="T11" fmla="*/ 5 h 5"/>
              </a:gdLst>
              <a:ahLst/>
              <a:cxnLst>
                <a:cxn ang="0">
                  <a:pos x="T0" y="T1"/>
                </a:cxn>
                <a:cxn ang="0">
                  <a:pos x="T2" y="T3"/>
                </a:cxn>
                <a:cxn ang="0">
                  <a:pos x="T4" y="T5"/>
                </a:cxn>
                <a:cxn ang="0">
                  <a:pos x="T6" y="T7"/>
                </a:cxn>
                <a:cxn ang="0">
                  <a:pos x="T8" y="T9"/>
                </a:cxn>
                <a:cxn ang="0">
                  <a:pos x="T10" y="T11"/>
                </a:cxn>
              </a:cxnLst>
              <a:rect l="0" t="0" r="r" b="b"/>
              <a:pathLst>
                <a:path w="241" h="5">
                  <a:moveTo>
                    <a:pt x="241" y="5"/>
                  </a:moveTo>
                  <a:lnTo>
                    <a:pt x="241" y="5"/>
                  </a:lnTo>
                  <a:lnTo>
                    <a:pt x="0" y="5"/>
                  </a:lnTo>
                  <a:lnTo>
                    <a:pt x="0" y="0"/>
                  </a:lnTo>
                  <a:lnTo>
                    <a:pt x="241" y="0"/>
                  </a:lnTo>
                  <a:lnTo>
                    <a:pt x="241" y="5"/>
                  </a:lnTo>
                  <a:close/>
                </a:path>
              </a:pathLst>
            </a:custGeom>
            <a:grpFill/>
            <a:ln w="0">
              <a:noFill/>
              <a:prstDash val="solid"/>
              <a:round/>
              <a:headEnd/>
              <a:tailEnd/>
            </a:ln>
          </p:spPr>
          <p:txBody>
            <a:bodyPr/>
            <a:lstStyle/>
            <a:p>
              <a:pPr defTabSz="543689">
                <a:defRPr/>
              </a:pPr>
              <a:endParaRPr lang="zh-CN" altLang="en-US" sz="3201"/>
            </a:p>
          </p:txBody>
        </p:sp>
        <p:sp>
          <p:nvSpPr>
            <p:cNvPr id="1190" name="Freeform 995"/>
            <p:cNvSpPr>
              <a:spLocks/>
            </p:cNvSpPr>
            <p:nvPr/>
          </p:nvSpPr>
          <p:spPr bwMode="auto">
            <a:xfrm>
              <a:off x="7510463" y="1035051"/>
              <a:ext cx="204788" cy="3175"/>
            </a:xfrm>
            <a:custGeom>
              <a:avLst/>
              <a:gdLst>
                <a:gd name="T0" fmla="*/ 241 w 241"/>
                <a:gd name="T1" fmla="*/ 5 h 5"/>
                <a:gd name="T2" fmla="*/ 241 w 241"/>
                <a:gd name="T3" fmla="*/ 5 h 5"/>
                <a:gd name="T4" fmla="*/ 0 w 241"/>
                <a:gd name="T5" fmla="*/ 5 h 5"/>
                <a:gd name="T6" fmla="*/ 0 w 241"/>
                <a:gd name="T7" fmla="*/ 0 h 5"/>
                <a:gd name="T8" fmla="*/ 241 w 241"/>
                <a:gd name="T9" fmla="*/ 0 h 5"/>
                <a:gd name="T10" fmla="*/ 241 w 241"/>
                <a:gd name="T11" fmla="*/ 5 h 5"/>
              </a:gdLst>
              <a:ahLst/>
              <a:cxnLst>
                <a:cxn ang="0">
                  <a:pos x="T0" y="T1"/>
                </a:cxn>
                <a:cxn ang="0">
                  <a:pos x="T2" y="T3"/>
                </a:cxn>
                <a:cxn ang="0">
                  <a:pos x="T4" y="T5"/>
                </a:cxn>
                <a:cxn ang="0">
                  <a:pos x="T6" y="T7"/>
                </a:cxn>
                <a:cxn ang="0">
                  <a:pos x="T8" y="T9"/>
                </a:cxn>
                <a:cxn ang="0">
                  <a:pos x="T10" y="T11"/>
                </a:cxn>
              </a:cxnLst>
              <a:rect l="0" t="0" r="r" b="b"/>
              <a:pathLst>
                <a:path w="241" h="5">
                  <a:moveTo>
                    <a:pt x="241" y="5"/>
                  </a:moveTo>
                  <a:lnTo>
                    <a:pt x="241" y="5"/>
                  </a:lnTo>
                  <a:lnTo>
                    <a:pt x="0" y="5"/>
                  </a:lnTo>
                  <a:lnTo>
                    <a:pt x="0" y="0"/>
                  </a:lnTo>
                  <a:lnTo>
                    <a:pt x="241" y="0"/>
                  </a:lnTo>
                  <a:lnTo>
                    <a:pt x="241" y="5"/>
                  </a:lnTo>
                  <a:close/>
                </a:path>
              </a:pathLst>
            </a:custGeom>
            <a:grpFill/>
            <a:ln w="0">
              <a:noFill/>
              <a:prstDash val="solid"/>
              <a:round/>
              <a:headEnd/>
              <a:tailEnd/>
            </a:ln>
          </p:spPr>
          <p:txBody>
            <a:bodyPr/>
            <a:lstStyle/>
            <a:p>
              <a:pPr defTabSz="543689">
                <a:defRPr/>
              </a:pPr>
              <a:endParaRPr lang="zh-CN" altLang="en-US" sz="3201"/>
            </a:p>
          </p:txBody>
        </p:sp>
        <p:sp>
          <p:nvSpPr>
            <p:cNvPr id="1191" name="Freeform 996"/>
            <p:cNvSpPr>
              <a:spLocks/>
            </p:cNvSpPr>
            <p:nvPr/>
          </p:nvSpPr>
          <p:spPr bwMode="auto">
            <a:xfrm>
              <a:off x="7604126" y="812801"/>
              <a:ext cx="17463" cy="4763"/>
            </a:xfrm>
            <a:custGeom>
              <a:avLst/>
              <a:gdLst>
                <a:gd name="T0" fmla="*/ 19 w 19"/>
                <a:gd name="T1" fmla="*/ 5 h 5"/>
                <a:gd name="T2" fmla="*/ 19 w 19"/>
                <a:gd name="T3" fmla="*/ 5 h 5"/>
                <a:gd name="T4" fmla="*/ 0 w 19"/>
                <a:gd name="T5" fmla="*/ 5 h 5"/>
                <a:gd name="T6" fmla="*/ 0 w 19"/>
                <a:gd name="T7" fmla="*/ 0 h 5"/>
                <a:gd name="T8" fmla="*/ 19 w 19"/>
                <a:gd name="T9" fmla="*/ 0 h 5"/>
                <a:gd name="T10" fmla="*/ 19 w 19"/>
                <a:gd name="T11" fmla="*/ 5 h 5"/>
              </a:gdLst>
              <a:ahLst/>
              <a:cxnLst>
                <a:cxn ang="0">
                  <a:pos x="T0" y="T1"/>
                </a:cxn>
                <a:cxn ang="0">
                  <a:pos x="T2" y="T3"/>
                </a:cxn>
                <a:cxn ang="0">
                  <a:pos x="T4" y="T5"/>
                </a:cxn>
                <a:cxn ang="0">
                  <a:pos x="T6" y="T7"/>
                </a:cxn>
                <a:cxn ang="0">
                  <a:pos x="T8" y="T9"/>
                </a:cxn>
                <a:cxn ang="0">
                  <a:pos x="T10" y="T11"/>
                </a:cxn>
              </a:cxnLst>
              <a:rect l="0" t="0" r="r" b="b"/>
              <a:pathLst>
                <a:path w="19" h="5">
                  <a:moveTo>
                    <a:pt x="19" y="5"/>
                  </a:moveTo>
                  <a:lnTo>
                    <a:pt x="19" y="5"/>
                  </a:lnTo>
                  <a:lnTo>
                    <a:pt x="0" y="5"/>
                  </a:lnTo>
                  <a:lnTo>
                    <a:pt x="0" y="0"/>
                  </a:lnTo>
                  <a:lnTo>
                    <a:pt x="19" y="0"/>
                  </a:lnTo>
                  <a:lnTo>
                    <a:pt x="19" y="5"/>
                  </a:lnTo>
                  <a:close/>
                </a:path>
              </a:pathLst>
            </a:custGeom>
            <a:grpFill/>
            <a:ln w="0">
              <a:noFill/>
              <a:prstDash val="solid"/>
              <a:round/>
              <a:headEnd/>
              <a:tailEnd/>
            </a:ln>
          </p:spPr>
          <p:txBody>
            <a:bodyPr/>
            <a:lstStyle/>
            <a:p>
              <a:pPr defTabSz="543689">
                <a:defRPr/>
              </a:pPr>
              <a:endParaRPr lang="zh-CN" altLang="en-US" sz="3201"/>
            </a:p>
          </p:txBody>
        </p:sp>
        <p:sp>
          <p:nvSpPr>
            <p:cNvPr id="1192" name="Freeform 997"/>
            <p:cNvSpPr>
              <a:spLocks/>
            </p:cNvSpPr>
            <p:nvPr/>
          </p:nvSpPr>
          <p:spPr bwMode="auto">
            <a:xfrm>
              <a:off x="7604126" y="906463"/>
              <a:ext cx="17463" cy="3175"/>
            </a:xfrm>
            <a:custGeom>
              <a:avLst/>
              <a:gdLst>
                <a:gd name="T0" fmla="*/ 19 w 19"/>
                <a:gd name="T1" fmla="*/ 5 h 5"/>
                <a:gd name="T2" fmla="*/ 19 w 19"/>
                <a:gd name="T3" fmla="*/ 5 h 5"/>
                <a:gd name="T4" fmla="*/ 0 w 19"/>
                <a:gd name="T5" fmla="*/ 5 h 5"/>
                <a:gd name="T6" fmla="*/ 0 w 19"/>
                <a:gd name="T7" fmla="*/ 0 h 5"/>
                <a:gd name="T8" fmla="*/ 19 w 19"/>
                <a:gd name="T9" fmla="*/ 0 h 5"/>
                <a:gd name="T10" fmla="*/ 19 w 19"/>
                <a:gd name="T11" fmla="*/ 5 h 5"/>
              </a:gdLst>
              <a:ahLst/>
              <a:cxnLst>
                <a:cxn ang="0">
                  <a:pos x="T0" y="T1"/>
                </a:cxn>
                <a:cxn ang="0">
                  <a:pos x="T2" y="T3"/>
                </a:cxn>
                <a:cxn ang="0">
                  <a:pos x="T4" y="T5"/>
                </a:cxn>
                <a:cxn ang="0">
                  <a:pos x="T6" y="T7"/>
                </a:cxn>
                <a:cxn ang="0">
                  <a:pos x="T8" y="T9"/>
                </a:cxn>
                <a:cxn ang="0">
                  <a:pos x="T10" y="T11"/>
                </a:cxn>
              </a:cxnLst>
              <a:rect l="0" t="0" r="r" b="b"/>
              <a:pathLst>
                <a:path w="19" h="5">
                  <a:moveTo>
                    <a:pt x="19" y="5"/>
                  </a:moveTo>
                  <a:lnTo>
                    <a:pt x="19" y="5"/>
                  </a:lnTo>
                  <a:lnTo>
                    <a:pt x="0" y="5"/>
                  </a:lnTo>
                  <a:lnTo>
                    <a:pt x="0" y="0"/>
                  </a:lnTo>
                  <a:lnTo>
                    <a:pt x="19" y="0"/>
                  </a:lnTo>
                  <a:lnTo>
                    <a:pt x="19" y="5"/>
                  </a:lnTo>
                  <a:close/>
                </a:path>
              </a:pathLst>
            </a:custGeom>
            <a:grpFill/>
            <a:ln w="0">
              <a:noFill/>
              <a:prstDash val="solid"/>
              <a:round/>
              <a:headEnd/>
              <a:tailEnd/>
            </a:ln>
          </p:spPr>
          <p:txBody>
            <a:bodyPr/>
            <a:lstStyle/>
            <a:p>
              <a:pPr defTabSz="543689">
                <a:defRPr/>
              </a:pPr>
              <a:endParaRPr lang="zh-CN" altLang="en-US" sz="3201"/>
            </a:p>
          </p:txBody>
        </p:sp>
        <p:sp>
          <p:nvSpPr>
            <p:cNvPr id="1193" name="Freeform 998"/>
            <p:cNvSpPr>
              <a:spLocks/>
            </p:cNvSpPr>
            <p:nvPr/>
          </p:nvSpPr>
          <p:spPr bwMode="auto">
            <a:xfrm>
              <a:off x="7604126" y="993776"/>
              <a:ext cx="17463" cy="4763"/>
            </a:xfrm>
            <a:custGeom>
              <a:avLst/>
              <a:gdLst>
                <a:gd name="T0" fmla="*/ 19 w 19"/>
                <a:gd name="T1" fmla="*/ 5 h 5"/>
                <a:gd name="T2" fmla="*/ 19 w 19"/>
                <a:gd name="T3" fmla="*/ 5 h 5"/>
                <a:gd name="T4" fmla="*/ 0 w 19"/>
                <a:gd name="T5" fmla="*/ 5 h 5"/>
                <a:gd name="T6" fmla="*/ 0 w 19"/>
                <a:gd name="T7" fmla="*/ 0 h 5"/>
                <a:gd name="T8" fmla="*/ 19 w 19"/>
                <a:gd name="T9" fmla="*/ 0 h 5"/>
                <a:gd name="T10" fmla="*/ 19 w 19"/>
                <a:gd name="T11" fmla="*/ 5 h 5"/>
              </a:gdLst>
              <a:ahLst/>
              <a:cxnLst>
                <a:cxn ang="0">
                  <a:pos x="T0" y="T1"/>
                </a:cxn>
                <a:cxn ang="0">
                  <a:pos x="T2" y="T3"/>
                </a:cxn>
                <a:cxn ang="0">
                  <a:pos x="T4" y="T5"/>
                </a:cxn>
                <a:cxn ang="0">
                  <a:pos x="T6" y="T7"/>
                </a:cxn>
                <a:cxn ang="0">
                  <a:pos x="T8" y="T9"/>
                </a:cxn>
                <a:cxn ang="0">
                  <a:pos x="T10" y="T11"/>
                </a:cxn>
              </a:cxnLst>
              <a:rect l="0" t="0" r="r" b="b"/>
              <a:pathLst>
                <a:path w="19" h="5">
                  <a:moveTo>
                    <a:pt x="19" y="5"/>
                  </a:moveTo>
                  <a:lnTo>
                    <a:pt x="19" y="5"/>
                  </a:lnTo>
                  <a:lnTo>
                    <a:pt x="0" y="5"/>
                  </a:lnTo>
                  <a:lnTo>
                    <a:pt x="0" y="0"/>
                  </a:lnTo>
                  <a:lnTo>
                    <a:pt x="19" y="0"/>
                  </a:lnTo>
                  <a:lnTo>
                    <a:pt x="19" y="5"/>
                  </a:lnTo>
                  <a:close/>
                </a:path>
              </a:pathLst>
            </a:custGeom>
            <a:grpFill/>
            <a:ln w="0">
              <a:noFill/>
              <a:prstDash val="solid"/>
              <a:round/>
              <a:headEnd/>
              <a:tailEnd/>
            </a:ln>
          </p:spPr>
          <p:txBody>
            <a:bodyPr/>
            <a:lstStyle/>
            <a:p>
              <a:pPr defTabSz="543689">
                <a:defRPr/>
              </a:pPr>
              <a:endParaRPr lang="zh-CN" altLang="en-US" sz="3201"/>
            </a:p>
          </p:txBody>
        </p:sp>
        <p:sp>
          <p:nvSpPr>
            <p:cNvPr id="1194" name="Freeform 999"/>
            <p:cNvSpPr>
              <a:spLocks/>
            </p:cNvSpPr>
            <p:nvPr/>
          </p:nvSpPr>
          <p:spPr bwMode="auto">
            <a:xfrm>
              <a:off x="7583488" y="1120776"/>
              <a:ext cx="42863" cy="44450"/>
            </a:xfrm>
            <a:custGeom>
              <a:avLst/>
              <a:gdLst>
                <a:gd name="T0" fmla="*/ 25 w 51"/>
                <a:gd name="T1" fmla="*/ 51 h 51"/>
                <a:gd name="T2" fmla="*/ 25 w 51"/>
                <a:gd name="T3" fmla="*/ 51 h 51"/>
                <a:gd name="T4" fmla="*/ 0 w 51"/>
                <a:gd name="T5" fmla="*/ 26 h 51"/>
                <a:gd name="T6" fmla="*/ 25 w 51"/>
                <a:gd name="T7" fmla="*/ 0 h 51"/>
                <a:gd name="T8" fmla="*/ 51 w 51"/>
                <a:gd name="T9" fmla="*/ 26 h 51"/>
                <a:gd name="T10" fmla="*/ 25 w 51"/>
                <a:gd name="T11" fmla="*/ 51 h 51"/>
              </a:gdLst>
              <a:ahLst/>
              <a:cxnLst>
                <a:cxn ang="0">
                  <a:pos x="T0" y="T1"/>
                </a:cxn>
                <a:cxn ang="0">
                  <a:pos x="T2" y="T3"/>
                </a:cxn>
                <a:cxn ang="0">
                  <a:pos x="T4" y="T5"/>
                </a:cxn>
                <a:cxn ang="0">
                  <a:pos x="T6" y="T7"/>
                </a:cxn>
                <a:cxn ang="0">
                  <a:pos x="T8" y="T9"/>
                </a:cxn>
                <a:cxn ang="0">
                  <a:pos x="T10" y="T11"/>
                </a:cxn>
              </a:cxnLst>
              <a:rect l="0" t="0" r="r" b="b"/>
              <a:pathLst>
                <a:path w="51" h="51">
                  <a:moveTo>
                    <a:pt x="25" y="51"/>
                  </a:moveTo>
                  <a:lnTo>
                    <a:pt x="25" y="51"/>
                  </a:lnTo>
                  <a:cubicBezTo>
                    <a:pt x="11" y="51"/>
                    <a:pt x="0" y="40"/>
                    <a:pt x="0" y="26"/>
                  </a:cubicBezTo>
                  <a:cubicBezTo>
                    <a:pt x="0" y="12"/>
                    <a:pt x="11" y="0"/>
                    <a:pt x="25" y="0"/>
                  </a:cubicBezTo>
                  <a:cubicBezTo>
                    <a:pt x="39" y="0"/>
                    <a:pt x="51" y="12"/>
                    <a:pt x="51" y="26"/>
                  </a:cubicBezTo>
                  <a:cubicBezTo>
                    <a:pt x="51" y="40"/>
                    <a:pt x="39" y="51"/>
                    <a:pt x="25" y="51"/>
                  </a:cubicBezTo>
                  <a:close/>
                </a:path>
              </a:pathLst>
            </a:custGeom>
            <a:grpFill/>
            <a:ln w="0">
              <a:noFill/>
              <a:prstDash val="solid"/>
              <a:round/>
              <a:headEnd/>
              <a:tailEnd/>
            </a:ln>
          </p:spPr>
          <p:txBody>
            <a:bodyPr/>
            <a:lstStyle/>
            <a:p>
              <a:pPr defTabSz="543689">
                <a:defRPr/>
              </a:pPr>
              <a:endParaRPr lang="zh-CN" altLang="en-US" sz="3201"/>
            </a:p>
          </p:txBody>
        </p:sp>
        <p:sp>
          <p:nvSpPr>
            <p:cNvPr id="1195" name="Freeform 1000"/>
            <p:cNvSpPr>
              <a:spLocks/>
            </p:cNvSpPr>
            <p:nvPr/>
          </p:nvSpPr>
          <p:spPr bwMode="auto">
            <a:xfrm>
              <a:off x="7650163" y="1120776"/>
              <a:ext cx="42863" cy="44450"/>
            </a:xfrm>
            <a:custGeom>
              <a:avLst/>
              <a:gdLst>
                <a:gd name="T0" fmla="*/ 25 w 51"/>
                <a:gd name="T1" fmla="*/ 51 h 51"/>
                <a:gd name="T2" fmla="*/ 25 w 51"/>
                <a:gd name="T3" fmla="*/ 51 h 51"/>
                <a:gd name="T4" fmla="*/ 0 w 51"/>
                <a:gd name="T5" fmla="*/ 25 h 51"/>
                <a:gd name="T6" fmla="*/ 25 w 51"/>
                <a:gd name="T7" fmla="*/ 0 h 51"/>
                <a:gd name="T8" fmla="*/ 51 w 51"/>
                <a:gd name="T9" fmla="*/ 25 h 51"/>
                <a:gd name="T10" fmla="*/ 25 w 51"/>
                <a:gd name="T11" fmla="*/ 51 h 51"/>
              </a:gdLst>
              <a:ahLst/>
              <a:cxnLst>
                <a:cxn ang="0">
                  <a:pos x="T0" y="T1"/>
                </a:cxn>
                <a:cxn ang="0">
                  <a:pos x="T2" y="T3"/>
                </a:cxn>
                <a:cxn ang="0">
                  <a:pos x="T4" y="T5"/>
                </a:cxn>
                <a:cxn ang="0">
                  <a:pos x="T6" y="T7"/>
                </a:cxn>
                <a:cxn ang="0">
                  <a:pos x="T8" y="T9"/>
                </a:cxn>
                <a:cxn ang="0">
                  <a:pos x="T10" y="T11"/>
                </a:cxn>
              </a:cxnLst>
              <a:rect l="0" t="0" r="r" b="b"/>
              <a:pathLst>
                <a:path w="51" h="51">
                  <a:moveTo>
                    <a:pt x="25" y="51"/>
                  </a:moveTo>
                  <a:lnTo>
                    <a:pt x="25" y="51"/>
                  </a:lnTo>
                  <a:cubicBezTo>
                    <a:pt x="11" y="51"/>
                    <a:pt x="0" y="40"/>
                    <a:pt x="0" y="25"/>
                  </a:cubicBezTo>
                  <a:cubicBezTo>
                    <a:pt x="0" y="11"/>
                    <a:pt x="11" y="0"/>
                    <a:pt x="25" y="0"/>
                  </a:cubicBezTo>
                  <a:cubicBezTo>
                    <a:pt x="39" y="0"/>
                    <a:pt x="51" y="11"/>
                    <a:pt x="51" y="25"/>
                  </a:cubicBezTo>
                  <a:cubicBezTo>
                    <a:pt x="51" y="40"/>
                    <a:pt x="39" y="51"/>
                    <a:pt x="25" y="51"/>
                  </a:cubicBezTo>
                  <a:close/>
                </a:path>
              </a:pathLst>
            </a:custGeom>
            <a:grpFill/>
            <a:ln w="0">
              <a:noFill/>
              <a:prstDash val="solid"/>
              <a:round/>
              <a:headEnd/>
              <a:tailEnd/>
            </a:ln>
          </p:spPr>
          <p:txBody>
            <a:bodyPr/>
            <a:lstStyle/>
            <a:p>
              <a:pPr defTabSz="543689">
                <a:defRPr/>
              </a:pPr>
              <a:endParaRPr lang="zh-CN" altLang="en-US" sz="3201"/>
            </a:p>
          </p:txBody>
        </p:sp>
      </p:grpSp>
      <p:grpSp>
        <p:nvGrpSpPr>
          <p:cNvPr id="1224" name="组合 18401"/>
          <p:cNvGrpSpPr/>
          <p:nvPr/>
        </p:nvGrpSpPr>
        <p:grpSpPr>
          <a:xfrm>
            <a:off x="4712099" y="2723606"/>
            <a:ext cx="287494" cy="436666"/>
            <a:chOff x="7499351" y="736601"/>
            <a:chExt cx="227013" cy="428625"/>
          </a:xfrm>
          <a:solidFill>
            <a:srgbClr val="3C3C3B"/>
          </a:solidFill>
        </p:grpSpPr>
        <p:sp>
          <p:nvSpPr>
            <p:cNvPr id="1225" name="Freeform 988"/>
            <p:cNvSpPr>
              <a:spLocks/>
            </p:cNvSpPr>
            <p:nvPr/>
          </p:nvSpPr>
          <p:spPr bwMode="auto">
            <a:xfrm>
              <a:off x="7499351" y="736601"/>
              <a:ext cx="227013" cy="417513"/>
            </a:xfrm>
            <a:custGeom>
              <a:avLst/>
              <a:gdLst>
                <a:gd name="T0" fmla="*/ 254 w 267"/>
                <a:gd name="T1" fmla="*/ 490 h 490"/>
                <a:gd name="T2" fmla="*/ 254 w 267"/>
                <a:gd name="T3" fmla="*/ 490 h 490"/>
                <a:gd name="T4" fmla="*/ 198 w 267"/>
                <a:gd name="T5" fmla="*/ 490 h 490"/>
                <a:gd name="T6" fmla="*/ 198 w 267"/>
                <a:gd name="T7" fmla="*/ 465 h 490"/>
                <a:gd name="T8" fmla="*/ 242 w 267"/>
                <a:gd name="T9" fmla="*/ 465 h 490"/>
                <a:gd name="T10" fmla="*/ 242 w 267"/>
                <a:gd name="T11" fmla="*/ 24 h 490"/>
                <a:gd name="T12" fmla="*/ 25 w 267"/>
                <a:gd name="T13" fmla="*/ 24 h 490"/>
                <a:gd name="T14" fmla="*/ 25 w 267"/>
                <a:gd name="T15" fmla="*/ 465 h 490"/>
                <a:gd name="T16" fmla="*/ 114 w 267"/>
                <a:gd name="T17" fmla="*/ 465 h 490"/>
                <a:gd name="T18" fmla="*/ 114 w 267"/>
                <a:gd name="T19" fmla="*/ 490 h 490"/>
                <a:gd name="T20" fmla="*/ 13 w 267"/>
                <a:gd name="T21" fmla="*/ 490 h 490"/>
                <a:gd name="T22" fmla="*/ 0 w 267"/>
                <a:gd name="T23" fmla="*/ 478 h 490"/>
                <a:gd name="T24" fmla="*/ 0 w 267"/>
                <a:gd name="T25" fmla="*/ 12 h 490"/>
                <a:gd name="T26" fmla="*/ 13 w 267"/>
                <a:gd name="T27" fmla="*/ 0 h 490"/>
                <a:gd name="T28" fmla="*/ 254 w 267"/>
                <a:gd name="T29" fmla="*/ 0 h 490"/>
                <a:gd name="T30" fmla="*/ 267 w 267"/>
                <a:gd name="T31" fmla="*/ 12 h 490"/>
                <a:gd name="T32" fmla="*/ 267 w 267"/>
                <a:gd name="T33" fmla="*/ 478 h 490"/>
                <a:gd name="T34" fmla="*/ 254 w 267"/>
                <a:gd name="T35" fmla="*/ 490 h 4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67" h="490">
                  <a:moveTo>
                    <a:pt x="254" y="490"/>
                  </a:moveTo>
                  <a:lnTo>
                    <a:pt x="254" y="490"/>
                  </a:lnTo>
                  <a:lnTo>
                    <a:pt x="198" y="490"/>
                  </a:lnTo>
                  <a:lnTo>
                    <a:pt x="198" y="465"/>
                  </a:lnTo>
                  <a:lnTo>
                    <a:pt x="242" y="465"/>
                  </a:lnTo>
                  <a:lnTo>
                    <a:pt x="242" y="24"/>
                  </a:lnTo>
                  <a:lnTo>
                    <a:pt x="25" y="24"/>
                  </a:lnTo>
                  <a:lnTo>
                    <a:pt x="25" y="465"/>
                  </a:lnTo>
                  <a:lnTo>
                    <a:pt x="114" y="465"/>
                  </a:lnTo>
                  <a:lnTo>
                    <a:pt x="114" y="490"/>
                  </a:lnTo>
                  <a:lnTo>
                    <a:pt x="13" y="490"/>
                  </a:lnTo>
                  <a:cubicBezTo>
                    <a:pt x="6" y="490"/>
                    <a:pt x="0" y="484"/>
                    <a:pt x="0" y="478"/>
                  </a:cubicBezTo>
                  <a:lnTo>
                    <a:pt x="0" y="12"/>
                  </a:lnTo>
                  <a:cubicBezTo>
                    <a:pt x="0" y="5"/>
                    <a:pt x="6" y="0"/>
                    <a:pt x="13" y="0"/>
                  </a:cubicBezTo>
                  <a:lnTo>
                    <a:pt x="254" y="0"/>
                  </a:lnTo>
                  <a:cubicBezTo>
                    <a:pt x="261" y="0"/>
                    <a:pt x="267" y="5"/>
                    <a:pt x="267" y="12"/>
                  </a:cubicBezTo>
                  <a:lnTo>
                    <a:pt x="267" y="478"/>
                  </a:lnTo>
                  <a:cubicBezTo>
                    <a:pt x="267" y="484"/>
                    <a:pt x="261" y="490"/>
                    <a:pt x="254" y="490"/>
                  </a:cubicBezTo>
                  <a:close/>
                </a:path>
              </a:pathLst>
            </a:custGeom>
            <a:grpFill/>
            <a:ln w="0">
              <a:noFill/>
              <a:prstDash val="solid"/>
              <a:round/>
              <a:headEnd/>
              <a:tailEnd/>
            </a:ln>
          </p:spPr>
          <p:txBody>
            <a:bodyPr/>
            <a:lstStyle/>
            <a:p>
              <a:pPr defTabSz="543689">
                <a:defRPr/>
              </a:pPr>
              <a:endParaRPr lang="zh-CN" altLang="en-US" sz="3201"/>
            </a:p>
          </p:txBody>
        </p:sp>
        <p:sp>
          <p:nvSpPr>
            <p:cNvPr id="1226" name="Freeform 989"/>
            <p:cNvSpPr>
              <a:spLocks noEditPoints="1"/>
            </p:cNvSpPr>
            <p:nvPr/>
          </p:nvSpPr>
          <p:spPr bwMode="auto">
            <a:xfrm>
              <a:off x="7564438" y="779463"/>
              <a:ext cx="96838" cy="57150"/>
            </a:xfrm>
            <a:custGeom>
              <a:avLst/>
              <a:gdLst>
                <a:gd name="T0" fmla="*/ 17 w 115"/>
                <a:gd name="T1" fmla="*/ 15 h 67"/>
                <a:gd name="T2" fmla="*/ 17 w 115"/>
                <a:gd name="T3" fmla="*/ 15 h 67"/>
                <a:gd name="T4" fmla="*/ 15 w 115"/>
                <a:gd name="T5" fmla="*/ 17 h 67"/>
                <a:gd name="T6" fmla="*/ 15 w 115"/>
                <a:gd name="T7" fmla="*/ 51 h 67"/>
                <a:gd name="T8" fmla="*/ 17 w 115"/>
                <a:gd name="T9" fmla="*/ 52 h 67"/>
                <a:gd name="T10" fmla="*/ 98 w 115"/>
                <a:gd name="T11" fmla="*/ 52 h 67"/>
                <a:gd name="T12" fmla="*/ 100 w 115"/>
                <a:gd name="T13" fmla="*/ 51 h 67"/>
                <a:gd name="T14" fmla="*/ 100 w 115"/>
                <a:gd name="T15" fmla="*/ 17 h 67"/>
                <a:gd name="T16" fmla="*/ 98 w 115"/>
                <a:gd name="T17" fmla="*/ 15 h 67"/>
                <a:gd name="T18" fmla="*/ 17 w 115"/>
                <a:gd name="T19" fmla="*/ 15 h 67"/>
                <a:gd name="T20" fmla="*/ 98 w 115"/>
                <a:gd name="T21" fmla="*/ 67 h 67"/>
                <a:gd name="T22" fmla="*/ 98 w 115"/>
                <a:gd name="T23" fmla="*/ 67 h 67"/>
                <a:gd name="T24" fmla="*/ 17 w 115"/>
                <a:gd name="T25" fmla="*/ 67 h 67"/>
                <a:gd name="T26" fmla="*/ 0 w 115"/>
                <a:gd name="T27" fmla="*/ 51 h 67"/>
                <a:gd name="T28" fmla="*/ 0 w 115"/>
                <a:gd name="T29" fmla="*/ 17 h 67"/>
                <a:gd name="T30" fmla="*/ 17 w 115"/>
                <a:gd name="T31" fmla="*/ 0 h 67"/>
                <a:gd name="T32" fmla="*/ 98 w 115"/>
                <a:gd name="T33" fmla="*/ 0 h 67"/>
                <a:gd name="T34" fmla="*/ 115 w 115"/>
                <a:gd name="T35" fmla="*/ 17 h 67"/>
                <a:gd name="T36" fmla="*/ 115 w 115"/>
                <a:gd name="T37" fmla="*/ 51 h 67"/>
                <a:gd name="T38" fmla="*/ 98 w 115"/>
                <a:gd name="T39" fmla="*/ 67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5" h="67">
                  <a:moveTo>
                    <a:pt x="17" y="15"/>
                  </a:moveTo>
                  <a:lnTo>
                    <a:pt x="17" y="15"/>
                  </a:lnTo>
                  <a:cubicBezTo>
                    <a:pt x="16" y="15"/>
                    <a:pt x="15" y="16"/>
                    <a:pt x="15" y="17"/>
                  </a:cubicBezTo>
                  <a:lnTo>
                    <a:pt x="15" y="51"/>
                  </a:lnTo>
                  <a:cubicBezTo>
                    <a:pt x="15" y="52"/>
                    <a:pt x="16" y="52"/>
                    <a:pt x="17" y="52"/>
                  </a:cubicBezTo>
                  <a:lnTo>
                    <a:pt x="98" y="52"/>
                  </a:lnTo>
                  <a:cubicBezTo>
                    <a:pt x="99" y="52"/>
                    <a:pt x="100" y="52"/>
                    <a:pt x="100" y="51"/>
                  </a:cubicBezTo>
                  <a:lnTo>
                    <a:pt x="100" y="17"/>
                  </a:lnTo>
                  <a:cubicBezTo>
                    <a:pt x="100" y="16"/>
                    <a:pt x="99" y="15"/>
                    <a:pt x="98" y="15"/>
                  </a:cubicBezTo>
                  <a:lnTo>
                    <a:pt x="17" y="15"/>
                  </a:lnTo>
                  <a:close/>
                  <a:moveTo>
                    <a:pt x="98" y="67"/>
                  </a:moveTo>
                  <a:lnTo>
                    <a:pt x="98" y="67"/>
                  </a:lnTo>
                  <a:lnTo>
                    <a:pt x="17" y="67"/>
                  </a:lnTo>
                  <a:cubicBezTo>
                    <a:pt x="7" y="67"/>
                    <a:pt x="0" y="60"/>
                    <a:pt x="0" y="51"/>
                  </a:cubicBezTo>
                  <a:lnTo>
                    <a:pt x="0" y="17"/>
                  </a:lnTo>
                  <a:cubicBezTo>
                    <a:pt x="0" y="8"/>
                    <a:pt x="7" y="0"/>
                    <a:pt x="17" y="0"/>
                  </a:cubicBezTo>
                  <a:lnTo>
                    <a:pt x="98" y="0"/>
                  </a:lnTo>
                  <a:cubicBezTo>
                    <a:pt x="108" y="0"/>
                    <a:pt x="115" y="8"/>
                    <a:pt x="115" y="17"/>
                  </a:cubicBezTo>
                  <a:lnTo>
                    <a:pt x="115" y="51"/>
                  </a:lnTo>
                  <a:cubicBezTo>
                    <a:pt x="115" y="60"/>
                    <a:pt x="108" y="67"/>
                    <a:pt x="98" y="67"/>
                  </a:cubicBezTo>
                  <a:close/>
                </a:path>
              </a:pathLst>
            </a:custGeom>
            <a:grpFill/>
            <a:ln w="0">
              <a:noFill/>
              <a:prstDash val="solid"/>
              <a:round/>
              <a:headEnd/>
              <a:tailEnd/>
            </a:ln>
          </p:spPr>
          <p:txBody>
            <a:bodyPr/>
            <a:lstStyle/>
            <a:p>
              <a:pPr defTabSz="543689">
                <a:defRPr/>
              </a:pPr>
              <a:endParaRPr lang="zh-CN" altLang="en-US" sz="3201"/>
            </a:p>
          </p:txBody>
        </p:sp>
        <p:sp>
          <p:nvSpPr>
            <p:cNvPr id="1227" name="Freeform 990"/>
            <p:cNvSpPr>
              <a:spLocks/>
            </p:cNvSpPr>
            <p:nvPr/>
          </p:nvSpPr>
          <p:spPr bwMode="auto">
            <a:xfrm>
              <a:off x="7561263" y="1054101"/>
              <a:ext cx="103188" cy="19050"/>
            </a:xfrm>
            <a:custGeom>
              <a:avLst/>
              <a:gdLst>
                <a:gd name="T0" fmla="*/ 121 w 121"/>
                <a:gd name="T1" fmla="*/ 11 h 21"/>
                <a:gd name="T2" fmla="*/ 121 w 121"/>
                <a:gd name="T3" fmla="*/ 11 h 21"/>
                <a:gd name="T4" fmla="*/ 111 w 121"/>
                <a:gd name="T5" fmla="*/ 21 h 21"/>
                <a:gd name="T6" fmla="*/ 11 w 121"/>
                <a:gd name="T7" fmla="*/ 21 h 21"/>
                <a:gd name="T8" fmla="*/ 0 w 121"/>
                <a:gd name="T9" fmla="*/ 11 h 21"/>
                <a:gd name="T10" fmla="*/ 11 w 121"/>
                <a:gd name="T11" fmla="*/ 0 h 21"/>
                <a:gd name="T12" fmla="*/ 111 w 121"/>
                <a:gd name="T13" fmla="*/ 0 h 21"/>
                <a:gd name="T14" fmla="*/ 121 w 121"/>
                <a:gd name="T15" fmla="*/ 11 h 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1" h="21">
                  <a:moveTo>
                    <a:pt x="121" y="11"/>
                  </a:moveTo>
                  <a:lnTo>
                    <a:pt x="121" y="11"/>
                  </a:lnTo>
                  <a:cubicBezTo>
                    <a:pt x="121" y="17"/>
                    <a:pt x="116" y="21"/>
                    <a:pt x="111" y="21"/>
                  </a:cubicBezTo>
                  <a:lnTo>
                    <a:pt x="11" y="21"/>
                  </a:lnTo>
                  <a:cubicBezTo>
                    <a:pt x="5" y="21"/>
                    <a:pt x="0" y="17"/>
                    <a:pt x="0" y="11"/>
                  </a:cubicBezTo>
                  <a:cubicBezTo>
                    <a:pt x="0" y="5"/>
                    <a:pt x="5" y="0"/>
                    <a:pt x="11" y="0"/>
                  </a:cubicBezTo>
                  <a:lnTo>
                    <a:pt x="111" y="0"/>
                  </a:lnTo>
                  <a:cubicBezTo>
                    <a:pt x="116" y="0"/>
                    <a:pt x="121" y="5"/>
                    <a:pt x="121" y="11"/>
                  </a:cubicBezTo>
                  <a:close/>
                </a:path>
              </a:pathLst>
            </a:custGeom>
            <a:grpFill/>
            <a:ln w="0">
              <a:noFill/>
              <a:prstDash val="solid"/>
              <a:round/>
              <a:headEnd/>
              <a:tailEnd/>
            </a:ln>
          </p:spPr>
          <p:txBody>
            <a:bodyPr/>
            <a:lstStyle/>
            <a:p>
              <a:pPr defTabSz="543689">
                <a:defRPr/>
              </a:pPr>
              <a:endParaRPr lang="zh-CN" altLang="en-US" sz="3201"/>
            </a:p>
          </p:txBody>
        </p:sp>
        <p:sp>
          <p:nvSpPr>
            <p:cNvPr id="1228" name="Freeform 991"/>
            <p:cNvSpPr>
              <a:spLocks noEditPoints="1"/>
            </p:cNvSpPr>
            <p:nvPr/>
          </p:nvSpPr>
          <p:spPr bwMode="auto">
            <a:xfrm>
              <a:off x="7564438" y="873126"/>
              <a:ext cx="96838" cy="57150"/>
            </a:xfrm>
            <a:custGeom>
              <a:avLst/>
              <a:gdLst>
                <a:gd name="T0" fmla="*/ 17 w 115"/>
                <a:gd name="T1" fmla="*/ 15 h 67"/>
                <a:gd name="T2" fmla="*/ 17 w 115"/>
                <a:gd name="T3" fmla="*/ 15 h 67"/>
                <a:gd name="T4" fmla="*/ 15 w 115"/>
                <a:gd name="T5" fmla="*/ 17 h 67"/>
                <a:gd name="T6" fmla="*/ 15 w 115"/>
                <a:gd name="T7" fmla="*/ 51 h 67"/>
                <a:gd name="T8" fmla="*/ 17 w 115"/>
                <a:gd name="T9" fmla="*/ 52 h 67"/>
                <a:gd name="T10" fmla="*/ 98 w 115"/>
                <a:gd name="T11" fmla="*/ 52 h 67"/>
                <a:gd name="T12" fmla="*/ 100 w 115"/>
                <a:gd name="T13" fmla="*/ 51 h 67"/>
                <a:gd name="T14" fmla="*/ 100 w 115"/>
                <a:gd name="T15" fmla="*/ 17 h 67"/>
                <a:gd name="T16" fmla="*/ 98 w 115"/>
                <a:gd name="T17" fmla="*/ 15 h 67"/>
                <a:gd name="T18" fmla="*/ 17 w 115"/>
                <a:gd name="T19" fmla="*/ 15 h 67"/>
                <a:gd name="T20" fmla="*/ 98 w 115"/>
                <a:gd name="T21" fmla="*/ 67 h 67"/>
                <a:gd name="T22" fmla="*/ 98 w 115"/>
                <a:gd name="T23" fmla="*/ 67 h 67"/>
                <a:gd name="T24" fmla="*/ 17 w 115"/>
                <a:gd name="T25" fmla="*/ 67 h 67"/>
                <a:gd name="T26" fmla="*/ 0 w 115"/>
                <a:gd name="T27" fmla="*/ 51 h 67"/>
                <a:gd name="T28" fmla="*/ 0 w 115"/>
                <a:gd name="T29" fmla="*/ 17 h 67"/>
                <a:gd name="T30" fmla="*/ 17 w 115"/>
                <a:gd name="T31" fmla="*/ 0 h 67"/>
                <a:gd name="T32" fmla="*/ 98 w 115"/>
                <a:gd name="T33" fmla="*/ 0 h 67"/>
                <a:gd name="T34" fmla="*/ 115 w 115"/>
                <a:gd name="T35" fmla="*/ 17 h 67"/>
                <a:gd name="T36" fmla="*/ 115 w 115"/>
                <a:gd name="T37" fmla="*/ 51 h 67"/>
                <a:gd name="T38" fmla="*/ 98 w 115"/>
                <a:gd name="T39" fmla="*/ 67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5" h="67">
                  <a:moveTo>
                    <a:pt x="17" y="15"/>
                  </a:moveTo>
                  <a:lnTo>
                    <a:pt x="17" y="15"/>
                  </a:lnTo>
                  <a:cubicBezTo>
                    <a:pt x="16" y="15"/>
                    <a:pt x="15" y="16"/>
                    <a:pt x="15" y="17"/>
                  </a:cubicBezTo>
                  <a:lnTo>
                    <a:pt x="15" y="51"/>
                  </a:lnTo>
                  <a:cubicBezTo>
                    <a:pt x="15" y="52"/>
                    <a:pt x="16" y="52"/>
                    <a:pt x="17" y="52"/>
                  </a:cubicBezTo>
                  <a:lnTo>
                    <a:pt x="98" y="52"/>
                  </a:lnTo>
                  <a:cubicBezTo>
                    <a:pt x="99" y="52"/>
                    <a:pt x="100" y="52"/>
                    <a:pt x="100" y="51"/>
                  </a:cubicBezTo>
                  <a:lnTo>
                    <a:pt x="100" y="17"/>
                  </a:lnTo>
                  <a:cubicBezTo>
                    <a:pt x="100" y="16"/>
                    <a:pt x="99" y="15"/>
                    <a:pt x="98" y="15"/>
                  </a:cubicBezTo>
                  <a:lnTo>
                    <a:pt x="17" y="15"/>
                  </a:lnTo>
                  <a:close/>
                  <a:moveTo>
                    <a:pt x="98" y="67"/>
                  </a:moveTo>
                  <a:lnTo>
                    <a:pt x="98" y="67"/>
                  </a:lnTo>
                  <a:lnTo>
                    <a:pt x="17" y="67"/>
                  </a:lnTo>
                  <a:cubicBezTo>
                    <a:pt x="7" y="67"/>
                    <a:pt x="0" y="60"/>
                    <a:pt x="0" y="51"/>
                  </a:cubicBezTo>
                  <a:lnTo>
                    <a:pt x="0" y="17"/>
                  </a:lnTo>
                  <a:cubicBezTo>
                    <a:pt x="0" y="8"/>
                    <a:pt x="7" y="0"/>
                    <a:pt x="17" y="0"/>
                  </a:cubicBezTo>
                  <a:lnTo>
                    <a:pt x="98" y="0"/>
                  </a:lnTo>
                  <a:cubicBezTo>
                    <a:pt x="108" y="0"/>
                    <a:pt x="115" y="8"/>
                    <a:pt x="115" y="17"/>
                  </a:cubicBezTo>
                  <a:lnTo>
                    <a:pt x="115" y="51"/>
                  </a:lnTo>
                  <a:cubicBezTo>
                    <a:pt x="115" y="60"/>
                    <a:pt x="108" y="67"/>
                    <a:pt x="98" y="67"/>
                  </a:cubicBezTo>
                  <a:close/>
                </a:path>
              </a:pathLst>
            </a:custGeom>
            <a:grpFill/>
            <a:ln w="0">
              <a:noFill/>
              <a:prstDash val="solid"/>
              <a:round/>
              <a:headEnd/>
              <a:tailEnd/>
            </a:ln>
          </p:spPr>
          <p:txBody>
            <a:bodyPr/>
            <a:lstStyle/>
            <a:p>
              <a:pPr defTabSz="543689">
                <a:defRPr/>
              </a:pPr>
              <a:endParaRPr lang="zh-CN" altLang="en-US" sz="3201"/>
            </a:p>
          </p:txBody>
        </p:sp>
        <p:sp>
          <p:nvSpPr>
            <p:cNvPr id="1229" name="Freeform 992"/>
            <p:cNvSpPr>
              <a:spLocks noEditPoints="1"/>
            </p:cNvSpPr>
            <p:nvPr/>
          </p:nvSpPr>
          <p:spPr bwMode="auto">
            <a:xfrm>
              <a:off x="7564438" y="960438"/>
              <a:ext cx="96838" cy="57150"/>
            </a:xfrm>
            <a:custGeom>
              <a:avLst/>
              <a:gdLst>
                <a:gd name="T0" fmla="*/ 17 w 115"/>
                <a:gd name="T1" fmla="*/ 15 h 67"/>
                <a:gd name="T2" fmla="*/ 17 w 115"/>
                <a:gd name="T3" fmla="*/ 15 h 67"/>
                <a:gd name="T4" fmla="*/ 15 w 115"/>
                <a:gd name="T5" fmla="*/ 17 h 67"/>
                <a:gd name="T6" fmla="*/ 15 w 115"/>
                <a:gd name="T7" fmla="*/ 50 h 67"/>
                <a:gd name="T8" fmla="*/ 17 w 115"/>
                <a:gd name="T9" fmla="*/ 52 h 67"/>
                <a:gd name="T10" fmla="*/ 98 w 115"/>
                <a:gd name="T11" fmla="*/ 52 h 67"/>
                <a:gd name="T12" fmla="*/ 100 w 115"/>
                <a:gd name="T13" fmla="*/ 50 h 67"/>
                <a:gd name="T14" fmla="*/ 100 w 115"/>
                <a:gd name="T15" fmla="*/ 17 h 67"/>
                <a:gd name="T16" fmla="*/ 98 w 115"/>
                <a:gd name="T17" fmla="*/ 15 h 67"/>
                <a:gd name="T18" fmla="*/ 17 w 115"/>
                <a:gd name="T19" fmla="*/ 15 h 67"/>
                <a:gd name="T20" fmla="*/ 98 w 115"/>
                <a:gd name="T21" fmla="*/ 67 h 67"/>
                <a:gd name="T22" fmla="*/ 98 w 115"/>
                <a:gd name="T23" fmla="*/ 67 h 67"/>
                <a:gd name="T24" fmla="*/ 17 w 115"/>
                <a:gd name="T25" fmla="*/ 67 h 67"/>
                <a:gd name="T26" fmla="*/ 0 w 115"/>
                <a:gd name="T27" fmla="*/ 50 h 67"/>
                <a:gd name="T28" fmla="*/ 0 w 115"/>
                <a:gd name="T29" fmla="*/ 17 h 67"/>
                <a:gd name="T30" fmla="*/ 17 w 115"/>
                <a:gd name="T31" fmla="*/ 0 h 67"/>
                <a:gd name="T32" fmla="*/ 98 w 115"/>
                <a:gd name="T33" fmla="*/ 0 h 67"/>
                <a:gd name="T34" fmla="*/ 115 w 115"/>
                <a:gd name="T35" fmla="*/ 17 h 67"/>
                <a:gd name="T36" fmla="*/ 115 w 115"/>
                <a:gd name="T37" fmla="*/ 50 h 67"/>
                <a:gd name="T38" fmla="*/ 98 w 115"/>
                <a:gd name="T39" fmla="*/ 67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5" h="67">
                  <a:moveTo>
                    <a:pt x="17" y="15"/>
                  </a:moveTo>
                  <a:lnTo>
                    <a:pt x="17" y="15"/>
                  </a:lnTo>
                  <a:cubicBezTo>
                    <a:pt x="16" y="15"/>
                    <a:pt x="15" y="16"/>
                    <a:pt x="15" y="17"/>
                  </a:cubicBezTo>
                  <a:lnTo>
                    <a:pt x="15" y="50"/>
                  </a:lnTo>
                  <a:cubicBezTo>
                    <a:pt x="15" y="52"/>
                    <a:pt x="16" y="52"/>
                    <a:pt x="17" y="52"/>
                  </a:cubicBezTo>
                  <a:lnTo>
                    <a:pt x="98" y="52"/>
                  </a:lnTo>
                  <a:cubicBezTo>
                    <a:pt x="99" y="52"/>
                    <a:pt x="100" y="52"/>
                    <a:pt x="100" y="50"/>
                  </a:cubicBezTo>
                  <a:lnTo>
                    <a:pt x="100" y="17"/>
                  </a:lnTo>
                  <a:cubicBezTo>
                    <a:pt x="100" y="16"/>
                    <a:pt x="99" y="15"/>
                    <a:pt x="98" y="15"/>
                  </a:cubicBezTo>
                  <a:lnTo>
                    <a:pt x="17" y="15"/>
                  </a:lnTo>
                  <a:close/>
                  <a:moveTo>
                    <a:pt x="98" y="67"/>
                  </a:moveTo>
                  <a:lnTo>
                    <a:pt x="98" y="67"/>
                  </a:lnTo>
                  <a:lnTo>
                    <a:pt x="17" y="67"/>
                  </a:lnTo>
                  <a:cubicBezTo>
                    <a:pt x="7" y="67"/>
                    <a:pt x="0" y="60"/>
                    <a:pt x="0" y="50"/>
                  </a:cubicBezTo>
                  <a:lnTo>
                    <a:pt x="0" y="17"/>
                  </a:lnTo>
                  <a:cubicBezTo>
                    <a:pt x="0" y="8"/>
                    <a:pt x="7" y="0"/>
                    <a:pt x="17" y="0"/>
                  </a:cubicBezTo>
                  <a:lnTo>
                    <a:pt x="98" y="0"/>
                  </a:lnTo>
                  <a:cubicBezTo>
                    <a:pt x="108" y="0"/>
                    <a:pt x="115" y="8"/>
                    <a:pt x="115" y="17"/>
                  </a:cubicBezTo>
                  <a:lnTo>
                    <a:pt x="115" y="50"/>
                  </a:lnTo>
                  <a:cubicBezTo>
                    <a:pt x="115" y="60"/>
                    <a:pt x="108" y="67"/>
                    <a:pt x="98" y="67"/>
                  </a:cubicBezTo>
                  <a:close/>
                </a:path>
              </a:pathLst>
            </a:custGeom>
            <a:grpFill/>
            <a:ln w="0">
              <a:noFill/>
              <a:prstDash val="solid"/>
              <a:round/>
              <a:headEnd/>
              <a:tailEnd/>
            </a:ln>
          </p:spPr>
          <p:txBody>
            <a:bodyPr/>
            <a:lstStyle/>
            <a:p>
              <a:pPr defTabSz="543689">
                <a:defRPr/>
              </a:pPr>
              <a:endParaRPr lang="zh-CN" altLang="en-US" sz="3201"/>
            </a:p>
          </p:txBody>
        </p:sp>
        <p:sp>
          <p:nvSpPr>
            <p:cNvPr id="1230" name="Freeform 993"/>
            <p:cNvSpPr>
              <a:spLocks/>
            </p:cNvSpPr>
            <p:nvPr/>
          </p:nvSpPr>
          <p:spPr bwMode="auto">
            <a:xfrm>
              <a:off x="7510463" y="854076"/>
              <a:ext cx="204788" cy="4763"/>
            </a:xfrm>
            <a:custGeom>
              <a:avLst/>
              <a:gdLst>
                <a:gd name="T0" fmla="*/ 241 w 241"/>
                <a:gd name="T1" fmla="*/ 5 h 5"/>
                <a:gd name="T2" fmla="*/ 241 w 241"/>
                <a:gd name="T3" fmla="*/ 5 h 5"/>
                <a:gd name="T4" fmla="*/ 0 w 241"/>
                <a:gd name="T5" fmla="*/ 5 h 5"/>
                <a:gd name="T6" fmla="*/ 0 w 241"/>
                <a:gd name="T7" fmla="*/ 0 h 5"/>
                <a:gd name="T8" fmla="*/ 241 w 241"/>
                <a:gd name="T9" fmla="*/ 0 h 5"/>
                <a:gd name="T10" fmla="*/ 241 w 241"/>
                <a:gd name="T11" fmla="*/ 5 h 5"/>
              </a:gdLst>
              <a:ahLst/>
              <a:cxnLst>
                <a:cxn ang="0">
                  <a:pos x="T0" y="T1"/>
                </a:cxn>
                <a:cxn ang="0">
                  <a:pos x="T2" y="T3"/>
                </a:cxn>
                <a:cxn ang="0">
                  <a:pos x="T4" y="T5"/>
                </a:cxn>
                <a:cxn ang="0">
                  <a:pos x="T6" y="T7"/>
                </a:cxn>
                <a:cxn ang="0">
                  <a:pos x="T8" y="T9"/>
                </a:cxn>
                <a:cxn ang="0">
                  <a:pos x="T10" y="T11"/>
                </a:cxn>
              </a:cxnLst>
              <a:rect l="0" t="0" r="r" b="b"/>
              <a:pathLst>
                <a:path w="241" h="5">
                  <a:moveTo>
                    <a:pt x="241" y="5"/>
                  </a:moveTo>
                  <a:lnTo>
                    <a:pt x="241" y="5"/>
                  </a:lnTo>
                  <a:lnTo>
                    <a:pt x="0" y="5"/>
                  </a:lnTo>
                  <a:lnTo>
                    <a:pt x="0" y="0"/>
                  </a:lnTo>
                  <a:lnTo>
                    <a:pt x="241" y="0"/>
                  </a:lnTo>
                  <a:lnTo>
                    <a:pt x="241" y="5"/>
                  </a:lnTo>
                  <a:close/>
                </a:path>
              </a:pathLst>
            </a:custGeom>
            <a:grpFill/>
            <a:ln w="0">
              <a:noFill/>
              <a:prstDash val="solid"/>
              <a:round/>
              <a:headEnd/>
              <a:tailEnd/>
            </a:ln>
          </p:spPr>
          <p:txBody>
            <a:bodyPr/>
            <a:lstStyle/>
            <a:p>
              <a:pPr defTabSz="543689">
                <a:defRPr/>
              </a:pPr>
              <a:endParaRPr lang="zh-CN" altLang="en-US" sz="3201"/>
            </a:p>
          </p:txBody>
        </p:sp>
        <p:sp>
          <p:nvSpPr>
            <p:cNvPr id="1231" name="Freeform 994"/>
            <p:cNvSpPr>
              <a:spLocks/>
            </p:cNvSpPr>
            <p:nvPr/>
          </p:nvSpPr>
          <p:spPr bwMode="auto">
            <a:xfrm>
              <a:off x="7510463" y="942976"/>
              <a:ext cx="204788" cy="4763"/>
            </a:xfrm>
            <a:custGeom>
              <a:avLst/>
              <a:gdLst>
                <a:gd name="T0" fmla="*/ 241 w 241"/>
                <a:gd name="T1" fmla="*/ 5 h 5"/>
                <a:gd name="T2" fmla="*/ 241 w 241"/>
                <a:gd name="T3" fmla="*/ 5 h 5"/>
                <a:gd name="T4" fmla="*/ 0 w 241"/>
                <a:gd name="T5" fmla="*/ 5 h 5"/>
                <a:gd name="T6" fmla="*/ 0 w 241"/>
                <a:gd name="T7" fmla="*/ 0 h 5"/>
                <a:gd name="T8" fmla="*/ 241 w 241"/>
                <a:gd name="T9" fmla="*/ 0 h 5"/>
                <a:gd name="T10" fmla="*/ 241 w 241"/>
                <a:gd name="T11" fmla="*/ 5 h 5"/>
              </a:gdLst>
              <a:ahLst/>
              <a:cxnLst>
                <a:cxn ang="0">
                  <a:pos x="T0" y="T1"/>
                </a:cxn>
                <a:cxn ang="0">
                  <a:pos x="T2" y="T3"/>
                </a:cxn>
                <a:cxn ang="0">
                  <a:pos x="T4" y="T5"/>
                </a:cxn>
                <a:cxn ang="0">
                  <a:pos x="T6" y="T7"/>
                </a:cxn>
                <a:cxn ang="0">
                  <a:pos x="T8" y="T9"/>
                </a:cxn>
                <a:cxn ang="0">
                  <a:pos x="T10" y="T11"/>
                </a:cxn>
              </a:cxnLst>
              <a:rect l="0" t="0" r="r" b="b"/>
              <a:pathLst>
                <a:path w="241" h="5">
                  <a:moveTo>
                    <a:pt x="241" y="5"/>
                  </a:moveTo>
                  <a:lnTo>
                    <a:pt x="241" y="5"/>
                  </a:lnTo>
                  <a:lnTo>
                    <a:pt x="0" y="5"/>
                  </a:lnTo>
                  <a:lnTo>
                    <a:pt x="0" y="0"/>
                  </a:lnTo>
                  <a:lnTo>
                    <a:pt x="241" y="0"/>
                  </a:lnTo>
                  <a:lnTo>
                    <a:pt x="241" y="5"/>
                  </a:lnTo>
                  <a:close/>
                </a:path>
              </a:pathLst>
            </a:custGeom>
            <a:grpFill/>
            <a:ln w="0">
              <a:noFill/>
              <a:prstDash val="solid"/>
              <a:round/>
              <a:headEnd/>
              <a:tailEnd/>
            </a:ln>
          </p:spPr>
          <p:txBody>
            <a:bodyPr/>
            <a:lstStyle/>
            <a:p>
              <a:pPr defTabSz="543689">
                <a:defRPr/>
              </a:pPr>
              <a:endParaRPr lang="zh-CN" altLang="en-US" sz="3201"/>
            </a:p>
          </p:txBody>
        </p:sp>
        <p:sp>
          <p:nvSpPr>
            <p:cNvPr id="1232" name="Freeform 995"/>
            <p:cNvSpPr>
              <a:spLocks/>
            </p:cNvSpPr>
            <p:nvPr/>
          </p:nvSpPr>
          <p:spPr bwMode="auto">
            <a:xfrm>
              <a:off x="7510463" y="1035051"/>
              <a:ext cx="204788" cy="3175"/>
            </a:xfrm>
            <a:custGeom>
              <a:avLst/>
              <a:gdLst>
                <a:gd name="T0" fmla="*/ 241 w 241"/>
                <a:gd name="T1" fmla="*/ 5 h 5"/>
                <a:gd name="T2" fmla="*/ 241 w 241"/>
                <a:gd name="T3" fmla="*/ 5 h 5"/>
                <a:gd name="T4" fmla="*/ 0 w 241"/>
                <a:gd name="T5" fmla="*/ 5 h 5"/>
                <a:gd name="T6" fmla="*/ 0 w 241"/>
                <a:gd name="T7" fmla="*/ 0 h 5"/>
                <a:gd name="T8" fmla="*/ 241 w 241"/>
                <a:gd name="T9" fmla="*/ 0 h 5"/>
                <a:gd name="T10" fmla="*/ 241 w 241"/>
                <a:gd name="T11" fmla="*/ 5 h 5"/>
              </a:gdLst>
              <a:ahLst/>
              <a:cxnLst>
                <a:cxn ang="0">
                  <a:pos x="T0" y="T1"/>
                </a:cxn>
                <a:cxn ang="0">
                  <a:pos x="T2" y="T3"/>
                </a:cxn>
                <a:cxn ang="0">
                  <a:pos x="T4" y="T5"/>
                </a:cxn>
                <a:cxn ang="0">
                  <a:pos x="T6" y="T7"/>
                </a:cxn>
                <a:cxn ang="0">
                  <a:pos x="T8" y="T9"/>
                </a:cxn>
                <a:cxn ang="0">
                  <a:pos x="T10" y="T11"/>
                </a:cxn>
              </a:cxnLst>
              <a:rect l="0" t="0" r="r" b="b"/>
              <a:pathLst>
                <a:path w="241" h="5">
                  <a:moveTo>
                    <a:pt x="241" y="5"/>
                  </a:moveTo>
                  <a:lnTo>
                    <a:pt x="241" y="5"/>
                  </a:lnTo>
                  <a:lnTo>
                    <a:pt x="0" y="5"/>
                  </a:lnTo>
                  <a:lnTo>
                    <a:pt x="0" y="0"/>
                  </a:lnTo>
                  <a:lnTo>
                    <a:pt x="241" y="0"/>
                  </a:lnTo>
                  <a:lnTo>
                    <a:pt x="241" y="5"/>
                  </a:lnTo>
                  <a:close/>
                </a:path>
              </a:pathLst>
            </a:custGeom>
            <a:grpFill/>
            <a:ln w="0">
              <a:noFill/>
              <a:prstDash val="solid"/>
              <a:round/>
              <a:headEnd/>
              <a:tailEnd/>
            </a:ln>
          </p:spPr>
          <p:txBody>
            <a:bodyPr/>
            <a:lstStyle/>
            <a:p>
              <a:pPr defTabSz="543689">
                <a:defRPr/>
              </a:pPr>
              <a:endParaRPr lang="zh-CN" altLang="en-US" sz="3201"/>
            </a:p>
          </p:txBody>
        </p:sp>
        <p:sp>
          <p:nvSpPr>
            <p:cNvPr id="1233" name="Freeform 996"/>
            <p:cNvSpPr>
              <a:spLocks/>
            </p:cNvSpPr>
            <p:nvPr/>
          </p:nvSpPr>
          <p:spPr bwMode="auto">
            <a:xfrm>
              <a:off x="7604126" y="812801"/>
              <a:ext cx="17463" cy="4763"/>
            </a:xfrm>
            <a:custGeom>
              <a:avLst/>
              <a:gdLst>
                <a:gd name="T0" fmla="*/ 19 w 19"/>
                <a:gd name="T1" fmla="*/ 5 h 5"/>
                <a:gd name="T2" fmla="*/ 19 w 19"/>
                <a:gd name="T3" fmla="*/ 5 h 5"/>
                <a:gd name="T4" fmla="*/ 0 w 19"/>
                <a:gd name="T5" fmla="*/ 5 h 5"/>
                <a:gd name="T6" fmla="*/ 0 w 19"/>
                <a:gd name="T7" fmla="*/ 0 h 5"/>
                <a:gd name="T8" fmla="*/ 19 w 19"/>
                <a:gd name="T9" fmla="*/ 0 h 5"/>
                <a:gd name="T10" fmla="*/ 19 w 19"/>
                <a:gd name="T11" fmla="*/ 5 h 5"/>
              </a:gdLst>
              <a:ahLst/>
              <a:cxnLst>
                <a:cxn ang="0">
                  <a:pos x="T0" y="T1"/>
                </a:cxn>
                <a:cxn ang="0">
                  <a:pos x="T2" y="T3"/>
                </a:cxn>
                <a:cxn ang="0">
                  <a:pos x="T4" y="T5"/>
                </a:cxn>
                <a:cxn ang="0">
                  <a:pos x="T6" y="T7"/>
                </a:cxn>
                <a:cxn ang="0">
                  <a:pos x="T8" y="T9"/>
                </a:cxn>
                <a:cxn ang="0">
                  <a:pos x="T10" y="T11"/>
                </a:cxn>
              </a:cxnLst>
              <a:rect l="0" t="0" r="r" b="b"/>
              <a:pathLst>
                <a:path w="19" h="5">
                  <a:moveTo>
                    <a:pt x="19" y="5"/>
                  </a:moveTo>
                  <a:lnTo>
                    <a:pt x="19" y="5"/>
                  </a:lnTo>
                  <a:lnTo>
                    <a:pt x="0" y="5"/>
                  </a:lnTo>
                  <a:lnTo>
                    <a:pt x="0" y="0"/>
                  </a:lnTo>
                  <a:lnTo>
                    <a:pt x="19" y="0"/>
                  </a:lnTo>
                  <a:lnTo>
                    <a:pt x="19" y="5"/>
                  </a:lnTo>
                  <a:close/>
                </a:path>
              </a:pathLst>
            </a:custGeom>
            <a:grpFill/>
            <a:ln w="0">
              <a:noFill/>
              <a:prstDash val="solid"/>
              <a:round/>
              <a:headEnd/>
              <a:tailEnd/>
            </a:ln>
          </p:spPr>
          <p:txBody>
            <a:bodyPr/>
            <a:lstStyle/>
            <a:p>
              <a:pPr defTabSz="543689">
                <a:defRPr/>
              </a:pPr>
              <a:endParaRPr lang="zh-CN" altLang="en-US" sz="3201"/>
            </a:p>
          </p:txBody>
        </p:sp>
        <p:sp>
          <p:nvSpPr>
            <p:cNvPr id="1234" name="Freeform 997"/>
            <p:cNvSpPr>
              <a:spLocks/>
            </p:cNvSpPr>
            <p:nvPr/>
          </p:nvSpPr>
          <p:spPr bwMode="auto">
            <a:xfrm>
              <a:off x="7604126" y="906463"/>
              <a:ext cx="17463" cy="3175"/>
            </a:xfrm>
            <a:custGeom>
              <a:avLst/>
              <a:gdLst>
                <a:gd name="T0" fmla="*/ 19 w 19"/>
                <a:gd name="T1" fmla="*/ 5 h 5"/>
                <a:gd name="T2" fmla="*/ 19 w 19"/>
                <a:gd name="T3" fmla="*/ 5 h 5"/>
                <a:gd name="T4" fmla="*/ 0 w 19"/>
                <a:gd name="T5" fmla="*/ 5 h 5"/>
                <a:gd name="T6" fmla="*/ 0 w 19"/>
                <a:gd name="T7" fmla="*/ 0 h 5"/>
                <a:gd name="T8" fmla="*/ 19 w 19"/>
                <a:gd name="T9" fmla="*/ 0 h 5"/>
                <a:gd name="T10" fmla="*/ 19 w 19"/>
                <a:gd name="T11" fmla="*/ 5 h 5"/>
              </a:gdLst>
              <a:ahLst/>
              <a:cxnLst>
                <a:cxn ang="0">
                  <a:pos x="T0" y="T1"/>
                </a:cxn>
                <a:cxn ang="0">
                  <a:pos x="T2" y="T3"/>
                </a:cxn>
                <a:cxn ang="0">
                  <a:pos x="T4" y="T5"/>
                </a:cxn>
                <a:cxn ang="0">
                  <a:pos x="T6" y="T7"/>
                </a:cxn>
                <a:cxn ang="0">
                  <a:pos x="T8" y="T9"/>
                </a:cxn>
                <a:cxn ang="0">
                  <a:pos x="T10" y="T11"/>
                </a:cxn>
              </a:cxnLst>
              <a:rect l="0" t="0" r="r" b="b"/>
              <a:pathLst>
                <a:path w="19" h="5">
                  <a:moveTo>
                    <a:pt x="19" y="5"/>
                  </a:moveTo>
                  <a:lnTo>
                    <a:pt x="19" y="5"/>
                  </a:lnTo>
                  <a:lnTo>
                    <a:pt x="0" y="5"/>
                  </a:lnTo>
                  <a:lnTo>
                    <a:pt x="0" y="0"/>
                  </a:lnTo>
                  <a:lnTo>
                    <a:pt x="19" y="0"/>
                  </a:lnTo>
                  <a:lnTo>
                    <a:pt x="19" y="5"/>
                  </a:lnTo>
                  <a:close/>
                </a:path>
              </a:pathLst>
            </a:custGeom>
            <a:grpFill/>
            <a:ln w="0">
              <a:noFill/>
              <a:prstDash val="solid"/>
              <a:round/>
              <a:headEnd/>
              <a:tailEnd/>
            </a:ln>
          </p:spPr>
          <p:txBody>
            <a:bodyPr/>
            <a:lstStyle/>
            <a:p>
              <a:pPr defTabSz="543689">
                <a:defRPr/>
              </a:pPr>
              <a:endParaRPr lang="zh-CN" altLang="en-US" sz="3201"/>
            </a:p>
          </p:txBody>
        </p:sp>
        <p:sp>
          <p:nvSpPr>
            <p:cNvPr id="1235" name="Freeform 998"/>
            <p:cNvSpPr>
              <a:spLocks/>
            </p:cNvSpPr>
            <p:nvPr/>
          </p:nvSpPr>
          <p:spPr bwMode="auto">
            <a:xfrm>
              <a:off x="7604126" y="993776"/>
              <a:ext cx="17463" cy="4763"/>
            </a:xfrm>
            <a:custGeom>
              <a:avLst/>
              <a:gdLst>
                <a:gd name="T0" fmla="*/ 19 w 19"/>
                <a:gd name="T1" fmla="*/ 5 h 5"/>
                <a:gd name="T2" fmla="*/ 19 w 19"/>
                <a:gd name="T3" fmla="*/ 5 h 5"/>
                <a:gd name="T4" fmla="*/ 0 w 19"/>
                <a:gd name="T5" fmla="*/ 5 h 5"/>
                <a:gd name="T6" fmla="*/ 0 w 19"/>
                <a:gd name="T7" fmla="*/ 0 h 5"/>
                <a:gd name="T8" fmla="*/ 19 w 19"/>
                <a:gd name="T9" fmla="*/ 0 h 5"/>
                <a:gd name="T10" fmla="*/ 19 w 19"/>
                <a:gd name="T11" fmla="*/ 5 h 5"/>
              </a:gdLst>
              <a:ahLst/>
              <a:cxnLst>
                <a:cxn ang="0">
                  <a:pos x="T0" y="T1"/>
                </a:cxn>
                <a:cxn ang="0">
                  <a:pos x="T2" y="T3"/>
                </a:cxn>
                <a:cxn ang="0">
                  <a:pos x="T4" y="T5"/>
                </a:cxn>
                <a:cxn ang="0">
                  <a:pos x="T6" y="T7"/>
                </a:cxn>
                <a:cxn ang="0">
                  <a:pos x="T8" y="T9"/>
                </a:cxn>
                <a:cxn ang="0">
                  <a:pos x="T10" y="T11"/>
                </a:cxn>
              </a:cxnLst>
              <a:rect l="0" t="0" r="r" b="b"/>
              <a:pathLst>
                <a:path w="19" h="5">
                  <a:moveTo>
                    <a:pt x="19" y="5"/>
                  </a:moveTo>
                  <a:lnTo>
                    <a:pt x="19" y="5"/>
                  </a:lnTo>
                  <a:lnTo>
                    <a:pt x="0" y="5"/>
                  </a:lnTo>
                  <a:lnTo>
                    <a:pt x="0" y="0"/>
                  </a:lnTo>
                  <a:lnTo>
                    <a:pt x="19" y="0"/>
                  </a:lnTo>
                  <a:lnTo>
                    <a:pt x="19" y="5"/>
                  </a:lnTo>
                  <a:close/>
                </a:path>
              </a:pathLst>
            </a:custGeom>
            <a:grpFill/>
            <a:ln w="0">
              <a:noFill/>
              <a:prstDash val="solid"/>
              <a:round/>
              <a:headEnd/>
              <a:tailEnd/>
            </a:ln>
          </p:spPr>
          <p:txBody>
            <a:bodyPr/>
            <a:lstStyle/>
            <a:p>
              <a:pPr defTabSz="543689">
                <a:defRPr/>
              </a:pPr>
              <a:endParaRPr lang="zh-CN" altLang="en-US" sz="3201"/>
            </a:p>
          </p:txBody>
        </p:sp>
        <p:sp>
          <p:nvSpPr>
            <p:cNvPr id="1236" name="Freeform 999"/>
            <p:cNvSpPr>
              <a:spLocks/>
            </p:cNvSpPr>
            <p:nvPr/>
          </p:nvSpPr>
          <p:spPr bwMode="auto">
            <a:xfrm>
              <a:off x="7583488" y="1120776"/>
              <a:ext cx="42863" cy="44450"/>
            </a:xfrm>
            <a:custGeom>
              <a:avLst/>
              <a:gdLst>
                <a:gd name="T0" fmla="*/ 25 w 51"/>
                <a:gd name="T1" fmla="*/ 51 h 51"/>
                <a:gd name="T2" fmla="*/ 25 w 51"/>
                <a:gd name="T3" fmla="*/ 51 h 51"/>
                <a:gd name="T4" fmla="*/ 0 w 51"/>
                <a:gd name="T5" fmla="*/ 26 h 51"/>
                <a:gd name="T6" fmla="*/ 25 w 51"/>
                <a:gd name="T7" fmla="*/ 0 h 51"/>
                <a:gd name="T8" fmla="*/ 51 w 51"/>
                <a:gd name="T9" fmla="*/ 26 h 51"/>
                <a:gd name="T10" fmla="*/ 25 w 51"/>
                <a:gd name="T11" fmla="*/ 51 h 51"/>
              </a:gdLst>
              <a:ahLst/>
              <a:cxnLst>
                <a:cxn ang="0">
                  <a:pos x="T0" y="T1"/>
                </a:cxn>
                <a:cxn ang="0">
                  <a:pos x="T2" y="T3"/>
                </a:cxn>
                <a:cxn ang="0">
                  <a:pos x="T4" y="T5"/>
                </a:cxn>
                <a:cxn ang="0">
                  <a:pos x="T6" y="T7"/>
                </a:cxn>
                <a:cxn ang="0">
                  <a:pos x="T8" y="T9"/>
                </a:cxn>
                <a:cxn ang="0">
                  <a:pos x="T10" y="T11"/>
                </a:cxn>
              </a:cxnLst>
              <a:rect l="0" t="0" r="r" b="b"/>
              <a:pathLst>
                <a:path w="51" h="51">
                  <a:moveTo>
                    <a:pt x="25" y="51"/>
                  </a:moveTo>
                  <a:lnTo>
                    <a:pt x="25" y="51"/>
                  </a:lnTo>
                  <a:cubicBezTo>
                    <a:pt x="11" y="51"/>
                    <a:pt x="0" y="40"/>
                    <a:pt x="0" y="26"/>
                  </a:cubicBezTo>
                  <a:cubicBezTo>
                    <a:pt x="0" y="12"/>
                    <a:pt x="11" y="0"/>
                    <a:pt x="25" y="0"/>
                  </a:cubicBezTo>
                  <a:cubicBezTo>
                    <a:pt x="39" y="0"/>
                    <a:pt x="51" y="12"/>
                    <a:pt x="51" y="26"/>
                  </a:cubicBezTo>
                  <a:cubicBezTo>
                    <a:pt x="51" y="40"/>
                    <a:pt x="39" y="51"/>
                    <a:pt x="25" y="51"/>
                  </a:cubicBezTo>
                  <a:close/>
                </a:path>
              </a:pathLst>
            </a:custGeom>
            <a:grpFill/>
            <a:ln w="0">
              <a:noFill/>
              <a:prstDash val="solid"/>
              <a:round/>
              <a:headEnd/>
              <a:tailEnd/>
            </a:ln>
          </p:spPr>
          <p:txBody>
            <a:bodyPr/>
            <a:lstStyle/>
            <a:p>
              <a:pPr defTabSz="543689">
                <a:defRPr/>
              </a:pPr>
              <a:endParaRPr lang="zh-CN" altLang="en-US" sz="3201"/>
            </a:p>
          </p:txBody>
        </p:sp>
        <p:sp>
          <p:nvSpPr>
            <p:cNvPr id="1237" name="Freeform 1000"/>
            <p:cNvSpPr>
              <a:spLocks/>
            </p:cNvSpPr>
            <p:nvPr/>
          </p:nvSpPr>
          <p:spPr bwMode="auto">
            <a:xfrm>
              <a:off x="7650163" y="1120776"/>
              <a:ext cx="42863" cy="44450"/>
            </a:xfrm>
            <a:custGeom>
              <a:avLst/>
              <a:gdLst>
                <a:gd name="T0" fmla="*/ 25 w 51"/>
                <a:gd name="T1" fmla="*/ 51 h 51"/>
                <a:gd name="T2" fmla="*/ 25 w 51"/>
                <a:gd name="T3" fmla="*/ 51 h 51"/>
                <a:gd name="T4" fmla="*/ 0 w 51"/>
                <a:gd name="T5" fmla="*/ 25 h 51"/>
                <a:gd name="T6" fmla="*/ 25 w 51"/>
                <a:gd name="T7" fmla="*/ 0 h 51"/>
                <a:gd name="T8" fmla="*/ 51 w 51"/>
                <a:gd name="T9" fmla="*/ 25 h 51"/>
                <a:gd name="T10" fmla="*/ 25 w 51"/>
                <a:gd name="T11" fmla="*/ 51 h 51"/>
              </a:gdLst>
              <a:ahLst/>
              <a:cxnLst>
                <a:cxn ang="0">
                  <a:pos x="T0" y="T1"/>
                </a:cxn>
                <a:cxn ang="0">
                  <a:pos x="T2" y="T3"/>
                </a:cxn>
                <a:cxn ang="0">
                  <a:pos x="T4" y="T5"/>
                </a:cxn>
                <a:cxn ang="0">
                  <a:pos x="T6" y="T7"/>
                </a:cxn>
                <a:cxn ang="0">
                  <a:pos x="T8" y="T9"/>
                </a:cxn>
                <a:cxn ang="0">
                  <a:pos x="T10" y="T11"/>
                </a:cxn>
              </a:cxnLst>
              <a:rect l="0" t="0" r="r" b="b"/>
              <a:pathLst>
                <a:path w="51" h="51">
                  <a:moveTo>
                    <a:pt x="25" y="51"/>
                  </a:moveTo>
                  <a:lnTo>
                    <a:pt x="25" y="51"/>
                  </a:lnTo>
                  <a:cubicBezTo>
                    <a:pt x="11" y="51"/>
                    <a:pt x="0" y="40"/>
                    <a:pt x="0" y="25"/>
                  </a:cubicBezTo>
                  <a:cubicBezTo>
                    <a:pt x="0" y="11"/>
                    <a:pt x="11" y="0"/>
                    <a:pt x="25" y="0"/>
                  </a:cubicBezTo>
                  <a:cubicBezTo>
                    <a:pt x="39" y="0"/>
                    <a:pt x="51" y="11"/>
                    <a:pt x="51" y="25"/>
                  </a:cubicBezTo>
                  <a:cubicBezTo>
                    <a:pt x="51" y="40"/>
                    <a:pt x="39" y="51"/>
                    <a:pt x="25" y="51"/>
                  </a:cubicBezTo>
                  <a:close/>
                </a:path>
              </a:pathLst>
            </a:custGeom>
            <a:grpFill/>
            <a:ln w="0">
              <a:noFill/>
              <a:prstDash val="solid"/>
              <a:round/>
              <a:headEnd/>
              <a:tailEnd/>
            </a:ln>
          </p:spPr>
          <p:txBody>
            <a:bodyPr/>
            <a:lstStyle/>
            <a:p>
              <a:pPr defTabSz="543689">
                <a:defRPr/>
              </a:pPr>
              <a:endParaRPr lang="zh-CN" altLang="en-US" sz="3201"/>
            </a:p>
          </p:txBody>
        </p:sp>
      </p:grpSp>
      <p:grpSp>
        <p:nvGrpSpPr>
          <p:cNvPr id="1238" name="组合 18401"/>
          <p:cNvGrpSpPr/>
          <p:nvPr/>
        </p:nvGrpSpPr>
        <p:grpSpPr>
          <a:xfrm>
            <a:off x="5049538" y="2727593"/>
            <a:ext cx="287494" cy="436666"/>
            <a:chOff x="7499351" y="736601"/>
            <a:chExt cx="227013" cy="428625"/>
          </a:xfrm>
          <a:solidFill>
            <a:srgbClr val="3C3C3B"/>
          </a:solidFill>
        </p:grpSpPr>
        <p:sp>
          <p:nvSpPr>
            <p:cNvPr id="1239" name="Freeform 988"/>
            <p:cNvSpPr>
              <a:spLocks/>
            </p:cNvSpPr>
            <p:nvPr/>
          </p:nvSpPr>
          <p:spPr bwMode="auto">
            <a:xfrm>
              <a:off x="7499351" y="736601"/>
              <a:ext cx="227013" cy="417513"/>
            </a:xfrm>
            <a:custGeom>
              <a:avLst/>
              <a:gdLst>
                <a:gd name="T0" fmla="*/ 254 w 267"/>
                <a:gd name="T1" fmla="*/ 490 h 490"/>
                <a:gd name="T2" fmla="*/ 254 w 267"/>
                <a:gd name="T3" fmla="*/ 490 h 490"/>
                <a:gd name="T4" fmla="*/ 198 w 267"/>
                <a:gd name="T5" fmla="*/ 490 h 490"/>
                <a:gd name="T6" fmla="*/ 198 w 267"/>
                <a:gd name="T7" fmla="*/ 465 h 490"/>
                <a:gd name="T8" fmla="*/ 242 w 267"/>
                <a:gd name="T9" fmla="*/ 465 h 490"/>
                <a:gd name="T10" fmla="*/ 242 w 267"/>
                <a:gd name="T11" fmla="*/ 24 h 490"/>
                <a:gd name="T12" fmla="*/ 25 w 267"/>
                <a:gd name="T13" fmla="*/ 24 h 490"/>
                <a:gd name="T14" fmla="*/ 25 w 267"/>
                <a:gd name="T15" fmla="*/ 465 h 490"/>
                <a:gd name="T16" fmla="*/ 114 w 267"/>
                <a:gd name="T17" fmla="*/ 465 h 490"/>
                <a:gd name="T18" fmla="*/ 114 w 267"/>
                <a:gd name="T19" fmla="*/ 490 h 490"/>
                <a:gd name="T20" fmla="*/ 13 w 267"/>
                <a:gd name="T21" fmla="*/ 490 h 490"/>
                <a:gd name="T22" fmla="*/ 0 w 267"/>
                <a:gd name="T23" fmla="*/ 478 h 490"/>
                <a:gd name="T24" fmla="*/ 0 w 267"/>
                <a:gd name="T25" fmla="*/ 12 h 490"/>
                <a:gd name="T26" fmla="*/ 13 w 267"/>
                <a:gd name="T27" fmla="*/ 0 h 490"/>
                <a:gd name="T28" fmla="*/ 254 w 267"/>
                <a:gd name="T29" fmla="*/ 0 h 490"/>
                <a:gd name="T30" fmla="*/ 267 w 267"/>
                <a:gd name="T31" fmla="*/ 12 h 490"/>
                <a:gd name="T32" fmla="*/ 267 w 267"/>
                <a:gd name="T33" fmla="*/ 478 h 490"/>
                <a:gd name="T34" fmla="*/ 254 w 267"/>
                <a:gd name="T35" fmla="*/ 490 h 4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67" h="490">
                  <a:moveTo>
                    <a:pt x="254" y="490"/>
                  </a:moveTo>
                  <a:lnTo>
                    <a:pt x="254" y="490"/>
                  </a:lnTo>
                  <a:lnTo>
                    <a:pt x="198" y="490"/>
                  </a:lnTo>
                  <a:lnTo>
                    <a:pt x="198" y="465"/>
                  </a:lnTo>
                  <a:lnTo>
                    <a:pt x="242" y="465"/>
                  </a:lnTo>
                  <a:lnTo>
                    <a:pt x="242" y="24"/>
                  </a:lnTo>
                  <a:lnTo>
                    <a:pt x="25" y="24"/>
                  </a:lnTo>
                  <a:lnTo>
                    <a:pt x="25" y="465"/>
                  </a:lnTo>
                  <a:lnTo>
                    <a:pt x="114" y="465"/>
                  </a:lnTo>
                  <a:lnTo>
                    <a:pt x="114" y="490"/>
                  </a:lnTo>
                  <a:lnTo>
                    <a:pt x="13" y="490"/>
                  </a:lnTo>
                  <a:cubicBezTo>
                    <a:pt x="6" y="490"/>
                    <a:pt x="0" y="484"/>
                    <a:pt x="0" y="478"/>
                  </a:cubicBezTo>
                  <a:lnTo>
                    <a:pt x="0" y="12"/>
                  </a:lnTo>
                  <a:cubicBezTo>
                    <a:pt x="0" y="5"/>
                    <a:pt x="6" y="0"/>
                    <a:pt x="13" y="0"/>
                  </a:cubicBezTo>
                  <a:lnTo>
                    <a:pt x="254" y="0"/>
                  </a:lnTo>
                  <a:cubicBezTo>
                    <a:pt x="261" y="0"/>
                    <a:pt x="267" y="5"/>
                    <a:pt x="267" y="12"/>
                  </a:cubicBezTo>
                  <a:lnTo>
                    <a:pt x="267" y="478"/>
                  </a:lnTo>
                  <a:cubicBezTo>
                    <a:pt x="267" y="484"/>
                    <a:pt x="261" y="490"/>
                    <a:pt x="254" y="490"/>
                  </a:cubicBezTo>
                  <a:close/>
                </a:path>
              </a:pathLst>
            </a:custGeom>
            <a:grpFill/>
            <a:ln w="0">
              <a:noFill/>
              <a:prstDash val="solid"/>
              <a:round/>
              <a:headEnd/>
              <a:tailEnd/>
            </a:ln>
          </p:spPr>
          <p:txBody>
            <a:bodyPr/>
            <a:lstStyle/>
            <a:p>
              <a:pPr defTabSz="543689">
                <a:defRPr/>
              </a:pPr>
              <a:endParaRPr lang="zh-CN" altLang="en-US" sz="3201"/>
            </a:p>
          </p:txBody>
        </p:sp>
        <p:sp>
          <p:nvSpPr>
            <p:cNvPr id="1240" name="Freeform 989"/>
            <p:cNvSpPr>
              <a:spLocks noEditPoints="1"/>
            </p:cNvSpPr>
            <p:nvPr/>
          </p:nvSpPr>
          <p:spPr bwMode="auto">
            <a:xfrm>
              <a:off x="7564438" y="779463"/>
              <a:ext cx="96838" cy="57150"/>
            </a:xfrm>
            <a:custGeom>
              <a:avLst/>
              <a:gdLst>
                <a:gd name="T0" fmla="*/ 17 w 115"/>
                <a:gd name="T1" fmla="*/ 15 h 67"/>
                <a:gd name="T2" fmla="*/ 17 w 115"/>
                <a:gd name="T3" fmla="*/ 15 h 67"/>
                <a:gd name="T4" fmla="*/ 15 w 115"/>
                <a:gd name="T5" fmla="*/ 17 h 67"/>
                <a:gd name="T6" fmla="*/ 15 w 115"/>
                <a:gd name="T7" fmla="*/ 51 h 67"/>
                <a:gd name="T8" fmla="*/ 17 w 115"/>
                <a:gd name="T9" fmla="*/ 52 h 67"/>
                <a:gd name="T10" fmla="*/ 98 w 115"/>
                <a:gd name="T11" fmla="*/ 52 h 67"/>
                <a:gd name="T12" fmla="*/ 100 w 115"/>
                <a:gd name="T13" fmla="*/ 51 h 67"/>
                <a:gd name="T14" fmla="*/ 100 w 115"/>
                <a:gd name="T15" fmla="*/ 17 h 67"/>
                <a:gd name="T16" fmla="*/ 98 w 115"/>
                <a:gd name="T17" fmla="*/ 15 h 67"/>
                <a:gd name="T18" fmla="*/ 17 w 115"/>
                <a:gd name="T19" fmla="*/ 15 h 67"/>
                <a:gd name="T20" fmla="*/ 98 w 115"/>
                <a:gd name="T21" fmla="*/ 67 h 67"/>
                <a:gd name="T22" fmla="*/ 98 w 115"/>
                <a:gd name="T23" fmla="*/ 67 h 67"/>
                <a:gd name="T24" fmla="*/ 17 w 115"/>
                <a:gd name="T25" fmla="*/ 67 h 67"/>
                <a:gd name="T26" fmla="*/ 0 w 115"/>
                <a:gd name="T27" fmla="*/ 51 h 67"/>
                <a:gd name="T28" fmla="*/ 0 w 115"/>
                <a:gd name="T29" fmla="*/ 17 h 67"/>
                <a:gd name="T30" fmla="*/ 17 w 115"/>
                <a:gd name="T31" fmla="*/ 0 h 67"/>
                <a:gd name="T32" fmla="*/ 98 w 115"/>
                <a:gd name="T33" fmla="*/ 0 h 67"/>
                <a:gd name="T34" fmla="*/ 115 w 115"/>
                <a:gd name="T35" fmla="*/ 17 h 67"/>
                <a:gd name="T36" fmla="*/ 115 w 115"/>
                <a:gd name="T37" fmla="*/ 51 h 67"/>
                <a:gd name="T38" fmla="*/ 98 w 115"/>
                <a:gd name="T39" fmla="*/ 67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5" h="67">
                  <a:moveTo>
                    <a:pt x="17" y="15"/>
                  </a:moveTo>
                  <a:lnTo>
                    <a:pt x="17" y="15"/>
                  </a:lnTo>
                  <a:cubicBezTo>
                    <a:pt x="16" y="15"/>
                    <a:pt x="15" y="16"/>
                    <a:pt x="15" y="17"/>
                  </a:cubicBezTo>
                  <a:lnTo>
                    <a:pt x="15" y="51"/>
                  </a:lnTo>
                  <a:cubicBezTo>
                    <a:pt x="15" y="52"/>
                    <a:pt x="16" y="52"/>
                    <a:pt x="17" y="52"/>
                  </a:cubicBezTo>
                  <a:lnTo>
                    <a:pt x="98" y="52"/>
                  </a:lnTo>
                  <a:cubicBezTo>
                    <a:pt x="99" y="52"/>
                    <a:pt x="100" y="52"/>
                    <a:pt x="100" y="51"/>
                  </a:cubicBezTo>
                  <a:lnTo>
                    <a:pt x="100" y="17"/>
                  </a:lnTo>
                  <a:cubicBezTo>
                    <a:pt x="100" y="16"/>
                    <a:pt x="99" y="15"/>
                    <a:pt x="98" y="15"/>
                  </a:cubicBezTo>
                  <a:lnTo>
                    <a:pt x="17" y="15"/>
                  </a:lnTo>
                  <a:close/>
                  <a:moveTo>
                    <a:pt x="98" y="67"/>
                  </a:moveTo>
                  <a:lnTo>
                    <a:pt x="98" y="67"/>
                  </a:lnTo>
                  <a:lnTo>
                    <a:pt x="17" y="67"/>
                  </a:lnTo>
                  <a:cubicBezTo>
                    <a:pt x="7" y="67"/>
                    <a:pt x="0" y="60"/>
                    <a:pt x="0" y="51"/>
                  </a:cubicBezTo>
                  <a:lnTo>
                    <a:pt x="0" y="17"/>
                  </a:lnTo>
                  <a:cubicBezTo>
                    <a:pt x="0" y="8"/>
                    <a:pt x="7" y="0"/>
                    <a:pt x="17" y="0"/>
                  </a:cubicBezTo>
                  <a:lnTo>
                    <a:pt x="98" y="0"/>
                  </a:lnTo>
                  <a:cubicBezTo>
                    <a:pt x="108" y="0"/>
                    <a:pt x="115" y="8"/>
                    <a:pt x="115" y="17"/>
                  </a:cubicBezTo>
                  <a:lnTo>
                    <a:pt x="115" y="51"/>
                  </a:lnTo>
                  <a:cubicBezTo>
                    <a:pt x="115" y="60"/>
                    <a:pt x="108" y="67"/>
                    <a:pt x="98" y="67"/>
                  </a:cubicBezTo>
                  <a:close/>
                </a:path>
              </a:pathLst>
            </a:custGeom>
            <a:grpFill/>
            <a:ln w="0">
              <a:noFill/>
              <a:prstDash val="solid"/>
              <a:round/>
              <a:headEnd/>
              <a:tailEnd/>
            </a:ln>
          </p:spPr>
          <p:txBody>
            <a:bodyPr/>
            <a:lstStyle/>
            <a:p>
              <a:pPr defTabSz="543689">
                <a:defRPr/>
              </a:pPr>
              <a:endParaRPr lang="zh-CN" altLang="en-US" sz="3201"/>
            </a:p>
          </p:txBody>
        </p:sp>
        <p:sp>
          <p:nvSpPr>
            <p:cNvPr id="1241" name="Freeform 990"/>
            <p:cNvSpPr>
              <a:spLocks/>
            </p:cNvSpPr>
            <p:nvPr/>
          </p:nvSpPr>
          <p:spPr bwMode="auto">
            <a:xfrm>
              <a:off x="7561263" y="1054101"/>
              <a:ext cx="103188" cy="19050"/>
            </a:xfrm>
            <a:custGeom>
              <a:avLst/>
              <a:gdLst>
                <a:gd name="T0" fmla="*/ 121 w 121"/>
                <a:gd name="T1" fmla="*/ 11 h 21"/>
                <a:gd name="T2" fmla="*/ 121 w 121"/>
                <a:gd name="T3" fmla="*/ 11 h 21"/>
                <a:gd name="T4" fmla="*/ 111 w 121"/>
                <a:gd name="T5" fmla="*/ 21 h 21"/>
                <a:gd name="T6" fmla="*/ 11 w 121"/>
                <a:gd name="T7" fmla="*/ 21 h 21"/>
                <a:gd name="T8" fmla="*/ 0 w 121"/>
                <a:gd name="T9" fmla="*/ 11 h 21"/>
                <a:gd name="T10" fmla="*/ 11 w 121"/>
                <a:gd name="T11" fmla="*/ 0 h 21"/>
                <a:gd name="T12" fmla="*/ 111 w 121"/>
                <a:gd name="T13" fmla="*/ 0 h 21"/>
                <a:gd name="T14" fmla="*/ 121 w 121"/>
                <a:gd name="T15" fmla="*/ 11 h 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1" h="21">
                  <a:moveTo>
                    <a:pt x="121" y="11"/>
                  </a:moveTo>
                  <a:lnTo>
                    <a:pt x="121" y="11"/>
                  </a:lnTo>
                  <a:cubicBezTo>
                    <a:pt x="121" y="17"/>
                    <a:pt x="116" y="21"/>
                    <a:pt x="111" y="21"/>
                  </a:cubicBezTo>
                  <a:lnTo>
                    <a:pt x="11" y="21"/>
                  </a:lnTo>
                  <a:cubicBezTo>
                    <a:pt x="5" y="21"/>
                    <a:pt x="0" y="17"/>
                    <a:pt x="0" y="11"/>
                  </a:cubicBezTo>
                  <a:cubicBezTo>
                    <a:pt x="0" y="5"/>
                    <a:pt x="5" y="0"/>
                    <a:pt x="11" y="0"/>
                  </a:cubicBezTo>
                  <a:lnTo>
                    <a:pt x="111" y="0"/>
                  </a:lnTo>
                  <a:cubicBezTo>
                    <a:pt x="116" y="0"/>
                    <a:pt x="121" y="5"/>
                    <a:pt x="121" y="11"/>
                  </a:cubicBezTo>
                  <a:close/>
                </a:path>
              </a:pathLst>
            </a:custGeom>
            <a:grpFill/>
            <a:ln w="0">
              <a:noFill/>
              <a:prstDash val="solid"/>
              <a:round/>
              <a:headEnd/>
              <a:tailEnd/>
            </a:ln>
          </p:spPr>
          <p:txBody>
            <a:bodyPr/>
            <a:lstStyle/>
            <a:p>
              <a:pPr defTabSz="543689">
                <a:defRPr/>
              </a:pPr>
              <a:endParaRPr lang="zh-CN" altLang="en-US" sz="3201"/>
            </a:p>
          </p:txBody>
        </p:sp>
        <p:sp>
          <p:nvSpPr>
            <p:cNvPr id="1242" name="Freeform 991"/>
            <p:cNvSpPr>
              <a:spLocks noEditPoints="1"/>
            </p:cNvSpPr>
            <p:nvPr/>
          </p:nvSpPr>
          <p:spPr bwMode="auto">
            <a:xfrm>
              <a:off x="7564438" y="873126"/>
              <a:ext cx="96838" cy="57150"/>
            </a:xfrm>
            <a:custGeom>
              <a:avLst/>
              <a:gdLst>
                <a:gd name="T0" fmla="*/ 17 w 115"/>
                <a:gd name="T1" fmla="*/ 15 h 67"/>
                <a:gd name="T2" fmla="*/ 17 w 115"/>
                <a:gd name="T3" fmla="*/ 15 h 67"/>
                <a:gd name="T4" fmla="*/ 15 w 115"/>
                <a:gd name="T5" fmla="*/ 17 h 67"/>
                <a:gd name="T6" fmla="*/ 15 w 115"/>
                <a:gd name="T7" fmla="*/ 51 h 67"/>
                <a:gd name="T8" fmla="*/ 17 w 115"/>
                <a:gd name="T9" fmla="*/ 52 h 67"/>
                <a:gd name="T10" fmla="*/ 98 w 115"/>
                <a:gd name="T11" fmla="*/ 52 h 67"/>
                <a:gd name="T12" fmla="*/ 100 w 115"/>
                <a:gd name="T13" fmla="*/ 51 h 67"/>
                <a:gd name="T14" fmla="*/ 100 w 115"/>
                <a:gd name="T15" fmla="*/ 17 h 67"/>
                <a:gd name="T16" fmla="*/ 98 w 115"/>
                <a:gd name="T17" fmla="*/ 15 h 67"/>
                <a:gd name="T18" fmla="*/ 17 w 115"/>
                <a:gd name="T19" fmla="*/ 15 h 67"/>
                <a:gd name="T20" fmla="*/ 98 w 115"/>
                <a:gd name="T21" fmla="*/ 67 h 67"/>
                <a:gd name="T22" fmla="*/ 98 w 115"/>
                <a:gd name="T23" fmla="*/ 67 h 67"/>
                <a:gd name="T24" fmla="*/ 17 w 115"/>
                <a:gd name="T25" fmla="*/ 67 h 67"/>
                <a:gd name="T26" fmla="*/ 0 w 115"/>
                <a:gd name="T27" fmla="*/ 51 h 67"/>
                <a:gd name="T28" fmla="*/ 0 w 115"/>
                <a:gd name="T29" fmla="*/ 17 h 67"/>
                <a:gd name="T30" fmla="*/ 17 w 115"/>
                <a:gd name="T31" fmla="*/ 0 h 67"/>
                <a:gd name="T32" fmla="*/ 98 w 115"/>
                <a:gd name="T33" fmla="*/ 0 h 67"/>
                <a:gd name="T34" fmla="*/ 115 w 115"/>
                <a:gd name="T35" fmla="*/ 17 h 67"/>
                <a:gd name="T36" fmla="*/ 115 w 115"/>
                <a:gd name="T37" fmla="*/ 51 h 67"/>
                <a:gd name="T38" fmla="*/ 98 w 115"/>
                <a:gd name="T39" fmla="*/ 67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5" h="67">
                  <a:moveTo>
                    <a:pt x="17" y="15"/>
                  </a:moveTo>
                  <a:lnTo>
                    <a:pt x="17" y="15"/>
                  </a:lnTo>
                  <a:cubicBezTo>
                    <a:pt x="16" y="15"/>
                    <a:pt x="15" y="16"/>
                    <a:pt x="15" y="17"/>
                  </a:cubicBezTo>
                  <a:lnTo>
                    <a:pt x="15" y="51"/>
                  </a:lnTo>
                  <a:cubicBezTo>
                    <a:pt x="15" y="52"/>
                    <a:pt x="16" y="52"/>
                    <a:pt x="17" y="52"/>
                  </a:cubicBezTo>
                  <a:lnTo>
                    <a:pt x="98" y="52"/>
                  </a:lnTo>
                  <a:cubicBezTo>
                    <a:pt x="99" y="52"/>
                    <a:pt x="100" y="52"/>
                    <a:pt x="100" y="51"/>
                  </a:cubicBezTo>
                  <a:lnTo>
                    <a:pt x="100" y="17"/>
                  </a:lnTo>
                  <a:cubicBezTo>
                    <a:pt x="100" y="16"/>
                    <a:pt x="99" y="15"/>
                    <a:pt x="98" y="15"/>
                  </a:cubicBezTo>
                  <a:lnTo>
                    <a:pt x="17" y="15"/>
                  </a:lnTo>
                  <a:close/>
                  <a:moveTo>
                    <a:pt x="98" y="67"/>
                  </a:moveTo>
                  <a:lnTo>
                    <a:pt x="98" y="67"/>
                  </a:lnTo>
                  <a:lnTo>
                    <a:pt x="17" y="67"/>
                  </a:lnTo>
                  <a:cubicBezTo>
                    <a:pt x="7" y="67"/>
                    <a:pt x="0" y="60"/>
                    <a:pt x="0" y="51"/>
                  </a:cubicBezTo>
                  <a:lnTo>
                    <a:pt x="0" y="17"/>
                  </a:lnTo>
                  <a:cubicBezTo>
                    <a:pt x="0" y="8"/>
                    <a:pt x="7" y="0"/>
                    <a:pt x="17" y="0"/>
                  </a:cubicBezTo>
                  <a:lnTo>
                    <a:pt x="98" y="0"/>
                  </a:lnTo>
                  <a:cubicBezTo>
                    <a:pt x="108" y="0"/>
                    <a:pt x="115" y="8"/>
                    <a:pt x="115" y="17"/>
                  </a:cubicBezTo>
                  <a:lnTo>
                    <a:pt x="115" y="51"/>
                  </a:lnTo>
                  <a:cubicBezTo>
                    <a:pt x="115" y="60"/>
                    <a:pt x="108" y="67"/>
                    <a:pt x="98" y="67"/>
                  </a:cubicBezTo>
                  <a:close/>
                </a:path>
              </a:pathLst>
            </a:custGeom>
            <a:grpFill/>
            <a:ln w="0">
              <a:noFill/>
              <a:prstDash val="solid"/>
              <a:round/>
              <a:headEnd/>
              <a:tailEnd/>
            </a:ln>
          </p:spPr>
          <p:txBody>
            <a:bodyPr/>
            <a:lstStyle/>
            <a:p>
              <a:pPr defTabSz="543689">
                <a:defRPr/>
              </a:pPr>
              <a:endParaRPr lang="zh-CN" altLang="en-US" sz="3201"/>
            </a:p>
          </p:txBody>
        </p:sp>
        <p:sp>
          <p:nvSpPr>
            <p:cNvPr id="1243" name="Freeform 992"/>
            <p:cNvSpPr>
              <a:spLocks noEditPoints="1"/>
            </p:cNvSpPr>
            <p:nvPr/>
          </p:nvSpPr>
          <p:spPr bwMode="auto">
            <a:xfrm>
              <a:off x="7564438" y="960438"/>
              <a:ext cx="96838" cy="57150"/>
            </a:xfrm>
            <a:custGeom>
              <a:avLst/>
              <a:gdLst>
                <a:gd name="T0" fmla="*/ 17 w 115"/>
                <a:gd name="T1" fmla="*/ 15 h 67"/>
                <a:gd name="T2" fmla="*/ 17 w 115"/>
                <a:gd name="T3" fmla="*/ 15 h 67"/>
                <a:gd name="T4" fmla="*/ 15 w 115"/>
                <a:gd name="T5" fmla="*/ 17 h 67"/>
                <a:gd name="T6" fmla="*/ 15 w 115"/>
                <a:gd name="T7" fmla="*/ 50 h 67"/>
                <a:gd name="T8" fmla="*/ 17 w 115"/>
                <a:gd name="T9" fmla="*/ 52 h 67"/>
                <a:gd name="T10" fmla="*/ 98 w 115"/>
                <a:gd name="T11" fmla="*/ 52 h 67"/>
                <a:gd name="T12" fmla="*/ 100 w 115"/>
                <a:gd name="T13" fmla="*/ 50 h 67"/>
                <a:gd name="T14" fmla="*/ 100 w 115"/>
                <a:gd name="T15" fmla="*/ 17 h 67"/>
                <a:gd name="T16" fmla="*/ 98 w 115"/>
                <a:gd name="T17" fmla="*/ 15 h 67"/>
                <a:gd name="T18" fmla="*/ 17 w 115"/>
                <a:gd name="T19" fmla="*/ 15 h 67"/>
                <a:gd name="T20" fmla="*/ 98 w 115"/>
                <a:gd name="T21" fmla="*/ 67 h 67"/>
                <a:gd name="T22" fmla="*/ 98 w 115"/>
                <a:gd name="T23" fmla="*/ 67 h 67"/>
                <a:gd name="T24" fmla="*/ 17 w 115"/>
                <a:gd name="T25" fmla="*/ 67 h 67"/>
                <a:gd name="T26" fmla="*/ 0 w 115"/>
                <a:gd name="T27" fmla="*/ 50 h 67"/>
                <a:gd name="T28" fmla="*/ 0 w 115"/>
                <a:gd name="T29" fmla="*/ 17 h 67"/>
                <a:gd name="T30" fmla="*/ 17 w 115"/>
                <a:gd name="T31" fmla="*/ 0 h 67"/>
                <a:gd name="T32" fmla="*/ 98 w 115"/>
                <a:gd name="T33" fmla="*/ 0 h 67"/>
                <a:gd name="T34" fmla="*/ 115 w 115"/>
                <a:gd name="T35" fmla="*/ 17 h 67"/>
                <a:gd name="T36" fmla="*/ 115 w 115"/>
                <a:gd name="T37" fmla="*/ 50 h 67"/>
                <a:gd name="T38" fmla="*/ 98 w 115"/>
                <a:gd name="T39" fmla="*/ 67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5" h="67">
                  <a:moveTo>
                    <a:pt x="17" y="15"/>
                  </a:moveTo>
                  <a:lnTo>
                    <a:pt x="17" y="15"/>
                  </a:lnTo>
                  <a:cubicBezTo>
                    <a:pt x="16" y="15"/>
                    <a:pt x="15" y="16"/>
                    <a:pt x="15" y="17"/>
                  </a:cubicBezTo>
                  <a:lnTo>
                    <a:pt x="15" y="50"/>
                  </a:lnTo>
                  <a:cubicBezTo>
                    <a:pt x="15" y="52"/>
                    <a:pt x="16" y="52"/>
                    <a:pt x="17" y="52"/>
                  </a:cubicBezTo>
                  <a:lnTo>
                    <a:pt x="98" y="52"/>
                  </a:lnTo>
                  <a:cubicBezTo>
                    <a:pt x="99" y="52"/>
                    <a:pt x="100" y="52"/>
                    <a:pt x="100" y="50"/>
                  </a:cubicBezTo>
                  <a:lnTo>
                    <a:pt x="100" y="17"/>
                  </a:lnTo>
                  <a:cubicBezTo>
                    <a:pt x="100" y="16"/>
                    <a:pt x="99" y="15"/>
                    <a:pt x="98" y="15"/>
                  </a:cubicBezTo>
                  <a:lnTo>
                    <a:pt x="17" y="15"/>
                  </a:lnTo>
                  <a:close/>
                  <a:moveTo>
                    <a:pt x="98" y="67"/>
                  </a:moveTo>
                  <a:lnTo>
                    <a:pt x="98" y="67"/>
                  </a:lnTo>
                  <a:lnTo>
                    <a:pt x="17" y="67"/>
                  </a:lnTo>
                  <a:cubicBezTo>
                    <a:pt x="7" y="67"/>
                    <a:pt x="0" y="60"/>
                    <a:pt x="0" y="50"/>
                  </a:cubicBezTo>
                  <a:lnTo>
                    <a:pt x="0" y="17"/>
                  </a:lnTo>
                  <a:cubicBezTo>
                    <a:pt x="0" y="8"/>
                    <a:pt x="7" y="0"/>
                    <a:pt x="17" y="0"/>
                  </a:cubicBezTo>
                  <a:lnTo>
                    <a:pt x="98" y="0"/>
                  </a:lnTo>
                  <a:cubicBezTo>
                    <a:pt x="108" y="0"/>
                    <a:pt x="115" y="8"/>
                    <a:pt x="115" y="17"/>
                  </a:cubicBezTo>
                  <a:lnTo>
                    <a:pt x="115" y="50"/>
                  </a:lnTo>
                  <a:cubicBezTo>
                    <a:pt x="115" y="60"/>
                    <a:pt x="108" y="67"/>
                    <a:pt x="98" y="67"/>
                  </a:cubicBezTo>
                  <a:close/>
                </a:path>
              </a:pathLst>
            </a:custGeom>
            <a:grpFill/>
            <a:ln w="0">
              <a:noFill/>
              <a:prstDash val="solid"/>
              <a:round/>
              <a:headEnd/>
              <a:tailEnd/>
            </a:ln>
          </p:spPr>
          <p:txBody>
            <a:bodyPr/>
            <a:lstStyle/>
            <a:p>
              <a:pPr defTabSz="543689">
                <a:defRPr/>
              </a:pPr>
              <a:endParaRPr lang="zh-CN" altLang="en-US" sz="3201"/>
            </a:p>
          </p:txBody>
        </p:sp>
        <p:sp>
          <p:nvSpPr>
            <p:cNvPr id="1244" name="Freeform 993"/>
            <p:cNvSpPr>
              <a:spLocks/>
            </p:cNvSpPr>
            <p:nvPr/>
          </p:nvSpPr>
          <p:spPr bwMode="auto">
            <a:xfrm>
              <a:off x="7510463" y="854076"/>
              <a:ext cx="204788" cy="4763"/>
            </a:xfrm>
            <a:custGeom>
              <a:avLst/>
              <a:gdLst>
                <a:gd name="T0" fmla="*/ 241 w 241"/>
                <a:gd name="T1" fmla="*/ 5 h 5"/>
                <a:gd name="T2" fmla="*/ 241 w 241"/>
                <a:gd name="T3" fmla="*/ 5 h 5"/>
                <a:gd name="T4" fmla="*/ 0 w 241"/>
                <a:gd name="T5" fmla="*/ 5 h 5"/>
                <a:gd name="T6" fmla="*/ 0 w 241"/>
                <a:gd name="T7" fmla="*/ 0 h 5"/>
                <a:gd name="T8" fmla="*/ 241 w 241"/>
                <a:gd name="T9" fmla="*/ 0 h 5"/>
                <a:gd name="T10" fmla="*/ 241 w 241"/>
                <a:gd name="T11" fmla="*/ 5 h 5"/>
              </a:gdLst>
              <a:ahLst/>
              <a:cxnLst>
                <a:cxn ang="0">
                  <a:pos x="T0" y="T1"/>
                </a:cxn>
                <a:cxn ang="0">
                  <a:pos x="T2" y="T3"/>
                </a:cxn>
                <a:cxn ang="0">
                  <a:pos x="T4" y="T5"/>
                </a:cxn>
                <a:cxn ang="0">
                  <a:pos x="T6" y="T7"/>
                </a:cxn>
                <a:cxn ang="0">
                  <a:pos x="T8" y="T9"/>
                </a:cxn>
                <a:cxn ang="0">
                  <a:pos x="T10" y="T11"/>
                </a:cxn>
              </a:cxnLst>
              <a:rect l="0" t="0" r="r" b="b"/>
              <a:pathLst>
                <a:path w="241" h="5">
                  <a:moveTo>
                    <a:pt x="241" y="5"/>
                  </a:moveTo>
                  <a:lnTo>
                    <a:pt x="241" y="5"/>
                  </a:lnTo>
                  <a:lnTo>
                    <a:pt x="0" y="5"/>
                  </a:lnTo>
                  <a:lnTo>
                    <a:pt x="0" y="0"/>
                  </a:lnTo>
                  <a:lnTo>
                    <a:pt x="241" y="0"/>
                  </a:lnTo>
                  <a:lnTo>
                    <a:pt x="241" y="5"/>
                  </a:lnTo>
                  <a:close/>
                </a:path>
              </a:pathLst>
            </a:custGeom>
            <a:grpFill/>
            <a:ln w="0">
              <a:noFill/>
              <a:prstDash val="solid"/>
              <a:round/>
              <a:headEnd/>
              <a:tailEnd/>
            </a:ln>
          </p:spPr>
          <p:txBody>
            <a:bodyPr/>
            <a:lstStyle/>
            <a:p>
              <a:pPr defTabSz="543689">
                <a:defRPr/>
              </a:pPr>
              <a:endParaRPr lang="zh-CN" altLang="en-US" sz="3201"/>
            </a:p>
          </p:txBody>
        </p:sp>
        <p:sp>
          <p:nvSpPr>
            <p:cNvPr id="1245" name="Freeform 994"/>
            <p:cNvSpPr>
              <a:spLocks/>
            </p:cNvSpPr>
            <p:nvPr/>
          </p:nvSpPr>
          <p:spPr bwMode="auto">
            <a:xfrm>
              <a:off x="7510463" y="942976"/>
              <a:ext cx="204788" cy="4763"/>
            </a:xfrm>
            <a:custGeom>
              <a:avLst/>
              <a:gdLst>
                <a:gd name="T0" fmla="*/ 241 w 241"/>
                <a:gd name="T1" fmla="*/ 5 h 5"/>
                <a:gd name="T2" fmla="*/ 241 w 241"/>
                <a:gd name="T3" fmla="*/ 5 h 5"/>
                <a:gd name="T4" fmla="*/ 0 w 241"/>
                <a:gd name="T5" fmla="*/ 5 h 5"/>
                <a:gd name="T6" fmla="*/ 0 w 241"/>
                <a:gd name="T7" fmla="*/ 0 h 5"/>
                <a:gd name="T8" fmla="*/ 241 w 241"/>
                <a:gd name="T9" fmla="*/ 0 h 5"/>
                <a:gd name="T10" fmla="*/ 241 w 241"/>
                <a:gd name="T11" fmla="*/ 5 h 5"/>
              </a:gdLst>
              <a:ahLst/>
              <a:cxnLst>
                <a:cxn ang="0">
                  <a:pos x="T0" y="T1"/>
                </a:cxn>
                <a:cxn ang="0">
                  <a:pos x="T2" y="T3"/>
                </a:cxn>
                <a:cxn ang="0">
                  <a:pos x="T4" y="T5"/>
                </a:cxn>
                <a:cxn ang="0">
                  <a:pos x="T6" y="T7"/>
                </a:cxn>
                <a:cxn ang="0">
                  <a:pos x="T8" y="T9"/>
                </a:cxn>
                <a:cxn ang="0">
                  <a:pos x="T10" y="T11"/>
                </a:cxn>
              </a:cxnLst>
              <a:rect l="0" t="0" r="r" b="b"/>
              <a:pathLst>
                <a:path w="241" h="5">
                  <a:moveTo>
                    <a:pt x="241" y="5"/>
                  </a:moveTo>
                  <a:lnTo>
                    <a:pt x="241" y="5"/>
                  </a:lnTo>
                  <a:lnTo>
                    <a:pt x="0" y="5"/>
                  </a:lnTo>
                  <a:lnTo>
                    <a:pt x="0" y="0"/>
                  </a:lnTo>
                  <a:lnTo>
                    <a:pt x="241" y="0"/>
                  </a:lnTo>
                  <a:lnTo>
                    <a:pt x="241" y="5"/>
                  </a:lnTo>
                  <a:close/>
                </a:path>
              </a:pathLst>
            </a:custGeom>
            <a:grpFill/>
            <a:ln w="0">
              <a:noFill/>
              <a:prstDash val="solid"/>
              <a:round/>
              <a:headEnd/>
              <a:tailEnd/>
            </a:ln>
          </p:spPr>
          <p:txBody>
            <a:bodyPr/>
            <a:lstStyle/>
            <a:p>
              <a:pPr defTabSz="543689">
                <a:defRPr/>
              </a:pPr>
              <a:endParaRPr lang="zh-CN" altLang="en-US" sz="3201"/>
            </a:p>
          </p:txBody>
        </p:sp>
        <p:sp>
          <p:nvSpPr>
            <p:cNvPr id="1246" name="Freeform 995"/>
            <p:cNvSpPr>
              <a:spLocks/>
            </p:cNvSpPr>
            <p:nvPr/>
          </p:nvSpPr>
          <p:spPr bwMode="auto">
            <a:xfrm>
              <a:off x="7510463" y="1035051"/>
              <a:ext cx="204788" cy="3175"/>
            </a:xfrm>
            <a:custGeom>
              <a:avLst/>
              <a:gdLst>
                <a:gd name="T0" fmla="*/ 241 w 241"/>
                <a:gd name="T1" fmla="*/ 5 h 5"/>
                <a:gd name="T2" fmla="*/ 241 w 241"/>
                <a:gd name="T3" fmla="*/ 5 h 5"/>
                <a:gd name="T4" fmla="*/ 0 w 241"/>
                <a:gd name="T5" fmla="*/ 5 h 5"/>
                <a:gd name="T6" fmla="*/ 0 w 241"/>
                <a:gd name="T7" fmla="*/ 0 h 5"/>
                <a:gd name="T8" fmla="*/ 241 w 241"/>
                <a:gd name="T9" fmla="*/ 0 h 5"/>
                <a:gd name="T10" fmla="*/ 241 w 241"/>
                <a:gd name="T11" fmla="*/ 5 h 5"/>
              </a:gdLst>
              <a:ahLst/>
              <a:cxnLst>
                <a:cxn ang="0">
                  <a:pos x="T0" y="T1"/>
                </a:cxn>
                <a:cxn ang="0">
                  <a:pos x="T2" y="T3"/>
                </a:cxn>
                <a:cxn ang="0">
                  <a:pos x="T4" y="T5"/>
                </a:cxn>
                <a:cxn ang="0">
                  <a:pos x="T6" y="T7"/>
                </a:cxn>
                <a:cxn ang="0">
                  <a:pos x="T8" y="T9"/>
                </a:cxn>
                <a:cxn ang="0">
                  <a:pos x="T10" y="T11"/>
                </a:cxn>
              </a:cxnLst>
              <a:rect l="0" t="0" r="r" b="b"/>
              <a:pathLst>
                <a:path w="241" h="5">
                  <a:moveTo>
                    <a:pt x="241" y="5"/>
                  </a:moveTo>
                  <a:lnTo>
                    <a:pt x="241" y="5"/>
                  </a:lnTo>
                  <a:lnTo>
                    <a:pt x="0" y="5"/>
                  </a:lnTo>
                  <a:lnTo>
                    <a:pt x="0" y="0"/>
                  </a:lnTo>
                  <a:lnTo>
                    <a:pt x="241" y="0"/>
                  </a:lnTo>
                  <a:lnTo>
                    <a:pt x="241" y="5"/>
                  </a:lnTo>
                  <a:close/>
                </a:path>
              </a:pathLst>
            </a:custGeom>
            <a:grpFill/>
            <a:ln w="0">
              <a:noFill/>
              <a:prstDash val="solid"/>
              <a:round/>
              <a:headEnd/>
              <a:tailEnd/>
            </a:ln>
          </p:spPr>
          <p:txBody>
            <a:bodyPr/>
            <a:lstStyle/>
            <a:p>
              <a:pPr defTabSz="543689">
                <a:defRPr/>
              </a:pPr>
              <a:endParaRPr lang="zh-CN" altLang="en-US" sz="3201"/>
            </a:p>
          </p:txBody>
        </p:sp>
        <p:sp>
          <p:nvSpPr>
            <p:cNvPr id="1247" name="Freeform 996"/>
            <p:cNvSpPr>
              <a:spLocks/>
            </p:cNvSpPr>
            <p:nvPr/>
          </p:nvSpPr>
          <p:spPr bwMode="auto">
            <a:xfrm>
              <a:off x="7604126" y="812801"/>
              <a:ext cx="17463" cy="4763"/>
            </a:xfrm>
            <a:custGeom>
              <a:avLst/>
              <a:gdLst>
                <a:gd name="T0" fmla="*/ 19 w 19"/>
                <a:gd name="T1" fmla="*/ 5 h 5"/>
                <a:gd name="T2" fmla="*/ 19 w 19"/>
                <a:gd name="T3" fmla="*/ 5 h 5"/>
                <a:gd name="T4" fmla="*/ 0 w 19"/>
                <a:gd name="T5" fmla="*/ 5 h 5"/>
                <a:gd name="T6" fmla="*/ 0 w 19"/>
                <a:gd name="T7" fmla="*/ 0 h 5"/>
                <a:gd name="T8" fmla="*/ 19 w 19"/>
                <a:gd name="T9" fmla="*/ 0 h 5"/>
                <a:gd name="T10" fmla="*/ 19 w 19"/>
                <a:gd name="T11" fmla="*/ 5 h 5"/>
              </a:gdLst>
              <a:ahLst/>
              <a:cxnLst>
                <a:cxn ang="0">
                  <a:pos x="T0" y="T1"/>
                </a:cxn>
                <a:cxn ang="0">
                  <a:pos x="T2" y="T3"/>
                </a:cxn>
                <a:cxn ang="0">
                  <a:pos x="T4" y="T5"/>
                </a:cxn>
                <a:cxn ang="0">
                  <a:pos x="T6" y="T7"/>
                </a:cxn>
                <a:cxn ang="0">
                  <a:pos x="T8" y="T9"/>
                </a:cxn>
                <a:cxn ang="0">
                  <a:pos x="T10" y="T11"/>
                </a:cxn>
              </a:cxnLst>
              <a:rect l="0" t="0" r="r" b="b"/>
              <a:pathLst>
                <a:path w="19" h="5">
                  <a:moveTo>
                    <a:pt x="19" y="5"/>
                  </a:moveTo>
                  <a:lnTo>
                    <a:pt x="19" y="5"/>
                  </a:lnTo>
                  <a:lnTo>
                    <a:pt x="0" y="5"/>
                  </a:lnTo>
                  <a:lnTo>
                    <a:pt x="0" y="0"/>
                  </a:lnTo>
                  <a:lnTo>
                    <a:pt x="19" y="0"/>
                  </a:lnTo>
                  <a:lnTo>
                    <a:pt x="19" y="5"/>
                  </a:lnTo>
                  <a:close/>
                </a:path>
              </a:pathLst>
            </a:custGeom>
            <a:grpFill/>
            <a:ln w="0">
              <a:noFill/>
              <a:prstDash val="solid"/>
              <a:round/>
              <a:headEnd/>
              <a:tailEnd/>
            </a:ln>
          </p:spPr>
          <p:txBody>
            <a:bodyPr/>
            <a:lstStyle/>
            <a:p>
              <a:pPr defTabSz="543689">
                <a:defRPr/>
              </a:pPr>
              <a:endParaRPr lang="zh-CN" altLang="en-US" sz="3201"/>
            </a:p>
          </p:txBody>
        </p:sp>
        <p:sp>
          <p:nvSpPr>
            <p:cNvPr id="1248" name="Freeform 997"/>
            <p:cNvSpPr>
              <a:spLocks/>
            </p:cNvSpPr>
            <p:nvPr/>
          </p:nvSpPr>
          <p:spPr bwMode="auto">
            <a:xfrm>
              <a:off x="7604126" y="906463"/>
              <a:ext cx="17463" cy="3175"/>
            </a:xfrm>
            <a:custGeom>
              <a:avLst/>
              <a:gdLst>
                <a:gd name="T0" fmla="*/ 19 w 19"/>
                <a:gd name="T1" fmla="*/ 5 h 5"/>
                <a:gd name="T2" fmla="*/ 19 w 19"/>
                <a:gd name="T3" fmla="*/ 5 h 5"/>
                <a:gd name="T4" fmla="*/ 0 w 19"/>
                <a:gd name="T5" fmla="*/ 5 h 5"/>
                <a:gd name="T6" fmla="*/ 0 w 19"/>
                <a:gd name="T7" fmla="*/ 0 h 5"/>
                <a:gd name="T8" fmla="*/ 19 w 19"/>
                <a:gd name="T9" fmla="*/ 0 h 5"/>
                <a:gd name="T10" fmla="*/ 19 w 19"/>
                <a:gd name="T11" fmla="*/ 5 h 5"/>
              </a:gdLst>
              <a:ahLst/>
              <a:cxnLst>
                <a:cxn ang="0">
                  <a:pos x="T0" y="T1"/>
                </a:cxn>
                <a:cxn ang="0">
                  <a:pos x="T2" y="T3"/>
                </a:cxn>
                <a:cxn ang="0">
                  <a:pos x="T4" y="T5"/>
                </a:cxn>
                <a:cxn ang="0">
                  <a:pos x="T6" y="T7"/>
                </a:cxn>
                <a:cxn ang="0">
                  <a:pos x="T8" y="T9"/>
                </a:cxn>
                <a:cxn ang="0">
                  <a:pos x="T10" y="T11"/>
                </a:cxn>
              </a:cxnLst>
              <a:rect l="0" t="0" r="r" b="b"/>
              <a:pathLst>
                <a:path w="19" h="5">
                  <a:moveTo>
                    <a:pt x="19" y="5"/>
                  </a:moveTo>
                  <a:lnTo>
                    <a:pt x="19" y="5"/>
                  </a:lnTo>
                  <a:lnTo>
                    <a:pt x="0" y="5"/>
                  </a:lnTo>
                  <a:lnTo>
                    <a:pt x="0" y="0"/>
                  </a:lnTo>
                  <a:lnTo>
                    <a:pt x="19" y="0"/>
                  </a:lnTo>
                  <a:lnTo>
                    <a:pt x="19" y="5"/>
                  </a:lnTo>
                  <a:close/>
                </a:path>
              </a:pathLst>
            </a:custGeom>
            <a:grpFill/>
            <a:ln w="0">
              <a:noFill/>
              <a:prstDash val="solid"/>
              <a:round/>
              <a:headEnd/>
              <a:tailEnd/>
            </a:ln>
          </p:spPr>
          <p:txBody>
            <a:bodyPr/>
            <a:lstStyle/>
            <a:p>
              <a:pPr defTabSz="543689">
                <a:defRPr/>
              </a:pPr>
              <a:endParaRPr lang="zh-CN" altLang="en-US" sz="3201"/>
            </a:p>
          </p:txBody>
        </p:sp>
        <p:sp>
          <p:nvSpPr>
            <p:cNvPr id="1249" name="Freeform 998"/>
            <p:cNvSpPr>
              <a:spLocks/>
            </p:cNvSpPr>
            <p:nvPr/>
          </p:nvSpPr>
          <p:spPr bwMode="auto">
            <a:xfrm>
              <a:off x="7604126" y="993776"/>
              <a:ext cx="17463" cy="4763"/>
            </a:xfrm>
            <a:custGeom>
              <a:avLst/>
              <a:gdLst>
                <a:gd name="T0" fmla="*/ 19 w 19"/>
                <a:gd name="T1" fmla="*/ 5 h 5"/>
                <a:gd name="T2" fmla="*/ 19 w 19"/>
                <a:gd name="T3" fmla="*/ 5 h 5"/>
                <a:gd name="T4" fmla="*/ 0 w 19"/>
                <a:gd name="T5" fmla="*/ 5 h 5"/>
                <a:gd name="T6" fmla="*/ 0 w 19"/>
                <a:gd name="T7" fmla="*/ 0 h 5"/>
                <a:gd name="T8" fmla="*/ 19 w 19"/>
                <a:gd name="T9" fmla="*/ 0 h 5"/>
                <a:gd name="T10" fmla="*/ 19 w 19"/>
                <a:gd name="T11" fmla="*/ 5 h 5"/>
              </a:gdLst>
              <a:ahLst/>
              <a:cxnLst>
                <a:cxn ang="0">
                  <a:pos x="T0" y="T1"/>
                </a:cxn>
                <a:cxn ang="0">
                  <a:pos x="T2" y="T3"/>
                </a:cxn>
                <a:cxn ang="0">
                  <a:pos x="T4" y="T5"/>
                </a:cxn>
                <a:cxn ang="0">
                  <a:pos x="T6" y="T7"/>
                </a:cxn>
                <a:cxn ang="0">
                  <a:pos x="T8" y="T9"/>
                </a:cxn>
                <a:cxn ang="0">
                  <a:pos x="T10" y="T11"/>
                </a:cxn>
              </a:cxnLst>
              <a:rect l="0" t="0" r="r" b="b"/>
              <a:pathLst>
                <a:path w="19" h="5">
                  <a:moveTo>
                    <a:pt x="19" y="5"/>
                  </a:moveTo>
                  <a:lnTo>
                    <a:pt x="19" y="5"/>
                  </a:lnTo>
                  <a:lnTo>
                    <a:pt x="0" y="5"/>
                  </a:lnTo>
                  <a:lnTo>
                    <a:pt x="0" y="0"/>
                  </a:lnTo>
                  <a:lnTo>
                    <a:pt x="19" y="0"/>
                  </a:lnTo>
                  <a:lnTo>
                    <a:pt x="19" y="5"/>
                  </a:lnTo>
                  <a:close/>
                </a:path>
              </a:pathLst>
            </a:custGeom>
            <a:grpFill/>
            <a:ln w="0">
              <a:noFill/>
              <a:prstDash val="solid"/>
              <a:round/>
              <a:headEnd/>
              <a:tailEnd/>
            </a:ln>
          </p:spPr>
          <p:txBody>
            <a:bodyPr/>
            <a:lstStyle/>
            <a:p>
              <a:pPr defTabSz="543689">
                <a:defRPr/>
              </a:pPr>
              <a:endParaRPr lang="zh-CN" altLang="en-US" sz="3201"/>
            </a:p>
          </p:txBody>
        </p:sp>
        <p:sp>
          <p:nvSpPr>
            <p:cNvPr id="1250" name="Freeform 999"/>
            <p:cNvSpPr>
              <a:spLocks/>
            </p:cNvSpPr>
            <p:nvPr/>
          </p:nvSpPr>
          <p:spPr bwMode="auto">
            <a:xfrm>
              <a:off x="7583488" y="1120776"/>
              <a:ext cx="42863" cy="44450"/>
            </a:xfrm>
            <a:custGeom>
              <a:avLst/>
              <a:gdLst>
                <a:gd name="T0" fmla="*/ 25 w 51"/>
                <a:gd name="T1" fmla="*/ 51 h 51"/>
                <a:gd name="T2" fmla="*/ 25 w 51"/>
                <a:gd name="T3" fmla="*/ 51 h 51"/>
                <a:gd name="T4" fmla="*/ 0 w 51"/>
                <a:gd name="T5" fmla="*/ 26 h 51"/>
                <a:gd name="T6" fmla="*/ 25 w 51"/>
                <a:gd name="T7" fmla="*/ 0 h 51"/>
                <a:gd name="T8" fmla="*/ 51 w 51"/>
                <a:gd name="T9" fmla="*/ 26 h 51"/>
                <a:gd name="T10" fmla="*/ 25 w 51"/>
                <a:gd name="T11" fmla="*/ 51 h 51"/>
              </a:gdLst>
              <a:ahLst/>
              <a:cxnLst>
                <a:cxn ang="0">
                  <a:pos x="T0" y="T1"/>
                </a:cxn>
                <a:cxn ang="0">
                  <a:pos x="T2" y="T3"/>
                </a:cxn>
                <a:cxn ang="0">
                  <a:pos x="T4" y="T5"/>
                </a:cxn>
                <a:cxn ang="0">
                  <a:pos x="T6" y="T7"/>
                </a:cxn>
                <a:cxn ang="0">
                  <a:pos x="T8" y="T9"/>
                </a:cxn>
                <a:cxn ang="0">
                  <a:pos x="T10" y="T11"/>
                </a:cxn>
              </a:cxnLst>
              <a:rect l="0" t="0" r="r" b="b"/>
              <a:pathLst>
                <a:path w="51" h="51">
                  <a:moveTo>
                    <a:pt x="25" y="51"/>
                  </a:moveTo>
                  <a:lnTo>
                    <a:pt x="25" y="51"/>
                  </a:lnTo>
                  <a:cubicBezTo>
                    <a:pt x="11" y="51"/>
                    <a:pt x="0" y="40"/>
                    <a:pt x="0" y="26"/>
                  </a:cubicBezTo>
                  <a:cubicBezTo>
                    <a:pt x="0" y="12"/>
                    <a:pt x="11" y="0"/>
                    <a:pt x="25" y="0"/>
                  </a:cubicBezTo>
                  <a:cubicBezTo>
                    <a:pt x="39" y="0"/>
                    <a:pt x="51" y="12"/>
                    <a:pt x="51" y="26"/>
                  </a:cubicBezTo>
                  <a:cubicBezTo>
                    <a:pt x="51" y="40"/>
                    <a:pt x="39" y="51"/>
                    <a:pt x="25" y="51"/>
                  </a:cubicBezTo>
                  <a:close/>
                </a:path>
              </a:pathLst>
            </a:custGeom>
            <a:grpFill/>
            <a:ln w="0">
              <a:noFill/>
              <a:prstDash val="solid"/>
              <a:round/>
              <a:headEnd/>
              <a:tailEnd/>
            </a:ln>
          </p:spPr>
          <p:txBody>
            <a:bodyPr/>
            <a:lstStyle/>
            <a:p>
              <a:pPr defTabSz="543689">
                <a:defRPr/>
              </a:pPr>
              <a:endParaRPr lang="zh-CN" altLang="en-US" sz="3201"/>
            </a:p>
          </p:txBody>
        </p:sp>
        <p:sp>
          <p:nvSpPr>
            <p:cNvPr id="1251" name="Freeform 1000"/>
            <p:cNvSpPr>
              <a:spLocks/>
            </p:cNvSpPr>
            <p:nvPr/>
          </p:nvSpPr>
          <p:spPr bwMode="auto">
            <a:xfrm>
              <a:off x="7650163" y="1120776"/>
              <a:ext cx="42863" cy="44450"/>
            </a:xfrm>
            <a:custGeom>
              <a:avLst/>
              <a:gdLst>
                <a:gd name="T0" fmla="*/ 25 w 51"/>
                <a:gd name="T1" fmla="*/ 51 h 51"/>
                <a:gd name="T2" fmla="*/ 25 w 51"/>
                <a:gd name="T3" fmla="*/ 51 h 51"/>
                <a:gd name="T4" fmla="*/ 0 w 51"/>
                <a:gd name="T5" fmla="*/ 25 h 51"/>
                <a:gd name="T6" fmla="*/ 25 w 51"/>
                <a:gd name="T7" fmla="*/ 0 h 51"/>
                <a:gd name="T8" fmla="*/ 51 w 51"/>
                <a:gd name="T9" fmla="*/ 25 h 51"/>
                <a:gd name="T10" fmla="*/ 25 w 51"/>
                <a:gd name="T11" fmla="*/ 51 h 51"/>
              </a:gdLst>
              <a:ahLst/>
              <a:cxnLst>
                <a:cxn ang="0">
                  <a:pos x="T0" y="T1"/>
                </a:cxn>
                <a:cxn ang="0">
                  <a:pos x="T2" y="T3"/>
                </a:cxn>
                <a:cxn ang="0">
                  <a:pos x="T4" y="T5"/>
                </a:cxn>
                <a:cxn ang="0">
                  <a:pos x="T6" y="T7"/>
                </a:cxn>
                <a:cxn ang="0">
                  <a:pos x="T8" y="T9"/>
                </a:cxn>
                <a:cxn ang="0">
                  <a:pos x="T10" y="T11"/>
                </a:cxn>
              </a:cxnLst>
              <a:rect l="0" t="0" r="r" b="b"/>
              <a:pathLst>
                <a:path w="51" h="51">
                  <a:moveTo>
                    <a:pt x="25" y="51"/>
                  </a:moveTo>
                  <a:lnTo>
                    <a:pt x="25" y="51"/>
                  </a:lnTo>
                  <a:cubicBezTo>
                    <a:pt x="11" y="51"/>
                    <a:pt x="0" y="40"/>
                    <a:pt x="0" y="25"/>
                  </a:cubicBezTo>
                  <a:cubicBezTo>
                    <a:pt x="0" y="11"/>
                    <a:pt x="11" y="0"/>
                    <a:pt x="25" y="0"/>
                  </a:cubicBezTo>
                  <a:cubicBezTo>
                    <a:pt x="39" y="0"/>
                    <a:pt x="51" y="11"/>
                    <a:pt x="51" y="25"/>
                  </a:cubicBezTo>
                  <a:cubicBezTo>
                    <a:pt x="51" y="40"/>
                    <a:pt x="39" y="51"/>
                    <a:pt x="25" y="51"/>
                  </a:cubicBezTo>
                  <a:close/>
                </a:path>
              </a:pathLst>
            </a:custGeom>
            <a:grpFill/>
            <a:ln w="0">
              <a:noFill/>
              <a:prstDash val="solid"/>
              <a:round/>
              <a:headEnd/>
              <a:tailEnd/>
            </a:ln>
          </p:spPr>
          <p:txBody>
            <a:bodyPr/>
            <a:lstStyle/>
            <a:p>
              <a:pPr defTabSz="543689">
                <a:defRPr/>
              </a:pPr>
              <a:endParaRPr lang="zh-CN" altLang="en-US" sz="3201"/>
            </a:p>
          </p:txBody>
        </p:sp>
      </p:grpSp>
      <p:grpSp>
        <p:nvGrpSpPr>
          <p:cNvPr id="1311" name="组合 18401"/>
          <p:cNvGrpSpPr/>
          <p:nvPr/>
        </p:nvGrpSpPr>
        <p:grpSpPr>
          <a:xfrm>
            <a:off x="6947603" y="2709820"/>
            <a:ext cx="287494" cy="436666"/>
            <a:chOff x="7499351" y="736601"/>
            <a:chExt cx="227013" cy="428625"/>
          </a:xfrm>
          <a:solidFill>
            <a:srgbClr val="3C3C3B"/>
          </a:solidFill>
        </p:grpSpPr>
        <p:sp>
          <p:nvSpPr>
            <p:cNvPr id="1312" name="Freeform 988"/>
            <p:cNvSpPr>
              <a:spLocks/>
            </p:cNvSpPr>
            <p:nvPr/>
          </p:nvSpPr>
          <p:spPr bwMode="auto">
            <a:xfrm>
              <a:off x="7499351" y="736601"/>
              <a:ext cx="227013" cy="417513"/>
            </a:xfrm>
            <a:custGeom>
              <a:avLst/>
              <a:gdLst>
                <a:gd name="T0" fmla="*/ 254 w 267"/>
                <a:gd name="T1" fmla="*/ 490 h 490"/>
                <a:gd name="T2" fmla="*/ 254 w 267"/>
                <a:gd name="T3" fmla="*/ 490 h 490"/>
                <a:gd name="T4" fmla="*/ 198 w 267"/>
                <a:gd name="T5" fmla="*/ 490 h 490"/>
                <a:gd name="T6" fmla="*/ 198 w 267"/>
                <a:gd name="T7" fmla="*/ 465 h 490"/>
                <a:gd name="T8" fmla="*/ 242 w 267"/>
                <a:gd name="T9" fmla="*/ 465 h 490"/>
                <a:gd name="T10" fmla="*/ 242 w 267"/>
                <a:gd name="T11" fmla="*/ 24 h 490"/>
                <a:gd name="T12" fmla="*/ 25 w 267"/>
                <a:gd name="T13" fmla="*/ 24 h 490"/>
                <a:gd name="T14" fmla="*/ 25 w 267"/>
                <a:gd name="T15" fmla="*/ 465 h 490"/>
                <a:gd name="T16" fmla="*/ 114 w 267"/>
                <a:gd name="T17" fmla="*/ 465 h 490"/>
                <a:gd name="T18" fmla="*/ 114 w 267"/>
                <a:gd name="T19" fmla="*/ 490 h 490"/>
                <a:gd name="T20" fmla="*/ 13 w 267"/>
                <a:gd name="T21" fmla="*/ 490 h 490"/>
                <a:gd name="T22" fmla="*/ 0 w 267"/>
                <a:gd name="T23" fmla="*/ 478 h 490"/>
                <a:gd name="T24" fmla="*/ 0 w 267"/>
                <a:gd name="T25" fmla="*/ 12 h 490"/>
                <a:gd name="T26" fmla="*/ 13 w 267"/>
                <a:gd name="T27" fmla="*/ 0 h 490"/>
                <a:gd name="T28" fmla="*/ 254 w 267"/>
                <a:gd name="T29" fmla="*/ 0 h 490"/>
                <a:gd name="T30" fmla="*/ 267 w 267"/>
                <a:gd name="T31" fmla="*/ 12 h 490"/>
                <a:gd name="T32" fmla="*/ 267 w 267"/>
                <a:gd name="T33" fmla="*/ 478 h 490"/>
                <a:gd name="T34" fmla="*/ 254 w 267"/>
                <a:gd name="T35" fmla="*/ 490 h 4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67" h="490">
                  <a:moveTo>
                    <a:pt x="254" y="490"/>
                  </a:moveTo>
                  <a:lnTo>
                    <a:pt x="254" y="490"/>
                  </a:lnTo>
                  <a:lnTo>
                    <a:pt x="198" y="490"/>
                  </a:lnTo>
                  <a:lnTo>
                    <a:pt x="198" y="465"/>
                  </a:lnTo>
                  <a:lnTo>
                    <a:pt x="242" y="465"/>
                  </a:lnTo>
                  <a:lnTo>
                    <a:pt x="242" y="24"/>
                  </a:lnTo>
                  <a:lnTo>
                    <a:pt x="25" y="24"/>
                  </a:lnTo>
                  <a:lnTo>
                    <a:pt x="25" y="465"/>
                  </a:lnTo>
                  <a:lnTo>
                    <a:pt x="114" y="465"/>
                  </a:lnTo>
                  <a:lnTo>
                    <a:pt x="114" y="490"/>
                  </a:lnTo>
                  <a:lnTo>
                    <a:pt x="13" y="490"/>
                  </a:lnTo>
                  <a:cubicBezTo>
                    <a:pt x="6" y="490"/>
                    <a:pt x="0" y="484"/>
                    <a:pt x="0" y="478"/>
                  </a:cubicBezTo>
                  <a:lnTo>
                    <a:pt x="0" y="12"/>
                  </a:lnTo>
                  <a:cubicBezTo>
                    <a:pt x="0" y="5"/>
                    <a:pt x="6" y="0"/>
                    <a:pt x="13" y="0"/>
                  </a:cubicBezTo>
                  <a:lnTo>
                    <a:pt x="254" y="0"/>
                  </a:lnTo>
                  <a:cubicBezTo>
                    <a:pt x="261" y="0"/>
                    <a:pt x="267" y="5"/>
                    <a:pt x="267" y="12"/>
                  </a:cubicBezTo>
                  <a:lnTo>
                    <a:pt x="267" y="478"/>
                  </a:lnTo>
                  <a:cubicBezTo>
                    <a:pt x="267" y="484"/>
                    <a:pt x="261" y="490"/>
                    <a:pt x="254" y="490"/>
                  </a:cubicBezTo>
                  <a:close/>
                </a:path>
              </a:pathLst>
            </a:custGeom>
            <a:grpFill/>
            <a:ln w="0">
              <a:noFill/>
              <a:prstDash val="solid"/>
              <a:round/>
              <a:headEnd/>
              <a:tailEnd/>
            </a:ln>
          </p:spPr>
          <p:txBody>
            <a:bodyPr/>
            <a:lstStyle/>
            <a:p>
              <a:pPr defTabSz="543689">
                <a:defRPr/>
              </a:pPr>
              <a:endParaRPr lang="zh-CN" altLang="en-US" sz="3201"/>
            </a:p>
          </p:txBody>
        </p:sp>
        <p:sp>
          <p:nvSpPr>
            <p:cNvPr id="1313" name="Freeform 989"/>
            <p:cNvSpPr>
              <a:spLocks noEditPoints="1"/>
            </p:cNvSpPr>
            <p:nvPr/>
          </p:nvSpPr>
          <p:spPr bwMode="auto">
            <a:xfrm>
              <a:off x="7564438" y="779463"/>
              <a:ext cx="96838" cy="57150"/>
            </a:xfrm>
            <a:custGeom>
              <a:avLst/>
              <a:gdLst>
                <a:gd name="T0" fmla="*/ 17 w 115"/>
                <a:gd name="T1" fmla="*/ 15 h 67"/>
                <a:gd name="T2" fmla="*/ 17 w 115"/>
                <a:gd name="T3" fmla="*/ 15 h 67"/>
                <a:gd name="T4" fmla="*/ 15 w 115"/>
                <a:gd name="T5" fmla="*/ 17 h 67"/>
                <a:gd name="T6" fmla="*/ 15 w 115"/>
                <a:gd name="T7" fmla="*/ 51 h 67"/>
                <a:gd name="T8" fmla="*/ 17 w 115"/>
                <a:gd name="T9" fmla="*/ 52 h 67"/>
                <a:gd name="T10" fmla="*/ 98 w 115"/>
                <a:gd name="T11" fmla="*/ 52 h 67"/>
                <a:gd name="T12" fmla="*/ 100 w 115"/>
                <a:gd name="T13" fmla="*/ 51 h 67"/>
                <a:gd name="T14" fmla="*/ 100 w 115"/>
                <a:gd name="T15" fmla="*/ 17 h 67"/>
                <a:gd name="T16" fmla="*/ 98 w 115"/>
                <a:gd name="T17" fmla="*/ 15 h 67"/>
                <a:gd name="T18" fmla="*/ 17 w 115"/>
                <a:gd name="T19" fmla="*/ 15 h 67"/>
                <a:gd name="T20" fmla="*/ 98 w 115"/>
                <a:gd name="T21" fmla="*/ 67 h 67"/>
                <a:gd name="T22" fmla="*/ 98 w 115"/>
                <a:gd name="T23" fmla="*/ 67 h 67"/>
                <a:gd name="T24" fmla="*/ 17 w 115"/>
                <a:gd name="T25" fmla="*/ 67 h 67"/>
                <a:gd name="T26" fmla="*/ 0 w 115"/>
                <a:gd name="T27" fmla="*/ 51 h 67"/>
                <a:gd name="T28" fmla="*/ 0 w 115"/>
                <a:gd name="T29" fmla="*/ 17 h 67"/>
                <a:gd name="T30" fmla="*/ 17 w 115"/>
                <a:gd name="T31" fmla="*/ 0 h 67"/>
                <a:gd name="T32" fmla="*/ 98 w 115"/>
                <a:gd name="T33" fmla="*/ 0 h 67"/>
                <a:gd name="T34" fmla="*/ 115 w 115"/>
                <a:gd name="T35" fmla="*/ 17 h 67"/>
                <a:gd name="T36" fmla="*/ 115 w 115"/>
                <a:gd name="T37" fmla="*/ 51 h 67"/>
                <a:gd name="T38" fmla="*/ 98 w 115"/>
                <a:gd name="T39" fmla="*/ 67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5" h="67">
                  <a:moveTo>
                    <a:pt x="17" y="15"/>
                  </a:moveTo>
                  <a:lnTo>
                    <a:pt x="17" y="15"/>
                  </a:lnTo>
                  <a:cubicBezTo>
                    <a:pt x="16" y="15"/>
                    <a:pt x="15" y="16"/>
                    <a:pt x="15" y="17"/>
                  </a:cubicBezTo>
                  <a:lnTo>
                    <a:pt x="15" y="51"/>
                  </a:lnTo>
                  <a:cubicBezTo>
                    <a:pt x="15" y="52"/>
                    <a:pt x="16" y="52"/>
                    <a:pt x="17" y="52"/>
                  </a:cubicBezTo>
                  <a:lnTo>
                    <a:pt x="98" y="52"/>
                  </a:lnTo>
                  <a:cubicBezTo>
                    <a:pt x="99" y="52"/>
                    <a:pt x="100" y="52"/>
                    <a:pt x="100" y="51"/>
                  </a:cubicBezTo>
                  <a:lnTo>
                    <a:pt x="100" y="17"/>
                  </a:lnTo>
                  <a:cubicBezTo>
                    <a:pt x="100" y="16"/>
                    <a:pt x="99" y="15"/>
                    <a:pt x="98" y="15"/>
                  </a:cubicBezTo>
                  <a:lnTo>
                    <a:pt x="17" y="15"/>
                  </a:lnTo>
                  <a:close/>
                  <a:moveTo>
                    <a:pt x="98" y="67"/>
                  </a:moveTo>
                  <a:lnTo>
                    <a:pt x="98" y="67"/>
                  </a:lnTo>
                  <a:lnTo>
                    <a:pt x="17" y="67"/>
                  </a:lnTo>
                  <a:cubicBezTo>
                    <a:pt x="7" y="67"/>
                    <a:pt x="0" y="60"/>
                    <a:pt x="0" y="51"/>
                  </a:cubicBezTo>
                  <a:lnTo>
                    <a:pt x="0" y="17"/>
                  </a:lnTo>
                  <a:cubicBezTo>
                    <a:pt x="0" y="8"/>
                    <a:pt x="7" y="0"/>
                    <a:pt x="17" y="0"/>
                  </a:cubicBezTo>
                  <a:lnTo>
                    <a:pt x="98" y="0"/>
                  </a:lnTo>
                  <a:cubicBezTo>
                    <a:pt x="108" y="0"/>
                    <a:pt x="115" y="8"/>
                    <a:pt x="115" y="17"/>
                  </a:cubicBezTo>
                  <a:lnTo>
                    <a:pt x="115" y="51"/>
                  </a:lnTo>
                  <a:cubicBezTo>
                    <a:pt x="115" y="60"/>
                    <a:pt x="108" y="67"/>
                    <a:pt x="98" y="67"/>
                  </a:cubicBezTo>
                  <a:close/>
                </a:path>
              </a:pathLst>
            </a:custGeom>
            <a:grpFill/>
            <a:ln w="0">
              <a:noFill/>
              <a:prstDash val="solid"/>
              <a:round/>
              <a:headEnd/>
              <a:tailEnd/>
            </a:ln>
          </p:spPr>
          <p:txBody>
            <a:bodyPr/>
            <a:lstStyle/>
            <a:p>
              <a:pPr defTabSz="543689">
                <a:defRPr/>
              </a:pPr>
              <a:endParaRPr lang="zh-CN" altLang="en-US" sz="3201"/>
            </a:p>
          </p:txBody>
        </p:sp>
        <p:sp>
          <p:nvSpPr>
            <p:cNvPr id="1314" name="Freeform 990"/>
            <p:cNvSpPr>
              <a:spLocks/>
            </p:cNvSpPr>
            <p:nvPr/>
          </p:nvSpPr>
          <p:spPr bwMode="auto">
            <a:xfrm>
              <a:off x="7561263" y="1054101"/>
              <a:ext cx="103188" cy="19050"/>
            </a:xfrm>
            <a:custGeom>
              <a:avLst/>
              <a:gdLst>
                <a:gd name="T0" fmla="*/ 121 w 121"/>
                <a:gd name="T1" fmla="*/ 11 h 21"/>
                <a:gd name="T2" fmla="*/ 121 w 121"/>
                <a:gd name="T3" fmla="*/ 11 h 21"/>
                <a:gd name="T4" fmla="*/ 111 w 121"/>
                <a:gd name="T5" fmla="*/ 21 h 21"/>
                <a:gd name="T6" fmla="*/ 11 w 121"/>
                <a:gd name="T7" fmla="*/ 21 h 21"/>
                <a:gd name="T8" fmla="*/ 0 w 121"/>
                <a:gd name="T9" fmla="*/ 11 h 21"/>
                <a:gd name="T10" fmla="*/ 11 w 121"/>
                <a:gd name="T11" fmla="*/ 0 h 21"/>
                <a:gd name="T12" fmla="*/ 111 w 121"/>
                <a:gd name="T13" fmla="*/ 0 h 21"/>
                <a:gd name="T14" fmla="*/ 121 w 121"/>
                <a:gd name="T15" fmla="*/ 11 h 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1" h="21">
                  <a:moveTo>
                    <a:pt x="121" y="11"/>
                  </a:moveTo>
                  <a:lnTo>
                    <a:pt x="121" y="11"/>
                  </a:lnTo>
                  <a:cubicBezTo>
                    <a:pt x="121" y="17"/>
                    <a:pt x="116" y="21"/>
                    <a:pt x="111" y="21"/>
                  </a:cubicBezTo>
                  <a:lnTo>
                    <a:pt x="11" y="21"/>
                  </a:lnTo>
                  <a:cubicBezTo>
                    <a:pt x="5" y="21"/>
                    <a:pt x="0" y="17"/>
                    <a:pt x="0" y="11"/>
                  </a:cubicBezTo>
                  <a:cubicBezTo>
                    <a:pt x="0" y="5"/>
                    <a:pt x="5" y="0"/>
                    <a:pt x="11" y="0"/>
                  </a:cubicBezTo>
                  <a:lnTo>
                    <a:pt x="111" y="0"/>
                  </a:lnTo>
                  <a:cubicBezTo>
                    <a:pt x="116" y="0"/>
                    <a:pt x="121" y="5"/>
                    <a:pt x="121" y="11"/>
                  </a:cubicBezTo>
                  <a:close/>
                </a:path>
              </a:pathLst>
            </a:custGeom>
            <a:grpFill/>
            <a:ln w="0">
              <a:noFill/>
              <a:prstDash val="solid"/>
              <a:round/>
              <a:headEnd/>
              <a:tailEnd/>
            </a:ln>
          </p:spPr>
          <p:txBody>
            <a:bodyPr/>
            <a:lstStyle/>
            <a:p>
              <a:pPr defTabSz="543689">
                <a:defRPr/>
              </a:pPr>
              <a:endParaRPr lang="zh-CN" altLang="en-US" sz="3201"/>
            </a:p>
          </p:txBody>
        </p:sp>
        <p:sp>
          <p:nvSpPr>
            <p:cNvPr id="1315" name="Freeform 991"/>
            <p:cNvSpPr>
              <a:spLocks noEditPoints="1"/>
            </p:cNvSpPr>
            <p:nvPr/>
          </p:nvSpPr>
          <p:spPr bwMode="auto">
            <a:xfrm>
              <a:off x="7564438" y="873126"/>
              <a:ext cx="96838" cy="57150"/>
            </a:xfrm>
            <a:custGeom>
              <a:avLst/>
              <a:gdLst>
                <a:gd name="T0" fmla="*/ 17 w 115"/>
                <a:gd name="T1" fmla="*/ 15 h 67"/>
                <a:gd name="T2" fmla="*/ 17 w 115"/>
                <a:gd name="T3" fmla="*/ 15 h 67"/>
                <a:gd name="T4" fmla="*/ 15 w 115"/>
                <a:gd name="T5" fmla="*/ 17 h 67"/>
                <a:gd name="T6" fmla="*/ 15 w 115"/>
                <a:gd name="T7" fmla="*/ 51 h 67"/>
                <a:gd name="T8" fmla="*/ 17 w 115"/>
                <a:gd name="T9" fmla="*/ 52 h 67"/>
                <a:gd name="T10" fmla="*/ 98 w 115"/>
                <a:gd name="T11" fmla="*/ 52 h 67"/>
                <a:gd name="T12" fmla="*/ 100 w 115"/>
                <a:gd name="T13" fmla="*/ 51 h 67"/>
                <a:gd name="T14" fmla="*/ 100 w 115"/>
                <a:gd name="T15" fmla="*/ 17 h 67"/>
                <a:gd name="T16" fmla="*/ 98 w 115"/>
                <a:gd name="T17" fmla="*/ 15 h 67"/>
                <a:gd name="T18" fmla="*/ 17 w 115"/>
                <a:gd name="T19" fmla="*/ 15 h 67"/>
                <a:gd name="T20" fmla="*/ 98 w 115"/>
                <a:gd name="T21" fmla="*/ 67 h 67"/>
                <a:gd name="T22" fmla="*/ 98 w 115"/>
                <a:gd name="T23" fmla="*/ 67 h 67"/>
                <a:gd name="T24" fmla="*/ 17 w 115"/>
                <a:gd name="T25" fmla="*/ 67 h 67"/>
                <a:gd name="T26" fmla="*/ 0 w 115"/>
                <a:gd name="T27" fmla="*/ 51 h 67"/>
                <a:gd name="T28" fmla="*/ 0 w 115"/>
                <a:gd name="T29" fmla="*/ 17 h 67"/>
                <a:gd name="T30" fmla="*/ 17 w 115"/>
                <a:gd name="T31" fmla="*/ 0 h 67"/>
                <a:gd name="T32" fmla="*/ 98 w 115"/>
                <a:gd name="T33" fmla="*/ 0 h 67"/>
                <a:gd name="T34" fmla="*/ 115 w 115"/>
                <a:gd name="T35" fmla="*/ 17 h 67"/>
                <a:gd name="T36" fmla="*/ 115 w 115"/>
                <a:gd name="T37" fmla="*/ 51 h 67"/>
                <a:gd name="T38" fmla="*/ 98 w 115"/>
                <a:gd name="T39" fmla="*/ 67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5" h="67">
                  <a:moveTo>
                    <a:pt x="17" y="15"/>
                  </a:moveTo>
                  <a:lnTo>
                    <a:pt x="17" y="15"/>
                  </a:lnTo>
                  <a:cubicBezTo>
                    <a:pt x="16" y="15"/>
                    <a:pt x="15" y="16"/>
                    <a:pt x="15" y="17"/>
                  </a:cubicBezTo>
                  <a:lnTo>
                    <a:pt x="15" y="51"/>
                  </a:lnTo>
                  <a:cubicBezTo>
                    <a:pt x="15" y="52"/>
                    <a:pt x="16" y="52"/>
                    <a:pt x="17" y="52"/>
                  </a:cubicBezTo>
                  <a:lnTo>
                    <a:pt x="98" y="52"/>
                  </a:lnTo>
                  <a:cubicBezTo>
                    <a:pt x="99" y="52"/>
                    <a:pt x="100" y="52"/>
                    <a:pt x="100" y="51"/>
                  </a:cubicBezTo>
                  <a:lnTo>
                    <a:pt x="100" y="17"/>
                  </a:lnTo>
                  <a:cubicBezTo>
                    <a:pt x="100" y="16"/>
                    <a:pt x="99" y="15"/>
                    <a:pt x="98" y="15"/>
                  </a:cubicBezTo>
                  <a:lnTo>
                    <a:pt x="17" y="15"/>
                  </a:lnTo>
                  <a:close/>
                  <a:moveTo>
                    <a:pt x="98" y="67"/>
                  </a:moveTo>
                  <a:lnTo>
                    <a:pt x="98" y="67"/>
                  </a:lnTo>
                  <a:lnTo>
                    <a:pt x="17" y="67"/>
                  </a:lnTo>
                  <a:cubicBezTo>
                    <a:pt x="7" y="67"/>
                    <a:pt x="0" y="60"/>
                    <a:pt x="0" y="51"/>
                  </a:cubicBezTo>
                  <a:lnTo>
                    <a:pt x="0" y="17"/>
                  </a:lnTo>
                  <a:cubicBezTo>
                    <a:pt x="0" y="8"/>
                    <a:pt x="7" y="0"/>
                    <a:pt x="17" y="0"/>
                  </a:cubicBezTo>
                  <a:lnTo>
                    <a:pt x="98" y="0"/>
                  </a:lnTo>
                  <a:cubicBezTo>
                    <a:pt x="108" y="0"/>
                    <a:pt x="115" y="8"/>
                    <a:pt x="115" y="17"/>
                  </a:cubicBezTo>
                  <a:lnTo>
                    <a:pt x="115" y="51"/>
                  </a:lnTo>
                  <a:cubicBezTo>
                    <a:pt x="115" y="60"/>
                    <a:pt x="108" y="67"/>
                    <a:pt x="98" y="67"/>
                  </a:cubicBezTo>
                  <a:close/>
                </a:path>
              </a:pathLst>
            </a:custGeom>
            <a:grpFill/>
            <a:ln w="0">
              <a:noFill/>
              <a:prstDash val="solid"/>
              <a:round/>
              <a:headEnd/>
              <a:tailEnd/>
            </a:ln>
          </p:spPr>
          <p:txBody>
            <a:bodyPr/>
            <a:lstStyle/>
            <a:p>
              <a:pPr defTabSz="543689">
                <a:defRPr/>
              </a:pPr>
              <a:endParaRPr lang="zh-CN" altLang="en-US" sz="3201"/>
            </a:p>
          </p:txBody>
        </p:sp>
        <p:sp>
          <p:nvSpPr>
            <p:cNvPr id="1316" name="Freeform 992"/>
            <p:cNvSpPr>
              <a:spLocks noEditPoints="1"/>
            </p:cNvSpPr>
            <p:nvPr/>
          </p:nvSpPr>
          <p:spPr bwMode="auto">
            <a:xfrm>
              <a:off x="7564438" y="960438"/>
              <a:ext cx="96838" cy="57150"/>
            </a:xfrm>
            <a:custGeom>
              <a:avLst/>
              <a:gdLst>
                <a:gd name="T0" fmla="*/ 17 w 115"/>
                <a:gd name="T1" fmla="*/ 15 h 67"/>
                <a:gd name="T2" fmla="*/ 17 w 115"/>
                <a:gd name="T3" fmla="*/ 15 h 67"/>
                <a:gd name="T4" fmla="*/ 15 w 115"/>
                <a:gd name="T5" fmla="*/ 17 h 67"/>
                <a:gd name="T6" fmla="*/ 15 w 115"/>
                <a:gd name="T7" fmla="*/ 50 h 67"/>
                <a:gd name="T8" fmla="*/ 17 w 115"/>
                <a:gd name="T9" fmla="*/ 52 h 67"/>
                <a:gd name="T10" fmla="*/ 98 w 115"/>
                <a:gd name="T11" fmla="*/ 52 h 67"/>
                <a:gd name="T12" fmla="*/ 100 w 115"/>
                <a:gd name="T13" fmla="*/ 50 h 67"/>
                <a:gd name="T14" fmla="*/ 100 w 115"/>
                <a:gd name="T15" fmla="*/ 17 h 67"/>
                <a:gd name="T16" fmla="*/ 98 w 115"/>
                <a:gd name="T17" fmla="*/ 15 h 67"/>
                <a:gd name="T18" fmla="*/ 17 w 115"/>
                <a:gd name="T19" fmla="*/ 15 h 67"/>
                <a:gd name="T20" fmla="*/ 98 w 115"/>
                <a:gd name="T21" fmla="*/ 67 h 67"/>
                <a:gd name="T22" fmla="*/ 98 w 115"/>
                <a:gd name="T23" fmla="*/ 67 h 67"/>
                <a:gd name="T24" fmla="*/ 17 w 115"/>
                <a:gd name="T25" fmla="*/ 67 h 67"/>
                <a:gd name="T26" fmla="*/ 0 w 115"/>
                <a:gd name="T27" fmla="*/ 50 h 67"/>
                <a:gd name="T28" fmla="*/ 0 w 115"/>
                <a:gd name="T29" fmla="*/ 17 h 67"/>
                <a:gd name="T30" fmla="*/ 17 w 115"/>
                <a:gd name="T31" fmla="*/ 0 h 67"/>
                <a:gd name="T32" fmla="*/ 98 w 115"/>
                <a:gd name="T33" fmla="*/ 0 h 67"/>
                <a:gd name="T34" fmla="*/ 115 w 115"/>
                <a:gd name="T35" fmla="*/ 17 h 67"/>
                <a:gd name="T36" fmla="*/ 115 w 115"/>
                <a:gd name="T37" fmla="*/ 50 h 67"/>
                <a:gd name="T38" fmla="*/ 98 w 115"/>
                <a:gd name="T39" fmla="*/ 67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5" h="67">
                  <a:moveTo>
                    <a:pt x="17" y="15"/>
                  </a:moveTo>
                  <a:lnTo>
                    <a:pt x="17" y="15"/>
                  </a:lnTo>
                  <a:cubicBezTo>
                    <a:pt x="16" y="15"/>
                    <a:pt x="15" y="16"/>
                    <a:pt x="15" y="17"/>
                  </a:cubicBezTo>
                  <a:lnTo>
                    <a:pt x="15" y="50"/>
                  </a:lnTo>
                  <a:cubicBezTo>
                    <a:pt x="15" y="52"/>
                    <a:pt x="16" y="52"/>
                    <a:pt x="17" y="52"/>
                  </a:cubicBezTo>
                  <a:lnTo>
                    <a:pt x="98" y="52"/>
                  </a:lnTo>
                  <a:cubicBezTo>
                    <a:pt x="99" y="52"/>
                    <a:pt x="100" y="52"/>
                    <a:pt x="100" y="50"/>
                  </a:cubicBezTo>
                  <a:lnTo>
                    <a:pt x="100" y="17"/>
                  </a:lnTo>
                  <a:cubicBezTo>
                    <a:pt x="100" y="16"/>
                    <a:pt x="99" y="15"/>
                    <a:pt x="98" y="15"/>
                  </a:cubicBezTo>
                  <a:lnTo>
                    <a:pt x="17" y="15"/>
                  </a:lnTo>
                  <a:close/>
                  <a:moveTo>
                    <a:pt x="98" y="67"/>
                  </a:moveTo>
                  <a:lnTo>
                    <a:pt x="98" y="67"/>
                  </a:lnTo>
                  <a:lnTo>
                    <a:pt x="17" y="67"/>
                  </a:lnTo>
                  <a:cubicBezTo>
                    <a:pt x="7" y="67"/>
                    <a:pt x="0" y="60"/>
                    <a:pt x="0" y="50"/>
                  </a:cubicBezTo>
                  <a:lnTo>
                    <a:pt x="0" y="17"/>
                  </a:lnTo>
                  <a:cubicBezTo>
                    <a:pt x="0" y="8"/>
                    <a:pt x="7" y="0"/>
                    <a:pt x="17" y="0"/>
                  </a:cubicBezTo>
                  <a:lnTo>
                    <a:pt x="98" y="0"/>
                  </a:lnTo>
                  <a:cubicBezTo>
                    <a:pt x="108" y="0"/>
                    <a:pt x="115" y="8"/>
                    <a:pt x="115" y="17"/>
                  </a:cubicBezTo>
                  <a:lnTo>
                    <a:pt x="115" y="50"/>
                  </a:lnTo>
                  <a:cubicBezTo>
                    <a:pt x="115" y="60"/>
                    <a:pt x="108" y="67"/>
                    <a:pt x="98" y="67"/>
                  </a:cubicBezTo>
                  <a:close/>
                </a:path>
              </a:pathLst>
            </a:custGeom>
            <a:grpFill/>
            <a:ln w="0">
              <a:noFill/>
              <a:prstDash val="solid"/>
              <a:round/>
              <a:headEnd/>
              <a:tailEnd/>
            </a:ln>
          </p:spPr>
          <p:txBody>
            <a:bodyPr/>
            <a:lstStyle/>
            <a:p>
              <a:pPr defTabSz="543689">
                <a:defRPr/>
              </a:pPr>
              <a:endParaRPr lang="zh-CN" altLang="en-US" sz="3201"/>
            </a:p>
          </p:txBody>
        </p:sp>
        <p:sp>
          <p:nvSpPr>
            <p:cNvPr id="1317" name="Freeform 993"/>
            <p:cNvSpPr>
              <a:spLocks/>
            </p:cNvSpPr>
            <p:nvPr/>
          </p:nvSpPr>
          <p:spPr bwMode="auto">
            <a:xfrm>
              <a:off x="7510463" y="854076"/>
              <a:ext cx="204788" cy="4763"/>
            </a:xfrm>
            <a:custGeom>
              <a:avLst/>
              <a:gdLst>
                <a:gd name="T0" fmla="*/ 241 w 241"/>
                <a:gd name="T1" fmla="*/ 5 h 5"/>
                <a:gd name="T2" fmla="*/ 241 w 241"/>
                <a:gd name="T3" fmla="*/ 5 h 5"/>
                <a:gd name="T4" fmla="*/ 0 w 241"/>
                <a:gd name="T5" fmla="*/ 5 h 5"/>
                <a:gd name="T6" fmla="*/ 0 w 241"/>
                <a:gd name="T7" fmla="*/ 0 h 5"/>
                <a:gd name="T8" fmla="*/ 241 w 241"/>
                <a:gd name="T9" fmla="*/ 0 h 5"/>
                <a:gd name="T10" fmla="*/ 241 w 241"/>
                <a:gd name="T11" fmla="*/ 5 h 5"/>
              </a:gdLst>
              <a:ahLst/>
              <a:cxnLst>
                <a:cxn ang="0">
                  <a:pos x="T0" y="T1"/>
                </a:cxn>
                <a:cxn ang="0">
                  <a:pos x="T2" y="T3"/>
                </a:cxn>
                <a:cxn ang="0">
                  <a:pos x="T4" y="T5"/>
                </a:cxn>
                <a:cxn ang="0">
                  <a:pos x="T6" y="T7"/>
                </a:cxn>
                <a:cxn ang="0">
                  <a:pos x="T8" y="T9"/>
                </a:cxn>
                <a:cxn ang="0">
                  <a:pos x="T10" y="T11"/>
                </a:cxn>
              </a:cxnLst>
              <a:rect l="0" t="0" r="r" b="b"/>
              <a:pathLst>
                <a:path w="241" h="5">
                  <a:moveTo>
                    <a:pt x="241" y="5"/>
                  </a:moveTo>
                  <a:lnTo>
                    <a:pt x="241" y="5"/>
                  </a:lnTo>
                  <a:lnTo>
                    <a:pt x="0" y="5"/>
                  </a:lnTo>
                  <a:lnTo>
                    <a:pt x="0" y="0"/>
                  </a:lnTo>
                  <a:lnTo>
                    <a:pt x="241" y="0"/>
                  </a:lnTo>
                  <a:lnTo>
                    <a:pt x="241" y="5"/>
                  </a:lnTo>
                  <a:close/>
                </a:path>
              </a:pathLst>
            </a:custGeom>
            <a:grpFill/>
            <a:ln w="0">
              <a:noFill/>
              <a:prstDash val="solid"/>
              <a:round/>
              <a:headEnd/>
              <a:tailEnd/>
            </a:ln>
          </p:spPr>
          <p:txBody>
            <a:bodyPr/>
            <a:lstStyle/>
            <a:p>
              <a:pPr defTabSz="543689">
                <a:defRPr/>
              </a:pPr>
              <a:endParaRPr lang="zh-CN" altLang="en-US" sz="3201"/>
            </a:p>
          </p:txBody>
        </p:sp>
        <p:sp>
          <p:nvSpPr>
            <p:cNvPr id="1318" name="Freeform 994"/>
            <p:cNvSpPr>
              <a:spLocks/>
            </p:cNvSpPr>
            <p:nvPr/>
          </p:nvSpPr>
          <p:spPr bwMode="auto">
            <a:xfrm>
              <a:off x="7510463" y="942976"/>
              <a:ext cx="204788" cy="4763"/>
            </a:xfrm>
            <a:custGeom>
              <a:avLst/>
              <a:gdLst>
                <a:gd name="T0" fmla="*/ 241 w 241"/>
                <a:gd name="T1" fmla="*/ 5 h 5"/>
                <a:gd name="T2" fmla="*/ 241 w 241"/>
                <a:gd name="T3" fmla="*/ 5 h 5"/>
                <a:gd name="T4" fmla="*/ 0 w 241"/>
                <a:gd name="T5" fmla="*/ 5 h 5"/>
                <a:gd name="T6" fmla="*/ 0 w 241"/>
                <a:gd name="T7" fmla="*/ 0 h 5"/>
                <a:gd name="T8" fmla="*/ 241 w 241"/>
                <a:gd name="T9" fmla="*/ 0 h 5"/>
                <a:gd name="T10" fmla="*/ 241 w 241"/>
                <a:gd name="T11" fmla="*/ 5 h 5"/>
              </a:gdLst>
              <a:ahLst/>
              <a:cxnLst>
                <a:cxn ang="0">
                  <a:pos x="T0" y="T1"/>
                </a:cxn>
                <a:cxn ang="0">
                  <a:pos x="T2" y="T3"/>
                </a:cxn>
                <a:cxn ang="0">
                  <a:pos x="T4" y="T5"/>
                </a:cxn>
                <a:cxn ang="0">
                  <a:pos x="T6" y="T7"/>
                </a:cxn>
                <a:cxn ang="0">
                  <a:pos x="T8" y="T9"/>
                </a:cxn>
                <a:cxn ang="0">
                  <a:pos x="T10" y="T11"/>
                </a:cxn>
              </a:cxnLst>
              <a:rect l="0" t="0" r="r" b="b"/>
              <a:pathLst>
                <a:path w="241" h="5">
                  <a:moveTo>
                    <a:pt x="241" y="5"/>
                  </a:moveTo>
                  <a:lnTo>
                    <a:pt x="241" y="5"/>
                  </a:lnTo>
                  <a:lnTo>
                    <a:pt x="0" y="5"/>
                  </a:lnTo>
                  <a:lnTo>
                    <a:pt x="0" y="0"/>
                  </a:lnTo>
                  <a:lnTo>
                    <a:pt x="241" y="0"/>
                  </a:lnTo>
                  <a:lnTo>
                    <a:pt x="241" y="5"/>
                  </a:lnTo>
                  <a:close/>
                </a:path>
              </a:pathLst>
            </a:custGeom>
            <a:grpFill/>
            <a:ln w="0">
              <a:noFill/>
              <a:prstDash val="solid"/>
              <a:round/>
              <a:headEnd/>
              <a:tailEnd/>
            </a:ln>
          </p:spPr>
          <p:txBody>
            <a:bodyPr/>
            <a:lstStyle/>
            <a:p>
              <a:pPr defTabSz="543689">
                <a:defRPr/>
              </a:pPr>
              <a:endParaRPr lang="zh-CN" altLang="en-US" sz="3201"/>
            </a:p>
          </p:txBody>
        </p:sp>
        <p:sp>
          <p:nvSpPr>
            <p:cNvPr id="1319" name="Freeform 995"/>
            <p:cNvSpPr>
              <a:spLocks/>
            </p:cNvSpPr>
            <p:nvPr/>
          </p:nvSpPr>
          <p:spPr bwMode="auto">
            <a:xfrm>
              <a:off x="7510463" y="1035051"/>
              <a:ext cx="204788" cy="3175"/>
            </a:xfrm>
            <a:custGeom>
              <a:avLst/>
              <a:gdLst>
                <a:gd name="T0" fmla="*/ 241 w 241"/>
                <a:gd name="T1" fmla="*/ 5 h 5"/>
                <a:gd name="T2" fmla="*/ 241 w 241"/>
                <a:gd name="T3" fmla="*/ 5 h 5"/>
                <a:gd name="T4" fmla="*/ 0 w 241"/>
                <a:gd name="T5" fmla="*/ 5 h 5"/>
                <a:gd name="T6" fmla="*/ 0 w 241"/>
                <a:gd name="T7" fmla="*/ 0 h 5"/>
                <a:gd name="T8" fmla="*/ 241 w 241"/>
                <a:gd name="T9" fmla="*/ 0 h 5"/>
                <a:gd name="T10" fmla="*/ 241 w 241"/>
                <a:gd name="T11" fmla="*/ 5 h 5"/>
              </a:gdLst>
              <a:ahLst/>
              <a:cxnLst>
                <a:cxn ang="0">
                  <a:pos x="T0" y="T1"/>
                </a:cxn>
                <a:cxn ang="0">
                  <a:pos x="T2" y="T3"/>
                </a:cxn>
                <a:cxn ang="0">
                  <a:pos x="T4" y="T5"/>
                </a:cxn>
                <a:cxn ang="0">
                  <a:pos x="T6" y="T7"/>
                </a:cxn>
                <a:cxn ang="0">
                  <a:pos x="T8" y="T9"/>
                </a:cxn>
                <a:cxn ang="0">
                  <a:pos x="T10" y="T11"/>
                </a:cxn>
              </a:cxnLst>
              <a:rect l="0" t="0" r="r" b="b"/>
              <a:pathLst>
                <a:path w="241" h="5">
                  <a:moveTo>
                    <a:pt x="241" y="5"/>
                  </a:moveTo>
                  <a:lnTo>
                    <a:pt x="241" y="5"/>
                  </a:lnTo>
                  <a:lnTo>
                    <a:pt x="0" y="5"/>
                  </a:lnTo>
                  <a:lnTo>
                    <a:pt x="0" y="0"/>
                  </a:lnTo>
                  <a:lnTo>
                    <a:pt x="241" y="0"/>
                  </a:lnTo>
                  <a:lnTo>
                    <a:pt x="241" y="5"/>
                  </a:lnTo>
                  <a:close/>
                </a:path>
              </a:pathLst>
            </a:custGeom>
            <a:grpFill/>
            <a:ln w="0">
              <a:noFill/>
              <a:prstDash val="solid"/>
              <a:round/>
              <a:headEnd/>
              <a:tailEnd/>
            </a:ln>
          </p:spPr>
          <p:txBody>
            <a:bodyPr/>
            <a:lstStyle/>
            <a:p>
              <a:pPr defTabSz="543689">
                <a:defRPr/>
              </a:pPr>
              <a:endParaRPr lang="zh-CN" altLang="en-US" sz="3201"/>
            </a:p>
          </p:txBody>
        </p:sp>
        <p:sp>
          <p:nvSpPr>
            <p:cNvPr id="1320" name="Freeform 996"/>
            <p:cNvSpPr>
              <a:spLocks/>
            </p:cNvSpPr>
            <p:nvPr/>
          </p:nvSpPr>
          <p:spPr bwMode="auto">
            <a:xfrm>
              <a:off x="7604126" y="812801"/>
              <a:ext cx="17463" cy="4763"/>
            </a:xfrm>
            <a:custGeom>
              <a:avLst/>
              <a:gdLst>
                <a:gd name="T0" fmla="*/ 19 w 19"/>
                <a:gd name="T1" fmla="*/ 5 h 5"/>
                <a:gd name="T2" fmla="*/ 19 w 19"/>
                <a:gd name="T3" fmla="*/ 5 h 5"/>
                <a:gd name="T4" fmla="*/ 0 w 19"/>
                <a:gd name="T5" fmla="*/ 5 h 5"/>
                <a:gd name="T6" fmla="*/ 0 w 19"/>
                <a:gd name="T7" fmla="*/ 0 h 5"/>
                <a:gd name="T8" fmla="*/ 19 w 19"/>
                <a:gd name="T9" fmla="*/ 0 h 5"/>
                <a:gd name="T10" fmla="*/ 19 w 19"/>
                <a:gd name="T11" fmla="*/ 5 h 5"/>
              </a:gdLst>
              <a:ahLst/>
              <a:cxnLst>
                <a:cxn ang="0">
                  <a:pos x="T0" y="T1"/>
                </a:cxn>
                <a:cxn ang="0">
                  <a:pos x="T2" y="T3"/>
                </a:cxn>
                <a:cxn ang="0">
                  <a:pos x="T4" y="T5"/>
                </a:cxn>
                <a:cxn ang="0">
                  <a:pos x="T6" y="T7"/>
                </a:cxn>
                <a:cxn ang="0">
                  <a:pos x="T8" y="T9"/>
                </a:cxn>
                <a:cxn ang="0">
                  <a:pos x="T10" y="T11"/>
                </a:cxn>
              </a:cxnLst>
              <a:rect l="0" t="0" r="r" b="b"/>
              <a:pathLst>
                <a:path w="19" h="5">
                  <a:moveTo>
                    <a:pt x="19" y="5"/>
                  </a:moveTo>
                  <a:lnTo>
                    <a:pt x="19" y="5"/>
                  </a:lnTo>
                  <a:lnTo>
                    <a:pt x="0" y="5"/>
                  </a:lnTo>
                  <a:lnTo>
                    <a:pt x="0" y="0"/>
                  </a:lnTo>
                  <a:lnTo>
                    <a:pt x="19" y="0"/>
                  </a:lnTo>
                  <a:lnTo>
                    <a:pt x="19" y="5"/>
                  </a:lnTo>
                  <a:close/>
                </a:path>
              </a:pathLst>
            </a:custGeom>
            <a:grpFill/>
            <a:ln w="0">
              <a:noFill/>
              <a:prstDash val="solid"/>
              <a:round/>
              <a:headEnd/>
              <a:tailEnd/>
            </a:ln>
          </p:spPr>
          <p:txBody>
            <a:bodyPr/>
            <a:lstStyle/>
            <a:p>
              <a:pPr defTabSz="543689">
                <a:defRPr/>
              </a:pPr>
              <a:endParaRPr lang="zh-CN" altLang="en-US" sz="3201"/>
            </a:p>
          </p:txBody>
        </p:sp>
        <p:sp>
          <p:nvSpPr>
            <p:cNvPr id="1321" name="Freeform 997"/>
            <p:cNvSpPr>
              <a:spLocks/>
            </p:cNvSpPr>
            <p:nvPr/>
          </p:nvSpPr>
          <p:spPr bwMode="auto">
            <a:xfrm>
              <a:off x="7604126" y="906463"/>
              <a:ext cx="17463" cy="3175"/>
            </a:xfrm>
            <a:custGeom>
              <a:avLst/>
              <a:gdLst>
                <a:gd name="T0" fmla="*/ 19 w 19"/>
                <a:gd name="T1" fmla="*/ 5 h 5"/>
                <a:gd name="T2" fmla="*/ 19 w 19"/>
                <a:gd name="T3" fmla="*/ 5 h 5"/>
                <a:gd name="T4" fmla="*/ 0 w 19"/>
                <a:gd name="T5" fmla="*/ 5 h 5"/>
                <a:gd name="T6" fmla="*/ 0 w 19"/>
                <a:gd name="T7" fmla="*/ 0 h 5"/>
                <a:gd name="T8" fmla="*/ 19 w 19"/>
                <a:gd name="T9" fmla="*/ 0 h 5"/>
                <a:gd name="T10" fmla="*/ 19 w 19"/>
                <a:gd name="T11" fmla="*/ 5 h 5"/>
              </a:gdLst>
              <a:ahLst/>
              <a:cxnLst>
                <a:cxn ang="0">
                  <a:pos x="T0" y="T1"/>
                </a:cxn>
                <a:cxn ang="0">
                  <a:pos x="T2" y="T3"/>
                </a:cxn>
                <a:cxn ang="0">
                  <a:pos x="T4" y="T5"/>
                </a:cxn>
                <a:cxn ang="0">
                  <a:pos x="T6" y="T7"/>
                </a:cxn>
                <a:cxn ang="0">
                  <a:pos x="T8" y="T9"/>
                </a:cxn>
                <a:cxn ang="0">
                  <a:pos x="T10" y="T11"/>
                </a:cxn>
              </a:cxnLst>
              <a:rect l="0" t="0" r="r" b="b"/>
              <a:pathLst>
                <a:path w="19" h="5">
                  <a:moveTo>
                    <a:pt x="19" y="5"/>
                  </a:moveTo>
                  <a:lnTo>
                    <a:pt x="19" y="5"/>
                  </a:lnTo>
                  <a:lnTo>
                    <a:pt x="0" y="5"/>
                  </a:lnTo>
                  <a:lnTo>
                    <a:pt x="0" y="0"/>
                  </a:lnTo>
                  <a:lnTo>
                    <a:pt x="19" y="0"/>
                  </a:lnTo>
                  <a:lnTo>
                    <a:pt x="19" y="5"/>
                  </a:lnTo>
                  <a:close/>
                </a:path>
              </a:pathLst>
            </a:custGeom>
            <a:grpFill/>
            <a:ln w="0">
              <a:noFill/>
              <a:prstDash val="solid"/>
              <a:round/>
              <a:headEnd/>
              <a:tailEnd/>
            </a:ln>
          </p:spPr>
          <p:txBody>
            <a:bodyPr/>
            <a:lstStyle/>
            <a:p>
              <a:pPr defTabSz="543689">
                <a:defRPr/>
              </a:pPr>
              <a:endParaRPr lang="zh-CN" altLang="en-US" sz="3201"/>
            </a:p>
          </p:txBody>
        </p:sp>
        <p:sp>
          <p:nvSpPr>
            <p:cNvPr id="1322" name="Freeform 998"/>
            <p:cNvSpPr>
              <a:spLocks/>
            </p:cNvSpPr>
            <p:nvPr/>
          </p:nvSpPr>
          <p:spPr bwMode="auto">
            <a:xfrm>
              <a:off x="7604126" y="993776"/>
              <a:ext cx="17463" cy="4763"/>
            </a:xfrm>
            <a:custGeom>
              <a:avLst/>
              <a:gdLst>
                <a:gd name="T0" fmla="*/ 19 w 19"/>
                <a:gd name="T1" fmla="*/ 5 h 5"/>
                <a:gd name="T2" fmla="*/ 19 w 19"/>
                <a:gd name="T3" fmla="*/ 5 h 5"/>
                <a:gd name="T4" fmla="*/ 0 w 19"/>
                <a:gd name="T5" fmla="*/ 5 h 5"/>
                <a:gd name="T6" fmla="*/ 0 w 19"/>
                <a:gd name="T7" fmla="*/ 0 h 5"/>
                <a:gd name="T8" fmla="*/ 19 w 19"/>
                <a:gd name="T9" fmla="*/ 0 h 5"/>
                <a:gd name="T10" fmla="*/ 19 w 19"/>
                <a:gd name="T11" fmla="*/ 5 h 5"/>
              </a:gdLst>
              <a:ahLst/>
              <a:cxnLst>
                <a:cxn ang="0">
                  <a:pos x="T0" y="T1"/>
                </a:cxn>
                <a:cxn ang="0">
                  <a:pos x="T2" y="T3"/>
                </a:cxn>
                <a:cxn ang="0">
                  <a:pos x="T4" y="T5"/>
                </a:cxn>
                <a:cxn ang="0">
                  <a:pos x="T6" y="T7"/>
                </a:cxn>
                <a:cxn ang="0">
                  <a:pos x="T8" y="T9"/>
                </a:cxn>
                <a:cxn ang="0">
                  <a:pos x="T10" y="T11"/>
                </a:cxn>
              </a:cxnLst>
              <a:rect l="0" t="0" r="r" b="b"/>
              <a:pathLst>
                <a:path w="19" h="5">
                  <a:moveTo>
                    <a:pt x="19" y="5"/>
                  </a:moveTo>
                  <a:lnTo>
                    <a:pt x="19" y="5"/>
                  </a:lnTo>
                  <a:lnTo>
                    <a:pt x="0" y="5"/>
                  </a:lnTo>
                  <a:lnTo>
                    <a:pt x="0" y="0"/>
                  </a:lnTo>
                  <a:lnTo>
                    <a:pt x="19" y="0"/>
                  </a:lnTo>
                  <a:lnTo>
                    <a:pt x="19" y="5"/>
                  </a:lnTo>
                  <a:close/>
                </a:path>
              </a:pathLst>
            </a:custGeom>
            <a:grpFill/>
            <a:ln w="0">
              <a:noFill/>
              <a:prstDash val="solid"/>
              <a:round/>
              <a:headEnd/>
              <a:tailEnd/>
            </a:ln>
          </p:spPr>
          <p:txBody>
            <a:bodyPr/>
            <a:lstStyle/>
            <a:p>
              <a:pPr defTabSz="543689">
                <a:defRPr/>
              </a:pPr>
              <a:endParaRPr lang="zh-CN" altLang="en-US" sz="3201"/>
            </a:p>
          </p:txBody>
        </p:sp>
        <p:sp>
          <p:nvSpPr>
            <p:cNvPr id="1323" name="Freeform 999"/>
            <p:cNvSpPr>
              <a:spLocks/>
            </p:cNvSpPr>
            <p:nvPr/>
          </p:nvSpPr>
          <p:spPr bwMode="auto">
            <a:xfrm>
              <a:off x="7583488" y="1120776"/>
              <a:ext cx="42863" cy="44450"/>
            </a:xfrm>
            <a:custGeom>
              <a:avLst/>
              <a:gdLst>
                <a:gd name="T0" fmla="*/ 25 w 51"/>
                <a:gd name="T1" fmla="*/ 51 h 51"/>
                <a:gd name="T2" fmla="*/ 25 w 51"/>
                <a:gd name="T3" fmla="*/ 51 h 51"/>
                <a:gd name="T4" fmla="*/ 0 w 51"/>
                <a:gd name="T5" fmla="*/ 26 h 51"/>
                <a:gd name="T6" fmla="*/ 25 w 51"/>
                <a:gd name="T7" fmla="*/ 0 h 51"/>
                <a:gd name="T8" fmla="*/ 51 w 51"/>
                <a:gd name="T9" fmla="*/ 26 h 51"/>
                <a:gd name="T10" fmla="*/ 25 w 51"/>
                <a:gd name="T11" fmla="*/ 51 h 51"/>
              </a:gdLst>
              <a:ahLst/>
              <a:cxnLst>
                <a:cxn ang="0">
                  <a:pos x="T0" y="T1"/>
                </a:cxn>
                <a:cxn ang="0">
                  <a:pos x="T2" y="T3"/>
                </a:cxn>
                <a:cxn ang="0">
                  <a:pos x="T4" y="T5"/>
                </a:cxn>
                <a:cxn ang="0">
                  <a:pos x="T6" y="T7"/>
                </a:cxn>
                <a:cxn ang="0">
                  <a:pos x="T8" y="T9"/>
                </a:cxn>
                <a:cxn ang="0">
                  <a:pos x="T10" y="T11"/>
                </a:cxn>
              </a:cxnLst>
              <a:rect l="0" t="0" r="r" b="b"/>
              <a:pathLst>
                <a:path w="51" h="51">
                  <a:moveTo>
                    <a:pt x="25" y="51"/>
                  </a:moveTo>
                  <a:lnTo>
                    <a:pt x="25" y="51"/>
                  </a:lnTo>
                  <a:cubicBezTo>
                    <a:pt x="11" y="51"/>
                    <a:pt x="0" y="40"/>
                    <a:pt x="0" y="26"/>
                  </a:cubicBezTo>
                  <a:cubicBezTo>
                    <a:pt x="0" y="12"/>
                    <a:pt x="11" y="0"/>
                    <a:pt x="25" y="0"/>
                  </a:cubicBezTo>
                  <a:cubicBezTo>
                    <a:pt x="39" y="0"/>
                    <a:pt x="51" y="12"/>
                    <a:pt x="51" y="26"/>
                  </a:cubicBezTo>
                  <a:cubicBezTo>
                    <a:pt x="51" y="40"/>
                    <a:pt x="39" y="51"/>
                    <a:pt x="25" y="51"/>
                  </a:cubicBezTo>
                  <a:close/>
                </a:path>
              </a:pathLst>
            </a:custGeom>
            <a:grpFill/>
            <a:ln w="0">
              <a:noFill/>
              <a:prstDash val="solid"/>
              <a:round/>
              <a:headEnd/>
              <a:tailEnd/>
            </a:ln>
          </p:spPr>
          <p:txBody>
            <a:bodyPr/>
            <a:lstStyle/>
            <a:p>
              <a:pPr defTabSz="543689">
                <a:defRPr/>
              </a:pPr>
              <a:endParaRPr lang="zh-CN" altLang="en-US" sz="3201"/>
            </a:p>
          </p:txBody>
        </p:sp>
        <p:sp>
          <p:nvSpPr>
            <p:cNvPr id="1324" name="Freeform 1000"/>
            <p:cNvSpPr>
              <a:spLocks/>
            </p:cNvSpPr>
            <p:nvPr/>
          </p:nvSpPr>
          <p:spPr bwMode="auto">
            <a:xfrm>
              <a:off x="7650163" y="1120776"/>
              <a:ext cx="42863" cy="44450"/>
            </a:xfrm>
            <a:custGeom>
              <a:avLst/>
              <a:gdLst>
                <a:gd name="T0" fmla="*/ 25 w 51"/>
                <a:gd name="T1" fmla="*/ 51 h 51"/>
                <a:gd name="T2" fmla="*/ 25 w 51"/>
                <a:gd name="T3" fmla="*/ 51 h 51"/>
                <a:gd name="T4" fmla="*/ 0 w 51"/>
                <a:gd name="T5" fmla="*/ 25 h 51"/>
                <a:gd name="T6" fmla="*/ 25 w 51"/>
                <a:gd name="T7" fmla="*/ 0 h 51"/>
                <a:gd name="T8" fmla="*/ 51 w 51"/>
                <a:gd name="T9" fmla="*/ 25 h 51"/>
                <a:gd name="T10" fmla="*/ 25 w 51"/>
                <a:gd name="T11" fmla="*/ 51 h 51"/>
              </a:gdLst>
              <a:ahLst/>
              <a:cxnLst>
                <a:cxn ang="0">
                  <a:pos x="T0" y="T1"/>
                </a:cxn>
                <a:cxn ang="0">
                  <a:pos x="T2" y="T3"/>
                </a:cxn>
                <a:cxn ang="0">
                  <a:pos x="T4" y="T5"/>
                </a:cxn>
                <a:cxn ang="0">
                  <a:pos x="T6" y="T7"/>
                </a:cxn>
                <a:cxn ang="0">
                  <a:pos x="T8" y="T9"/>
                </a:cxn>
                <a:cxn ang="0">
                  <a:pos x="T10" y="T11"/>
                </a:cxn>
              </a:cxnLst>
              <a:rect l="0" t="0" r="r" b="b"/>
              <a:pathLst>
                <a:path w="51" h="51">
                  <a:moveTo>
                    <a:pt x="25" y="51"/>
                  </a:moveTo>
                  <a:lnTo>
                    <a:pt x="25" y="51"/>
                  </a:lnTo>
                  <a:cubicBezTo>
                    <a:pt x="11" y="51"/>
                    <a:pt x="0" y="40"/>
                    <a:pt x="0" y="25"/>
                  </a:cubicBezTo>
                  <a:cubicBezTo>
                    <a:pt x="0" y="11"/>
                    <a:pt x="11" y="0"/>
                    <a:pt x="25" y="0"/>
                  </a:cubicBezTo>
                  <a:cubicBezTo>
                    <a:pt x="39" y="0"/>
                    <a:pt x="51" y="11"/>
                    <a:pt x="51" y="25"/>
                  </a:cubicBezTo>
                  <a:cubicBezTo>
                    <a:pt x="51" y="40"/>
                    <a:pt x="39" y="51"/>
                    <a:pt x="25" y="51"/>
                  </a:cubicBezTo>
                  <a:close/>
                </a:path>
              </a:pathLst>
            </a:custGeom>
            <a:grpFill/>
            <a:ln w="0">
              <a:noFill/>
              <a:prstDash val="solid"/>
              <a:round/>
              <a:headEnd/>
              <a:tailEnd/>
            </a:ln>
          </p:spPr>
          <p:txBody>
            <a:bodyPr/>
            <a:lstStyle/>
            <a:p>
              <a:pPr defTabSz="543689">
                <a:defRPr/>
              </a:pPr>
              <a:endParaRPr lang="zh-CN" altLang="en-US" sz="3201"/>
            </a:p>
          </p:txBody>
        </p:sp>
      </p:grpSp>
      <p:grpSp>
        <p:nvGrpSpPr>
          <p:cNvPr id="1325" name="组合 18401"/>
          <p:cNvGrpSpPr/>
          <p:nvPr/>
        </p:nvGrpSpPr>
        <p:grpSpPr>
          <a:xfrm>
            <a:off x="7285042" y="2713807"/>
            <a:ext cx="287494" cy="436666"/>
            <a:chOff x="7499351" y="736601"/>
            <a:chExt cx="227013" cy="428625"/>
          </a:xfrm>
          <a:solidFill>
            <a:srgbClr val="3C3C3B"/>
          </a:solidFill>
        </p:grpSpPr>
        <p:sp>
          <p:nvSpPr>
            <p:cNvPr id="1326" name="Freeform 988"/>
            <p:cNvSpPr>
              <a:spLocks/>
            </p:cNvSpPr>
            <p:nvPr/>
          </p:nvSpPr>
          <p:spPr bwMode="auto">
            <a:xfrm>
              <a:off x="7499351" y="736601"/>
              <a:ext cx="227013" cy="417513"/>
            </a:xfrm>
            <a:custGeom>
              <a:avLst/>
              <a:gdLst>
                <a:gd name="T0" fmla="*/ 254 w 267"/>
                <a:gd name="T1" fmla="*/ 490 h 490"/>
                <a:gd name="T2" fmla="*/ 254 w 267"/>
                <a:gd name="T3" fmla="*/ 490 h 490"/>
                <a:gd name="T4" fmla="*/ 198 w 267"/>
                <a:gd name="T5" fmla="*/ 490 h 490"/>
                <a:gd name="T6" fmla="*/ 198 w 267"/>
                <a:gd name="T7" fmla="*/ 465 h 490"/>
                <a:gd name="T8" fmla="*/ 242 w 267"/>
                <a:gd name="T9" fmla="*/ 465 h 490"/>
                <a:gd name="T10" fmla="*/ 242 w 267"/>
                <a:gd name="T11" fmla="*/ 24 h 490"/>
                <a:gd name="T12" fmla="*/ 25 w 267"/>
                <a:gd name="T13" fmla="*/ 24 h 490"/>
                <a:gd name="T14" fmla="*/ 25 w 267"/>
                <a:gd name="T15" fmla="*/ 465 h 490"/>
                <a:gd name="T16" fmla="*/ 114 w 267"/>
                <a:gd name="T17" fmla="*/ 465 h 490"/>
                <a:gd name="T18" fmla="*/ 114 w 267"/>
                <a:gd name="T19" fmla="*/ 490 h 490"/>
                <a:gd name="T20" fmla="*/ 13 w 267"/>
                <a:gd name="T21" fmla="*/ 490 h 490"/>
                <a:gd name="T22" fmla="*/ 0 w 267"/>
                <a:gd name="T23" fmla="*/ 478 h 490"/>
                <a:gd name="T24" fmla="*/ 0 w 267"/>
                <a:gd name="T25" fmla="*/ 12 h 490"/>
                <a:gd name="T26" fmla="*/ 13 w 267"/>
                <a:gd name="T27" fmla="*/ 0 h 490"/>
                <a:gd name="T28" fmla="*/ 254 w 267"/>
                <a:gd name="T29" fmla="*/ 0 h 490"/>
                <a:gd name="T30" fmla="*/ 267 w 267"/>
                <a:gd name="T31" fmla="*/ 12 h 490"/>
                <a:gd name="T32" fmla="*/ 267 w 267"/>
                <a:gd name="T33" fmla="*/ 478 h 490"/>
                <a:gd name="T34" fmla="*/ 254 w 267"/>
                <a:gd name="T35" fmla="*/ 490 h 4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67" h="490">
                  <a:moveTo>
                    <a:pt x="254" y="490"/>
                  </a:moveTo>
                  <a:lnTo>
                    <a:pt x="254" y="490"/>
                  </a:lnTo>
                  <a:lnTo>
                    <a:pt x="198" y="490"/>
                  </a:lnTo>
                  <a:lnTo>
                    <a:pt x="198" y="465"/>
                  </a:lnTo>
                  <a:lnTo>
                    <a:pt x="242" y="465"/>
                  </a:lnTo>
                  <a:lnTo>
                    <a:pt x="242" y="24"/>
                  </a:lnTo>
                  <a:lnTo>
                    <a:pt x="25" y="24"/>
                  </a:lnTo>
                  <a:lnTo>
                    <a:pt x="25" y="465"/>
                  </a:lnTo>
                  <a:lnTo>
                    <a:pt x="114" y="465"/>
                  </a:lnTo>
                  <a:lnTo>
                    <a:pt x="114" y="490"/>
                  </a:lnTo>
                  <a:lnTo>
                    <a:pt x="13" y="490"/>
                  </a:lnTo>
                  <a:cubicBezTo>
                    <a:pt x="6" y="490"/>
                    <a:pt x="0" y="484"/>
                    <a:pt x="0" y="478"/>
                  </a:cubicBezTo>
                  <a:lnTo>
                    <a:pt x="0" y="12"/>
                  </a:lnTo>
                  <a:cubicBezTo>
                    <a:pt x="0" y="5"/>
                    <a:pt x="6" y="0"/>
                    <a:pt x="13" y="0"/>
                  </a:cubicBezTo>
                  <a:lnTo>
                    <a:pt x="254" y="0"/>
                  </a:lnTo>
                  <a:cubicBezTo>
                    <a:pt x="261" y="0"/>
                    <a:pt x="267" y="5"/>
                    <a:pt x="267" y="12"/>
                  </a:cubicBezTo>
                  <a:lnTo>
                    <a:pt x="267" y="478"/>
                  </a:lnTo>
                  <a:cubicBezTo>
                    <a:pt x="267" y="484"/>
                    <a:pt x="261" y="490"/>
                    <a:pt x="254" y="490"/>
                  </a:cubicBezTo>
                  <a:close/>
                </a:path>
              </a:pathLst>
            </a:custGeom>
            <a:grpFill/>
            <a:ln w="0">
              <a:noFill/>
              <a:prstDash val="solid"/>
              <a:round/>
              <a:headEnd/>
              <a:tailEnd/>
            </a:ln>
          </p:spPr>
          <p:txBody>
            <a:bodyPr/>
            <a:lstStyle/>
            <a:p>
              <a:pPr defTabSz="543689">
                <a:defRPr/>
              </a:pPr>
              <a:endParaRPr lang="zh-CN" altLang="en-US" sz="3201"/>
            </a:p>
          </p:txBody>
        </p:sp>
        <p:sp>
          <p:nvSpPr>
            <p:cNvPr id="1327" name="Freeform 989"/>
            <p:cNvSpPr>
              <a:spLocks noEditPoints="1"/>
            </p:cNvSpPr>
            <p:nvPr/>
          </p:nvSpPr>
          <p:spPr bwMode="auto">
            <a:xfrm>
              <a:off x="7564438" y="779463"/>
              <a:ext cx="96838" cy="57150"/>
            </a:xfrm>
            <a:custGeom>
              <a:avLst/>
              <a:gdLst>
                <a:gd name="T0" fmla="*/ 17 w 115"/>
                <a:gd name="T1" fmla="*/ 15 h 67"/>
                <a:gd name="T2" fmla="*/ 17 w 115"/>
                <a:gd name="T3" fmla="*/ 15 h 67"/>
                <a:gd name="T4" fmla="*/ 15 w 115"/>
                <a:gd name="T5" fmla="*/ 17 h 67"/>
                <a:gd name="T6" fmla="*/ 15 w 115"/>
                <a:gd name="T7" fmla="*/ 51 h 67"/>
                <a:gd name="T8" fmla="*/ 17 w 115"/>
                <a:gd name="T9" fmla="*/ 52 h 67"/>
                <a:gd name="T10" fmla="*/ 98 w 115"/>
                <a:gd name="T11" fmla="*/ 52 h 67"/>
                <a:gd name="T12" fmla="*/ 100 w 115"/>
                <a:gd name="T13" fmla="*/ 51 h 67"/>
                <a:gd name="T14" fmla="*/ 100 w 115"/>
                <a:gd name="T15" fmla="*/ 17 h 67"/>
                <a:gd name="T16" fmla="*/ 98 w 115"/>
                <a:gd name="T17" fmla="*/ 15 h 67"/>
                <a:gd name="T18" fmla="*/ 17 w 115"/>
                <a:gd name="T19" fmla="*/ 15 h 67"/>
                <a:gd name="T20" fmla="*/ 98 w 115"/>
                <a:gd name="T21" fmla="*/ 67 h 67"/>
                <a:gd name="T22" fmla="*/ 98 w 115"/>
                <a:gd name="T23" fmla="*/ 67 h 67"/>
                <a:gd name="T24" fmla="*/ 17 w 115"/>
                <a:gd name="T25" fmla="*/ 67 h 67"/>
                <a:gd name="T26" fmla="*/ 0 w 115"/>
                <a:gd name="T27" fmla="*/ 51 h 67"/>
                <a:gd name="T28" fmla="*/ 0 w 115"/>
                <a:gd name="T29" fmla="*/ 17 h 67"/>
                <a:gd name="T30" fmla="*/ 17 w 115"/>
                <a:gd name="T31" fmla="*/ 0 h 67"/>
                <a:gd name="T32" fmla="*/ 98 w 115"/>
                <a:gd name="T33" fmla="*/ 0 h 67"/>
                <a:gd name="T34" fmla="*/ 115 w 115"/>
                <a:gd name="T35" fmla="*/ 17 h 67"/>
                <a:gd name="T36" fmla="*/ 115 w 115"/>
                <a:gd name="T37" fmla="*/ 51 h 67"/>
                <a:gd name="T38" fmla="*/ 98 w 115"/>
                <a:gd name="T39" fmla="*/ 67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5" h="67">
                  <a:moveTo>
                    <a:pt x="17" y="15"/>
                  </a:moveTo>
                  <a:lnTo>
                    <a:pt x="17" y="15"/>
                  </a:lnTo>
                  <a:cubicBezTo>
                    <a:pt x="16" y="15"/>
                    <a:pt x="15" y="16"/>
                    <a:pt x="15" y="17"/>
                  </a:cubicBezTo>
                  <a:lnTo>
                    <a:pt x="15" y="51"/>
                  </a:lnTo>
                  <a:cubicBezTo>
                    <a:pt x="15" y="52"/>
                    <a:pt x="16" y="52"/>
                    <a:pt x="17" y="52"/>
                  </a:cubicBezTo>
                  <a:lnTo>
                    <a:pt x="98" y="52"/>
                  </a:lnTo>
                  <a:cubicBezTo>
                    <a:pt x="99" y="52"/>
                    <a:pt x="100" y="52"/>
                    <a:pt x="100" y="51"/>
                  </a:cubicBezTo>
                  <a:lnTo>
                    <a:pt x="100" y="17"/>
                  </a:lnTo>
                  <a:cubicBezTo>
                    <a:pt x="100" y="16"/>
                    <a:pt x="99" y="15"/>
                    <a:pt x="98" y="15"/>
                  </a:cubicBezTo>
                  <a:lnTo>
                    <a:pt x="17" y="15"/>
                  </a:lnTo>
                  <a:close/>
                  <a:moveTo>
                    <a:pt x="98" y="67"/>
                  </a:moveTo>
                  <a:lnTo>
                    <a:pt x="98" y="67"/>
                  </a:lnTo>
                  <a:lnTo>
                    <a:pt x="17" y="67"/>
                  </a:lnTo>
                  <a:cubicBezTo>
                    <a:pt x="7" y="67"/>
                    <a:pt x="0" y="60"/>
                    <a:pt x="0" y="51"/>
                  </a:cubicBezTo>
                  <a:lnTo>
                    <a:pt x="0" y="17"/>
                  </a:lnTo>
                  <a:cubicBezTo>
                    <a:pt x="0" y="8"/>
                    <a:pt x="7" y="0"/>
                    <a:pt x="17" y="0"/>
                  </a:cubicBezTo>
                  <a:lnTo>
                    <a:pt x="98" y="0"/>
                  </a:lnTo>
                  <a:cubicBezTo>
                    <a:pt x="108" y="0"/>
                    <a:pt x="115" y="8"/>
                    <a:pt x="115" y="17"/>
                  </a:cubicBezTo>
                  <a:lnTo>
                    <a:pt x="115" y="51"/>
                  </a:lnTo>
                  <a:cubicBezTo>
                    <a:pt x="115" y="60"/>
                    <a:pt x="108" y="67"/>
                    <a:pt x="98" y="67"/>
                  </a:cubicBezTo>
                  <a:close/>
                </a:path>
              </a:pathLst>
            </a:custGeom>
            <a:grpFill/>
            <a:ln w="0">
              <a:noFill/>
              <a:prstDash val="solid"/>
              <a:round/>
              <a:headEnd/>
              <a:tailEnd/>
            </a:ln>
          </p:spPr>
          <p:txBody>
            <a:bodyPr/>
            <a:lstStyle/>
            <a:p>
              <a:pPr defTabSz="543689">
                <a:defRPr/>
              </a:pPr>
              <a:endParaRPr lang="zh-CN" altLang="en-US" sz="3201"/>
            </a:p>
          </p:txBody>
        </p:sp>
        <p:sp>
          <p:nvSpPr>
            <p:cNvPr id="1328" name="Freeform 990"/>
            <p:cNvSpPr>
              <a:spLocks/>
            </p:cNvSpPr>
            <p:nvPr/>
          </p:nvSpPr>
          <p:spPr bwMode="auto">
            <a:xfrm>
              <a:off x="7561263" y="1054101"/>
              <a:ext cx="103188" cy="19050"/>
            </a:xfrm>
            <a:custGeom>
              <a:avLst/>
              <a:gdLst>
                <a:gd name="T0" fmla="*/ 121 w 121"/>
                <a:gd name="T1" fmla="*/ 11 h 21"/>
                <a:gd name="T2" fmla="*/ 121 w 121"/>
                <a:gd name="T3" fmla="*/ 11 h 21"/>
                <a:gd name="T4" fmla="*/ 111 w 121"/>
                <a:gd name="T5" fmla="*/ 21 h 21"/>
                <a:gd name="T6" fmla="*/ 11 w 121"/>
                <a:gd name="T7" fmla="*/ 21 h 21"/>
                <a:gd name="T8" fmla="*/ 0 w 121"/>
                <a:gd name="T9" fmla="*/ 11 h 21"/>
                <a:gd name="T10" fmla="*/ 11 w 121"/>
                <a:gd name="T11" fmla="*/ 0 h 21"/>
                <a:gd name="T12" fmla="*/ 111 w 121"/>
                <a:gd name="T13" fmla="*/ 0 h 21"/>
                <a:gd name="T14" fmla="*/ 121 w 121"/>
                <a:gd name="T15" fmla="*/ 11 h 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1" h="21">
                  <a:moveTo>
                    <a:pt x="121" y="11"/>
                  </a:moveTo>
                  <a:lnTo>
                    <a:pt x="121" y="11"/>
                  </a:lnTo>
                  <a:cubicBezTo>
                    <a:pt x="121" y="17"/>
                    <a:pt x="116" y="21"/>
                    <a:pt x="111" y="21"/>
                  </a:cubicBezTo>
                  <a:lnTo>
                    <a:pt x="11" y="21"/>
                  </a:lnTo>
                  <a:cubicBezTo>
                    <a:pt x="5" y="21"/>
                    <a:pt x="0" y="17"/>
                    <a:pt x="0" y="11"/>
                  </a:cubicBezTo>
                  <a:cubicBezTo>
                    <a:pt x="0" y="5"/>
                    <a:pt x="5" y="0"/>
                    <a:pt x="11" y="0"/>
                  </a:cubicBezTo>
                  <a:lnTo>
                    <a:pt x="111" y="0"/>
                  </a:lnTo>
                  <a:cubicBezTo>
                    <a:pt x="116" y="0"/>
                    <a:pt x="121" y="5"/>
                    <a:pt x="121" y="11"/>
                  </a:cubicBezTo>
                  <a:close/>
                </a:path>
              </a:pathLst>
            </a:custGeom>
            <a:grpFill/>
            <a:ln w="0">
              <a:noFill/>
              <a:prstDash val="solid"/>
              <a:round/>
              <a:headEnd/>
              <a:tailEnd/>
            </a:ln>
          </p:spPr>
          <p:txBody>
            <a:bodyPr/>
            <a:lstStyle/>
            <a:p>
              <a:pPr defTabSz="543689">
                <a:defRPr/>
              </a:pPr>
              <a:endParaRPr lang="zh-CN" altLang="en-US" sz="3201"/>
            </a:p>
          </p:txBody>
        </p:sp>
        <p:sp>
          <p:nvSpPr>
            <p:cNvPr id="1329" name="Freeform 991"/>
            <p:cNvSpPr>
              <a:spLocks noEditPoints="1"/>
            </p:cNvSpPr>
            <p:nvPr/>
          </p:nvSpPr>
          <p:spPr bwMode="auto">
            <a:xfrm>
              <a:off x="7564438" y="873126"/>
              <a:ext cx="96838" cy="57150"/>
            </a:xfrm>
            <a:custGeom>
              <a:avLst/>
              <a:gdLst>
                <a:gd name="T0" fmla="*/ 17 w 115"/>
                <a:gd name="T1" fmla="*/ 15 h 67"/>
                <a:gd name="T2" fmla="*/ 17 w 115"/>
                <a:gd name="T3" fmla="*/ 15 h 67"/>
                <a:gd name="T4" fmla="*/ 15 w 115"/>
                <a:gd name="T5" fmla="*/ 17 h 67"/>
                <a:gd name="T6" fmla="*/ 15 w 115"/>
                <a:gd name="T7" fmla="*/ 51 h 67"/>
                <a:gd name="T8" fmla="*/ 17 w 115"/>
                <a:gd name="T9" fmla="*/ 52 h 67"/>
                <a:gd name="T10" fmla="*/ 98 w 115"/>
                <a:gd name="T11" fmla="*/ 52 h 67"/>
                <a:gd name="T12" fmla="*/ 100 w 115"/>
                <a:gd name="T13" fmla="*/ 51 h 67"/>
                <a:gd name="T14" fmla="*/ 100 w 115"/>
                <a:gd name="T15" fmla="*/ 17 h 67"/>
                <a:gd name="T16" fmla="*/ 98 w 115"/>
                <a:gd name="T17" fmla="*/ 15 h 67"/>
                <a:gd name="T18" fmla="*/ 17 w 115"/>
                <a:gd name="T19" fmla="*/ 15 h 67"/>
                <a:gd name="T20" fmla="*/ 98 w 115"/>
                <a:gd name="T21" fmla="*/ 67 h 67"/>
                <a:gd name="T22" fmla="*/ 98 w 115"/>
                <a:gd name="T23" fmla="*/ 67 h 67"/>
                <a:gd name="T24" fmla="*/ 17 w 115"/>
                <a:gd name="T25" fmla="*/ 67 h 67"/>
                <a:gd name="T26" fmla="*/ 0 w 115"/>
                <a:gd name="T27" fmla="*/ 51 h 67"/>
                <a:gd name="T28" fmla="*/ 0 w 115"/>
                <a:gd name="T29" fmla="*/ 17 h 67"/>
                <a:gd name="T30" fmla="*/ 17 w 115"/>
                <a:gd name="T31" fmla="*/ 0 h 67"/>
                <a:gd name="T32" fmla="*/ 98 w 115"/>
                <a:gd name="T33" fmla="*/ 0 h 67"/>
                <a:gd name="T34" fmla="*/ 115 w 115"/>
                <a:gd name="T35" fmla="*/ 17 h 67"/>
                <a:gd name="T36" fmla="*/ 115 w 115"/>
                <a:gd name="T37" fmla="*/ 51 h 67"/>
                <a:gd name="T38" fmla="*/ 98 w 115"/>
                <a:gd name="T39" fmla="*/ 67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5" h="67">
                  <a:moveTo>
                    <a:pt x="17" y="15"/>
                  </a:moveTo>
                  <a:lnTo>
                    <a:pt x="17" y="15"/>
                  </a:lnTo>
                  <a:cubicBezTo>
                    <a:pt x="16" y="15"/>
                    <a:pt x="15" y="16"/>
                    <a:pt x="15" y="17"/>
                  </a:cubicBezTo>
                  <a:lnTo>
                    <a:pt x="15" y="51"/>
                  </a:lnTo>
                  <a:cubicBezTo>
                    <a:pt x="15" y="52"/>
                    <a:pt x="16" y="52"/>
                    <a:pt x="17" y="52"/>
                  </a:cubicBezTo>
                  <a:lnTo>
                    <a:pt x="98" y="52"/>
                  </a:lnTo>
                  <a:cubicBezTo>
                    <a:pt x="99" y="52"/>
                    <a:pt x="100" y="52"/>
                    <a:pt x="100" y="51"/>
                  </a:cubicBezTo>
                  <a:lnTo>
                    <a:pt x="100" y="17"/>
                  </a:lnTo>
                  <a:cubicBezTo>
                    <a:pt x="100" y="16"/>
                    <a:pt x="99" y="15"/>
                    <a:pt x="98" y="15"/>
                  </a:cubicBezTo>
                  <a:lnTo>
                    <a:pt x="17" y="15"/>
                  </a:lnTo>
                  <a:close/>
                  <a:moveTo>
                    <a:pt x="98" y="67"/>
                  </a:moveTo>
                  <a:lnTo>
                    <a:pt x="98" y="67"/>
                  </a:lnTo>
                  <a:lnTo>
                    <a:pt x="17" y="67"/>
                  </a:lnTo>
                  <a:cubicBezTo>
                    <a:pt x="7" y="67"/>
                    <a:pt x="0" y="60"/>
                    <a:pt x="0" y="51"/>
                  </a:cubicBezTo>
                  <a:lnTo>
                    <a:pt x="0" y="17"/>
                  </a:lnTo>
                  <a:cubicBezTo>
                    <a:pt x="0" y="8"/>
                    <a:pt x="7" y="0"/>
                    <a:pt x="17" y="0"/>
                  </a:cubicBezTo>
                  <a:lnTo>
                    <a:pt x="98" y="0"/>
                  </a:lnTo>
                  <a:cubicBezTo>
                    <a:pt x="108" y="0"/>
                    <a:pt x="115" y="8"/>
                    <a:pt x="115" y="17"/>
                  </a:cubicBezTo>
                  <a:lnTo>
                    <a:pt x="115" y="51"/>
                  </a:lnTo>
                  <a:cubicBezTo>
                    <a:pt x="115" y="60"/>
                    <a:pt x="108" y="67"/>
                    <a:pt x="98" y="67"/>
                  </a:cubicBezTo>
                  <a:close/>
                </a:path>
              </a:pathLst>
            </a:custGeom>
            <a:grpFill/>
            <a:ln w="0">
              <a:noFill/>
              <a:prstDash val="solid"/>
              <a:round/>
              <a:headEnd/>
              <a:tailEnd/>
            </a:ln>
          </p:spPr>
          <p:txBody>
            <a:bodyPr/>
            <a:lstStyle/>
            <a:p>
              <a:pPr defTabSz="543689">
                <a:defRPr/>
              </a:pPr>
              <a:endParaRPr lang="zh-CN" altLang="en-US" sz="3201"/>
            </a:p>
          </p:txBody>
        </p:sp>
        <p:sp>
          <p:nvSpPr>
            <p:cNvPr id="1330" name="Freeform 992"/>
            <p:cNvSpPr>
              <a:spLocks noEditPoints="1"/>
            </p:cNvSpPr>
            <p:nvPr/>
          </p:nvSpPr>
          <p:spPr bwMode="auto">
            <a:xfrm>
              <a:off x="7564438" y="960438"/>
              <a:ext cx="96838" cy="57150"/>
            </a:xfrm>
            <a:custGeom>
              <a:avLst/>
              <a:gdLst>
                <a:gd name="T0" fmla="*/ 17 w 115"/>
                <a:gd name="T1" fmla="*/ 15 h 67"/>
                <a:gd name="T2" fmla="*/ 17 w 115"/>
                <a:gd name="T3" fmla="*/ 15 h 67"/>
                <a:gd name="T4" fmla="*/ 15 w 115"/>
                <a:gd name="T5" fmla="*/ 17 h 67"/>
                <a:gd name="T6" fmla="*/ 15 w 115"/>
                <a:gd name="T7" fmla="*/ 50 h 67"/>
                <a:gd name="T8" fmla="*/ 17 w 115"/>
                <a:gd name="T9" fmla="*/ 52 h 67"/>
                <a:gd name="T10" fmla="*/ 98 w 115"/>
                <a:gd name="T11" fmla="*/ 52 h 67"/>
                <a:gd name="T12" fmla="*/ 100 w 115"/>
                <a:gd name="T13" fmla="*/ 50 h 67"/>
                <a:gd name="T14" fmla="*/ 100 w 115"/>
                <a:gd name="T15" fmla="*/ 17 h 67"/>
                <a:gd name="T16" fmla="*/ 98 w 115"/>
                <a:gd name="T17" fmla="*/ 15 h 67"/>
                <a:gd name="T18" fmla="*/ 17 w 115"/>
                <a:gd name="T19" fmla="*/ 15 h 67"/>
                <a:gd name="T20" fmla="*/ 98 w 115"/>
                <a:gd name="T21" fmla="*/ 67 h 67"/>
                <a:gd name="T22" fmla="*/ 98 w 115"/>
                <a:gd name="T23" fmla="*/ 67 h 67"/>
                <a:gd name="T24" fmla="*/ 17 w 115"/>
                <a:gd name="T25" fmla="*/ 67 h 67"/>
                <a:gd name="T26" fmla="*/ 0 w 115"/>
                <a:gd name="T27" fmla="*/ 50 h 67"/>
                <a:gd name="T28" fmla="*/ 0 w 115"/>
                <a:gd name="T29" fmla="*/ 17 h 67"/>
                <a:gd name="T30" fmla="*/ 17 w 115"/>
                <a:gd name="T31" fmla="*/ 0 h 67"/>
                <a:gd name="T32" fmla="*/ 98 w 115"/>
                <a:gd name="T33" fmla="*/ 0 h 67"/>
                <a:gd name="T34" fmla="*/ 115 w 115"/>
                <a:gd name="T35" fmla="*/ 17 h 67"/>
                <a:gd name="T36" fmla="*/ 115 w 115"/>
                <a:gd name="T37" fmla="*/ 50 h 67"/>
                <a:gd name="T38" fmla="*/ 98 w 115"/>
                <a:gd name="T39" fmla="*/ 67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5" h="67">
                  <a:moveTo>
                    <a:pt x="17" y="15"/>
                  </a:moveTo>
                  <a:lnTo>
                    <a:pt x="17" y="15"/>
                  </a:lnTo>
                  <a:cubicBezTo>
                    <a:pt x="16" y="15"/>
                    <a:pt x="15" y="16"/>
                    <a:pt x="15" y="17"/>
                  </a:cubicBezTo>
                  <a:lnTo>
                    <a:pt x="15" y="50"/>
                  </a:lnTo>
                  <a:cubicBezTo>
                    <a:pt x="15" y="52"/>
                    <a:pt x="16" y="52"/>
                    <a:pt x="17" y="52"/>
                  </a:cubicBezTo>
                  <a:lnTo>
                    <a:pt x="98" y="52"/>
                  </a:lnTo>
                  <a:cubicBezTo>
                    <a:pt x="99" y="52"/>
                    <a:pt x="100" y="52"/>
                    <a:pt x="100" y="50"/>
                  </a:cubicBezTo>
                  <a:lnTo>
                    <a:pt x="100" y="17"/>
                  </a:lnTo>
                  <a:cubicBezTo>
                    <a:pt x="100" y="16"/>
                    <a:pt x="99" y="15"/>
                    <a:pt x="98" y="15"/>
                  </a:cubicBezTo>
                  <a:lnTo>
                    <a:pt x="17" y="15"/>
                  </a:lnTo>
                  <a:close/>
                  <a:moveTo>
                    <a:pt x="98" y="67"/>
                  </a:moveTo>
                  <a:lnTo>
                    <a:pt x="98" y="67"/>
                  </a:lnTo>
                  <a:lnTo>
                    <a:pt x="17" y="67"/>
                  </a:lnTo>
                  <a:cubicBezTo>
                    <a:pt x="7" y="67"/>
                    <a:pt x="0" y="60"/>
                    <a:pt x="0" y="50"/>
                  </a:cubicBezTo>
                  <a:lnTo>
                    <a:pt x="0" y="17"/>
                  </a:lnTo>
                  <a:cubicBezTo>
                    <a:pt x="0" y="8"/>
                    <a:pt x="7" y="0"/>
                    <a:pt x="17" y="0"/>
                  </a:cubicBezTo>
                  <a:lnTo>
                    <a:pt x="98" y="0"/>
                  </a:lnTo>
                  <a:cubicBezTo>
                    <a:pt x="108" y="0"/>
                    <a:pt x="115" y="8"/>
                    <a:pt x="115" y="17"/>
                  </a:cubicBezTo>
                  <a:lnTo>
                    <a:pt x="115" y="50"/>
                  </a:lnTo>
                  <a:cubicBezTo>
                    <a:pt x="115" y="60"/>
                    <a:pt x="108" y="67"/>
                    <a:pt x="98" y="67"/>
                  </a:cubicBezTo>
                  <a:close/>
                </a:path>
              </a:pathLst>
            </a:custGeom>
            <a:grpFill/>
            <a:ln w="0">
              <a:noFill/>
              <a:prstDash val="solid"/>
              <a:round/>
              <a:headEnd/>
              <a:tailEnd/>
            </a:ln>
          </p:spPr>
          <p:txBody>
            <a:bodyPr/>
            <a:lstStyle/>
            <a:p>
              <a:pPr defTabSz="543689">
                <a:defRPr/>
              </a:pPr>
              <a:endParaRPr lang="zh-CN" altLang="en-US" sz="3201"/>
            </a:p>
          </p:txBody>
        </p:sp>
        <p:sp>
          <p:nvSpPr>
            <p:cNvPr id="1331" name="Freeform 993"/>
            <p:cNvSpPr>
              <a:spLocks/>
            </p:cNvSpPr>
            <p:nvPr/>
          </p:nvSpPr>
          <p:spPr bwMode="auto">
            <a:xfrm>
              <a:off x="7510463" y="854076"/>
              <a:ext cx="204788" cy="4763"/>
            </a:xfrm>
            <a:custGeom>
              <a:avLst/>
              <a:gdLst>
                <a:gd name="T0" fmla="*/ 241 w 241"/>
                <a:gd name="T1" fmla="*/ 5 h 5"/>
                <a:gd name="T2" fmla="*/ 241 w 241"/>
                <a:gd name="T3" fmla="*/ 5 h 5"/>
                <a:gd name="T4" fmla="*/ 0 w 241"/>
                <a:gd name="T5" fmla="*/ 5 h 5"/>
                <a:gd name="T6" fmla="*/ 0 w 241"/>
                <a:gd name="T7" fmla="*/ 0 h 5"/>
                <a:gd name="T8" fmla="*/ 241 w 241"/>
                <a:gd name="T9" fmla="*/ 0 h 5"/>
                <a:gd name="T10" fmla="*/ 241 w 241"/>
                <a:gd name="T11" fmla="*/ 5 h 5"/>
              </a:gdLst>
              <a:ahLst/>
              <a:cxnLst>
                <a:cxn ang="0">
                  <a:pos x="T0" y="T1"/>
                </a:cxn>
                <a:cxn ang="0">
                  <a:pos x="T2" y="T3"/>
                </a:cxn>
                <a:cxn ang="0">
                  <a:pos x="T4" y="T5"/>
                </a:cxn>
                <a:cxn ang="0">
                  <a:pos x="T6" y="T7"/>
                </a:cxn>
                <a:cxn ang="0">
                  <a:pos x="T8" y="T9"/>
                </a:cxn>
                <a:cxn ang="0">
                  <a:pos x="T10" y="T11"/>
                </a:cxn>
              </a:cxnLst>
              <a:rect l="0" t="0" r="r" b="b"/>
              <a:pathLst>
                <a:path w="241" h="5">
                  <a:moveTo>
                    <a:pt x="241" y="5"/>
                  </a:moveTo>
                  <a:lnTo>
                    <a:pt x="241" y="5"/>
                  </a:lnTo>
                  <a:lnTo>
                    <a:pt x="0" y="5"/>
                  </a:lnTo>
                  <a:lnTo>
                    <a:pt x="0" y="0"/>
                  </a:lnTo>
                  <a:lnTo>
                    <a:pt x="241" y="0"/>
                  </a:lnTo>
                  <a:lnTo>
                    <a:pt x="241" y="5"/>
                  </a:lnTo>
                  <a:close/>
                </a:path>
              </a:pathLst>
            </a:custGeom>
            <a:grpFill/>
            <a:ln w="0">
              <a:noFill/>
              <a:prstDash val="solid"/>
              <a:round/>
              <a:headEnd/>
              <a:tailEnd/>
            </a:ln>
          </p:spPr>
          <p:txBody>
            <a:bodyPr/>
            <a:lstStyle/>
            <a:p>
              <a:pPr defTabSz="543689">
                <a:defRPr/>
              </a:pPr>
              <a:endParaRPr lang="zh-CN" altLang="en-US" sz="3201"/>
            </a:p>
          </p:txBody>
        </p:sp>
        <p:sp>
          <p:nvSpPr>
            <p:cNvPr id="1332" name="Freeform 994"/>
            <p:cNvSpPr>
              <a:spLocks/>
            </p:cNvSpPr>
            <p:nvPr/>
          </p:nvSpPr>
          <p:spPr bwMode="auto">
            <a:xfrm>
              <a:off x="7510463" y="942976"/>
              <a:ext cx="204788" cy="4763"/>
            </a:xfrm>
            <a:custGeom>
              <a:avLst/>
              <a:gdLst>
                <a:gd name="T0" fmla="*/ 241 w 241"/>
                <a:gd name="T1" fmla="*/ 5 h 5"/>
                <a:gd name="T2" fmla="*/ 241 w 241"/>
                <a:gd name="T3" fmla="*/ 5 h 5"/>
                <a:gd name="T4" fmla="*/ 0 w 241"/>
                <a:gd name="T5" fmla="*/ 5 h 5"/>
                <a:gd name="T6" fmla="*/ 0 w 241"/>
                <a:gd name="T7" fmla="*/ 0 h 5"/>
                <a:gd name="T8" fmla="*/ 241 w 241"/>
                <a:gd name="T9" fmla="*/ 0 h 5"/>
                <a:gd name="T10" fmla="*/ 241 w 241"/>
                <a:gd name="T11" fmla="*/ 5 h 5"/>
              </a:gdLst>
              <a:ahLst/>
              <a:cxnLst>
                <a:cxn ang="0">
                  <a:pos x="T0" y="T1"/>
                </a:cxn>
                <a:cxn ang="0">
                  <a:pos x="T2" y="T3"/>
                </a:cxn>
                <a:cxn ang="0">
                  <a:pos x="T4" y="T5"/>
                </a:cxn>
                <a:cxn ang="0">
                  <a:pos x="T6" y="T7"/>
                </a:cxn>
                <a:cxn ang="0">
                  <a:pos x="T8" y="T9"/>
                </a:cxn>
                <a:cxn ang="0">
                  <a:pos x="T10" y="T11"/>
                </a:cxn>
              </a:cxnLst>
              <a:rect l="0" t="0" r="r" b="b"/>
              <a:pathLst>
                <a:path w="241" h="5">
                  <a:moveTo>
                    <a:pt x="241" y="5"/>
                  </a:moveTo>
                  <a:lnTo>
                    <a:pt x="241" y="5"/>
                  </a:lnTo>
                  <a:lnTo>
                    <a:pt x="0" y="5"/>
                  </a:lnTo>
                  <a:lnTo>
                    <a:pt x="0" y="0"/>
                  </a:lnTo>
                  <a:lnTo>
                    <a:pt x="241" y="0"/>
                  </a:lnTo>
                  <a:lnTo>
                    <a:pt x="241" y="5"/>
                  </a:lnTo>
                  <a:close/>
                </a:path>
              </a:pathLst>
            </a:custGeom>
            <a:grpFill/>
            <a:ln w="0">
              <a:noFill/>
              <a:prstDash val="solid"/>
              <a:round/>
              <a:headEnd/>
              <a:tailEnd/>
            </a:ln>
          </p:spPr>
          <p:txBody>
            <a:bodyPr/>
            <a:lstStyle/>
            <a:p>
              <a:pPr defTabSz="543689">
                <a:defRPr/>
              </a:pPr>
              <a:endParaRPr lang="zh-CN" altLang="en-US" sz="3201"/>
            </a:p>
          </p:txBody>
        </p:sp>
        <p:sp>
          <p:nvSpPr>
            <p:cNvPr id="1333" name="Freeform 995"/>
            <p:cNvSpPr>
              <a:spLocks/>
            </p:cNvSpPr>
            <p:nvPr/>
          </p:nvSpPr>
          <p:spPr bwMode="auto">
            <a:xfrm>
              <a:off x="7510463" y="1035051"/>
              <a:ext cx="204788" cy="3175"/>
            </a:xfrm>
            <a:custGeom>
              <a:avLst/>
              <a:gdLst>
                <a:gd name="T0" fmla="*/ 241 w 241"/>
                <a:gd name="T1" fmla="*/ 5 h 5"/>
                <a:gd name="T2" fmla="*/ 241 w 241"/>
                <a:gd name="T3" fmla="*/ 5 h 5"/>
                <a:gd name="T4" fmla="*/ 0 w 241"/>
                <a:gd name="T5" fmla="*/ 5 h 5"/>
                <a:gd name="T6" fmla="*/ 0 w 241"/>
                <a:gd name="T7" fmla="*/ 0 h 5"/>
                <a:gd name="T8" fmla="*/ 241 w 241"/>
                <a:gd name="T9" fmla="*/ 0 h 5"/>
                <a:gd name="T10" fmla="*/ 241 w 241"/>
                <a:gd name="T11" fmla="*/ 5 h 5"/>
              </a:gdLst>
              <a:ahLst/>
              <a:cxnLst>
                <a:cxn ang="0">
                  <a:pos x="T0" y="T1"/>
                </a:cxn>
                <a:cxn ang="0">
                  <a:pos x="T2" y="T3"/>
                </a:cxn>
                <a:cxn ang="0">
                  <a:pos x="T4" y="T5"/>
                </a:cxn>
                <a:cxn ang="0">
                  <a:pos x="T6" y="T7"/>
                </a:cxn>
                <a:cxn ang="0">
                  <a:pos x="T8" y="T9"/>
                </a:cxn>
                <a:cxn ang="0">
                  <a:pos x="T10" y="T11"/>
                </a:cxn>
              </a:cxnLst>
              <a:rect l="0" t="0" r="r" b="b"/>
              <a:pathLst>
                <a:path w="241" h="5">
                  <a:moveTo>
                    <a:pt x="241" y="5"/>
                  </a:moveTo>
                  <a:lnTo>
                    <a:pt x="241" y="5"/>
                  </a:lnTo>
                  <a:lnTo>
                    <a:pt x="0" y="5"/>
                  </a:lnTo>
                  <a:lnTo>
                    <a:pt x="0" y="0"/>
                  </a:lnTo>
                  <a:lnTo>
                    <a:pt x="241" y="0"/>
                  </a:lnTo>
                  <a:lnTo>
                    <a:pt x="241" y="5"/>
                  </a:lnTo>
                  <a:close/>
                </a:path>
              </a:pathLst>
            </a:custGeom>
            <a:grpFill/>
            <a:ln w="0">
              <a:noFill/>
              <a:prstDash val="solid"/>
              <a:round/>
              <a:headEnd/>
              <a:tailEnd/>
            </a:ln>
          </p:spPr>
          <p:txBody>
            <a:bodyPr/>
            <a:lstStyle/>
            <a:p>
              <a:pPr defTabSz="543689">
                <a:defRPr/>
              </a:pPr>
              <a:endParaRPr lang="zh-CN" altLang="en-US" sz="3201"/>
            </a:p>
          </p:txBody>
        </p:sp>
        <p:sp>
          <p:nvSpPr>
            <p:cNvPr id="1334" name="Freeform 996"/>
            <p:cNvSpPr>
              <a:spLocks/>
            </p:cNvSpPr>
            <p:nvPr/>
          </p:nvSpPr>
          <p:spPr bwMode="auto">
            <a:xfrm>
              <a:off x="7604126" y="812801"/>
              <a:ext cx="17463" cy="4763"/>
            </a:xfrm>
            <a:custGeom>
              <a:avLst/>
              <a:gdLst>
                <a:gd name="T0" fmla="*/ 19 w 19"/>
                <a:gd name="T1" fmla="*/ 5 h 5"/>
                <a:gd name="T2" fmla="*/ 19 w 19"/>
                <a:gd name="T3" fmla="*/ 5 h 5"/>
                <a:gd name="T4" fmla="*/ 0 w 19"/>
                <a:gd name="T5" fmla="*/ 5 h 5"/>
                <a:gd name="T6" fmla="*/ 0 w 19"/>
                <a:gd name="T7" fmla="*/ 0 h 5"/>
                <a:gd name="T8" fmla="*/ 19 w 19"/>
                <a:gd name="T9" fmla="*/ 0 h 5"/>
                <a:gd name="T10" fmla="*/ 19 w 19"/>
                <a:gd name="T11" fmla="*/ 5 h 5"/>
              </a:gdLst>
              <a:ahLst/>
              <a:cxnLst>
                <a:cxn ang="0">
                  <a:pos x="T0" y="T1"/>
                </a:cxn>
                <a:cxn ang="0">
                  <a:pos x="T2" y="T3"/>
                </a:cxn>
                <a:cxn ang="0">
                  <a:pos x="T4" y="T5"/>
                </a:cxn>
                <a:cxn ang="0">
                  <a:pos x="T6" y="T7"/>
                </a:cxn>
                <a:cxn ang="0">
                  <a:pos x="T8" y="T9"/>
                </a:cxn>
                <a:cxn ang="0">
                  <a:pos x="T10" y="T11"/>
                </a:cxn>
              </a:cxnLst>
              <a:rect l="0" t="0" r="r" b="b"/>
              <a:pathLst>
                <a:path w="19" h="5">
                  <a:moveTo>
                    <a:pt x="19" y="5"/>
                  </a:moveTo>
                  <a:lnTo>
                    <a:pt x="19" y="5"/>
                  </a:lnTo>
                  <a:lnTo>
                    <a:pt x="0" y="5"/>
                  </a:lnTo>
                  <a:lnTo>
                    <a:pt x="0" y="0"/>
                  </a:lnTo>
                  <a:lnTo>
                    <a:pt x="19" y="0"/>
                  </a:lnTo>
                  <a:lnTo>
                    <a:pt x="19" y="5"/>
                  </a:lnTo>
                  <a:close/>
                </a:path>
              </a:pathLst>
            </a:custGeom>
            <a:grpFill/>
            <a:ln w="0">
              <a:noFill/>
              <a:prstDash val="solid"/>
              <a:round/>
              <a:headEnd/>
              <a:tailEnd/>
            </a:ln>
          </p:spPr>
          <p:txBody>
            <a:bodyPr/>
            <a:lstStyle/>
            <a:p>
              <a:pPr defTabSz="543689">
                <a:defRPr/>
              </a:pPr>
              <a:endParaRPr lang="zh-CN" altLang="en-US" sz="3201"/>
            </a:p>
          </p:txBody>
        </p:sp>
        <p:sp>
          <p:nvSpPr>
            <p:cNvPr id="1335" name="Freeform 997"/>
            <p:cNvSpPr>
              <a:spLocks/>
            </p:cNvSpPr>
            <p:nvPr/>
          </p:nvSpPr>
          <p:spPr bwMode="auto">
            <a:xfrm>
              <a:off x="7604126" y="906463"/>
              <a:ext cx="17463" cy="3175"/>
            </a:xfrm>
            <a:custGeom>
              <a:avLst/>
              <a:gdLst>
                <a:gd name="T0" fmla="*/ 19 w 19"/>
                <a:gd name="T1" fmla="*/ 5 h 5"/>
                <a:gd name="T2" fmla="*/ 19 w 19"/>
                <a:gd name="T3" fmla="*/ 5 h 5"/>
                <a:gd name="T4" fmla="*/ 0 w 19"/>
                <a:gd name="T5" fmla="*/ 5 h 5"/>
                <a:gd name="T6" fmla="*/ 0 w 19"/>
                <a:gd name="T7" fmla="*/ 0 h 5"/>
                <a:gd name="T8" fmla="*/ 19 w 19"/>
                <a:gd name="T9" fmla="*/ 0 h 5"/>
                <a:gd name="T10" fmla="*/ 19 w 19"/>
                <a:gd name="T11" fmla="*/ 5 h 5"/>
              </a:gdLst>
              <a:ahLst/>
              <a:cxnLst>
                <a:cxn ang="0">
                  <a:pos x="T0" y="T1"/>
                </a:cxn>
                <a:cxn ang="0">
                  <a:pos x="T2" y="T3"/>
                </a:cxn>
                <a:cxn ang="0">
                  <a:pos x="T4" y="T5"/>
                </a:cxn>
                <a:cxn ang="0">
                  <a:pos x="T6" y="T7"/>
                </a:cxn>
                <a:cxn ang="0">
                  <a:pos x="T8" y="T9"/>
                </a:cxn>
                <a:cxn ang="0">
                  <a:pos x="T10" y="T11"/>
                </a:cxn>
              </a:cxnLst>
              <a:rect l="0" t="0" r="r" b="b"/>
              <a:pathLst>
                <a:path w="19" h="5">
                  <a:moveTo>
                    <a:pt x="19" y="5"/>
                  </a:moveTo>
                  <a:lnTo>
                    <a:pt x="19" y="5"/>
                  </a:lnTo>
                  <a:lnTo>
                    <a:pt x="0" y="5"/>
                  </a:lnTo>
                  <a:lnTo>
                    <a:pt x="0" y="0"/>
                  </a:lnTo>
                  <a:lnTo>
                    <a:pt x="19" y="0"/>
                  </a:lnTo>
                  <a:lnTo>
                    <a:pt x="19" y="5"/>
                  </a:lnTo>
                  <a:close/>
                </a:path>
              </a:pathLst>
            </a:custGeom>
            <a:grpFill/>
            <a:ln w="0">
              <a:noFill/>
              <a:prstDash val="solid"/>
              <a:round/>
              <a:headEnd/>
              <a:tailEnd/>
            </a:ln>
          </p:spPr>
          <p:txBody>
            <a:bodyPr/>
            <a:lstStyle/>
            <a:p>
              <a:pPr defTabSz="543689">
                <a:defRPr/>
              </a:pPr>
              <a:endParaRPr lang="zh-CN" altLang="en-US" sz="3201"/>
            </a:p>
          </p:txBody>
        </p:sp>
        <p:sp>
          <p:nvSpPr>
            <p:cNvPr id="1336" name="Freeform 998"/>
            <p:cNvSpPr>
              <a:spLocks/>
            </p:cNvSpPr>
            <p:nvPr/>
          </p:nvSpPr>
          <p:spPr bwMode="auto">
            <a:xfrm>
              <a:off x="7604126" y="993776"/>
              <a:ext cx="17463" cy="4763"/>
            </a:xfrm>
            <a:custGeom>
              <a:avLst/>
              <a:gdLst>
                <a:gd name="T0" fmla="*/ 19 w 19"/>
                <a:gd name="T1" fmla="*/ 5 h 5"/>
                <a:gd name="T2" fmla="*/ 19 w 19"/>
                <a:gd name="T3" fmla="*/ 5 h 5"/>
                <a:gd name="T4" fmla="*/ 0 w 19"/>
                <a:gd name="T5" fmla="*/ 5 h 5"/>
                <a:gd name="T6" fmla="*/ 0 w 19"/>
                <a:gd name="T7" fmla="*/ 0 h 5"/>
                <a:gd name="T8" fmla="*/ 19 w 19"/>
                <a:gd name="T9" fmla="*/ 0 h 5"/>
                <a:gd name="T10" fmla="*/ 19 w 19"/>
                <a:gd name="T11" fmla="*/ 5 h 5"/>
              </a:gdLst>
              <a:ahLst/>
              <a:cxnLst>
                <a:cxn ang="0">
                  <a:pos x="T0" y="T1"/>
                </a:cxn>
                <a:cxn ang="0">
                  <a:pos x="T2" y="T3"/>
                </a:cxn>
                <a:cxn ang="0">
                  <a:pos x="T4" y="T5"/>
                </a:cxn>
                <a:cxn ang="0">
                  <a:pos x="T6" y="T7"/>
                </a:cxn>
                <a:cxn ang="0">
                  <a:pos x="T8" y="T9"/>
                </a:cxn>
                <a:cxn ang="0">
                  <a:pos x="T10" y="T11"/>
                </a:cxn>
              </a:cxnLst>
              <a:rect l="0" t="0" r="r" b="b"/>
              <a:pathLst>
                <a:path w="19" h="5">
                  <a:moveTo>
                    <a:pt x="19" y="5"/>
                  </a:moveTo>
                  <a:lnTo>
                    <a:pt x="19" y="5"/>
                  </a:lnTo>
                  <a:lnTo>
                    <a:pt x="0" y="5"/>
                  </a:lnTo>
                  <a:lnTo>
                    <a:pt x="0" y="0"/>
                  </a:lnTo>
                  <a:lnTo>
                    <a:pt x="19" y="0"/>
                  </a:lnTo>
                  <a:lnTo>
                    <a:pt x="19" y="5"/>
                  </a:lnTo>
                  <a:close/>
                </a:path>
              </a:pathLst>
            </a:custGeom>
            <a:grpFill/>
            <a:ln w="0">
              <a:noFill/>
              <a:prstDash val="solid"/>
              <a:round/>
              <a:headEnd/>
              <a:tailEnd/>
            </a:ln>
          </p:spPr>
          <p:txBody>
            <a:bodyPr/>
            <a:lstStyle/>
            <a:p>
              <a:pPr defTabSz="543689">
                <a:defRPr/>
              </a:pPr>
              <a:endParaRPr lang="zh-CN" altLang="en-US" sz="3201"/>
            </a:p>
          </p:txBody>
        </p:sp>
        <p:sp>
          <p:nvSpPr>
            <p:cNvPr id="1337" name="Freeform 999"/>
            <p:cNvSpPr>
              <a:spLocks/>
            </p:cNvSpPr>
            <p:nvPr/>
          </p:nvSpPr>
          <p:spPr bwMode="auto">
            <a:xfrm>
              <a:off x="7583488" y="1120776"/>
              <a:ext cx="42863" cy="44450"/>
            </a:xfrm>
            <a:custGeom>
              <a:avLst/>
              <a:gdLst>
                <a:gd name="T0" fmla="*/ 25 w 51"/>
                <a:gd name="T1" fmla="*/ 51 h 51"/>
                <a:gd name="T2" fmla="*/ 25 w 51"/>
                <a:gd name="T3" fmla="*/ 51 h 51"/>
                <a:gd name="T4" fmla="*/ 0 w 51"/>
                <a:gd name="T5" fmla="*/ 26 h 51"/>
                <a:gd name="T6" fmla="*/ 25 w 51"/>
                <a:gd name="T7" fmla="*/ 0 h 51"/>
                <a:gd name="T8" fmla="*/ 51 w 51"/>
                <a:gd name="T9" fmla="*/ 26 h 51"/>
                <a:gd name="T10" fmla="*/ 25 w 51"/>
                <a:gd name="T11" fmla="*/ 51 h 51"/>
              </a:gdLst>
              <a:ahLst/>
              <a:cxnLst>
                <a:cxn ang="0">
                  <a:pos x="T0" y="T1"/>
                </a:cxn>
                <a:cxn ang="0">
                  <a:pos x="T2" y="T3"/>
                </a:cxn>
                <a:cxn ang="0">
                  <a:pos x="T4" y="T5"/>
                </a:cxn>
                <a:cxn ang="0">
                  <a:pos x="T6" y="T7"/>
                </a:cxn>
                <a:cxn ang="0">
                  <a:pos x="T8" y="T9"/>
                </a:cxn>
                <a:cxn ang="0">
                  <a:pos x="T10" y="T11"/>
                </a:cxn>
              </a:cxnLst>
              <a:rect l="0" t="0" r="r" b="b"/>
              <a:pathLst>
                <a:path w="51" h="51">
                  <a:moveTo>
                    <a:pt x="25" y="51"/>
                  </a:moveTo>
                  <a:lnTo>
                    <a:pt x="25" y="51"/>
                  </a:lnTo>
                  <a:cubicBezTo>
                    <a:pt x="11" y="51"/>
                    <a:pt x="0" y="40"/>
                    <a:pt x="0" y="26"/>
                  </a:cubicBezTo>
                  <a:cubicBezTo>
                    <a:pt x="0" y="12"/>
                    <a:pt x="11" y="0"/>
                    <a:pt x="25" y="0"/>
                  </a:cubicBezTo>
                  <a:cubicBezTo>
                    <a:pt x="39" y="0"/>
                    <a:pt x="51" y="12"/>
                    <a:pt x="51" y="26"/>
                  </a:cubicBezTo>
                  <a:cubicBezTo>
                    <a:pt x="51" y="40"/>
                    <a:pt x="39" y="51"/>
                    <a:pt x="25" y="51"/>
                  </a:cubicBezTo>
                  <a:close/>
                </a:path>
              </a:pathLst>
            </a:custGeom>
            <a:grpFill/>
            <a:ln w="0">
              <a:noFill/>
              <a:prstDash val="solid"/>
              <a:round/>
              <a:headEnd/>
              <a:tailEnd/>
            </a:ln>
          </p:spPr>
          <p:txBody>
            <a:bodyPr/>
            <a:lstStyle/>
            <a:p>
              <a:pPr defTabSz="543689">
                <a:defRPr/>
              </a:pPr>
              <a:endParaRPr lang="zh-CN" altLang="en-US" sz="3201"/>
            </a:p>
          </p:txBody>
        </p:sp>
        <p:sp>
          <p:nvSpPr>
            <p:cNvPr id="1338" name="Freeform 1000"/>
            <p:cNvSpPr>
              <a:spLocks/>
            </p:cNvSpPr>
            <p:nvPr/>
          </p:nvSpPr>
          <p:spPr bwMode="auto">
            <a:xfrm>
              <a:off x="7650163" y="1120776"/>
              <a:ext cx="42863" cy="44450"/>
            </a:xfrm>
            <a:custGeom>
              <a:avLst/>
              <a:gdLst>
                <a:gd name="T0" fmla="*/ 25 w 51"/>
                <a:gd name="T1" fmla="*/ 51 h 51"/>
                <a:gd name="T2" fmla="*/ 25 w 51"/>
                <a:gd name="T3" fmla="*/ 51 h 51"/>
                <a:gd name="T4" fmla="*/ 0 w 51"/>
                <a:gd name="T5" fmla="*/ 25 h 51"/>
                <a:gd name="T6" fmla="*/ 25 w 51"/>
                <a:gd name="T7" fmla="*/ 0 h 51"/>
                <a:gd name="T8" fmla="*/ 51 w 51"/>
                <a:gd name="T9" fmla="*/ 25 h 51"/>
                <a:gd name="T10" fmla="*/ 25 w 51"/>
                <a:gd name="T11" fmla="*/ 51 h 51"/>
              </a:gdLst>
              <a:ahLst/>
              <a:cxnLst>
                <a:cxn ang="0">
                  <a:pos x="T0" y="T1"/>
                </a:cxn>
                <a:cxn ang="0">
                  <a:pos x="T2" y="T3"/>
                </a:cxn>
                <a:cxn ang="0">
                  <a:pos x="T4" y="T5"/>
                </a:cxn>
                <a:cxn ang="0">
                  <a:pos x="T6" y="T7"/>
                </a:cxn>
                <a:cxn ang="0">
                  <a:pos x="T8" y="T9"/>
                </a:cxn>
                <a:cxn ang="0">
                  <a:pos x="T10" y="T11"/>
                </a:cxn>
              </a:cxnLst>
              <a:rect l="0" t="0" r="r" b="b"/>
              <a:pathLst>
                <a:path w="51" h="51">
                  <a:moveTo>
                    <a:pt x="25" y="51"/>
                  </a:moveTo>
                  <a:lnTo>
                    <a:pt x="25" y="51"/>
                  </a:lnTo>
                  <a:cubicBezTo>
                    <a:pt x="11" y="51"/>
                    <a:pt x="0" y="40"/>
                    <a:pt x="0" y="25"/>
                  </a:cubicBezTo>
                  <a:cubicBezTo>
                    <a:pt x="0" y="11"/>
                    <a:pt x="11" y="0"/>
                    <a:pt x="25" y="0"/>
                  </a:cubicBezTo>
                  <a:cubicBezTo>
                    <a:pt x="39" y="0"/>
                    <a:pt x="51" y="11"/>
                    <a:pt x="51" y="25"/>
                  </a:cubicBezTo>
                  <a:cubicBezTo>
                    <a:pt x="51" y="40"/>
                    <a:pt x="39" y="51"/>
                    <a:pt x="25" y="51"/>
                  </a:cubicBezTo>
                  <a:close/>
                </a:path>
              </a:pathLst>
            </a:custGeom>
            <a:grpFill/>
            <a:ln w="0">
              <a:noFill/>
              <a:prstDash val="solid"/>
              <a:round/>
              <a:headEnd/>
              <a:tailEnd/>
            </a:ln>
          </p:spPr>
          <p:txBody>
            <a:bodyPr/>
            <a:lstStyle/>
            <a:p>
              <a:pPr defTabSz="543689">
                <a:defRPr/>
              </a:pPr>
              <a:endParaRPr lang="zh-CN" altLang="en-US" sz="3201"/>
            </a:p>
          </p:txBody>
        </p:sp>
      </p:grpSp>
      <p:grpSp>
        <p:nvGrpSpPr>
          <p:cNvPr id="1367" name="组合 18401"/>
          <p:cNvGrpSpPr/>
          <p:nvPr/>
        </p:nvGrpSpPr>
        <p:grpSpPr>
          <a:xfrm>
            <a:off x="8515370" y="2708920"/>
            <a:ext cx="287494" cy="436666"/>
            <a:chOff x="7499351" y="736601"/>
            <a:chExt cx="227013" cy="428625"/>
          </a:xfrm>
          <a:solidFill>
            <a:srgbClr val="3C3C3B"/>
          </a:solidFill>
        </p:grpSpPr>
        <p:sp>
          <p:nvSpPr>
            <p:cNvPr id="1368" name="Freeform 988"/>
            <p:cNvSpPr>
              <a:spLocks/>
            </p:cNvSpPr>
            <p:nvPr/>
          </p:nvSpPr>
          <p:spPr bwMode="auto">
            <a:xfrm>
              <a:off x="7499351" y="736601"/>
              <a:ext cx="227013" cy="417513"/>
            </a:xfrm>
            <a:custGeom>
              <a:avLst/>
              <a:gdLst>
                <a:gd name="T0" fmla="*/ 254 w 267"/>
                <a:gd name="T1" fmla="*/ 490 h 490"/>
                <a:gd name="T2" fmla="*/ 254 w 267"/>
                <a:gd name="T3" fmla="*/ 490 h 490"/>
                <a:gd name="T4" fmla="*/ 198 w 267"/>
                <a:gd name="T5" fmla="*/ 490 h 490"/>
                <a:gd name="T6" fmla="*/ 198 w 267"/>
                <a:gd name="T7" fmla="*/ 465 h 490"/>
                <a:gd name="T8" fmla="*/ 242 w 267"/>
                <a:gd name="T9" fmla="*/ 465 h 490"/>
                <a:gd name="T10" fmla="*/ 242 w 267"/>
                <a:gd name="T11" fmla="*/ 24 h 490"/>
                <a:gd name="T12" fmla="*/ 25 w 267"/>
                <a:gd name="T13" fmla="*/ 24 h 490"/>
                <a:gd name="T14" fmla="*/ 25 w 267"/>
                <a:gd name="T15" fmla="*/ 465 h 490"/>
                <a:gd name="T16" fmla="*/ 114 w 267"/>
                <a:gd name="T17" fmla="*/ 465 h 490"/>
                <a:gd name="T18" fmla="*/ 114 w 267"/>
                <a:gd name="T19" fmla="*/ 490 h 490"/>
                <a:gd name="T20" fmla="*/ 13 w 267"/>
                <a:gd name="T21" fmla="*/ 490 h 490"/>
                <a:gd name="T22" fmla="*/ 0 w 267"/>
                <a:gd name="T23" fmla="*/ 478 h 490"/>
                <a:gd name="T24" fmla="*/ 0 w 267"/>
                <a:gd name="T25" fmla="*/ 12 h 490"/>
                <a:gd name="T26" fmla="*/ 13 w 267"/>
                <a:gd name="T27" fmla="*/ 0 h 490"/>
                <a:gd name="T28" fmla="*/ 254 w 267"/>
                <a:gd name="T29" fmla="*/ 0 h 490"/>
                <a:gd name="T30" fmla="*/ 267 w 267"/>
                <a:gd name="T31" fmla="*/ 12 h 490"/>
                <a:gd name="T32" fmla="*/ 267 w 267"/>
                <a:gd name="T33" fmla="*/ 478 h 490"/>
                <a:gd name="T34" fmla="*/ 254 w 267"/>
                <a:gd name="T35" fmla="*/ 490 h 4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67" h="490">
                  <a:moveTo>
                    <a:pt x="254" y="490"/>
                  </a:moveTo>
                  <a:lnTo>
                    <a:pt x="254" y="490"/>
                  </a:lnTo>
                  <a:lnTo>
                    <a:pt x="198" y="490"/>
                  </a:lnTo>
                  <a:lnTo>
                    <a:pt x="198" y="465"/>
                  </a:lnTo>
                  <a:lnTo>
                    <a:pt x="242" y="465"/>
                  </a:lnTo>
                  <a:lnTo>
                    <a:pt x="242" y="24"/>
                  </a:lnTo>
                  <a:lnTo>
                    <a:pt x="25" y="24"/>
                  </a:lnTo>
                  <a:lnTo>
                    <a:pt x="25" y="465"/>
                  </a:lnTo>
                  <a:lnTo>
                    <a:pt x="114" y="465"/>
                  </a:lnTo>
                  <a:lnTo>
                    <a:pt x="114" y="490"/>
                  </a:lnTo>
                  <a:lnTo>
                    <a:pt x="13" y="490"/>
                  </a:lnTo>
                  <a:cubicBezTo>
                    <a:pt x="6" y="490"/>
                    <a:pt x="0" y="484"/>
                    <a:pt x="0" y="478"/>
                  </a:cubicBezTo>
                  <a:lnTo>
                    <a:pt x="0" y="12"/>
                  </a:lnTo>
                  <a:cubicBezTo>
                    <a:pt x="0" y="5"/>
                    <a:pt x="6" y="0"/>
                    <a:pt x="13" y="0"/>
                  </a:cubicBezTo>
                  <a:lnTo>
                    <a:pt x="254" y="0"/>
                  </a:lnTo>
                  <a:cubicBezTo>
                    <a:pt x="261" y="0"/>
                    <a:pt x="267" y="5"/>
                    <a:pt x="267" y="12"/>
                  </a:cubicBezTo>
                  <a:lnTo>
                    <a:pt x="267" y="478"/>
                  </a:lnTo>
                  <a:cubicBezTo>
                    <a:pt x="267" y="484"/>
                    <a:pt x="261" y="490"/>
                    <a:pt x="254" y="490"/>
                  </a:cubicBezTo>
                  <a:close/>
                </a:path>
              </a:pathLst>
            </a:custGeom>
            <a:grpFill/>
            <a:ln w="0">
              <a:noFill/>
              <a:prstDash val="solid"/>
              <a:round/>
              <a:headEnd/>
              <a:tailEnd/>
            </a:ln>
          </p:spPr>
          <p:txBody>
            <a:bodyPr/>
            <a:lstStyle/>
            <a:p>
              <a:pPr defTabSz="543689">
                <a:defRPr/>
              </a:pPr>
              <a:endParaRPr lang="zh-CN" altLang="en-US" sz="3201"/>
            </a:p>
          </p:txBody>
        </p:sp>
        <p:sp>
          <p:nvSpPr>
            <p:cNvPr id="1369" name="Freeform 989"/>
            <p:cNvSpPr>
              <a:spLocks noEditPoints="1"/>
            </p:cNvSpPr>
            <p:nvPr/>
          </p:nvSpPr>
          <p:spPr bwMode="auto">
            <a:xfrm>
              <a:off x="7564438" y="779463"/>
              <a:ext cx="96838" cy="57150"/>
            </a:xfrm>
            <a:custGeom>
              <a:avLst/>
              <a:gdLst>
                <a:gd name="T0" fmla="*/ 17 w 115"/>
                <a:gd name="T1" fmla="*/ 15 h 67"/>
                <a:gd name="T2" fmla="*/ 17 w 115"/>
                <a:gd name="T3" fmla="*/ 15 h 67"/>
                <a:gd name="T4" fmla="*/ 15 w 115"/>
                <a:gd name="T5" fmla="*/ 17 h 67"/>
                <a:gd name="T6" fmla="*/ 15 w 115"/>
                <a:gd name="T7" fmla="*/ 51 h 67"/>
                <a:gd name="T8" fmla="*/ 17 w 115"/>
                <a:gd name="T9" fmla="*/ 52 h 67"/>
                <a:gd name="T10" fmla="*/ 98 w 115"/>
                <a:gd name="T11" fmla="*/ 52 h 67"/>
                <a:gd name="T12" fmla="*/ 100 w 115"/>
                <a:gd name="T13" fmla="*/ 51 h 67"/>
                <a:gd name="T14" fmla="*/ 100 w 115"/>
                <a:gd name="T15" fmla="*/ 17 h 67"/>
                <a:gd name="T16" fmla="*/ 98 w 115"/>
                <a:gd name="T17" fmla="*/ 15 h 67"/>
                <a:gd name="T18" fmla="*/ 17 w 115"/>
                <a:gd name="T19" fmla="*/ 15 h 67"/>
                <a:gd name="T20" fmla="*/ 98 w 115"/>
                <a:gd name="T21" fmla="*/ 67 h 67"/>
                <a:gd name="T22" fmla="*/ 98 w 115"/>
                <a:gd name="T23" fmla="*/ 67 h 67"/>
                <a:gd name="T24" fmla="*/ 17 w 115"/>
                <a:gd name="T25" fmla="*/ 67 h 67"/>
                <a:gd name="T26" fmla="*/ 0 w 115"/>
                <a:gd name="T27" fmla="*/ 51 h 67"/>
                <a:gd name="T28" fmla="*/ 0 w 115"/>
                <a:gd name="T29" fmla="*/ 17 h 67"/>
                <a:gd name="T30" fmla="*/ 17 w 115"/>
                <a:gd name="T31" fmla="*/ 0 h 67"/>
                <a:gd name="T32" fmla="*/ 98 w 115"/>
                <a:gd name="T33" fmla="*/ 0 h 67"/>
                <a:gd name="T34" fmla="*/ 115 w 115"/>
                <a:gd name="T35" fmla="*/ 17 h 67"/>
                <a:gd name="T36" fmla="*/ 115 w 115"/>
                <a:gd name="T37" fmla="*/ 51 h 67"/>
                <a:gd name="T38" fmla="*/ 98 w 115"/>
                <a:gd name="T39" fmla="*/ 67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5" h="67">
                  <a:moveTo>
                    <a:pt x="17" y="15"/>
                  </a:moveTo>
                  <a:lnTo>
                    <a:pt x="17" y="15"/>
                  </a:lnTo>
                  <a:cubicBezTo>
                    <a:pt x="16" y="15"/>
                    <a:pt x="15" y="16"/>
                    <a:pt x="15" y="17"/>
                  </a:cubicBezTo>
                  <a:lnTo>
                    <a:pt x="15" y="51"/>
                  </a:lnTo>
                  <a:cubicBezTo>
                    <a:pt x="15" y="52"/>
                    <a:pt x="16" y="52"/>
                    <a:pt x="17" y="52"/>
                  </a:cubicBezTo>
                  <a:lnTo>
                    <a:pt x="98" y="52"/>
                  </a:lnTo>
                  <a:cubicBezTo>
                    <a:pt x="99" y="52"/>
                    <a:pt x="100" y="52"/>
                    <a:pt x="100" y="51"/>
                  </a:cubicBezTo>
                  <a:lnTo>
                    <a:pt x="100" y="17"/>
                  </a:lnTo>
                  <a:cubicBezTo>
                    <a:pt x="100" y="16"/>
                    <a:pt x="99" y="15"/>
                    <a:pt x="98" y="15"/>
                  </a:cubicBezTo>
                  <a:lnTo>
                    <a:pt x="17" y="15"/>
                  </a:lnTo>
                  <a:close/>
                  <a:moveTo>
                    <a:pt x="98" y="67"/>
                  </a:moveTo>
                  <a:lnTo>
                    <a:pt x="98" y="67"/>
                  </a:lnTo>
                  <a:lnTo>
                    <a:pt x="17" y="67"/>
                  </a:lnTo>
                  <a:cubicBezTo>
                    <a:pt x="7" y="67"/>
                    <a:pt x="0" y="60"/>
                    <a:pt x="0" y="51"/>
                  </a:cubicBezTo>
                  <a:lnTo>
                    <a:pt x="0" y="17"/>
                  </a:lnTo>
                  <a:cubicBezTo>
                    <a:pt x="0" y="8"/>
                    <a:pt x="7" y="0"/>
                    <a:pt x="17" y="0"/>
                  </a:cubicBezTo>
                  <a:lnTo>
                    <a:pt x="98" y="0"/>
                  </a:lnTo>
                  <a:cubicBezTo>
                    <a:pt x="108" y="0"/>
                    <a:pt x="115" y="8"/>
                    <a:pt x="115" y="17"/>
                  </a:cubicBezTo>
                  <a:lnTo>
                    <a:pt x="115" y="51"/>
                  </a:lnTo>
                  <a:cubicBezTo>
                    <a:pt x="115" y="60"/>
                    <a:pt x="108" y="67"/>
                    <a:pt x="98" y="67"/>
                  </a:cubicBezTo>
                  <a:close/>
                </a:path>
              </a:pathLst>
            </a:custGeom>
            <a:grpFill/>
            <a:ln w="0">
              <a:noFill/>
              <a:prstDash val="solid"/>
              <a:round/>
              <a:headEnd/>
              <a:tailEnd/>
            </a:ln>
          </p:spPr>
          <p:txBody>
            <a:bodyPr/>
            <a:lstStyle/>
            <a:p>
              <a:pPr defTabSz="543689">
                <a:defRPr/>
              </a:pPr>
              <a:endParaRPr lang="zh-CN" altLang="en-US" sz="3201"/>
            </a:p>
          </p:txBody>
        </p:sp>
        <p:sp>
          <p:nvSpPr>
            <p:cNvPr id="1370" name="Freeform 990"/>
            <p:cNvSpPr>
              <a:spLocks/>
            </p:cNvSpPr>
            <p:nvPr/>
          </p:nvSpPr>
          <p:spPr bwMode="auto">
            <a:xfrm>
              <a:off x="7561263" y="1054101"/>
              <a:ext cx="103188" cy="19050"/>
            </a:xfrm>
            <a:custGeom>
              <a:avLst/>
              <a:gdLst>
                <a:gd name="T0" fmla="*/ 121 w 121"/>
                <a:gd name="T1" fmla="*/ 11 h 21"/>
                <a:gd name="T2" fmla="*/ 121 w 121"/>
                <a:gd name="T3" fmla="*/ 11 h 21"/>
                <a:gd name="T4" fmla="*/ 111 w 121"/>
                <a:gd name="T5" fmla="*/ 21 h 21"/>
                <a:gd name="T6" fmla="*/ 11 w 121"/>
                <a:gd name="T7" fmla="*/ 21 h 21"/>
                <a:gd name="T8" fmla="*/ 0 w 121"/>
                <a:gd name="T9" fmla="*/ 11 h 21"/>
                <a:gd name="T10" fmla="*/ 11 w 121"/>
                <a:gd name="T11" fmla="*/ 0 h 21"/>
                <a:gd name="T12" fmla="*/ 111 w 121"/>
                <a:gd name="T13" fmla="*/ 0 h 21"/>
                <a:gd name="T14" fmla="*/ 121 w 121"/>
                <a:gd name="T15" fmla="*/ 11 h 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1" h="21">
                  <a:moveTo>
                    <a:pt x="121" y="11"/>
                  </a:moveTo>
                  <a:lnTo>
                    <a:pt x="121" y="11"/>
                  </a:lnTo>
                  <a:cubicBezTo>
                    <a:pt x="121" y="17"/>
                    <a:pt x="116" y="21"/>
                    <a:pt x="111" y="21"/>
                  </a:cubicBezTo>
                  <a:lnTo>
                    <a:pt x="11" y="21"/>
                  </a:lnTo>
                  <a:cubicBezTo>
                    <a:pt x="5" y="21"/>
                    <a:pt x="0" y="17"/>
                    <a:pt x="0" y="11"/>
                  </a:cubicBezTo>
                  <a:cubicBezTo>
                    <a:pt x="0" y="5"/>
                    <a:pt x="5" y="0"/>
                    <a:pt x="11" y="0"/>
                  </a:cubicBezTo>
                  <a:lnTo>
                    <a:pt x="111" y="0"/>
                  </a:lnTo>
                  <a:cubicBezTo>
                    <a:pt x="116" y="0"/>
                    <a:pt x="121" y="5"/>
                    <a:pt x="121" y="11"/>
                  </a:cubicBezTo>
                  <a:close/>
                </a:path>
              </a:pathLst>
            </a:custGeom>
            <a:grpFill/>
            <a:ln w="0">
              <a:noFill/>
              <a:prstDash val="solid"/>
              <a:round/>
              <a:headEnd/>
              <a:tailEnd/>
            </a:ln>
          </p:spPr>
          <p:txBody>
            <a:bodyPr/>
            <a:lstStyle/>
            <a:p>
              <a:pPr defTabSz="543689">
                <a:defRPr/>
              </a:pPr>
              <a:endParaRPr lang="zh-CN" altLang="en-US" sz="3201"/>
            </a:p>
          </p:txBody>
        </p:sp>
        <p:sp>
          <p:nvSpPr>
            <p:cNvPr id="1371" name="Freeform 991"/>
            <p:cNvSpPr>
              <a:spLocks noEditPoints="1"/>
            </p:cNvSpPr>
            <p:nvPr/>
          </p:nvSpPr>
          <p:spPr bwMode="auto">
            <a:xfrm>
              <a:off x="7564438" y="873126"/>
              <a:ext cx="96838" cy="57150"/>
            </a:xfrm>
            <a:custGeom>
              <a:avLst/>
              <a:gdLst>
                <a:gd name="T0" fmla="*/ 17 w 115"/>
                <a:gd name="T1" fmla="*/ 15 h 67"/>
                <a:gd name="T2" fmla="*/ 17 w 115"/>
                <a:gd name="T3" fmla="*/ 15 h 67"/>
                <a:gd name="T4" fmla="*/ 15 w 115"/>
                <a:gd name="T5" fmla="*/ 17 h 67"/>
                <a:gd name="T6" fmla="*/ 15 w 115"/>
                <a:gd name="T7" fmla="*/ 51 h 67"/>
                <a:gd name="T8" fmla="*/ 17 w 115"/>
                <a:gd name="T9" fmla="*/ 52 h 67"/>
                <a:gd name="T10" fmla="*/ 98 w 115"/>
                <a:gd name="T11" fmla="*/ 52 h 67"/>
                <a:gd name="T12" fmla="*/ 100 w 115"/>
                <a:gd name="T13" fmla="*/ 51 h 67"/>
                <a:gd name="T14" fmla="*/ 100 w 115"/>
                <a:gd name="T15" fmla="*/ 17 h 67"/>
                <a:gd name="T16" fmla="*/ 98 w 115"/>
                <a:gd name="T17" fmla="*/ 15 h 67"/>
                <a:gd name="T18" fmla="*/ 17 w 115"/>
                <a:gd name="T19" fmla="*/ 15 h 67"/>
                <a:gd name="T20" fmla="*/ 98 w 115"/>
                <a:gd name="T21" fmla="*/ 67 h 67"/>
                <a:gd name="T22" fmla="*/ 98 w 115"/>
                <a:gd name="T23" fmla="*/ 67 h 67"/>
                <a:gd name="T24" fmla="*/ 17 w 115"/>
                <a:gd name="T25" fmla="*/ 67 h 67"/>
                <a:gd name="T26" fmla="*/ 0 w 115"/>
                <a:gd name="T27" fmla="*/ 51 h 67"/>
                <a:gd name="T28" fmla="*/ 0 w 115"/>
                <a:gd name="T29" fmla="*/ 17 h 67"/>
                <a:gd name="T30" fmla="*/ 17 w 115"/>
                <a:gd name="T31" fmla="*/ 0 h 67"/>
                <a:gd name="T32" fmla="*/ 98 w 115"/>
                <a:gd name="T33" fmla="*/ 0 h 67"/>
                <a:gd name="T34" fmla="*/ 115 w 115"/>
                <a:gd name="T35" fmla="*/ 17 h 67"/>
                <a:gd name="T36" fmla="*/ 115 w 115"/>
                <a:gd name="T37" fmla="*/ 51 h 67"/>
                <a:gd name="T38" fmla="*/ 98 w 115"/>
                <a:gd name="T39" fmla="*/ 67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5" h="67">
                  <a:moveTo>
                    <a:pt x="17" y="15"/>
                  </a:moveTo>
                  <a:lnTo>
                    <a:pt x="17" y="15"/>
                  </a:lnTo>
                  <a:cubicBezTo>
                    <a:pt x="16" y="15"/>
                    <a:pt x="15" y="16"/>
                    <a:pt x="15" y="17"/>
                  </a:cubicBezTo>
                  <a:lnTo>
                    <a:pt x="15" y="51"/>
                  </a:lnTo>
                  <a:cubicBezTo>
                    <a:pt x="15" y="52"/>
                    <a:pt x="16" y="52"/>
                    <a:pt x="17" y="52"/>
                  </a:cubicBezTo>
                  <a:lnTo>
                    <a:pt x="98" y="52"/>
                  </a:lnTo>
                  <a:cubicBezTo>
                    <a:pt x="99" y="52"/>
                    <a:pt x="100" y="52"/>
                    <a:pt x="100" y="51"/>
                  </a:cubicBezTo>
                  <a:lnTo>
                    <a:pt x="100" y="17"/>
                  </a:lnTo>
                  <a:cubicBezTo>
                    <a:pt x="100" y="16"/>
                    <a:pt x="99" y="15"/>
                    <a:pt x="98" y="15"/>
                  </a:cubicBezTo>
                  <a:lnTo>
                    <a:pt x="17" y="15"/>
                  </a:lnTo>
                  <a:close/>
                  <a:moveTo>
                    <a:pt x="98" y="67"/>
                  </a:moveTo>
                  <a:lnTo>
                    <a:pt x="98" y="67"/>
                  </a:lnTo>
                  <a:lnTo>
                    <a:pt x="17" y="67"/>
                  </a:lnTo>
                  <a:cubicBezTo>
                    <a:pt x="7" y="67"/>
                    <a:pt x="0" y="60"/>
                    <a:pt x="0" y="51"/>
                  </a:cubicBezTo>
                  <a:lnTo>
                    <a:pt x="0" y="17"/>
                  </a:lnTo>
                  <a:cubicBezTo>
                    <a:pt x="0" y="8"/>
                    <a:pt x="7" y="0"/>
                    <a:pt x="17" y="0"/>
                  </a:cubicBezTo>
                  <a:lnTo>
                    <a:pt x="98" y="0"/>
                  </a:lnTo>
                  <a:cubicBezTo>
                    <a:pt x="108" y="0"/>
                    <a:pt x="115" y="8"/>
                    <a:pt x="115" y="17"/>
                  </a:cubicBezTo>
                  <a:lnTo>
                    <a:pt x="115" y="51"/>
                  </a:lnTo>
                  <a:cubicBezTo>
                    <a:pt x="115" y="60"/>
                    <a:pt x="108" y="67"/>
                    <a:pt x="98" y="67"/>
                  </a:cubicBezTo>
                  <a:close/>
                </a:path>
              </a:pathLst>
            </a:custGeom>
            <a:grpFill/>
            <a:ln w="0">
              <a:noFill/>
              <a:prstDash val="solid"/>
              <a:round/>
              <a:headEnd/>
              <a:tailEnd/>
            </a:ln>
          </p:spPr>
          <p:txBody>
            <a:bodyPr/>
            <a:lstStyle/>
            <a:p>
              <a:pPr defTabSz="543689">
                <a:defRPr/>
              </a:pPr>
              <a:endParaRPr lang="zh-CN" altLang="en-US" sz="3201"/>
            </a:p>
          </p:txBody>
        </p:sp>
        <p:sp>
          <p:nvSpPr>
            <p:cNvPr id="1372" name="Freeform 992"/>
            <p:cNvSpPr>
              <a:spLocks noEditPoints="1"/>
            </p:cNvSpPr>
            <p:nvPr/>
          </p:nvSpPr>
          <p:spPr bwMode="auto">
            <a:xfrm>
              <a:off x="7564438" y="960438"/>
              <a:ext cx="96838" cy="57150"/>
            </a:xfrm>
            <a:custGeom>
              <a:avLst/>
              <a:gdLst>
                <a:gd name="T0" fmla="*/ 17 w 115"/>
                <a:gd name="T1" fmla="*/ 15 h 67"/>
                <a:gd name="T2" fmla="*/ 17 w 115"/>
                <a:gd name="T3" fmla="*/ 15 h 67"/>
                <a:gd name="T4" fmla="*/ 15 w 115"/>
                <a:gd name="T5" fmla="*/ 17 h 67"/>
                <a:gd name="T6" fmla="*/ 15 w 115"/>
                <a:gd name="T7" fmla="*/ 50 h 67"/>
                <a:gd name="T8" fmla="*/ 17 w 115"/>
                <a:gd name="T9" fmla="*/ 52 h 67"/>
                <a:gd name="T10" fmla="*/ 98 w 115"/>
                <a:gd name="T11" fmla="*/ 52 h 67"/>
                <a:gd name="T12" fmla="*/ 100 w 115"/>
                <a:gd name="T13" fmla="*/ 50 h 67"/>
                <a:gd name="T14" fmla="*/ 100 w 115"/>
                <a:gd name="T15" fmla="*/ 17 h 67"/>
                <a:gd name="T16" fmla="*/ 98 w 115"/>
                <a:gd name="T17" fmla="*/ 15 h 67"/>
                <a:gd name="T18" fmla="*/ 17 w 115"/>
                <a:gd name="T19" fmla="*/ 15 h 67"/>
                <a:gd name="T20" fmla="*/ 98 w 115"/>
                <a:gd name="T21" fmla="*/ 67 h 67"/>
                <a:gd name="T22" fmla="*/ 98 w 115"/>
                <a:gd name="T23" fmla="*/ 67 h 67"/>
                <a:gd name="T24" fmla="*/ 17 w 115"/>
                <a:gd name="T25" fmla="*/ 67 h 67"/>
                <a:gd name="T26" fmla="*/ 0 w 115"/>
                <a:gd name="T27" fmla="*/ 50 h 67"/>
                <a:gd name="T28" fmla="*/ 0 w 115"/>
                <a:gd name="T29" fmla="*/ 17 h 67"/>
                <a:gd name="T30" fmla="*/ 17 w 115"/>
                <a:gd name="T31" fmla="*/ 0 h 67"/>
                <a:gd name="T32" fmla="*/ 98 w 115"/>
                <a:gd name="T33" fmla="*/ 0 h 67"/>
                <a:gd name="T34" fmla="*/ 115 w 115"/>
                <a:gd name="T35" fmla="*/ 17 h 67"/>
                <a:gd name="T36" fmla="*/ 115 w 115"/>
                <a:gd name="T37" fmla="*/ 50 h 67"/>
                <a:gd name="T38" fmla="*/ 98 w 115"/>
                <a:gd name="T39" fmla="*/ 67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5" h="67">
                  <a:moveTo>
                    <a:pt x="17" y="15"/>
                  </a:moveTo>
                  <a:lnTo>
                    <a:pt x="17" y="15"/>
                  </a:lnTo>
                  <a:cubicBezTo>
                    <a:pt x="16" y="15"/>
                    <a:pt x="15" y="16"/>
                    <a:pt x="15" y="17"/>
                  </a:cubicBezTo>
                  <a:lnTo>
                    <a:pt x="15" y="50"/>
                  </a:lnTo>
                  <a:cubicBezTo>
                    <a:pt x="15" y="52"/>
                    <a:pt x="16" y="52"/>
                    <a:pt x="17" y="52"/>
                  </a:cubicBezTo>
                  <a:lnTo>
                    <a:pt x="98" y="52"/>
                  </a:lnTo>
                  <a:cubicBezTo>
                    <a:pt x="99" y="52"/>
                    <a:pt x="100" y="52"/>
                    <a:pt x="100" y="50"/>
                  </a:cubicBezTo>
                  <a:lnTo>
                    <a:pt x="100" y="17"/>
                  </a:lnTo>
                  <a:cubicBezTo>
                    <a:pt x="100" y="16"/>
                    <a:pt x="99" y="15"/>
                    <a:pt x="98" y="15"/>
                  </a:cubicBezTo>
                  <a:lnTo>
                    <a:pt x="17" y="15"/>
                  </a:lnTo>
                  <a:close/>
                  <a:moveTo>
                    <a:pt x="98" y="67"/>
                  </a:moveTo>
                  <a:lnTo>
                    <a:pt x="98" y="67"/>
                  </a:lnTo>
                  <a:lnTo>
                    <a:pt x="17" y="67"/>
                  </a:lnTo>
                  <a:cubicBezTo>
                    <a:pt x="7" y="67"/>
                    <a:pt x="0" y="60"/>
                    <a:pt x="0" y="50"/>
                  </a:cubicBezTo>
                  <a:lnTo>
                    <a:pt x="0" y="17"/>
                  </a:lnTo>
                  <a:cubicBezTo>
                    <a:pt x="0" y="8"/>
                    <a:pt x="7" y="0"/>
                    <a:pt x="17" y="0"/>
                  </a:cubicBezTo>
                  <a:lnTo>
                    <a:pt x="98" y="0"/>
                  </a:lnTo>
                  <a:cubicBezTo>
                    <a:pt x="108" y="0"/>
                    <a:pt x="115" y="8"/>
                    <a:pt x="115" y="17"/>
                  </a:cubicBezTo>
                  <a:lnTo>
                    <a:pt x="115" y="50"/>
                  </a:lnTo>
                  <a:cubicBezTo>
                    <a:pt x="115" y="60"/>
                    <a:pt x="108" y="67"/>
                    <a:pt x="98" y="67"/>
                  </a:cubicBezTo>
                  <a:close/>
                </a:path>
              </a:pathLst>
            </a:custGeom>
            <a:grpFill/>
            <a:ln w="0">
              <a:noFill/>
              <a:prstDash val="solid"/>
              <a:round/>
              <a:headEnd/>
              <a:tailEnd/>
            </a:ln>
          </p:spPr>
          <p:txBody>
            <a:bodyPr/>
            <a:lstStyle/>
            <a:p>
              <a:pPr defTabSz="543689">
                <a:defRPr/>
              </a:pPr>
              <a:endParaRPr lang="zh-CN" altLang="en-US" sz="3201"/>
            </a:p>
          </p:txBody>
        </p:sp>
        <p:sp>
          <p:nvSpPr>
            <p:cNvPr id="1373" name="Freeform 993"/>
            <p:cNvSpPr>
              <a:spLocks/>
            </p:cNvSpPr>
            <p:nvPr/>
          </p:nvSpPr>
          <p:spPr bwMode="auto">
            <a:xfrm>
              <a:off x="7510463" y="854076"/>
              <a:ext cx="204788" cy="4763"/>
            </a:xfrm>
            <a:custGeom>
              <a:avLst/>
              <a:gdLst>
                <a:gd name="T0" fmla="*/ 241 w 241"/>
                <a:gd name="T1" fmla="*/ 5 h 5"/>
                <a:gd name="T2" fmla="*/ 241 w 241"/>
                <a:gd name="T3" fmla="*/ 5 h 5"/>
                <a:gd name="T4" fmla="*/ 0 w 241"/>
                <a:gd name="T5" fmla="*/ 5 h 5"/>
                <a:gd name="T6" fmla="*/ 0 w 241"/>
                <a:gd name="T7" fmla="*/ 0 h 5"/>
                <a:gd name="T8" fmla="*/ 241 w 241"/>
                <a:gd name="T9" fmla="*/ 0 h 5"/>
                <a:gd name="T10" fmla="*/ 241 w 241"/>
                <a:gd name="T11" fmla="*/ 5 h 5"/>
              </a:gdLst>
              <a:ahLst/>
              <a:cxnLst>
                <a:cxn ang="0">
                  <a:pos x="T0" y="T1"/>
                </a:cxn>
                <a:cxn ang="0">
                  <a:pos x="T2" y="T3"/>
                </a:cxn>
                <a:cxn ang="0">
                  <a:pos x="T4" y="T5"/>
                </a:cxn>
                <a:cxn ang="0">
                  <a:pos x="T6" y="T7"/>
                </a:cxn>
                <a:cxn ang="0">
                  <a:pos x="T8" y="T9"/>
                </a:cxn>
                <a:cxn ang="0">
                  <a:pos x="T10" y="T11"/>
                </a:cxn>
              </a:cxnLst>
              <a:rect l="0" t="0" r="r" b="b"/>
              <a:pathLst>
                <a:path w="241" h="5">
                  <a:moveTo>
                    <a:pt x="241" y="5"/>
                  </a:moveTo>
                  <a:lnTo>
                    <a:pt x="241" y="5"/>
                  </a:lnTo>
                  <a:lnTo>
                    <a:pt x="0" y="5"/>
                  </a:lnTo>
                  <a:lnTo>
                    <a:pt x="0" y="0"/>
                  </a:lnTo>
                  <a:lnTo>
                    <a:pt x="241" y="0"/>
                  </a:lnTo>
                  <a:lnTo>
                    <a:pt x="241" y="5"/>
                  </a:lnTo>
                  <a:close/>
                </a:path>
              </a:pathLst>
            </a:custGeom>
            <a:grpFill/>
            <a:ln w="0">
              <a:noFill/>
              <a:prstDash val="solid"/>
              <a:round/>
              <a:headEnd/>
              <a:tailEnd/>
            </a:ln>
          </p:spPr>
          <p:txBody>
            <a:bodyPr/>
            <a:lstStyle/>
            <a:p>
              <a:pPr defTabSz="543689">
                <a:defRPr/>
              </a:pPr>
              <a:endParaRPr lang="zh-CN" altLang="en-US" sz="3201"/>
            </a:p>
          </p:txBody>
        </p:sp>
        <p:sp>
          <p:nvSpPr>
            <p:cNvPr id="1374" name="Freeform 994"/>
            <p:cNvSpPr>
              <a:spLocks/>
            </p:cNvSpPr>
            <p:nvPr/>
          </p:nvSpPr>
          <p:spPr bwMode="auto">
            <a:xfrm>
              <a:off x="7510463" y="942976"/>
              <a:ext cx="204788" cy="4763"/>
            </a:xfrm>
            <a:custGeom>
              <a:avLst/>
              <a:gdLst>
                <a:gd name="T0" fmla="*/ 241 w 241"/>
                <a:gd name="T1" fmla="*/ 5 h 5"/>
                <a:gd name="T2" fmla="*/ 241 w 241"/>
                <a:gd name="T3" fmla="*/ 5 h 5"/>
                <a:gd name="T4" fmla="*/ 0 w 241"/>
                <a:gd name="T5" fmla="*/ 5 h 5"/>
                <a:gd name="T6" fmla="*/ 0 w 241"/>
                <a:gd name="T7" fmla="*/ 0 h 5"/>
                <a:gd name="T8" fmla="*/ 241 w 241"/>
                <a:gd name="T9" fmla="*/ 0 h 5"/>
                <a:gd name="T10" fmla="*/ 241 w 241"/>
                <a:gd name="T11" fmla="*/ 5 h 5"/>
              </a:gdLst>
              <a:ahLst/>
              <a:cxnLst>
                <a:cxn ang="0">
                  <a:pos x="T0" y="T1"/>
                </a:cxn>
                <a:cxn ang="0">
                  <a:pos x="T2" y="T3"/>
                </a:cxn>
                <a:cxn ang="0">
                  <a:pos x="T4" y="T5"/>
                </a:cxn>
                <a:cxn ang="0">
                  <a:pos x="T6" y="T7"/>
                </a:cxn>
                <a:cxn ang="0">
                  <a:pos x="T8" y="T9"/>
                </a:cxn>
                <a:cxn ang="0">
                  <a:pos x="T10" y="T11"/>
                </a:cxn>
              </a:cxnLst>
              <a:rect l="0" t="0" r="r" b="b"/>
              <a:pathLst>
                <a:path w="241" h="5">
                  <a:moveTo>
                    <a:pt x="241" y="5"/>
                  </a:moveTo>
                  <a:lnTo>
                    <a:pt x="241" y="5"/>
                  </a:lnTo>
                  <a:lnTo>
                    <a:pt x="0" y="5"/>
                  </a:lnTo>
                  <a:lnTo>
                    <a:pt x="0" y="0"/>
                  </a:lnTo>
                  <a:lnTo>
                    <a:pt x="241" y="0"/>
                  </a:lnTo>
                  <a:lnTo>
                    <a:pt x="241" y="5"/>
                  </a:lnTo>
                  <a:close/>
                </a:path>
              </a:pathLst>
            </a:custGeom>
            <a:grpFill/>
            <a:ln w="0">
              <a:noFill/>
              <a:prstDash val="solid"/>
              <a:round/>
              <a:headEnd/>
              <a:tailEnd/>
            </a:ln>
          </p:spPr>
          <p:txBody>
            <a:bodyPr/>
            <a:lstStyle/>
            <a:p>
              <a:pPr defTabSz="543689">
                <a:defRPr/>
              </a:pPr>
              <a:endParaRPr lang="zh-CN" altLang="en-US" sz="3201"/>
            </a:p>
          </p:txBody>
        </p:sp>
        <p:sp>
          <p:nvSpPr>
            <p:cNvPr id="1375" name="Freeform 995"/>
            <p:cNvSpPr>
              <a:spLocks/>
            </p:cNvSpPr>
            <p:nvPr/>
          </p:nvSpPr>
          <p:spPr bwMode="auto">
            <a:xfrm>
              <a:off x="7510463" y="1035051"/>
              <a:ext cx="204788" cy="3175"/>
            </a:xfrm>
            <a:custGeom>
              <a:avLst/>
              <a:gdLst>
                <a:gd name="T0" fmla="*/ 241 w 241"/>
                <a:gd name="T1" fmla="*/ 5 h 5"/>
                <a:gd name="T2" fmla="*/ 241 w 241"/>
                <a:gd name="T3" fmla="*/ 5 h 5"/>
                <a:gd name="T4" fmla="*/ 0 w 241"/>
                <a:gd name="T5" fmla="*/ 5 h 5"/>
                <a:gd name="T6" fmla="*/ 0 w 241"/>
                <a:gd name="T7" fmla="*/ 0 h 5"/>
                <a:gd name="T8" fmla="*/ 241 w 241"/>
                <a:gd name="T9" fmla="*/ 0 h 5"/>
                <a:gd name="T10" fmla="*/ 241 w 241"/>
                <a:gd name="T11" fmla="*/ 5 h 5"/>
              </a:gdLst>
              <a:ahLst/>
              <a:cxnLst>
                <a:cxn ang="0">
                  <a:pos x="T0" y="T1"/>
                </a:cxn>
                <a:cxn ang="0">
                  <a:pos x="T2" y="T3"/>
                </a:cxn>
                <a:cxn ang="0">
                  <a:pos x="T4" y="T5"/>
                </a:cxn>
                <a:cxn ang="0">
                  <a:pos x="T6" y="T7"/>
                </a:cxn>
                <a:cxn ang="0">
                  <a:pos x="T8" y="T9"/>
                </a:cxn>
                <a:cxn ang="0">
                  <a:pos x="T10" y="T11"/>
                </a:cxn>
              </a:cxnLst>
              <a:rect l="0" t="0" r="r" b="b"/>
              <a:pathLst>
                <a:path w="241" h="5">
                  <a:moveTo>
                    <a:pt x="241" y="5"/>
                  </a:moveTo>
                  <a:lnTo>
                    <a:pt x="241" y="5"/>
                  </a:lnTo>
                  <a:lnTo>
                    <a:pt x="0" y="5"/>
                  </a:lnTo>
                  <a:lnTo>
                    <a:pt x="0" y="0"/>
                  </a:lnTo>
                  <a:lnTo>
                    <a:pt x="241" y="0"/>
                  </a:lnTo>
                  <a:lnTo>
                    <a:pt x="241" y="5"/>
                  </a:lnTo>
                  <a:close/>
                </a:path>
              </a:pathLst>
            </a:custGeom>
            <a:grpFill/>
            <a:ln w="0">
              <a:noFill/>
              <a:prstDash val="solid"/>
              <a:round/>
              <a:headEnd/>
              <a:tailEnd/>
            </a:ln>
          </p:spPr>
          <p:txBody>
            <a:bodyPr/>
            <a:lstStyle/>
            <a:p>
              <a:pPr defTabSz="543689">
                <a:defRPr/>
              </a:pPr>
              <a:endParaRPr lang="zh-CN" altLang="en-US" sz="3201"/>
            </a:p>
          </p:txBody>
        </p:sp>
        <p:sp>
          <p:nvSpPr>
            <p:cNvPr id="1376" name="Freeform 996"/>
            <p:cNvSpPr>
              <a:spLocks/>
            </p:cNvSpPr>
            <p:nvPr/>
          </p:nvSpPr>
          <p:spPr bwMode="auto">
            <a:xfrm>
              <a:off x="7604126" y="812801"/>
              <a:ext cx="17463" cy="4763"/>
            </a:xfrm>
            <a:custGeom>
              <a:avLst/>
              <a:gdLst>
                <a:gd name="T0" fmla="*/ 19 w 19"/>
                <a:gd name="T1" fmla="*/ 5 h 5"/>
                <a:gd name="T2" fmla="*/ 19 w 19"/>
                <a:gd name="T3" fmla="*/ 5 h 5"/>
                <a:gd name="T4" fmla="*/ 0 w 19"/>
                <a:gd name="T5" fmla="*/ 5 h 5"/>
                <a:gd name="T6" fmla="*/ 0 w 19"/>
                <a:gd name="T7" fmla="*/ 0 h 5"/>
                <a:gd name="T8" fmla="*/ 19 w 19"/>
                <a:gd name="T9" fmla="*/ 0 h 5"/>
                <a:gd name="T10" fmla="*/ 19 w 19"/>
                <a:gd name="T11" fmla="*/ 5 h 5"/>
              </a:gdLst>
              <a:ahLst/>
              <a:cxnLst>
                <a:cxn ang="0">
                  <a:pos x="T0" y="T1"/>
                </a:cxn>
                <a:cxn ang="0">
                  <a:pos x="T2" y="T3"/>
                </a:cxn>
                <a:cxn ang="0">
                  <a:pos x="T4" y="T5"/>
                </a:cxn>
                <a:cxn ang="0">
                  <a:pos x="T6" y="T7"/>
                </a:cxn>
                <a:cxn ang="0">
                  <a:pos x="T8" y="T9"/>
                </a:cxn>
                <a:cxn ang="0">
                  <a:pos x="T10" y="T11"/>
                </a:cxn>
              </a:cxnLst>
              <a:rect l="0" t="0" r="r" b="b"/>
              <a:pathLst>
                <a:path w="19" h="5">
                  <a:moveTo>
                    <a:pt x="19" y="5"/>
                  </a:moveTo>
                  <a:lnTo>
                    <a:pt x="19" y="5"/>
                  </a:lnTo>
                  <a:lnTo>
                    <a:pt x="0" y="5"/>
                  </a:lnTo>
                  <a:lnTo>
                    <a:pt x="0" y="0"/>
                  </a:lnTo>
                  <a:lnTo>
                    <a:pt x="19" y="0"/>
                  </a:lnTo>
                  <a:lnTo>
                    <a:pt x="19" y="5"/>
                  </a:lnTo>
                  <a:close/>
                </a:path>
              </a:pathLst>
            </a:custGeom>
            <a:grpFill/>
            <a:ln w="0">
              <a:noFill/>
              <a:prstDash val="solid"/>
              <a:round/>
              <a:headEnd/>
              <a:tailEnd/>
            </a:ln>
          </p:spPr>
          <p:txBody>
            <a:bodyPr/>
            <a:lstStyle/>
            <a:p>
              <a:pPr defTabSz="543689">
                <a:defRPr/>
              </a:pPr>
              <a:endParaRPr lang="zh-CN" altLang="en-US" sz="3201"/>
            </a:p>
          </p:txBody>
        </p:sp>
        <p:sp>
          <p:nvSpPr>
            <p:cNvPr id="1377" name="Freeform 997"/>
            <p:cNvSpPr>
              <a:spLocks/>
            </p:cNvSpPr>
            <p:nvPr/>
          </p:nvSpPr>
          <p:spPr bwMode="auto">
            <a:xfrm>
              <a:off x="7604126" y="906463"/>
              <a:ext cx="17463" cy="3175"/>
            </a:xfrm>
            <a:custGeom>
              <a:avLst/>
              <a:gdLst>
                <a:gd name="T0" fmla="*/ 19 w 19"/>
                <a:gd name="T1" fmla="*/ 5 h 5"/>
                <a:gd name="T2" fmla="*/ 19 w 19"/>
                <a:gd name="T3" fmla="*/ 5 h 5"/>
                <a:gd name="T4" fmla="*/ 0 w 19"/>
                <a:gd name="T5" fmla="*/ 5 h 5"/>
                <a:gd name="T6" fmla="*/ 0 w 19"/>
                <a:gd name="T7" fmla="*/ 0 h 5"/>
                <a:gd name="T8" fmla="*/ 19 w 19"/>
                <a:gd name="T9" fmla="*/ 0 h 5"/>
                <a:gd name="T10" fmla="*/ 19 w 19"/>
                <a:gd name="T11" fmla="*/ 5 h 5"/>
              </a:gdLst>
              <a:ahLst/>
              <a:cxnLst>
                <a:cxn ang="0">
                  <a:pos x="T0" y="T1"/>
                </a:cxn>
                <a:cxn ang="0">
                  <a:pos x="T2" y="T3"/>
                </a:cxn>
                <a:cxn ang="0">
                  <a:pos x="T4" y="T5"/>
                </a:cxn>
                <a:cxn ang="0">
                  <a:pos x="T6" y="T7"/>
                </a:cxn>
                <a:cxn ang="0">
                  <a:pos x="T8" y="T9"/>
                </a:cxn>
                <a:cxn ang="0">
                  <a:pos x="T10" y="T11"/>
                </a:cxn>
              </a:cxnLst>
              <a:rect l="0" t="0" r="r" b="b"/>
              <a:pathLst>
                <a:path w="19" h="5">
                  <a:moveTo>
                    <a:pt x="19" y="5"/>
                  </a:moveTo>
                  <a:lnTo>
                    <a:pt x="19" y="5"/>
                  </a:lnTo>
                  <a:lnTo>
                    <a:pt x="0" y="5"/>
                  </a:lnTo>
                  <a:lnTo>
                    <a:pt x="0" y="0"/>
                  </a:lnTo>
                  <a:lnTo>
                    <a:pt x="19" y="0"/>
                  </a:lnTo>
                  <a:lnTo>
                    <a:pt x="19" y="5"/>
                  </a:lnTo>
                  <a:close/>
                </a:path>
              </a:pathLst>
            </a:custGeom>
            <a:grpFill/>
            <a:ln w="0">
              <a:noFill/>
              <a:prstDash val="solid"/>
              <a:round/>
              <a:headEnd/>
              <a:tailEnd/>
            </a:ln>
          </p:spPr>
          <p:txBody>
            <a:bodyPr/>
            <a:lstStyle/>
            <a:p>
              <a:pPr defTabSz="543689">
                <a:defRPr/>
              </a:pPr>
              <a:endParaRPr lang="zh-CN" altLang="en-US" sz="3201"/>
            </a:p>
          </p:txBody>
        </p:sp>
        <p:sp>
          <p:nvSpPr>
            <p:cNvPr id="1378" name="Freeform 998"/>
            <p:cNvSpPr>
              <a:spLocks/>
            </p:cNvSpPr>
            <p:nvPr/>
          </p:nvSpPr>
          <p:spPr bwMode="auto">
            <a:xfrm>
              <a:off x="7604126" y="993776"/>
              <a:ext cx="17463" cy="4763"/>
            </a:xfrm>
            <a:custGeom>
              <a:avLst/>
              <a:gdLst>
                <a:gd name="T0" fmla="*/ 19 w 19"/>
                <a:gd name="T1" fmla="*/ 5 h 5"/>
                <a:gd name="T2" fmla="*/ 19 w 19"/>
                <a:gd name="T3" fmla="*/ 5 h 5"/>
                <a:gd name="T4" fmla="*/ 0 w 19"/>
                <a:gd name="T5" fmla="*/ 5 h 5"/>
                <a:gd name="T6" fmla="*/ 0 w 19"/>
                <a:gd name="T7" fmla="*/ 0 h 5"/>
                <a:gd name="T8" fmla="*/ 19 w 19"/>
                <a:gd name="T9" fmla="*/ 0 h 5"/>
                <a:gd name="T10" fmla="*/ 19 w 19"/>
                <a:gd name="T11" fmla="*/ 5 h 5"/>
              </a:gdLst>
              <a:ahLst/>
              <a:cxnLst>
                <a:cxn ang="0">
                  <a:pos x="T0" y="T1"/>
                </a:cxn>
                <a:cxn ang="0">
                  <a:pos x="T2" y="T3"/>
                </a:cxn>
                <a:cxn ang="0">
                  <a:pos x="T4" y="T5"/>
                </a:cxn>
                <a:cxn ang="0">
                  <a:pos x="T6" y="T7"/>
                </a:cxn>
                <a:cxn ang="0">
                  <a:pos x="T8" y="T9"/>
                </a:cxn>
                <a:cxn ang="0">
                  <a:pos x="T10" y="T11"/>
                </a:cxn>
              </a:cxnLst>
              <a:rect l="0" t="0" r="r" b="b"/>
              <a:pathLst>
                <a:path w="19" h="5">
                  <a:moveTo>
                    <a:pt x="19" y="5"/>
                  </a:moveTo>
                  <a:lnTo>
                    <a:pt x="19" y="5"/>
                  </a:lnTo>
                  <a:lnTo>
                    <a:pt x="0" y="5"/>
                  </a:lnTo>
                  <a:lnTo>
                    <a:pt x="0" y="0"/>
                  </a:lnTo>
                  <a:lnTo>
                    <a:pt x="19" y="0"/>
                  </a:lnTo>
                  <a:lnTo>
                    <a:pt x="19" y="5"/>
                  </a:lnTo>
                  <a:close/>
                </a:path>
              </a:pathLst>
            </a:custGeom>
            <a:grpFill/>
            <a:ln w="0">
              <a:noFill/>
              <a:prstDash val="solid"/>
              <a:round/>
              <a:headEnd/>
              <a:tailEnd/>
            </a:ln>
          </p:spPr>
          <p:txBody>
            <a:bodyPr/>
            <a:lstStyle/>
            <a:p>
              <a:pPr defTabSz="543689">
                <a:defRPr/>
              </a:pPr>
              <a:endParaRPr lang="zh-CN" altLang="en-US" sz="3201"/>
            </a:p>
          </p:txBody>
        </p:sp>
        <p:sp>
          <p:nvSpPr>
            <p:cNvPr id="1379" name="Freeform 999"/>
            <p:cNvSpPr>
              <a:spLocks/>
            </p:cNvSpPr>
            <p:nvPr/>
          </p:nvSpPr>
          <p:spPr bwMode="auto">
            <a:xfrm>
              <a:off x="7583488" y="1120776"/>
              <a:ext cx="42863" cy="44450"/>
            </a:xfrm>
            <a:custGeom>
              <a:avLst/>
              <a:gdLst>
                <a:gd name="T0" fmla="*/ 25 w 51"/>
                <a:gd name="T1" fmla="*/ 51 h 51"/>
                <a:gd name="T2" fmla="*/ 25 w 51"/>
                <a:gd name="T3" fmla="*/ 51 h 51"/>
                <a:gd name="T4" fmla="*/ 0 w 51"/>
                <a:gd name="T5" fmla="*/ 26 h 51"/>
                <a:gd name="T6" fmla="*/ 25 w 51"/>
                <a:gd name="T7" fmla="*/ 0 h 51"/>
                <a:gd name="T8" fmla="*/ 51 w 51"/>
                <a:gd name="T9" fmla="*/ 26 h 51"/>
                <a:gd name="T10" fmla="*/ 25 w 51"/>
                <a:gd name="T11" fmla="*/ 51 h 51"/>
              </a:gdLst>
              <a:ahLst/>
              <a:cxnLst>
                <a:cxn ang="0">
                  <a:pos x="T0" y="T1"/>
                </a:cxn>
                <a:cxn ang="0">
                  <a:pos x="T2" y="T3"/>
                </a:cxn>
                <a:cxn ang="0">
                  <a:pos x="T4" y="T5"/>
                </a:cxn>
                <a:cxn ang="0">
                  <a:pos x="T6" y="T7"/>
                </a:cxn>
                <a:cxn ang="0">
                  <a:pos x="T8" y="T9"/>
                </a:cxn>
                <a:cxn ang="0">
                  <a:pos x="T10" y="T11"/>
                </a:cxn>
              </a:cxnLst>
              <a:rect l="0" t="0" r="r" b="b"/>
              <a:pathLst>
                <a:path w="51" h="51">
                  <a:moveTo>
                    <a:pt x="25" y="51"/>
                  </a:moveTo>
                  <a:lnTo>
                    <a:pt x="25" y="51"/>
                  </a:lnTo>
                  <a:cubicBezTo>
                    <a:pt x="11" y="51"/>
                    <a:pt x="0" y="40"/>
                    <a:pt x="0" y="26"/>
                  </a:cubicBezTo>
                  <a:cubicBezTo>
                    <a:pt x="0" y="12"/>
                    <a:pt x="11" y="0"/>
                    <a:pt x="25" y="0"/>
                  </a:cubicBezTo>
                  <a:cubicBezTo>
                    <a:pt x="39" y="0"/>
                    <a:pt x="51" y="12"/>
                    <a:pt x="51" y="26"/>
                  </a:cubicBezTo>
                  <a:cubicBezTo>
                    <a:pt x="51" y="40"/>
                    <a:pt x="39" y="51"/>
                    <a:pt x="25" y="51"/>
                  </a:cubicBezTo>
                  <a:close/>
                </a:path>
              </a:pathLst>
            </a:custGeom>
            <a:grpFill/>
            <a:ln w="0">
              <a:noFill/>
              <a:prstDash val="solid"/>
              <a:round/>
              <a:headEnd/>
              <a:tailEnd/>
            </a:ln>
          </p:spPr>
          <p:txBody>
            <a:bodyPr/>
            <a:lstStyle/>
            <a:p>
              <a:pPr defTabSz="543689">
                <a:defRPr/>
              </a:pPr>
              <a:endParaRPr lang="zh-CN" altLang="en-US" sz="3201"/>
            </a:p>
          </p:txBody>
        </p:sp>
        <p:sp>
          <p:nvSpPr>
            <p:cNvPr id="1380" name="Freeform 1000"/>
            <p:cNvSpPr>
              <a:spLocks/>
            </p:cNvSpPr>
            <p:nvPr/>
          </p:nvSpPr>
          <p:spPr bwMode="auto">
            <a:xfrm>
              <a:off x="7650163" y="1120776"/>
              <a:ext cx="42863" cy="44450"/>
            </a:xfrm>
            <a:custGeom>
              <a:avLst/>
              <a:gdLst>
                <a:gd name="T0" fmla="*/ 25 w 51"/>
                <a:gd name="T1" fmla="*/ 51 h 51"/>
                <a:gd name="T2" fmla="*/ 25 w 51"/>
                <a:gd name="T3" fmla="*/ 51 h 51"/>
                <a:gd name="T4" fmla="*/ 0 w 51"/>
                <a:gd name="T5" fmla="*/ 25 h 51"/>
                <a:gd name="T6" fmla="*/ 25 w 51"/>
                <a:gd name="T7" fmla="*/ 0 h 51"/>
                <a:gd name="T8" fmla="*/ 51 w 51"/>
                <a:gd name="T9" fmla="*/ 25 h 51"/>
                <a:gd name="T10" fmla="*/ 25 w 51"/>
                <a:gd name="T11" fmla="*/ 51 h 51"/>
              </a:gdLst>
              <a:ahLst/>
              <a:cxnLst>
                <a:cxn ang="0">
                  <a:pos x="T0" y="T1"/>
                </a:cxn>
                <a:cxn ang="0">
                  <a:pos x="T2" y="T3"/>
                </a:cxn>
                <a:cxn ang="0">
                  <a:pos x="T4" y="T5"/>
                </a:cxn>
                <a:cxn ang="0">
                  <a:pos x="T6" y="T7"/>
                </a:cxn>
                <a:cxn ang="0">
                  <a:pos x="T8" y="T9"/>
                </a:cxn>
                <a:cxn ang="0">
                  <a:pos x="T10" y="T11"/>
                </a:cxn>
              </a:cxnLst>
              <a:rect l="0" t="0" r="r" b="b"/>
              <a:pathLst>
                <a:path w="51" h="51">
                  <a:moveTo>
                    <a:pt x="25" y="51"/>
                  </a:moveTo>
                  <a:lnTo>
                    <a:pt x="25" y="51"/>
                  </a:lnTo>
                  <a:cubicBezTo>
                    <a:pt x="11" y="51"/>
                    <a:pt x="0" y="40"/>
                    <a:pt x="0" y="25"/>
                  </a:cubicBezTo>
                  <a:cubicBezTo>
                    <a:pt x="0" y="11"/>
                    <a:pt x="11" y="0"/>
                    <a:pt x="25" y="0"/>
                  </a:cubicBezTo>
                  <a:cubicBezTo>
                    <a:pt x="39" y="0"/>
                    <a:pt x="51" y="11"/>
                    <a:pt x="51" y="25"/>
                  </a:cubicBezTo>
                  <a:cubicBezTo>
                    <a:pt x="51" y="40"/>
                    <a:pt x="39" y="51"/>
                    <a:pt x="25" y="51"/>
                  </a:cubicBezTo>
                  <a:close/>
                </a:path>
              </a:pathLst>
            </a:custGeom>
            <a:grpFill/>
            <a:ln w="0">
              <a:noFill/>
              <a:prstDash val="solid"/>
              <a:round/>
              <a:headEnd/>
              <a:tailEnd/>
            </a:ln>
          </p:spPr>
          <p:txBody>
            <a:bodyPr/>
            <a:lstStyle/>
            <a:p>
              <a:pPr defTabSz="543689">
                <a:defRPr/>
              </a:pPr>
              <a:endParaRPr lang="zh-CN" altLang="en-US" sz="3201"/>
            </a:p>
          </p:txBody>
        </p:sp>
      </p:grpSp>
      <p:grpSp>
        <p:nvGrpSpPr>
          <p:cNvPr id="1381" name="组合 18401"/>
          <p:cNvGrpSpPr/>
          <p:nvPr/>
        </p:nvGrpSpPr>
        <p:grpSpPr>
          <a:xfrm>
            <a:off x="8852809" y="2712907"/>
            <a:ext cx="287494" cy="436666"/>
            <a:chOff x="7499351" y="736601"/>
            <a:chExt cx="227013" cy="428625"/>
          </a:xfrm>
          <a:solidFill>
            <a:srgbClr val="3C3C3B"/>
          </a:solidFill>
        </p:grpSpPr>
        <p:sp>
          <p:nvSpPr>
            <p:cNvPr id="1382" name="Freeform 988"/>
            <p:cNvSpPr>
              <a:spLocks/>
            </p:cNvSpPr>
            <p:nvPr/>
          </p:nvSpPr>
          <p:spPr bwMode="auto">
            <a:xfrm>
              <a:off x="7499351" y="736601"/>
              <a:ext cx="227013" cy="417513"/>
            </a:xfrm>
            <a:custGeom>
              <a:avLst/>
              <a:gdLst>
                <a:gd name="T0" fmla="*/ 254 w 267"/>
                <a:gd name="T1" fmla="*/ 490 h 490"/>
                <a:gd name="T2" fmla="*/ 254 w 267"/>
                <a:gd name="T3" fmla="*/ 490 h 490"/>
                <a:gd name="T4" fmla="*/ 198 w 267"/>
                <a:gd name="T5" fmla="*/ 490 h 490"/>
                <a:gd name="T6" fmla="*/ 198 w 267"/>
                <a:gd name="T7" fmla="*/ 465 h 490"/>
                <a:gd name="T8" fmla="*/ 242 w 267"/>
                <a:gd name="T9" fmla="*/ 465 h 490"/>
                <a:gd name="T10" fmla="*/ 242 w 267"/>
                <a:gd name="T11" fmla="*/ 24 h 490"/>
                <a:gd name="T12" fmla="*/ 25 w 267"/>
                <a:gd name="T13" fmla="*/ 24 h 490"/>
                <a:gd name="T14" fmla="*/ 25 w 267"/>
                <a:gd name="T15" fmla="*/ 465 h 490"/>
                <a:gd name="T16" fmla="*/ 114 w 267"/>
                <a:gd name="T17" fmla="*/ 465 h 490"/>
                <a:gd name="T18" fmla="*/ 114 w 267"/>
                <a:gd name="T19" fmla="*/ 490 h 490"/>
                <a:gd name="T20" fmla="*/ 13 w 267"/>
                <a:gd name="T21" fmla="*/ 490 h 490"/>
                <a:gd name="T22" fmla="*/ 0 w 267"/>
                <a:gd name="T23" fmla="*/ 478 h 490"/>
                <a:gd name="T24" fmla="*/ 0 w 267"/>
                <a:gd name="T25" fmla="*/ 12 h 490"/>
                <a:gd name="T26" fmla="*/ 13 w 267"/>
                <a:gd name="T27" fmla="*/ 0 h 490"/>
                <a:gd name="T28" fmla="*/ 254 w 267"/>
                <a:gd name="T29" fmla="*/ 0 h 490"/>
                <a:gd name="T30" fmla="*/ 267 w 267"/>
                <a:gd name="T31" fmla="*/ 12 h 490"/>
                <a:gd name="T32" fmla="*/ 267 w 267"/>
                <a:gd name="T33" fmla="*/ 478 h 490"/>
                <a:gd name="T34" fmla="*/ 254 w 267"/>
                <a:gd name="T35" fmla="*/ 490 h 4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67" h="490">
                  <a:moveTo>
                    <a:pt x="254" y="490"/>
                  </a:moveTo>
                  <a:lnTo>
                    <a:pt x="254" y="490"/>
                  </a:lnTo>
                  <a:lnTo>
                    <a:pt x="198" y="490"/>
                  </a:lnTo>
                  <a:lnTo>
                    <a:pt x="198" y="465"/>
                  </a:lnTo>
                  <a:lnTo>
                    <a:pt x="242" y="465"/>
                  </a:lnTo>
                  <a:lnTo>
                    <a:pt x="242" y="24"/>
                  </a:lnTo>
                  <a:lnTo>
                    <a:pt x="25" y="24"/>
                  </a:lnTo>
                  <a:lnTo>
                    <a:pt x="25" y="465"/>
                  </a:lnTo>
                  <a:lnTo>
                    <a:pt x="114" y="465"/>
                  </a:lnTo>
                  <a:lnTo>
                    <a:pt x="114" y="490"/>
                  </a:lnTo>
                  <a:lnTo>
                    <a:pt x="13" y="490"/>
                  </a:lnTo>
                  <a:cubicBezTo>
                    <a:pt x="6" y="490"/>
                    <a:pt x="0" y="484"/>
                    <a:pt x="0" y="478"/>
                  </a:cubicBezTo>
                  <a:lnTo>
                    <a:pt x="0" y="12"/>
                  </a:lnTo>
                  <a:cubicBezTo>
                    <a:pt x="0" y="5"/>
                    <a:pt x="6" y="0"/>
                    <a:pt x="13" y="0"/>
                  </a:cubicBezTo>
                  <a:lnTo>
                    <a:pt x="254" y="0"/>
                  </a:lnTo>
                  <a:cubicBezTo>
                    <a:pt x="261" y="0"/>
                    <a:pt x="267" y="5"/>
                    <a:pt x="267" y="12"/>
                  </a:cubicBezTo>
                  <a:lnTo>
                    <a:pt x="267" y="478"/>
                  </a:lnTo>
                  <a:cubicBezTo>
                    <a:pt x="267" y="484"/>
                    <a:pt x="261" y="490"/>
                    <a:pt x="254" y="490"/>
                  </a:cubicBezTo>
                  <a:close/>
                </a:path>
              </a:pathLst>
            </a:custGeom>
            <a:grpFill/>
            <a:ln w="0">
              <a:noFill/>
              <a:prstDash val="solid"/>
              <a:round/>
              <a:headEnd/>
              <a:tailEnd/>
            </a:ln>
          </p:spPr>
          <p:txBody>
            <a:bodyPr/>
            <a:lstStyle/>
            <a:p>
              <a:pPr defTabSz="543689">
                <a:defRPr/>
              </a:pPr>
              <a:endParaRPr lang="zh-CN" altLang="en-US" sz="3201"/>
            </a:p>
          </p:txBody>
        </p:sp>
        <p:sp>
          <p:nvSpPr>
            <p:cNvPr id="1383" name="Freeform 989"/>
            <p:cNvSpPr>
              <a:spLocks noEditPoints="1"/>
            </p:cNvSpPr>
            <p:nvPr/>
          </p:nvSpPr>
          <p:spPr bwMode="auto">
            <a:xfrm>
              <a:off x="7564438" y="779463"/>
              <a:ext cx="96838" cy="57150"/>
            </a:xfrm>
            <a:custGeom>
              <a:avLst/>
              <a:gdLst>
                <a:gd name="T0" fmla="*/ 17 w 115"/>
                <a:gd name="T1" fmla="*/ 15 h 67"/>
                <a:gd name="T2" fmla="*/ 17 w 115"/>
                <a:gd name="T3" fmla="*/ 15 h 67"/>
                <a:gd name="T4" fmla="*/ 15 w 115"/>
                <a:gd name="T5" fmla="*/ 17 h 67"/>
                <a:gd name="T6" fmla="*/ 15 w 115"/>
                <a:gd name="T7" fmla="*/ 51 h 67"/>
                <a:gd name="T8" fmla="*/ 17 w 115"/>
                <a:gd name="T9" fmla="*/ 52 h 67"/>
                <a:gd name="T10" fmla="*/ 98 w 115"/>
                <a:gd name="T11" fmla="*/ 52 h 67"/>
                <a:gd name="T12" fmla="*/ 100 w 115"/>
                <a:gd name="T13" fmla="*/ 51 h 67"/>
                <a:gd name="T14" fmla="*/ 100 w 115"/>
                <a:gd name="T15" fmla="*/ 17 h 67"/>
                <a:gd name="T16" fmla="*/ 98 w 115"/>
                <a:gd name="T17" fmla="*/ 15 h 67"/>
                <a:gd name="T18" fmla="*/ 17 w 115"/>
                <a:gd name="T19" fmla="*/ 15 h 67"/>
                <a:gd name="T20" fmla="*/ 98 w 115"/>
                <a:gd name="T21" fmla="*/ 67 h 67"/>
                <a:gd name="T22" fmla="*/ 98 w 115"/>
                <a:gd name="T23" fmla="*/ 67 h 67"/>
                <a:gd name="T24" fmla="*/ 17 w 115"/>
                <a:gd name="T25" fmla="*/ 67 h 67"/>
                <a:gd name="T26" fmla="*/ 0 w 115"/>
                <a:gd name="T27" fmla="*/ 51 h 67"/>
                <a:gd name="T28" fmla="*/ 0 w 115"/>
                <a:gd name="T29" fmla="*/ 17 h 67"/>
                <a:gd name="T30" fmla="*/ 17 w 115"/>
                <a:gd name="T31" fmla="*/ 0 h 67"/>
                <a:gd name="T32" fmla="*/ 98 w 115"/>
                <a:gd name="T33" fmla="*/ 0 h 67"/>
                <a:gd name="T34" fmla="*/ 115 w 115"/>
                <a:gd name="T35" fmla="*/ 17 h 67"/>
                <a:gd name="T36" fmla="*/ 115 w 115"/>
                <a:gd name="T37" fmla="*/ 51 h 67"/>
                <a:gd name="T38" fmla="*/ 98 w 115"/>
                <a:gd name="T39" fmla="*/ 67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5" h="67">
                  <a:moveTo>
                    <a:pt x="17" y="15"/>
                  </a:moveTo>
                  <a:lnTo>
                    <a:pt x="17" y="15"/>
                  </a:lnTo>
                  <a:cubicBezTo>
                    <a:pt x="16" y="15"/>
                    <a:pt x="15" y="16"/>
                    <a:pt x="15" y="17"/>
                  </a:cubicBezTo>
                  <a:lnTo>
                    <a:pt x="15" y="51"/>
                  </a:lnTo>
                  <a:cubicBezTo>
                    <a:pt x="15" y="52"/>
                    <a:pt x="16" y="52"/>
                    <a:pt x="17" y="52"/>
                  </a:cubicBezTo>
                  <a:lnTo>
                    <a:pt x="98" y="52"/>
                  </a:lnTo>
                  <a:cubicBezTo>
                    <a:pt x="99" y="52"/>
                    <a:pt x="100" y="52"/>
                    <a:pt x="100" y="51"/>
                  </a:cubicBezTo>
                  <a:lnTo>
                    <a:pt x="100" y="17"/>
                  </a:lnTo>
                  <a:cubicBezTo>
                    <a:pt x="100" y="16"/>
                    <a:pt x="99" y="15"/>
                    <a:pt x="98" y="15"/>
                  </a:cubicBezTo>
                  <a:lnTo>
                    <a:pt x="17" y="15"/>
                  </a:lnTo>
                  <a:close/>
                  <a:moveTo>
                    <a:pt x="98" y="67"/>
                  </a:moveTo>
                  <a:lnTo>
                    <a:pt x="98" y="67"/>
                  </a:lnTo>
                  <a:lnTo>
                    <a:pt x="17" y="67"/>
                  </a:lnTo>
                  <a:cubicBezTo>
                    <a:pt x="7" y="67"/>
                    <a:pt x="0" y="60"/>
                    <a:pt x="0" y="51"/>
                  </a:cubicBezTo>
                  <a:lnTo>
                    <a:pt x="0" y="17"/>
                  </a:lnTo>
                  <a:cubicBezTo>
                    <a:pt x="0" y="8"/>
                    <a:pt x="7" y="0"/>
                    <a:pt x="17" y="0"/>
                  </a:cubicBezTo>
                  <a:lnTo>
                    <a:pt x="98" y="0"/>
                  </a:lnTo>
                  <a:cubicBezTo>
                    <a:pt x="108" y="0"/>
                    <a:pt x="115" y="8"/>
                    <a:pt x="115" y="17"/>
                  </a:cubicBezTo>
                  <a:lnTo>
                    <a:pt x="115" y="51"/>
                  </a:lnTo>
                  <a:cubicBezTo>
                    <a:pt x="115" y="60"/>
                    <a:pt x="108" y="67"/>
                    <a:pt x="98" y="67"/>
                  </a:cubicBezTo>
                  <a:close/>
                </a:path>
              </a:pathLst>
            </a:custGeom>
            <a:grpFill/>
            <a:ln w="0">
              <a:noFill/>
              <a:prstDash val="solid"/>
              <a:round/>
              <a:headEnd/>
              <a:tailEnd/>
            </a:ln>
          </p:spPr>
          <p:txBody>
            <a:bodyPr/>
            <a:lstStyle/>
            <a:p>
              <a:pPr defTabSz="543689">
                <a:defRPr/>
              </a:pPr>
              <a:endParaRPr lang="zh-CN" altLang="en-US" sz="3201"/>
            </a:p>
          </p:txBody>
        </p:sp>
        <p:sp>
          <p:nvSpPr>
            <p:cNvPr id="1384" name="Freeform 990"/>
            <p:cNvSpPr>
              <a:spLocks/>
            </p:cNvSpPr>
            <p:nvPr/>
          </p:nvSpPr>
          <p:spPr bwMode="auto">
            <a:xfrm>
              <a:off x="7561263" y="1054101"/>
              <a:ext cx="103188" cy="19050"/>
            </a:xfrm>
            <a:custGeom>
              <a:avLst/>
              <a:gdLst>
                <a:gd name="T0" fmla="*/ 121 w 121"/>
                <a:gd name="T1" fmla="*/ 11 h 21"/>
                <a:gd name="T2" fmla="*/ 121 w 121"/>
                <a:gd name="T3" fmla="*/ 11 h 21"/>
                <a:gd name="T4" fmla="*/ 111 w 121"/>
                <a:gd name="T5" fmla="*/ 21 h 21"/>
                <a:gd name="T6" fmla="*/ 11 w 121"/>
                <a:gd name="T7" fmla="*/ 21 h 21"/>
                <a:gd name="T8" fmla="*/ 0 w 121"/>
                <a:gd name="T9" fmla="*/ 11 h 21"/>
                <a:gd name="T10" fmla="*/ 11 w 121"/>
                <a:gd name="T11" fmla="*/ 0 h 21"/>
                <a:gd name="T12" fmla="*/ 111 w 121"/>
                <a:gd name="T13" fmla="*/ 0 h 21"/>
                <a:gd name="T14" fmla="*/ 121 w 121"/>
                <a:gd name="T15" fmla="*/ 11 h 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1" h="21">
                  <a:moveTo>
                    <a:pt x="121" y="11"/>
                  </a:moveTo>
                  <a:lnTo>
                    <a:pt x="121" y="11"/>
                  </a:lnTo>
                  <a:cubicBezTo>
                    <a:pt x="121" y="17"/>
                    <a:pt x="116" y="21"/>
                    <a:pt x="111" y="21"/>
                  </a:cubicBezTo>
                  <a:lnTo>
                    <a:pt x="11" y="21"/>
                  </a:lnTo>
                  <a:cubicBezTo>
                    <a:pt x="5" y="21"/>
                    <a:pt x="0" y="17"/>
                    <a:pt x="0" y="11"/>
                  </a:cubicBezTo>
                  <a:cubicBezTo>
                    <a:pt x="0" y="5"/>
                    <a:pt x="5" y="0"/>
                    <a:pt x="11" y="0"/>
                  </a:cubicBezTo>
                  <a:lnTo>
                    <a:pt x="111" y="0"/>
                  </a:lnTo>
                  <a:cubicBezTo>
                    <a:pt x="116" y="0"/>
                    <a:pt x="121" y="5"/>
                    <a:pt x="121" y="11"/>
                  </a:cubicBezTo>
                  <a:close/>
                </a:path>
              </a:pathLst>
            </a:custGeom>
            <a:grpFill/>
            <a:ln w="0">
              <a:noFill/>
              <a:prstDash val="solid"/>
              <a:round/>
              <a:headEnd/>
              <a:tailEnd/>
            </a:ln>
          </p:spPr>
          <p:txBody>
            <a:bodyPr/>
            <a:lstStyle/>
            <a:p>
              <a:pPr defTabSz="543689">
                <a:defRPr/>
              </a:pPr>
              <a:endParaRPr lang="zh-CN" altLang="en-US" sz="3201"/>
            </a:p>
          </p:txBody>
        </p:sp>
        <p:sp>
          <p:nvSpPr>
            <p:cNvPr id="1385" name="Freeform 991"/>
            <p:cNvSpPr>
              <a:spLocks noEditPoints="1"/>
            </p:cNvSpPr>
            <p:nvPr/>
          </p:nvSpPr>
          <p:spPr bwMode="auto">
            <a:xfrm>
              <a:off x="7564438" y="873126"/>
              <a:ext cx="96838" cy="57150"/>
            </a:xfrm>
            <a:custGeom>
              <a:avLst/>
              <a:gdLst>
                <a:gd name="T0" fmla="*/ 17 w 115"/>
                <a:gd name="T1" fmla="*/ 15 h 67"/>
                <a:gd name="T2" fmla="*/ 17 w 115"/>
                <a:gd name="T3" fmla="*/ 15 h 67"/>
                <a:gd name="T4" fmla="*/ 15 w 115"/>
                <a:gd name="T5" fmla="*/ 17 h 67"/>
                <a:gd name="T6" fmla="*/ 15 w 115"/>
                <a:gd name="T7" fmla="*/ 51 h 67"/>
                <a:gd name="T8" fmla="*/ 17 w 115"/>
                <a:gd name="T9" fmla="*/ 52 h 67"/>
                <a:gd name="T10" fmla="*/ 98 w 115"/>
                <a:gd name="T11" fmla="*/ 52 h 67"/>
                <a:gd name="T12" fmla="*/ 100 w 115"/>
                <a:gd name="T13" fmla="*/ 51 h 67"/>
                <a:gd name="T14" fmla="*/ 100 w 115"/>
                <a:gd name="T15" fmla="*/ 17 h 67"/>
                <a:gd name="T16" fmla="*/ 98 w 115"/>
                <a:gd name="T17" fmla="*/ 15 h 67"/>
                <a:gd name="T18" fmla="*/ 17 w 115"/>
                <a:gd name="T19" fmla="*/ 15 h 67"/>
                <a:gd name="T20" fmla="*/ 98 w 115"/>
                <a:gd name="T21" fmla="*/ 67 h 67"/>
                <a:gd name="T22" fmla="*/ 98 w 115"/>
                <a:gd name="T23" fmla="*/ 67 h 67"/>
                <a:gd name="T24" fmla="*/ 17 w 115"/>
                <a:gd name="T25" fmla="*/ 67 h 67"/>
                <a:gd name="T26" fmla="*/ 0 w 115"/>
                <a:gd name="T27" fmla="*/ 51 h 67"/>
                <a:gd name="T28" fmla="*/ 0 w 115"/>
                <a:gd name="T29" fmla="*/ 17 h 67"/>
                <a:gd name="T30" fmla="*/ 17 w 115"/>
                <a:gd name="T31" fmla="*/ 0 h 67"/>
                <a:gd name="T32" fmla="*/ 98 w 115"/>
                <a:gd name="T33" fmla="*/ 0 h 67"/>
                <a:gd name="T34" fmla="*/ 115 w 115"/>
                <a:gd name="T35" fmla="*/ 17 h 67"/>
                <a:gd name="T36" fmla="*/ 115 w 115"/>
                <a:gd name="T37" fmla="*/ 51 h 67"/>
                <a:gd name="T38" fmla="*/ 98 w 115"/>
                <a:gd name="T39" fmla="*/ 67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5" h="67">
                  <a:moveTo>
                    <a:pt x="17" y="15"/>
                  </a:moveTo>
                  <a:lnTo>
                    <a:pt x="17" y="15"/>
                  </a:lnTo>
                  <a:cubicBezTo>
                    <a:pt x="16" y="15"/>
                    <a:pt x="15" y="16"/>
                    <a:pt x="15" y="17"/>
                  </a:cubicBezTo>
                  <a:lnTo>
                    <a:pt x="15" y="51"/>
                  </a:lnTo>
                  <a:cubicBezTo>
                    <a:pt x="15" y="52"/>
                    <a:pt x="16" y="52"/>
                    <a:pt x="17" y="52"/>
                  </a:cubicBezTo>
                  <a:lnTo>
                    <a:pt x="98" y="52"/>
                  </a:lnTo>
                  <a:cubicBezTo>
                    <a:pt x="99" y="52"/>
                    <a:pt x="100" y="52"/>
                    <a:pt x="100" y="51"/>
                  </a:cubicBezTo>
                  <a:lnTo>
                    <a:pt x="100" y="17"/>
                  </a:lnTo>
                  <a:cubicBezTo>
                    <a:pt x="100" y="16"/>
                    <a:pt x="99" y="15"/>
                    <a:pt x="98" y="15"/>
                  </a:cubicBezTo>
                  <a:lnTo>
                    <a:pt x="17" y="15"/>
                  </a:lnTo>
                  <a:close/>
                  <a:moveTo>
                    <a:pt x="98" y="67"/>
                  </a:moveTo>
                  <a:lnTo>
                    <a:pt x="98" y="67"/>
                  </a:lnTo>
                  <a:lnTo>
                    <a:pt x="17" y="67"/>
                  </a:lnTo>
                  <a:cubicBezTo>
                    <a:pt x="7" y="67"/>
                    <a:pt x="0" y="60"/>
                    <a:pt x="0" y="51"/>
                  </a:cubicBezTo>
                  <a:lnTo>
                    <a:pt x="0" y="17"/>
                  </a:lnTo>
                  <a:cubicBezTo>
                    <a:pt x="0" y="8"/>
                    <a:pt x="7" y="0"/>
                    <a:pt x="17" y="0"/>
                  </a:cubicBezTo>
                  <a:lnTo>
                    <a:pt x="98" y="0"/>
                  </a:lnTo>
                  <a:cubicBezTo>
                    <a:pt x="108" y="0"/>
                    <a:pt x="115" y="8"/>
                    <a:pt x="115" y="17"/>
                  </a:cubicBezTo>
                  <a:lnTo>
                    <a:pt x="115" y="51"/>
                  </a:lnTo>
                  <a:cubicBezTo>
                    <a:pt x="115" y="60"/>
                    <a:pt x="108" y="67"/>
                    <a:pt x="98" y="67"/>
                  </a:cubicBezTo>
                  <a:close/>
                </a:path>
              </a:pathLst>
            </a:custGeom>
            <a:grpFill/>
            <a:ln w="0">
              <a:noFill/>
              <a:prstDash val="solid"/>
              <a:round/>
              <a:headEnd/>
              <a:tailEnd/>
            </a:ln>
          </p:spPr>
          <p:txBody>
            <a:bodyPr/>
            <a:lstStyle/>
            <a:p>
              <a:pPr defTabSz="543689">
                <a:defRPr/>
              </a:pPr>
              <a:endParaRPr lang="zh-CN" altLang="en-US" sz="3201"/>
            </a:p>
          </p:txBody>
        </p:sp>
        <p:sp>
          <p:nvSpPr>
            <p:cNvPr id="1386" name="Freeform 992"/>
            <p:cNvSpPr>
              <a:spLocks noEditPoints="1"/>
            </p:cNvSpPr>
            <p:nvPr/>
          </p:nvSpPr>
          <p:spPr bwMode="auto">
            <a:xfrm>
              <a:off x="7564438" y="960438"/>
              <a:ext cx="96838" cy="57150"/>
            </a:xfrm>
            <a:custGeom>
              <a:avLst/>
              <a:gdLst>
                <a:gd name="T0" fmla="*/ 17 w 115"/>
                <a:gd name="T1" fmla="*/ 15 h 67"/>
                <a:gd name="T2" fmla="*/ 17 w 115"/>
                <a:gd name="T3" fmla="*/ 15 h 67"/>
                <a:gd name="T4" fmla="*/ 15 w 115"/>
                <a:gd name="T5" fmla="*/ 17 h 67"/>
                <a:gd name="T6" fmla="*/ 15 w 115"/>
                <a:gd name="T7" fmla="*/ 50 h 67"/>
                <a:gd name="T8" fmla="*/ 17 w 115"/>
                <a:gd name="T9" fmla="*/ 52 h 67"/>
                <a:gd name="T10" fmla="*/ 98 w 115"/>
                <a:gd name="T11" fmla="*/ 52 h 67"/>
                <a:gd name="T12" fmla="*/ 100 w 115"/>
                <a:gd name="T13" fmla="*/ 50 h 67"/>
                <a:gd name="T14" fmla="*/ 100 w 115"/>
                <a:gd name="T15" fmla="*/ 17 h 67"/>
                <a:gd name="T16" fmla="*/ 98 w 115"/>
                <a:gd name="T17" fmla="*/ 15 h 67"/>
                <a:gd name="T18" fmla="*/ 17 w 115"/>
                <a:gd name="T19" fmla="*/ 15 h 67"/>
                <a:gd name="T20" fmla="*/ 98 w 115"/>
                <a:gd name="T21" fmla="*/ 67 h 67"/>
                <a:gd name="T22" fmla="*/ 98 w 115"/>
                <a:gd name="T23" fmla="*/ 67 h 67"/>
                <a:gd name="T24" fmla="*/ 17 w 115"/>
                <a:gd name="T25" fmla="*/ 67 h 67"/>
                <a:gd name="T26" fmla="*/ 0 w 115"/>
                <a:gd name="T27" fmla="*/ 50 h 67"/>
                <a:gd name="T28" fmla="*/ 0 w 115"/>
                <a:gd name="T29" fmla="*/ 17 h 67"/>
                <a:gd name="T30" fmla="*/ 17 w 115"/>
                <a:gd name="T31" fmla="*/ 0 h 67"/>
                <a:gd name="T32" fmla="*/ 98 w 115"/>
                <a:gd name="T33" fmla="*/ 0 h 67"/>
                <a:gd name="T34" fmla="*/ 115 w 115"/>
                <a:gd name="T35" fmla="*/ 17 h 67"/>
                <a:gd name="T36" fmla="*/ 115 w 115"/>
                <a:gd name="T37" fmla="*/ 50 h 67"/>
                <a:gd name="T38" fmla="*/ 98 w 115"/>
                <a:gd name="T39" fmla="*/ 67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5" h="67">
                  <a:moveTo>
                    <a:pt x="17" y="15"/>
                  </a:moveTo>
                  <a:lnTo>
                    <a:pt x="17" y="15"/>
                  </a:lnTo>
                  <a:cubicBezTo>
                    <a:pt x="16" y="15"/>
                    <a:pt x="15" y="16"/>
                    <a:pt x="15" y="17"/>
                  </a:cubicBezTo>
                  <a:lnTo>
                    <a:pt x="15" y="50"/>
                  </a:lnTo>
                  <a:cubicBezTo>
                    <a:pt x="15" y="52"/>
                    <a:pt x="16" y="52"/>
                    <a:pt x="17" y="52"/>
                  </a:cubicBezTo>
                  <a:lnTo>
                    <a:pt x="98" y="52"/>
                  </a:lnTo>
                  <a:cubicBezTo>
                    <a:pt x="99" y="52"/>
                    <a:pt x="100" y="52"/>
                    <a:pt x="100" y="50"/>
                  </a:cubicBezTo>
                  <a:lnTo>
                    <a:pt x="100" y="17"/>
                  </a:lnTo>
                  <a:cubicBezTo>
                    <a:pt x="100" y="16"/>
                    <a:pt x="99" y="15"/>
                    <a:pt x="98" y="15"/>
                  </a:cubicBezTo>
                  <a:lnTo>
                    <a:pt x="17" y="15"/>
                  </a:lnTo>
                  <a:close/>
                  <a:moveTo>
                    <a:pt x="98" y="67"/>
                  </a:moveTo>
                  <a:lnTo>
                    <a:pt x="98" y="67"/>
                  </a:lnTo>
                  <a:lnTo>
                    <a:pt x="17" y="67"/>
                  </a:lnTo>
                  <a:cubicBezTo>
                    <a:pt x="7" y="67"/>
                    <a:pt x="0" y="60"/>
                    <a:pt x="0" y="50"/>
                  </a:cubicBezTo>
                  <a:lnTo>
                    <a:pt x="0" y="17"/>
                  </a:lnTo>
                  <a:cubicBezTo>
                    <a:pt x="0" y="8"/>
                    <a:pt x="7" y="0"/>
                    <a:pt x="17" y="0"/>
                  </a:cubicBezTo>
                  <a:lnTo>
                    <a:pt x="98" y="0"/>
                  </a:lnTo>
                  <a:cubicBezTo>
                    <a:pt x="108" y="0"/>
                    <a:pt x="115" y="8"/>
                    <a:pt x="115" y="17"/>
                  </a:cubicBezTo>
                  <a:lnTo>
                    <a:pt x="115" y="50"/>
                  </a:lnTo>
                  <a:cubicBezTo>
                    <a:pt x="115" y="60"/>
                    <a:pt x="108" y="67"/>
                    <a:pt x="98" y="67"/>
                  </a:cubicBezTo>
                  <a:close/>
                </a:path>
              </a:pathLst>
            </a:custGeom>
            <a:grpFill/>
            <a:ln w="0">
              <a:noFill/>
              <a:prstDash val="solid"/>
              <a:round/>
              <a:headEnd/>
              <a:tailEnd/>
            </a:ln>
          </p:spPr>
          <p:txBody>
            <a:bodyPr/>
            <a:lstStyle/>
            <a:p>
              <a:pPr defTabSz="543689">
                <a:defRPr/>
              </a:pPr>
              <a:endParaRPr lang="zh-CN" altLang="en-US" sz="3201"/>
            </a:p>
          </p:txBody>
        </p:sp>
        <p:sp>
          <p:nvSpPr>
            <p:cNvPr id="1387" name="Freeform 993"/>
            <p:cNvSpPr>
              <a:spLocks/>
            </p:cNvSpPr>
            <p:nvPr/>
          </p:nvSpPr>
          <p:spPr bwMode="auto">
            <a:xfrm>
              <a:off x="7510463" y="854076"/>
              <a:ext cx="204788" cy="4763"/>
            </a:xfrm>
            <a:custGeom>
              <a:avLst/>
              <a:gdLst>
                <a:gd name="T0" fmla="*/ 241 w 241"/>
                <a:gd name="T1" fmla="*/ 5 h 5"/>
                <a:gd name="T2" fmla="*/ 241 w 241"/>
                <a:gd name="T3" fmla="*/ 5 h 5"/>
                <a:gd name="T4" fmla="*/ 0 w 241"/>
                <a:gd name="T5" fmla="*/ 5 h 5"/>
                <a:gd name="T6" fmla="*/ 0 w 241"/>
                <a:gd name="T7" fmla="*/ 0 h 5"/>
                <a:gd name="T8" fmla="*/ 241 w 241"/>
                <a:gd name="T9" fmla="*/ 0 h 5"/>
                <a:gd name="T10" fmla="*/ 241 w 241"/>
                <a:gd name="T11" fmla="*/ 5 h 5"/>
              </a:gdLst>
              <a:ahLst/>
              <a:cxnLst>
                <a:cxn ang="0">
                  <a:pos x="T0" y="T1"/>
                </a:cxn>
                <a:cxn ang="0">
                  <a:pos x="T2" y="T3"/>
                </a:cxn>
                <a:cxn ang="0">
                  <a:pos x="T4" y="T5"/>
                </a:cxn>
                <a:cxn ang="0">
                  <a:pos x="T6" y="T7"/>
                </a:cxn>
                <a:cxn ang="0">
                  <a:pos x="T8" y="T9"/>
                </a:cxn>
                <a:cxn ang="0">
                  <a:pos x="T10" y="T11"/>
                </a:cxn>
              </a:cxnLst>
              <a:rect l="0" t="0" r="r" b="b"/>
              <a:pathLst>
                <a:path w="241" h="5">
                  <a:moveTo>
                    <a:pt x="241" y="5"/>
                  </a:moveTo>
                  <a:lnTo>
                    <a:pt x="241" y="5"/>
                  </a:lnTo>
                  <a:lnTo>
                    <a:pt x="0" y="5"/>
                  </a:lnTo>
                  <a:lnTo>
                    <a:pt x="0" y="0"/>
                  </a:lnTo>
                  <a:lnTo>
                    <a:pt x="241" y="0"/>
                  </a:lnTo>
                  <a:lnTo>
                    <a:pt x="241" y="5"/>
                  </a:lnTo>
                  <a:close/>
                </a:path>
              </a:pathLst>
            </a:custGeom>
            <a:grpFill/>
            <a:ln w="0">
              <a:noFill/>
              <a:prstDash val="solid"/>
              <a:round/>
              <a:headEnd/>
              <a:tailEnd/>
            </a:ln>
          </p:spPr>
          <p:txBody>
            <a:bodyPr/>
            <a:lstStyle/>
            <a:p>
              <a:pPr defTabSz="543689">
                <a:defRPr/>
              </a:pPr>
              <a:endParaRPr lang="zh-CN" altLang="en-US" sz="3201"/>
            </a:p>
          </p:txBody>
        </p:sp>
        <p:sp>
          <p:nvSpPr>
            <p:cNvPr id="1388" name="Freeform 994"/>
            <p:cNvSpPr>
              <a:spLocks/>
            </p:cNvSpPr>
            <p:nvPr/>
          </p:nvSpPr>
          <p:spPr bwMode="auto">
            <a:xfrm>
              <a:off x="7510463" y="942976"/>
              <a:ext cx="204788" cy="4763"/>
            </a:xfrm>
            <a:custGeom>
              <a:avLst/>
              <a:gdLst>
                <a:gd name="T0" fmla="*/ 241 w 241"/>
                <a:gd name="T1" fmla="*/ 5 h 5"/>
                <a:gd name="T2" fmla="*/ 241 w 241"/>
                <a:gd name="T3" fmla="*/ 5 h 5"/>
                <a:gd name="T4" fmla="*/ 0 w 241"/>
                <a:gd name="T5" fmla="*/ 5 h 5"/>
                <a:gd name="T6" fmla="*/ 0 w 241"/>
                <a:gd name="T7" fmla="*/ 0 h 5"/>
                <a:gd name="T8" fmla="*/ 241 w 241"/>
                <a:gd name="T9" fmla="*/ 0 h 5"/>
                <a:gd name="T10" fmla="*/ 241 w 241"/>
                <a:gd name="T11" fmla="*/ 5 h 5"/>
              </a:gdLst>
              <a:ahLst/>
              <a:cxnLst>
                <a:cxn ang="0">
                  <a:pos x="T0" y="T1"/>
                </a:cxn>
                <a:cxn ang="0">
                  <a:pos x="T2" y="T3"/>
                </a:cxn>
                <a:cxn ang="0">
                  <a:pos x="T4" y="T5"/>
                </a:cxn>
                <a:cxn ang="0">
                  <a:pos x="T6" y="T7"/>
                </a:cxn>
                <a:cxn ang="0">
                  <a:pos x="T8" y="T9"/>
                </a:cxn>
                <a:cxn ang="0">
                  <a:pos x="T10" y="T11"/>
                </a:cxn>
              </a:cxnLst>
              <a:rect l="0" t="0" r="r" b="b"/>
              <a:pathLst>
                <a:path w="241" h="5">
                  <a:moveTo>
                    <a:pt x="241" y="5"/>
                  </a:moveTo>
                  <a:lnTo>
                    <a:pt x="241" y="5"/>
                  </a:lnTo>
                  <a:lnTo>
                    <a:pt x="0" y="5"/>
                  </a:lnTo>
                  <a:lnTo>
                    <a:pt x="0" y="0"/>
                  </a:lnTo>
                  <a:lnTo>
                    <a:pt x="241" y="0"/>
                  </a:lnTo>
                  <a:lnTo>
                    <a:pt x="241" y="5"/>
                  </a:lnTo>
                  <a:close/>
                </a:path>
              </a:pathLst>
            </a:custGeom>
            <a:grpFill/>
            <a:ln w="0">
              <a:noFill/>
              <a:prstDash val="solid"/>
              <a:round/>
              <a:headEnd/>
              <a:tailEnd/>
            </a:ln>
          </p:spPr>
          <p:txBody>
            <a:bodyPr/>
            <a:lstStyle/>
            <a:p>
              <a:pPr defTabSz="543689">
                <a:defRPr/>
              </a:pPr>
              <a:endParaRPr lang="zh-CN" altLang="en-US" sz="3201"/>
            </a:p>
          </p:txBody>
        </p:sp>
        <p:sp>
          <p:nvSpPr>
            <p:cNvPr id="1389" name="Freeform 995"/>
            <p:cNvSpPr>
              <a:spLocks/>
            </p:cNvSpPr>
            <p:nvPr/>
          </p:nvSpPr>
          <p:spPr bwMode="auto">
            <a:xfrm>
              <a:off x="7510463" y="1035051"/>
              <a:ext cx="204788" cy="3175"/>
            </a:xfrm>
            <a:custGeom>
              <a:avLst/>
              <a:gdLst>
                <a:gd name="T0" fmla="*/ 241 w 241"/>
                <a:gd name="T1" fmla="*/ 5 h 5"/>
                <a:gd name="T2" fmla="*/ 241 w 241"/>
                <a:gd name="T3" fmla="*/ 5 h 5"/>
                <a:gd name="T4" fmla="*/ 0 w 241"/>
                <a:gd name="T5" fmla="*/ 5 h 5"/>
                <a:gd name="T6" fmla="*/ 0 w 241"/>
                <a:gd name="T7" fmla="*/ 0 h 5"/>
                <a:gd name="T8" fmla="*/ 241 w 241"/>
                <a:gd name="T9" fmla="*/ 0 h 5"/>
                <a:gd name="T10" fmla="*/ 241 w 241"/>
                <a:gd name="T11" fmla="*/ 5 h 5"/>
              </a:gdLst>
              <a:ahLst/>
              <a:cxnLst>
                <a:cxn ang="0">
                  <a:pos x="T0" y="T1"/>
                </a:cxn>
                <a:cxn ang="0">
                  <a:pos x="T2" y="T3"/>
                </a:cxn>
                <a:cxn ang="0">
                  <a:pos x="T4" y="T5"/>
                </a:cxn>
                <a:cxn ang="0">
                  <a:pos x="T6" y="T7"/>
                </a:cxn>
                <a:cxn ang="0">
                  <a:pos x="T8" y="T9"/>
                </a:cxn>
                <a:cxn ang="0">
                  <a:pos x="T10" y="T11"/>
                </a:cxn>
              </a:cxnLst>
              <a:rect l="0" t="0" r="r" b="b"/>
              <a:pathLst>
                <a:path w="241" h="5">
                  <a:moveTo>
                    <a:pt x="241" y="5"/>
                  </a:moveTo>
                  <a:lnTo>
                    <a:pt x="241" y="5"/>
                  </a:lnTo>
                  <a:lnTo>
                    <a:pt x="0" y="5"/>
                  </a:lnTo>
                  <a:lnTo>
                    <a:pt x="0" y="0"/>
                  </a:lnTo>
                  <a:lnTo>
                    <a:pt x="241" y="0"/>
                  </a:lnTo>
                  <a:lnTo>
                    <a:pt x="241" y="5"/>
                  </a:lnTo>
                  <a:close/>
                </a:path>
              </a:pathLst>
            </a:custGeom>
            <a:grpFill/>
            <a:ln w="0">
              <a:noFill/>
              <a:prstDash val="solid"/>
              <a:round/>
              <a:headEnd/>
              <a:tailEnd/>
            </a:ln>
          </p:spPr>
          <p:txBody>
            <a:bodyPr/>
            <a:lstStyle/>
            <a:p>
              <a:pPr defTabSz="543689">
                <a:defRPr/>
              </a:pPr>
              <a:endParaRPr lang="zh-CN" altLang="en-US" sz="3201"/>
            </a:p>
          </p:txBody>
        </p:sp>
        <p:sp>
          <p:nvSpPr>
            <p:cNvPr id="1390" name="Freeform 996"/>
            <p:cNvSpPr>
              <a:spLocks/>
            </p:cNvSpPr>
            <p:nvPr/>
          </p:nvSpPr>
          <p:spPr bwMode="auto">
            <a:xfrm>
              <a:off x="7604126" y="812801"/>
              <a:ext cx="17463" cy="4763"/>
            </a:xfrm>
            <a:custGeom>
              <a:avLst/>
              <a:gdLst>
                <a:gd name="T0" fmla="*/ 19 w 19"/>
                <a:gd name="T1" fmla="*/ 5 h 5"/>
                <a:gd name="T2" fmla="*/ 19 w 19"/>
                <a:gd name="T3" fmla="*/ 5 h 5"/>
                <a:gd name="T4" fmla="*/ 0 w 19"/>
                <a:gd name="T5" fmla="*/ 5 h 5"/>
                <a:gd name="T6" fmla="*/ 0 w 19"/>
                <a:gd name="T7" fmla="*/ 0 h 5"/>
                <a:gd name="T8" fmla="*/ 19 w 19"/>
                <a:gd name="T9" fmla="*/ 0 h 5"/>
                <a:gd name="T10" fmla="*/ 19 w 19"/>
                <a:gd name="T11" fmla="*/ 5 h 5"/>
              </a:gdLst>
              <a:ahLst/>
              <a:cxnLst>
                <a:cxn ang="0">
                  <a:pos x="T0" y="T1"/>
                </a:cxn>
                <a:cxn ang="0">
                  <a:pos x="T2" y="T3"/>
                </a:cxn>
                <a:cxn ang="0">
                  <a:pos x="T4" y="T5"/>
                </a:cxn>
                <a:cxn ang="0">
                  <a:pos x="T6" y="T7"/>
                </a:cxn>
                <a:cxn ang="0">
                  <a:pos x="T8" y="T9"/>
                </a:cxn>
                <a:cxn ang="0">
                  <a:pos x="T10" y="T11"/>
                </a:cxn>
              </a:cxnLst>
              <a:rect l="0" t="0" r="r" b="b"/>
              <a:pathLst>
                <a:path w="19" h="5">
                  <a:moveTo>
                    <a:pt x="19" y="5"/>
                  </a:moveTo>
                  <a:lnTo>
                    <a:pt x="19" y="5"/>
                  </a:lnTo>
                  <a:lnTo>
                    <a:pt x="0" y="5"/>
                  </a:lnTo>
                  <a:lnTo>
                    <a:pt x="0" y="0"/>
                  </a:lnTo>
                  <a:lnTo>
                    <a:pt x="19" y="0"/>
                  </a:lnTo>
                  <a:lnTo>
                    <a:pt x="19" y="5"/>
                  </a:lnTo>
                  <a:close/>
                </a:path>
              </a:pathLst>
            </a:custGeom>
            <a:grpFill/>
            <a:ln w="0">
              <a:noFill/>
              <a:prstDash val="solid"/>
              <a:round/>
              <a:headEnd/>
              <a:tailEnd/>
            </a:ln>
          </p:spPr>
          <p:txBody>
            <a:bodyPr/>
            <a:lstStyle/>
            <a:p>
              <a:pPr defTabSz="543689">
                <a:defRPr/>
              </a:pPr>
              <a:endParaRPr lang="zh-CN" altLang="en-US" sz="3201"/>
            </a:p>
          </p:txBody>
        </p:sp>
        <p:sp>
          <p:nvSpPr>
            <p:cNvPr id="1391" name="Freeform 997"/>
            <p:cNvSpPr>
              <a:spLocks/>
            </p:cNvSpPr>
            <p:nvPr/>
          </p:nvSpPr>
          <p:spPr bwMode="auto">
            <a:xfrm>
              <a:off x="7604126" y="906463"/>
              <a:ext cx="17463" cy="3175"/>
            </a:xfrm>
            <a:custGeom>
              <a:avLst/>
              <a:gdLst>
                <a:gd name="T0" fmla="*/ 19 w 19"/>
                <a:gd name="T1" fmla="*/ 5 h 5"/>
                <a:gd name="T2" fmla="*/ 19 w 19"/>
                <a:gd name="T3" fmla="*/ 5 h 5"/>
                <a:gd name="T4" fmla="*/ 0 w 19"/>
                <a:gd name="T5" fmla="*/ 5 h 5"/>
                <a:gd name="T6" fmla="*/ 0 w 19"/>
                <a:gd name="T7" fmla="*/ 0 h 5"/>
                <a:gd name="T8" fmla="*/ 19 w 19"/>
                <a:gd name="T9" fmla="*/ 0 h 5"/>
                <a:gd name="T10" fmla="*/ 19 w 19"/>
                <a:gd name="T11" fmla="*/ 5 h 5"/>
              </a:gdLst>
              <a:ahLst/>
              <a:cxnLst>
                <a:cxn ang="0">
                  <a:pos x="T0" y="T1"/>
                </a:cxn>
                <a:cxn ang="0">
                  <a:pos x="T2" y="T3"/>
                </a:cxn>
                <a:cxn ang="0">
                  <a:pos x="T4" y="T5"/>
                </a:cxn>
                <a:cxn ang="0">
                  <a:pos x="T6" y="T7"/>
                </a:cxn>
                <a:cxn ang="0">
                  <a:pos x="T8" y="T9"/>
                </a:cxn>
                <a:cxn ang="0">
                  <a:pos x="T10" y="T11"/>
                </a:cxn>
              </a:cxnLst>
              <a:rect l="0" t="0" r="r" b="b"/>
              <a:pathLst>
                <a:path w="19" h="5">
                  <a:moveTo>
                    <a:pt x="19" y="5"/>
                  </a:moveTo>
                  <a:lnTo>
                    <a:pt x="19" y="5"/>
                  </a:lnTo>
                  <a:lnTo>
                    <a:pt x="0" y="5"/>
                  </a:lnTo>
                  <a:lnTo>
                    <a:pt x="0" y="0"/>
                  </a:lnTo>
                  <a:lnTo>
                    <a:pt x="19" y="0"/>
                  </a:lnTo>
                  <a:lnTo>
                    <a:pt x="19" y="5"/>
                  </a:lnTo>
                  <a:close/>
                </a:path>
              </a:pathLst>
            </a:custGeom>
            <a:grpFill/>
            <a:ln w="0">
              <a:noFill/>
              <a:prstDash val="solid"/>
              <a:round/>
              <a:headEnd/>
              <a:tailEnd/>
            </a:ln>
          </p:spPr>
          <p:txBody>
            <a:bodyPr/>
            <a:lstStyle/>
            <a:p>
              <a:pPr defTabSz="543689">
                <a:defRPr/>
              </a:pPr>
              <a:endParaRPr lang="zh-CN" altLang="en-US" sz="3201"/>
            </a:p>
          </p:txBody>
        </p:sp>
        <p:sp>
          <p:nvSpPr>
            <p:cNvPr id="1392" name="Freeform 998"/>
            <p:cNvSpPr>
              <a:spLocks/>
            </p:cNvSpPr>
            <p:nvPr/>
          </p:nvSpPr>
          <p:spPr bwMode="auto">
            <a:xfrm>
              <a:off x="7604126" y="993776"/>
              <a:ext cx="17463" cy="4763"/>
            </a:xfrm>
            <a:custGeom>
              <a:avLst/>
              <a:gdLst>
                <a:gd name="T0" fmla="*/ 19 w 19"/>
                <a:gd name="T1" fmla="*/ 5 h 5"/>
                <a:gd name="T2" fmla="*/ 19 w 19"/>
                <a:gd name="T3" fmla="*/ 5 h 5"/>
                <a:gd name="T4" fmla="*/ 0 w 19"/>
                <a:gd name="T5" fmla="*/ 5 h 5"/>
                <a:gd name="T6" fmla="*/ 0 w 19"/>
                <a:gd name="T7" fmla="*/ 0 h 5"/>
                <a:gd name="T8" fmla="*/ 19 w 19"/>
                <a:gd name="T9" fmla="*/ 0 h 5"/>
                <a:gd name="T10" fmla="*/ 19 w 19"/>
                <a:gd name="T11" fmla="*/ 5 h 5"/>
              </a:gdLst>
              <a:ahLst/>
              <a:cxnLst>
                <a:cxn ang="0">
                  <a:pos x="T0" y="T1"/>
                </a:cxn>
                <a:cxn ang="0">
                  <a:pos x="T2" y="T3"/>
                </a:cxn>
                <a:cxn ang="0">
                  <a:pos x="T4" y="T5"/>
                </a:cxn>
                <a:cxn ang="0">
                  <a:pos x="T6" y="T7"/>
                </a:cxn>
                <a:cxn ang="0">
                  <a:pos x="T8" y="T9"/>
                </a:cxn>
                <a:cxn ang="0">
                  <a:pos x="T10" y="T11"/>
                </a:cxn>
              </a:cxnLst>
              <a:rect l="0" t="0" r="r" b="b"/>
              <a:pathLst>
                <a:path w="19" h="5">
                  <a:moveTo>
                    <a:pt x="19" y="5"/>
                  </a:moveTo>
                  <a:lnTo>
                    <a:pt x="19" y="5"/>
                  </a:lnTo>
                  <a:lnTo>
                    <a:pt x="0" y="5"/>
                  </a:lnTo>
                  <a:lnTo>
                    <a:pt x="0" y="0"/>
                  </a:lnTo>
                  <a:lnTo>
                    <a:pt x="19" y="0"/>
                  </a:lnTo>
                  <a:lnTo>
                    <a:pt x="19" y="5"/>
                  </a:lnTo>
                  <a:close/>
                </a:path>
              </a:pathLst>
            </a:custGeom>
            <a:grpFill/>
            <a:ln w="0">
              <a:noFill/>
              <a:prstDash val="solid"/>
              <a:round/>
              <a:headEnd/>
              <a:tailEnd/>
            </a:ln>
          </p:spPr>
          <p:txBody>
            <a:bodyPr/>
            <a:lstStyle/>
            <a:p>
              <a:pPr defTabSz="543689">
                <a:defRPr/>
              </a:pPr>
              <a:endParaRPr lang="zh-CN" altLang="en-US" sz="3201"/>
            </a:p>
          </p:txBody>
        </p:sp>
        <p:sp>
          <p:nvSpPr>
            <p:cNvPr id="1393" name="Freeform 999"/>
            <p:cNvSpPr>
              <a:spLocks/>
            </p:cNvSpPr>
            <p:nvPr/>
          </p:nvSpPr>
          <p:spPr bwMode="auto">
            <a:xfrm>
              <a:off x="7583488" y="1120776"/>
              <a:ext cx="42863" cy="44450"/>
            </a:xfrm>
            <a:custGeom>
              <a:avLst/>
              <a:gdLst>
                <a:gd name="T0" fmla="*/ 25 w 51"/>
                <a:gd name="T1" fmla="*/ 51 h 51"/>
                <a:gd name="T2" fmla="*/ 25 w 51"/>
                <a:gd name="T3" fmla="*/ 51 h 51"/>
                <a:gd name="T4" fmla="*/ 0 w 51"/>
                <a:gd name="T5" fmla="*/ 26 h 51"/>
                <a:gd name="T6" fmla="*/ 25 w 51"/>
                <a:gd name="T7" fmla="*/ 0 h 51"/>
                <a:gd name="T8" fmla="*/ 51 w 51"/>
                <a:gd name="T9" fmla="*/ 26 h 51"/>
                <a:gd name="T10" fmla="*/ 25 w 51"/>
                <a:gd name="T11" fmla="*/ 51 h 51"/>
              </a:gdLst>
              <a:ahLst/>
              <a:cxnLst>
                <a:cxn ang="0">
                  <a:pos x="T0" y="T1"/>
                </a:cxn>
                <a:cxn ang="0">
                  <a:pos x="T2" y="T3"/>
                </a:cxn>
                <a:cxn ang="0">
                  <a:pos x="T4" y="T5"/>
                </a:cxn>
                <a:cxn ang="0">
                  <a:pos x="T6" y="T7"/>
                </a:cxn>
                <a:cxn ang="0">
                  <a:pos x="T8" y="T9"/>
                </a:cxn>
                <a:cxn ang="0">
                  <a:pos x="T10" y="T11"/>
                </a:cxn>
              </a:cxnLst>
              <a:rect l="0" t="0" r="r" b="b"/>
              <a:pathLst>
                <a:path w="51" h="51">
                  <a:moveTo>
                    <a:pt x="25" y="51"/>
                  </a:moveTo>
                  <a:lnTo>
                    <a:pt x="25" y="51"/>
                  </a:lnTo>
                  <a:cubicBezTo>
                    <a:pt x="11" y="51"/>
                    <a:pt x="0" y="40"/>
                    <a:pt x="0" y="26"/>
                  </a:cubicBezTo>
                  <a:cubicBezTo>
                    <a:pt x="0" y="12"/>
                    <a:pt x="11" y="0"/>
                    <a:pt x="25" y="0"/>
                  </a:cubicBezTo>
                  <a:cubicBezTo>
                    <a:pt x="39" y="0"/>
                    <a:pt x="51" y="12"/>
                    <a:pt x="51" y="26"/>
                  </a:cubicBezTo>
                  <a:cubicBezTo>
                    <a:pt x="51" y="40"/>
                    <a:pt x="39" y="51"/>
                    <a:pt x="25" y="51"/>
                  </a:cubicBezTo>
                  <a:close/>
                </a:path>
              </a:pathLst>
            </a:custGeom>
            <a:grpFill/>
            <a:ln w="0">
              <a:noFill/>
              <a:prstDash val="solid"/>
              <a:round/>
              <a:headEnd/>
              <a:tailEnd/>
            </a:ln>
          </p:spPr>
          <p:txBody>
            <a:bodyPr/>
            <a:lstStyle/>
            <a:p>
              <a:pPr defTabSz="543689">
                <a:defRPr/>
              </a:pPr>
              <a:endParaRPr lang="zh-CN" altLang="en-US" sz="3201"/>
            </a:p>
          </p:txBody>
        </p:sp>
        <p:sp>
          <p:nvSpPr>
            <p:cNvPr id="1394" name="Freeform 1000"/>
            <p:cNvSpPr>
              <a:spLocks/>
            </p:cNvSpPr>
            <p:nvPr/>
          </p:nvSpPr>
          <p:spPr bwMode="auto">
            <a:xfrm>
              <a:off x="7650163" y="1120776"/>
              <a:ext cx="42863" cy="44450"/>
            </a:xfrm>
            <a:custGeom>
              <a:avLst/>
              <a:gdLst>
                <a:gd name="T0" fmla="*/ 25 w 51"/>
                <a:gd name="T1" fmla="*/ 51 h 51"/>
                <a:gd name="T2" fmla="*/ 25 w 51"/>
                <a:gd name="T3" fmla="*/ 51 h 51"/>
                <a:gd name="T4" fmla="*/ 0 w 51"/>
                <a:gd name="T5" fmla="*/ 25 h 51"/>
                <a:gd name="T6" fmla="*/ 25 w 51"/>
                <a:gd name="T7" fmla="*/ 0 h 51"/>
                <a:gd name="T8" fmla="*/ 51 w 51"/>
                <a:gd name="T9" fmla="*/ 25 h 51"/>
                <a:gd name="T10" fmla="*/ 25 w 51"/>
                <a:gd name="T11" fmla="*/ 51 h 51"/>
              </a:gdLst>
              <a:ahLst/>
              <a:cxnLst>
                <a:cxn ang="0">
                  <a:pos x="T0" y="T1"/>
                </a:cxn>
                <a:cxn ang="0">
                  <a:pos x="T2" y="T3"/>
                </a:cxn>
                <a:cxn ang="0">
                  <a:pos x="T4" y="T5"/>
                </a:cxn>
                <a:cxn ang="0">
                  <a:pos x="T6" y="T7"/>
                </a:cxn>
                <a:cxn ang="0">
                  <a:pos x="T8" y="T9"/>
                </a:cxn>
                <a:cxn ang="0">
                  <a:pos x="T10" y="T11"/>
                </a:cxn>
              </a:cxnLst>
              <a:rect l="0" t="0" r="r" b="b"/>
              <a:pathLst>
                <a:path w="51" h="51">
                  <a:moveTo>
                    <a:pt x="25" y="51"/>
                  </a:moveTo>
                  <a:lnTo>
                    <a:pt x="25" y="51"/>
                  </a:lnTo>
                  <a:cubicBezTo>
                    <a:pt x="11" y="51"/>
                    <a:pt x="0" y="40"/>
                    <a:pt x="0" y="25"/>
                  </a:cubicBezTo>
                  <a:cubicBezTo>
                    <a:pt x="0" y="11"/>
                    <a:pt x="11" y="0"/>
                    <a:pt x="25" y="0"/>
                  </a:cubicBezTo>
                  <a:cubicBezTo>
                    <a:pt x="39" y="0"/>
                    <a:pt x="51" y="11"/>
                    <a:pt x="51" y="25"/>
                  </a:cubicBezTo>
                  <a:cubicBezTo>
                    <a:pt x="51" y="40"/>
                    <a:pt x="39" y="51"/>
                    <a:pt x="25" y="51"/>
                  </a:cubicBezTo>
                  <a:close/>
                </a:path>
              </a:pathLst>
            </a:custGeom>
            <a:grpFill/>
            <a:ln w="0">
              <a:noFill/>
              <a:prstDash val="solid"/>
              <a:round/>
              <a:headEnd/>
              <a:tailEnd/>
            </a:ln>
          </p:spPr>
          <p:txBody>
            <a:bodyPr/>
            <a:lstStyle/>
            <a:p>
              <a:pPr defTabSz="543689">
                <a:defRPr/>
              </a:pPr>
              <a:endParaRPr lang="zh-CN" altLang="en-US" sz="3201"/>
            </a:p>
          </p:txBody>
        </p:sp>
      </p:grpSp>
      <p:cxnSp>
        <p:nvCxnSpPr>
          <p:cNvPr id="1396" name="直接连接符 1395"/>
          <p:cNvCxnSpPr/>
          <p:nvPr/>
        </p:nvCxnSpPr>
        <p:spPr bwMode="auto">
          <a:xfrm flipV="1">
            <a:off x="3395700" y="2276872"/>
            <a:ext cx="2916324" cy="396044"/>
          </a:xfrm>
          <a:prstGeom prst="line">
            <a:avLst/>
          </a:prstGeom>
          <a:solidFill>
            <a:schemeClr val="accent1"/>
          </a:solidFill>
          <a:ln w="38100" cap="flat" cmpd="sng" algn="ctr">
            <a:solidFill>
              <a:srgbClr val="FF0000"/>
            </a:solidFill>
            <a:prstDash val="solid"/>
            <a:round/>
            <a:headEnd type="none" w="med" len="med"/>
            <a:tailEnd type="none" w="med" len="med"/>
          </a:ln>
          <a:effectLst/>
        </p:spPr>
      </p:cxnSp>
      <p:cxnSp>
        <p:nvCxnSpPr>
          <p:cNvPr id="1397" name="直接连接符 1396"/>
          <p:cNvCxnSpPr/>
          <p:nvPr/>
        </p:nvCxnSpPr>
        <p:spPr bwMode="auto">
          <a:xfrm flipV="1">
            <a:off x="5173875" y="2307914"/>
            <a:ext cx="1138149" cy="396044"/>
          </a:xfrm>
          <a:prstGeom prst="line">
            <a:avLst/>
          </a:prstGeom>
          <a:solidFill>
            <a:schemeClr val="accent1"/>
          </a:solidFill>
          <a:ln w="38100" cap="flat" cmpd="sng" algn="ctr">
            <a:solidFill>
              <a:srgbClr val="FF0000"/>
            </a:solidFill>
            <a:prstDash val="solid"/>
            <a:round/>
            <a:headEnd type="none" w="med" len="med"/>
            <a:tailEnd type="none" w="med" len="med"/>
          </a:ln>
          <a:effectLst/>
        </p:spPr>
      </p:cxnSp>
      <p:cxnSp>
        <p:nvCxnSpPr>
          <p:cNvPr id="1400" name="直接连接符 1399"/>
          <p:cNvCxnSpPr>
            <a:stCxn id="1312" idx="5"/>
          </p:cNvCxnSpPr>
          <p:nvPr/>
        </p:nvCxnSpPr>
        <p:spPr bwMode="auto">
          <a:xfrm flipH="1" flipV="1">
            <a:off x="6312024" y="2307914"/>
            <a:ext cx="896154" cy="422739"/>
          </a:xfrm>
          <a:prstGeom prst="line">
            <a:avLst/>
          </a:prstGeom>
          <a:solidFill>
            <a:schemeClr val="accent1"/>
          </a:solidFill>
          <a:ln w="38100" cap="flat" cmpd="sng" algn="ctr">
            <a:solidFill>
              <a:srgbClr val="FF0000"/>
            </a:solidFill>
            <a:prstDash val="solid"/>
            <a:round/>
            <a:headEnd type="none" w="med" len="med"/>
            <a:tailEnd type="none" w="med" len="med"/>
          </a:ln>
          <a:effectLst/>
        </p:spPr>
      </p:cxnSp>
      <p:cxnSp>
        <p:nvCxnSpPr>
          <p:cNvPr id="1403" name="直接连接符 1402"/>
          <p:cNvCxnSpPr/>
          <p:nvPr/>
        </p:nvCxnSpPr>
        <p:spPr bwMode="auto">
          <a:xfrm flipH="1" flipV="1">
            <a:off x="6312024" y="2276872"/>
            <a:ext cx="2232248" cy="453781"/>
          </a:xfrm>
          <a:prstGeom prst="line">
            <a:avLst/>
          </a:prstGeom>
          <a:solidFill>
            <a:schemeClr val="accent1"/>
          </a:solidFill>
          <a:ln w="38100" cap="flat" cmpd="sng" algn="ctr">
            <a:solidFill>
              <a:srgbClr val="FF0000"/>
            </a:solidFill>
            <a:prstDash val="solid"/>
            <a:round/>
            <a:headEnd type="none" w="med" len="med"/>
            <a:tailEnd type="none" w="med" len="med"/>
          </a:ln>
          <a:effectLst/>
        </p:spPr>
      </p:cxnSp>
      <p:sp>
        <p:nvSpPr>
          <p:cNvPr id="1410" name="文本框 1409"/>
          <p:cNvSpPr txBox="1"/>
          <p:nvPr/>
        </p:nvSpPr>
        <p:spPr bwMode="auto">
          <a:xfrm>
            <a:off x="2243572" y="1411525"/>
            <a:ext cx="936104" cy="334881"/>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r>
              <a:rPr lang="zh-CN" altLang="en-US" sz="1600" dirty="0" smtClean="0">
                <a:latin typeface="+mn-ea"/>
                <a:ea typeface="+mn-ea"/>
              </a:rPr>
              <a:t>云管理</a:t>
            </a:r>
          </a:p>
        </p:txBody>
      </p:sp>
      <p:sp>
        <p:nvSpPr>
          <p:cNvPr id="1411" name="标题 1410"/>
          <p:cNvSpPr>
            <a:spLocks noGrp="1"/>
          </p:cNvSpPr>
          <p:nvPr>
            <p:ph type="title"/>
          </p:nvPr>
        </p:nvSpPr>
        <p:spPr/>
        <p:txBody>
          <a:bodyPr/>
          <a:lstStyle/>
          <a:p>
            <a:r>
              <a:rPr lang="en-US" altLang="zh-CN" dirty="0" err="1" smtClean="0"/>
              <a:t>FusionSphere</a:t>
            </a:r>
            <a:r>
              <a:rPr lang="zh-CN" altLang="en-US" dirty="0" smtClean="0"/>
              <a:t>云平台架构</a:t>
            </a:r>
            <a:endParaRPr lang="zh-CN" altLang="en-US" dirty="0"/>
          </a:p>
        </p:txBody>
      </p:sp>
    </p:spTree>
    <p:extLst>
      <p:ext uri="{BB962C8B-B14F-4D97-AF65-F5344CB8AC3E}">
        <p14:creationId xmlns:p14="http://schemas.microsoft.com/office/powerpoint/2010/main" val="13373588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知识小考</a:t>
            </a:r>
            <a:endParaRPr lang="zh-CN" altLang="en-US" dirty="0"/>
          </a:p>
        </p:txBody>
      </p:sp>
      <p:sp>
        <p:nvSpPr>
          <p:cNvPr id="3" name="文本占位符 2"/>
          <p:cNvSpPr>
            <a:spLocks noGrp="1"/>
          </p:cNvSpPr>
          <p:nvPr>
            <p:ph type="body" sz="quarter" idx="10"/>
          </p:nvPr>
        </p:nvSpPr>
        <p:spPr/>
        <p:txBody>
          <a:bodyPr/>
          <a:lstStyle/>
          <a:p>
            <a:r>
              <a:rPr lang="zh-CN" altLang="en-US" dirty="0"/>
              <a:t>您知道目前主流的桌面云厂商采用的是什么方案吗？</a:t>
            </a:r>
            <a:endParaRPr lang="en-US" altLang="zh-CN" dirty="0"/>
          </a:p>
          <a:p>
            <a:pPr marL="0" indent="0">
              <a:buNone/>
            </a:pPr>
            <a:r>
              <a:rPr lang="en-US" altLang="zh-CN" dirty="0" smtClean="0"/>
              <a:t/>
            </a:r>
            <a:br>
              <a:rPr lang="en-US" altLang="zh-CN" dirty="0" smtClean="0"/>
            </a:br>
            <a:endParaRPr lang="en-US" altLang="zh-CN" dirty="0" smtClean="0"/>
          </a:p>
          <a:p>
            <a:pPr lvl="1"/>
            <a:endParaRPr lang="en-US" altLang="zh-CN" dirty="0" smtClean="0"/>
          </a:p>
          <a:p>
            <a:pPr lvl="1"/>
            <a:endParaRPr lang="zh-CN" altLang="en-US" dirty="0"/>
          </a:p>
        </p:txBody>
      </p:sp>
      <p:grpSp>
        <p:nvGrpSpPr>
          <p:cNvPr id="17" name="组合 16"/>
          <p:cNvGrpSpPr/>
          <p:nvPr/>
        </p:nvGrpSpPr>
        <p:grpSpPr>
          <a:xfrm>
            <a:off x="1179265" y="2135292"/>
            <a:ext cx="9790209" cy="3764556"/>
            <a:chOff x="1887639" y="3532401"/>
            <a:chExt cx="20587893" cy="7916508"/>
          </a:xfrm>
        </p:grpSpPr>
        <p:sp>
          <p:nvSpPr>
            <p:cNvPr id="18" name="Freeform 1"/>
            <p:cNvSpPr>
              <a:spLocks noChangeArrowheads="1"/>
            </p:cNvSpPr>
            <p:nvPr/>
          </p:nvSpPr>
          <p:spPr bwMode="auto">
            <a:xfrm rot="5400000">
              <a:off x="15203313" y="4176691"/>
              <a:ext cx="7747041" cy="6797396"/>
            </a:xfrm>
            <a:custGeom>
              <a:avLst/>
              <a:gdLst>
                <a:gd name="T0" fmla="*/ 12686 w 12993"/>
                <a:gd name="T1" fmla="*/ 4080 h 11401"/>
                <a:gd name="T2" fmla="*/ 12606 w 12993"/>
                <a:gd name="T3" fmla="*/ 3587 h 11401"/>
                <a:gd name="T4" fmla="*/ 11918 w 12993"/>
                <a:gd name="T5" fmla="*/ 4946 h 11401"/>
                <a:gd name="T6" fmla="*/ 9222 w 12993"/>
                <a:gd name="T7" fmla="*/ 4608 h 11401"/>
                <a:gd name="T8" fmla="*/ 9147 w 12993"/>
                <a:gd name="T9" fmla="*/ 3773 h 11401"/>
                <a:gd name="T10" fmla="*/ 9139 w 12993"/>
                <a:gd name="T11" fmla="*/ 3805 h 11401"/>
                <a:gd name="T12" fmla="*/ 8172 w 12993"/>
                <a:gd name="T13" fmla="*/ 4251 h 11401"/>
                <a:gd name="T14" fmla="*/ 7170 w 12993"/>
                <a:gd name="T15" fmla="*/ 2648 h 11401"/>
                <a:gd name="T16" fmla="*/ 8033 w 12993"/>
                <a:gd name="T17" fmla="*/ 2115 h 11401"/>
                <a:gd name="T18" fmla="*/ 8252 w 12993"/>
                <a:gd name="T19" fmla="*/ 2648 h 11401"/>
                <a:gd name="T20" fmla="*/ 7799 w 12993"/>
                <a:gd name="T21" fmla="*/ 1924 h 11401"/>
                <a:gd name="T22" fmla="*/ 7751 w 12993"/>
                <a:gd name="T23" fmla="*/ 218 h 11401"/>
                <a:gd name="T24" fmla="*/ 7699 w 12993"/>
                <a:gd name="T25" fmla="*/ 171 h 11401"/>
                <a:gd name="T26" fmla="*/ 7091 w 12993"/>
                <a:gd name="T27" fmla="*/ 20 h 11401"/>
                <a:gd name="T28" fmla="*/ 6812 w 12993"/>
                <a:gd name="T29" fmla="*/ 2517 h 11401"/>
                <a:gd name="T30" fmla="*/ 5373 w 12993"/>
                <a:gd name="T31" fmla="*/ 2553 h 11401"/>
                <a:gd name="T32" fmla="*/ 5663 w 12993"/>
                <a:gd name="T33" fmla="*/ 1407 h 11401"/>
                <a:gd name="T34" fmla="*/ 4689 w 12993"/>
                <a:gd name="T35" fmla="*/ 2139 h 11401"/>
                <a:gd name="T36" fmla="*/ 4017 w 12993"/>
                <a:gd name="T37" fmla="*/ 1173 h 11401"/>
                <a:gd name="T38" fmla="*/ 4029 w 12993"/>
                <a:gd name="T39" fmla="*/ 1292 h 11401"/>
                <a:gd name="T40" fmla="*/ 3619 w 12993"/>
                <a:gd name="T41" fmla="*/ 2167 h 11401"/>
                <a:gd name="T42" fmla="*/ 3313 w 12993"/>
                <a:gd name="T43" fmla="*/ 1952 h 11401"/>
                <a:gd name="T44" fmla="*/ 4108 w 12993"/>
                <a:gd name="T45" fmla="*/ 2207 h 11401"/>
                <a:gd name="T46" fmla="*/ 6009 w 12993"/>
                <a:gd name="T47" fmla="*/ 3038 h 11401"/>
                <a:gd name="T48" fmla="*/ 6586 w 12993"/>
                <a:gd name="T49" fmla="*/ 4708 h 11401"/>
                <a:gd name="T50" fmla="*/ 4303 w 12993"/>
                <a:gd name="T51" fmla="*/ 4943 h 11401"/>
                <a:gd name="T52" fmla="*/ 2991 w 12993"/>
                <a:gd name="T53" fmla="*/ 3121 h 11401"/>
                <a:gd name="T54" fmla="*/ 2967 w 12993"/>
                <a:gd name="T55" fmla="*/ 4326 h 11401"/>
                <a:gd name="T56" fmla="*/ 283 w 12993"/>
                <a:gd name="T57" fmla="*/ 2505 h 11401"/>
                <a:gd name="T58" fmla="*/ 247 w 12993"/>
                <a:gd name="T59" fmla="*/ 2489 h 11401"/>
                <a:gd name="T60" fmla="*/ 219 w 12993"/>
                <a:gd name="T61" fmla="*/ 2521 h 11401"/>
                <a:gd name="T62" fmla="*/ 426 w 12993"/>
                <a:gd name="T63" fmla="*/ 3081 h 11401"/>
                <a:gd name="T64" fmla="*/ 501 w 12993"/>
                <a:gd name="T65" fmla="*/ 3181 h 11401"/>
                <a:gd name="T66" fmla="*/ 1488 w 12993"/>
                <a:gd name="T67" fmla="*/ 3992 h 11401"/>
                <a:gd name="T68" fmla="*/ 617 w 12993"/>
                <a:gd name="T69" fmla="*/ 4740 h 11401"/>
                <a:gd name="T70" fmla="*/ 120 w 12993"/>
                <a:gd name="T71" fmla="*/ 4712 h 11401"/>
                <a:gd name="T72" fmla="*/ 565 w 12993"/>
                <a:gd name="T73" fmla="*/ 5213 h 11401"/>
                <a:gd name="T74" fmla="*/ 800 w 12993"/>
                <a:gd name="T75" fmla="*/ 5730 h 11401"/>
                <a:gd name="T76" fmla="*/ 3579 w 12993"/>
                <a:gd name="T77" fmla="*/ 4919 h 11401"/>
                <a:gd name="T78" fmla="*/ 3508 w 12993"/>
                <a:gd name="T79" fmla="*/ 5786 h 11401"/>
                <a:gd name="T80" fmla="*/ 4418 w 12993"/>
                <a:gd name="T81" fmla="*/ 5690 h 11401"/>
                <a:gd name="T82" fmla="*/ 5846 w 12993"/>
                <a:gd name="T83" fmla="*/ 8859 h 11401"/>
                <a:gd name="T84" fmla="*/ 5822 w 12993"/>
                <a:gd name="T85" fmla="*/ 11218 h 11401"/>
                <a:gd name="T86" fmla="*/ 6152 w 12993"/>
                <a:gd name="T87" fmla="*/ 6493 h 11401"/>
                <a:gd name="T88" fmla="*/ 6844 w 12993"/>
                <a:gd name="T89" fmla="*/ 5074 h 11401"/>
                <a:gd name="T90" fmla="*/ 7659 w 12993"/>
                <a:gd name="T91" fmla="*/ 5742 h 11401"/>
                <a:gd name="T92" fmla="*/ 7480 w 12993"/>
                <a:gd name="T93" fmla="*/ 4664 h 11401"/>
                <a:gd name="T94" fmla="*/ 10944 w 12993"/>
                <a:gd name="T95" fmla="*/ 5372 h 11401"/>
                <a:gd name="T96" fmla="*/ 11914 w 12993"/>
                <a:gd name="T97" fmla="*/ 5559 h 11401"/>
                <a:gd name="T98" fmla="*/ 12006 w 12993"/>
                <a:gd name="T99" fmla="*/ 5595 h 11401"/>
                <a:gd name="T100" fmla="*/ 11807 w 12993"/>
                <a:gd name="T101" fmla="*/ 5189 h 11401"/>
                <a:gd name="T102" fmla="*/ 12964 w 12993"/>
                <a:gd name="T103" fmla="*/ 4887 h 11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2993" h="11401">
                  <a:moveTo>
                    <a:pt x="12618" y="4457"/>
                  </a:moveTo>
                  <a:lnTo>
                    <a:pt x="12618" y="4457"/>
                  </a:lnTo>
                  <a:cubicBezTo>
                    <a:pt x="12662" y="4338"/>
                    <a:pt x="12686" y="4211"/>
                    <a:pt x="12686" y="4080"/>
                  </a:cubicBezTo>
                  <a:cubicBezTo>
                    <a:pt x="12698" y="3948"/>
                    <a:pt x="12690" y="3805"/>
                    <a:pt x="12662" y="3678"/>
                  </a:cubicBezTo>
                  <a:cubicBezTo>
                    <a:pt x="12658" y="3642"/>
                    <a:pt x="12650" y="3610"/>
                    <a:pt x="12642" y="3575"/>
                  </a:cubicBezTo>
                  <a:cubicBezTo>
                    <a:pt x="12634" y="3551"/>
                    <a:pt x="12602" y="3563"/>
                    <a:pt x="12606" y="3587"/>
                  </a:cubicBezTo>
                  <a:cubicBezTo>
                    <a:pt x="12610" y="3606"/>
                    <a:pt x="12614" y="3630"/>
                    <a:pt x="12618" y="3654"/>
                  </a:cubicBezTo>
                  <a:cubicBezTo>
                    <a:pt x="12622" y="3690"/>
                    <a:pt x="12630" y="3722"/>
                    <a:pt x="12634" y="3757"/>
                  </a:cubicBezTo>
                  <a:cubicBezTo>
                    <a:pt x="12670" y="4251"/>
                    <a:pt x="12384" y="4752"/>
                    <a:pt x="11918" y="4946"/>
                  </a:cubicBezTo>
                  <a:cubicBezTo>
                    <a:pt x="11612" y="5074"/>
                    <a:pt x="11258" y="5102"/>
                    <a:pt x="10928" y="5098"/>
                  </a:cubicBezTo>
                  <a:cubicBezTo>
                    <a:pt x="10594" y="5090"/>
                    <a:pt x="10260" y="5034"/>
                    <a:pt x="9942" y="4927"/>
                  </a:cubicBezTo>
                  <a:cubicBezTo>
                    <a:pt x="9691" y="4843"/>
                    <a:pt x="9457" y="4724"/>
                    <a:pt x="9222" y="4608"/>
                  </a:cubicBezTo>
                  <a:cubicBezTo>
                    <a:pt x="9361" y="4529"/>
                    <a:pt x="9457" y="4390"/>
                    <a:pt x="9465" y="4223"/>
                  </a:cubicBezTo>
                  <a:cubicBezTo>
                    <a:pt x="9469" y="4036"/>
                    <a:pt x="9349" y="3801"/>
                    <a:pt x="9147" y="3773"/>
                  </a:cubicBezTo>
                  <a:lnTo>
                    <a:pt x="9147" y="3773"/>
                  </a:lnTo>
                  <a:lnTo>
                    <a:pt x="9147" y="3773"/>
                  </a:lnTo>
                  <a:lnTo>
                    <a:pt x="9143" y="3773"/>
                  </a:lnTo>
                  <a:cubicBezTo>
                    <a:pt x="9123" y="3773"/>
                    <a:pt x="9119" y="3805"/>
                    <a:pt x="9139" y="3805"/>
                  </a:cubicBezTo>
                  <a:cubicBezTo>
                    <a:pt x="9345" y="3845"/>
                    <a:pt x="9437" y="4072"/>
                    <a:pt x="9357" y="4259"/>
                  </a:cubicBezTo>
                  <a:cubicBezTo>
                    <a:pt x="9298" y="4402"/>
                    <a:pt x="9178" y="4481"/>
                    <a:pt x="9039" y="4521"/>
                  </a:cubicBezTo>
                  <a:cubicBezTo>
                    <a:pt x="8765" y="4390"/>
                    <a:pt x="8486" y="4278"/>
                    <a:pt x="8172" y="4251"/>
                  </a:cubicBezTo>
                  <a:cubicBezTo>
                    <a:pt x="7874" y="4219"/>
                    <a:pt x="7568" y="4255"/>
                    <a:pt x="7278" y="4342"/>
                  </a:cubicBezTo>
                  <a:cubicBezTo>
                    <a:pt x="7278" y="3936"/>
                    <a:pt x="7103" y="3547"/>
                    <a:pt x="6808" y="3272"/>
                  </a:cubicBezTo>
                  <a:cubicBezTo>
                    <a:pt x="6836" y="3034"/>
                    <a:pt x="7023" y="2823"/>
                    <a:pt x="7170" y="2648"/>
                  </a:cubicBezTo>
                  <a:cubicBezTo>
                    <a:pt x="7325" y="2465"/>
                    <a:pt x="7480" y="2290"/>
                    <a:pt x="7612" y="2091"/>
                  </a:cubicBezTo>
                  <a:cubicBezTo>
                    <a:pt x="7639" y="2075"/>
                    <a:pt x="7667" y="2059"/>
                    <a:pt x="7699" y="2052"/>
                  </a:cubicBezTo>
                  <a:cubicBezTo>
                    <a:pt x="7810" y="2020"/>
                    <a:pt x="7934" y="2063"/>
                    <a:pt x="8033" y="2115"/>
                  </a:cubicBezTo>
                  <a:cubicBezTo>
                    <a:pt x="8224" y="2215"/>
                    <a:pt x="8359" y="2421"/>
                    <a:pt x="8248" y="2632"/>
                  </a:cubicBezTo>
                  <a:cubicBezTo>
                    <a:pt x="8244" y="2640"/>
                    <a:pt x="8248" y="2644"/>
                    <a:pt x="8252" y="2648"/>
                  </a:cubicBezTo>
                  <a:lnTo>
                    <a:pt x="8252" y="2648"/>
                  </a:lnTo>
                  <a:cubicBezTo>
                    <a:pt x="8240" y="2668"/>
                    <a:pt x="8268" y="2684"/>
                    <a:pt x="8284" y="2668"/>
                  </a:cubicBezTo>
                  <a:cubicBezTo>
                    <a:pt x="8435" y="2465"/>
                    <a:pt x="8355" y="2171"/>
                    <a:pt x="8156" y="2032"/>
                  </a:cubicBezTo>
                  <a:cubicBezTo>
                    <a:pt x="8053" y="1960"/>
                    <a:pt x="7926" y="1924"/>
                    <a:pt x="7799" y="1924"/>
                  </a:cubicBezTo>
                  <a:cubicBezTo>
                    <a:pt x="7771" y="1924"/>
                    <a:pt x="7739" y="1924"/>
                    <a:pt x="7707" y="1928"/>
                  </a:cubicBezTo>
                  <a:cubicBezTo>
                    <a:pt x="7926" y="1507"/>
                    <a:pt x="7958" y="998"/>
                    <a:pt x="7727" y="572"/>
                  </a:cubicBezTo>
                  <a:cubicBezTo>
                    <a:pt x="7791" y="465"/>
                    <a:pt x="7791" y="334"/>
                    <a:pt x="7751" y="218"/>
                  </a:cubicBezTo>
                  <a:cubicBezTo>
                    <a:pt x="7739" y="179"/>
                    <a:pt x="7719" y="139"/>
                    <a:pt x="7695" y="103"/>
                  </a:cubicBezTo>
                  <a:cubicBezTo>
                    <a:pt x="7683" y="87"/>
                    <a:pt x="7655" y="103"/>
                    <a:pt x="7667" y="119"/>
                  </a:cubicBezTo>
                  <a:cubicBezTo>
                    <a:pt x="7679" y="135"/>
                    <a:pt x="7691" y="155"/>
                    <a:pt x="7699" y="171"/>
                  </a:cubicBezTo>
                  <a:cubicBezTo>
                    <a:pt x="7747" y="274"/>
                    <a:pt x="7743" y="393"/>
                    <a:pt x="7683" y="493"/>
                  </a:cubicBezTo>
                  <a:cubicBezTo>
                    <a:pt x="7544" y="278"/>
                    <a:pt x="7349" y="107"/>
                    <a:pt x="7115" y="8"/>
                  </a:cubicBezTo>
                  <a:cubicBezTo>
                    <a:pt x="7103" y="0"/>
                    <a:pt x="7091" y="12"/>
                    <a:pt x="7091" y="20"/>
                  </a:cubicBezTo>
                  <a:cubicBezTo>
                    <a:pt x="7079" y="27"/>
                    <a:pt x="7071" y="43"/>
                    <a:pt x="7087" y="55"/>
                  </a:cubicBezTo>
                  <a:cubicBezTo>
                    <a:pt x="7544" y="290"/>
                    <a:pt x="7799" y="791"/>
                    <a:pt x="7715" y="1300"/>
                  </a:cubicBezTo>
                  <a:cubicBezTo>
                    <a:pt x="7624" y="1849"/>
                    <a:pt x="7150" y="2127"/>
                    <a:pt x="6812" y="2517"/>
                  </a:cubicBezTo>
                  <a:cubicBezTo>
                    <a:pt x="6677" y="2672"/>
                    <a:pt x="6558" y="2855"/>
                    <a:pt x="6518" y="3058"/>
                  </a:cubicBezTo>
                  <a:cubicBezTo>
                    <a:pt x="6216" y="2891"/>
                    <a:pt x="5878" y="2787"/>
                    <a:pt x="5564" y="2644"/>
                  </a:cubicBezTo>
                  <a:cubicBezTo>
                    <a:pt x="5500" y="2616"/>
                    <a:pt x="5436" y="2584"/>
                    <a:pt x="5373" y="2553"/>
                  </a:cubicBezTo>
                  <a:cubicBezTo>
                    <a:pt x="5222" y="2382"/>
                    <a:pt x="5110" y="2163"/>
                    <a:pt x="5098" y="1936"/>
                  </a:cubicBezTo>
                  <a:cubicBezTo>
                    <a:pt x="5082" y="1618"/>
                    <a:pt x="5381" y="1447"/>
                    <a:pt x="5659" y="1431"/>
                  </a:cubicBezTo>
                  <a:cubicBezTo>
                    <a:pt x="5671" y="1431"/>
                    <a:pt x="5675" y="1411"/>
                    <a:pt x="5663" y="1407"/>
                  </a:cubicBezTo>
                  <a:cubicBezTo>
                    <a:pt x="5385" y="1344"/>
                    <a:pt x="5094" y="1503"/>
                    <a:pt x="5011" y="1781"/>
                  </a:cubicBezTo>
                  <a:cubicBezTo>
                    <a:pt x="4955" y="1964"/>
                    <a:pt x="4975" y="2215"/>
                    <a:pt x="5079" y="2398"/>
                  </a:cubicBezTo>
                  <a:cubicBezTo>
                    <a:pt x="4943" y="2322"/>
                    <a:pt x="4812" y="2234"/>
                    <a:pt x="4689" y="2139"/>
                  </a:cubicBezTo>
                  <a:cubicBezTo>
                    <a:pt x="4458" y="1960"/>
                    <a:pt x="4231" y="1737"/>
                    <a:pt x="4112" y="1471"/>
                  </a:cubicBezTo>
                  <a:cubicBezTo>
                    <a:pt x="4080" y="1376"/>
                    <a:pt x="4057" y="1276"/>
                    <a:pt x="4041" y="1173"/>
                  </a:cubicBezTo>
                  <a:cubicBezTo>
                    <a:pt x="4041" y="1157"/>
                    <a:pt x="4017" y="1161"/>
                    <a:pt x="4017" y="1173"/>
                  </a:cubicBezTo>
                  <a:cubicBezTo>
                    <a:pt x="4017" y="1177"/>
                    <a:pt x="4017" y="1181"/>
                    <a:pt x="4017" y="1181"/>
                  </a:cubicBezTo>
                  <a:cubicBezTo>
                    <a:pt x="4017" y="1185"/>
                    <a:pt x="4017" y="1185"/>
                    <a:pt x="4017" y="1185"/>
                  </a:cubicBezTo>
                  <a:cubicBezTo>
                    <a:pt x="4017" y="1220"/>
                    <a:pt x="4021" y="1256"/>
                    <a:pt x="4029" y="1292"/>
                  </a:cubicBezTo>
                  <a:cubicBezTo>
                    <a:pt x="4064" y="1574"/>
                    <a:pt x="4204" y="1829"/>
                    <a:pt x="4395" y="2044"/>
                  </a:cubicBezTo>
                  <a:cubicBezTo>
                    <a:pt x="4275" y="2028"/>
                    <a:pt x="4148" y="2056"/>
                    <a:pt x="4033" y="2091"/>
                  </a:cubicBezTo>
                  <a:cubicBezTo>
                    <a:pt x="3901" y="2131"/>
                    <a:pt x="3762" y="2183"/>
                    <a:pt x="3619" y="2167"/>
                  </a:cubicBezTo>
                  <a:cubicBezTo>
                    <a:pt x="3480" y="2151"/>
                    <a:pt x="3369" y="2067"/>
                    <a:pt x="3333" y="1932"/>
                  </a:cubicBezTo>
                  <a:cubicBezTo>
                    <a:pt x="3329" y="1920"/>
                    <a:pt x="3313" y="1920"/>
                    <a:pt x="3313" y="1932"/>
                  </a:cubicBezTo>
                  <a:cubicBezTo>
                    <a:pt x="3313" y="1940"/>
                    <a:pt x="3313" y="1944"/>
                    <a:pt x="3313" y="1952"/>
                  </a:cubicBezTo>
                  <a:cubicBezTo>
                    <a:pt x="3293" y="2012"/>
                    <a:pt x="3361" y="2079"/>
                    <a:pt x="3404" y="2119"/>
                  </a:cubicBezTo>
                  <a:cubicBezTo>
                    <a:pt x="3488" y="2191"/>
                    <a:pt x="3599" y="2234"/>
                    <a:pt x="3711" y="2246"/>
                  </a:cubicBezTo>
                  <a:cubicBezTo>
                    <a:pt x="3842" y="2262"/>
                    <a:pt x="3977" y="2238"/>
                    <a:pt x="4108" y="2207"/>
                  </a:cubicBezTo>
                  <a:cubicBezTo>
                    <a:pt x="4235" y="2171"/>
                    <a:pt x="4375" y="2127"/>
                    <a:pt x="4506" y="2167"/>
                  </a:cubicBezTo>
                  <a:cubicBezTo>
                    <a:pt x="4693" y="2346"/>
                    <a:pt x="4908" y="2501"/>
                    <a:pt x="5122" y="2620"/>
                  </a:cubicBezTo>
                  <a:cubicBezTo>
                    <a:pt x="5409" y="2779"/>
                    <a:pt x="5715" y="2895"/>
                    <a:pt x="6009" y="3038"/>
                  </a:cubicBezTo>
                  <a:cubicBezTo>
                    <a:pt x="6299" y="3185"/>
                    <a:pt x="6582" y="3376"/>
                    <a:pt x="6737" y="3670"/>
                  </a:cubicBezTo>
                  <a:cubicBezTo>
                    <a:pt x="6876" y="3940"/>
                    <a:pt x="6904" y="4255"/>
                    <a:pt x="6828" y="4541"/>
                  </a:cubicBezTo>
                  <a:cubicBezTo>
                    <a:pt x="6745" y="4593"/>
                    <a:pt x="6661" y="4644"/>
                    <a:pt x="6586" y="4708"/>
                  </a:cubicBezTo>
                  <a:cubicBezTo>
                    <a:pt x="6180" y="5026"/>
                    <a:pt x="5878" y="5507"/>
                    <a:pt x="5778" y="6020"/>
                  </a:cubicBezTo>
                  <a:cubicBezTo>
                    <a:pt x="5667" y="5897"/>
                    <a:pt x="5552" y="5774"/>
                    <a:pt x="5428" y="5662"/>
                  </a:cubicBezTo>
                  <a:cubicBezTo>
                    <a:pt x="5094" y="5352"/>
                    <a:pt x="4709" y="5133"/>
                    <a:pt x="4303" y="4943"/>
                  </a:cubicBezTo>
                  <a:cubicBezTo>
                    <a:pt x="3989" y="4791"/>
                    <a:pt x="3675" y="4644"/>
                    <a:pt x="3357" y="4501"/>
                  </a:cubicBezTo>
                  <a:cubicBezTo>
                    <a:pt x="3086" y="4096"/>
                    <a:pt x="2959" y="3618"/>
                    <a:pt x="3015" y="3125"/>
                  </a:cubicBezTo>
                  <a:cubicBezTo>
                    <a:pt x="3019" y="3109"/>
                    <a:pt x="2995" y="3105"/>
                    <a:pt x="2991" y="3121"/>
                  </a:cubicBezTo>
                  <a:cubicBezTo>
                    <a:pt x="2903" y="3419"/>
                    <a:pt x="2927" y="3734"/>
                    <a:pt x="2999" y="4032"/>
                  </a:cubicBezTo>
                  <a:cubicBezTo>
                    <a:pt x="3027" y="4151"/>
                    <a:pt x="3066" y="4282"/>
                    <a:pt x="3130" y="4398"/>
                  </a:cubicBezTo>
                  <a:cubicBezTo>
                    <a:pt x="3078" y="4374"/>
                    <a:pt x="3023" y="4350"/>
                    <a:pt x="2967" y="4326"/>
                  </a:cubicBezTo>
                  <a:cubicBezTo>
                    <a:pt x="2541" y="4131"/>
                    <a:pt x="2108" y="3952"/>
                    <a:pt x="1682" y="3754"/>
                  </a:cubicBezTo>
                  <a:cubicBezTo>
                    <a:pt x="1293" y="3571"/>
                    <a:pt x="907" y="3348"/>
                    <a:pt x="613" y="3022"/>
                  </a:cubicBezTo>
                  <a:cubicBezTo>
                    <a:pt x="474" y="2871"/>
                    <a:pt x="358" y="2696"/>
                    <a:pt x="283" y="2505"/>
                  </a:cubicBezTo>
                  <a:cubicBezTo>
                    <a:pt x="279" y="2505"/>
                    <a:pt x="279" y="2501"/>
                    <a:pt x="279" y="2501"/>
                  </a:cubicBezTo>
                  <a:cubicBezTo>
                    <a:pt x="279" y="2497"/>
                    <a:pt x="279" y="2493"/>
                    <a:pt x="279" y="2489"/>
                  </a:cubicBezTo>
                  <a:cubicBezTo>
                    <a:pt x="279" y="2469"/>
                    <a:pt x="247" y="2469"/>
                    <a:pt x="247" y="2489"/>
                  </a:cubicBezTo>
                  <a:lnTo>
                    <a:pt x="247" y="2489"/>
                  </a:lnTo>
                  <a:cubicBezTo>
                    <a:pt x="243" y="2493"/>
                    <a:pt x="239" y="2497"/>
                    <a:pt x="235" y="2501"/>
                  </a:cubicBezTo>
                  <a:cubicBezTo>
                    <a:pt x="227" y="2501"/>
                    <a:pt x="223" y="2509"/>
                    <a:pt x="219" y="2521"/>
                  </a:cubicBezTo>
                  <a:cubicBezTo>
                    <a:pt x="203" y="2553"/>
                    <a:pt x="231" y="2628"/>
                    <a:pt x="239" y="2660"/>
                  </a:cubicBezTo>
                  <a:cubicBezTo>
                    <a:pt x="251" y="2716"/>
                    <a:pt x="267" y="2767"/>
                    <a:pt x="287" y="2815"/>
                  </a:cubicBezTo>
                  <a:cubicBezTo>
                    <a:pt x="322" y="2907"/>
                    <a:pt x="370" y="2998"/>
                    <a:pt x="426" y="3081"/>
                  </a:cubicBezTo>
                  <a:cubicBezTo>
                    <a:pt x="271" y="3113"/>
                    <a:pt x="112" y="3038"/>
                    <a:pt x="28" y="2891"/>
                  </a:cubicBezTo>
                  <a:cubicBezTo>
                    <a:pt x="24" y="2879"/>
                    <a:pt x="0" y="2887"/>
                    <a:pt x="8" y="2899"/>
                  </a:cubicBezTo>
                  <a:cubicBezTo>
                    <a:pt x="84" y="3109"/>
                    <a:pt x="299" y="3181"/>
                    <a:pt x="501" y="3181"/>
                  </a:cubicBezTo>
                  <a:cubicBezTo>
                    <a:pt x="525" y="3209"/>
                    <a:pt x="553" y="3237"/>
                    <a:pt x="581" y="3264"/>
                  </a:cubicBezTo>
                  <a:cubicBezTo>
                    <a:pt x="641" y="3336"/>
                    <a:pt x="704" y="3400"/>
                    <a:pt x="772" y="3463"/>
                  </a:cubicBezTo>
                  <a:cubicBezTo>
                    <a:pt x="987" y="3670"/>
                    <a:pt x="1229" y="3841"/>
                    <a:pt x="1488" y="3992"/>
                  </a:cubicBezTo>
                  <a:cubicBezTo>
                    <a:pt x="1368" y="4016"/>
                    <a:pt x="1249" y="4064"/>
                    <a:pt x="1154" y="4111"/>
                  </a:cubicBezTo>
                  <a:cubicBezTo>
                    <a:pt x="959" y="4215"/>
                    <a:pt x="796" y="4370"/>
                    <a:pt x="688" y="4565"/>
                  </a:cubicBezTo>
                  <a:cubicBezTo>
                    <a:pt x="660" y="4620"/>
                    <a:pt x="637" y="4680"/>
                    <a:pt x="617" y="4740"/>
                  </a:cubicBezTo>
                  <a:cubicBezTo>
                    <a:pt x="565" y="4772"/>
                    <a:pt x="513" y="4795"/>
                    <a:pt x="446" y="4803"/>
                  </a:cubicBezTo>
                  <a:cubicBezTo>
                    <a:pt x="334" y="4811"/>
                    <a:pt x="227" y="4768"/>
                    <a:pt x="148" y="4688"/>
                  </a:cubicBezTo>
                  <a:cubicBezTo>
                    <a:pt x="132" y="4676"/>
                    <a:pt x="112" y="4692"/>
                    <a:pt x="120" y="4712"/>
                  </a:cubicBezTo>
                  <a:cubicBezTo>
                    <a:pt x="175" y="4819"/>
                    <a:pt x="283" y="4887"/>
                    <a:pt x="402" y="4895"/>
                  </a:cubicBezTo>
                  <a:cubicBezTo>
                    <a:pt x="454" y="4899"/>
                    <a:pt x="521" y="4895"/>
                    <a:pt x="581" y="4879"/>
                  </a:cubicBezTo>
                  <a:cubicBezTo>
                    <a:pt x="557" y="4990"/>
                    <a:pt x="553" y="5102"/>
                    <a:pt x="565" y="5213"/>
                  </a:cubicBezTo>
                  <a:cubicBezTo>
                    <a:pt x="589" y="5424"/>
                    <a:pt x="668" y="5658"/>
                    <a:pt x="820" y="5813"/>
                  </a:cubicBezTo>
                  <a:cubicBezTo>
                    <a:pt x="831" y="5821"/>
                    <a:pt x="847" y="5809"/>
                    <a:pt x="839" y="5797"/>
                  </a:cubicBezTo>
                  <a:cubicBezTo>
                    <a:pt x="828" y="5774"/>
                    <a:pt x="812" y="5754"/>
                    <a:pt x="800" y="5730"/>
                  </a:cubicBezTo>
                  <a:cubicBezTo>
                    <a:pt x="672" y="5364"/>
                    <a:pt x="708" y="4943"/>
                    <a:pt x="935" y="4620"/>
                  </a:cubicBezTo>
                  <a:cubicBezTo>
                    <a:pt x="1126" y="4350"/>
                    <a:pt x="1432" y="4175"/>
                    <a:pt x="1758" y="4135"/>
                  </a:cubicBezTo>
                  <a:cubicBezTo>
                    <a:pt x="2347" y="4434"/>
                    <a:pt x="2979" y="4644"/>
                    <a:pt x="3579" y="4919"/>
                  </a:cubicBezTo>
                  <a:cubicBezTo>
                    <a:pt x="3989" y="5110"/>
                    <a:pt x="4375" y="5332"/>
                    <a:pt x="4705" y="5623"/>
                  </a:cubicBezTo>
                  <a:cubicBezTo>
                    <a:pt x="4605" y="5595"/>
                    <a:pt x="4506" y="5579"/>
                    <a:pt x="4410" y="5567"/>
                  </a:cubicBezTo>
                  <a:cubicBezTo>
                    <a:pt x="4092" y="5527"/>
                    <a:pt x="3758" y="5579"/>
                    <a:pt x="3508" y="5786"/>
                  </a:cubicBezTo>
                  <a:cubicBezTo>
                    <a:pt x="3492" y="5797"/>
                    <a:pt x="3512" y="5825"/>
                    <a:pt x="3528" y="5813"/>
                  </a:cubicBezTo>
                  <a:cubicBezTo>
                    <a:pt x="3659" y="5714"/>
                    <a:pt x="3826" y="5694"/>
                    <a:pt x="3985" y="5682"/>
                  </a:cubicBezTo>
                  <a:cubicBezTo>
                    <a:pt x="4128" y="5674"/>
                    <a:pt x="4275" y="5674"/>
                    <a:pt x="4418" y="5690"/>
                  </a:cubicBezTo>
                  <a:cubicBezTo>
                    <a:pt x="4597" y="5710"/>
                    <a:pt x="4768" y="5758"/>
                    <a:pt x="4927" y="5833"/>
                  </a:cubicBezTo>
                  <a:cubicBezTo>
                    <a:pt x="5067" y="5980"/>
                    <a:pt x="5194" y="6139"/>
                    <a:pt x="5305" y="6318"/>
                  </a:cubicBezTo>
                  <a:cubicBezTo>
                    <a:pt x="5778" y="7074"/>
                    <a:pt x="5930" y="7981"/>
                    <a:pt x="5846" y="8859"/>
                  </a:cubicBezTo>
                  <a:cubicBezTo>
                    <a:pt x="5822" y="9102"/>
                    <a:pt x="5782" y="9337"/>
                    <a:pt x="5727" y="9571"/>
                  </a:cubicBezTo>
                  <a:cubicBezTo>
                    <a:pt x="5675" y="9802"/>
                    <a:pt x="5595" y="10029"/>
                    <a:pt x="5548" y="10263"/>
                  </a:cubicBezTo>
                  <a:cubicBezTo>
                    <a:pt x="5484" y="10597"/>
                    <a:pt x="5512" y="11011"/>
                    <a:pt x="5822" y="11218"/>
                  </a:cubicBezTo>
                  <a:cubicBezTo>
                    <a:pt x="6097" y="11400"/>
                    <a:pt x="6474" y="11305"/>
                    <a:pt x="6705" y="11098"/>
                  </a:cubicBezTo>
                  <a:cubicBezTo>
                    <a:pt x="6999" y="10840"/>
                    <a:pt x="7091" y="10426"/>
                    <a:pt x="7126" y="10056"/>
                  </a:cubicBezTo>
                  <a:cubicBezTo>
                    <a:pt x="7258" y="8812"/>
                    <a:pt x="6876" y="7519"/>
                    <a:pt x="6152" y="6493"/>
                  </a:cubicBezTo>
                  <a:cubicBezTo>
                    <a:pt x="6212" y="6259"/>
                    <a:pt x="6275" y="6024"/>
                    <a:pt x="6371" y="5797"/>
                  </a:cubicBezTo>
                  <a:cubicBezTo>
                    <a:pt x="6482" y="5543"/>
                    <a:pt x="6625" y="5300"/>
                    <a:pt x="6820" y="5098"/>
                  </a:cubicBezTo>
                  <a:cubicBezTo>
                    <a:pt x="6828" y="5090"/>
                    <a:pt x="6836" y="5082"/>
                    <a:pt x="6844" y="5074"/>
                  </a:cubicBezTo>
                  <a:cubicBezTo>
                    <a:pt x="7015" y="5022"/>
                    <a:pt x="7206" y="5054"/>
                    <a:pt x="7353" y="5161"/>
                  </a:cubicBezTo>
                  <a:cubicBezTo>
                    <a:pt x="7536" y="5292"/>
                    <a:pt x="7628" y="5519"/>
                    <a:pt x="7631" y="5738"/>
                  </a:cubicBezTo>
                  <a:cubicBezTo>
                    <a:pt x="7631" y="5754"/>
                    <a:pt x="7651" y="5758"/>
                    <a:pt x="7659" y="5742"/>
                  </a:cubicBezTo>
                  <a:cubicBezTo>
                    <a:pt x="7739" y="5467"/>
                    <a:pt x="7612" y="5161"/>
                    <a:pt x="7361" y="5018"/>
                  </a:cubicBezTo>
                  <a:cubicBezTo>
                    <a:pt x="7254" y="4958"/>
                    <a:pt x="7122" y="4931"/>
                    <a:pt x="6999" y="4935"/>
                  </a:cubicBezTo>
                  <a:cubicBezTo>
                    <a:pt x="7142" y="4815"/>
                    <a:pt x="7305" y="4724"/>
                    <a:pt x="7480" y="4664"/>
                  </a:cubicBezTo>
                  <a:cubicBezTo>
                    <a:pt x="7779" y="4565"/>
                    <a:pt x="8097" y="4577"/>
                    <a:pt x="8395" y="4636"/>
                  </a:cubicBezTo>
                  <a:cubicBezTo>
                    <a:pt x="8988" y="4760"/>
                    <a:pt x="9508" y="5074"/>
                    <a:pt x="10081" y="5253"/>
                  </a:cubicBezTo>
                  <a:cubicBezTo>
                    <a:pt x="10359" y="5340"/>
                    <a:pt x="10654" y="5392"/>
                    <a:pt x="10944" y="5372"/>
                  </a:cubicBezTo>
                  <a:cubicBezTo>
                    <a:pt x="11151" y="5360"/>
                    <a:pt x="11358" y="5320"/>
                    <a:pt x="11560" y="5265"/>
                  </a:cubicBezTo>
                  <a:cubicBezTo>
                    <a:pt x="11608" y="5277"/>
                    <a:pt x="11656" y="5292"/>
                    <a:pt x="11700" y="5320"/>
                  </a:cubicBezTo>
                  <a:cubicBezTo>
                    <a:pt x="11795" y="5376"/>
                    <a:pt x="11871" y="5459"/>
                    <a:pt x="11914" y="5559"/>
                  </a:cubicBezTo>
                  <a:cubicBezTo>
                    <a:pt x="12010" y="5774"/>
                    <a:pt x="11946" y="6020"/>
                    <a:pt x="11803" y="6199"/>
                  </a:cubicBezTo>
                  <a:cubicBezTo>
                    <a:pt x="11787" y="6219"/>
                    <a:pt x="11811" y="6243"/>
                    <a:pt x="11835" y="6227"/>
                  </a:cubicBezTo>
                  <a:cubicBezTo>
                    <a:pt x="12010" y="6088"/>
                    <a:pt x="12038" y="5801"/>
                    <a:pt x="12006" y="5595"/>
                  </a:cubicBezTo>
                  <a:cubicBezTo>
                    <a:pt x="11990" y="5483"/>
                    <a:pt x="11954" y="5376"/>
                    <a:pt x="11883" y="5285"/>
                  </a:cubicBezTo>
                  <a:cubicBezTo>
                    <a:pt x="11863" y="5257"/>
                    <a:pt x="11831" y="5221"/>
                    <a:pt x="11795" y="5193"/>
                  </a:cubicBezTo>
                  <a:cubicBezTo>
                    <a:pt x="11799" y="5193"/>
                    <a:pt x="11803" y="5193"/>
                    <a:pt x="11807" y="5189"/>
                  </a:cubicBezTo>
                  <a:cubicBezTo>
                    <a:pt x="12077" y="5098"/>
                    <a:pt x="12320" y="4958"/>
                    <a:pt x="12487" y="4720"/>
                  </a:cubicBezTo>
                  <a:cubicBezTo>
                    <a:pt x="12515" y="4676"/>
                    <a:pt x="12543" y="4628"/>
                    <a:pt x="12566" y="4577"/>
                  </a:cubicBezTo>
                  <a:cubicBezTo>
                    <a:pt x="12765" y="4545"/>
                    <a:pt x="12948" y="4672"/>
                    <a:pt x="12964" y="4887"/>
                  </a:cubicBezTo>
                  <a:cubicBezTo>
                    <a:pt x="12968" y="4903"/>
                    <a:pt x="12988" y="4903"/>
                    <a:pt x="12988" y="4887"/>
                  </a:cubicBezTo>
                  <a:cubicBezTo>
                    <a:pt x="12992" y="4660"/>
                    <a:pt x="12813" y="4525"/>
                    <a:pt x="12618" y="4457"/>
                  </a:cubicBezTo>
                </a:path>
              </a:pathLst>
            </a:custGeom>
            <a:solidFill>
              <a:srgbClr val="59C8D5"/>
            </a:solidFill>
            <a:ln>
              <a:noFill/>
            </a:ln>
            <a:effectLst/>
          </p:spPr>
          <p:txBody>
            <a:bodyPr wrap="none" lIns="243770" tIns="121885" rIns="243770" bIns="121885" anchor="ctr"/>
            <a:lstStyle/>
            <a:p>
              <a:endParaRPr lang="en-US" sz="1600" dirty="0">
                <a:latin typeface="+mj-ea"/>
                <a:ea typeface="+mj-ea"/>
              </a:endParaRPr>
            </a:p>
          </p:txBody>
        </p:sp>
        <p:sp>
          <p:nvSpPr>
            <p:cNvPr id="19" name="Freeform 1"/>
            <p:cNvSpPr>
              <a:spLocks noChangeArrowheads="1"/>
            </p:cNvSpPr>
            <p:nvPr/>
          </p:nvSpPr>
          <p:spPr bwMode="auto">
            <a:xfrm rot="5594423" flipV="1">
              <a:off x="1414246" y="4005794"/>
              <a:ext cx="7747040" cy="6800254"/>
            </a:xfrm>
            <a:custGeom>
              <a:avLst/>
              <a:gdLst>
                <a:gd name="T0" fmla="*/ 12686 w 12993"/>
                <a:gd name="T1" fmla="*/ 4080 h 11401"/>
                <a:gd name="T2" fmla="*/ 12606 w 12993"/>
                <a:gd name="T3" fmla="*/ 3587 h 11401"/>
                <a:gd name="T4" fmla="*/ 11918 w 12993"/>
                <a:gd name="T5" fmla="*/ 4946 h 11401"/>
                <a:gd name="T6" fmla="*/ 9222 w 12993"/>
                <a:gd name="T7" fmla="*/ 4608 h 11401"/>
                <a:gd name="T8" fmla="*/ 9147 w 12993"/>
                <a:gd name="T9" fmla="*/ 3773 h 11401"/>
                <a:gd name="T10" fmla="*/ 9139 w 12993"/>
                <a:gd name="T11" fmla="*/ 3805 h 11401"/>
                <a:gd name="T12" fmla="*/ 8172 w 12993"/>
                <a:gd name="T13" fmla="*/ 4251 h 11401"/>
                <a:gd name="T14" fmla="*/ 7170 w 12993"/>
                <a:gd name="T15" fmla="*/ 2648 h 11401"/>
                <a:gd name="T16" fmla="*/ 8033 w 12993"/>
                <a:gd name="T17" fmla="*/ 2115 h 11401"/>
                <a:gd name="T18" fmla="*/ 8252 w 12993"/>
                <a:gd name="T19" fmla="*/ 2648 h 11401"/>
                <a:gd name="T20" fmla="*/ 7799 w 12993"/>
                <a:gd name="T21" fmla="*/ 1924 h 11401"/>
                <a:gd name="T22" fmla="*/ 7751 w 12993"/>
                <a:gd name="T23" fmla="*/ 218 h 11401"/>
                <a:gd name="T24" fmla="*/ 7699 w 12993"/>
                <a:gd name="T25" fmla="*/ 171 h 11401"/>
                <a:gd name="T26" fmla="*/ 7091 w 12993"/>
                <a:gd name="T27" fmla="*/ 20 h 11401"/>
                <a:gd name="T28" fmla="*/ 6812 w 12993"/>
                <a:gd name="T29" fmla="*/ 2517 h 11401"/>
                <a:gd name="T30" fmla="*/ 5373 w 12993"/>
                <a:gd name="T31" fmla="*/ 2553 h 11401"/>
                <a:gd name="T32" fmla="*/ 5663 w 12993"/>
                <a:gd name="T33" fmla="*/ 1407 h 11401"/>
                <a:gd name="T34" fmla="*/ 4689 w 12993"/>
                <a:gd name="T35" fmla="*/ 2139 h 11401"/>
                <a:gd name="T36" fmla="*/ 4017 w 12993"/>
                <a:gd name="T37" fmla="*/ 1173 h 11401"/>
                <a:gd name="T38" fmla="*/ 4029 w 12993"/>
                <a:gd name="T39" fmla="*/ 1292 h 11401"/>
                <a:gd name="T40" fmla="*/ 3619 w 12993"/>
                <a:gd name="T41" fmla="*/ 2167 h 11401"/>
                <a:gd name="T42" fmla="*/ 3313 w 12993"/>
                <a:gd name="T43" fmla="*/ 1952 h 11401"/>
                <a:gd name="T44" fmla="*/ 4108 w 12993"/>
                <a:gd name="T45" fmla="*/ 2207 h 11401"/>
                <a:gd name="T46" fmla="*/ 6009 w 12993"/>
                <a:gd name="T47" fmla="*/ 3038 h 11401"/>
                <a:gd name="T48" fmla="*/ 6586 w 12993"/>
                <a:gd name="T49" fmla="*/ 4708 h 11401"/>
                <a:gd name="T50" fmla="*/ 4303 w 12993"/>
                <a:gd name="T51" fmla="*/ 4943 h 11401"/>
                <a:gd name="T52" fmla="*/ 2991 w 12993"/>
                <a:gd name="T53" fmla="*/ 3121 h 11401"/>
                <a:gd name="T54" fmla="*/ 2967 w 12993"/>
                <a:gd name="T55" fmla="*/ 4326 h 11401"/>
                <a:gd name="T56" fmla="*/ 283 w 12993"/>
                <a:gd name="T57" fmla="*/ 2505 h 11401"/>
                <a:gd name="T58" fmla="*/ 247 w 12993"/>
                <a:gd name="T59" fmla="*/ 2489 h 11401"/>
                <a:gd name="T60" fmla="*/ 219 w 12993"/>
                <a:gd name="T61" fmla="*/ 2521 h 11401"/>
                <a:gd name="T62" fmla="*/ 426 w 12993"/>
                <a:gd name="T63" fmla="*/ 3081 h 11401"/>
                <a:gd name="T64" fmla="*/ 501 w 12993"/>
                <a:gd name="T65" fmla="*/ 3181 h 11401"/>
                <a:gd name="T66" fmla="*/ 1488 w 12993"/>
                <a:gd name="T67" fmla="*/ 3992 h 11401"/>
                <a:gd name="T68" fmla="*/ 617 w 12993"/>
                <a:gd name="T69" fmla="*/ 4740 h 11401"/>
                <a:gd name="T70" fmla="*/ 120 w 12993"/>
                <a:gd name="T71" fmla="*/ 4712 h 11401"/>
                <a:gd name="T72" fmla="*/ 565 w 12993"/>
                <a:gd name="T73" fmla="*/ 5213 h 11401"/>
                <a:gd name="T74" fmla="*/ 800 w 12993"/>
                <a:gd name="T75" fmla="*/ 5730 h 11401"/>
                <a:gd name="T76" fmla="*/ 3579 w 12993"/>
                <a:gd name="T77" fmla="*/ 4919 h 11401"/>
                <a:gd name="T78" fmla="*/ 3508 w 12993"/>
                <a:gd name="T79" fmla="*/ 5786 h 11401"/>
                <a:gd name="T80" fmla="*/ 4418 w 12993"/>
                <a:gd name="T81" fmla="*/ 5690 h 11401"/>
                <a:gd name="T82" fmla="*/ 5846 w 12993"/>
                <a:gd name="T83" fmla="*/ 8859 h 11401"/>
                <a:gd name="T84" fmla="*/ 5822 w 12993"/>
                <a:gd name="T85" fmla="*/ 11218 h 11401"/>
                <a:gd name="T86" fmla="*/ 6152 w 12993"/>
                <a:gd name="T87" fmla="*/ 6493 h 11401"/>
                <a:gd name="T88" fmla="*/ 6844 w 12993"/>
                <a:gd name="T89" fmla="*/ 5074 h 11401"/>
                <a:gd name="T90" fmla="*/ 7659 w 12993"/>
                <a:gd name="T91" fmla="*/ 5742 h 11401"/>
                <a:gd name="T92" fmla="*/ 7480 w 12993"/>
                <a:gd name="T93" fmla="*/ 4664 h 11401"/>
                <a:gd name="T94" fmla="*/ 10944 w 12993"/>
                <a:gd name="T95" fmla="*/ 5372 h 11401"/>
                <a:gd name="T96" fmla="*/ 11914 w 12993"/>
                <a:gd name="T97" fmla="*/ 5559 h 11401"/>
                <a:gd name="T98" fmla="*/ 12006 w 12993"/>
                <a:gd name="T99" fmla="*/ 5595 h 11401"/>
                <a:gd name="T100" fmla="*/ 11807 w 12993"/>
                <a:gd name="T101" fmla="*/ 5189 h 11401"/>
                <a:gd name="T102" fmla="*/ 12964 w 12993"/>
                <a:gd name="T103" fmla="*/ 4887 h 11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2993" h="11401">
                  <a:moveTo>
                    <a:pt x="12618" y="4457"/>
                  </a:moveTo>
                  <a:lnTo>
                    <a:pt x="12618" y="4457"/>
                  </a:lnTo>
                  <a:cubicBezTo>
                    <a:pt x="12662" y="4338"/>
                    <a:pt x="12686" y="4211"/>
                    <a:pt x="12686" y="4080"/>
                  </a:cubicBezTo>
                  <a:cubicBezTo>
                    <a:pt x="12698" y="3948"/>
                    <a:pt x="12690" y="3805"/>
                    <a:pt x="12662" y="3678"/>
                  </a:cubicBezTo>
                  <a:cubicBezTo>
                    <a:pt x="12658" y="3642"/>
                    <a:pt x="12650" y="3610"/>
                    <a:pt x="12642" y="3575"/>
                  </a:cubicBezTo>
                  <a:cubicBezTo>
                    <a:pt x="12634" y="3551"/>
                    <a:pt x="12602" y="3563"/>
                    <a:pt x="12606" y="3587"/>
                  </a:cubicBezTo>
                  <a:cubicBezTo>
                    <a:pt x="12610" y="3606"/>
                    <a:pt x="12614" y="3630"/>
                    <a:pt x="12618" y="3654"/>
                  </a:cubicBezTo>
                  <a:cubicBezTo>
                    <a:pt x="12622" y="3690"/>
                    <a:pt x="12630" y="3722"/>
                    <a:pt x="12634" y="3757"/>
                  </a:cubicBezTo>
                  <a:cubicBezTo>
                    <a:pt x="12670" y="4251"/>
                    <a:pt x="12384" y="4752"/>
                    <a:pt x="11918" y="4946"/>
                  </a:cubicBezTo>
                  <a:cubicBezTo>
                    <a:pt x="11612" y="5074"/>
                    <a:pt x="11258" y="5102"/>
                    <a:pt x="10928" y="5098"/>
                  </a:cubicBezTo>
                  <a:cubicBezTo>
                    <a:pt x="10594" y="5090"/>
                    <a:pt x="10260" y="5034"/>
                    <a:pt x="9942" y="4927"/>
                  </a:cubicBezTo>
                  <a:cubicBezTo>
                    <a:pt x="9691" y="4843"/>
                    <a:pt x="9457" y="4724"/>
                    <a:pt x="9222" y="4608"/>
                  </a:cubicBezTo>
                  <a:cubicBezTo>
                    <a:pt x="9361" y="4529"/>
                    <a:pt x="9457" y="4390"/>
                    <a:pt x="9465" y="4223"/>
                  </a:cubicBezTo>
                  <a:cubicBezTo>
                    <a:pt x="9469" y="4036"/>
                    <a:pt x="9349" y="3801"/>
                    <a:pt x="9147" y="3773"/>
                  </a:cubicBezTo>
                  <a:lnTo>
                    <a:pt x="9147" y="3773"/>
                  </a:lnTo>
                  <a:lnTo>
                    <a:pt x="9147" y="3773"/>
                  </a:lnTo>
                  <a:lnTo>
                    <a:pt x="9143" y="3773"/>
                  </a:lnTo>
                  <a:cubicBezTo>
                    <a:pt x="9123" y="3773"/>
                    <a:pt x="9119" y="3805"/>
                    <a:pt x="9139" y="3805"/>
                  </a:cubicBezTo>
                  <a:cubicBezTo>
                    <a:pt x="9345" y="3845"/>
                    <a:pt x="9437" y="4072"/>
                    <a:pt x="9357" y="4259"/>
                  </a:cubicBezTo>
                  <a:cubicBezTo>
                    <a:pt x="9298" y="4402"/>
                    <a:pt x="9178" y="4481"/>
                    <a:pt x="9039" y="4521"/>
                  </a:cubicBezTo>
                  <a:cubicBezTo>
                    <a:pt x="8765" y="4390"/>
                    <a:pt x="8486" y="4278"/>
                    <a:pt x="8172" y="4251"/>
                  </a:cubicBezTo>
                  <a:cubicBezTo>
                    <a:pt x="7874" y="4219"/>
                    <a:pt x="7568" y="4255"/>
                    <a:pt x="7278" y="4342"/>
                  </a:cubicBezTo>
                  <a:cubicBezTo>
                    <a:pt x="7278" y="3936"/>
                    <a:pt x="7103" y="3547"/>
                    <a:pt x="6808" y="3272"/>
                  </a:cubicBezTo>
                  <a:cubicBezTo>
                    <a:pt x="6836" y="3034"/>
                    <a:pt x="7023" y="2823"/>
                    <a:pt x="7170" y="2648"/>
                  </a:cubicBezTo>
                  <a:cubicBezTo>
                    <a:pt x="7325" y="2465"/>
                    <a:pt x="7480" y="2290"/>
                    <a:pt x="7612" y="2091"/>
                  </a:cubicBezTo>
                  <a:cubicBezTo>
                    <a:pt x="7639" y="2075"/>
                    <a:pt x="7667" y="2059"/>
                    <a:pt x="7699" y="2052"/>
                  </a:cubicBezTo>
                  <a:cubicBezTo>
                    <a:pt x="7810" y="2020"/>
                    <a:pt x="7934" y="2063"/>
                    <a:pt x="8033" y="2115"/>
                  </a:cubicBezTo>
                  <a:cubicBezTo>
                    <a:pt x="8224" y="2215"/>
                    <a:pt x="8359" y="2421"/>
                    <a:pt x="8248" y="2632"/>
                  </a:cubicBezTo>
                  <a:cubicBezTo>
                    <a:pt x="8244" y="2640"/>
                    <a:pt x="8248" y="2644"/>
                    <a:pt x="8252" y="2648"/>
                  </a:cubicBezTo>
                  <a:lnTo>
                    <a:pt x="8252" y="2648"/>
                  </a:lnTo>
                  <a:cubicBezTo>
                    <a:pt x="8240" y="2668"/>
                    <a:pt x="8268" y="2684"/>
                    <a:pt x="8284" y="2668"/>
                  </a:cubicBezTo>
                  <a:cubicBezTo>
                    <a:pt x="8435" y="2465"/>
                    <a:pt x="8355" y="2171"/>
                    <a:pt x="8156" y="2032"/>
                  </a:cubicBezTo>
                  <a:cubicBezTo>
                    <a:pt x="8053" y="1960"/>
                    <a:pt x="7926" y="1924"/>
                    <a:pt x="7799" y="1924"/>
                  </a:cubicBezTo>
                  <a:cubicBezTo>
                    <a:pt x="7771" y="1924"/>
                    <a:pt x="7739" y="1924"/>
                    <a:pt x="7707" y="1928"/>
                  </a:cubicBezTo>
                  <a:cubicBezTo>
                    <a:pt x="7926" y="1507"/>
                    <a:pt x="7958" y="998"/>
                    <a:pt x="7727" y="572"/>
                  </a:cubicBezTo>
                  <a:cubicBezTo>
                    <a:pt x="7791" y="465"/>
                    <a:pt x="7791" y="334"/>
                    <a:pt x="7751" y="218"/>
                  </a:cubicBezTo>
                  <a:cubicBezTo>
                    <a:pt x="7739" y="179"/>
                    <a:pt x="7719" y="139"/>
                    <a:pt x="7695" y="103"/>
                  </a:cubicBezTo>
                  <a:cubicBezTo>
                    <a:pt x="7683" y="87"/>
                    <a:pt x="7655" y="103"/>
                    <a:pt x="7667" y="119"/>
                  </a:cubicBezTo>
                  <a:cubicBezTo>
                    <a:pt x="7679" y="135"/>
                    <a:pt x="7691" y="155"/>
                    <a:pt x="7699" y="171"/>
                  </a:cubicBezTo>
                  <a:cubicBezTo>
                    <a:pt x="7747" y="274"/>
                    <a:pt x="7743" y="393"/>
                    <a:pt x="7683" y="493"/>
                  </a:cubicBezTo>
                  <a:cubicBezTo>
                    <a:pt x="7544" y="278"/>
                    <a:pt x="7349" y="107"/>
                    <a:pt x="7115" y="8"/>
                  </a:cubicBezTo>
                  <a:cubicBezTo>
                    <a:pt x="7103" y="0"/>
                    <a:pt x="7091" y="12"/>
                    <a:pt x="7091" y="20"/>
                  </a:cubicBezTo>
                  <a:cubicBezTo>
                    <a:pt x="7079" y="27"/>
                    <a:pt x="7071" y="43"/>
                    <a:pt x="7087" y="55"/>
                  </a:cubicBezTo>
                  <a:cubicBezTo>
                    <a:pt x="7544" y="290"/>
                    <a:pt x="7799" y="791"/>
                    <a:pt x="7715" y="1300"/>
                  </a:cubicBezTo>
                  <a:cubicBezTo>
                    <a:pt x="7624" y="1849"/>
                    <a:pt x="7150" y="2127"/>
                    <a:pt x="6812" y="2517"/>
                  </a:cubicBezTo>
                  <a:cubicBezTo>
                    <a:pt x="6677" y="2672"/>
                    <a:pt x="6558" y="2855"/>
                    <a:pt x="6518" y="3058"/>
                  </a:cubicBezTo>
                  <a:cubicBezTo>
                    <a:pt x="6216" y="2891"/>
                    <a:pt x="5878" y="2787"/>
                    <a:pt x="5564" y="2644"/>
                  </a:cubicBezTo>
                  <a:cubicBezTo>
                    <a:pt x="5500" y="2616"/>
                    <a:pt x="5436" y="2584"/>
                    <a:pt x="5373" y="2553"/>
                  </a:cubicBezTo>
                  <a:cubicBezTo>
                    <a:pt x="5222" y="2382"/>
                    <a:pt x="5110" y="2163"/>
                    <a:pt x="5098" y="1936"/>
                  </a:cubicBezTo>
                  <a:cubicBezTo>
                    <a:pt x="5082" y="1618"/>
                    <a:pt x="5381" y="1447"/>
                    <a:pt x="5659" y="1431"/>
                  </a:cubicBezTo>
                  <a:cubicBezTo>
                    <a:pt x="5671" y="1431"/>
                    <a:pt x="5675" y="1411"/>
                    <a:pt x="5663" y="1407"/>
                  </a:cubicBezTo>
                  <a:cubicBezTo>
                    <a:pt x="5385" y="1344"/>
                    <a:pt x="5094" y="1503"/>
                    <a:pt x="5011" y="1781"/>
                  </a:cubicBezTo>
                  <a:cubicBezTo>
                    <a:pt x="4955" y="1964"/>
                    <a:pt x="4975" y="2215"/>
                    <a:pt x="5079" y="2398"/>
                  </a:cubicBezTo>
                  <a:cubicBezTo>
                    <a:pt x="4943" y="2322"/>
                    <a:pt x="4812" y="2234"/>
                    <a:pt x="4689" y="2139"/>
                  </a:cubicBezTo>
                  <a:cubicBezTo>
                    <a:pt x="4458" y="1960"/>
                    <a:pt x="4231" y="1737"/>
                    <a:pt x="4112" y="1471"/>
                  </a:cubicBezTo>
                  <a:cubicBezTo>
                    <a:pt x="4080" y="1376"/>
                    <a:pt x="4057" y="1276"/>
                    <a:pt x="4041" y="1173"/>
                  </a:cubicBezTo>
                  <a:cubicBezTo>
                    <a:pt x="4041" y="1157"/>
                    <a:pt x="4017" y="1161"/>
                    <a:pt x="4017" y="1173"/>
                  </a:cubicBezTo>
                  <a:cubicBezTo>
                    <a:pt x="4017" y="1177"/>
                    <a:pt x="4017" y="1181"/>
                    <a:pt x="4017" y="1181"/>
                  </a:cubicBezTo>
                  <a:cubicBezTo>
                    <a:pt x="4017" y="1185"/>
                    <a:pt x="4017" y="1185"/>
                    <a:pt x="4017" y="1185"/>
                  </a:cubicBezTo>
                  <a:cubicBezTo>
                    <a:pt x="4017" y="1220"/>
                    <a:pt x="4021" y="1256"/>
                    <a:pt x="4029" y="1292"/>
                  </a:cubicBezTo>
                  <a:cubicBezTo>
                    <a:pt x="4064" y="1574"/>
                    <a:pt x="4204" y="1829"/>
                    <a:pt x="4395" y="2044"/>
                  </a:cubicBezTo>
                  <a:cubicBezTo>
                    <a:pt x="4275" y="2028"/>
                    <a:pt x="4148" y="2056"/>
                    <a:pt x="4033" y="2091"/>
                  </a:cubicBezTo>
                  <a:cubicBezTo>
                    <a:pt x="3901" y="2131"/>
                    <a:pt x="3762" y="2183"/>
                    <a:pt x="3619" y="2167"/>
                  </a:cubicBezTo>
                  <a:cubicBezTo>
                    <a:pt x="3480" y="2151"/>
                    <a:pt x="3369" y="2067"/>
                    <a:pt x="3333" y="1932"/>
                  </a:cubicBezTo>
                  <a:cubicBezTo>
                    <a:pt x="3329" y="1920"/>
                    <a:pt x="3313" y="1920"/>
                    <a:pt x="3313" y="1932"/>
                  </a:cubicBezTo>
                  <a:cubicBezTo>
                    <a:pt x="3313" y="1940"/>
                    <a:pt x="3313" y="1944"/>
                    <a:pt x="3313" y="1952"/>
                  </a:cubicBezTo>
                  <a:cubicBezTo>
                    <a:pt x="3293" y="2012"/>
                    <a:pt x="3361" y="2079"/>
                    <a:pt x="3404" y="2119"/>
                  </a:cubicBezTo>
                  <a:cubicBezTo>
                    <a:pt x="3488" y="2191"/>
                    <a:pt x="3599" y="2234"/>
                    <a:pt x="3711" y="2246"/>
                  </a:cubicBezTo>
                  <a:cubicBezTo>
                    <a:pt x="3842" y="2262"/>
                    <a:pt x="3977" y="2238"/>
                    <a:pt x="4108" y="2207"/>
                  </a:cubicBezTo>
                  <a:cubicBezTo>
                    <a:pt x="4235" y="2171"/>
                    <a:pt x="4375" y="2127"/>
                    <a:pt x="4506" y="2167"/>
                  </a:cubicBezTo>
                  <a:cubicBezTo>
                    <a:pt x="4693" y="2346"/>
                    <a:pt x="4908" y="2501"/>
                    <a:pt x="5122" y="2620"/>
                  </a:cubicBezTo>
                  <a:cubicBezTo>
                    <a:pt x="5409" y="2779"/>
                    <a:pt x="5715" y="2895"/>
                    <a:pt x="6009" y="3038"/>
                  </a:cubicBezTo>
                  <a:cubicBezTo>
                    <a:pt x="6299" y="3185"/>
                    <a:pt x="6582" y="3376"/>
                    <a:pt x="6737" y="3670"/>
                  </a:cubicBezTo>
                  <a:cubicBezTo>
                    <a:pt x="6876" y="3940"/>
                    <a:pt x="6904" y="4255"/>
                    <a:pt x="6828" y="4541"/>
                  </a:cubicBezTo>
                  <a:cubicBezTo>
                    <a:pt x="6745" y="4593"/>
                    <a:pt x="6661" y="4644"/>
                    <a:pt x="6586" y="4708"/>
                  </a:cubicBezTo>
                  <a:cubicBezTo>
                    <a:pt x="6180" y="5026"/>
                    <a:pt x="5878" y="5507"/>
                    <a:pt x="5778" y="6020"/>
                  </a:cubicBezTo>
                  <a:cubicBezTo>
                    <a:pt x="5667" y="5897"/>
                    <a:pt x="5552" y="5774"/>
                    <a:pt x="5428" y="5662"/>
                  </a:cubicBezTo>
                  <a:cubicBezTo>
                    <a:pt x="5094" y="5352"/>
                    <a:pt x="4709" y="5133"/>
                    <a:pt x="4303" y="4943"/>
                  </a:cubicBezTo>
                  <a:cubicBezTo>
                    <a:pt x="3989" y="4791"/>
                    <a:pt x="3675" y="4644"/>
                    <a:pt x="3357" y="4501"/>
                  </a:cubicBezTo>
                  <a:cubicBezTo>
                    <a:pt x="3086" y="4096"/>
                    <a:pt x="2959" y="3618"/>
                    <a:pt x="3015" y="3125"/>
                  </a:cubicBezTo>
                  <a:cubicBezTo>
                    <a:pt x="3019" y="3109"/>
                    <a:pt x="2995" y="3105"/>
                    <a:pt x="2991" y="3121"/>
                  </a:cubicBezTo>
                  <a:cubicBezTo>
                    <a:pt x="2903" y="3419"/>
                    <a:pt x="2927" y="3734"/>
                    <a:pt x="2999" y="4032"/>
                  </a:cubicBezTo>
                  <a:cubicBezTo>
                    <a:pt x="3027" y="4151"/>
                    <a:pt x="3066" y="4282"/>
                    <a:pt x="3130" y="4398"/>
                  </a:cubicBezTo>
                  <a:cubicBezTo>
                    <a:pt x="3078" y="4374"/>
                    <a:pt x="3023" y="4350"/>
                    <a:pt x="2967" y="4326"/>
                  </a:cubicBezTo>
                  <a:cubicBezTo>
                    <a:pt x="2541" y="4131"/>
                    <a:pt x="2108" y="3952"/>
                    <a:pt x="1682" y="3754"/>
                  </a:cubicBezTo>
                  <a:cubicBezTo>
                    <a:pt x="1293" y="3571"/>
                    <a:pt x="907" y="3348"/>
                    <a:pt x="613" y="3022"/>
                  </a:cubicBezTo>
                  <a:cubicBezTo>
                    <a:pt x="474" y="2871"/>
                    <a:pt x="358" y="2696"/>
                    <a:pt x="283" y="2505"/>
                  </a:cubicBezTo>
                  <a:cubicBezTo>
                    <a:pt x="279" y="2505"/>
                    <a:pt x="279" y="2501"/>
                    <a:pt x="279" y="2501"/>
                  </a:cubicBezTo>
                  <a:cubicBezTo>
                    <a:pt x="279" y="2497"/>
                    <a:pt x="279" y="2493"/>
                    <a:pt x="279" y="2489"/>
                  </a:cubicBezTo>
                  <a:cubicBezTo>
                    <a:pt x="279" y="2469"/>
                    <a:pt x="247" y="2469"/>
                    <a:pt x="247" y="2489"/>
                  </a:cubicBezTo>
                  <a:lnTo>
                    <a:pt x="247" y="2489"/>
                  </a:lnTo>
                  <a:cubicBezTo>
                    <a:pt x="243" y="2493"/>
                    <a:pt x="239" y="2497"/>
                    <a:pt x="235" y="2501"/>
                  </a:cubicBezTo>
                  <a:cubicBezTo>
                    <a:pt x="227" y="2501"/>
                    <a:pt x="223" y="2509"/>
                    <a:pt x="219" y="2521"/>
                  </a:cubicBezTo>
                  <a:cubicBezTo>
                    <a:pt x="203" y="2553"/>
                    <a:pt x="231" y="2628"/>
                    <a:pt x="239" y="2660"/>
                  </a:cubicBezTo>
                  <a:cubicBezTo>
                    <a:pt x="251" y="2716"/>
                    <a:pt x="267" y="2767"/>
                    <a:pt x="287" y="2815"/>
                  </a:cubicBezTo>
                  <a:cubicBezTo>
                    <a:pt x="322" y="2907"/>
                    <a:pt x="370" y="2998"/>
                    <a:pt x="426" y="3081"/>
                  </a:cubicBezTo>
                  <a:cubicBezTo>
                    <a:pt x="271" y="3113"/>
                    <a:pt x="112" y="3038"/>
                    <a:pt x="28" y="2891"/>
                  </a:cubicBezTo>
                  <a:cubicBezTo>
                    <a:pt x="24" y="2879"/>
                    <a:pt x="0" y="2887"/>
                    <a:pt x="8" y="2899"/>
                  </a:cubicBezTo>
                  <a:cubicBezTo>
                    <a:pt x="84" y="3109"/>
                    <a:pt x="299" y="3181"/>
                    <a:pt x="501" y="3181"/>
                  </a:cubicBezTo>
                  <a:cubicBezTo>
                    <a:pt x="525" y="3209"/>
                    <a:pt x="553" y="3237"/>
                    <a:pt x="581" y="3264"/>
                  </a:cubicBezTo>
                  <a:cubicBezTo>
                    <a:pt x="641" y="3336"/>
                    <a:pt x="704" y="3400"/>
                    <a:pt x="772" y="3463"/>
                  </a:cubicBezTo>
                  <a:cubicBezTo>
                    <a:pt x="987" y="3670"/>
                    <a:pt x="1229" y="3841"/>
                    <a:pt x="1488" y="3992"/>
                  </a:cubicBezTo>
                  <a:cubicBezTo>
                    <a:pt x="1368" y="4016"/>
                    <a:pt x="1249" y="4064"/>
                    <a:pt x="1154" y="4111"/>
                  </a:cubicBezTo>
                  <a:cubicBezTo>
                    <a:pt x="959" y="4215"/>
                    <a:pt x="796" y="4370"/>
                    <a:pt x="688" y="4565"/>
                  </a:cubicBezTo>
                  <a:cubicBezTo>
                    <a:pt x="660" y="4620"/>
                    <a:pt x="637" y="4680"/>
                    <a:pt x="617" y="4740"/>
                  </a:cubicBezTo>
                  <a:cubicBezTo>
                    <a:pt x="565" y="4772"/>
                    <a:pt x="513" y="4795"/>
                    <a:pt x="446" y="4803"/>
                  </a:cubicBezTo>
                  <a:cubicBezTo>
                    <a:pt x="334" y="4811"/>
                    <a:pt x="227" y="4768"/>
                    <a:pt x="148" y="4688"/>
                  </a:cubicBezTo>
                  <a:cubicBezTo>
                    <a:pt x="132" y="4676"/>
                    <a:pt x="112" y="4692"/>
                    <a:pt x="120" y="4712"/>
                  </a:cubicBezTo>
                  <a:cubicBezTo>
                    <a:pt x="175" y="4819"/>
                    <a:pt x="283" y="4887"/>
                    <a:pt x="402" y="4895"/>
                  </a:cubicBezTo>
                  <a:cubicBezTo>
                    <a:pt x="454" y="4899"/>
                    <a:pt x="521" y="4895"/>
                    <a:pt x="581" y="4879"/>
                  </a:cubicBezTo>
                  <a:cubicBezTo>
                    <a:pt x="557" y="4990"/>
                    <a:pt x="553" y="5102"/>
                    <a:pt x="565" y="5213"/>
                  </a:cubicBezTo>
                  <a:cubicBezTo>
                    <a:pt x="589" y="5424"/>
                    <a:pt x="668" y="5658"/>
                    <a:pt x="820" y="5813"/>
                  </a:cubicBezTo>
                  <a:cubicBezTo>
                    <a:pt x="831" y="5821"/>
                    <a:pt x="847" y="5809"/>
                    <a:pt x="839" y="5797"/>
                  </a:cubicBezTo>
                  <a:cubicBezTo>
                    <a:pt x="828" y="5774"/>
                    <a:pt x="812" y="5754"/>
                    <a:pt x="800" y="5730"/>
                  </a:cubicBezTo>
                  <a:cubicBezTo>
                    <a:pt x="672" y="5364"/>
                    <a:pt x="708" y="4943"/>
                    <a:pt x="935" y="4620"/>
                  </a:cubicBezTo>
                  <a:cubicBezTo>
                    <a:pt x="1126" y="4350"/>
                    <a:pt x="1432" y="4175"/>
                    <a:pt x="1758" y="4135"/>
                  </a:cubicBezTo>
                  <a:cubicBezTo>
                    <a:pt x="2347" y="4434"/>
                    <a:pt x="2979" y="4644"/>
                    <a:pt x="3579" y="4919"/>
                  </a:cubicBezTo>
                  <a:cubicBezTo>
                    <a:pt x="3989" y="5110"/>
                    <a:pt x="4375" y="5332"/>
                    <a:pt x="4705" y="5623"/>
                  </a:cubicBezTo>
                  <a:cubicBezTo>
                    <a:pt x="4605" y="5595"/>
                    <a:pt x="4506" y="5579"/>
                    <a:pt x="4410" y="5567"/>
                  </a:cubicBezTo>
                  <a:cubicBezTo>
                    <a:pt x="4092" y="5527"/>
                    <a:pt x="3758" y="5579"/>
                    <a:pt x="3508" y="5786"/>
                  </a:cubicBezTo>
                  <a:cubicBezTo>
                    <a:pt x="3492" y="5797"/>
                    <a:pt x="3512" y="5825"/>
                    <a:pt x="3528" y="5813"/>
                  </a:cubicBezTo>
                  <a:cubicBezTo>
                    <a:pt x="3659" y="5714"/>
                    <a:pt x="3826" y="5694"/>
                    <a:pt x="3985" y="5682"/>
                  </a:cubicBezTo>
                  <a:cubicBezTo>
                    <a:pt x="4128" y="5674"/>
                    <a:pt x="4275" y="5674"/>
                    <a:pt x="4418" y="5690"/>
                  </a:cubicBezTo>
                  <a:cubicBezTo>
                    <a:pt x="4597" y="5710"/>
                    <a:pt x="4768" y="5758"/>
                    <a:pt x="4927" y="5833"/>
                  </a:cubicBezTo>
                  <a:cubicBezTo>
                    <a:pt x="5067" y="5980"/>
                    <a:pt x="5194" y="6139"/>
                    <a:pt x="5305" y="6318"/>
                  </a:cubicBezTo>
                  <a:cubicBezTo>
                    <a:pt x="5778" y="7074"/>
                    <a:pt x="5930" y="7981"/>
                    <a:pt x="5846" y="8859"/>
                  </a:cubicBezTo>
                  <a:cubicBezTo>
                    <a:pt x="5822" y="9102"/>
                    <a:pt x="5782" y="9337"/>
                    <a:pt x="5727" y="9571"/>
                  </a:cubicBezTo>
                  <a:cubicBezTo>
                    <a:pt x="5675" y="9802"/>
                    <a:pt x="5595" y="10029"/>
                    <a:pt x="5548" y="10263"/>
                  </a:cubicBezTo>
                  <a:cubicBezTo>
                    <a:pt x="5484" y="10597"/>
                    <a:pt x="5512" y="11011"/>
                    <a:pt x="5822" y="11218"/>
                  </a:cubicBezTo>
                  <a:cubicBezTo>
                    <a:pt x="6097" y="11400"/>
                    <a:pt x="6474" y="11305"/>
                    <a:pt x="6705" y="11098"/>
                  </a:cubicBezTo>
                  <a:cubicBezTo>
                    <a:pt x="6999" y="10840"/>
                    <a:pt x="7091" y="10426"/>
                    <a:pt x="7126" y="10056"/>
                  </a:cubicBezTo>
                  <a:cubicBezTo>
                    <a:pt x="7258" y="8812"/>
                    <a:pt x="6876" y="7519"/>
                    <a:pt x="6152" y="6493"/>
                  </a:cubicBezTo>
                  <a:cubicBezTo>
                    <a:pt x="6212" y="6259"/>
                    <a:pt x="6275" y="6024"/>
                    <a:pt x="6371" y="5797"/>
                  </a:cubicBezTo>
                  <a:cubicBezTo>
                    <a:pt x="6482" y="5543"/>
                    <a:pt x="6625" y="5300"/>
                    <a:pt x="6820" y="5098"/>
                  </a:cubicBezTo>
                  <a:cubicBezTo>
                    <a:pt x="6828" y="5090"/>
                    <a:pt x="6836" y="5082"/>
                    <a:pt x="6844" y="5074"/>
                  </a:cubicBezTo>
                  <a:cubicBezTo>
                    <a:pt x="7015" y="5022"/>
                    <a:pt x="7206" y="5054"/>
                    <a:pt x="7353" y="5161"/>
                  </a:cubicBezTo>
                  <a:cubicBezTo>
                    <a:pt x="7536" y="5292"/>
                    <a:pt x="7628" y="5519"/>
                    <a:pt x="7631" y="5738"/>
                  </a:cubicBezTo>
                  <a:cubicBezTo>
                    <a:pt x="7631" y="5754"/>
                    <a:pt x="7651" y="5758"/>
                    <a:pt x="7659" y="5742"/>
                  </a:cubicBezTo>
                  <a:cubicBezTo>
                    <a:pt x="7739" y="5467"/>
                    <a:pt x="7612" y="5161"/>
                    <a:pt x="7361" y="5018"/>
                  </a:cubicBezTo>
                  <a:cubicBezTo>
                    <a:pt x="7254" y="4958"/>
                    <a:pt x="7122" y="4931"/>
                    <a:pt x="6999" y="4935"/>
                  </a:cubicBezTo>
                  <a:cubicBezTo>
                    <a:pt x="7142" y="4815"/>
                    <a:pt x="7305" y="4724"/>
                    <a:pt x="7480" y="4664"/>
                  </a:cubicBezTo>
                  <a:cubicBezTo>
                    <a:pt x="7779" y="4565"/>
                    <a:pt x="8097" y="4577"/>
                    <a:pt x="8395" y="4636"/>
                  </a:cubicBezTo>
                  <a:cubicBezTo>
                    <a:pt x="8988" y="4760"/>
                    <a:pt x="9508" y="5074"/>
                    <a:pt x="10081" y="5253"/>
                  </a:cubicBezTo>
                  <a:cubicBezTo>
                    <a:pt x="10359" y="5340"/>
                    <a:pt x="10654" y="5392"/>
                    <a:pt x="10944" y="5372"/>
                  </a:cubicBezTo>
                  <a:cubicBezTo>
                    <a:pt x="11151" y="5360"/>
                    <a:pt x="11358" y="5320"/>
                    <a:pt x="11560" y="5265"/>
                  </a:cubicBezTo>
                  <a:cubicBezTo>
                    <a:pt x="11608" y="5277"/>
                    <a:pt x="11656" y="5292"/>
                    <a:pt x="11700" y="5320"/>
                  </a:cubicBezTo>
                  <a:cubicBezTo>
                    <a:pt x="11795" y="5376"/>
                    <a:pt x="11871" y="5459"/>
                    <a:pt x="11914" y="5559"/>
                  </a:cubicBezTo>
                  <a:cubicBezTo>
                    <a:pt x="12010" y="5774"/>
                    <a:pt x="11946" y="6020"/>
                    <a:pt x="11803" y="6199"/>
                  </a:cubicBezTo>
                  <a:cubicBezTo>
                    <a:pt x="11787" y="6219"/>
                    <a:pt x="11811" y="6243"/>
                    <a:pt x="11835" y="6227"/>
                  </a:cubicBezTo>
                  <a:cubicBezTo>
                    <a:pt x="12010" y="6088"/>
                    <a:pt x="12038" y="5801"/>
                    <a:pt x="12006" y="5595"/>
                  </a:cubicBezTo>
                  <a:cubicBezTo>
                    <a:pt x="11990" y="5483"/>
                    <a:pt x="11954" y="5376"/>
                    <a:pt x="11883" y="5285"/>
                  </a:cubicBezTo>
                  <a:cubicBezTo>
                    <a:pt x="11863" y="5257"/>
                    <a:pt x="11831" y="5221"/>
                    <a:pt x="11795" y="5193"/>
                  </a:cubicBezTo>
                  <a:cubicBezTo>
                    <a:pt x="11799" y="5193"/>
                    <a:pt x="11803" y="5193"/>
                    <a:pt x="11807" y="5189"/>
                  </a:cubicBezTo>
                  <a:cubicBezTo>
                    <a:pt x="12077" y="5098"/>
                    <a:pt x="12320" y="4958"/>
                    <a:pt x="12487" y="4720"/>
                  </a:cubicBezTo>
                  <a:cubicBezTo>
                    <a:pt x="12515" y="4676"/>
                    <a:pt x="12543" y="4628"/>
                    <a:pt x="12566" y="4577"/>
                  </a:cubicBezTo>
                  <a:cubicBezTo>
                    <a:pt x="12765" y="4545"/>
                    <a:pt x="12948" y="4672"/>
                    <a:pt x="12964" y="4887"/>
                  </a:cubicBezTo>
                  <a:cubicBezTo>
                    <a:pt x="12968" y="4903"/>
                    <a:pt x="12988" y="4903"/>
                    <a:pt x="12988" y="4887"/>
                  </a:cubicBezTo>
                  <a:cubicBezTo>
                    <a:pt x="12992" y="4660"/>
                    <a:pt x="12813" y="4525"/>
                    <a:pt x="12618" y="4457"/>
                  </a:cubicBezTo>
                </a:path>
              </a:pathLst>
            </a:custGeom>
            <a:solidFill>
              <a:srgbClr val="84D0A2"/>
            </a:solidFill>
            <a:ln>
              <a:noFill/>
            </a:ln>
            <a:effectLst/>
          </p:spPr>
          <p:txBody>
            <a:bodyPr wrap="none" lIns="243770" tIns="121885" rIns="243770" bIns="121885" anchor="ctr"/>
            <a:lstStyle/>
            <a:p>
              <a:endParaRPr lang="en-US" sz="1600" dirty="0">
                <a:latin typeface="+mj-ea"/>
                <a:ea typeface="+mj-ea"/>
              </a:endParaRPr>
            </a:p>
          </p:txBody>
        </p:sp>
        <p:sp>
          <p:nvSpPr>
            <p:cNvPr id="23" name="Freeform 2"/>
            <p:cNvSpPr>
              <a:spLocks noChangeArrowheads="1"/>
            </p:cNvSpPr>
            <p:nvPr/>
          </p:nvSpPr>
          <p:spPr bwMode="auto">
            <a:xfrm>
              <a:off x="8857967" y="7559088"/>
              <a:ext cx="1882192" cy="1221211"/>
            </a:xfrm>
            <a:custGeom>
              <a:avLst/>
              <a:gdLst>
                <a:gd name="T0" fmla="*/ 1514 w 2315"/>
                <a:gd name="T1" fmla="*/ 1502 h 1503"/>
                <a:gd name="T2" fmla="*/ 1514 w 2315"/>
                <a:gd name="T3" fmla="*/ 1502 h 1503"/>
                <a:gd name="T4" fmla="*/ 543 w 2315"/>
                <a:gd name="T5" fmla="*/ 1189 h 1503"/>
                <a:gd name="T6" fmla="*/ 15 w 2315"/>
                <a:gd name="T7" fmla="*/ 472 h 1503"/>
                <a:gd name="T8" fmla="*/ 50 w 2315"/>
                <a:gd name="T9" fmla="*/ 353 h 1503"/>
                <a:gd name="T10" fmla="*/ 1024 w 2315"/>
                <a:gd name="T11" fmla="*/ 0 h 1503"/>
                <a:gd name="T12" fmla="*/ 1093 w 2315"/>
                <a:gd name="T13" fmla="*/ 0 h 1503"/>
                <a:gd name="T14" fmla="*/ 2277 w 2315"/>
                <a:gd name="T15" fmla="*/ 572 h 1503"/>
                <a:gd name="T16" fmla="*/ 2295 w 2315"/>
                <a:gd name="T17" fmla="*/ 689 h 1503"/>
                <a:gd name="T18" fmla="*/ 2142 w 2315"/>
                <a:gd name="T19" fmla="*/ 1338 h 1503"/>
                <a:gd name="T20" fmla="*/ 2062 w 2315"/>
                <a:gd name="T21" fmla="*/ 1433 h 1503"/>
                <a:gd name="T22" fmla="*/ 1514 w 2315"/>
                <a:gd name="T23" fmla="*/ 1502 h 15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15" h="1503">
                  <a:moveTo>
                    <a:pt x="1514" y="1502"/>
                  </a:moveTo>
                  <a:lnTo>
                    <a:pt x="1514" y="1502"/>
                  </a:lnTo>
                  <a:cubicBezTo>
                    <a:pt x="1141" y="1502"/>
                    <a:pt x="812" y="1396"/>
                    <a:pt x="543" y="1189"/>
                  </a:cubicBezTo>
                  <a:cubicBezTo>
                    <a:pt x="312" y="1012"/>
                    <a:pt x="129" y="766"/>
                    <a:pt x="15" y="472"/>
                  </a:cubicBezTo>
                  <a:cubicBezTo>
                    <a:pt x="0" y="430"/>
                    <a:pt x="13" y="379"/>
                    <a:pt x="50" y="353"/>
                  </a:cubicBezTo>
                  <a:cubicBezTo>
                    <a:pt x="365" y="117"/>
                    <a:pt x="693" y="0"/>
                    <a:pt x="1024" y="0"/>
                  </a:cubicBezTo>
                  <a:cubicBezTo>
                    <a:pt x="1048" y="0"/>
                    <a:pt x="1072" y="0"/>
                    <a:pt x="1093" y="0"/>
                  </a:cubicBezTo>
                  <a:cubicBezTo>
                    <a:pt x="1729" y="32"/>
                    <a:pt x="2192" y="482"/>
                    <a:pt x="2277" y="572"/>
                  </a:cubicBezTo>
                  <a:cubicBezTo>
                    <a:pt x="2309" y="604"/>
                    <a:pt x="2314" y="649"/>
                    <a:pt x="2295" y="689"/>
                  </a:cubicBezTo>
                  <a:cubicBezTo>
                    <a:pt x="2182" y="922"/>
                    <a:pt x="2150" y="1168"/>
                    <a:pt x="2142" y="1338"/>
                  </a:cubicBezTo>
                  <a:cubicBezTo>
                    <a:pt x="2142" y="1383"/>
                    <a:pt x="2107" y="1423"/>
                    <a:pt x="2062" y="1433"/>
                  </a:cubicBezTo>
                  <a:cubicBezTo>
                    <a:pt x="1872" y="1478"/>
                    <a:pt x="1689" y="1502"/>
                    <a:pt x="1514" y="1502"/>
                  </a:cubicBezTo>
                </a:path>
              </a:pathLst>
            </a:custGeom>
            <a:solidFill>
              <a:srgbClr val="D4E3F0"/>
            </a:solidFill>
            <a:ln>
              <a:noFill/>
            </a:ln>
            <a:effectLst/>
            <a:extLst/>
          </p:spPr>
          <p:txBody>
            <a:bodyPr wrap="none" anchor="ctr"/>
            <a:lstStyle/>
            <a:p>
              <a:endParaRPr lang="en-US" sz="1600" dirty="0">
                <a:latin typeface="+mj-ea"/>
                <a:ea typeface="+mj-ea"/>
              </a:endParaRPr>
            </a:p>
          </p:txBody>
        </p:sp>
        <p:sp>
          <p:nvSpPr>
            <p:cNvPr id="24" name="Freeform 3"/>
            <p:cNvSpPr>
              <a:spLocks noChangeArrowheads="1"/>
            </p:cNvSpPr>
            <p:nvPr/>
          </p:nvSpPr>
          <p:spPr bwMode="auto">
            <a:xfrm>
              <a:off x="8764575" y="7472885"/>
              <a:ext cx="2068975" cy="1390025"/>
            </a:xfrm>
            <a:custGeom>
              <a:avLst/>
              <a:gdLst>
                <a:gd name="T0" fmla="*/ 1139 w 2544"/>
                <a:gd name="T1" fmla="*/ 207 h 1709"/>
                <a:gd name="T2" fmla="*/ 1139 w 2544"/>
                <a:gd name="T3" fmla="*/ 207 h 1709"/>
                <a:gd name="T4" fmla="*/ 1203 w 2544"/>
                <a:gd name="T5" fmla="*/ 207 h 1709"/>
                <a:gd name="T6" fmla="*/ 2318 w 2544"/>
                <a:gd name="T7" fmla="*/ 747 h 1709"/>
                <a:gd name="T8" fmla="*/ 2153 w 2544"/>
                <a:gd name="T9" fmla="*/ 1436 h 1709"/>
                <a:gd name="T10" fmla="*/ 1629 w 2544"/>
                <a:gd name="T11" fmla="*/ 1501 h 1709"/>
                <a:gd name="T12" fmla="*/ 228 w 2544"/>
                <a:gd name="T13" fmla="*/ 538 h 1709"/>
                <a:gd name="T14" fmla="*/ 1139 w 2544"/>
                <a:gd name="T15" fmla="*/ 207 h 1709"/>
                <a:gd name="T16" fmla="*/ 1139 w 2544"/>
                <a:gd name="T17" fmla="*/ 0 h 1709"/>
                <a:gd name="T18" fmla="*/ 1139 w 2544"/>
                <a:gd name="T19" fmla="*/ 0 h 1709"/>
                <a:gd name="T20" fmla="*/ 104 w 2544"/>
                <a:gd name="T21" fmla="*/ 371 h 1709"/>
                <a:gd name="T22" fmla="*/ 35 w 2544"/>
                <a:gd name="T23" fmla="*/ 612 h 1709"/>
                <a:gd name="T24" fmla="*/ 594 w 2544"/>
                <a:gd name="T25" fmla="*/ 1375 h 1709"/>
                <a:gd name="T26" fmla="*/ 1629 w 2544"/>
                <a:gd name="T27" fmla="*/ 1708 h 1709"/>
                <a:gd name="T28" fmla="*/ 2204 w 2544"/>
                <a:gd name="T29" fmla="*/ 1637 h 1709"/>
                <a:gd name="T30" fmla="*/ 2360 w 2544"/>
                <a:gd name="T31" fmla="*/ 1444 h 1709"/>
                <a:gd name="T32" fmla="*/ 2503 w 2544"/>
                <a:gd name="T33" fmla="*/ 837 h 1709"/>
                <a:gd name="T34" fmla="*/ 2469 w 2544"/>
                <a:gd name="T35" fmla="*/ 604 h 1709"/>
                <a:gd name="T36" fmla="*/ 1214 w 2544"/>
                <a:gd name="T37" fmla="*/ 0 h 1709"/>
                <a:gd name="T38" fmla="*/ 1139 w 2544"/>
                <a:gd name="T39" fmla="*/ 0 h 1709"/>
                <a:gd name="T40" fmla="*/ 1139 w 2544"/>
                <a:gd name="T41" fmla="*/ 207 h 1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544" h="1709">
                  <a:moveTo>
                    <a:pt x="1139" y="207"/>
                  </a:moveTo>
                  <a:lnTo>
                    <a:pt x="1139" y="207"/>
                  </a:lnTo>
                  <a:cubicBezTo>
                    <a:pt x="1160" y="207"/>
                    <a:pt x="1181" y="207"/>
                    <a:pt x="1203" y="207"/>
                  </a:cubicBezTo>
                  <a:cubicBezTo>
                    <a:pt x="1804" y="236"/>
                    <a:pt x="2246" y="673"/>
                    <a:pt x="2318" y="747"/>
                  </a:cubicBezTo>
                  <a:cubicBezTo>
                    <a:pt x="2196" y="993"/>
                    <a:pt x="2161" y="1258"/>
                    <a:pt x="2153" y="1436"/>
                  </a:cubicBezTo>
                  <a:cubicBezTo>
                    <a:pt x="1965" y="1480"/>
                    <a:pt x="1791" y="1501"/>
                    <a:pt x="1629" y="1501"/>
                  </a:cubicBezTo>
                  <a:cubicBezTo>
                    <a:pt x="877" y="1501"/>
                    <a:pt x="427" y="1046"/>
                    <a:pt x="228" y="538"/>
                  </a:cubicBezTo>
                  <a:cubicBezTo>
                    <a:pt x="522" y="318"/>
                    <a:pt x="829" y="207"/>
                    <a:pt x="1139" y="207"/>
                  </a:cubicBezTo>
                  <a:lnTo>
                    <a:pt x="1139" y="0"/>
                  </a:lnTo>
                  <a:lnTo>
                    <a:pt x="1139" y="0"/>
                  </a:lnTo>
                  <a:cubicBezTo>
                    <a:pt x="784" y="0"/>
                    <a:pt x="435" y="125"/>
                    <a:pt x="104" y="371"/>
                  </a:cubicBezTo>
                  <a:cubicBezTo>
                    <a:pt x="30" y="426"/>
                    <a:pt x="0" y="527"/>
                    <a:pt x="35" y="612"/>
                  </a:cubicBezTo>
                  <a:cubicBezTo>
                    <a:pt x="157" y="924"/>
                    <a:pt x="350" y="1187"/>
                    <a:pt x="594" y="1375"/>
                  </a:cubicBezTo>
                  <a:cubicBezTo>
                    <a:pt x="885" y="1597"/>
                    <a:pt x="1232" y="1708"/>
                    <a:pt x="1629" y="1708"/>
                  </a:cubicBezTo>
                  <a:cubicBezTo>
                    <a:pt x="1812" y="1708"/>
                    <a:pt x="2002" y="1684"/>
                    <a:pt x="2204" y="1637"/>
                  </a:cubicBezTo>
                  <a:cubicBezTo>
                    <a:pt x="2294" y="1616"/>
                    <a:pt x="2357" y="1536"/>
                    <a:pt x="2360" y="1444"/>
                  </a:cubicBezTo>
                  <a:cubicBezTo>
                    <a:pt x="2368" y="1287"/>
                    <a:pt x="2397" y="1054"/>
                    <a:pt x="2503" y="837"/>
                  </a:cubicBezTo>
                  <a:cubicBezTo>
                    <a:pt x="2543" y="760"/>
                    <a:pt x="2527" y="665"/>
                    <a:pt x="2469" y="604"/>
                  </a:cubicBezTo>
                  <a:cubicBezTo>
                    <a:pt x="2376" y="508"/>
                    <a:pt x="1889" y="32"/>
                    <a:pt x="1214" y="0"/>
                  </a:cubicBezTo>
                  <a:cubicBezTo>
                    <a:pt x="1189" y="0"/>
                    <a:pt x="1166" y="0"/>
                    <a:pt x="1139" y="0"/>
                  </a:cubicBezTo>
                  <a:lnTo>
                    <a:pt x="1139" y="207"/>
                  </a:lnTo>
                </a:path>
              </a:pathLst>
            </a:custGeom>
            <a:solidFill>
              <a:srgbClr val="FFFFFF"/>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sz="1600" dirty="0">
                <a:latin typeface="+mj-ea"/>
                <a:ea typeface="+mj-ea"/>
              </a:endParaRPr>
            </a:p>
          </p:txBody>
        </p:sp>
        <p:sp>
          <p:nvSpPr>
            <p:cNvPr id="25" name="Freeform 4"/>
            <p:cNvSpPr>
              <a:spLocks noChangeArrowheads="1"/>
            </p:cNvSpPr>
            <p:nvPr/>
          </p:nvSpPr>
          <p:spPr bwMode="auto">
            <a:xfrm>
              <a:off x="8757391" y="5199277"/>
              <a:ext cx="4267261" cy="2801602"/>
            </a:xfrm>
            <a:custGeom>
              <a:avLst/>
              <a:gdLst>
                <a:gd name="T0" fmla="*/ 2449 w 5244"/>
                <a:gd name="T1" fmla="*/ 3443 h 3444"/>
                <a:gd name="T2" fmla="*/ 2449 w 5244"/>
                <a:gd name="T3" fmla="*/ 3443 h 3444"/>
                <a:gd name="T4" fmla="*/ 2378 w 5244"/>
                <a:gd name="T5" fmla="*/ 3414 h 3444"/>
                <a:gd name="T6" fmla="*/ 1221 w 5244"/>
                <a:gd name="T7" fmla="*/ 2876 h 3444"/>
                <a:gd name="T8" fmla="*/ 1149 w 5244"/>
                <a:gd name="T9" fmla="*/ 2876 h 3444"/>
                <a:gd name="T10" fmla="*/ 225 w 5244"/>
                <a:gd name="T11" fmla="*/ 3188 h 3444"/>
                <a:gd name="T12" fmla="*/ 167 w 5244"/>
                <a:gd name="T13" fmla="*/ 3207 h 3444"/>
                <a:gd name="T14" fmla="*/ 129 w 5244"/>
                <a:gd name="T15" fmla="*/ 3199 h 3444"/>
                <a:gd name="T16" fmla="*/ 66 w 5244"/>
                <a:gd name="T17" fmla="*/ 3128 h 3444"/>
                <a:gd name="T18" fmla="*/ 24 w 5244"/>
                <a:gd name="T19" fmla="*/ 2524 h 3444"/>
                <a:gd name="T20" fmla="*/ 678 w 5244"/>
                <a:gd name="T21" fmla="*/ 1366 h 3444"/>
                <a:gd name="T22" fmla="*/ 1194 w 5244"/>
                <a:gd name="T23" fmla="*/ 474 h 3444"/>
                <a:gd name="T24" fmla="*/ 2333 w 5244"/>
                <a:gd name="T25" fmla="*/ 0 h 3444"/>
                <a:gd name="T26" fmla="*/ 2336 w 5244"/>
                <a:gd name="T27" fmla="*/ 0 h 3444"/>
                <a:gd name="T28" fmla="*/ 2362 w 5244"/>
                <a:gd name="T29" fmla="*/ 5 h 3444"/>
                <a:gd name="T30" fmla="*/ 3377 w 5244"/>
                <a:gd name="T31" fmla="*/ 628 h 3444"/>
                <a:gd name="T32" fmla="*/ 3753 w 5244"/>
                <a:gd name="T33" fmla="*/ 1150 h 3444"/>
                <a:gd name="T34" fmla="*/ 3755 w 5244"/>
                <a:gd name="T35" fmla="*/ 1152 h 3444"/>
                <a:gd name="T36" fmla="*/ 3763 w 5244"/>
                <a:gd name="T37" fmla="*/ 1157 h 3444"/>
                <a:gd name="T38" fmla="*/ 3766 w 5244"/>
                <a:gd name="T39" fmla="*/ 1155 h 3444"/>
                <a:gd name="T40" fmla="*/ 4248 w 5244"/>
                <a:gd name="T41" fmla="*/ 1057 h 3444"/>
                <a:gd name="T42" fmla="*/ 4918 w 5244"/>
                <a:gd name="T43" fmla="*/ 1269 h 3444"/>
                <a:gd name="T44" fmla="*/ 5151 w 5244"/>
                <a:gd name="T45" fmla="*/ 2055 h 3444"/>
                <a:gd name="T46" fmla="*/ 4311 w 5244"/>
                <a:gd name="T47" fmla="*/ 2860 h 3444"/>
                <a:gd name="T48" fmla="*/ 3638 w 5244"/>
                <a:gd name="T49" fmla="*/ 2958 h 3444"/>
                <a:gd name="T50" fmla="*/ 3615 w 5244"/>
                <a:gd name="T51" fmla="*/ 2958 h 3444"/>
                <a:gd name="T52" fmla="*/ 3615 w 5244"/>
                <a:gd name="T53" fmla="*/ 2958 h 3444"/>
                <a:gd name="T54" fmla="*/ 3612 w 5244"/>
                <a:gd name="T55" fmla="*/ 2958 h 3444"/>
                <a:gd name="T56" fmla="*/ 3601 w 5244"/>
                <a:gd name="T57" fmla="*/ 2958 h 3444"/>
                <a:gd name="T58" fmla="*/ 3591 w 5244"/>
                <a:gd name="T59" fmla="*/ 2958 h 3444"/>
                <a:gd name="T60" fmla="*/ 3363 w 5244"/>
                <a:gd name="T61" fmla="*/ 2979 h 3444"/>
                <a:gd name="T62" fmla="*/ 3358 w 5244"/>
                <a:gd name="T63" fmla="*/ 2979 h 3444"/>
                <a:gd name="T64" fmla="*/ 2555 w 5244"/>
                <a:gd name="T65" fmla="*/ 3371 h 3444"/>
                <a:gd name="T66" fmla="*/ 2532 w 5244"/>
                <a:gd name="T67" fmla="*/ 3403 h 3444"/>
                <a:gd name="T68" fmla="*/ 2457 w 5244"/>
                <a:gd name="T69" fmla="*/ 3443 h 3444"/>
                <a:gd name="T70" fmla="*/ 2449 w 5244"/>
                <a:gd name="T71" fmla="*/ 3443 h 34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244" h="3444">
                  <a:moveTo>
                    <a:pt x="2449" y="3443"/>
                  </a:moveTo>
                  <a:lnTo>
                    <a:pt x="2449" y="3443"/>
                  </a:lnTo>
                  <a:cubicBezTo>
                    <a:pt x="2423" y="3443"/>
                    <a:pt x="2397" y="3432"/>
                    <a:pt x="2378" y="3414"/>
                  </a:cubicBezTo>
                  <a:cubicBezTo>
                    <a:pt x="2222" y="3263"/>
                    <a:pt x="1795" y="2905"/>
                    <a:pt x="1221" y="2876"/>
                  </a:cubicBezTo>
                  <a:cubicBezTo>
                    <a:pt x="1197" y="2876"/>
                    <a:pt x="1173" y="2876"/>
                    <a:pt x="1149" y="2876"/>
                  </a:cubicBezTo>
                  <a:cubicBezTo>
                    <a:pt x="834" y="2876"/>
                    <a:pt x="522" y="2979"/>
                    <a:pt x="225" y="3188"/>
                  </a:cubicBezTo>
                  <a:cubicBezTo>
                    <a:pt x="206" y="3199"/>
                    <a:pt x="188" y="3207"/>
                    <a:pt x="167" y="3207"/>
                  </a:cubicBezTo>
                  <a:cubicBezTo>
                    <a:pt x="154" y="3207"/>
                    <a:pt x="140" y="3204"/>
                    <a:pt x="129" y="3199"/>
                  </a:cubicBezTo>
                  <a:cubicBezTo>
                    <a:pt x="98" y="3186"/>
                    <a:pt x="74" y="3159"/>
                    <a:pt x="66" y="3128"/>
                  </a:cubicBezTo>
                  <a:cubicBezTo>
                    <a:pt x="16" y="2921"/>
                    <a:pt x="0" y="2712"/>
                    <a:pt x="24" y="2524"/>
                  </a:cubicBezTo>
                  <a:cubicBezTo>
                    <a:pt x="111" y="1817"/>
                    <a:pt x="522" y="1472"/>
                    <a:pt x="678" y="1366"/>
                  </a:cubicBezTo>
                  <a:cubicBezTo>
                    <a:pt x="678" y="1224"/>
                    <a:pt x="739" y="906"/>
                    <a:pt x="1194" y="474"/>
                  </a:cubicBezTo>
                  <a:cubicBezTo>
                    <a:pt x="1610" y="82"/>
                    <a:pt x="2087" y="11"/>
                    <a:pt x="2333" y="0"/>
                  </a:cubicBezTo>
                  <a:cubicBezTo>
                    <a:pt x="2333" y="0"/>
                    <a:pt x="2333" y="0"/>
                    <a:pt x="2336" y="0"/>
                  </a:cubicBezTo>
                  <a:cubicBezTo>
                    <a:pt x="2344" y="0"/>
                    <a:pt x="2354" y="3"/>
                    <a:pt x="2362" y="5"/>
                  </a:cubicBezTo>
                  <a:cubicBezTo>
                    <a:pt x="2741" y="103"/>
                    <a:pt x="3082" y="313"/>
                    <a:pt x="3377" y="628"/>
                  </a:cubicBezTo>
                  <a:cubicBezTo>
                    <a:pt x="3609" y="877"/>
                    <a:pt x="3731" y="1104"/>
                    <a:pt x="3753" y="1150"/>
                  </a:cubicBezTo>
                  <a:cubicBezTo>
                    <a:pt x="3753" y="1150"/>
                    <a:pt x="3755" y="1150"/>
                    <a:pt x="3755" y="1152"/>
                  </a:cubicBezTo>
                  <a:cubicBezTo>
                    <a:pt x="3758" y="1157"/>
                    <a:pt x="3760" y="1157"/>
                    <a:pt x="3763" y="1157"/>
                  </a:cubicBezTo>
                  <a:cubicBezTo>
                    <a:pt x="3763" y="1157"/>
                    <a:pt x="3766" y="1157"/>
                    <a:pt x="3766" y="1155"/>
                  </a:cubicBezTo>
                  <a:cubicBezTo>
                    <a:pt x="3901" y="1091"/>
                    <a:pt x="4070" y="1057"/>
                    <a:pt x="4248" y="1057"/>
                  </a:cubicBezTo>
                  <a:cubicBezTo>
                    <a:pt x="4510" y="1057"/>
                    <a:pt x="4748" y="1134"/>
                    <a:pt x="4918" y="1269"/>
                  </a:cubicBezTo>
                  <a:cubicBezTo>
                    <a:pt x="5076" y="1393"/>
                    <a:pt x="5243" y="1631"/>
                    <a:pt x="5151" y="2055"/>
                  </a:cubicBezTo>
                  <a:cubicBezTo>
                    <a:pt x="5063" y="2444"/>
                    <a:pt x="4780" y="2714"/>
                    <a:pt x="4311" y="2860"/>
                  </a:cubicBezTo>
                  <a:cubicBezTo>
                    <a:pt x="4007" y="2950"/>
                    <a:pt x="3720" y="2958"/>
                    <a:pt x="3638" y="2958"/>
                  </a:cubicBezTo>
                  <a:cubicBezTo>
                    <a:pt x="3628" y="2958"/>
                    <a:pt x="3620" y="2958"/>
                    <a:pt x="3615" y="2958"/>
                  </a:cubicBezTo>
                  <a:lnTo>
                    <a:pt x="3615" y="2958"/>
                  </a:lnTo>
                  <a:lnTo>
                    <a:pt x="3612" y="2958"/>
                  </a:lnTo>
                  <a:cubicBezTo>
                    <a:pt x="3609" y="2958"/>
                    <a:pt x="3604" y="2958"/>
                    <a:pt x="3601" y="2958"/>
                  </a:cubicBezTo>
                  <a:cubicBezTo>
                    <a:pt x="3596" y="2958"/>
                    <a:pt x="3594" y="2958"/>
                    <a:pt x="3591" y="2958"/>
                  </a:cubicBezTo>
                  <a:cubicBezTo>
                    <a:pt x="3488" y="2961"/>
                    <a:pt x="3366" y="2979"/>
                    <a:pt x="3363" y="2979"/>
                  </a:cubicBezTo>
                  <a:cubicBezTo>
                    <a:pt x="3360" y="2979"/>
                    <a:pt x="3360" y="2979"/>
                    <a:pt x="3358" y="2979"/>
                  </a:cubicBezTo>
                  <a:cubicBezTo>
                    <a:pt x="3011" y="3011"/>
                    <a:pt x="2744" y="3144"/>
                    <a:pt x="2555" y="3371"/>
                  </a:cubicBezTo>
                  <a:cubicBezTo>
                    <a:pt x="2547" y="3382"/>
                    <a:pt x="2539" y="3392"/>
                    <a:pt x="2532" y="3403"/>
                  </a:cubicBezTo>
                  <a:cubicBezTo>
                    <a:pt x="2513" y="3427"/>
                    <a:pt x="2487" y="3440"/>
                    <a:pt x="2457" y="3443"/>
                  </a:cubicBezTo>
                  <a:cubicBezTo>
                    <a:pt x="2455" y="3443"/>
                    <a:pt x="2452" y="3443"/>
                    <a:pt x="2449" y="3443"/>
                  </a:cubicBezTo>
                </a:path>
              </a:pathLst>
            </a:custGeom>
            <a:solidFill>
              <a:srgbClr val="EEF2F5"/>
            </a:solidFill>
            <a:ln>
              <a:noFill/>
            </a:ln>
            <a:effectLst/>
            <a:extLst/>
          </p:spPr>
          <p:txBody>
            <a:bodyPr wrap="none" anchor="ctr"/>
            <a:lstStyle/>
            <a:p>
              <a:endParaRPr lang="en-US" sz="1600" dirty="0">
                <a:latin typeface="+mj-ea"/>
                <a:ea typeface="+mj-ea"/>
              </a:endParaRPr>
            </a:p>
          </p:txBody>
        </p:sp>
        <p:sp>
          <p:nvSpPr>
            <p:cNvPr id="26" name="Freeform 5"/>
            <p:cNvSpPr>
              <a:spLocks noChangeArrowheads="1"/>
            </p:cNvSpPr>
            <p:nvPr/>
          </p:nvSpPr>
          <p:spPr bwMode="auto">
            <a:xfrm>
              <a:off x="8671184" y="5116666"/>
              <a:ext cx="4443267" cy="2970416"/>
            </a:xfrm>
            <a:custGeom>
              <a:avLst/>
              <a:gdLst>
                <a:gd name="T0" fmla="*/ 2439 w 5461"/>
                <a:gd name="T1" fmla="*/ 209 h 3650"/>
                <a:gd name="T2" fmla="*/ 2439 w 5461"/>
                <a:gd name="T3" fmla="*/ 209 h 3650"/>
                <a:gd name="T4" fmla="*/ 3405 w 5461"/>
                <a:gd name="T5" fmla="*/ 800 h 3650"/>
                <a:gd name="T6" fmla="*/ 3763 w 5461"/>
                <a:gd name="T7" fmla="*/ 1300 h 3650"/>
                <a:gd name="T8" fmla="*/ 3866 w 5461"/>
                <a:gd name="T9" fmla="*/ 1364 h 3650"/>
                <a:gd name="T10" fmla="*/ 3914 w 5461"/>
                <a:gd name="T11" fmla="*/ 1353 h 3650"/>
                <a:gd name="T12" fmla="*/ 4351 w 5461"/>
                <a:gd name="T13" fmla="*/ 1263 h 3650"/>
                <a:gd name="T14" fmla="*/ 4957 w 5461"/>
                <a:gd name="T15" fmla="*/ 1451 h 3650"/>
                <a:gd name="T16" fmla="*/ 5153 w 5461"/>
                <a:gd name="T17" fmla="*/ 2137 h 3650"/>
                <a:gd name="T18" fmla="*/ 4383 w 5461"/>
                <a:gd name="T19" fmla="*/ 2862 h 3650"/>
                <a:gd name="T20" fmla="*/ 3741 w 5461"/>
                <a:gd name="T21" fmla="*/ 2958 h 3650"/>
                <a:gd name="T22" fmla="*/ 3720 w 5461"/>
                <a:gd name="T23" fmla="*/ 2958 h 3650"/>
                <a:gd name="T24" fmla="*/ 3718 w 5461"/>
                <a:gd name="T25" fmla="*/ 2958 h 3650"/>
                <a:gd name="T26" fmla="*/ 3704 w 5461"/>
                <a:gd name="T27" fmla="*/ 2958 h 3650"/>
                <a:gd name="T28" fmla="*/ 3704 w 5461"/>
                <a:gd name="T29" fmla="*/ 2958 h 3650"/>
                <a:gd name="T30" fmla="*/ 3450 w 5461"/>
                <a:gd name="T31" fmla="*/ 2979 h 3650"/>
                <a:gd name="T32" fmla="*/ 2579 w 5461"/>
                <a:gd name="T33" fmla="*/ 3408 h 3650"/>
                <a:gd name="T34" fmla="*/ 2552 w 5461"/>
                <a:gd name="T35" fmla="*/ 3442 h 3650"/>
                <a:gd name="T36" fmla="*/ 1329 w 5461"/>
                <a:gd name="T37" fmla="*/ 2876 h 3650"/>
                <a:gd name="T38" fmla="*/ 1252 w 5461"/>
                <a:gd name="T39" fmla="*/ 2876 h 3650"/>
                <a:gd name="T40" fmla="*/ 270 w 5461"/>
                <a:gd name="T41" fmla="*/ 3204 h 3650"/>
                <a:gd name="T42" fmla="*/ 230 w 5461"/>
                <a:gd name="T43" fmla="*/ 2640 h 3650"/>
                <a:gd name="T44" fmla="*/ 892 w 5461"/>
                <a:gd name="T45" fmla="*/ 1523 h 3650"/>
                <a:gd name="T46" fmla="*/ 1369 w 5461"/>
                <a:gd name="T47" fmla="*/ 654 h 3650"/>
                <a:gd name="T48" fmla="*/ 2439 w 5461"/>
                <a:gd name="T49" fmla="*/ 209 h 3650"/>
                <a:gd name="T50" fmla="*/ 2439 w 5461"/>
                <a:gd name="T51" fmla="*/ 0 h 3650"/>
                <a:gd name="T52" fmla="*/ 2439 w 5461"/>
                <a:gd name="T53" fmla="*/ 0 h 3650"/>
                <a:gd name="T54" fmla="*/ 2431 w 5461"/>
                <a:gd name="T55" fmla="*/ 0 h 3650"/>
                <a:gd name="T56" fmla="*/ 1226 w 5461"/>
                <a:gd name="T57" fmla="*/ 503 h 3650"/>
                <a:gd name="T58" fmla="*/ 720 w 5461"/>
                <a:gd name="T59" fmla="*/ 1226 h 3650"/>
                <a:gd name="T60" fmla="*/ 680 w 5461"/>
                <a:gd name="T61" fmla="*/ 1414 h 3650"/>
                <a:gd name="T62" fmla="*/ 23 w 5461"/>
                <a:gd name="T63" fmla="*/ 2614 h 3650"/>
                <a:gd name="T64" fmla="*/ 69 w 5461"/>
                <a:gd name="T65" fmla="*/ 3254 h 3650"/>
                <a:gd name="T66" fmla="*/ 196 w 5461"/>
                <a:gd name="T67" fmla="*/ 3400 h 3650"/>
                <a:gd name="T68" fmla="*/ 270 w 5461"/>
                <a:gd name="T69" fmla="*/ 3413 h 3650"/>
                <a:gd name="T70" fmla="*/ 386 w 5461"/>
                <a:gd name="T71" fmla="*/ 3376 h 3650"/>
                <a:gd name="T72" fmla="*/ 1252 w 5461"/>
                <a:gd name="T73" fmla="*/ 3082 h 3650"/>
                <a:gd name="T74" fmla="*/ 1321 w 5461"/>
                <a:gd name="T75" fmla="*/ 3082 h 3650"/>
                <a:gd name="T76" fmla="*/ 2407 w 5461"/>
                <a:gd name="T77" fmla="*/ 3590 h 3650"/>
                <a:gd name="T78" fmla="*/ 2552 w 5461"/>
                <a:gd name="T79" fmla="*/ 3649 h 3650"/>
                <a:gd name="T80" fmla="*/ 2569 w 5461"/>
                <a:gd name="T81" fmla="*/ 3649 h 3650"/>
                <a:gd name="T82" fmla="*/ 2717 w 5461"/>
                <a:gd name="T83" fmla="*/ 3567 h 3650"/>
                <a:gd name="T84" fmla="*/ 2740 w 5461"/>
                <a:gd name="T85" fmla="*/ 3540 h 3650"/>
                <a:gd name="T86" fmla="*/ 3469 w 5461"/>
                <a:gd name="T87" fmla="*/ 3185 h 3650"/>
                <a:gd name="T88" fmla="*/ 3482 w 5461"/>
                <a:gd name="T89" fmla="*/ 3183 h 3650"/>
                <a:gd name="T90" fmla="*/ 3691 w 5461"/>
                <a:gd name="T91" fmla="*/ 3164 h 3650"/>
                <a:gd name="T92" fmla="*/ 3704 w 5461"/>
                <a:gd name="T93" fmla="*/ 3164 h 3650"/>
                <a:gd name="T94" fmla="*/ 3720 w 5461"/>
                <a:gd name="T95" fmla="*/ 3164 h 3650"/>
                <a:gd name="T96" fmla="*/ 3741 w 5461"/>
                <a:gd name="T97" fmla="*/ 3164 h 3650"/>
                <a:gd name="T98" fmla="*/ 4443 w 5461"/>
                <a:gd name="T99" fmla="*/ 3061 h 3650"/>
                <a:gd name="T100" fmla="*/ 5042 w 5461"/>
                <a:gd name="T101" fmla="*/ 2733 h 3650"/>
                <a:gd name="T102" fmla="*/ 5355 w 5461"/>
                <a:gd name="T103" fmla="*/ 2182 h 3650"/>
                <a:gd name="T104" fmla="*/ 5087 w 5461"/>
                <a:gd name="T105" fmla="*/ 1289 h 3650"/>
                <a:gd name="T106" fmla="*/ 4351 w 5461"/>
                <a:gd name="T107" fmla="*/ 1057 h 3650"/>
                <a:gd name="T108" fmla="*/ 3908 w 5461"/>
                <a:gd name="T109" fmla="*/ 1130 h 3650"/>
                <a:gd name="T110" fmla="*/ 3556 w 5461"/>
                <a:gd name="T111" fmla="*/ 659 h 3650"/>
                <a:gd name="T112" fmla="*/ 2492 w 5461"/>
                <a:gd name="T113" fmla="*/ 8 h 3650"/>
                <a:gd name="T114" fmla="*/ 2439 w 5461"/>
                <a:gd name="T115" fmla="*/ 0 h 3650"/>
                <a:gd name="T116" fmla="*/ 2439 w 5461"/>
                <a:gd name="T117" fmla="*/ 209 h 36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461" h="3650">
                  <a:moveTo>
                    <a:pt x="2439" y="209"/>
                  </a:moveTo>
                  <a:lnTo>
                    <a:pt x="2439" y="209"/>
                  </a:lnTo>
                  <a:cubicBezTo>
                    <a:pt x="2799" y="302"/>
                    <a:pt x="3122" y="500"/>
                    <a:pt x="3405" y="800"/>
                  </a:cubicBezTo>
                  <a:cubicBezTo>
                    <a:pt x="3646" y="1059"/>
                    <a:pt x="3763" y="1297"/>
                    <a:pt x="3763" y="1300"/>
                  </a:cubicBezTo>
                  <a:cubicBezTo>
                    <a:pt x="3784" y="1340"/>
                    <a:pt x="3823" y="1364"/>
                    <a:pt x="3866" y="1364"/>
                  </a:cubicBezTo>
                  <a:cubicBezTo>
                    <a:pt x="3882" y="1364"/>
                    <a:pt x="3898" y="1358"/>
                    <a:pt x="3914" y="1353"/>
                  </a:cubicBezTo>
                  <a:cubicBezTo>
                    <a:pt x="4033" y="1295"/>
                    <a:pt x="4189" y="1263"/>
                    <a:pt x="4351" y="1263"/>
                  </a:cubicBezTo>
                  <a:cubicBezTo>
                    <a:pt x="4565" y="1263"/>
                    <a:pt x="4793" y="1321"/>
                    <a:pt x="4957" y="1451"/>
                  </a:cubicBezTo>
                  <a:cubicBezTo>
                    <a:pt x="5153" y="1607"/>
                    <a:pt x="5219" y="1838"/>
                    <a:pt x="5153" y="2137"/>
                  </a:cubicBezTo>
                  <a:cubicBezTo>
                    <a:pt x="5073" y="2486"/>
                    <a:pt x="4817" y="2730"/>
                    <a:pt x="4383" y="2862"/>
                  </a:cubicBezTo>
                  <a:cubicBezTo>
                    <a:pt x="4094" y="2950"/>
                    <a:pt x="3818" y="2958"/>
                    <a:pt x="3741" y="2958"/>
                  </a:cubicBezTo>
                  <a:cubicBezTo>
                    <a:pt x="3728" y="2958"/>
                    <a:pt x="3720" y="2958"/>
                    <a:pt x="3720" y="2958"/>
                  </a:cubicBezTo>
                  <a:lnTo>
                    <a:pt x="3718" y="2958"/>
                  </a:lnTo>
                  <a:cubicBezTo>
                    <a:pt x="3712" y="2958"/>
                    <a:pt x="3710" y="2958"/>
                    <a:pt x="3704" y="2958"/>
                  </a:cubicBezTo>
                  <a:lnTo>
                    <a:pt x="3704" y="2958"/>
                  </a:lnTo>
                  <a:cubicBezTo>
                    <a:pt x="3591" y="2958"/>
                    <a:pt x="3450" y="2979"/>
                    <a:pt x="3450" y="2979"/>
                  </a:cubicBezTo>
                  <a:cubicBezTo>
                    <a:pt x="3077" y="3013"/>
                    <a:pt x="2783" y="3159"/>
                    <a:pt x="2579" y="3408"/>
                  </a:cubicBezTo>
                  <a:cubicBezTo>
                    <a:pt x="2571" y="3419"/>
                    <a:pt x="2560" y="3432"/>
                    <a:pt x="2552" y="3442"/>
                  </a:cubicBezTo>
                  <a:cubicBezTo>
                    <a:pt x="2399" y="3291"/>
                    <a:pt x="1946" y="2907"/>
                    <a:pt x="1329" y="2876"/>
                  </a:cubicBezTo>
                  <a:cubicBezTo>
                    <a:pt x="1305" y="2876"/>
                    <a:pt x="1279" y="2876"/>
                    <a:pt x="1252" y="2876"/>
                  </a:cubicBezTo>
                  <a:cubicBezTo>
                    <a:pt x="916" y="2876"/>
                    <a:pt x="585" y="2984"/>
                    <a:pt x="270" y="3204"/>
                  </a:cubicBezTo>
                  <a:cubicBezTo>
                    <a:pt x="219" y="3008"/>
                    <a:pt x="209" y="2812"/>
                    <a:pt x="230" y="2640"/>
                  </a:cubicBezTo>
                  <a:cubicBezTo>
                    <a:pt x="331" y="1822"/>
                    <a:pt x="892" y="1523"/>
                    <a:pt x="892" y="1523"/>
                  </a:cubicBezTo>
                  <a:cubicBezTo>
                    <a:pt x="892" y="1523"/>
                    <a:pt x="799" y="1191"/>
                    <a:pt x="1369" y="654"/>
                  </a:cubicBezTo>
                  <a:cubicBezTo>
                    <a:pt x="1755" y="286"/>
                    <a:pt x="2195" y="217"/>
                    <a:pt x="2439" y="209"/>
                  </a:cubicBezTo>
                  <a:lnTo>
                    <a:pt x="2439" y="0"/>
                  </a:lnTo>
                  <a:lnTo>
                    <a:pt x="2439" y="0"/>
                  </a:lnTo>
                  <a:cubicBezTo>
                    <a:pt x="2436" y="0"/>
                    <a:pt x="2433" y="0"/>
                    <a:pt x="2431" y="0"/>
                  </a:cubicBezTo>
                  <a:cubicBezTo>
                    <a:pt x="2171" y="10"/>
                    <a:pt x="1665" y="87"/>
                    <a:pt x="1226" y="503"/>
                  </a:cubicBezTo>
                  <a:cubicBezTo>
                    <a:pt x="964" y="749"/>
                    <a:pt x="794" y="993"/>
                    <a:pt x="720" y="1226"/>
                  </a:cubicBezTo>
                  <a:cubicBezTo>
                    <a:pt x="696" y="1300"/>
                    <a:pt x="686" y="1364"/>
                    <a:pt x="680" y="1414"/>
                  </a:cubicBezTo>
                  <a:cubicBezTo>
                    <a:pt x="487" y="1560"/>
                    <a:pt x="108" y="1925"/>
                    <a:pt x="23" y="2614"/>
                  </a:cubicBezTo>
                  <a:cubicBezTo>
                    <a:pt x="0" y="2815"/>
                    <a:pt x="16" y="3037"/>
                    <a:pt x="69" y="3254"/>
                  </a:cubicBezTo>
                  <a:cubicBezTo>
                    <a:pt x="84" y="3320"/>
                    <a:pt x="132" y="3373"/>
                    <a:pt x="196" y="3400"/>
                  </a:cubicBezTo>
                  <a:cubicBezTo>
                    <a:pt x="219" y="3408"/>
                    <a:pt x="243" y="3413"/>
                    <a:pt x="270" y="3413"/>
                  </a:cubicBezTo>
                  <a:cubicBezTo>
                    <a:pt x="309" y="3413"/>
                    <a:pt x="352" y="3400"/>
                    <a:pt x="386" y="3376"/>
                  </a:cubicBezTo>
                  <a:cubicBezTo>
                    <a:pt x="667" y="3180"/>
                    <a:pt x="958" y="3082"/>
                    <a:pt x="1252" y="3082"/>
                  </a:cubicBezTo>
                  <a:cubicBezTo>
                    <a:pt x="1276" y="3082"/>
                    <a:pt x="1297" y="3082"/>
                    <a:pt x="1321" y="3082"/>
                  </a:cubicBezTo>
                  <a:cubicBezTo>
                    <a:pt x="1859" y="3109"/>
                    <a:pt x="2261" y="3448"/>
                    <a:pt x="2407" y="3590"/>
                  </a:cubicBezTo>
                  <a:cubicBezTo>
                    <a:pt x="2447" y="3628"/>
                    <a:pt x="2500" y="3649"/>
                    <a:pt x="2552" y="3649"/>
                  </a:cubicBezTo>
                  <a:cubicBezTo>
                    <a:pt x="2558" y="3649"/>
                    <a:pt x="2563" y="3649"/>
                    <a:pt x="2569" y="3649"/>
                  </a:cubicBezTo>
                  <a:cubicBezTo>
                    <a:pt x="2627" y="3644"/>
                    <a:pt x="2682" y="3615"/>
                    <a:pt x="2717" y="3567"/>
                  </a:cubicBezTo>
                  <a:cubicBezTo>
                    <a:pt x="2725" y="3556"/>
                    <a:pt x="2732" y="3548"/>
                    <a:pt x="2740" y="3540"/>
                  </a:cubicBezTo>
                  <a:cubicBezTo>
                    <a:pt x="2907" y="3334"/>
                    <a:pt x="3154" y="3214"/>
                    <a:pt x="3469" y="3185"/>
                  </a:cubicBezTo>
                  <a:cubicBezTo>
                    <a:pt x="3474" y="3185"/>
                    <a:pt x="3477" y="3185"/>
                    <a:pt x="3482" y="3183"/>
                  </a:cubicBezTo>
                  <a:cubicBezTo>
                    <a:pt x="3482" y="3183"/>
                    <a:pt x="3599" y="3167"/>
                    <a:pt x="3691" y="3164"/>
                  </a:cubicBezTo>
                  <a:cubicBezTo>
                    <a:pt x="3694" y="3164"/>
                    <a:pt x="3699" y="3164"/>
                    <a:pt x="3704" y="3164"/>
                  </a:cubicBezTo>
                  <a:cubicBezTo>
                    <a:pt x="3710" y="3164"/>
                    <a:pt x="3715" y="3164"/>
                    <a:pt x="3720" y="3164"/>
                  </a:cubicBezTo>
                  <a:cubicBezTo>
                    <a:pt x="3728" y="3164"/>
                    <a:pt x="3736" y="3164"/>
                    <a:pt x="3741" y="3164"/>
                  </a:cubicBezTo>
                  <a:cubicBezTo>
                    <a:pt x="3826" y="3164"/>
                    <a:pt x="4128" y="3156"/>
                    <a:pt x="4443" y="3061"/>
                  </a:cubicBezTo>
                  <a:cubicBezTo>
                    <a:pt x="4690" y="2987"/>
                    <a:pt x="4891" y="2876"/>
                    <a:pt x="5042" y="2733"/>
                  </a:cubicBezTo>
                  <a:cubicBezTo>
                    <a:pt x="5201" y="2582"/>
                    <a:pt x="5307" y="2396"/>
                    <a:pt x="5355" y="2182"/>
                  </a:cubicBezTo>
                  <a:cubicBezTo>
                    <a:pt x="5460" y="1705"/>
                    <a:pt x="5267" y="1435"/>
                    <a:pt x="5087" y="1289"/>
                  </a:cubicBezTo>
                  <a:cubicBezTo>
                    <a:pt x="4896" y="1138"/>
                    <a:pt x="4637" y="1057"/>
                    <a:pt x="4351" y="1057"/>
                  </a:cubicBezTo>
                  <a:cubicBezTo>
                    <a:pt x="4195" y="1057"/>
                    <a:pt x="4038" y="1083"/>
                    <a:pt x="3908" y="1130"/>
                  </a:cubicBezTo>
                  <a:cubicBezTo>
                    <a:pt x="3850" y="1030"/>
                    <a:pt x="3734" y="850"/>
                    <a:pt x="3556" y="659"/>
                  </a:cubicBezTo>
                  <a:cubicBezTo>
                    <a:pt x="3246" y="331"/>
                    <a:pt x="2889" y="111"/>
                    <a:pt x="2492" y="8"/>
                  </a:cubicBezTo>
                  <a:cubicBezTo>
                    <a:pt x="2473" y="3"/>
                    <a:pt x="2457" y="0"/>
                    <a:pt x="2439" y="0"/>
                  </a:cubicBezTo>
                  <a:lnTo>
                    <a:pt x="2439" y="209"/>
                  </a:lnTo>
                </a:path>
              </a:pathLst>
            </a:custGeom>
            <a:solidFill>
              <a:srgbClr val="FFFFFF"/>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sz="1600" dirty="0">
                <a:latin typeface="+mj-ea"/>
                <a:ea typeface="+mj-ea"/>
              </a:endParaRPr>
            </a:p>
          </p:txBody>
        </p:sp>
        <p:sp>
          <p:nvSpPr>
            <p:cNvPr id="27" name="Freeform 6"/>
            <p:cNvSpPr>
              <a:spLocks noChangeArrowheads="1"/>
            </p:cNvSpPr>
            <p:nvPr/>
          </p:nvSpPr>
          <p:spPr bwMode="auto">
            <a:xfrm>
              <a:off x="10621624" y="6718607"/>
              <a:ext cx="4856344" cy="3785754"/>
            </a:xfrm>
            <a:custGeom>
              <a:avLst/>
              <a:gdLst>
                <a:gd name="T0" fmla="*/ 4388 w 5967"/>
                <a:gd name="T1" fmla="*/ 4650 h 4651"/>
                <a:gd name="T2" fmla="*/ 4388 w 5967"/>
                <a:gd name="T3" fmla="*/ 4650 h 4651"/>
                <a:gd name="T4" fmla="*/ 4364 w 5967"/>
                <a:gd name="T5" fmla="*/ 4647 h 4651"/>
                <a:gd name="T6" fmla="*/ 2979 w 5967"/>
                <a:gd name="T7" fmla="*/ 3702 h 4651"/>
                <a:gd name="T8" fmla="*/ 2780 w 5967"/>
                <a:gd name="T9" fmla="*/ 3167 h 4651"/>
                <a:gd name="T10" fmla="*/ 2460 w 5967"/>
                <a:gd name="T11" fmla="*/ 3212 h 4651"/>
                <a:gd name="T12" fmla="*/ 1960 w 5967"/>
                <a:gd name="T13" fmla="*/ 3082 h 4651"/>
                <a:gd name="T14" fmla="*/ 1279 w 5967"/>
                <a:gd name="T15" fmla="*/ 3262 h 4651"/>
                <a:gd name="T16" fmla="*/ 392 w 5967"/>
                <a:gd name="T17" fmla="*/ 2883 h 4651"/>
                <a:gd name="T18" fmla="*/ 13 w 5967"/>
                <a:gd name="T19" fmla="*/ 2388 h 4651"/>
                <a:gd name="T20" fmla="*/ 0 w 5967"/>
                <a:gd name="T21" fmla="*/ 2333 h 4651"/>
                <a:gd name="T22" fmla="*/ 283 w 5967"/>
                <a:gd name="T23" fmla="*/ 1520 h 4651"/>
                <a:gd name="T24" fmla="*/ 1070 w 5967"/>
                <a:gd name="T25" fmla="*/ 1136 h 4651"/>
                <a:gd name="T26" fmla="*/ 1311 w 5967"/>
                <a:gd name="T27" fmla="*/ 1115 h 4651"/>
                <a:gd name="T28" fmla="*/ 1321 w 5967"/>
                <a:gd name="T29" fmla="*/ 1115 h 4651"/>
                <a:gd name="T30" fmla="*/ 1329 w 5967"/>
                <a:gd name="T31" fmla="*/ 1115 h 4651"/>
                <a:gd name="T32" fmla="*/ 1353 w 5967"/>
                <a:gd name="T33" fmla="*/ 1115 h 4651"/>
                <a:gd name="T34" fmla="*/ 2023 w 5967"/>
                <a:gd name="T35" fmla="*/ 1017 h 4651"/>
                <a:gd name="T36" fmla="*/ 2881 w 5967"/>
                <a:gd name="T37" fmla="*/ 198 h 4651"/>
                <a:gd name="T38" fmla="*/ 2892 w 5967"/>
                <a:gd name="T39" fmla="*/ 145 h 4651"/>
                <a:gd name="T40" fmla="*/ 2971 w 5967"/>
                <a:gd name="T41" fmla="*/ 61 h 4651"/>
                <a:gd name="T42" fmla="*/ 3501 w 5967"/>
                <a:gd name="T43" fmla="*/ 0 h 4651"/>
                <a:gd name="T44" fmla="*/ 4333 w 5967"/>
                <a:gd name="T45" fmla="*/ 254 h 4651"/>
                <a:gd name="T46" fmla="*/ 4860 w 5967"/>
                <a:gd name="T47" fmla="*/ 1271 h 4651"/>
                <a:gd name="T48" fmla="*/ 4788 w 5967"/>
                <a:gd name="T49" fmla="*/ 1382 h 4651"/>
                <a:gd name="T50" fmla="*/ 4441 w 5967"/>
                <a:gd name="T51" fmla="*/ 1625 h 4651"/>
                <a:gd name="T52" fmla="*/ 4359 w 5967"/>
                <a:gd name="T53" fmla="*/ 2235 h 4651"/>
                <a:gd name="T54" fmla="*/ 4367 w 5967"/>
                <a:gd name="T55" fmla="*/ 2240 h 4651"/>
                <a:gd name="T56" fmla="*/ 4372 w 5967"/>
                <a:gd name="T57" fmla="*/ 2240 h 4651"/>
                <a:gd name="T58" fmla="*/ 4375 w 5967"/>
                <a:gd name="T59" fmla="*/ 2227 h 4651"/>
                <a:gd name="T60" fmla="*/ 4454 w 5967"/>
                <a:gd name="T61" fmla="*/ 1636 h 4651"/>
                <a:gd name="T62" fmla="*/ 5034 w 5967"/>
                <a:gd name="T63" fmla="*/ 1364 h 4651"/>
                <a:gd name="T64" fmla="*/ 5108 w 5967"/>
                <a:gd name="T65" fmla="*/ 1366 h 4651"/>
                <a:gd name="T66" fmla="*/ 5884 w 5967"/>
                <a:gd name="T67" fmla="*/ 1753 h 4651"/>
                <a:gd name="T68" fmla="*/ 5911 w 5967"/>
                <a:gd name="T69" fmla="*/ 1814 h 4651"/>
                <a:gd name="T70" fmla="*/ 5132 w 5967"/>
                <a:gd name="T71" fmla="*/ 3246 h 4651"/>
                <a:gd name="T72" fmla="*/ 4333 w 5967"/>
                <a:gd name="T73" fmla="*/ 3585 h 4651"/>
                <a:gd name="T74" fmla="*/ 4356 w 5967"/>
                <a:gd name="T75" fmla="*/ 3948 h 4651"/>
                <a:gd name="T76" fmla="*/ 4714 w 5967"/>
                <a:gd name="T77" fmla="*/ 4247 h 4651"/>
                <a:gd name="T78" fmla="*/ 4783 w 5967"/>
                <a:gd name="T79" fmla="*/ 4332 h 4651"/>
                <a:gd name="T80" fmla="*/ 4740 w 5967"/>
                <a:gd name="T81" fmla="*/ 4430 h 4651"/>
                <a:gd name="T82" fmla="*/ 4446 w 5967"/>
                <a:gd name="T83" fmla="*/ 4631 h 4651"/>
                <a:gd name="T84" fmla="*/ 4388 w 5967"/>
                <a:gd name="T85" fmla="*/ 4650 h 4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5967" h="4651">
                  <a:moveTo>
                    <a:pt x="4388" y="4650"/>
                  </a:moveTo>
                  <a:lnTo>
                    <a:pt x="4388" y="4650"/>
                  </a:lnTo>
                  <a:cubicBezTo>
                    <a:pt x="4380" y="4650"/>
                    <a:pt x="4372" y="4647"/>
                    <a:pt x="4364" y="4647"/>
                  </a:cubicBezTo>
                  <a:cubicBezTo>
                    <a:pt x="3556" y="4446"/>
                    <a:pt x="3167" y="4022"/>
                    <a:pt x="2979" y="3702"/>
                  </a:cubicBezTo>
                  <a:cubicBezTo>
                    <a:pt x="2855" y="3487"/>
                    <a:pt x="2805" y="3291"/>
                    <a:pt x="2780" y="3167"/>
                  </a:cubicBezTo>
                  <a:cubicBezTo>
                    <a:pt x="2672" y="3196"/>
                    <a:pt x="2563" y="3212"/>
                    <a:pt x="2460" y="3212"/>
                  </a:cubicBezTo>
                  <a:cubicBezTo>
                    <a:pt x="2216" y="3212"/>
                    <a:pt x="2044" y="3132"/>
                    <a:pt x="1960" y="3082"/>
                  </a:cubicBezTo>
                  <a:cubicBezTo>
                    <a:pt x="1729" y="3201"/>
                    <a:pt x="1499" y="3262"/>
                    <a:pt x="1279" y="3262"/>
                  </a:cubicBezTo>
                  <a:cubicBezTo>
                    <a:pt x="956" y="3262"/>
                    <a:pt x="659" y="3135"/>
                    <a:pt x="392" y="2883"/>
                  </a:cubicBezTo>
                  <a:cubicBezTo>
                    <a:pt x="186" y="2690"/>
                    <a:pt x="58" y="2473"/>
                    <a:pt x="13" y="2388"/>
                  </a:cubicBezTo>
                  <a:cubicBezTo>
                    <a:pt x="3" y="2373"/>
                    <a:pt x="0" y="2354"/>
                    <a:pt x="0" y="2333"/>
                  </a:cubicBezTo>
                  <a:cubicBezTo>
                    <a:pt x="13" y="2105"/>
                    <a:pt x="74" y="1776"/>
                    <a:pt x="283" y="1520"/>
                  </a:cubicBezTo>
                  <a:cubicBezTo>
                    <a:pt x="466" y="1297"/>
                    <a:pt x="731" y="1167"/>
                    <a:pt x="1070" y="1136"/>
                  </a:cubicBezTo>
                  <a:cubicBezTo>
                    <a:pt x="1311" y="1115"/>
                    <a:pt x="1311" y="1115"/>
                    <a:pt x="1311" y="1115"/>
                  </a:cubicBezTo>
                  <a:cubicBezTo>
                    <a:pt x="1313" y="1115"/>
                    <a:pt x="1316" y="1115"/>
                    <a:pt x="1321" y="1115"/>
                  </a:cubicBezTo>
                  <a:cubicBezTo>
                    <a:pt x="1321" y="1115"/>
                    <a:pt x="1327" y="1115"/>
                    <a:pt x="1329" y="1115"/>
                  </a:cubicBezTo>
                  <a:cubicBezTo>
                    <a:pt x="1332" y="1115"/>
                    <a:pt x="1340" y="1115"/>
                    <a:pt x="1353" y="1115"/>
                  </a:cubicBezTo>
                  <a:cubicBezTo>
                    <a:pt x="1432" y="1115"/>
                    <a:pt x="1719" y="1107"/>
                    <a:pt x="2023" y="1017"/>
                  </a:cubicBezTo>
                  <a:cubicBezTo>
                    <a:pt x="2497" y="873"/>
                    <a:pt x="2794" y="590"/>
                    <a:pt x="2881" y="198"/>
                  </a:cubicBezTo>
                  <a:cubicBezTo>
                    <a:pt x="2884" y="180"/>
                    <a:pt x="2887" y="164"/>
                    <a:pt x="2892" y="145"/>
                  </a:cubicBezTo>
                  <a:cubicBezTo>
                    <a:pt x="2897" y="103"/>
                    <a:pt x="2929" y="71"/>
                    <a:pt x="2971" y="61"/>
                  </a:cubicBezTo>
                  <a:cubicBezTo>
                    <a:pt x="3159" y="21"/>
                    <a:pt x="3340" y="0"/>
                    <a:pt x="3501" y="0"/>
                  </a:cubicBezTo>
                  <a:cubicBezTo>
                    <a:pt x="3832" y="0"/>
                    <a:pt x="4113" y="84"/>
                    <a:pt x="4333" y="254"/>
                  </a:cubicBezTo>
                  <a:cubicBezTo>
                    <a:pt x="4735" y="561"/>
                    <a:pt x="4835" y="1067"/>
                    <a:pt x="4860" y="1271"/>
                  </a:cubicBezTo>
                  <a:cubicBezTo>
                    <a:pt x="4865" y="1318"/>
                    <a:pt x="4835" y="1366"/>
                    <a:pt x="4788" y="1382"/>
                  </a:cubicBezTo>
                  <a:cubicBezTo>
                    <a:pt x="4645" y="1424"/>
                    <a:pt x="4523" y="1509"/>
                    <a:pt x="4441" y="1625"/>
                  </a:cubicBezTo>
                  <a:cubicBezTo>
                    <a:pt x="4308" y="1803"/>
                    <a:pt x="4279" y="2036"/>
                    <a:pt x="4359" y="2235"/>
                  </a:cubicBezTo>
                  <a:cubicBezTo>
                    <a:pt x="4359" y="2240"/>
                    <a:pt x="4364" y="2240"/>
                    <a:pt x="4367" y="2240"/>
                  </a:cubicBezTo>
                  <a:cubicBezTo>
                    <a:pt x="4367" y="2240"/>
                    <a:pt x="4369" y="2240"/>
                    <a:pt x="4372" y="2240"/>
                  </a:cubicBezTo>
                  <a:cubicBezTo>
                    <a:pt x="4375" y="2237"/>
                    <a:pt x="4377" y="2232"/>
                    <a:pt x="4375" y="2227"/>
                  </a:cubicBezTo>
                  <a:cubicBezTo>
                    <a:pt x="4298" y="2036"/>
                    <a:pt x="4327" y="1808"/>
                    <a:pt x="4454" y="1636"/>
                  </a:cubicBezTo>
                  <a:cubicBezTo>
                    <a:pt x="4584" y="1462"/>
                    <a:pt x="4791" y="1364"/>
                    <a:pt x="5034" y="1364"/>
                  </a:cubicBezTo>
                  <a:cubicBezTo>
                    <a:pt x="5058" y="1364"/>
                    <a:pt x="5084" y="1364"/>
                    <a:pt x="5108" y="1366"/>
                  </a:cubicBezTo>
                  <a:cubicBezTo>
                    <a:pt x="5476" y="1395"/>
                    <a:pt x="5733" y="1591"/>
                    <a:pt x="5884" y="1753"/>
                  </a:cubicBezTo>
                  <a:cubicBezTo>
                    <a:pt x="5900" y="1769"/>
                    <a:pt x="5911" y="1790"/>
                    <a:pt x="5911" y="1814"/>
                  </a:cubicBezTo>
                  <a:cubicBezTo>
                    <a:pt x="5966" y="2399"/>
                    <a:pt x="5696" y="2894"/>
                    <a:pt x="5132" y="3246"/>
                  </a:cubicBezTo>
                  <a:cubicBezTo>
                    <a:pt x="4801" y="3453"/>
                    <a:pt x="4467" y="3551"/>
                    <a:pt x="4333" y="3585"/>
                  </a:cubicBezTo>
                  <a:cubicBezTo>
                    <a:pt x="4295" y="3720"/>
                    <a:pt x="4303" y="3842"/>
                    <a:pt x="4356" y="3948"/>
                  </a:cubicBezTo>
                  <a:cubicBezTo>
                    <a:pt x="4459" y="4157"/>
                    <a:pt x="4711" y="4247"/>
                    <a:pt x="4714" y="4247"/>
                  </a:cubicBezTo>
                  <a:cubicBezTo>
                    <a:pt x="4751" y="4260"/>
                    <a:pt x="4777" y="4292"/>
                    <a:pt x="4783" y="4332"/>
                  </a:cubicBezTo>
                  <a:cubicBezTo>
                    <a:pt x="4791" y="4369"/>
                    <a:pt x="4772" y="4409"/>
                    <a:pt x="4740" y="4430"/>
                  </a:cubicBezTo>
                  <a:cubicBezTo>
                    <a:pt x="4446" y="4631"/>
                    <a:pt x="4446" y="4631"/>
                    <a:pt x="4446" y="4631"/>
                  </a:cubicBezTo>
                  <a:cubicBezTo>
                    <a:pt x="4431" y="4642"/>
                    <a:pt x="4409" y="4650"/>
                    <a:pt x="4388" y="4650"/>
                  </a:cubicBezTo>
                </a:path>
              </a:pathLst>
            </a:custGeom>
            <a:solidFill>
              <a:srgbClr val="8FA1B4"/>
            </a:solidFill>
            <a:ln>
              <a:noFill/>
            </a:ln>
            <a:effectLst/>
            <a:extLst/>
          </p:spPr>
          <p:txBody>
            <a:bodyPr wrap="none" anchor="ctr"/>
            <a:lstStyle/>
            <a:p>
              <a:endParaRPr lang="en-US" sz="1600" dirty="0">
                <a:latin typeface="+mj-ea"/>
                <a:ea typeface="+mj-ea"/>
              </a:endParaRPr>
            </a:p>
          </p:txBody>
        </p:sp>
        <p:sp>
          <p:nvSpPr>
            <p:cNvPr id="28" name="Freeform 7"/>
            <p:cNvSpPr>
              <a:spLocks noChangeArrowheads="1"/>
            </p:cNvSpPr>
            <p:nvPr/>
          </p:nvSpPr>
          <p:spPr bwMode="auto">
            <a:xfrm>
              <a:off x="10531825" y="6632404"/>
              <a:ext cx="5032350" cy="3954569"/>
            </a:xfrm>
            <a:custGeom>
              <a:avLst/>
              <a:gdLst>
                <a:gd name="T0" fmla="*/ 3607 w 6182"/>
                <a:gd name="T1" fmla="*/ 209 h 4860"/>
                <a:gd name="T2" fmla="*/ 4862 w 6182"/>
                <a:gd name="T3" fmla="*/ 1388 h 4860"/>
                <a:gd name="T4" fmla="*/ 4370 w 6182"/>
                <a:gd name="T5" fmla="*/ 2381 h 4860"/>
                <a:gd name="T6" fmla="*/ 4515 w 6182"/>
                <a:gd name="T7" fmla="*/ 2441 h 4860"/>
                <a:gd name="T8" fmla="*/ 4645 w 6182"/>
                <a:gd name="T9" fmla="*/ 1803 h 4860"/>
                <a:gd name="T10" fmla="*/ 5206 w 6182"/>
                <a:gd name="T11" fmla="*/ 1575 h 4860"/>
                <a:gd name="T12" fmla="*/ 4356 w 6182"/>
                <a:gd name="T13" fmla="*/ 3604 h 4860"/>
                <a:gd name="T14" fmla="*/ 4494 w 6182"/>
                <a:gd name="T15" fmla="*/ 4653 h 4860"/>
                <a:gd name="T16" fmla="*/ 2566 w 6182"/>
                <a:gd name="T17" fmla="*/ 3215 h 4860"/>
                <a:gd name="T18" fmla="*/ 1385 w 6182"/>
                <a:gd name="T19" fmla="*/ 3265 h 4860"/>
                <a:gd name="T20" fmla="*/ 469 w 6182"/>
                <a:gd name="T21" fmla="*/ 1692 h 4860"/>
                <a:gd name="T22" fmla="*/ 1427 w 6182"/>
                <a:gd name="T23" fmla="*/ 1324 h 4860"/>
                <a:gd name="T24" fmla="*/ 1459 w 6182"/>
                <a:gd name="T25" fmla="*/ 1324 h 4860"/>
                <a:gd name="T26" fmla="*/ 3088 w 6182"/>
                <a:gd name="T27" fmla="*/ 326 h 4860"/>
                <a:gd name="T28" fmla="*/ 3607 w 6182"/>
                <a:gd name="T29" fmla="*/ 209 h 4860"/>
                <a:gd name="T30" fmla="*/ 3607 w 6182"/>
                <a:gd name="T31" fmla="*/ 0 h 4860"/>
                <a:gd name="T32" fmla="*/ 3053 w 6182"/>
                <a:gd name="T33" fmla="*/ 66 h 4860"/>
                <a:gd name="T34" fmla="*/ 2886 w 6182"/>
                <a:gd name="T35" fmla="*/ 281 h 4860"/>
                <a:gd name="T36" fmla="*/ 1459 w 6182"/>
                <a:gd name="T37" fmla="*/ 1117 h 4860"/>
                <a:gd name="T38" fmla="*/ 1427 w 6182"/>
                <a:gd name="T39" fmla="*/ 1117 h 4860"/>
                <a:gd name="T40" fmla="*/ 1168 w 6182"/>
                <a:gd name="T41" fmla="*/ 1138 h 4860"/>
                <a:gd name="T42" fmla="*/ 307 w 6182"/>
                <a:gd name="T43" fmla="*/ 1562 h 4860"/>
                <a:gd name="T44" fmla="*/ 27 w 6182"/>
                <a:gd name="T45" fmla="*/ 2542 h 4860"/>
                <a:gd name="T46" fmla="*/ 1385 w 6182"/>
                <a:gd name="T47" fmla="*/ 3474 h 4860"/>
                <a:gd name="T48" fmla="*/ 2566 w 6182"/>
                <a:gd name="T49" fmla="*/ 3421 h 4860"/>
                <a:gd name="T50" fmla="*/ 2995 w 6182"/>
                <a:gd name="T51" fmla="*/ 3861 h 4860"/>
                <a:gd name="T52" fmla="*/ 4446 w 6182"/>
                <a:gd name="T53" fmla="*/ 4851 h 4860"/>
                <a:gd name="T54" fmla="*/ 4611 w 6182"/>
                <a:gd name="T55" fmla="*/ 4822 h 4860"/>
                <a:gd name="T56" fmla="*/ 4995 w 6182"/>
                <a:gd name="T57" fmla="*/ 4422 h 4860"/>
                <a:gd name="T58" fmla="*/ 4629 w 6182"/>
                <a:gd name="T59" fmla="*/ 4110 h 4860"/>
                <a:gd name="T60" fmla="*/ 5291 w 6182"/>
                <a:gd name="T61" fmla="*/ 3442 h 4860"/>
                <a:gd name="T62" fmla="*/ 6067 w 6182"/>
                <a:gd name="T63" fmla="*/ 1787 h 4860"/>
                <a:gd name="T64" fmla="*/ 5140 w 6182"/>
                <a:gd name="T65" fmla="*/ 1366 h 4860"/>
                <a:gd name="T66" fmla="*/ 5069 w 6182"/>
                <a:gd name="T67" fmla="*/ 1363 h 4860"/>
                <a:gd name="T68" fmla="*/ 3607 w 6182"/>
                <a:gd name="T69" fmla="*/ 0 h 48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182" h="4860">
                  <a:moveTo>
                    <a:pt x="3607" y="209"/>
                  </a:moveTo>
                  <a:lnTo>
                    <a:pt x="3607" y="209"/>
                  </a:lnTo>
                  <a:cubicBezTo>
                    <a:pt x="3917" y="209"/>
                    <a:pt x="4174" y="286"/>
                    <a:pt x="4375" y="442"/>
                  </a:cubicBezTo>
                  <a:cubicBezTo>
                    <a:pt x="4751" y="728"/>
                    <a:pt x="4841" y="1210"/>
                    <a:pt x="4862" y="1388"/>
                  </a:cubicBezTo>
                  <a:cubicBezTo>
                    <a:pt x="4701" y="1440"/>
                    <a:pt x="4560" y="1536"/>
                    <a:pt x="4462" y="1671"/>
                  </a:cubicBezTo>
                  <a:cubicBezTo>
                    <a:pt x="4311" y="1877"/>
                    <a:pt x="4274" y="2150"/>
                    <a:pt x="4370" y="2381"/>
                  </a:cubicBezTo>
                  <a:cubicBezTo>
                    <a:pt x="4385" y="2423"/>
                    <a:pt x="4428" y="2449"/>
                    <a:pt x="4473" y="2449"/>
                  </a:cubicBezTo>
                  <a:cubicBezTo>
                    <a:pt x="4486" y="2449"/>
                    <a:pt x="4502" y="2446"/>
                    <a:pt x="4515" y="2441"/>
                  </a:cubicBezTo>
                  <a:cubicBezTo>
                    <a:pt x="4573" y="2420"/>
                    <a:pt x="4600" y="2354"/>
                    <a:pt x="4579" y="2296"/>
                  </a:cubicBezTo>
                  <a:cubicBezTo>
                    <a:pt x="4513" y="2137"/>
                    <a:pt x="4539" y="1949"/>
                    <a:pt x="4645" y="1803"/>
                  </a:cubicBezTo>
                  <a:cubicBezTo>
                    <a:pt x="4753" y="1652"/>
                    <a:pt x="4928" y="1573"/>
                    <a:pt x="5140" y="1573"/>
                  </a:cubicBezTo>
                  <a:cubicBezTo>
                    <a:pt x="5162" y="1573"/>
                    <a:pt x="5185" y="1573"/>
                    <a:pt x="5206" y="1575"/>
                  </a:cubicBezTo>
                  <a:cubicBezTo>
                    <a:pt x="5548" y="1602"/>
                    <a:pt x="5787" y="1790"/>
                    <a:pt x="5916" y="1928"/>
                  </a:cubicBezTo>
                  <a:cubicBezTo>
                    <a:pt x="6040" y="3259"/>
                    <a:pt x="4356" y="3604"/>
                    <a:pt x="4356" y="3604"/>
                  </a:cubicBezTo>
                  <a:cubicBezTo>
                    <a:pt x="4142" y="4237"/>
                    <a:pt x="4788" y="4451"/>
                    <a:pt x="4788" y="4451"/>
                  </a:cubicBezTo>
                  <a:cubicBezTo>
                    <a:pt x="4494" y="4653"/>
                    <a:pt x="4494" y="4653"/>
                    <a:pt x="4494" y="4653"/>
                  </a:cubicBezTo>
                  <a:cubicBezTo>
                    <a:pt x="3001" y="4282"/>
                    <a:pt x="2976" y="3138"/>
                    <a:pt x="2976" y="3138"/>
                  </a:cubicBezTo>
                  <a:cubicBezTo>
                    <a:pt x="2821" y="3194"/>
                    <a:pt x="2683" y="3215"/>
                    <a:pt x="2566" y="3215"/>
                  </a:cubicBezTo>
                  <a:cubicBezTo>
                    <a:pt x="2248" y="3215"/>
                    <a:pt x="2073" y="3066"/>
                    <a:pt x="2073" y="3066"/>
                  </a:cubicBezTo>
                  <a:cubicBezTo>
                    <a:pt x="1816" y="3209"/>
                    <a:pt x="1589" y="3265"/>
                    <a:pt x="1385" y="3265"/>
                  </a:cubicBezTo>
                  <a:cubicBezTo>
                    <a:pt x="691" y="3265"/>
                    <a:pt x="294" y="2603"/>
                    <a:pt x="209" y="2446"/>
                  </a:cubicBezTo>
                  <a:cubicBezTo>
                    <a:pt x="220" y="2240"/>
                    <a:pt x="273" y="1930"/>
                    <a:pt x="469" y="1692"/>
                  </a:cubicBezTo>
                  <a:cubicBezTo>
                    <a:pt x="633" y="1491"/>
                    <a:pt x="874" y="1374"/>
                    <a:pt x="1187" y="1345"/>
                  </a:cubicBezTo>
                  <a:cubicBezTo>
                    <a:pt x="1427" y="1324"/>
                    <a:pt x="1427" y="1324"/>
                    <a:pt x="1427" y="1324"/>
                  </a:cubicBezTo>
                  <a:cubicBezTo>
                    <a:pt x="1427" y="1324"/>
                    <a:pt x="1427" y="1324"/>
                    <a:pt x="1430" y="1324"/>
                  </a:cubicBezTo>
                  <a:cubicBezTo>
                    <a:pt x="1430" y="1324"/>
                    <a:pt x="1441" y="1324"/>
                    <a:pt x="1459" y="1324"/>
                  </a:cubicBezTo>
                  <a:cubicBezTo>
                    <a:pt x="1552" y="1324"/>
                    <a:pt x="1843" y="1316"/>
                    <a:pt x="2158" y="1221"/>
                  </a:cubicBezTo>
                  <a:cubicBezTo>
                    <a:pt x="2669" y="1067"/>
                    <a:pt x="2993" y="757"/>
                    <a:pt x="3088" y="326"/>
                  </a:cubicBezTo>
                  <a:cubicBezTo>
                    <a:pt x="3093" y="307"/>
                    <a:pt x="3096" y="289"/>
                    <a:pt x="3099" y="267"/>
                  </a:cubicBezTo>
                  <a:cubicBezTo>
                    <a:pt x="3281" y="228"/>
                    <a:pt x="3451" y="209"/>
                    <a:pt x="3607" y="209"/>
                  </a:cubicBezTo>
                  <a:lnTo>
                    <a:pt x="3607" y="0"/>
                  </a:lnTo>
                  <a:lnTo>
                    <a:pt x="3607" y="0"/>
                  </a:lnTo>
                  <a:lnTo>
                    <a:pt x="3607" y="0"/>
                  </a:lnTo>
                  <a:cubicBezTo>
                    <a:pt x="3437" y="0"/>
                    <a:pt x="3250" y="24"/>
                    <a:pt x="3053" y="66"/>
                  </a:cubicBezTo>
                  <a:cubicBezTo>
                    <a:pt x="2971" y="84"/>
                    <a:pt x="2911" y="151"/>
                    <a:pt x="2894" y="233"/>
                  </a:cubicBezTo>
                  <a:cubicBezTo>
                    <a:pt x="2892" y="249"/>
                    <a:pt x="2889" y="267"/>
                    <a:pt x="2886" y="281"/>
                  </a:cubicBezTo>
                  <a:cubicBezTo>
                    <a:pt x="2805" y="640"/>
                    <a:pt x="2540" y="889"/>
                    <a:pt x="2098" y="1022"/>
                  </a:cubicBezTo>
                  <a:cubicBezTo>
                    <a:pt x="1809" y="1109"/>
                    <a:pt x="1536" y="1117"/>
                    <a:pt x="1459" y="1117"/>
                  </a:cubicBezTo>
                  <a:cubicBezTo>
                    <a:pt x="1449" y="1117"/>
                    <a:pt x="1443" y="1117"/>
                    <a:pt x="1441" y="1117"/>
                  </a:cubicBezTo>
                  <a:cubicBezTo>
                    <a:pt x="1435" y="1117"/>
                    <a:pt x="1430" y="1117"/>
                    <a:pt x="1427" y="1117"/>
                  </a:cubicBezTo>
                  <a:cubicBezTo>
                    <a:pt x="1419" y="1117"/>
                    <a:pt x="1414" y="1117"/>
                    <a:pt x="1409" y="1117"/>
                  </a:cubicBezTo>
                  <a:cubicBezTo>
                    <a:pt x="1168" y="1138"/>
                    <a:pt x="1168" y="1138"/>
                    <a:pt x="1168" y="1138"/>
                  </a:cubicBezTo>
                  <a:lnTo>
                    <a:pt x="1168" y="1138"/>
                  </a:lnTo>
                  <a:cubicBezTo>
                    <a:pt x="800" y="1173"/>
                    <a:pt x="509" y="1316"/>
                    <a:pt x="307" y="1562"/>
                  </a:cubicBezTo>
                  <a:cubicBezTo>
                    <a:pt x="82" y="1840"/>
                    <a:pt x="16" y="2190"/>
                    <a:pt x="3" y="2433"/>
                  </a:cubicBezTo>
                  <a:cubicBezTo>
                    <a:pt x="0" y="2471"/>
                    <a:pt x="8" y="2510"/>
                    <a:pt x="27" y="2542"/>
                  </a:cubicBezTo>
                  <a:cubicBezTo>
                    <a:pt x="74" y="2632"/>
                    <a:pt x="209" y="2860"/>
                    <a:pt x="426" y="3066"/>
                  </a:cubicBezTo>
                  <a:cubicBezTo>
                    <a:pt x="710" y="3331"/>
                    <a:pt x="1041" y="3474"/>
                    <a:pt x="1385" y="3474"/>
                  </a:cubicBezTo>
                  <a:cubicBezTo>
                    <a:pt x="1605" y="3474"/>
                    <a:pt x="1833" y="3416"/>
                    <a:pt x="2063" y="3305"/>
                  </a:cubicBezTo>
                  <a:cubicBezTo>
                    <a:pt x="2169" y="3357"/>
                    <a:pt x="2338" y="3421"/>
                    <a:pt x="2566" y="3421"/>
                  </a:cubicBezTo>
                  <a:cubicBezTo>
                    <a:pt x="2646" y="3421"/>
                    <a:pt x="2728" y="3413"/>
                    <a:pt x="2810" y="3397"/>
                  </a:cubicBezTo>
                  <a:cubicBezTo>
                    <a:pt x="2839" y="3524"/>
                    <a:pt x="2897" y="3689"/>
                    <a:pt x="2995" y="3861"/>
                  </a:cubicBezTo>
                  <a:cubicBezTo>
                    <a:pt x="3122" y="4078"/>
                    <a:pt x="3292" y="4266"/>
                    <a:pt x="3503" y="4425"/>
                  </a:cubicBezTo>
                  <a:cubicBezTo>
                    <a:pt x="3760" y="4618"/>
                    <a:pt x="4078" y="4761"/>
                    <a:pt x="4446" y="4851"/>
                  </a:cubicBezTo>
                  <a:cubicBezTo>
                    <a:pt x="4462" y="4856"/>
                    <a:pt x="4478" y="4859"/>
                    <a:pt x="4494" y="4859"/>
                  </a:cubicBezTo>
                  <a:cubicBezTo>
                    <a:pt x="4537" y="4859"/>
                    <a:pt x="4576" y="4846"/>
                    <a:pt x="4611" y="4822"/>
                  </a:cubicBezTo>
                  <a:cubicBezTo>
                    <a:pt x="4905" y="4623"/>
                    <a:pt x="4905" y="4623"/>
                    <a:pt x="4905" y="4623"/>
                  </a:cubicBezTo>
                  <a:cubicBezTo>
                    <a:pt x="4971" y="4578"/>
                    <a:pt x="5005" y="4499"/>
                    <a:pt x="4995" y="4422"/>
                  </a:cubicBezTo>
                  <a:cubicBezTo>
                    <a:pt x="4981" y="4342"/>
                    <a:pt x="4928" y="4279"/>
                    <a:pt x="4854" y="4255"/>
                  </a:cubicBezTo>
                  <a:cubicBezTo>
                    <a:pt x="4844" y="4252"/>
                    <a:pt x="4722" y="4208"/>
                    <a:pt x="4629" y="4110"/>
                  </a:cubicBezTo>
                  <a:cubicBezTo>
                    <a:pt x="4537" y="4014"/>
                    <a:pt x="4504" y="3908"/>
                    <a:pt x="4526" y="3776"/>
                  </a:cubicBezTo>
                  <a:cubicBezTo>
                    <a:pt x="4690" y="3728"/>
                    <a:pt x="4995" y="3627"/>
                    <a:pt x="5291" y="3442"/>
                  </a:cubicBezTo>
                  <a:cubicBezTo>
                    <a:pt x="5892" y="3066"/>
                    <a:pt x="6181" y="2536"/>
                    <a:pt x="6120" y="1909"/>
                  </a:cubicBezTo>
                  <a:cubicBezTo>
                    <a:pt x="6117" y="1864"/>
                    <a:pt x="6096" y="1821"/>
                    <a:pt x="6067" y="1787"/>
                  </a:cubicBezTo>
                  <a:cubicBezTo>
                    <a:pt x="5903" y="1612"/>
                    <a:pt x="5625" y="1401"/>
                    <a:pt x="5222" y="1369"/>
                  </a:cubicBezTo>
                  <a:cubicBezTo>
                    <a:pt x="5196" y="1366"/>
                    <a:pt x="5167" y="1366"/>
                    <a:pt x="5140" y="1366"/>
                  </a:cubicBezTo>
                  <a:cubicBezTo>
                    <a:pt x="5116" y="1366"/>
                    <a:pt x="5093" y="1366"/>
                    <a:pt x="5069" y="1369"/>
                  </a:cubicBezTo>
                  <a:cubicBezTo>
                    <a:pt x="5069" y="1366"/>
                    <a:pt x="5069" y="1366"/>
                    <a:pt x="5069" y="1363"/>
                  </a:cubicBezTo>
                  <a:cubicBezTo>
                    <a:pt x="5042" y="1149"/>
                    <a:pt x="4936" y="609"/>
                    <a:pt x="4502" y="278"/>
                  </a:cubicBezTo>
                  <a:cubicBezTo>
                    <a:pt x="4264" y="92"/>
                    <a:pt x="3962" y="0"/>
                    <a:pt x="3607" y="0"/>
                  </a:cubicBezTo>
                  <a:lnTo>
                    <a:pt x="3607" y="209"/>
                  </a:lnTo>
                </a:path>
              </a:pathLst>
            </a:custGeom>
            <a:solidFill>
              <a:srgbClr val="FFFFFF"/>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sz="1600" dirty="0">
                <a:latin typeface="+mj-ea"/>
                <a:ea typeface="+mj-ea"/>
              </a:endParaRPr>
            </a:p>
          </p:txBody>
        </p:sp>
        <p:sp>
          <p:nvSpPr>
            <p:cNvPr id="29" name="Freeform 8"/>
            <p:cNvSpPr>
              <a:spLocks noChangeArrowheads="1"/>
            </p:cNvSpPr>
            <p:nvPr/>
          </p:nvSpPr>
          <p:spPr bwMode="auto">
            <a:xfrm>
              <a:off x="13843620" y="5734455"/>
              <a:ext cx="2083343" cy="2323894"/>
            </a:xfrm>
            <a:custGeom>
              <a:avLst/>
              <a:gdLst>
                <a:gd name="T0" fmla="*/ 1891 w 2560"/>
                <a:gd name="T1" fmla="*/ 2858 h 2859"/>
                <a:gd name="T2" fmla="*/ 1891 w 2560"/>
                <a:gd name="T3" fmla="*/ 2858 h 2859"/>
                <a:gd name="T4" fmla="*/ 1825 w 2560"/>
                <a:gd name="T5" fmla="*/ 2833 h 2859"/>
                <a:gd name="T6" fmla="*/ 1155 w 2560"/>
                <a:gd name="T7" fmla="*/ 2555 h 2859"/>
                <a:gd name="T8" fmla="*/ 1081 w 2560"/>
                <a:gd name="T9" fmla="*/ 2553 h 2859"/>
                <a:gd name="T10" fmla="*/ 1028 w 2560"/>
                <a:gd name="T11" fmla="*/ 2553 h 2859"/>
                <a:gd name="T12" fmla="*/ 1023 w 2560"/>
                <a:gd name="T13" fmla="*/ 2555 h 2859"/>
                <a:gd name="T14" fmla="*/ 919 w 2560"/>
                <a:gd name="T15" fmla="*/ 2463 h 2859"/>
                <a:gd name="T16" fmla="*/ 390 w 2560"/>
                <a:gd name="T17" fmla="*/ 1446 h 2859"/>
                <a:gd name="T18" fmla="*/ 80 w 2560"/>
                <a:gd name="T19" fmla="*/ 1276 h 2859"/>
                <a:gd name="T20" fmla="*/ 16 w 2560"/>
                <a:gd name="T21" fmla="*/ 1147 h 2859"/>
                <a:gd name="T22" fmla="*/ 331 w 2560"/>
                <a:gd name="T23" fmla="*/ 845 h 2859"/>
                <a:gd name="T24" fmla="*/ 342 w 2560"/>
                <a:gd name="T25" fmla="*/ 842 h 2859"/>
                <a:gd name="T26" fmla="*/ 874 w 2560"/>
                <a:gd name="T27" fmla="*/ 488 h 2859"/>
                <a:gd name="T28" fmla="*/ 941 w 2560"/>
                <a:gd name="T29" fmla="*/ 112 h 2859"/>
                <a:gd name="T30" fmla="*/ 991 w 2560"/>
                <a:gd name="T31" fmla="*/ 16 h 2859"/>
                <a:gd name="T32" fmla="*/ 1044 w 2560"/>
                <a:gd name="T33" fmla="*/ 0 h 2859"/>
                <a:gd name="T34" fmla="*/ 1100 w 2560"/>
                <a:gd name="T35" fmla="*/ 16 h 2859"/>
                <a:gd name="T36" fmla="*/ 1989 w 2560"/>
                <a:gd name="T37" fmla="*/ 2791 h 2859"/>
                <a:gd name="T38" fmla="*/ 1918 w 2560"/>
                <a:gd name="T39" fmla="*/ 2855 h 2859"/>
                <a:gd name="T40" fmla="*/ 1891 w 2560"/>
                <a:gd name="T41" fmla="*/ 2858 h 28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560" h="2859">
                  <a:moveTo>
                    <a:pt x="1891" y="2858"/>
                  </a:moveTo>
                  <a:lnTo>
                    <a:pt x="1891" y="2858"/>
                  </a:lnTo>
                  <a:cubicBezTo>
                    <a:pt x="1867" y="2858"/>
                    <a:pt x="1844" y="2850"/>
                    <a:pt x="1825" y="2833"/>
                  </a:cubicBezTo>
                  <a:cubicBezTo>
                    <a:pt x="1627" y="2670"/>
                    <a:pt x="1401" y="2574"/>
                    <a:pt x="1155" y="2555"/>
                  </a:cubicBezTo>
                  <a:cubicBezTo>
                    <a:pt x="1131" y="2553"/>
                    <a:pt x="1105" y="2553"/>
                    <a:pt x="1081" y="2553"/>
                  </a:cubicBezTo>
                  <a:cubicBezTo>
                    <a:pt x="1065" y="2553"/>
                    <a:pt x="1046" y="2553"/>
                    <a:pt x="1028" y="2553"/>
                  </a:cubicBezTo>
                  <a:cubicBezTo>
                    <a:pt x="1028" y="2553"/>
                    <a:pt x="1025" y="2555"/>
                    <a:pt x="1023" y="2555"/>
                  </a:cubicBezTo>
                  <a:cubicBezTo>
                    <a:pt x="972" y="2555"/>
                    <a:pt x="927" y="2516"/>
                    <a:pt x="919" y="2463"/>
                  </a:cubicBezTo>
                  <a:cubicBezTo>
                    <a:pt x="895" y="2262"/>
                    <a:pt x="795" y="1759"/>
                    <a:pt x="390" y="1446"/>
                  </a:cubicBezTo>
                  <a:cubicBezTo>
                    <a:pt x="297" y="1374"/>
                    <a:pt x="191" y="1319"/>
                    <a:pt x="80" y="1276"/>
                  </a:cubicBezTo>
                  <a:cubicBezTo>
                    <a:pt x="27" y="1258"/>
                    <a:pt x="0" y="1200"/>
                    <a:pt x="16" y="1147"/>
                  </a:cubicBezTo>
                  <a:cubicBezTo>
                    <a:pt x="66" y="1004"/>
                    <a:pt x="178" y="895"/>
                    <a:pt x="331" y="845"/>
                  </a:cubicBezTo>
                  <a:cubicBezTo>
                    <a:pt x="334" y="842"/>
                    <a:pt x="339" y="842"/>
                    <a:pt x="342" y="842"/>
                  </a:cubicBezTo>
                  <a:cubicBezTo>
                    <a:pt x="604" y="784"/>
                    <a:pt x="784" y="665"/>
                    <a:pt x="874" y="488"/>
                  </a:cubicBezTo>
                  <a:cubicBezTo>
                    <a:pt x="930" y="381"/>
                    <a:pt x="951" y="254"/>
                    <a:pt x="941" y="112"/>
                  </a:cubicBezTo>
                  <a:cubicBezTo>
                    <a:pt x="938" y="72"/>
                    <a:pt x="956" y="35"/>
                    <a:pt x="991" y="16"/>
                  </a:cubicBezTo>
                  <a:cubicBezTo>
                    <a:pt x="1007" y="5"/>
                    <a:pt x="1025" y="0"/>
                    <a:pt x="1044" y="0"/>
                  </a:cubicBezTo>
                  <a:cubicBezTo>
                    <a:pt x="1062" y="0"/>
                    <a:pt x="1081" y="5"/>
                    <a:pt x="1100" y="16"/>
                  </a:cubicBezTo>
                  <a:cubicBezTo>
                    <a:pt x="2559" y="940"/>
                    <a:pt x="2148" y="2375"/>
                    <a:pt x="1989" y="2791"/>
                  </a:cubicBezTo>
                  <a:cubicBezTo>
                    <a:pt x="1976" y="2823"/>
                    <a:pt x="1949" y="2847"/>
                    <a:pt x="1918" y="2855"/>
                  </a:cubicBezTo>
                  <a:cubicBezTo>
                    <a:pt x="1910" y="2858"/>
                    <a:pt x="1899" y="2858"/>
                    <a:pt x="1891" y="2858"/>
                  </a:cubicBezTo>
                </a:path>
              </a:pathLst>
            </a:custGeom>
            <a:solidFill>
              <a:srgbClr val="EEF2F5"/>
            </a:solidFill>
            <a:ln>
              <a:noFill/>
            </a:ln>
            <a:effectLst/>
            <a:extLst/>
          </p:spPr>
          <p:txBody>
            <a:bodyPr wrap="none" anchor="ctr"/>
            <a:lstStyle/>
            <a:p>
              <a:endParaRPr lang="en-US" sz="1600" dirty="0">
                <a:latin typeface="+mj-ea"/>
                <a:ea typeface="+mj-ea"/>
              </a:endParaRPr>
            </a:p>
          </p:txBody>
        </p:sp>
        <p:sp>
          <p:nvSpPr>
            <p:cNvPr id="30" name="Freeform 9"/>
            <p:cNvSpPr>
              <a:spLocks noChangeArrowheads="1"/>
            </p:cNvSpPr>
            <p:nvPr/>
          </p:nvSpPr>
          <p:spPr bwMode="auto">
            <a:xfrm>
              <a:off x="13746639" y="5648253"/>
              <a:ext cx="2068976" cy="2496299"/>
            </a:xfrm>
            <a:custGeom>
              <a:avLst/>
              <a:gdLst>
                <a:gd name="T0" fmla="*/ 1160 w 2546"/>
                <a:gd name="T1" fmla="*/ 206 h 3067"/>
                <a:gd name="T2" fmla="*/ 1160 w 2546"/>
                <a:gd name="T3" fmla="*/ 206 h 3067"/>
                <a:gd name="T4" fmla="*/ 2007 w 2546"/>
                <a:gd name="T5" fmla="*/ 2857 h 3067"/>
                <a:gd name="T6" fmla="*/ 1279 w 2546"/>
                <a:gd name="T7" fmla="*/ 2555 h 3067"/>
                <a:gd name="T8" fmla="*/ 1197 w 2546"/>
                <a:gd name="T9" fmla="*/ 2553 h 3067"/>
                <a:gd name="T10" fmla="*/ 1139 w 2546"/>
                <a:gd name="T11" fmla="*/ 2553 h 3067"/>
                <a:gd name="T12" fmla="*/ 569 w 2546"/>
                <a:gd name="T13" fmla="*/ 1467 h 3067"/>
                <a:gd name="T14" fmla="*/ 230 w 2546"/>
                <a:gd name="T15" fmla="*/ 1281 h 3067"/>
                <a:gd name="T16" fmla="*/ 479 w 2546"/>
                <a:gd name="T17" fmla="*/ 1046 h 3067"/>
                <a:gd name="T18" fmla="*/ 1083 w 2546"/>
                <a:gd name="T19" fmla="*/ 638 h 3067"/>
                <a:gd name="T20" fmla="*/ 1160 w 2546"/>
                <a:gd name="T21" fmla="*/ 206 h 3067"/>
                <a:gd name="T22" fmla="*/ 1160 w 2546"/>
                <a:gd name="T23" fmla="*/ 0 h 3067"/>
                <a:gd name="T24" fmla="*/ 1160 w 2546"/>
                <a:gd name="T25" fmla="*/ 0 h 3067"/>
                <a:gd name="T26" fmla="*/ 1051 w 2546"/>
                <a:gd name="T27" fmla="*/ 29 h 3067"/>
                <a:gd name="T28" fmla="*/ 953 w 2546"/>
                <a:gd name="T29" fmla="*/ 223 h 3067"/>
                <a:gd name="T30" fmla="*/ 898 w 2546"/>
                <a:gd name="T31" fmla="*/ 543 h 3067"/>
                <a:gd name="T32" fmla="*/ 437 w 2546"/>
                <a:gd name="T33" fmla="*/ 842 h 3067"/>
                <a:gd name="T34" fmla="*/ 416 w 2546"/>
                <a:gd name="T35" fmla="*/ 850 h 3067"/>
                <a:gd name="T36" fmla="*/ 34 w 2546"/>
                <a:gd name="T37" fmla="*/ 1215 h 3067"/>
                <a:gd name="T38" fmla="*/ 159 w 2546"/>
                <a:gd name="T39" fmla="*/ 1477 h 3067"/>
                <a:gd name="T40" fmla="*/ 442 w 2546"/>
                <a:gd name="T41" fmla="*/ 1631 h 3067"/>
                <a:gd name="T42" fmla="*/ 935 w 2546"/>
                <a:gd name="T43" fmla="*/ 2579 h 3067"/>
                <a:gd name="T44" fmla="*/ 1139 w 2546"/>
                <a:gd name="T45" fmla="*/ 2762 h 3067"/>
                <a:gd name="T46" fmla="*/ 1149 w 2546"/>
                <a:gd name="T47" fmla="*/ 2759 h 3067"/>
                <a:gd name="T48" fmla="*/ 1197 w 2546"/>
                <a:gd name="T49" fmla="*/ 2759 h 3067"/>
                <a:gd name="T50" fmla="*/ 1263 w 2546"/>
                <a:gd name="T51" fmla="*/ 2762 h 3067"/>
                <a:gd name="T52" fmla="*/ 1875 w 2546"/>
                <a:gd name="T53" fmla="*/ 3016 h 3067"/>
                <a:gd name="T54" fmla="*/ 2007 w 2546"/>
                <a:gd name="T55" fmla="*/ 3066 h 3067"/>
                <a:gd name="T56" fmla="*/ 2060 w 2546"/>
                <a:gd name="T57" fmla="*/ 3059 h 3067"/>
                <a:gd name="T58" fmla="*/ 2201 w 2546"/>
                <a:gd name="T59" fmla="*/ 2931 h 3067"/>
                <a:gd name="T60" fmla="*/ 2370 w 2546"/>
                <a:gd name="T61" fmla="*/ 1676 h 3067"/>
                <a:gd name="T62" fmla="*/ 2076 w 2546"/>
                <a:gd name="T63" fmla="*/ 823 h 3067"/>
                <a:gd name="T64" fmla="*/ 1271 w 2546"/>
                <a:gd name="T65" fmla="*/ 32 h 3067"/>
                <a:gd name="T66" fmla="*/ 1160 w 2546"/>
                <a:gd name="T67" fmla="*/ 0 h 3067"/>
                <a:gd name="T68" fmla="*/ 1160 w 2546"/>
                <a:gd name="T69" fmla="*/ 206 h 30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546" h="3067">
                  <a:moveTo>
                    <a:pt x="1160" y="206"/>
                  </a:moveTo>
                  <a:lnTo>
                    <a:pt x="1160" y="206"/>
                  </a:lnTo>
                  <a:cubicBezTo>
                    <a:pt x="2545" y="1083"/>
                    <a:pt x="2171" y="2431"/>
                    <a:pt x="2007" y="2857"/>
                  </a:cubicBezTo>
                  <a:cubicBezTo>
                    <a:pt x="1843" y="2719"/>
                    <a:pt x="1599" y="2579"/>
                    <a:pt x="1279" y="2555"/>
                  </a:cubicBezTo>
                  <a:cubicBezTo>
                    <a:pt x="1252" y="2553"/>
                    <a:pt x="1223" y="2553"/>
                    <a:pt x="1197" y="2553"/>
                  </a:cubicBezTo>
                  <a:cubicBezTo>
                    <a:pt x="1178" y="2553"/>
                    <a:pt x="1157" y="2553"/>
                    <a:pt x="1139" y="2553"/>
                  </a:cubicBezTo>
                  <a:cubicBezTo>
                    <a:pt x="1112" y="2333"/>
                    <a:pt x="1003" y="1803"/>
                    <a:pt x="569" y="1467"/>
                  </a:cubicBezTo>
                  <a:cubicBezTo>
                    <a:pt x="466" y="1390"/>
                    <a:pt x="355" y="1327"/>
                    <a:pt x="230" y="1281"/>
                  </a:cubicBezTo>
                  <a:cubicBezTo>
                    <a:pt x="257" y="1205"/>
                    <a:pt x="320" y="1099"/>
                    <a:pt x="479" y="1046"/>
                  </a:cubicBezTo>
                  <a:cubicBezTo>
                    <a:pt x="773" y="982"/>
                    <a:pt x="977" y="844"/>
                    <a:pt x="1083" y="638"/>
                  </a:cubicBezTo>
                  <a:cubicBezTo>
                    <a:pt x="1157" y="495"/>
                    <a:pt x="1170" y="339"/>
                    <a:pt x="1160" y="206"/>
                  </a:cubicBezTo>
                  <a:lnTo>
                    <a:pt x="1160" y="0"/>
                  </a:lnTo>
                  <a:lnTo>
                    <a:pt x="1160" y="0"/>
                  </a:lnTo>
                  <a:cubicBezTo>
                    <a:pt x="1123" y="0"/>
                    <a:pt x="1085" y="10"/>
                    <a:pt x="1051" y="29"/>
                  </a:cubicBezTo>
                  <a:cubicBezTo>
                    <a:pt x="985" y="69"/>
                    <a:pt x="948" y="146"/>
                    <a:pt x="953" y="223"/>
                  </a:cubicBezTo>
                  <a:cubicBezTo>
                    <a:pt x="961" y="347"/>
                    <a:pt x="945" y="455"/>
                    <a:pt x="898" y="543"/>
                  </a:cubicBezTo>
                  <a:cubicBezTo>
                    <a:pt x="821" y="694"/>
                    <a:pt x="670" y="792"/>
                    <a:pt x="437" y="842"/>
                  </a:cubicBezTo>
                  <a:cubicBezTo>
                    <a:pt x="429" y="844"/>
                    <a:pt x="421" y="848"/>
                    <a:pt x="416" y="850"/>
                  </a:cubicBezTo>
                  <a:cubicBezTo>
                    <a:pt x="230" y="911"/>
                    <a:pt x="95" y="1041"/>
                    <a:pt x="34" y="1215"/>
                  </a:cubicBezTo>
                  <a:cubicBezTo>
                    <a:pt x="0" y="1321"/>
                    <a:pt x="56" y="1438"/>
                    <a:pt x="159" y="1477"/>
                  </a:cubicBezTo>
                  <a:cubicBezTo>
                    <a:pt x="262" y="1515"/>
                    <a:pt x="357" y="1567"/>
                    <a:pt x="442" y="1631"/>
                  </a:cubicBezTo>
                  <a:cubicBezTo>
                    <a:pt x="815" y="1920"/>
                    <a:pt x="911" y="2391"/>
                    <a:pt x="935" y="2579"/>
                  </a:cubicBezTo>
                  <a:cubicBezTo>
                    <a:pt x="945" y="2683"/>
                    <a:pt x="1035" y="2762"/>
                    <a:pt x="1139" y="2762"/>
                  </a:cubicBezTo>
                  <a:cubicBezTo>
                    <a:pt x="1144" y="2762"/>
                    <a:pt x="1147" y="2762"/>
                    <a:pt x="1149" y="2759"/>
                  </a:cubicBezTo>
                  <a:cubicBezTo>
                    <a:pt x="1165" y="2759"/>
                    <a:pt x="1181" y="2759"/>
                    <a:pt x="1197" y="2759"/>
                  </a:cubicBezTo>
                  <a:cubicBezTo>
                    <a:pt x="1218" y="2759"/>
                    <a:pt x="1242" y="2759"/>
                    <a:pt x="1263" y="2762"/>
                  </a:cubicBezTo>
                  <a:cubicBezTo>
                    <a:pt x="1488" y="2780"/>
                    <a:pt x="1695" y="2865"/>
                    <a:pt x="1875" y="3016"/>
                  </a:cubicBezTo>
                  <a:cubicBezTo>
                    <a:pt x="1912" y="3048"/>
                    <a:pt x="1960" y="3066"/>
                    <a:pt x="2007" y="3066"/>
                  </a:cubicBezTo>
                  <a:cubicBezTo>
                    <a:pt x="2026" y="3066"/>
                    <a:pt x="2042" y="3064"/>
                    <a:pt x="2060" y="3059"/>
                  </a:cubicBezTo>
                  <a:cubicBezTo>
                    <a:pt x="2124" y="3043"/>
                    <a:pt x="2176" y="2995"/>
                    <a:pt x="2201" y="2931"/>
                  </a:cubicBezTo>
                  <a:cubicBezTo>
                    <a:pt x="2291" y="2696"/>
                    <a:pt x="2433" y="2219"/>
                    <a:pt x="2370" y="1676"/>
                  </a:cubicBezTo>
                  <a:cubicBezTo>
                    <a:pt x="2333" y="1369"/>
                    <a:pt x="2235" y="1080"/>
                    <a:pt x="2076" y="823"/>
                  </a:cubicBezTo>
                  <a:cubicBezTo>
                    <a:pt x="1888" y="516"/>
                    <a:pt x="1618" y="252"/>
                    <a:pt x="1271" y="32"/>
                  </a:cubicBezTo>
                  <a:cubicBezTo>
                    <a:pt x="1237" y="10"/>
                    <a:pt x="1197" y="0"/>
                    <a:pt x="1160" y="0"/>
                  </a:cubicBezTo>
                  <a:lnTo>
                    <a:pt x="1160" y="206"/>
                  </a:lnTo>
                </a:path>
              </a:pathLst>
            </a:custGeom>
            <a:solidFill>
              <a:srgbClr val="FFFFFF"/>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sz="1600" dirty="0">
                <a:latin typeface="+mj-ea"/>
                <a:ea typeface="+mj-ea"/>
              </a:endParaRPr>
            </a:p>
          </p:txBody>
        </p:sp>
        <p:sp>
          <p:nvSpPr>
            <p:cNvPr id="31" name="Freeform 10"/>
            <p:cNvSpPr>
              <a:spLocks noChangeArrowheads="1"/>
            </p:cNvSpPr>
            <p:nvPr/>
          </p:nvSpPr>
          <p:spPr bwMode="auto">
            <a:xfrm>
              <a:off x="10815590" y="4685650"/>
              <a:ext cx="3811080" cy="2054508"/>
            </a:xfrm>
            <a:custGeom>
              <a:avLst/>
              <a:gdLst>
                <a:gd name="T0" fmla="*/ 2770 w 4685"/>
                <a:gd name="T1" fmla="*/ 2524 h 2525"/>
                <a:gd name="T2" fmla="*/ 2770 w 4685"/>
                <a:gd name="T3" fmla="*/ 2524 h 2525"/>
                <a:gd name="T4" fmla="*/ 2704 w 4685"/>
                <a:gd name="T5" fmla="*/ 2502 h 2525"/>
                <a:gd name="T6" fmla="*/ 2667 w 4685"/>
                <a:gd name="T7" fmla="*/ 2423 h 2525"/>
                <a:gd name="T8" fmla="*/ 2402 w 4685"/>
                <a:gd name="T9" fmla="*/ 1883 h 2525"/>
                <a:gd name="T10" fmla="*/ 1719 w 4685"/>
                <a:gd name="T11" fmla="*/ 1668 h 2525"/>
                <a:gd name="T12" fmla="*/ 1319 w 4685"/>
                <a:gd name="T13" fmla="*/ 1732 h 2525"/>
                <a:gd name="T14" fmla="*/ 1284 w 4685"/>
                <a:gd name="T15" fmla="*/ 1740 h 2525"/>
                <a:gd name="T16" fmla="*/ 1194 w 4685"/>
                <a:gd name="T17" fmla="*/ 1687 h 2525"/>
                <a:gd name="T18" fmla="*/ 866 w 4685"/>
                <a:gd name="T19" fmla="*/ 1250 h 2525"/>
                <a:gd name="T20" fmla="*/ 69 w 4685"/>
                <a:gd name="T21" fmla="*/ 694 h 2525"/>
                <a:gd name="T22" fmla="*/ 8 w 4685"/>
                <a:gd name="T23" fmla="*/ 620 h 2525"/>
                <a:gd name="T24" fmla="*/ 32 w 4685"/>
                <a:gd name="T25" fmla="*/ 527 h 2525"/>
                <a:gd name="T26" fmla="*/ 884 w 4685"/>
                <a:gd name="T27" fmla="*/ 40 h 2525"/>
                <a:gd name="T28" fmla="*/ 887 w 4685"/>
                <a:gd name="T29" fmla="*/ 40 h 2525"/>
                <a:gd name="T30" fmla="*/ 1319 w 4685"/>
                <a:gd name="T31" fmla="*/ 0 h 2525"/>
                <a:gd name="T32" fmla="*/ 2201 w 4685"/>
                <a:gd name="T33" fmla="*/ 201 h 2525"/>
                <a:gd name="T34" fmla="*/ 2884 w 4685"/>
                <a:gd name="T35" fmla="*/ 114 h 2525"/>
                <a:gd name="T36" fmla="*/ 4581 w 4685"/>
                <a:gd name="T37" fmla="*/ 1136 h 2525"/>
                <a:gd name="T38" fmla="*/ 4587 w 4685"/>
                <a:gd name="T39" fmla="*/ 1149 h 2525"/>
                <a:gd name="T40" fmla="*/ 4573 w 4685"/>
                <a:gd name="T41" fmla="*/ 1764 h 2525"/>
                <a:gd name="T42" fmla="*/ 4075 w 4685"/>
                <a:gd name="T43" fmla="*/ 2102 h 2525"/>
                <a:gd name="T44" fmla="*/ 4054 w 4685"/>
                <a:gd name="T45" fmla="*/ 2105 h 2525"/>
                <a:gd name="T46" fmla="*/ 3662 w 4685"/>
                <a:gd name="T47" fmla="*/ 2274 h 2525"/>
                <a:gd name="T48" fmla="*/ 3623 w 4685"/>
                <a:gd name="T49" fmla="*/ 2386 h 2525"/>
                <a:gd name="T50" fmla="*/ 3588 w 4685"/>
                <a:gd name="T51" fmla="*/ 2465 h 2525"/>
                <a:gd name="T52" fmla="*/ 3519 w 4685"/>
                <a:gd name="T53" fmla="*/ 2489 h 2525"/>
                <a:gd name="T54" fmla="*/ 3506 w 4685"/>
                <a:gd name="T55" fmla="*/ 2489 h 2525"/>
                <a:gd name="T56" fmla="*/ 3263 w 4685"/>
                <a:gd name="T57" fmla="*/ 2470 h 2525"/>
                <a:gd name="T58" fmla="*/ 2788 w 4685"/>
                <a:gd name="T59" fmla="*/ 2521 h 2525"/>
                <a:gd name="T60" fmla="*/ 2770 w 4685"/>
                <a:gd name="T61" fmla="*/ 2524 h 25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685" h="2525">
                  <a:moveTo>
                    <a:pt x="2770" y="2524"/>
                  </a:moveTo>
                  <a:lnTo>
                    <a:pt x="2770" y="2524"/>
                  </a:lnTo>
                  <a:cubicBezTo>
                    <a:pt x="2746" y="2524"/>
                    <a:pt x="2723" y="2516"/>
                    <a:pt x="2704" y="2502"/>
                  </a:cubicBezTo>
                  <a:cubicBezTo>
                    <a:pt x="2680" y="2481"/>
                    <a:pt x="2667" y="2455"/>
                    <a:pt x="2667" y="2423"/>
                  </a:cubicBezTo>
                  <a:cubicBezTo>
                    <a:pt x="2659" y="2203"/>
                    <a:pt x="2566" y="2015"/>
                    <a:pt x="2402" y="1883"/>
                  </a:cubicBezTo>
                  <a:cubicBezTo>
                    <a:pt x="2227" y="1745"/>
                    <a:pt x="1986" y="1668"/>
                    <a:pt x="1719" y="1668"/>
                  </a:cubicBezTo>
                  <a:cubicBezTo>
                    <a:pt x="1576" y="1668"/>
                    <a:pt x="1438" y="1692"/>
                    <a:pt x="1319" y="1732"/>
                  </a:cubicBezTo>
                  <a:cubicBezTo>
                    <a:pt x="1308" y="1737"/>
                    <a:pt x="1295" y="1740"/>
                    <a:pt x="1284" y="1740"/>
                  </a:cubicBezTo>
                  <a:cubicBezTo>
                    <a:pt x="1247" y="1740"/>
                    <a:pt x="1213" y="1721"/>
                    <a:pt x="1194" y="1687"/>
                  </a:cubicBezTo>
                  <a:cubicBezTo>
                    <a:pt x="1133" y="1584"/>
                    <a:pt x="1028" y="1422"/>
                    <a:pt x="866" y="1250"/>
                  </a:cubicBezTo>
                  <a:cubicBezTo>
                    <a:pt x="633" y="998"/>
                    <a:pt x="365" y="813"/>
                    <a:pt x="69" y="694"/>
                  </a:cubicBezTo>
                  <a:cubicBezTo>
                    <a:pt x="37" y="681"/>
                    <a:pt x="13" y="654"/>
                    <a:pt x="8" y="620"/>
                  </a:cubicBezTo>
                  <a:cubicBezTo>
                    <a:pt x="0" y="588"/>
                    <a:pt x="8" y="551"/>
                    <a:pt x="32" y="527"/>
                  </a:cubicBezTo>
                  <a:cubicBezTo>
                    <a:pt x="193" y="355"/>
                    <a:pt x="471" y="132"/>
                    <a:pt x="884" y="40"/>
                  </a:cubicBezTo>
                  <a:cubicBezTo>
                    <a:pt x="887" y="40"/>
                    <a:pt x="887" y="40"/>
                    <a:pt x="887" y="40"/>
                  </a:cubicBezTo>
                  <a:cubicBezTo>
                    <a:pt x="1033" y="13"/>
                    <a:pt x="1176" y="0"/>
                    <a:pt x="1319" y="0"/>
                  </a:cubicBezTo>
                  <a:cubicBezTo>
                    <a:pt x="1780" y="0"/>
                    <a:pt x="2092" y="143"/>
                    <a:pt x="2201" y="201"/>
                  </a:cubicBezTo>
                  <a:cubicBezTo>
                    <a:pt x="2439" y="143"/>
                    <a:pt x="2669" y="114"/>
                    <a:pt x="2884" y="114"/>
                  </a:cubicBezTo>
                  <a:cubicBezTo>
                    <a:pt x="4007" y="114"/>
                    <a:pt x="4468" y="895"/>
                    <a:pt x="4581" y="1136"/>
                  </a:cubicBezTo>
                  <a:cubicBezTo>
                    <a:pt x="4584" y="1141"/>
                    <a:pt x="4584" y="1144"/>
                    <a:pt x="4587" y="1149"/>
                  </a:cubicBezTo>
                  <a:cubicBezTo>
                    <a:pt x="4629" y="1284"/>
                    <a:pt x="4684" y="1544"/>
                    <a:pt x="4573" y="1764"/>
                  </a:cubicBezTo>
                  <a:cubicBezTo>
                    <a:pt x="4489" y="1930"/>
                    <a:pt x="4319" y="2044"/>
                    <a:pt x="4075" y="2102"/>
                  </a:cubicBezTo>
                  <a:cubicBezTo>
                    <a:pt x="4067" y="2102"/>
                    <a:pt x="4062" y="2105"/>
                    <a:pt x="4054" y="2105"/>
                  </a:cubicBezTo>
                  <a:cubicBezTo>
                    <a:pt x="3938" y="2108"/>
                    <a:pt x="3724" y="2145"/>
                    <a:pt x="3662" y="2274"/>
                  </a:cubicBezTo>
                  <a:cubicBezTo>
                    <a:pt x="3628" y="2346"/>
                    <a:pt x="3623" y="2378"/>
                    <a:pt x="3623" y="2386"/>
                  </a:cubicBezTo>
                  <a:cubicBezTo>
                    <a:pt x="3623" y="2415"/>
                    <a:pt x="3612" y="2444"/>
                    <a:pt x="3588" y="2465"/>
                  </a:cubicBezTo>
                  <a:cubicBezTo>
                    <a:pt x="3570" y="2481"/>
                    <a:pt x="3546" y="2489"/>
                    <a:pt x="3519" y="2489"/>
                  </a:cubicBezTo>
                  <a:cubicBezTo>
                    <a:pt x="3517" y="2489"/>
                    <a:pt x="3511" y="2489"/>
                    <a:pt x="3506" y="2489"/>
                  </a:cubicBezTo>
                  <a:cubicBezTo>
                    <a:pt x="3429" y="2478"/>
                    <a:pt x="3347" y="2470"/>
                    <a:pt x="3263" y="2470"/>
                  </a:cubicBezTo>
                  <a:cubicBezTo>
                    <a:pt x="3114" y="2470"/>
                    <a:pt x="2955" y="2489"/>
                    <a:pt x="2788" y="2521"/>
                  </a:cubicBezTo>
                  <a:cubicBezTo>
                    <a:pt x="2783" y="2524"/>
                    <a:pt x="2775" y="2524"/>
                    <a:pt x="2770" y="2524"/>
                  </a:cubicBezTo>
                </a:path>
              </a:pathLst>
            </a:custGeom>
            <a:solidFill>
              <a:srgbClr val="D4E3F0"/>
            </a:solidFill>
            <a:ln>
              <a:noFill/>
            </a:ln>
            <a:effectLst/>
            <a:extLst/>
          </p:spPr>
          <p:txBody>
            <a:bodyPr wrap="none" anchor="ctr"/>
            <a:lstStyle/>
            <a:p>
              <a:endParaRPr lang="en-US" sz="1600" dirty="0">
                <a:latin typeface="+mj-ea"/>
                <a:ea typeface="+mj-ea"/>
              </a:endParaRPr>
            </a:p>
          </p:txBody>
        </p:sp>
        <p:sp>
          <p:nvSpPr>
            <p:cNvPr id="32" name="Freeform 11"/>
            <p:cNvSpPr>
              <a:spLocks noChangeArrowheads="1"/>
            </p:cNvSpPr>
            <p:nvPr/>
          </p:nvSpPr>
          <p:spPr bwMode="auto">
            <a:xfrm>
              <a:off x="10725791" y="4599447"/>
              <a:ext cx="3994271" cy="2223322"/>
            </a:xfrm>
            <a:custGeom>
              <a:avLst/>
              <a:gdLst>
                <a:gd name="T0" fmla="*/ 1428 w 4906"/>
                <a:gd name="T1" fmla="*/ 209 h 2734"/>
                <a:gd name="T2" fmla="*/ 1428 w 4906"/>
                <a:gd name="T3" fmla="*/ 209 h 2734"/>
                <a:gd name="T4" fmla="*/ 2294 w 4906"/>
                <a:gd name="T5" fmla="*/ 416 h 2734"/>
                <a:gd name="T6" fmla="*/ 2993 w 4906"/>
                <a:gd name="T7" fmla="*/ 323 h 2734"/>
                <a:gd name="T8" fmla="*/ 4598 w 4906"/>
                <a:gd name="T9" fmla="*/ 1287 h 2734"/>
                <a:gd name="T10" fmla="*/ 4590 w 4906"/>
                <a:gd name="T11" fmla="*/ 1822 h 2734"/>
                <a:gd name="T12" fmla="*/ 4161 w 4906"/>
                <a:gd name="T13" fmla="*/ 2108 h 2734"/>
                <a:gd name="T14" fmla="*/ 3676 w 4906"/>
                <a:gd name="T15" fmla="*/ 2336 h 2734"/>
                <a:gd name="T16" fmla="*/ 3628 w 4906"/>
                <a:gd name="T17" fmla="*/ 2492 h 2734"/>
                <a:gd name="T18" fmla="*/ 3372 w 4906"/>
                <a:gd name="T19" fmla="*/ 2473 h 2734"/>
                <a:gd name="T20" fmla="*/ 2879 w 4906"/>
                <a:gd name="T21" fmla="*/ 2526 h 2734"/>
                <a:gd name="T22" fmla="*/ 2575 w 4906"/>
                <a:gd name="T23" fmla="*/ 1909 h 2734"/>
                <a:gd name="T24" fmla="*/ 1828 w 4906"/>
                <a:gd name="T25" fmla="*/ 1671 h 2734"/>
                <a:gd name="T26" fmla="*/ 1393 w 4906"/>
                <a:gd name="T27" fmla="*/ 1740 h 2734"/>
                <a:gd name="T28" fmla="*/ 1052 w 4906"/>
                <a:gd name="T29" fmla="*/ 1284 h 2734"/>
                <a:gd name="T30" fmla="*/ 217 w 4906"/>
                <a:gd name="T31" fmla="*/ 704 h 2734"/>
                <a:gd name="T32" fmla="*/ 1017 w 4906"/>
                <a:gd name="T33" fmla="*/ 246 h 2734"/>
                <a:gd name="T34" fmla="*/ 1428 w 4906"/>
                <a:gd name="T35" fmla="*/ 209 h 2734"/>
                <a:gd name="T36" fmla="*/ 1428 w 4906"/>
                <a:gd name="T37" fmla="*/ 0 h 2734"/>
                <a:gd name="T38" fmla="*/ 1428 w 4906"/>
                <a:gd name="T39" fmla="*/ 0 h 2734"/>
                <a:gd name="T40" fmla="*/ 978 w 4906"/>
                <a:gd name="T41" fmla="*/ 42 h 2734"/>
                <a:gd name="T42" fmla="*/ 972 w 4906"/>
                <a:gd name="T43" fmla="*/ 45 h 2734"/>
                <a:gd name="T44" fmla="*/ 67 w 4906"/>
                <a:gd name="T45" fmla="*/ 561 h 2734"/>
                <a:gd name="T46" fmla="*/ 14 w 4906"/>
                <a:gd name="T47" fmla="*/ 749 h 2734"/>
                <a:gd name="T48" fmla="*/ 141 w 4906"/>
                <a:gd name="T49" fmla="*/ 895 h 2734"/>
                <a:gd name="T50" fmla="*/ 901 w 4906"/>
                <a:gd name="T51" fmla="*/ 1427 h 2734"/>
                <a:gd name="T52" fmla="*/ 1216 w 4906"/>
                <a:gd name="T53" fmla="*/ 1846 h 2734"/>
                <a:gd name="T54" fmla="*/ 1393 w 4906"/>
                <a:gd name="T55" fmla="*/ 1949 h 2734"/>
                <a:gd name="T56" fmla="*/ 1462 w 4906"/>
                <a:gd name="T57" fmla="*/ 1936 h 2734"/>
                <a:gd name="T58" fmla="*/ 1828 w 4906"/>
                <a:gd name="T59" fmla="*/ 1880 h 2734"/>
                <a:gd name="T60" fmla="*/ 2445 w 4906"/>
                <a:gd name="T61" fmla="*/ 2071 h 2734"/>
                <a:gd name="T62" fmla="*/ 2673 w 4906"/>
                <a:gd name="T63" fmla="*/ 2534 h 2734"/>
                <a:gd name="T64" fmla="*/ 2749 w 4906"/>
                <a:gd name="T65" fmla="*/ 2688 h 2734"/>
                <a:gd name="T66" fmla="*/ 2879 w 4906"/>
                <a:gd name="T67" fmla="*/ 2733 h 2734"/>
                <a:gd name="T68" fmla="*/ 2919 w 4906"/>
                <a:gd name="T69" fmla="*/ 2730 h 2734"/>
                <a:gd name="T70" fmla="*/ 3372 w 4906"/>
                <a:gd name="T71" fmla="*/ 2682 h 2734"/>
                <a:gd name="T72" fmla="*/ 3599 w 4906"/>
                <a:gd name="T73" fmla="*/ 2696 h 2734"/>
                <a:gd name="T74" fmla="*/ 3628 w 4906"/>
                <a:gd name="T75" fmla="*/ 2698 h 2734"/>
                <a:gd name="T76" fmla="*/ 3766 w 4906"/>
                <a:gd name="T77" fmla="*/ 2648 h 2734"/>
                <a:gd name="T78" fmla="*/ 3838 w 4906"/>
                <a:gd name="T79" fmla="*/ 2495 h 2734"/>
                <a:gd name="T80" fmla="*/ 3864 w 4906"/>
                <a:gd name="T81" fmla="*/ 2426 h 2734"/>
                <a:gd name="T82" fmla="*/ 4166 w 4906"/>
                <a:gd name="T83" fmla="*/ 2315 h 2734"/>
                <a:gd name="T84" fmla="*/ 4208 w 4906"/>
                <a:gd name="T85" fmla="*/ 2309 h 2734"/>
                <a:gd name="T86" fmla="*/ 4775 w 4906"/>
                <a:gd name="T87" fmla="*/ 1917 h 2734"/>
                <a:gd name="T88" fmla="*/ 4793 w 4906"/>
                <a:gd name="T89" fmla="*/ 1224 h 2734"/>
                <a:gd name="T90" fmla="*/ 4783 w 4906"/>
                <a:gd name="T91" fmla="*/ 1197 h 2734"/>
                <a:gd name="T92" fmla="*/ 2993 w 4906"/>
                <a:gd name="T93" fmla="*/ 116 h 2734"/>
                <a:gd name="T94" fmla="*/ 2323 w 4906"/>
                <a:gd name="T95" fmla="*/ 196 h 2734"/>
                <a:gd name="T96" fmla="*/ 1428 w 4906"/>
                <a:gd name="T97" fmla="*/ 0 h 2734"/>
                <a:gd name="T98" fmla="*/ 1428 w 4906"/>
                <a:gd name="T99" fmla="*/ 209 h 27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4906" h="2734">
                  <a:moveTo>
                    <a:pt x="1428" y="209"/>
                  </a:moveTo>
                  <a:lnTo>
                    <a:pt x="1428" y="209"/>
                  </a:lnTo>
                  <a:cubicBezTo>
                    <a:pt x="1968" y="209"/>
                    <a:pt x="2294" y="416"/>
                    <a:pt x="2294" y="416"/>
                  </a:cubicBezTo>
                  <a:cubicBezTo>
                    <a:pt x="2553" y="352"/>
                    <a:pt x="2784" y="323"/>
                    <a:pt x="2993" y="323"/>
                  </a:cubicBezTo>
                  <a:cubicBezTo>
                    <a:pt x="4055" y="323"/>
                    <a:pt x="4486" y="1057"/>
                    <a:pt x="4598" y="1287"/>
                  </a:cubicBezTo>
                  <a:cubicBezTo>
                    <a:pt x="4629" y="1393"/>
                    <a:pt x="4688" y="1631"/>
                    <a:pt x="4590" y="1822"/>
                  </a:cubicBezTo>
                  <a:cubicBezTo>
                    <a:pt x="4518" y="1962"/>
                    <a:pt x="4375" y="2058"/>
                    <a:pt x="4161" y="2108"/>
                  </a:cubicBezTo>
                  <a:cubicBezTo>
                    <a:pt x="4111" y="2108"/>
                    <a:pt x="3779" y="2124"/>
                    <a:pt x="3676" y="2336"/>
                  </a:cubicBezTo>
                  <a:cubicBezTo>
                    <a:pt x="3641" y="2407"/>
                    <a:pt x="3628" y="2457"/>
                    <a:pt x="3628" y="2492"/>
                  </a:cubicBezTo>
                  <a:cubicBezTo>
                    <a:pt x="3546" y="2481"/>
                    <a:pt x="3461" y="2473"/>
                    <a:pt x="3372" y="2473"/>
                  </a:cubicBezTo>
                  <a:cubicBezTo>
                    <a:pt x="3215" y="2473"/>
                    <a:pt x="3051" y="2492"/>
                    <a:pt x="2879" y="2526"/>
                  </a:cubicBezTo>
                  <a:cubicBezTo>
                    <a:pt x="2868" y="2275"/>
                    <a:pt x="2765" y="2060"/>
                    <a:pt x="2575" y="1909"/>
                  </a:cubicBezTo>
                  <a:cubicBezTo>
                    <a:pt x="2368" y="1742"/>
                    <a:pt x="2090" y="1671"/>
                    <a:pt x="1828" y="1671"/>
                  </a:cubicBezTo>
                  <a:cubicBezTo>
                    <a:pt x="1672" y="1671"/>
                    <a:pt x="1523" y="1698"/>
                    <a:pt x="1393" y="1740"/>
                  </a:cubicBezTo>
                  <a:cubicBezTo>
                    <a:pt x="1335" y="1639"/>
                    <a:pt x="1221" y="1467"/>
                    <a:pt x="1052" y="1284"/>
                  </a:cubicBezTo>
                  <a:cubicBezTo>
                    <a:pt x="808" y="1022"/>
                    <a:pt x="525" y="826"/>
                    <a:pt x="217" y="704"/>
                  </a:cubicBezTo>
                  <a:cubicBezTo>
                    <a:pt x="355" y="556"/>
                    <a:pt x="617" y="336"/>
                    <a:pt x="1017" y="246"/>
                  </a:cubicBezTo>
                  <a:cubicBezTo>
                    <a:pt x="1163" y="220"/>
                    <a:pt x="1300" y="209"/>
                    <a:pt x="1428" y="209"/>
                  </a:cubicBezTo>
                  <a:lnTo>
                    <a:pt x="1428" y="0"/>
                  </a:lnTo>
                  <a:lnTo>
                    <a:pt x="1428" y="0"/>
                  </a:lnTo>
                  <a:cubicBezTo>
                    <a:pt x="1279" y="0"/>
                    <a:pt x="1129" y="16"/>
                    <a:pt x="978" y="42"/>
                  </a:cubicBezTo>
                  <a:cubicBezTo>
                    <a:pt x="975" y="45"/>
                    <a:pt x="975" y="45"/>
                    <a:pt x="972" y="45"/>
                  </a:cubicBezTo>
                  <a:cubicBezTo>
                    <a:pt x="530" y="143"/>
                    <a:pt x="236" y="381"/>
                    <a:pt x="67" y="561"/>
                  </a:cubicBezTo>
                  <a:cubicBezTo>
                    <a:pt x="19" y="612"/>
                    <a:pt x="0" y="680"/>
                    <a:pt x="14" y="749"/>
                  </a:cubicBezTo>
                  <a:cubicBezTo>
                    <a:pt x="29" y="816"/>
                    <a:pt x="77" y="871"/>
                    <a:pt x="141" y="895"/>
                  </a:cubicBezTo>
                  <a:cubicBezTo>
                    <a:pt x="422" y="1009"/>
                    <a:pt x="675" y="1186"/>
                    <a:pt x="901" y="1427"/>
                  </a:cubicBezTo>
                  <a:cubicBezTo>
                    <a:pt x="1055" y="1591"/>
                    <a:pt x="1155" y="1745"/>
                    <a:pt x="1216" y="1846"/>
                  </a:cubicBezTo>
                  <a:cubicBezTo>
                    <a:pt x="1253" y="1912"/>
                    <a:pt x="1322" y="1949"/>
                    <a:pt x="1393" y="1949"/>
                  </a:cubicBezTo>
                  <a:cubicBezTo>
                    <a:pt x="1417" y="1949"/>
                    <a:pt x="1438" y="1943"/>
                    <a:pt x="1462" y="1936"/>
                  </a:cubicBezTo>
                  <a:cubicBezTo>
                    <a:pt x="1571" y="1899"/>
                    <a:pt x="1698" y="1880"/>
                    <a:pt x="1828" y="1880"/>
                  </a:cubicBezTo>
                  <a:cubicBezTo>
                    <a:pt x="2071" y="1880"/>
                    <a:pt x="2291" y="1946"/>
                    <a:pt x="2445" y="2071"/>
                  </a:cubicBezTo>
                  <a:cubicBezTo>
                    <a:pt x="2588" y="2185"/>
                    <a:pt x="2665" y="2341"/>
                    <a:pt x="2673" y="2534"/>
                  </a:cubicBezTo>
                  <a:cubicBezTo>
                    <a:pt x="2673" y="2595"/>
                    <a:pt x="2702" y="2651"/>
                    <a:pt x="2749" y="2688"/>
                  </a:cubicBezTo>
                  <a:cubicBezTo>
                    <a:pt x="2786" y="2717"/>
                    <a:pt x="2832" y="2733"/>
                    <a:pt x="2879" y="2733"/>
                  </a:cubicBezTo>
                  <a:cubicBezTo>
                    <a:pt x="2892" y="2733"/>
                    <a:pt x="2905" y="2733"/>
                    <a:pt x="2919" y="2730"/>
                  </a:cubicBezTo>
                  <a:cubicBezTo>
                    <a:pt x="3078" y="2698"/>
                    <a:pt x="3231" y="2682"/>
                    <a:pt x="3372" y="2682"/>
                  </a:cubicBezTo>
                  <a:cubicBezTo>
                    <a:pt x="3451" y="2682"/>
                    <a:pt x="3528" y="2688"/>
                    <a:pt x="3599" y="2696"/>
                  </a:cubicBezTo>
                  <a:cubicBezTo>
                    <a:pt x="3610" y="2698"/>
                    <a:pt x="3620" y="2698"/>
                    <a:pt x="3628" y="2698"/>
                  </a:cubicBezTo>
                  <a:cubicBezTo>
                    <a:pt x="3679" y="2698"/>
                    <a:pt x="3726" y="2680"/>
                    <a:pt x="3766" y="2648"/>
                  </a:cubicBezTo>
                  <a:cubicBezTo>
                    <a:pt x="3808" y="2611"/>
                    <a:pt x="3835" y="2555"/>
                    <a:pt x="3838" y="2495"/>
                  </a:cubicBezTo>
                  <a:cubicBezTo>
                    <a:pt x="3838" y="2492"/>
                    <a:pt x="3843" y="2471"/>
                    <a:pt x="3864" y="2426"/>
                  </a:cubicBezTo>
                  <a:cubicBezTo>
                    <a:pt x="3896" y="2359"/>
                    <a:pt x="4044" y="2317"/>
                    <a:pt x="4166" y="2315"/>
                  </a:cubicBezTo>
                  <a:cubicBezTo>
                    <a:pt x="4179" y="2315"/>
                    <a:pt x="4195" y="2312"/>
                    <a:pt x="4208" y="2309"/>
                  </a:cubicBezTo>
                  <a:cubicBezTo>
                    <a:pt x="4484" y="2246"/>
                    <a:pt x="4674" y="2113"/>
                    <a:pt x="4775" y="1917"/>
                  </a:cubicBezTo>
                  <a:cubicBezTo>
                    <a:pt x="4905" y="1663"/>
                    <a:pt x="4841" y="1374"/>
                    <a:pt x="4793" y="1224"/>
                  </a:cubicBezTo>
                  <a:cubicBezTo>
                    <a:pt x="4791" y="1215"/>
                    <a:pt x="4788" y="1205"/>
                    <a:pt x="4783" y="1197"/>
                  </a:cubicBezTo>
                  <a:cubicBezTo>
                    <a:pt x="4661" y="943"/>
                    <a:pt x="4176" y="116"/>
                    <a:pt x="2993" y="116"/>
                  </a:cubicBezTo>
                  <a:cubicBezTo>
                    <a:pt x="2781" y="116"/>
                    <a:pt x="2556" y="143"/>
                    <a:pt x="2323" y="196"/>
                  </a:cubicBezTo>
                  <a:cubicBezTo>
                    <a:pt x="2180" y="127"/>
                    <a:pt x="1865" y="0"/>
                    <a:pt x="1428" y="0"/>
                  </a:cubicBezTo>
                  <a:lnTo>
                    <a:pt x="1428" y="209"/>
                  </a:lnTo>
                </a:path>
              </a:pathLst>
            </a:custGeom>
            <a:solidFill>
              <a:srgbClr val="FFFFFF"/>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sz="1600" dirty="0">
                <a:latin typeface="+mj-ea"/>
                <a:ea typeface="+mj-ea"/>
              </a:endParaRPr>
            </a:p>
          </p:txBody>
        </p:sp>
        <p:sp>
          <p:nvSpPr>
            <p:cNvPr id="42" name="Freeform 22"/>
            <p:cNvSpPr>
              <a:spLocks noChangeArrowheads="1"/>
            </p:cNvSpPr>
            <p:nvPr/>
          </p:nvSpPr>
          <p:spPr bwMode="auto">
            <a:xfrm>
              <a:off x="12618879" y="7938599"/>
              <a:ext cx="812904" cy="812911"/>
            </a:xfrm>
            <a:custGeom>
              <a:avLst/>
              <a:gdLst>
                <a:gd name="T0" fmla="*/ 230 w 461"/>
                <a:gd name="T1" fmla="*/ 8 h 461"/>
                <a:gd name="T2" fmla="*/ 230 w 461"/>
                <a:gd name="T3" fmla="*/ 8 h 461"/>
                <a:gd name="T4" fmla="*/ 0 w 461"/>
                <a:gd name="T5" fmla="*/ 239 h 461"/>
                <a:gd name="T6" fmla="*/ 230 w 461"/>
                <a:gd name="T7" fmla="*/ 460 h 461"/>
                <a:gd name="T8" fmla="*/ 460 w 461"/>
                <a:gd name="T9" fmla="*/ 230 h 461"/>
                <a:gd name="T10" fmla="*/ 230 w 461"/>
                <a:gd name="T11" fmla="*/ 8 h 461"/>
                <a:gd name="T12" fmla="*/ 230 w 461"/>
                <a:gd name="T13" fmla="*/ 35 h 461"/>
                <a:gd name="T14" fmla="*/ 230 w 461"/>
                <a:gd name="T15" fmla="*/ 35 h 461"/>
                <a:gd name="T16" fmla="*/ 319 w 461"/>
                <a:gd name="T17" fmla="*/ 53 h 461"/>
                <a:gd name="T18" fmla="*/ 291 w 461"/>
                <a:gd name="T19" fmla="*/ 106 h 461"/>
                <a:gd name="T20" fmla="*/ 230 w 461"/>
                <a:gd name="T21" fmla="*/ 97 h 461"/>
                <a:gd name="T22" fmla="*/ 168 w 461"/>
                <a:gd name="T23" fmla="*/ 106 h 461"/>
                <a:gd name="T24" fmla="*/ 141 w 461"/>
                <a:gd name="T25" fmla="*/ 53 h 461"/>
                <a:gd name="T26" fmla="*/ 230 w 461"/>
                <a:gd name="T27" fmla="*/ 35 h 461"/>
                <a:gd name="T28" fmla="*/ 106 w 461"/>
                <a:gd name="T29" fmla="*/ 292 h 461"/>
                <a:gd name="T30" fmla="*/ 106 w 461"/>
                <a:gd name="T31" fmla="*/ 292 h 461"/>
                <a:gd name="T32" fmla="*/ 53 w 461"/>
                <a:gd name="T33" fmla="*/ 327 h 461"/>
                <a:gd name="T34" fmla="*/ 35 w 461"/>
                <a:gd name="T35" fmla="*/ 239 h 461"/>
                <a:gd name="T36" fmla="*/ 53 w 461"/>
                <a:gd name="T37" fmla="*/ 141 h 461"/>
                <a:gd name="T38" fmla="*/ 106 w 461"/>
                <a:gd name="T39" fmla="*/ 167 h 461"/>
                <a:gd name="T40" fmla="*/ 88 w 461"/>
                <a:gd name="T41" fmla="*/ 230 h 461"/>
                <a:gd name="T42" fmla="*/ 106 w 461"/>
                <a:gd name="T43" fmla="*/ 292 h 461"/>
                <a:gd name="T44" fmla="*/ 230 w 461"/>
                <a:gd name="T45" fmla="*/ 433 h 461"/>
                <a:gd name="T46" fmla="*/ 230 w 461"/>
                <a:gd name="T47" fmla="*/ 433 h 461"/>
                <a:gd name="T48" fmla="*/ 141 w 461"/>
                <a:gd name="T49" fmla="*/ 407 h 461"/>
                <a:gd name="T50" fmla="*/ 168 w 461"/>
                <a:gd name="T51" fmla="*/ 354 h 461"/>
                <a:gd name="T52" fmla="*/ 230 w 461"/>
                <a:gd name="T53" fmla="*/ 372 h 461"/>
                <a:gd name="T54" fmla="*/ 291 w 461"/>
                <a:gd name="T55" fmla="*/ 354 h 461"/>
                <a:gd name="T56" fmla="*/ 319 w 461"/>
                <a:gd name="T57" fmla="*/ 407 h 461"/>
                <a:gd name="T58" fmla="*/ 230 w 461"/>
                <a:gd name="T59" fmla="*/ 433 h 461"/>
                <a:gd name="T60" fmla="*/ 230 w 461"/>
                <a:gd name="T61" fmla="*/ 345 h 461"/>
                <a:gd name="T62" fmla="*/ 230 w 461"/>
                <a:gd name="T63" fmla="*/ 345 h 461"/>
                <a:gd name="T64" fmla="*/ 124 w 461"/>
                <a:gd name="T65" fmla="*/ 230 h 461"/>
                <a:gd name="T66" fmla="*/ 230 w 461"/>
                <a:gd name="T67" fmla="*/ 123 h 461"/>
                <a:gd name="T68" fmla="*/ 336 w 461"/>
                <a:gd name="T69" fmla="*/ 230 h 461"/>
                <a:gd name="T70" fmla="*/ 230 w 461"/>
                <a:gd name="T71" fmla="*/ 345 h 461"/>
                <a:gd name="T72" fmla="*/ 354 w 461"/>
                <a:gd name="T73" fmla="*/ 292 h 461"/>
                <a:gd name="T74" fmla="*/ 354 w 461"/>
                <a:gd name="T75" fmla="*/ 292 h 461"/>
                <a:gd name="T76" fmla="*/ 372 w 461"/>
                <a:gd name="T77" fmla="*/ 230 h 461"/>
                <a:gd name="T78" fmla="*/ 354 w 461"/>
                <a:gd name="T79" fmla="*/ 167 h 461"/>
                <a:gd name="T80" fmla="*/ 407 w 461"/>
                <a:gd name="T81" fmla="*/ 141 h 461"/>
                <a:gd name="T82" fmla="*/ 425 w 461"/>
                <a:gd name="T83" fmla="*/ 230 h 461"/>
                <a:gd name="T84" fmla="*/ 407 w 461"/>
                <a:gd name="T85" fmla="*/ 327 h 461"/>
                <a:gd name="T86" fmla="*/ 354 w 461"/>
                <a:gd name="T87" fmla="*/ 292 h 4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61" h="461">
                  <a:moveTo>
                    <a:pt x="230" y="8"/>
                  </a:moveTo>
                  <a:lnTo>
                    <a:pt x="230" y="8"/>
                  </a:lnTo>
                  <a:cubicBezTo>
                    <a:pt x="97" y="8"/>
                    <a:pt x="0" y="106"/>
                    <a:pt x="0" y="239"/>
                  </a:cubicBezTo>
                  <a:cubicBezTo>
                    <a:pt x="0" y="363"/>
                    <a:pt x="106" y="460"/>
                    <a:pt x="230" y="460"/>
                  </a:cubicBezTo>
                  <a:cubicBezTo>
                    <a:pt x="363" y="460"/>
                    <a:pt x="460" y="354"/>
                    <a:pt x="460" y="230"/>
                  </a:cubicBezTo>
                  <a:cubicBezTo>
                    <a:pt x="460" y="106"/>
                    <a:pt x="354" y="0"/>
                    <a:pt x="230" y="8"/>
                  </a:cubicBezTo>
                  <a:close/>
                  <a:moveTo>
                    <a:pt x="230" y="35"/>
                  </a:moveTo>
                  <a:lnTo>
                    <a:pt x="230" y="35"/>
                  </a:lnTo>
                  <a:cubicBezTo>
                    <a:pt x="256" y="35"/>
                    <a:pt x="291" y="44"/>
                    <a:pt x="319" y="53"/>
                  </a:cubicBezTo>
                  <a:cubicBezTo>
                    <a:pt x="291" y="106"/>
                    <a:pt x="291" y="106"/>
                    <a:pt x="291" y="106"/>
                  </a:cubicBezTo>
                  <a:cubicBezTo>
                    <a:pt x="275" y="97"/>
                    <a:pt x="247" y="97"/>
                    <a:pt x="230" y="97"/>
                  </a:cubicBezTo>
                  <a:cubicBezTo>
                    <a:pt x="203" y="97"/>
                    <a:pt x="185" y="97"/>
                    <a:pt x="168" y="106"/>
                  </a:cubicBezTo>
                  <a:cubicBezTo>
                    <a:pt x="141" y="53"/>
                    <a:pt x="141" y="53"/>
                    <a:pt x="141" y="53"/>
                  </a:cubicBezTo>
                  <a:cubicBezTo>
                    <a:pt x="168" y="44"/>
                    <a:pt x="194" y="35"/>
                    <a:pt x="230" y="35"/>
                  </a:cubicBezTo>
                  <a:close/>
                  <a:moveTo>
                    <a:pt x="106" y="292"/>
                  </a:moveTo>
                  <a:lnTo>
                    <a:pt x="106" y="292"/>
                  </a:lnTo>
                  <a:cubicBezTo>
                    <a:pt x="53" y="327"/>
                    <a:pt x="53" y="327"/>
                    <a:pt x="53" y="327"/>
                  </a:cubicBezTo>
                  <a:cubicBezTo>
                    <a:pt x="35" y="301"/>
                    <a:pt x="35" y="265"/>
                    <a:pt x="35" y="239"/>
                  </a:cubicBezTo>
                  <a:cubicBezTo>
                    <a:pt x="26" y="204"/>
                    <a:pt x="35" y="167"/>
                    <a:pt x="53" y="141"/>
                  </a:cubicBezTo>
                  <a:cubicBezTo>
                    <a:pt x="106" y="167"/>
                    <a:pt x="106" y="167"/>
                    <a:pt x="106" y="167"/>
                  </a:cubicBezTo>
                  <a:cubicBezTo>
                    <a:pt x="97" y="185"/>
                    <a:pt x="88" y="212"/>
                    <a:pt x="88" y="230"/>
                  </a:cubicBezTo>
                  <a:cubicBezTo>
                    <a:pt x="88" y="257"/>
                    <a:pt x="97" y="274"/>
                    <a:pt x="106" y="292"/>
                  </a:cubicBezTo>
                  <a:close/>
                  <a:moveTo>
                    <a:pt x="230" y="433"/>
                  </a:moveTo>
                  <a:lnTo>
                    <a:pt x="230" y="433"/>
                  </a:lnTo>
                  <a:cubicBezTo>
                    <a:pt x="194" y="433"/>
                    <a:pt x="168" y="425"/>
                    <a:pt x="141" y="407"/>
                  </a:cubicBezTo>
                  <a:cubicBezTo>
                    <a:pt x="168" y="354"/>
                    <a:pt x="168" y="354"/>
                    <a:pt x="168" y="354"/>
                  </a:cubicBezTo>
                  <a:cubicBezTo>
                    <a:pt x="185" y="363"/>
                    <a:pt x="203" y="372"/>
                    <a:pt x="230" y="372"/>
                  </a:cubicBezTo>
                  <a:cubicBezTo>
                    <a:pt x="247" y="372"/>
                    <a:pt x="275" y="363"/>
                    <a:pt x="291" y="354"/>
                  </a:cubicBezTo>
                  <a:cubicBezTo>
                    <a:pt x="319" y="407"/>
                    <a:pt x="319" y="407"/>
                    <a:pt x="319" y="407"/>
                  </a:cubicBezTo>
                  <a:cubicBezTo>
                    <a:pt x="291" y="425"/>
                    <a:pt x="266" y="433"/>
                    <a:pt x="230" y="433"/>
                  </a:cubicBezTo>
                  <a:close/>
                  <a:moveTo>
                    <a:pt x="230" y="345"/>
                  </a:moveTo>
                  <a:lnTo>
                    <a:pt x="230" y="345"/>
                  </a:lnTo>
                  <a:cubicBezTo>
                    <a:pt x="168" y="345"/>
                    <a:pt x="124" y="292"/>
                    <a:pt x="124" y="230"/>
                  </a:cubicBezTo>
                  <a:cubicBezTo>
                    <a:pt x="124" y="167"/>
                    <a:pt x="168" y="123"/>
                    <a:pt x="230" y="123"/>
                  </a:cubicBezTo>
                  <a:cubicBezTo>
                    <a:pt x="291" y="123"/>
                    <a:pt x="336" y="167"/>
                    <a:pt x="336" y="230"/>
                  </a:cubicBezTo>
                  <a:cubicBezTo>
                    <a:pt x="336" y="292"/>
                    <a:pt x="291" y="345"/>
                    <a:pt x="230" y="345"/>
                  </a:cubicBezTo>
                  <a:close/>
                  <a:moveTo>
                    <a:pt x="354" y="292"/>
                  </a:moveTo>
                  <a:lnTo>
                    <a:pt x="354" y="292"/>
                  </a:lnTo>
                  <a:cubicBezTo>
                    <a:pt x="363" y="274"/>
                    <a:pt x="372" y="257"/>
                    <a:pt x="372" y="230"/>
                  </a:cubicBezTo>
                  <a:cubicBezTo>
                    <a:pt x="372" y="212"/>
                    <a:pt x="363" y="185"/>
                    <a:pt x="354" y="167"/>
                  </a:cubicBezTo>
                  <a:cubicBezTo>
                    <a:pt x="407" y="141"/>
                    <a:pt x="407" y="141"/>
                    <a:pt x="407" y="141"/>
                  </a:cubicBezTo>
                  <a:cubicBezTo>
                    <a:pt x="416" y="167"/>
                    <a:pt x="425" y="195"/>
                    <a:pt x="425" y="230"/>
                  </a:cubicBezTo>
                  <a:cubicBezTo>
                    <a:pt x="425" y="265"/>
                    <a:pt x="416" y="292"/>
                    <a:pt x="407" y="327"/>
                  </a:cubicBezTo>
                  <a:lnTo>
                    <a:pt x="354" y="292"/>
                  </a:lnTo>
                  <a:close/>
                </a:path>
              </a:pathLst>
            </a:custGeom>
            <a:solidFill>
              <a:schemeClr val="bg1"/>
            </a:solidFill>
            <a:ln>
              <a:noFill/>
            </a:ln>
            <a:effectLst/>
            <a:extLst/>
          </p:spPr>
          <p:txBody>
            <a:bodyPr wrap="none" anchor="ctr"/>
            <a:lstStyle/>
            <a:p>
              <a:endParaRPr lang="en-US" sz="1600" dirty="0">
                <a:latin typeface="+mj-ea"/>
                <a:ea typeface="+mj-ea"/>
              </a:endParaRPr>
            </a:p>
          </p:txBody>
        </p:sp>
        <p:sp>
          <p:nvSpPr>
            <p:cNvPr id="43" name="Freeform 70"/>
            <p:cNvSpPr>
              <a:spLocks noChangeArrowheads="1"/>
            </p:cNvSpPr>
            <p:nvPr/>
          </p:nvSpPr>
          <p:spPr bwMode="auto">
            <a:xfrm>
              <a:off x="14507792" y="6524485"/>
              <a:ext cx="874847" cy="781942"/>
            </a:xfrm>
            <a:custGeom>
              <a:avLst/>
              <a:gdLst>
                <a:gd name="T0" fmla="*/ 142 w 497"/>
                <a:gd name="T1" fmla="*/ 275 h 445"/>
                <a:gd name="T2" fmla="*/ 142 w 497"/>
                <a:gd name="T3" fmla="*/ 275 h 445"/>
                <a:gd name="T4" fmla="*/ 142 w 497"/>
                <a:gd name="T5" fmla="*/ 125 h 445"/>
                <a:gd name="T6" fmla="*/ 53 w 497"/>
                <a:gd name="T7" fmla="*/ 125 h 445"/>
                <a:gd name="T8" fmla="*/ 0 w 497"/>
                <a:gd name="T9" fmla="*/ 178 h 445"/>
                <a:gd name="T10" fmla="*/ 0 w 497"/>
                <a:gd name="T11" fmla="*/ 319 h 445"/>
                <a:gd name="T12" fmla="*/ 53 w 497"/>
                <a:gd name="T13" fmla="*/ 373 h 445"/>
                <a:gd name="T14" fmla="*/ 71 w 497"/>
                <a:gd name="T15" fmla="*/ 373 h 445"/>
                <a:gd name="T16" fmla="*/ 71 w 497"/>
                <a:gd name="T17" fmla="*/ 444 h 445"/>
                <a:gd name="T18" fmla="*/ 151 w 497"/>
                <a:gd name="T19" fmla="*/ 373 h 445"/>
                <a:gd name="T20" fmla="*/ 274 w 497"/>
                <a:gd name="T21" fmla="*/ 373 h 445"/>
                <a:gd name="T22" fmla="*/ 319 w 497"/>
                <a:gd name="T23" fmla="*/ 319 h 445"/>
                <a:gd name="T24" fmla="*/ 319 w 497"/>
                <a:gd name="T25" fmla="*/ 275 h 445"/>
                <a:gd name="T26" fmla="*/ 319 w 497"/>
                <a:gd name="T27" fmla="*/ 275 h 445"/>
                <a:gd name="T28" fmla="*/ 142 w 497"/>
                <a:gd name="T29" fmla="*/ 275 h 445"/>
                <a:gd name="T30" fmla="*/ 443 w 497"/>
                <a:gd name="T31" fmla="*/ 0 h 445"/>
                <a:gd name="T32" fmla="*/ 443 w 497"/>
                <a:gd name="T33" fmla="*/ 0 h 445"/>
                <a:gd name="T34" fmla="*/ 221 w 497"/>
                <a:gd name="T35" fmla="*/ 0 h 445"/>
                <a:gd name="T36" fmla="*/ 177 w 497"/>
                <a:gd name="T37" fmla="*/ 54 h 445"/>
                <a:gd name="T38" fmla="*/ 177 w 497"/>
                <a:gd name="T39" fmla="*/ 248 h 445"/>
                <a:gd name="T40" fmla="*/ 346 w 497"/>
                <a:gd name="T41" fmla="*/ 248 h 445"/>
                <a:gd name="T42" fmla="*/ 425 w 497"/>
                <a:gd name="T43" fmla="*/ 319 h 445"/>
                <a:gd name="T44" fmla="*/ 425 w 497"/>
                <a:gd name="T45" fmla="*/ 248 h 445"/>
                <a:gd name="T46" fmla="*/ 443 w 497"/>
                <a:gd name="T47" fmla="*/ 248 h 445"/>
                <a:gd name="T48" fmla="*/ 496 w 497"/>
                <a:gd name="T49" fmla="*/ 195 h 445"/>
                <a:gd name="T50" fmla="*/ 496 w 497"/>
                <a:gd name="T51" fmla="*/ 54 h 445"/>
                <a:gd name="T52" fmla="*/ 443 w 497"/>
                <a:gd name="T53" fmla="*/ 0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97" h="445">
                  <a:moveTo>
                    <a:pt x="142" y="275"/>
                  </a:moveTo>
                  <a:lnTo>
                    <a:pt x="142" y="275"/>
                  </a:lnTo>
                  <a:cubicBezTo>
                    <a:pt x="142" y="125"/>
                    <a:pt x="142" y="125"/>
                    <a:pt x="142" y="125"/>
                  </a:cubicBezTo>
                  <a:cubicBezTo>
                    <a:pt x="53" y="125"/>
                    <a:pt x="53" y="125"/>
                    <a:pt x="53" y="125"/>
                  </a:cubicBezTo>
                  <a:cubicBezTo>
                    <a:pt x="18" y="125"/>
                    <a:pt x="0" y="151"/>
                    <a:pt x="0" y="178"/>
                  </a:cubicBezTo>
                  <a:cubicBezTo>
                    <a:pt x="0" y="319"/>
                    <a:pt x="0" y="319"/>
                    <a:pt x="0" y="319"/>
                  </a:cubicBezTo>
                  <a:cubicBezTo>
                    <a:pt x="0" y="354"/>
                    <a:pt x="18" y="373"/>
                    <a:pt x="53" y="373"/>
                  </a:cubicBezTo>
                  <a:cubicBezTo>
                    <a:pt x="71" y="373"/>
                    <a:pt x="71" y="373"/>
                    <a:pt x="71" y="373"/>
                  </a:cubicBezTo>
                  <a:cubicBezTo>
                    <a:pt x="71" y="444"/>
                    <a:pt x="71" y="444"/>
                    <a:pt x="71" y="444"/>
                  </a:cubicBezTo>
                  <a:cubicBezTo>
                    <a:pt x="151" y="373"/>
                    <a:pt x="151" y="373"/>
                    <a:pt x="151" y="373"/>
                  </a:cubicBezTo>
                  <a:cubicBezTo>
                    <a:pt x="274" y="373"/>
                    <a:pt x="274" y="373"/>
                    <a:pt x="274" y="373"/>
                  </a:cubicBezTo>
                  <a:cubicBezTo>
                    <a:pt x="302" y="373"/>
                    <a:pt x="319" y="354"/>
                    <a:pt x="319" y="319"/>
                  </a:cubicBezTo>
                  <a:cubicBezTo>
                    <a:pt x="319" y="275"/>
                    <a:pt x="319" y="275"/>
                    <a:pt x="319" y="275"/>
                  </a:cubicBezTo>
                  <a:lnTo>
                    <a:pt x="319" y="275"/>
                  </a:lnTo>
                  <a:lnTo>
                    <a:pt x="142" y="275"/>
                  </a:lnTo>
                  <a:close/>
                  <a:moveTo>
                    <a:pt x="443" y="0"/>
                  </a:moveTo>
                  <a:lnTo>
                    <a:pt x="443" y="0"/>
                  </a:lnTo>
                  <a:cubicBezTo>
                    <a:pt x="221" y="0"/>
                    <a:pt x="221" y="0"/>
                    <a:pt x="221" y="0"/>
                  </a:cubicBezTo>
                  <a:cubicBezTo>
                    <a:pt x="195" y="0"/>
                    <a:pt x="177" y="27"/>
                    <a:pt x="177" y="54"/>
                  </a:cubicBezTo>
                  <a:cubicBezTo>
                    <a:pt x="177" y="248"/>
                    <a:pt x="177" y="248"/>
                    <a:pt x="177" y="248"/>
                  </a:cubicBezTo>
                  <a:cubicBezTo>
                    <a:pt x="346" y="248"/>
                    <a:pt x="346" y="248"/>
                    <a:pt x="346" y="248"/>
                  </a:cubicBezTo>
                  <a:cubicBezTo>
                    <a:pt x="425" y="319"/>
                    <a:pt x="425" y="319"/>
                    <a:pt x="425" y="319"/>
                  </a:cubicBezTo>
                  <a:cubicBezTo>
                    <a:pt x="425" y="248"/>
                    <a:pt x="425" y="248"/>
                    <a:pt x="425" y="248"/>
                  </a:cubicBezTo>
                  <a:cubicBezTo>
                    <a:pt x="443" y="248"/>
                    <a:pt x="443" y="248"/>
                    <a:pt x="443" y="248"/>
                  </a:cubicBezTo>
                  <a:cubicBezTo>
                    <a:pt x="470" y="248"/>
                    <a:pt x="496" y="231"/>
                    <a:pt x="496" y="195"/>
                  </a:cubicBezTo>
                  <a:cubicBezTo>
                    <a:pt x="496" y="54"/>
                    <a:pt x="496" y="54"/>
                    <a:pt x="496" y="54"/>
                  </a:cubicBezTo>
                  <a:cubicBezTo>
                    <a:pt x="496" y="27"/>
                    <a:pt x="470" y="0"/>
                    <a:pt x="443" y="0"/>
                  </a:cubicBezTo>
                  <a:close/>
                </a:path>
              </a:pathLst>
            </a:custGeom>
            <a:solidFill>
              <a:schemeClr val="bg1"/>
            </a:solidFill>
            <a:ln>
              <a:noFill/>
            </a:ln>
            <a:effectLst/>
            <a:extLst/>
          </p:spPr>
          <p:txBody>
            <a:bodyPr wrap="none" anchor="ctr"/>
            <a:lstStyle/>
            <a:p>
              <a:endParaRPr lang="en-US" sz="1600" dirty="0">
                <a:latin typeface="+mj-ea"/>
                <a:ea typeface="+mj-ea"/>
              </a:endParaRPr>
            </a:p>
          </p:txBody>
        </p:sp>
        <p:sp>
          <p:nvSpPr>
            <p:cNvPr id="44" name="Freeform 110"/>
            <p:cNvSpPr>
              <a:spLocks noChangeArrowheads="1"/>
            </p:cNvSpPr>
            <p:nvPr/>
          </p:nvSpPr>
          <p:spPr bwMode="auto">
            <a:xfrm>
              <a:off x="12616197" y="5288051"/>
              <a:ext cx="812904" cy="658070"/>
            </a:xfrm>
            <a:custGeom>
              <a:avLst/>
              <a:gdLst>
                <a:gd name="T0" fmla="*/ 444 w 462"/>
                <a:gd name="T1" fmla="*/ 9 h 373"/>
                <a:gd name="T2" fmla="*/ 444 w 462"/>
                <a:gd name="T3" fmla="*/ 9 h 373"/>
                <a:gd name="T4" fmla="*/ 9 w 462"/>
                <a:gd name="T5" fmla="*/ 160 h 373"/>
                <a:gd name="T6" fmla="*/ 9 w 462"/>
                <a:gd name="T7" fmla="*/ 169 h 373"/>
                <a:gd name="T8" fmla="*/ 98 w 462"/>
                <a:gd name="T9" fmla="*/ 213 h 373"/>
                <a:gd name="T10" fmla="*/ 98 w 462"/>
                <a:gd name="T11" fmla="*/ 213 h 373"/>
                <a:gd name="T12" fmla="*/ 160 w 462"/>
                <a:gd name="T13" fmla="*/ 230 h 373"/>
                <a:gd name="T14" fmla="*/ 434 w 462"/>
                <a:gd name="T15" fmla="*/ 35 h 373"/>
                <a:gd name="T16" fmla="*/ 434 w 462"/>
                <a:gd name="T17" fmla="*/ 35 h 373"/>
                <a:gd name="T18" fmla="*/ 240 w 462"/>
                <a:gd name="T19" fmla="*/ 248 h 373"/>
                <a:gd name="T20" fmla="*/ 240 w 462"/>
                <a:gd name="T21" fmla="*/ 248 h 373"/>
                <a:gd name="T22" fmla="*/ 231 w 462"/>
                <a:gd name="T23" fmla="*/ 257 h 373"/>
                <a:gd name="T24" fmla="*/ 240 w 462"/>
                <a:gd name="T25" fmla="*/ 266 h 373"/>
                <a:gd name="T26" fmla="*/ 240 w 462"/>
                <a:gd name="T27" fmla="*/ 266 h 373"/>
                <a:gd name="T28" fmla="*/ 363 w 462"/>
                <a:gd name="T29" fmla="*/ 337 h 373"/>
                <a:gd name="T30" fmla="*/ 390 w 462"/>
                <a:gd name="T31" fmla="*/ 328 h 373"/>
                <a:gd name="T32" fmla="*/ 461 w 462"/>
                <a:gd name="T33" fmla="*/ 18 h 373"/>
                <a:gd name="T34" fmla="*/ 444 w 462"/>
                <a:gd name="T35" fmla="*/ 9 h 373"/>
                <a:gd name="T36" fmla="*/ 160 w 462"/>
                <a:gd name="T37" fmla="*/ 363 h 373"/>
                <a:gd name="T38" fmla="*/ 160 w 462"/>
                <a:gd name="T39" fmla="*/ 363 h 373"/>
                <a:gd name="T40" fmla="*/ 169 w 462"/>
                <a:gd name="T41" fmla="*/ 372 h 373"/>
                <a:gd name="T42" fmla="*/ 240 w 462"/>
                <a:gd name="T43" fmla="*/ 310 h 373"/>
                <a:gd name="T44" fmla="*/ 160 w 462"/>
                <a:gd name="T45" fmla="*/ 266 h 373"/>
                <a:gd name="T46" fmla="*/ 160 w 462"/>
                <a:gd name="T47" fmla="*/ 363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62" h="373">
                  <a:moveTo>
                    <a:pt x="444" y="9"/>
                  </a:moveTo>
                  <a:lnTo>
                    <a:pt x="444" y="9"/>
                  </a:lnTo>
                  <a:cubicBezTo>
                    <a:pt x="434" y="9"/>
                    <a:pt x="18" y="160"/>
                    <a:pt x="9" y="160"/>
                  </a:cubicBezTo>
                  <a:cubicBezTo>
                    <a:pt x="0" y="160"/>
                    <a:pt x="0" y="169"/>
                    <a:pt x="9" y="169"/>
                  </a:cubicBezTo>
                  <a:cubicBezTo>
                    <a:pt x="18" y="177"/>
                    <a:pt x="98" y="213"/>
                    <a:pt x="98" y="213"/>
                  </a:cubicBezTo>
                  <a:lnTo>
                    <a:pt x="98" y="213"/>
                  </a:lnTo>
                  <a:cubicBezTo>
                    <a:pt x="160" y="230"/>
                    <a:pt x="160" y="230"/>
                    <a:pt x="160" y="230"/>
                  </a:cubicBezTo>
                  <a:cubicBezTo>
                    <a:pt x="160" y="230"/>
                    <a:pt x="425" y="35"/>
                    <a:pt x="434" y="35"/>
                  </a:cubicBezTo>
                  <a:cubicBezTo>
                    <a:pt x="434" y="26"/>
                    <a:pt x="434" y="35"/>
                    <a:pt x="434" y="35"/>
                  </a:cubicBezTo>
                  <a:lnTo>
                    <a:pt x="240" y="248"/>
                  </a:lnTo>
                  <a:lnTo>
                    <a:pt x="240" y="248"/>
                  </a:lnTo>
                  <a:cubicBezTo>
                    <a:pt x="231" y="257"/>
                    <a:pt x="231" y="257"/>
                    <a:pt x="231" y="257"/>
                  </a:cubicBezTo>
                  <a:cubicBezTo>
                    <a:pt x="240" y="266"/>
                    <a:pt x="240" y="266"/>
                    <a:pt x="240" y="266"/>
                  </a:cubicBezTo>
                  <a:lnTo>
                    <a:pt x="240" y="266"/>
                  </a:lnTo>
                  <a:cubicBezTo>
                    <a:pt x="240" y="266"/>
                    <a:pt x="363" y="328"/>
                    <a:pt x="363" y="337"/>
                  </a:cubicBezTo>
                  <a:cubicBezTo>
                    <a:pt x="372" y="337"/>
                    <a:pt x="381" y="337"/>
                    <a:pt x="390" y="328"/>
                  </a:cubicBezTo>
                  <a:cubicBezTo>
                    <a:pt x="390" y="319"/>
                    <a:pt x="461" y="26"/>
                    <a:pt x="461" y="18"/>
                  </a:cubicBezTo>
                  <a:cubicBezTo>
                    <a:pt x="461" y="9"/>
                    <a:pt x="453" y="0"/>
                    <a:pt x="444" y="9"/>
                  </a:cubicBezTo>
                  <a:close/>
                  <a:moveTo>
                    <a:pt x="160" y="363"/>
                  </a:moveTo>
                  <a:lnTo>
                    <a:pt x="160" y="363"/>
                  </a:lnTo>
                  <a:cubicBezTo>
                    <a:pt x="160" y="372"/>
                    <a:pt x="160" y="372"/>
                    <a:pt x="169" y="372"/>
                  </a:cubicBezTo>
                  <a:cubicBezTo>
                    <a:pt x="169" y="363"/>
                    <a:pt x="240" y="310"/>
                    <a:pt x="240" y="310"/>
                  </a:cubicBezTo>
                  <a:cubicBezTo>
                    <a:pt x="160" y="266"/>
                    <a:pt x="160" y="266"/>
                    <a:pt x="160" y="266"/>
                  </a:cubicBezTo>
                  <a:lnTo>
                    <a:pt x="160" y="363"/>
                  </a:lnTo>
                  <a:close/>
                </a:path>
              </a:pathLst>
            </a:custGeom>
            <a:solidFill>
              <a:schemeClr val="bg1"/>
            </a:solidFill>
            <a:ln>
              <a:noFill/>
            </a:ln>
            <a:effectLst/>
            <a:extLst/>
          </p:spPr>
          <p:txBody>
            <a:bodyPr wrap="none" anchor="ctr"/>
            <a:lstStyle/>
            <a:p>
              <a:endParaRPr lang="en-US" sz="1600" dirty="0">
                <a:latin typeface="+mj-ea"/>
                <a:ea typeface="+mj-ea"/>
              </a:endParaRPr>
            </a:p>
          </p:txBody>
        </p:sp>
        <p:sp>
          <p:nvSpPr>
            <p:cNvPr id="45" name="Freeform 119"/>
            <p:cNvSpPr>
              <a:spLocks noChangeArrowheads="1"/>
            </p:cNvSpPr>
            <p:nvPr/>
          </p:nvSpPr>
          <p:spPr bwMode="auto">
            <a:xfrm>
              <a:off x="10442244" y="6280514"/>
              <a:ext cx="874840" cy="781936"/>
            </a:xfrm>
            <a:custGeom>
              <a:avLst/>
              <a:gdLst>
                <a:gd name="T0" fmla="*/ 443 w 497"/>
                <a:gd name="T1" fmla="*/ 70 h 444"/>
                <a:gd name="T2" fmla="*/ 443 w 497"/>
                <a:gd name="T3" fmla="*/ 70 h 444"/>
                <a:gd name="T4" fmla="*/ 426 w 497"/>
                <a:gd name="T5" fmla="*/ 70 h 444"/>
                <a:gd name="T6" fmla="*/ 426 w 497"/>
                <a:gd name="T7" fmla="*/ 443 h 444"/>
                <a:gd name="T8" fmla="*/ 443 w 497"/>
                <a:gd name="T9" fmla="*/ 443 h 444"/>
                <a:gd name="T10" fmla="*/ 496 w 497"/>
                <a:gd name="T11" fmla="*/ 398 h 444"/>
                <a:gd name="T12" fmla="*/ 496 w 497"/>
                <a:gd name="T13" fmla="*/ 124 h 444"/>
                <a:gd name="T14" fmla="*/ 443 w 497"/>
                <a:gd name="T15" fmla="*/ 70 h 444"/>
                <a:gd name="T16" fmla="*/ 0 w 497"/>
                <a:gd name="T17" fmla="*/ 124 h 444"/>
                <a:gd name="T18" fmla="*/ 0 w 497"/>
                <a:gd name="T19" fmla="*/ 124 h 444"/>
                <a:gd name="T20" fmla="*/ 0 w 497"/>
                <a:gd name="T21" fmla="*/ 398 h 444"/>
                <a:gd name="T22" fmla="*/ 53 w 497"/>
                <a:gd name="T23" fmla="*/ 443 h 444"/>
                <a:gd name="T24" fmla="*/ 71 w 497"/>
                <a:gd name="T25" fmla="*/ 443 h 444"/>
                <a:gd name="T26" fmla="*/ 71 w 497"/>
                <a:gd name="T27" fmla="*/ 70 h 444"/>
                <a:gd name="T28" fmla="*/ 53 w 497"/>
                <a:gd name="T29" fmla="*/ 70 h 444"/>
                <a:gd name="T30" fmla="*/ 0 w 497"/>
                <a:gd name="T31" fmla="*/ 124 h 444"/>
                <a:gd name="T32" fmla="*/ 337 w 497"/>
                <a:gd name="T33" fmla="*/ 26 h 444"/>
                <a:gd name="T34" fmla="*/ 337 w 497"/>
                <a:gd name="T35" fmla="*/ 26 h 444"/>
                <a:gd name="T36" fmla="*/ 248 w 497"/>
                <a:gd name="T37" fmla="*/ 0 h 444"/>
                <a:gd name="T38" fmla="*/ 160 w 497"/>
                <a:gd name="T39" fmla="*/ 26 h 444"/>
                <a:gd name="T40" fmla="*/ 160 w 497"/>
                <a:gd name="T41" fmla="*/ 70 h 444"/>
                <a:gd name="T42" fmla="*/ 107 w 497"/>
                <a:gd name="T43" fmla="*/ 70 h 444"/>
                <a:gd name="T44" fmla="*/ 107 w 497"/>
                <a:gd name="T45" fmla="*/ 443 h 444"/>
                <a:gd name="T46" fmla="*/ 390 w 497"/>
                <a:gd name="T47" fmla="*/ 443 h 444"/>
                <a:gd name="T48" fmla="*/ 390 w 497"/>
                <a:gd name="T49" fmla="*/ 70 h 444"/>
                <a:gd name="T50" fmla="*/ 337 w 497"/>
                <a:gd name="T51" fmla="*/ 70 h 444"/>
                <a:gd name="T52" fmla="*/ 337 w 497"/>
                <a:gd name="T53" fmla="*/ 26 h 444"/>
                <a:gd name="T54" fmla="*/ 301 w 497"/>
                <a:gd name="T55" fmla="*/ 70 h 444"/>
                <a:gd name="T56" fmla="*/ 301 w 497"/>
                <a:gd name="T57" fmla="*/ 70 h 444"/>
                <a:gd name="T58" fmla="*/ 195 w 497"/>
                <a:gd name="T59" fmla="*/ 70 h 444"/>
                <a:gd name="T60" fmla="*/ 195 w 497"/>
                <a:gd name="T61" fmla="*/ 44 h 444"/>
                <a:gd name="T62" fmla="*/ 248 w 497"/>
                <a:gd name="T63" fmla="*/ 26 h 444"/>
                <a:gd name="T64" fmla="*/ 301 w 497"/>
                <a:gd name="T65" fmla="*/ 44 h 444"/>
                <a:gd name="T66" fmla="*/ 301 w 497"/>
                <a:gd name="T67" fmla="*/ 70 h 4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97" h="444">
                  <a:moveTo>
                    <a:pt x="443" y="70"/>
                  </a:moveTo>
                  <a:lnTo>
                    <a:pt x="443" y="70"/>
                  </a:lnTo>
                  <a:cubicBezTo>
                    <a:pt x="426" y="70"/>
                    <a:pt x="426" y="70"/>
                    <a:pt x="426" y="70"/>
                  </a:cubicBezTo>
                  <a:cubicBezTo>
                    <a:pt x="426" y="443"/>
                    <a:pt x="426" y="443"/>
                    <a:pt x="426" y="443"/>
                  </a:cubicBezTo>
                  <a:cubicBezTo>
                    <a:pt x="443" y="443"/>
                    <a:pt x="443" y="443"/>
                    <a:pt x="443" y="443"/>
                  </a:cubicBezTo>
                  <a:cubicBezTo>
                    <a:pt x="479" y="443"/>
                    <a:pt x="496" y="425"/>
                    <a:pt x="496" y="398"/>
                  </a:cubicBezTo>
                  <a:cubicBezTo>
                    <a:pt x="496" y="124"/>
                    <a:pt x="496" y="124"/>
                    <a:pt x="496" y="124"/>
                  </a:cubicBezTo>
                  <a:cubicBezTo>
                    <a:pt x="496" y="97"/>
                    <a:pt x="479" y="70"/>
                    <a:pt x="443" y="70"/>
                  </a:cubicBezTo>
                  <a:close/>
                  <a:moveTo>
                    <a:pt x="0" y="124"/>
                  </a:moveTo>
                  <a:lnTo>
                    <a:pt x="0" y="124"/>
                  </a:lnTo>
                  <a:cubicBezTo>
                    <a:pt x="0" y="398"/>
                    <a:pt x="0" y="398"/>
                    <a:pt x="0" y="398"/>
                  </a:cubicBezTo>
                  <a:cubicBezTo>
                    <a:pt x="0" y="425"/>
                    <a:pt x="26" y="443"/>
                    <a:pt x="53" y="443"/>
                  </a:cubicBezTo>
                  <a:cubicBezTo>
                    <a:pt x="71" y="443"/>
                    <a:pt x="71" y="443"/>
                    <a:pt x="71" y="443"/>
                  </a:cubicBezTo>
                  <a:cubicBezTo>
                    <a:pt x="71" y="70"/>
                    <a:pt x="71" y="70"/>
                    <a:pt x="71" y="70"/>
                  </a:cubicBezTo>
                  <a:cubicBezTo>
                    <a:pt x="53" y="70"/>
                    <a:pt x="53" y="70"/>
                    <a:pt x="53" y="70"/>
                  </a:cubicBezTo>
                  <a:cubicBezTo>
                    <a:pt x="26" y="70"/>
                    <a:pt x="0" y="97"/>
                    <a:pt x="0" y="124"/>
                  </a:cubicBezTo>
                  <a:close/>
                  <a:moveTo>
                    <a:pt x="337" y="26"/>
                  </a:moveTo>
                  <a:lnTo>
                    <a:pt x="337" y="26"/>
                  </a:lnTo>
                  <a:cubicBezTo>
                    <a:pt x="319" y="17"/>
                    <a:pt x="292" y="0"/>
                    <a:pt x="248" y="0"/>
                  </a:cubicBezTo>
                  <a:cubicBezTo>
                    <a:pt x="204" y="0"/>
                    <a:pt x="177" y="17"/>
                    <a:pt x="160" y="26"/>
                  </a:cubicBezTo>
                  <a:cubicBezTo>
                    <a:pt x="160" y="70"/>
                    <a:pt x="160" y="70"/>
                    <a:pt x="160" y="70"/>
                  </a:cubicBezTo>
                  <a:cubicBezTo>
                    <a:pt x="107" y="70"/>
                    <a:pt x="107" y="70"/>
                    <a:pt x="107" y="70"/>
                  </a:cubicBezTo>
                  <a:cubicBezTo>
                    <a:pt x="107" y="443"/>
                    <a:pt x="107" y="443"/>
                    <a:pt x="107" y="443"/>
                  </a:cubicBezTo>
                  <a:cubicBezTo>
                    <a:pt x="390" y="443"/>
                    <a:pt x="390" y="443"/>
                    <a:pt x="390" y="443"/>
                  </a:cubicBezTo>
                  <a:cubicBezTo>
                    <a:pt x="390" y="70"/>
                    <a:pt x="390" y="70"/>
                    <a:pt x="390" y="70"/>
                  </a:cubicBezTo>
                  <a:cubicBezTo>
                    <a:pt x="337" y="70"/>
                    <a:pt x="337" y="70"/>
                    <a:pt x="337" y="70"/>
                  </a:cubicBezTo>
                  <a:lnTo>
                    <a:pt x="337" y="26"/>
                  </a:lnTo>
                  <a:close/>
                  <a:moveTo>
                    <a:pt x="301" y="70"/>
                  </a:moveTo>
                  <a:lnTo>
                    <a:pt x="301" y="70"/>
                  </a:lnTo>
                  <a:cubicBezTo>
                    <a:pt x="195" y="70"/>
                    <a:pt x="195" y="70"/>
                    <a:pt x="195" y="70"/>
                  </a:cubicBezTo>
                  <a:cubicBezTo>
                    <a:pt x="195" y="44"/>
                    <a:pt x="195" y="44"/>
                    <a:pt x="195" y="44"/>
                  </a:cubicBezTo>
                  <a:cubicBezTo>
                    <a:pt x="204" y="35"/>
                    <a:pt x="222" y="26"/>
                    <a:pt x="248" y="26"/>
                  </a:cubicBezTo>
                  <a:cubicBezTo>
                    <a:pt x="275" y="26"/>
                    <a:pt x="292" y="35"/>
                    <a:pt x="301" y="44"/>
                  </a:cubicBezTo>
                  <a:lnTo>
                    <a:pt x="301" y="70"/>
                  </a:lnTo>
                  <a:close/>
                </a:path>
              </a:pathLst>
            </a:custGeom>
            <a:solidFill>
              <a:schemeClr val="bg1"/>
            </a:solidFill>
            <a:ln>
              <a:noFill/>
            </a:ln>
            <a:effectLst/>
            <a:extLst/>
          </p:spPr>
          <p:txBody>
            <a:bodyPr wrap="none" anchor="ctr"/>
            <a:lstStyle/>
            <a:p>
              <a:endParaRPr lang="en-US" sz="1600" dirty="0">
                <a:latin typeface="+mj-ea"/>
                <a:ea typeface="+mj-ea"/>
              </a:endParaRPr>
            </a:p>
          </p:txBody>
        </p:sp>
        <p:sp>
          <p:nvSpPr>
            <p:cNvPr id="46" name="Freeform 158"/>
            <p:cNvSpPr>
              <a:spLocks noChangeArrowheads="1"/>
            </p:cNvSpPr>
            <p:nvPr/>
          </p:nvSpPr>
          <p:spPr bwMode="auto">
            <a:xfrm>
              <a:off x="9411438" y="7948761"/>
              <a:ext cx="874846" cy="410322"/>
            </a:xfrm>
            <a:custGeom>
              <a:avLst/>
              <a:gdLst>
                <a:gd name="T0" fmla="*/ 380 w 497"/>
                <a:gd name="T1" fmla="*/ 0 h 232"/>
                <a:gd name="T2" fmla="*/ 380 w 497"/>
                <a:gd name="T3" fmla="*/ 0 h 232"/>
                <a:gd name="T4" fmla="*/ 266 w 497"/>
                <a:gd name="T5" fmla="*/ 115 h 232"/>
                <a:gd name="T6" fmla="*/ 283 w 497"/>
                <a:gd name="T7" fmla="*/ 186 h 232"/>
                <a:gd name="T8" fmla="*/ 203 w 497"/>
                <a:gd name="T9" fmla="*/ 186 h 232"/>
                <a:gd name="T10" fmla="*/ 230 w 497"/>
                <a:gd name="T11" fmla="*/ 115 h 232"/>
                <a:gd name="T12" fmla="*/ 114 w 497"/>
                <a:gd name="T13" fmla="*/ 0 h 232"/>
                <a:gd name="T14" fmla="*/ 0 w 497"/>
                <a:gd name="T15" fmla="*/ 115 h 232"/>
                <a:gd name="T16" fmla="*/ 114 w 497"/>
                <a:gd name="T17" fmla="*/ 231 h 232"/>
                <a:gd name="T18" fmla="*/ 380 w 497"/>
                <a:gd name="T19" fmla="*/ 231 h 232"/>
                <a:gd name="T20" fmla="*/ 496 w 497"/>
                <a:gd name="T21" fmla="*/ 115 h 232"/>
                <a:gd name="T22" fmla="*/ 380 w 497"/>
                <a:gd name="T23" fmla="*/ 0 h 232"/>
                <a:gd name="T24" fmla="*/ 53 w 497"/>
                <a:gd name="T25" fmla="*/ 115 h 232"/>
                <a:gd name="T26" fmla="*/ 53 w 497"/>
                <a:gd name="T27" fmla="*/ 115 h 232"/>
                <a:gd name="T28" fmla="*/ 114 w 497"/>
                <a:gd name="T29" fmla="*/ 53 h 232"/>
                <a:gd name="T30" fmla="*/ 177 w 497"/>
                <a:gd name="T31" fmla="*/ 115 h 232"/>
                <a:gd name="T32" fmla="*/ 114 w 497"/>
                <a:gd name="T33" fmla="*/ 186 h 232"/>
                <a:gd name="T34" fmla="*/ 53 w 497"/>
                <a:gd name="T35" fmla="*/ 115 h 232"/>
                <a:gd name="T36" fmla="*/ 380 w 497"/>
                <a:gd name="T37" fmla="*/ 186 h 232"/>
                <a:gd name="T38" fmla="*/ 380 w 497"/>
                <a:gd name="T39" fmla="*/ 186 h 232"/>
                <a:gd name="T40" fmla="*/ 319 w 497"/>
                <a:gd name="T41" fmla="*/ 115 h 232"/>
                <a:gd name="T42" fmla="*/ 380 w 497"/>
                <a:gd name="T43" fmla="*/ 53 h 232"/>
                <a:gd name="T44" fmla="*/ 442 w 497"/>
                <a:gd name="T45" fmla="*/ 115 h 232"/>
                <a:gd name="T46" fmla="*/ 380 w 497"/>
                <a:gd name="T47" fmla="*/ 186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97" h="232">
                  <a:moveTo>
                    <a:pt x="380" y="0"/>
                  </a:moveTo>
                  <a:lnTo>
                    <a:pt x="380" y="0"/>
                  </a:lnTo>
                  <a:cubicBezTo>
                    <a:pt x="319" y="0"/>
                    <a:pt x="266" y="53"/>
                    <a:pt x="266" y="115"/>
                  </a:cubicBezTo>
                  <a:cubicBezTo>
                    <a:pt x="266" y="141"/>
                    <a:pt x="274" y="168"/>
                    <a:pt x="283" y="186"/>
                  </a:cubicBezTo>
                  <a:cubicBezTo>
                    <a:pt x="203" y="186"/>
                    <a:pt x="203" y="186"/>
                    <a:pt x="203" y="186"/>
                  </a:cubicBezTo>
                  <a:cubicBezTo>
                    <a:pt x="221" y="168"/>
                    <a:pt x="230" y="141"/>
                    <a:pt x="230" y="115"/>
                  </a:cubicBezTo>
                  <a:cubicBezTo>
                    <a:pt x="230" y="53"/>
                    <a:pt x="177" y="0"/>
                    <a:pt x="114" y="0"/>
                  </a:cubicBezTo>
                  <a:cubicBezTo>
                    <a:pt x="53" y="0"/>
                    <a:pt x="0" y="53"/>
                    <a:pt x="0" y="115"/>
                  </a:cubicBezTo>
                  <a:cubicBezTo>
                    <a:pt x="0" y="177"/>
                    <a:pt x="53" y="231"/>
                    <a:pt x="114" y="231"/>
                  </a:cubicBezTo>
                  <a:cubicBezTo>
                    <a:pt x="380" y="231"/>
                    <a:pt x="380" y="231"/>
                    <a:pt x="380" y="231"/>
                  </a:cubicBezTo>
                  <a:cubicBezTo>
                    <a:pt x="442" y="231"/>
                    <a:pt x="496" y="177"/>
                    <a:pt x="496" y="115"/>
                  </a:cubicBezTo>
                  <a:cubicBezTo>
                    <a:pt x="496" y="53"/>
                    <a:pt x="442" y="0"/>
                    <a:pt x="380" y="0"/>
                  </a:cubicBezTo>
                  <a:close/>
                  <a:moveTo>
                    <a:pt x="53" y="115"/>
                  </a:moveTo>
                  <a:lnTo>
                    <a:pt x="53" y="115"/>
                  </a:lnTo>
                  <a:cubicBezTo>
                    <a:pt x="53" y="80"/>
                    <a:pt x="79" y="53"/>
                    <a:pt x="114" y="53"/>
                  </a:cubicBezTo>
                  <a:cubicBezTo>
                    <a:pt x="150" y="53"/>
                    <a:pt x="177" y="80"/>
                    <a:pt x="177" y="115"/>
                  </a:cubicBezTo>
                  <a:cubicBezTo>
                    <a:pt x="177" y="150"/>
                    <a:pt x="150" y="186"/>
                    <a:pt x="114" y="186"/>
                  </a:cubicBezTo>
                  <a:cubicBezTo>
                    <a:pt x="79" y="186"/>
                    <a:pt x="53" y="150"/>
                    <a:pt x="53" y="115"/>
                  </a:cubicBezTo>
                  <a:close/>
                  <a:moveTo>
                    <a:pt x="380" y="186"/>
                  </a:moveTo>
                  <a:lnTo>
                    <a:pt x="380" y="186"/>
                  </a:lnTo>
                  <a:cubicBezTo>
                    <a:pt x="345" y="186"/>
                    <a:pt x="319" y="150"/>
                    <a:pt x="319" y="115"/>
                  </a:cubicBezTo>
                  <a:cubicBezTo>
                    <a:pt x="319" y="80"/>
                    <a:pt x="345" y="53"/>
                    <a:pt x="380" y="53"/>
                  </a:cubicBezTo>
                  <a:cubicBezTo>
                    <a:pt x="416" y="53"/>
                    <a:pt x="442" y="80"/>
                    <a:pt x="442" y="115"/>
                  </a:cubicBezTo>
                  <a:cubicBezTo>
                    <a:pt x="442" y="150"/>
                    <a:pt x="416" y="186"/>
                    <a:pt x="380" y="186"/>
                  </a:cubicBezTo>
                  <a:close/>
                </a:path>
              </a:pathLst>
            </a:custGeom>
            <a:solidFill>
              <a:schemeClr val="bg1"/>
            </a:solidFill>
            <a:ln>
              <a:noFill/>
            </a:ln>
            <a:effectLst/>
            <a:extLst/>
          </p:spPr>
          <p:txBody>
            <a:bodyPr wrap="none" anchor="ctr"/>
            <a:lstStyle/>
            <a:p>
              <a:endParaRPr lang="en-US" sz="1600" dirty="0">
                <a:latin typeface="+mj-ea"/>
                <a:ea typeface="+mj-ea"/>
              </a:endParaRPr>
            </a:p>
          </p:txBody>
        </p:sp>
      </p:grpSp>
    </p:spTree>
    <p:extLst>
      <p:ext uri="{BB962C8B-B14F-4D97-AF65-F5344CB8AC3E}">
        <p14:creationId xmlns:p14="http://schemas.microsoft.com/office/powerpoint/2010/main" val="122648888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err="1"/>
              <a:t>FusionAccess</a:t>
            </a:r>
            <a:r>
              <a:rPr lang="zh-CN" altLang="en-US" dirty="0" smtClean="0"/>
              <a:t>桌面云解决方案以</a:t>
            </a:r>
            <a:r>
              <a:rPr lang="zh-CN" altLang="en-US" dirty="0"/>
              <a:t>服务器虚拟化为基础，允许多个用户桌面以虚拟机的形式独立运行，同时共享</a:t>
            </a:r>
            <a:r>
              <a:rPr lang="en-US" altLang="zh-CN" dirty="0"/>
              <a:t>CPU</a:t>
            </a:r>
            <a:r>
              <a:rPr lang="zh-CN" altLang="en-US" dirty="0"/>
              <a:t>、内存、网络连接和存储器等底层物理硬件资源。这种架构将虚机彼此隔离开来，同时可以实现精确的资源分配，并能保护用户免受由其他用户活动所造成的应用程序崩溃和操作系统故障的影响</a:t>
            </a:r>
            <a:r>
              <a:rPr lang="zh-CN" altLang="en-US" dirty="0" smtClean="0"/>
              <a:t>。</a:t>
            </a:r>
            <a:endParaRPr lang="en-US" altLang="zh-CN" dirty="0" smtClean="0"/>
          </a:p>
          <a:p>
            <a:endParaRPr lang="en-US" altLang="zh-CN" dirty="0" smtClean="0"/>
          </a:p>
        </p:txBody>
      </p:sp>
    </p:spTree>
    <p:extLst>
      <p:ext uri="{BB962C8B-B14F-4D97-AF65-F5344CB8AC3E}">
        <p14:creationId xmlns:p14="http://schemas.microsoft.com/office/powerpoint/2010/main" val="381598807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r>
              <a:rPr lang="zh-CN" altLang="en-US" dirty="0">
                <a:solidFill>
                  <a:schemeClr val="tx1">
                    <a:lumMod val="50000"/>
                    <a:lumOff val="50000"/>
                  </a:schemeClr>
                </a:solidFill>
              </a:rPr>
              <a:t>桌面云概述</a:t>
            </a:r>
            <a:endParaRPr lang="en-US" altLang="zh-CN" dirty="0">
              <a:solidFill>
                <a:schemeClr val="tx1">
                  <a:lumMod val="50000"/>
                  <a:lumOff val="50000"/>
                </a:schemeClr>
              </a:solidFill>
            </a:endParaRPr>
          </a:p>
          <a:p>
            <a:r>
              <a:rPr lang="zh-CN" altLang="en-US" dirty="0">
                <a:solidFill>
                  <a:schemeClr val="tx1">
                    <a:lumMod val="50000"/>
                    <a:lumOff val="50000"/>
                  </a:schemeClr>
                </a:solidFill>
              </a:rPr>
              <a:t>华为桌面云解决方案</a:t>
            </a:r>
            <a:endParaRPr lang="en-US" altLang="zh-CN" dirty="0">
              <a:solidFill>
                <a:schemeClr val="tx1">
                  <a:lumMod val="50000"/>
                  <a:lumOff val="50000"/>
                </a:schemeClr>
              </a:solidFill>
            </a:endParaRPr>
          </a:p>
          <a:p>
            <a:r>
              <a:rPr lang="en-US" altLang="zh-CN" b="1" dirty="0" smtClean="0"/>
              <a:t>HDP</a:t>
            </a:r>
            <a:r>
              <a:rPr lang="zh-CN" altLang="en-US" b="1" dirty="0" smtClean="0"/>
              <a:t>桌面</a:t>
            </a:r>
            <a:r>
              <a:rPr lang="zh-CN" altLang="en-US" b="1" dirty="0"/>
              <a:t>协议介绍</a:t>
            </a:r>
          </a:p>
          <a:p>
            <a:r>
              <a:rPr lang="zh-CN" altLang="en-US" dirty="0">
                <a:solidFill>
                  <a:schemeClr val="tx1">
                    <a:lumMod val="50000"/>
                    <a:lumOff val="50000"/>
                  </a:schemeClr>
                </a:solidFill>
              </a:rPr>
              <a:t>华为桌面云部署方案</a:t>
            </a:r>
            <a:endParaRPr lang="en-US" altLang="zh-CN" dirty="0">
              <a:solidFill>
                <a:schemeClr val="tx1">
                  <a:lumMod val="50000"/>
                  <a:lumOff val="50000"/>
                </a:schemeClr>
              </a:solidFill>
            </a:endParaRPr>
          </a:p>
          <a:p>
            <a:endParaRPr lang="zh-CN" altLang="en-US" dirty="0"/>
          </a:p>
        </p:txBody>
      </p:sp>
    </p:spTree>
    <p:extLst>
      <p:ext uri="{BB962C8B-B14F-4D97-AF65-F5344CB8AC3E}">
        <p14:creationId xmlns:p14="http://schemas.microsoft.com/office/powerpoint/2010/main" val="223411388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华为桌面协议</a:t>
            </a:r>
            <a:endParaRPr lang="zh-CN" altLang="en-US" dirty="0"/>
          </a:p>
        </p:txBody>
      </p:sp>
      <p:sp>
        <p:nvSpPr>
          <p:cNvPr id="6" name="文本占位符 5"/>
          <p:cNvSpPr>
            <a:spLocks noGrp="1"/>
          </p:cNvSpPr>
          <p:nvPr>
            <p:ph type="body" sz="quarter" idx="10"/>
          </p:nvPr>
        </p:nvSpPr>
        <p:spPr/>
        <p:txBody>
          <a:bodyPr/>
          <a:lstStyle/>
          <a:p>
            <a:r>
              <a:rPr lang="en-US" altLang="zh-CN" dirty="0" smtClean="0"/>
              <a:t>HDP</a:t>
            </a:r>
            <a:r>
              <a:rPr lang="zh-CN" altLang="en-US" dirty="0" smtClean="0"/>
              <a:t>（</a:t>
            </a:r>
            <a:r>
              <a:rPr lang="en-US" altLang="zh-CN" dirty="0" smtClean="0"/>
              <a:t>Huawei Desktop Protocol</a:t>
            </a:r>
            <a:r>
              <a:rPr lang="zh-CN" altLang="en-US" dirty="0" smtClean="0"/>
              <a:t>）是华为自研的新一代云接入桌面协议，相对比于传统桌面协议，它具备以下特点：</a:t>
            </a:r>
            <a:endParaRPr lang="en-US" altLang="zh-CN" dirty="0" smtClean="0"/>
          </a:p>
          <a:p>
            <a:pPr lvl="1"/>
            <a:r>
              <a:rPr lang="zh-CN" altLang="en-US" dirty="0" smtClean="0"/>
              <a:t>最大支持</a:t>
            </a:r>
            <a:r>
              <a:rPr lang="en-US" altLang="zh-CN" dirty="0" smtClean="0"/>
              <a:t>64</a:t>
            </a:r>
            <a:r>
              <a:rPr lang="zh-CN" altLang="en-US" dirty="0" smtClean="0"/>
              <a:t>虚拟通道，每个虚拟通道可承载不同的上层应用协议。</a:t>
            </a:r>
            <a:endParaRPr lang="en-US" altLang="zh-CN" dirty="0" smtClean="0"/>
          </a:p>
          <a:p>
            <a:pPr lvl="1"/>
            <a:r>
              <a:rPr lang="zh-CN" altLang="en-US" dirty="0" smtClean="0"/>
              <a:t>可根据不同的应用类型采用不同的压缩算法，灵活使用服务器渲染及本地加速渲染</a:t>
            </a:r>
            <a:endParaRPr lang="en-US" altLang="zh-CN" dirty="0" smtClean="0"/>
          </a:p>
          <a:p>
            <a:pPr lvl="1"/>
            <a:r>
              <a:rPr lang="zh-CN" altLang="en-US" dirty="0" smtClean="0"/>
              <a:t>视频播放更清晰流畅</a:t>
            </a:r>
            <a:endParaRPr lang="en-US" altLang="zh-CN" dirty="0" smtClean="0"/>
          </a:p>
          <a:p>
            <a:pPr lvl="1"/>
            <a:r>
              <a:rPr lang="zh-CN" altLang="en-US" dirty="0" smtClean="0"/>
              <a:t>无损压缩算法</a:t>
            </a:r>
            <a:endParaRPr lang="en-US" altLang="zh-CN" dirty="0" smtClean="0"/>
          </a:p>
          <a:p>
            <a:pPr lvl="1"/>
            <a:r>
              <a:rPr lang="zh-CN" altLang="en-US" dirty="0" smtClean="0"/>
              <a:t>还原声音细节</a:t>
            </a:r>
            <a:endParaRPr lang="en-US" altLang="zh-CN" dirty="0" smtClean="0"/>
          </a:p>
          <a:p>
            <a:pPr lvl="1"/>
            <a:r>
              <a:rPr lang="zh-CN" altLang="en-US" dirty="0" smtClean="0"/>
              <a:t>丰富协议管理策略</a:t>
            </a:r>
            <a:endParaRPr lang="en-US" altLang="zh-CN" dirty="0" smtClean="0"/>
          </a:p>
          <a:p>
            <a:pPr lvl="1"/>
            <a:endParaRPr lang="zh-CN" altLang="en-US" dirty="0"/>
          </a:p>
        </p:txBody>
      </p:sp>
    </p:spTree>
    <p:extLst>
      <p:ext uri="{BB962C8B-B14F-4D97-AF65-F5344CB8AC3E}">
        <p14:creationId xmlns:p14="http://schemas.microsoft.com/office/powerpoint/2010/main" val="344128913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HDP</a:t>
            </a:r>
            <a:r>
              <a:rPr lang="zh-CN" altLang="en-US" dirty="0" smtClean="0"/>
              <a:t>总体架构</a:t>
            </a:r>
            <a:endParaRPr lang="zh-CN" altLang="en-US" dirty="0"/>
          </a:p>
        </p:txBody>
      </p:sp>
      <p:sp>
        <p:nvSpPr>
          <p:cNvPr id="4" name="圆角矩形 3"/>
          <p:cNvSpPr/>
          <p:nvPr/>
        </p:nvSpPr>
        <p:spPr bwMode="auto">
          <a:xfrm>
            <a:off x="1788729" y="2619613"/>
            <a:ext cx="1620180" cy="315439"/>
          </a:xfrm>
          <a:prstGeom prst="roundRect">
            <a:avLst/>
          </a:prstGeom>
          <a:solidFill>
            <a:srgbClr val="00B0F0"/>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algn="ctr"/>
            <a:r>
              <a:rPr lang="en-US" altLang="zh-CN" sz="1200" dirty="0">
                <a:latin typeface="+mn-ea"/>
              </a:rPr>
              <a:t>Windows PC</a:t>
            </a:r>
            <a:r>
              <a:rPr lang="zh-CN" altLang="en-US" sz="1200" dirty="0">
                <a:latin typeface="+mn-ea"/>
              </a:rPr>
              <a:t>软终端</a:t>
            </a:r>
          </a:p>
        </p:txBody>
      </p:sp>
      <p:sp>
        <p:nvSpPr>
          <p:cNvPr id="6" name="圆角矩形 5"/>
          <p:cNvSpPr/>
          <p:nvPr/>
        </p:nvSpPr>
        <p:spPr bwMode="auto">
          <a:xfrm>
            <a:off x="1788729" y="3606428"/>
            <a:ext cx="1620180" cy="309329"/>
          </a:xfrm>
          <a:prstGeom prst="roundRect">
            <a:avLst/>
          </a:prstGeom>
          <a:solidFill>
            <a:srgbClr val="00B0F0"/>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algn="ctr"/>
            <a:r>
              <a:rPr lang="en-US" altLang="zh-CN" sz="1200" dirty="0">
                <a:latin typeface="+mn-ea"/>
              </a:rPr>
              <a:t>ARM Linux</a:t>
            </a:r>
            <a:r>
              <a:rPr lang="zh-CN" altLang="en-US" sz="1200" dirty="0">
                <a:latin typeface="+mn-ea"/>
              </a:rPr>
              <a:t>软终端</a:t>
            </a:r>
          </a:p>
        </p:txBody>
      </p:sp>
      <p:sp>
        <p:nvSpPr>
          <p:cNvPr id="7" name="圆角矩形 6"/>
          <p:cNvSpPr/>
          <p:nvPr/>
        </p:nvSpPr>
        <p:spPr bwMode="auto">
          <a:xfrm>
            <a:off x="1788729" y="4587133"/>
            <a:ext cx="1620180" cy="339249"/>
          </a:xfrm>
          <a:prstGeom prst="roundRect">
            <a:avLst/>
          </a:prstGeom>
          <a:solidFill>
            <a:srgbClr val="00B0F0"/>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algn="ctr"/>
            <a:r>
              <a:rPr lang="en-US" altLang="zh-CN" sz="1200" dirty="0">
                <a:latin typeface="+mn-ea"/>
              </a:rPr>
              <a:t>X86 Linux</a:t>
            </a:r>
            <a:r>
              <a:rPr lang="zh-CN" altLang="en-US" sz="1200" dirty="0">
                <a:latin typeface="+mn-ea"/>
              </a:rPr>
              <a:t>软终端</a:t>
            </a:r>
          </a:p>
        </p:txBody>
      </p:sp>
      <p:sp>
        <p:nvSpPr>
          <p:cNvPr id="8" name="文本框 7"/>
          <p:cNvSpPr txBox="1"/>
          <p:nvPr/>
        </p:nvSpPr>
        <p:spPr bwMode="auto">
          <a:xfrm>
            <a:off x="1500697" y="2020125"/>
            <a:ext cx="2124236" cy="334881"/>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pPr algn="ctr"/>
            <a:r>
              <a:rPr lang="en-US" altLang="zh-CN" sz="1600" b="1" dirty="0" smtClean="0">
                <a:latin typeface="+mn-ea"/>
                <a:ea typeface="+mn-ea"/>
              </a:rPr>
              <a:t>HDP</a:t>
            </a:r>
            <a:r>
              <a:rPr lang="zh-CN" altLang="en-US" sz="1600" b="1" dirty="0" smtClean="0">
                <a:latin typeface="+mn-ea"/>
                <a:ea typeface="+mn-ea"/>
              </a:rPr>
              <a:t>客户端</a:t>
            </a:r>
          </a:p>
        </p:txBody>
      </p:sp>
      <p:pic>
        <p:nvPicPr>
          <p:cNvPr id="9" name="图片 8"/>
          <p:cNvPicPr>
            <a:picLocks noChangeAspect="1"/>
          </p:cNvPicPr>
          <p:nvPr/>
        </p:nvPicPr>
        <p:blipFill>
          <a:blip r:embed="rId3"/>
          <a:stretch>
            <a:fillRect/>
          </a:stretch>
        </p:blipFill>
        <p:spPr>
          <a:xfrm>
            <a:off x="795386" y="2355006"/>
            <a:ext cx="762803" cy="849980"/>
          </a:xfrm>
          <a:prstGeom prst="rect">
            <a:avLst/>
          </a:prstGeom>
        </p:spPr>
      </p:pic>
      <p:pic>
        <p:nvPicPr>
          <p:cNvPr id="11" name="图片 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88111" y="3476677"/>
            <a:ext cx="977352" cy="5918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图片 11"/>
          <p:cNvPicPr>
            <a:picLocks noChangeAspect="1"/>
          </p:cNvPicPr>
          <p:nvPr/>
        </p:nvPicPr>
        <p:blipFill>
          <a:blip r:embed="rId5"/>
          <a:stretch>
            <a:fillRect/>
          </a:stretch>
        </p:blipFill>
        <p:spPr>
          <a:xfrm>
            <a:off x="926146" y="4293425"/>
            <a:ext cx="544570" cy="896747"/>
          </a:xfrm>
          <a:prstGeom prst="rect">
            <a:avLst/>
          </a:prstGeom>
        </p:spPr>
      </p:pic>
      <p:sp>
        <p:nvSpPr>
          <p:cNvPr id="13" name="圆角矩形 12"/>
          <p:cNvSpPr/>
          <p:nvPr/>
        </p:nvSpPr>
        <p:spPr bwMode="auto">
          <a:xfrm>
            <a:off x="7716180" y="1574132"/>
            <a:ext cx="4135011" cy="3825201"/>
          </a:xfrm>
          <a:prstGeom prst="round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endParaRPr>
          </a:p>
        </p:txBody>
      </p:sp>
      <p:sp>
        <p:nvSpPr>
          <p:cNvPr id="14" name="文本框 13"/>
          <p:cNvSpPr txBox="1"/>
          <p:nvPr/>
        </p:nvSpPr>
        <p:spPr bwMode="auto">
          <a:xfrm>
            <a:off x="8990929" y="1238571"/>
            <a:ext cx="2124236" cy="334881"/>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pPr algn="ctr"/>
            <a:r>
              <a:rPr lang="en-US" altLang="zh-CN" sz="1600" b="1" dirty="0" smtClean="0">
                <a:latin typeface="+mn-ea"/>
                <a:ea typeface="+mn-ea"/>
              </a:rPr>
              <a:t>HDP</a:t>
            </a:r>
            <a:r>
              <a:rPr lang="zh-CN" altLang="en-US" sz="1600" b="1" dirty="0">
                <a:latin typeface="+mn-ea"/>
                <a:ea typeface="+mn-ea"/>
              </a:rPr>
              <a:t>服务端</a:t>
            </a:r>
            <a:endParaRPr lang="zh-CN" altLang="en-US" sz="1600" b="1" dirty="0" smtClean="0">
              <a:latin typeface="+mn-ea"/>
              <a:ea typeface="+mn-ea"/>
            </a:endParaRPr>
          </a:p>
        </p:txBody>
      </p:sp>
      <p:sp>
        <p:nvSpPr>
          <p:cNvPr id="15" name="圆角矩形 14"/>
          <p:cNvSpPr/>
          <p:nvPr/>
        </p:nvSpPr>
        <p:spPr bwMode="auto">
          <a:xfrm>
            <a:off x="8140453" y="5652332"/>
            <a:ext cx="756084" cy="374909"/>
          </a:xfrm>
          <a:prstGeom prst="roundRect">
            <a:avLst/>
          </a:prstGeom>
          <a:solidFill>
            <a:srgbClr val="00B0F0"/>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algn="ctr"/>
            <a:r>
              <a:rPr lang="en-US" altLang="zh-CN" sz="1200" dirty="0">
                <a:solidFill>
                  <a:schemeClr val="tx1"/>
                </a:solidFill>
                <a:latin typeface="+mn-ea"/>
              </a:rPr>
              <a:t>WINXP</a:t>
            </a:r>
            <a:endParaRPr lang="zh-CN" altLang="en-US" sz="1200" dirty="0">
              <a:solidFill>
                <a:schemeClr val="tx1"/>
              </a:solidFill>
              <a:latin typeface="+mn-ea"/>
            </a:endParaRPr>
          </a:p>
        </p:txBody>
      </p:sp>
      <p:sp>
        <p:nvSpPr>
          <p:cNvPr id="16" name="圆角矩形 15"/>
          <p:cNvSpPr/>
          <p:nvPr/>
        </p:nvSpPr>
        <p:spPr bwMode="auto">
          <a:xfrm>
            <a:off x="9080480" y="5652332"/>
            <a:ext cx="756084" cy="374909"/>
          </a:xfrm>
          <a:prstGeom prst="roundRect">
            <a:avLst/>
          </a:prstGeom>
          <a:solidFill>
            <a:srgbClr val="00B0F0"/>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algn="ctr"/>
            <a:r>
              <a:rPr lang="en-US" altLang="zh-CN" sz="1200" dirty="0">
                <a:solidFill>
                  <a:schemeClr val="tx1"/>
                </a:solidFill>
                <a:latin typeface="+mn-ea"/>
              </a:rPr>
              <a:t>WIN7</a:t>
            </a:r>
            <a:endParaRPr lang="zh-CN" altLang="en-US" sz="1200" dirty="0">
              <a:solidFill>
                <a:schemeClr val="tx1"/>
              </a:solidFill>
              <a:latin typeface="+mn-ea"/>
            </a:endParaRPr>
          </a:p>
        </p:txBody>
      </p:sp>
      <p:sp>
        <p:nvSpPr>
          <p:cNvPr id="17" name="圆角矩形 16"/>
          <p:cNvSpPr/>
          <p:nvPr/>
        </p:nvSpPr>
        <p:spPr bwMode="auto">
          <a:xfrm>
            <a:off x="10020507" y="5667647"/>
            <a:ext cx="756084" cy="374909"/>
          </a:xfrm>
          <a:prstGeom prst="roundRect">
            <a:avLst/>
          </a:prstGeom>
          <a:solidFill>
            <a:srgbClr val="00B0F0"/>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algn="ctr"/>
            <a:r>
              <a:rPr lang="en-US" altLang="zh-CN" sz="1200" dirty="0">
                <a:solidFill>
                  <a:schemeClr val="tx1"/>
                </a:solidFill>
                <a:latin typeface="+mn-ea"/>
              </a:rPr>
              <a:t>WIN8</a:t>
            </a:r>
            <a:endParaRPr lang="zh-CN" altLang="en-US" sz="1200" dirty="0">
              <a:solidFill>
                <a:schemeClr val="tx1"/>
              </a:solidFill>
              <a:latin typeface="+mn-ea"/>
            </a:endParaRPr>
          </a:p>
        </p:txBody>
      </p:sp>
      <p:sp>
        <p:nvSpPr>
          <p:cNvPr id="18" name="圆角矩形 17"/>
          <p:cNvSpPr/>
          <p:nvPr/>
        </p:nvSpPr>
        <p:spPr bwMode="auto">
          <a:xfrm>
            <a:off x="10910178" y="5667647"/>
            <a:ext cx="756084" cy="374909"/>
          </a:xfrm>
          <a:prstGeom prst="roundRect">
            <a:avLst/>
          </a:prstGeom>
          <a:solidFill>
            <a:srgbClr val="00B0F0"/>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algn="ctr"/>
            <a:r>
              <a:rPr lang="en-US" altLang="zh-CN" sz="1200" dirty="0">
                <a:solidFill>
                  <a:schemeClr val="tx1"/>
                </a:solidFill>
                <a:latin typeface="+mn-ea"/>
              </a:rPr>
              <a:t>WIN10</a:t>
            </a:r>
            <a:endParaRPr lang="zh-CN" altLang="en-US" sz="1200" dirty="0">
              <a:solidFill>
                <a:schemeClr val="tx1"/>
              </a:solidFill>
              <a:latin typeface="+mn-ea"/>
            </a:endParaRPr>
          </a:p>
        </p:txBody>
      </p:sp>
      <p:sp>
        <p:nvSpPr>
          <p:cNvPr id="19" name="圆角矩形 18"/>
          <p:cNvSpPr/>
          <p:nvPr/>
        </p:nvSpPr>
        <p:spPr bwMode="auto">
          <a:xfrm>
            <a:off x="7934763" y="1889696"/>
            <a:ext cx="1167464" cy="293306"/>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kumimoji="0" lang="zh-CN" altLang="en-US" sz="1200" b="0" i="0" u="none" strike="noStrike" cap="none" normalizeH="0" baseline="0" dirty="0" smtClean="0">
                <a:ln>
                  <a:noFill/>
                </a:ln>
                <a:solidFill>
                  <a:schemeClr val="tx1"/>
                </a:solidFill>
                <a:effectLst/>
                <a:latin typeface="+mn-ea"/>
              </a:rPr>
              <a:t>多媒体重定向</a:t>
            </a:r>
          </a:p>
        </p:txBody>
      </p:sp>
      <p:sp>
        <p:nvSpPr>
          <p:cNvPr id="20" name="圆角矩形 19"/>
          <p:cNvSpPr/>
          <p:nvPr/>
        </p:nvSpPr>
        <p:spPr bwMode="auto">
          <a:xfrm>
            <a:off x="7841941" y="2298861"/>
            <a:ext cx="1373154" cy="279459"/>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algn="ctr"/>
            <a:r>
              <a:rPr lang="en-US" altLang="zh-CN" sz="1200" dirty="0">
                <a:solidFill>
                  <a:schemeClr val="tx1"/>
                </a:solidFill>
                <a:latin typeface="+mn-ea"/>
              </a:rPr>
              <a:t>USB</a:t>
            </a:r>
            <a:r>
              <a:rPr lang="zh-CN" altLang="en-US" sz="1200" dirty="0">
                <a:solidFill>
                  <a:schemeClr val="tx1"/>
                </a:solidFill>
                <a:latin typeface="+mn-ea"/>
              </a:rPr>
              <a:t>总线重定向</a:t>
            </a:r>
          </a:p>
        </p:txBody>
      </p:sp>
      <p:sp>
        <p:nvSpPr>
          <p:cNvPr id="21" name="圆角矩形 20"/>
          <p:cNvSpPr/>
          <p:nvPr/>
        </p:nvSpPr>
        <p:spPr bwMode="auto">
          <a:xfrm>
            <a:off x="7967738" y="2674288"/>
            <a:ext cx="1116124" cy="309329"/>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algn="ctr"/>
            <a:r>
              <a:rPr lang="en-US" altLang="zh-CN" sz="1200" dirty="0">
                <a:solidFill>
                  <a:schemeClr val="tx1"/>
                </a:solidFill>
                <a:latin typeface="+mn-ea"/>
              </a:rPr>
              <a:t>Flash</a:t>
            </a:r>
            <a:r>
              <a:rPr lang="zh-CN" altLang="en-US" sz="1200" dirty="0">
                <a:solidFill>
                  <a:schemeClr val="tx1"/>
                </a:solidFill>
                <a:latin typeface="+mn-ea"/>
              </a:rPr>
              <a:t>重定向</a:t>
            </a:r>
          </a:p>
        </p:txBody>
      </p:sp>
      <p:sp>
        <p:nvSpPr>
          <p:cNvPr id="22" name="圆角矩形 21"/>
          <p:cNvSpPr/>
          <p:nvPr/>
        </p:nvSpPr>
        <p:spPr bwMode="auto">
          <a:xfrm>
            <a:off x="7986103" y="3102897"/>
            <a:ext cx="1116124" cy="309329"/>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algn="ctr"/>
            <a:r>
              <a:rPr lang="zh-CN" altLang="en-US" sz="1200" dirty="0">
                <a:solidFill>
                  <a:schemeClr val="tx1"/>
                </a:solidFill>
                <a:latin typeface="+mn-ea"/>
              </a:rPr>
              <a:t>音频</a:t>
            </a:r>
          </a:p>
        </p:txBody>
      </p:sp>
      <p:sp>
        <p:nvSpPr>
          <p:cNvPr id="23" name="圆角矩形 22"/>
          <p:cNvSpPr/>
          <p:nvPr/>
        </p:nvSpPr>
        <p:spPr bwMode="auto">
          <a:xfrm>
            <a:off x="7986103" y="3486733"/>
            <a:ext cx="1116124" cy="309329"/>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algn="ctr"/>
            <a:r>
              <a:rPr lang="zh-CN" altLang="en-US" sz="1200" dirty="0">
                <a:solidFill>
                  <a:schemeClr val="tx1"/>
                </a:solidFill>
                <a:latin typeface="+mn-ea"/>
              </a:rPr>
              <a:t>串并口</a:t>
            </a:r>
          </a:p>
        </p:txBody>
      </p:sp>
      <p:sp>
        <p:nvSpPr>
          <p:cNvPr id="24" name="圆角矩形 23"/>
          <p:cNvSpPr/>
          <p:nvPr/>
        </p:nvSpPr>
        <p:spPr bwMode="auto">
          <a:xfrm>
            <a:off x="7983686" y="3926968"/>
            <a:ext cx="1116124" cy="309329"/>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algn="ctr"/>
            <a:r>
              <a:rPr lang="zh-CN" altLang="en-US" sz="1200" dirty="0">
                <a:solidFill>
                  <a:schemeClr val="tx1"/>
                </a:solidFill>
                <a:latin typeface="+mn-ea"/>
              </a:rPr>
              <a:t>多显示</a:t>
            </a:r>
          </a:p>
        </p:txBody>
      </p:sp>
      <p:sp>
        <p:nvSpPr>
          <p:cNvPr id="25" name="圆角矩形 24"/>
          <p:cNvSpPr/>
          <p:nvPr/>
        </p:nvSpPr>
        <p:spPr bwMode="auto">
          <a:xfrm>
            <a:off x="7934763" y="4310804"/>
            <a:ext cx="1274499" cy="322105"/>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algn="ctr"/>
            <a:r>
              <a:rPr lang="zh-CN" altLang="en-US" sz="1200" dirty="0">
                <a:solidFill>
                  <a:schemeClr val="tx1"/>
                </a:solidFill>
                <a:latin typeface="+mn-ea"/>
              </a:rPr>
              <a:t>剪切板重定向</a:t>
            </a:r>
          </a:p>
        </p:txBody>
      </p:sp>
      <p:sp>
        <p:nvSpPr>
          <p:cNvPr id="26" name="圆角矩形 25"/>
          <p:cNvSpPr/>
          <p:nvPr/>
        </p:nvSpPr>
        <p:spPr bwMode="auto">
          <a:xfrm>
            <a:off x="9237796" y="1877627"/>
            <a:ext cx="1217546" cy="307891"/>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algn="ctr"/>
            <a:r>
              <a:rPr lang="en-US" altLang="zh-CN" sz="1200" dirty="0">
                <a:solidFill>
                  <a:schemeClr val="tx1"/>
                </a:solidFill>
                <a:latin typeface="+mn-ea"/>
              </a:rPr>
              <a:t>GDI 2D</a:t>
            </a:r>
            <a:r>
              <a:rPr lang="zh-CN" altLang="en-US" sz="1200" dirty="0">
                <a:solidFill>
                  <a:schemeClr val="tx1"/>
                </a:solidFill>
                <a:latin typeface="+mn-ea"/>
              </a:rPr>
              <a:t>重定向</a:t>
            </a:r>
          </a:p>
        </p:txBody>
      </p:sp>
      <p:sp>
        <p:nvSpPr>
          <p:cNvPr id="27" name="圆角矩形 26"/>
          <p:cNvSpPr/>
          <p:nvPr/>
        </p:nvSpPr>
        <p:spPr bwMode="auto">
          <a:xfrm>
            <a:off x="10529046" y="1881684"/>
            <a:ext cx="1116124" cy="309329"/>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algn="ctr"/>
            <a:r>
              <a:rPr lang="en-US" altLang="zh-CN" sz="1200" dirty="0">
                <a:solidFill>
                  <a:schemeClr val="tx1"/>
                </a:solidFill>
                <a:latin typeface="+mn-ea"/>
              </a:rPr>
              <a:t>GDI</a:t>
            </a:r>
            <a:r>
              <a:rPr lang="zh-CN" altLang="en-US" sz="1200" dirty="0">
                <a:solidFill>
                  <a:schemeClr val="tx1"/>
                </a:solidFill>
                <a:latin typeface="+mn-ea"/>
              </a:rPr>
              <a:t>视频支持</a:t>
            </a:r>
          </a:p>
        </p:txBody>
      </p:sp>
      <p:sp>
        <p:nvSpPr>
          <p:cNvPr id="30" name="圆角矩形 29"/>
          <p:cNvSpPr/>
          <p:nvPr/>
        </p:nvSpPr>
        <p:spPr bwMode="auto">
          <a:xfrm>
            <a:off x="8164806" y="4708784"/>
            <a:ext cx="3491555" cy="339653"/>
          </a:xfrm>
          <a:prstGeom prst="roundRect">
            <a:avLst/>
          </a:prstGeom>
          <a:solidFill>
            <a:srgbClr val="00B0F0"/>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lang="zh-CN" altLang="en-US" sz="1200" dirty="0" smtClean="0">
                <a:solidFill>
                  <a:schemeClr val="tx1"/>
                </a:solidFill>
                <a:latin typeface="+mn-ea"/>
              </a:rPr>
              <a:t>协议框架服务器端</a:t>
            </a:r>
            <a:endParaRPr kumimoji="0" lang="zh-CN" altLang="en-US" sz="1200" b="0" i="0" u="none" strike="noStrike" cap="none" normalizeH="0" baseline="0" dirty="0" smtClean="0">
              <a:ln>
                <a:noFill/>
              </a:ln>
              <a:solidFill>
                <a:schemeClr val="tx1"/>
              </a:solidFill>
              <a:effectLst/>
              <a:latin typeface="+mn-ea"/>
            </a:endParaRPr>
          </a:p>
        </p:txBody>
      </p:sp>
      <p:sp>
        <p:nvSpPr>
          <p:cNvPr id="31" name="圆角矩形 30"/>
          <p:cNvSpPr/>
          <p:nvPr/>
        </p:nvSpPr>
        <p:spPr bwMode="auto">
          <a:xfrm>
            <a:off x="9288507" y="2284076"/>
            <a:ext cx="1116124" cy="309329"/>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algn="ctr"/>
            <a:r>
              <a:rPr lang="zh-CN" altLang="en-US" sz="1200" dirty="0">
                <a:solidFill>
                  <a:schemeClr val="tx1"/>
                </a:solidFill>
                <a:latin typeface="+mn-ea"/>
              </a:rPr>
              <a:t>键盘</a:t>
            </a:r>
          </a:p>
        </p:txBody>
      </p:sp>
      <p:sp>
        <p:nvSpPr>
          <p:cNvPr id="32" name="圆角矩形 31"/>
          <p:cNvSpPr/>
          <p:nvPr/>
        </p:nvSpPr>
        <p:spPr bwMode="auto">
          <a:xfrm>
            <a:off x="9253232" y="2669168"/>
            <a:ext cx="1232661" cy="312563"/>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algn="ctr"/>
            <a:r>
              <a:rPr lang="zh-CN" altLang="en-US" sz="1200" dirty="0">
                <a:solidFill>
                  <a:schemeClr val="tx1"/>
                </a:solidFill>
                <a:latin typeface="+mn-ea"/>
              </a:rPr>
              <a:t>摄像头重定向</a:t>
            </a:r>
          </a:p>
        </p:txBody>
      </p:sp>
      <p:sp>
        <p:nvSpPr>
          <p:cNvPr id="33" name="圆角矩形 32"/>
          <p:cNvSpPr/>
          <p:nvPr/>
        </p:nvSpPr>
        <p:spPr bwMode="auto">
          <a:xfrm>
            <a:off x="9311500" y="3077698"/>
            <a:ext cx="1116124" cy="309329"/>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algn="ctr"/>
            <a:r>
              <a:rPr lang="zh-CN" altLang="en-US" sz="1200" dirty="0">
                <a:solidFill>
                  <a:schemeClr val="tx1"/>
                </a:solidFill>
                <a:latin typeface="+mn-ea"/>
              </a:rPr>
              <a:t>会话管理</a:t>
            </a:r>
          </a:p>
        </p:txBody>
      </p:sp>
      <p:sp>
        <p:nvSpPr>
          <p:cNvPr id="34" name="圆角矩形 33"/>
          <p:cNvSpPr/>
          <p:nvPr/>
        </p:nvSpPr>
        <p:spPr bwMode="auto">
          <a:xfrm>
            <a:off x="9298599" y="3503710"/>
            <a:ext cx="1116124" cy="309329"/>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algn="ctr"/>
            <a:r>
              <a:rPr lang="en-US" altLang="zh-CN" sz="1200" dirty="0">
                <a:solidFill>
                  <a:schemeClr val="tx1"/>
                </a:solidFill>
                <a:latin typeface="+mn-ea"/>
              </a:rPr>
              <a:t>TWAIN</a:t>
            </a:r>
            <a:endParaRPr lang="zh-CN" altLang="en-US" sz="1200" dirty="0">
              <a:solidFill>
                <a:schemeClr val="tx1"/>
              </a:solidFill>
              <a:latin typeface="+mn-ea"/>
            </a:endParaRPr>
          </a:p>
        </p:txBody>
      </p:sp>
      <p:sp>
        <p:nvSpPr>
          <p:cNvPr id="35" name="圆角矩形 34"/>
          <p:cNvSpPr/>
          <p:nvPr/>
        </p:nvSpPr>
        <p:spPr bwMode="auto">
          <a:xfrm>
            <a:off x="9253232" y="3911374"/>
            <a:ext cx="1240307" cy="342631"/>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algn="ctr"/>
            <a:r>
              <a:rPr lang="zh-CN" altLang="en-US" sz="1200" dirty="0">
                <a:solidFill>
                  <a:schemeClr val="tx1"/>
                </a:solidFill>
                <a:latin typeface="+mn-ea"/>
              </a:rPr>
              <a:t>驱动器重定向</a:t>
            </a:r>
          </a:p>
        </p:txBody>
      </p:sp>
      <p:sp>
        <p:nvSpPr>
          <p:cNvPr id="36" name="圆角矩形 35"/>
          <p:cNvSpPr/>
          <p:nvPr/>
        </p:nvSpPr>
        <p:spPr bwMode="auto">
          <a:xfrm>
            <a:off x="9321980" y="4310804"/>
            <a:ext cx="1116124" cy="309329"/>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algn="ctr"/>
            <a:r>
              <a:rPr lang="en-US" altLang="zh-CN" sz="1200" dirty="0">
                <a:solidFill>
                  <a:schemeClr val="tx1"/>
                </a:solidFill>
                <a:latin typeface="+mn-ea"/>
              </a:rPr>
              <a:t>Win 8</a:t>
            </a:r>
            <a:r>
              <a:rPr lang="zh-CN" altLang="en-US" sz="1200" dirty="0">
                <a:solidFill>
                  <a:schemeClr val="tx1"/>
                </a:solidFill>
                <a:latin typeface="+mn-ea"/>
              </a:rPr>
              <a:t>支持</a:t>
            </a:r>
          </a:p>
        </p:txBody>
      </p:sp>
      <p:sp>
        <p:nvSpPr>
          <p:cNvPr id="46" name="圆角矩形 45"/>
          <p:cNvSpPr/>
          <p:nvPr/>
        </p:nvSpPr>
        <p:spPr bwMode="auto">
          <a:xfrm>
            <a:off x="10529046" y="2271188"/>
            <a:ext cx="1116124" cy="309329"/>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algn="ctr"/>
            <a:r>
              <a:rPr lang="zh-CN" altLang="en-US" sz="1200" dirty="0">
                <a:solidFill>
                  <a:schemeClr val="tx1"/>
                </a:solidFill>
                <a:latin typeface="+mn-ea"/>
              </a:rPr>
              <a:t>鼠标</a:t>
            </a:r>
          </a:p>
        </p:txBody>
      </p:sp>
      <p:sp>
        <p:nvSpPr>
          <p:cNvPr id="47" name="圆角矩形 46"/>
          <p:cNvSpPr/>
          <p:nvPr/>
        </p:nvSpPr>
        <p:spPr bwMode="auto">
          <a:xfrm>
            <a:off x="10540237" y="2669168"/>
            <a:ext cx="1116124" cy="309329"/>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algn="ctr"/>
            <a:r>
              <a:rPr lang="en-US" altLang="zh-CN" sz="1200" dirty="0" err="1">
                <a:solidFill>
                  <a:schemeClr val="tx1"/>
                </a:solidFill>
                <a:latin typeface="+mn-ea"/>
              </a:rPr>
              <a:t>Ukey</a:t>
            </a:r>
            <a:r>
              <a:rPr lang="zh-CN" altLang="en-US" sz="1200" dirty="0">
                <a:solidFill>
                  <a:schemeClr val="tx1"/>
                </a:solidFill>
                <a:latin typeface="+mn-ea"/>
              </a:rPr>
              <a:t>支持</a:t>
            </a:r>
            <a:endParaRPr lang="en-US" altLang="zh-CN" sz="1200" dirty="0">
              <a:solidFill>
                <a:schemeClr val="tx1"/>
              </a:solidFill>
              <a:latin typeface="+mn-ea"/>
            </a:endParaRPr>
          </a:p>
        </p:txBody>
      </p:sp>
      <p:sp>
        <p:nvSpPr>
          <p:cNvPr id="48" name="圆角矩形 47"/>
          <p:cNvSpPr/>
          <p:nvPr/>
        </p:nvSpPr>
        <p:spPr bwMode="auto">
          <a:xfrm>
            <a:off x="10550823" y="3077698"/>
            <a:ext cx="1116124" cy="309329"/>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algn="ctr"/>
            <a:r>
              <a:rPr lang="en-US" altLang="zh-CN" sz="1200" dirty="0">
                <a:solidFill>
                  <a:schemeClr val="tx1"/>
                </a:solidFill>
                <a:latin typeface="+mn-ea"/>
              </a:rPr>
              <a:t>3D/OpenGL</a:t>
            </a:r>
            <a:endParaRPr lang="zh-CN" altLang="en-US" sz="1200" dirty="0">
              <a:solidFill>
                <a:schemeClr val="tx1"/>
              </a:solidFill>
              <a:latin typeface="+mn-ea"/>
            </a:endParaRPr>
          </a:p>
        </p:txBody>
      </p:sp>
      <p:sp>
        <p:nvSpPr>
          <p:cNvPr id="49" name="圆角矩形 48"/>
          <p:cNvSpPr/>
          <p:nvPr/>
        </p:nvSpPr>
        <p:spPr bwMode="auto">
          <a:xfrm>
            <a:off x="10529046" y="3462901"/>
            <a:ext cx="1137216" cy="294111"/>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algn="ctr"/>
            <a:r>
              <a:rPr lang="zh-CN" altLang="en-US" sz="1200" dirty="0">
                <a:solidFill>
                  <a:schemeClr val="tx1"/>
                </a:solidFill>
                <a:latin typeface="+mn-ea"/>
              </a:rPr>
              <a:t>打印机重定向</a:t>
            </a:r>
          </a:p>
        </p:txBody>
      </p:sp>
      <p:sp>
        <p:nvSpPr>
          <p:cNvPr id="50" name="圆角矩形 49"/>
          <p:cNvSpPr/>
          <p:nvPr/>
        </p:nvSpPr>
        <p:spPr bwMode="auto">
          <a:xfrm>
            <a:off x="10540237" y="3796062"/>
            <a:ext cx="1116124" cy="485939"/>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algn="ctr"/>
            <a:r>
              <a:rPr lang="zh-CN" altLang="en-US" sz="1200" dirty="0">
                <a:solidFill>
                  <a:schemeClr val="tx1"/>
                </a:solidFill>
                <a:latin typeface="+mn-ea"/>
              </a:rPr>
              <a:t>文件驱动器</a:t>
            </a:r>
            <a:endParaRPr lang="en-US" altLang="zh-CN" sz="1200" dirty="0">
              <a:solidFill>
                <a:schemeClr val="tx1"/>
              </a:solidFill>
              <a:latin typeface="+mn-ea"/>
            </a:endParaRPr>
          </a:p>
          <a:p>
            <a:pPr algn="ctr"/>
            <a:r>
              <a:rPr lang="zh-CN" altLang="en-US" sz="1200" dirty="0">
                <a:solidFill>
                  <a:schemeClr val="tx1"/>
                </a:solidFill>
                <a:latin typeface="+mn-ea"/>
              </a:rPr>
              <a:t>重定向</a:t>
            </a:r>
          </a:p>
        </p:txBody>
      </p:sp>
      <p:sp>
        <p:nvSpPr>
          <p:cNvPr id="51" name="圆角矩形 50"/>
          <p:cNvSpPr/>
          <p:nvPr/>
        </p:nvSpPr>
        <p:spPr bwMode="auto">
          <a:xfrm>
            <a:off x="10550823" y="4323580"/>
            <a:ext cx="1116124" cy="309329"/>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algn="ctr"/>
            <a:r>
              <a:rPr lang="zh-CN" altLang="en-US" sz="1200" dirty="0">
                <a:solidFill>
                  <a:schemeClr val="tx1"/>
                </a:solidFill>
                <a:latin typeface="+mn-ea"/>
              </a:rPr>
              <a:t>服务代理</a:t>
            </a:r>
          </a:p>
        </p:txBody>
      </p:sp>
      <p:sp>
        <p:nvSpPr>
          <p:cNvPr id="52" name="文本框 51"/>
          <p:cNvSpPr txBox="1"/>
          <p:nvPr/>
        </p:nvSpPr>
        <p:spPr bwMode="auto">
          <a:xfrm>
            <a:off x="9706002" y="5144404"/>
            <a:ext cx="1544089" cy="273325"/>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r>
              <a:rPr lang="en-US" altLang="zh-CN" sz="1200" dirty="0" smtClean="0">
                <a:latin typeface="+mn-ea"/>
                <a:ea typeface="+mn-ea"/>
              </a:rPr>
              <a:t>HDA</a:t>
            </a:r>
            <a:endParaRPr lang="zh-CN" altLang="en-US" sz="1200" dirty="0" smtClean="0">
              <a:latin typeface="+mn-ea"/>
              <a:ea typeface="+mn-ea"/>
            </a:endParaRPr>
          </a:p>
        </p:txBody>
      </p:sp>
      <p:pic>
        <p:nvPicPr>
          <p:cNvPr id="115" name="图片 114"/>
          <p:cNvPicPr>
            <a:picLocks noChangeAspect="1"/>
          </p:cNvPicPr>
          <p:nvPr/>
        </p:nvPicPr>
        <p:blipFill>
          <a:blip r:embed="rId6"/>
          <a:stretch>
            <a:fillRect/>
          </a:stretch>
        </p:blipFill>
        <p:spPr>
          <a:xfrm>
            <a:off x="3562331" y="2453228"/>
            <a:ext cx="4066376" cy="1967287"/>
          </a:xfrm>
          <a:prstGeom prst="rect">
            <a:avLst/>
          </a:prstGeom>
        </p:spPr>
      </p:pic>
    </p:spTree>
    <p:extLst>
      <p:ext uri="{BB962C8B-B14F-4D97-AF65-F5344CB8AC3E}">
        <p14:creationId xmlns:p14="http://schemas.microsoft.com/office/powerpoint/2010/main" val="319581061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常见桌面协议 </a:t>
            </a:r>
            <a:r>
              <a:rPr lang="en-US" altLang="zh-CN" dirty="0" smtClean="0"/>
              <a:t>(1)</a:t>
            </a:r>
            <a:endParaRPr lang="zh-CN" altLang="en-US" dirty="0"/>
          </a:p>
        </p:txBody>
      </p:sp>
      <p:sp>
        <p:nvSpPr>
          <p:cNvPr id="6" name="文本占位符 5"/>
          <p:cNvSpPr>
            <a:spLocks noGrp="1"/>
          </p:cNvSpPr>
          <p:nvPr>
            <p:ph type="body" sz="quarter" idx="10"/>
          </p:nvPr>
        </p:nvSpPr>
        <p:spPr/>
        <p:txBody>
          <a:bodyPr/>
          <a:lstStyle/>
          <a:p>
            <a:r>
              <a:rPr lang="en-US" altLang="zh-CN" dirty="0" smtClean="0"/>
              <a:t>ICA/HDX</a:t>
            </a:r>
          </a:p>
          <a:p>
            <a:pPr lvl="1"/>
            <a:r>
              <a:rPr lang="en-US" altLang="zh-CN" dirty="0">
                <a:latin typeface="+mn-ea"/>
              </a:rPr>
              <a:t>ICA</a:t>
            </a:r>
            <a:r>
              <a:rPr lang="zh-CN" altLang="zh-CN" dirty="0">
                <a:latin typeface="+mn-ea"/>
              </a:rPr>
              <a:t>（</a:t>
            </a:r>
            <a:r>
              <a:rPr lang="en-US" altLang="zh-CN" dirty="0">
                <a:latin typeface="+mn-ea"/>
              </a:rPr>
              <a:t>Citrix Independent Computing Architecture</a:t>
            </a:r>
            <a:r>
              <a:rPr lang="zh-CN" altLang="zh-CN" dirty="0" smtClean="0">
                <a:latin typeface="+mn-ea"/>
              </a:rPr>
              <a:t>）是</a:t>
            </a:r>
            <a:r>
              <a:rPr lang="zh-CN" altLang="zh-CN" dirty="0">
                <a:latin typeface="+mn-ea"/>
              </a:rPr>
              <a:t>目前应用较多的虚拟桌面协议</a:t>
            </a:r>
            <a:r>
              <a:rPr lang="zh-CN" altLang="zh-CN" dirty="0" smtClean="0">
                <a:latin typeface="+mn-ea"/>
              </a:rPr>
              <a:t>之一</a:t>
            </a:r>
            <a:r>
              <a:rPr lang="zh-CN" altLang="en-US" dirty="0" smtClean="0">
                <a:latin typeface="+mn-ea"/>
              </a:rPr>
              <a:t>，</a:t>
            </a:r>
            <a:r>
              <a:rPr lang="en-US" altLang="zh-CN" dirty="0">
                <a:latin typeface="+mn-ea"/>
              </a:rPr>
              <a:t> ICA</a:t>
            </a:r>
            <a:r>
              <a:rPr lang="zh-CN" altLang="zh-CN" dirty="0">
                <a:latin typeface="+mn-ea"/>
              </a:rPr>
              <a:t>除了功能齐全之外，</a:t>
            </a:r>
            <a:r>
              <a:rPr lang="zh-CN" altLang="zh-CN" dirty="0" smtClean="0">
                <a:latin typeface="+mn-ea"/>
              </a:rPr>
              <a:t>还有</a:t>
            </a:r>
            <a:r>
              <a:rPr lang="zh-CN" altLang="en-US" dirty="0">
                <a:latin typeface="+mn-ea"/>
              </a:rPr>
              <a:t>：</a:t>
            </a:r>
            <a:endParaRPr lang="en-US" altLang="zh-CN" dirty="0" smtClean="0">
              <a:latin typeface="+mn-ea"/>
            </a:endParaRPr>
          </a:p>
          <a:p>
            <a:pPr lvl="2"/>
            <a:r>
              <a:rPr lang="zh-CN" altLang="zh-CN" dirty="0" smtClean="0">
                <a:latin typeface="+mn-ea"/>
              </a:rPr>
              <a:t>广泛</a:t>
            </a:r>
            <a:r>
              <a:rPr lang="zh-CN" altLang="zh-CN" dirty="0">
                <a:latin typeface="+mn-ea"/>
              </a:rPr>
              <a:t>的移动终端支持</a:t>
            </a:r>
            <a:r>
              <a:rPr lang="zh-CN" altLang="zh-CN" dirty="0" smtClean="0">
                <a:latin typeface="+mn-ea"/>
              </a:rPr>
              <a:t>。</a:t>
            </a:r>
            <a:endParaRPr lang="en-US" altLang="zh-CN" dirty="0" smtClean="0">
              <a:latin typeface="+mn-ea"/>
            </a:endParaRPr>
          </a:p>
          <a:p>
            <a:pPr lvl="2"/>
            <a:r>
              <a:rPr lang="en-US" altLang="zh-CN" dirty="0" smtClean="0">
                <a:latin typeface="+mn-ea"/>
              </a:rPr>
              <a:t>ICA</a:t>
            </a:r>
            <a:r>
              <a:rPr lang="zh-CN" altLang="zh-CN" dirty="0">
                <a:latin typeface="+mn-ea"/>
              </a:rPr>
              <a:t>的网络协议无关性，使其可以支持</a:t>
            </a:r>
            <a:r>
              <a:rPr lang="en-US" altLang="zh-CN" dirty="0">
                <a:latin typeface="+mn-ea"/>
              </a:rPr>
              <a:t>TCP/IP</a:t>
            </a:r>
            <a:r>
              <a:rPr lang="zh-CN" altLang="zh-CN" dirty="0">
                <a:latin typeface="+mn-ea"/>
              </a:rPr>
              <a:t>、</a:t>
            </a:r>
            <a:r>
              <a:rPr lang="en-US" altLang="zh-CN" dirty="0">
                <a:latin typeface="+mn-ea"/>
              </a:rPr>
              <a:t>NetBIOS</a:t>
            </a:r>
            <a:r>
              <a:rPr lang="zh-CN" altLang="zh-CN" dirty="0">
                <a:latin typeface="+mn-ea"/>
              </a:rPr>
              <a:t>和</a:t>
            </a:r>
            <a:r>
              <a:rPr lang="en-US" altLang="zh-CN" dirty="0">
                <a:latin typeface="+mn-ea"/>
              </a:rPr>
              <a:t>IPX/SPX</a:t>
            </a:r>
            <a:r>
              <a:rPr lang="zh-CN" altLang="zh-CN" dirty="0" smtClean="0">
                <a:latin typeface="+mn-ea"/>
              </a:rPr>
              <a:t>。</a:t>
            </a:r>
            <a:endParaRPr lang="en-US" altLang="zh-CN" dirty="0" smtClean="0">
              <a:latin typeface="+mn-ea"/>
            </a:endParaRPr>
          </a:p>
          <a:p>
            <a:pPr lvl="2"/>
            <a:r>
              <a:rPr lang="en-US" altLang="zh-CN" dirty="0" smtClean="0">
                <a:latin typeface="+mn-ea"/>
              </a:rPr>
              <a:t>ICA</a:t>
            </a:r>
            <a:r>
              <a:rPr lang="zh-CN" altLang="zh-CN" dirty="0">
                <a:latin typeface="+mn-ea"/>
              </a:rPr>
              <a:t>不仅支持</a:t>
            </a:r>
            <a:r>
              <a:rPr lang="en-US" altLang="zh-CN" dirty="0">
                <a:latin typeface="+mn-ea"/>
              </a:rPr>
              <a:t>Citrix</a:t>
            </a:r>
            <a:r>
              <a:rPr lang="zh-CN" altLang="zh-CN" dirty="0">
                <a:latin typeface="+mn-ea"/>
              </a:rPr>
              <a:t>自家的虚拟化平台</a:t>
            </a:r>
            <a:r>
              <a:rPr lang="en-US" altLang="zh-CN" dirty="0" err="1">
                <a:latin typeface="+mn-ea"/>
              </a:rPr>
              <a:t>XenServer</a:t>
            </a:r>
            <a:r>
              <a:rPr lang="zh-CN" altLang="zh-CN" dirty="0">
                <a:latin typeface="+mn-ea"/>
              </a:rPr>
              <a:t>，还支持</a:t>
            </a:r>
            <a:r>
              <a:rPr lang="en-US" altLang="zh-CN" dirty="0" err="1">
                <a:latin typeface="+mn-ea"/>
              </a:rPr>
              <a:t>vSphere</a:t>
            </a:r>
            <a:r>
              <a:rPr lang="zh-CN" altLang="zh-CN" dirty="0">
                <a:latin typeface="+mn-ea"/>
              </a:rPr>
              <a:t>和</a:t>
            </a:r>
            <a:r>
              <a:rPr lang="en-US" altLang="zh-CN" dirty="0">
                <a:latin typeface="+mn-ea"/>
              </a:rPr>
              <a:t>Hyper-V</a:t>
            </a:r>
            <a:r>
              <a:rPr lang="zh-CN" altLang="zh-CN" dirty="0" smtClean="0">
                <a:latin typeface="+mn-ea"/>
              </a:rPr>
              <a:t>。</a:t>
            </a:r>
            <a:endParaRPr lang="en-US" altLang="zh-CN" dirty="0" smtClean="0">
              <a:latin typeface="+mn-ea"/>
            </a:endParaRPr>
          </a:p>
          <a:p>
            <a:pPr lvl="2"/>
            <a:r>
              <a:rPr lang="zh-CN" altLang="zh-CN" dirty="0" smtClean="0">
                <a:latin typeface="+mn-ea"/>
              </a:rPr>
              <a:t>性能</a:t>
            </a:r>
            <a:r>
              <a:rPr lang="zh-CN" altLang="zh-CN" dirty="0">
                <a:latin typeface="+mn-ea"/>
              </a:rPr>
              <a:t>上比较突出的特点是较低的带宽占用，在网络环境差（延迟高）的情况下也能正常使用</a:t>
            </a:r>
            <a:r>
              <a:rPr lang="zh-CN" altLang="zh-CN" dirty="0" smtClean="0">
                <a:latin typeface="+mn-ea"/>
              </a:rPr>
              <a:t>。</a:t>
            </a:r>
            <a:endParaRPr lang="en-US" altLang="zh-CN" dirty="0" smtClean="0">
              <a:latin typeface="+mn-ea"/>
            </a:endParaRPr>
          </a:p>
          <a:p>
            <a:pPr lvl="1"/>
            <a:r>
              <a:rPr lang="en-US" altLang="zh-CN" dirty="0">
                <a:latin typeface="+mn-ea"/>
              </a:rPr>
              <a:t>HDX</a:t>
            </a:r>
            <a:r>
              <a:rPr lang="zh-CN" altLang="zh-CN" dirty="0">
                <a:latin typeface="+mn-ea"/>
              </a:rPr>
              <a:t>（</a:t>
            </a:r>
            <a:r>
              <a:rPr lang="en-US" altLang="zh-CN" dirty="0">
                <a:latin typeface="+mn-ea"/>
              </a:rPr>
              <a:t>High Definition Experience</a:t>
            </a:r>
            <a:r>
              <a:rPr lang="zh-CN" altLang="zh-CN" dirty="0">
                <a:latin typeface="+mn-ea"/>
              </a:rPr>
              <a:t>）作为</a:t>
            </a:r>
            <a:r>
              <a:rPr lang="en-US" altLang="zh-CN" dirty="0">
                <a:latin typeface="+mn-ea"/>
              </a:rPr>
              <a:t>ICA</a:t>
            </a:r>
            <a:r>
              <a:rPr lang="zh-CN" altLang="zh-CN" dirty="0">
                <a:latin typeface="+mn-ea"/>
              </a:rPr>
              <a:t>的增强版，尽量改善用户体验，包括音视频，多媒体和</a:t>
            </a:r>
            <a:r>
              <a:rPr lang="en-US" altLang="zh-CN" dirty="0">
                <a:latin typeface="+mn-ea"/>
              </a:rPr>
              <a:t>3D</a:t>
            </a:r>
            <a:r>
              <a:rPr lang="zh-CN" altLang="zh-CN" dirty="0">
                <a:latin typeface="+mn-ea"/>
              </a:rPr>
              <a:t>，</a:t>
            </a:r>
            <a:r>
              <a:rPr lang="en-US" altLang="zh-CN" dirty="0">
                <a:latin typeface="+mn-ea"/>
              </a:rPr>
              <a:t>HDX</a:t>
            </a:r>
            <a:r>
              <a:rPr lang="zh-CN" altLang="zh-CN" dirty="0">
                <a:latin typeface="+mn-ea"/>
              </a:rPr>
              <a:t>支持</a:t>
            </a:r>
            <a:r>
              <a:rPr lang="en-US" altLang="zh-CN" dirty="0">
                <a:latin typeface="+mn-ea"/>
              </a:rPr>
              <a:t>H.264</a:t>
            </a:r>
            <a:r>
              <a:rPr lang="zh-CN" altLang="zh-CN" dirty="0">
                <a:latin typeface="+mn-ea"/>
              </a:rPr>
              <a:t>。</a:t>
            </a:r>
          </a:p>
          <a:p>
            <a:pPr lvl="1"/>
            <a:endParaRPr lang="en-US" altLang="zh-CN" dirty="0" smtClean="0"/>
          </a:p>
        </p:txBody>
      </p:sp>
    </p:spTree>
    <p:extLst>
      <p:ext uri="{BB962C8B-B14F-4D97-AF65-F5344CB8AC3E}">
        <p14:creationId xmlns:p14="http://schemas.microsoft.com/office/powerpoint/2010/main" val="161004359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常见桌面协议 </a:t>
            </a:r>
            <a:r>
              <a:rPr lang="en-US" altLang="zh-CN" dirty="0" smtClean="0"/>
              <a:t>(2)</a:t>
            </a:r>
            <a:endParaRPr lang="zh-CN" altLang="en-US" dirty="0"/>
          </a:p>
        </p:txBody>
      </p:sp>
      <p:sp>
        <p:nvSpPr>
          <p:cNvPr id="6" name="文本占位符 5"/>
          <p:cNvSpPr>
            <a:spLocks noGrp="1"/>
          </p:cNvSpPr>
          <p:nvPr>
            <p:ph type="body" sz="quarter" idx="10"/>
          </p:nvPr>
        </p:nvSpPr>
        <p:spPr/>
        <p:txBody>
          <a:bodyPr/>
          <a:lstStyle/>
          <a:p>
            <a:r>
              <a:rPr lang="en-US" altLang="zh-CN" dirty="0" err="1" smtClean="0"/>
              <a:t>PCoIP</a:t>
            </a:r>
            <a:r>
              <a:rPr lang="zh-CN" altLang="zh-CN" dirty="0" smtClean="0"/>
              <a:t>（</a:t>
            </a:r>
            <a:r>
              <a:rPr lang="en-US" altLang="zh-CN" dirty="0"/>
              <a:t>PC-over-IP</a:t>
            </a:r>
            <a:r>
              <a:rPr lang="zh-CN" altLang="zh-CN" dirty="0"/>
              <a:t>）</a:t>
            </a:r>
            <a:endParaRPr lang="en-US" altLang="zh-CN" dirty="0" smtClean="0"/>
          </a:p>
          <a:p>
            <a:pPr lvl="1"/>
            <a:r>
              <a:rPr lang="zh-CN" altLang="zh-CN" dirty="0" smtClean="0">
                <a:latin typeface="+mn-ea"/>
              </a:rPr>
              <a:t>最初</a:t>
            </a:r>
            <a:r>
              <a:rPr lang="zh-CN" altLang="zh-CN" dirty="0">
                <a:latin typeface="+mn-ea"/>
              </a:rPr>
              <a:t>由加拿大公司</a:t>
            </a:r>
            <a:r>
              <a:rPr lang="en-US" altLang="zh-CN" dirty="0" err="1">
                <a:latin typeface="+mn-ea"/>
              </a:rPr>
              <a:t>Teradici</a:t>
            </a:r>
            <a:r>
              <a:rPr lang="zh-CN" altLang="zh-CN" dirty="0">
                <a:latin typeface="+mn-ea"/>
              </a:rPr>
              <a:t>开发，早期定位于高端图形设计，</a:t>
            </a:r>
            <a:r>
              <a:rPr lang="en-US" altLang="zh-CN" dirty="0">
                <a:latin typeface="+mn-ea"/>
              </a:rPr>
              <a:t>2008</a:t>
            </a:r>
            <a:r>
              <a:rPr lang="zh-CN" altLang="zh-CN" dirty="0">
                <a:latin typeface="+mn-ea"/>
              </a:rPr>
              <a:t>年</a:t>
            </a:r>
            <a:r>
              <a:rPr lang="en-US" altLang="zh-CN" dirty="0">
                <a:latin typeface="+mn-ea"/>
              </a:rPr>
              <a:t>VMware</a:t>
            </a:r>
            <a:r>
              <a:rPr lang="zh-CN" altLang="zh-CN" dirty="0">
                <a:latin typeface="+mn-ea"/>
              </a:rPr>
              <a:t>宣布与</a:t>
            </a:r>
            <a:r>
              <a:rPr lang="en-US" altLang="zh-CN" dirty="0" err="1">
                <a:latin typeface="+mn-ea"/>
              </a:rPr>
              <a:t>Teradici</a:t>
            </a:r>
            <a:r>
              <a:rPr lang="zh-CN" altLang="zh-CN" dirty="0">
                <a:latin typeface="+mn-ea"/>
              </a:rPr>
              <a:t>共同开发</a:t>
            </a:r>
            <a:r>
              <a:rPr lang="en-US" altLang="zh-CN" dirty="0" err="1">
                <a:latin typeface="+mn-ea"/>
              </a:rPr>
              <a:t>PCoIP</a:t>
            </a:r>
            <a:r>
              <a:rPr lang="zh-CN" altLang="zh-CN" dirty="0">
                <a:latin typeface="+mn-ea"/>
              </a:rPr>
              <a:t>，以改进自己的</a:t>
            </a:r>
            <a:r>
              <a:rPr lang="en-US" altLang="zh-CN" dirty="0">
                <a:latin typeface="+mn-ea"/>
              </a:rPr>
              <a:t>VDI</a:t>
            </a:r>
            <a:r>
              <a:rPr lang="zh-CN" altLang="zh-CN" dirty="0">
                <a:latin typeface="+mn-ea"/>
              </a:rPr>
              <a:t>解决方案</a:t>
            </a:r>
            <a:r>
              <a:rPr lang="en-US" altLang="zh-CN" dirty="0">
                <a:latin typeface="+mn-ea"/>
              </a:rPr>
              <a:t>VMware View</a:t>
            </a:r>
            <a:r>
              <a:rPr lang="zh-CN" altLang="zh-CN" dirty="0">
                <a:latin typeface="+mn-ea"/>
              </a:rPr>
              <a:t>。</a:t>
            </a:r>
          </a:p>
          <a:p>
            <a:pPr lvl="2"/>
            <a:r>
              <a:rPr lang="en-US" altLang="zh-CN" dirty="0" err="1">
                <a:latin typeface="+mn-ea"/>
              </a:rPr>
              <a:t>PCoIP</a:t>
            </a:r>
            <a:r>
              <a:rPr lang="zh-CN" altLang="zh-CN" dirty="0">
                <a:latin typeface="+mn-ea"/>
              </a:rPr>
              <a:t>和硬件结合紧密，数据的编码和解码，图形的处理可以通过专门的硬件来完成，让</a:t>
            </a:r>
            <a:r>
              <a:rPr lang="en-US" altLang="zh-CN" dirty="0">
                <a:latin typeface="+mn-ea"/>
              </a:rPr>
              <a:t>CPU</a:t>
            </a:r>
            <a:r>
              <a:rPr lang="zh-CN" altLang="zh-CN" dirty="0">
                <a:latin typeface="+mn-ea"/>
              </a:rPr>
              <a:t>有精力来做其他的事情，也有专门集成了</a:t>
            </a:r>
            <a:r>
              <a:rPr lang="en-US" altLang="zh-CN" dirty="0" err="1">
                <a:latin typeface="+mn-ea"/>
              </a:rPr>
              <a:t>PCoIP</a:t>
            </a:r>
            <a:r>
              <a:rPr lang="zh-CN" altLang="zh-CN" dirty="0">
                <a:latin typeface="+mn-ea"/>
              </a:rPr>
              <a:t>显示芯片的显示器。</a:t>
            </a:r>
          </a:p>
          <a:p>
            <a:pPr lvl="2"/>
            <a:r>
              <a:rPr lang="en-US" altLang="zh-CN" dirty="0" err="1">
                <a:latin typeface="+mn-ea"/>
              </a:rPr>
              <a:t>PCoIP</a:t>
            </a:r>
            <a:r>
              <a:rPr lang="zh-CN" altLang="zh-CN" dirty="0">
                <a:latin typeface="+mn-ea"/>
              </a:rPr>
              <a:t>是基于</a:t>
            </a:r>
            <a:r>
              <a:rPr lang="en-US" altLang="zh-CN" dirty="0">
                <a:latin typeface="+mn-ea"/>
              </a:rPr>
              <a:t>UDP</a:t>
            </a:r>
            <a:r>
              <a:rPr lang="zh-CN" altLang="zh-CN" dirty="0">
                <a:latin typeface="+mn-ea"/>
              </a:rPr>
              <a:t>协议的，</a:t>
            </a:r>
            <a:r>
              <a:rPr lang="en-US" altLang="zh-CN" dirty="0">
                <a:latin typeface="+mn-ea"/>
              </a:rPr>
              <a:t>UDP</a:t>
            </a:r>
            <a:r>
              <a:rPr lang="zh-CN" altLang="zh-CN" dirty="0">
                <a:latin typeface="+mn-ea"/>
              </a:rPr>
              <a:t>传输不可靠，但是</a:t>
            </a:r>
            <a:r>
              <a:rPr lang="en-US" altLang="zh-CN" dirty="0">
                <a:latin typeface="+mn-ea"/>
              </a:rPr>
              <a:t>UDP</a:t>
            </a:r>
            <a:r>
              <a:rPr lang="zh-CN" altLang="zh-CN" dirty="0">
                <a:latin typeface="+mn-ea"/>
              </a:rPr>
              <a:t>没有</a:t>
            </a:r>
            <a:r>
              <a:rPr lang="en-US" altLang="zh-CN" dirty="0">
                <a:latin typeface="+mn-ea"/>
              </a:rPr>
              <a:t>TCP</a:t>
            </a:r>
            <a:r>
              <a:rPr lang="zh-CN" altLang="zh-CN" dirty="0">
                <a:latin typeface="+mn-ea"/>
              </a:rPr>
              <a:t>的三次握手复杂的校验和数据恢复，传输速度快，适合多媒体的传输。</a:t>
            </a:r>
          </a:p>
          <a:p>
            <a:pPr lvl="2"/>
            <a:r>
              <a:rPr lang="zh-CN" altLang="zh-CN" dirty="0" smtClean="0">
                <a:latin typeface="+mn-ea"/>
              </a:rPr>
              <a:t>原生</a:t>
            </a:r>
            <a:r>
              <a:rPr lang="en-US" altLang="zh-CN" dirty="0" err="1">
                <a:latin typeface="+mn-ea"/>
              </a:rPr>
              <a:t>PCoIP</a:t>
            </a:r>
            <a:r>
              <a:rPr lang="zh-CN" altLang="zh-CN" dirty="0">
                <a:latin typeface="+mn-ea"/>
              </a:rPr>
              <a:t>协议没有串并口等外设的重定向能力，但一些</a:t>
            </a:r>
            <a:r>
              <a:rPr lang="en-US" altLang="zh-CN" dirty="0">
                <a:latin typeface="+mn-ea"/>
              </a:rPr>
              <a:t>TC</a:t>
            </a:r>
            <a:r>
              <a:rPr lang="zh-CN" altLang="zh-CN" dirty="0">
                <a:latin typeface="+mn-ea"/>
              </a:rPr>
              <a:t>厂商通过额外的端口重定向插件弥补了其这方面功能的不足。</a:t>
            </a:r>
          </a:p>
          <a:p>
            <a:endParaRPr lang="en-US" altLang="zh-CN" dirty="0" smtClean="0"/>
          </a:p>
        </p:txBody>
      </p:sp>
    </p:spTree>
    <p:extLst>
      <p:ext uri="{BB962C8B-B14F-4D97-AF65-F5344CB8AC3E}">
        <p14:creationId xmlns:p14="http://schemas.microsoft.com/office/powerpoint/2010/main" val="283681623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常见桌面协议 </a:t>
            </a:r>
            <a:r>
              <a:rPr lang="en-US" altLang="zh-CN" dirty="0" smtClean="0"/>
              <a:t>(3)</a:t>
            </a:r>
            <a:endParaRPr lang="zh-CN" altLang="en-US" dirty="0"/>
          </a:p>
        </p:txBody>
      </p:sp>
      <p:sp>
        <p:nvSpPr>
          <p:cNvPr id="6" name="文本占位符 5"/>
          <p:cNvSpPr>
            <a:spLocks noGrp="1"/>
          </p:cNvSpPr>
          <p:nvPr>
            <p:ph type="body" sz="quarter" idx="10"/>
          </p:nvPr>
        </p:nvSpPr>
        <p:spPr/>
        <p:txBody>
          <a:bodyPr/>
          <a:lstStyle/>
          <a:p>
            <a:r>
              <a:rPr lang="en-US" altLang="zh-CN" dirty="0" smtClean="0"/>
              <a:t>SPICE</a:t>
            </a:r>
            <a:r>
              <a:rPr lang="zh-CN" altLang="zh-CN" dirty="0" smtClean="0"/>
              <a:t>（</a:t>
            </a:r>
            <a:r>
              <a:rPr lang="en-US" altLang="zh-CN" dirty="0"/>
              <a:t>Simple Protocol for Independent Computing Environments</a:t>
            </a:r>
            <a:r>
              <a:rPr lang="zh-CN" altLang="zh-CN" dirty="0" smtClean="0"/>
              <a:t>）</a:t>
            </a:r>
            <a:endParaRPr lang="en-US" altLang="zh-CN" dirty="0" smtClean="0"/>
          </a:p>
          <a:p>
            <a:pPr lvl="1"/>
            <a:r>
              <a:rPr lang="zh-CN" altLang="zh-CN" dirty="0" smtClean="0"/>
              <a:t>一</a:t>
            </a:r>
            <a:r>
              <a:rPr lang="zh-CN" altLang="zh-CN" dirty="0"/>
              <a:t>款开源虚拟桌面协议，最初是由</a:t>
            </a:r>
            <a:r>
              <a:rPr lang="en-US" altLang="zh-CN" dirty="0" err="1"/>
              <a:t>Qumranet</a:t>
            </a:r>
            <a:r>
              <a:rPr lang="zh-CN" altLang="zh-CN" dirty="0"/>
              <a:t>开发，后来被</a:t>
            </a:r>
            <a:r>
              <a:rPr lang="en-US" altLang="zh-CN" dirty="0" err="1"/>
              <a:t>RedHat</a:t>
            </a:r>
            <a:r>
              <a:rPr lang="zh-CN" altLang="zh-CN" dirty="0"/>
              <a:t>收购并开源，经过几年的社区开发，</a:t>
            </a:r>
            <a:r>
              <a:rPr lang="en-US" altLang="zh-CN" dirty="0"/>
              <a:t>SPICE</a:t>
            </a:r>
            <a:r>
              <a:rPr lang="zh-CN" altLang="zh-CN" dirty="0"/>
              <a:t>协议不断成熟。</a:t>
            </a:r>
          </a:p>
          <a:p>
            <a:pPr lvl="1"/>
            <a:r>
              <a:rPr lang="en-US" altLang="zh-CN" dirty="0"/>
              <a:t>SPICE</a:t>
            </a:r>
            <a:r>
              <a:rPr lang="zh-CN" altLang="zh-CN" dirty="0"/>
              <a:t>协议对于视频具有一定的优越性，其主要原因还是对于显示信息的压缩处理由</a:t>
            </a:r>
            <a:r>
              <a:rPr lang="en-US" altLang="zh-CN" dirty="0"/>
              <a:t>KVM</a:t>
            </a:r>
            <a:r>
              <a:rPr lang="zh-CN" altLang="zh-CN" dirty="0"/>
              <a:t>完成，避免了</a:t>
            </a:r>
            <a:r>
              <a:rPr lang="en-US" altLang="zh-CN" dirty="0" err="1"/>
              <a:t>GuestOS</a:t>
            </a:r>
            <a:r>
              <a:rPr lang="zh-CN" altLang="zh-CN" dirty="0"/>
              <a:t>内由于视频压缩对于</a:t>
            </a:r>
            <a:r>
              <a:rPr lang="en-US" altLang="zh-CN" dirty="0"/>
              <a:t>CPU</a:t>
            </a:r>
            <a:r>
              <a:rPr lang="zh-CN" altLang="zh-CN" dirty="0"/>
              <a:t>的过量消耗。</a:t>
            </a:r>
            <a:r>
              <a:rPr lang="en-US" altLang="zh-CN" dirty="0"/>
              <a:t>SPICE</a:t>
            </a:r>
            <a:r>
              <a:rPr lang="zh-CN" altLang="zh-CN" dirty="0"/>
              <a:t>协议采用无损压缩，所以清晰度较高，缺点是带宽较高，消耗的资源较大。</a:t>
            </a:r>
          </a:p>
          <a:p>
            <a:endParaRPr lang="en-US" altLang="zh-CN" dirty="0" smtClean="0"/>
          </a:p>
        </p:txBody>
      </p:sp>
    </p:spTree>
    <p:extLst>
      <p:ext uri="{BB962C8B-B14F-4D97-AF65-F5344CB8AC3E}">
        <p14:creationId xmlns:p14="http://schemas.microsoft.com/office/powerpoint/2010/main" val="419932492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常见桌面协议 </a:t>
            </a:r>
            <a:r>
              <a:rPr lang="en-US" altLang="zh-CN" dirty="0" smtClean="0"/>
              <a:t>(4)</a:t>
            </a:r>
            <a:endParaRPr lang="zh-CN" altLang="en-US" dirty="0"/>
          </a:p>
        </p:txBody>
      </p:sp>
      <p:sp>
        <p:nvSpPr>
          <p:cNvPr id="6" name="文本占位符 5"/>
          <p:cNvSpPr>
            <a:spLocks noGrp="1"/>
          </p:cNvSpPr>
          <p:nvPr>
            <p:ph type="body" sz="quarter" idx="10"/>
          </p:nvPr>
        </p:nvSpPr>
        <p:spPr/>
        <p:txBody>
          <a:bodyPr/>
          <a:lstStyle/>
          <a:p>
            <a:r>
              <a:rPr lang="en-US" altLang="zh-CN" dirty="0" smtClean="0"/>
              <a:t>RDP/</a:t>
            </a:r>
            <a:r>
              <a:rPr lang="en-US" altLang="zh-CN" dirty="0" err="1" smtClean="0"/>
              <a:t>RemoteFX</a:t>
            </a:r>
            <a:endParaRPr lang="en-US" altLang="zh-CN" dirty="0" smtClean="0"/>
          </a:p>
          <a:p>
            <a:pPr lvl="1"/>
            <a:r>
              <a:rPr lang="en-US" altLang="zh-CN" dirty="0"/>
              <a:t>RDP</a:t>
            </a:r>
            <a:r>
              <a:rPr lang="zh-CN" altLang="zh-CN" dirty="0"/>
              <a:t>（</a:t>
            </a:r>
            <a:r>
              <a:rPr lang="en-US" altLang="zh-CN" dirty="0"/>
              <a:t>Remote Desktop Protocol</a:t>
            </a:r>
            <a:r>
              <a:rPr lang="zh-CN" altLang="zh-CN" dirty="0"/>
              <a:t>）是微软的远程桌面协议</a:t>
            </a:r>
            <a:r>
              <a:rPr lang="zh-CN" altLang="zh-CN" dirty="0" smtClean="0"/>
              <a:t>，最初是由</a:t>
            </a:r>
            <a:r>
              <a:rPr lang="en-US" altLang="zh-CN" dirty="0" smtClean="0"/>
              <a:t>Citrix</a:t>
            </a:r>
            <a:r>
              <a:rPr lang="zh-CN" altLang="zh-CN" dirty="0" smtClean="0"/>
              <a:t>开发</a:t>
            </a:r>
            <a:r>
              <a:rPr lang="zh-CN" altLang="zh-CN" dirty="0"/>
              <a:t>，支持的功能较少，且主要应用在</a:t>
            </a:r>
            <a:r>
              <a:rPr lang="en-US" altLang="zh-CN" dirty="0"/>
              <a:t>Windows</a:t>
            </a:r>
            <a:r>
              <a:rPr lang="zh-CN" altLang="zh-CN" dirty="0"/>
              <a:t>环境中，现在也有</a:t>
            </a:r>
            <a:r>
              <a:rPr lang="en-US" altLang="zh-CN" dirty="0" err="1"/>
              <a:t>Mac下的RDP客户端</a:t>
            </a:r>
            <a:r>
              <a:rPr lang="zh-CN" altLang="zh-CN" dirty="0"/>
              <a:t>和</a:t>
            </a:r>
            <a:r>
              <a:rPr lang="en-US" altLang="zh-CN" dirty="0"/>
              <a:t>Linux</a:t>
            </a:r>
            <a:r>
              <a:rPr lang="zh-CN" altLang="zh-CN" dirty="0"/>
              <a:t>下的</a:t>
            </a:r>
            <a:r>
              <a:rPr lang="en-US" altLang="zh-CN" dirty="0"/>
              <a:t>RDP</a:t>
            </a:r>
            <a:r>
              <a:rPr lang="zh-CN" altLang="zh-CN" dirty="0"/>
              <a:t>客户端</a:t>
            </a:r>
            <a:r>
              <a:rPr lang="en-US" altLang="zh-CN" dirty="0" err="1"/>
              <a:t>rdesktop</a:t>
            </a:r>
            <a:r>
              <a:rPr lang="zh-CN" altLang="zh-CN" dirty="0"/>
              <a:t>。历经多个版本的开发，</a:t>
            </a:r>
            <a:r>
              <a:rPr lang="en-US" altLang="zh-CN" dirty="0"/>
              <a:t>RDP</a:t>
            </a:r>
            <a:r>
              <a:rPr lang="zh-CN" altLang="zh-CN" dirty="0"/>
              <a:t>最新版也支持了打印机重定向，音频重定向，剪贴板共享等功能</a:t>
            </a:r>
            <a:r>
              <a:rPr lang="zh-CN" altLang="zh-CN" dirty="0" smtClean="0"/>
              <a:t>。</a:t>
            </a:r>
            <a:endParaRPr lang="en-US" altLang="zh-CN" dirty="0" smtClean="0"/>
          </a:p>
          <a:p>
            <a:pPr lvl="1"/>
            <a:r>
              <a:rPr lang="en-US" altLang="zh-CN" dirty="0" err="1" smtClean="0"/>
              <a:t>RemoteFX</a:t>
            </a:r>
            <a:r>
              <a:rPr lang="zh-CN" altLang="zh-CN" dirty="0" smtClean="0"/>
              <a:t>是</a:t>
            </a:r>
            <a:r>
              <a:rPr lang="en-US" altLang="zh-CN" dirty="0"/>
              <a:t>RDP</a:t>
            </a:r>
            <a:r>
              <a:rPr lang="zh-CN" altLang="zh-CN" dirty="0"/>
              <a:t>的增强版，提供了</a:t>
            </a:r>
            <a:r>
              <a:rPr lang="en-US" altLang="zh-CN" dirty="0" err="1"/>
              <a:t>vGPU</a:t>
            </a:r>
            <a:r>
              <a:rPr lang="zh-CN" altLang="zh-CN" dirty="0"/>
              <a:t>、视频支持、多点触摸、</a:t>
            </a:r>
            <a:r>
              <a:rPr lang="en-US" altLang="zh-CN" dirty="0"/>
              <a:t>USB</a:t>
            </a:r>
            <a:r>
              <a:rPr lang="zh-CN" altLang="zh-CN" dirty="0"/>
              <a:t>重定向等功能。</a:t>
            </a:r>
          </a:p>
          <a:p>
            <a:pPr lvl="1"/>
            <a:endParaRPr lang="zh-CN" altLang="zh-CN" dirty="0" smtClean="0"/>
          </a:p>
          <a:p>
            <a:endParaRPr lang="en-US" altLang="zh-CN" dirty="0" smtClean="0"/>
          </a:p>
        </p:txBody>
      </p:sp>
    </p:spTree>
    <p:extLst>
      <p:ext uri="{BB962C8B-B14F-4D97-AF65-F5344CB8AC3E}">
        <p14:creationId xmlns:p14="http://schemas.microsoft.com/office/powerpoint/2010/main" val="373321492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a:t>华为</a:t>
            </a:r>
            <a:r>
              <a:rPr lang="en-US" altLang="zh-CN" dirty="0" err="1"/>
              <a:t>FusionAccess</a:t>
            </a:r>
            <a:r>
              <a:rPr lang="zh-CN" altLang="en-US" dirty="0"/>
              <a:t>桌面云解决方案是基于华为云平台的一种虚拟桌面应用，通过在云平台上部署华为桌面云软件，使终端用户通过瘦客户端或者其他设备来访问跨平台的整个客户桌面和应用。</a:t>
            </a:r>
            <a:endParaRPr lang="en-US" altLang="zh-CN" dirty="0"/>
          </a:p>
          <a:p>
            <a:r>
              <a:rPr lang="zh-CN" altLang="en-US" dirty="0"/>
              <a:t>本章主要讲解华为桌面云的介绍、</a:t>
            </a:r>
            <a:r>
              <a:rPr lang="en-US" altLang="zh-CN" dirty="0"/>
              <a:t>HDP</a:t>
            </a:r>
            <a:r>
              <a:rPr lang="zh-CN" altLang="en-US" dirty="0"/>
              <a:t>桌面协议的原理及功能特性、华为桌面云的部署方案。</a:t>
            </a:r>
          </a:p>
          <a:p>
            <a:endParaRPr lang="zh-CN" alt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常见桌面云协议对比</a:t>
            </a:r>
            <a:endParaRPr lang="zh-CN" altLang="en-US" dirty="0"/>
          </a:p>
        </p:txBody>
      </p:sp>
      <p:graphicFrame>
        <p:nvGraphicFramePr>
          <p:cNvPr id="5" name="表格 4"/>
          <p:cNvGraphicFramePr>
            <a:graphicFrameLocks noGrp="1"/>
          </p:cNvGraphicFramePr>
          <p:nvPr>
            <p:extLst>
              <p:ext uri="{D42A27DB-BD31-4B8C-83A1-F6EECF244321}">
                <p14:modId xmlns:p14="http://schemas.microsoft.com/office/powerpoint/2010/main" val="2662802625"/>
              </p:ext>
            </p:extLst>
          </p:nvPr>
        </p:nvGraphicFramePr>
        <p:xfrm>
          <a:off x="1199456" y="1412776"/>
          <a:ext cx="10081122" cy="4356485"/>
        </p:xfrm>
        <a:graphic>
          <a:graphicData uri="http://schemas.openxmlformats.org/drawingml/2006/table">
            <a:tbl>
              <a:tblPr firstRow="1" bandRow="1">
                <a:tableStyleId>{2D5ABB26-0587-4C30-8999-92F81FD0307C}</a:tableStyleId>
              </a:tblPr>
              <a:tblGrid>
                <a:gridCol w="1680187"/>
                <a:gridCol w="1680187"/>
                <a:gridCol w="1680187"/>
                <a:gridCol w="1680187"/>
                <a:gridCol w="1680187"/>
                <a:gridCol w="1680187"/>
              </a:tblGrid>
              <a:tr h="622355">
                <a:tc>
                  <a:txBody>
                    <a:bodyPr/>
                    <a:lstStyle/>
                    <a:p>
                      <a:pPr marL="0" algn="ctr" defTabSz="914400" rtl="0" eaLnBrk="1" latinLnBrk="0" hangingPunct="1">
                        <a:spcAft>
                          <a:spcPts val="0"/>
                        </a:spcAft>
                      </a:pPr>
                      <a:r>
                        <a:rPr lang="zh-CN" altLang="en-US" sz="2000" b="1" kern="100" dirty="0" smtClean="0">
                          <a:solidFill>
                            <a:schemeClr val="dk1"/>
                          </a:solidFill>
                          <a:effectLst/>
                          <a:latin typeface="+mn-ea"/>
                          <a:ea typeface="+mn-ea"/>
                          <a:cs typeface="+mn-cs"/>
                        </a:rPr>
                        <a:t>特性</a:t>
                      </a:r>
                      <a:endParaRPr lang="zh-CN" altLang="en-US" sz="2000" b="1" kern="100" dirty="0">
                        <a:solidFill>
                          <a:schemeClr val="dk1"/>
                        </a:solidFill>
                        <a:effectLst/>
                        <a:latin typeface="+mn-ea"/>
                        <a:ea typeface="+mn-ea"/>
                        <a:cs typeface="+mn-cs"/>
                      </a:endParaRPr>
                    </a:p>
                  </a:txBody>
                  <a:tcPr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algn="ctr" defTabSz="914400" rtl="0" eaLnBrk="1" latinLnBrk="0" hangingPunct="1">
                        <a:spcAft>
                          <a:spcPts val="0"/>
                        </a:spcAft>
                      </a:pPr>
                      <a:r>
                        <a:rPr lang="en-US" altLang="zh-CN" sz="2000" b="1" kern="100" dirty="0" err="1" smtClean="0">
                          <a:solidFill>
                            <a:schemeClr val="dk1"/>
                          </a:solidFill>
                          <a:effectLst/>
                          <a:latin typeface="+mn-ea"/>
                          <a:ea typeface="+mn-ea"/>
                          <a:cs typeface="+mn-cs"/>
                        </a:rPr>
                        <a:t>PCoIP</a:t>
                      </a:r>
                      <a:endParaRPr lang="zh-CN" altLang="en-US" sz="2000" b="1" kern="100" dirty="0">
                        <a:solidFill>
                          <a:schemeClr val="dk1"/>
                        </a:solidFill>
                        <a:effectLst/>
                        <a:latin typeface="+mn-ea"/>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algn="ctr" defTabSz="914400" rtl="0" eaLnBrk="1" latinLnBrk="0" hangingPunct="1">
                        <a:spcAft>
                          <a:spcPts val="0"/>
                        </a:spcAft>
                      </a:pPr>
                      <a:r>
                        <a:rPr lang="en-US" altLang="zh-CN" sz="2000" b="1" kern="100" dirty="0" smtClean="0">
                          <a:solidFill>
                            <a:schemeClr val="dk1"/>
                          </a:solidFill>
                          <a:effectLst/>
                          <a:latin typeface="+mn-ea"/>
                          <a:ea typeface="+mn-ea"/>
                          <a:cs typeface="+mn-cs"/>
                        </a:rPr>
                        <a:t>ICA</a:t>
                      </a:r>
                      <a:endParaRPr lang="zh-CN" altLang="en-US" sz="2000" b="1" kern="100" dirty="0">
                        <a:solidFill>
                          <a:schemeClr val="dk1"/>
                        </a:solidFill>
                        <a:effectLst/>
                        <a:latin typeface="+mn-ea"/>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algn="ctr" defTabSz="914400" rtl="0" eaLnBrk="1" latinLnBrk="0" hangingPunct="1">
                        <a:spcAft>
                          <a:spcPts val="0"/>
                        </a:spcAft>
                      </a:pPr>
                      <a:r>
                        <a:rPr lang="en-US" altLang="zh-CN" sz="2000" b="1" kern="100" dirty="0" smtClean="0">
                          <a:solidFill>
                            <a:schemeClr val="dk1"/>
                          </a:solidFill>
                          <a:effectLst/>
                          <a:latin typeface="+mn-ea"/>
                          <a:ea typeface="+mn-ea"/>
                          <a:cs typeface="+mn-cs"/>
                        </a:rPr>
                        <a:t>RDP</a:t>
                      </a:r>
                      <a:endParaRPr lang="zh-CN" altLang="en-US" sz="2000" b="1" kern="100" dirty="0">
                        <a:solidFill>
                          <a:schemeClr val="dk1"/>
                        </a:solidFill>
                        <a:effectLst/>
                        <a:latin typeface="+mn-ea"/>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algn="ctr" defTabSz="914400" rtl="0" eaLnBrk="1" latinLnBrk="0" hangingPunct="1">
                        <a:spcAft>
                          <a:spcPts val="0"/>
                        </a:spcAft>
                      </a:pPr>
                      <a:r>
                        <a:rPr lang="en-US" altLang="zh-CN" sz="2000" b="1" kern="100" dirty="0" smtClean="0">
                          <a:solidFill>
                            <a:schemeClr val="dk1"/>
                          </a:solidFill>
                          <a:effectLst/>
                          <a:latin typeface="+mn-ea"/>
                          <a:ea typeface="+mn-ea"/>
                          <a:cs typeface="+mn-cs"/>
                        </a:rPr>
                        <a:t>SPICE</a:t>
                      </a:r>
                      <a:endParaRPr lang="zh-CN" altLang="en-US" sz="2000" b="1" kern="100" dirty="0">
                        <a:solidFill>
                          <a:schemeClr val="dk1"/>
                        </a:solidFill>
                        <a:effectLst/>
                        <a:latin typeface="+mn-ea"/>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algn="ctr" defTabSz="914400" rtl="0" eaLnBrk="1" latinLnBrk="0" hangingPunct="1">
                        <a:spcAft>
                          <a:spcPts val="0"/>
                        </a:spcAft>
                      </a:pPr>
                      <a:r>
                        <a:rPr lang="en-US" altLang="zh-CN" sz="2000" b="1" kern="100" dirty="0" smtClean="0">
                          <a:solidFill>
                            <a:schemeClr val="dk1"/>
                          </a:solidFill>
                          <a:effectLst/>
                          <a:latin typeface="+mn-ea"/>
                          <a:ea typeface="+mn-ea"/>
                          <a:cs typeface="+mn-cs"/>
                        </a:rPr>
                        <a:t>HDP</a:t>
                      </a:r>
                      <a:endParaRPr lang="zh-CN" altLang="en-US" sz="2000" b="1" kern="100" dirty="0">
                        <a:solidFill>
                          <a:schemeClr val="dk1"/>
                        </a:solidFill>
                        <a:effectLst/>
                        <a:latin typeface="+mn-ea"/>
                        <a:ea typeface="+mn-ea"/>
                        <a:cs typeface="+mn-cs"/>
                      </a:endParaRPr>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r>
              <a:tr h="622355">
                <a:tc>
                  <a:txBody>
                    <a:bodyPr/>
                    <a:lstStyle/>
                    <a:p>
                      <a:pPr marL="0" algn="just" defTabSz="914400" rtl="0" eaLnBrk="1" latinLnBrk="0" hangingPunct="1">
                        <a:spcAft>
                          <a:spcPts val="0"/>
                        </a:spcAft>
                      </a:pPr>
                      <a:r>
                        <a:rPr lang="zh-CN" altLang="en-US" sz="1800" kern="100" dirty="0" smtClean="0">
                          <a:solidFill>
                            <a:schemeClr val="dk1"/>
                          </a:solidFill>
                          <a:effectLst/>
                          <a:latin typeface="+mn-ea"/>
                          <a:ea typeface="+mn-ea"/>
                          <a:cs typeface="+mn-cs"/>
                        </a:rPr>
                        <a:t>传输带宽要求</a:t>
                      </a:r>
                      <a:endParaRPr lang="zh-CN" altLang="en-US" sz="1800" kern="100" dirty="0">
                        <a:solidFill>
                          <a:schemeClr val="dk1"/>
                        </a:solidFill>
                        <a:effectLst/>
                        <a:latin typeface="+mn-ea"/>
                        <a:ea typeface="+mn-ea"/>
                        <a:cs typeface="+mn-cs"/>
                      </a:endParaRPr>
                    </a:p>
                  </a:txBody>
                  <a:tcPr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just" defTabSz="914400" rtl="0" eaLnBrk="1" latinLnBrk="0" hangingPunct="1">
                        <a:spcAft>
                          <a:spcPts val="0"/>
                        </a:spcAft>
                      </a:pPr>
                      <a:r>
                        <a:rPr lang="zh-CN" altLang="en-US" sz="1800" kern="100" dirty="0" smtClean="0">
                          <a:solidFill>
                            <a:schemeClr val="dk1"/>
                          </a:solidFill>
                          <a:effectLst/>
                          <a:latin typeface="+mn-ea"/>
                          <a:ea typeface="+mn-ea"/>
                          <a:cs typeface="+mn-cs"/>
                        </a:rPr>
                        <a:t>高</a:t>
                      </a:r>
                      <a:endParaRPr lang="zh-CN" altLang="en-US" sz="1800" kern="100" dirty="0">
                        <a:solidFill>
                          <a:schemeClr val="dk1"/>
                        </a:solidFill>
                        <a:effectLst/>
                        <a:latin typeface="+mn-ea"/>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just" defTabSz="914400" rtl="0" eaLnBrk="1" latinLnBrk="0" hangingPunct="1">
                        <a:spcAft>
                          <a:spcPts val="0"/>
                        </a:spcAft>
                      </a:pPr>
                      <a:r>
                        <a:rPr lang="zh-CN" altLang="en-US" sz="1800" kern="100" dirty="0" smtClean="0">
                          <a:solidFill>
                            <a:schemeClr val="dk1"/>
                          </a:solidFill>
                          <a:effectLst/>
                          <a:latin typeface="+mn-ea"/>
                          <a:ea typeface="+mn-ea"/>
                          <a:cs typeface="+mn-cs"/>
                        </a:rPr>
                        <a:t>低</a:t>
                      </a:r>
                      <a:endParaRPr lang="zh-CN" altLang="en-US" sz="1800" kern="100" dirty="0">
                        <a:solidFill>
                          <a:schemeClr val="dk1"/>
                        </a:solidFill>
                        <a:effectLst/>
                        <a:latin typeface="+mn-ea"/>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just" defTabSz="914400" rtl="0" eaLnBrk="1" latinLnBrk="0" hangingPunct="1">
                        <a:spcAft>
                          <a:spcPts val="0"/>
                        </a:spcAft>
                      </a:pPr>
                      <a:r>
                        <a:rPr lang="zh-CN" altLang="en-US" sz="1800" kern="100" dirty="0" smtClean="0">
                          <a:solidFill>
                            <a:schemeClr val="dk1"/>
                          </a:solidFill>
                          <a:effectLst/>
                          <a:latin typeface="+mn-ea"/>
                          <a:ea typeface="+mn-ea"/>
                          <a:cs typeface="+mn-cs"/>
                        </a:rPr>
                        <a:t>高</a:t>
                      </a:r>
                      <a:endParaRPr lang="zh-CN" altLang="en-US" sz="1800" kern="100" dirty="0">
                        <a:solidFill>
                          <a:schemeClr val="dk1"/>
                        </a:solidFill>
                        <a:effectLst/>
                        <a:latin typeface="+mn-ea"/>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just" defTabSz="914400" rtl="0" eaLnBrk="1" latinLnBrk="0" hangingPunct="1">
                        <a:spcAft>
                          <a:spcPts val="0"/>
                        </a:spcAft>
                      </a:pPr>
                      <a:r>
                        <a:rPr lang="zh-CN" altLang="en-US" sz="1800" kern="100" dirty="0" smtClean="0">
                          <a:solidFill>
                            <a:schemeClr val="dk1"/>
                          </a:solidFill>
                          <a:effectLst/>
                          <a:latin typeface="+mn-ea"/>
                          <a:ea typeface="+mn-ea"/>
                          <a:cs typeface="+mn-cs"/>
                        </a:rPr>
                        <a:t>中</a:t>
                      </a:r>
                      <a:endParaRPr lang="zh-CN" altLang="en-US" sz="1800" kern="100" dirty="0">
                        <a:solidFill>
                          <a:schemeClr val="dk1"/>
                        </a:solidFill>
                        <a:effectLst/>
                        <a:latin typeface="+mn-ea"/>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just" defTabSz="914400" rtl="0" eaLnBrk="1" latinLnBrk="0" hangingPunct="1">
                        <a:spcAft>
                          <a:spcPts val="0"/>
                        </a:spcAft>
                      </a:pPr>
                      <a:r>
                        <a:rPr lang="zh-CN" altLang="en-US" sz="1800" kern="100" dirty="0" smtClean="0">
                          <a:solidFill>
                            <a:schemeClr val="dk1"/>
                          </a:solidFill>
                          <a:effectLst/>
                          <a:latin typeface="+mn-ea"/>
                          <a:ea typeface="+mn-ea"/>
                          <a:cs typeface="+mn-cs"/>
                        </a:rPr>
                        <a:t>低</a:t>
                      </a:r>
                      <a:endParaRPr lang="zh-CN" altLang="en-US" sz="1800" kern="100" dirty="0">
                        <a:solidFill>
                          <a:schemeClr val="dk1"/>
                        </a:solidFill>
                        <a:effectLst/>
                        <a:latin typeface="+mn-ea"/>
                        <a:ea typeface="+mn-ea"/>
                        <a:cs typeface="+mn-cs"/>
                      </a:endParaRPr>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22355">
                <a:tc>
                  <a:txBody>
                    <a:bodyPr/>
                    <a:lstStyle/>
                    <a:p>
                      <a:pPr marL="0" algn="just" defTabSz="914400" rtl="0" eaLnBrk="1" latinLnBrk="0" hangingPunct="1">
                        <a:spcAft>
                          <a:spcPts val="0"/>
                        </a:spcAft>
                      </a:pPr>
                      <a:r>
                        <a:rPr lang="zh-CN" altLang="en-US" sz="1800" kern="100" dirty="0" smtClean="0">
                          <a:solidFill>
                            <a:schemeClr val="dk1"/>
                          </a:solidFill>
                          <a:effectLst/>
                          <a:latin typeface="+mn-ea"/>
                          <a:ea typeface="+mn-ea"/>
                          <a:cs typeface="+mn-cs"/>
                        </a:rPr>
                        <a:t>图像展示体验</a:t>
                      </a:r>
                      <a:endParaRPr lang="zh-CN" altLang="en-US" sz="1800" kern="100" dirty="0">
                        <a:solidFill>
                          <a:schemeClr val="dk1"/>
                        </a:solidFill>
                        <a:effectLst/>
                        <a:latin typeface="+mn-ea"/>
                        <a:ea typeface="+mn-ea"/>
                        <a:cs typeface="+mn-cs"/>
                      </a:endParaRPr>
                    </a:p>
                  </a:txBody>
                  <a:tcPr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just" defTabSz="914400" rtl="0" eaLnBrk="1" latinLnBrk="0" hangingPunct="1">
                        <a:spcAft>
                          <a:spcPts val="0"/>
                        </a:spcAft>
                      </a:pPr>
                      <a:r>
                        <a:rPr lang="zh-CN" altLang="en-US" sz="1800" kern="100" dirty="0" smtClean="0">
                          <a:solidFill>
                            <a:schemeClr val="dk1"/>
                          </a:solidFill>
                          <a:effectLst/>
                          <a:latin typeface="+mn-ea"/>
                          <a:ea typeface="+mn-ea"/>
                          <a:cs typeface="+mn-cs"/>
                        </a:rPr>
                        <a:t>高</a:t>
                      </a:r>
                      <a:endParaRPr lang="zh-CN" altLang="en-US" sz="1800" kern="100" dirty="0">
                        <a:solidFill>
                          <a:schemeClr val="dk1"/>
                        </a:solidFill>
                        <a:effectLst/>
                        <a:latin typeface="+mn-ea"/>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just" defTabSz="914400" rtl="0" eaLnBrk="1" latinLnBrk="0" hangingPunct="1">
                        <a:spcAft>
                          <a:spcPts val="0"/>
                        </a:spcAft>
                      </a:pPr>
                      <a:r>
                        <a:rPr lang="zh-CN" altLang="en-US" sz="1800" kern="100" dirty="0" smtClean="0">
                          <a:solidFill>
                            <a:schemeClr val="dk1"/>
                          </a:solidFill>
                          <a:effectLst/>
                          <a:latin typeface="+mn-ea"/>
                          <a:ea typeface="+mn-ea"/>
                          <a:cs typeface="+mn-cs"/>
                        </a:rPr>
                        <a:t>中</a:t>
                      </a:r>
                      <a:endParaRPr lang="zh-CN" altLang="en-US" sz="1800" kern="100" dirty="0">
                        <a:solidFill>
                          <a:schemeClr val="dk1"/>
                        </a:solidFill>
                        <a:effectLst/>
                        <a:latin typeface="+mn-ea"/>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just" defTabSz="914400" rtl="0" eaLnBrk="1" latinLnBrk="0" hangingPunct="1">
                        <a:spcAft>
                          <a:spcPts val="0"/>
                        </a:spcAft>
                      </a:pPr>
                      <a:r>
                        <a:rPr lang="zh-CN" altLang="en-US" sz="1800" kern="100" dirty="0" smtClean="0">
                          <a:solidFill>
                            <a:schemeClr val="dk1"/>
                          </a:solidFill>
                          <a:effectLst/>
                          <a:latin typeface="+mn-ea"/>
                          <a:ea typeface="+mn-ea"/>
                          <a:cs typeface="+mn-cs"/>
                        </a:rPr>
                        <a:t>低</a:t>
                      </a:r>
                      <a:endParaRPr lang="zh-CN" altLang="en-US" sz="1800" kern="100" dirty="0">
                        <a:solidFill>
                          <a:schemeClr val="dk1"/>
                        </a:solidFill>
                        <a:effectLst/>
                        <a:latin typeface="+mn-ea"/>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just" defTabSz="914400" rtl="0" eaLnBrk="1" latinLnBrk="0" hangingPunct="1">
                        <a:spcAft>
                          <a:spcPts val="0"/>
                        </a:spcAft>
                      </a:pPr>
                      <a:r>
                        <a:rPr lang="zh-CN" altLang="en-US" sz="1800" kern="100" dirty="0" smtClean="0">
                          <a:solidFill>
                            <a:schemeClr val="dk1"/>
                          </a:solidFill>
                          <a:effectLst/>
                          <a:latin typeface="+mn-ea"/>
                          <a:ea typeface="+mn-ea"/>
                          <a:cs typeface="+mn-cs"/>
                        </a:rPr>
                        <a:t>高</a:t>
                      </a:r>
                      <a:endParaRPr lang="zh-CN" altLang="en-US" sz="1800" kern="100" dirty="0">
                        <a:solidFill>
                          <a:schemeClr val="dk1"/>
                        </a:solidFill>
                        <a:effectLst/>
                        <a:latin typeface="+mn-ea"/>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just" defTabSz="914400" rtl="0" eaLnBrk="1" latinLnBrk="0" hangingPunct="1">
                        <a:spcAft>
                          <a:spcPts val="0"/>
                        </a:spcAft>
                      </a:pPr>
                      <a:r>
                        <a:rPr lang="zh-CN" altLang="en-US" sz="1800" kern="100" dirty="0" smtClean="0">
                          <a:solidFill>
                            <a:schemeClr val="dk1"/>
                          </a:solidFill>
                          <a:effectLst/>
                          <a:latin typeface="+mn-ea"/>
                          <a:ea typeface="+mn-ea"/>
                          <a:cs typeface="+mn-cs"/>
                        </a:rPr>
                        <a:t>高</a:t>
                      </a:r>
                      <a:endParaRPr lang="zh-CN" altLang="en-US" sz="1800" kern="100" dirty="0">
                        <a:solidFill>
                          <a:schemeClr val="dk1"/>
                        </a:solidFill>
                        <a:effectLst/>
                        <a:latin typeface="+mn-ea"/>
                        <a:ea typeface="+mn-ea"/>
                        <a:cs typeface="+mn-cs"/>
                      </a:endParaRPr>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22355">
                <a:tc>
                  <a:txBody>
                    <a:bodyPr/>
                    <a:lstStyle/>
                    <a:p>
                      <a:pPr marL="0" algn="just" defTabSz="914400" rtl="0" eaLnBrk="1" latinLnBrk="0" hangingPunct="1">
                        <a:spcAft>
                          <a:spcPts val="0"/>
                        </a:spcAft>
                      </a:pPr>
                      <a:r>
                        <a:rPr lang="zh-CN" altLang="en-US" sz="1800" kern="100" dirty="0" smtClean="0">
                          <a:solidFill>
                            <a:schemeClr val="dk1"/>
                          </a:solidFill>
                          <a:effectLst/>
                          <a:latin typeface="+mn-ea"/>
                          <a:ea typeface="+mn-ea"/>
                          <a:cs typeface="+mn-cs"/>
                        </a:rPr>
                        <a:t>双向音频支持</a:t>
                      </a:r>
                      <a:endParaRPr lang="zh-CN" altLang="en-US" sz="1800" kern="100" dirty="0">
                        <a:solidFill>
                          <a:schemeClr val="dk1"/>
                        </a:solidFill>
                        <a:effectLst/>
                        <a:latin typeface="+mn-ea"/>
                        <a:ea typeface="+mn-ea"/>
                        <a:cs typeface="+mn-cs"/>
                      </a:endParaRPr>
                    </a:p>
                  </a:txBody>
                  <a:tcPr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just" defTabSz="914400" rtl="0" eaLnBrk="1" latinLnBrk="0" hangingPunct="1">
                        <a:spcAft>
                          <a:spcPts val="0"/>
                        </a:spcAft>
                      </a:pPr>
                      <a:r>
                        <a:rPr lang="zh-CN" altLang="en-US" sz="1800" kern="100" dirty="0" smtClean="0">
                          <a:solidFill>
                            <a:schemeClr val="dk1"/>
                          </a:solidFill>
                          <a:effectLst/>
                          <a:latin typeface="+mn-ea"/>
                          <a:ea typeface="+mn-ea"/>
                          <a:cs typeface="+mn-cs"/>
                        </a:rPr>
                        <a:t>低</a:t>
                      </a:r>
                      <a:endParaRPr lang="zh-CN" altLang="en-US" sz="1800" kern="100" dirty="0">
                        <a:solidFill>
                          <a:schemeClr val="dk1"/>
                        </a:solidFill>
                        <a:effectLst/>
                        <a:latin typeface="+mn-ea"/>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just" defTabSz="914400" rtl="0" eaLnBrk="1" latinLnBrk="0" hangingPunct="1">
                        <a:spcAft>
                          <a:spcPts val="0"/>
                        </a:spcAft>
                      </a:pPr>
                      <a:r>
                        <a:rPr lang="zh-CN" altLang="en-US" sz="1800" kern="100" dirty="0" smtClean="0">
                          <a:solidFill>
                            <a:schemeClr val="dk1"/>
                          </a:solidFill>
                          <a:effectLst/>
                          <a:latin typeface="+mn-ea"/>
                          <a:ea typeface="+mn-ea"/>
                          <a:cs typeface="+mn-cs"/>
                        </a:rPr>
                        <a:t>高</a:t>
                      </a:r>
                      <a:endParaRPr lang="zh-CN" altLang="en-US" sz="1800" kern="100" dirty="0">
                        <a:solidFill>
                          <a:schemeClr val="dk1"/>
                        </a:solidFill>
                        <a:effectLst/>
                        <a:latin typeface="+mn-ea"/>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just" defTabSz="914400" rtl="0" eaLnBrk="1" latinLnBrk="0" hangingPunct="1">
                        <a:spcAft>
                          <a:spcPts val="0"/>
                        </a:spcAft>
                      </a:pPr>
                      <a:r>
                        <a:rPr lang="zh-CN" altLang="en-US" sz="1800" kern="100" dirty="0" smtClean="0">
                          <a:solidFill>
                            <a:schemeClr val="dk1"/>
                          </a:solidFill>
                          <a:effectLst/>
                          <a:latin typeface="+mn-ea"/>
                          <a:ea typeface="+mn-ea"/>
                          <a:cs typeface="+mn-cs"/>
                        </a:rPr>
                        <a:t>中</a:t>
                      </a:r>
                      <a:endParaRPr lang="zh-CN" altLang="en-US" sz="1800" kern="100" dirty="0">
                        <a:solidFill>
                          <a:schemeClr val="dk1"/>
                        </a:solidFill>
                        <a:effectLst/>
                        <a:latin typeface="+mn-ea"/>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just" defTabSz="914400" rtl="0" eaLnBrk="1" latinLnBrk="0" hangingPunct="1">
                        <a:spcAft>
                          <a:spcPts val="0"/>
                        </a:spcAft>
                      </a:pPr>
                      <a:r>
                        <a:rPr lang="zh-CN" altLang="en-US" sz="1800" kern="100" dirty="0" smtClean="0">
                          <a:solidFill>
                            <a:schemeClr val="dk1"/>
                          </a:solidFill>
                          <a:effectLst/>
                          <a:latin typeface="+mn-ea"/>
                          <a:ea typeface="+mn-ea"/>
                          <a:cs typeface="+mn-cs"/>
                        </a:rPr>
                        <a:t>高</a:t>
                      </a:r>
                      <a:endParaRPr lang="zh-CN" altLang="en-US" sz="1800" kern="100" dirty="0">
                        <a:solidFill>
                          <a:schemeClr val="dk1"/>
                        </a:solidFill>
                        <a:effectLst/>
                        <a:latin typeface="+mn-ea"/>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just" defTabSz="914400" rtl="0" eaLnBrk="1" latinLnBrk="0" hangingPunct="1">
                        <a:spcAft>
                          <a:spcPts val="0"/>
                        </a:spcAft>
                      </a:pPr>
                      <a:r>
                        <a:rPr lang="zh-CN" altLang="en-US" sz="1800" kern="100" dirty="0" smtClean="0">
                          <a:solidFill>
                            <a:schemeClr val="dk1"/>
                          </a:solidFill>
                          <a:effectLst/>
                          <a:latin typeface="+mn-ea"/>
                          <a:ea typeface="+mn-ea"/>
                          <a:cs typeface="+mn-cs"/>
                        </a:rPr>
                        <a:t>高</a:t>
                      </a:r>
                      <a:endParaRPr lang="zh-CN" altLang="en-US" sz="1800" kern="100" dirty="0">
                        <a:solidFill>
                          <a:schemeClr val="dk1"/>
                        </a:solidFill>
                        <a:effectLst/>
                        <a:latin typeface="+mn-ea"/>
                        <a:ea typeface="+mn-ea"/>
                        <a:cs typeface="+mn-cs"/>
                      </a:endParaRPr>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22355">
                <a:tc>
                  <a:txBody>
                    <a:bodyPr/>
                    <a:lstStyle/>
                    <a:p>
                      <a:pPr marL="0" algn="just" defTabSz="914400" rtl="0" eaLnBrk="1" latinLnBrk="0" hangingPunct="1">
                        <a:spcAft>
                          <a:spcPts val="0"/>
                        </a:spcAft>
                      </a:pPr>
                      <a:r>
                        <a:rPr lang="zh-CN" altLang="en-US" sz="1800" kern="100" dirty="0" smtClean="0">
                          <a:solidFill>
                            <a:schemeClr val="dk1"/>
                          </a:solidFill>
                          <a:effectLst/>
                          <a:latin typeface="+mn-ea"/>
                          <a:ea typeface="+mn-ea"/>
                          <a:cs typeface="+mn-cs"/>
                        </a:rPr>
                        <a:t>视频播放支持</a:t>
                      </a:r>
                      <a:endParaRPr lang="zh-CN" altLang="en-US" sz="1800" kern="100" dirty="0">
                        <a:solidFill>
                          <a:schemeClr val="dk1"/>
                        </a:solidFill>
                        <a:effectLst/>
                        <a:latin typeface="+mn-ea"/>
                        <a:ea typeface="+mn-ea"/>
                        <a:cs typeface="+mn-cs"/>
                      </a:endParaRPr>
                    </a:p>
                  </a:txBody>
                  <a:tcPr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just" defTabSz="914400" rtl="0" eaLnBrk="1" latinLnBrk="0" hangingPunct="1">
                        <a:spcAft>
                          <a:spcPts val="0"/>
                        </a:spcAft>
                      </a:pPr>
                      <a:r>
                        <a:rPr lang="zh-CN" altLang="en-US" sz="1800" kern="100" dirty="0" smtClean="0">
                          <a:solidFill>
                            <a:schemeClr val="dk1"/>
                          </a:solidFill>
                          <a:effectLst/>
                          <a:latin typeface="+mn-ea"/>
                          <a:ea typeface="+mn-ea"/>
                          <a:cs typeface="+mn-cs"/>
                        </a:rPr>
                        <a:t>低</a:t>
                      </a:r>
                      <a:endParaRPr lang="zh-CN" altLang="en-US" sz="1800" kern="100" dirty="0">
                        <a:solidFill>
                          <a:schemeClr val="dk1"/>
                        </a:solidFill>
                        <a:effectLst/>
                        <a:latin typeface="+mn-ea"/>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just" defTabSz="914400" rtl="0" eaLnBrk="1" latinLnBrk="0" hangingPunct="1">
                        <a:spcAft>
                          <a:spcPts val="0"/>
                        </a:spcAft>
                      </a:pPr>
                      <a:r>
                        <a:rPr lang="zh-CN" altLang="en-US" sz="1800" kern="100" dirty="0" smtClean="0">
                          <a:solidFill>
                            <a:schemeClr val="dk1"/>
                          </a:solidFill>
                          <a:effectLst/>
                          <a:latin typeface="+mn-ea"/>
                          <a:ea typeface="+mn-ea"/>
                          <a:cs typeface="+mn-cs"/>
                        </a:rPr>
                        <a:t>中</a:t>
                      </a:r>
                      <a:endParaRPr lang="zh-CN" altLang="en-US" sz="1800" kern="100" dirty="0">
                        <a:solidFill>
                          <a:schemeClr val="dk1"/>
                        </a:solidFill>
                        <a:effectLst/>
                        <a:latin typeface="+mn-ea"/>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just" defTabSz="914400" rtl="0" eaLnBrk="1" latinLnBrk="0" hangingPunct="1">
                        <a:spcAft>
                          <a:spcPts val="0"/>
                        </a:spcAft>
                      </a:pPr>
                      <a:r>
                        <a:rPr lang="zh-CN" altLang="en-US" sz="1800" kern="100" dirty="0" smtClean="0">
                          <a:solidFill>
                            <a:schemeClr val="dk1"/>
                          </a:solidFill>
                          <a:effectLst/>
                          <a:latin typeface="+mn-ea"/>
                          <a:ea typeface="+mn-ea"/>
                          <a:cs typeface="+mn-cs"/>
                        </a:rPr>
                        <a:t>中</a:t>
                      </a:r>
                      <a:endParaRPr lang="zh-CN" altLang="en-US" sz="1800" kern="100" dirty="0">
                        <a:solidFill>
                          <a:schemeClr val="dk1"/>
                        </a:solidFill>
                        <a:effectLst/>
                        <a:latin typeface="+mn-ea"/>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just" defTabSz="914400" rtl="0" eaLnBrk="1" latinLnBrk="0" hangingPunct="1">
                        <a:spcAft>
                          <a:spcPts val="0"/>
                        </a:spcAft>
                      </a:pPr>
                      <a:r>
                        <a:rPr lang="zh-CN" altLang="en-US" sz="1800" kern="100" dirty="0" smtClean="0">
                          <a:solidFill>
                            <a:schemeClr val="dk1"/>
                          </a:solidFill>
                          <a:effectLst/>
                          <a:latin typeface="+mn-ea"/>
                          <a:ea typeface="+mn-ea"/>
                          <a:cs typeface="+mn-cs"/>
                        </a:rPr>
                        <a:t>高</a:t>
                      </a:r>
                      <a:endParaRPr lang="zh-CN" altLang="en-US" sz="1800" kern="100" dirty="0">
                        <a:solidFill>
                          <a:schemeClr val="dk1"/>
                        </a:solidFill>
                        <a:effectLst/>
                        <a:latin typeface="+mn-ea"/>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just" defTabSz="914400" rtl="0" eaLnBrk="1" latinLnBrk="0" hangingPunct="1">
                        <a:spcAft>
                          <a:spcPts val="0"/>
                        </a:spcAft>
                      </a:pPr>
                      <a:r>
                        <a:rPr lang="zh-CN" altLang="en-US" sz="1800" kern="100" dirty="0" smtClean="0">
                          <a:solidFill>
                            <a:schemeClr val="dk1"/>
                          </a:solidFill>
                          <a:effectLst/>
                          <a:latin typeface="+mn-ea"/>
                          <a:ea typeface="+mn-ea"/>
                          <a:cs typeface="+mn-cs"/>
                        </a:rPr>
                        <a:t>高</a:t>
                      </a:r>
                      <a:endParaRPr lang="zh-CN" altLang="en-US" sz="1800" kern="100" dirty="0">
                        <a:solidFill>
                          <a:schemeClr val="dk1"/>
                        </a:solidFill>
                        <a:effectLst/>
                        <a:latin typeface="+mn-ea"/>
                        <a:ea typeface="+mn-ea"/>
                        <a:cs typeface="+mn-cs"/>
                      </a:endParaRPr>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22355">
                <a:tc>
                  <a:txBody>
                    <a:bodyPr/>
                    <a:lstStyle/>
                    <a:p>
                      <a:pPr marL="0" algn="just" defTabSz="914400" rtl="0" eaLnBrk="1" latinLnBrk="0" hangingPunct="1">
                        <a:spcAft>
                          <a:spcPts val="0"/>
                        </a:spcAft>
                      </a:pPr>
                      <a:r>
                        <a:rPr lang="zh-CN" altLang="en-US" sz="1800" kern="100" dirty="0" smtClean="0">
                          <a:solidFill>
                            <a:schemeClr val="dk1"/>
                          </a:solidFill>
                          <a:effectLst/>
                          <a:latin typeface="+mn-ea"/>
                          <a:ea typeface="+mn-ea"/>
                          <a:cs typeface="+mn-cs"/>
                        </a:rPr>
                        <a:t>用户外设支持</a:t>
                      </a:r>
                      <a:endParaRPr lang="zh-CN" altLang="en-US" sz="1800" kern="100" dirty="0">
                        <a:solidFill>
                          <a:schemeClr val="dk1"/>
                        </a:solidFill>
                        <a:effectLst/>
                        <a:latin typeface="+mn-ea"/>
                        <a:ea typeface="+mn-ea"/>
                        <a:cs typeface="+mn-cs"/>
                      </a:endParaRPr>
                    </a:p>
                  </a:txBody>
                  <a:tcPr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just" defTabSz="914400" rtl="0" eaLnBrk="1" latinLnBrk="0" hangingPunct="1">
                        <a:spcAft>
                          <a:spcPts val="0"/>
                        </a:spcAft>
                      </a:pPr>
                      <a:r>
                        <a:rPr lang="zh-CN" altLang="en-US" sz="1800" kern="100" dirty="0" smtClean="0">
                          <a:solidFill>
                            <a:schemeClr val="dk1"/>
                          </a:solidFill>
                          <a:effectLst/>
                          <a:latin typeface="+mn-ea"/>
                          <a:ea typeface="+mn-ea"/>
                          <a:cs typeface="+mn-cs"/>
                        </a:rPr>
                        <a:t>低</a:t>
                      </a:r>
                      <a:endParaRPr lang="zh-CN" altLang="en-US" sz="1800" kern="100" dirty="0">
                        <a:solidFill>
                          <a:schemeClr val="dk1"/>
                        </a:solidFill>
                        <a:effectLst/>
                        <a:latin typeface="+mn-ea"/>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just" defTabSz="914400" rtl="0" eaLnBrk="1" latinLnBrk="0" hangingPunct="1">
                        <a:spcAft>
                          <a:spcPts val="0"/>
                        </a:spcAft>
                      </a:pPr>
                      <a:r>
                        <a:rPr lang="zh-CN" altLang="en-US" sz="1800" kern="100" dirty="0" smtClean="0">
                          <a:solidFill>
                            <a:schemeClr val="dk1"/>
                          </a:solidFill>
                          <a:effectLst/>
                          <a:latin typeface="+mn-ea"/>
                          <a:ea typeface="+mn-ea"/>
                          <a:cs typeface="+mn-cs"/>
                        </a:rPr>
                        <a:t>高</a:t>
                      </a:r>
                      <a:endParaRPr lang="zh-CN" altLang="en-US" sz="1800" kern="100" dirty="0">
                        <a:solidFill>
                          <a:schemeClr val="dk1"/>
                        </a:solidFill>
                        <a:effectLst/>
                        <a:latin typeface="+mn-ea"/>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just" defTabSz="914400" rtl="0" eaLnBrk="1" latinLnBrk="0" hangingPunct="1">
                        <a:spcAft>
                          <a:spcPts val="0"/>
                        </a:spcAft>
                      </a:pPr>
                      <a:r>
                        <a:rPr lang="zh-CN" altLang="en-US" sz="1800" kern="100" dirty="0" smtClean="0">
                          <a:solidFill>
                            <a:schemeClr val="dk1"/>
                          </a:solidFill>
                          <a:effectLst/>
                          <a:latin typeface="+mn-ea"/>
                          <a:ea typeface="+mn-ea"/>
                          <a:cs typeface="+mn-cs"/>
                        </a:rPr>
                        <a:t>高</a:t>
                      </a:r>
                      <a:endParaRPr lang="zh-CN" altLang="en-US" sz="1800" kern="100" dirty="0">
                        <a:solidFill>
                          <a:schemeClr val="dk1"/>
                        </a:solidFill>
                        <a:effectLst/>
                        <a:latin typeface="+mn-ea"/>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just" defTabSz="914400" rtl="0" eaLnBrk="1" latinLnBrk="0" hangingPunct="1">
                        <a:spcAft>
                          <a:spcPts val="0"/>
                        </a:spcAft>
                      </a:pPr>
                      <a:r>
                        <a:rPr lang="zh-CN" altLang="en-US" sz="1800" kern="100" dirty="0" smtClean="0">
                          <a:solidFill>
                            <a:schemeClr val="dk1"/>
                          </a:solidFill>
                          <a:effectLst/>
                          <a:latin typeface="+mn-ea"/>
                          <a:ea typeface="+mn-ea"/>
                          <a:cs typeface="+mn-cs"/>
                        </a:rPr>
                        <a:t>中</a:t>
                      </a:r>
                      <a:endParaRPr lang="zh-CN" altLang="en-US" sz="1800" kern="100" dirty="0">
                        <a:solidFill>
                          <a:schemeClr val="dk1"/>
                        </a:solidFill>
                        <a:effectLst/>
                        <a:latin typeface="+mn-ea"/>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just" defTabSz="914400" rtl="0" eaLnBrk="1" latinLnBrk="0" hangingPunct="1">
                        <a:spcAft>
                          <a:spcPts val="0"/>
                        </a:spcAft>
                      </a:pPr>
                      <a:r>
                        <a:rPr lang="zh-CN" altLang="en-US" sz="1800" kern="100" dirty="0" smtClean="0">
                          <a:solidFill>
                            <a:schemeClr val="dk1"/>
                          </a:solidFill>
                          <a:effectLst/>
                          <a:latin typeface="+mn-ea"/>
                          <a:ea typeface="+mn-ea"/>
                          <a:cs typeface="+mn-cs"/>
                        </a:rPr>
                        <a:t>高</a:t>
                      </a:r>
                      <a:endParaRPr lang="zh-CN" altLang="en-US" sz="1800" kern="100" dirty="0">
                        <a:solidFill>
                          <a:schemeClr val="dk1"/>
                        </a:solidFill>
                        <a:effectLst/>
                        <a:latin typeface="+mn-ea"/>
                        <a:ea typeface="+mn-ea"/>
                        <a:cs typeface="+mn-cs"/>
                      </a:endParaRPr>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22355">
                <a:tc>
                  <a:txBody>
                    <a:bodyPr/>
                    <a:lstStyle/>
                    <a:p>
                      <a:pPr marL="0" algn="just" defTabSz="914400" rtl="0" eaLnBrk="1" latinLnBrk="0" hangingPunct="1">
                        <a:spcAft>
                          <a:spcPts val="0"/>
                        </a:spcAft>
                      </a:pPr>
                      <a:r>
                        <a:rPr lang="zh-CN" altLang="en-US" sz="1800" kern="100" dirty="0" smtClean="0">
                          <a:solidFill>
                            <a:schemeClr val="dk1"/>
                          </a:solidFill>
                          <a:effectLst/>
                          <a:latin typeface="+mn-ea"/>
                          <a:ea typeface="+mn-ea"/>
                          <a:cs typeface="+mn-cs"/>
                        </a:rPr>
                        <a:t>传输安全性</a:t>
                      </a:r>
                      <a:endParaRPr lang="zh-CN" altLang="en-US" sz="1800" kern="100" dirty="0">
                        <a:solidFill>
                          <a:schemeClr val="dk1"/>
                        </a:solidFill>
                        <a:effectLst/>
                        <a:latin typeface="+mn-ea"/>
                        <a:ea typeface="+mn-ea"/>
                        <a:cs typeface="+mn-cs"/>
                      </a:endParaRPr>
                    </a:p>
                  </a:txBody>
                  <a:tcPr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algn="just" defTabSz="914400" rtl="0" eaLnBrk="1" latinLnBrk="0" hangingPunct="1">
                        <a:spcAft>
                          <a:spcPts val="0"/>
                        </a:spcAft>
                      </a:pPr>
                      <a:r>
                        <a:rPr lang="zh-CN" altLang="en-US" sz="1800" kern="100" dirty="0" smtClean="0">
                          <a:solidFill>
                            <a:schemeClr val="dk1"/>
                          </a:solidFill>
                          <a:effectLst/>
                          <a:latin typeface="+mn-ea"/>
                          <a:ea typeface="+mn-ea"/>
                          <a:cs typeface="+mn-cs"/>
                        </a:rPr>
                        <a:t>高</a:t>
                      </a:r>
                      <a:endParaRPr lang="zh-CN" altLang="en-US" sz="1800" kern="100" dirty="0">
                        <a:solidFill>
                          <a:schemeClr val="dk1"/>
                        </a:solidFill>
                        <a:effectLst/>
                        <a:latin typeface="+mn-ea"/>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algn="just" defTabSz="914400" rtl="0" eaLnBrk="1" latinLnBrk="0" hangingPunct="1">
                        <a:spcAft>
                          <a:spcPts val="0"/>
                        </a:spcAft>
                      </a:pPr>
                      <a:r>
                        <a:rPr lang="zh-CN" altLang="en-US" sz="1800" kern="100" dirty="0" smtClean="0">
                          <a:solidFill>
                            <a:schemeClr val="dk1"/>
                          </a:solidFill>
                          <a:effectLst/>
                          <a:latin typeface="+mn-ea"/>
                          <a:ea typeface="+mn-ea"/>
                          <a:cs typeface="+mn-cs"/>
                        </a:rPr>
                        <a:t>高</a:t>
                      </a:r>
                      <a:endParaRPr lang="zh-CN" altLang="en-US" sz="1800" kern="100" dirty="0">
                        <a:solidFill>
                          <a:schemeClr val="dk1"/>
                        </a:solidFill>
                        <a:effectLst/>
                        <a:latin typeface="+mn-ea"/>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algn="just" defTabSz="914400" rtl="0" eaLnBrk="1" latinLnBrk="0" hangingPunct="1">
                        <a:spcAft>
                          <a:spcPts val="0"/>
                        </a:spcAft>
                      </a:pPr>
                      <a:r>
                        <a:rPr lang="zh-CN" altLang="en-US" sz="1800" kern="100" dirty="0" smtClean="0">
                          <a:solidFill>
                            <a:schemeClr val="dk1"/>
                          </a:solidFill>
                          <a:effectLst/>
                          <a:latin typeface="+mn-ea"/>
                          <a:ea typeface="+mn-ea"/>
                          <a:cs typeface="+mn-cs"/>
                        </a:rPr>
                        <a:t>中</a:t>
                      </a:r>
                      <a:endParaRPr lang="zh-CN" altLang="en-US" sz="1800" kern="100" dirty="0">
                        <a:solidFill>
                          <a:schemeClr val="dk1"/>
                        </a:solidFill>
                        <a:effectLst/>
                        <a:latin typeface="+mn-ea"/>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algn="just" defTabSz="914400" rtl="0" eaLnBrk="1" latinLnBrk="0" hangingPunct="1">
                        <a:spcAft>
                          <a:spcPts val="0"/>
                        </a:spcAft>
                      </a:pPr>
                      <a:r>
                        <a:rPr lang="zh-CN" altLang="en-US" sz="1800" kern="100" dirty="0" smtClean="0">
                          <a:solidFill>
                            <a:schemeClr val="dk1"/>
                          </a:solidFill>
                          <a:effectLst/>
                          <a:latin typeface="+mn-ea"/>
                          <a:ea typeface="+mn-ea"/>
                          <a:cs typeface="+mn-cs"/>
                        </a:rPr>
                        <a:t>高</a:t>
                      </a:r>
                      <a:endParaRPr lang="zh-CN" altLang="en-US" sz="1800" kern="100" dirty="0">
                        <a:solidFill>
                          <a:schemeClr val="dk1"/>
                        </a:solidFill>
                        <a:effectLst/>
                        <a:latin typeface="+mn-ea"/>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algn="just" defTabSz="914400" rtl="0" eaLnBrk="1" latinLnBrk="0" hangingPunct="1">
                        <a:spcAft>
                          <a:spcPts val="0"/>
                        </a:spcAft>
                      </a:pPr>
                      <a:r>
                        <a:rPr lang="zh-CN" altLang="en-US" sz="1800" kern="100" dirty="0" smtClean="0">
                          <a:solidFill>
                            <a:schemeClr val="dk1"/>
                          </a:solidFill>
                          <a:effectLst/>
                          <a:latin typeface="+mn-ea"/>
                          <a:ea typeface="+mn-ea"/>
                          <a:cs typeface="+mn-cs"/>
                        </a:rPr>
                        <a:t>高</a:t>
                      </a:r>
                      <a:endParaRPr lang="zh-CN" altLang="en-US" sz="1800" kern="100" dirty="0">
                        <a:solidFill>
                          <a:schemeClr val="dk1"/>
                        </a:solidFill>
                        <a:effectLst/>
                        <a:latin typeface="+mn-ea"/>
                        <a:ea typeface="+mn-ea"/>
                        <a:cs typeface="+mn-cs"/>
                      </a:endParaRPr>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8207465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桌面协议功能</a:t>
            </a:r>
            <a:r>
              <a:rPr lang="zh-CN" altLang="en-US" dirty="0"/>
              <a:t> </a:t>
            </a:r>
            <a:r>
              <a:rPr lang="en-US" altLang="zh-CN" dirty="0"/>
              <a:t>-</a:t>
            </a:r>
            <a:r>
              <a:rPr lang="en-US" altLang="zh-CN" dirty="0" smtClean="0"/>
              <a:t> 2D</a:t>
            </a:r>
            <a:r>
              <a:rPr lang="zh-CN" altLang="en-US" dirty="0" smtClean="0"/>
              <a:t>图形显示技术</a:t>
            </a:r>
            <a:r>
              <a:rPr lang="en-US" altLang="zh-CN" dirty="0" smtClean="0"/>
              <a:t> (1)</a:t>
            </a:r>
            <a:endParaRPr lang="zh-CN" altLang="en-US" dirty="0"/>
          </a:p>
        </p:txBody>
      </p:sp>
      <p:sp>
        <p:nvSpPr>
          <p:cNvPr id="6" name="文本占位符 5"/>
          <p:cNvSpPr>
            <a:spLocks noGrp="1"/>
          </p:cNvSpPr>
          <p:nvPr>
            <p:ph type="body" sz="quarter" idx="10"/>
          </p:nvPr>
        </p:nvSpPr>
        <p:spPr/>
        <p:txBody>
          <a:bodyPr/>
          <a:lstStyle/>
          <a:p>
            <a:r>
              <a:rPr lang="zh-CN" altLang="en-US" dirty="0" smtClean="0"/>
              <a:t>桌面云要实现远程屏幕显示，要通过服务端侧的操作系统接口，抓取屏幕内容，再经过一定的处理后传送到客户端侧显示出来。</a:t>
            </a:r>
            <a:endParaRPr lang="zh-CN" altLang="en-US" dirty="0"/>
          </a:p>
        </p:txBody>
      </p:sp>
      <p:sp>
        <p:nvSpPr>
          <p:cNvPr id="2" name="Rectangle 2"/>
          <p:cNvSpPr>
            <a:spLocks noChangeArrowheads="1"/>
          </p:cNvSpPr>
          <p:nvPr/>
        </p:nvSpPr>
        <p:spPr bwMode="auto">
          <a:xfrm>
            <a:off x="623392" y="34290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圆角矩形 4"/>
          <p:cNvSpPr/>
          <p:nvPr/>
        </p:nvSpPr>
        <p:spPr bwMode="auto">
          <a:xfrm>
            <a:off x="1307468" y="2528900"/>
            <a:ext cx="4644516" cy="3564396"/>
          </a:xfrm>
          <a:prstGeom prst="round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endParaRPr>
          </a:p>
        </p:txBody>
      </p:sp>
      <p:sp>
        <p:nvSpPr>
          <p:cNvPr id="7" name="圆角矩形 6"/>
          <p:cNvSpPr/>
          <p:nvPr/>
        </p:nvSpPr>
        <p:spPr bwMode="auto">
          <a:xfrm>
            <a:off x="1594800" y="5373216"/>
            <a:ext cx="3961140" cy="540272"/>
          </a:xfrm>
          <a:prstGeom prst="roundRect">
            <a:avLst/>
          </a:prstGeom>
          <a:solidFill>
            <a:srgbClr val="00B0F0"/>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kumimoji="0" lang="zh-CN" altLang="en-US" sz="1800" b="0" i="0" u="none" strike="noStrike" cap="none" normalizeH="0" baseline="0" dirty="0" smtClean="0">
                <a:ln>
                  <a:noFill/>
                </a:ln>
                <a:solidFill>
                  <a:schemeClr val="tx1"/>
                </a:solidFill>
                <a:effectLst/>
                <a:latin typeface="+mn-ea"/>
              </a:rPr>
              <a:t>桌面云虚拟显示驱动</a:t>
            </a:r>
          </a:p>
        </p:txBody>
      </p:sp>
      <p:sp>
        <p:nvSpPr>
          <p:cNvPr id="8" name="圆角矩形 7"/>
          <p:cNvSpPr/>
          <p:nvPr/>
        </p:nvSpPr>
        <p:spPr bwMode="auto">
          <a:xfrm>
            <a:off x="1594800" y="3716338"/>
            <a:ext cx="3961140" cy="1512862"/>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endParaRPr>
          </a:p>
        </p:txBody>
      </p:sp>
      <p:sp>
        <p:nvSpPr>
          <p:cNvPr id="9" name="圆角矩形 8"/>
          <p:cNvSpPr/>
          <p:nvPr/>
        </p:nvSpPr>
        <p:spPr bwMode="auto">
          <a:xfrm>
            <a:off x="1594800" y="2995415"/>
            <a:ext cx="1260840" cy="615874"/>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endParaRPr kumimoji="0" lang="zh-CN" altLang="en-US" sz="1200" b="0" i="0" u="none" strike="noStrike" cap="none" normalizeH="0" baseline="0" dirty="0" smtClean="0">
              <a:ln>
                <a:noFill/>
              </a:ln>
              <a:solidFill>
                <a:schemeClr val="tx1"/>
              </a:solidFill>
              <a:effectLst/>
              <a:latin typeface="+mn-ea"/>
            </a:endParaRPr>
          </a:p>
        </p:txBody>
      </p:sp>
      <p:sp>
        <p:nvSpPr>
          <p:cNvPr id="10" name="圆角矩形 9"/>
          <p:cNvSpPr/>
          <p:nvPr/>
        </p:nvSpPr>
        <p:spPr bwMode="auto">
          <a:xfrm>
            <a:off x="2944950" y="2995415"/>
            <a:ext cx="1260840" cy="615874"/>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endParaRPr>
          </a:p>
        </p:txBody>
      </p:sp>
      <p:sp>
        <p:nvSpPr>
          <p:cNvPr id="11" name="圆角矩形 10"/>
          <p:cNvSpPr/>
          <p:nvPr/>
        </p:nvSpPr>
        <p:spPr bwMode="auto">
          <a:xfrm>
            <a:off x="4295100" y="2995415"/>
            <a:ext cx="1260840" cy="615874"/>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endParaRPr>
          </a:p>
        </p:txBody>
      </p:sp>
      <p:sp>
        <p:nvSpPr>
          <p:cNvPr id="12" name="文本框 11"/>
          <p:cNvSpPr txBox="1"/>
          <p:nvPr/>
        </p:nvSpPr>
        <p:spPr bwMode="auto">
          <a:xfrm>
            <a:off x="2135210" y="2603915"/>
            <a:ext cx="2880320" cy="334881"/>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pPr algn="ctr"/>
            <a:r>
              <a:rPr lang="zh-CN" altLang="en-US" sz="1600" dirty="0" smtClean="0">
                <a:latin typeface="+mn-ea"/>
                <a:ea typeface="+mn-ea"/>
              </a:rPr>
              <a:t>虚拟机</a:t>
            </a:r>
            <a:r>
              <a:rPr lang="en-US" altLang="zh-CN" sz="1600" dirty="0" smtClean="0">
                <a:latin typeface="+mn-ea"/>
                <a:ea typeface="+mn-ea"/>
              </a:rPr>
              <a:t>Windows</a:t>
            </a:r>
            <a:r>
              <a:rPr lang="zh-CN" altLang="en-US" sz="1600" dirty="0" smtClean="0">
                <a:latin typeface="+mn-ea"/>
                <a:ea typeface="+mn-ea"/>
              </a:rPr>
              <a:t>操作系统</a:t>
            </a:r>
          </a:p>
        </p:txBody>
      </p:sp>
      <p:cxnSp>
        <p:nvCxnSpPr>
          <p:cNvPr id="14" name="直接连接符 13"/>
          <p:cNvCxnSpPr/>
          <p:nvPr/>
        </p:nvCxnSpPr>
        <p:spPr bwMode="auto">
          <a:xfrm>
            <a:off x="1594800" y="4797152"/>
            <a:ext cx="396114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5" name="直接连接符 14"/>
          <p:cNvCxnSpPr/>
          <p:nvPr/>
        </p:nvCxnSpPr>
        <p:spPr bwMode="auto">
          <a:xfrm>
            <a:off x="1594800" y="4292595"/>
            <a:ext cx="396114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16" name="文本框 15"/>
          <p:cNvSpPr txBox="1"/>
          <p:nvPr/>
        </p:nvSpPr>
        <p:spPr bwMode="auto">
          <a:xfrm>
            <a:off x="2405590" y="4857695"/>
            <a:ext cx="3348372" cy="304103"/>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r>
              <a:rPr lang="en-US" altLang="zh-CN" sz="1400" dirty="0" smtClean="0">
                <a:latin typeface="+mn-ea"/>
                <a:ea typeface="+mn-ea"/>
              </a:rPr>
              <a:t>Windows</a:t>
            </a:r>
            <a:r>
              <a:rPr lang="zh-CN" altLang="en-US" sz="1400" dirty="0" smtClean="0">
                <a:latin typeface="+mn-ea"/>
                <a:ea typeface="+mn-ea"/>
              </a:rPr>
              <a:t>图形驱动交互接口</a:t>
            </a:r>
          </a:p>
        </p:txBody>
      </p:sp>
      <p:sp>
        <p:nvSpPr>
          <p:cNvPr id="17" name="文本框 16"/>
          <p:cNvSpPr txBox="1"/>
          <p:nvPr/>
        </p:nvSpPr>
        <p:spPr bwMode="auto">
          <a:xfrm>
            <a:off x="2701433" y="4391195"/>
            <a:ext cx="3348372" cy="304103"/>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r>
              <a:rPr lang="en-US" altLang="zh-CN" sz="1400" dirty="0" smtClean="0">
                <a:latin typeface="+mn-ea"/>
                <a:ea typeface="+mn-ea"/>
              </a:rPr>
              <a:t>Windows</a:t>
            </a:r>
            <a:r>
              <a:rPr lang="zh-CN" altLang="en-US" sz="1400" dirty="0" smtClean="0">
                <a:latin typeface="+mn-ea"/>
                <a:ea typeface="+mn-ea"/>
              </a:rPr>
              <a:t>图形子系统</a:t>
            </a:r>
          </a:p>
        </p:txBody>
      </p:sp>
      <p:sp>
        <p:nvSpPr>
          <p:cNvPr id="18" name="文本框 17"/>
          <p:cNvSpPr txBox="1"/>
          <p:nvPr/>
        </p:nvSpPr>
        <p:spPr bwMode="auto">
          <a:xfrm>
            <a:off x="1780146" y="3760280"/>
            <a:ext cx="4159162" cy="519547"/>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r>
              <a:rPr lang="en-US" altLang="zh-CN" sz="1400" dirty="0" smtClean="0">
                <a:latin typeface="+mn-ea"/>
                <a:ea typeface="+mn-ea"/>
              </a:rPr>
              <a:t>Windows GDI</a:t>
            </a:r>
            <a:r>
              <a:rPr lang="zh-CN" altLang="en-US" sz="1400" dirty="0" smtClean="0">
                <a:latin typeface="+mn-ea"/>
                <a:ea typeface="+mn-ea"/>
              </a:rPr>
              <a:t>图形接口</a:t>
            </a:r>
            <a:r>
              <a:rPr lang="en-US" altLang="zh-CN" sz="1400" dirty="0" smtClean="0">
                <a:latin typeface="+mn-ea"/>
                <a:ea typeface="+mn-ea"/>
              </a:rPr>
              <a:t>/Direct</a:t>
            </a:r>
            <a:r>
              <a:rPr lang="zh-CN" altLang="en-US" sz="1400" dirty="0">
                <a:latin typeface="+mn-ea"/>
                <a:ea typeface="+mn-ea"/>
              </a:rPr>
              <a:t> </a:t>
            </a:r>
            <a:r>
              <a:rPr lang="en-US" altLang="zh-CN" sz="1400" dirty="0" smtClean="0">
                <a:latin typeface="+mn-ea"/>
                <a:ea typeface="+mn-ea"/>
              </a:rPr>
              <a:t>X</a:t>
            </a:r>
            <a:r>
              <a:rPr lang="zh-CN" altLang="en-US" sz="1400" dirty="0" smtClean="0">
                <a:latin typeface="+mn-ea"/>
                <a:ea typeface="+mn-ea"/>
              </a:rPr>
              <a:t>图形接口</a:t>
            </a:r>
            <a:r>
              <a:rPr lang="en-US" altLang="zh-CN" sz="1400" dirty="0" smtClean="0">
                <a:latin typeface="+mn-ea"/>
                <a:ea typeface="+mn-ea"/>
              </a:rPr>
              <a:t>/OpenGL</a:t>
            </a:r>
            <a:r>
              <a:rPr lang="zh-CN" altLang="en-US" sz="1400" dirty="0" smtClean="0">
                <a:latin typeface="+mn-ea"/>
                <a:ea typeface="+mn-ea"/>
              </a:rPr>
              <a:t>图形接口</a:t>
            </a:r>
            <a:endParaRPr lang="en-US" altLang="zh-CN" sz="1400" dirty="0" smtClean="0">
              <a:latin typeface="+mn-ea"/>
              <a:ea typeface="+mn-ea"/>
            </a:endParaRPr>
          </a:p>
        </p:txBody>
      </p:sp>
      <p:sp>
        <p:nvSpPr>
          <p:cNvPr id="19" name="文本框 18"/>
          <p:cNvSpPr txBox="1"/>
          <p:nvPr/>
        </p:nvSpPr>
        <p:spPr bwMode="auto">
          <a:xfrm>
            <a:off x="2968433" y="3150500"/>
            <a:ext cx="1252329" cy="273325"/>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r>
              <a:rPr lang="zh-CN" altLang="en-US" sz="1200" dirty="0" smtClean="0">
                <a:latin typeface="+mn-ea"/>
                <a:ea typeface="+mn-ea"/>
              </a:rPr>
              <a:t>图形应用程序</a:t>
            </a:r>
            <a:r>
              <a:rPr lang="en-US" altLang="zh-CN" sz="1200" dirty="0" smtClean="0">
                <a:latin typeface="+mn-ea"/>
                <a:ea typeface="+mn-ea"/>
              </a:rPr>
              <a:t>2</a:t>
            </a:r>
            <a:endParaRPr lang="zh-CN" altLang="en-US" sz="1200" dirty="0" smtClean="0">
              <a:latin typeface="+mn-ea"/>
              <a:ea typeface="+mn-ea"/>
            </a:endParaRPr>
          </a:p>
        </p:txBody>
      </p:sp>
      <p:sp>
        <p:nvSpPr>
          <p:cNvPr id="20" name="文本框 19"/>
          <p:cNvSpPr txBox="1"/>
          <p:nvPr/>
        </p:nvSpPr>
        <p:spPr bwMode="auto">
          <a:xfrm>
            <a:off x="4324475" y="3154884"/>
            <a:ext cx="1252329" cy="273325"/>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r>
              <a:rPr lang="zh-CN" altLang="en-US" sz="1200" dirty="0" smtClean="0">
                <a:latin typeface="+mn-ea"/>
                <a:ea typeface="+mn-ea"/>
              </a:rPr>
              <a:t>图形应用程序</a:t>
            </a:r>
            <a:r>
              <a:rPr lang="en-US" altLang="zh-CN" sz="1200" dirty="0">
                <a:latin typeface="+mn-ea"/>
                <a:ea typeface="+mn-ea"/>
              </a:rPr>
              <a:t>n</a:t>
            </a:r>
            <a:endParaRPr lang="zh-CN" altLang="en-US" sz="1200" dirty="0" smtClean="0">
              <a:latin typeface="+mn-ea"/>
              <a:ea typeface="+mn-ea"/>
            </a:endParaRPr>
          </a:p>
        </p:txBody>
      </p:sp>
      <p:sp>
        <p:nvSpPr>
          <p:cNvPr id="21" name="文本框 20"/>
          <p:cNvSpPr txBox="1"/>
          <p:nvPr/>
        </p:nvSpPr>
        <p:spPr bwMode="auto">
          <a:xfrm>
            <a:off x="1659846" y="3141663"/>
            <a:ext cx="1252329" cy="273325"/>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r>
              <a:rPr lang="zh-CN" altLang="en-US" sz="1200" dirty="0" smtClean="0">
                <a:latin typeface="+mn-ea"/>
                <a:ea typeface="+mn-ea"/>
              </a:rPr>
              <a:t>图形应用程序</a:t>
            </a:r>
            <a:r>
              <a:rPr lang="en-US" altLang="zh-CN" sz="1200" dirty="0" smtClean="0">
                <a:latin typeface="+mn-ea"/>
                <a:ea typeface="+mn-ea"/>
              </a:rPr>
              <a:t>1</a:t>
            </a:r>
            <a:endParaRPr lang="zh-CN" altLang="en-US" sz="1200" dirty="0" smtClean="0">
              <a:latin typeface="+mn-ea"/>
              <a:ea typeface="+mn-ea"/>
            </a:endParaRPr>
          </a:p>
        </p:txBody>
      </p:sp>
      <p:sp>
        <p:nvSpPr>
          <p:cNvPr id="22" name="圆角矩形 21"/>
          <p:cNvSpPr/>
          <p:nvPr/>
        </p:nvSpPr>
        <p:spPr bwMode="auto">
          <a:xfrm>
            <a:off x="7032104" y="5334173"/>
            <a:ext cx="2880320" cy="593441"/>
          </a:xfrm>
          <a:prstGeom prst="round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kumimoji="0" lang="zh-CN" altLang="en-US" sz="2000" b="0" i="0" u="none" strike="noStrike" cap="none" normalizeH="0" baseline="0" dirty="0" smtClean="0">
                <a:ln>
                  <a:noFill/>
                </a:ln>
                <a:solidFill>
                  <a:schemeClr val="tx1"/>
                </a:solidFill>
                <a:effectLst/>
                <a:latin typeface="+mn-ea"/>
              </a:rPr>
              <a:t>计算机显示器</a:t>
            </a:r>
          </a:p>
        </p:txBody>
      </p:sp>
      <p:sp>
        <p:nvSpPr>
          <p:cNvPr id="23" name="圆角矩形 22"/>
          <p:cNvSpPr/>
          <p:nvPr/>
        </p:nvSpPr>
        <p:spPr bwMode="auto">
          <a:xfrm>
            <a:off x="7032104" y="2603915"/>
            <a:ext cx="2880320" cy="2557883"/>
          </a:xfrm>
          <a:prstGeom prst="round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algn="ctr"/>
            <a:endParaRPr lang="zh-CN" altLang="en-US" sz="1600">
              <a:solidFill>
                <a:schemeClr val="tx1"/>
              </a:solidFill>
              <a:latin typeface="+mn-ea"/>
            </a:endParaRPr>
          </a:p>
        </p:txBody>
      </p:sp>
      <p:sp>
        <p:nvSpPr>
          <p:cNvPr id="24" name="圆角矩形 23"/>
          <p:cNvSpPr/>
          <p:nvPr/>
        </p:nvSpPr>
        <p:spPr bwMode="auto">
          <a:xfrm>
            <a:off x="7320136" y="4695298"/>
            <a:ext cx="2340260" cy="353882"/>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kumimoji="0" lang="zh-CN" altLang="en-US" sz="1600" b="0" i="0" u="none" strike="noStrike" cap="none" normalizeH="0" baseline="0" dirty="0" smtClean="0">
                <a:ln>
                  <a:noFill/>
                </a:ln>
                <a:solidFill>
                  <a:schemeClr val="tx1"/>
                </a:solidFill>
                <a:effectLst/>
                <a:latin typeface="+mn-ea"/>
              </a:rPr>
              <a:t>本地显卡</a:t>
            </a:r>
          </a:p>
        </p:txBody>
      </p:sp>
      <p:sp>
        <p:nvSpPr>
          <p:cNvPr id="25" name="圆角矩形 24"/>
          <p:cNvSpPr/>
          <p:nvPr/>
        </p:nvSpPr>
        <p:spPr bwMode="auto">
          <a:xfrm>
            <a:off x="7306696" y="4214254"/>
            <a:ext cx="2353700" cy="353882"/>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algn="ctr"/>
            <a:r>
              <a:rPr lang="zh-CN" altLang="en-US" sz="1600" dirty="0">
                <a:solidFill>
                  <a:schemeClr val="tx1"/>
                </a:solidFill>
                <a:latin typeface="+mn-ea"/>
              </a:rPr>
              <a:t>本地显示驱动</a:t>
            </a:r>
          </a:p>
        </p:txBody>
      </p:sp>
      <p:sp>
        <p:nvSpPr>
          <p:cNvPr id="26" name="圆角矩形 25"/>
          <p:cNvSpPr/>
          <p:nvPr/>
        </p:nvSpPr>
        <p:spPr bwMode="auto">
          <a:xfrm>
            <a:off x="7306695" y="3716338"/>
            <a:ext cx="2353701" cy="353882"/>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algn="ctr"/>
            <a:r>
              <a:rPr lang="zh-CN" altLang="en-US" sz="1600" dirty="0">
                <a:solidFill>
                  <a:schemeClr val="tx1"/>
                </a:solidFill>
                <a:latin typeface="+mn-ea"/>
              </a:rPr>
              <a:t>本地图形接口</a:t>
            </a:r>
          </a:p>
        </p:txBody>
      </p:sp>
      <p:sp>
        <p:nvSpPr>
          <p:cNvPr id="27" name="圆角矩形 26"/>
          <p:cNvSpPr/>
          <p:nvPr/>
        </p:nvSpPr>
        <p:spPr bwMode="auto">
          <a:xfrm>
            <a:off x="7256427" y="3122676"/>
            <a:ext cx="2403970" cy="449628"/>
          </a:xfrm>
          <a:prstGeom prst="roundRect">
            <a:avLst/>
          </a:prstGeom>
          <a:solidFill>
            <a:srgbClr val="00B0F0"/>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algn="ctr"/>
            <a:r>
              <a:rPr lang="zh-CN" altLang="en-US" sz="1600" dirty="0">
                <a:solidFill>
                  <a:schemeClr val="tx1"/>
                </a:solidFill>
                <a:latin typeface="+mn-ea"/>
              </a:rPr>
              <a:t>桌面云接入客户端</a:t>
            </a:r>
          </a:p>
        </p:txBody>
      </p:sp>
      <p:sp>
        <p:nvSpPr>
          <p:cNvPr id="28" name="文本框 27"/>
          <p:cNvSpPr txBox="1"/>
          <p:nvPr/>
        </p:nvSpPr>
        <p:spPr bwMode="auto">
          <a:xfrm>
            <a:off x="7608168" y="2656418"/>
            <a:ext cx="1908212" cy="334881"/>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defPPr>
              <a:defRPr lang="zh-CN"/>
            </a:defPPr>
            <a:lvl1pPr algn="ctr">
              <a:defRPr sz="1600">
                <a:latin typeface="+mn-ea"/>
                <a:ea typeface="+mn-ea"/>
              </a:defRPr>
            </a:lvl1pPr>
          </a:lstStyle>
          <a:p>
            <a:r>
              <a:rPr lang="zh-CN" altLang="en-US" dirty="0"/>
              <a:t>远程客户机</a:t>
            </a:r>
          </a:p>
        </p:txBody>
      </p:sp>
      <p:cxnSp>
        <p:nvCxnSpPr>
          <p:cNvPr id="30" name="直接连接符 29"/>
          <p:cNvCxnSpPr/>
          <p:nvPr/>
        </p:nvCxnSpPr>
        <p:spPr bwMode="auto">
          <a:xfrm flipV="1">
            <a:off x="5576804" y="3414988"/>
            <a:ext cx="1679623" cy="2246260"/>
          </a:xfrm>
          <a:prstGeom prst="line">
            <a:avLst/>
          </a:prstGeom>
          <a:solidFill>
            <a:schemeClr val="accent1"/>
          </a:solidFill>
          <a:ln w="38100" cap="flat" cmpd="sng" algn="ctr">
            <a:solidFill>
              <a:srgbClr val="FF0000"/>
            </a:solidFill>
            <a:prstDash val="solid"/>
            <a:round/>
            <a:headEnd type="none" w="med" len="med"/>
            <a:tailEnd type="none" w="med" len="med"/>
          </a:ln>
          <a:effectLst/>
        </p:spPr>
      </p:cxnSp>
    </p:spTree>
    <p:extLst>
      <p:ext uri="{BB962C8B-B14F-4D97-AF65-F5344CB8AC3E}">
        <p14:creationId xmlns:p14="http://schemas.microsoft.com/office/powerpoint/2010/main" val="409828648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桌面协议功能</a:t>
            </a:r>
            <a:r>
              <a:rPr lang="zh-CN" altLang="en-US" dirty="0"/>
              <a:t> </a:t>
            </a:r>
            <a:r>
              <a:rPr lang="en-US" altLang="zh-CN" dirty="0"/>
              <a:t>-</a:t>
            </a:r>
            <a:r>
              <a:rPr lang="en-US" altLang="zh-CN" dirty="0" smtClean="0"/>
              <a:t> 2D</a:t>
            </a:r>
            <a:r>
              <a:rPr lang="zh-CN" altLang="en-US" dirty="0" smtClean="0"/>
              <a:t>图形显示技术 </a:t>
            </a:r>
            <a:r>
              <a:rPr lang="en-US" altLang="zh-CN" dirty="0" smtClean="0"/>
              <a:t>(2)</a:t>
            </a:r>
            <a:endParaRPr lang="zh-CN" altLang="en-US" dirty="0"/>
          </a:p>
        </p:txBody>
      </p:sp>
      <p:sp>
        <p:nvSpPr>
          <p:cNvPr id="6" name="文本占位符 5"/>
          <p:cNvSpPr>
            <a:spLocks noGrp="1"/>
          </p:cNvSpPr>
          <p:nvPr>
            <p:ph type="body" sz="quarter" idx="10"/>
          </p:nvPr>
        </p:nvSpPr>
        <p:spPr/>
        <p:txBody>
          <a:bodyPr/>
          <a:lstStyle/>
          <a:p>
            <a:r>
              <a:rPr lang="en-US" altLang="zh-CN" dirty="0" smtClean="0"/>
              <a:t>HDP</a:t>
            </a:r>
            <a:r>
              <a:rPr lang="zh-CN" altLang="en-US" dirty="0" smtClean="0"/>
              <a:t>显示关键技术</a:t>
            </a:r>
            <a:endParaRPr lang="en-US" altLang="zh-CN" dirty="0" smtClean="0"/>
          </a:p>
          <a:p>
            <a:pPr lvl="1"/>
            <a:r>
              <a:rPr lang="zh-CN" altLang="en-US" dirty="0" smtClean="0"/>
              <a:t>非自然图像采用无损压缩：</a:t>
            </a:r>
            <a:r>
              <a:rPr lang="zh-CN" altLang="zh-CN" dirty="0"/>
              <a:t>自动识别整幅图像中的文字、</a:t>
            </a:r>
            <a:r>
              <a:rPr lang="en-US" altLang="zh-CN" dirty="0"/>
              <a:t>Windows</a:t>
            </a:r>
            <a:r>
              <a:rPr lang="zh-CN" altLang="zh-CN" dirty="0"/>
              <a:t>图框、线条等非自然图像，对非自然图像采用无损压缩；相片、图片等自然图像采用合适的压缩率进行有损压缩</a:t>
            </a:r>
            <a:r>
              <a:rPr lang="zh-CN" altLang="zh-CN" dirty="0" smtClean="0"/>
              <a:t>。</a:t>
            </a:r>
            <a:endParaRPr lang="en-US" altLang="zh-CN" dirty="0" smtClean="0"/>
          </a:p>
          <a:p>
            <a:pPr lvl="1"/>
            <a:r>
              <a:rPr lang="zh-CN" altLang="en-US" dirty="0" smtClean="0"/>
              <a:t>重复图像数据不传输：</a:t>
            </a:r>
            <a:r>
              <a:rPr lang="zh-CN" altLang="zh-CN" dirty="0"/>
              <a:t>自动识别图像中的未变化部分，只有变化的部分数据会传输，极大降低带宽。</a:t>
            </a:r>
          </a:p>
          <a:p>
            <a:pPr lvl="1"/>
            <a:r>
              <a:rPr lang="zh-CN" altLang="en-US" dirty="0" smtClean="0"/>
              <a:t>支持多种图像压缩算法：</a:t>
            </a:r>
            <a:r>
              <a:rPr lang="zh-CN" altLang="zh-CN" dirty="0"/>
              <a:t>支持多种图像压缩算法，可以根据不同的图像特点和场景选择最优的压缩算法。</a:t>
            </a:r>
          </a:p>
          <a:p>
            <a:pPr lvl="1"/>
            <a:endParaRPr lang="en-US" altLang="zh-CN" dirty="0" smtClean="0"/>
          </a:p>
        </p:txBody>
      </p:sp>
      <p:sp>
        <p:nvSpPr>
          <p:cNvPr id="2" name="Rectangle 2"/>
          <p:cNvSpPr>
            <a:spLocks noChangeArrowheads="1"/>
          </p:cNvSpPr>
          <p:nvPr/>
        </p:nvSpPr>
        <p:spPr bwMode="auto">
          <a:xfrm>
            <a:off x="623392" y="34290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68019502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桌面协议功能 </a:t>
            </a:r>
            <a:r>
              <a:rPr lang="en-US" altLang="zh-CN" dirty="0"/>
              <a:t>-</a:t>
            </a:r>
            <a:r>
              <a:rPr lang="en-US" altLang="zh-CN" dirty="0" smtClean="0"/>
              <a:t> </a:t>
            </a:r>
            <a:r>
              <a:rPr lang="zh-CN" altLang="en-US" dirty="0" smtClean="0"/>
              <a:t>语音技术 </a:t>
            </a:r>
            <a:r>
              <a:rPr lang="en-US" altLang="zh-CN" dirty="0" smtClean="0"/>
              <a:t>(1)</a:t>
            </a:r>
            <a:endParaRPr lang="zh-CN" altLang="en-US" dirty="0"/>
          </a:p>
        </p:txBody>
      </p:sp>
      <p:sp>
        <p:nvSpPr>
          <p:cNvPr id="6" name="文本占位符 5"/>
          <p:cNvSpPr>
            <a:spLocks noGrp="1"/>
          </p:cNvSpPr>
          <p:nvPr>
            <p:ph type="body" sz="quarter" idx="10"/>
          </p:nvPr>
        </p:nvSpPr>
        <p:spPr/>
        <p:txBody>
          <a:bodyPr/>
          <a:lstStyle/>
          <a:p>
            <a:r>
              <a:rPr lang="zh-CN" altLang="zh-CN" sz="2400" kern="1200" dirty="0">
                <a:latin typeface="微软雅黑" panose="020B0503020204020204" pitchFamily="34" charset="-122"/>
                <a:ea typeface="微软雅黑" panose="020B0503020204020204" pitchFamily="34" charset="-122"/>
              </a:rPr>
              <a:t>通常桌面协议服务器端可以在虚拟机里面实现一个音频驱动，音频驱动会和</a:t>
            </a:r>
            <a:r>
              <a:rPr lang="en-US" altLang="zh-CN" sz="2400" kern="1200" dirty="0">
                <a:latin typeface="微软雅黑" panose="020B0503020204020204" pitchFamily="34" charset="-122"/>
                <a:ea typeface="微软雅黑" panose="020B0503020204020204" pitchFamily="34" charset="-122"/>
              </a:rPr>
              <a:t>Windows</a:t>
            </a:r>
            <a:r>
              <a:rPr lang="zh-CN" altLang="zh-CN" sz="2400" kern="1200" dirty="0">
                <a:latin typeface="微软雅黑" panose="020B0503020204020204" pitchFamily="34" charset="-122"/>
                <a:ea typeface="微软雅黑" panose="020B0503020204020204" pitchFamily="34" charset="-122"/>
              </a:rPr>
              <a:t>的音频子系统（音频引擎）进行交互。</a:t>
            </a:r>
            <a:endParaRPr lang="zh-CN" altLang="en-US" dirty="0"/>
          </a:p>
        </p:txBody>
      </p:sp>
      <p:sp>
        <p:nvSpPr>
          <p:cNvPr id="2" name="圆角矩形 1"/>
          <p:cNvSpPr/>
          <p:nvPr/>
        </p:nvSpPr>
        <p:spPr bwMode="auto">
          <a:xfrm>
            <a:off x="1955540" y="2600908"/>
            <a:ext cx="2016224" cy="576064"/>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endParaRPr>
          </a:p>
        </p:txBody>
      </p:sp>
      <p:sp>
        <p:nvSpPr>
          <p:cNvPr id="4" name="文本框 3"/>
          <p:cNvSpPr txBox="1"/>
          <p:nvPr/>
        </p:nvSpPr>
        <p:spPr bwMode="auto">
          <a:xfrm>
            <a:off x="1944602" y="2688109"/>
            <a:ext cx="1944216" cy="365658"/>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r>
              <a:rPr lang="zh-CN" altLang="en-US" sz="1800" dirty="0" smtClean="0">
                <a:latin typeface="+mn-ea"/>
                <a:ea typeface="+mn-ea"/>
              </a:rPr>
              <a:t>音频程序</a:t>
            </a:r>
            <a:r>
              <a:rPr lang="en-US" altLang="zh-CN" sz="1800" dirty="0" smtClean="0">
                <a:latin typeface="+mn-ea"/>
                <a:ea typeface="+mn-ea"/>
              </a:rPr>
              <a:t>1</a:t>
            </a:r>
            <a:r>
              <a:rPr lang="zh-CN" altLang="en-US" sz="1800" dirty="0" smtClean="0">
                <a:latin typeface="+mn-ea"/>
                <a:ea typeface="+mn-ea"/>
              </a:rPr>
              <a:t>（放音）</a:t>
            </a:r>
          </a:p>
        </p:txBody>
      </p:sp>
      <p:sp>
        <p:nvSpPr>
          <p:cNvPr id="7" name="圆角矩形 6"/>
          <p:cNvSpPr/>
          <p:nvPr/>
        </p:nvSpPr>
        <p:spPr bwMode="auto">
          <a:xfrm>
            <a:off x="4181330" y="2600908"/>
            <a:ext cx="2016224" cy="576064"/>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endParaRPr>
          </a:p>
        </p:txBody>
      </p:sp>
      <p:sp>
        <p:nvSpPr>
          <p:cNvPr id="8" name="文本框 7"/>
          <p:cNvSpPr txBox="1"/>
          <p:nvPr/>
        </p:nvSpPr>
        <p:spPr bwMode="auto">
          <a:xfrm>
            <a:off x="4196172" y="2688109"/>
            <a:ext cx="1944216" cy="365658"/>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r>
              <a:rPr lang="zh-CN" altLang="en-US" sz="1800" dirty="0" smtClean="0">
                <a:latin typeface="+mn-ea"/>
                <a:ea typeface="+mn-ea"/>
              </a:rPr>
              <a:t>音频程序</a:t>
            </a:r>
            <a:r>
              <a:rPr lang="en-US" altLang="zh-CN" sz="1800" dirty="0">
                <a:latin typeface="+mn-ea"/>
                <a:ea typeface="+mn-ea"/>
              </a:rPr>
              <a:t>2</a:t>
            </a:r>
            <a:r>
              <a:rPr lang="zh-CN" altLang="en-US" sz="1800" dirty="0" smtClean="0">
                <a:latin typeface="+mn-ea"/>
                <a:ea typeface="+mn-ea"/>
              </a:rPr>
              <a:t>（录音）</a:t>
            </a:r>
          </a:p>
        </p:txBody>
      </p:sp>
      <p:sp>
        <p:nvSpPr>
          <p:cNvPr id="5" name="圆角矩形 4"/>
          <p:cNvSpPr/>
          <p:nvPr/>
        </p:nvSpPr>
        <p:spPr bwMode="auto">
          <a:xfrm>
            <a:off x="1955540" y="3897052"/>
            <a:ext cx="4184848" cy="756084"/>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endParaRPr>
          </a:p>
        </p:txBody>
      </p:sp>
      <p:sp>
        <p:nvSpPr>
          <p:cNvPr id="9" name="圆角矩形 8"/>
          <p:cNvSpPr/>
          <p:nvPr/>
        </p:nvSpPr>
        <p:spPr bwMode="auto">
          <a:xfrm>
            <a:off x="1946399" y="5330477"/>
            <a:ext cx="4193989" cy="756084"/>
          </a:xfrm>
          <a:prstGeom prst="roundRect">
            <a:avLst/>
          </a:prstGeom>
          <a:solidFill>
            <a:srgbClr val="00B0F0"/>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endParaRPr>
          </a:p>
        </p:txBody>
      </p:sp>
      <p:sp>
        <p:nvSpPr>
          <p:cNvPr id="10" name="圆角矩形 9"/>
          <p:cNvSpPr/>
          <p:nvPr/>
        </p:nvSpPr>
        <p:spPr bwMode="auto">
          <a:xfrm>
            <a:off x="6979546" y="5330477"/>
            <a:ext cx="1224136" cy="756084"/>
          </a:xfrm>
          <a:prstGeom prst="roundRect">
            <a:avLst/>
          </a:prstGeom>
          <a:solidFill>
            <a:srgbClr val="00B0F0"/>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endParaRPr>
          </a:p>
        </p:txBody>
      </p:sp>
      <p:sp>
        <p:nvSpPr>
          <p:cNvPr id="11" name="圆角矩形 10"/>
          <p:cNvSpPr/>
          <p:nvPr/>
        </p:nvSpPr>
        <p:spPr bwMode="auto">
          <a:xfrm>
            <a:off x="9042840" y="5330477"/>
            <a:ext cx="2129724" cy="756084"/>
          </a:xfrm>
          <a:prstGeom prst="roundRect">
            <a:avLst/>
          </a:prstGeom>
          <a:solidFill>
            <a:srgbClr val="00B0F0"/>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endParaRPr>
          </a:p>
        </p:txBody>
      </p:sp>
      <p:sp>
        <p:nvSpPr>
          <p:cNvPr id="12" name="文本框 11"/>
          <p:cNvSpPr txBox="1"/>
          <p:nvPr/>
        </p:nvSpPr>
        <p:spPr bwMode="auto">
          <a:xfrm>
            <a:off x="2987953" y="4058345"/>
            <a:ext cx="3204356" cy="365658"/>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defPPr>
              <a:defRPr lang="zh-CN"/>
            </a:defPPr>
            <a:lvl1pPr>
              <a:defRPr sz="1800">
                <a:latin typeface="+mn-ea"/>
                <a:ea typeface="+mn-ea"/>
              </a:defRPr>
            </a:lvl1pPr>
          </a:lstStyle>
          <a:p>
            <a:r>
              <a:rPr lang="en-US" altLang="zh-CN" dirty="0"/>
              <a:t>Windows</a:t>
            </a:r>
            <a:r>
              <a:rPr lang="zh-CN" altLang="en-US" dirty="0"/>
              <a:t>音频子系统</a:t>
            </a:r>
          </a:p>
        </p:txBody>
      </p:sp>
      <p:sp>
        <p:nvSpPr>
          <p:cNvPr id="13" name="文本框 12"/>
          <p:cNvSpPr txBox="1"/>
          <p:nvPr/>
        </p:nvSpPr>
        <p:spPr bwMode="auto">
          <a:xfrm>
            <a:off x="3529594" y="5525690"/>
            <a:ext cx="3204356" cy="365658"/>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defPPr>
              <a:defRPr lang="zh-CN"/>
            </a:defPPr>
            <a:lvl1pPr>
              <a:defRPr sz="1800">
                <a:latin typeface="+mn-ea"/>
                <a:ea typeface="+mn-ea"/>
              </a:defRPr>
            </a:lvl1pPr>
          </a:lstStyle>
          <a:p>
            <a:r>
              <a:rPr lang="zh-CN" altLang="en-US" dirty="0" smtClean="0"/>
              <a:t>音频驱动</a:t>
            </a:r>
            <a:endParaRPr lang="zh-CN" altLang="en-US" dirty="0"/>
          </a:p>
        </p:txBody>
      </p:sp>
      <p:sp>
        <p:nvSpPr>
          <p:cNvPr id="14" name="文本框 13"/>
          <p:cNvSpPr txBox="1"/>
          <p:nvPr/>
        </p:nvSpPr>
        <p:spPr bwMode="auto">
          <a:xfrm>
            <a:off x="6961040" y="5357367"/>
            <a:ext cx="1224136" cy="642657"/>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defPPr>
              <a:defRPr lang="zh-CN"/>
            </a:defPPr>
            <a:lvl1pPr>
              <a:defRPr sz="1800">
                <a:latin typeface="+mn-ea"/>
                <a:ea typeface="+mn-ea"/>
              </a:defRPr>
            </a:lvl1pPr>
          </a:lstStyle>
          <a:p>
            <a:r>
              <a:rPr lang="zh-CN" altLang="en-US" dirty="0" smtClean="0"/>
              <a:t>压缩</a:t>
            </a:r>
            <a:r>
              <a:rPr lang="en-US" altLang="zh-CN" dirty="0" smtClean="0"/>
              <a:t>/</a:t>
            </a:r>
            <a:r>
              <a:rPr lang="zh-CN" altLang="en-US" dirty="0" smtClean="0"/>
              <a:t>解压</a:t>
            </a:r>
            <a:endParaRPr lang="en-US" altLang="zh-CN" dirty="0" smtClean="0"/>
          </a:p>
          <a:p>
            <a:r>
              <a:rPr lang="en-US" altLang="zh-CN" dirty="0"/>
              <a:t> </a:t>
            </a:r>
            <a:r>
              <a:rPr lang="en-US" altLang="zh-CN" dirty="0" smtClean="0"/>
              <a:t>   </a:t>
            </a:r>
            <a:r>
              <a:rPr lang="zh-CN" altLang="en-US" dirty="0" smtClean="0"/>
              <a:t>处理</a:t>
            </a:r>
            <a:endParaRPr lang="zh-CN" altLang="en-US" dirty="0"/>
          </a:p>
        </p:txBody>
      </p:sp>
      <p:sp>
        <p:nvSpPr>
          <p:cNvPr id="15" name="文本框 14"/>
          <p:cNvSpPr txBox="1"/>
          <p:nvPr/>
        </p:nvSpPr>
        <p:spPr bwMode="auto">
          <a:xfrm>
            <a:off x="9305693" y="5387190"/>
            <a:ext cx="1831907" cy="642657"/>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defPPr>
              <a:defRPr lang="zh-CN"/>
            </a:defPPr>
            <a:lvl1pPr>
              <a:defRPr sz="1800">
                <a:latin typeface="+mn-ea"/>
                <a:ea typeface="+mn-ea"/>
              </a:defRPr>
            </a:lvl1pPr>
          </a:lstStyle>
          <a:p>
            <a:r>
              <a:rPr lang="zh-CN" altLang="en-US" dirty="0" smtClean="0"/>
              <a:t> 桌面云客户端</a:t>
            </a:r>
            <a:endParaRPr lang="en-US" altLang="zh-CN" dirty="0"/>
          </a:p>
          <a:p>
            <a:r>
              <a:rPr lang="zh-CN" altLang="en-US" dirty="0" smtClean="0"/>
              <a:t>解压</a:t>
            </a:r>
            <a:r>
              <a:rPr lang="en-US" altLang="zh-CN" dirty="0" smtClean="0"/>
              <a:t>/</a:t>
            </a:r>
            <a:r>
              <a:rPr lang="zh-CN" altLang="en-US" dirty="0" smtClean="0"/>
              <a:t>压缩处理</a:t>
            </a:r>
            <a:endParaRPr lang="zh-CN" altLang="en-US" dirty="0"/>
          </a:p>
        </p:txBody>
      </p:sp>
      <p:sp>
        <p:nvSpPr>
          <p:cNvPr id="16" name="下箭头 15"/>
          <p:cNvSpPr/>
          <p:nvPr/>
        </p:nvSpPr>
        <p:spPr bwMode="auto">
          <a:xfrm>
            <a:off x="2789931" y="3225547"/>
            <a:ext cx="396044" cy="612068"/>
          </a:xfrm>
          <a:prstGeom prst="downArrow">
            <a:avLst/>
          </a:prstGeom>
          <a:solidFill>
            <a:srgbClr val="00B0F0"/>
          </a:solid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endParaRPr>
          </a:p>
        </p:txBody>
      </p:sp>
      <p:sp>
        <p:nvSpPr>
          <p:cNvPr id="17" name="下箭头 16"/>
          <p:cNvSpPr/>
          <p:nvPr/>
        </p:nvSpPr>
        <p:spPr bwMode="auto">
          <a:xfrm>
            <a:off x="2765630" y="4693308"/>
            <a:ext cx="396044" cy="612068"/>
          </a:xfrm>
          <a:prstGeom prst="downArrow">
            <a:avLst/>
          </a:prstGeom>
          <a:solidFill>
            <a:srgbClr val="00B0F0"/>
          </a:solid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vert="horz" wrap="square" lIns="91440" tIns="45720" rIns="91440" bIns="45720" numCol="1" rtlCol="0" anchor="t" anchorCtr="0" compatLnSpc="1">
            <a:prstTxWarp prst="textNoShape">
              <a:avLst/>
            </a:prstTxWarp>
          </a:bodyPr>
          <a:lstStyle/>
          <a:p>
            <a:endParaRPr lang="zh-CN" altLang="en-US">
              <a:solidFill>
                <a:schemeClr val="tx1"/>
              </a:solidFill>
              <a:latin typeface="FrutigerNext LT Regular" pitchFamily="34" charset="0"/>
              <a:ea typeface="宋体" pitchFamily="2" charset="-122"/>
            </a:endParaRPr>
          </a:p>
        </p:txBody>
      </p:sp>
      <p:sp>
        <p:nvSpPr>
          <p:cNvPr id="18" name="下箭头 17"/>
          <p:cNvSpPr/>
          <p:nvPr/>
        </p:nvSpPr>
        <p:spPr bwMode="auto">
          <a:xfrm rot="10800000">
            <a:off x="4684233" y="3217144"/>
            <a:ext cx="396044" cy="612068"/>
          </a:xfrm>
          <a:prstGeom prst="downArrow">
            <a:avLst/>
          </a:prstGeom>
          <a:solidFill>
            <a:srgbClr val="00B0F0"/>
          </a:solid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vert="horz" wrap="square" lIns="91440" tIns="45720" rIns="91440" bIns="45720" numCol="1" rtlCol="0" anchor="t" anchorCtr="0" compatLnSpc="1">
            <a:prstTxWarp prst="textNoShape">
              <a:avLst/>
            </a:prstTxWarp>
          </a:bodyPr>
          <a:lstStyle/>
          <a:p>
            <a:endParaRPr lang="zh-CN" altLang="en-US">
              <a:solidFill>
                <a:schemeClr val="tx1"/>
              </a:solidFill>
              <a:latin typeface="FrutigerNext LT Regular" pitchFamily="34" charset="0"/>
              <a:ea typeface="宋体" pitchFamily="2" charset="-122"/>
            </a:endParaRPr>
          </a:p>
        </p:txBody>
      </p:sp>
      <p:sp>
        <p:nvSpPr>
          <p:cNvPr id="19" name="下箭头 18"/>
          <p:cNvSpPr/>
          <p:nvPr/>
        </p:nvSpPr>
        <p:spPr bwMode="auto">
          <a:xfrm rot="10800000">
            <a:off x="4653250" y="4680921"/>
            <a:ext cx="396044" cy="612068"/>
          </a:xfrm>
          <a:prstGeom prst="downArrow">
            <a:avLst/>
          </a:prstGeom>
          <a:solidFill>
            <a:srgbClr val="00B0F0"/>
          </a:solid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vert="horz" wrap="square" lIns="91440" tIns="45720" rIns="91440" bIns="45720" numCol="1" rtlCol="0" anchor="t" anchorCtr="0" compatLnSpc="1">
            <a:prstTxWarp prst="textNoShape">
              <a:avLst/>
            </a:prstTxWarp>
          </a:bodyPr>
          <a:lstStyle/>
          <a:p>
            <a:endParaRPr lang="zh-CN" altLang="en-US">
              <a:solidFill>
                <a:schemeClr val="tx1"/>
              </a:solidFill>
              <a:latin typeface="FrutigerNext LT Regular" pitchFamily="34" charset="0"/>
              <a:ea typeface="宋体" pitchFamily="2" charset="-122"/>
            </a:endParaRPr>
          </a:p>
        </p:txBody>
      </p:sp>
      <p:sp>
        <p:nvSpPr>
          <p:cNvPr id="20" name="右箭头 19"/>
          <p:cNvSpPr/>
          <p:nvPr/>
        </p:nvSpPr>
        <p:spPr bwMode="auto">
          <a:xfrm>
            <a:off x="6149641" y="5439153"/>
            <a:ext cx="820652" cy="279574"/>
          </a:xfrm>
          <a:prstGeom prst="rightArrow">
            <a:avLst/>
          </a:prstGeom>
          <a:solidFill>
            <a:srgbClr val="00B0F0"/>
          </a:solid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vert="horz" wrap="square" lIns="91440" tIns="45720" rIns="91440" bIns="45720" numCol="1" rtlCol="0" anchor="t" anchorCtr="0" compatLnSpc="1">
            <a:prstTxWarp prst="textNoShape">
              <a:avLst/>
            </a:prstTxWarp>
          </a:bodyPr>
          <a:lstStyle/>
          <a:p>
            <a:endParaRPr lang="zh-CN" altLang="en-US">
              <a:solidFill>
                <a:schemeClr val="tx1"/>
              </a:solidFill>
              <a:latin typeface="FrutigerNext LT Regular" pitchFamily="34" charset="0"/>
              <a:ea typeface="宋体" pitchFamily="2" charset="-122"/>
            </a:endParaRPr>
          </a:p>
        </p:txBody>
      </p:sp>
      <p:sp>
        <p:nvSpPr>
          <p:cNvPr id="21" name="右箭头 20"/>
          <p:cNvSpPr/>
          <p:nvPr/>
        </p:nvSpPr>
        <p:spPr bwMode="auto">
          <a:xfrm>
            <a:off x="8222188" y="5439153"/>
            <a:ext cx="820652" cy="279574"/>
          </a:xfrm>
          <a:prstGeom prst="rightArrow">
            <a:avLst/>
          </a:prstGeom>
          <a:solidFill>
            <a:srgbClr val="00B0F0"/>
          </a:solid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vert="horz" wrap="square" lIns="91440" tIns="45720" rIns="91440" bIns="45720" numCol="1" rtlCol="0" anchor="t" anchorCtr="0" compatLnSpc="1">
            <a:prstTxWarp prst="textNoShape">
              <a:avLst/>
            </a:prstTxWarp>
          </a:bodyPr>
          <a:lstStyle/>
          <a:p>
            <a:endParaRPr lang="zh-CN" altLang="en-US">
              <a:solidFill>
                <a:schemeClr val="tx1"/>
              </a:solidFill>
              <a:latin typeface="FrutigerNext LT Regular" pitchFamily="34" charset="0"/>
              <a:ea typeface="宋体" pitchFamily="2" charset="-122"/>
            </a:endParaRPr>
          </a:p>
        </p:txBody>
      </p:sp>
      <p:sp>
        <p:nvSpPr>
          <p:cNvPr id="22" name="右箭头 21"/>
          <p:cNvSpPr/>
          <p:nvPr/>
        </p:nvSpPr>
        <p:spPr bwMode="auto">
          <a:xfrm rot="10800000">
            <a:off x="8210233" y="5764581"/>
            <a:ext cx="820652" cy="279574"/>
          </a:xfrm>
          <a:prstGeom prst="rightArrow">
            <a:avLst/>
          </a:prstGeom>
          <a:solidFill>
            <a:srgbClr val="00B0F0"/>
          </a:solid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vert="horz" wrap="square" lIns="91440" tIns="45720" rIns="91440" bIns="45720" numCol="1" rtlCol="0" anchor="t" anchorCtr="0" compatLnSpc="1">
            <a:prstTxWarp prst="textNoShape">
              <a:avLst/>
            </a:prstTxWarp>
          </a:bodyPr>
          <a:lstStyle/>
          <a:p>
            <a:endParaRPr lang="zh-CN" altLang="en-US">
              <a:solidFill>
                <a:schemeClr val="tx1"/>
              </a:solidFill>
              <a:latin typeface="FrutigerNext LT Regular" pitchFamily="34" charset="0"/>
              <a:ea typeface="宋体" pitchFamily="2" charset="-122"/>
            </a:endParaRPr>
          </a:p>
        </p:txBody>
      </p:sp>
      <p:sp>
        <p:nvSpPr>
          <p:cNvPr id="23" name="右箭头 22"/>
          <p:cNvSpPr/>
          <p:nvPr/>
        </p:nvSpPr>
        <p:spPr bwMode="auto">
          <a:xfrm rot="10800000">
            <a:off x="6133837" y="5756120"/>
            <a:ext cx="820652" cy="279574"/>
          </a:xfrm>
          <a:prstGeom prst="rightArrow">
            <a:avLst/>
          </a:prstGeom>
          <a:solidFill>
            <a:srgbClr val="00B0F0"/>
          </a:solid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vert="horz" wrap="square" lIns="91440" tIns="45720" rIns="91440" bIns="45720" numCol="1" rtlCol="0" anchor="t" anchorCtr="0" compatLnSpc="1">
            <a:prstTxWarp prst="textNoShape">
              <a:avLst/>
            </a:prstTxWarp>
          </a:bodyPr>
          <a:lstStyle/>
          <a:p>
            <a:endParaRPr lang="zh-CN" altLang="en-US">
              <a:solidFill>
                <a:schemeClr val="tx1"/>
              </a:solidFill>
              <a:latin typeface="FrutigerNext LT Regular" pitchFamily="34" charset="0"/>
              <a:ea typeface="宋体" pitchFamily="2" charset="-122"/>
            </a:endParaRPr>
          </a:p>
        </p:txBody>
      </p:sp>
    </p:spTree>
    <p:extLst>
      <p:ext uri="{BB962C8B-B14F-4D97-AF65-F5344CB8AC3E}">
        <p14:creationId xmlns:p14="http://schemas.microsoft.com/office/powerpoint/2010/main" val="71986832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桌面协议功能 </a:t>
            </a:r>
            <a:r>
              <a:rPr lang="en-US" altLang="zh-CN" dirty="0"/>
              <a:t>- </a:t>
            </a:r>
            <a:r>
              <a:rPr lang="zh-CN" altLang="en-US" dirty="0"/>
              <a:t>语音</a:t>
            </a:r>
            <a:r>
              <a:rPr lang="zh-CN" altLang="en-US" dirty="0" smtClean="0"/>
              <a:t>技术 </a:t>
            </a:r>
            <a:r>
              <a:rPr lang="en-US" altLang="zh-CN" dirty="0" smtClean="0"/>
              <a:t>(2)</a:t>
            </a:r>
            <a:endParaRPr lang="zh-CN" altLang="en-US" dirty="0"/>
          </a:p>
        </p:txBody>
      </p:sp>
      <p:sp>
        <p:nvSpPr>
          <p:cNvPr id="6" name="文本占位符 5"/>
          <p:cNvSpPr>
            <a:spLocks noGrp="1"/>
          </p:cNvSpPr>
          <p:nvPr>
            <p:ph type="body" sz="quarter" idx="10"/>
          </p:nvPr>
        </p:nvSpPr>
        <p:spPr/>
        <p:txBody>
          <a:bodyPr/>
          <a:lstStyle/>
          <a:p>
            <a:r>
              <a:rPr lang="en-US" altLang="zh-CN" dirty="0" smtClean="0"/>
              <a:t>HDP</a:t>
            </a:r>
            <a:r>
              <a:rPr lang="zh-CN" altLang="en-US" dirty="0" smtClean="0"/>
              <a:t>语音关键技术</a:t>
            </a:r>
            <a:endParaRPr lang="en-US" altLang="zh-CN" dirty="0" smtClean="0"/>
          </a:p>
          <a:p>
            <a:pPr lvl="1"/>
            <a:r>
              <a:rPr lang="zh-CN" altLang="zh-CN" dirty="0">
                <a:latin typeface="+mn-ea"/>
              </a:rPr>
              <a:t>高保真</a:t>
            </a:r>
            <a:r>
              <a:rPr lang="en-US" altLang="zh-CN" dirty="0">
                <a:latin typeface="+mn-ea"/>
              </a:rPr>
              <a:t>Music</a:t>
            </a:r>
            <a:r>
              <a:rPr lang="zh-CN" altLang="zh-CN" dirty="0">
                <a:latin typeface="+mn-ea"/>
              </a:rPr>
              <a:t>压缩算法：自动识别声音场景，</a:t>
            </a:r>
            <a:r>
              <a:rPr lang="en-US" altLang="zh-CN" dirty="0">
                <a:latin typeface="+mn-ea"/>
              </a:rPr>
              <a:t>VOIP</a:t>
            </a:r>
            <a:r>
              <a:rPr lang="zh-CN" altLang="zh-CN" dirty="0">
                <a:latin typeface="+mn-ea"/>
              </a:rPr>
              <a:t>场景下采用针对人声优化的电信语音算法，音乐场景采用专业的高保真音乐编解码算法，极大提升音乐播放品质</a:t>
            </a:r>
            <a:r>
              <a:rPr lang="zh-CN" altLang="zh-CN" dirty="0" smtClean="0">
                <a:latin typeface="+mn-ea"/>
              </a:rPr>
              <a:t>。</a:t>
            </a:r>
            <a:endParaRPr lang="en-US" altLang="zh-CN" dirty="0" smtClean="0">
              <a:latin typeface="+mn-ea"/>
            </a:endParaRPr>
          </a:p>
          <a:p>
            <a:pPr lvl="1"/>
            <a:r>
              <a:rPr lang="zh-CN" altLang="zh-CN" dirty="0"/>
              <a:t>自动降噪算法：</a:t>
            </a:r>
            <a:r>
              <a:rPr lang="en-US" altLang="zh-CN" dirty="0"/>
              <a:t>VoIP</a:t>
            </a:r>
            <a:r>
              <a:rPr lang="zh-CN" altLang="zh-CN" dirty="0"/>
              <a:t>启动自动降噪来压抑周边嘈杂音和背景声音，即使嘈杂环境也能通话自如</a:t>
            </a:r>
            <a:r>
              <a:rPr lang="zh-CN" altLang="zh-CN" dirty="0" smtClean="0"/>
              <a:t>。</a:t>
            </a:r>
            <a:endParaRPr lang="en-US" altLang="zh-CN" dirty="0" smtClean="0"/>
          </a:p>
          <a:p>
            <a:pPr lvl="1"/>
            <a:r>
              <a:rPr lang="zh-CN" altLang="zh-CN" dirty="0"/>
              <a:t>低延时：采用在</a:t>
            </a:r>
            <a:r>
              <a:rPr lang="en-US" altLang="zh-CN" dirty="0"/>
              <a:t>TC</a:t>
            </a:r>
            <a:r>
              <a:rPr lang="zh-CN" altLang="zh-CN" dirty="0"/>
              <a:t>端语音透传算法，降低语音在</a:t>
            </a:r>
            <a:r>
              <a:rPr lang="en-US" altLang="zh-CN" dirty="0"/>
              <a:t>TC</a:t>
            </a:r>
            <a:r>
              <a:rPr lang="zh-CN" altLang="zh-CN" dirty="0"/>
              <a:t>端由于缓冲带来的积累时延，保障语音实时性</a:t>
            </a:r>
            <a:r>
              <a:rPr lang="zh-CN" altLang="zh-CN" dirty="0" smtClean="0"/>
              <a:t>。</a:t>
            </a:r>
            <a:endParaRPr lang="en-US" altLang="zh-CN" dirty="0" smtClean="0"/>
          </a:p>
          <a:p>
            <a:pPr lvl="1"/>
            <a:r>
              <a:rPr lang="zh-CN" altLang="zh-CN" dirty="0"/>
              <a:t>高音质：采用更高的声音采样率（默认采用</a:t>
            </a:r>
            <a:r>
              <a:rPr lang="en-US" altLang="zh-CN" dirty="0"/>
              <a:t>44.1K</a:t>
            </a:r>
            <a:r>
              <a:rPr lang="zh-CN" altLang="zh-CN" dirty="0"/>
              <a:t>的采样率，友商一般</a:t>
            </a:r>
            <a:r>
              <a:rPr lang="en-US" altLang="zh-CN" dirty="0"/>
              <a:t>16K</a:t>
            </a:r>
            <a:r>
              <a:rPr lang="zh-CN" altLang="zh-CN" dirty="0"/>
              <a:t>），避免音质源头损失</a:t>
            </a:r>
            <a:r>
              <a:rPr lang="zh-CN" altLang="zh-CN" dirty="0" smtClean="0"/>
              <a:t>。</a:t>
            </a:r>
            <a:endParaRPr lang="en-US" altLang="zh-CN" dirty="0" smtClean="0"/>
          </a:p>
          <a:p>
            <a:pPr lvl="1"/>
            <a:r>
              <a:rPr lang="zh-CN" altLang="zh-CN" dirty="0"/>
              <a:t>立体混音：支持</a:t>
            </a:r>
            <a:r>
              <a:rPr lang="en-US" altLang="zh-CN" dirty="0"/>
              <a:t>“</a:t>
            </a:r>
            <a:r>
              <a:rPr lang="zh-CN" altLang="zh-CN" dirty="0"/>
              <a:t>立体混音</a:t>
            </a:r>
            <a:r>
              <a:rPr lang="en-US" altLang="zh-CN" dirty="0"/>
              <a:t>”</a:t>
            </a:r>
            <a:r>
              <a:rPr lang="zh-CN" altLang="zh-CN" dirty="0"/>
              <a:t>，即虚拟机所有输入声音和输出声音的混合。</a:t>
            </a:r>
          </a:p>
          <a:p>
            <a:pPr lvl="1"/>
            <a:endParaRPr lang="zh-CN" altLang="zh-CN" dirty="0"/>
          </a:p>
          <a:p>
            <a:pPr lvl="1"/>
            <a:endParaRPr lang="zh-CN" altLang="zh-CN" dirty="0"/>
          </a:p>
          <a:p>
            <a:pPr lvl="1"/>
            <a:endParaRPr lang="zh-CN" altLang="zh-CN" dirty="0"/>
          </a:p>
          <a:p>
            <a:pPr lvl="1"/>
            <a:endParaRPr lang="zh-CN" altLang="zh-CN" dirty="0">
              <a:latin typeface="+mn-ea"/>
            </a:endParaRPr>
          </a:p>
          <a:p>
            <a:endParaRPr lang="zh-CN" altLang="en-US" dirty="0"/>
          </a:p>
        </p:txBody>
      </p:sp>
    </p:spTree>
    <p:extLst>
      <p:ext uri="{BB962C8B-B14F-4D97-AF65-F5344CB8AC3E}">
        <p14:creationId xmlns:p14="http://schemas.microsoft.com/office/powerpoint/2010/main" val="94524450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桌面协议功能 </a:t>
            </a:r>
            <a:r>
              <a:rPr lang="en-US" altLang="zh-CN" dirty="0"/>
              <a:t>-</a:t>
            </a:r>
            <a:r>
              <a:rPr lang="en-US" altLang="zh-CN" dirty="0" smtClean="0"/>
              <a:t> </a:t>
            </a:r>
            <a:r>
              <a:rPr lang="zh-CN" altLang="en-US" dirty="0" smtClean="0"/>
              <a:t>视频显示技术 </a:t>
            </a:r>
            <a:r>
              <a:rPr lang="en-US" altLang="zh-CN" dirty="0" smtClean="0"/>
              <a:t>(1)</a:t>
            </a:r>
            <a:endParaRPr lang="zh-CN" altLang="en-US" dirty="0"/>
          </a:p>
        </p:txBody>
      </p:sp>
      <p:sp>
        <p:nvSpPr>
          <p:cNvPr id="6" name="文本占位符 5"/>
          <p:cNvSpPr>
            <a:spLocks noGrp="1"/>
          </p:cNvSpPr>
          <p:nvPr>
            <p:ph type="body" sz="quarter" idx="10"/>
          </p:nvPr>
        </p:nvSpPr>
        <p:spPr>
          <a:xfrm>
            <a:off x="912285" y="1233488"/>
            <a:ext cx="5147203" cy="4680000"/>
          </a:xfrm>
        </p:spPr>
        <p:txBody>
          <a:bodyPr/>
          <a:lstStyle/>
          <a:p>
            <a:r>
              <a:rPr lang="zh-CN" altLang="zh-CN" dirty="0"/>
              <a:t>目前在桌面云中，支持多媒体视频播放，通常有两种方式：</a:t>
            </a:r>
          </a:p>
          <a:p>
            <a:pPr lvl="1"/>
            <a:r>
              <a:rPr lang="zh-CN" altLang="zh-CN" dirty="0" smtClean="0"/>
              <a:t>将</a:t>
            </a:r>
            <a:r>
              <a:rPr lang="zh-CN" altLang="zh-CN" dirty="0"/>
              <a:t>服务端的多媒体视频播放图像重新进行视频编码处理，然后将视频编码数据传输到客户端进行解码播放显示。</a:t>
            </a:r>
          </a:p>
          <a:p>
            <a:pPr lvl="1"/>
            <a:r>
              <a:rPr lang="zh-CN" altLang="zh-CN" dirty="0" smtClean="0"/>
              <a:t>视频</a:t>
            </a:r>
            <a:r>
              <a:rPr lang="zh-CN" altLang="zh-CN" dirty="0"/>
              <a:t>重定向方式，通过捕获服务端播放器需要播放的视频编码流，直接将视频编码流发送到客户端进行解码播放显示。</a:t>
            </a:r>
          </a:p>
          <a:p>
            <a:endParaRPr lang="zh-CN" altLang="en-US" dirty="0"/>
          </a:p>
        </p:txBody>
      </p:sp>
      <p:sp>
        <p:nvSpPr>
          <p:cNvPr id="2" name="圆角矩形 1"/>
          <p:cNvSpPr/>
          <p:nvPr/>
        </p:nvSpPr>
        <p:spPr bwMode="auto">
          <a:xfrm>
            <a:off x="6797824" y="1340768"/>
            <a:ext cx="1908212" cy="432048"/>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lang="zh-CN" altLang="en-US" sz="1400" dirty="0" smtClean="0">
                <a:solidFill>
                  <a:schemeClr val="tx1"/>
                </a:solidFill>
                <a:latin typeface="+mn-ea"/>
              </a:rPr>
              <a:t>播放器播放视频文件</a:t>
            </a:r>
            <a:endParaRPr kumimoji="0" lang="zh-CN" altLang="en-US" sz="1400" b="0" i="0" u="none" strike="noStrike" cap="none" normalizeH="0" baseline="0" dirty="0" smtClean="0">
              <a:ln>
                <a:noFill/>
              </a:ln>
              <a:solidFill>
                <a:schemeClr val="tx1"/>
              </a:solidFill>
              <a:effectLst/>
              <a:latin typeface="+mn-ea"/>
            </a:endParaRPr>
          </a:p>
        </p:txBody>
      </p:sp>
      <p:sp>
        <p:nvSpPr>
          <p:cNvPr id="5" name="圆角矩形 4"/>
          <p:cNvSpPr/>
          <p:nvPr/>
        </p:nvSpPr>
        <p:spPr bwMode="auto">
          <a:xfrm>
            <a:off x="9444372" y="1340768"/>
            <a:ext cx="1836204" cy="432048"/>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lang="zh-CN" altLang="en-US" sz="1400" dirty="0" smtClean="0">
                <a:solidFill>
                  <a:schemeClr val="tx1"/>
                </a:solidFill>
                <a:latin typeface="+mn-ea"/>
              </a:rPr>
              <a:t>播放器播放视频文件</a:t>
            </a:r>
            <a:endParaRPr kumimoji="0" lang="zh-CN" altLang="en-US" sz="1400" b="0" i="0" u="none" strike="noStrike" cap="none" normalizeH="0" baseline="0" dirty="0" smtClean="0">
              <a:ln>
                <a:noFill/>
              </a:ln>
              <a:solidFill>
                <a:schemeClr val="tx1"/>
              </a:solidFill>
              <a:effectLst/>
              <a:latin typeface="+mn-ea"/>
            </a:endParaRPr>
          </a:p>
        </p:txBody>
      </p:sp>
      <p:sp>
        <p:nvSpPr>
          <p:cNvPr id="7" name="圆角矩形 6"/>
          <p:cNvSpPr/>
          <p:nvPr/>
        </p:nvSpPr>
        <p:spPr bwMode="auto">
          <a:xfrm>
            <a:off x="6787816" y="2113845"/>
            <a:ext cx="1908212" cy="432048"/>
          </a:xfrm>
          <a:prstGeom prst="roundRect">
            <a:avLst/>
          </a:prstGeom>
          <a:solidFill>
            <a:srgbClr val="00B0F0"/>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lang="zh-CN" altLang="en-US" sz="1400" dirty="0" smtClean="0">
                <a:solidFill>
                  <a:schemeClr val="tx1"/>
                </a:solidFill>
                <a:latin typeface="+mn-ea"/>
              </a:rPr>
              <a:t>解码视频文件</a:t>
            </a:r>
            <a:endParaRPr kumimoji="0" lang="zh-CN" altLang="en-US" sz="1400" b="0" i="0" u="none" strike="noStrike" cap="none" normalizeH="0" baseline="0" dirty="0" smtClean="0">
              <a:ln>
                <a:noFill/>
              </a:ln>
              <a:solidFill>
                <a:schemeClr val="tx1"/>
              </a:solidFill>
              <a:effectLst/>
              <a:latin typeface="+mn-ea"/>
            </a:endParaRPr>
          </a:p>
        </p:txBody>
      </p:sp>
      <p:sp>
        <p:nvSpPr>
          <p:cNvPr id="8" name="圆角矩形 7"/>
          <p:cNvSpPr/>
          <p:nvPr/>
        </p:nvSpPr>
        <p:spPr bwMode="auto">
          <a:xfrm>
            <a:off x="6787816" y="2871771"/>
            <a:ext cx="1908212" cy="432048"/>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lang="zh-CN" altLang="en-US" sz="1400" dirty="0" smtClean="0">
                <a:solidFill>
                  <a:schemeClr val="tx1"/>
                </a:solidFill>
                <a:latin typeface="+mn-ea"/>
              </a:rPr>
              <a:t>分析桌面中视频区域</a:t>
            </a:r>
            <a:endParaRPr kumimoji="0" lang="zh-CN" altLang="en-US" sz="1400" b="0" i="0" u="none" strike="noStrike" cap="none" normalizeH="0" baseline="0" dirty="0" smtClean="0">
              <a:ln>
                <a:noFill/>
              </a:ln>
              <a:solidFill>
                <a:schemeClr val="tx1"/>
              </a:solidFill>
              <a:effectLst/>
              <a:latin typeface="+mn-ea"/>
            </a:endParaRPr>
          </a:p>
        </p:txBody>
      </p:sp>
      <p:sp>
        <p:nvSpPr>
          <p:cNvPr id="9" name="圆角矩形 8"/>
          <p:cNvSpPr/>
          <p:nvPr/>
        </p:nvSpPr>
        <p:spPr bwMode="auto">
          <a:xfrm>
            <a:off x="6623901" y="3629697"/>
            <a:ext cx="2250504" cy="432048"/>
          </a:xfrm>
          <a:prstGeom prst="roundRect">
            <a:avLst/>
          </a:prstGeom>
          <a:solidFill>
            <a:srgbClr val="00B0F0"/>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lang="zh-CN" altLang="en-US" sz="1400" dirty="0" smtClean="0">
                <a:solidFill>
                  <a:schemeClr val="tx1"/>
                </a:solidFill>
                <a:latin typeface="+mn-ea"/>
              </a:rPr>
              <a:t>对视频区域进行视频编码</a:t>
            </a:r>
            <a:endParaRPr kumimoji="0" lang="zh-CN" altLang="en-US" sz="1400" b="0" i="0" u="none" strike="noStrike" cap="none" normalizeH="0" baseline="0" dirty="0" smtClean="0">
              <a:ln>
                <a:noFill/>
              </a:ln>
              <a:solidFill>
                <a:schemeClr val="tx1"/>
              </a:solidFill>
              <a:effectLst/>
              <a:latin typeface="+mn-ea"/>
            </a:endParaRPr>
          </a:p>
        </p:txBody>
      </p:sp>
      <p:sp>
        <p:nvSpPr>
          <p:cNvPr id="11" name="圆角矩形 10"/>
          <p:cNvSpPr/>
          <p:nvPr/>
        </p:nvSpPr>
        <p:spPr bwMode="auto">
          <a:xfrm>
            <a:off x="6795047" y="4419938"/>
            <a:ext cx="1908212" cy="432048"/>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lang="zh-CN" altLang="en-US" sz="1400" dirty="0" smtClean="0">
                <a:solidFill>
                  <a:schemeClr val="tx1"/>
                </a:solidFill>
                <a:latin typeface="+mn-ea"/>
              </a:rPr>
              <a:t>传输到客户端</a:t>
            </a:r>
            <a:endParaRPr kumimoji="0" lang="zh-CN" altLang="en-US" sz="1400" b="0" i="0" u="none" strike="noStrike" cap="none" normalizeH="0" baseline="0" dirty="0" smtClean="0">
              <a:ln>
                <a:noFill/>
              </a:ln>
              <a:solidFill>
                <a:schemeClr val="tx1"/>
              </a:solidFill>
              <a:effectLst/>
              <a:latin typeface="+mn-ea"/>
            </a:endParaRPr>
          </a:p>
        </p:txBody>
      </p:sp>
      <p:sp>
        <p:nvSpPr>
          <p:cNvPr id="12" name="圆角矩形 11"/>
          <p:cNvSpPr/>
          <p:nvPr/>
        </p:nvSpPr>
        <p:spPr bwMode="auto">
          <a:xfrm>
            <a:off x="6795047" y="5136324"/>
            <a:ext cx="1908212" cy="432048"/>
          </a:xfrm>
          <a:prstGeom prst="roundRect">
            <a:avLst/>
          </a:prstGeom>
          <a:solidFill>
            <a:srgbClr val="00B0F0"/>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lang="zh-CN" altLang="en-US" sz="1400" dirty="0" smtClean="0">
                <a:solidFill>
                  <a:schemeClr val="tx1"/>
                </a:solidFill>
                <a:latin typeface="+mn-ea"/>
              </a:rPr>
              <a:t>解码视频区域</a:t>
            </a:r>
            <a:endParaRPr kumimoji="0" lang="zh-CN" altLang="en-US" sz="1400" b="0" i="0" u="none" strike="noStrike" cap="none" normalizeH="0" baseline="0" dirty="0" smtClean="0">
              <a:ln>
                <a:noFill/>
              </a:ln>
              <a:solidFill>
                <a:schemeClr val="tx1"/>
              </a:solidFill>
              <a:effectLst/>
              <a:latin typeface="+mn-ea"/>
            </a:endParaRPr>
          </a:p>
        </p:txBody>
      </p:sp>
      <p:sp>
        <p:nvSpPr>
          <p:cNvPr id="14" name="圆角矩形 13"/>
          <p:cNvSpPr/>
          <p:nvPr/>
        </p:nvSpPr>
        <p:spPr bwMode="auto">
          <a:xfrm>
            <a:off x="9444372" y="2113845"/>
            <a:ext cx="1836204" cy="432048"/>
          </a:xfrm>
          <a:prstGeom prst="roundRect">
            <a:avLst/>
          </a:prstGeom>
          <a:solidFill>
            <a:srgbClr val="00B0F0"/>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lang="zh-CN" altLang="en-US" sz="1400" dirty="0" smtClean="0">
                <a:solidFill>
                  <a:schemeClr val="tx1"/>
                </a:solidFill>
                <a:latin typeface="+mn-ea"/>
              </a:rPr>
              <a:t>截获解码视频码流</a:t>
            </a:r>
            <a:endParaRPr kumimoji="0" lang="zh-CN" altLang="en-US" sz="1400" b="0" i="0" u="none" strike="noStrike" cap="none" normalizeH="0" baseline="0" dirty="0" smtClean="0">
              <a:ln>
                <a:noFill/>
              </a:ln>
              <a:solidFill>
                <a:schemeClr val="tx1"/>
              </a:solidFill>
              <a:effectLst/>
              <a:latin typeface="+mn-ea"/>
            </a:endParaRPr>
          </a:p>
        </p:txBody>
      </p:sp>
      <p:sp>
        <p:nvSpPr>
          <p:cNvPr id="15" name="圆角矩形 14"/>
          <p:cNvSpPr/>
          <p:nvPr/>
        </p:nvSpPr>
        <p:spPr bwMode="auto">
          <a:xfrm>
            <a:off x="9444372" y="2940354"/>
            <a:ext cx="1836204" cy="432048"/>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lang="zh-CN" altLang="en-US" sz="1400" dirty="0" smtClean="0">
                <a:solidFill>
                  <a:schemeClr val="tx1"/>
                </a:solidFill>
                <a:latin typeface="+mn-ea"/>
              </a:rPr>
              <a:t>传输到客户端</a:t>
            </a:r>
            <a:endParaRPr kumimoji="0" lang="zh-CN" altLang="en-US" sz="1400" b="0" i="0" u="none" strike="noStrike" cap="none" normalizeH="0" baseline="0" dirty="0" smtClean="0">
              <a:ln>
                <a:noFill/>
              </a:ln>
              <a:solidFill>
                <a:schemeClr val="tx1"/>
              </a:solidFill>
              <a:effectLst/>
              <a:latin typeface="+mn-ea"/>
            </a:endParaRPr>
          </a:p>
        </p:txBody>
      </p:sp>
      <p:sp>
        <p:nvSpPr>
          <p:cNvPr id="16" name="圆角矩形 15"/>
          <p:cNvSpPr/>
          <p:nvPr/>
        </p:nvSpPr>
        <p:spPr bwMode="auto">
          <a:xfrm>
            <a:off x="9438818" y="3766863"/>
            <a:ext cx="1908212" cy="432048"/>
          </a:xfrm>
          <a:prstGeom prst="roundRect">
            <a:avLst/>
          </a:prstGeom>
          <a:solidFill>
            <a:srgbClr val="00B0F0"/>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lang="zh-CN" altLang="en-US" sz="1400" dirty="0" smtClean="0">
                <a:solidFill>
                  <a:schemeClr val="tx1"/>
                </a:solidFill>
                <a:latin typeface="+mn-ea"/>
              </a:rPr>
              <a:t>解码视频区域</a:t>
            </a:r>
            <a:endParaRPr kumimoji="0" lang="zh-CN" altLang="en-US" sz="1400" b="0" i="0" u="none" strike="noStrike" cap="none" normalizeH="0" baseline="0" dirty="0" smtClean="0">
              <a:ln>
                <a:noFill/>
              </a:ln>
              <a:solidFill>
                <a:schemeClr val="tx1"/>
              </a:solidFill>
              <a:effectLst/>
              <a:latin typeface="+mn-ea"/>
            </a:endParaRPr>
          </a:p>
        </p:txBody>
      </p:sp>
      <p:sp>
        <p:nvSpPr>
          <p:cNvPr id="4" name="下箭头 3"/>
          <p:cNvSpPr/>
          <p:nvPr/>
        </p:nvSpPr>
        <p:spPr bwMode="auto">
          <a:xfrm>
            <a:off x="7608168" y="1785304"/>
            <a:ext cx="266117" cy="316653"/>
          </a:xfrm>
          <a:prstGeom prst="downArrow">
            <a:avLst/>
          </a:prstGeom>
          <a:solidFill>
            <a:srgbClr val="00B0F0"/>
          </a:solid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endParaRPr>
          </a:p>
        </p:txBody>
      </p:sp>
      <p:sp>
        <p:nvSpPr>
          <p:cNvPr id="18" name="下箭头 17"/>
          <p:cNvSpPr/>
          <p:nvPr/>
        </p:nvSpPr>
        <p:spPr bwMode="auto">
          <a:xfrm>
            <a:off x="7582055" y="2523026"/>
            <a:ext cx="266117" cy="316653"/>
          </a:xfrm>
          <a:prstGeom prst="downArrow">
            <a:avLst/>
          </a:prstGeom>
          <a:solidFill>
            <a:srgbClr val="00B0F0"/>
          </a:solid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endParaRPr>
          </a:p>
        </p:txBody>
      </p:sp>
      <p:sp>
        <p:nvSpPr>
          <p:cNvPr id="19" name="下箭头 18"/>
          <p:cNvSpPr/>
          <p:nvPr/>
        </p:nvSpPr>
        <p:spPr bwMode="auto">
          <a:xfrm>
            <a:off x="7586485" y="3303819"/>
            <a:ext cx="266117" cy="316653"/>
          </a:xfrm>
          <a:prstGeom prst="downArrow">
            <a:avLst/>
          </a:prstGeom>
          <a:solidFill>
            <a:srgbClr val="00B0F0"/>
          </a:solid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endParaRPr>
          </a:p>
        </p:txBody>
      </p:sp>
      <p:sp>
        <p:nvSpPr>
          <p:cNvPr id="20" name="下箭头 19"/>
          <p:cNvSpPr/>
          <p:nvPr/>
        </p:nvSpPr>
        <p:spPr bwMode="auto">
          <a:xfrm>
            <a:off x="7582055" y="4070970"/>
            <a:ext cx="266117" cy="316653"/>
          </a:xfrm>
          <a:prstGeom prst="downArrow">
            <a:avLst/>
          </a:prstGeom>
          <a:solidFill>
            <a:srgbClr val="00B0F0"/>
          </a:solid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endParaRPr>
          </a:p>
        </p:txBody>
      </p:sp>
      <p:sp>
        <p:nvSpPr>
          <p:cNvPr id="21" name="下箭头 20"/>
          <p:cNvSpPr/>
          <p:nvPr/>
        </p:nvSpPr>
        <p:spPr bwMode="auto">
          <a:xfrm>
            <a:off x="7608167" y="4815144"/>
            <a:ext cx="266117" cy="316653"/>
          </a:xfrm>
          <a:prstGeom prst="downArrow">
            <a:avLst/>
          </a:prstGeom>
          <a:solidFill>
            <a:srgbClr val="00B0F0"/>
          </a:solid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endParaRPr>
          </a:p>
        </p:txBody>
      </p:sp>
      <p:sp>
        <p:nvSpPr>
          <p:cNvPr id="23" name="下箭头 22"/>
          <p:cNvSpPr/>
          <p:nvPr/>
        </p:nvSpPr>
        <p:spPr bwMode="auto">
          <a:xfrm>
            <a:off x="10229415" y="1745731"/>
            <a:ext cx="266117" cy="316653"/>
          </a:xfrm>
          <a:prstGeom prst="downArrow">
            <a:avLst/>
          </a:prstGeom>
          <a:solidFill>
            <a:srgbClr val="00B0F0"/>
          </a:solid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endParaRPr>
          </a:p>
        </p:txBody>
      </p:sp>
      <p:sp>
        <p:nvSpPr>
          <p:cNvPr id="24" name="下箭头 23"/>
          <p:cNvSpPr/>
          <p:nvPr/>
        </p:nvSpPr>
        <p:spPr bwMode="auto">
          <a:xfrm>
            <a:off x="10229415" y="2555118"/>
            <a:ext cx="266117" cy="316653"/>
          </a:xfrm>
          <a:prstGeom prst="downArrow">
            <a:avLst/>
          </a:prstGeom>
          <a:solidFill>
            <a:srgbClr val="00B0F0"/>
          </a:solid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endParaRPr>
          </a:p>
        </p:txBody>
      </p:sp>
      <p:sp>
        <p:nvSpPr>
          <p:cNvPr id="25" name="下箭头 24"/>
          <p:cNvSpPr/>
          <p:nvPr/>
        </p:nvSpPr>
        <p:spPr bwMode="auto">
          <a:xfrm>
            <a:off x="10231045" y="3381627"/>
            <a:ext cx="266117" cy="316653"/>
          </a:xfrm>
          <a:prstGeom prst="downArrow">
            <a:avLst/>
          </a:prstGeom>
          <a:solidFill>
            <a:srgbClr val="00B0F0"/>
          </a:solid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endParaRPr>
          </a:p>
        </p:txBody>
      </p:sp>
    </p:spTree>
    <p:extLst>
      <p:ext uri="{BB962C8B-B14F-4D97-AF65-F5344CB8AC3E}">
        <p14:creationId xmlns:p14="http://schemas.microsoft.com/office/powerpoint/2010/main" val="378915051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桌面协议功能 </a:t>
            </a:r>
            <a:r>
              <a:rPr lang="en-US" altLang="zh-CN" dirty="0"/>
              <a:t>-</a:t>
            </a:r>
            <a:r>
              <a:rPr lang="en-US" altLang="zh-CN" dirty="0" smtClean="0"/>
              <a:t> </a:t>
            </a:r>
            <a:r>
              <a:rPr lang="zh-CN" altLang="en-US" dirty="0" smtClean="0"/>
              <a:t>视频显示技术 </a:t>
            </a:r>
            <a:r>
              <a:rPr lang="en-US" altLang="zh-CN" dirty="0" smtClean="0"/>
              <a:t>(2)</a:t>
            </a:r>
            <a:endParaRPr lang="zh-CN" altLang="en-US" dirty="0"/>
          </a:p>
        </p:txBody>
      </p:sp>
      <p:sp>
        <p:nvSpPr>
          <p:cNvPr id="6" name="文本占位符 5"/>
          <p:cNvSpPr>
            <a:spLocks noGrp="1"/>
          </p:cNvSpPr>
          <p:nvPr>
            <p:ph type="body" sz="quarter" idx="10"/>
          </p:nvPr>
        </p:nvSpPr>
        <p:spPr>
          <a:xfrm>
            <a:off x="912285" y="1233488"/>
            <a:ext cx="8100039" cy="4680000"/>
          </a:xfrm>
        </p:spPr>
        <p:txBody>
          <a:bodyPr/>
          <a:lstStyle/>
          <a:p>
            <a:r>
              <a:rPr lang="en-US" altLang="zh-CN" dirty="0"/>
              <a:t>HDP</a:t>
            </a:r>
            <a:r>
              <a:rPr lang="zh-CN" altLang="zh-CN" dirty="0"/>
              <a:t>协议提供了支持</a:t>
            </a:r>
            <a:r>
              <a:rPr lang="en-US" altLang="zh-CN" dirty="0"/>
              <a:t>4K</a:t>
            </a:r>
            <a:r>
              <a:rPr lang="zh-CN" altLang="zh-CN" dirty="0"/>
              <a:t>视频播放的能力，该能力是通过把视频原始文件解封装后的音视频数据包发送到客户端，在客户端直接使用音视频数据包进行解码</a:t>
            </a:r>
            <a:r>
              <a:rPr lang="zh-CN" altLang="zh-CN" dirty="0" smtClean="0"/>
              <a:t>显示</a:t>
            </a:r>
            <a:r>
              <a:rPr lang="zh-CN" altLang="en-US" dirty="0" smtClean="0"/>
              <a:t>。</a:t>
            </a:r>
            <a:endParaRPr lang="en-US" altLang="zh-CN" dirty="0" smtClean="0"/>
          </a:p>
          <a:p>
            <a:pPr lvl="1"/>
            <a:r>
              <a:rPr lang="zh-CN" altLang="zh-CN" dirty="0" smtClean="0"/>
              <a:t>直接</a:t>
            </a:r>
            <a:r>
              <a:rPr lang="zh-CN" altLang="zh-CN" dirty="0"/>
              <a:t>使用解封装后的音视频码流，可以降低网络带宽的压力</a:t>
            </a:r>
          </a:p>
          <a:p>
            <a:pPr lvl="1"/>
            <a:r>
              <a:rPr lang="zh-CN" altLang="zh-CN" dirty="0" smtClean="0"/>
              <a:t>可以</a:t>
            </a:r>
            <a:r>
              <a:rPr lang="zh-CN" altLang="zh-CN" dirty="0"/>
              <a:t>降低对服务端计算资源的消耗</a:t>
            </a:r>
          </a:p>
          <a:p>
            <a:pPr lvl="1"/>
            <a:r>
              <a:rPr lang="zh-CN" altLang="zh-CN" dirty="0" smtClean="0"/>
              <a:t>可以</a:t>
            </a:r>
            <a:r>
              <a:rPr lang="zh-CN" altLang="zh-CN" dirty="0"/>
              <a:t>充分应用客户端</a:t>
            </a:r>
            <a:r>
              <a:rPr lang="en-US" altLang="zh-CN" dirty="0"/>
              <a:t>TC</a:t>
            </a:r>
            <a:r>
              <a:rPr lang="zh-CN" altLang="zh-CN" dirty="0"/>
              <a:t>的能力实现</a:t>
            </a:r>
            <a:r>
              <a:rPr lang="en-US" altLang="zh-CN" dirty="0"/>
              <a:t>4K</a:t>
            </a:r>
            <a:r>
              <a:rPr lang="zh-CN" altLang="zh-CN" dirty="0"/>
              <a:t>视频的播放</a:t>
            </a:r>
          </a:p>
          <a:p>
            <a:endParaRPr lang="zh-CN" altLang="en-US" dirty="0"/>
          </a:p>
        </p:txBody>
      </p:sp>
      <p:sp>
        <p:nvSpPr>
          <p:cNvPr id="5" name="圆角矩形 4"/>
          <p:cNvSpPr/>
          <p:nvPr/>
        </p:nvSpPr>
        <p:spPr bwMode="auto">
          <a:xfrm>
            <a:off x="9126343" y="1478555"/>
            <a:ext cx="2448272" cy="697019"/>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lang="zh-CN" altLang="en-US" sz="1400" dirty="0">
                <a:solidFill>
                  <a:schemeClr val="tx1"/>
                </a:solidFill>
                <a:latin typeface="+mn-ea"/>
              </a:rPr>
              <a:t>服务</a:t>
            </a:r>
            <a:r>
              <a:rPr lang="zh-CN" altLang="en-US" sz="1400" dirty="0" smtClean="0">
                <a:solidFill>
                  <a:schemeClr val="tx1"/>
                </a:solidFill>
                <a:latin typeface="+mn-ea"/>
              </a:rPr>
              <a:t>端播放器把视频原始文件解封装成音视频数据包</a:t>
            </a:r>
            <a:endParaRPr kumimoji="0" lang="zh-CN" altLang="en-US" sz="1400" b="0" i="0" u="none" strike="noStrike" cap="none" normalizeH="0" baseline="0" dirty="0" smtClean="0">
              <a:ln>
                <a:noFill/>
              </a:ln>
              <a:solidFill>
                <a:schemeClr val="tx1"/>
              </a:solidFill>
              <a:effectLst/>
              <a:latin typeface="+mn-ea"/>
            </a:endParaRPr>
          </a:p>
        </p:txBody>
      </p:sp>
      <p:sp>
        <p:nvSpPr>
          <p:cNvPr id="14" name="圆角矩形 13"/>
          <p:cNvSpPr/>
          <p:nvPr/>
        </p:nvSpPr>
        <p:spPr bwMode="auto">
          <a:xfrm>
            <a:off x="9126343" y="2582611"/>
            <a:ext cx="2448272" cy="379400"/>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lang="zh-CN" altLang="en-US" sz="1400" dirty="0" smtClean="0">
                <a:solidFill>
                  <a:schemeClr val="tx1"/>
                </a:solidFill>
                <a:latin typeface="+mn-ea"/>
              </a:rPr>
              <a:t>传输音视频数据包到客户端</a:t>
            </a:r>
            <a:endParaRPr kumimoji="0" lang="zh-CN" altLang="en-US" sz="1400" b="0" i="0" u="none" strike="noStrike" cap="none" normalizeH="0" baseline="0" dirty="0" smtClean="0">
              <a:ln>
                <a:noFill/>
              </a:ln>
              <a:solidFill>
                <a:schemeClr val="tx1"/>
              </a:solidFill>
              <a:effectLst/>
              <a:latin typeface="+mn-ea"/>
            </a:endParaRPr>
          </a:p>
        </p:txBody>
      </p:sp>
      <p:sp>
        <p:nvSpPr>
          <p:cNvPr id="15" name="圆角矩形 14"/>
          <p:cNvSpPr/>
          <p:nvPr/>
        </p:nvSpPr>
        <p:spPr bwMode="auto">
          <a:xfrm>
            <a:off x="9432377" y="3402414"/>
            <a:ext cx="1836204" cy="432048"/>
          </a:xfrm>
          <a:prstGeom prst="roundRect">
            <a:avLst/>
          </a:prstGeom>
          <a:solidFill>
            <a:srgbClr val="00B0F0"/>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lang="zh-CN" altLang="en-US" sz="1400" dirty="0" smtClean="0">
                <a:solidFill>
                  <a:schemeClr val="tx1"/>
                </a:solidFill>
                <a:latin typeface="+mn-ea"/>
              </a:rPr>
              <a:t>解码音视频数据包</a:t>
            </a:r>
            <a:endParaRPr kumimoji="0" lang="zh-CN" altLang="en-US" sz="1400" b="0" i="0" u="none" strike="noStrike" cap="none" normalizeH="0" baseline="0" dirty="0" smtClean="0">
              <a:ln>
                <a:noFill/>
              </a:ln>
              <a:solidFill>
                <a:schemeClr val="tx1"/>
              </a:solidFill>
              <a:effectLst/>
              <a:latin typeface="+mn-ea"/>
            </a:endParaRPr>
          </a:p>
        </p:txBody>
      </p:sp>
      <p:sp>
        <p:nvSpPr>
          <p:cNvPr id="16" name="圆角矩形 15"/>
          <p:cNvSpPr/>
          <p:nvPr/>
        </p:nvSpPr>
        <p:spPr bwMode="auto">
          <a:xfrm>
            <a:off x="9396373" y="4274865"/>
            <a:ext cx="1908212" cy="432048"/>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lang="zh-CN" altLang="en-US" sz="1400" dirty="0">
                <a:solidFill>
                  <a:schemeClr val="tx1"/>
                </a:solidFill>
                <a:latin typeface="+mn-ea"/>
              </a:rPr>
              <a:t>播放显示</a:t>
            </a:r>
            <a:endParaRPr kumimoji="0" lang="zh-CN" altLang="en-US" sz="1400" b="0" i="0" u="none" strike="noStrike" cap="none" normalizeH="0" baseline="0" dirty="0" smtClean="0">
              <a:ln>
                <a:noFill/>
              </a:ln>
              <a:solidFill>
                <a:schemeClr val="tx1"/>
              </a:solidFill>
              <a:effectLst/>
              <a:latin typeface="+mn-ea"/>
            </a:endParaRPr>
          </a:p>
        </p:txBody>
      </p:sp>
      <p:sp>
        <p:nvSpPr>
          <p:cNvPr id="23" name="下箭头 22"/>
          <p:cNvSpPr/>
          <p:nvPr/>
        </p:nvSpPr>
        <p:spPr bwMode="auto">
          <a:xfrm>
            <a:off x="10229415" y="2189901"/>
            <a:ext cx="266117" cy="316653"/>
          </a:xfrm>
          <a:prstGeom prst="downArrow">
            <a:avLst/>
          </a:prstGeom>
          <a:solidFill>
            <a:srgbClr val="00B0F0"/>
          </a:solid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endParaRPr>
          </a:p>
        </p:txBody>
      </p:sp>
      <p:sp>
        <p:nvSpPr>
          <p:cNvPr id="24" name="下箭头 23"/>
          <p:cNvSpPr/>
          <p:nvPr/>
        </p:nvSpPr>
        <p:spPr bwMode="auto">
          <a:xfrm>
            <a:off x="10229415" y="3023886"/>
            <a:ext cx="266117" cy="316653"/>
          </a:xfrm>
          <a:prstGeom prst="downArrow">
            <a:avLst/>
          </a:prstGeom>
          <a:solidFill>
            <a:srgbClr val="00B0F0"/>
          </a:solid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endParaRPr>
          </a:p>
        </p:txBody>
      </p:sp>
      <p:sp>
        <p:nvSpPr>
          <p:cNvPr id="25" name="下箭头 24"/>
          <p:cNvSpPr/>
          <p:nvPr/>
        </p:nvSpPr>
        <p:spPr bwMode="auto">
          <a:xfrm>
            <a:off x="10229415" y="3896337"/>
            <a:ext cx="266117" cy="316653"/>
          </a:xfrm>
          <a:prstGeom prst="downArrow">
            <a:avLst/>
          </a:prstGeom>
          <a:solidFill>
            <a:srgbClr val="00B0F0"/>
          </a:solid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endParaRPr>
          </a:p>
        </p:txBody>
      </p:sp>
    </p:spTree>
    <p:extLst>
      <p:ext uri="{BB962C8B-B14F-4D97-AF65-F5344CB8AC3E}">
        <p14:creationId xmlns:p14="http://schemas.microsoft.com/office/powerpoint/2010/main" val="159048955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桌面协议功能 </a:t>
            </a:r>
            <a:r>
              <a:rPr lang="en-US" altLang="zh-CN" dirty="0"/>
              <a:t>-</a:t>
            </a:r>
            <a:r>
              <a:rPr lang="en-US" altLang="zh-CN" dirty="0" smtClean="0"/>
              <a:t> </a:t>
            </a:r>
            <a:r>
              <a:rPr lang="zh-CN" altLang="en-US" dirty="0" smtClean="0"/>
              <a:t>视频显示技术 </a:t>
            </a:r>
            <a:r>
              <a:rPr lang="en-US" altLang="zh-CN" dirty="0" smtClean="0"/>
              <a:t>(3)</a:t>
            </a:r>
            <a:endParaRPr lang="zh-CN" altLang="en-US" dirty="0"/>
          </a:p>
        </p:txBody>
      </p:sp>
      <p:sp>
        <p:nvSpPr>
          <p:cNvPr id="6" name="文本占位符 5"/>
          <p:cNvSpPr>
            <a:spLocks noGrp="1"/>
          </p:cNvSpPr>
          <p:nvPr>
            <p:ph type="body" sz="quarter" idx="10"/>
          </p:nvPr>
        </p:nvSpPr>
        <p:spPr/>
        <p:txBody>
          <a:bodyPr/>
          <a:lstStyle/>
          <a:p>
            <a:r>
              <a:rPr lang="en-US" altLang="zh-CN" dirty="0" smtClean="0"/>
              <a:t>HDP</a:t>
            </a:r>
            <a:r>
              <a:rPr lang="zh-CN" altLang="en-US" dirty="0" smtClean="0"/>
              <a:t>视频关键技术</a:t>
            </a:r>
            <a:endParaRPr lang="en-US" altLang="zh-CN" dirty="0" smtClean="0"/>
          </a:p>
          <a:p>
            <a:pPr lvl="1"/>
            <a:r>
              <a:rPr lang="zh-CN" altLang="zh-CN" dirty="0"/>
              <a:t>视频场景智能识别：在</a:t>
            </a:r>
            <a:r>
              <a:rPr lang="en-US" altLang="zh-CN" dirty="0"/>
              <a:t>Display Server</a:t>
            </a:r>
            <a:r>
              <a:rPr lang="zh-CN" altLang="zh-CN" dirty="0"/>
              <a:t>能够自动识别是视频数据还是普通的</a:t>
            </a:r>
            <a:r>
              <a:rPr lang="en-US" altLang="zh-CN" dirty="0"/>
              <a:t>GDI</a:t>
            </a:r>
            <a:r>
              <a:rPr lang="zh-CN" altLang="zh-CN" dirty="0"/>
              <a:t>数据，对于视频数据，采用高效的</a:t>
            </a:r>
            <a:r>
              <a:rPr lang="en-US" altLang="zh-CN" dirty="0"/>
              <a:t>H.264</a:t>
            </a:r>
            <a:r>
              <a:rPr lang="zh-CN" altLang="zh-CN" dirty="0"/>
              <a:t>或</a:t>
            </a:r>
            <a:r>
              <a:rPr lang="en-US" altLang="zh-CN" dirty="0"/>
              <a:t>MPEG2</a:t>
            </a:r>
            <a:r>
              <a:rPr lang="zh-CN" altLang="zh-CN" dirty="0"/>
              <a:t>进行编码，并充分利用</a:t>
            </a:r>
            <a:r>
              <a:rPr lang="en-US" altLang="zh-CN" dirty="0"/>
              <a:t>TC</a:t>
            </a:r>
            <a:r>
              <a:rPr lang="zh-CN" altLang="zh-CN" dirty="0"/>
              <a:t>端硬件能力进行解码</a:t>
            </a:r>
            <a:r>
              <a:rPr lang="zh-CN" altLang="zh-CN" dirty="0" smtClean="0"/>
              <a:t>。</a:t>
            </a:r>
            <a:endParaRPr lang="en-US" altLang="zh-CN" dirty="0" smtClean="0"/>
          </a:p>
          <a:p>
            <a:pPr lvl="1"/>
            <a:r>
              <a:rPr lang="zh-CN" altLang="zh-CN" dirty="0"/>
              <a:t>帧率动态调整：根据网络的质量动态调整视频播放的帧率，优先保证视频流畅度。</a:t>
            </a:r>
          </a:p>
          <a:p>
            <a:pPr lvl="1"/>
            <a:r>
              <a:rPr lang="zh-CN" altLang="zh-CN" dirty="0"/>
              <a:t>视频数据自适应：根据显示器的分辨率和播放视频窗口的大小，自动调整视频数据流的大小，在播放器最小化时终止发数据，几乎没带宽，降低</a:t>
            </a:r>
            <a:r>
              <a:rPr lang="en-US" altLang="zh-CN" dirty="0"/>
              <a:t>CPU</a:t>
            </a:r>
            <a:r>
              <a:rPr lang="zh-CN" altLang="zh-CN" dirty="0"/>
              <a:t>消耗，提升用户体验。</a:t>
            </a:r>
          </a:p>
          <a:p>
            <a:pPr lvl="1"/>
            <a:r>
              <a:rPr lang="zh-CN" altLang="zh-CN" dirty="0"/>
              <a:t>多媒体重定向：充分利用</a:t>
            </a:r>
            <a:r>
              <a:rPr lang="en-US" altLang="zh-CN" dirty="0"/>
              <a:t>TC</a:t>
            </a:r>
            <a:r>
              <a:rPr lang="zh-CN" altLang="zh-CN" dirty="0"/>
              <a:t>的硬件解码的能力，支持断线自动重线播放，流量动态调整，最大支持</a:t>
            </a:r>
            <a:r>
              <a:rPr lang="en-US" altLang="zh-CN" dirty="0"/>
              <a:t>4K</a:t>
            </a:r>
            <a:r>
              <a:rPr lang="zh-CN" altLang="zh-CN" dirty="0"/>
              <a:t>视频播放，流畅度优于</a:t>
            </a:r>
            <a:r>
              <a:rPr lang="en-US" altLang="zh-CN" dirty="0"/>
              <a:t>ICA</a:t>
            </a:r>
            <a:r>
              <a:rPr lang="zh-CN" altLang="zh-CN" dirty="0"/>
              <a:t>。</a:t>
            </a:r>
          </a:p>
          <a:p>
            <a:pPr lvl="1"/>
            <a:r>
              <a:rPr lang="zh-CN" altLang="zh-CN" dirty="0"/>
              <a:t>强大的应用感知能力：对常用视频播放软件（</a:t>
            </a:r>
            <a:r>
              <a:rPr lang="en-US" altLang="zh-CN" dirty="0"/>
              <a:t>Flash</a:t>
            </a:r>
            <a:r>
              <a:rPr lang="zh-CN" altLang="zh-CN" dirty="0"/>
              <a:t>）和图像处理软件（如</a:t>
            </a:r>
            <a:r>
              <a:rPr lang="en-US" altLang="zh-CN" dirty="0"/>
              <a:t>Photoshop</a:t>
            </a:r>
            <a:r>
              <a:rPr lang="zh-CN" altLang="zh-CN" dirty="0"/>
              <a:t>）进行针对性优化，比</a:t>
            </a:r>
            <a:r>
              <a:rPr lang="en-US" altLang="zh-CN" dirty="0"/>
              <a:t>ICA</a:t>
            </a:r>
            <a:r>
              <a:rPr lang="zh-CN" altLang="zh-CN" dirty="0"/>
              <a:t>更流畅</a:t>
            </a:r>
            <a:r>
              <a:rPr lang="zh-CN" altLang="zh-CN" dirty="0" smtClean="0"/>
              <a:t>。</a:t>
            </a:r>
            <a:endParaRPr lang="zh-CN" altLang="zh-CN" dirty="0"/>
          </a:p>
        </p:txBody>
      </p:sp>
    </p:spTree>
    <p:extLst>
      <p:ext uri="{BB962C8B-B14F-4D97-AF65-F5344CB8AC3E}">
        <p14:creationId xmlns:p14="http://schemas.microsoft.com/office/powerpoint/2010/main" val="404190663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桌面协议功能 </a:t>
            </a:r>
            <a:r>
              <a:rPr lang="en-US" altLang="zh-CN" dirty="0"/>
              <a:t>-</a:t>
            </a:r>
            <a:r>
              <a:rPr lang="en-US" altLang="zh-CN" dirty="0" smtClean="0"/>
              <a:t> </a:t>
            </a:r>
            <a:r>
              <a:rPr lang="zh-CN" altLang="en-US" dirty="0" smtClean="0"/>
              <a:t>外设重定向技术 </a:t>
            </a:r>
            <a:r>
              <a:rPr lang="en-US" altLang="zh-CN" dirty="0" smtClean="0"/>
              <a:t>(1)</a:t>
            </a:r>
            <a:endParaRPr lang="zh-CN" altLang="en-US" dirty="0"/>
          </a:p>
        </p:txBody>
      </p:sp>
      <p:sp>
        <p:nvSpPr>
          <p:cNvPr id="6" name="文本占位符 5"/>
          <p:cNvSpPr>
            <a:spLocks noGrp="1"/>
          </p:cNvSpPr>
          <p:nvPr>
            <p:ph type="body" sz="quarter" idx="10"/>
          </p:nvPr>
        </p:nvSpPr>
        <p:spPr/>
        <p:txBody>
          <a:bodyPr/>
          <a:lstStyle/>
          <a:p>
            <a:r>
              <a:rPr lang="zh-CN" altLang="zh-CN" dirty="0"/>
              <a:t>在桌面云场景下，把</a:t>
            </a:r>
            <a:r>
              <a:rPr lang="en-US" altLang="zh-CN" dirty="0"/>
              <a:t>TC/SC</a:t>
            </a:r>
            <a:r>
              <a:rPr lang="zh-CN" altLang="zh-CN" dirty="0"/>
              <a:t>终端侧的外围设备，通过桌面协议映射到远程桌面中，并能通过远程桌面使用这些外围设备的技术。基于外设技术实现的原理来分，主要分如下两种：</a:t>
            </a:r>
          </a:p>
          <a:p>
            <a:pPr lvl="1"/>
            <a:r>
              <a:rPr lang="zh-CN" altLang="zh-CN" dirty="0"/>
              <a:t>端口重定向：是指在远程桌面的操作系统中，针对端口底层协议进行重定向的技术；如</a:t>
            </a:r>
            <a:r>
              <a:rPr lang="en-US" altLang="zh-CN" dirty="0"/>
              <a:t>USB</a:t>
            </a:r>
            <a:r>
              <a:rPr lang="zh-CN" altLang="zh-CN" dirty="0"/>
              <a:t>端口重定向、串口重定向、并口重定向等。</a:t>
            </a:r>
          </a:p>
          <a:p>
            <a:pPr lvl="1"/>
            <a:r>
              <a:rPr lang="zh-CN" altLang="zh-CN" dirty="0"/>
              <a:t>设备重定向：是指在远程桌面的操作系统中，针对设备应用协议进行重定向的技术；如摄像头重定向、</a:t>
            </a:r>
            <a:r>
              <a:rPr lang="en-US" altLang="zh-CN" dirty="0"/>
              <a:t>TWAIN</a:t>
            </a:r>
            <a:r>
              <a:rPr lang="zh-CN" altLang="zh-CN" dirty="0"/>
              <a:t>重定向等。</a:t>
            </a:r>
          </a:p>
        </p:txBody>
      </p:sp>
    </p:spTree>
    <p:extLst>
      <p:ext uri="{BB962C8B-B14F-4D97-AF65-F5344CB8AC3E}">
        <p14:creationId xmlns:p14="http://schemas.microsoft.com/office/powerpoint/2010/main" val="259520544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圆角矩形 28"/>
          <p:cNvSpPr/>
          <p:nvPr/>
        </p:nvSpPr>
        <p:spPr bwMode="auto">
          <a:xfrm>
            <a:off x="3593214" y="1808820"/>
            <a:ext cx="4932548" cy="4049756"/>
          </a:xfrm>
          <a:prstGeom prst="round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endParaRPr>
          </a:p>
        </p:txBody>
      </p:sp>
      <p:sp>
        <p:nvSpPr>
          <p:cNvPr id="2" name="标题 1"/>
          <p:cNvSpPr>
            <a:spLocks noGrp="1"/>
          </p:cNvSpPr>
          <p:nvPr>
            <p:ph type="title"/>
          </p:nvPr>
        </p:nvSpPr>
        <p:spPr/>
        <p:txBody>
          <a:bodyPr/>
          <a:lstStyle/>
          <a:p>
            <a:r>
              <a:rPr lang="zh-CN" altLang="en-US" dirty="0"/>
              <a:t>桌面协议功能 </a:t>
            </a:r>
            <a:r>
              <a:rPr lang="en-US" altLang="zh-CN" dirty="0"/>
              <a:t>- </a:t>
            </a:r>
            <a:r>
              <a:rPr lang="zh-CN" altLang="en-US" dirty="0"/>
              <a:t>外设重定向</a:t>
            </a:r>
            <a:r>
              <a:rPr lang="zh-CN" altLang="en-US" dirty="0" smtClean="0"/>
              <a:t>技术 </a:t>
            </a:r>
            <a:r>
              <a:rPr lang="en-US" altLang="zh-CN" dirty="0" smtClean="0"/>
              <a:t>(2)</a:t>
            </a:r>
            <a:endParaRPr lang="zh-CN" altLang="en-US" dirty="0"/>
          </a:p>
        </p:txBody>
      </p:sp>
      <p:sp>
        <p:nvSpPr>
          <p:cNvPr id="4" name="圆角矩形 3"/>
          <p:cNvSpPr/>
          <p:nvPr/>
        </p:nvSpPr>
        <p:spPr bwMode="auto">
          <a:xfrm>
            <a:off x="4067545" y="2187455"/>
            <a:ext cx="1224836" cy="360040"/>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chemeClr val="tx1"/>
                </a:solidFill>
                <a:effectLst/>
                <a:latin typeface="+mn-ea"/>
              </a:rPr>
              <a:t>USB</a:t>
            </a:r>
            <a:r>
              <a:rPr lang="zh-CN" altLang="en-US" sz="1200" dirty="0" smtClean="0">
                <a:solidFill>
                  <a:schemeClr val="tx1"/>
                </a:solidFill>
                <a:latin typeface="+mn-ea"/>
              </a:rPr>
              <a:t>应用程序</a:t>
            </a:r>
            <a:r>
              <a:rPr lang="en-US" altLang="zh-CN" sz="1200" dirty="0" smtClean="0">
                <a:solidFill>
                  <a:schemeClr val="tx1"/>
                </a:solidFill>
                <a:latin typeface="+mn-ea"/>
              </a:rPr>
              <a:t>1</a:t>
            </a:r>
            <a:endParaRPr kumimoji="0" lang="en-US" altLang="zh-CN" sz="1200" b="0" i="0" u="none" strike="noStrike" cap="none" normalizeH="0" baseline="0" dirty="0" smtClean="0">
              <a:ln>
                <a:noFill/>
              </a:ln>
              <a:solidFill>
                <a:schemeClr val="tx1"/>
              </a:solidFill>
              <a:effectLst/>
              <a:latin typeface="+mn-ea"/>
            </a:endParaRPr>
          </a:p>
        </p:txBody>
      </p:sp>
      <p:sp>
        <p:nvSpPr>
          <p:cNvPr id="5" name="圆角矩形 4"/>
          <p:cNvSpPr/>
          <p:nvPr/>
        </p:nvSpPr>
        <p:spPr bwMode="auto">
          <a:xfrm>
            <a:off x="5447070" y="2168860"/>
            <a:ext cx="1224836" cy="360040"/>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chemeClr val="tx1"/>
                </a:solidFill>
                <a:effectLst/>
                <a:latin typeface="+mn-ea"/>
              </a:rPr>
              <a:t>USB</a:t>
            </a:r>
            <a:r>
              <a:rPr lang="zh-CN" altLang="en-US" sz="1200" dirty="0" smtClean="0">
                <a:solidFill>
                  <a:schemeClr val="tx1"/>
                </a:solidFill>
                <a:latin typeface="+mn-ea"/>
              </a:rPr>
              <a:t>应用程序</a:t>
            </a:r>
            <a:r>
              <a:rPr lang="en-US" altLang="zh-CN" sz="1200" dirty="0" smtClean="0">
                <a:solidFill>
                  <a:schemeClr val="tx1"/>
                </a:solidFill>
                <a:latin typeface="+mn-ea"/>
              </a:rPr>
              <a:t>2</a:t>
            </a:r>
            <a:endParaRPr kumimoji="0" lang="en-US" altLang="zh-CN" sz="1200" b="0" i="0" u="none" strike="noStrike" cap="none" normalizeH="0" baseline="0" dirty="0" smtClean="0">
              <a:ln>
                <a:noFill/>
              </a:ln>
              <a:solidFill>
                <a:schemeClr val="tx1"/>
              </a:solidFill>
              <a:effectLst/>
              <a:latin typeface="+mn-ea"/>
            </a:endParaRPr>
          </a:p>
        </p:txBody>
      </p:sp>
      <p:sp>
        <p:nvSpPr>
          <p:cNvPr id="6" name="圆角矩形 5"/>
          <p:cNvSpPr/>
          <p:nvPr/>
        </p:nvSpPr>
        <p:spPr bwMode="auto">
          <a:xfrm>
            <a:off x="6826595" y="2187455"/>
            <a:ext cx="1224836" cy="360040"/>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chemeClr val="tx1"/>
                </a:solidFill>
                <a:effectLst/>
                <a:latin typeface="+mn-ea"/>
              </a:rPr>
              <a:t>USB</a:t>
            </a:r>
            <a:r>
              <a:rPr lang="zh-CN" altLang="en-US" sz="1200" dirty="0" smtClean="0">
                <a:solidFill>
                  <a:schemeClr val="tx1"/>
                </a:solidFill>
                <a:latin typeface="+mn-ea"/>
              </a:rPr>
              <a:t>应用程序</a:t>
            </a:r>
            <a:r>
              <a:rPr lang="en-US" altLang="zh-CN" sz="1200" dirty="0" smtClean="0">
                <a:solidFill>
                  <a:schemeClr val="tx1"/>
                </a:solidFill>
                <a:latin typeface="+mn-ea"/>
              </a:rPr>
              <a:t>n</a:t>
            </a:r>
            <a:endParaRPr kumimoji="0" lang="en-US" altLang="zh-CN" sz="1200" b="0" i="0" u="none" strike="noStrike" cap="none" normalizeH="0" baseline="0" dirty="0" smtClean="0">
              <a:ln>
                <a:noFill/>
              </a:ln>
              <a:solidFill>
                <a:schemeClr val="tx1"/>
              </a:solidFill>
              <a:effectLst/>
              <a:latin typeface="+mn-ea"/>
            </a:endParaRPr>
          </a:p>
        </p:txBody>
      </p:sp>
      <p:sp>
        <p:nvSpPr>
          <p:cNvPr id="7" name="圆角矩形 6"/>
          <p:cNvSpPr/>
          <p:nvPr/>
        </p:nvSpPr>
        <p:spPr bwMode="auto">
          <a:xfrm>
            <a:off x="4072850" y="2883345"/>
            <a:ext cx="1224836" cy="360040"/>
          </a:xfrm>
          <a:prstGeom prst="roundRect">
            <a:avLst/>
          </a:prstGeom>
          <a:solidFill>
            <a:srgbClr val="00B0F0"/>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chemeClr val="tx1"/>
                </a:solidFill>
                <a:effectLst/>
                <a:latin typeface="+mn-ea"/>
              </a:rPr>
              <a:t>USB</a:t>
            </a:r>
            <a:r>
              <a:rPr lang="zh-CN" altLang="en-US" sz="1200" dirty="0" smtClean="0">
                <a:solidFill>
                  <a:schemeClr val="tx1"/>
                </a:solidFill>
                <a:latin typeface="+mn-ea"/>
              </a:rPr>
              <a:t>设备驱动</a:t>
            </a:r>
            <a:r>
              <a:rPr lang="en-US" altLang="zh-CN" sz="1200" dirty="0" smtClean="0">
                <a:solidFill>
                  <a:schemeClr val="tx1"/>
                </a:solidFill>
                <a:latin typeface="+mn-ea"/>
              </a:rPr>
              <a:t>1</a:t>
            </a:r>
            <a:endParaRPr kumimoji="0" lang="en-US" altLang="zh-CN" sz="1200" b="0" i="0" u="none" strike="noStrike" cap="none" normalizeH="0" baseline="0" dirty="0" smtClean="0">
              <a:ln>
                <a:noFill/>
              </a:ln>
              <a:solidFill>
                <a:schemeClr val="tx1"/>
              </a:solidFill>
              <a:effectLst/>
              <a:latin typeface="+mn-ea"/>
            </a:endParaRPr>
          </a:p>
        </p:txBody>
      </p:sp>
      <p:sp>
        <p:nvSpPr>
          <p:cNvPr id="8" name="圆角矩形 7"/>
          <p:cNvSpPr/>
          <p:nvPr/>
        </p:nvSpPr>
        <p:spPr bwMode="auto">
          <a:xfrm>
            <a:off x="5447070" y="2883345"/>
            <a:ext cx="1224836" cy="360040"/>
          </a:xfrm>
          <a:prstGeom prst="roundRect">
            <a:avLst/>
          </a:prstGeom>
          <a:solidFill>
            <a:srgbClr val="00B0F0"/>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chemeClr val="tx1"/>
                </a:solidFill>
                <a:effectLst/>
                <a:latin typeface="+mn-ea"/>
              </a:rPr>
              <a:t>USB</a:t>
            </a:r>
            <a:r>
              <a:rPr lang="zh-CN" altLang="en-US" sz="1200" dirty="0" smtClean="0">
                <a:solidFill>
                  <a:schemeClr val="tx1"/>
                </a:solidFill>
                <a:latin typeface="+mn-ea"/>
              </a:rPr>
              <a:t>设备驱动</a:t>
            </a:r>
            <a:r>
              <a:rPr lang="en-US" altLang="zh-CN" sz="1200" dirty="0" smtClean="0">
                <a:solidFill>
                  <a:schemeClr val="tx1"/>
                </a:solidFill>
                <a:latin typeface="+mn-ea"/>
              </a:rPr>
              <a:t>2</a:t>
            </a:r>
            <a:endParaRPr kumimoji="0" lang="en-US" altLang="zh-CN" sz="1200" b="0" i="0" u="none" strike="noStrike" cap="none" normalizeH="0" baseline="0" dirty="0" smtClean="0">
              <a:ln>
                <a:noFill/>
              </a:ln>
              <a:solidFill>
                <a:schemeClr val="tx1"/>
              </a:solidFill>
              <a:effectLst/>
              <a:latin typeface="+mn-ea"/>
            </a:endParaRPr>
          </a:p>
        </p:txBody>
      </p:sp>
      <p:sp>
        <p:nvSpPr>
          <p:cNvPr id="9" name="圆角矩形 8"/>
          <p:cNvSpPr/>
          <p:nvPr/>
        </p:nvSpPr>
        <p:spPr bwMode="auto">
          <a:xfrm>
            <a:off x="6826595" y="2890370"/>
            <a:ext cx="1224836" cy="360040"/>
          </a:xfrm>
          <a:prstGeom prst="roundRect">
            <a:avLst/>
          </a:prstGeom>
          <a:solidFill>
            <a:srgbClr val="00B0F0"/>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chemeClr val="tx1"/>
                </a:solidFill>
                <a:effectLst/>
                <a:latin typeface="+mn-ea"/>
              </a:rPr>
              <a:t>USB</a:t>
            </a:r>
            <a:r>
              <a:rPr lang="zh-CN" altLang="en-US" sz="1200" dirty="0" smtClean="0">
                <a:solidFill>
                  <a:schemeClr val="tx1"/>
                </a:solidFill>
                <a:latin typeface="+mn-ea"/>
              </a:rPr>
              <a:t>设备驱动</a:t>
            </a:r>
            <a:r>
              <a:rPr lang="en-US" altLang="zh-CN" sz="1200" dirty="0" smtClean="0">
                <a:solidFill>
                  <a:schemeClr val="tx1"/>
                </a:solidFill>
                <a:latin typeface="+mn-ea"/>
              </a:rPr>
              <a:t>n</a:t>
            </a:r>
            <a:endParaRPr kumimoji="0" lang="en-US" altLang="zh-CN" sz="1200" b="0" i="0" u="none" strike="noStrike" cap="none" normalizeH="0" baseline="0" dirty="0" smtClean="0">
              <a:ln>
                <a:noFill/>
              </a:ln>
              <a:solidFill>
                <a:schemeClr val="tx1"/>
              </a:solidFill>
              <a:effectLst/>
              <a:latin typeface="+mn-ea"/>
            </a:endParaRPr>
          </a:p>
        </p:txBody>
      </p:sp>
      <p:sp>
        <p:nvSpPr>
          <p:cNvPr id="10" name="圆角矩形 9"/>
          <p:cNvSpPr/>
          <p:nvPr/>
        </p:nvSpPr>
        <p:spPr bwMode="auto">
          <a:xfrm>
            <a:off x="4067545" y="3536280"/>
            <a:ext cx="3983886" cy="360040"/>
          </a:xfrm>
          <a:prstGeom prst="roundRect">
            <a:avLst/>
          </a:prstGeom>
          <a:solidFill>
            <a:srgbClr val="00B0F0"/>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chemeClr val="tx1"/>
                </a:solidFill>
                <a:effectLst/>
                <a:latin typeface="+mn-ea"/>
              </a:rPr>
              <a:t>USB</a:t>
            </a:r>
            <a:r>
              <a:rPr kumimoji="0" lang="zh-CN" altLang="en-US" sz="1200" b="0" i="0" u="none" strike="noStrike" cap="none" normalizeH="0" baseline="0" dirty="0" smtClean="0">
                <a:ln>
                  <a:noFill/>
                </a:ln>
                <a:solidFill>
                  <a:schemeClr val="tx1"/>
                </a:solidFill>
                <a:effectLst/>
                <a:latin typeface="+mn-ea"/>
              </a:rPr>
              <a:t>总线驱动</a:t>
            </a:r>
          </a:p>
        </p:txBody>
      </p:sp>
      <p:sp>
        <p:nvSpPr>
          <p:cNvPr id="11" name="圆角矩形 10"/>
          <p:cNvSpPr/>
          <p:nvPr/>
        </p:nvSpPr>
        <p:spPr bwMode="auto">
          <a:xfrm>
            <a:off x="4067545" y="4182190"/>
            <a:ext cx="3983886" cy="360040"/>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chemeClr val="tx1"/>
                </a:solidFill>
                <a:effectLst/>
                <a:latin typeface="+mn-ea"/>
              </a:rPr>
              <a:t>USB</a:t>
            </a:r>
            <a:r>
              <a:rPr kumimoji="0" lang="zh-CN" altLang="en-US" sz="1200" b="0" i="0" u="none" strike="noStrike" cap="none" normalizeH="0" baseline="0" dirty="0" smtClean="0">
                <a:ln>
                  <a:noFill/>
                </a:ln>
                <a:solidFill>
                  <a:schemeClr val="tx1"/>
                </a:solidFill>
                <a:effectLst/>
                <a:latin typeface="+mn-ea"/>
              </a:rPr>
              <a:t>总线（硬件）</a:t>
            </a:r>
          </a:p>
        </p:txBody>
      </p:sp>
      <p:sp>
        <p:nvSpPr>
          <p:cNvPr id="12" name="椭圆 11"/>
          <p:cNvSpPr/>
          <p:nvPr/>
        </p:nvSpPr>
        <p:spPr bwMode="auto">
          <a:xfrm>
            <a:off x="4078181" y="5080944"/>
            <a:ext cx="1260140" cy="540060"/>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dirty="0" smtClean="0">
              <a:ln>
                <a:noFill/>
              </a:ln>
              <a:solidFill>
                <a:schemeClr val="tx1"/>
              </a:solidFill>
              <a:effectLst/>
              <a:latin typeface="FrutigerNext LT Regular" pitchFamily="34" charset="0"/>
              <a:ea typeface="宋体" pitchFamily="2" charset="-122"/>
            </a:endParaRPr>
          </a:p>
        </p:txBody>
      </p:sp>
      <p:sp>
        <p:nvSpPr>
          <p:cNvPr id="13" name="文本框 12"/>
          <p:cNvSpPr txBox="1"/>
          <p:nvPr/>
        </p:nvSpPr>
        <p:spPr bwMode="auto">
          <a:xfrm>
            <a:off x="4294205" y="5214311"/>
            <a:ext cx="1044116" cy="273325"/>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r>
              <a:rPr lang="en-US" altLang="zh-CN" sz="1200" dirty="0" smtClean="0">
                <a:latin typeface="+mn-ea"/>
                <a:ea typeface="+mn-ea"/>
              </a:rPr>
              <a:t>USB</a:t>
            </a:r>
            <a:r>
              <a:rPr lang="zh-CN" altLang="en-US" sz="1200" dirty="0" smtClean="0">
                <a:latin typeface="+mn-ea"/>
                <a:ea typeface="+mn-ea"/>
              </a:rPr>
              <a:t>设备</a:t>
            </a:r>
            <a:r>
              <a:rPr lang="en-US" altLang="zh-CN" sz="1200" dirty="0" smtClean="0">
                <a:latin typeface="+mn-ea"/>
                <a:ea typeface="+mn-ea"/>
              </a:rPr>
              <a:t>1</a:t>
            </a:r>
            <a:endParaRPr lang="zh-CN" altLang="en-US" sz="1200" dirty="0" smtClean="0">
              <a:latin typeface="+mn-ea"/>
              <a:ea typeface="+mn-ea"/>
            </a:endParaRPr>
          </a:p>
        </p:txBody>
      </p:sp>
      <p:sp>
        <p:nvSpPr>
          <p:cNvPr id="14" name="椭圆 13"/>
          <p:cNvSpPr/>
          <p:nvPr/>
        </p:nvSpPr>
        <p:spPr bwMode="auto">
          <a:xfrm>
            <a:off x="5457706" y="5091550"/>
            <a:ext cx="1260140" cy="529454"/>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dirty="0" smtClean="0">
              <a:ln>
                <a:noFill/>
              </a:ln>
              <a:solidFill>
                <a:schemeClr val="tx1"/>
              </a:solidFill>
              <a:effectLst/>
              <a:latin typeface="FrutigerNext LT Regular" pitchFamily="34" charset="0"/>
              <a:ea typeface="宋体" pitchFamily="2" charset="-122"/>
            </a:endParaRPr>
          </a:p>
        </p:txBody>
      </p:sp>
      <p:sp>
        <p:nvSpPr>
          <p:cNvPr id="15" name="文本框 14"/>
          <p:cNvSpPr txBox="1"/>
          <p:nvPr/>
        </p:nvSpPr>
        <p:spPr bwMode="auto">
          <a:xfrm>
            <a:off x="5673730" y="5214311"/>
            <a:ext cx="1044116" cy="273325"/>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r>
              <a:rPr lang="en-US" altLang="zh-CN" sz="1200" dirty="0" smtClean="0">
                <a:latin typeface="+mn-ea"/>
                <a:ea typeface="+mn-ea"/>
              </a:rPr>
              <a:t>USB</a:t>
            </a:r>
            <a:r>
              <a:rPr lang="zh-CN" altLang="en-US" sz="1200" dirty="0" smtClean="0">
                <a:latin typeface="+mn-ea"/>
                <a:ea typeface="+mn-ea"/>
              </a:rPr>
              <a:t>设备</a:t>
            </a:r>
            <a:r>
              <a:rPr lang="en-US" altLang="zh-CN" sz="1200" dirty="0" smtClean="0">
                <a:latin typeface="+mn-ea"/>
                <a:ea typeface="+mn-ea"/>
              </a:rPr>
              <a:t>1</a:t>
            </a:r>
            <a:endParaRPr lang="zh-CN" altLang="en-US" sz="1200" dirty="0" smtClean="0">
              <a:latin typeface="+mn-ea"/>
              <a:ea typeface="+mn-ea"/>
            </a:endParaRPr>
          </a:p>
        </p:txBody>
      </p:sp>
      <p:sp>
        <p:nvSpPr>
          <p:cNvPr id="16" name="椭圆 15"/>
          <p:cNvSpPr/>
          <p:nvPr/>
        </p:nvSpPr>
        <p:spPr bwMode="auto">
          <a:xfrm>
            <a:off x="6837231" y="5091550"/>
            <a:ext cx="1260140" cy="529454"/>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dirty="0" smtClean="0">
              <a:ln>
                <a:noFill/>
              </a:ln>
              <a:solidFill>
                <a:schemeClr val="tx1"/>
              </a:solidFill>
              <a:effectLst/>
              <a:latin typeface="FrutigerNext LT Regular" pitchFamily="34" charset="0"/>
              <a:ea typeface="宋体" pitchFamily="2" charset="-122"/>
            </a:endParaRPr>
          </a:p>
        </p:txBody>
      </p:sp>
      <p:sp>
        <p:nvSpPr>
          <p:cNvPr id="17" name="文本框 16"/>
          <p:cNvSpPr txBox="1"/>
          <p:nvPr/>
        </p:nvSpPr>
        <p:spPr bwMode="auto">
          <a:xfrm>
            <a:off x="7053255" y="5214311"/>
            <a:ext cx="1044116" cy="273325"/>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r>
              <a:rPr lang="en-US" altLang="zh-CN" sz="1200" dirty="0" smtClean="0">
                <a:latin typeface="+mn-ea"/>
                <a:ea typeface="+mn-ea"/>
              </a:rPr>
              <a:t>USB</a:t>
            </a:r>
            <a:r>
              <a:rPr lang="zh-CN" altLang="en-US" sz="1200" dirty="0" smtClean="0">
                <a:latin typeface="+mn-ea"/>
                <a:ea typeface="+mn-ea"/>
              </a:rPr>
              <a:t>设备</a:t>
            </a:r>
            <a:r>
              <a:rPr lang="en-US" altLang="zh-CN" sz="1200" dirty="0">
                <a:latin typeface="+mn-ea"/>
                <a:ea typeface="+mn-ea"/>
              </a:rPr>
              <a:t>n</a:t>
            </a:r>
            <a:endParaRPr lang="zh-CN" altLang="en-US" sz="1200" dirty="0" smtClean="0">
              <a:latin typeface="+mn-ea"/>
              <a:ea typeface="+mn-ea"/>
            </a:endParaRPr>
          </a:p>
        </p:txBody>
      </p:sp>
      <p:sp>
        <p:nvSpPr>
          <p:cNvPr id="18" name="上下箭头 17"/>
          <p:cNvSpPr/>
          <p:nvPr/>
        </p:nvSpPr>
        <p:spPr bwMode="auto">
          <a:xfrm>
            <a:off x="4579764" y="2522505"/>
            <a:ext cx="252028" cy="335850"/>
          </a:xfrm>
          <a:prstGeom prst="upDownArrow">
            <a:avLst/>
          </a:prstGeom>
          <a:solidFill>
            <a:srgbClr val="00B0F0"/>
          </a:solid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endParaRPr>
          </a:p>
        </p:txBody>
      </p:sp>
      <p:sp>
        <p:nvSpPr>
          <p:cNvPr id="19" name="上下箭头 18"/>
          <p:cNvSpPr/>
          <p:nvPr/>
        </p:nvSpPr>
        <p:spPr bwMode="auto">
          <a:xfrm>
            <a:off x="5951154" y="2538197"/>
            <a:ext cx="252028" cy="335850"/>
          </a:xfrm>
          <a:prstGeom prst="upDownArrow">
            <a:avLst/>
          </a:prstGeom>
          <a:solidFill>
            <a:srgbClr val="00B0F0"/>
          </a:solid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endParaRPr>
          </a:p>
        </p:txBody>
      </p:sp>
      <p:sp>
        <p:nvSpPr>
          <p:cNvPr id="20" name="上下箭头 19"/>
          <p:cNvSpPr/>
          <p:nvPr/>
        </p:nvSpPr>
        <p:spPr bwMode="auto">
          <a:xfrm>
            <a:off x="7390532" y="2538197"/>
            <a:ext cx="252028" cy="335850"/>
          </a:xfrm>
          <a:prstGeom prst="upDownArrow">
            <a:avLst/>
          </a:prstGeom>
          <a:solidFill>
            <a:srgbClr val="00B0F0"/>
          </a:solid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endParaRPr>
          </a:p>
        </p:txBody>
      </p:sp>
      <p:sp>
        <p:nvSpPr>
          <p:cNvPr id="21" name="上下箭头 20"/>
          <p:cNvSpPr/>
          <p:nvPr/>
        </p:nvSpPr>
        <p:spPr bwMode="auto">
          <a:xfrm>
            <a:off x="4553949" y="3168552"/>
            <a:ext cx="252028" cy="335850"/>
          </a:xfrm>
          <a:prstGeom prst="upDownArrow">
            <a:avLst/>
          </a:prstGeom>
          <a:solidFill>
            <a:srgbClr val="00B0F0"/>
          </a:solid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endParaRPr>
          </a:p>
        </p:txBody>
      </p:sp>
      <p:sp>
        <p:nvSpPr>
          <p:cNvPr id="22" name="上下箭头 21"/>
          <p:cNvSpPr/>
          <p:nvPr/>
        </p:nvSpPr>
        <p:spPr bwMode="auto">
          <a:xfrm>
            <a:off x="5961762" y="3168552"/>
            <a:ext cx="252028" cy="335850"/>
          </a:xfrm>
          <a:prstGeom prst="upDownArrow">
            <a:avLst/>
          </a:prstGeom>
          <a:solidFill>
            <a:srgbClr val="00B0F0"/>
          </a:solid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endParaRPr>
          </a:p>
        </p:txBody>
      </p:sp>
      <p:sp>
        <p:nvSpPr>
          <p:cNvPr id="23" name="上下箭头 22"/>
          <p:cNvSpPr/>
          <p:nvPr/>
        </p:nvSpPr>
        <p:spPr bwMode="auto">
          <a:xfrm>
            <a:off x="7369575" y="3219025"/>
            <a:ext cx="252028" cy="335850"/>
          </a:xfrm>
          <a:prstGeom prst="upDownArrow">
            <a:avLst/>
          </a:prstGeom>
          <a:solidFill>
            <a:srgbClr val="00B0F0"/>
          </a:solid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endParaRPr>
          </a:p>
        </p:txBody>
      </p:sp>
      <p:sp>
        <p:nvSpPr>
          <p:cNvPr id="24" name="上下箭头 23"/>
          <p:cNvSpPr/>
          <p:nvPr/>
        </p:nvSpPr>
        <p:spPr bwMode="auto">
          <a:xfrm>
            <a:off x="5961762" y="3860322"/>
            <a:ext cx="252028" cy="335850"/>
          </a:xfrm>
          <a:prstGeom prst="upDownArrow">
            <a:avLst/>
          </a:prstGeom>
          <a:solidFill>
            <a:srgbClr val="00B0F0"/>
          </a:solid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endParaRPr>
          </a:p>
        </p:txBody>
      </p:sp>
      <p:sp>
        <p:nvSpPr>
          <p:cNvPr id="25" name="上下箭头 24"/>
          <p:cNvSpPr/>
          <p:nvPr/>
        </p:nvSpPr>
        <p:spPr bwMode="auto">
          <a:xfrm>
            <a:off x="4579764" y="4542230"/>
            <a:ext cx="252028" cy="469217"/>
          </a:xfrm>
          <a:prstGeom prst="upDownArrow">
            <a:avLst/>
          </a:prstGeom>
          <a:solidFill>
            <a:srgbClr val="00B0F0"/>
          </a:solid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endParaRPr>
          </a:p>
        </p:txBody>
      </p:sp>
      <p:sp>
        <p:nvSpPr>
          <p:cNvPr id="26" name="上下箭头 25"/>
          <p:cNvSpPr/>
          <p:nvPr/>
        </p:nvSpPr>
        <p:spPr bwMode="auto">
          <a:xfrm>
            <a:off x="5943760" y="4549251"/>
            <a:ext cx="252028" cy="469217"/>
          </a:xfrm>
          <a:prstGeom prst="upDownArrow">
            <a:avLst/>
          </a:prstGeom>
          <a:solidFill>
            <a:srgbClr val="00B0F0"/>
          </a:solid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endParaRPr>
          </a:p>
        </p:txBody>
      </p:sp>
      <p:sp>
        <p:nvSpPr>
          <p:cNvPr id="27" name="上下箭头 26"/>
          <p:cNvSpPr/>
          <p:nvPr/>
        </p:nvSpPr>
        <p:spPr bwMode="auto">
          <a:xfrm>
            <a:off x="7327542" y="4542229"/>
            <a:ext cx="252028" cy="469217"/>
          </a:xfrm>
          <a:prstGeom prst="upDownArrow">
            <a:avLst/>
          </a:prstGeom>
          <a:solidFill>
            <a:srgbClr val="00B0F0"/>
          </a:solid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endParaRPr>
          </a:p>
        </p:txBody>
      </p:sp>
      <p:sp>
        <p:nvSpPr>
          <p:cNvPr id="30" name="文本框 29"/>
          <p:cNvSpPr txBox="1"/>
          <p:nvPr/>
        </p:nvSpPr>
        <p:spPr bwMode="auto">
          <a:xfrm>
            <a:off x="4862697" y="5897504"/>
            <a:ext cx="2777347" cy="334881"/>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r>
              <a:rPr lang="zh-CN" altLang="en-US" sz="1600" dirty="0" smtClean="0">
                <a:latin typeface="+mn-ea"/>
                <a:ea typeface="+mn-ea"/>
              </a:rPr>
              <a:t>传统</a:t>
            </a:r>
            <a:r>
              <a:rPr lang="en-US" altLang="zh-CN" sz="1600" dirty="0" smtClean="0">
                <a:latin typeface="+mn-ea"/>
                <a:ea typeface="+mn-ea"/>
              </a:rPr>
              <a:t>PC</a:t>
            </a:r>
            <a:r>
              <a:rPr lang="zh-CN" altLang="en-US" sz="1600" dirty="0" smtClean="0">
                <a:latin typeface="+mn-ea"/>
                <a:ea typeface="+mn-ea"/>
              </a:rPr>
              <a:t>机</a:t>
            </a:r>
            <a:r>
              <a:rPr lang="en-US" altLang="zh-CN" sz="1600" dirty="0" smtClean="0">
                <a:latin typeface="+mn-ea"/>
                <a:ea typeface="+mn-ea"/>
              </a:rPr>
              <a:t>USB</a:t>
            </a:r>
            <a:r>
              <a:rPr lang="zh-CN" altLang="en-US" sz="1600" dirty="0" smtClean="0">
                <a:latin typeface="+mn-ea"/>
                <a:ea typeface="+mn-ea"/>
              </a:rPr>
              <a:t>外设工作原理</a:t>
            </a:r>
          </a:p>
        </p:txBody>
      </p:sp>
    </p:spTree>
    <p:extLst>
      <p:ext uri="{BB962C8B-B14F-4D97-AF65-F5344CB8AC3E}">
        <p14:creationId xmlns:p14="http://schemas.microsoft.com/office/powerpoint/2010/main" val="347679240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dirty="0" smtClean="0"/>
              <a:t>学完本课程后，您将能够：</a:t>
            </a:r>
          </a:p>
          <a:p>
            <a:pPr lvl="1"/>
            <a:r>
              <a:rPr lang="zh-CN" altLang="en-US" dirty="0"/>
              <a:t>描述华为桌面云解决方案系统架构、价值、特点</a:t>
            </a:r>
            <a:endParaRPr lang="en-US" altLang="zh-CN" dirty="0"/>
          </a:p>
          <a:p>
            <a:pPr lvl="1"/>
            <a:r>
              <a:rPr lang="zh-CN" altLang="en-US" dirty="0"/>
              <a:t>描述</a:t>
            </a:r>
            <a:r>
              <a:rPr lang="en-US" altLang="zh-CN" dirty="0"/>
              <a:t>HDP</a:t>
            </a:r>
            <a:r>
              <a:rPr lang="zh-CN" altLang="en-US" dirty="0"/>
              <a:t>桌面协议功能特性及原理</a:t>
            </a:r>
            <a:endParaRPr lang="en-US" altLang="zh-CN" dirty="0"/>
          </a:p>
          <a:p>
            <a:pPr lvl="1"/>
            <a:r>
              <a:rPr lang="zh-CN" altLang="en-US" dirty="0"/>
              <a:t>描述</a:t>
            </a:r>
            <a:r>
              <a:rPr lang="zh-CN" altLang="en-US" dirty="0" smtClean="0"/>
              <a:t>华为</a:t>
            </a:r>
            <a:r>
              <a:rPr lang="zh-CN" altLang="en-US" dirty="0"/>
              <a:t>桌面云不同部署方案及应用场景</a:t>
            </a:r>
            <a:endParaRPr lang="en-US" altLang="zh-CN" dirty="0"/>
          </a:p>
          <a:p>
            <a:endParaRPr lang="zh-CN" alt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圆角矩形 41"/>
          <p:cNvSpPr/>
          <p:nvPr/>
        </p:nvSpPr>
        <p:spPr bwMode="auto">
          <a:xfrm>
            <a:off x="6627207" y="2116776"/>
            <a:ext cx="4799193" cy="3460229"/>
          </a:xfrm>
          <a:prstGeom prst="round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endParaRPr>
          </a:p>
        </p:txBody>
      </p:sp>
      <p:sp>
        <p:nvSpPr>
          <p:cNvPr id="3" name="圆角矩形 2"/>
          <p:cNvSpPr/>
          <p:nvPr/>
        </p:nvSpPr>
        <p:spPr bwMode="auto">
          <a:xfrm>
            <a:off x="1343472" y="2420888"/>
            <a:ext cx="4500500" cy="2731449"/>
          </a:xfrm>
          <a:prstGeom prst="round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endParaRPr>
          </a:p>
        </p:txBody>
      </p:sp>
      <p:sp>
        <p:nvSpPr>
          <p:cNvPr id="2" name="标题 1"/>
          <p:cNvSpPr>
            <a:spLocks noGrp="1"/>
          </p:cNvSpPr>
          <p:nvPr>
            <p:ph type="title"/>
          </p:nvPr>
        </p:nvSpPr>
        <p:spPr/>
        <p:txBody>
          <a:bodyPr/>
          <a:lstStyle/>
          <a:p>
            <a:r>
              <a:rPr lang="zh-CN" altLang="en-US" dirty="0"/>
              <a:t>桌面协议功能 </a:t>
            </a:r>
            <a:r>
              <a:rPr lang="en-US" altLang="zh-CN" dirty="0"/>
              <a:t>- </a:t>
            </a:r>
            <a:r>
              <a:rPr lang="zh-CN" altLang="en-US" dirty="0"/>
              <a:t>外设重定向</a:t>
            </a:r>
            <a:r>
              <a:rPr lang="zh-CN" altLang="en-US" dirty="0" smtClean="0"/>
              <a:t>技术 </a:t>
            </a:r>
            <a:r>
              <a:rPr lang="en-US" altLang="zh-CN" dirty="0" smtClean="0"/>
              <a:t>(3)</a:t>
            </a:r>
            <a:endParaRPr lang="zh-CN" altLang="en-US" dirty="0"/>
          </a:p>
        </p:txBody>
      </p:sp>
      <p:sp>
        <p:nvSpPr>
          <p:cNvPr id="4" name="圆角矩形 3"/>
          <p:cNvSpPr/>
          <p:nvPr/>
        </p:nvSpPr>
        <p:spPr bwMode="auto">
          <a:xfrm>
            <a:off x="1643344" y="3030794"/>
            <a:ext cx="1224836" cy="360040"/>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chemeClr val="tx1"/>
                </a:solidFill>
                <a:effectLst/>
                <a:latin typeface="+mn-ea"/>
              </a:rPr>
              <a:t>USB</a:t>
            </a:r>
            <a:r>
              <a:rPr lang="zh-CN" altLang="en-US" sz="1200" dirty="0" smtClean="0">
                <a:solidFill>
                  <a:schemeClr val="tx1"/>
                </a:solidFill>
                <a:latin typeface="+mn-ea"/>
              </a:rPr>
              <a:t>应用程序</a:t>
            </a:r>
            <a:r>
              <a:rPr lang="en-US" altLang="zh-CN" sz="1200" dirty="0" smtClean="0">
                <a:solidFill>
                  <a:schemeClr val="tx1"/>
                </a:solidFill>
                <a:latin typeface="+mn-ea"/>
              </a:rPr>
              <a:t>1</a:t>
            </a:r>
            <a:endParaRPr kumimoji="0" lang="en-US" altLang="zh-CN" sz="1200" b="0" i="0" u="none" strike="noStrike" cap="none" normalizeH="0" baseline="0" dirty="0" smtClean="0">
              <a:ln>
                <a:noFill/>
              </a:ln>
              <a:solidFill>
                <a:schemeClr val="tx1"/>
              </a:solidFill>
              <a:effectLst/>
              <a:latin typeface="+mn-ea"/>
            </a:endParaRPr>
          </a:p>
        </p:txBody>
      </p:sp>
      <p:sp>
        <p:nvSpPr>
          <p:cNvPr id="5" name="圆角矩形 4"/>
          <p:cNvSpPr/>
          <p:nvPr/>
        </p:nvSpPr>
        <p:spPr bwMode="auto">
          <a:xfrm>
            <a:off x="3022869" y="3012199"/>
            <a:ext cx="1224836" cy="360040"/>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chemeClr val="tx1"/>
                </a:solidFill>
                <a:effectLst/>
                <a:latin typeface="+mn-ea"/>
              </a:rPr>
              <a:t>USB</a:t>
            </a:r>
            <a:r>
              <a:rPr lang="zh-CN" altLang="en-US" sz="1200" dirty="0" smtClean="0">
                <a:solidFill>
                  <a:schemeClr val="tx1"/>
                </a:solidFill>
                <a:latin typeface="+mn-ea"/>
              </a:rPr>
              <a:t>应用程序</a:t>
            </a:r>
            <a:r>
              <a:rPr lang="en-US" altLang="zh-CN" sz="1200" dirty="0" smtClean="0">
                <a:solidFill>
                  <a:schemeClr val="tx1"/>
                </a:solidFill>
                <a:latin typeface="+mn-ea"/>
              </a:rPr>
              <a:t>2</a:t>
            </a:r>
            <a:endParaRPr kumimoji="0" lang="en-US" altLang="zh-CN" sz="1200" b="0" i="0" u="none" strike="noStrike" cap="none" normalizeH="0" baseline="0" dirty="0" smtClean="0">
              <a:ln>
                <a:noFill/>
              </a:ln>
              <a:solidFill>
                <a:schemeClr val="tx1"/>
              </a:solidFill>
              <a:effectLst/>
              <a:latin typeface="+mn-ea"/>
            </a:endParaRPr>
          </a:p>
        </p:txBody>
      </p:sp>
      <p:sp>
        <p:nvSpPr>
          <p:cNvPr id="6" name="圆角矩形 5"/>
          <p:cNvSpPr/>
          <p:nvPr/>
        </p:nvSpPr>
        <p:spPr bwMode="auto">
          <a:xfrm>
            <a:off x="4402394" y="3030794"/>
            <a:ext cx="1224836" cy="360040"/>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chemeClr val="tx1"/>
                </a:solidFill>
                <a:effectLst/>
                <a:latin typeface="+mn-ea"/>
              </a:rPr>
              <a:t>USB</a:t>
            </a:r>
            <a:r>
              <a:rPr lang="zh-CN" altLang="en-US" sz="1200" dirty="0" smtClean="0">
                <a:solidFill>
                  <a:schemeClr val="tx1"/>
                </a:solidFill>
                <a:latin typeface="+mn-ea"/>
              </a:rPr>
              <a:t>应用程序</a:t>
            </a:r>
            <a:r>
              <a:rPr lang="en-US" altLang="zh-CN" sz="1200" dirty="0" smtClean="0">
                <a:solidFill>
                  <a:schemeClr val="tx1"/>
                </a:solidFill>
                <a:latin typeface="+mn-ea"/>
              </a:rPr>
              <a:t>n</a:t>
            </a:r>
            <a:endParaRPr kumimoji="0" lang="en-US" altLang="zh-CN" sz="1200" b="0" i="0" u="none" strike="noStrike" cap="none" normalizeH="0" baseline="0" dirty="0" smtClean="0">
              <a:ln>
                <a:noFill/>
              </a:ln>
              <a:solidFill>
                <a:schemeClr val="tx1"/>
              </a:solidFill>
              <a:effectLst/>
              <a:latin typeface="+mn-ea"/>
            </a:endParaRPr>
          </a:p>
        </p:txBody>
      </p:sp>
      <p:sp>
        <p:nvSpPr>
          <p:cNvPr id="7" name="圆角矩形 6"/>
          <p:cNvSpPr/>
          <p:nvPr/>
        </p:nvSpPr>
        <p:spPr bwMode="auto">
          <a:xfrm>
            <a:off x="1648649" y="3726684"/>
            <a:ext cx="1224836" cy="360040"/>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chemeClr val="tx1"/>
                </a:solidFill>
                <a:effectLst/>
                <a:latin typeface="+mn-ea"/>
              </a:rPr>
              <a:t>USB</a:t>
            </a:r>
            <a:r>
              <a:rPr lang="zh-CN" altLang="en-US" sz="1200" dirty="0" smtClean="0">
                <a:solidFill>
                  <a:schemeClr val="tx1"/>
                </a:solidFill>
                <a:latin typeface="+mn-ea"/>
              </a:rPr>
              <a:t>设备驱动</a:t>
            </a:r>
            <a:r>
              <a:rPr lang="en-US" altLang="zh-CN" sz="1200" dirty="0" smtClean="0">
                <a:solidFill>
                  <a:schemeClr val="tx1"/>
                </a:solidFill>
                <a:latin typeface="+mn-ea"/>
              </a:rPr>
              <a:t>1</a:t>
            </a:r>
            <a:endParaRPr kumimoji="0" lang="en-US" altLang="zh-CN" sz="1200" b="0" i="0" u="none" strike="noStrike" cap="none" normalizeH="0" baseline="0" dirty="0" smtClean="0">
              <a:ln>
                <a:noFill/>
              </a:ln>
              <a:solidFill>
                <a:schemeClr val="tx1"/>
              </a:solidFill>
              <a:effectLst/>
              <a:latin typeface="+mn-ea"/>
            </a:endParaRPr>
          </a:p>
        </p:txBody>
      </p:sp>
      <p:sp>
        <p:nvSpPr>
          <p:cNvPr id="8" name="圆角矩形 7"/>
          <p:cNvSpPr/>
          <p:nvPr/>
        </p:nvSpPr>
        <p:spPr bwMode="auto">
          <a:xfrm>
            <a:off x="3022869" y="3726684"/>
            <a:ext cx="1224836" cy="360040"/>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chemeClr val="tx1"/>
                </a:solidFill>
                <a:effectLst/>
                <a:latin typeface="+mn-ea"/>
              </a:rPr>
              <a:t>USB</a:t>
            </a:r>
            <a:r>
              <a:rPr lang="zh-CN" altLang="en-US" sz="1200" dirty="0" smtClean="0">
                <a:solidFill>
                  <a:schemeClr val="tx1"/>
                </a:solidFill>
                <a:latin typeface="+mn-ea"/>
              </a:rPr>
              <a:t>设备驱动</a:t>
            </a:r>
            <a:r>
              <a:rPr lang="en-US" altLang="zh-CN" sz="1200" dirty="0" smtClean="0">
                <a:solidFill>
                  <a:schemeClr val="tx1"/>
                </a:solidFill>
                <a:latin typeface="+mn-ea"/>
              </a:rPr>
              <a:t>2</a:t>
            </a:r>
            <a:endParaRPr kumimoji="0" lang="en-US" altLang="zh-CN" sz="1200" b="0" i="0" u="none" strike="noStrike" cap="none" normalizeH="0" baseline="0" dirty="0" smtClean="0">
              <a:ln>
                <a:noFill/>
              </a:ln>
              <a:solidFill>
                <a:schemeClr val="tx1"/>
              </a:solidFill>
              <a:effectLst/>
              <a:latin typeface="+mn-ea"/>
            </a:endParaRPr>
          </a:p>
        </p:txBody>
      </p:sp>
      <p:sp>
        <p:nvSpPr>
          <p:cNvPr id="9" name="圆角矩形 8"/>
          <p:cNvSpPr/>
          <p:nvPr/>
        </p:nvSpPr>
        <p:spPr bwMode="auto">
          <a:xfrm>
            <a:off x="4402394" y="3733709"/>
            <a:ext cx="1224836" cy="360040"/>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chemeClr val="tx1"/>
                </a:solidFill>
                <a:effectLst/>
                <a:latin typeface="+mn-ea"/>
              </a:rPr>
              <a:t>USB</a:t>
            </a:r>
            <a:r>
              <a:rPr lang="zh-CN" altLang="en-US" sz="1200" dirty="0" smtClean="0">
                <a:solidFill>
                  <a:schemeClr val="tx1"/>
                </a:solidFill>
                <a:latin typeface="+mn-ea"/>
              </a:rPr>
              <a:t>设备驱动</a:t>
            </a:r>
            <a:r>
              <a:rPr lang="en-US" altLang="zh-CN" sz="1200" dirty="0" smtClean="0">
                <a:solidFill>
                  <a:schemeClr val="tx1"/>
                </a:solidFill>
                <a:latin typeface="+mn-ea"/>
              </a:rPr>
              <a:t>n</a:t>
            </a:r>
            <a:endParaRPr kumimoji="0" lang="en-US" altLang="zh-CN" sz="1200" b="0" i="0" u="none" strike="noStrike" cap="none" normalizeH="0" baseline="0" dirty="0" smtClean="0">
              <a:ln>
                <a:noFill/>
              </a:ln>
              <a:solidFill>
                <a:schemeClr val="tx1"/>
              </a:solidFill>
              <a:effectLst/>
              <a:latin typeface="+mn-ea"/>
            </a:endParaRPr>
          </a:p>
        </p:txBody>
      </p:sp>
      <p:sp>
        <p:nvSpPr>
          <p:cNvPr id="10" name="圆角矩形 9"/>
          <p:cNvSpPr/>
          <p:nvPr/>
        </p:nvSpPr>
        <p:spPr bwMode="auto">
          <a:xfrm>
            <a:off x="1643344" y="4379619"/>
            <a:ext cx="3983886" cy="360040"/>
          </a:xfrm>
          <a:prstGeom prst="roundRect">
            <a:avLst/>
          </a:prstGeom>
          <a:solidFill>
            <a:srgbClr val="00B0F0"/>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kumimoji="0" lang="zh-CN" altLang="en-US" sz="1200" b="0" i="0" u="none" strike="noStrike" cap="none" normalizeH="0" baseline="0" dirty="0" smtClean="0">
                <a:ln>
                  <a:noFill/>
                </a:ln>
                <a:solidFill>
                  <a:schemeClr val="tx1"/>
                </a:solidFill>
                <a:effectLst/>
                <a:latin typeface="+mn-ea"/>
              </a:rPr>
              <a:t>虚拟</a:t>
            </a:r>
            <a:r>
              <a:rPr kumimoji="0" lang="en-US" altLang="zh-CN" sz="1200" b="0" i="0" u="none" strike="noStrike" cap="none" normalizeH="0" baseline="0" dirty="0" smtClean="0">
                <a:ln>
                  <a:noFill/>
                </a:ln>
                <a:solidFill>
                  <a:schemeClr val="tx1"/>
                </a:solidFill>
                <a:effectLst/>
                <a:latin typeface="+mn-ea"/>
              </a:rPr>
              <a:t>USB</a:t>
            </a:r>
            <a:r>
              <a:rPr kumimoji="0" lang="zh-CN" altLang="en-US" sz="1200" b="0" i="0" u="none" strike="noStrike" cap="none" normalizeH="0" baseline="0" dirty="0" smtClean="0">
                <a:ln>
                  <a:noFill/>
                </a:ln>
                <a:solidFill>
                  <a:schemeClr val="tx1"/>
                </a:solidFill>
                <a:effectLst/>
                <a:latin typeface="+mn-ea"/>
              </a:rPr>
              <a:t>总线驱动</a:t>
            </a:r>
          </a:p>
        </p:txBody>
      </p:sp>
      <p:sp>
        <p:nvSpPr>
          <p:cNvPr id="18" name="上下箭头 17"/>
          <p:cNvSpPr/>
          <p:nvPr/>
        </p:nvSpPr>
        <p:spPr bwMode="auto">
          <a:xfrm>
            <a:off x="2155563" y="3365844"/>
            <a:ext cx="252028" cy="335850"/>
          </a:xfrm>
          <a:prstGeom prst="upDownArrow">
            <a:avLst/>
          </a:prstGeom>
          <a:solidFill>
            <a:srgbClr val="00B0F0"/>
          </a:solid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endParaRPr>
          </a:p>
        </p:txBody>
      </p:sp>
      <p:sp>
        <p:nvSpPr>
          <p:cNvPr id="19" name="上下箭头 18"/>
          <p:cNvSpPr/>
          <p:nvPr/>
        </p:nvSpPr>
        <p:spPr bwMode="auto">
          <a:xfrm>
            <a:off x="3526953" y="3381536"/>
            <a:ext cx="252028" cy="335850"/>
          </a:xfrm>
          <a:prstGeom prst="upDownArrow">
            <a:avLst/>
          </a:prstGeom>
          <a:solidFill>
            <a:srgbClr val="00B0F0"/>
          </a:solid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endParaRPr>
          </a:p>
        </p:txBody>
      </p:sp>
      <p:sp>
        <p:nvSpPr>
          <p:cNvPr id="20" name="上下箭头 19"/>
          <p:cNvSpPr/>
          <p:nvPr/>
        </p:nvSpPr>
        <p:spPr bwMode="auto">
          <a:xfrm>
            <a:off x="4966331" y="3381536"/>
            <a:ext cx="252028" cy="335850"/>
          </a:xfrm>
          <a:prstGeom prst="upDownArrow">
            <a:avLst/>
          </a:prstGeom>
          <a:solidFill>
            <a:srgbClr val="00B0F0"/>
          </a:solid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endParaRPr>
          </a:p>
        </p:txBody>
      </p:sp>
      <p:sp>
        <p:nvSpPr>
          <p:cNvPr id="21" name="上下箭头 20"/>
          <p:cNvSpPr/>
          <p:nvPr/>
        </p:nvSpPr>
        <p:spPr bwMode="auto">
          <a:xfrm>
            <a:off x="2129748" y="4011891"/>
            <a:ext cx="252028" cy="335850"/>
          </a:xfrm>
          <a:prstGeom prst="upDownArrow">
            <a:avLst/>
          </a:prstGeom>
          <a:solidFill>
            <a:srgbClr val="00B0F0"/>
          </a:solid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endParaRPr>
          </a:p>
        </p:txBody>
      </p:sp>
      <p:sp>
        <p:nvSpPr>
          <p:cNvPr id="22" name="上下箭头 21"/>
          <p:cNvSpPr/>
          <p:nvPr/>
        </p:nvSpPr>
        <p:spPr bwMode="auto">
          <a:xfrm>
            <a:off x="3537561" y="4011891"/>
            <a:ext cx="252028" cy="335850"/>
          </a:xfrm>
          <a:prstGeom prst="upDownArrow">
            <a:avLst/>
          </a:prstGeom>
          <a:solidFill>
            <a:srgbClr val="00B0F0"/>
          </a:solid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endParaRPr>
          </a:p>
        </p:txBody>
      </p:sp>
      <p:sp>
        <p:nvSpPr>
          <p:cNvPr id="23" name="上下箭头 22"/>
          <p:cNvSpPr/>
          <p:nvPr/>
        </p:nvSpPr>
        <p:spPr bwMode="auto">
          <a:xfrm>
            <a:off x="4945374" y="4062364"/>
            <a:ext cx="252028" cy="335850"/>
          </a:xfrm>
          <a:prstGeom prst="upDownArrow">
            <a:avLst/>
          </a:prstGeom>
          <a:solidFill>
            <a:srgbClr val="00B0F0"/>
          </a:solid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endParaRPr>
          </a:p>
        </p:txBody>
      </p:sp>
      <p:sp>
        <p:nvSpPr>
          <p:cNvPr id="28" name="圆角矩形 27"/>
          <p:cNvSpPr/>
          <p:nvPr/>
        </p:nvSpPr>
        <p:spPr bwMode="auto">
          <a:xfrm>
            <a:off x="7034899" y="3200981"/>
            <a:ext cx="3983886" cy="360040"/>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chemeClr val="tx1"/>
                </a:solidFill>
                <a:effectLst/>
                <a:latin typeface="+mn-ea"/>
              </a:rPr>
              <a:t>USB</a:t>
            </a:r>
            <a:r>
              <a:rPr kumimoji="0" lang="zh-CN" altLang="en-US" sz="1200" b="0" i="0" u="none" strike="noStrike" cap="none" normalizeH="0" baseline="0" dirty="0" smtClean="0">
                <a:ln>
                  <a:noFill/>
                </a:ln>
                <a:solidFill>
                  <a:schemeClr val="tx1"/>
                </a:solidFill>
                <a:effectLst/>
                <a:latin typeface="+mn-ea"/>
              </a:rPr>
              <a:t>总线驱动</a:t>
            </a:r>
          </a:p>
        </p:txBody>
      </p:sp>
      <p:sp>
        <p:nvSpPr>
          <p:cNvPr id="29" name="圆角矩形 28"/>
          <p:cNvSpPr/>
          <p:nvPr/>
        </p:nvSpPr>
        <p:spPr bwMode="auto">
          <a:xfrm>
            <a:off x="7034899" y="3846891"/>
            <a:ext cx="3983886" cy="360040"/>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chemeClr val="tx1"/>
                </a:solidFill>
                <a:effectLst/>
                <a:latin typeface="+mn-ea"/>
              </a:rPr>
              <a:t>USB</a:t>
            </a:r>
            <a:r>
              <a:rPr kumimoji="0" lang="zh-CN" altLang="en-US" sz="1200" b="0" i="0" u="none" strike="noStrike" cap="none" normalizeH="0" baseline="0" dirty="0" smtClean="0">
                <a:ln>
                  <a:noFill/>
                </a:ln>
                <a:solidFill>
                  <a:schemeClr val="tx1"/>
                </a:solidFill>
                <a:effectLst/>
                <a:latin typeface="+mn-ea"/>
              </a:rPr>
              <a:t>总线（硬件）</a:t>
            </a:r>
          </a:p>
        </p:txBody>
      </p:sp>
      <p:sp>
        <p:nvSpPr>
          <p:cNvPr id="30" name="椭圆 29"/>
          <p:cNvSpPr/>
          <p:nvPr/>
        </p:nvSpPr>
        <p:spPr bwMode="auto">
          <a:xfrm>
            <a:off x="7045535" y="4745645"/>
            <a:ext cx="1260140" cy="540060"/>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dirty="0" smtClean="0">
              <a:ln>
                <a:noFill/>
              </a:ln>
              <a:solidFill>
                <a:schemeClr val="tx1"/>
              </a:solidFill>
              <a:effectLst/>
              <a:latin typeface="FrutigerNext LT Regular" pitchFamily="34" charset="0"/>
              <a:ea typeface="宋体" pitchFamily="2" charset="-122"/>
            </a:endParaRPr>
          </a:p>
        </p:txBody>
      </p:sp>
      <p:sp>
        <p:nvSpPr>
          <p:cNvPr id="31" name="文本框 30"/>
          <p:cNvSpPr txBox="1"/>
          <p:nvPr/>
        </p:nvSpPr>
        <p:spPr bwMode="auto">
          <a:xfrm>
            <a:off x="7261559" y="4879012"/>
            <a:ext cx="1044116" cy="273325"/>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r>
              <a:rPr lang="en-US" altLang="zh-CN" sz="1200" dirty="0" smtClean="0">
                <a:latin typeface="+mn-ea"/>
                <a:ea typeface="+mn-ea"/>
              </a:rPr>
              <a:t>USB</a:t>
            </a:r>
            <a:r>
              <a:rPr lang="zh-CN" altLang="en-US" sz="1200" dirty="0" smtClean="0">
                <a:latin typeface="+mn-ea"/>
                <a:ea typeface="+mn-ea"/>
              </a:rPr>
              <a:t>设备</a:t>
            </a:r>
            <a:r>
              <a:rPr lang="en-US" altLang="zh-CN" sz="1200" dirty="0" smtClean="0">
                <a:latin typeface="+mn-ea"/>
                <a:ea typeface="+mn-ea"/>
              </a:rPr>
              <a:t>1</a:t>
            </a:r>
            <a:endParaRPr lang="zh-CN" altLang="en-US" sz="1200" dirty="0" smtClean="0">
              <a:latin typeface="+mn-ea"/>
              <a:ea typeface="+mn-ea"/>
            </a:endParaRPr>
          </a:p>
        </p:txBody>
      </p:sp>
      <p:sp>
        <p:nvSpPr>
          <p:cNvPr id="32" name="椭圆 31"/>
          <p:cNvSpPr/>
          <p:nvPr/>
        </p:nvSpPr>
        <p:spPr bwMode="auto">
          <a:xfrm>
            <a:off x="8425060" y="4756251"/>
            <a:ext cx="1260140" cy="529454"/>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dirty="0" smtClean="0">
              <a:ln>
                <a:noFill/>
              </a:ln>
              <a:solidFill>
                <a:schemeClr val="tx1"/>
              </a:solidFill>
              <a:effectLst/>
              <a:latin typeface="FrutigerNext LT Regular" pitchFamily="34" charset="0"/>
              <a:ea typeface="宋体" pitchFamily="2" charset="-122"/>
            </a:endParaRPr>
          </a:p>
        </p:txBody>
      </p:sp>
      <p:sp>
        <p:nvSpPr>
          <p:cNvPr id="33" name="文本框 32"/>
          <p:cNvSpPr txBox="1"/>
          <p:nvPr/>
        </p:nvSpPr>
        <p:spPr bwMode="auto">
          <a:xfrm>
            <a:off x="8641084" y="4879012"/>
            <a:ext cx="1044116" cy="273325"/>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r>
              <a:rPr lang="en-US" altLang="zh-CN" sz="1200" dirty="0" smtClean="0">
                <a:latin typeface="+mn-ea"/>
                <a:ea typeface="+mn-ea"/>
              </a:rPr>
              <a:t>USB</a:t>
            </a:r>
            <a:r>
              <a:rPr lang="zh-CN" altLang="en-US" sz="1200" dirty="0" smtClean="0">
                <a:latin typeface="+mn-ea"/>
                <a:ea typeface="+mn-ea"/>
              </a:rPr>
              <a:t>设备</a:t>
            </a:r>
            <a:r>
              <a:rPr lang="en-US" altLang="zh-CN" sz="1200" dirty="0" smtClean="0">
                <a:latin typeface="+mn-ea"/>
                <a:ea typeface="+mn-ea"/>
              </a:rPr>
              <a:t>1</a:t>
            </a:r>
            <a:endParaRPr lang="zh-CN" altLang="en-US" sz="1200" dirty="0" smtClean="0">
              <a:latin typeface="+mn-ea"/>
              <a:ea typeface="+mn-ea"/>
            </a:endParaRPr>
          </a:p>
        </p:txBody>
      </p:sp>
      <p:sp>
        <p:nvSpPr>
          <p:cNvPr id="34" name="椭圆 33"/>
          <p:cNvSpPr/>
          <p:nvPr/>
        </p:nvSpPr>
        <p:spPr bwMode="auto">
          <a:xfrm>
            <a:off x="9804585" y="4756251"/>
            <a:ext cx="1260140" cy="529454"/>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dirty="0" smtClean="0">
              <a:ln>
                <a:noFill/>
              </a:ln>
              <a:solidFill>
                <a:schemeClr val="tx1"/>
              </a:solidFill>
              <a:effectLst/>
              <a:latin typeface="FrutigerNext LT Regular" pitchFamily="34" charset="0"/>
              <a:ea typeface="宋体" pitchFamily="2" charset="-122"/>
            </a:endParaRPr>
          </a:p>
        </p:txBody>
      </p:sp>
      <p:sp>
        <p:nvSpPr>
          <p:cNvPr id="35" name="文本框 34"/>
          <p:cNvSpPr txBox="1"/>
          <p:nvPr/>
        </p:nvSpPr>
        <p:spPr bwMode="auto">
          <a:xfrm>
            <a:off x="10020609" y="4879012"/>
            <a:ext cx="1044116" cy="273325"/>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r>
              <a:rPr lang="en-US" altLang="zh-CN" sz="1200" dirty="0" smtClean="0">
                <a:latin typeface="+mn-ea"/>
                <a:ea typeface="+mn-ea"/>
              </a:rPr>
              <a:t>USB</a:t>
            </a:r>
            <a:r>
              <a:rPr lang="zh-CN" altLang="en-US" sz="1200" dirty="0" smtClean="0">
                <a:latin typeface="+mn-ea"/>
                <a:ea typeface="+mn-ea"/>
              </a:rPr>
              <a:t>设备</a:t>
            </a:r>
            <a:r>
              <a:rPr lang="en-US" altLang="zh-CN" sz="1200" dirty="0">
                <a:latin typeface="+mn-ea"/>
                <a:ea typeface="+mn-ea"/>
              </a:rPr>
              <a:t>n</a:t>
            </a:r>
            <a:endParaRPr lang="zh-CN" altLang="en-US" sz="1200" dirty="0" smtClean="0">
              <a:latin typeface="+mn-ea"/>
              <a:ea typeface="+mn-ea"/>
            </a:endParaRPr>
          </a:p>
        </p:txBody>
      </p:sp>
      <p:sp>
        <p:nvSpPr>
          <p:cNvPr id="36" name="上下箭头 35"/>
          <p:cNvSpPr/>
          <p:nvPr/>
        </p:nvSpPr>
        <p:spPr bwMode="auto">
          <a:xfrm>
            <a:off x="8929116" y="3525023"/>
            <a:ext cx="252028" cy="335850"/>
          </a:xfrm>
          <a:prstGeom prst="upDownArrow">
            <a:avLst/>
          </a:prstGeom>
          <a:solidFill>
            <a:srgbClr val="00B0F0"/>
          </a:solid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endParaRPr>
          </a:p>
        </p:txBody>
      </p:sp>
      <p:sp>
        <p:nvSpPr>
          <p:cNvPr id="37" name="上下箭头 36"/>
          <p:cNvSpPr/>
          <p:nvPr/>
        </p:nvSpPr>
        <p:spPr bwMode="auto">
          <a:xfrm>
            <a:off x="7547118" y="4206931"/>
            <a:ext cx="252028" cy="469217"/>
          </a:xfrm>
          <a:prstGeom prst="upDownArrow">
            <a:avLst/>
          </a:prstGeom>
          <a:solidFill>
            <a:srgbClr val="00B0F0"/>
          </a:solid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endParaRPr>
          </a:p>
        </p:txBody>
      </p:sp>
      <p:sp>
        <p:nvSpPr>
          <p:cNvPr id="38" name="上下箭头 37"/>
          <p:cNvSpPr/>
          <p:nvPr/>
        </p:nvSpPr>
        <p:spPr bwMode="auto">
          <a:xfrm>
            <a:off x="8911114" y="4213952"/>
            <a:ext cx="252028" cy="469217"/>
          </a:xfrm>
          <a:prstGeom prst="upDownArrow">
            <a:avLst/>
          </a:prstGeom>
          <a:solidFill>
            <a:srgbClr val="00B0F0"/>
          </a:solid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endParaRPr>
          </a:p>
        </p:txBody>
      </p:sp>
      <p:sp>
        <p:nvSpPr>
          <p:cNvPr id="39" name="上下箭头 38"/>
          <p:cNvSpPr/>
          <p:nvPr/>
        </p:nvSpPr>
        <p:spPr bwMode="auto">
          <a:xfrm>
            <a:off x="10308641" y="4215765"/>
            <a:ext cx="252028" cy="469217"/>
          </a:xfrm>
          <a:prstGeom prst="upDownArrow">
            <a:avLst/>
          </a:prstGeom>
          <a:solidFill>
            <a:srgbClr val="00B0F0"/>
          </a:solid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endParaRPr>
          </a:p>
        </p:txBody>
      </p:sp>
      <p:sp>
        <p:nvSpPr>
          <p:cNvPr id="40" name="圆角矩形 39"/>
          <p:cNvSpPr/>
          <p:nvPr/>
        </p:nvSpPr>
        <p:spPr bwMode="auto">
          <a:xfrm>
            <a:off x="7021270" y="2528900"/>
            <a:ext cx="3983886" cy="360040"/>
          </a:xfrm>
          <a:prstGeom prst="roundRect">
            <a:avLst/>
          </a:prstGeom>
          <a:solidFill>
            <a:srgbClr val="00B0F0"/>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kumimoji="0" lang="zh-CN" altLang="en-US" sz="1200" b="0" i="0" u="none" strike="noStrike" cap="none" normalizeH="0" baseline="0" dirty="0" smtClean="0">
                <a:ln>
                  <a:noFill/>
                </a:ln>
                <a:solidFill>
                  <a:schemeClr val="tx1"/>
                </a:solidFill>
                <a:effectLst/>
                <a:latin typeface="+mn-ea"/>
              </a:rPr>
              <a:t>虚拟</a:t>
            </a:r>
            <a:r>
              <a:rPr kumimoji="0" lang="en-US" altLang="zh-CN" sz="1200" b="0" i="0" u="none" strike="noStrike" cap="none" normalizeH="0" baseline="0" dirty="0" smtClean="0">
                <a:ln>
                  <a:noFill/>
                </a:ln>
                <a:solidFill>
                  <a:schemeClr val="tx1"/>
                </a:solidFill>
                <a:effectLst/>
                <a:latin typeface="+mn-ea"/>
              </a:rPr>
              <a:t>USB</a:t>
            </a:r>
            <a:r>
              <a:rPr lang="zh-CN" altLang="en-US" sz="1200" dirty="0">
                <a:solidFill>
                  <a:schemeClr val="tx1"/>
                </a:solidFill>
                <a:latin typeface="+mn-ea"/>
              </a:rPr>
              <a:t>设备</a:t>
            </a:r>
            <a:r>
              <a:rPr kumimoji="0" lang="zh-CN" altLang="en-US" sz="1200" b="0" i="0" u="none" strike="noStrike" cap="none" normalizeH="0" baseline="0" dirty="0" smtClean="0">
                <a:ln>
                  <a:noFill/>
                </a:ln>
                <a:solidFill>
                  <a:schemeClr val="tx1"/>
                </a:solidFill>
                <a:effectLst/>
                <a:latin typeface="+mn-ea"/>
              </a:rPr>
              <a:t>驱动</a:t>
            </a:r>
          </a:p>
        </p:txBody>
      </p:sp>
      <p:sp>
        <p:nvSpPr>
          <p:cNvPr id="41" name="上下箭头 40"/>
          <p:cNvSpPr/>
          <p:nvPr/>
        </p:nvSpPr>
        <p:spPr bwMode="auto">
          <a:xfrm>
            <a:off x="8911114" y="2851606"/>
            <a:ext cx="252028" cy="335850"/>
          </a:xfrm>
          <a:prstGeom prst="upDownArrow">
            <a:avLst/>
          </a:prstGeom>
          <a:solidFill>
            <a:srgbClr val="00B0F0"/>
          </a:solid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endParaRPr>
          </a:p>
        </p:txBody>
      </p:sp>
      <p:sp>
        <p:nvSpPr>
          <p:cNvPr id="43" name="文本框 42"/>
          <p:cNvSpPr txBox="1"/>
          <p:nvPr/>
        </p:nvSpPr>
        <p:spPr bwMode="auto">
          <a:xfrm>
            <a:off x="3227858" y="2467731"/>
            <a:ext cx="2039693" cy="334881"/>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r>
              <a:rPr lang="zh-CN" altLang="en-US" sz="1600" dirty="0" smtClean="0">
                <a:latin typeface="+mn-ea"/>
                <a:ea typeface="+mn-ea"/>
              </a:rPr>
              <a:t>虚拟机</a:t>
            </a:r>
          </a:p>
        </p:txBody>
      </p:sp>
      <p:sp>
        <p:nvSpPr>
          <p:cNvPr id="44" name="文本框 43"/>
          <p:cNvSpPr txBox="1"/>
          <p:nvPr/>
        </p:nvSpPr>
        <p:spPr bwMode="auto">
          <a:xfrm>
            <a:off x="8665353" y="2101045"/>
            <a:ext cx="2039693" cy="334881"/>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r>
              <a:rPr lang="zh-CN" altLang="en-US" sz="1600" dirty="0">
                <a:latin typeface="+mn-ea"/>
                <a:ea typeface="+mn-ea"/>
              </a:rPr>
              <a:t>客户端</a:t>
            </a:r>
            <a:endParaRPr lang="zh-CN" altLang="en-US" sz="1600" dirty="0" smtClean="0">
              <a:latin typeface="+mn-ea"/>
              <a:ea typeface="+mn-ea"/>
            </a:endParaRPr>
          </a:p>
        </p:txBody>
      </p:sp>
      <p:cxnSp>
        <p:nvCxnSpPr>
          <p:cNvPr id="46" name="直接连接符 45"/>
          <p:cNvCxnSpPr/>
          <p:nvPr/>
        </p:nvCxnSpPr>
        <p:spPr bwMode="auto">
          <a:xfrm flipV="1">
            <a:off x="5627230" y="2721796"/>
            <a:ext cx="1407669" cy="1848037"/>
          </a:xfrm>
          <a:prstGeom prst="line">
            <a:avLst/>
          </a:prstGeom>
          <a:solidFill>
            <a:schemeClr val="accent1"/>
          </a:solidFill>
          <a:ln w="38100" cap="flat" cmpd="sng" algn="ctr">
            <a:solidFill>
              <a:srgbClr val="FF0000"/>
            </a:solidFill>
            <a:prstDash val="solid"/>
            <a:round/>
            <a:headEnd type="none" w="med" len="med"/>
            <a:tailEnd type="none" w="med" len="med"/>
          </a:ln>
          <a:effectLst/>
        </p:spPr>
      </p:cxnSp>
    </p:spTree>
    <p:extLst>
      <p:ext uri="{BB962C8B-B14F-4D97-AF65-F5344CB8AC3E}">
        <p14:creationId xmlns:p14="http://schemas.microsoft.com/office/powerpoint/2010/main" val="315896717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圆角矩形 2"/>
          <p:cNvSpPr/>
          <p:nvPr/>
        </p:nvSpPr>
        <p:spPr bwMode="auto">
          <a:xfrm>
            <a:off x="2027548" y="2420888"/>
            <a:ext cx="3095116" cy="2731449"/>
          </a:xfrm>
          <a:prstGeom prst="round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endParaRPr>
          </a:p>
        </p:txBody>
      </p:sp>
      <p:sp>
        <p:nvSpPr>
          <p:cNvPr id="11" name="圆角矩形 10"/>
          <p:cNvSpPr/>
          <p:nvPr/>
        </p:nvSpPr>
        <p:spPr bwMode="auto">
          <a:xfrm>
            <a:off x="2540409" y="3498566"/>
            <a:ext cx="2018086" cy="1490651"/>
          </a:xfrm>
          <a:prstGeom prst="roundRect">
            <a:avLst/>
          </a:prstGeom>
          <a:solidFill>
            <a:schemeClr val="bg1"/>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endParaRPr>
          </a:p>
        </p:txBody>
      </p:sp>
      <p:sp>
        <p:nvSpPr>
          <p:cNvPr id="42" name="圆角矩形 41"/>
          <p:cNvSpPr/>
          <p:nvPr/>
        </p:nvSpPr>
        <p:spPr bwMode="auto">
          <a:xfrm>
            <a:off x="6627207" y="2116776"/>
            <a:ext cx="4799193" cy="3460229"/>
          </a:xfrm>
          <a:prstGeom prst="round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endParaRPr>
          </a:p>
        </p:txBody>
      </p:sp>
      <p:sp>
        <p:nvSpPr>
          <p:cNvPr id="2" name="标题 1"/>
          <p:cNvSpPr>
            <a:spLocks noGrp="1"/>
          </p:cNvSpPr>
          <p:nvPr>
            <p:ph type="title"/>
          </p:nvPr>
        </p:nvSpPr>
        <p:spPr/>
        <p:txBody>
          <a:bodyPr/>
          <a:lstStyle/>
          <a:p>
            <a:r>
              <a:rPr lang="zh-CN" altLang="en-US" dirty="0"/>
              <a:t>桌面协议功能 </a:t>
            </a:r>
            <a:r>
              <a:rPr lang="en-US" altLang="zh-CN" dirty="0"/>
              <a:t>- </a:t>
            </a:r>
            <a:r>
              <a:rPr lang="zh-CN" altLang="en-US" dirty="0"/>
              <a:t>外设重定向</a:t>
            </a:r>
            <a:r>
              <a:rPr lang="zh-CN" altLang="en-US" dirty="0" smtClean="0"/>
              <a:t>技术 </a:t>
            </a:r>
            <a:r>
              <a:rPr lang="en-US" altLang="zh-CN" dirty="0" smtClean="0"/>
              <a:t>(4)</a:t>
            </a:r>
            <a:endParaRPr lang="zh-CN" altLang="en-US" dirty="0"/>
          </a:p>
        </p:txBody>
      </p:sp>
      <p:sp>
        <p:nvSpPr>
          <p:cNvPr id="6" name="圆角矩形 5"/>
          <p:cNvSpPr/>
          <p:nvPr/>
        </p:nvSpPr>
        <p:spPr bwMode="auto">
          <a:xfrm>
            <a:off x="2900113" y="2944179"/>
            <a:ext cx="1387213" cy="360040"/>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r>
              <a:rPr lang="zh-CN" altLang="en-US" sz="1200" dirty="0" smtClean="0">
                <a:solidFill>
                  <a:schemeClr val="tx1"/>
                </a:solidFill>
                <a:latin typeface="+mn-ea"/>
              </a:rPr>
              <a:t>摄像头应用程序</a:t>
            </a:r>
            <a:endParaRPr kumimoji="0" lang="en-US" altLang="zh-CN" sz="1200" b="0" i="0" u="none" strike="noStrike" cap="none" normalizeH="0" baseline="0" dirty="0" smtClean="0">
              <a:ln>
                <a:noFill/>
              </a:ln>
              <a:solidFill>
                <a:schemeClr val="tx1"/>
              </a:solidFill>
              <a:effectLst/>
              <a:latin typeface="+mn-ea"/>
            </a:endParaRPr>
          </a:p>
        </p:txBody>
      </p:sp>
      <p:sp>
        <p:nvSpPr>
          <p:cNvPr id="28" name="圆角矩形 27"/>
          <p:cNvSpPr/>
          <p:nvPr/>
        </p:nvSpPr>
        <p:spPr bwMode="auto">
          <a:xfrm>
            <a:off x="7034899" y="4326407"/>
            <a:ext cx="3983886" cy="360040"/>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chemeClr val="tx1"/>
                </a:solidFill>
                <a:effectLst/>
                <a:latin typeface="+mn-ea"/>
              </a:rPr>
              <a:t>USB</a:t>
            </a:r>
            <a:r>
              <a:rPr kumimoji="0" lang="zh-CN" altLang="en-US" sz="1200" b="0" i="0" u="none" strike="noStrike" cap="none" normalizeH="0" baseline="0" dirty="0" smtClean="0">
                <a:ln>
                  <a:noFill/>
                </a:ln>
                <a:solidFill>
                  <a:schemeClr val="tx1"/>
                </a:solidFill>
                <a:effectLst/>
                <a:latin typeface="+mn-ea"/>
              </a:rPr>
              <a:t>总线驱动</a:t>
            </a:r>
          </a:p>
        </p:txBody>
      </p:sp>
      <p:sp>
        <p:nvSpPr>
          <p:cNvPr id="29" name="圆角矩形 28"/>
          <p:cNvSpPr/>
          <p:nvPr/>
        </p:nvSpPr>
        <p:spPr bwMode="auto">
          <a:xfrm>
            <a:off x="7034899" y="4972317"/>
            <a:ext cx="3983886" cy="360040"/>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chemeClr val="tx1"/>
                </a:solidFill>
                <a:effectLst/>
                <a:latin typeface="+mn-ea"/>
              </a:rPr>
              <a:t>USB</a:t>
            </a:r>
            <a:r>
              <a:rPr kumimoji="0" lang="zh-CN" altLang="en-US" sz="1200" b="0" i="0" u="none" strike="noStrike" cap="none" normalizeH="0" baseline="0" dirty="0" smtClean="0">
                <a:ln>
                  <a:noFill/>
                </a:ln>
                <a:solidFill>
                  <a:schemeClr val="tx1"/>
                </a:solidFill>
                <a:effectLst/>
                <a:latin typeface="+mn-ea"/>
              </a:rPr>
              <a:t>总线（硬件）</a:t>
            </a:r>
          </a:p>
        </p:txBody>
      </p:sp>
      <p:sp>
        <p:nvSpPr>
          <p:cNvPr id="30" name="椭圆 29"/>
          <p:cNvSpPr/>
          <p:nvPr/>
        </p:nvSpPr>
        <p:spPr bwMode="auto">
          <a:xfrm>
            <a:off x="8462518" y="5757271"/>
            <a:ext cx="1260140" cy="540060"/>
          </a:xfrm>
          <a:prstGeom prst="ellipse">
            <a:avLst/>
          </a:prstGeom>
          <a:solidFill>
            <a:srgbClr val="92D050"/>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dirty="0" smtClean="0">
              <a:ln>
                <a:noFill/>
              </a:ln>
              <a:solidFill>
                <a:schemeClr val="tx1"/>
              </a:solidFill>
              <a:effectLst/>
              <a:latin typeface="FrutigerNext LT Regular" pitchFamily="34" charset="0"/>
              <a:ea typeface="宋体" pitchFamily="2" charset="-122"/>
            </a:endParaRPr>
          </a:p>
        </p:txBody>
      </p:sp>
      <p:sp>
        <p:nvSpPr>
          <p:cNvPr id="31" name="文本框 30"/>
          <p:cNvSpPr txBox="1"/>
          <p:nvPr/>
        </p:nvSpPr>
        <p:spPr bwMode="auto">
          <a:xfrm>
            <a:off x="8660837" y="5890638"/>
            <a:ext cx="1044116" cy="273325"/>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r>
              <a:rPr lang="en-US" altLang="zh-CN" sz="1200" dirty="0" smtClean="0">
                <a:latin typeface="+mn-ea"/>
                <a:ea typeface="+mn-ea"/>
              </a:rPr>
              <a:t>USB</a:t>
            </a:r>
            <a:r>
              <a:rPr lang="zh-CN" altLang="en-US" sz="1200" dirty="0" smtClean="0">
                <a:latin typeface="+mn-ea"/>
                <a:ea typeface="+mn-ea"/>
              </a:rPr>
              <a:t>摄像头</a:t>
            </a:r>
          </a:p>
        </p:txBody>
      </p:sp>
      <p:sp>
        <p:nvSpPr>
          <p:cNvPr id="36" name="上下箭头 35"/>
          <p:cNvSpPr/>
          <p:nvPr/>
        </p:nvSpPr>
        <p:spPr bwMode="auto">
          <a:xfrm>
            <a:off x="8929116" y="4650449"/>
            <a:ext cx="252028" cy="335850"/>
          </a:xfrm>
          <a:prstGeom prst="upDownArrow">
            <a:avLst/>
          </a:prstGeom>
          <a:solidFill>
            <a:srgbClr val="00B0F0"/>
          </a:solid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endParaRPr>
          </a:p>
        </p:txBody>
      </p:sp>
      <p:sp>
        <p:nvSpPr>
          <p:cNvPr id="40" name="圆角矩形 39"/>
          <p:cNvSpPr/>
          <p:nvPr/>
        </p:nvSpPr>
        <p:spPr bwMode="auto">
          <a:xfrm>
            <a:off x="7021270" y="2528900"/>
            <a:ext cx="3983886" cy="1448132"/>
          </a:xfrm>
          <a:prstGeom prst="roundRect">
            <a:avLst/>
          </a:prstGeom>
          <a:solidFill>
            <a:schemeClr val="bg1"/>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endParaRPr kumimoji="0" lang="zh-CN" altLang="en-US" sz="1200" b="0" i="0" u="none" strike="noStrike" cap="none" normalizeH="0" baseline="0" dirty="0" smtClean="0">
              <a:ln>
                <a:noFill/>
              </a:ln>
              <a:solidFill>
                <a:schemeClr val="tx1"/>
              </a:solidFill>
              <a:effectLst/>
              <a:latin typeface="+mn-ea"/>
            </a:endParaRPr>
          </a:p>
        </p:txBody>
      </p:sp>
      <p:sp>
        <p:nvSpPr>
          <p:cNvPr id="41" name="上下箭头 40"/>
          <p:cNvSpPr/>
          <p:nvPr/>
        </p:nvSpPr>
        <p:spPr bwMode="auto">
          <a:xfrm>
            <a:off x="8911114" y="3977032"/>
            <a:ext cx="252028" cy="335850"/>
          </a:xfrm>
          <a:prstGeom prst="upDownArrow">
            <a:avLst/>
          </a:prstGeom>
          <a:solidFill>
            <a:srgbClr val="00B0F0"/>
          </a:solid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endParaRPr>
          </a:p>
        </p:txBody>
      </p:sp>
      <p:sp>
        <p:nvSpPr>
          <p:cNvPr id="43" name="文本框 42"/>
          <p:cNvSpPr txBox="1"/>
          <p:nvPr/>
        </p:nvSpPr>
        <p:spPr bwMode="auto">
          <a:xfrm>
            <a:off x="3227858" y="2467731"/>
            <a:ext cx="2039693" cy="334881"/>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r>
              <a:rPr lang="zh-CN" altLang="en-US" sz="1600" dirty="0" smtClean="0">
                <a:latin typeface="+mn-ea"/>
                <a:ea typeface="+mn-ea"/>
              </a:rPr>
              <a:t>虚拟机</a:t>
            </a:r>
          </a:p>
        </p:txBody>
      </p:sp>
      <p:sp>
        <p:nvSpPr>
          <p:cNvPr id="44" name="文本框 43"/>
          <p:cNvSpPr txBox="1"/>
          <p:nvPr/>
        </p:nvSpPr>
        <p:spPr bwMode="auto">
          <a:xfrm>
            <a:off x="8665353" y="2101045"/>
            <a:ext cx="2039693" cy="334881"/>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r>
              <a:rPr lang="zh-CN" altLang="en-US" sz="1600" dirty="0">
                <a:latin typeface="+mn-ea"/>
                <a:ea typeface="+mn-ea"/>
              </a:rPr>
              <a:t>客户端</a:t>
            </a:r>
            <a:endParaRPr lang="zh-CN" altLang="en-US" sz="1600" dirty="0" smtClean="0">
              <a:latin typeface="+mn-ea"/>
              <a:ea typeface="+mn-ea"/>
            </a:endParaRPr>
          </a:p>
        </p:txBody>
      </p:sp>
      <p:cxnSp>
        <p:nvCxnSpPr>
          <p:cNvPr id="46" name="直接连接符 45"/>
          <p:cNvCxnSpPr/>
          <p:nvPr/>
        </p:nvCxnSpPr>
        <p:spPr bwMode="auto">
          <a:xfrm flipV="1">
            <a:off x="4307139" y="2944179"/>
            <a:ext cx="3732514" cy="1382228"/>
          </a:xfrm>
          <a:prstGeom prst="line">
            <a:avLst/>
          </a:prstGeom>
          <a:solidFill>
            <a:schemeClr val="accent1"/>
          </a:solidFill>
          <a:ln w="38100" cap="flat" cmpd="sng" algn="ctr">
            <a:solidFill>
              <a:srgbClr val="FF0000"/>
            </a:solidFill>
            <a:prstDash val="solid"/>
            <a:round/>
            <a:headEnd type="none" w="med" len="med"/>
            <a:tailEnd type="none" w="med" len="med"/>
          </a:ln>
          <a:effectLst/>
        </p:spPr>
      </p:cxnSp>
      <p:sp>
        <p:nvSpPr>
          <p:cNvPr id="45" name="圆角矩形 44"/>
          <p:cNvSpPr/>
          <p:nvPr/>
        </p:nvSpPr>
        <p:spPr bwMode="auto">
          <a:xfrm>
            <a:off x="2880302" y="3606592"/>
            <a:ext cx="1426837" cy="360040"/>
          </a:xfrm>
          <a:prstGeom prst="roundRect">
            <a:avLst/>
          </a:prstGeom>
          <a:solidFill>
            <a:srgbClr val="00B0F0"/>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lang="zh-CN" altLang="en-US" sz="1200" dirty="0" smtClean="0">
                <a:solidFill>
                  <a:schemeClr val="tx1"/>
                </a:solidFill>
                <a:latin typeface="+mn-ea"/>
              </a:rPr>
              <a:t>虚拟摄像头</a:t>
            </a:r>
            <a:endParaRPr kumimoji="0" lang="en-US" altLang="zh-CN" sz="1200" b="0" i="0" u="none" strike="noStrike" cap="none" normalizeH="0" baseline="0" dirty="0" smtClean="0">
              <a:ln>
                <a:noFill/>
              </a:ln>
              <a:solidFill>
                <a:schemeClr val="tx1"/>
              </a:solidFill>
              <a:effectLst/>
              <a:latin typeface="+mn-ea"/>
            </a:endParaRPr>
          </a:p>
        </p:txBody>
      </p:sp>
      <p:sp>
        <p:nvSpPr>
          <p:cNvPr id="47" name="圆角矩形 46"/>
          <p:cNvSpPr/>
          <p:nvPr/>
        </p:nvSpPr>
        <p:spPr bwMode="auto">
          <a:xfrm>
            <a:off x="2880302" y="4199444"/>
            <a:ext cx="1426837" cy="360040"/>
          </a:xfrm>
          <a:prstGeom prst="roundRect">
            <a:avLst/>
          </a:prstGeom>
          <a:solidFill>
            <a:srgbClr val="00B0F0"/>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lang="zh-CN" altLang="en-US" sz="1200" dirty="0" smtClean="0">
                <a:solidFill>
                  <a:schemeClr val="tx1"/>
                </a:solidFill>
                <a:latin typeface="+mn-ea"/>
              </a:rPr>
              <a:t>视频解压缩</a:t>
            </a:r>
            <a:endParaRPr kumimoji="0" lang="en-US" altLang="zh-CN" sz="1200" b="0" i="0" u="none" strike="noStrike" cap="none" normalizeH="0" baseline="0" dirty="0" smtClean="0">
              <a:ln>
                <a:noFill/>
              </a:ln>
              <a:solidFill>
                <a:schemeClr val="tx1"/>
              </a:solidFill>
              <a:effectLst/>
              <a:latin typeface="+mn-ea"/>
            </a:endParaRPr>
          </a:p>
        </p:txBody>
      </p:sp>
      <p:sp>
        <p:nvSpPr>
          <p:cNvPr id="12" name="文本框 11"/>
          <p:cNvSpPr txBox="1"/>
          <p:nvPr/>
        </p:nvSpPr>
        <p:spPr bwMode="auto">
          <a:xfrm>
            <a:off x="3080522" y="4626388"/>
            <a:ext cx="1226617" cy="304103"/>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r>
              <a:rPr lang="zh-CN" altLang="en-US" sz="1400" dirty="0" smtClean="0">
                <a:latin typeface="+mn-ea"/>
                <a:ea typeface="+mn-ea"/>
              </a:rPr>
              <a:t>摄像头驱动</a:t>
            </a:r>
          </a:p>
        </p:txBody>
      </p:sp>
      <p:sp>
        <p:nvSpPr>
          <p:cNvPr id="13" name="圆角矩形 12"/>
          <p:cNvSpPr/>
          <p:nvPr/>
        </p:nvSpPr>
        <p:spPr bwMode="auto">
          <a:xfrm>
            <a:off x="8040542" y="2759968"/>
            <a:ext cx="1980220" cy="347164"/>
          </a:xfrm>
          <a:prstGeom prst="roundRect">
            <a:avLst/>
          </a:prstGeom>
          <a:solidFill>
            <a:srgbClr val="00B0F0"/>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algn="ctr"/>
            <a:r>
              <a:rPr lang="zh-CN" altLang="en-US" sz="1200" dirty="0">
                <a:latin typeface="+mn-ea"/>
                <a:ea typeface="+mn-ea"/>
              </a:rPr>
              <a:t>视频压缩</a:t>
            </a:r>
          </a:p>
        </p:txBody>
      </p:sp>
      <p:sp>
        <p:nvSpPr>
          <p:cNvPr id="48" name="圆角矩形 47"/>
          <p:cNvSpPr/>
          <p:nvPr/>
        </p:nvSpPr>
        <p:spPr bwMode="auto">
          <a:xfrm>
            <a:off x="8047018" y="3249226"/>
            <a:ext cx="1980220" cy="347164"/>
          </a:xfrm>
          <a:prstGeom prst="roundRect">
            <a:avLst/>
          </a:prstGeom>
          <a:solidFill>
            <a:srgbClr val="00B0F0"/>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algn="ctr"/>
            <a:r>
              <a:rPr lang="zh-CN" altLang="en-US" sz="1200" dirty="0" smtClean="0">
                <a:latin typeface="+mn-ea"/>
              </a:rPr>
              <a:t>获取摄像头数据</a:t>
            </a:r>
            <a:endParaRPr lang="zh-CN" altLang="en-US" sz="1200" dirty="0">
              <a:latin typeface="+mn-ea"/>
              <a:ea typeface="+mn-ea"/>
            </a:endParaRPr>
          </a:p>
        </p:txBody>
      </p:sp>
      <p:sp>
        <p:nvSpPr>
          <p:cNvPr id="49" name="文本框 48"/>
          <p:cNvSpPr txBox="1"/>
          <p:nvPr/>
        </p:nvSpPr>
        <p:spPr bwMode="auto">
          <a:xfrm>
            <a:off x="8460897" y="3581128"/>
            <a:ext cx="2039693" cy="334881"/>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r>
              <a:rPr lang="zh-CN" altLang="en-US" sz="1600" dirty="0" smtClean="0">
                <a:latin typeface="+mn-ea"/>
                <a:ea typeface="+mn-ea"/>
              </a:rPr>
              <a:t>摄像头驱动</a:t>
            </a:r>
          </a:p>
        </p:txBody>
      </p:sp>
      <p:sp>
        <p:nvSpPr>
          <p:cNvPr id="50" name="上下箭头 49"/>
          <p:cNvSpPr/>
          <p:nvPr/>
        </p:nvSpPr>
        <p:spPr bwMode="auto">
          <a:xfrm>
            <a:off x="8966574" y="5332357"/>
            <a:ext cx="214570" cy="373123"/>
          </a:xfrm>
          <a:prstGeom prst="upDownArrow">
            <a:avLst/>
          </a:prstGeom>
          <a:solidFill>
            <a:srgbClr val="00B0F0"/>
          </a:solid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endParaRPr>
          </a:p>
        </p:txBody>
      </p:sp>
      <p:sp>
        <p:nvSpPr>
          <p:cNvPr id="16" name="文本框 15"/>
          <p:cNvSpPr txBox="1"/>
          <p:nvPr/>
        </p:nvSpPr>
        <p:spPr bwMode="auto">
          <a:xfrm rot="20378158">
            <a:off x="5327851" y="3433666"/>
            <a:ext cx="1250398" cy="273325"/>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r>
              <a:rPr lang="en-US" altLang="zh-CN" sz="1200" dirty="0" smtClean="0">
                <a:latin typeface="+mn-ea"/>
                <a:ea typeface="+mn-ea"/>
              </a:rPr>
              <a:t>HDP</a:t>
            </a:r>
            <a:r>
              <a:rPr lang="zh-CN" altLang="en-US" sz="1200" dirty="0" smtClean="0">
                <a:latin typeface="+mn-ea"/>
                <a:ea typeface="+mn-ea"/>
              </a:rPr>
              <a:t>虚拟通道</a:t>
            </a:r>
          </a:p>
        </p:txBody>
      </p:sp>
    </p:spTree>
    <p:extLst>
      <p:ext uri="{BB962C8B-B14F-4D97-AF65-F5344CB8AC3E}">
        <p14:creationId xmlns:p14="http://schemas.microsoft.com/office/powerpoint/2010/main" val="18677876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桌面协议</a:t>
            </a:r>
            <a:r>
              <a:rPr lang="zh-CN" altLang="en-US" dirty="0" smtClean="0"/>
              <a:t>功能 </a:t>
            </a:r>
            <a:r>
              <a:rPr lang="en-US" altLang="zh-CN" dirty="0"/>
              <a:t>-</a:t>
            </a:r>
            <a:r>
              <a:rPr lang="en-US" altLang="zh-CN" dirty="0" smtClean="0"/>
              <a:t> 3D</a:t>
            </a:r>
            <a:r>
              <a:rPr lang="zh-CN" altLang="en-US" dirty="0" smtClean="0"/>
              <a:t>图形显示技术</a:t>
            </a:r>
            <a:endParaRPr lang="zh-CN" altLang="en-US" dirty="0"/>
          </a:p>
        </p:txBody>
      </p:sp>
      <p:sp>
        <p:nvSpPr>
          <p:cNvPr id="6" name="文本占位符 5"/>
          <p:cNvSpPr>
            <a:spLocks noGrp="1"/>
          </p:cNvSpPr>
          <p:nvPr>
            <p:ph type="body" sz="quarter" idx="10"/>
          </p:nvPr>
        </p:nvSpPr>
        <p:spPr>
          <a:xfrm>
            <a:off x="912285" y="1233488"/>
            <a:ext cx="5147203" cy="4680000"/>
          </a:xfrm>
        </p:spPr>
        <p:txBody>
          <a:bodyPr/>
          <a:lstStyle/>
          <a:p>
            <a:r>
              <a:rPr lang="zh-CN" altLang="zh-CN" dirty="0"/>
              <a:t>华为桌面云也推出了相应的解决</a:t>
            </a:r>
            <a:r>
              <a:rPr lang="zh-CN" altLang="zh-CN" dirty="0" smtClean="0"/>
              <a:t>方案</a:t>
            </a:r>
            <a:r>
              <a:rPr lang="zh-CN" altLang="en-US" dirty="0" smtClean="0"/>
              <a:t>（</a:t>
            </a:r>
            <a:r>
              <a:rPr lang="zh-CN" altLang="zh-CN" dirty="0"/>
              <a:t>华为高清制图桌面</a:t>
            </a:r>
            <a:r>
              <a:rPr lang="zh-CN" altLang="en-US" dirty="0" smtClean="0"/>
              <a:t>）</a:t>
            </a:r>
            <a:r>
              <a:rPr lang="zh-CN" altLang="zh-CN" dirty="0" smtClean="0"/>
              <a:t>，</a:t>
            </a:r>
            <a:r>
              <a:rPr lang="zh-CN" altLang="zh-CN" dirty="0"/>
              <a:t>能支持多种高清制图</a:t>
            </a:r>
            <a:r>
              <a:rPr lang="zh-CN" altLang="zh-CN" dirty="0" smtClean="0"/>
              <a:t>软件</a:t>
            </a:r>
            <a:r>
              <a:rPr lang="zh-CN" altLang="en-US" dirty="0"/>
              <a:t>，</a:t>
            </a:r>
            <a:r>
              <a:rPr lang="zh-CN" altLang="zh-CN" dirty="0" smtClean="0"/>
              <a:t>根据</a:t>
            </a:r>
            <a:r>
              <a:rPr lang="zh-CN" altLang="zh-CN" dirty="0"/>
              <a:t>其</a:t>
            </a:r>
            <a:r>
              <a:rPr lang="en-US" altLang="zh-CN" dirty="0"/>
              <a:t>3D</a:t>
            </a:r>
            <a:r>
              <a:rPr lang="zh-CN" altLang="zh-CN" dirty="0"/>
              <a:t>显示实现原理，主要有如下几大类技术</a:t>
            </a:r>
            <a:r>
              <a:rPr lang="zh-CN" altLang="zh-CN" dirty="0" smtClean="0"/>
              <a:t>：</a:t>
            </a:r>
            <a:endParaRPr lang="en-US" altLang="zh-CN" dirty="0" smtClean="0"/>
          </a:p>
          <a:p>
            <a:pPr lvl="1"/>
            <a:r>
              <a:rPr lang="en-US" altLang="zh-CN" dirty="0" smtClean="0"/>
              <a:t>GPU</a:t>
            </a:r>
            <a:r>
              <a:rPr lang="zh-CN" altLang="en-US" dirty="0" smtClean="0"/>
              <a:t>直通</a:t>
            </a:r>
            <a:endParaRPr lang="en-US" altLang="zh-CN" dirty="0" smtClean="0"/>
          </a:p>
          <a:p>
            <a:pPr lvl="1"/>
            <a:r>
              <a:rPr lang="en-US" altLang="zh-CN" dirty="0" smtClean="0"/>
              <a:t>GPU</a:t>
            </a:r>
            <a:r>
              <a:rPr lang="zh-CN" altLang="en-US" dirty="0" smtClean="0"/>
              <a:t>硬件虚拟化</a:t>
            </a:r>
            <a:endParaRPr lang="en-US" altLang="zh-CN" dirty="0" smtClean="0"/>
          </a:p>
          <a:p>
            <a:pPr lvl="1"/>
            <a:r>
              <a:rPr lang="zh-CN" altLang="en-US" dirty="0" smtClean="0"/>
              <a:t>图形工作站纳管</a:t>
            </a:r>
            <a:endParaRPr lang="zh-CN" altLang="zh-CN" dirty="0"/>
          </a:p>
          <a:p>
            <a:endParaRPr lang="en-US" altLang="zh-CN" dirty="0" smtClean="0"/>
          </a:p>
          <a:p>
            <a:endParaRPr lang="zh-CN" altLang="en-US" dirty="0"/>
          </a:p>
        </p:txBody>
      </p:sp>
      <p:sp>
        <p:nvSpPr>
          <p:cNvPr id="2" name="圆角矩形 1"/>
          <p:cNvSpPr/>
          <p:nvPr/>
        </p:nvSpPr>
        <p:spPr bwMode="auto">
          <a:xfrm>
            <a:off x="6600056" y="4869160"/>
            <a:ext cx="4428492" cy="1224136"/>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endParaRPr>
          </a:p>
        </p:txBody>
      </p:sp>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40232" y="5045856"/>
            <a:ext cx="870744" cy="870744"/>
          </a:xfrm>
          <a:prstGeom prst="rect">
            <a:avLst/>
          </a:prstGeom>
        </p:spPr>
      </p:pic>
      <p:pic>
        <p:nvPicPr>
          <p:cNvPr id="7" name="图片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73286" y="5038144"/>
            <a:ext cx="870744" cy="870744"/>
          </a:xfrm>
          <a:prstGeom prst="rect">
            <a:avLst/>
          </a:prstGeom>
        </p:spPr>
      </p:pic>
      <p:sp>
        <p:nvSpPr>
          <p:cNvPr id="5" name="圆角矩形 4"/>
          <p:cNvSpPr/>
          <p:nvPr/>
        </p:nvSpPr>
        <p:spPr bwMode="auto">
          <a:xfrm>
            <a:off x="8888046" y="4977173"/>
            <a:ext cx="1996486" cy="1035340"/>
          </a:xfrm>
          <a:prstGeom prst="roundRect">
            <a:avLst/>
          </a:prstGeom>
          <a:solidFill>
            <a:srgbClr val="92D050"/>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endParaRPr>
          </a:p>
        </p:txBody>
      </p:sp>
      <p:sp>
        <p:nvSpPr>
          <p:cNvPr id="8" name="圆角矩形 7"/>
          <p:cNvSpPr/>
          <p:nvPr/>
        </p:nvSpPr>
        <p:spPr bwMode="auto">
          <a:xfrm>
            <a:off x="9084332" y="5141769"/>
            <a:ext cx="1656184" cy="663495"/>
          </a:xfrm>
          <a:prstGeom prst="roundRect">
            <a:avLst/>
          </a:prstGeom>
          <a:solidFill>
            <a:srgbClr val="00B0F0"/>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endParaRPr>
          </a:p>
        </p:txBody>
      </p:sp>
      <p:sp>
        <p:nvSpPr>
          <p:cNvPr id="9" name="圆角矩形 8"/>
          <p:cNvSpPr/>
          <p:nvPr/>
        </p:nvSpPr>
        <p:spPr bwMode="auto">
          <a:xfrm>
            <a:off x="9174088" y="5282556"/>
            <a:ext cx="702332" cy="306683"/>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kumimoji="0" lang="en-US" altLang="zh-CN" sz="1200" b="0" i="0" u="none" strike="noStrike" cap="none" normalizeH="0" baseline="0" dirty="0" err="1" smtClean="0">
                <a:ln>
                  <a:noFill/>
                </a:ln>
                <a:solidFill>
                  <a:schemeClr val="tx1"/>
                </a:solidFill>
                <a:effectLst/>
                <a:latin typeface="+mn-ea"/>
              </a:rPr>
              <a:t>vGPU</a:t>
            </a:r>
            <a:endParaRPr kumimoji="0" lang="zh-CN" altLang="en-US" sz="1200" b="0" i="0" u="none" strike="noStrike" cap="none" normalizeH="0" baseline="0" dirty="0" smtClean="0">
              <a:ln>
                <a:noFill/>
              </a:ln>
              <a:solidFill>
                <a:schemeClr val="tx1"/>
              </a:solidFill>
              <a:effectLst/>
              <a:latin typeface="+mn-ea"/>
            </a:endParaRPr>
          </a:p>
        </p:txBody>
      </p:sp>
      <p:sp>
        <p:nvSpPr>
          <p:cNvPr id="10" name="圆角矩形 9"/>
          <p:cNvSpPr/>
          <p:nvPr/>
        </p:nvSpPr>
        <p:spPr bwMode="auto">
          <a:xfrm>
            <a:off x="9966176" y="5280583"/>
            <a:ext cx="668160" cy="308656"/>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algn="ctr"/>
            <a:r>
              <a:rPr lang="en-US" altLang="zh-CN" sz="1200" dirty="0" err="1">
                <a:solidFill>
                  <a:schemeClr val="tx1"/>
                </a:solidFill>
                <a:latin typeface="+mn-ea"/>
              </a:rPr>
              <a:t>vGPU</a:t>
            </a:r>
            <a:endParaRPr lang="zh-CN" altLang="en-US" sz="1200" dirty="0">
              <a:solidFill>
                <a:schemeClr val="tx1"/>
              </a:solidFill>
              <a:latin typeface="+mn-ea"/>
            </a:endParaRPr>
          </a:p>
        </p:txBody>
      </p:sp>
      <p:sp>
        <p:nvSpPr>
          <p:cNvPr id="11" name="文本框 10"/>
          <p:cNvSpPr txBox="1"/>
          <p:nvPr/>
        </p:nvSpPr>
        <p:spPr bwMode="auto">
          <a:xfrm>
            <a:off x="9631434" y="5544344"/>
            <a:ext cx="1153960" cy="273325"/>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r>
              <a:rPr lang="en-US" altLang="zh-CN" sz="1200" dirty="0" err="1" smtClean="0">
                <a:latin typeface="微软雅黑" panose="020B0503020204020204" pitchFamily="34" charset="-122"/>
                <a:ea typeface="微软雅黑" panose="020B0503020204020204" pitchFamily="34" charset="-122"/>
              </a:rPr>
              <a:t>pGPU</a:t>
            </a:r>
            <a:endParaRPr lang="zh-CN" altLang="en-US" sz="1200" dirty="0" smtClean="0">
              <a:latin typeface="微软雅黑" panose="020B0503020204020204" pitchFamily="34" charset="-122"/>
              <a:ea typeface="微软雅黑" panose="020B0503020204020204" pitchFamily="34" charset="-122"/>
            </a:endParaRPr>
          </a:p>
        </p:txBody>
      </p:sp>
      <p:sp>
        <p:nvSpPr>
          <p:cNvPr id="12" name="文本框 11"/>
          <p:cNvSpPr txBox="1"/>
          <p:nvPr/>
        </p:nvSpPr>
        <p:spPr bwMode="auto">
          <a:xfrm>
            <a:off x="9631434" y="5776226"/>
            <a:ext cx="1215262" cy="273325"/>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r>
              <a:rPr lang="en-US" altLang="zh-CN" sz="1200" dirty="0" smtClean="0">
                <a:latin typeface="+mn-ea"/>
                <a:ea typeface="+mn-ea"/>
              </a:rPr>
              <a:t>NVIDIA</a:t>
            </a:r>
            <a:endParaRPr lang="zh-CN" altLang="en-US" sz="1200" dirty="0" smtClean="0">
              <a:latin typeface="+mn-ea"/>
              <a:ea typeface="+mn-ea"/>
            </a:endParaRPr>
          </a:p>
        </p:txBody>
      </p:sp>
      <p:sp>
        <p:nvSpPr>
          <p:cNvPr id="13" name="圆角矩形 12"/>
          <p:cNvSpPr/>
          <p:nvPr/>
        </p:nvSpPr>
        <p:spPr bwMode="auto">
          <a:xfrm>
            <a:off x="6600056" y="4275094"/>
            <a:ext cx="4428492" cy="540060"/>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endParaRPr>
          </a:p>
        </p:txBody>
      </p:sp>
      <p:sp>
        <p:nvSpPr>
          <p:cNvPr id="14" name="文本框 13"/>
          <p:cNvSpPr txBox="1"/>
          <p:nvPr/>
        </p:nvSpPr>
        <p:spPr bwMode="auto">
          <a:xfrm>
            <a:off x="7054537" y="4408327"/>
            <a:ext cx="2108218" cy="273325"/>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r>
              <a:rPr lang="en-US" altLang="zh-CN" sz="1200" dirty="0" err="1" smtClean="0">
                <a:latin typeface="微软雅黑" panose="020B0503020204020204" pitchFamily="34" charset="-122"/>
                <a:ea typeface="微软雅黑" panose="020B0503020204020204" pitchFamily="34" charset="-122"/>
              </a:rPr>
              <a:t>FusionCompute</a:t>
            </a:r>
            <a:endParaRPr lang="zh-CN" altLang="en-US" sz="1200" dirty="0" smtClean="0">
              <a:latin typeface="微软雅黑" panose="020B0503020204020204" pitchFamily="34" charset="-122"/>
              <a:ea typeface="微软雅黑" panose="020B0503020204020204" pitchFamily="34" charset="-122"/>
            </a:endParaRPr>
          </a:p>
        </p:txBody>
      </p:sp>
      <p:sp>
        <p:nvSpPr>
          <p:cNvPr id="15" name="圆角矩形 14"/>
          <p:cNvSpPr/>
          <p:nvPr/>
        </p:nvSpPr>
        <p:spPr bwMode="auto">
          <a:xfrm>
            <a:off x="9011240" y="4318254"/>
            <a:ext cx="1382494" cy="334881"/>
          </a:xfrm>
          <a:prstGeom prst="roundRect">
            <a:avLst/>
          </a:prstGeom>
          <a:solidFill>
            <a:srgbClr val="92D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r>
              <a:rPr kumimoji="0" lang="en-US" altLang="zh-CN" sz="1200" i="0" u="none" strike="noStrike" cap="none" normalizeH="0" baseline="0" dirty="0" err="1" smtClean="0">
                <a:ln>
                  <a:noFill/>
                </a:ln>
                <a:solidFill>
                  <a:schemeClr val="tx1"/>
                </a:solidFill>
                <a:effectLst/>
                <a:latin typeface="微软雅黑" panose="020B0503020204020204" pitchFamily="34" charset="-122"/>
                <a:ea typeface="微软雅黑" panose="020B0503020204020204" pitchFamily="34" charset="-122"/>
              </a:rPr>
              <a:t>vGPU</a:t>
            </a:r>
            <a:r>
              <a:rPr kumimoji="0" lang="en-US" altLang="zh-CN" sz="120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 Manager</a:t>
            </a:r>
            <a:endParaRPr kumimoji="0" lang="zh-CN" altLang="en-US" sz="120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16" name="圆角矩形 15"/>
          <p:cNvSpPr/>
          <p:nvPr/>
        </p:nvSpPr>
        <p:spPr bwMode="auto">
          <a:xfrm>
            <a:off x="10014395" y="3151883"/>
            <a:ext cx="1014153" cy="1068325"/>
          </a:xfrm>
          <a:prstGeom prst="roundRect">
            <a:avLst/>
          </a:prstGeom>
          <a:noFill/>
          <a:ln w="9525" cap="flat" cmpd="sng" algn="ctr">
            <a:solidFill>
              <a:srgbClr val="00B0F0"/>
            </a:solidFill>
            <a:prstDash val="solid"/>
            <a:round/>
            <a:headEnd type="none" w="med" len="med"/>
            <a:tailEnd type="none" w="med" len="med"/>
          </a:ln>
          <a:effectLst/>
        </p:spPr>
        <p:txBody>
          <a:bodyPr vert="horz" wrap="square" lIns="91440" tIns="45720" rIns="91440" bIns="45720" numCol="1" rtlCol="0" anchor="t" anchorCtr="1"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r>
              <a:rPr lang="en-US" altLang="zh-CN" sz="1200" dirty="0" smtClean="0">
                <a:latin typeface="+mn-ea"/>
                <a:ea typeface="+mn-ea"/>
              </a:rPr>
              <a:t>3D </a:t>
            </a:r>
            <a:r>
              <a:rPr kumimoji="0" lang="en-US" altLang="zh-CN" sz="1200" b="0" i="0" u="none" strike="noStrike" cap="none" normalizeH="0" baseline="0" dirty="0" smtClean="0">
                <a:ln>
                  <a:noFill/>
                </a:ln>
                <a:solidFill>
                  <a:schemeClr val="tx1"/>
                </a:solidFill>
                <a:effectLst/>
                <a:latin typeface="+mn-ea"/>
                <a:ea typeface="+mn-ea"/>
              </a:rPr>
              <a:t>VM</a:t>
            </a:r>
            <a:endParaRPr kumimoji="0" lang="zh-CN" altLang="en-US" sz="1200" b="0" i="0" u="none" strike="noStrike" cap="none" normalizeH="0" baseline="0" dirty="0" smtClean="0">
              <a:ln>
                <a:noFill/>
              </a:ln>
              <a:solidFill>
                <a:schemeClr val="tx1"/>
              </a:solidFill>
              <a:effectLst/>
              <a:latin typeface="+mn-ea"/>
              <a:ea typeface="+mn-ea"/>
            </a:endParaRPr>
          </a:p>
        </p:txBody>
      </p:sp>
      <p:pic>
        <p:nvPicPr>
          <p:cNvPr id="17" name="Picture 4" descr="âWindows logoâçå¾çæç´¢ç»æ"/>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852052" y="3538499"/>
            <a:ext cx="522813" cy="589417"/>
          </a:xfrm>
          <a:prstGeom prst="rect">
            <a:avLst/>
          </a:prstGeom>
          <a:noFill/>
          <a:extLst>
            <a:ext uri="{909E8E84-426E-40DD-AFC4-6F175D3DCCD1}">
              <a14:hiddenFill xmlns:a14="http://schemas.microsoft.com/office/drawing/2010/main">
                <a:solidFill>
                  <a:srgbClr val="FFFFFF"/>
                </a:solidFill>
              </a14:hiddenFill>
            </a:ext>
          </a:extLst>
        </p:spPr>
      </p:pic>
      <p:sp>
        <p:nvSpPr>
          <p:cNvPr id="18" name="圆角矩形 17"/>
          <p:cNvSpPr/>
          <p:nvPr/>
        </p:nvSpPr>
        <p:spPr bwMode="auto">
          <a:xfrm>
            <a:off x="7769044" y="3134180"/>
            <a:ext cx="1014153" cy="1068325"/>
          </a:xfrm>
          <a:prstGeom prst="roundRect">
            <a:avLst/>
          </a:prstGeom>
          <a:noFill/>
          <a:ln w="9525" cap="flat" cmpd="sng" algn="ctr">
            <a:solidFill>
              <a:srgbClr val="00B0F0"/>
            </a:solidFill>
            <a:prstDash val="solid"/>
            <a:round/>
            <a:headEnd type="none" w="med" len="med"/>
            <a:tailEnd type="none" w="med" len="med"/>
          </a:ln>
          <a:effectLst/>
        </p:spPr>
        <p:txBody>
          <a:bodyPr vert="horz" wrap="square" lIns="91440" tIns="45720" rIns="91440" bIns="45720" numCol="1" rtlCol="0" anchor="t" anchorCtr="1"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r>
              <a:rPr lang="en-US" altLang="zh-CN" sz="1200" dirty="0" smtClean="0">
                <a:latin typeface="+mn-ea"/>
                <a:ea typeface="+mn-ea"/>
              </a:rPr>
              <a:t>3D </a:t>
            </a:r>
            <a:r>
              <a:rPr kumimoji="0" lang="en-US" altLang="zh-CN" sz="1200" b="0" i="0" u="none" strike="noStrike" cap="none" normalizeH="0" baseline="0" dirty="0" smtClean="0">
                <a:ln>
                  <a:noFill/>
                </a:ln>
                <a:solidFill>
                  <a:schemeClr val="tx1"/>
                </a:solidFill>
                <a:effectLst/>
                <a:latin typeface="+mn-ea"/>
                <a:ea typeface="+mn-ea"/>
              </a:rPr>
              <a:t>VM</a:t>
            </a:r>
            <a:endParaRPr kumimoji="0" lang="zh-CN" altLang="en-US" sz="1200" b="0" i="0" u="none" strike="noStrike" cap="none" normalizeH="0" baseline="0" dirty="0" smtClean="0">
              <a:ln>
                <a:noFill/>
              </a:ln>
              <a:solidFill>
                <a:schemeClr val="tx1"/>
              </a:solidFill>
              <a:effectLst/>
              <a:latin typeface="+mn-ea"/>
              <a:ea typeface="+mn-ea"/>
            </a:endParaRPr>
          </a:p>
        </p:txBody>
      </p:sp>
      <p:pic>
        <p:nvPicPr>
          <p:cNvPr id="19" name="Picture 4" descr="âWindows logoâçå¾çæç´¢ç»æ"/>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994721" y="3521015"/>
            <a:ext cx="522813" cy="589417"/>
          </a:xfrm>
          <a:prstGeom prst="rect">
            <a:avLst/>
          </a:prstGeom>
          <a:noFill/>
          <a:extLst>
            <a:ext uri="{909E8E84-426E-40DD-AFC4-6F175D3DCCD1}">
              <a14:hiddenFill xmlns:a14="http://schemas.microsoft.com/office/drawing/2010/main">
                <a:solidFill>
                  <a:srgbClr val="FFFFFF"/>
                </a:solidFill>
              </a14:hiddenFill>
            </a:ext>
          </a:extLst>
        </p:spPr>
      </p:pic>
      <p:sp>
        <p:nvSpPr>
          <p:cNvPr id="20" name="圆角矩形 19"/>
          <p:cNvSpPr/>
          <p:nvPr/>
        </p:nvSpPr>
        <p:spPr bwMode="auto">
          <a:xfrm>
            <a:off x="8927718" y="3139224"/>
            <a:ext cx="1014153" cy="1068325"/>
          </a:xfrm>
          <a:prstGeom prst="roundRect">
            <a:avLst/>
          </a:prstGeom>
          <a:noFill/>
          <a:ln w="9525" cap="flat" cmpd="sng" algn="ctr">
            <a:solidFill>
              <a:srgbClr val="00B0F0"/>
            </a:solidFill>
            <a:prstDash val="solid"/>
            <a:round/>
            <a:headEnd type="none" w="med" len="med"/>
            <a:tailEnd type="none" w="med" len="med"/>
          </a:ln>
          <a:effectLst/>
        </p:spPr>
        <p:txBody>
          <a:bodyPr vert="horz" wrap="square" lIns="91440" tIns="45720" rIns="91440" bIns="45720" numCol="1" rtlCol="0" anchor="t" anchorCtr="1"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r>
              <a:rPr lang="en-US" altLang="zh-CN" sz="1200" dirty="0" smtClean="0">
                <a:latin typeface="+mn-ea"/>
                <a:ea typeface="+mn-ea"/>
              </a:rPr>
              <a:t>3D </a:t>
            </a:r>
            <a:r>
              <a:rPr kumimoji="0" lang="en-US" altLang="zh-CN" sz="1200" b="0" i="0" u="none" strike="noStrike" cap="none" normalizeH="0" baseline="0" dirty="0" smtClean="0">
                <a:ln>
                  <a:noFill/>
                </a:ln>
                <a:solidFill>
                  <a:schemeClr val="tx1"/>
                </a:solidFill>
                <a:effectLst/>
                <a:latin typeface="+mn-ea"/>
                <a:ea typeface="+mn-ea"/>
              </a:rPr>
              <a:t>VM</a:t>
            </a:r>
            <a:endParaRPr kumimoji="0" lang="zh-CN" altLang="en-US" sz="1200" b="0" i="0" u="none" strike="noStrike" cap="none" normalizeH="0" baseline="0" dirty="0" smtClean="0">
              <a:ln>
                <a:noFill/>
              </a:ln>
              <a:solidFill>
                <a:schemeClr val="tx1"/>
              </a:solidFill>
              <a:effectLst/>
              <a:latin typeface="+mn-ea"/>
              <a:ea typeface="+mn-ea"/>
            </a:endParaRPr>
          </a:p>
        </p:txBody>
      </p:sp>
      <p:pic>
        <p:nvPicPr>
          <p:cNvPr id="21" name="Picture 4" descr="âWindows logoâçå¾çæç´¢ç»æ"/>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211757" y="3521013"/>
            <a:ext cx="522813" cy="589417"/>
          </a:xfrm>
          <a:prstGeom prst="rect">
            <a:avLst/>
          </a:prstGeom>
          <a:noFill/>
          <a:extLst>
            <a:ext uri="{909E8E84-426E-40DD-AFC4-6F175D3DCCD1}">
              <a14:hiddenFill xmlns:a14="http://schemas.microsoft.com/office/drawing/2010/main">
                <a:solidFill>
                  <a:srgbClr val="FFFFFF"/>
                </a:solidFill>
              </a14:hiddenFill>
            </a:ext>
          </a:extLst>
        </p:spPr>
      </p:pic>
      <p:sp>
        <p:nvSpPr>
          <p:cNvPr id="22" name="圆角矩形 21"/>
          <p:cNvSpPr/>
          <p:nvPr/>
        </p:nvSpPr>
        <p:spPr bwMode="auto">
          <a:xfrm>
            <a:off x="6606383" y="3139224"/>
            <a:ext cx="1014153" cy="1068325"/>
          </a:xfrm>
          <a:prstGeom prst="roundRect">
            <a:avLst/>
          </a:prstGeom>
          <a:noFill/>
          <a:ln w="9525" cap="flat" cmpd="sng" algn="ctr">
            <a:solidFill>
              <a:srgbClr val="00B0F0"/>
            </a:solidFill>
            <a:prstDash val="solid"/>
            <a:round/>
            <a:headEnd type="none" w="med" len="med"/>
            <a:tailEnd type="none" w="med" len="med"/>
          </a:ln>
          <a:effectLst/>
        </p:spPr>
        <p:txBody>
          <a:bodyPr vert="horz" wrap="square" lIns="91440" tIns="45720" rIns="91440" bIns="45720" numCol="1" rtlCol="0" anchor="t" anchorCtr="1"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r>
              <a:rPr lang="en-US" altLang="zh-CN" sz="1200" dirty="0" smtClean="0">
                <a:latin typeface="+mn-ea"/>
                <a:ea typeface="+mn-ea"/>
              </a:rPr>
              <a:t>3D </a:t>
            </a:r>
            <a:r>
              <a:rPr kumimoji="0" lang="en-US" altLang="zh-CN" sz="1200" b="0" i="0" u="none" strike="noStrike" cap="none" normalizeH="0" baseline="0" dirty="0" smtClean="0">
                <a:ln>
                  <a:noFill/>
                </a:ln>
                <a:solidFill>
                  <a:schemeClr val="tx1"/>
                </a:solidFill>
                <a:effectLst/>
                <a:latin typeface="+mn-ea"/>
                <a:ea typeface="+mn-ea"/>
              </a:rPr>
              <a:t>VM</a:t>
            </a:r>
            <a:endParaRPr kumimoji="0" lang="zh-CN" altLang="en-US" sz="1200" b="0" i="0" u="none" strike="noStrike" cap="none" normalizeH="0" baseline="0" dirty="0" smtClean="0">
              <a:ln>
                <a:noFill/>
              </a:ln>
              <a:solidFill>
                <a:schemeClr val="tx1"/>
              </a:solidFill>
              <a:effectLst/>
              <a:latin typeface="+mn-ea"/>
              <a:ea typeface="+mn-ea"/>
            </a:endParaRPr>
          </a:p>
        </p:txBody>
      </p:sp>
      <p:pic>
        <p:nvPicPr>
          <p:cNvPr id="23" name="Picture 4" descr="âWindows logoâçå¾çæç´¢ç»æ"/>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262581" y="3521014"/>
            <a:ext cx="522813" cy="589417"/>
          </a:xfrm>
          <a:prstGeom prst="rect">
            <a:avLst/>
          </a:prstGeom>
          <a:noFill/>
          <a:extLst>
            <a:ext uri="{909E8E84-426E-40DD-AFC4-6F175D3DCCD1}">
              <a14:hiddenFill xmlns:a14="http://schemas.microsoft.com/office/drawing/2010/main">
                <a:solidFill>
                  <a:srgbClr val="FFFFFF"/>
                </a:solidFill>
              </a14:hiddenFill>
            </a:ext>
          </a:extLst>
        </p:spPr>
      </p:pic>
      <p:grpSp>
        <p:nvGrpSpPr>
          <p:cNvPr id="24" name="组合 142"/>
          <p:cNvGrpSpPr/>
          <p:nvPr/>
        </p:nvGrpSpPr>
        <p:grpSpPr>
          <a:xfrm>
            <a:off x="7961236" y="1812906"/>
            <a:ext cx="617271" cy="457513"/>
            <a:chOff x="7089459" y="3598864"/>
            <a:chExt cx="134937" cy="100014"/>
          </a:xfrm>
        </p:grpSpPr>
        <p:sp>
          <p:nvSpPr>
            <p:cNvPr id="25" name="Line 41"/>
            <p:cNvSpPr>
              <a:spLocks noChangeShapeType="1"/>
            </p:cNvSpPr>
            <p:nvPr/>
          </p:nvSpPr>
          <p:spPr bwMode="auto">
            <a:xfrm>
              <a:off x="7111684" y="3683002"/>
              <a:ext cx="92075" cy="1588"/>
            </a:xfrm>
            <a:prstGeom prst="line">
              <a:avLst/>
            </a:prstGeom>
            <a:noFill/>
            <a:ln w="1905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6" name="Rectangle 43"/>
            <p:cNvSpPr>
              <a:spLocks noChangeArrowheads="1"/>
            </p:cNvSpPr>
            <p:nvPr/>
          </p:nvSpPr>
          <p:spPr bwMode="auto">
            <a:xfrm>
              <a:off x="7106922" y="3598864"/>
              <a:ext cx="100012" cy="69850"/>
            </a:xfrm>
            <a:prstGeom prst="rect">
              <a:avLst/>
            </a:prstGeom>
            <a:noFill/>
            <a:ln w="19050">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7" name="Freeform 44"/>
            <p:cNvSpPr>
              <a:spLocks/>
            </p:cNvSpPr>
            <p:nvPr/>
          </p:nvSpPr>
          <p:spPr bwMode="auto">
            <a:xfrm>
              <a:off x="7089459" y="3668713"/>
              <a:ext cx="134937" cy="30163"/>
            </a:xfrm>
            <a:custGeom>
              <a:avLst/>
              <a:gdLst/>
              <a:ahLst/>
              <a:cxnLst>
                <a:cxn ang="0">
                  <a:pos x="85" y="19"/>
                </a:cxn>
                <a:cxn ang="0">
                  <a:pos x="0" y="19"/>
                </a:cxn>
                <a:cxn ang="0">
                  <a:pos x="11" y="0"/>
                </a:cxn>
                <a:cxn ang="0">
                  <a:pos x="74" y="0"/>
                </a:cxn>
                <a:cxn ang="0">
                  <a:pos x="85" y="19"/>
                </a:cxn>
              </a:cxnLst>
              <a:rect l="0" t="0" r="r" b="b"/>
              <a:pathLst>
                <a:path w="85" h="19">
                  <a:moveTo>
                    <a:pt x="85" y="19"/>
                  </a:moveTo>
                  <a:lnTo>
                    <a:pt x="0" y="19"/>
                  </a:lnTo>
                  <a:lnTo>
                    <a:pt x="11" y="0"/>
                  </a:lnTo>
                  <a:lnTo>
                    <a:pt x="74" y="0"/>
                  </a:lnTo>
                  <a:lnTo>
                    <a:pt x="85" y="19"/>
                  </a:lnTo>
                  <a:close/>
                </a:path>
              </a:pathLst>
            </a:custGeom>
            <a:noFill/>
            <a:ln w="1905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8" name="Freeform 45"/>
            <p:cNvSpPr>
              <a:spLocks/>
            </p:cNvSpPr>
            <p:nvPr/>
          </p:nvSpPr>
          <p:spPr bwMode="auto">
            <a:xfrm>
              <a:off x="7130734" y="3683002"/>
              <a:ext cx="53975" cy="15876"/>
            </a:xfrm>
            <a:custGeom>
              <a:avLst/>
              <a:gdLst/>
              <a:ahLst/>
              <a:cxnLst>
                <a:cxn ang="0">
                  <a:pos x="34" y="10"/>
                </a:cxn>
                <a:cxn ang="0">
                  <a:pos x="0" y="10"/>
                </a:cxn>
                <a:cxn ang="0">
                  <a:pos x="6" y="0"/>
                </a:cxn>
                <a:cxn ang="0">
                  <a:pos x="29" y="0"/>
                </a:cxn>
                <a:cxn ang="0">
                  <a:pos x="34" y="10"/>
                </a:cxn>
              </a:cxnLst>
              <a:rect l="0" t="0" r="r" b="b"/>
              <a:pathLst>
                <a:path w="34" h="10">
                  <a:moveTo>
                    <a:pt x="34" y="10"/>
                  </a:moveTo>
                  <a:lnTo>
                    <a:pt x="0" y="10"/>
                  </a:lnTo>
                  <a:lnTo>
                    <a:pt x="6" y="0"/>
                  </a:lnTo>
                  <a:lnTo>
                    <a:pt x="29" y="0"/>
                  </a:lnTo>
                  <a:lnTo>
                    <a:pt x="34" y="10"/>
                  </a:lnTo>
                  <a:close/>
                </a:path>
              </a:pathLst>
            </a:custGeom>
            <a:noFill/>
            <a:ln w="1905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grpSp>
        <p:nvGrpSpPr>
          <p:cNvPr id="29" name="组合 142"/>
          <p:cNvGrpSpPr/>
          <p:nvPr/>
        </p:nvGrpSpPr>
        <p:grpSpPr>
          <a:xfrm>
            <a:off x="9176283" y="1808496"/>
            <a:ext cx="617271" cy="457513"/>
            <a:chOff x="7089459" y="3598864"/>
            <a:chExt cx="134937" cy="100014"/>
          </a:xfrm>
        </p:grpSpPr>
        <p:sp>
          <p:nvSpPr>
            <p:cNvPr id="30" name="Line 41"/>
            <p:cNvSpPr>
              <a:spLocks noChangeShapeType="1"/>
            </p:cNvSpPr>
            <p:nvPr/>
          </p:nvSpPr>
          <p:spPr bwMode="auto">
            <a:xfrm>
              <a:off x="7111684" y="3683002"/>
              <a:ext cx="92075" cy="1588"/>
            </a:xfrm>
            <a:prstGeom prst="line">
              <a:avLst/>
            </a:prstGeom>
            <a:noFill/>
            <a:ln w="1905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1" name="Rectangle 43"/>
            <p:cNvSpPr>
              <a:spLocks noChangeArrowheads="1"/>
            </p:cNvSpPr>
            <p:nvPr/>
          </p:nvSpPr>
          <p:spPr bwMode="auto">
            <a:xfrm>
              <a:off x="7106922" y="3598864"/>
              <a:ext cx="100012" cy="69850"/>
            </a:xfrm>
            <a:prstGeom prst="rect">
              <a:avLst/>
            </a:prstGeom>
            <a:noFill/>
            <a:ln w="19050">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2" name="Freeform 44"/>
            <p:cNvSpPr>
              <a:spLocks/>
            </p:cNvSpPr>
            <p:nvPr/>
          </p:nvSpPr>
          <p:spPr bwMode="auto">
            <a:xfrm>
              <a:off x="7089459" y="3668713"/>
              <a:ext cx="134937" cy="30163"/>
            </a:xfrm>
            <a:custGeom>
              <a:avLst/>
              <a:gdLst/>
              <a:ahLst/>
              <a:cxnLst>
                <a:cxn ang="0">
                  <a:pos x="85" y="19"/>
                </a:cxn>
                <a:cxn ang="0">
                  <a:pos x="0" y="19"/>
                </a:cxn>
                <a:cxn ang="0">
                  <a:pos x="11" y="0"/>
                </a:cxn>
                <a:cxn ang="0">
                  <a:pos x="74" y="0"/>
                </a:cxn>
                <a:cxn ang="0">
                  <a:pos x="85" y="19"/>
                </a:cxn>
              </a:cxnLst>
              <a:rect l="0" t="0" r="r" b="b"/>
              <a:pathLst>
                <a:path w="85" h="19">
                  <a:moveTo>
                    <a:pt x="85" y="19"/>
                  </a:moveTo>
                  <a:lnTo>
                    <a:pt x="0" y="19"/>
                  </a:lnTo>
                  <a:lnTo>
                    <a:pt x="11" y="0"/>
                  </a:lnTo>
                  <a:lnTo>
                    <a:pt x="74" y="0"/>
                  </a:lnTo>
                  <a:lnTo>
                    <a:pt x="85" y="19"/>
                  </a:lnTo>
                  <a:close/>
                </a:path>
              </a:pathLst>
            </a:custGeom>
            <a:noFill/>
            <a:ln w="1905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3" name="Freeform 45"/>
            <p:cNvSpPr>
              <a:spLocks/>
            </p:cNvSpPr>
            <p:nvPr/>
          </p:nvSpPr>
          <p:spPr bwMode="auto">
            <a:xfrm>
              <a:off x="7130734" y="3683002"/>
              <a:ext cx="53975" cy="15876"/>
            </a:xfrm>
            <a:custGeom>
              <a:avLst/>
              <a:gdLst/>
              <a:ahLst/>
              <a:cxnLst>
                <a:cxn ang="0">
                  <a:pos x="34" y="10"/>
                </a:cxn>
                <a:cxn ang="0">
                  <a:pos x="0" y="10"/>
                </a:cxn>
                <a:cxn ang="0">
                  <a:pos x="6" y="0"/>
                </a:cxn>
                <a:cxn ang="0">
                  <a:pos x="29" y="0"/>
                </a:cxn>
                <a:cxn ang="0">
                  <a:pos x="34" y="10"/>
                </a:cxn>
              </a:cxnLst>
              <a:rect l="0" t="0" r="r" b="b"/>
              <a:pathLst>
                <a:path w="34" h="10">
                  <a:moveTo>
                    <a:pt x="34" y="10"/>
                  </a:moveTo>
                  <a:lnTo>
                    <a:pt x="0" y="10"/>
                  </a:lnTo>
                  <a:lnTo>
                    <a:pt x="6" y="0"/>
                  </a:lnTo>
                  <a:lnTo>
                    <a:pt x="29" y="0"/>
                  </a:lnTo>
                  <a:lnTo>
                    <a:pt x="34" y="10"/>
                  </a:lnTo>
                  <a:close/>
                </a:path>
              </a:pathLst>
            </a:custGeom>
            <a:noFill/>
            <a:ln w="1905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grpSp>
        <p:nvGrpSpPr>
          <p:cNvPr id="34" name="组合 142"/>
          <p:cNvGrpSpPr/>
          <p:nvPr/>
        </p:nvGrpSpPr>
        <p:grpSpPr>
          <a:xfrm>
            <a:off x="6806993" y="1808496"/>
            <a:ext cx="617271" cy="457513"/>
            <a:chOff x="7089459" y="3598864"/>
            <a:chExt cx="134937" cy="100014"/>
          </a:xfrm>
        </p:grpSpPr>
        <p:sp>
          <p:nvSpPr>
            <p:cNvPr id="35" name="Line 41"/>
            <p:cNvSpPr>
              <a:spLocks noChangeShapeType="1"/>
            </p:cNvSpPr>
            <p:nvPr/>
          </p:nvSpPr>
          <p:spPr bwMode="auto">
            <a:xfrm>
              <a:off x="7111684" y="3683002"/>
              <a:ext cx="92075" cy="1588"/>
            </a:xfrm>
            <a:prstGeom prst="line">
              <a:avLst/>
            </a:prstGeom>
            <a:noFill/>
            <a:ln w="1905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6" name="Rectangle 43"/>
            <p:cNvSpPr>
              <a:spLocks noChangeArrowheads="1"/>
            </p:cNvSpPr>
            <p:nvPr/>
          </p:nvSpPr>
          <p:spPr bwMode="auto">
            <a:xfrm>
              <a:off x="7106922" y="3598864"/>
              <a:ext cx="100012" cy="69850"/>
            </a:xfrm>
            <a:prstGeom prst="rect">
              <a:avLst/>
            </a:prstGeom>
            <a:noFill/>
            <a:ln w="19050">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7" name="Freeform 44"/>
            <p:cNvSpPr>
              <a:spLocks/>
            </p:cNvSpPr>
            <p:nvPr/>
          </p:nvSpPr>
          <p:spPr bwMode="auto">
            <a:xfrm>
              <a:off x="7089459" y="3668713"/>
              <a:ext cx="134937" cy="30163"/>
            </a:xfrm>
            <a:custGeom>
              <a:avLst/>
              <a:gdLst/>
              <a:ahLst/>
              <a:cxnLst>
                <a:cxn ang="0">
                  <a:pos x="85" y="19"/>
                </a:cxn>
                <a:cxn ang="0">
                  <a:pos x="0" y="19"/>
                </a:cxn>
                <a:cxn ang="0">
                  <a:pos x="11" y="0"/>
                </a:cxn>
                <a:cxn ang="0">
                  <a:pos x="74" y="0"/>
                </a:cxn>
                <a:cxn ang="0">
                  <a:pos x="85" y="19"/>
                </a:cxn>
              </a:cxnLst>
              <a:rect l="0" t="0" r="r" b="b"/>
              <a:pathLst>
                <a:path w="85" h="19">
                  <a:moveTo>
                    <a:pt x="85" y="19"/>
                  </a:moveTo>
                  <a:lnTo>
                    <a:pt x="0" y="19"/>
                  </a:lnTo>
                  <a:lnTo>
                    <a:pt x="11" y="0"/>
                  </a:lnTo>
                  <a:lnTo>
                    <a:pt x="74" y="0"/>
                  </a:lnTo>
                  <a:lnTo>
                    <a:pt x="85" y="19"/>
                  </a:lnTo>
                  <a:close/>
                </a:path>
              </a:pathLst>
            </a:custGeom>
            <a:noFill/>
            <a:ln w="1905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8" name="Freeform 45"/>
            <p:cNvSpPr>
              <a:spLocks/>
            </p:cNvSpPr>
            <p:nvPr/>
          </p:nvSpPr>
          <p:spPr bwMode="auto">
            <a:xfrm>
              <a:off x="7130734" y="3683002"/>
              <a:ext cx="53975" cy="15876"/>
            </a:xfrm>
            <a:custGeom>
              <a:avLst/>
              <a:gdLst/>
              <a:ahLst/>
              <a:cxnLst>
                <a:cxn ang="0">
                  <a:pos x="34" y="10"/>
                </a:cxn>
                <a:cxn ang="0">
                  <a:pos x="0" y="10"/>
                </a:cxn>
                <a:cxn ang="0">
                  <a:pos x="6" y="0"/>
                </a:cxn>
                <a:cxn ang="0">
                  <a:pos x="29" y="0"/>
                </a:cxn>
                <a:cxn ang="0">
                  <a:pos x="34" y="10"/>
                </a:cxn>
              </a:cxnLst>
              <a:rect l="0" t="0" r="r" b="b"/>
              <a:pathLst>
                <a:path w="34" h="10">
                  <a:moveTo>
                    <a:pt x="34" y="10"/>
                  </a:moveTo>
                  <a:lnTo>
                    <a:pt x="0" y="10"/>
                  </a:lnTo>
                  <a:lnTo>
                    <a:pt x="6" y="0"/>
                  </a:lnTo>
                  <a:lnTo>
                    <a:pt x="29" y="0"/>
                  </a:lnTo>
                  <a:lnTo>
                    <a:pt x="34" y="10"/>
                  </a:lnTo>
                  <a:close/>
                </a:path>
              </a:pathLst>
            </a:custGeom>
            <a:noFill/>
            <a:ln w="1905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grpSp>
        <p:nvGrpSpPr>
          <p:cNvPr id="39" name="组合 142"/>
          <p:cNvGrpSpPr/>
          <p:nvPr/>
        </p:nvGrpSpPr>
        <p:grpSpPr>
          <a:xfrm>
            <a:off x="10212835" y="1808496"/>
            <a:ext cx="617271" cy="457513"/>
            <a:chOff x="7089459" y="3598864"/>
            <a:chExt cx="134937" cy="100014"/>
          </a:xfrm>
        </p:grpSpPr>
        <p:sp>
          <p:nvSpPr>
            <p:cNvPr id="40" name="Line 41"/>
            <p:cNvSpPr>
              <a:spLocks noChangeShapeType="1"/>
            </p:cNvSpPr>
            <p:nvPr/>
          </p:nvSpPr>
          <p:spPr bwMode="auto">
            <a:xfrm>
              <a:off x="7111684" y="3683002"/>
              <a:ext cx="92075" cy="1588"/>
            </a:xfrm>
            <a:prstGeom prst="line">
              <a:avLst/>
            </a:prstGeom>
            <a:noFill/>
            <a:ln w="1905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1" name="Rectangle 43"/>
            <p:cNvSpPr>
              <a:spLocks noChangeArrowheads="1"/>
            </p:cNvSpPr>
            <p:nvPr/>
          </p:nvSpPr>
          <p:spPr bwMode="auto">
            <a:xfrm>
              <a:off x="7106922" y="3598864"/>
              <a:ext cx="100012" cy="69850"/>
            </a:xfrm>
            <a:prstGeom prst="rect">
              <a:avLst/>
            </a:prstGeom>
            <a:noFill/>
            <a:ln w="19050">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2" name="Freeform 44"/>
            <p:cNvSpPr>
              <a:spLocks/>
            </p:cNvSpPr>
            <p:nvPr/>
          </p:nvSpPr>
          <p:spPr bwMode="auto">
            <a:xfrm>
              <a:off x="7089459" y="3668713"/>
              <a:ext cx="134937" cy="30163"/>
            </a:xfrm>
            <a:custGeom>
              <a:avLst/>
              <a:gdLst/>
              <a:ahLst/>
              <a:cxnLst>
                <a:cxn ang="0">
                  <a:pos x="85" y="19"/>
                </a:cxn>
                <a:cxn ang="0">
                  <a:pos x="0" y="19"/>
                </a:cxn>
                <a:cxn ang="0">
                  <a:pos x="11" y="0"/>
                </a:cxn>
                <a:cxn ang="0">
                  <a:pos x="74" y="0"/>
                </a:cxn>
                <a:cxn ang="0">
                  <a:pos x="85" y="19"/>
                </a:cxn>
              </a:cxnLst>
              <a:rect l="0" t="0" r="r" b="b"/>
              <a:pathLst>
                <a:path w="85" h="19">
                  <a:moveTo>
                    <a:pt x="85" y="19"/>
                  </a:moveTo>
                  <a:lnTo>
                    <a:pt x="0" y="19"/>
                  </a:lnTo>
                  <a:lnTo>
                    <a:pt x="11" y="0"/>
                  </a:lnTo>
                  <a:lnTo>
                    <a:pt x="74" y="0"/>
                  </a:lnTo>
                  <a:lnTo>
                    <a:pt x="85" y="19"/>
                  </a:lnTo>
                  <a:close/>
                </a:path>
              </a:pathLst>
            </a:custGeom>
            <a:noFill/>
            <a:ln w="1905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3" name="Freeform 45"/>
            <p:cNvSpPr>
              <a:spLocks/>
            </p:cNvSpPr>
            <p:nvPr/>
          </p:nvSpPr>
          <p:spPr bwMode="auto">
            <a:xfrm>
              <a:off x="7130734" y="3683002"/>
              <a:ext cx="53975" cy="15876"/>
            </a:xfrm>
            <a:custGeom>
              <a:avLst/>
              <a:gdLst/>
              <a:ahLst/>
              <a:cxnLst>
                <a:cxn ang="0">
                  <a:pos x="34" y="10"/>
                </a:cxn>
                <a:cxn ang="0">
                  <a:pos x="0" y="10"/>
                </a:cxn>
                <a:cxn ang="0">
                  <a:pos x="6" y="0"/>
                </a:cxn>
                <a:cxn ang="0">
                  <a:pos x="29" y="0"/>
                </a:cxn>
                <a:cxn ang="0">
                  <a:pos x="34" y="10"/>
                </a:cxn>
              </a:cxnLst>
              <a:rect l="0" t="0" r="r" b="b"/>
              <a:pathLst>
                <a:path w="34" h="10">
                  <a:moveTo>
                    <a:pt x="34" y="10"/>
                  </a:moveTo>
                  <a:lnTo>
                    <a:pt x="0" y="10"/>
                  </a:lnTo>
                  <a:lnTo>
                    <a:pt x="6" y="0"/>
                  </a:lnTo>
                  <a:lnTo>
                    <a:pt x="29" y="0"/>
                  </a:lnTo>
                  <a:lnTo>
                    <a:pt x="34" y="10"/>
                  </a:lnTo>
                  <a:close/>
                </a:path>
              </a:pathLst>
            </a:custGeom>
            <a:noFill/>
            <a:ln w="1905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sp>
        <p:nvSpPr>
          <p:cNvPr id="44" name="文本框 43"/>
          <p:cNvSpPr txBox="1"/>
          <p:nvPr/>
        </p:nvSpPr>
        <p:spPr bwMode="auto">
          <a:xfrm>
            <a:off x="6730825" y="1498932"/>
            <a:ext cx="870744" cy="273325"/>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r>
              <a:rPr lang="en-US" altLang="zh-CN" sz="1200" dirty="0" smtClean="0">
                <a:latin typeface="+mn-ea"/>
                <a:ea typeface="+mn-ea"/>
              </a:rPr>
              <a:t>PC Client</a:t>
            </a:r>
            <a:endParaRPr lang="zh-CN" altLang="en-US" sz="1200" dirty="0" smtClean="0">
              <a:latin typeface="+mn-ea"/>
              <a:ea typeface="+mn-ea"/>
            </a:endParaRPr>
          </a:p>
        </p:txBody>
      </p:sp>
      <p:sp>
        <p:nvSpPr>
          <p:cNvPr id="45" name="文本框 44"/>
          <p:cNvSpPr txBox="1"/>
          <p:nvPr/>
        </p:nvSpPr>
        <p:spPr bwMode="auto">
          <a:xfrm>
            <a:off x="7912453" y="1520272"/>
            <a:ext cx="870744" cy="273325"/>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r>
              <a:rPr lang="zh-CN" altLang="en-US" sz="1200" dirty="0" smtClean="0">
                <a:latin typeface="+mn-ea"/>
                <a:ea typeface="+mn-ea"/>
              </a:rPr>
              <a:t>瘦客户机</a:t>
            </a:r>
          </a:p>
        </p:txBody>
      </p:sp>
      <p:sp>
        <p:nvSpPr>
          <p:cNvPr id="46" name="文本框 45"/>
          <p:cNvSpPr txBox="1"/>
          <p:nvPr/>
        </p:nvSpPr>
        <p:spPr bwMode="auto">
          <a:xfrm>
            <a:off x="9143651" y="1520900"/>
            <a:ext cx="870744" cy="273325"/>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r>
              <a:rPr lang="zh-CN" altLang="en-US" sz="1200" dirty="0" smtClean="0">
                <a:latin typeface="+mn-ea"/>
                <a:ea typeface="+mn-ea"/>
              </a:rPr>
              <a:t>瘦客户机</a:t>
            </a:r>
          </a:p>
        </p:txBody>
      </p:sp>
      <p:sp>
        <p:nvSpPr>
          <p:cNvPr id="47" name="文本框 46"/>
          <p:cNvSpPr txBox="1"/>
          <p:nvPr/>
        </p:nvSpPr>
        <p:spPr bwMode="auto">
          <a:xfrm>
            <a:off x="10157804" y="1500137"/>
            <a:ext cx="870744" cy="273325"/>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r>
              <a:rPr lang="en-US" altLang="zh-CN" sz="1200" dirty="0" smtClean="0">
                <a:latin typeface="+mn-ea"/>
                <a:ea typeface="+mn-ea"/>
              </a:rPr>
              <a:t>PC Client</a:t>
            </a:r>
            <a:endParaRPr lang="zh-CN" altLang="en-US" sz="1200" dirty="0" smtClean="0">
              <a:latin typeface="+mn-ea"/>
              <a:ea typeface="+mn-ea"/>
            </a:endParaRPr>
          </a:p>
        </p:txBody>
      </p:sp>
      <p:sp>
        <p:nvSpPr>
          <p:cNvPr id="48" name="文本框 47"/>
          <p:cNvSpPr txBox="1"/>
          <p:nvPr/>
        </p:nvSpPr>
        <p:spPr bwMode="auto">
          <a:xfrm>
            <a:off x="7418996" y="5802321"/>
            <a:ext cx="870744" cy="304103"/>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r>
              <a:rPr lang="zh-CN" altLang="en-US" sz="1400" dirty="0" smtClean="0">
                <a:latin typeface="+mn-ea"/>
                <a:ea typeface="+mn-ea"/>
              </a:rPr>
              <a:t>服务器</a:t>
            </a:r>
          </a:p>
        </p:txBody>
      </p:sp>
      <p:cxnSp>
        <p:nvCxnSpPr>
          <p:cNvPr id="50" name="直接箭头连接符 49"/>
          <p:cNvCxnSpPr/>
          <p:nvPr/>
        </p:nvCxnSpPr>
        <p:spPr bwMode="auto">
          <a:xfrm>
            <a:off x="7075604" y="4257938"/>
            <a:ext cx="0" cy="847428"/>
          </a:xfrm>
          <a:prstGeom prst="straightConnector1">
            <a:avLst/>
          </a:prstGeom>
          <a:solidFill>
            <a:schemeClr val="accent1"/>
          </a:solidFill>
          <a:ln w="38100" cap="flat" cmpd="sng" algn="ctr">
            <a:solidFill>
              <a:srgbClr val="FF0000"/>
            </a:solidFill>
            <a:prstDash val="solid"/>
            <a:round/>
            <a:headEnd type="triangle"/>
            <a:tailEnd type="triangle"/>
          </a:ln>
          <a:effectLst/>
        </p:spPr>
      </p:cxnSp>
      <p:cxnSp>
        <p:nvCxnSpPr>
          <p:cNvPr id="53" name="直接箭头连接符 52"/>
          <p:cNvCxnSpPr/>
          <p:nvPr/>
        </p:nvCxnSpPr>
        <p:spPr bwMode="auto">
          <a:xfrm>
            <a:off x="8347825" y="4220208"/>
            <a:ext cx="0" cy="847428"/>
          </a:xfrm>
          <a:prstGeom prst="straightConnector1">
            <a:avLst/>
          </a:prstGeom>
          <a:solidFill>
            <a:schemeClr val="accent1"/>
          </a:solidFill>
          <a:ln w="38100" cap="flat" cmpd="sng" algn="ctr">
            <a:solidFill>
              <a:srgbClr val="FF0000"/>
            </a:solidFill>
            <a:prstDash val="solid"/>
            <a:round/>
            <a:headEnd type="triangle"/>
            <a:tailEnd type="triangle"/>
          </a:ln>
          <a:effectLst/>
        </p:spPr>
      </p:cxnSp>
      <p:cxnSp>
        <p:nvCxnSpPr>
          <p:cNvPr id="54" name="直接箭头连接符 53"/>
          <p:cNvCxnSpPr>
            <a:endCxn id="9" idx="0"/>
          </p:cNvCxnSpPr>
          <p:nvPr/>
        </p:nvCxnSpPr>
        <p:spPr bwMode="auto">
          <a:xfrm>
            <a:off x="9525254" y="4190716"/>
            <a:ext cx="0" cy="1091840"/>
          </a:xfrm>
          <a:prstGeom prst="straightConnector1">
            <a:avLst/>
          </a:prstGeom>
          <a:solidFill>
            <a:schemeClr val="accent1"/>
          </a:solidFill>
          <a:ln w="38100" cap="flat" cmpd="sng" algn="ctr">
            <a:solidFill>
              <a:srgbClr val="FF0000"/>
            </a:solidFill>
            <a:prstDash val="solid"/>
            <a:round/>
            <a:headEnd type="triangle"/>
            <a:tailEnd type="triangle"/>
          </a:ln>
          <a:effectLst/>
        </p:spPr>
      </p:cxnSp>
      <p:cxnSp>
        <p:nvCxnSpPr>
          <p:cNvPr id="55" name="直接箭头连接符 54"/>
          <p:cNvCxnSpPr/>
          <p:nvPr/>
        </p:nvCxnSpPr>
        <p:spPr bwMode="auto">
          <a:xfrm>
            <a:off x="10521470" y="4189315"/>
            <a:ext cx="0" cy="1091268"/>
          </a:xfrm>
          <a:prstGeom prst="straightConnector1">
            <a:avLst/>
          </a:prstGeom>
          <a:solidFill>
            <a:schemeClr val="accent1"/>
          </a:solidFill>
          <a:ln w="38100" cap="flat" cmpd="sng" algn="ctr">
            <a:solidFill>
              <a:srgbClr val="FF0000"/>
            </a:solidFill>
            <a:prstDash val="solid"/>
            <a:round/>
            <a:headEnd type="triangle"/>
            <a:tailEnd type="triangle"/>
          </a:ln>
          <a:effectLst/>
        </p:spPr>
      </p:cxnSp>
      <p:cxnSp>
        <p:nvCxnSpPr>
          <p:cNvPr id="57" name="直接箭头连接符 56"/>
          <p:cNvCxnSpPr/>
          <p:nvPr/>
        </p:nvCxnSpPr>
        <p:spPr bwMode="auto">
          <a:xfrm>
            <a:off x="9251918" y="4643922"/>
            <a:ext cx="0" cy="344557"/>
          </a:xfrm>
          <a:prstGeom prst="straightConnector1">
            <a:avLst/>
          </a:prstGeom>
          <a:solidFill>
            <a:schemeClr val="accent1"/>
          </a:solidFill>
          <a:ln w="38100" cap="flat" cmpd="sng" algn="ctr">
            <a:solidFill>
              <a:schemeClr val="tx1"/>
            </a:solidFill>
            <a:prstDash val="solid"/>
            <a:round/>
            <a:headEnd type="triangle"/>
            <a:tailEnd type="triangle"/>
          </a:ln>
          <a:effectLst/>
        </p:spPr>
      </p:cxnSp>
      <p:cxnSp>
        <p:nvCxnSpPr>
          <p:cNvPr id="61" name="直接箭头连接符 60"/>
          <p:cNvCxnSpPr>
            <a:stCxn id="22" idx="0"/>
          </p:cNvCxnSpPr>
          <p:nvPr/>
        </p:nvCxnSpPr>
        <p:spPr bwMode="auto">
          <a:xfrm flipH="1" flipV="1">
            <a:off x="7113458" y="2266000"/>
            <a:ext cx="2" cy="873224"/>
          </a:xfrm>
          <a:prstGeom prst="straightConnector1">
            <a:avLst/>
          </a:prstGeom>
          <a:solidFill>
            <a:schemeClr val="accent1"/>
          </a:solidFill>
          <a:ln w="38100" cap="flat" cmpd="sng" algn="ctr">
            <a:solidFill>
              <a:srgbClr val="FF0000"/>
            </a:solidFill>
            <a:prstDash val="solid"/>
            <a:round/>
            <a:headEnd type="none" w="med" len="med"/>
            <a:tailEnd type="triangle"/>
          </a:ln>
          <a:effectLst/>
        </p:spPr>
      </p:cxnSp>
      <p:cxnSp>
        <p:nvCxnSpPr>
          <p:cNvPr id="62" name="直接箭头连接符 61"/>
          <p:cNvCxnSpPr/>
          <p:nvPr/>
        </p:nvCxnSpPr>
        <p:spPr bwMode="auto">
          <a:xfrm flipH="1" flipV="1">
            <a:off x="8269869" y="2283949"/>
            <a:ext cx="2" cy="873224"/>
          </a:xfrm>
          <a:prstGeom prst="straightConnector1">
            <a:avLst/>
          </a:prstGeom>
          <a:solidFill>
            <a:schemeClr val="accent1"/>
          </a:solidFill>
          <a:ln w="38100" cap="flat" cmpd="sng" algn="ctr">
            <a:solidFill>
              <a:srgbClr val="FF0000"/>
            </a:solidFill>
            <a:prstDash val="solid"/>
            <a:round/>
            <a:headEnd type="none" w="med" len="med"/>
            <a:tailEnd type="triangle"/>
          </a:ln>
          <a:effectLst/>
        </p:spPr>
      </p:cxnSp>
      <p:cxnSp>
        <p:nvCxnSpPr>
          <p:cNvPr id="63" name="直接箭头连接符 62"/>
          <p:cNvCxnSpPr/>
          <p:nvPr/>
        </p:nvCxnSpPr>
        <p:spPr bwMode="auto">
          <a:xfrm flipH="1" flipV="1">
            <a:off x="9476251" y="2270410"/>
            <a:ext cx="2" cy="873224"/>
          </a:xfrm>
          <a:prstGeom prst="straightConnector1">
            <a:avLst/>
          </a:prstGeom>
          <a:solidFill>
            <a:schemeClr val="accent1"/>
          </a:solidFill>
          <a:ln w="38100" cap="flat" cmpd="sng" algn="ctr">
            <a:solidFill>
              <a:srgbClr val="FF0000"/>
            </a:solidFill>
            <a:prstDash val="solid"/>
            <a:round/>
            <a:headEnd type="none" w="med" len="med"/>
            <a:tailEnd type="triangle"/>
          </a:ln>
          <a:effectLst/>
        </p:spPr>
      </p:cxnSp>
      <p:cxnSp>
        <p:nvCxnSpPr>
          <p:cNvPr id="64" name="直接箭头连接符 63"/>
          <p:cNvCxnSpPr/>
          <p:nvPr/>
        </p:nvCxnSpPr>
        <p:spPr bwMode="auto">
          <a:xfrm flipH="1" flipV="1">
            <a:off x="10521470" y="2257896"/>
            <a:ext cx="2" cy="873224"/>
          </a:xfrm>
          <a:prstGeom prst="straightConnector1">
            <a:avLst/>
          </a:prstGeom>
          <a:solidFill>
            <a:schemeClr val="accent1"/>
          </a:solidFill>
          <a:ln w="38100" cap="flat" cmpd="sng" algn="ctr">
            <a:solidFill>
              <a:srgbClr val="FF0000"/>
            </a:solidFill>
            <a:prstDash val="solid"/>
            <a:round/>
            <a:headEnd type="none" w="med" len="med"/>
            <a:tailEnd type="triangle"/>
          </a:ln>
          <a:effectLst/>
        </p:spPr>
      </p:cxnSp>
      <p:sp>
        <p:nvSpPr>
          <p:cNvPr id="65" name="文本框 64"/>
          <p:cNvSpPr txBox="1"/>
          <p:nvPr/>
        </p:nvSpPr>
        <p:spPr bwMode="auto">
          <a:xfrm>
            <a:off x="7329859" y="2496633"/>
            <a:ext cx="820190" cy="457991"/>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r>
              <a:rPr lang="en-US" altLang="zh-CN" sz="1200" b="1" dirty="0" smtClean="0">
                <a:solidFill>
                  <a:srgbClr val="C00000"/>
                </a:solidFill>
                <a:latin typeface="+mn-ea"/>
                <a:ea typeface="+mn-ea"/>
              </a:rPr>
              <a:t>   HDP</a:t>
            </a:r>
          </a:p>
          <a:p>
            <a:r>
              <a:rPr lang="en-US" altLang="zh-CN" sz="1200" b="1" dirty="0" smtClean="0">
                <a:solidFill>
                  <a:srgbClr val="C00000"/>
                </a:solidFill>
                <a:latin typeface="+mn-ea"/>
                <a:ea typeface="+mn-ea"/>
              </a:rPr>
              <a:t>GPU</a:t>
            </a:r>
            <a:r>
              <a:rPr lang="zh-CN" altLang="en-US" sz="1200" b="1" dirty="0" smtClean="0">
                <a:solidFill>
                  <a:srgbClr val="C00000"/>
                </a:solidFill>
                <a:latin typeface="+mn-ea"/>
                <a:ea typeface="+mn-ea"/>
              </a:rPr>
              <a:t>直通</a:t>
            </a:r>
          </a:p>
        </p:txBody>
      </p:sp>
      <p:sp>
        <p:nvSpPr>
          <p:cNvPr id="66" name="文本框 65"/>
          <p:cNvSpPr txBox="1"/>
          <p:nvPr/>
        </p:nvSpPr>
        <p:spPr bwMode="auto">
          <a:xfrm>
            <a:off x="9621338" y="2381283"/>
            <a:ext cx="820190" cy="642657"/>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r>
              <a:rPr lang="en-US" altLang="zh-CN" sz="1200" b="1" dirty="0" smtClean="0">
                <a:solidFill>
                  <a:srgbClr val="C00909"/>
                </a:solidFill>
                <a:latin typeface="+mn-ea"/>
                <a:ea typeface="+mn-ea"/>
              </a:rPr>
              <a:t>   HDP</a:t>
            </a:r>
          </a:p>
          <a:p>
            <a:r>
              <a:rPr lang="en-US" altLang="zh-CN" sz="1200" b="1" dirty="0" smtClean="0">
                <a:solidFill>
                  <a:srgbClr val="C00909"/>
                </a:solidFill>
                <a:latin typeface="+mn-ea"/>
                <a:ea typeface="+mn-ea"/>
              </a:rPr>
              <a:t>GPU</a:t>
            </a:r>
            <a:r>
              <a:rPr lang="zh-CN" altLang="en-US" sz="1200" b="1" dirty="0" smtClean="0">
                <a:solidFill>
                  <a:srgbClr val="C00909"/>
                </a:solidFill>
                <a:latin typeface="+mn-ea"/>
                <a:ea typeface="+mn-ea"/>
              </a:rPr>
              <a:t>硬件</a:t>
            </a:r>
            <a:endParaRPr lang="en-US" altLang="zh-CN" sz="1200" b="1" dirty="0" smtClean="0">
              <a:solidFill>
                <a:srgbClr val="C00909"/>
              </a:solidFill>
              <a:latin typeface="+mn-ea"/>
              <a:ea typeface="+mn-ea"/>
            </a:endParaRPr>
          </a:p>
          <a:p>
            <a:r>
              <a:rPr lang="en-US" altLang="zh-CN" sz="1200" b="1" dirty="0">
                <a:solidFill>
                  <a:srgbClr val="C00909"/>
                </a:solidFill>
                <a:latin typeface="+mn-ea"/>
                <a:ea typeface="+mn-ea"/>
              </a:rPr>
              <a:t> </a:t>
            </a:r>
            <a:r>
              <a:rPr lang="en-US" altLang="zh-CN" sz="1200" b="1" dirty="0" smtClean="0">
                <a:solidFill>
                  <a:srgbClr val="C00909"/>
                </a:solidFill>
                <a:latin typeface="+mn-ea"/>
                <a:ea typeface="+mn-ea"/>
              </a:rPr>
              <a:t> </a:t>
            </a:r>
            <a:r>
              <a:rPr lang="zh-CN" altLang="en-US" sz="1200" b="1" dirty="0" smtClean="0">
                <a:solidFill>
                  <a:srgbClr val="C00909"/>
                </a:solidFill>
                <a:latin typeface="+mn-ea"/>
                <a:ea typeface="+mn-ea"/>
              </a:rPr>
              <a:t>虚拟化</a:t>
            </a:r>
          </a:p>
        </p:txBody>
      </p:sp>
    </p:spTree>
    <p:extLst>
      <p:ext uri="{BB962C8B-B14F-4D97-AF65-F5344CB8AC3E}">
        <p14:creationId xmlns:p14="http://schemas.microsoft.com/office/powerpoint/2010/main" val="346622879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知识小考</a:t>
            </a:r>
            <a:endParaRPr lang="zh-CN" altLang="en-US" dirty="0"/>
          </a:p>
        </p:txBody>
      </p:sp>
      <p:sp>
        <p:nvSpPr>
          <p:cNvPr id="3" name="文本占位符 2"/>
          <p:cNvSpPr>
            <a:spLocks noGrp="1"/>
          </p:cNvSpPr>
          <p:nvPr>
            <p:ph type="body" sz="quarter" idx="10"/>
          </p:nvPr>
        </p:nvSpPr>
        <p:spPr/>
        <p:txBody>
          <a:bodyPr/>
          <a:lstStyle/>
          <a:p>
            <a:r>
              <a:rPr lang="zh-CN" altLang="en-US" dirty="0" smtClean="0"/>
              <a:t>请列举一下桌面云协议的功能特性，并尽可能多的说一下各个功能特性使用的关键技术。</a:t>
            </a:r>
            <a:endParaRPr lang="zh-CN" altLang="en-US" dirty="0"/>
          </a:p>
          <a:p>
            <a:pPr marL="0" indent="0">
              <a:buNone/>
            </a:pPr>
            <a:r>
              <a:rPr lang="en-US" altLang="zh-CN" dirty="0" smtClean="0"/>
              <a:t/>
            </a:r>
            <a:br>
              <a:rPr lang="en-US" altLang="zh-CN" dirty="0" smtClean="0"/>
            </a:br>
            <a:endParaRPr lang="en-US" altLang="zh-CN" dirty="0" smtClean="0"/>
          </a:p>
          <a:p>
            <a:pPr lvl="1"/>
            <a:endParaRPr lang="en-US" altLang="zh-CN" dirty="0" smtClean="0"/>
          </a:p>
          <a:p>
            <a:pPr lvl="1"/>
            <a:endParaRPr lang="zh-CN" altLang="en-US" dirty="0"/>
          </a:p>
        </p:txBody>
      </p:sp>
      <p:grpSp>
        <p:nvGrpSpPr>
          <p:cNvPr id="17" name="组合 16"/>
          <p:cNvGrpSpPr/>
          <p:nvPr/>
        </p:nvGrpSpPr>
        <p:grpSpPr>
          <a:xfrm>
            <a:off x="1200895" y="2331220"/>
            <a:ext cx="9790209" cy="3764556"/>
            <a:chOff x="1887639" y="3532401"/>
            <a:chExt cx="20587893" cy="7916508"/>
          </a:xfrm>
        </p:grpSpPr>
        <p:sp>
          <p:nvSpPr>
            <p:cNvPr id="18" name="Freeform 1"/>
            <p:cNvSpPr>
              <a:spLocks noChangeArrowheads="1"/>
            </p:cNvSpPr>
            <p:nvPr/>
          </p:nvSpPr>
          <p:spPr bwMode="auto">
            <a:xfrm rot="5400000">
              <a:off x="15203313" y="4176691"/>
              <a:ext cx="7747041" cy="6797396"/>
            </a:xfrm>
            <a:custGeom>
              <a:avLst/>
              <a:gdLst>
                <a:gd name="T0" fmla="*/ 12686 w 12993"/>
                <a:gd name="T1" fmla="*/ 4080 h 11401"/>
                <a:gd name="T2" fmla="*/ 12606 w 12993"/>
                <a:gd name="T3" fmla="*/ 3587 h 11401"/>
                <a:gd name="T4" fmla="*/ 11918 w 12993"/>
                <a:gd name="T5" fmla="*/ 4946 h 11401"/>
                <a:gd name="T6" fmla="*/ 9222 w 12993"/>
                <a:gd name="T7" fmla="*/ 4608 h 11401"/>
                <a:gd name="T8" fmla="*/ 9147 w 12993"/>
                <a:gd name="T9" fmla="*/ 3773 h 11401"/>
                <a:gd name="T10" fmla="*/ 9139 w 12993"/>
                <a:gd name="T11" fmla="*/ 3805 h 11401"/>
                <a:gd name="T12" fmla="*/ 8172 w 12993"/>
                <a:gd name="T13" fmla="*/ 4251 h 11401"/>
                <a:gd name="T14" fmla="*/ 7170 w 12993"/>
                <a:gd name="T15" fmla="*/ 2648 h 11401"/>
                <a:gd name="T16" fmla="*/ 8033 w 12993"/>
                <a:gd name="T17" fmla="*/ 2115 h 11401"/>
                <a:gd name="T18" fmla="*/ 8252 w 12993"/>
                <a:gd name="T19" fmla="*/ 2648 h 11401"/>
                <a:gd name="T20" fmla="*/ 7799 w 12993"/>
                <a:gd name="T21" fmla="*/ 1924 h 11401"/>
                <a:gd name="T22" fmla="*/ 7751 w 12993"/>
                <a:gd name="T23" fmla="*/ 218 h 11401"/>
                <a:gd name="T24" fmla="*/ 7699 w 12993"/>
                <a:gd name="T25" fmla="*/ 171 h 11401"/>
                <a:gd name="T26" fmla="*/ 7091 w 12993"/>
                <a:gd name="T27" fmla="*/ 20 h 11401"/>
                <a:gd name="T28" fmla="*/ 6812 w 12993"/>
                <a:gd name="T29" fmla="*/ 2517 h 11401"/>
                <a:gd name="T30" fmla="*/ 5373 w 12993"/>
                <a:gd name="T31" fmla="*/ 2553 h 11401"/>
                <a:gd name="T32" fmla="*/ 5663 w 12993"/>
                <a:gd name="T33" fmla="*/ 1407 h 11401"/>
                <a:gd name="T34" fmla="*/ 4689 w 12993"/>
                <a:gd name="T35" fmla="*/ 2139 h 11401"/>
                <a:gd name="T36" fmla="*/ 4017 w 12993"/>
                <a:gd name="T37" fmla="*/ 1173 h 11401"/>
                <a:gd name="T38" fmla="*/ 4029 w 12993"/>
                <a:gd name="T39" fmla="*/ 1292 h 11401"/>
                <a:gd name="T40" fmla="*/ 3619 w 12993"/>
                <a:gd name="T41" fmla="*/ 2167 h 11401"/>
                <a:gd name="T42" fmla="*/ 3313 w 12993"/>
                <a:gd name="T43" fmla="*/ 1952 h 11401"/>
                <a:gd name="T44" fmla="*/ 4108 w 12993"/>
                <a:gd name="T45" fmla="*/ 2207 h 11401"/>
                <a:gd name="T46" fmla="*/ 6009 w 12993"/>
                <a:gd name="T47" fmla="*/ 3038 h 11401"/>
                <a:gd name="T48" fmla="*/ 6586 w 12993"/>
                <a:gd name="T49" fmla="*/ 4708 h 11401"/>
                <a:gd name="T50" fmla="*/ 4303 w 12993"/>
                <a:gd name="T51" fmla="*/ 4943 h 11401"/>
                <a:gd name="T52" fmla="*/ 2991 w 12993"/>
                <a:gd name="T53" fmla="*/ 3121 h 11401"/>
                <a:gd name="T54" fmla="*/ 2967 w 12993"/>
                <a:gd name="T55" fmla="*/ 4326 h 11401"/>
                <a:gd name="T56" fmla="*/ 283 w 12993"/>
                <a:gd name="T57" fmla="*/ 2505 h 11401"/>
                <a:gd name="T58" fmla="*/ 247 w 12993"/>
                <a:gd name="T59" fmla="*/ 2489 h 11401"/>
                <a:gd name="T60" fmla="*/ 219 w 12993"/>
                <a:gd name="T61" fmla="*/ 2521 h 11401"/>
                <a:gd name="T62" fmla="*/ 426 w 12993"/>
                <a:gd name="T63" fmla="*/ 3081 h 11401"/>
                <a:gd name="T64" fmla="*/ 501 w 12993"/>
                <a:gd name="T65" fmla="*/ 3181 h 11401"/>
                <a:gd name="T66" fmla="*/ 1488 w 12993"/>
                <a:gd name="T67" fmla="*/ 3992 h 11401"/>
                <a:gd name="T68" fmla="*/ 617 w 12993"/>
                <a:gd name="T69" fmla="*/ 4740 h 11401"/>
                <a:gd name="T70" fmla="*/ 120 w 12993"/>
                <a:gd name="T71" fmla="*/ 4712 h 11401"/>
                <a:gd name="T72" fmla="*/ 565 w 12993"/>
                <a:gd name="T73" fmla="*/ 5213 h 11401"/>
                <a:gd name="T74" fmla="*/ 800 w 12993"/>
                <a:gd name="T75" fmla="*/ 5730 h 11401"/>
                <a:gd name="T76" fmla="*/ 3579 w 12993"/>
                <a:gd name="T77" fmla="*/ 4919 h 11401"/>
                <a:gd name="T78" fmla="*/ 3508 w 12993"/>
                <a:gd name="T79" fmla="*/ 5786 h 11401"/>
                <a:gd name="T80" fmla="*/ 4418 w 12993"/>
                <a:gd name="T81" fmla="*/ 5690 h 11401"/>
                <a:gd name="T82" fmla="*/ 5846 w 12993"/>
                <a:gd name="T83" fmla="*/ 8859 h 11401"/>
                <a:gd name="T84" fmla="*/ 5822 w 12993"/>
                <a:gd name="T85" fmla="*/ 11218 h 11401"/>
                <a:gd name="T86" fmla="*/ 6152 w 12993"/>
                <a:gd name="T87" fmla="*/ 6493 h 11401"/>
                <a:gd name="T88" fmla="*/ 6844 w 12993"/>
                <a:gd name="T89" fmla="*/ 5074 h 11401"/>
                <a:gd name="T90" fmla="*/ 7659 w 12993"/>
                <a:gd name="T91" fmla="*/ 5742 h 11401"/>
                <a:gd name="T92" fmla="*/ 7480 w 12993"/>
                <a:gd name="T93" fmla="*/ 4664 h 11401"/>
                <a:gd name="T94" fmla="*/ 10944 w 12993"/>
                <a:gd name="T95" fmla="*/ 5372 h 11401"/>
                <a:gd name="T96" fmla="*/ 11914 w 12993"/>
                <a:gd name="T97" fmla="*/ 5559 h 11401"/>
                <a:gd name="T98" fmla="*/ 12006 w 12993"/>
                <a:gd name="T99" fmla="*/ 5595 h 11401"/>
                <a:gd name="T100" fmla="*/ 11807 w 12993"/>
                <a:gd name="T101" fmla="*/ 5189 h 11401"/>
                <a:gd name="T102" fmla="*/ 12964 w 12993"/>
                <a:gd name="T103" fmla="*/ 4887 h 11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2993" h="11401">
                  <a:moveTo>
                    <a:pt x="12618" y="4457"/>
                  </a:moveTo>
                  <a:lnTo>
                    <a:pt x="12618" y="4457"/>
                  </a:lnTo>
                  <a:cubicBezTo>
                    <a:pt x="12662" y="4338"/>
                    <a:pt x="12686" y="4211"/>
                    <a:pt x="12686" y="4080"/>
                  </a:cubicBezTo>
                  <a:cubicBezTo>
                    <a:pt x="12698" y="3948"/>
                    <a:pt x="12690" y="3805"/>
                    <a:pt x="12662" y="3678"/>
                  </a:cubicBezTo>
                  <a:cubicBezTo>
                    <a:pt x="12658" y="3642"/>
                    <a:pt x="12650" y="3610"/>
                    <a:pt x="12642" y="3575"/>
                  </a:cubicBezTo>
                  <a:cubicBezTo>
                    <a:pt x="12634" y="3551"/>
                    <a:pt x="12602" y="3563"/>
                    <a:pt x="12606" y="3587"/>
                  </a:cubicBezTo>
                  <a:cubicBezTo>
                    <a:pt x="12610" y="3606"/>
                    <a:pt x="12614" y="3630"/>
                    <a:pt x="12618" y="3654"/>
                  </a:cubicBezTo>
                  <a:cubicBezTo>
                    <a:pt x="12622" y="3690"/>
                    <a:pt x="12630" y="3722"/>
                    <a:pt x="12634" y="3757"/>
                  </a:cubicBezTo>
                  <a:cubicBezTo>
                    <a:pt x="12670" y="4251"/>
                    <a:pt x="12384" y="4752"/>
                    <a:pt x="11918" y="4946"/>
                  </a:cubicBezTo>
                  <a:cubicBezTo>
                    <a:pt x="11612" y="5074"/>
                    <a:pt x="11258" y="5102"/>
                    <a:pt x="10928" y="5098"/>
                  </a:cubicBezTo>
                  <a:cubicBezTo>
                    <a:pt x="10594" y="5090"/>
                    <a:pt x="10260" y="5034"/>
                    <a:pt x="9942" y="4927"/>
                  </a:cubicBezTo>
                  <a:cubicBezTo>
                    <a:pt x="9691" y="4843"/>
                    <a:pt x="9457" y="4724"/>
                    <a:pt x="9222" y="4608"/>
                  </a:cubicBezTo>
                  <a:cubicBezTo>
                    <a:pt x="9361" y="4529"/>
                    <a:pt x="9457" y="4390"/>
                    <a:pt x="9465" y="4223"/>
                  </a:cubicBezTo>
                  <a:cubicBezTo>
                    <a:pt x="9469" y="4036"/>
                    <a:pt x="9349" y="3801"/>
                    <a:pt x="9147" y="3773"/>
                  </a:cubicBezTo>
                  <a:lnTo>
                    <a:pt x="9147" y="3773"/>
                  </a:lnTo>
                  <a:lnTo>
                    <a:pt x="9147" y="3773"/>
                  </a:lnTo>
                  <a:lnTo>
                    <a:pt x="9143" y="3773"/>
                  </a:lnTo>
                  <a:cubicBezTo>
                    <a:pt x="9123" y="3773"/>
                    <a:pt x="9119" y="3805"/>
                    <a:pt x="9139" y="3805"/>
                  </a:cubicBezTo>
                  <a:cubicBezTo>
                    <a:pt x="9345" y="3845"/>
                    <a:pt x="9437" y="4072"/>
                    <a:pt x="9357" y="4259"/>
                  </a:cubicBezTo>
                  <a:cubicBezTo>
                    <a:pt x="9298" y="4402"/>
                    <a:pt x="9178" y="4481"/>
                    <a:pt x="9039" y="4521"/>
                  </a:cubicBezTo>
                  <a:cubicBezTo>
                    <a:pt x="8765" y="4390"/>
                    <a:pt x="8486" y="4278"/>
                    <a:pt x="8172" y="4251"/>
                  </a:cubicBezTo>
                  <a:cubicBezTo>
                    <a:pt x="7874" y="4219"/>
                    <a:pt x="7568" y="4255"/>
                    <a:pt x="7278" y="4342"/>
                  </a:cubicBezTo>
                  <a:cubicBezTo>
                    <a:pt x="7278" y="3936"/>
                    <a:pt x="7103" y="3547"/>
                    <a:pt x="6808" y="3272"/>
                  </a:cubicBezTo>
                  <a:cubicBezTo>
                    <a:pt x="6836" y="3034"/>
                    <a:pt x="7023" y="2823"/>
                    <a:pt x="7170" y="2648"/>
                  </a:cubicBezTo>
                  <a:cubicBezTo>
                    <a:pt x="7325" y="2465"/>
                    <a:pt x="7480" y="2290"/>
                    <a:pt x="7612" y="2091"/>
                  </a:cubicBezTo>
                  <a:cubicBezTo>
                    <a:pt x="7639" y="2075"/>
                    <a:pt x="7667" y="2059"/>
                    <a:pt x="7699" y="2052"/>
                  </a:cubicBezTo>
                  <a:cubicBezTo>
                    <a:pt x="7810" y="2020"/>
                    <a:pt x="7934" y="2063"/>
                    <a:pt x="8033" y="2115"/>
                  </a:cubicBezTo>
                  <a:cubicBezTo>
                    <a:pt x="8224" y="2215"/>
                    <a:pt x="8359" y="2421"/>
                    <a:pt x="8248" y="2632"/>
                  </a:cubicBezTo>
                  <a:cubicBezTo>
                    <a:pt x="8244" y="2640"/>
                    <a:pt x="8248" y="2644"/>
                    <a:pt x="8252" y="2648"/>
                  </a:cubicBezTo>
                  <a:lnTo>
                    <a:pt x="8252" y="2648"/>
                  </a:lnTo>
                  <a:cubicBezTo>
                    <a:pt x="8240" y="2668"/>
                    <a:pt x="8268" y="2684"/>
                    <a:pt x="8284" y="2668"/>
                  </a:cubicBezTo>
                  <a:cubicBezTo>
                    <a:pt x="8435" y="2465"/>
                    <a:pt x="8355" y="2171"/>
                    <a:pt x="8156" y="2032"/>
                  </a:cubicBezTo>
                  <a:cubicBezTo>
                    <a:pt x="8053" y="1960"/>
                    <a:pt x="7926" y="1924"/>
                    <a:pt x="7799" y="1924"/>
                  </a:cubicBezTo>
                  <a:cubicBezTo>
                    <a:pt x="7771" y="1924"/>
                    <a:pt x="7739" y="1924"/>
                    <a:pt x="7707" y="1928"/>
                  </a:cubicBezTo>
                  <a:cubicBezTo>
                    <a:pt x="7926" y="1507"/>
                    <a:pt x="7958" y="998"/>
                    <a:pt x="7727" y="572"/>
                  </a:cubicBezTo>
                  <a:cubicBezTo>
                    <a:pt x="7791" y="465"/>
                    <a:pt x="7791" y="334"/>
                    <a:pt x="7751" y="218"/>
                  </a:cubicBezTo>
                  <a:cubicBezTo>
                    <a:pt x="7739" y="179"/>
                    <a:pt x="7719" y="139"/>
                    <a:pt x="7695" y="103"/>
                  </a:cubicBezTo>
                  <a:cubicBezTo>
                    <a:pt x="7683" y="87"/>
                    <a:pt x="7655" y="103"/>
                    <a:pt x="7667" y="119"/>
                  </a:cubicBezTo>
                  <a:cubicBezTo>
                    <a:pt x="7679" y="135"/>
                    <a:pt x="7691" y="155"/>
                    <a:pt x="7699" y="171"/>
                  </a:cubicBezTo>
                  <a:cubicBezTo>
                    <a:pt x="7747" y="274"/>
                    <a:pt x="7743" y="393"/>
                    <a:pt x="7683" y="493"/>
                  </a:cubicBezTo>
                  <a:cubicBezTo>
                    <a:pt x="7544" y="278"/>
                    <a:pt x="7349" y="107"/>
                    <a:pt x="7115" y="8"/>
                  </a:cubicBezTo>
                  <a:cubicBezTo>
                    <a:pt x="7103" y="0"/>
                    <a:pt x="7091" y="12"/>
                    <a:pt x="7091" y="20"/>
                  </a:cubicBezTo>
                  <a:cubicBezTo>
                    <a:pt x="7079" y="27"/>
                    <a:pt x="7071" y="43"/>
                    <a:pt x="7087" y="55"/>
                  </a:cubicBezTo>
                  <a:cubicBezTo>
                    <a:pt x="7544" y="290"/>
                    <a:pt x="7799" y="791"/>
                    <a:pt x="7715" y="1300"/>
                  </a:cubicBezTo>
                  <a:cubicBezTo>
                    <a:pt x="7624" y="1849"/>
                    <a:pt x="7150" y="2127"/>
                    <a:pt x="6812" y="2517"/>
                  </a:cubicBezTo>
                  <a:cubicBezTo>
                    <a:pt x="6677" y="2672"/>
                    <a:pt x="6558" y="2855"/>
                    <a:pt x="6518" y="3058"/>
                  </a:cubicBezTo>
                  <a:cubicBezTo>
                    <a:pt x="6216" y="2891"/>
                    <a:pt x="5878" y="2787"/>
                    <a:pt x="5564" y="2644"/>
                  </a:cubicBezTo>
                  <a:cubicBezTo>
                    <a:pt x="5500" y="2616"/>
                    <a:pt x="5436" y="2584"/>
                    <a:pt x="5373" y="2553"/>
                  </a:cubicBezTo>
                  <a:cubicBezTo>
                    <a:pt x="5222" y="2382"/>
                    <a:pt x="5110" y="2163"/>
                    <a:pt x="5098" y="1936"/>
                  </a:cubicBezTo>
                  <a:cubicBezTo>
                    <a:pt x="5082" y="1618"/>
                    <a:pt x="5381" y="1447"/>
                    <a:pt x="5659" y="1431"/>
                  </a:cubicBezTo>
                  <a:cubicBezTo>
                    <a:pt x="5671" y="1431"/>
                    <a:pt x="5675" y="1411"/>
                    <a:pt x="5663" y="1407"/>
                  </a:cubicBezTo>
                  <a:cubicBezTo>
                    <a:pt x="5385" y="1344"/>
                    <a:pt x="5094" y="1503"/>
                    <a:pt x="5011" y="1781"/>
                  </a:cubicBezTo>
                  <a:cubicBezTo>
                    <a:pt x="4955" y="1964"/>
                    <a:pt x="4975" y="2215"/>
                    <a:pt x="5079" y="2398"/>
                  </a:cubicBezTo>
                  <a:cubicBezTo>
                    <a:pt x="4943" y="2322"/>
                    <a:pt x="4812" y="2234"/>
                    <a:pt x="4689" y="2139"/>
                  </a:cubicBezTo>
                  <a:cubicBezTo>
                    <a:pt x="4458" y="1960"/>
                    <a:pt x="4231" y="1737"/>
                    <a:pt x="4112" y="1471"/>
                  </a:cubicBezTo>
                  <a:cubicBezTo>
                    <a:pt x="4080" y="1376"/>
                    <a:pt x="4057" y="1276"/>
                    <a:pt x="4041" y="1173"/>
                  </a:cubicBezTo>
                  <a:cubicBezTo>
                    <a:pt x="4041" y="1157"/>
                    <a:pt x="4017" y="1161"/>
                    <a:pt x="4017" y="1173"/>
                  </a:cubicBezTo>
                  <a:cubicBezTo>
                    <a:pt x="4017" y="1177"/>
                    <a:pt x="4017" y="1181"/>
                    <a:pt x="4017" y="1181"/>
                  </a:cubicBezTo>
                  <a:cubicBezTo>
                    <a:pt x="4017" y="1185"/>
                    <a:pt x="4017" y="1185"/>
                    <a:pt x="4017" y="1185"/>
                  </a:cubicBezTo>
                  <a:cubicBezTo>
                    <a:pt x="4017" y="1220"/>
                    <a:pt x="4021" y="1256"/>
                    <a:pt x="4029" y="1292"/>
                  </a:cubicBezTo>
                  <a:cubicBezTo>
                    <a:pt x="4064" y="1574"/>
                    <a:pt x="4204" y="1829"/>
                    <a:pt x="4395" y="2044"/>
                  </a:cubicBezTo>
                  <a:cubicBezTo>
                    <a:pt x="4275" y="2028"/>
                    <a:pt x="4148" y="2056"/>
                    <a:pt x="4033" y="2091"/>
                  </a:cubicBezTo>
                  <a:cubicBezTo>
                    <a:pt x="3901" y="2131"/>
                    <a:pt x="3762" y="2183"/>
                    <a:pt x="3619" y="2167"/>
                  </a:cubicBezTo>
                  <a:cubicBezTo>
                    <a:pt x="3480" y="2151"/>
                    <a:pt x="3369" y="2067"/>
                    <a:pt x="3333" y="1932"/>
                  </a:cubicBezTo>
                  <a:cubicBezTo>
                    <a:pt x="3329" y="1920"/>
                    <a:pt x="3313" y="1920"/>
                    <a:pt x="3313" y="1932"/>
                  </a:cubicBezTo>
                  <a:cubicBezTo>
                    <a:pt x="3313" y="1940"/>
                    <a:pt x="3313" y="1944"/>
                    <a:pt x="3313" y="1952"/>
                  </a:cubicBezTo>
                  <a:cubicBezTo>
                    <a:pt x="3293" y="2012"/>
                    <a:pt x="3361" y="2079"/>
                    <a:pt x="3404" y="2119"/>
                  </a:cubicBezTo>
                  <a:cubicBezTo>
                    <a:pt x="3488" y="2191"/>
                    <a:pt x="3599" y="2234"/>
                    <a:pt x="3711" y="2246"/>
                  </a:cubicBezTo>
                  <a:cubicBezTo>
                    <a:pt x="3842" y="2262"/>
                    <a:pt x="3977" y="2238"/>
                    <a:pt x="4108" y="2207"/>
                  </a:cubicBezTo>
                  <a:cubicBezTo>
                    <a:pt x="4235" y="2171"/>
                    <a:pt x="4375" y="2127"/>
                    <a:pt x="4506" y="2167"/>
                  </a:cubicBezTo>
                  <a:cubicBezTo>
                    <a:pt x="4693" y="2346"/>
                    <a:pt x="4908" y="2501"/>
                    <a:pt x="5122" y="2620"/>
                  </a:cubicBezTo>
                  <a:cubicBezTo>
                    <a:pt x="5409" y="2779"/>
                    <a:pt x="5715" y="2895"/>
                    <a:pt x="6009" y="3038"/>
                  </a:cubicBezTo>
                  <a:cubicBezTo>
                    <a:pt x="6299" y="3185"/>
                    <a:pt x="6582" y="3376"/>
                    <a:pt x="6737" y="3670"/>
                  </a:cubicBezTo>
                  <a:cubicBezTo>
                    <a:pt x="6876" y="3940"/>
                    <a:pt x="6904" y="4255"/>
                    <a:pt x="6828" y="4541"/>
                  </a:cubicBezTo>
                  <a:cubicBezTo>
                    <a:pt x="6745" y="4593"/>
                    <a:pt x="6661" y="4644"/>
                    <a:pt x="6586" y="4708"/>
                  </a:cubicBezTo>
                  <a:cubicBezTo>
                    <a:pt x="6180" y="5026"/>
                    <a:pt x="5878" y="5507"/>
                    <a:pt x="5778" y="6020"/>
                  </a:cubicBezTo>
                  <a:cubicBezTo>
                    <a:pt x="5667" y="5897"/>
                    <a:pt x="5552" y="5774"/>
                    <a:pt x="5428" y="5662"/>
                  </a:cubicBezTo>
                  <a:cubicBezTo>
                    <a:pt x="5094" y="5352"/>
                    <a:pt x="4709" y="5133"/>
                    <a:pt x="4303" y="4943"/>
                  </a:cubicBezTo>
                  <a:cubicBezTo>
                    <a:pt x="3989" y="4791"/>
                    <a:pt x="3675" y="4644"/>
                    <a:pt x="3357" y="4501"/>
                  </a:cubicBezTo>
                  <a:cubicBezTo>
                    <a:pt x="3086" y="4096"/>
                    <a:pt x="2959" y="3618"/>
                    <a:pt x="3015" y="3125"/>
                  </a:cubicBezTo>
                  <a:cubicBezTo>
                    <a:pt x="3019" y="3109"/>
                    <a:pt x="2995" y="3105"/>
                    <a:pt x="2991" y="3121"/>
                  </a:cubicBezTo>
                  <a:cubicBezTo>
                    <a:pt x="2903" y="3419"/>
                    <a:pt x="2927" y="3734"/>
                    <a:pt x="2999" y="4032"/>
                  </a:cubicBezTo>
                  <a:cubicBezTo>
                    <a:pt x="3027" y="4151"/>
                    <a:pt x="3066" y="4282"/>
                    <a:pt x="3130" y="4398"/>
                  </a:cubicBezTo>
                  <a:cubicBezTo>
                    <a:pt x="3078" y="4374"/>
                    <a:pt x="3023" y="4350"/>
                    <a:pt x="2967" y="4326"/>
                  </a:cubicBezTo>
                  <a:cubicBezTo>
                    <a:pt x="2541" y="4131"/>
                    <a:pt x="2108" y="3952"/>
                    <a:pt x="1682" y="3754"/>
                  </a:cubicBezTo>
                  <a:cubicBezTo>
                    <a:pt x="1293" y="3571"/>
                    <a:pt x="907" y="3348"/>
                    <a:pt x="613" y="3022"/>
                  </a:cubicBezTo>
                  <a:cubicBezTo>
                    <a:pt x="474" y="2871"/>
                    <a:pt x="358" y="2696"/>
                    <a:pt x="283" y="2505"/>
                  </a:cubicBezTo>
                  <a:cubicBezTo>
                    <a:pt x="279" y="2505"/>
                    <a:pt x="279" y="2501"/>
                    <a:pt x="279" y="2501"/>
                  </a:cubicBezTo>
                  <a:cubicBezTo>
                    <a:pt x="279" y="2497"/>
                    <a:pt x="279" y="2493"/>
                    <a:pt x="279" y="2489"/>
                  </a:cubicBezTo>
                  <a:cubicBezTo>
                    <a:pt x="279" y="2469"/>
                    <a:pt x="247" y="2469"/>
                    <a:pt x="247" y="2489"/>
                  </a:cubicBezTo>
                  <a:lnTo>
                    <a:pt x="247" y="2489"/>
                  </a:lnTo>
                  <a:cubicBezTo>
                    <a:pt x="243" y="2493"/>
                    <a:pt x="239" y="2497"/>
                    <a:pt x="235" y="2501"/>
                  </a:cubicBezTo>
                  <a:cubicBezTo>
                    <a:pt x="227" y="2501"/>
                    <a:pt x="223" y="2509"/>
                    <a:pt x="219" y="2521"/>
                  </a:cubicBezTo>
                  <a:cubicBezTo>
                    <a:pt x="203" y="2553"/>
                    <a:pt x="231" y="2628"/>
                    <a:pt x="239" y="2660"/>
                  </a:cubicBezTo>
                  <a:cubicBezTo>
                    <a:pt x="251" y="2716"/>
                    <a:pt x="267" y="2767"/>
                    <a:pt x="287" y="2815"/>
                  </a:cubicBezTo>
                  <a:cubicBezTo>
                    <a:pt x="322" y="2907"/>
                    <a:pt x="370" y="2998"/>
                    <a:pt x="426" y="3081"/>
                  </a:cubicBezTo>
                  <a:cubicBezTo>
                    <a:pt x="271" y="3113"/>
                    <a:pt x="112" y="3038"/>
                    <a:pt x="28" y="2891"/>
                  </a:cubicBezTo>
                  <a:cubicBezTo>
                    <a:pt x="24" y="2879"/>
                    <a:pt x="0" y="2887"/>
                    <a:pt x="8" y="2899"/>
                  </a:cubicBezTo>
                  <a:cubicBezTo>
                    <a:pt x="84" y="3109"/>
                    <a:pt x="299" y="3181"/>
                    <a:pt x="501" y="3181"/>
                  </a:cubicBezTo>
                  <a:cubicBezTo>
                    <a:pt x="525" y="3209"/>
                    <a:pt x="553" y="3237"/>
                    <a:pt x="581" y="3264"/>
                  </a:cubicBezTo>
                  <a:cubicBezTo>
                    <a:pt x="641" y="3336"/>
                    <a:pt x="704" y="3400"/>
                    <a:pt x="772" y="3463"/>
                  </a:cubicBezTo>
                  <a:cubicBezTo>
                    <a:pt x="987" y="3670"/>
                    <a:pt x="1229" y="3841"/>
                    <a:pt x="1488" y="3992"/>
                  </a:cubicBezTo>
                  <a:cubicBezTo>
                    <a:pt x="1368" y="4016"/>
                    <a:pt x="1249" y="4064"/>
                    <a:pt x="1154" y="4111"/>
                  </a:cubicBezTo>
                  <a:cubicBezTo>
                    <a:pt x="959" y="4215"/>
                    <a:pt x="796" y="4370"/>
                    <a:pt x="688" y="4565"/>
                  </a:cubicBezTo>
                  <a:cubicBezTo>
                    <a:pt x="660" y="4620"/>
                    <a:pt x="637" y="4680"/>
                    <a:pt x="617" y="4740"/>
                  </a:cubicBezTo>
                  <a:cubicBezTo>
                    <a:pt x="565" y="4772"/>
                    <a:pt x="513" y="4795"/>
                    <a:pt x="446" y="4803"/>
                  </a:cubicBezTo>
                  <a:cubicBezTo>
                    <a:pt x="334" y="4811"/>
                    <a:pt x="227" y="4768"/>
                    <a:pt x="148" y="4688"/>
                  </a:cubicBezTo>
                  <a:cubicBezTo>
                    <a:pt x="132" y="4676"/>
                    <a:pt x="112" y="4692"/>
                    <a:pt x="120" y="4712"/>
                  </a:cubicBezTo>
                  <a:cubicBezTo>
                    <a:pt x="175" y="4819"/>
                    <a:pt x="283" y="4887"/>
                    <a:pt x="402" y="4895"/>
                  </a:cubicBezTo>
                  <a:cubicBezTo>
                    <a:pt x="454" y="4899"/>
                    <a:pt x="521" y="4895"/>
                    <a:pt x="581" y="4879"/>
                  </a:cubicBezTo>
                  <a:cubicBezTo>
                    <a:pt x="557" y="4990"/>
                    <a:pt x="553" y="5102"/>
                    <a:pt x="565" y="5213"/>
                  </a:cubicBezTo>
                  <a:cubicBezTo>
                    <a:pt x="589" y="5424"/>
                    <a:pt x="668" y="5658"/>
                    <a:pt x="820" y="5813"/>
                  </a:cubicBezTo>
                  <a:cubicBezTo>
                    <a:pt x="831" y="5821"/>
                    <a:pt x="847" y="5809"/>
                    <a:pt x="839" y="5797"/>
                  </a:cubicBezTo>
                  <a:cubicBezTo>
                    <a:pt x="828" y="5774"/>
                    <a:pt x="812" y="5754"/>
                    <a:pt x="800" y="5730"/>
                  </a:cubicBezTo>
                  <a:cubicBezTo>
                    <a:pt x="672" y="5364"/>
                    <a:pt x="708" y="4943"/>
                    <a:pt x="935" y="4620"/>
                  </a:cubicBezTo>
                  <a:cubicBezTo>
                    <a:pt x="1126" y="4350"/>
                    <a:pt x="1432" y="4175"/>
                    <a:pt x="1758" y="4135"/>
                  </a:cubicBezTo>
                  <a:cubicBezTo>
                    <a:pt x="2347" y="4434"/>
                    <a:pt x="2979" y="4644"/>
                    <a:pt x="3579" y="4919"/>
                  </a:cubicBezTo>
                  <a:cubicBezTo>
                    <a:pt x="3989" y="5110"/>
                    <a:pt x="4375" y="5332"/>
                    <a:pt x="4705" y="5623"/>
                  </a:cubicBezTo>
                  <a:cubicBezTo>
                    <a:pt x="4605" y="5595"/>
                    <a:pt x="4506" y="5579"/>
                    <a:pt x="4410" y="5567"/>
                  </a:cubicBezTo>
                  <a:cubicBezTo>
                    <a:pt x="4092" y="5527"/>
                    <a:pt x="3758" y="5579"/>
                    <a:pt x="3508" y="5786"/>
                  </a:cubicBezTo>
                  <a:cubicBezTo>
                    <a:pt x="3492" y="5797"/>
                    <a:pt x="3512" y="5825"/>
                    <a:pt x="3528" y="5813"/>
                  </a:cubicBezTo>
                  <a:cubicBezTo>
                    <a:pt x="3659" y="5714"/>
                    <a:pt x="3826" y="5694"/>
                    <a:pt x="3985" y="5682"/>
                  </a:cubicBezTo>
                  <a:cubicBezTo>
                    <a:pt x="4128" y="5674"/>
                    <a:pt x="4275" y="5674"/>
                    <a:pt x="4418" y="5690"/>
                  </a:cubicBezTo>
                  <a:cubicBezTo>
                    <a:pt x="4597" y="5710"/>
                    <a:pt x="4768" y="5758"/>
                    <a:pt x="4927" y="5833"/>
                  </a:cubicBezTo>
                  <a:cubicBezTo>
                    <a:pt x="5067" y="5980"/>
                    <a:pt x="5194" y="6139"/>
                    <a:pt x="5305" y="6318"/>
                  </a:cubicBezTo>
                  <a:cubicBezTo>
                    <a:pt x="5778" y="7074"/>
                    <a:pt x="5930" y="7981"/>
                    <a:pt x="5846" y="8859"/>
                  </a:cubicBezTo>
                  <a:cubicBezTo>
                    <a:pt x="5822" y="9102"/>
                    <a:pt x="5782" y="9337"/>
                    <a:pt x="5727" y="9571"/>
                  </a:cubicBezTo>
                  <a:cubicBezTo>
                    <a:pt x="5675" y="9802"/>
                    <a:pt x="5595" y="10029"/>
                    <a:pt x="5548" y="10263"/>
                  </a:cubicBezTo>
                  <a:cubicBezTo>
                    <a:pt x="5484" y="10597"/>
                    <a:pt x="5512" y="11011"/>
                    <a:pt x="5822" y="11218"/>
                  </a:cubicBezTo>
                  <a:cubicBezTo>
                    <a:pt x="6097" y="11400"/>
                    <a:pt x="6474" y="11305"/>
                    <a:pt x="6705" y="11098"/>
                  </a:cubicBezTo>
                  <a:cubicBezTo>
                    <a:pt x="6999" y="10840"/>
                    <a:pt x="7091" y="10426"/>
                    <a:pt x="7126" y="10056"/>
                  </a:cubicBezTo>
                  <a:cubicBezTo>
                    <a:pt x="7258" y="8812"/>
                    <a:pt x="6876" y="7519"/>
                    <a:pt x="6152" y="6493"/>
                  </a:cubicBezTo>
                  <a:cubicBezTo>
                    <a:pt x="6212" y="6259"/>
                    <a:pt x="6275" y="6024"/>
                    <a:pt x="6371" y="5797"/>
                  </a:cubicBezTo>
                  <a:cubicBezTo>
                    <a:pt x="6482" y="5543"/>
                    <a:pt x="6625" y="5300"/>
                    <a:pt x="6820" y="5098"/>
                  </a:cubicBezTo>
                  <a:cubicBezTo>
                    <a:pt x="6828" y="5090"/>
                    <a:pt x="6836" y="5082"/>
                    <a:pt x="6844" y="5074"/>
                  </a:cubicBezTo>
                  <a:cubicBezTo>
                    <a:pt x="7015" y="5022"/>
                    <a:pt x="7206" y="5054"/>
                    <a:pt x="7353" y="5161"/>
                  </a:cubicBezTo>
                  <a:cubicBezTo>
                    <a:pt x="7536" y="5292"/>
                    <a:pt x="7628" y="5519"/>
                    <a:pt x="7631" y="5738"/>
                  </a:cubicBezTo>
                  <a:cubicBezTo>
                    <a:pt x="7631" y="5754"/>
                    <a:pt x="7651" y="5758"/>
                    <a:pt x="7659" y="5742"/>
                  </a:cubicBezTo>
                  <a:cubicBezTo>
                    <a:pt x="7739" y="5467"/>
                    <a:pt x="7612" y="5161"/>
                    <a:pt x="7361" y="5018"/>
                  </a:cubicBezTo>
                  <a:cubicBezTo>
                    <a:pt x="7254" y="4958"/>
                    <a:pt x="7122" y="4931"/>
                    <a:pt x="6999" y="4935"/>
                  </a:cubicBezTo>
                  <a:cubicBezTo>
                    <a:pt x="7142" y="4815"/>
                    <a:pt x="7305" y="4724"/>
                    <a:pt x="7480" y="4664"/>
                  </a:cubicBezTo>
                  <a:cubicBezTo>
                    <a:pt x="7779" y="4565"/>
                    <a:pt x="8097" y="4577"/>
                    <a:pt x="8395" y="4636"/>
                  </a:cubicBezTo>
                  <a:cubicBezTo>
                    <a:pt x="8988" y="4760"/>
                    <a:pt x="9508" y="5074"/>
                    <a:pt x="10081" y="5253"/>
                  </a:cubicBezTo>
                  <a:cubicBezTo>
                    <a:pt x="10359" y="5340"/>
                    <a:pt x="10654" y="5392"/>
                    <a:pt x="10944" y="5372"/>
                  </a:cubicBezTo>
                  <a:cubicBezTo>
                    <a:pt x="11151" y="5360"/>
                    <a:pt x="11358" y="5320"/>
                    <a:pt x="11560" y="5265"/>
                  </a:cubicBezTo>
                  <a:cubicBezTo>
                    <a:pt x="11608" y="5277"/>
                    <a:pt x="11656" y="5292"/>
                    <a:pt x="11700" y="5320"/>
                  </a:cubicBezTo>
                  <a:cubicBezTo>
                    <a:pt x="11795" y="5376"/>
                    <a:pt x="11871" y="5459"/>
                    <a:pt x="11914" y="5559"/>
                  </a:cubicBezTo>
                  <a:cubicBezTo>
                    <a:pt x="12010" y="5774"/>
                    <a:pt x="11946" y="6020"/>
                    <a:pt x="11803" y="6199"/>
                  </a:cubicBezTo>
                  <a:cubicBezTo>
                    <a:pt x="11787" y="6219"/>
                    <a:pt x="11811" y="6243"/>
                    <a:pt x="11835" y="6227"/>
                  </a:cubicBezTo>
                  <a:cubicBezTo>
                    <a:pt x="12010" y="6088"/>
                    <a:pt x="12038" y="5801"/>
                    <a:pt x="12006" y="5595"/>
                  </a:cubicBezTo>
                  <a:cubicBezTo>
                    <a:pt x="11990" y="5483"/>
                    <a:pt x="11954" y="5376"/>
                    <a:pt x="11883" y="5285"/>
                  </a:cubicBezTo>
                  <a:cubicBezTo>
                    <a:pt x="11863" y="5257"/>
                    <a:pt x="11831" y="5221"/>
                    <a:pt x="11795" y="5193"/>
                  </a:cubicBezTo>
                  <a:cubicBezTo>
                    <a:pt x="11799" y="5193"/>
                    <a:pt x="11803" y="5193"/>
                    <a:pt x="11807" y="5189"/>
                  </a:cubicBezTo>
                  <a:cubicBezTo>
                    <a:pt x="12077" y="5098"/>
                    <a:pt x="12320" y="4958"/>
                    <a:pt x="12487" y="4720"/>
                  </a:cubicBezTo>
                  <a:cubicBezTo>
                    <a:pt x="12515" y="4676"/>
                    <a:pt x="12543" y="4628"/>
                    <a:pt x="12566" y="4577"/>
                  </a:cubicBezTo>
                  <a:cubicBezTo>
                    <a:pt x="12765" y="4545"/>
                    <a:pt x="12948" y="4672"/>
                    <a:pt x="12964" y="4887"/>
                  </a:cubicBezTo>
                  <a:cubicBezTo>
                    <a:pt x="12968" y="4903"/>
                    <a:pt x="12988" y="4903"/>
                    <a:pt x="12988" y="4887"/>
                  </a:cubicBezTo>
                  <a:cubicBezTo>
                    <a:pt x="12992" y="4660"/>
                    <a:pt x="12813" y="4525"/>
                    <a:pt x="12618" y="4457"/>
                  </a:cubicBezTo>
                </a:path>
              </a:pathLst>
            </a:custGeom>
            <a:solidFill>
              <a:srgbClr val="59C8D5"/>
            </a:solidFill>
            <a:ln>
              <a:noFill/>
            </a:ln>
            <a:effectLst/>
          </p:spPr>
          <p:txBody>
            <a:bodyPr wrap="none" lIns="243770" tIns="121885" rIns="243770" bIns="121885" anchor="ctr"/>
            <a:lstStyle/>
            <a:p>
              <a:endParaRPr lang="en-US" sz="1600" dirty="0">
                <a:latin typeface="+mj-ea"/>
                <a:ea typeface="+mj-ea"/>
              </a:endParaRPr>
            </a:p>
          </p:txBody>
        </p:sp>
        <p:sp>
          <p:nvSpPr>
            <p:cNvPr id="19" name="Freeform 1"/>
            <p:cNvSpPr>
              <a:spLocks noChangeArrowheads="1"/>
            </p:cNvSpPr>
            <p:nvPr/>
          </p:nvSpPr>
          <p:spPr bwMode="auto">
            <a:xfrm rot="5594423" flipV="1">
              <a:off x="1414246" y="4005794"/>
              <a:ext cx="7747040" cy="6800254"/>
            </a:xfrm>
            <a:custGeom>
              <a:avLst/>
              <a:gdLst>
                <a:gd name="T0" fmla="*/ 12686 w 12993"/>
                <a:gd name="T1" fmla="*/ 4080 h 11401"/>
                <a:gd name="T2" fmla="*/ 12606 w 12993"/>
                <a:gd name="T3" fmla="*/ 3587 h 11401"/>
                <a:gd name="T4" fmla="*/ 11918 w 12993"/>
                <a:gd name="T5" fmla="*/ 4946 h 11401"/>
                <a:gd name="T6" fmla="*/ 9222 w 12993"/>
                <a:gd name="T7" fmla="*/ 4608 h 11401"/>
                <a:gd name="T8" fmla="*/ 9147 w 12993"/>
                <a:gd name="T9" fmla="*/ 3773 h 11401"/>
                <a:gd name="T10" fmla="*/ 9139 w 12993"/>
                <a:gd name="T11" fmla="*/ 3805 h 11401"/>
                <a:gd name="T12" fmla="*/ 8172 w 12993"/>
                <a:gd name="T13" fmla="*/ 4251 h 11401"/>
                <a:gd name="T14" fmla="*/ 7170 w 12993"/>
                <a:gd name="T15" fmla="*/ 2648 h 11401"/>
                <a:gd name="T16" fmla="*/ 8033 w 12993"/>
                <a:gd name="T17" fmla="*/ 2115 h 11401"/>
                <a:gd name="T18" fmla="*/ 8252 w 12993"/>
                <a:gd name="T19" fmla="*/ 2648 h 11401"/>
                <a:gd name="T20" fmla="*/ 7799 w 12993"/>
                <a:gd name="T21" fmla="*/ 1924 h 11401"/>
                <a:gd name="T22" fmla="*/ 7751 w 12993"/>
                <a:gd name="T23" fmla="*/ 218 h 11401"/>
                <a:gd name="T24" fmla="*/ 7699 w 12993"/>
                <a:gd name="T25" fmla="*/ 171 h 11401"/>
                <a:gd name="T26" fmla="*/ 7091 w 12993"/>
                <a:gd name="T27" fmla="*/ 20 h 11401"/>
                <a:gd name="T28" fmla="*/ 6812 w 12993"/>
                <a:gd name="T29" fmla="*/ 2517 h 11401"/>
                <a:gd name="T30" fmla="*/ 5373 w 12993"/>
                <a:gd name="T31" fmla="*/ 2553 h 11401"/>
                <a:gd name="T32" fmla="*/ 5663 w 12993"/>
                <a:gd name="T33" fmla="*/ 1407 h 11401"/>
                <a:gd name="T34" fmla="*/ 4689 w 12993"/>
                <a:gd name="T35" fmla="*/ 2139 h 11401"/>
                <a:gd name="T36" fmla="*/ 4017 w 12993"/>
                <a:gd name="T37" fmla="*/ 1173 h 11401"/>
                <a:gd name="T38" fmla="*/ 4029 w 12993"/>
                <a:gd name="T39" fmla="*/ 1292 h 11401"/>
                <a:gd name="T40" fmla="*/ 3619 w 12993"/>
                <a:gd name="T41" fmla="*/ 2167 h 11401"/>
                <a:gd name="T42" fmla="*/ 3313 w 12993"/>
                <a:gd name="T43" fmla="*/ 1952 h 11401"/>
                <a:gd name="T44" fmla="*/ 4108 w 12993"/>
                <a:gd name="T45" fmla="*/ 2207 h 11401"/>
                <a:gd name="T46" fmla="*/ 6009 w 12993"/>
                <a:gd name="T47" fmla="*/ 3038 h 11401"/>
                <a:gd name="T48" fmla="*/ 6586 w 12993"/>
                <a:gd name="T49" fmla="*/ 4708 h 11401"/>
                <a:gd name="T50" fmla="*/ 4303 w 12993"/>
                <a:gd name="T51" fmla="*/ 4943 h 11401"/>
                <a:gd name="T52" fmla="*/ 2991 w 12993"/>
                <a:gd name="T53" fmla="*/ 3121 h 11401"/>
                <a:gd name="T54" fmla="*/ 2967 w 12993"/>
                <a:gd name="T55" fmla="*/ 4326 h 11401"/>
                <a:gd name="T56" fmla="*/ 283 w 12993"/>
                <a:gd name="T57" fmla="*/ 2505 h 11401"/>
                <a:gd name="T58" fmla="*/ 247 w 12993"/>
                <a:gd name="T59" fmla="*/ 2489 h 11401"/>
                <a:gd name="T60" fmla="*/ 219 w 12993"/>
                <a:gd name="T61" fmla="*/ 2521 h 11401"/>
                <a:gd name="T62" fmla="*/ 426 w 12993"/>
                <a:gd name="T63" fmla="*/ 3081 h 11401"/>
                <a:gd name="T64" fmla="*/ 501 w 12993"/>
                <a:gd name="T65" fmla="*/ 3181 h 11401"/>
                <a:gd name="T66" fmla="*/ 1488 w 12993"/>
                <a:gd name="T67" fmla="*/ 3992 h 11401"/>
                <a:gd name="T68" fmla="*/ 617 w 12993"/>
                <a:gd name="T69" fmla="*/ 4740 h 11401"/>
                <a:gd name="T70" fmla="*/ 120 w 12993"/>
                <a:gd name="T71" fmla="*/ 4712 h 11401"/>
                <a:gd name="T72" fmla="*/ 565 w 12993"/>
                <a:gd name="T73" fmla="*/ 5213 h 11401"/>
                <a:gd name="T74" fmla="*/ 800 w 12993"/>
                <a:gd name="T75" fmla="*/ 5730 h 11401"/>
                <a:gd name="T76" fmla="*/ 3579 w 12993"/>
                <a:gd name="T77" fmla="*/ 4919 h 11401"/>
                <a:gd name="T78" fmla="*/ 3508 w 12993"/>
                <a:gd name="T79" fmla="*/ 5786 h 11401"/>
                <a:gd name="T80" fmla="*/ 4418 w 12993"/>
                <a:gd name="T81" fmla="*/ 5690 h 11401"/>
                <a:gd name="T82" fmla="*/ 5846 w 12993"/>
                <a:gd name="T83" fmla="*/ 8859 h 11401"/>
                <a:gd name="T84" fmla="*/ 5822 w 12993"/>
                <a:gd name="T85" fmla="*/ 11218 h 11401"/>
                <a:gd name="T86" fmla="*/ 6152 w 12993"/>
                <a:gd name="T87" fmla="*/ 6493 h 11401"/>
                <a:gd name="T88" fmla="*/ 6844 w 12993"/>
                <a:gd name="T89" fmla="*/ 5074 h 11401"/>
                <a:gd name="T90" fmla="*/ 7659 w 12993"/>
                <a:gd name="T91" fmla="*/ 5742 h 11401"/>
                <a:gd name="T92" fmla="*/ 7480 w 12993"/>
                <a:gd name="T93" fmla="*/ 4664 h 11401"/>
                <a:gd name="T94" fmla="*/ 10944 w 12993"/>
                <a:gd name="T95" fmla="*/ 5372 h 11401"/>
                <a:gd name="T96" fmla="*/ 11914 w 12993"/>
                <a:gd name="T97" fmla="*/ 5559 h 11401"/>
                <a:gd name="T98" fmla="*/ 12006 w 12993"/>
                <a:gd name="T99" fmla="*/ 5595 h 11401"/>
                <a:gd name="T100" fmla="*/ 11807 w 12993"/>
                <a:gd name="T101" fmla="*/ 5189 h 11401"/>
                <a:gd name="T102" fmla="*/ 12964 w 12993"/>
                <a:gd name="T103" fmla="*/ 4887 h 11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2993" h="11401">
                  <a:moveTo>
                    <a:pt x="12618" y="4457"/>
                  </a:moveTo>
                  <a:lnTo>
                    <a:pt x="12618" y="4457"/>
                  </a:lnTo>
                  <a:cubicBezTo>
                    <a:pt x="12662" y="4338"/>
                    <a:pt x="12686" y="4211"/>
                    <a:pt x="12686" y="4080"/>
                  </a:cubicBezTo>
                  <a:cubicBezTo>
                    <a:pt x="12698" y="3948"/>
                    <a:pt x="12690" y="3805"/>
                    <a:pt x="12662" y="3678"/>
                  </a:cubicBezTo>
                  <a:cubicBezTo>
                    <a:pt x="12658" y="3642"/>
                    <a:pt x="12650" y="3610"/>
                    <a:pt x="12642" y="3575"/>
                  </a:cubicBezTo>
                  <a:cubicBezTo>
                    <a:pt x="12634" y="3551"/>
                    <a:pt x="12602" y="3563"/>
                    <a:pt x="12606" y="3587"/>
                  </a:cubicBezTo>
                  <a:cubicBezTo>
                    <a:pt x="12610" y="3606"/>
                    <a:pt x="12614" y="3630"/>
                    <a:pt x="12618" y="3654"/>
                  </a:cubicBezTo>
                  <a:cubicBezTo>
                    <a:pt x="12622" y="3690"/>
                    <a:pt x="12630" y="3722"/>
                    <a:pt x="12634" y="3757"/>
                  </a:cubicBezTo>
                  <a:cubicBezTo>
                    <a:pt x="12670" y="4251"/>
                    <a:pt x="12384" y="4752"/>
                    <a:pt x="11918" y="4946"/>
                  </a:cubicBezTo>
                  <a:cubicBezTo>
                    <a:pt x="11612" y="5074"/>
                    <a:pt x="11258" y="5102"/>
                    <a:pt x="10928" y="5098"/>
                  </a:cubicBezTo>
                  <a:cubicBezTo>
                    <a:pt x="10594" y="5090"/>
                    <a:pt x="10260" y="5034"/>
                    <a:pt x="9942" y="4927"/>
                  </a:cubicBezTo>
                  <a:cubicBezTo>
                    <a:pt x="9691" y="4843"/>
                    <a:pt x="9457" y="4724"/>
                    <a:pt x="9222" y="4608"/>
                  </a:cubicBezTo>
                  <a:cubicBezTo>
                    <a:pt x="9361" y="4529"/>
                    <a:pt x="9457" y="4390"/>
                    <a:pt x="9465" y="4223"/>
                  </a:cubicBezTo>
                  <a:cubicBezTo>
                    <a:pt x="9469" y="4036"/>
                    <a:pt x="9349" y="3801"/>
                    <a:pt x="9147" y="3773"/>
                  </a:cubicBezTo>
                  <a:lnTo>
                    <a:pt x="9147" y="3773"/>
                  </a:lnTo>
                  <a:lnTo>
                    <a:pt x="9147" y="3773"/>
                  </a:lnTo>
                  <a:lnTo>
                    <a:pt x="9143" y="3773"/>
                  </a:lnTo>
                  <a:cubicBezTo>
                    <a:pt x="9123" y="3773"/>
                    <a:pt x="9119" y="3805"/>
                    <a:pt x="9139" y="3805"/>
                  </a:cubicBezTo>
                  <a:cubicBezTo>
                    <a:pt x="9345" y="3845"/>
                    <a:pt x="9437" y="4072"/>
                    <a:pt x="9357" y="4259"/>
                  </a:cubicBezTo>
                  <a:cubicBezTo>
                    <a:pt x="9298" y="4402"/>
                    <a:pt x="9178" y="4481"/>
                    <a:pt x="9039" y="4521"/>
                  </a:cubicBezTo>
                  <a:cubicBezTo>
                    <a:pt x="8765" y="4390"/>
                    <a:pt x="8486" y="4278"/>
                    <a:pt x="8172" y="4251"/>
                  </a:cubicBezTo>
                  <a:cubicBezTo>
                    <a:pt x="7874" y="4219"/>
                    <a:pt x="7568" y="4255"/>
                    <a:pt x="7278" y="4342"/>
                  </a:cubicBezTo>
                  <a:cubicBezTo>
                    <a:pt x="7278" y="3936"/>
                    <a:pt x="7103" y="3547"/>
                    <a:pt x="6808" y="3272"/>
                  </a:cubicBezTo>
                  <a:cubicBezTo>
                    <a:pt x="6836" y="3034"/>
                    <a:pt x="7023" y="2823"/>
                    <a:pt x="7170" y="2648"/>
                  </a:cubicBezTo>
                  <a:cubicBezTo>
                    <a:pt x="7325" y="2465"/>
                    <a:pt x="7480" y="2290"/>
                    <a:pt x="7612" y="2091"/>
                  </a:cubicBezTo>
                  <a:cubicBezTo>
                    <a:pt x="7639" y="2075"/>
                    <a:pt x="7667" y="2059"/>
                    <a:pt x="7699" y="2052"/>
                  </a:cubicBezTo>
                  <a:cubicBezTo>
                    <a:pt x="7810" y="2020"/>
                    <a:pt x="7934" y="2063"/>
                    <a:pt x="8033" y="2115"/>
                  </a:cubicBezTo>
                  <a:cubicBezTo>
                    <a:pt x="8224" y="2215"/>
                    <a:pt x="8359" y="2421"/>
                    <a:pt x="8248" y="2632"/>
                  </a:cubicBezTo>
                  <a:cubicBezTo>
                    <a:pt x="8244" y="2640"/>
                    <a:pt x="8248" y="2644"/>
                    <a:pt x="8252" y="2648"/>
                  </a:cubicBezTo>
                  <a:lnTo>
                    <a:pt x="8252" y="2648"/>
                  </a:lnTo>
                  <a:cubicBezTo>
                    <a:pt x="8240" y="2668"/>
                    <a:pt x="8268" y="2684"/>
                    <a:pt x="8284" y="2668"/>
                  </a:cubicBezTo>
                  <a:cubicBezTo>
                    <a:pt x="8435" y="2465"/>
                    <a:pt x="8355" y="2171"/>
                    <a:pt x="8156" y="2032"/>
                  </a:cubicBezTo>
                  <a:cubicBezTo>
                    <a:pt x="8053" y="1960"/>
                    <a:pt x="7926" y="1924"/>
                    <a:pt x="7799" y="1924"/>
                  </a:cubicBezTo>
                  <a:cubicBezTo>
                    <a:pt x="7771" y="1924"/>
                    <a:pt x="7739" y="1924"/>
                    <a:pt x="7707" y="1928"/>
                  </a:cubicBezTo>
                  <a:cubicBezTo>
                    <a:pt x="7926" y="1507"/>
                    <a:pt x="7958" y="998"/>
                    <a:pt x="7727" y="572"/>
                  </a:cubicBezTo>
                  <a:cubicBezTo>
                    <a:pt x="7791" y="465"/>
                    <a:pt x="7791" y="334"/>
                    <a:pt x="7751" y="218"/>
                  </a:cubicBezTo>
                  <a:cubicBezTo>
                    <a:pt x="7739" y="179"/>
                    <a:pt x="7719" y="139"/>
                    <a:pt x="7695" y="103"/>
                  </a:cubicBezTo>
                  <a:cubicBezTo>
                    <a:pt x="7683" y="87"/>
                    <a:pt x="7655" y="103"/>
                    <a:pt x="7667" y="119"/>
                  </a:cubicBezTo>
                  <a:cubicBezTo>
                    <a:pt x="7679" y="135"/>
                    <a:pt x="7691" y="155"/>
                    <a:pt x="7699" y="171"/>
                  </a:cubicBezTo>
                  <a:cubicBezTo>
                    <a:pt x="7747" y="274"/>
                    <a:pt x="7743" y="393"/>
                    <a:pt x="7683" y="493"/>
                  </a:cubicBezTo>
                  <a:cubicBezTo>
                    <a:pt x="7544" y="278"/>
                    <a:pt x="7349" y="107"/>
                    <a:pt x="7115" y="8"/>
                  </a:cubicBezTo>
                  <a:cubicBezTo>
                    <a:pt x="7103" y="0"/>
                    <a:pt x="7091" y="12"/>
                    <a:pt x="7091" y="20"/>
                  </a:cubicBezTo>
                  <a:cubicBezTo>
                    <a:pt x="7079" y="27"/>
                    <a:pt x="7071" y="43"/>
                    <a:pt x="7087" y="55"/>
                  </a:cubicBezTo>
                  <a:cubicBezTo>
                    <a:pt x="7544" y="290"/>
                    <a:pt x="7799" y="791"/>
                    <a:pt x="7715" y="1300"/>
                  </a:cubicBezTo>
                  <a:cubicBezTo>
                    <a:pt x="7624" y="1849"/>
                    <a:pt x="7150" y="2127"/>
                    <a:pt x="6812" y="2517"/>
                  </a:cubicBezTo>
                  <a:cubicBezTo>
                    <a:pt x="6677" y="2672"/>
                    <a:pt x="6558" y="2855"/>
                    <a:pt x="6518" y="3058"/>
                  </a:cubicBezTo>
                  <a:cubicBezTo>
                    <a:pt x="6216" y="2891"/>
                    <a:pt x="5878" y="2787"/>
                    <a:pt x="5564" y="2644"/>
                  </a:cubicBezTo>
                  <a:cubicBezTo>
                    <a:pt x="5500" y="2616"/>
                    <a:pt x="5436" y="2584"/>
                    <a:pt x="5373" y="2553"/>
                  </a:cubicBezTo>
                  <a:cubicBezTo>
                    <a:pt x="5222" y="2382"/>
                    <a:pt x="5110" y="2163"/>
                    <a:pt x="5098" y="1936"/>
                  </a:cubicBezTo>
                  <a:cubicBezTo>
                    <a:pt x="5082" y="1618"/>
                    <a:pt x="5381" y="1447"/>
                    <a:pt x="5659" y="1431"/>
                  </a:cubicBezTo>
                  <a:cubicBezTo>
                    <a:pt x="5671" y="1431"/>
                    <a:pt x="5675" y="1411"/>
                    <a:pt x="5663" y="1407"/>
                  </a:cubicBezTo>
                  <a:cubicBezTo>
                    <a:pt x="5385" y="1344"/>
                    <a:pt x="5094" y="1503"/>
                    <a:pt x="5011" y="1781"/>
                  </a:cubicBezTo>
                  <a:cubicBezTo>
                    <a:pt x="4955" y="1964"/>
                    <a:pt x="4975" y="2215"/>
                    <a:pt x="5079" y="2398"/>
                  </a:cubicBezTo>
                  <a:cubicBezTo>
                    <a:pt x="4943" y="2322"/>
                    <a:pt x="4812" y="2234"/>
                    <a:pt x="4689" y="2139"/>
                  </a:cubicBezTo>
                  <a:cubicBezTo>
                    <a:pt x="4458" y="1960"/>
                    <a:pt x="4231" y="1737"/>
                    <a:pt x="4112" y="1471"/>
                  </a:cubicBezTo>
                  <a:cubicBezTo>
                    <a:pt x="4080" y="1376"/>
                    <a:pt x="4057" y="1276"/>
                    <a:pt x="4041" y="1173"/>
                  </a:cubicBezTo>
                  <a:cubicBezTo>
                    <a:pt x="4041" y="1157"/>
                    <a:pt x="4017" y="1161"/>
                    <a:pt x="4017" y="1173"/>
                  </a:cubicBezTo>
                  <a:cubicBezTo>
                    <a:pt x="4017" y="1177"/>
                    <a:pt x="4017" y="1181"/>
                    <a:pt x="4017" y="1181"/>
                  </a:cubicBezTo>
                  <a:cubicBezTo>
                    <a:pt x="4017" y="1185"/>
                    <a:pt x="4017" y="1185"/>
                    <a:pt x="4017" y="1185"/>
                  </a:cubicBezTo>
                  <a:cubicBezTo>
                    <a:pt x="4017" y="1220"/>
                    <a:pt x="4021" y="1256"/>
                    <a:pt x="4029" y="1292"/>
                  </a:cubicBezTo>
                  <a:cubicBezTo>
                    <a:pt x="4064" y="1574"/>
                    <a:pt x="4204" y="1829"/>
                    <a:pt x="4395" y="2044"/>
                  </a:cubicBezTo>
                  <a:cubicBezTo>
                    <a:pt x="4275" y="2028"/>
                    <a:pt x="4148" y="2056"/>
                    <a:pt x="4033" y="2091"/>
                  </a:cubicBezTo>
                  <a:cubicBezTo>
                    <a:pt x="3901" y="2131"/>
                    <a:pt x="3762" y="2183"/>
                    <a:pt x="3619" y="2167"/>
                  </a:cubicBezTo>
                  <a:cubicBezTo>
                    <a:pt x="3480" y="2151"/>
                    <a:pt x="3369" y="2067"/>
                    <a:pt x="3333" y="1932"/>
                  </a:cubicBezTo>
                  <a:cubicBezTo>
                    <a:pt x="3329" y="1920"/>
                    <a:pt x="3313" y="1920"/>
                    <a:pt x="3313" y="1932"/>
                  </a:cubicBezTo>
                  <a:cubicBezTo>
                    <a:pt x="3313" y="1940"/>
                    <a:pt x="3313" y="1944"/>
                    <a:pt x="3313" y="1952"/>
                  </a:cubicBezTo>
                  <a:cubicBezTo>
                    <a:pt x="3293" y="2012"/>
                    <a:pt x="3361" y="2079"/>
                    <a:pt x="3404" y="2119"/>
                  </a:cubicBezTo>
                  <a:cubicBezTo>
                    <a:pt x="3488" y="2191"/>
                    <a:pt x="3599" y="2234"/>
                    <a:pt x="3711" y="2246"/>
                  </a:cubicBezTo>
                  <a:cubicBezTo>
                    <a:pt x="3842" y="2262"/>
                    <a:pt x="3977" y="2238"/>
                    <a:pt x="4108" y="2207"/>
                  </a:cubicBezTo>
                  <a:cubicBezTo>
                    <a:pt x="4235" y="2171"/>
                    <a:pt x="4375" y="2127"/>
                    <a:pt x="4506" y="2167"/>
                  </a:cubicBezTo>
                  <a:cubicBezTo>
                    <a:pt x="4693" y="2346"/>
                    <a:pt x="4908" y="2501"/>
                    <a:pt x="5122" y="2620"/>
                  </a:cubicBezTo>
                  <a:cubicBezTo>
                    <a:pt x="5409" y="2779"/>
                    <a:pt x="5715" y="2895"/>
                    <a:pt x="6009" y="3038"/>
                  </a:cubicBezTo>
                  <a:cubicBezTo>
                    <a:pt x="6299" y="3185"/>
                    <a:pt x="6582" y="3376"/>
                    <a:pt x="6737" y="3670"/>
                  </a:cubicBezTo>
                  <a:cubicBezTo>
                    <a:pt x="6876" y="3940"/>
                    <a:pt x="6904" y="4255"/>
                    <a:pt x="6828" y="4541"/>
                  </a:cubicBezTo>
                  <a:cubicBezTo>
                    <a:pt x="6745" y="4593"/>
                    <a:pt x="6661" y="4644"/>
                    <a:pt x="6586" y="4708"/>
                  </a:cubicBezTo>
                  <a:cubicBezTo>
                    <a:pt x="6180" y="5026"/>
                    <a:pt x="5878" y="5507"/>
                    <a:pt x="5778" y="6020"/>
                  </a:cubicBezTo>
                  <a:cubicBezTo>
                    <a:pt x="5667" y="5897"/>
                    <a:pt x="5552" y="5774"/>
                    <a:pt x="5428" y="5662"/>
                  </a:cubicBezTo>
                  <a:cubicBezTo>
                    <a:pt x="5094" y="5352"/>
                    <a:pt x="4709" y="5133"/>
                    <a:pt x="4303" y="4943"/>
                  </a:cubicBezTo>
                  <a:cubicBezTo>
                    <a:pt x="3989" y="4791"/>
                    <a:pt x="3675" y="4644"/>
                    <a:pt x="3357" y="4501"/>
                  </a:cubicBezTo>
                  <a:cubicBezTo>
                    <a:pt x="3086" y="4096"/>
                    <a:pt x="2959" y="3618"/>
                    <a:pt x="3015" y="3125"/>
                  </a:cubicBezTo>
                  <a:cubicBezTo>
                    <a:pt x="3019" y="3109"/>
                    <a:pt x="2995" y="3105"/>
                    <a:pt x="2991" y="3121"/>
                  </a:cubicBezTo>
                  <a:cubicBezTo>
                    <a:pt x="2903" y="3419"/>
                    <a:pt x="2927" y="3734"/>
                    <a:pt x="2999" y="4032"/>
                  </a:cubicBezTo>
                  <a:cubicBezTo>
                    <a:pt x="3027" y="4151"/>
                    <a:pt x="3066" y="4282"/>
                    <a:pt x="3130" y="4398"/>
                  </a:cubicBezTo>
                  <a:cubicBezTo>
                    <a:pt x="3078" y="4374"/>
                    <a:pt x="3023" y="4350"/>
                    <a:pt x="2967" y="4326"/>
                  </a:cubicBezTo>
                  <a:cubicBezTo>
                    <a:pt x="2541" y="4131"/>
                    <a:pt x="2108" y="3952"/>
                    <a:pt x="1682" y="3754"/>
                  </a:cubicBezTo>
                  <a:cubicBezTo>
                    <a:pt x="1293" y="3571"/>
                    <a:pt x="907" y="3348"/>
                    <a:pt x="613" y="3022"/>
                  </a:cubicBezTo>
                  <a:cubicBezTo>
                    <a:pt x="474" y="2871"/>
                    <a:pt x="358" y="2696"/>
                    <a:pt x="283" y="2505"/>
                  </a:cubicBezTo>
                  <a:cubicBezTo>
                    <a:pt x="279" y="2505"/>
                    <a:pt x="279" y="2501"/>
                    <a:pt x="279" y="2501"/>
                  </a:cubicBezTo>
                  <a:cubicBezTo>
                    <a:pt x="279" y="2497"/>
                    <a:pt x="279" y="2493"/>
                    <a:pt x="279" y="2489"/>
                  </a:cubicBezTo>
                  <a:cubicBezTo>
                    <a:pt x="279" y="2469"/>
                    <a:pt x="247" y="2469"/>
                    <a:pt x="247" y="2489"/>
                  </a:cubicBezTo>
                  <a:lnTo>
                    <a:pt x="247" y="2489"/>
                  </a:lnTo>
                  <a:cubicBezTo>
                    <a:pt x="243" y="2493"/>
                    <a:pt x="239" y="2497"/>
                    <a:pt x="235" y="2501"/>
                  </a:cubicBezTo>
                  <a:cubicBezTo>
                    <a:pt x="227" y="2501"/>
                    <a:pt x="223" y="2509"/>
                    <a:pt x="219" y="2521"/>
                  </a:cubicBezTo>
                  <a:cubicBezTo>
                    <a:pt x="203" y="2553"/>
                    <a:pt x="231" y="2628"/>
                    <a:pt x="239" y="2660"/>
                  </a:cubicBezTo>
                  <a:cubicBezTo>
                    <a:pt x="251" y="2716"/>
                    <a:pt x="267" y="2767"/>
                    <a:pt x="287" y="2815"/>
                  </a:cubicBezTo>
                  <a:cubicBezTo>
                    <a:pt x="322" y="2907"/>
                    <a:pt x="370" y="2998"/>
                    <a:pt x="426" y="3081"/>
                  </a:cubicBezTo>
                  <a:cubicBezTo>
                    <a:pt x="271" y="3113"/>
                    <a:pt x="112" y="3038"/>
                    <a:pt x="28" y="2891"/>
                  </a:cubicBezTo>
                  <a:cubicBezTo>
                    <a:pt x="24" y="2879"/>
                    <a:pt x="0" y="2887"/>
                    <a:pt x="8" y="2899"/>
                  </a:cubicBezTo>
                  <a:cubicBezTo>
                    <a:pt x="84" y="3109"/>
                    <a:pt x="299" y="3181"/>
                    <a:pt x="501" y="3181"/>
                  </a:cubicBezTo>
                  <a:cubicBezTo>
                    <a:pt x="525" y="3209"/>
                    <a:pt x="553" y="3237"/>
                    <a:pt x="581" y="3264"/>
                  </a:cubicBezTo>
                  <a:cubicBezTo>
                    <a:pt x="641" y="3336"/>
                    <a:pt x="704" y="3400"/>
                    <a:pt x="772" y="3463"/>
                  </a:cubicBezTo>
                  <a:cubicBezTo>
                    <a:pt x="987" y="3670"/>
                    <a:pt x="1229" y="3841"/>
                    <a:pt x="1488" y="3992"/>
                  </a:cubicBezTo>
                  <a:cubicBezTo>
                    <a:pt x="1368" y="4016"/>
                    <a:pt x="1249" y="4064"/>
                    <a:pt x="1154" y="4111"/>
                  </a:cubicBezTo>
                  <a:cubicBezTo>
                    <a:pt x="959" y="4215"/>
                    <a:pt x="796" y="4370"/>
                    <a:pt x="688" y="4565"/>
                  </a:cubicBezTo>
                  <a:cubicBezTo>
                    <a:pt x="660" y="4620"/>
                    <a:pt x="637" y="4680"/>
                    <a:pt x="617" y="4740"/>
                  </a:cubicBezTo>
                  <a:cubicBezTo>
                    <a:pt x="565" y="4772"/>
                    <a:pt x="513" y="4795"/>
                    <a:pt x="446" y="4803"/>
                  </a:cubicBezTo>
                  <a:cubicBezTo>
                    <a:pt x="334" y="4811"/>
                    <a:pt x="227" y="4768"/>
                    <a:pt x="148" y="4688"/>
                  </a:cubicBezTo>
                  <a:cubicBezTo>
                    <a:pt x="132" y="4676"/>
                    <a:pt x="112" y="4692"/>
                    <a:pt x="120" y="4712"/>
                  </a:cubicBezTo>
                  <a:cubicBezTo>
                    <a:pt x="175" y="4819"/>
                    <a:pt x="283" y="4887"/>
                    <a:pt x="402" y="4895"/>
                  </a:cubicBezTo>
                  <a:cubicBezTo>
                    <a:pt x="454" y="4899"/>
                    <a:pt x="521" y="4895"/>
                    <a:pt x="581" y="4879"/>
                  </a:cubicBezTo>
                  <a:cubicBezTo>
                    <a:pt x="557" y="4990"/>
                    <a:pt x="553" y="5102"/>
                    <a:pt x="565" y="5213"/>
                  </a:cubicBezTo>
                  <a:cubicBezTo>
                    <a:pt x="589" y="5424"/>
                    <a:pt x="668" y="5658"/>
                    <a:pt x="820" y="5813"/>
                  </a:cubicBezTo>
                  <a:cubicBezTo>
                    <a:pt x="831" y="5821"/>
                    <a:pt x="847" y="5809"/>
                    <a:pt x="839" y="5797"/>
                  </a:cubicBezTo>
                  <a:cubicBezTo>
                    <a:pt x="828" y="5774"/>
                    <a:pt x="812" y="5754"/>
                    <a:pt x="800" y="5730"/>
                  </a:cubicBezTo>
                  <a:cubicBezTo>
                    <a:pt x="672" y="5364"/>
                    <a:pt x="708" y="4943"/>
                    <a:pt x="935" y="4620"/>
                  </a:cubicBezTo>
                  <a:cubicBezTo>
                    <a:pt x="1126" y="4350"/>
                    <a:pt x="1432" y="4175"/>
                    <a:pt x="1758" y="4135"/>
                  </a:cubicBezTo>
                  <a:cubicBezTo>
                    <a:pt x="2347" y="4434"/>
                    <a:pt x="2979" y="4644"/>
                    <a:pt x="3579" y="4919"/>
                  </a:cubicBezTo>
                  <a:cubicBezTo>
                    <a:pt x="3989" y="5110"/>
                    <a:pt x="4375" y="5332"/>
                    <a:pt x="4705" y="5623"/>
                  </a:cubicBezTo>
                  <a:cubicBezTo>
                    <a:pt x="4605" y="5595"/>
                    <a:pt x="4506" y="5579"/>
                    <a:pt x="4410" y="5567"/>
                  </a:cubicBezTo>
                  <a:cubicBezTo>
                    <a:pt x="4092" y="5527"/>
                    <a:pt x="3758" y="5579"/>
                    <a:pt x="3508" y="5786"/>
                  </a:cubicBezTo>
                  <a:cubicBezTo>
                    <a:pt x="3492" y="5797"/>
                    <a:pt x="3512" y="5825"/>
                    <a:pt x="3528" y="5813"/>
                  </a:cubicBezTo>
                  <a:cubicBezTo>
                    <a:pt x="3659" y="5714"/>
                    <a:pt x="3826" y="5694"/>
                    <a:pt x="3985" y="5682"/>
                  </a:cubicBezTo>
                  <a:cubicBezTo>
                    <a:pt x="4128" y="5674"/>
                    <a:pt x="4275" y="5674"/>
                    <a:pt x="4418" y="5690"/>
                  </a:cubicBezTo>
                  <a:cubicBezTo>
                    <a:pt x="4597" y="5710"/>
                    <a:pt x="4768" y="5758"/>
                    <a:pt x="4927" y="5833"/>
                  </a:cubicBezTo>
                  <a:cubicBezTo>
                    <a:pt x="5067" y="5980"/>
                    <a:pt x="5194" y="6139"/>
                    <a:pt x="5305" y="6318"/>
                  </a:cubicBezTo>
                  <a:cubicBezTo>
                    <a:pt x="5778" y="7074"/>
                    <a:pt x="5930" y="7981"/>
                    <a:pt x="5846" y="8859"/>
                  </a:cubicBezTo>
                  <a:cubicBezTo>
                    <a:pt x="5822" y="9102"/>
                    <a:pt x="5782" y="9337"/>
                    <a:pt x="5727" y="9571"/>
                  </a:cubicBezTo>
                  <a:cubicBezTo>
                    <a:pt x="5675" y="9802"/>
                    <a:pt x="5595" y="10029"/>
                    <a:pt x="5548" y="10263"/>
                  </a:cubicBezTo>
                  <a:cubicBezTo>
                    <a:pt x="5484" y="10597"/>
                    <a:pt x="5512" y="11011"/>
                    <a:pt x="5822" y="11218"/>
                  </a:cubicBezTo>
                  <a:cubicBezTo>
                    <a:pt x="6097" y="11400"/>
                    <a:pt x="6474" y="11305"/>
                    <a:pt x="6705" y="11098"/>
                  </a:cubicBezTo>
                  <a:cubicBezTo>
                    <a:pt x="6999" y="10840"/>
                    <a:pt x="7091" y="10426"/>
                    <a:pt x="7126" y="10056"/>
                  </a:cubicBezTo>
                  <a:cubicBezTo>
                    <a:pt x="7258" y="8812"/>
                    <a:pt x="6876" y="7519"/>
                    <a:pt x="6152" y="6493"/>
                  </a:cubicBezTo>
                  <a:cubicBezTo>
                    <a:pt x="6212" y="6259"/>
                    <a:pt x="6275" y="6024"/>
                    <a:pt x="6371" y="5797"/>
                  </a:cubicBezTo>
                  <a:cubicBezTo>
                    <a:pt x="6482" y="5543"/>
                    <a:pt x="6625" y="5300"/>
                    <a:pt x="6820" y="5098"/>
                  </a:cubicBezTo>
                  <a:cubicBezTo>
                    <a:pt x="6828" y="5090"/>
                    <a:pt x="6836" y="5082"/>
                    <a:pt x="6844" y="5074"/>
                  </a:cubicBezTo>
                  <a:cubicBezTo>
                    <a:pt x="7015" y="5022"/>
                    <a:pt x="7206" y="5054"/>
                    <a:pt x="7353" y="5161"/>
                  </a:cubicBezTo>
                  <a:cubicBezTo>
                    <a:pt x="7536" y="5292"/>
                    <a:pt x="7628" y="5519"/>
                    <a:pt x="7631" y="5738"/>
                  </a:cubicBezTo>
                  <a:cubicBezTo>
                    <a:pt x="7631" y="5754"/>
                    <a:pt x="7651" y="5758"/>
                    <a:pt x="7659" y="5742"/>
                  </a:cubicBezTo>
                  <a:cubicBezTo>
                    <a:pt x="7739" y="5467"/>
                    <a:pt x="7612" y="5161"/>
                    <a:pt x="7361" y="5018"/>
                  </a:cubicBezTo>
                  <a:cubicBezTo>
                    <a:pt x="7254" y="4958"/>
                    <a:pt x="7122" y="4931"/>
                    <a:pt x="6999" y="4935"/>
                  </a:cubicBezTo>
                  <a:cubicBezTo>
                    <a:pt x="7142" y="4815"/>
                    <a:pt x="7305" y="4724"/>
                    <a:pt x="7480" y="4664"/>
                  </a:cubicBezTo>
                  <a:cubicBezTo>
                    <a:pt x="7779" y="4565"/>
                    <a:pt x="8097" y="4577"/>
                    <a:pt x="8395" y="4636"/>
                  </a:cubicBezTo>
                  <a:cubicBezTo>
                    <a:pt x="8988" y="4760"/>
                    <a:pt x="9508" y="5074"/>
                    <a:pt x="10081" y="5253"/>
                  </a:cubicBezTo>
                  <a:cubicBezTo>
                    <a:pt x="10359" y="5340"/>
                    <a:pt x="10654" y="5392"/>
                    <a:pt x="10944" y="5372"/>
                  </a:cubicBezTo>
                  <a:cubicBezTo>
                    <a:pt x="11151" y="5360"/>
                    <a:pt x="11358" y="5320"/>
                    <a:pt x="11560" y="5265"/>
                  </a:cubicBezTo>
                  <a:cubicBezTo>
                    <a:pt x="11608" y="5277"/>
                    <a:pt x="11656" y="5292"/>
                    <a:pt x="11700" y="5320"/>
                  </a:cubicBezTo>
                  <a:cubicBezTo>
                    <a:pt x="11795" y="5376"/>
                    <a:pt x="11871" y="5459"/>
                    <a:pt x="11914" y="5559"/>
                  </a:cubicBezTo>
                  <a:cubicBezTo>
                    <a:pt x="12010" y="5774"/>
                    <a:pt x="11946" y="6020"/>
                    <a:pt x="11803" y="6199"/>
                  </a:cubicBezTo>
                  <a:cubicBezTo>
                    <a:pt x="11787" y="6219"/>
                    <a:pt x="11811" y="6243"/>
                    <a:pt x="11835" y="6227"/>
                  </a:cubicBezTo>
                  <a:cubicBezTo>
                    <a:pt x="12010" y="6088"/>
                    <a:pt x="12038" y="5801"/>
                    <a:pt x="12006" y="5595"/>
                  </a:cubicBezTo>
                  <a:cubicBezTo>
                    <a:pt x="11990" y="5483"/>
                    <a:pt x="11954" y="5376"/>
                    <a:pt x="11883" y="5285"/>
                  </a:cubicBezTo>
                  <a:cubicBezTo>
                    <a:pt x="11863" y="5257"/>
                    <a:pt x="11831" y="5221"/>
                    <a:pt x="11795" y="5193"/>
                  </a:cubicBezTo>
                  <a:cubicBezTo>
                    <a:pt x="11799" y="5193"/>
                    <a:pt x="11803" y="5193"/>
                    <a:pt x="11807" y="5189"/>
                  </a:cubicBezTo>
                  <a:cubicBezTo>
                    <a:pt x="12077" y="5098"/>
                    <a:pt x="12320" y="4958"/>
                    <a:pt x="12487" y="4720"/>
                  </a:cubicBezTo>
                  <a:cubicBezTo>
                    <a:pt x="12515" y="4676"/>
                    <a:pt x="12543" y="4628"/>
                    <a:pt x="12566" y="4577"/>
                  </a:cubicBezTo>
                  <a:cubicBezTo>
                    <a:pt x="12765" y="4545"/>
                    <a:pt x="12948" y="4672"/>
                    <a:pt x="12964" y="4887"/>
                  </a:cubicBezTo>
                  <a:cubicBezTo>
                    <a:pt x="12968" y="4903"/>
                    <a:pt x="12988" y="4903"/>
                    <a:pt x="12988" y="4887"/>
                  </a:cubicBezTo>
                  <a:cubicBezTo>
                    <a:pt x="12992" y="4660"/>
                    <a:pt x="12813" y="4525"/>
                    <a:pt x="12618" y="4457"/>
                  </a:cubicBezTo>
                </a:path>
              </a:pathLst>
            </a:custGeom>
            <a:solidFill>
              <a:srgbClr val="84D0A2"/>
            </a:solidFill>
            <a:ln>
              <a:noFill/>
            </a:ln>
            <a:effectLst/>
          </p:spPr>
          <p:txBody>
            <a:bodyPr wrap="none" lIns="243770" tIns="121885" rIns="243770" bIns="121885" anchor="ctr"/>
            <a:lstStyle/>
            <a:p>
              <a:endParaRPr lang="en-US" sz="1600" dirty="0">
                <a:latin typeface="+mj-ea"/>
                <a:ea typeface="+mj-ea"/>
              </a:endParaRPr>
            </a:p>
          </p:txBody>
        </p:sp>
        <p:sp>
          <p:nvSpPr>
            <p:cNvPr id="23" name="Freeform 2"/>
            <p:cNvSpPr>
              <a:spLocks noChangeArrowheads="1"/>
            </p:cNvSpPr>
            <p:nvPr/>
          </p:nvSpPr>
          <p:spPr bwMode="auto">
            <a:xfrm>
              <a:off x="8857967" y="7559088"/>
              <a:ext cx="1882192" cy="1221211"/>
            </a:xfrm>
            <a:custGeom>
              <a:avLst/>
              <a:gdLst>
                <a:gd name="T0" fmla="*/ 1514 w 2315"/>
                <a:gd name="T1" fmla="*/ 1502 h 1503"/>
                <a:gd name="T2" fmla="*/ 1514 w 2315"/>
                <a:gd name="T3" fmla="*/ 1502 h 1503"/>
                <a:gd name="T4" fmla="*/ 543 w 2315"/>
                <a:gd name="T5" fmla="*/ 1189 h 1503"/>
                <a:gd name="T6" fmla="*/ 15 w 2315"/>
                <a:gd name="T7" fmla="*/ 472 h 1503"/>
                <a:gd name="T8" fmla="*/ 50 w 2315"/>
                <a:gd name="T9" fmla="*/ 353 h 1503"/>
                <a:gd name="T10" fmla="*/ 1024 w 2315"/>
                <a:gd name="T11" fmla="*/ 0 h 1503"/>
                <a:gd name="T12" fmla="*/ 1093 w 2315"/>
                <a:gd name="T13" fmla="*/ 0 h 1503"/>
                <a:gd name="T14" fmla="*/ 2277 w 2315"/>
                <a:gd name="T15" fmla="*/ 572 h 1503"/>
                <a:gd name="T16" fmla="*/ 2295 w 2315"/>
                <a:gd name="T17" fmla="*/ 689 h 1503"/>
                <a:gd name="T18" fmla="*/ 2142 w 2315"/>
                <a:gd name="T19" fmla="*/ 1338 h 1503"/>
                <a:gd name="T20" fmla="*/ 2062 w 2315"/>
                <a:gd name="T21" fmla="*/ 1433 h 1503"/>
                <a:gd name="T22" fmla="*/ 1514 w 2315"/>
                <a:gd name="T23" fmla="*/ 1502 h 15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15" h="1503">
                  <a:moveTo>
                    <a:pt x="1514" y="1502"/>
                  </a:moveTo>
                  <a:lnTo>
                    <a:pt x="1514" y="1502"/>
                  </a:lnTo>
                  <a:cubicBezTo>
                    <a:pt x="1141" y="1502"/>
                    <a:pt x="812" y="1396"/>
                    <a:pt x="543" y="1189"/>
                  </a:cubicBezTo>
                  <a:cubicBezTo>
                    <a:pt x="312" y="1012"/>
                    <a:pt x="129" y="766"/>
                    <a:pt x="15" y="472"/>
                  </a:cubicBezTo>
                  <a:cubicBezTo>
                    <a:pt x="0" y="430"/>
                    <a:pt x="13" y="379"/>
                    <a:pt x="50" y="353"/>
                  </a:cubicBezTo>
                  <a:cubicBezTo>
                    <a:pt x="365" y="117"/>
                    <a:pt x="693" y="0"/>
                    <a:pt x="1024" y="0"/>
                  </a:cubicBezTo>
                  <a:cubicBezTo>
                    <a:pt x="1048" y="0"/>
                    <a:pt x="1072" y="0"/>
                    <a:pt x="1093" y="0"/>
                  </a:cubicBezTo>
                  <a:cubicBezTo>
                    <a:pt x="1729" y="32"/>
                    <a:pt x="2192" y="482"/>
                    <a:pt x="2277" y="572"/>
                  </a:cubicBezTo>
                  <a:cubicBezTo>
                    <a:pt x="2309" y="604"/>
                    <a:pt x="2314" y="649"/>
                    <a:pt x="2295" y="689"/>
                  </a:cubicBezTo>
                  <a:cubicBezTo>
                    <a:pt x="2182" y="922"/>
                    <a:pt x="2150" y="1168"/>
                    <a:pt x="2142" y="1338"/>
                  </a:cubicBezTo>
                  <a:cubicBezTo>
                    <a:pt x="2142" y="1383"/>
                    <a:pt x="2107" y="1423"/>
                    <a:pt x="2062" y="1433"/>
                  </a:cubicBezTo>
                  <a:cubicBezTo>
                    <a:pt x="1872" y="1478"/>
                    <a:pt x="1689" y="1502"/>
                    <a:pt x="1514" y="1502"/>
                  </a:cubicBezTo>
                </a:path>
              </a:pathLst>
            </a:custGeom>
            <a:solidFill>
              <a:srgbClr val="D4E3F0"/>
            </a:solidFill>
            <a:ln>
              <a:noFill/>
            </a:ln>
            <a:effectLst/>
            <a:extLst/>
          </p:spPr>
          <p:txBody>
            <a:bodyPr wrap="none" anchor="ctr"/>
            <a:lstStyle/>
            <a:p>
              <a:endParaRPr lang="en-US" sz="1600" dirty="0">
                <a:latin typeface="+mj-ea"/>
                <a:ea typeface="+mj-ea"/>
              </a:endParaRPr>
            </a:p>
          </p:txBody>
        </p:sp>
        <p:sp>
          <p:nvSpPr>
            <p:cNvPr id="24" name="Freeform 3"/>
            <p:cNvSpPr>
              <a:spLocks noChangeArrowheads="1"/>
            </p:cNvSpPr>
            <p:nvPr/>
          </p:nvSpPr>
          <p:spPr bwMode="auto">
            <a:xfrm>
              <a:off x="8764575" y="7472885"/>
              <a:ext cx="2068975" cy="1390025"/>
            </a:xfrm>
            <a:custGeom>
              <a:avLst/>
              <a:gdLst>
                <a:gd name="T0" fmla="*/ 1139 w 2544"/>
                <a:gd name="T1" fmla="*/ 207 h 1709"/>
                <a:gd name="T2" fmla="*/ 1139 w 2544"/>
                <a:gd name="T3" fmla="*/ 207 h 1709"/>
                <a:gd name="T4" fmla="*/ 1203 w 2544"/>
                <a:gd name="T5" fmla="*/ 207 h 1709"/>
                <a:gd name="T6" fmla="*/ 2318 w 2544"/>
                <a:gd name="T7" fmla="*/ 747 h 1709"/>
                <a:gd name="T8" fmla="*/ 2153 w 2544"/>
                <a:gd name="T9" fmla="*/ 1436 h 1709"/>
                <a:gd name="T10" fmla="*/ 1629 w 2544"/>
                <a:gd name="T11" fmla="*/ 1501 h 1709"/>
                <a:gd name="T12" fmla="*/ 228 w 2544"/>
                <a:gd name="T13" fmla="*/ 538 h 1709"/>
                <a:gd name="T14" fmla="*/ 1139 w 2544"/>
                <a:gd name="T15" fmla="*/ 207 h 1709"/>
                <a:gd name="T16" fmla="*/ 1139 w 2544"/>
                <a:gd name="T17" fmla="*/ 0 h 1709"/>
                <a:gd name="T18" fmla="*/ 1139 w 2544"/>
                <a:gd name="T19" fmla="*/ 0 h 1709"/>
                <a:gd name="T20" fmla="*/ 104 w 2544"/>
                <a:gd name="T21" fmla="*/ 371 h 1709"/>
                <a:gd name="T22" fmla="*/ 35 w 2544"/>
                <a:gd name="T23" fmla="*/ 612 h 1709"/>
                <a:gd name="T24" fmla="*/ 594 w 2544"/>
                <a:gd name="T25" fmla="*/ 1375 h 1709"/>
                <a:gd name="T26" fmla="*/ 1629 w 2544"/>
                <a:gd name="T27" fmla="*/ 1708 h 1709"/>
                <a:gd name="T28" fmla="*/ 2204 w 2544"/>
                <a:gd name="T29" fmla="*/ 1637 h 1709"/>
                <a:gd name="T30" fmla="*/ 2360 w 2544"/>
                <a:gd name="T31" fmla="*/ 1444 h 1709"/>
                <a:gd name="T32" fmla="*/ 2503 w 2544"/>
                <a:gd name="T33" fmla="*/ 837 h 1709"/>
                <a:gd name="T34" fmla="*/ 2469 w 2544"/>
                <a:gd name="T35" fmla="*/ 604 h 1709"/>
                <a:gd name="T36" fmla="*/ 1214 w 2544"/>
                <a:gd name="T37" fmla="*/ 0 h 1709"/>
                <a:gd name="T38" fmla="*/ 1139 w 2544"/>
                <a:gd name="T39" fmla="*/ 0 h 1709"/>
                <a:gd name="T40" fmla="*/ 1139 w 2544"/>
                <a:gd name="T41" fmla="*/ 207 h 1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544" h="1709">
                  <a:moveTo>
                    <a:pt x="1139" y="207"/>
                  </a:moveTo>
                  <a:lnTo>
                    <a:pt x="1139" y="207"/>
                  </a:lnTo>
                  <a:cubicBezTo>
                    <a:pt x="1160" y="207"/>
                    <a:pt x="1181" y="207"/>
                    <a:pt x="1203" y="207"/>
                  </a:cubicBezTo>
                  <a:cubicBezTo>
                    <a:pt x="1804" y="236"/>
                    <a:pt x="2246" y="673"/>
                    <a:pt x="2318" y="747"/>
                  </a:cubicBezTo>
                  <a:cubicBezTo>
                    <a:pt x="2196" y="993"/>
                    <a:pt x="2161" y="1258"/>
                    <a:pt x="2153" y="1436"/>
                  </a:cubicBezTo>
                  <a:cubicBezTo>
                    <a:pt x="1965" y="1480"/>
                    <a:pt x="1791" y="1501"/>
                    <a:pt x="1629" y="1501"/>
                  </a:cubicBezTo>
                  <a:cubicBezTo>
                    <a:pt x="877" y="1501"/>
                    <a:pt x="427" y="1046"/>
                    <a:pt x="228" y="538"/>
                  </a:cubicBezTo>
                  <a:cubicBezTo>
                    <a:pt x="522" y="318"/>
                    <a:pt x="829" y="207"/>
                    <a:pt x="1139" y="207"/>
                  </a:cubicBezTo>
                  <a:lnTo>
                    <a:pt x="1139" y="0"/>
                  </a:lnTo>
                  <a:lnTo>
                    <a:pt x="1139" y="0"/>
                  </a:lnTo>
                  <a:cubicBezTo>
                    <a:pt x="784" y="0"/>
                    <a:pt x="435" y="125"/>
                    <a:pt x="104" y="371"/>
                  </a:cubicBezTo>
                  <a:cubicBezTo>
                    <a:pt x="30" y="426"/>
                    <a:pt x="0" y="527"/>
                    <a:pt x="35" y="612"/>
                  </a:cubicBezTo>
                  <a:cubicBezTo>
                    <a:pt x="157" y="924"/>
                    <a:pt x="350" y="1187"/>
                    <a:pt x="594" y="1375"/>
                  </a:cubicBezTo>
                  <a:cubicBezTo>
                    <a:pt x="885" y="1597"/>
                    <a:pt x="1232" y="1708"/>
                    <a:pt x="1629" y="1708"/>
                  </a:cubicBezTo>
                  <a:cubicBezTo>
                    <a:pt x="1812" y="1708"/>
                    <a:pt x="2002" y="1684"/>
                    <a:pt x="2204" y="1637"/>
                  </a:cubicBezTo>
                  <a:cubicBezTo>
                    <a:pt x="2294" y="1616"/>
                    <a:pt x="2357" y="1536"/>
                    <a:pt x="2360" y="1444"/>
                  </a:cubicBezTo>
                  <a:cubicBezTo>
                    <a:pt x="2368" y="1287"/>
                    <a:pt x="2397" y="1054"/>
                    <a:pt x="2503" y="837"/>
                  </a:cubicBezTo>
                  <a:cubicBezTo>
                    <a:pt x="2543" y="760"/>
                    <a:pt x="2527" y="665"/>
                    <a:pt x="2469" y="604"/>
                  </a:cubicBezTo>
                  <a:cubicBezTo>
                    <a:pt x="2376" y="508"/>
                    <a:pt x="1889" y="32"/>
                    <a:pt x="1214" y="0"/>
                  </a:cubicBezTo>
                  <a:cubicBezTo>
                    <a:pt x="1189" y="0"/>
                    <a:pt x="1166" y="0"/>
                    <a:pt x="1139" y="0"/>
                  </a:cubicBezTo>
                  <a:lnTo>
                    <a:pt x="1139" y="207"/>
                  </a:lnTo>
                </a:path>
              </a:pathLst>
            </a:custGeom>
            <a:solidFill>
              <a:srgbClr val="FFFFFF"/>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sz="1600" dirty="0">
                <a:latin typeface="+mj-ea"/>
                <a:ea typeface="+mj-ea"/>
              </a:endParaRPr>
            </a:p>
          </p:txBody>
        </p:sp>
        <p:sp>
          <p:nvSpPr>
            <p:cNvPr id="25" name="Freeform 4"/>
            <p:cNvSpPr>
              <a:spLocks noChangeArrowheads="1"/>
            </p:cNvSpPr>
            <p:nvPr/>
          </p:nvSpPr>
          <p:spPr bwMode="auto">
            <a:xfrm>
              <a:off x="8757391" y="5199277"/>
              <a:ext cx="4267261" cy="2801602"/>
            </a:xfrm>
            <a:custGeom>
              <a:avLst/>
              <a:gdLst>
                <a:gd name="T0" fmla="*/ 2449 w 5244"/>
                <a:gd name="T1" fmla="*/ 3443 h 3444"/>
                <a:gd name="T2" fmla="*/ 2449 w 5244"/>
                <a:gd name="T3" fmla="*/ 3443 h 3444"/>
                <a:gd name="T4" fmla="*/ 2378 w 5244"/>
                <a:gd name="T5" fmla="*/ 3414 h 3444"/>
                <a:gd name="T6" fmla="*/ 1221 w 5244"/>
                <a:gd name="T7" fmla="*/ 2876 h 3444"/>
                <a:gd name="T8" fmla="*/ 1149 w 5244"/>
                <a:gd name="T9" fmla="*/ 2876 h 3444"/>
                <a:gd name="T10" fmla="*/ 225 w 5244"/>
                <a:gd name="T11" fmla="*/ 3188 h 3444"/>
                <a:gd name="T12" fmla="*/ 167 w 5244"/>
                <a:gd name="T13" fmla="*/ 3207 h 3444"/>
                <a:gd name="T14" fmla="*/ 129 w 5244"/>
                <a:gd name="T15" fmla="*/ 3199 h 3444"/>
                <a:gd name="T16" fmla="*/ 66 w 5244"/>
                <a:gd name="T17" fmla="*/ 3128 h 3444"/>
                <a:gd name="T18" fmla="*/ 24 w 5244"/>
                <a:gd name="T19" fmla="*/ 2524 h 3444"/>
                <a:gd name="T20" fmla="*/ 678 w 5244"/>
                <a:gd name="T21" fmla="*/ 1366 h 3444"/>
                <a:gd name="T22" fmla="*/ 1194 w 5244"/>
                <a:gd name="T23" fmla="*/ 474 h 3444"/>
                <a:gd name="T24" fmla="*/ 2333 w 5244"/>
                <a:gd name="T25" fmla="*/ 0 h 3444"/>
                <a:gd name="T26" fmla="*/ 2336 w 5244"/>
                <a:gd name="T27" fmla="*/ 0 h 3444"/>
                <a:gd name="T28" fmla="*/ 2362 w 5244"/>
                <a:gd name="T29" fmla="*/ 5 h 3444"/>
                <a:gd name="T30" fmla="*/ 3377 w 5244"/>
                <a:gd name="T31" fmla="*/ 628 h 3444"/>
                <a:gd name="T32" fmla="*/ 3753 w 5244"/>
                <a:gd name="T33" fmla="*/ 1150 h 3444"/>
                <a:gd name="T34" fmla="*/ 3755 w 5244"/>
                <a:gd name="T35" fmla="*/ 1152 h 3444"/>
                <a:gd name="T36" fmla="*/ 3763 w 5244"/>
                <a:gd name="T37" fmla="*/ 1157 h 3444"/>
                <a:gd name="T38" fmla="*/ 3766 w 5244"/>
                <a:gd name="T39" fmla="*/ 1155 h 3444"/>
                <a:gd name="T40" fmla="*/ 4248 w 5244"/>
                <a:gd name="T41" fmla="*/ 1057 h 3444"/>
                <a:gd name="T42" fmla="*/ 4918 w 5244"/>
                <a:gd name="T43" fmla="*/ 1269 h 3444"/>
                <a:gd name="T44" fmla="*/ 5151 w 5244"/>
                <a:gd name="T45" fmla="*/ 2055 h 3444"/>
                <a:gd name="T46" fmla="*/ 4311 w 5244"/>
                <a:gd name="T47" fmla="*/ 2860 h 3444"/>
                <a:gd name="T48" fmla="*/ 3638 w 5244"/>
                <a:gd name="T49" fmla="*/ 2958 h 3444"/>
                <a:gd name="T50" fmla="*/ 3615 w 5244"/>
                <a:gd name="T51" fmla="*/ 2958 h 3444"/>
                <a:gd name="T52" fmla="*/ 3615 w 5244"/>
                <a:gd name="T53" fmla="*/ 2958 h 3444"/>
                <a:gd name="T54" fmla="*/ 3612 w 5244"/>
                <a:gd name="T55" fmla="*/ 2958 h 3444"/>
                <a:gd name="T56" fmla="*/ 3601 w 5244"/>
                <a:gd name="T57" fmla="*/ 2958 h 3444"/>
                <a:gd name="T58" fmla="*/ 3591 w 5244"/>
                <a:gd name="T59" fmla="*/ 2958 h 3444"/>
                <a:gd name="T60" fmla="*/ 3363 w 5244"/>
                <a:gd name="T61" fmla="*/ 2979 h 3444"/>
                <a:gd name="T62" fmla="*/ 3358 w 5244"/>
                <a:gd name="T63" fmla="*/ 2979 h 3444"/>
                <a:gd name="T64" fmla="*/ 2555 w 5244"/>
                <a:gd name="T65" fmla="*/ 3371 h 3444"/>
                <a:gd name="T66" fmla="*/ 2532 w 5244"/>
                <a:gd name="T67" fmla="*/ 3403 h 3444"/>
                <a:gd name="T68" fmla="*/ 2457 w 5244"/>
                <a:gd name="T69" fmla="*/ 3443 h 3444"/>
                <a:gd name="T70" fmla="*/ 2449 w 5244"/>
                <a:gd name="T71" fmla="*/ 3443 h 34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244" h="3444">
                  <a:moveTo>
                    <a:pt x="2449" y="3443"/>
                  </a:moveTo>
                  <a:lnTo>
                    <a:pt x="2449" y="3443"/>
                  </a:lnTo>
                  <a:cubicBezTo>
                    <a:pt x="2423" y="3443"/>
                    <a:pt x="2397" y="3432"/>
                    <a:pt x="2378" y="3414"/>
                  </a:cubicBezTo>
                  <a:cubicBezTo>
                    <a:pt x="2222" y="3263"/>
                    <a:pt x="1795" y="2905"/>
                    <a:pt x="1221" y="2876"/>
                  </a:cubicBezTo>
                  <a:cubicBezTo>
                    <a:pt x="1197" y="2876"/>
                    <a:pt x="1173" y="2876"/>
                    <a:pt x="1149" y="2876"/>
                  </a:cubicBezTo>
                  <a:cubicBezTo>
                    <a:pt x="834" y="2876"/>
                    <a:pt x="522" y="2979"/>
                    <a:pt x="225" y="3188"/>
                  </a:cubicBezTo>
                  <a:cubicBezTo>
                    <a:pt x="206" y="3199"/>
                    <a:pt x="188" y="3207"/>
                    <a:pt x="167" y="3207"/>
                  </a:cubicBezTo>
                  <a:cubicBezTo>
                    <a:pt x="154" y="3207"/>
                    <a:pt x="140" y="3204"/>
                    <a:pt x="129" y="3199"/>
                  </a:cubicBezTo>
                  <a:cubicBezTo>
                    <a:pt x="98" y="3186"/>
                    <a:pt x="74" y="3159"/>
                    <a:pt x="66" y="3128"/>
                  </a:cubicBezTo>
                  <a:cubicBezTo>
                    <a:pt x="16" y="2921"/>
                    <a:pt x="0" y="2712"/>
                    <a:pt x="24" y="2524"/>
                  </a:cubicBezTo>
                  <a:cubicBezTo>
                    <a:pt x="111" y="1817"/>
                    <a:pt x="522" y="1472"/>
                    <a:pt x="678" y="1366"/>
                  </a:cubicBezTo>
                  <a:cubicBezTo>
                    <a:pt x="678" y="1224"/>
                    <a:pt x="739" y="906"/>
                    <a:pt x="1194" y="474"/>
                  </a:cubicBezTo>
                  <a:cubicBezTo>
                    <a:pt x="1610" y="82"/>
                    <a:pt x="2087" y="11"/>
                    <a:pt x="2333" y="0"/>
                  </a:cubicBezTo>
                  <a:cubicBezTo>
                    <a:pt x="2333" y="0"/>
                    <a:pt x="2333" y="0"/>
                    <a:pt x="2336" y="0"/>
                  </a:cubicBezTo>
                  <a:cubicBezTo>
                    <a:pt x="2344" y="0"/>
                    <a:pt x="2354" y="3"/>
                    <a:pt x="2362" y="5"/>
                  </a:cubicBezTo>
                  <a:cubicBezTo>
                    <a:pt x="2741" y="103"/>
                    <a:pt x="3082" y="313"/>
                    <a:pt x="3377" y="628"/>
                  </a:cubicBezTo>
                  <a:cubicBezTo>
                    <a:pt x="3609" y="877"/>
                    <a:pt x="3731" y="1104"/>
                    <a:pt x="3753" y="1150"/>
                  </a:cubicBezTo>
                  <a:cubicBezTo>
                    <a:pt x="3753" y="1150"/>
                    <a:pt x="3755" y="1150"/>
                    <a:pt x="3755" y="1152"/>
                  </a:cubicBezTo>
                  <a:cubicBezTo>
                    <a:pt x="3758" y="1157"/>
                    <a:pt x="3760" y="1157"/>
                    <a:pt x="3763" y="1157"/>
                  </a:cubicBezTo>
                  <a:cubicBezTo>
                    <a:pt x="3763" y="1157"/>
                    <a:pt x="3766" y="1157"/>
                    <a:pt x="3766" y="1155"/>
                  </a:cubicBezTo>
                  <a:cubicBezTo>
                    <a:pt x="3901" y="1091"/>
                    <a:pt x="4070" y="1057"/>
                    <a:pt x="4248" y="1057"/>
                  </a:cubicBezTo>
                  <a:cubicBezTo>
                    <a:pt x="4510" y="1057"/>
                    <a:pt x="4748" y="1134"/>
                    <a:pt x="4918" y="1269"/>
                  </a:cubicBezTo>
                  <a:cubicBezTo>
                    <a:pt x="5076" y="1393"/>
                    <a:pt x="5243" y="1631"/>
                    <a:pt x="5151" y="2055"/>
                  </a:cubicBezTo>
                  <a:cubicBezTo>
                    <a:pt x="5063" y="2444"/>
                    <a:pt x="4780" y="2714"/>
                    <a:pt x="4311" y="2860"/>
                  </a:cubicBezTo>
                  <a:cubicBezTo>
                    <a:pt x="4007" y="2950"/>
                    <a:pt x="3720" y="2958"/>
                    <a:pt x="3638" y="2958"/>
                  </a:cubicBezTo>
                  <a:cubicBezTo>
                    <a:pt x="3628" y="2958"/>
                    <a:pt x="3620" y="2958"/>
                    <a:pt x="3615" y="2958"/>
                  </a:cubicBezTo>
                  <a:lnTo>
                    <a:pt x="3615" y="2958"/>
                  </a:lnTo>
                  <a:lnTo>
                    <a:pt x="3612" y="2958"/>
                  </a:lnTo>
                  <a:cubicBezTo>
                    <a:pt x="3609" y="2958"/>
                    <a:pt x="3604" y="2958"/>
                    <a:pt x="3601" y="2958"/>
                  </a:cubicBezTo>
                  <a:cubicBezTo>
                    <a:pt x="3596" y="2958"/>
                    <a:pt x="3594" y="2958"/>
                    <a:pt x="3591" y="2958"/>
                  </a:cubicBezTo>
                  <a:cubicBezTo>
                    <a:pt x="3488" y="2961"/>
                    <a:pt x="3366" y="2979"/>
                    <a:pt x="3363" y="2979"/>
                  </a:cubicBezTo>
                  <a:cubicBezTo>
                    <a:pt x="3360" y="2979"/>
                    <a:pt x="3360" y="2979"/>
                    <a:pt x="3358" y="2979"/>
                  </a:cubicBezTo>
                  <a:cubicBezTo>
                    <a:pt x="3011" y="3011"/>
                    <a:pt x="2744" y="3144"/>
                    <a:pt x="2555" y="3371"/>
                  </a:cubicBezTo>
                  <a:cubicBezTo>
                    <a:pt x="2547" y="3382"/>
                    <a:pt x="2539" y="3392"/>
                    <a:pt x="2532" y="3403"/>
                  </a:cubicBezTo>
                  <a:cubicBezTo>
                    <a:pt x="2513" y="3427"/>
                    <a:pt x="2487" y="3440"/>
                    <a:pt x="2457" y="3443"/>
                  </a:cubicBezTo>
                  <a:cubicBezTo>
                    <a:pt x="2455" y="3443"/>
                    <a:pt x="2452" y="3443"/>
                    <a:pt x="2449" y="3443"/>
                  </a:cubicBezTo>
                </a:path>
              </a:pathLst>
            </a:custGeom>
            <a:solidFill>
              <a:srgbClr val="EEF2F5"/>
            </a:solidFill>
            <a:ln>
              <a:noFill/>
            </a:ln>
            <a:effectLst/>
            <a:extLst/>
          </p:spPr>
          <p:txBody>
            <a:bodyPr wrap="none" anchor="ctr"/>
            <a:lstStyle/>
            <a:p>
              <a:endParaRPr lang="en-US" sz="1600" dirty="0">
                <a:latin typeface="+mj-ea"/>
                <a:ea typeface="+mj-ea"/>
              </a:endParaRPr>
            </a:p>
          </p:txBody>
        </p:sp>
        <p:sp>
          <p:nvSpPr>
            <p:cNvPr id="26" name="Freeform 5"/>
            <p:cNvSpPr>
              <a:spLocks noChangeArrowheads="1"/>
            </p:cNvSpPr>
            <p:nvPr/>
          </p:nvSpPr>
          <p:spPr bwMode="auto">
            <a:xfrm>
              <a:off x="8671184" y="5116666"/>
              <a:ext cx="4443267" cy="2970416"/>
            </a:xfrm>
            <a:custGeom>
              <a:avLst/>
              <a:gdLst>
                <a:gd name="T0" fmla="*/ 2439 w 5461"/>
                <a:gd name="T1" fmla="*/ 209 h 3650"/>
                <a:gd name="T2" fmla="*/ 2439 w 5461"/>
                <a:gd name="T3" fmla="*/ 209 h 3650"/>
                <a:gd name="T4" fmla="*/ 3405 w 5461"/>
                <a:gd name="T5" fmla="*/ 800 h 3650"/>
                <a:gd name="T6" fmla="*/ 3763 w 5461"/>
                <a:gd name="T7" fmla="*/ 1300 h 3650"/>
                <a:gd name="T8" fmla="*/ 3866 w 5461"/>
                <a:gd name="T9" fmla="*/ 1364 h 3650"/>
                <a:gd name="T10" fmla="*/ 3914 w 5461"/>
                <a:gd name="T11" fmla="*/ 1353 h 3650"/>
                <a:gd name="T12" fmla="*/ 4351 w 5461"/>
                <a:gd name="T13" fmla="*/ 1263 h 3650"/>
                <a:gd name="T14" fmla="*/ 4957 w 5461"/>
                <a:gd name="T15" fmla="*/ 1451 h 3650"/>
                <a:gd name="T16" fmla="*/ 5153 w 5461"/>
                <a:gd name="T17" fmla="*/ 2137 h 3650"/>
                <a:gd name="T18" fmla="*/ 4383 w 5461"/>
                <a:gd name="T19" fmla="*/ 2862 h 3650"/>
                <a:gd name="T20" fmla="*/ 3741 w 5461"/>
                <a:gd name="T21" fmla="*/ 2958 h 3650"/>
                <a:gd name="T22" fmla="*/ 3720 w 5461"/>
                <a:gd name="T23" fmla="*/ 2958 h 3650"/>
                <a:gd name="T24" fmla="*/ 3718 w 5461"/>
                <a:gd name="T25" fmla="*/ 2958 h 3650"/>
                <a:gd name="T26" fmla="*/ 3704 w 5461"/>
                <a:gd name="T27" fmla="*/ 2958 h 3650"/>
                <a:gd name="T28" fmla="*/ 3704 w 5461"/>
                <a:gd name="T29" fmla="*/ 2958 h 3650"/>
                <a:gd name="T30" fmla="*/ 3450 w 5461"/>
                <a:gd name="T31" fmla="*/ 2979 h 3650"/>
                <a:gd name="T32" fmla="*/ 2579 w 5461"/>
                <a:gd name="T33" fmla="*/ 3408 h 3650"/>
                <a:gd name="T34" fmla="*/ 2552 w 5461"/>
                <a:gd name="T35" fmla="*/ 3442 h 3650"/>
                <a:gd name="T36" fmla="*/ 1329 w 5461"/>
                <a:gd name="T37" fmla="*/ 2876 h 3650"/>
                <a:gd name="T38" fmla="*/ 1252 w 5461"/>
                <a:gd name="T39" fmla="*/ 2876 h 3650"/>
                <a:gd name="T40" fmla="*/ 270 w 5461"/>
                <a:gd name="T41" fmla="*/ 3204 h 3650"/>
                <a:gd name="T42" fmla="*/ 230 w 5461"/>
                <a:gd name="T43" fmla="*/ 2640 h 3650"/>
                <a:gd name="T44" fmla="*/ 892 w 5461"/>
                <a:gd name="T45" fmla="*/ 1523 h 3650"/>
                <a:gd name="T46" fmla="*/ 1369 w 5461"/>
                <a:gd name="T47" fmla="*/ 654 h 3650"/>
                <a:gd name="T48" fmla="*/ 2439 w 5461"/>
                <a:gd name="T49" fmla="*/ 209 h 3650"/>
                <a:gd name="T50" fmla="*/ 2439 w 5461"/>
                <a:gd name="T51" fmla="*/ 0 h 3650"/>
                <a:gd name="T52" fmla="*/ 2439 w 5461"/>
                <a:gd name="T53" fmla="*/ 0 h 3650"/>
                <a:gd name="T54" fmla="*/ 2431 w 5461"/>
                <a:gd name="T55" fmla="*/ 0 h 3650"/>
                <a:gd name="T56" fmla="*/ 1226 w 5461"/>
                <a:gd name="T57" fmla="*/ 503 h 3650"/>
                <a:gd name="T58" fmla="*/ 720 w 5461"/>
                <a:gd name="T59" fmla="*/ 1226 h 3650"/>
                <a:gd name="T60" fmla="*/ 680 w 5461"/>
                <a:gd name="T61" fmla="*/ 1414 h 3650"/>
                <a:gd name="T62" fmla="*/ 23 w 5461"/>
                <a:gd name="T63" fmla="*/ 2614 h 3650"/>
                <a:gd name="T64" fmla="*/ 69 w 5461"/>
                <a:gd name="T65" fmla="*/ 3254 h 3650"/>
                <a:gd name="T66" fmla="*/ 196 w 5461"/>
                <a:gd name="T67" fmla="*/ 3400 h 3650"/>
                <a:gd name="T68" fmla="*/ 270 w 5461"/>
                <a:gd name="T69" fmla="*/ 3413 h 3650"/>
                <a:gd name="T70" fmla="*/ 386 w 5461"/>
                <a:gd name="T71" fmla="*/ 3376 h 3650"/>
                <a:gd name="T72" fmla="*/ 1252 w 5461"/>
                <a:gd name="T73" fmla="*/ 3082 h 3650"/>
                <a:gd name="T74" fmla="*/ 1321 w 5461"/>
                <a:gd name="T75" fmla="*/ 3082 h 3650"/>
                <a:gd name="T76" fmla="*/ 2407 w 5461"/>
                <a:gd name="T77" fmla="*/ 3590 h 3650"/>
                <a:gd name="T78" fmla="*/ 2552 w 5461"/>
                <a:gd name="T79" fmla="*/ 3649 h 3650"/>
                <a:gd name="T80" fmla="*/ 2569 w 5461"/>
                <a:gd name="T81" fmla="*/ 3649 h 3650"/>
                <a:gd name="T82" fmla="*/ 2717 w 5461"/>
                <a:gd name="T83" fmla="*/ 3567 h 3650"/>
                <a:gd name="T84" fmla="*/ 2740 w 5461"/>
                <a:gd name="T85" fmla="*/ 3540 h 3650"/>
                <a:gd name="T86" fmla="*/ 3469 w 5461"/>
                <a:gd name="T87" fmla="*/ 3185 h 3650"/>
                <a:gd name="T88" fmla="*/ 3482 w 5461"/>
                <a:gd name="T89" fmla="*/ 3183 h 3650"/>
                <a:gd name="T90" fmla="*/ 3691 w 5461"/>
                <a:gd name="T91" fmla="*/ 3164 h 3650"/>
                <a:gd name="T92" fmla="*/ 3704 w 5461"/>
                <a:gd name="T93" fmla="*/ 3164 h 3650"/>
                <a:gd name="T94" fmla="*/ 3720 w 5461"/>
                <a:gd name="T95" fmla="*/ 3164 h 3650"/>
                <a:gd name="T96" fmla="*/ 3741 w 5461"/>
                <a:gd name="T97" fmla="*/ 3164 h 3650"/>
                <a:gd name="T98" fmla="*/ 4443 w 5461"/>
                <a:gd name="T99" fmla="*/ 3061 h 3650"/>
                <a:gd name="T100" fmla="*/ 5042 w 5461"/>
                <a:gd name="T101" fmla="*/ 2733 h 3650"/>
                <a:gd name="T102" fmla="*/ 5355 w 5461"/>
                <a:gd name="T103" fmla="*/ 2182 h 3650"/>
                <a:gd name="T104" fmla="*/ 5087 w 5461"/>
                <a:gd name="T105" fmla="*/ 1289 h 3650"/>
                <a:gd name="T106" fmla="*/ 4351 w 5461"/>
                <a:gd name="T107" fmla="*/ 1057 h 3650"/>
                <a:gd name="T108" fmla="*/ 3908 w 5461"/>
                <a:gd name="T109" fmla="*/ 1130 h 3650"/>
                <a:gd name="T110" fmla="*/ 3556 w 5461"/>
                <a:gd name="T111" fmla="*/ 659 h 3650"/>
                <a:gd name="T112" fmla="*/ 2492 w 5461"/>
                <a:gd name="T113" fmla="*/ 8 h 3650"/>
                <a:gd name="T114" fmla="*/ 2439 w 5461"/>
                <a:gd name="T115" fmla="*/ 0 h 3650"/>
                <a:gd name="T116" fmla="*/ 2439 w 5461"/>
                <a:gd name="T117" fmla="*/ 209 h 36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461" h="3650">
                  <a:moveTo>
                    <a:pt x="2439" y="209"/>
                  </a:moveTo>
                  <a:lnTo>
                    <a:pt x="2439" y="209"/>
                  </a:lnTo>
                  <a:cubicBezTo>
                    <a:pt x="2799" y="302"/>
                    <a:pt x="3122" y="500"/>
                    <a:pt x="3405" y="800"/>
                  </a:cubicBezTo>
                  <a:cubicBezTo>
                    <a:pt x="3646" y="1059"/>
                    <a:pt x="3763" y="1297"/>
                    <a:pt x="3763" y="1300"/>
                  </a:cubicBezTo>
                  <a:cubicBezTo>
                    <a:pt x="3784" y="1340"/>
                    <a:pt x="3823" y="1364"/>
                    <a:pt x="3866" y="1364"/>
                  </a:cubicBezTo>
                  <a:cubicBezTo>
                    <a:pt x="3882" y="1364"/>
                    <a:pt x="3898" y="1358"/>
                    <a:pt x="3914" y="1353"/>
                  </a:cubicBezTo>
                  <a:cubicBezTo>
                    <a:pt x="4033" y="1295"/>
                    <a:pt x="4189" y="1263"/>
                    <a:pt x="4351" y="1263"/>
                  </a:cubicBezTo>
                  <a:cubicBezTo>
                    <a:pt x="4565" y="1263"/>
                    <a:pt x="4793" y="1321"/>
                    <a:pt x="4957" y="1451"/>
                  </a:cubicBezTo>
                  <a:cubicBezTo>
                    <a:pt x="5153" y="1607"/>
                    <a:pt x="5219" y="1838"/>
                    <a:pt x="5153" y="2137"/>
                  </a:cubicBezTo>
                  <a:cubicBezTo>
                    <a:pt x="5073" y="2486"/>
                    <a:pt x="4817" y="2730"/>
                    <a:pt x="4383" y="2862"/>
                  </a:cubicBezTo>
                  <a:cubicBezTo>
                    <a:pt x="4094" y="2950"/>
                    <a:pt x="3818" y="2958"/>
                    <a:pt x="3741" y="2958"/>
                  </a:cubicBezTo>
                  <a:cubicBezTo>
                    <a:pt x="3728" y="2958"/>
                    <a:pt x="3720" y="2958"/>
                    <a:pt x="3720" y="2958"/>
                  </a:cubicBezTo>
                  <a:lnTo>
                    <a:pt x="3718" y="2958"/>
                  </a:lnTo>
                  <a:cubicBezTo>
                    <a:pt x="3712" y="2958"/>
                    <a:pt x="3710" y="2958"/>
                    <a:pt x="3704" y="2958"/>
                  </a:cubicBezTo>
                  <a:lnTo>
                    <a:pt x="3704" y="2958"/>
                  </a:lnTo>
                  <a:cubicBezTo>
                    <a:pt x="3591" y="2958"/>
                    <a:pt x="3450" y="2979"/>
                    <a:pt x="3450" y="2979"/>
                  </a:cubicBezTo>
                  <a:cubicBezTo>
                    <a:pt x="3077" y="3013"/>
                    <a:pt x="2783" y="3159"/>
                    <a:pt x="2579" y="3408"/>
                  </a:cubicBezTo>
                  <a:cubicBezTo>
                    <a:pt x="2571" y="3419"/>
                    <a:pt x="2560" y="3432"/>
                    <a:pt x="2552" y="3442"/>
                  </a:cubicBezTo>
                  <a:cubicBezTo>
                    <a:pt x="2399" y="3291"/>
                    <a:pt x="1946" y="2907"/>
                    <a:pt x="1329" y="2876"/>
                  </a:cubicBezTo>
                  <a:cubicBezTo>
                    <a:pt x="1305" y="2876"/>
                    <a:pt x="1279" y="2876"/>
                    <a:pt x="1252" y="2876"/>
                  </a:cubicBezTo>
                  <a:cubicBezTo>
                    <a:pt x="916" y="2876"/>
                    <a:pt x="585" y="2984"/>
                    <a:pt x="270" y="3204"/>
                  </a:cubicBezTo>
                  <a:cubicBezTo>
                    <a:pt x="219" y="3008"/>
                    <a:pt x="209" y="2812"/>
                    <a:pt x="230" y="2640"/>
                  </a:cubicBezTo>
                  <a:cubicBezTo>
                    <a:pt x="331" y="1822"/>
                    <a:pt x="892" y="1523"/>
                    <a:pt x="892" y="1523"/>
                  </a:cubicBezTo>
                  <a:cubicBezTo>
                    <a:pt x="892" y="1523"/>
                    <a:pt x="799" y="1191"/>
                    <a:pt x="1369" y="654"/>
                  </a:cubicBezTo>
                  <a:cubicBezTo>
                    <a:pt x="1755" y="286"/>
                    <a:pt x="2195" y="217"/>
                    <a:pt x="2439" y="209"/>
                  </a:cubicBezTo>
                  <a:lnTo>
                    <a:pt x="2439" y="0"/>
                  </a:lnTo>
                  <a:lnTo>
                    <a:pt x="2439" y="0"/>
                  </a:lnTo>
                  <a:cubicBezTo>
                    <a:pt x="2436" y="0"/>
                    <a:pt x="2433" y="0"/>
                    <a:pt x="2431" y="0"/>
                  </a:cubicBezTo>
                  <a:cubicBezTo>
                    <a:pt x="2171" y="10"/>
                    <a:pt x="1665" y="87"/>
                    <a:pt x="1226" y="503"/>
                  </a:cubicBezTo>
                  <a:cubicBezTo>
                    <a:pt x="964" y="749"/>
                    <a:pt x="794" y="993"/>
                    <a:pt x="720" y="1226"/>
                  </a:cubicBezTo>
                  <a:cubicBezTo>
                    <a:pt x="696" y="1300"/>
                    <a:pt x="686" y="1364"/>
                    <a:pt x="680" y="1414"/>
                  </a:cubicBezTo>
                  <a:cubicBezTo>
                    <a:pt x="487" y="1560"/>
                    <a:pt x="108" y="1925"/>
                    <a:pt x="23" y="2614"/>
                  </a:cubicBezTo>
                  <a:cubicBezTo>
                    <a:pt x="0" y="2815"/>
                    <a:pt x="16" y="3037"/>
                    <a:pt x="69" y="3254"/>
                  </a:cubicBezTo>
                  <a:cubicBezTo>
                    <a:pt x="84" y="3320"/>
                    <a:pt x="132" y="3373"/>
                    <a:pt x="196" y="3400"/>
                  </a:cubicBezTo>
                  <a:cubicBezTo>
                    <a:pt x="219" y="3408"/>
                    <a:pt x="243" y="3413"/>
                    <a:pt x="270" y="3413"/>
                  </a:cubicBezTo>
                  <a:cubicBezTo>
                    <a:pt x="309" y="3413"/>
                    <a:pt x="352" y="3400"/>
                    <a:pt x="386" y="3376"/>
                  </a:cubicBezTo>
                  <a:cubicBezTo>
                    <a:pt x="667" y="3180"/>
                    <a:pt x="958" y="3082"/>
                    <a:pt x="1252" y="3082"/>
                  </a:cubicBezTo>
                  <a:cubicBezTo>
                    <a:pt x="1276" y="3082"/>
                    <a:pt x="1297" y="3082"/>
                    <a:pt x="1321" y="3082"/>
                  </a:cubicBezTo>
                  <a:cubicBezTo>
                    <a:pt x="1859" y="3109"/>
                    <a:pt x="2261" y="3448"/>
                    <a:pt x="2407" y="3590"/>
                  </a:cubicBezTo>
                  <a:cubicBezTo>
                    <a:pt x="2447" y="3628"/>
                    <a:pt x="2500" y="3649"/>
                    <a:pt x="2552" y="3649"/>
                  </a:cubicBezTo>
                  <a:cubicBezTo>
                    <a:pt x="2558" y="3649"/>
                    <a:pt x="2563" y="3649"/>
                    <a:pt x="2569" y="3649"/>
                  </a:cubicBezTo>
                  <a:cubicBezTo>
                    <a:pt x="2627" y="3644"/>
                    <a:pt x="2682" y="3615"/>
                    <a:pt x="2717" y="3567"/>
                  </a:cubicBezTo>
                  <a:cubicBezTo>
                    <a:pt x="2725" y="3556"/>
                    <a:pt x="2732" y="3548"/>
                    <a:pt x="2740" y="3540"/>
                  </a:cubicBezTo>
                  <a:cubicBezTo>
                    <a:pt x="2907" y="3334"/>
                    <a:pt x="3154" y="3214"/>
                    <a:pt x="3469" y="3185"/>
                  </a:cubicBezTo>
                  <a:cubicBezTo>
                    <a:pt x="3474" y="3185"/>
                    <a:pt x="3477" y="3185"/>
                    <a:pt x="3482" y="3183"/>
                  </a:cubicBezTo>
                  <a:cubicBezTo>
                    <a:pt x="3482" y="3183"/>
                    <a:pt x="3599" y="3167"/>
                    <a:pt x="3691" y="3164"/>
                  </a:cubicBezTo>
                  <a:cubicBezTo>
                    <a:pt x="3694" y="3164"/>
                    <a:pt x="3699" y="3164"/>
                    <a:pt x="3704" y="3164"/>
                  </a:cubicBezTo>
                  <a:cubicBezTo>
                    <a:pt x="3710" y="3164"/>
                    <a:pt x="3715" y="3164"/>
                    <a:pt x="3720" y="3164"/>
                  </a:cubicBezTo>
                  <a:cubicBezTo>
                    <a:pt x="3728" y="3164"/>
                    <a:pt x="3736" y="3164"/>
                    <a:pt x="3741" y="3164"/>
                  </a:cubicBezTo>
                  <a:cubicBezTo>
                    <a:pt x="3826" y="3164"/>
                    <a:pt x="4128" y="3156"/>
                    <a:pt x="4443" y="3061"/>
                  </a:cubicBezTo>
                  <a:cubicBezTo>
                    <a:pt x="4690" y="2987"/>
                    <a:pt x="4891" y="2876"/>
                    <a:pt x="5042" y="2733"/>
                  </a:cubicBezTo>
                  <a:cubicBezTo>
                    <a:pt x="5201" y="2582"/>
                    <a:pt x="5307" y="2396"/>
                    <a:pt x="5355" y="2182"/>
                  </a:cubicBezTo>
                  <a:cubicBezTo>
                    <a:pt x="5460" y="1705"/>
                    <a:pt x="5267" y="1435"/>
                    <a:pt x="5087" y="1289"/>
                  </a:cubicBezTo>
                  <a:cubicBezTo>
                    <a:pt x="4896" y="1138"/>
                    <a:pt x="4637" y="1057"/>
                    <a:pt x="4351" y="1057"/>
                  </a:cubicBezTo>
                  <a:cubicBezTo>
                    <a:pt x="4195" y="1057"/>
                    <a:pt x="4038" y="1083"/>
                    <a:pt x="3908" y="1130"/>
                  </a:cubicBezTo>
                  <a:cubicBezTo>
                    <a:pt x="3850" y="1030"/>
                    <a:pt x="3734" y="850"/>
                    <a:pt x="3556" y="659"/>
                  </a:cubicBezTo>
                  <a:cubicBezTo>
                    <a:pt x="3246" y="331"/>
                    <a:pt x="2889" y="111"/>
                    <a:pt x="2492" y="8"/>
                  </a:cubicBezTo>
                  <a:cubicBezTo>
                    <a:pt x="2473" y="3"/>
                    <a:pt x="2457" y="0"/>
                    <a:pt x="2439" y="0"/>
                  </a:cubicBezTo>
                  <a:lnTo>
                    <a:pt x="2439" y="209"/>
                  </a:lnTo>
                </a:path>
              </a:pathLst>
            </a:custGeom>
            <a:solidFill>
              <a:srgbClr val="FFFFFF"/>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sz="1600" dirty="0">
                <a:latin typeface="+mj-ea"/>
                <a:ea typeface="+mj-ea"/>
              </a:endParaRPr>
            </a:p>
          </p:txBody>
        </p:sp>
        <p:sp>
          <p:nvSpPr>
            <p:cNvPr id="27" name="Freeform 6"/>
            <p:cNvSpPr>
              <a:spLocks noChangeArrowheads="1"/>
            </p:cNvSpPr>
            <p:nvPr/>
          </p:nvSpPr>
          <p:spPr bwMode="auto">
            <a:xfrm>
              <a:off x="10621624" y="6718607"/>
              <a:ext cx="4856344" cy="3785754"/>
            </a:xfrm>
            <a:custGeom>
              <a:avLst/>
              <a:gdLst>
                <a:gd name="T0" fmla="*/ 4388 w 5967"/>
                <a:gd name="T1" fmla="*/ 4650 h 4651"/>
                <a:gd name="T2" fmla="*/ 4388 w 5967"/>
                <a:gd name="T3" fmla="*/ 4650 h 4651"/>
                <a:gd name="T4" fmla="*/ 4364 w 5967"/>
                <a:gd name="T5" fmla="*/ 4647 h 4651"/>
                <a:gd name="T6" fmla="*/ 2979 w 5967"/>
                <a:gd name="T7" fmla="*/ 3702 h 4651"/>
                <a:gd name="T8" fmla="*/ 2780 w 5967"/>
                <a:gd name="T9" fmla="*/ 3167 h 4651"/>
                <a:gd name="T10" fmla="*/ 2460 w 5967"/>
                <a:gd name="T11" fmla="*/ 3212 h 4651"/>
                <a:gd name="T12" fmla="*/ 1960 w 5967"/>
                <a:gd name="T13" fmla="*/ 3082 h 4651"/>
                <a:gd name="T14" fmla="*/ 1279 w 5967"/>
                <a:gd name="T15" fmla="*/ 3262 h 4651"/>
                <a:gd name="T16" fmla="*/ 392 w 5967"/>
                <a:gd name="T17" fmla="*/ 2883 h 4651"/>
                <a:gd name="T18" fmla="*/ 13 w 5967"/>
                <a:gd name="T19" fmla="*/ 2388 h 4651"/>
                <a:gd name="T20" fmla="*/ 0 w 5967"/>
                <a:gd name="T21" fmla="*/ 2333 h 4651"/>
                <a:gd name="T22" fmla="*/ 283 w 5967"/>
                <a:gd name="T23" fmla="*/ 1520 h 4651"/>
                <a:gd name="T24" fmla="*/ 1070 w 5967"/>
                <a:gd name="T25" fmla="*/ 1136 h 4651"/>
                <a:gd name="T26" fmla="*/ 1311 w 5967"/>
                <a:gd name="T27" fmla="*/ 1115 h 4651"/>
                <a:gd name="T28" fmla="*/ 1321 w 5967"/>
                <a:gd name="T29" fmla="*/ 1115 h 4651"/>
                <a:gd name="T30" fmla="*/ 1329 w 5967"/>
                <a:gd name="T31" fmla="*/ 1115 h 4651"/>
                <a:gd name="T32" fmla="*/ 1353 w 5967"/>
                <a:gd name="T33" fmla="*/ 1115 h 4651"/>
                <a:gd name="T34" fmla="*/ 2023 w 5967"/>
                <a:gd name="T35" fmla="*/ 1017 h 4651"/>
                <a:gd name="T36" fmla="*/ 2881 w 5967"/>
                <a:gd name="T37" fmla="*/ 198 h 4651"/>
                <a:gd name="T38" fmla="*/ 2892 w 5967"/>
                <a:gd name="T39" fmla="*/ 145 h 4651"/>
                <a:gd name="T40" fmla="*/ 2971 w 5967"/>
                <a:gd name="T41" fmla="*/ 61 h 4651"/>
                <a:gd name="T42" fmla="*/ 3501 w 5967"/>
                <a:gd name="T43" fmla="*/ 0 h 4651"/>
                <a:gd name="T44" fmla="*/ 4333 w 5967"/>
                <a:gd name="T45" fmla="*/ 254 h 4651"/>
                <a:gd name="T46" fmla="*/ 4860 w 5967"/>
                <a:gd name="T47" fmla="*/ 1271 h 4651"/>
                <a:gd name="T48" fmla="*/ 4788 w 5967"/>
                <a:gd name="T49" fmla="*/ 1382 h 4651"/>
                <a:gd name="T50" fmla="*/ 4441 w 5967"/>
                <a:gd name="T51" fmla="*/ 1625 h 4651"/>
                <a:gd name="T52" fmla="*/ 4359 w 5967"/>
                <a:gd name="T53" fmla="*/ 2235 h 4651"/>
                <a:gd name="T54" fmla="*/ 4367 w 5967"/>
                <a:gd name="T55" fmla="*/ 2240 h 4651"/>
                <a:gd name="T56" fmla="*/ 4372 w 5967"/>
                <a:gd name="T57" fmla="*/ 2240 h 4651"/>
                <a:gd name="T58" fmla="*/ 4375 w 5967"/>
                <a:gd name="T59" fmla="*/ 2227 h 4651"/>
                <a:gd name="T60" fmla="*/ 4454 w 5967"/>
                <a:gd name="T61" fmla="*/ 1636 h 4651"/>
                <a:gd name="T62" fmla="*/ 5034 w 5967"/>
                <a:gd name="T63" fmla="*/ 1364 h 4651"/>
                <a:gd name="T64" fmla="*/ 5108 w 5967"/>
                <a:gd name="T65" fmla="*/ 1366 h 4651"/>
                <a:gd name="T66" fmla="*/ 5884 w 5967"/>
                <a:gd name="T67" fmla="*/ 1753 h 4651"/>
                <a:gd name="T68" fmla="*/ 5911 w 5967"/>
                <a:gd name="T69" fmla="*/ 1814 h 4651"/>
                <a:gd name="T70" fmla="*/ 5132 w 5967"/>
                <a:gd name="T71" fmla="*/ 3246 h 4651"/>
                <a:gd name="T72" fmla="*/ 4333 w 5967"/>
                <a:gd name="T73" fmla="*/ 3585 h 4651"/>
                <a:gd name="T74" fmla="*/ 4356 w 5967"/>
                <a:gd name="T75" fmla="*/ 3948 h 4651"/>
                <a:gd name="T76" fmla="*/ 4714 w 5967"/>
                <a:gd name="T77" fmla="*/ 4247 h 4651"/>
                <a:gd name="T78" fmla="*/ 4783 w 5967"/>
                <a:gd name="T79" fmla="*/ 4332 h 4651"/>
                <a:gd name="T80" fmla="*/ 4740 w 5967"/>
                <a:gd name="T81" fmla="*/ 4430 h 4651"/>
                <a:gd name="T82" fmla="*/ 4446 w 5967"/>
                <a:gd name="T83" fmla="*/ 4631 h 4651"/>
                <a:gd name="T84" fmla="*/ 4388 w 5967"/>
                <a:gd name="T85" fmla="*/ 4650 h 4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5967" h="4651">
                  <a:moveTo>
                    <a:pt x="4388" y="4650"/>
                  </a:moveTo>
                  <a:lnTo>
                    <a:pt x="4388" y="4650"/>
                  </a:lnTo>
                  <a:cubicBezTo>
                    <a:pt x="4380" y="4650"/>
                    <a:pt x="4372" y="4647"/>
                    <a:pt x="4364" y="4647"/>
                  </a:cubicBezTo>
                  <a:cubicBezTo>
                    <a:pt x="3556" y="4446"/>
                    <a:pt x="3167" y="4022"/>
                    <a:pt x="2979" y="3702"/>
                  </a:cubicBezTo>
                  <a:cubicBezTo>
                    <a:pt x="2855" y="3487"/>
                    <a:pt x="2805" y="3291"/>
                    <a:pt x="2780" y="3167"/>
                  </a:cubicBezTo>
                  <a:cubicBezTo>
                    <a:pt x="2672" y="3196"/>
                    <a:pt x="2563" y="3212"/>
                    <a:pt x="2460" y="3212"/>
                  </a:cubicBezTo>
                  <a:cubicBezTo>
                    <a:pt x="2216" y="3212"/>
                    <a:pt x="2044" y="3132"/>
                    <a:pt x="1960" y="3082"/>
                  </a:cubicBezTo>
                  <a:cubicBezTo>
                    <a:pt x="1729" y="3201"/>
                    <a:pt x="1499" y="3262"/>
                    <a:pt x="1279" y="3262"/>
                  </a:cubicBezTo>
                  <a:cubicBezTo>
                    <a:pt x="956" y="3262"/>
                    <a:pt x="659" y="3135"/>
                    <a:pt x="392" y="2883"/>
                  </a:cubicBezTo>
                  <a:cubicBezTo>
                    <a:pt x="186" y="2690"/>
                    <a:pt x="58" y="2473"/>
                    <a:pt x="13" y="2388"/>
                  </a:cubicBezTo>
                  <a:cubicBezTo>
                    <a:pt x="3" y="2373"/>
                    <a:pt x="0" y="2354"/>
                    <a:pt x="0" y="2333"/>
                  </a:cubicBezTo>
                  <a:cubicBezTo>
                    <a:pt x="13" y="2105"/>
                    <a:pt x="74" y="1776"/>
                    <a:pt x="283" y="1520"/>
                  </a:cubicBezTo>
                  <a:cubicBezTo>
                    <a:pt x="466" y="1297"/>
                    <a:pt x="731" y="1167"/>
                    <a:pt x="1070" y="1136"/>
                  </a:cubicBezTo>
                  <a:cubicBezTo>
                    <a:pt x="1311" y="1115"/>
                    <a:pt x="1311" y="1115"/>
                    <a:pt x="1311" y="1115"/>
                  </a:cubicBezTo>
                  <a:cubicBezTo>
                    <a:pt x="1313" y="1115"/>
                    <a:pt x="1316" y="1115"/>
                    <a:pt x="1321" y="1115"/>
                  </a:cubicBezTo>
                  <a:cubicBezTo>
                    <a:pt x="1321" y="1115"/>
                    <a:pt x="1327" y="1115"/>
                    <a:pt x="1329" y="1115"/>
                  </a:cubicBezTo>
                  <a:cubicBezTo>
                    <a:pt x="1332" y="1115"/>
                    <a:pt x="1340" y="1115"/>
                    <a:pt x="1353" y="1115"/>
                  </a:cubicBezTo>
                  <a:cubicBezTo>
                    <a:pt x="1432" y="1115"/>
                    <a:pt x="1719" y="1107"/>
                    <a:pt x="2023" y="1017"/>
                  </a:cubicBezTo>
                  <a:cubicBezTo>
                    <a:pt x="2497" y="873"/>
                    <a:pt x="2794" y="590"/>
                    <a:pt x="2881" y="198"/>
                  </a:cubicBezTo>
                  <a:cubicBezTo>
                    <a:pt x="2884" y="180"/>
                    <a:pt x="2887" y="164"/>
                    <a:pt x="2892" y="145"/>
                  </a:cubicBezTo>
                  <a:cubicBezTo>
                    <a:pt x="2897" y="103"/>
                    <a:pt x="2929" y="71"/>
                    <a:pt x="2971" y="61"/>
                  </a:cubicBezTo>
                  <a:cubicBezTo>
                    <a:pt x="3159" y="21"/>
                    <a:pt x="3340" y="0"/>
                    <a:pt x="3501" y="0"/>
                  </a:cubicBezTo>
                  <a:cubicBezTo>
                    <a:pt x="3832" y="0"/>
                    <a:pt x="4113" y="84"/>
                    <a:pt x="4333" y="254"/>
                  </a:cubicBezTo>
                  <a:cubicBezTo>
                    <a:pt x="4735" y="561"/>
                    <a:pt x="4835" y="1067"/>
                    <a:pt x="4860" y="1271"/>
                  </a:cubicBezTo>
                  <a:cubicBezTo>
                    <a:pt x="4865" y="1318"/>
                    <a:pt x="4835" y="1366"/>
                    <a:pt x="4788" y="1382"/>
                  </a:cubicBezTo>
                  <a:cubicBezTo>
                    <a:pt x="4645" y="1424"/>
                    <a:pt x="4523" y="1509"/>
                    <a:pt x="4441" y="1625"/>
                  </a:cubicBezTo>
                  <a:cubicBezTo>
                    <a:pt x="4308" y="1803"/>
                    <a:pt x="4279" y="2036"/>
                    <a:pt x="4359" y="2235"/>
                  </a:cubicBezTo>
                  <a:cubicBezTo>
                    <a:pt x="4359" y="2240"/>
                    <a:pt x="4364" y="2240"/>
                    <a:pt x="4367" y="2240"/>
                  </a:cubicBezTo>
                  <a:cubicBezTo>
                    <a:pt x="4367" y="2240"/>
                    <a:pt x="4369" y="2240"/>
                    <a:pt x="4372" y="2240"/>
                  </a:cubicBezTo>
                  <a:cubicBezTo>
                    <a:pt x="4375" y="2237"/>
                    <a:pt x="4377" y="2232"/>
                    <a:pt x="4375" y="2227"/>
                  </a:cubicBezTo>
                  <a:cubicBezTo>
                    <a:pt x="4298" y="2036"/>
                    <a:pt x="4327" y="1808"/>
                    <a:pt x="4454" y="1636"/>
                  </a:cubicBezTo>
                  <a:cubicBezTo>
                    <a:pt x="4584" y="1462"/>
                    <a:pt x="4791" y="1364"/>
                    <a:pt x="5034" y="1364"/>
                  </a:cubicBezTo>
                  <a:cubicBezTo>
                    <a:pt x="5058" y="1364"/>
                    <a:pt x="5084" y="1364"/>
                    <a:pt x="5108" y="1366"/>
                  </a:cubicBezTo>
                  <a:cubicBezTo>
                    <a:pt x="5476" y="1395"/>
                    <a:pt x="5733" y="1591"/>
                    <a:pt x="5884" y="1753"/>
                  </a:cubicBezTo>
                  <a:cubicBezTo>
                    <a:pt x="5900" y="1769"/>
                    <a:pt x="5911" y="1790"/>
                    <a:pt x="5911" y="1814"/>
                  </a:cubicBezTo>
                  <a:cubicBezTo>
                    <a:pt x="5966" y="2399"/>
                    <a:pt x="5696" y="2894"/>
                    <a:pt x="5132" y="3246"/>
                  </a:cubicBezTo>
                  <a:cubicBezTo>
                    <a:pt x="4801" y="3453"/>
                    <a:pt x="4467" y="3551"/>
                    <a:pt x="4333" y="3585"/>
                  </a:cubicBezTo>
                  <a:cubicBezTo>
                    <a:pt x="4295" y="3720"/>
                    <a:pt x="4303" y="3842"/>
                    <a:pt x="4356" y="3948"/>
                  </a:cubicBezTo>
                  <a:cubicBezTo>
                    <a:pt x="4459" y="4157"/>
                    <a:pt x="4711" y="4247"/>
                    <a:pt x="4714" y="4247"/>
                  </a:cubicBezTo>
                  <a:cubicBezTo>
                    <a:pt x="4751" y="4260"/>
                    <a:pt x="4777" y="4292"/>
                    <a:pt x="4783" y="4332"/>
                  </a:cubicBezTo>
                  <a:cubicBezTo>
                    <a:pt x="4791" y="4369"/>
                    <a:pt x="4772" y="4409"/>
                    <a:pt x="4740" y="4430"/>
                  </a:cubicBezTo>
                  <a:cubicBezTo>
                    <a:pt x="4446" y="4631"/>
                    <a:pt x="4446" y="4631"/>
                    <a:pt x="4446" y="4631"/>
                  </a:cubicBezTo>
                  <a:cubicBezTo>
                    <a:pt x="4431" y="4642"/>
                    <a:pt x="4409" y="4650"/>
                    <a:pt x="4388" y="4650"/>
                  </a:cubicBezTo>
                </a:path>
              </a:pathLst>
            </a:custGeom>
            <a:solidFill>
              <a:srgbClr val="8FA1B4"/>
            </a:solidFill>
            <a:ln>
              <a:noFill/>
            </a:ln>
            <a:effectLst/>
            <a:extLst/>
          </p:spPr>
          <p:txBody>
            <a:bodyPr wrap="none" anchor="ctr"/>
            <a:lstStyle/>
            <a:p>
              <a:endParaRPr lang="en-US" sz="1600" dirty="0">
                <a:latin typeface="+mj-ea"/>
                <a:ea typeface="+mj-ea"/>
              </a:endParaRPr>
            </a:p>
          </p:txBody>
        </p:sp>
        <p:sp>
          <p:nvSpPr>
            <p:cNvPr id="28" name="Freeform 7"/>
            <p:cNvSpPr>
              <a:spLocks noChangeArrowheads="1"/>
            </p:cNvSpPr>
            <p:nvPr/>
          </p:nvSpPr>
          <p:spPr bwMode="auto">
            <a:xfrm>
              <a:off x="10531825" y="6632404"/>
              <a:ext cx="5032350" cy="3954569"/>
            </a:xfrm>
            <a:custGeom>
              <a:avLst/>
              <a:gdLst>
                <a:gd name="T0" fmla="*/ 3607 w 6182"/>
                <a:gd name="T1" fmla="*/ 209 h 4860"/>
                <a:gd name="T2" fmla="*/ 4862 w 6182"/>
                <a:gd name="T3" fmla="*/ 1388 h 4860"/>
                <a:gd name="T4" fmla="*/ 4370 w 6182"/>
                <a:gd name="T5" fmla="*/ 2381 h 4860"/>
                <a:gd name="T6" fmla="*/ 4515 w 6182"/>
                <a:gd name="T7" fmla="*/ 2441 h 4860"/>
                <a:gd name="T8" fmla="*/ 4645 w 6182"/>
                <a:gd name="T9" fmla="*/ 1803 h 4860"/>
                <a:gd name="T10" fmla="*/ 5206 w 6182"/>
                <a:gd name="T11" fmla="*/ 1575 h 4860"/>
                <a:gd name="T12" fmla="*/ 4356 w 6182"/>
                <a:gd name="T13" fmla="*/ 3604 h 4860"/>
                <a:gd name="T14" fmla="*/ 4494 w 6182"/>
                <a:gd name="T15" fmla="*/ 4653 h 4860"/>
                <a:gd name="T16" fmla="*/ 2566 w 6182"/>
                <a:gd name="T17" fmla="*/ 3215 h 4860"/>
                <a:gd name="T18" fmla="*/ 1385 w 6182"/>
                <a:gd name="T19" fmla="*/ 3265 h 4860"/>
                <a:gd name="T20" fmla="*/ 469 w 6182"/>
                <a:gd name="T21" fmla="*/ 1692 h 4860"/>
                <a:gd name="T22" fmla="*/ 1427 w 6182"/>
                <a:gd name="T23" fmla="*/ 1324 h 4860"/>
                <a:gd name="T24" fmla="*/ 1459 w 6182"/>
                <a:gd name="T25" fmla="*/ 1324 h 4860"/>
                <a:gd name="T26" fmla="*/ 3088 w 6182"/>
                <a:gd name="T27" fmla="*/ 326 h 4860"/>
                <a:gd name="T28" fmla="*/ 3607 w 6182"/>
                <a:gd name="T29" fmla="*/ 209 h 4860"/>
                <a:gd name="T30" fmla="*/ 3607 w 6182"/>
                <a:gd name="T31" fmla="*/ 0 h 4860"/>
                <a:gd name="T32" fmla="*/ 3053 w 6182"/>
                <a:gd name="T33" fmla="*/ 66 h 4860"/>
                <a:gd name="T34" fmla="*/ 2886 w 6182"/>
                <a:gd name="T35" fmla="*/ 281 h 4860"/>
                <a:gd name="T36" fmla="*/ 1459 w 6182"/>
                <a:gd name="T37" fmla="*/ 1117 h 4860"/>
                <a:gd name="T38" fmla="*/ 1427 w 6182"/>
                <a:gd name="T39" fmla="*/ 1117 h 4860"/>
                <a:gd name="T40" fmla="*/ 1168 w 6182"/>
                <a:gd name="T41" fmla="*/ 1138 h 4860"/>
                <a:gd name="T42" fmla="*/ 307 w 6182"/>
                <a:gd name="T43" fmla="*/ 1562 h 4860"/>
                <a:gd name="T44" fmla="*/ 27 w 6182"/>
                <a:gd name="T45" fmla="*/ 2542 h 4860"/>
                <a:gd name="T46" fmla="*/ 1385 w 6182"/>
                <a:gd name="T47" fmla="*/ 3474 h 4860"/>
                <a:gd name="T48" fmla="*/ 2566 w 6182"/>
                <a:gd name="T49" fmla="*/ 3421 h 4860"/>
                <a:gd name="T50" fmla="*/ 2995 w 6182"/>
                <a:gd name="T51" fmla="*/ 3861 h 4860"/>
                <a:gd name="T52" fmla="*/ 4446 w 6182"/>
                <a:gd name="T53" fmla="*/ 4851 h 4860"/>
                <a:gd name="T54" fmla="*/ 4611 w 6182"/>
                <a:gd name="T55" fmla="*/ 4822 h 4860"/>
                <a:gd name="T56" fmla="*/ 4995 w 6182"/>
                <a:gd name="T57" fmla="*/ 4422 h 4860"/>
                <a:gd name="T58" fmla="*/ 4629 w 6182"/>
                <a:gd name="T59" fmla="*/ 4110 h 4860"/>
                <a:gd name="T60" fmla="*/ 5291 w 6182"/>
                <a:gd name="T61" fmla="*/ 3442 h 4860"/>
                <a:gd name="T62" fmla="*/ 6067 w 6182"/>
                <a:gd name="T63" fmla="*/ 1787 h 4860"/>
                <a:gd name="T64" fmla="*/ 5140 w 6182"/>
                <a:gd name="T65" fmla="*/ 1366 h 4860"/>
                <a:gd name="T66" fmla="*/ 5069 w 6182"/>
                <a:gd name="T67" fmla="*/ 1363 h 4860"/>
                <a:gd name="T68" fmla="*/ 3607 w 6182"/>
                <a:gd name="T69" fmla="*/ 0 h 48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182" h="4860">
                  <a:moveTo>
                    <a:pt x="3607" y="209"/>
                  </a:moveTo>
                  <a:lnTo>
                    <a:pt x="3607" y="209"/>
                  </a:lnTo>
                  <a:cubicBezTo>
                    <a:pt x="3917" y="209"/>
                    <a:pt x="4174" y="286"/>
                    <a:pt x="4375" y="442"/>
                  </a:cubicBezTo>
                  <a:cubicBezTo>
                    <a:pt x="4751" y="728"/>
                    <a:pt x="4841" y="1210"/>
                    <a:pt x="4862" y="1388"/>
                  </a:cubicBezTo>
                  <a:cubicBezTo>
                    <a:pt x="4701" y="1440"/>
                    <a:pt x="4560" y="1536"/>
                    <a:pt x="4462" y="1671"/>
                  </a:cubicBezTo>
                  <a:cubicBezTo>
                    <a:pt x="4311" y="1877"/>
                    <a:pt x="4274" y="2150"/>
                    <a:pt x="4370" y="2381"/>
                  </a:cubicBezTo>
                  <a:cubicBezTo>
                    <a:pt x="4385" y="2423"/>
                    <a:pt x="4428" y="2449"/>
                    <a:pt x="4473" y="2449"/>
                  </a:cubicBezTo>
                  <a:cubicBezTo>
                    <a:pt x="4486" y="2449"/>
                    <a:pt x="4502" y="2446"/>
                    <a:pt x="4515" y="2441"/>
                  </a:cubicBezTo>
                  <a:cubicBezTo>
                    <a:pt x="4573" y="2420"/>
                    <a:pt x="4600" y="2354"/>
                    <a:pt x="4579" y="2296"/>
                  </a:cubicBezTo>
                  <a:cubicBezTo>
                    <a:pt x="4513" y="2137"/>
                    <a:pt x="4539" y="1949"/>
                    <a:pt x="4645" y="1803"/>
                  </a:cubicBezTo>
                  <a:cubicBezTo>
                    <a:pt x="4753" y="1652"/>
                    <a:pt x="4928" y="1573"/>
                    <a:pt x="5140" y="1573"/>
                  </a:cubicBezTo>
                  <a:cubicBezTo>
                    <a:pt x="5162" y="1573"/>
                    <a:pt x="5185" y="1573"/>
                    <a:pt x="5206" y="1575"/>
                  </a:cubicBezTo>
                  <a:cubicBezTo>
                    <a:pt x="5548" y="1602"/>
                    <a:pt x="5787" y="1790"/>
                    <a:pt x="5916" y="1928"/>
                  </a:cubicBezTo>
                  <a:cubicBezTo>
                    <a:pt x="6040" y="3259"/>
                    <a:pt x="4356" y="3604"/>
                    <a:pt x="4356" y="3604"/>
                  </a:cubicBezTo>
                  <a:cubicBezTo>
                    <a:pt x="4142" y="4237"/>
                    <a:pt x="4788" y="4451"/>
                    <a:pt x="4788" y="4451"/>
                  </a:cubicBezTo>
                  <a:cubicBezTo>
                    <a:pt x="4494" y="4653"/>
                    <a:pt x="4494" y="4653"/>
                    <a:pt x="4494" y="4653"/>
                  </a:cubicBezTo>
                  <a:cubicBezTo>
                    <a:pt x="3001" y="4282"/>
                    <a:pt x="2976" y="3138"/>
                    <a:pt x="2976" y="3138"/>
                  </a:cubicBezTo>
                  <a:cubicBezTo>
                    <a:pt x="2821" y="3194"/>
                    <a:pt x="2683" y="3215"/>
                    <a:pt x="2566" y="3215"/>
                  </a:cubicBezTo>
                  <a:cubicBezTo>
                    <a:pt x="2248" y="3215"/>
                    <a:pt x="2073" y="3066"/>
                    <a:pt x="2073" y="3066"/>
                  </a:cubicBezTo>
                  <a:cubicBezTo>
                    <a:pt x="1816" y="3209"/>
                    <a:pt x="1589" y="3265"/>
                    <a:pt x="1385" y="3265"/>
                  </a:cubicBezTo>
                  <a:cubicBezTo>
                    <a:pt x="691" y="3265"/>
                    <a:pt x="294" y="2603"/>
                    <a:pt x="209" y="2446"/>
                  </a:cubicBezTo>
                  <a:cubicBezTo>
                    <a:pt x="220" y="2240"/>
                    <a:pt x="273" y="1930"/>
                    <a:pt x="469" y="1692"/>
                  </a:cubicBezTo>
                  <a:cubicBezTo>
                    <a:pt x="633" y="1491"/>
                    <a:pt x="874" y="1374"/>
                    <a:pt x="1187" y="1345"/>
                  </a:cubicBezTo>
                  <a:cubicBezTo>
                    <a:pt x="1427" y="1324"/>
                    <a:pt x="1427" y="1324"/>
                    <a:pt x="1427" y="1324"/>
                  </a:cubicBezTo>
                  <a:cubicBezTo>
                    <a:pt x="1427" y="1324"/>
                    <a:pt x="1427" y="1324"/>
                    <a:pt x="1430" y="1324"/>
                  </a:cubicBezTo>
                  <a:cubicBezTo>
                    <a:pt x="1430" y="1324"/>
                    <a:pt x="1441" y="1324"/>
                    <a:pt x="1459" y="1324"/>
                  </a:cubicBezTo>
                  <a:cubicBezTo>
                    <a:pt x="1552" y="1324"/>
                    <a:pt x="1843" y="1316"/>
                    <a:pt x="2158" y="1221"/>
                  </a:cubicBezTo>
                  <a:cubicBezTo>
                    <a:pt x="2669" y="1067"/>
                    <a:pt x="2993" y="757"/>
                    <a:pt x="3088" y="326"/>
                  </a:cubicBezTo>
                  <a:cubicBezTo>
                    <a:pt x="3093" y="307"/>
                    <a:pt x="3096" y="289"/>
                    <a:pt x="3099" y="267"/>
                  </a:cubicBezTo>
                  <a:cubicBezTo>
                    <a:pt x="3281" y="228"/>
                    <a:pt x="3451" y="209"/>
                    <a:pt x="3607" y="209"/>
                  </a:cubicBezTo>
                  <a:lnTo>
                    <a:pt x="3607" y="0"/>
                  </a:lnTo>
                  <a:lnTo>
                    <a:pt x="3607" y="0"/>
                  </a:lnTo>
                  <a:lnTo>
                    <a:pt x="3607" y="0"/>
                  </a:lnTo>
                  <a:cubicBezTo>
                    <a:pt x="3437" y="0"/>
                    <a:pt x="3250" y="24"/>
                    <a:pt x="3053" y="66"/>
                  </a:cubicBezTo>
                  <a:cubicBezTo>
                    <a:pt x="2971" y="84"/>
                    <a:pt x="2911" y="151"/>
                    <a:pt x="2894" y="233"/>
                  </a:cubicBezTo>
                  <a:cubicBezTo>
                    <a:pt x="2892" y="249"/>
                    <a:pt x="2889" y="267"/>
                    <a:pt x="2886" y="281"/>
                  </a:cubicBezTo>
                  <a:cubicBezTo>
                    <a:pt x="2805" y="640"/>
                    <a:pt x="2540" y="889"/>
                    <a:pt x="2098" y="1022"/>
                  </a:cubicBezTo>
                  <a:cubicBezTo>
                    <a:pt x="1809" y="1109"/>
                    <a:pt x="1536" y="1117"/>
                    <a:pt x="1459" y="1117"/>
                  </a:cubicBezTo>
                  <a:cubicBezTo>
                    <a:pt x="1449" y="1117"/>
                    <a:pt x="1443" y="1117"/>
                    <a:pt x="1441" y="1117"/>
                  </a:cubicBezTo>
                  <a:cubicBezTo>
                    <a:pt x="1435" y="1117"/>
                    <a:pt x="1430" y="1117"/>
                    <a:pt x="1427" y="1117"/>
                  </a:cubicBezTo>
                  <a:cubicBezTo>
                    <a:pt x="1419" y="1117"/>
                    <a:pt x="1414" y="1117"/>
                    <a:pt x="1409" y="1117"/>
                  </a:cubicBezTo>
                  <a:cubicBezTo>
                    <a:pt x="1168" y="1138"/>
                    <a:pt x="1168" y="1138"/>
                    <a:pt x="1168" y="1138"/>
                  </a:cubicBezTo>
                  <a:lnTo>
                    <a:pt x="1168" y="1138"/>
                  </a:lnTo>
                  <a:cubicBezTo>
                    <a:pt x="800" y="1173"/>
                    <a:pt x="509" y="1316"/>
                    <a:pt x="307" y="1562"/>
                  </a:cubicBezTo>
                  <a:cubicBezTo>
                    <a:pt x="82" y="1840"/>
                    <a:pt x="16" y="2190"/>
                    <a:pt x="3" y="2433"/>
                  </a:cubicBezTo>
                  <a:cubicBezTo>
                    <a:pt x="0" y="2471"/>
                    <a:pt x="8" y="2510"/>
                    <a:pt x="27" y="2542"/>
                  </a:cubicBezTo>
                  <a:cubicBezTo>
                    <a:pt x="74" y="2632"/>
                    <a:pt x="209" y="2860"/>
                    <a:pt x="426" y="3066"/>
                  </a:cubicBezTo>
                  <a:cubicBezTo>
                    <a:pt x="710" y="3331"/>
                    <a:pt x="1041" y="3474"/>
                    <a:pt x="1385" y="3474"/>
                  </a:cubicBezTo>
                  <a:cubicBezTo>
                    <a:pt x="1605" y="3474"/>
                    <a:pt x="1833" y="3416"/>
                    <a:pt x="2063" y="3305"/>
                  </a:cubicBezTo>
                  <a:cubicBezTo>
                    <a:pt x="2169" y="3357"/>
                    <a:pt x="2338" y="3421"/>
                    <a:pt x="2566" y="3421"/>
                  </a:cubicBezTo>
                  <a:cubicBezTo>
                    <a:pt x="2646" y="3421"/>
                    <a:pt x="2728" y="3413"/>
                    <a:pt x="2810" y="3397"/>
                  </a:cubicBezTo>
                  <a:cubicBezTo>
                    <a:pt x="2839" y="3524"/>
                    <a:pt x="2897" y="3689"/>
                    <a:pt x="2995" y="3861"/>
                  </a:cubicBezTo>
                  <a:cubicBezTo>
                    <a:pt x="3122" y="4078"/>
                    <a:pt x="3292" y="4266"/>
                    <a:pt x="3503" y="4425"/>
                  </a:cubicBezTo>
                  <a:cubicBezTo>
                    <a:pt x="3760" y="4618"/>
                    <a:pt x="4078" y="4761"/>
                    <a:pt x="4446" y="4851"/>
                  </a:cubicBezTo>
                  <a:cubicBezTo>
                    <a:pt x="4462" y="4856"/>
                    <a:pt x="4478" y="4859"/>
                    <a:pt x="4494" y="4859"/>
                  </a:cubicBezTo>
                  <a:cubicBezTo>
                    <a:pt x="4537" y="4859"/>
                    <a:pt x="4576" y="4846"/>
                    <a:pt x="4611" y="4822"/>
                  </a:cubicBezTo>
                  <a:cubicBezTo>
                    <a:pt x="4905" y="4623"/>
                    <a:pt x="4905" y="4623"/>
                    <a:pt x="4905" y="4623"/>
                  </a:cubicBezTo>
                  <a:cubicBezTo>
                    <a:pt x="4971" y="4578"/>
                    <a:pt x="5005" y="4499"/>
                    <a:pt x="4995" y="4422"/>
                  </a:cubicBezTo>
                  <a:cubicBezTo>
                    <a:pt x="4981" y="4342"/>
                    <a:pt x="4928" y="4279"/>
                    <a:pt x="4854" y="4255"/>
                  </a:cubicBezTo>
                  <a:cubicBezTo>
                    <a:pt x="4844" y="4252"/>
                    <a:pt x="4722" y="4208"/>
                    <a:pt x="4629" y="4110"/>
                  </a:cubicBezTo>
                  <a:cubicBezTo>
                    <a:pt x="4537" y="4014"/>
                    <a:pt x="4504" y="3908"/>
                    <a:pt x="4526" y="3776"/>
                  </a:cubicBezTo>
                  <a:cubicBezTo>
                    <a:pt x="4690" y="3728"/>
                    <a:pt x="4995" y="3627"/>
                    <a:pt x="5291" y="3442"/>
                  </a:cubicBezTo>
                  <a:cubicBezTo>
                    <a:pt x="5892" y="3066"/>
                    <a:pt x="6181" y="2536"/>
                    <a:pt x="6120" y="1909"/>
                  </a:cubicBezTo>
                  <a:cubicBezTo>
                    <a:pt x="6117" y="1864"/>
                    <a:pt x="6096" y="1821"/>
                    <a:pt x="6067" y="1787"/>
                  </a:cubicBezTo>
                  <a:cubicBezTo>
                    <a:pt x="5903" y="1612"/>
                    <a:pt x="5625" y="1401"/>
                    <a:pt x="5222" y="1369"/>
                  </a:cubicBezTo>
                  <a:cubicBezTo>
                    <a:pt x="5196" y="1366"/>
                    <a:pt x="5167" y="1366"/>
                    <a:pt x="5140" y="1366"/>
                  </a:cubicBezTo>
                  <a:cubicBezTo>
                    <a:pt x="5116" y="1366"/>
                    <a:pt x="5093" y="1366"/>
                    <a:pt x="5069" y="1369"/>
                  </a:cubicBezTo>
                  <a:cubicBezTo>
                    <a:pt x="5069" y="1366"/>
                    <a:pt x="5069" y="1366"/>
                    <a:pt x="5069" y="1363"/>
                  </a:cubicBezTo>
                  <a:cubicBezTo>
                    <a:pt x="5042" y="1149"/>
                    <a:pt x="4936" y="609"/>
                    <a:pt x="4502" y="278"/>
                  </a:cubicBezTo>
                  <a:cubicBezTo>
                    <a:pt x="4264" y="92"/>
                    <a:pt x="3962" y="0"/>
                    <a:pt x="3607" y="0"/>
                  </a:cubicBezTo>
                  <a:lnTo>
                    <a:pt x="3607" y="209"/>
                  </a:lnTo>
                </a:path>
              </a:pathLst>
            </a:custGeom>
            <a:solidFill>
              <a:srgbClr val="FFFFFF"/>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sz="1600" dirty="0">
                <a:latin typeface="+mj-ea"/>
                <a:ea typeface="+mj-ea"/>
              </a:endParaRPr>
            </a:p>
          </p:txBody>
        </p:sp>
        <p:sp>
          <p:nvSpPr>
            <p:cNvPr id="29" name="Freeform 8"/>
            <p:cNvSpPr>
              <a:spLocks noChangeArrowheads="1"/>
            </p:cNvSpPr>
            <p:nvPr/>
          </p:nvSpPr>
          <p:spPr bwMode="auto">
            <a:xfrm>
              <a:off x="13843620" y="5734455"/>
              <a:ext cx="2083343" cy="2323894"/>
            </a:xfrm>
            <a:custGeom>
              <a:avLst/>
              <a:gdLst>
                <a:gd name="T0" fmla="*/ 1891 w 2560"/>
                <a:gd name="T1" fmla="*/ 2858 h 2859"/>
                <a:gd name="T2" fmla="*/ 1891 w 2560"/>
                <a:gd name="T3" fmla="*/ 2858 h 2859"/>
                <a:gd name="T4" fmla="*/ 1825 w 2560"/>
                <a:gd name="T5" fmla="*/ 2833 h 2859"/>
                <a:gd name="T6" fmla="*/ 1155 w 2560"/>
                <a:gd name="T7" fmla="*/ 2555 h 2859"/>
                <a:gd name="T8" fmla="*/ 1081 w 2560"/>
                <a:gd name="T9" fmla="*/ 2553 h 2859"/>
                <a:gd name="T10" fmla="*/ 1028 w 2560"/>
                <a:gd name="T11" fmla="*/ 2553 h 2859"/>
                <a:gd name="T12" fmla="*/ 1023 w 2560"/>
                <a:gd name="T13" fmla="*/ 2555 h 2859"/>
                <a:gd name="T14" fmla="*/ 919 w 2560"/>
                <a:gd name="T15" fmla="*/ 2463 h 2859"/>
                <a:gd name="T16" fmla="*/ 390 w 2560"/>
                <a:gd name="T17" fmla="*/ 1446 h 2859"/>
                <a:gd name="T18" fmla="*/ 80 w 2560"/>
                <a:gd name="T19" fmla="*/ 1276 h 2859"/>
                <a:gd name="T20" fmla="*/ 16 w 2560"/>
                <a:gd name="T21" fmla="*/ 1147 h 2859"/>
                <a:gd name="T22" fmla="*/ 331 w 2560"/>
                <a:gd name="T23" fmla="*/ 845 h 2859"/>
                <a:gd name="T24" fmla="*/ 342 w 2560"/>
                <a:gd name="T25" fmla="*/ 842 h 2859"/>
                <a:gd name="T26" fmla="*/ 874 w 2560"/>
                <a:gd name="T27" fmla="*/ 488 h 2859"/>
                <a:gd name="T28" fmla="*/ 941 w 2560"/>
                <a:gd name="T29" fmla="*/ 112 h 2859"/>
                <a:gd name="T30" fmla="*/ 991 w 2560"/>
                <a:gd name="T31" fmla="*/ 16 h 2859"/>
                <a:gd name="T32" fmla="*/ 1044 w 2560"/>
                <a:gd name="T33" fmla="*/ 0 h 2859"/>
                <a:gd name="T34" fmla="*/ 1100 w 2560"/>
                <a:gd name="T35" fmla="*/ 16 h 2859"/>
                <a:gd name="T36" fmla="*/ 1989 w 2560"/>
                <a:gd name="T37" fmla="*/ 2791 h 2859"/>
                <a:gd name="T38" fmla="*/ 1918 w 2560"/>
                <a:gd name="T39" fmla="*/ 2855 h 2859"/>
                <a:gd name="T40" fmla="*/ 1891 w 2560"/>
                <a:gd name="T41" fmla="*/ 2858 h 28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560" h="2859">
                  <a:moveTo>
                    <a:pt x="1891" y="2858"/>
                  </a:moveTo>
                  <a:lnTo>
                    <a:pt x="1891" y="2858"/>
                  </a:lnTo>
                  <a:cubicBezTo>
                    <a:pt x="1867" y="2858"/>
                    <a:pt x="1844" y="2850"/>
                    <a:pt x="1825" y="2833"/>
                  </a:cubicBezTo>
                  <a:cubicBezTo>
                    <a:pt x="1627" y="2670"/>
                    <a:pt x="1401" y="2574"/>
                    <a:pt x="1155" y="2555"/>
                  </a:cubicBezTo>
                  <a:cubicBezTo>
                    <a:pt x="1131" y="2553"/>
                    <a:pt x="1105" y="2553"/>
                    <a:pt x="1081" y="2553"/>
                  </a:cubicBezTo>
                  <a:cubicBezTo>
                    <a:pt x="1065" y="2553"/>
                    <a:pt x="1046" y="2553"/>
                    <a:pt x="1028" y="2553"/>
                  </a:cubicBezTo>
                  <a:cubicBezTo>
                    <a:pt x="1028" y="2553"/>
                    <a:pt x="1025" y="2555"/>
                    <a:pt x="1023" y="2555"/>
                  </a:cubicBezTo>
                  <a:cubicBezTo>
                    <a:pt x="972" y="2555"/>
                    <a:pt x="927" y="2516"/>
                    <a:pt x="919" y="2463"/>
                  </a:cubicBezTo>
                  <a:cubicBezTo>
                    <a:pt x="895" y="2262"/>
                    <a:pt x="795" y="1759"/>
                    <a:pt x="390" y="1446"/>
                  </a:cubicBezTo>
                  <a:cubicBezTo>
                    <a:pt x="297" y="1374"/>
                    <a:pt x="191" y="1319"/>
                    <a:pt x="80" y="1276"/>
                  </a:cubicBezTo>
                  <a:cubicBezTo>
                    <a:pt x="27" y="1258"/>
                    <a:pt x="0" y="1200"/>
                    <a:pt x="16" y="1147"/>
                  </a:cubicBezTo>
                  <a:cubicBezTo>
                    <a:pt x="66" y="1004"/>
                    <a:pt x="178" y="895"/>
                    <a:pt x="331" y="845"/>
                  </a:cubicBezTo>
                  <a:cubicBezTo>
                    <a:pt x="334" y="842"/>
                    <a:pt x="339" y="842"/>
                    <a:pt x="342" y="842"/>
                  </a:cubicBezTo>
                  <a:cubicBezTo>
                    <a:pt x="604" y="784"/>
                    <a:pt x="784" y="665"/>
                    <a:pt x="874" y="488"/>
                  </a:cubicBezTo>
                  <a:cubicBezTo>
                    <a:pt x="930" y="381"/>
                    <a:pt x="951" y="254"/>
                    <a:pt x="941" y="112"/>
                  </a:cubicBezTo>
                  <a:cubicBezTo>
                    <a:pt x="938" y="72"/>
                    <a:pt x="956" y="35"/>
                    <a:pt x="991" y="16"/>
                  </a:cubicBezTo>
                  <a:cubicBezTo>
                    <a:pt x="1007" y="5"/>
                    <a:pt x="1025" y="0"/>
                    <a:pt x="1044" y="0"/>
                  </a:cubicBezTo>
                  <a:cubicBezTo>
                    <a:pt x="1062" y="0"/>
                    <a:pt x="1081" y="5"/>
                    <a:pt x="1100" y="16"/>
                  </a:cubicBezTo>
                  <a:cubicBezTo>
                    <a:pt x="2559" y="940"/>
                    <a:pt x="2148" y="2375"/>
                    <a:pt x="1989" y="2791"/>
                  </a:cubicBezTo>
                  <a:cubicBezTo>
                    <a:pt x="1976" y="2823"/>
                    <a:pt x="1949" y="2847"/>
                    <a:pt x="1918" y="2855"/>
                  </a:cubicBezTo>
                  <a:cubicBezTo>
                    <a:pt x="1910" y="2858"/>
                    <a:pt x="1899" y="2858"/>
                    <a:pt x="1891" y="2858"/>
                  </a:cubicBezTo>
                </a:path>
              </a:pathLst>
            </a:custGeom>
            <a:solidFill>
              <a:srgbClr val="EEF2F5"/>
            </a:solidFill>
            <a:ln>
              <a:noFill/>
            </a:ln>
            <a:effectLst/>
            <a:extLst/>
          </p:spPr>
          <p:txBody>
            <a:bodyPr wrap="none" anchor="ctr"/>
            <a:lstStyle/>
            <a:p>
              <a:endParaRPr lang="en-US" sz="1600" dirty="0">
                <a:latin typeface="+mj-ea"/>
                <a:ea typeface="+mj-ea"/>
              </a:endParaRPr>
            </a:p>
          </p:txBody>
        </p:sp>
        <p:sp>
          <p:nvSpPr>
            <p:cNvPr id="30" name="Freeform 9"/>
            <p:cNvSpPr>
              <a:spLocks noChangeArrowheads="1"/>
            </p:cNvSpPr>
            <p:nvPr/>
          </p:nvSpPr>
          <p:spPr bwMode="auto">
            <a:xfrm>
              <a:off x="13746639" y="5648253"/>
              <a:ext cx="2068976" cy="2496299"/>
            </a:xfrm>
            <a:custGeom>
              <a:avLst/>
              <a:gdLst>
                <a:gd name="T0" fmla="*/ 1160 w 2546"/>
                <a:gd name="T1" fmla="*/ 206 h 3067"/>
                <a:gd name="T2" fmla="*/ 1160 w 2546"/>
                <a:gd name="T3" fmla="*/ 206 h 3067"/>
                <a:gd name="T4" fmla="*/ 2007 w 2546"/>
                <a:gd name="T5" fmla="*/ 2857 h 3067"/>
                <a:gd name="T6" fmla="*/ 1279 w 2546"/>
                <a:gd name="T7" fmla="*/ 2555 h 3067"/>
                <a:gd name="T8" fmla="*/ 1197 w 2546"/>
                <a:gd name="T9" fmla="*/ 2553 h 3067"/>
                <a:gd name="T10" fmla="*/ 1139 w 2546"/>
                <a:gd name="T11" fmla="*/ 2553 h 3067"/>
                <a:gd name="T12" fmla="*/ 569 w 2546"/>
                <a:gd name="T13" fmla="*/ 1467 h 3067"/>
                <a:gd name="T14" fmla="*/ 230 w 2546"/>
                <a:gd name="T15" fmla="*/ 1281 h 3067"/>
                <a:gd name="T16" fmla="*/ 479 w 2546"/>
                <a:gd name="T17" fmla="*/ 1046 h 3067"/>
                <a:gd name="T18" fmla="*/ 1083 w 2546"/>
                <a:gd name="T19" fmla="*/ 638 h 3067"/>
                <a:gd name="T20" fmla="*/ 1160 w 2546"/>
                <a:gd name="T21" fmla="*/ 206 h 3067"/>
                <a:gd name="T22" fmla="*/ 1160 w 2546"/>
                <a:gd name="T23" fmla="*/ 0 h 3067"/>
                <a:gd name="T24" fmla="*/ 1160 w 2546"/>
                <a:gd name="T25" fmla="*/ 0 h 3067"/>
                <a:gd name="T26" fmla="*/ 1051 w 2546"/>
                <a:gd name="T27" fmla="*/ 29 h 3067"/>
                <a:gd name="T28" fmla="*/ 953 w 2546"/>
                <a:gd name="T29" fmla="*/ 223 h 3067"/>
                <a:gd name="T30" fmla="*/ 898 w 2546"/>
                <a:gd name="T31" fmla="*/ 543 h 3067"/>
                <a:gd name="T32" fmla="*/ 437 w 2546"/>
                <a:gd name="T33" fmla="*/ 842 h 3067"/>
                <a:gd name="T34" fmla="*/ 416 w 2546"/>
                <a:gd name="T35" fmla="*/ 850 h 3067"/>
                <a:gd name="T36" fmla="*/ 34 w 2546"/>
                <a:gd name="T37" fmla="*/ 1215 h 3067"/>
                <a:gd name="T38" fmla="*/ 159 w 2546"/>
                <a:gd name="T39" fmla="*/ 1477 h 3067"/>
                <a:gd name="T40" fmla="*/ 442 w 2546"/>
                <a:gd name="T41" fmla="*/ 1631 h 3067"/>
                <a:gd name="T42" fmla="*/ 935 w 2546"/>
                <a:gd name="T43" fmla="*/ 2579 h 3067"/>
                <a:gd name="T44" fmla="*/ 1139 w 2546"/>
                <a:gd name="T45" fmla="*/ 2762 h 3067"/>
                <a:gd name="T46" fmla="*/ 1149 w 2546"/>
                <a:gd name="T47" fmla="*/ 2759 h 3067"/>
                <a:gd name="T48" fmla="*/ 1197 w 2546"/>
                <a:gd name="T49" fmla="*/ 2759 h 3067"/>
                <a:gd name="T50" fmla="*/ 1263 w 2546"/>
                <a:gd name="T51" fmla="*/ 2762 h 3067"/>
                <a:gd name="T52" fmla="*/ 1875 w 2546"/>
                <a:gd name="T53" fmla="*/ 3016 h 3067"/>
                <a:gd name="T54" fmla="*/ 2007 w 2546"/>
                <a:gd name="T55" fmla="*/ 3066 h 3067"/>
                <a:gd name="T56" fmla="*/ 2060 w 2546"/>
                <a:gd name="T57" fmla="*/ 3059 h 3067"/>
                <a:gd name="T58" fmla="*/ 2201 w 2546"/>
                <a:gd name="T59" fmla="*/ 2931 h 3067"/>
                <a:gd name="T60" fmla="*/ 2370 w 2546"/>
                <a:gd name="T61" fmla="*/ 1676 h 3067"/>
                <a:gd name="T62" fmla="*/ 2076 w 2546"/>
                <a:gd name="T63" fmla="*/ 823 h 3067"/>
                <a:gd name="T64" fmla="*/ 1271 w 2546"/>
                <a:gd name="T65" fmla="*/ 32 h 3067"/>
                <a:gd name="T66" fmla="*/ 1160 w 2546"/>
                <a:gd name="T67" fmla="*/ 0 h 3067"/>
                <a:gd name="T68" fmla="*/ 1160 w 2546"/>
                <a:gd name="T69" fmla="*/ 206 h 30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546" h="3067">
                  <a:moveTo>
                    <a:pt x="1160" y="206"/>
                  </a:moveTo>
                  <a:lnTo>
                    <a:pt x="1160" y="206"/>
                  </a:lnTo>
                  <a:cubicBezTo>
                    <a:pt x="2545" y="1083"/>
                    <a:pt x="2171" y="2431"/>
                    <a:pt x="2007" y="2857"/>
                  </a:cubicBezTo>
                  <a:cubicBezTo>
                    <a:pt x="1843" y="2719"/>
                    <a:pt x="1599" y="2579"/>
                    <a:pt x="1279" y="2555"/>
                  </a:cubicBezTo>
                  <a:cubicBezTo>
                    <a:pt x="1252" y="2553"/>
                    <a:pt x="1223" y="2553"/>
                    <a:pt x="1197" y="2553"/>
                  </a:cubicBezTo>
                  <a:cubicBezTo>
                    <a:pt x="1178" y="2553"/>
                    <a:pt x="1157" y="2553"/>
                    <a:pt x="1139" y="2553"/>
                  </a:cubicBezTo>
                  <a:cubicBezTo>
                    <a:pt x="1112" y="2333"/>
                    <a:pt x="1003" y="1803"/>
                    <a:pt x="569" y="1467"/>
                  </a:cubicBezTo>
                  <a:cubicBezTo>
                    <a:pt x="466" y="1390"/>
                    <a:pt x="355" y="1327"/>
                    <a:pt x="230" y="1281"/>
                  </a:cubicBezTo>
                  <a:cubicBezTo>
                    <a:pt x="257" y="1205"/>
                    <a:pt x="320" y="1099"/>
                    <a:pt x="479" y="1046"/>
                  </a:cubicBezTo>
                  <a:cubicBezTo>
                    <a:pt x="773" y="982"/>
                    <a:pt x="977" y="844"/>
                    <a:pt x="1083" y="638"/>
                  </a:cubicBezTo>
                  <a:cubicBezTo>
                    <a:pt x="1157" y="495"/>
                    <a:pt x="1170" y="339"/>
                    <a:pt x="1160" y="206"/>
                  </a:cubicBezTo>
                  <a:lnTo>
                    <a:pt x="1160" y="0"/>
                  </a:lnTo>
                  <a:lnTo>
                    <a:pt x="1160" y="0"/>
                  </a:lnTo>
                  <a:cubicBezTo>
                    <a:pt x="1123" y="0"/>
                    <a:pt x="1085" y="10"/>
                    <a:pt x="1051" y="29"/>
                  </a:cubicBezTo>
                  <a:cubicBezTo>
                    <a:pt x="985" y="69"/>
                    <a:pt x="948" y="146"/>
                    <a:pt x="953" y="223"/>
                  </a:cubicBezTo>
                  <a:cubicBezTo>
                    <a:pt x="961" y="347"/>
                    <a:pt x="945" y="455"/>
                    <a:pt x="898" y="543"/>
                  </a:cubicBezTo>
                  <a:cubicBezTo>
                    <a:pt x="821" y="694"/>
                    <a:pt x="670" y="792"/>
                    <a:pt x="437" y="842"/>
                  </a:cubicBezTo>
                  <a:cubicBezTo>
                    <a:pt x="429" y="844"/>
                    <a:pt x="421" y="848"/>
                    <a:pt x="416" y="850"/>
                  </a:cubicBezTo>
                  <a:cubicBezTo>
                    <a:pt x="230" y="911"/>
                    <a:pt x="95" y="1041"/>
                    <a:pt x="34" y="1215"/>
                  </a:cubicBezTo>
                  <a:cubicBezTo>
                    <a:pt x="0" y="1321"/>
                    <a:pt x="56" y="1438"/>
                    <a:pt x="159" y="1477"/>
                  </a:cubicBezTo>
                  <a:cubicBezTo>
                    <a:pt x="262" y="1515"/>
                    <a:pt x="357" y="1567"/>
                    <a:pt x="442" y="1631"/>
                  </a:cubicBezTo>
                  <a:cubicBezTo>
                    <a:pt x="815" y="1920"/>
                    <a:pt x="911" y="2391"/>
                    <a:pt x="935" y="2579"/>
                  </a:cubicBezTo>
                  <a:cubicBezTo>
                    <a:pt x="945" y="2683"/>
                    <a:pt x="1035" y="2762"/>
                    <a:pt x="1139" y="2762"/>
                  </a:cubicBezTo>
                  <a:cubicBezTo>
                    <a:pt x="1144" y="2762"/>
                    <a:pt x="1147" y="2762"/>
                    <a:pt x="1149" y="2759"/>
                  </a:cubicBezTo>
                  <a:cubicBezTo>
                    <a:pt x="1165" y="2759"/>
                    <a:pt x="1181" y="2759"/>
                    <a:pt x="1197" y="2759"/>
                  </a:cubicBezTo>
                  <a:cubicBezTo>
                    <a:pt x="1218" y="2759"/>
                    <a:pt x="1242" y="2759"/>
                    <a:pt x="1263" y="2762"/>
                  </a:cubicBezTo>
                  <a:cubicBezTo>
                    <a:pt x="1488" y="2780"/>
                    <a:pt x="1695" y="2865"/>
                    <a:pt x="1875" y="3016"/>
                  </a:cubicBezTo>
                  <a:cubicBezTo>
                    <a:pt x="1912" y="3048"/>
                    <a:pt x="1960" y="3066"/>
                    <a:pt x="2007" y="3066"/>
                  </a:cubicBezTo>
                  <a:cubicBezTo>
                    <a:pt x="2026" y="3066"/>
                    <a:pt x="2042" y="3064"/>
                    <a:pt x="2060" y="3059"/>
                  </a:cubicBezTo>
                  <a:cubicBezTo>
                    <a:pt x="2124" y="3043"/>
                    <a:pt x="2176" y="2995"/>
                    <a:pt x="2201" y="2931"/>
                  </a:cubicBezTo>
                  <a:cubicBezTo>
                    <a:pt x="2291" y="2696"/>
                    <a:pt x="2433" y="2219"/>
                    <a:pt x="2370" y="1676"/>
                  </a:cubicBezTo>
                  <a:cubicBezTo>
                    <a:pt x="2333" y="1369"/>
                    <a:pt x="2235" y="1080"/>
                    <a:pt x="2076" y="823"/>
                  </a:cubicBezTo>
                  <a:cubicBezTo>
                    <a:pt x="1888" y="516"/>
                    <a:pt x="1618" y="252"/>
                    <a:pt x="1271" y="32"/>
                  </a:cubicBezTo>
                  <a:cubicBezTo>
                    <a:pt x="1237" y="10"/>
                    <a:pt x="1197" y="0"/>
                    <a:pt x="1160" y="0"/>
                  </a:cubicBezTo>
                  <a:lnTo>
                    <a:pt x="1160" y="206"/>
                  </a:lnTo>
                </a:path>
              </a:pathLst>
            </a:custGeom>
            <a:solidFill>
              <a:srgbClr val="FFFFFF"/>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sz="1600" dirty="0">
                <a:latin typeface="+mj-ea"/>
                <a:ea typeface="+mj-ea"/>
              </a:endParaRPr>
            </a:p>
          </p:txBody>
        </p:sp>
        <p:sp>
          <p:nvSpPr>
            <p:cNvPr id="31" name="Freeform 10"/>
            <p:cNvSpPr>
              <a:spLocks noChangeArrowheads="1"/>
            </p:cNvSpPr>
            <p:nvPr/>
          </p:nvSpPr>
          <p:spPr bwMode="auto">
            <a:xfrm>
              <a:off x="10815590" y="4685650"/>
              <a:ext cx="3811080" cy="2054508"/>
            </a:xfrm>
            <a:custGeom>
              <a:avLst/>
              <a:gdLst>
                <a:gd name="T0" fmla="*/ 2770 w 4685"/>
                <a:gd name="T1" fmla="*/ 2524 h 2525"/>
                <a:gd name="T2" fmla="*/ 2770 w 4685"/>
                <a:gd name="T3" fmla="*/ 2524 h 2525"/>
                <a:gd name="T4" fmla="*/ 2704 w 4685"/>
                <a:gd name="T5" fmla="*/ 2502 h 2525"/>
                <a:gd name="T6" fmla="*/ 2667 w 4685"/>
                <a:gd name="T7" fmla="*/ 2423 h 2525"/>
                <a:gd name="T8" fmla="*/ 2402 w 4685"/>
                <a:gd name="T9" fmla="*/ 1883 h 2525"/>
                <a:gd name="T10" fmla="*/ 1719 w 4685"/>
                <a:gd name="T11" fmla="*/ 1668 h 2525"/>
                <a:gd name="T12" fmla="*/ 1319 w 4685"/>
                <a:gd name="T13" fmla="*/ 1732 h 2525"/>
                <a:gd name="T14" fmla="*/ 1284 w 4685"/>
                <a:gd name="T15" fmla="*/ 1740 h 2525"/>
                <a:gd name="T16" fmla="*/ 1194 w 4685"/>
                <a:gd name="T17" fmla="*/ 1687 h 2525"/>
                <a:gd name="T18" fmla="*/ 866 w 4685"/>
                <a:gd name="T19" fmla="*/ 1250 h 2525"/>
                <a:gd name="T20" fmla="*/ 69 w 4685"/>
                <a:gd name="T21" fmla="*/ 694 h 2525"/>
                <a:gd name="T22" fmla="*/ 8 w 4685"/>
                <a:gd name="T23" fmla="*/ 620 h 2525"/>
                <a:gd name="T24" fmla="*/ 32 w 4685"/>
                <a:gd name="T25" fmla="*/ 527 h 2525"/>
                <a:gd name="T26" fmla="*/ 884 w 4685"/>
                <a:gd name="T27" fmla="*/ 40 h 2525"/>
                <a:gd name="T28" fmla="*/ 887 w 4685"/>
                <a:gd name="T29" fmla="*/ 40 h 2525"/>
                <a:gd name="T30" fmla="*/ 1319 w 4685"/>
                <a:gd name="T31" fmla="*/ 0 h 2525"/>
                <a:gd name="T32" fmla="*/ 2201 w 4685"/>
                <a:gd name="T33" fmla="*/ 201 h 2525"/>
                <a:gd name="T34" fmla="*/ 2884 w 4685"/>
                <a:gd name="T35" fmla="*/ 114 h 2525"/>
                <a:gd name="T36" fmla="*/ 4581 w 4685"/>
                <a:gd name="T37" fmla="*/ 1136 h 2525"/>
                <a:gd name="T38" fmla="*/ 4587 w 4685"/>
                <a:gd name="T39" fmla="*/ 1149 h 2525"/>
                <a:gd name="T40" fmla="*/ 4573 w 4685"/>
                <a:gd name="T41" fmla="*/ 1764 h 2525"/>
                <a:gd name="T42" fmla="*/ 4075 w 4685"/>
                <a:gd name="T43" fmla="*/ 2102 h 2525"/>
                <a:gd name="T44" fmla="*/ 4054 w 4685"/>
                <a:gd name="T45" fmla="*/ 2105 h 2525"/>
                <a:gd name="T46" fmla="*/ 3662 w 4685"/>
                <a:gd name="T47" fmla="*/ 2274 h 2525"/>
                <a:gd name="T48" fmla="*/ 3623 w 4685"/>
                <a:gd name="T49" fmla="*/ 2386 h 2525"/>
                <a:gd name="T50" fmla="*/ 3588 w 4685"/>
                <a:gd name="T51" fmla="*/ 2465 h 2525"/>
                <a:gd name="T52" fmla="*/ 3519 w 4685"/>
                <a:gd name="T53" fmla="*/ 2489 h 2525"/>
                <a:gd name="T54" fmla="*/ 3506 w 4685"/>
                <a:gd name="T55" fmla="*/ 2489 h 2525"/>
                <a:gd name="T56" fmla="*/ 3263 w 4685"/>
                <a:gd name="T57" fmla="*/ 2470 h 2525"/>
                <a:gd name="T58" fmla="*/ 2788 w 4685"/>
                <a:gd name="T59" fmla="*/ 2521 h 2525"/>
                <a:gd name="T60" fmla="*/ 2770 w 4685"/>
                <a:gd name="T61" fmla="*/ 2524 h 25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685" h="2525">
                  <a:moveTo>
                    <a:pt x="2770" y="2524"/>
                  </a:moveTo>
                  <a:lnTo>
                    <a:pt x="2770" y="2524"/>
                  </a:lnTo>
                  <a:cubicBezTo>
                    <a:pt x="2746" y="2524"/>
                    <a:pt x="2723" y="2516"/>
                    <a:pt x="2704" y="2502"/>
                  </a:cubicBezTo>
                  <a:cubicBezTo>
                    <a:pt x="2680" y="2481"/>
                    <a:pt x="2667" y="2455"/>
                    <a:pt x="2667" y="2423"/>
                  </a:cubicBezTo>
                  <a:cubicBezTo>
                    <a:pt x="2659" y="2203"/>
                    <a:pt x="2566" y="2015"/>
                    <a:pt x="2402" y="1883"/>
                  </a:cubicBezTo>
                  <a:cubicBezTo>
                    <a:pt x="2227" y="1745"/>
                    <a:pt x="1986" y="1668"/>
                    <a:pt x="1719" y="1668"/>
                  </a:cubicBezTo>
                  <a:cubicBezTo>
                    <a:pt x="1576" y="1668"/>
                    <a:pt x="1438" y="1692"/>
                    <a:pt x="1319" y="1732"/>
                  </a:cubicBezTo>
                  <a:cubicBezTo>
                    <a:pt x="1308" y="1737"/>
                    <a:pt x="1295" y="1740"/>
                    <a:pt x="1284" y="1740"/>
                  </a:cubicBezTo>
                  <a:cubicBezTo>
                    <a:pt x="1247" y="1740"/>
                    <a:pt x="1213" y="1721"/>
                    <a:pt x="1194" y="1687"/>
                  </a:cubicBezTo>
                  <a:cubicBezTo>
                    <a:pt x="1133" y="1584"/>
                    <a:pt x="1028" y="1422"/>
                    <a:pt x="866" y="1250"/>
                  </a:cubicBezTo>
                  <a:cubicBezTo>
                    <a:pt x="633" y="998"/>
                    <a:pt x="365" y="813"/>
                    <a:pt x="69" y="694"/>
                  </a:cubicBezTo>
                  <a:cubicBezTo>
                    <a:pt x="37" y="681"/>
                    <a:pt x="13" y="654"/>
                    <a:pt x="8" y="620"/>
                  </a:cubicBezTo>
                  <a:cubicBezTo>
                    <a:pt x="0" y="588"/>
                    <a:pt x="8" y="551"/>
                    <a:pt x="32" y="527"/>
                  </a:cubicBezTo>
                  <a:cubicBezTo>
                    <a:pt x="193" y="355"/>
                    <a:pt x="471" y="132"/>
                    <a:pt x="884" y="40"/>
                  </a:cubicBezTo>
                  <a:cubicBezTo>
                    <a:pt x="887" y="40"/>
                    <a:pt x="887" y="40"/>
                    <a:pt x="887" y="40"/>
                  </a:cubicBezTo>
                  <a:cubicBezTo>
                    <a:pt x="1033" y="13"/>
                    <a:pt x="1176" y="0"/>
                    <a:pt x="1319" y="0"/>
                  </a:cubicBezTo>
                  <a:cubicBezTo>
                    <a:pt x="1780" y="0"/>
                    <a:pt x="2092" y="143"/>
                    <a:pt x="2201" y="201"/>
                  </a:cubicBezTo>
                  <a:cubicBezTo>
                    <a:pt x="2439" y="143"/>
                    <a:pt x="2669" y="114"/>
                    <a:pt x="2884" y="114"/>
                  </a:cubicBezTo>
                  <a:cubicBezTo>
                    <a:pt x="4007" y="114"/>
                    <a:pt x="4468" y="895"/>
                    <a:pt x="4581" y="1136"/>
                  </a:cubicBezTo>
                  <a:cubicBezTo>
                    <a:pt x="4584" y="1141"/>
                    <a:pt x="4584" y="1144"/>
                    <a:pt x="4587" y="1149"/>
                  </a:cubicBezTo>
                  <a:cubicBezTo>
                    <a:pt x="4629" y="1284"/>
                    <a:pt x="4684" y="1544"/>
                    <a:pt x="4573" y="1764"/>
                  </a:cubicBezTo>
                  <a:cubicBezTo>
                    <a:pt x="4489" y="1930"/>
                    <a:pt x="4319" y="2044"/>
                    <a:pt x="4075" y="2102"/>
                  </a:cubicBezTo>
                  <a:cubicBezTo>
                    <a:pt x="4067" y="2102"/>
                    <a:pt x="4062" y="2105"/>
                    <a:pt x="4054" y="2105"/>
                  </a:cubicBezTo>
                  <a:cubicBezTo>
                    <a:pt x="3938" y="2108"/>
                    <a:pt x="3724" y="2145"/>
                    <a:pt x="3662" y="2274"/>
                  </a:cubicBezTo>
                  <a:cubicBezTo>
                    <a:pt x="3628" y="2346"/>
                    <a:pt x="3623" y="2378"/>
                    <a:pt x="3623" y="2386"/>
                  </a:cubicBezTo>
                  <a:cubicBezTo>
                    <a:pt x="3623" y="2415"/>
                    <a:pt x="3612" y="2444"/>
                    <a:pt x="3588" y="2465"/>
                  </a:cubicBezTo>
                  <a:cubicBezTo>
                    <a:pt x="3570" y="2481"/>
                    <a:pt x="3546" y="2489"/>
                    <a:pt x="3519" y="2489"/>
                  </a:cubicBezTo>
                  <a:cubicBezTo>
                    <a:pt x="3517" y="2489"/>
                    <a:pt x="3511" y="2489"/>
                    <a:pt x="3506" y="2489"/>
                  </a:cubicBezTo>
                  <a:cubicBezTo>
                    <a:pt x="3429" y="2478"/>
                    <a:pt x="3347" y="2470"/>
                    <a:pt x="3263" y="2470"/>
                  </a:cubicBezTo>
                  <a:cubicBezTo>
                    <a:pt x="3114" y="2470"/>
                    <a:pt x="2955" y="2489"/>
                    <a:pt x="2788" y="2521"/>
                  </a:cubicBezTo>
                  <a:cubicBezTo>
                    <a:pt x="2783" y="2524"/>
                    <a:pt x="2775" y="2524"/>
                    <a:pt x="2770" y="2524"/>
                  </a:cubicBezTo>
                </a:path>
              </a:pathLst>
            </a:custGeom>
            <a:solidFill>
              <a:srgbClr val="D4E3F0"/>
            </a:solidFill>
            <a:ln>
              <a:noFill/>
            </a:ln>
            <a:effectLst/>
            <a:extLst/>
          </p:spPr>
          <p:txBody>
            <a:bodyPr wrap="none" anchor="ctr"/>
            <a:lstStyle/>
            <a:p>
              <a:endParaRPr lang="en-US" sz="1600" dirty="0">
                <a:latin typeface="+mj-ea"/>
                <a:ea typeface="+mj-ea"/>
              </a:endParaRPr>
            </a:p>
          </p:txBody>
        </p:sp>
        <p:sp>
          <p:nvSpPr>
            <p:cNvPr id="32" name="Freeform 11"/>
            <p:cNvSpPr>
              <a:spLocks noChangeArrowheads="1"/>
            </p:cNvSpPr>
            <p:nvPr/>
          </p:nvSpPr>
          <p:spPr bwMode="auto">
            <a:xfrm>
              <a:off x="10725791" y="4599447"/>
              <a:ext cx="3994271" cy="2223322"/>
            </a:xfrm>
            <a:custGeom>
              <a:avLst/>
              <a:gdLst>
                <a:gd name="T0" fmla="*/ 1428 w 4906"/>
                <a:gd name="T1" fmla="*/ 209 h 2734"/>
                <a:gd name="T2" fmla="*/ 1428 w 4906"/>
                <a:gd name="T3" fmla="*/ 209 h 2734"/>
                <a:gd name="T4" fmla="*/ 2294 w 4906"/>
                <a:gd name="T5" fmla="*/ 416 h 2734"/>
                <a:gd name="T6" fmla="*/ 2993 w 4906"/>
                <a:gd name="T7" fmla="*/ 323 h 2734"/>
                <a:gd name="T8" fmla="*/ 4598 w 4906"/>
                <a:gd name="T9" fmla="*/ 1287 h 2734"/>
                <a:gd name="T10" fmla="*/ 4590 w 4906"/>
                <a:gd name="T11" fmla="*/ 1822 h 2734"/>
                <a:gd name="T12" fmla="*/ 4161 w 4906"/>
                <a:gd name="T13" fmla="*/ 2108 h 2734"/>
                <a:gd name="T14" fmla="*/ 3676 w 4906"/>
                <a:gd name="T15" fmla="*/ 2336 h 2734"/>
                <a:gd name="T16" fmla="*/ 3628 w 4906"/>
                <a:gd name="T17" fmla="*/ 2492 h 2734"/>
                <a:gd name="T18" fmla="*/ 3372 w 4906"/>
                <a:gd name="T19" fmla="*/ 2473 h 2734"/>
                <a:gd name="T20" fmla="*/ 2879 w 4906"/>
                <a:gd name="T21" fmla="*/ 2526 h 2734"/>
                <a:gd name="T22" fmla="*/ 2575 w 4906"/>
                <a:gd name="T23" fmla="*/ 1909 h 2734"/>
                <a:gd name="T24" fmla="*/ 1828 w 4906"/>
                <a:gd name="T25" fmla="*/ 1671 h 2734"/>
                <a:gd name="T26" fmla="*/ 1393 w 4906"/>
                <a:gd name="T27" fmla="*/ 1740 h 2734"/>
                <a:gd name="T28" fmla="*/ 1052 w 4906"/>
                <a:gd name="T29" fmla="*/ 1284 h 2734"/>
                <a:gd name="T30" fmla="*/ 217 w 4906"/>
                <a:gd name="T31" fmla="*/ 704 h 2734"/>
                <a:gd name="T32" fmla="*/ 1017 w 4906"/>
                <a:gd name="T33" fmla="*/ 246 h 2734"/>
                <a:gd name="T34" fmla="*/ 1428 w 4906"/>
                <a:gd name="T35" fmla="*/ 209 h 2734"/>
                <a:gd name="T36" fmla="*/ 1428 w 4906"/>
                <a:gd name="T37" fmla="*/ 0 h 2734"/>
                <a:gd name="T38" fmla="*/ 1428 w 4906"/>
                <a:gd name="T39" fmla="*/ 0 h 2734"/>
                <a:gd name="T40" fmla="*/ 978 w 4906"/>
                <a:gd name="T41" fmla="*/ 42 h 2734"/>
                <a:gd name="T42" fmla="*/ 972 w 4906"/>
                <a:gd name="T43" fmla="*/ 45 h 2734"/>
                <a:gd name="T44" fmla="*/ 67 w 4906"/>
                <a:gd name="T45" fmla="*/ 561 h 2734"/>
                <a:gd name="T46" fmla="*/ 14 w 4906"/>
                <a:gd name="T47" fmla="*/ 749 h 2734"/>
                <a:gd name="T48" fmla="*/ 141 w 4906"/>
                <a:gd name="T49" fmla="*/ 895 h 2734"/>
                <a:gd name="T50" fmla="*/ 901 w 4906"/>
                <a:gd name="T51" fmla="*/ 1427 h 2734"/>
                <a:gd name="T52" fmla="*/ 1216 w 4906"/>
                <a:gd name="T53" fmla="*/ 1846 h 2734"/>
                <a:gd name="T54" fmla="*/ 1393 w 4906"/>
                <a:gd name="T55" fmla="*/ 1949 h 2734"/>
                <a:gd name="T56" fmla="*/ 1462 w 4906"/>
                <a:gd name="T57" fmla="*/ 1936 h 2734"/>
                <a:gd name="T58" fmla="*/ 1828 w 4906"/>
                <a:gd name="T59" fmla="*/ 1880 h 2734"/>
                <a:gd name="T60" fmla="*/ 2445 w 4906"/>
                <a:gd name="T61" fmla="*/ 2071 h 2734"/>
                <a:gd name="T62" fmla="*/ 2673 w 4906"/>
                <a:gd name="T63" fmla="*/ 2534 h 2734"/>
                <a:gd name="T64" fmla="*/ 2749 w 4906"/>
                <a:gd name="T65" fmla="*/ 2688 h 2734"/>
                <a:gd name="T66" fmla="*/ 2879 w 4906"/>
                <a:gd name="T67" fmla="*/ 2733 h 2734"/>
                <a:gd name="T68" fmla="*/ 2919 w 4906"/>
                <a:gd name="T69" fmla="*/ 2730 h 2734"/>
                <a:gd name="T70" fmla="*/ 3372 w 4906"/>
                <a:gd name="T71" fmla="*/ 2682 h 2734"/>
                <a:gd name="T72" fmla="*/ 3599 w 4906"/>
                <a:gd name="T73" fmla="*/ 2696 h 2734"/>
                <a:gd name="T74" fmla="*/ 3628 w 4906"/>
                <a:gd name="T75" fmla="*/ 2698 h 2734"/>
                <a:gd name="T76" fmla="*/ 3766 w 4906"/>
                <a:gd name="T77" fmla="*/ 2648 h 2734"/>
                <a:gd name="T78" fmla="*/ 3838 w 4906"/>
                <a:gd name="T79" fmla="*/ 2495 h 2734"/>
                <a:gd name="T80" fmla="*/ 3864 w 4906"/>
                <a:gd name="T81" fmla="*/ 2426 h 2734"/>
                <a:gd name="T82" fmla="*/ 4166 w 4906"/>
                <a:gd name="T83" fmla="*/ 2315 h 2734"/>
                <a:gd name="T84" fmla="*/ 4208 w 4906"/>
                <a:gd name="T85" fmla="*/ 2309 h 2734"/>
                <a:gd name="T86" fmla="*/ 4775 w 4906"/>
                <a:gd name="T87" fmla="*/ 1917 h 2734"/>
                <a:gd name="T88" fmla="*/ 4793 w 4906"/>
                <a:gd name="T89" fmla="*/ 1224 h 2734"/>
                <a:gd name="T90" fmla="*/ 4783 w 4906"/>
                <a:gd name="T91" fmla="*/ 1197 h 2734"/>
                <a:gd name="T92" fmla="*/ 2993 w 4906"/>
                <a:gd name="T93" fmla="*/ 116 h 2734"/>
                <a:gd name="T94" fmla="*/ 2323 w 4906"/>
                <a:gd name="T95" fmla="*/ 196 h 2734"/>
                <a:gd name="T96" fmla="*/ 1428 w 4906"/>
                <a:gd name="T97" fmla="*/ 0 h 2734"/>
                <a:gd name="T98" fmla="*/ 1428 w 4906"/>
                <a:gd name="T99" fmla="*/ 209 h 27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4906" h="2734">
                  <a:moveTo>
                    <a:pt x="1428" y="209"/>
                  </a:moveTo>
                  <a:lnTo>
                    <a:pt x="1428" y="209"/>
                  </a:lnTo>
                  <a:cubicBezTo>
                    <a:pt x="1968" y="209"/>
                    <a:pt x="2294" y="416"/>
                    <a:pt x="2294" y="416"/>
                  </a:cubicBezTo>
                  <a:cubicBezTo>
                    <a:pt x="2553" y="352"/>
                    <a:pt x="2784" y="323"/>
                    <a:pt x="2993" y="323"/>
                  </a:cubicBezTo>
                  <a:cubicBezTo>
                    <a:pt x="4055" y="323"/>
                    <a:pt x="4486" y="1057"/>
                    <a:pt x="4598" y="1287"/>
                  </a:cubicBezTo>
                  <a:cubicBezTo>
                    <a:pt x="4629" y="1393"/>
                    <a:pt x="4688" y="1631"/>
                    <a:pt x="4590" y="1822"/>
                  </a:cubicBezTo>
                  <a:cubicBezTo>
                    <a:pt x="4518" y="1962"/>
                    <a:pt x="4375" y="2058"/>
                    <a:pt x="4161" y="2108"/>
                  </a:cubicBezTo>
                  <a:cubicBezTo>
                    <a:pt x="4111" y="2108"/>
                    <a:pt x="3779" y="2124"/>
                    <a:pt x="3676" y="2336"/>
                  </a:cubicBezTo>
                  <a:cubicBezTo>
                    <a:pt x="3641" y="2407"/>
                    <a:pt x="3628" y="2457"/>
                    <a:pt x="3628" y="2492"/>
                  </a:cubicBezTo>
                  <a:cubicBezTo>
                    <a:pt x="3546" y="2481"/>
                    <a:pt x="3461" y="2473"/>
                    <a:pt x="3372" y="2473"/>
                  </a:cubicBezTo>
                  <a:cubicBezTo>
                    <a:pt x="3215" y="2473"/>
                    <a:pt x="3051" y="2492"/>
                    <a:pt x="2879" y="2526"/>
                  </a:cubicBezTo>
                  <a:cubicBezTo>
                    <a:pt x="2868" y="2275"/>
                    <a:pt x="2765" y="2060"/>
                    <a:pt x="2575" y="1909"/>
                  </a:cubicBezTo>
                  <a:cubicBezTo>
                    <a:pt x="2368" y="1742"/>
                    <a:pt x="2090" y="1671"/>
                    <a:pt x="1828" y="1671"/>
                  </a:cubicBezTo>
                  <a:cubicBezTo>
                    <a:pt x="1672" y="1671"/>
                    <a:pt x="1523" y="1698"/>
                    <a:pt x="1393" y="1740"/>
                  </a:cubicBezTo>
                  <a:cubicBezTo>
                    <a:pt x="1335" y="1639"/>
                    <a:pt x="1221" y="1467"/>
                    <a:pt x="1052" y="1284"/>
                  </a:cubicBezTo>
                  <a:cubicBezTo>
                    <a:pt x="808" y="1022"/>
                    <a:pt x="525" y="826"/>
                    <a:pt x="217" y="704"/>
                  </a:cubicBezTo>
                  <a:cubicBezTo>
                    <a:pt x="355" y="556"/>
                    <a:pt x="617" y="336"/>
                    <a:pt x="1017" y="246"/>
                  </a:cubicBezTo>
                  <a:cubicBezTo>
                    <a:pt x="1163" y="220"/>
                    <a:pt x="1300" y="209"/>
                    <a:pt x="1428" y="209"/>
                  </a:cubicBezTo>
                  <a:lnTo>
                    <a:pt x="1428" y="0"/>
                  </a:lnTo>
                  <a:lnTo>
                    <a:pt x="1428" y="0"/>
                  </a:lnTo>
                  <a:cubicBezTo>
                    <a:pt x="1279" y="0"/>
                    <a:pt x="1129" y="16"/>
                    <a:pt x="978" y="42"/>
                  </a:cubicBezTo>
                  <a:cubicBezTo>
                    <a:pt x="975" y="45"/>
                    <a:pt x="975" y="45"/>
                    <a:pt x="972" y="45"/>
                  </a:cubicBezTo>
                  <a:cubicBezTo>
                    <a:pt x="530" y="143"/>
                    <a:pt x="236" y="381"/>
                    <a:pt x="67" y="561"/>
                  </a:cubicBezTo>
                  <a:cubicBezTo>
                    <a:pt x="19" y="612"/>
                    <a:pt x="0" y="680"/>
                    <a:pt x="14" y="749"/>
                  </a:cubicBezTo>
                  <a:cubicBezTo>
                    <a:pt x="29" y="816"/>
                    <a:pt x="77" y="871"/>
                    <a:pt x="141" y="895"/>
                  </a:cubicBezTo>
                  <a:cubicBezTo>
                    <a:pt x="422" y="1009"/>
                    <a:pt x="675" y="1186"/>
                    <a:pt x="901" y="1427"/>
                  </a:cubicBezTo>
                  <a:cubicBezTo>
                    <a:pt x="1055" y="1591"/>
                    <a:pt x="1155" y="1745"/>
                    <a:pt x="1216" y="1846"/>
                  </a:cubicBezTo>
                  <a:cubicBezTo>
                    <a:pt x="1253" y="1912"/>
                    <a:pt x="1322" y="1949"/>
                    <a:pt x="1393" y="1949"/>
                  </a:cubicBezTo>
                  <a:cubicBezTo>
                    <a:pt x="1417" y="1949"/>
                    <a:pt x="1438" y="1943"/>
                    <a:pt x="1462" y="1936"/>
                  </a:cubicBezTo>
                  <a:cubicBezTo>
                    <a:pt x="1571" y="1899"/>
                    <a:pt x="1698" y="1880"/>
                    <a:pt x="1828" y="1880"/>
                  </a:cubicBezTo>
                  <a:cubicBezTo>
                    <a:pt x="2071" y="1880"/>
                    <a:pt x="2291" y="1946"/>
                    <a:pt x="2445" y="2071"/>
                  </a:cubicBezTo>
                  <a:cubicBezTo>
                    <a:pt x="2588" y="2185"/>
                    <a:pt x="2665" y="2341"/>
                    <a:pt x="2673" y="2534"/>
                  </a:cubicBezTo>
                  <a:cubicBezTo>
                    <a:pt x="2673" y="2595"/>
                    <a:pt x="2702" y="2651"/>
                    <a:pt x="2749" y="2688"/>
                  </a:cubicBezTo>
                  <a:cubicBezTo>
                    <a:pt x="2786" y="2717"/>
                    <a:pt x="2832" y="2733"/>
                    <a:pt x="2879" y="2733"/>
                  </a:cubicBezTo>
                  <a:cubicBezTo>
                    <a:pt x="2892" y="2733"/>
                    <a:pt x="2905" y="2733"/>
                    <a:pt x="2919" y="2730"/>
                  </a:cubicBezTo>
                  <a:cubicBezTo>
                    <a:pt x="3078" y="2698"/>
                    <a:pt x="3231" y="2682"/>
                    <a:pt x="3372" y="2682"/>
                  </a:cubicBezTo>
                  <a:cubicBezTo>
                    <a:pt x="3451" y="2682"/>
                    <a:pt x="3528" y="2688"/>
                    <a:pt x="3599" y="2696"/>
                  </a:cubicBezTo>
                  <a:cubicBezTo>
                    <a:pt x="3610" y="2698"/>
                    <a:pt x="3620" y="2698"/>
                    <a:pt x="3628" y="2698"/>
                  </a:cubicBezTo>
                  <a:cubicBezTo>
                    <a:pt x="3679" y="2698"/>
                    <a:pt x="3726" y="2680"/>
                    <a:pt x="3766" y="2648"/>
                  </a:cubicBezTo>
                  <a:cubicBezTo>
                    <a:pt x="3808" y="2611"/>
                    <a:pt x="3835" y="2555"/>
                    <a:pt x="3838" y="2495"/>
                  </a:cubicBezTo>
                  <a:cubicBezTo>
                    <a:pt x="3838" y="2492"/>
                    <a:pt x="3843" y="2471"/>
                    <a:pt x="3864" y="2426"/>
                  </a:cubicBezTo>
                  <a:cubicBezTo>
                    <a:pt x="3896" y="2359"/>
                    <a:pt x="4044" y="2317"/>
                    <a:pt x="4166" y="2315"/>
                  </a:cubicBezTo>
                  <a:cubicBezTo>
                    <a:pt x="4179" y="2315"/>
                    <a:pt x="4195" y="2312"/>
                    <a:pt x="4208" y="2309"/>
                  </a:cubicBezTo>
                  <a:cubicBezTo>
                    <a:pt x="4484" y="2246"/>
                    <a:pt x="4674" y="2113"/>
                    <a:pt x="4775" y="1917"/>
                  </a:cubicBezTo>
                  <a:cubicBezTo>
                    <a:pt x="4905" y="1663"/>
                    <a:pt x="4841" y="1374"/>
                    <a:pt x="4793" y="1224"/>
                  </a:cubicBezTo>
                  <a:cubicBezTo>
                    <a:pt x="4791" y="1215"/>
                    <a:pt x="4788" y="1205"/>
                    <a:pt x="4783" y="1197"/>
                  </a:cubicBezTo>
                  <a:cubicBezTo>
                    <a:pt x="4661" y="943"/>
                    <a:pt x="4176" y="116"/>
                    <a:pt x="2993" y="116"/>
                  </a:cubicBezTo>
                  <a:cubicBezTo>
                    <a:pt x="2781" y="116"/>
                    <a:pt x="2556" y="143"/>
                    <a:pt x="2323" y="196"/>
                  </a:cubicBezTo>
                  <a:cubicBezTo>
                    <a:pt x="2180" y="127"/>
                    <a:pt x="1865" y="0"/>
                    <a:pt x="1428" y="0"/>
                  </a:cubicBezTo>
                  <a:lnTo>
                    <a:pt x="1428" y="209"/>
                  </a:lnTo>
                </a:path>
              </a:pathLst>
            </a:custGeom>
            <a:solidFill>
              <a:srgbClr val="FFFFFF"/>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sz="1600" dirty="0">
                <a:latin typeface="+mj-ea"/>
                <a:ea typeface="+mj-ea"/>
              </a:endParaRPr>
            </a:p>
          </p:txBody>
        </p:sp>
        <p:sp>
          <p:nvSpPr>
            <p:cNvPr id="42" name="Freeform 22"/>
            <p:cNvSpPr>
              <a:spLocks noChangeArrowheads="1"/>
            </p:cNvSpPr>
            <p:nvPr/>
          </p:nvSpPr>
          <p:spPr bwMode="auto">
            <a:xfrm>
              <a:off x="12618879" y="7938599"/>
              <a:ext cx="812904" cy="812911"/>
            </a:xfrm>
            <a:custGeom>
              <a:avLst/>
              <a:gdLst>
                <a:gd name="T0" fmla="*/ 230 w 461"/>
                <a:gd name="T1" fmla="*/ 8 h 461"/>
                <a:gd name="T2" fmla="*/ 230 w 461"/>
                <a:gd name="T3" fmla="*/ 8 h 461"/>
                <a:gd name="T4" fmla="*/ 0 w 461"/>
                <a:gd name="T5" fmla="*/ 239 h 461"/>
                <a:gd name="T6" fmla="*/ 230 w 461"/>
                <a:gd name="T7" fmla="*/ 460 h 461"/>
                <a:gd name="T8" fmla="*/ 460 w 461"/>
                <a:gd name="T9" fmla="*/ 230 h 461"/>
                <a:gd name="T10" fmla="*/ 230 w 461"/>
                <a:gd name="T11" fmla="*/ 8 h 461"/>
                <a:gd name="T12" fmla="*/ 230 w 461"/>
                <a:gd name="T13" fmla="*/ 35 h 461"/>
                <a:gd name="T14" fmla="*/ 230 w 461"/>
                <a:gd name="T15" fmla="*/ 35 h 461"/>
                <a:gd name="T16" fmla="*/ 319 w 461"/>
                <a:gd name="T17" fmla="*/ 53 h 461"/>
                <a:gd name="T18" fmla="*/ 291 w 461"/>
                <a:gd name="T19" fmla="*/ 106 h 461"/>
                <a:gd name="T20" fmla="*/ 230 w 461"/>
                <a:gd name="T21" fmla="*/ 97 h 461"/>
                <a:gd name="T22" fmla="*/ 168 w 461"/>
                <a:gd name="T23" fmla="*/ 106 h 461"/>
                <a:gd name="T24" fmla="*/ 141 w 461"/>
                <a:gd name="T25" fmla="*/ 53 h 461"/>
                <a:gd name="T26" fmla="*/ 230 w 461"/>
                <a:gd name="T27" fmla="*/ 35 h 461"/>
                <a:gd name="T28" fmla="*/ 106 w 461"/>
                <a:gd name="T29" fmla="*/ 292 h 461"/>
                <a:gd name="T30" fmla="*/ 106 w 461"/>
                <a:gd name="T31" fmla="*/ 292 h 461"/>
                <a:gd name="T32" fmla="*/ 53 w 461"/>
                <a:gd name="T33" fmla="*/ 327 h 461"/>
                <a:gd name="T34" fmla="*/ 35 w 461"/>
                <a:gd name="T35" fmla="*/ 239 h 461"/>
                <a:gd name="T36" fmla="*/ 53 w 461"/>
                <a:gd name="T37" fmla="*/ 141 h 461"/>
                <a:gd name="T38" fmla="*/ 106 w 461"/>
                <a:gd name="T39" fmla="*/ 167 h 461"/>
                <a:gd name="T40" fmla="*/ 88 w 461"/>
                <a:gd name="T41" fmla="*/ 230 h 461"/>
                <a:gd name="T42" fmla="*/ 106 w 461"/>
                <a:gd name="T43" fmla="*/ 292 h 461"/>
                <a:gd name="T44" fmla="*/ 230 w 461"/>
                <a:gd name="T45" fmla="*/ 433 h 461"/>
                <a:gd name="T46" fmla="*/ 230 w 461"/>
                <a:gd name="T47" fmla="*/ 433 h 461"/>
                <a:gd name="T48" fmla="*/ 141 w 461"/>
                <a:gd name="T49" fmla="*/ 407 h 461"/>
                <a:gd name="T50" fmla="*/ 168 w 461"/>
                <a:gd name="T51" fmla="*/ 354 h 461"/>
                <a:gd name="T52" fmla="*/ 230 w 461"/>
                <a:gd name="T53" fmla="*/ 372 h 461"/>
                <a:gd name="T54" fmla="*/ 291 w 461"/>
                <a:gd name="T55" fmla="*/ 354 h 461"/>
                <a:gd name="T56" fmla="*/ 319 w 461"/>
                <a:gd name="T57" fmla="*/ 407 h 461"/>
                <a:gd name="T58" fmla="*/ 230 w 461"/>
                <a:gd name="T59" fmla="*/ 433 h 461"/>
                <a:gd name="T60" fmla="*/ 230 w 461"/>
                <a:gd name="T61" fmla="*/ 345 h 461"/>
                <a:gd name="T62" fmla="*/ 230 w 461"/>
                <a:gd name="T63" fmla="*/ 345 h 461"/>
                <a:gd name="T64" fmla="*/ 124 w 461"/>
                <a:gd name="T65" fmla="*/ 230 h 461"/>
                <a:gd name="T66" fmla="*/ 230 w 461"/>
                <a:gd name="T67" fmla="*/ 123 h 461"/>
                <a:gd name="T68" fmla="*/ 336 w 461"/>
                <a:gd name="T69" fmla="*/ 230 h 461"/>
                <a:gd name="T70" fmla="*/ 230 w 461"/>
                <a:gd name="T71" fmla="*/ 345 h 461"/>
                <a:gd name="T72" fmla="*/ 354 w 461"/>
                <a:gd name="T73" fmla="*/ 292 h 461"/>
                <a:gd name="T74" fmla="*/ 354 w 461"/>
                <a:gd name="T75" fmla="*/ 292 h 461"/>
                <a:gd name="T76" fmla="*/ 372 w 461"/>
                <a:gd name="T77" fmla="*/ 230 h 461"/>
                <a:gd name="T78" fmla="*/ 354 w 461"/>
                <a:gd name="T79" fmla="*/ 167 h 461"/>
                <a:gd name="T80" fmla="*/ 407 w 461"/>
                <a:gd name="T81" fmla="*/ 141 h 461"/>
                <a:gd name="T82" fmla="*/ 425 w 461"/>
                <a:gd name="T83" fmla="*/ 230 h 461"/>
                <a:gd name="T84" fmla="*/ 407 w 461"/>
                <a:gd name="T85" fmla="*/ 327 h 461"/>
                <a:gd name="T86" fmla="*/ 354 w 461"/>
                <a:gd name="T87" fmla="*/ 292 h 4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61" h="461">
                  <a:moveTo>
                    <a:pt x="230" y="8"/>
                  </a:moveTo>
                  <a:lnTo>
                    <a:pt x="230" y="8"/>
                  </a:lnTo>
                  <a:cubicBezTo>
                    <a:pt x="97" y="8"/>
                    <a:pt x="0" y="106"/>
                    <a:pt x="0" y="239"/>
                  </a:cubicBezTo>
                  <a:cubicBezTo>
                    <a:pt x="0" y="363"/>
                    <a:pt x="106" y="460"/>
                    <a:pt x="230" y="460"/>
                  </a:cubicBezTo>
                  <a:cubicBezTo>
                    <a:pt x="363" y="460"/>
                    <a:pt x="460" y="354"/>
                    <a:pt x="460" y="230"/>
                  </a:cubicBezTo>
                  <a:cubicBezTo>
                    <a:pt x="460" y="106"/>
                    <a:pt x="354" y="0"/>
                    <a:pt x="230" y="8"/>
                  </a:cubicBezTo>
                  <a:close/>
                  <a:moveTo>
                    <a:pt x="230" y="35"/>
                  </a:moveTo>
                  <a:lnTo>
                    <a:pt x="230" y="35"/>
                  </a:lnTo>
                  <a:cubicBezTo>
                    <a:pt x="256" y="35"/>
                    <a:pt x="291" y="44"/>
                    <a:pt x="319" y="53"/>
                  </a:cubicBezTo>
                  <a:cubicBezTo>
                    <a:pt x="291" y="106"/>
                    <a:pt x="291" y="106"/>
                    <a:pt x="291" y="106"/>
                  </a:cubicBezTo>
                  <a:cubicBezTo>
                    <a:pt x="275" y="97"/>
                    <a:pt x="247" y="97"/>
                    <a:pt x="230" y="97"/>
                  </a:cubicBezTo>
                  <a:cubicBezTo>
                    <a:pt x="203" y="97"/>
                    <a:pt x="185" y="97"/>
                    <a:pt x="168" y="106"/>
                  </a:cubicBezTo>
                  <a:cubicBezTo>
                    <a:pt x="141" y="53"/>
                    <a:pt x="141" y="53"/>
                    <a:pt x="141" y="53"/>
                  </a:cubicBezTo>
                  <a:cubicBezTo>
                    <a:pt x="168" y="44"/>
                    <a:pt x="194" y="35"/>
                    <a:pt x="230" y="35"/>
                  </a:cubicBezTo>
                  <a:close/>
                  <a:moveTo>
                    <a:pt x="106" y="292"/>
                  </a:moveTo>
                  <a:lnTo>
                    <a:pt x="106" y="292"/>
                  </a:lnTo>
                  <a:cubicBezTo>
                    <a:pt x="53" y="327"/>
                    <a:pt x="53" y="327"/>
                    <a:pt x="53" y="327"/>
                  </a:cubicBezTo>
                  <a:cubicBezTo>
                    <a:pt x="35" y="301"/>
                    <a:pt x="35" y="265"/>
                    <a:pt x="35" y="239"/>
                  </a:cubicBezTo>
                  <a:cubicBezTo>
                    <a:pt x="26" y="204"/>
                    <a:pt x="35" y="167"/>
                    <a:pt x="53" y="141"/>
                  </a:cubicBezTo>
                  <a:cubicBezTo>
                    <a:pt x="106" y="167"/>
                    <a:pt x="106" y="167"/>
                    <a:pt x="106" y="167"/>
                  </a:cubicBezTo>
                  <a:cubicBezTo>
                    <a:pt x="97" y="185"/>
                    <a:pt x="88" y="212"/>
                    <a:pt x="88" y="230"/>
                  </a:cubicBezTo>
                  <a:cubicBezTo>
                    <a:pt x="88" y="257"/>
                    <a:pt x="97" y="274"/>
                    <a:pt x="106" y="292"/>
                  </a:cubicBezTo>
                  <a:close/>
                  <a:moveTo>
                    <a:pt x="230" y="433"/>
                  </a:moveTo>
                  <a:lnTo>
                    <a:pt x="230" y="433"/>
                  </a:lnTo>
                  <a:cubicBezTo>
                    <a:pt x="194" y="433"/>
                    <a:pt x="168" y="425"/>
                    <a:pt x="141" y="407"/>
                  </a:cubicBezTo>
                  <a:cubicBezTo>
                    <a:pt x="168" y="354"/>
                    <a:pt x="168" y="354"/>
                    <a:pt x="168" y="354"/>
                  </a:cubicBezTo>
                  <a:cubicBezTo>
                    <a:pt x="185" y="363"/>
                    <a:pt x="203" y="372"/>
                    <a:pt x="230" y="372"/>
                  </a:cubicBezTo>
                  <a:cubicBezTo>
                    <a:pt x="247" y="372"/>
                    <a:pt x="275" y="363"/>
                    <a:pt x="291" y="354"/>
                  </a:cubicBezTo>
                  <a:cubicBezTo>
                    <a:pt x="319" y="407"/>
                    <a:pt x="319" y="407"/>
                    <a:pt x="319" y="407"/>
                  </a:cubicBezTo>
                  <a:cubicBezTo>
                    <a:pt x="291" y="425"/>
                    <a:pt x="266" y="433"/>
                    <a:pt x="230" y="433"/>
                  </a:cubicBezTo>
                  <a:close/>
                  <a:moveTo>
                    <a:pt x="230" y="345"/>
                  </a:moveTo>
                  <a:lnTo>
                    <a:pt x="230" y="345"/>
                  </a:lnTo>
                  <a:cubicBezTo>
                    <a:pt x="168" y="345"/>
                    <a:pt x="124" y="292"/>
                    <a:pt x="124" y="230"/>
                  </a:cubicBezTo>
                  <a:cubicBezTo>
                    <a:pt x="124" y="167"/>
                    <a:pt x="168" y="123"/>
                    <a:pt x="230" y="123"/>
                  </a:cubicBezTo>
                  <a:cubicBezTo>
                    <a:pt x="291" y="123"/>
                    <a:pt x="336" y="167"/>
                    <a:pt x="336" y="230"/>
                  </a:cubicBezTo>
                  <a:cubicBezTo>
                    <a:pt x="336" y="292"/>
                    <a:pt x="291" y="345"/>
                    <a:pt x="230" y="345"/>
                  </a:cubicBezTo>
                  <a:close/>
                  <a:moveTo>
                    <a:pt x="354" y="292"/>
                  </a:moveTo>
                  <a:lnTo>
                    <a:pt x="354" y="292"/>
                  </a:lnTo>
                  <a:cubicBezTo>
                    <a:pt x="363" y="274"/>
                    <a:pt x="372" y="257"/>
                    <a:pt x="372" y="230"/>
                  </a:cubicBezTo>
                  <a:cubicBezTo>
                    <a:pt x="372" y="212"/>
                    <a:pt x="363" y="185"/>
                    <a:pt x="354" y="167"/>
                  </a:cubicBezTo>
                  <a:cubicBezTo>
                    <a:pt x="407" y="141"/>
                    <a:pt x="407" y="141"/>
                    <a:pt x="407" y="141"/>
                  </a:cubicBezTo>
                  <a:cubicBezTo>
                    <a:pt x="416" y="167"/>
                    <a:pt x="425" y="195"/>
                    <a:pt x="425" y="230"/>
                  </a:cubicBezTo>
                  <a:cubicBezTo>
                    <a:pt x="425" y="265"/>
                    <a:pt x="416" y="292"/>
                    <a:pt x="407" y="327"/>
                  </a:cubicBezTo>
                  <a:lnTo>
                    <a:pt x="354" y="292"/>
                  </a:lnTo>
                  <a:close/>
                </a:path>
              </a:pathLst>
            </a:custGeom>
            <a:solidFill>
              <a:schemeClr val="bg1"/>
            </a:solidFill>
            <a:ln>
              <a:noFill/>
            </a:ln>
            <a:effectLst/>
            <a:extLst/>
          </p:spPr>
          <p:txBody>
            <a:bodyPr wrap="none" anchor="ctr"/>
            <a:lstStyle/>
            <a:p>
              <a:endParaRPr lang="en-US" sz="1600" dirty="0">
                <a:latin typeface="+mj-ea"/>
                <a:ea typeface="+mj-ea"/>
              </a:endParaRPr>
            </a:p>
          </p:txBody>
        </p:sp>
        <p:sp>
          <p:nvSpPr>
            <p:cNvPr id="43" name="Freeform 70"/>
            <p:cNvSpPr>
              <a:spLocks noChangeArrowheads="1"/>
            </p:cNvSpPr>
            <p:nvPr/>
          </p:nvSpPr>
          <p:spPr bwMode="auto">
            <a:xfrm>
              <a:off x="14507792" y="6524485"/>
              <a:ext cx="874847" cy="781942"/>
            </a:xfrm>
            <a:custGeom>
              <a:avLst/>
              <a:gdLst>
                <a:gd name="T0" fmla="*/ 142 w 497"/>
                <a:gd name="T1" fmla="*/ 275 h 445"/>
                <a:gd name="T2" fmla="*/ 142 w 497"/>
                <a:gd name="T3" fmla="*/ 275 h 445"/>
                <a:gd name="T4" fmla="*/ 142 w 497"/>
                <a:gd name="T5" fmla="*/ 125 h 445"/>
                <a:gd name="T6" fmla="*/ 53 w 497"/>
                <a:gd name="T7" fmla="*/ 125 h 445"/>
                <a:gd name="T8" fmla="*/ 0 w 497"/>
                <a:gd name="T9" fmla="*/ 178 h 445"/>
                <a:gd name="T10" fmla="*/ 0 w 497"/>
                <a:gd name="T11" fmla="*/ 319 h 445"/>
                <a:gd name="T12" fmla="*/ 53 w 497"/>
                <a:gd name="T13" fmla="*/ 373 h 445"/>
                <a:gd name="T14" fmla="*/ 71 w 497"/>
                <a:gd name="T15" fmla="*/ 373 h 445"/>
                <a:gd name="T16" fmla="*/ 71 w 497"/>
                <a:gd name="T17" fmla="*/ 444 h 445"/>
                <a:gd name="T18" fmla="*/ 151 w 497"/>
                <a:gd name="T19" fmla="*/ 373 h 445"/>
                <a:gd name="T20" fmla="*/ 274 w 497"/>
                <a:gd name="T21" fmla="*/ 373 h 445"/>
                <a:gd name="T22" fmla="*/ 319 w 497"/>
                <a:gd name="T23" fmla="*/ 319 h 445"/>
                <a:gd name="T24" fmla="*/ 319 w 497"/>
                <a:gd name="T25" fmla="*/ 275 h 445"/>
                <a:gd name="T26" fmla="*/ 319 w 497"/>
                <a:gd name="T27" fmla="*/ 275 h 445"/>
                <a:gd name="T28" fmla="*/ 142 w 497"/>
                <a:gd name="T29" fmla="*/ 275 h 445"/>
                <a:gd name="T30" fmla="*/ 443 w 497"/>
                <a:gd name="T31" fmla="*/ 0 h 445"/>
                <a:gd name="T32" fmla="*/ 443 w 497"/>
                <a:gd name="T33" fmla="*/ 0 h 445"/>
                <a:gd name="T34" fmla="*/ 221 w 497"/>
                <a:gd name="T35" fmla="*/ 0 h 445"/>
                <a:gd name="T36" fmla="*/ 177 w 497"/>
                <a:gd name="T37" fmla="*/ 54 h 445"/>
                <a:gd name="T38" fmla="*/ 177 w 497"/>
                <a:gd name="T39" fmla="*/ 248 h 445"/>
                <a:gd name="T40" fmla="*/ 346 w 497"/>
                <a:gd name="T41" fmla="*/ 248 h 445"/>
                <a:gd name="T42" fmla="*/ 425 w 497"/>
                <a:gd name="T43" fmla="*/ 319 h 445"/>
                <a:gd name="T44" fmla="*/ 425 w 497"/>
                <a:gd name="T45" fmla="*/ 248 h 445"/>
                <a:gd name="T46" fmla="*/ 443 w 497"/>
                <a:gd name="T47" fmla="*/ 248 h 445"/>
                <a:gd name="T48" fmla="*/ 496 w 497"/>
                <a:gd name="T49" fmla="*/ 195 h 445"/>
                <a:gd name="T50" fmla="*/ 496 w 497"/>
                <a:gd name="T51" fmla="*/ 54 h 445"/>
                <a:gd name="T52" fmla="*/ 443 w 497"/>
                <a:gd name="T53" fmla="*/ 0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97" h="445">
                  <a:moveTo>
                    <a:pt x="142" y="275"/>
                  </a:moveTo>
                  <a:lnTo>
                    <a:pt x="142" y="275"/>
                  </a:lnTo>
                  <a:cubicBezTo>
                    <a:pt x="142" y="125"/>
                    <a:pt x="142" y="125"/>
                    <a:pt x="142" y="125"/>
                  </a:cubicBezTo>
                  <a:cubicBezTo>
                    <a:pt x="53" y="125"/>
                    <a:pt x="53" y="125"/>
                    <a:pt x="53" y="125"/>
                  </a:cubicBezTo>
                  <a:cubicBezTo>
                    <a:pt x="18" y="125"/>
                    <a:pt x="0" y="151"/>
                    <a:pt x="0" y="178"/>
                  </a:cubicBezTo>
                  <a:cubicBezTo>
                    <a:pt x="0" y="319"/>
                    <a:pt x="0" y="319"/>
                    <a:pt x="0" y="319"/>
                  </a:cubicBezTo>
                  <a:cubicBezTo>
                    <a:pt x="0" y="354"/>
                    <a:pt x="18" y="373"/>
                    <a:pt x="53" y="373"/>
                  </a:cubicBezTo>
                  <a:cubicBezTo>
                    <a:pt x="71" y="373"/>
                    <a:pt x="71" y="373"/>
                    <a:pt x="71" y="373"/>
                  </a:cubicBezTo>
                  <a:cubicBezTo>
                    <a:pt x="71" y="444"/>
                    <a:pt x="71" y="444"/>
                    <a:pt x="71" y="444"/>
                  </a:cubicBezTo>
                  <a:cubicBezTo>
                    <a:pt x="151" y="373"/>
                    <a:pt x="151" y="373"/>
                    <a:pt x="151" y="373"/>
                  </a:cubicBezTo>
                  <a:cubicBezTo>
                    <a:pt x="274" y="373"/>
                    <a:pt x="274" y="373"/>
                    <a:pt x="274" y="373"/>
                  </a:cubicBezTo>
                  <a:cubicBezTo>
                    <a:pt x="302" y="373"/>
                    <a:pt x="319" y="354"/>
                    <a:pt x="319" y="319"/>
                  </a:cubicBezTo>
                  <a:cubicBezTo>
                    <a:pt x="319" y="275"/>
                    <a:pt x="319" y="275"/>
                    <a:pt x="319" y="275"/>
                  </a:cubicBezTo>
                  <a:lnTo>
                    <a:pt x="319" y="275"/>
                  </a:lnTo>
                  <a:lnTo>
                    <a:pt x="142" y="275"/>
                  </a:lnTo>
                  <a:close/>
                  <a:moveTo>
                    <a:pt x="443" y="0"/>
                  </a:moveTo>
                  <a:lnTo>
                    <a:pt x="443" y="0"/>
                  </a:lnTo>
                  <a:cubicBezTo>
                    <a:pt x="221" y="0"/>
                    <a:pt x="221" y="0"/>
                    <a:pt x="221" y="0"/>
                  </a:cubicBezTo>
                  <a:cubicBezTo>
                    <a:pt x="195" y="0"/>
                    <a:pt x="177" y="27"/>
                    <a:pt x="177" y="54"/>
                  </a:cubicBezTo>
                  <a:cubicBezTo>
                    <a:pt x="177" y="248"/>
                    <a:pt x="177" y="248"/>
                    <a:pt x="177" y="248"/>
                  </a:cubicBezTo>
                  <a:cubicBezTo>
                    <a:pt x="346" y="248"/>
                    <a:pt x="346" y="248"/>
                    <a:pt x="346" y="248"/>
                  </a:cubicBezTo>
                  <a:cubicBezTo>
                    <a:pt x="425" y="319"/>
                    <a:pt x="425" y="319"/>
                    <a:pt x="425" y="319"/>
                  </a:cubicBezTo>
                  <a:cubicBezTo>
                    <a:pt x="425" y="248"/>
                    <a:pt x="425" y="248"/>
                    <a:pt x="425" y="248"/>
                  </a:cubicBezTo>
                  <a:cubicBezTo>
                    <a:pt x="443" y="248"/>
                    <a:pt x="443" y="248"/>
                    <a:pt x="443" y="248"/>
                  </a:cubicBezTo>
                  <a:cubicBezTo>
                    <a:pt x="470" y="248"/>
                    <a:pt x="496" y="231"/>
                    <a:pt x="496" y="195"/>
                  </a:cubicBezTo>
                  <a:cubicBezTo>
                    <a:pt x="496" y="54"/>
                    <a:pt x="496" y="54"/>
                    <a:pt x="496" y="54"/>
                  </a:cubicBezTo>
                  <a:cubicBezTo>
                    <a:pt x="496" y="27"/>
                    <a:pt x="470" y="0"/>
                    <a:pt x="443" y="0"/>
                  </a:cubicBezTo>
                  <a:close/>
                </a:path>
              </a:pathLst>
            </a:custGeom>
            <a:solidFill>
              <a:schemeClr val="bg1"/>
            </a:solidFill>
            <a:ln>
              <a:noFill/>
            </a:ln>
            <a:effectLst/>
            <a:extLst/>
          </p:spPr>
          <p:txBody>
            <a:bodyPr wrap="none" anchor="ctr"/>
            <a:lstStyle/>
            <a:p>
              <a:endParaRPr lang="en-US" sz="1600" dirty="0">
                <a:latin typeface="+mj-ea"/>
                <a:ea typeface="+mj-ea"/>
              </a:endParaRPr>
            </a:p>
          </p:txBody>
        </p:sp>
        <p:sp>
          <p:nvSpPr>
            <p:cNvPr id="44" name="Freeform 110"/>
            <p:cNvSpPr>
              <a:spLocks noChangeArrowheads="1"/>
            </p:cNvSpPr>
            <p:nvPr/>
          </p:nvSpPr>
          <p:spPr bwMode="auto">
            <a:xfrm>
              <a:off x="12616197" y="5288051"/>
              <a:ext cx="812904" cy="658070"/>
            </a:xfrm>
            <a:custGeom>
              <a:avLst/>
              <a:gdLst>
                <a:gd name="T0" fmla="*/ 444 w 462"/>
                <a:gd name="T1" fmla="*/ 9 h 373"/>
                <a:gd name="T2" fmla="*/ 444 w 462"/>
                <a:gd name="T3" fmla="*/ 9 h 373"/>
                <a:gd name="T4" fmla="*/ 9 w 462"/>
                <a:gd name="T5" fmla="*/ 160 h 373"/>
                <a:gd name="T6" fmla="*/ 9 w 462"/>
                <a:gd name="T7" fmla="*/ 169 h 373"/>
                <a:gd name="T8" fmla="*/ 98 w 462"/>
                <a:gd name="T9" fmla="*/ 213 h 373"/>
                <a:gd name="T10" fmla="*/ 98 w 462"/>
                <a:gd name="T11" fmla="*/ 213 h 373"/>
                <a:gd name="T12" fmla="*/ 160 w 462"/>
                <a:gd name="T13" fmla="*/ 230 h 373"/>
                <a:gd name="T14" fmla="*/ 434 w 462"/>
                <a:gd name="T15" fmla="*/ 35 h 373"/>
                <a:gd name="T16" fmla="*/ 434 w 462"/>
                <a:gd name="T17" fmla="*/ 35 h 373"/>
                <a:gd name="T18" fmla="*/ 240 w 462"/>
                <a:gd name="T19" fmla="*/ 248 h 373"/>
                <a:gd name="T20" fmla="*/ 240 w 462"/>
                <a:gd name="T21" fmla="*/ 248 h 373"/>
                <a:gd name="T22" fmla="*/ 231 w 462"/>
                <a:gd name="T23" fmla="*/ 257 h 373"/>
                <a:gd name="T24" fmla="*/ 240 w 462"/>
                <a:gd name="T25" fmla="*/ 266 h 373"/>
                <a:gd name="T26" fmla="*/ 240 w 462"/>
                <a:gd name="T27" fmla="*/ 266 h 373"/>
                <a:gd name="T28" fmla="*/ 363 w 462"/>
                <a:gd name="T29" fmla="*/ 337 h 373"/>
                <a:gd name="T30" fmla="*/ 390 w 462"/>
                <a:gd name="T31" fmla="*/ 328 h 373"/>
                <a:gd name="T32" fmla="*/ 461 w 462"/>
                <a:gd name="T33" fmla="*/ 18 h 373"/>
                <a:gd name="T34" fmla="*/ 444 w 462"/>
                <a:gd name="T35" fmla="*/ 9 h 373"/>
                <a:gd name="T36" fmla="*/ 160 w 462"/>
                <a:gd name="T37" fmla="*/ 363 h 373"/>
                <a:gd name="T38" fmla="*/ 160 w 462"/>
                <a:gd name="T39" fmla="*/ 363 h 373"/>
                <a:gd name="T40" fmla="*/ 169 w 462"/>
                <a:gd name="T41" fmla="*/ 372 h 373"/>
                <a:gd name="T42" fmla="*/ 240 w 462"/>
                <a:gd name="T43" fmla="*/ 310 h 373"/>
                <a:gd name="T44" fmla="*/ 160 w 462"/>
                <a:gd name="T45" fmla="*/ 266 h 373"/>
                <a:gd name="T46" fmla="*/ 160 w 462"/>
                <a:gd name="T47" fmla="*/ 363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62" h="373">
                  <a:moveTo>
                    <a:pt x="444" y="9"/>
                  </a:moveTo>
                  <a:lnTo>
                    <a:pt x="444" y="9"/>
                  </a:lnTo>
                  <a:cubicBezTo>
                    <a:pt x="434" y="9"/>
                    <a:pt x="18" y="160"/>
                    <a:pt x="9" y="160"/>
                  </a:cubicBezTo>
                  <a:cubicBezTo>
                    <a:pt x="0" y="160"/>
                    <a:pt x="0" y="169"/>
                    <a:pt x="9" y="169"/>
                  </a:cubicBezTo>
                  <a:cubicBezTo>
                    <a:pt x="18" y="177"/>
                    <a:pt x="98" y="213"/>
                    <a:pt x="98" y="213"/>
                  </a:cubicBezTo>
                  <a:lnTo>
                    <a:pt x="98" y="213"/>
                  </a:lnTo>
                  <a:cubicBezTo>
                    <a:pt x="160" y="230"/>
                    <a:pt x="160" y="230"/>
                    <a:pt x="160" y="230"/>
                  </a:cubicBezTo>
                  <a:cubicBezTo>
                    <a:pt x="160" y="230"/>
                    <a:pt x="425" y="35"/>
                    <a:pt x="434" y="35"/>
                  </a:cubicBezTo>
                  <a:cubicBezTo>
                    <a:pt x="434" y="26"/>
                    <a:pt x="434" y="35"/>
                    <a:pt x="434" y="35"/>
                  </a:cubicBezTo>
                  <a:lnTo>
                    <a:pt x="240" y="248"/>
                  </a:lnTo>
                  <a:lnTo>
                    <a:pt x="240" y="248"/>
                  </a:lnTo>
                  <a:cubicBezTo>
                    <a:pt x="231" y="257"/>
                    <a:pt x="231" y="257"/>
                    <a:pt x="231" y="257"/>
                  </a:cubicBezTo>
                  <a:cubicBezTo>
                    <a:pt x="240" y="266"/>
                    <a:pt x="240" y="266"/>
                    <a:pt x="240" y="266"/>
                  </a:cubicBezTo>
                  <a:lnTo>
                    <a:pt x="240" y="266"/>
                  </a:lnTo>
                  <a:cubicBezTo>
                    <a:pt x="240" y="266"/>
                    <a:pt x="363" y="328"/>
                    <a:pt x="363" y="337"/>
                  </a:cubicBezTo>
                  <a:cubicBezTo>
                    <a:pt x="372" y="337"/>
                    <a:pt x="381" y="337"/>
                    <a:pt x="390" y="328"/>
                  </a:cubicBezTo>
                  <a:cubicBezTo>
                    <a:pt x="390" y="319"/>
                    <a:pt x="461" y="26"/>
                    <a:pt x="461" y="18"/>
                  </a:cubicBezTo>
                  <a:cubicBezTo>
                    <a:pt x="461" y="9"/>
                    <a:pt x="453" y="0"/>
                    <a:pt x="444" y="9"/>
                  </a:cubicBezTo>
                  <a:close/>
                  <a:moveTo>
                    <a:pt x="160" y="363"/>
                  </a:moveTo>
                  <a:lnTo>
                    <a:pt x="160" y="363"/>
                  </a:lnTo>
                  <a:cubicBezTo>
                    <a:pt x="160" y="372"/>
                    <a:pt x="160" y="372"/>
                    <a:pt x="169" y="372"/>
                  </a:cubicBezTo>
                  <a:cubicBezTo>
                    <a:pt x="169" y="363"/>
                    <a:pt x="240" y="310"/>
                    <a:pt x="240" y="310"/>
                  </a:cubicBezTo>
                  <a:cubicBezTo>
                    <a:pt x="160" y="266"/>
                    <a:pt x="160" y="266"/>
                    <a:pt x="160" y="266"/>
                  </a:cubicBezTo>
                  <a:lnTo>
                    <a:pt x="160" y="363"/>
                  </a:lnTo>
                  <a:close/>
                </a:path>
              </a:pathLst>
            </a:custGeom>
            <a:solidFill>
              <a:schemeClr val="bg1"/>
            </a:solidFill>
            <a:ln>
              <a:noFill/>
            </a:ln>
            <a:effectLst/>
            <a:extLst/>
          </p:spPr>
          <p:txBody>
            <a:bodyPr wrap="none" anchor="ctr"/>
            <a:lstStyle/>
            <a:p>
              <a:endParaRPr lang="en-US" sz="1600" dirty="0">
                <a:latin typeface="+mj-ea"/>
                <a:ea typeface="+mj-ea"/>
              </a:endParaRPr>
            </a:p>
          </p:txBody>
        </p:sp>
        <p:sp>
          <p:nvSpPr>
            <p:cNvPr id="45" name="Freeform 119"/>
            <p:cNvSpPr>
              <a:spLocks noChangeArrowheads="1"/>
            </p:cNvSpPr>
            <p:nvPr/>
          </p:nvSpPr>
          <p:spPr bwMode="auto">
            <a:xfrm>
              <a:off x="10442244" y="6280514"/>
              <a:ext cx="874840" cy="781936"/>
            </a:xfrm>
            <a:custGeom>
              <a:avLst/>
              <a:gdLst>
                <a:gd name="T0" fmla="*/ 443 w 497"/>
                <a:gd name="T1" fmla="*/ 70 h 444"/>
                <a:gd name="T2" fmla="*/ 443 w 497"/>
                <a:gd name="T3" fmla="*/ 70 h 444"/>
                <a:gd name="T4" fmla="*/ 426 w 497"/>
                <a:gd name="T5" fmla="*/ 70 h 444"/>
                <a:gd name="T6" fmla="*/ 426 w 497"/>
                <a:gd name="T7" fmla="*/ 443 h 444"/>
                <a:gd name="T8" fmla="*/ 443 w 497"/>
                <a:gd name="T9" fmla="*/ 443 h 444"/>
                <a:gd name="T10" fmla="*/ 496 w 497"/>
                <a:gd name="T11" fmla="*/ 398 h 444"/>
                <a:gd name="T12" fmla="*/ 496 w 497"/>
                <a:gd name="T13" fmla="*/ 124 h 444"/>
                <a:gd name="T14" fmla="*/ 443 w 497"/>
                <a:gd name="T15" fmla="*/ 70 h 444"/>
                <a:gd name="T16" fmla="*/ 0 w 497"/>
                <a:gd name="T17" fmla="*/ 124 h 444"/>
                <a:gd name="T18" fmla="*/ 0 w 497"/>
                <a:gd name="T19" fmla="*/ 124 h 444"/>
                <a:gd name="T20" fmla="*/ 0 w 497"/>
                <a:gd name="T21" fmla="*/ 398 h 444"/>
                <a:gd name="T22" fmla="*/ 53 w 497"/>
                <a:gd name="T23" fmla="*/ 443 h 444"/>
                <a:gd name="T24" fmla="*/ 71 w 497"/>
                <a:gd name="T25" fmla="*/ 443 h 444"/>
                <a:gd name="T26" fmla="*/ 71 w 497"/>
                <a:gd name="T27" fmla="*/ 70 h 444"/>
                <a:gd name="T28" fmla="*/ 53 w 497"/>
                <a:gd name="T29" fmla="*/ 70 h 444"/>
                <a:gd name="T30" fmla="*/ 0 w 497"/>
                <a:gd name="T31" fmla="*/ 124 h 444"/>
                <a:gd name="T32" fmla="*/ 337 w 497"/>
                <a:gd name="T33" fmla="*/ 26 h 444"/>
                <a:gd name="T34" fmla="*/ 337 w 497"/>
                <a:gd name="T35" fmla="*/ 26 h 444"/>
                <a:gd name="T36" fmla="*/ 248 w 497"/>
                <a:gd name="T37" fmla="*/ 0 h 444"/>
                <a:gd name="T38" fmla="*/ 160 w 497"/>
                <a:gd name="T39" fmla="*/ 26 h 444"/>
                <a:gd name="T40" fmla="*/ 160 w 497"/>
                <a:gd name="T41" fmla="*/ 70 h 444"/>
                <a:gd name="T42" fmla="*/ 107 w 497"/>
                <a:gd name="T43" fmla="*/ 70 h 444"/>
                <a:gd name="T44" fmla="*/ 107 w 497"/>
                <a:gd name="T45" fmla="*/ 443 h 444"/>
                <a:gd name="T46" fmla="*/ 390 w 497"/>
                <a:gd name="T47" fmla="*/ 443 h 444"/>
                <a:gd name="T48" fmla="*/ 390 w 497"/>
                <a:gd name="T49" fmla="*/ 70 h 444"/>
                <a:gd name="T50" fmla="*/ 337 w 497"/>
                <a:gd name="T51" fmla="*/ 70 h 444"/>
                <a:gd name="T52" fmla="*/ 337 w 497"/>
                <a:gd name="T53" fmla="*/ 26 h 444"/>
                <a:gd name="T54" fmla="*/ 301 w 497"/>
                <a:gd name="T55" fmla="*/ 70 h 444"/>
                <a:gd name="T56" fmla="*/ 301 w 497"/>
                <a:gd name="T57" fmla="*/ 70 h 444"/>
                <a:gd name="T58" fmla="*/ 195 w 497"/>
                <a:gd name="T59" fmla="*/ 70 h 444"/>
                <a:gd name="T60" fmla="*/ 195 w 497"/>
                <a:gd name="T61" fmla="*/ 44 h 444"/>
                <a:gd name="T62" fmla="*/ 248 w 497"/>
                <a:gd name="T63" fmla="*/ 26 h 444"/>
                <a:gd name="T64" fmla="*/ 301 w 497"/>
                <a:gd name="T65" fmla="*/ 44 h 444"/>
                <a:gd name="T66" fmla="*/ 301 w 497"/>
                <a:gd name="T67" fmla="*/ 70 h 4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97" h="444">
                  <a:moveTo>
                    <a:pt x="443" y="70"/>
                  </a:moveTo>
                  <a:lnTo>
                    <a:pt x="443" y="70"/>
                  </a:lnTo>
                  <a:cubicBezTo>
                    <a:pt x="426" y="70"/>
                    <a:pt x="426" y="70"/>
                    <a:pt x="426" y="70"/>
                  </a:cubicBezTo>
                  <a:cubicBezTo>
                    <a:pt x="426" y="443"/>
                    <a:pt x="426" y="443"/>
                    <a:pt x="426" y="443"/>
                  </a:cubicBezTo>
                  <a:cubicBezTo>
                    <a:pt x="443" y="443"/>
                    <a:pt x="443" y="443"/>
                    <a:pt x="443" y="443"/>
                  </a:cubicBezTo>
                  <a:cubicBezTo>
                    <a:pt x="479" y="443"/>
                    <a:pt x="496" y="425"/>
                    <a:pt x="496" y="398"/>
                  </a:cubicBezTo>
                  <a:cubicBezTo>
                    <a:pt x="496" y="124"/>
                    <a:pt x="496" y="124"/>
                    <a:pt x="496" y="124"/>
                  </a:cubicBezTo>
                  <a:cubicBezTo>
                    <a:pt x="496" y="97"/>
                    <a:pt x="479" y="70"/>
                    <a:pt x="443" y="70"/>
                  </a:cubicBezTo>
                  <a:close/>
                  <a:moveTo>
                    <a:pt x="0" y="124"/>
                  </a:moveTo>
                  <a:lnTo>
                    <a:pt x="0" y="124"/>
                  </a:lnTo>
                  <a:cubicBezTo>
                    <a:pt x="0" y="398"/>
                    <a:pt x="0" y="398"/>
                    <a:pt x="0" y="398"/>
                  </a:cubicBezTo>
                  <a:cubicBezTo>
                    <a:pt x="0" y="425"/>
                    <a:pt x="26" y="443"/>
                    <a:pt x="53" y="443"/>
                  </a:cubicBezTo>
                  <a:cubicBezTo>
                    <a:pt x="71" y="443"/>
                    <a:pt x="71" y="443"/>
                    <a:pt x="71" y="443"/>
                  </a:cubicBezTo>
                  <a:cubicBezTo>
                    <a:pt x="71" y="70"/>
                    <a:pt x="71" y="70"/>
                    <a:pt x="71" y="70"/>
                  </a:cubicBezTo>
                  <a:cubicBezTo>
                    <a:pt x="53" y="70"/>
                    <a:pt x="53" y="70"/>
                    <a:pt x="53" y="70"/>
                  </a:cubicBezTo>
                  <a:cubicBezTo>
                    <a:pt x="26" y="70"/>
                    <a:pt x="0" y="97"/>
                    <a:pt x="0" y="124"/>
                  </a:cubicBezTo>
                  <a:close/>
                  <a:moveTo>
                    <a:pt x="337" y="26"/>
                  </a:moveTo>
                  <a:lnTo>
                    <a:pt x="337" y="26"/>
                  </a:lnTo>
                  <a:cubicBezTo>
                    <a:pt x="319" y="17"/>
                    <a:pt x="292" y="0"/>
                    <a:pt x="248" y="0"/>
                  </a:cubicBezTo>
                  <a:cubicBezTo>
                    <a:pt x="204" y="0"/>
                    <a:pt x="177" y="17"/>
                    <a:pt x="160" y="26"/>
                  </a:cubicBezTo>
                  <a:cubicBezTo>
                    <a:pt x="160" y="70"/>
                    <a:pt x="160" y="70"/>
                    <a:pt x="160" y="70"/>
                  </a:cubicBezTo>
                  <a:cubicBezTo>
                    <a:pt x="107" y="70"/>
                    <a:pt x="107" y="70"/>
                    <a:pt x="107" y="70"/>
                  </a:cubicBezTo>
                  <a:cubicBezTo>
                    <a:pt x="107" y="443"/>
                    <a:pt x="107" y="443"/>
                    <a:pt x="107" y="443"/>
                  </a:cubicBezTo>
                  <a:cubicBezTo>
                    <a:pt x="390" y="443"/>
                    <a:pt x="390" y="443"/>
                    <a:pt x="390" y="443"/>
                  </a:cubicBezTo>
                  <a:cubicBezTo>
                    <a:pt x="390" y="70"/>
                    <a:pt x="390" y="70"/>
                    <a:pt x="390" y="70"/>
                  </a:cubicBezTo>
                  <a:cubicBezTo>
                    <a:pt x="337" y="70"/>
                    <a:pt x="337" y="70"/>
                    <a:pt x="337" y="70"/>
                  </a:cubicBezTo>
                  <a:lnTo>
                    <a:pt x="337" y="26"/>
                  </a:lnTo>
                  <a:close/>
                  <a:moveTo>
                    <a:pt x="301" y="70"/>
                  </a:moveTo>
                  <a:lnTo>
                    <a:pt x="301" y="70"/>
                  </a:lnTo>
                  <a:cubicBezTo>
                    <a:pt x="195" y="70"/>
                    <a:pt x="195" y="70"/>
                    <a:pt x="195" y="70"/>
                  </a:cubicBezTo>
                  <a:cubicBezTo>
                    <a:pt x="195" y="44"/>
                    <a:pt x="195" y="44"/>
                    <a:pt x="195" y="44"/>
                  </a:cubicBezTo>
                  <a:cubicBezTo>
                    <a:pt x="204" y="35"/>
                    <a:pt x="222" y="26"/>
                    <a:pt x="248" y="26"/>
                  </a:cubicBezTo>
                  <a:cubicBezTo>
                    <a:pt x="275" y="26"/>
                    <a:pt x="292" y="35"/>
                    <a:pt x="301" y="44"/>
                  </a:cubicBezTo>
                  <a:lnTo>
                    <a:pt x="301" y="70"/>
                  </a:lnTo>
                  <a:close/>
                </a:path>
              </a:pathLst>
            </a:custGeom>
            <a:solidFill>
              <a:schemeClr val="bg1"/>
            </a:solidFill>
            <a:ln>
              <a:noFill/>
            </a:ln>
            <a:effectLst/>
            <a:extLst/>
          </p:spPr>
          <p:txBody>
            <a:bodyPr wrap="none" anchor="ctr"/>
            <a:lstStyle/>
            <a:p>
              <a:endParaRPr lang="en-US" sz="1600" dirty="0">
                <a:latin typeface="+mj-ea"/>
                <a:ea typeface="+mj-ea"/>
              </a:endParaRPr>
            </a:p>
          </p:txBody>
        </p:sp>
        <p:sp>
          <p:nvSpPr>
            <p:cNvPr id="46" name="Freeform 158"/>
            <p:cNvSpPr>
              <a:spLocks noChangeArrowheads="1"/>
            </p:cNvSpPr>
            <p:nvPr/>
          </p:nvSpPr>
          <p:spPr bwMode="auto">
            <a:xfrm>
              <a:off x="9411438" y="7948761"/>
              <a:ext cx="874846" cy="410322"/>
            </a:xfrm>
            <a:custGeom>
              <a:avLst/>
              <a:gdLst>
                <a:gd name="T0" fmla="*/ 380 w 497"/>
                <a:gd name="T1" fmla="*/ 0 h 232"/>
                <a:gd name="T2" fmla="*/ 380 w 497"/>
                <a:gd name="T3" fmla="*/ 0 h 232"/>
                <a:gd name="T4" fmla="*/ 266 w 497"/>
                <a:gd name="T5" fmla="*/ 115 h 232"/>
                <a:gd name="T6" fmla="*/ 283 w 497"/>
                <a:gd name="T7" fmla="*/ 186 h 232"/>
                <a:gd name="T8" fmla="*/ 203 w 497"/>
                <a:gd name="T9" fmla="*/ 186 h 232"/>
                <a:gd name="T10" fmla="*/ 230 w 497"/>
                <a:gd name="T11" fmla="*/ 115 h 232"/>
                <a:gd name="T12" fmla="*/ 114 w 497"/>
                <a:gd name="T13" fmla="*/ 0 h 232"/>
                <a:gd name="T14" fmla="*/ 0 w 497"/>
                <a:gd name="T15" fmla="*/ 115 h 232"/>
                <a:gd name="T16" fmla="*/ 114 w 497"/>
                <a:gd name="T17" fmla="*/ 231 h 232"/>
                <a:gd name="T18" fmla="*/ 380 w 497"/>
                <a:gd name="T19" fmla="*/ 231 h 232"/>
                <a:gd name="T20" fmla="*/ 496 w 497"/>
                <a:gd name="T21" fmla="*/ 115 h 232"/>
                <a:gd name="T22" fmla="*/ 380 w 497"/>
                <a:gd name="T23" fmla="*/ 0 h 232"/>
                <a:gd name="T24" fmla="*/ 53 w 497"/>
                <a:gd name="T25" fmla="*/ 115 h 232"/>
                <a:gd name="T26" fmla="*/ 53 w 497"/>
                <a:gd name="T27" fmla="*/ 115 h 232"/>
                <a:gd name="T28" fmla="*/ 114 w 497"/>
                <a:gd name="T29" fmla="*/ 53 h 232"/>
                <a:gd name="T30" fmla="*/ 177 w 497"/>
                <a:gd name="T31" fmla="*/ 115 h 232"/>
                <a:gd name="T32" fmla="*/ 114 w 497"/>
                <a:gd name="T33" fmla="*/ 186 h 232"/>
                <a:gd name="T34" fmla="*/ 53 w 497"/>
                <a:gd name="T35" fmla="*/ 115 h 232"/>
                <a:gd name="T36" fmla="*/ 380 w 497"/>
                <a:gd name="T37" fmla="*/ 186 h 232"/>
                <a:gd name="T38" fmla="*/ 380 w 497"/>
                <a:gd name="T39" fmla="*/ 186 h 232"/>
                <a:gd name="T40" fmla="*/ 319 w 497"/>
                <a:gd name="T41" fmla="*/ 115 h 232"/>
                <a:gd name="T42" fmla="*/ 380 w 497"/>
                <a:gd name="T43" fmla="*/ 53 h 232"/>
                <a:gd name="T44" fmla="*/ 442 w 497"/>
                <a:gd name="T45" fmla="*/ 115 h 232"/>
                <a:gd name="T46" fmla="*/ 380 w 497"/>
                <a:gd name="T47" fmla="*/ 186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97" h="232">
                  <a:moveTo>
                    <a:pt x="380" y="0"/>
                  </a:moveTo>
                  <a:lnTo>
                    <a:pt x="380" y="0"/>
                  </a:lnTo>
                  <a:cubicBezTo>
                    <a:pt x="319" y="0"/>
                    <a:pt x="266" y="53"/>
                    <a:pt x="266" y="115"/>
                  </a:cubicBezTo>
                  <a:cubicBezTo>
                    <a:pt x="266" y="141"/>
                    <a:pt x="274" y="168"/>
                    <a:pt x="283" y="186"/>
                  </a:cubicBezTo>
                  <a:cubicBezTo>
                    <a:pt x="203" y="186"/>
                    <a:pt x="203" y="186"/>
                    <a:pt x="203" y="186"/>
                  </a:cubicBezTo>
                  <a:cubicBezTo>
                    <a:pt x="221" y="168"/>
                    <a:pt x="230" y="141"/>
                    <a:pt x="230" y="115"/>
                  </a:cubicBezTo>
                  <a:cubicBezTo>
                    <a:pt x="230" y="53"/>
                    <a:pt x="177" y="0"/>
                    <a:pt x="114" y="0"/>
                  </a:cubicBezTo>
                  <a:cubicBezTo>
                    <a:pt x="53" y="0"/>
                    <a:pt x="0" y="53"/>
                    <a:pt x="0" y="115"/>
                  </a:cubicBezTo>
                  <a:cubicBezTo>
                    <a:pt x="0" y="177"/>
                    <a:pt x="53" y="231"/>
                    <a:pt x="114" y="231"/>
                  </a:cubicBezTo>
                  <a:cubicBezTo>
                    <a:pt x="380" y="231"/>
                    <a:pt x="380" y="231"/>
                    <a:pt x="380" y="231"/>
                  </a:cubicBezTo>
                  <a:cubicBezTo>
                    <a:pt x="442" y="231"/>
                    <a:pt x="496" y="177"/>
                    <a:pt x="496" y="115"/>
                  </a:cubicBezTo>
                  <a:cubicBezTo>
                    <a:pt x="496" y="53"/>
                    <a:pt x="442" y="0"/>
                    <a:pt x="380" y="0"/>
                  </a:cubicBezTo>
                  <a:close/>
                  <a:moveTo>
                    <a:pt x="53" y="115"/>
                  </a:moveTo>
                  <a:lnTo>
                    <a:pt x="53" y="115"/>
                  </a:lnTo>
                  <a:cubicBezTo>
                    <a:pt x="53" y="80"/>
                    <a:pt x="79" y="53"/>
                    <a:pt x="114" y="53"/>
                  </a:cubicBezTo>
                  <a:cubicBezTo>
                    <a:pt x="150" y="53"/>
                    <a:pt x="177" y="80"/>
                    <a:pt x="177" y="115"/>
                  </a:cubicBezTo>
                  <a:cubicBezTo>
                    <a:pt x="177" y="150"/>
                    <a:pt x="150" y="186"/>
                    <a:pt x="114" y="186"/>
                  </a:cubicBezTo>
                  <a:cubicBezTo>
                    <a:pt x="79" y="186"/>
                    <a:pt x="53" y="150"/>
                    <a:pt x="53" y="115"/>
                  </a:cubicBezTo>
                  <a:close/>
                  <a:moveTo>
                    <a:pt x="380" y="186"/>
                  </a:moveTo>
                  <a:lnTo>
                    <a:pt x="380" y="186"/>
                  </a:lnTo>
                  <a:cubicBezTo>
                    <a:pt x="345" y="186"/>
                    <a:pt x="319" y="150"/>
                    <a:pt x="319" y="115"/>
                  </a:cubicBezTo>
                  <a:cubicBezTo>
                    <a:pt x="319" y="80"/>
                    <a:pt x="345" y="53"/>
                    <a:pt x="380" y="53"/>
                  </a:cubicBezTo>
                  <a:cubicBezTo>
                    <a:pt x="416" y="53"/>
                    <a:pt x="442" y="80"/>
                    <a:pt x="442" y="115"/>
                  </a:cubicBezTo>
                  <a:cubicBezTo>
                    <a:pt x="442" y="150"/>
                    <a:pt x="416" y="186"/>
                    <a:pt x="380" y="186"/>
                  </a:cubicBezTo>
                  <a:close/>
                </a:path>
              </a:pathLst>
            </a:custGeom>
            <a:solidFill>
              <a:schemeClr val="bg1"/>
            </a:solidFill>
            <a:ln>
              <a:noFill/>
            </a:ln>
            <a:effectLst/>
            <a:extLst/>
          </p:spPr>
          <p:txBody>
            <a:bodyPr wrap="none" anchor="ctr"/>
            <a:lstStyle/>
            <a:p>
              <a:endParaRPr lang="en-US" sz="1600" dirty="0">
                <a:latin typeface="+mj-ea"/>
                <a:ea typeface="+mj-ea"/>
              </a:endParaRPr>
            </a:p>
          </p:txBody>
        </p:sp>
      </p:grpSp>
    </p:spTree>
    <p:extLst>
      <p:ext uri="{BB962C8B-B14F-4D97-AF65-F5344CB8AC3E}">
        <p14:creationId xmlns:p14="http://schemas.microsoft.com/office/powerpoint/2010/main" val="199109000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smtClean="0"/>
              <a:t>目前常见的桌面云协议比较多，各自都有自己的优缺点，不同的厂商会采用不同的桌面云协议，而华为自研的</a:t>
            </a:r>
            <a:r>
              <a:rPr lang="en-US" altLang="zh-CN" dirty="0" smtClean="0"/>
              <a:t>HDP</a:t>
            </a:r>
            <a:r>
              <a:rPr lang="zh-CN" altLang="en-US" dirty="0" smtClean="0"/>
              <a:t>桌面云协议相比于其他的协议有明显的优点，而且支持的功能特性也比较丰富。</a:t>
            </a:r>
            <a:endParaRPr lang="en-US" altLang="zh-CN" dirty="0" smtClean="0"/>
          </a:p>
        </p:txBody>
      </p:sp>
    </p:spTree>
    <p:extLst>
      <p:ext uri="{BB962C8B-B14F-4D97-AF65-F5344CB8AC3E}">
        <p14:creationId xmlns:p14="http://schemas.microsoft.com/office/powerpoint/2010/main" val="165811513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r>
              <a:rPr lang="zh-CN" altLang="en-US" dirty="0">
                <a:solidFill>
                  <a:schemeClr val="tx1">
                    <a:lumMod val="50000"/>
                    <a:lumOff val="50000"/>
                  </a:schemeClr>
                </a:solidFill>
              </a:rPr>
              <a:t>桌面云概述</a:t>
            </a:r>
            <a:endParaRPr lang="en-US" altLang="zh-CN" dirty="0">
              <a:solidFill>
                <a:schemeClr val="tx1">
                  <a:lumMod val="50000"/>
                  <a:lumOff val="50000"/>
                </a:schemeClr>
              </a:solidFill>
            </a:endParaRPr>
          </a:p>
          <a:p>
            <a:r>
              <a:rPr lang="zh-CN" altLang="en-US" dirty="0">
                <a:solidFill>
                  <a:schemeClr val="tx1">
                    <a:lumMod val="50000"/>
                    <a:lumOff val="50000"/>
                  </a:schemeClr>
                </a:solidFill>
              </a:rPr>
              <a:t>华为桌面云解决方案</a:t>
            </a:r>
            <a:endParaRPr lang="en-US" altLang="zh-CN" dirty="0">
              <a:solidFill>
                <a:schemeClr val="tx1">
                  <a:lumMod val="50000"/>
                  <a:lumOff val="50000"/>
                </a:schemeClr>
              </a:solidFill>
            </a:endParaRPr>
          </a:p>
          <a:p>
            <a:r>
              <a:rPr lang="en-US" altLang="zh-CN" dirty="0">
                <a:solidFill>
                  <a:schemeClr val="tx1">
                    <a:lumMod val="50000"/>
                    <a:lumOff val="50000"/>
                  </a:schemeClr>
                </a:solidFill>
              </a:rPr>
              <a:t>HDP</a:t>
            </a:r>
            <a:r>
              <a:rPr lang="zh-CN" altLang="en-US" dirty="0">
                <a:solidFill>
                  <a:schemeClr val="tx1">
                    <a:lumMod val="50000"/>
                    <a:lumOff val="50000"/>
                  </a:schemeClr>
                </a:solidFill>
              </a:rPr>
              <a:t>桌面协议介绍</a:t>
            </a:r>
          </a:p>
          <a:p>
            <a:r>
              <a:rPr lang="zh-CN" altLang="en-US" b="1" dirty="0"/>
              <a:t>华为桌面云部署方案</a:t>
            </a:r>
            <a:endParaRPr lang="en-US" altLang="zh-CN" b="1" dirty="0"/>
          </a:p>
          <a:p>
            <a:endParaRPr lang="zh-CN" altLang="en-US" dirty="0"/>
          </a:p>
        </p:txBody>
      </p:sp>
    </p:spTree>
    <p:extLst>
      <p:ext uri="{BB962C8B-B14F-4D97-AF65-F5344CB8AC3E}">
        <p14:creationId xmlns:p14="http://schemas.microsoft.com/office/powerpoint/2010/main" val="219302272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硬件部署方案</a:t>
            </a:r>
            <a:r>
              <a:rPr lang="en-US" altLang="zh-CN" dirty="0" smtClean="0"/>
              <a:t> (1)</a:t>
            </a:r>
            <a:endParaRPr lang="zh-CN" altLang="en-US" dirty="0"/>
          </a:p>
        </p:txBody>
      </p:sp>
      <p:sp>
        <p:nvSpPr>
          <p:cNvPr id="12" name="TextBox 79"/>
          <p:cNvSpPr txBox="1"/>
          <p:nvPr/>
        </p:nvSpPr>
        <p:spPr>
          <a:xfrm>
            <a:off x="1627957" y="4698000"/>
            <a:ext cx="4240478" cy="1384995"/>
          </a:xfrm>
          <a:prstGeom prst="rect">
            <a:avLst/>
          </a:prstGeom>
          <a:noFill/>
        </p:spPr>
        <p:txBody>
          <a:bodyPr wrap="square" rtlCol="0">
            <a:spAutoFit/>
          </a:bodyPr>
          <a:lstStyle/>
          <a:p>
            <a:r>
              <a:rPr lang="zh-CN" altLang="en-US" sz="1400" dirty="0" smtClean="0">
                <a:solidFill>
                  <a:schemeClr val="tx1"/>
                </a:solidFill>
                <a:latin typeface="+mn-ea"/>
                <a:ea typeface="+mn-ea"/>
              </a:rPr>
              <a:t>硬件：</a:t>
            </a:r>
            <a:r>
              <a:rPr lang="en-US" altLang="zh-CN" sz="1400" dirty="0" err="1" smtClean="0">
                <a:solidFill>
                  <a:schemeClr val="tx1"/>
                </a:solidFill>
                <a:latin typeface="+mn-ea"/>
                <a:ea typeface="+mn-ea"/>
              </a:rPr>
              <a:t>FusionCube</a:t>
            </a:r>
            <a:r>
              <a:rPr lang="en-US" altLang="zh-CN" sz="1400" dirty="0" smtClean="0">
                <a:solidFill>
                  <a:schemeClr val="tx1"/>
                </a:solidFill>
                <a:latin typeface="+mn-ea"/>
                <a:ea typeface="+mn-ea"/>
              </a:rPr>
              <a:t> </a:t>
            </a:r>
            <a:r>
              <a:rPr lang="en-US" altLang="zh-CN" sz="1400" dirty="0" smtClean="0">
                <a:latin typeface="+mn-ea"/>
                <a:ea typeface="+mn-ea"/>
              </a:rPr>
              <a:t>2</a:t>
            </a:r>
            <a:r>
              <a:rPr lang="en-US" altLang="zh-CN" sz="1400" dirty="0" smtClean="0">
                <a:solidFill>
                  <a:schemeClr val="tx1"/>
                </a:solidFill>
                <a:latin typeface="+mn-ea"/>
                <a:ea typeface="+mn-ea"/>
              </a:rPr>
              <a:t>000</a:t>
            </a:r>
          </a:p>
          <a:p>
            <a:r>
              <a:rPr lang="zh-CN" altLang="en-US" sz="1400" dirty="0" smtClean="0">
                <a:solidFill>
                  <a:schemeClr val="tx1"/>
                </a:solidFill>
                <a:latin typeface="+mn-ea"/>
                <a:ea typeface="+mn-ea"/>
              </a:rPr>
              <a:t>        （机架</a:t>
            </a:r>
            <a:r>
              <a:rPr lang="en-US" altLang="zh-CN" sz="1400" dirty="0" smtClean="0">
                <a:solidFill>
                  <a:schemeClr val="tx1"/>
                </a:solidFill>
                <a:latin typeface="+mn-ea"/>
                <a:ea typeface="+mn-ea"/>
              </a:rPr>
              <a:t>2288H V5</a:t>
            </a:r>
            <a:r>
              <a:rPr lang="zh-CN" altLang="en-US" sz="1400" dirty="0" smtClean="0">
                <a:solidFill>
                  <a:schemeClr val="tx1"/>
                </a:solidFill>
                <a:latin typeface="+mn-ea"/>
                <a:ea typeface="+mn-ea"/>
              </a:rPr>
              <a:t>服务器）</a:t>
            </a:r>
            <a:r>
              <a:rPr lang="en-US" altLang="zh-CN" sz="1400" dirty="0" smtClean="0">
                <a:solidFill>
                  <a:schemeClr val="tx1"/>
                </a:solidFill>
                <a:latin typeface="+mn-ea"/>
                <a:ea typeface="+mn-ea"/>
              </a:rPr>
              <a:t>          </a:t>
            </a:r>
          </a:p>
          <a:p>
            <a:r>
              <a:rPr lang="zh-CN" altLang="en-US" sz="1400" dirty="0" smtClean="0">
                <a:solidFill>
                  <a:schemeClr val="tx1"/>
                </a:solidFill>
                <a:latin typeface="+mn-ea"/>
                <a:ea typeface="+mn-ea"/>
              </a:rPr>
              <a:t>特点：</a:t>
            </a:r>
            <a:endParaRPr lang="en-US" altLang="zh-CN" sz="1400" dirty="0" smtClean="0">
              <a:solidFill>
                <a:schemeClr val="tx1"/>
              </a:solidFill>
              <a:latin typeface="+mn-ea"/>
              <a:ea typeface="+mn-ea"/>
            </a:endParaRPr>
          </a:p>
          <a:p>
            <a:pPr marL="285750" indent="-285750">
              <a:buClr>
                <a:srgbClr val="808080"/>
              </a:buClr>
              <a:buSzPct val="60000"/>
              <a:buFont typeface="Wingdings" panose="05000000000000000000" pitchFamily="2" charset="2"/>
              <a:buChar char="l"/>
            </a:pPr>
            <a:r>
              <a:rPr lang="zh-CN" altLang="en-US" sz="1400" dirty="0">
                <a:latin typeface="+mn-ea"/>
                <a:ea typeface="+mn-ea"/>
              </a:rPr>
              <a:t>全融合硬件平台，分布式存储</a:t>
            </a:r>
            <a:endParaRPr lang="en-US" altLang="zh-CN" sz="1400" dirty="0">
              <a:latin typeface="+mn-ea"/>
              <a:ea typeface="+mn-ea"/>
            </a:endParaRPr>
          </a:p>
          <a:p>
            <a:pPr marL="285750" indent="-285750">
              <a:buClr>
                <a:srgbClr val="808080"/>
              </a:buClr>
              <a:buSzPct val="60000"/>
              <a:buFont typeface="Wingdings" panose="05000000000000000000" pitchFamily="2" charset="2"/>
              <a:buChar char="l"/>
            </a:pPr>
            <a:r>
              <a:rPr lang="zh-CN" altLang="en-US" sz="1400" dirty="0">
                <a:latin typeface="+mn-ea"/>
                <a:ea typeface="+mn-ea"/>
              </a:rPr>
              <a:t>系统预集成，一体化交付，统一监控告警</a:t>
            </a:r>
            <a:endParaRPr lang="en-US" altLang="zh-CN" sz="1400" dirty="0">
              <a:latin typeface="+mn-ea"/>
              <a:ea typeface="+mn-ea"/>
            </a:endParaRPr>
          </a:p>
          <a:p>
            <a:pPr marL="285750" indent="-285750">
              <a:buClr>
                <a:srgbClr val="808080"/>
              </a:buClr>
              <a:buSzPct val="60000"/>
              <a:buFont typeface="Wingdings" panose="05000000000000000000" pitchFamily="2" charset="2"/>
              <a:buChar char="l"/>
            </a:pPr>
            <a:r>
              <a:rPr lang="zh-CN" altLang="en-US" sz="1400" dirty="0">
                <a:latin typeface="+mn-ea"/>
                <a:ea typeface="+mn-ea"/>
              </a:rPr>
              <a:t>最大规格：</a:t>
            </a:r>
            <a:r>
              <a:rPr lang="en-US" altLang="zh-CN" sz="1400" b="1" dirty="0" smtClean="0">
                <a:solidFill>
                  <a:srgbClr val="C00909"/>
                </a:solidFill>
                <a:latin typeface="+mn-ea"/>
                <a:ea typeface="+mn-ea"/>
              </a:rPr>
              <a:t>5000</a:t>
            </a:r>
            <a:r>
              <a:rPr lang="zh-CN" altLang="en-US" sz="1400" b="1" dirty="0" smtClean="0">
                <a:solidFill>
                  <a:srgbClr val="C00909"/>
                </a:solidFill>
                <a:latin typeface="+mn-ea"/>
                <a:ea typeface="+mn-ea"/>
              </a:rPr>
              <a:t>桌面</a:t>
            </a:r>
            <a:r>
              <a:rPr lang="en-US" altLang="zh-CN" sz="1400" dirty="0" smtClean="0">
                <a:latin typeface="+mn-ea"/>
                <a:ea typeface="+mn-ea"/>
              </a:rPr>
              <a:t>/</a:t>
            </a:r>
            <a:r>
              <a:rPr lang="zh-CN" altLang="en-US" sz="1400" dirty="0">
                <a:latin typeface="+mn-ea"/>
                <a:ea typeface="+mn-ea"/>
              </a:rPr>
              <a:t>套</a:t>
            </a:r>
            <a:endParaRPr lang="en-US" altLang="zh-CN" sz="1400" dirty="0">
              <a:latin typeface="+mn-ea"/>
              <a:ea typeface="+mn-ea"/>
            </a:endParaRPr>
          </a:p>
        </p:txBody>
      </p:sp>
      <p:sp>
        <p:nvSpPr>
          <p:cNvPr id="13" name="TextBox 90"/>
          <p:cNvSpPr txBox="1"/>
          <p:nvPr/>
        </p:nvSpPr>
        <p:spPr>
          <a:xfrm>
            <a:off x="2662550" y="2128737"/>
            <a:ext cx="1745638" cy="369332"/>
          </a:xfrm>
          <a:prstGeom prst="rect">
            <a:avLst/>
          </a:prstGeom>
          <a:noFill/>
        </p:spPr>
        <p:txBody>
          <a:bodyPr wrap="square" rtlCol="0">
            <a:spAutoFit/>
          </a:bodyPr>
          <a:lstStyle/>
          <a:p>
            <a:r>
              <a:rPr lang="zh-CN" altLang="en-US" sz="1800" b="1" dirty="0" smtClean="0">
                <a:solidFill>
                  <a:schemeClr val="tx1"/>
                </a:solidFill>
                <a:latin typeface="+mn-ea"/>
                <a:ea typeface="+mn-ea"/>
              </a:rPr>
              <a:t>桌面云一体机</a:t>
            </a:r>
            <a:endParaRPr lang="zh-CN" altLang="en-US" sz="1800" b="1" dirty="0">
              <a:solidFill>
                <a:schemeClr val="tx1"/>
              </a:solidFill>
              <a:latin typeface="+mn-ea"/>
              <a:ea typeface="+mn-ea"/>
            </a:endParaRPr>
          </a:p>
        </p:txBody>
      </p:sp>
      <p:sp>
        <p:nvSpPr>
          <p:cNvPr id="14" name="TextBox 93"/>
          <p:cNvSpPr txBox="1"/>
          <p:nvPr/>
        </p:nvSpPr>
        <p:spPr>
          <a:xfrm>
            <a:off x="8393576" y="2126614"/>
            <a:ext cx="1338828" cy="369332"/>
          </a:xfrm>
          <a:prstGeom prst="rect">
            <a:avLst/>
          </a:prstGeom>
          <a:noFill/>
        </p:spPr>
        <p:txBody>
          <a:bodyPr wrap="none" rtlCol="0">
            <a:spAutoFit/>
          </a:bodyPr>
          <a:lstStyle/>
          <a:p>
            <a:r>
              <a:rPr lang="zh-CN" altLang="en-US" sz="1800" b="1" dirty="0" smtClean="0">
                <a:solidFill>
                  <a:schemeClr val="tx1"/>
                </a:solidFill>
                <a:latin typeface="+mn-ea"/>
                <a:ea typeface="+mn-ea"/>
              </a:rPr>
              <a:t>标准桌面云</a:t>
            </a:r>
            <a:endParaRPr lang="zh-CN" altLang="en-US" sz="1800" b="1" dirty="0">
              <a:solidFill>
                <a:schemeClr val="tx1"/>
              </a:solidFill>
              <a:latin typeface="+mn-ea"/>
              <a:ea typeface="+mn-ea"/>
            </a:endParaRPr>
          </a:p>
        </p:txBody>
      </p:sp>
      <p:sp>
        <p:nvSpPr>
          <p:cNvPr id="15" name="TextBox 94"/>
          <p:cNvSpPr txBox="1"/>
          <p:nvPr/>
        </p:nvSpPr>
        <p:spPr>
          <a:xfrm>
            <a:off x="7143861" y="4590278"/>
            <a:ext cx="4035009" cy="1600438"/>
          </a:xfrm>
          <a:prstGeom prst="rect">
            <a:avLst/>
          </a:prstGeom>
          <a:noFill/>
        </p:spPr>
        <p:txBody>
          <a:bodyPr wrap="square" rtlCol="0">
            <a:spAutoFit/>
          </a:bodyPr>
          <a:lstStyle/>
          <a:p>
            <a:r>
              <a:rPr lang="zh-CN" altLang="en-US" sz="1400" dirty="0" smtClean="0">
                <a:solidFill>
                  <a:schemeClr val="tx1"/>
                </a:solidFill>
                <a:latin typeface="+mn-ea"/>
                <a:ea typeface="+mn-ea"/>
              </a:rPr>
              <a:t>硬件：</a:t>
            </a:r>
            <a:r>
              <a:rPr lang="en-US" altLang="zh-CN" sz="1400" dirty="0" smtClean="0">
                <a:solidFill>
                  <a:schemeClr val="tx1"/>
                </a:solidFill>
                <a:latin typeface="+mn-ea"/>
                <a:ea typeface="+mn-ea"/>
              </a:rPr>
              <a:t>E9000</a:t>
            </a:r>
            <a:r>
              <a:rPr lang="zh-CN" altLang="en-US" sz="1400" dirty="0" smtClean="0">
                <a:solidFill>
                  <a:schemeClr val="tx1"/>
                </a:solidFill>
                <a:latin typeface="+mn-ea"/>
                <a:ea typeface="+mn-ea"/>
              </a:rPr>
              <a:t>刀片服务器</a:t>
            </a:r>
            <a:r>
              <a:rPr lang="en-US" altLang="zh-CN" sz="1400" dirty="0" smtClean="0">
                <a:solidFill>
                  <a:schemeClr val="tx1"/>
                </a:solidFill>
                <a:latin typeface="+mn-ea"/>
                <a:ea typeface="+mn-ea"/>
              </a:rPr>
              <a:t>+ IP SAN</a:t>
            </a:r>
            <a:r>
              <a:rPr lang="zh-CN" altLang="en-US" sz="1400" dirty="0" smtClean="0">
                <a:solidFill>
                  <a:schemeClr val="tx1"/>
                </a:solidFill>
                <a:latin typeface="+mn-ea"/>
                <a:ea typeface="+mn-ea"/>
              </a:rPr>
              <a:t>（</a:t>
            </a:r>
            <a:r>
              <a:rPr lang="en-US" altLang="zh-CN" sz="1400" dirty="0" err="1" smtClean="0">
                <a:solidFill>
                  <a:schemeClr val="tx1"/>
                </a:solidFill>
                <a:latin typeface="+mn-ea"/>
                <a:ea typeface="+mn-ea"/>
              </a:rPr>
              <a:t>OceanStor</a:t>
            </a:r>
            <a:r>
              <a:rPr lang="en-US" altLang="zh-CN" sz="1400" dirty="0" smtClean="0">
                <a:solidFill>
                  <a:schemeClr val="tx1"/>
                </a:solidFill>
                <a:latin typeface="+mn-ea"/>
                <a:ea typeface="+mn-ea"/>
              </a:rPr>
              <a:t>  V5</a:t>
            </a:r>
            <a:r>
              <a:rPr lang="zh-CN" altLang="en-US" sz="1400" dirty="0" smtClean="0">
                <a:solidFill>
                  <a:schemeClr val="tx1"/>
                </a:solidFill>
                <a:latin typeface="+mn-ea"/>
                <a:ea typeface="+mn-ea"/>
              </a:rPr>
              <a:t>）等主流标准硬件</a:t>
            </a:r>
          </a:p>
          <a:p>
            <a:r>
              <a:rPr lang="zh-CN" altLang="en-US" sz="1400" dirty="0" smtClean="0">
                <a:solidFill>
                  <a:schemeClr val="tx1"/>
                </a:solidFill>
                <a:latin typeface="+mn-ea"/>
                <a:ea typeface="+mn-ea"/>
              </a:rPr>
              <a:t>特点：</a:t>
            </a:r>
          </a:p>
          <a:p>
            <a:pPr marL="285750" indent="-285750">
              <a:buClr>
                <a:srgbClr val="808080"/>
              </a:buClr>
              <a:buSzPct val="60000"/>
              <a:buFont typeface="Wingdings" panose="05000000000000000000" pitchFamily="2" charset="2"/>
              <a:buChar char="l"/>
            </a:pPr>
            <a:r>
              <a:rPr lang="zh-CN" altLang="en-US" sz="1400" dirty="0" smtClean="0">
                <a:solidFill>
                  <a:schemeClr val="tx1"/>
                </a:solidFill>
                <a:latin typeface="+mn-ea"/>
                <a:ea typeface="+mn-ea"/>
              </a:rPr>
              <a:t>预验证，按需配置</a:t>
            </a:r>
          </a:p>
          <a:p>
            <a:pPr marL="285750" indent="-285750">
              <a:buClr>
                <a:srgbClr val="808080"/>
              </a:buClr>
              <a:buSzPct val="60000"/>
              <a:buFont typeface="Wingdings" panose="05000000000000000000" pitchFamily="2" charset="2"/>
              <a:buChar char="l"/>
            </a:pPr>
            <a:r>
              <a:rPr lang="zh-CN" altLang="en-US" sz="1400" dirty="0" smtClean="0">
                <a:solidFill>
                  <a:schemeClr val="tx1"/>
                </a:solidFill>
                <a:latin typeface="+mn-ea"/>
                <a:ea typeface="+mn-ea"/>
              </a:rPr>
              <a:t>灵活异构，支持主流服务器和存储</a:t>
            </a:r>
          </a:p>
          <a:p>
            <a:pPr marL="285750" indent="-285750">
              <a:buClr>
                <a:srgbClr val="808080"/>
              </a:buClr>
              <a:buSzPct val="60000"/>
              <a:buFont typeface="Wingdings" panose="05000000000000000000" pitchFamily="2" charset="2"/>
              <a:buChar char="l"/>
            </a:pPr>
            <a:r>
              <a:rPr lang="en-US" altLang="zh-CN" sz="1400" dirty="0" smtClean="0">
                <a:solidFill>
                  <a:schemeClr val="tx1"/>
                </a:solidFill>
                <a:latin typeface="+mn-ea"/>
                <a:ea typeface="+mn-ea"/>
              </a:rPr>
              <a:t>E2E</a:t>
            </a:r>
            <a:r>
              <a:rPr lang="zh-CN" altLang="en-US" sz="1400" dirty="0" smtClean="0">
                <a:solidFill>
                  <a:schemeClr val="tx1"/>
                </a:solidFill>
                <a:latin typeface="+mn-ea"/>
                <a:ea typeface="+mn-ea"/>
              </a:rPr>
              <a:t>系统设计和大规模交付经验</a:t>
            </a:r>
          </a:p>
          <a:p>
            <a:pPr marL="285750" indent="-285750">
              <a:buClr>
                <a:srgbClr val="808080"/>
              </a:buClr>
              <a:buSzPct val="60000"/>
              <a:buFont typeface="Wingdings" panose="05000000000000000000" pitchFamily="2" charset="2"/>
              <a:buChar char="l"/>
            </a:pPr>
            <a:r>
              <a:rPr lang="zh-CN" altLang="en-US" sz="1400" dirty="0" smtClean="0">
                <a:solidFill>
                  <a:schemeClr val="tx1"/>
                </a:solidFill>
                <a:latin typeface="+mn-ea"/>
                <a:ea typeface="+mn-ea"/>
              </a:rPr>
              <a:t>最大规格：</a:t>
            </a:r>
            <a:r>
              <a:rPr lang="en-US" altLang="zh-CN" sz="1400" b="1" dirty="0" smtClean="0">
                <a:solidFill>
                  <a:srgbClr val="C00909"/>
                </a:solidFill>
                <a:latin typeface="+mn-ea"/>
                <a:ea typeface="+mn-ea"/>
              </a:rPr>
              <a:t>20000</a:t>
            </a:r>
            <a:r>
              <a:rPr lang="zh-CN" altLang="en-US" sz="1400" b="1" dirty="0" smtClean="0">
                <a:solidFill>
                  <a:srgbClr val="C00909"/>
                </a:solidFill>
                <a:latin typeface="+mn-ea"/>
                <a:ea typeface="+mn-ea"/>
              </a:rPr>
              <a:t>桌面</a:t>
            </a:r>
            <a:r>
              <a:rPr lang="en-US" altLang="zh-CN" sz="1400" dirty="0" smtClean="0">
                <a:solidFill>
                  <a:schemeClr val="tx1"/>
                </a:solidFill>
                <a:latin typeface="+mn-ea"/>
                <a:ea typeface="+mn-ea"/>
              </a:rPr>
              <a:t>/</a:t>
            </a:r>
            <a:r>
              <a:rPr lang="zh-CN" altLang="en-US" sz="1400" dirty="0" smtClean="0">
                <a:solidFill>
                  <a:schemeClr val="tx1"/>
                </a:solidFill>
                <a:latin typeface="+mn-ea"/>
                <a:ea typeface="+mn-ea"/>
              </a:rPr>
              <a:t>套</a:t>
            </a:r>
            <a:endParaRPr lang="zh-CN" altLang="en-US" sz="1400" dirty="0">
              <a:solidFill>
                <a:schemeClr val="tx1"/>
              </a:solidFill>
              <a:latin typeface="+mn-ea"/>
              <a:ea typeface="+mn-ea"/>
            </a:endParaRPr>
          </a:p>
        </p:txBody>
      </p:sp>
      <p:pic>
        <p:nvPicPr>
          <p:cNvPr id="19" name="Picture 2"/>
          <p:cNvPicPr>
            <a:picLocks noChangeAspect="1" noChangeArrowheads="1"/>
          </p:cNvPicPr>
          <p:nvPr/>
        </p:nvPicPr>
        <p:blipFill>
          <a:blip r:embed="rId3" cstate="print"/>
          <a:srcRect/>
          <a:stretch>
            <a:fillRect/>
          </a:stretch>
        </p:blipFill>
        <p:spPr bwMode="auto">
          <a:xfrm>
            <a:off x="9051434" y="3249508"/>
            <a:ext cx="2127436" cy="474183"/>
          </a:xfrm>
          <a:prstGeom prst="rect">
            <a:avLst/>
          </a:prstGeom>
          <a:noFill/>
          <a:ln w="9525">
            <a:noFill/>
            <a:miter lim="800000"/>
            <a:headEnd/>
            <a:tailEnd/>
          </a:ln>
        </p:spPr>
      </p:pic>
      <p:pic>
        <p:nvPicPr>
          <p:cNvPr id="20" name="Picture 3"/>
          <p:cNvPicPr>
            <a:picLocks noChangeAspect="1" noChangeArrowheads="1"/>
          </p:cNvPicPr>
          <p:nvPr/>
        </p:nvPicPr>
        <p:blipFill>
          <a:blip r:embed="rId4" cstate="print"/>
          <a:srcRect/>
          <a:stretch>
            <a:fillRect/>
          </a:stretch>
        </p:blipFill>
        <p:spPr bwMode="auto">
          <a:xfrm>
            <a:off x="9062990" y="3843741"/>
            <a:ext cx="2115880" cy="467358"/>
          </a:xfrm>
          <a:prstGeom prst="rect">
            <a:avLst/>
          </a:prstGeom>
          <a:noFill/>
          <a:ln w="9525">
            <a:noFill/>
            <a:miter lim="800000"/>
            <a:headEnd/>
            <a:tailEnd/>
          </a:ln>
        </p:spPr>
      </p:pic>
      <p:sp>
        <p:nvSpPr>
          <p:cNvPr id="21" name="圆角矩形 20"/>
          <p:cNvSpPr/>
          <p:nvPr/>
        </p:nvSpPr>
        <p:spPr bwMode="auto">
          <a:xfrm>
            <a:off x="1199456" y="2025379"/>
            <a:ext cx="4671826" cy="4356371"/>
          </a:xfrm>
          <a:prstGeom prst="roundRect">
            <a:avLst/>
          </a:prstGeom>
          <a:noFill/>
          <a:ln w="19050" cap="flat" cmpd="sng" algn="ctr">
            <a:solidFill>
              <a:srgbClr val="00B0F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endParaRPr>
          </a:p>
        </p:txBody>
      </p:sp>
      <p:sp>
        <p:nvSpPr>
          <p:cNvPr id="22" name="圆角矩形 21"/>
          <p:cNvSpPr/>
          <p:nvPr/>
        </p:nvSpPr>
        <p:spPr bwMode="auto">
          <a:xfrm>
            <a:off x="6384032" y="2024844"/>
            <a:ext cx="4932548" cy="4356906"/>
          </a:xfrm>
          <a:prstGeom prst="roundRect">
            <a:avLst/>
          </a:prstGeom>
          <a:noFill/>
          <a:ln w="19050" cap="flat" cmpd="sng" algn="ctr">
            <a:solidFill>
              <a:srgbClr val="00B0F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endParaRPr>
          </a:p>
        </p:txBody>
      </p:sp>
      <p:pic>
        <p:nvPicPr>
          <p:cNvPr id="23" name="Picture 6"/>
          <p:cNvPicPr>
            <a:picLocks noChangeAspect="1" noChangeArrowheads="1"/>
          </p:cNvPicPr>
          <p:nvPr/>
        </p:nvPicPr>
        <p:blipFill>
          <a:blip r:embed="rId5" cstate="print"/>
          <a:srcRect/>
          <a:stretch>
            <a:fillRect/>
          </a:stretch>
        </p:blipFill>
        <p:spPr bwMode="auto">
          <a:xfrm>
            <a:off x="7143861" y="2912566"/>
            <a:ext cx="1611076" cy="1431269"/>
          </a:xfrm>
          <a:prstGeom prst="rect">
            <a:avLst/>
          </a:prstGeom>
          <a:noFill/>
          <a:ln w="9525">
            <a:noFill/>
            <a:miter lim="800000"/>
            <a:headEnd/>
            <a:tailEnd/>
          </a:ln>
        </p:spPr>
      </p:pic>
      <p:sp>
        <p:nvSpPr>
          <p:cNvPr id="25" name="文本占位符 5"/>
          <p:cNvSpPr>
            <a:spLocks noGrp="1"/>
          </p:cNvSpPr>
          <p:nvPr>
            <p:ph type="body" sz="quarter" idx="10"/>
          </p:nvPr>
        </p:nvSpPr>
        <p:spPr>
          <a:xfrm>
            <a:off x="912285" y="1233488"/>
            <a:ext cx="10560048" cy="4680000"/>
          </a:xfrm>
        </p:spPr>
        <p:txBody>
          <a:bodyPr/>
          <a:lstStyle/>
          <a:p>
            <a:r>
              <a:rPr lang="zh-CN" altLang="en-US" dirty="0" smtClean="0"/>
              <a:t>华为桌面云解决方案硬件形态</a:t>
            </a:r>
            <a:endParaRPr lang="zh-CN" altLang="en-US" dirty="0"/>
          </a:p>
        </p:txBody>
      </p:sp>
      <p:pic>
        <p:nvPicPr>
          <p:cNvPr id="2" name="图片 1"/>
          <p:cNvPicPr>
            <a:picLocks noChangeAspect="1"/>
          </p:cNvPicPr>
          <p:nvPr/>
        </p:nvPicPr>
        <p:blipFill>
          <a:blip r:embed="rId6"/>
          <a:stretch>
            <a:fillRect/>
          </a:stretch>
        </p:blipFill>
        <p:spPr>
          <a:xfrm>
            <a:off x="1739432" y="3249828"/>
            <a:ext cx="2142427" cy="1208893"/>
          </a:xfrm>
          <a:prstGeom prst="rect">
            <a:avLst/>
          </a:prstGeom>
          <a:ln>
            <a:solidFill>
              <a:schemeClr val="bg1">
                <a:lumMod val="85000"/>
              </a:schemeClr>
            </a:solidFill>
          </a:ln>
        </p:spPr>
      </p:pic>
      <p:pic>
        <p:nvPicPr>
          <p:cNvPr id="4" name="图片 3"/>
          <p:cNvPicPr>
            <a:picLocks noChangeAspect="1"/>
          </p:cNvPicPr>
          <p:nvPr/>
        </p:nvPicPr>
        <p:blipFill>
          <a:blip r:embed="rId7"/>
          <a:stretch>
            <a:fillRect/>
          </a:stretch>
        </p:blipFill>
        <p:spPr>
          <a:xfrm>
            <a:off x="4169030" y="2547699"/>
            <a:ext cx="1092951" cy="2262463"/>
          </a:xfrm>
          <a:prstGeom prst="rect">
            <a:avLst/>
          </a:prstGeom>
          <a:ln>
            <a:solidFill>
              <a:schemeClr val="bg1">
                <a:lumMod val="85000"/>
              </a:schemeClr>
            </a:solidFill>
          </a:ln>
        </p:spPr>
      </p:pic>
    </p:spTree>
    <p:extLst>
      <p:ext uri="{BB962C8B-B14F-4D97-AF65-F5344CB8AC3E}">
        <p14:creationId xmlns:p14="http://schemas.microsoft.com/office/powerpoint/2010/main" val="423851045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硬件部署方案 </a:t>
            </a:r>
            <a:r>
              <a:rPr lang="en-US" altLang="zh-CN" dirty="0" smtClean="0"/>
              <a:t>(2)</a:t>
            </a:r>
            <a:endParaRPr lang="zh-CN" altLang="en-US" dirty="0"/>
          </a:p>
        </p:txBody>
      </p:sp>
      <p:sp>
        <p:nvSpPr>
          <p:cNvPr id="18" name="文本占位符 5"/>
          <p:cNvSpPr>
            <a:spLocks noGrp="1"/>
          </p:cNvSpPr>
          <p:nvPr>
            <p:ph type="body" sz="quarter" idx="10"/>
          </p:nvPr>
        </p:nvSpPr>
        <p:spPr>
          <a:xfrm>
            <a:off x="912285" y="1233488"/>
            <a:ext cx="10560048" cy="445572"/>
          </a:xfrm>
        </p:spPr>
        <p:txBody>
          <a:bodyPr/>
          <a:lstStyle/>
          <a:p>
            <a:r>
              <a:rPr lang="zh-CN" altLang="en-US" dirty="0" smtClean="0"/>
              <a:t>华为桌面云解决方案物理部署组网</a:t>
            </a:r>
            <a:endParaRPr lang="zh-CN" altLang="en-US" dirty="0"/>
          </a:p>
        </p:txBody>
      </p:sp>
      <p:sp>
        <p:nvSpPr>
          <p:cNvPr id="484" name="圆角矩形 483"/>
          <p:cNvSpPr/>
          <p:nvPr/>
        </p:nvSpPr>
        <p:spPr bwMode="auto">
          <a:xfrm>
            <a:off x="1006240" y="1770582"/>
            <a:ext cx="4656652" cy="4488554"/>
          </a:xfrm>
          <a:prstGeom prst="round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endParaRPr>
          </a:p>
        </p:txBody>
      </p:sp>
      <p:sp>
        <p:nvSpPr>
          <p:cNvPr id="367" name="圆角矩形 366"/>
          <p:cNvSpPr/>
          <p:nvPr/>
        </p:nvSpPr>
        <p:spPr bwMode="auto">
          <a:xfrm>
            <a:off x="3138374" y="5418233"/>
            <a:ext cx="1311511" cy="748893"/>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endParaRPr>
          </a:p>
        </p:txBody>
      </p:sp>
      <p:sp>
        <p:nvSpPr>
          <p:cNvPr id="7" name="圆角矩形 6"/>
          <p:cNvSpPr/>
          <p:nvPr/>
        </p:nvSpPr>
        <p:spPr bwMode="auto">
          <a:xfrm>
            <a:off x="3138374" y="4444424"/>
            <a:ext cx="1311511" cy="797948"/>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endParaRPr>
          </a:p>
        </p:txBody>
      </p:sp>
      <p:sp>
        <p:nvSpPr>
          <p:cNvPr id="4" name="圆角矩形 3"/>
          <p:cNvSpPr/>
          <p:nvPr/>
        </p:nvSpPr>
        <p:spPr bwMode="auto">
          <a:xfrm>
            <a:off x="2476505" y="2036639"/>
            <a:ext cx="2798834" cy="2015273"/>
          </a:xfrm>
          <a:prstGeom prst="roundRect">
            <a:avLst/>
          </a:prstGeom>
          <a:ln>
            <a:prstDash val="dash"/>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endParaRPr>
          </a:p>
        </p:txBody>
      </p:sp>
      <p:grpSp>
        <p:nvGrpSpPr>
          <p:cNvPr id="24" name="组合 16582"/>
          <p:cNvGrpSpPr/>
          <p:nvPr/>
        </p:nvGrpSpPr>
        <p:grpSpPr>
          <a:xfrm>
            <a:off x="1156768" y="4970144"/>
            <a:ext cx="455606" cy="531747"/>
            <a:chOff x="8407400" y="2055813"/>
            <a:chExt cx="360363" cy="458788"/>
          </a:xfrm>
          <a:solidFill>
            <a:srgbClr val="3C3C3B"/>
          </a:solidFill>
        </p:grpSpPr>
        <p:sp>
          <p:nvSpPr>
            <p:cNvPr id="25" name="Freeform 219"/>
            <p:cNvSpPr>
              <a:spLocks noEditPoints="1"/>
            </p:cNvSpPr>
            <p:nvPr/>
          </p:nvSpPr>
          <p:spPr bwMode="auto">
            <a:xfrm>
              <a:off x="8407400" y="2055813"/>
              <a:ext cx="360363" cy="458788"/>
            </a:xfrm>
            <a:custGeom>
              <a:avLst/>
              <a:gdLst>
                <a:gd name="T0" fmla="*/ 359 w 378"/>
                <a:gd name="T1" fmla="*/ 192 h 480"/>
                <a:gd name="T2" fmla="*/ 359 w 378"/>
                <a:gd name="T3" fmla="*/ 192 h 480"/>
                <a:gd name="T4" fmla="*/ 189 w 378"/>
                <a:gd name="T5" fmla="*/ 271 h 480"/>
                <a:gd name="T6" fmla="*/ 20 w 378"/>
                <a:gd name="T7" fmla="*/ 192 h 480"/>
                <a:gd name="T8" fmla="*/ 20 w 378"/>
                <a:gd name="T9" fmla="*/ 143 h 480"/>
                <a:gd name="T10" fmla="*/ 189 w 378"/>
                <a:gd name="T11" fmla="*/ 197 h 480"/>
                <a:gd name="T12" fmla="*/ 359 w 378"/>
                <a:gd name="T13" fmla="*/ 143 h 480"/>
                <a:gd name="T14" fmla="*/ 359 w 378"/>
                <a:gd name="T15" fmla="*/ 192 h 480"/>
                <a:gd name="T16" fmla="*/ 189 w 378"/>
                <a:gd name="T17" fmla="*/ 359 h 480"/>
                <a:gd name="T18" fmla="*/ 189 w 378"/>
                <a:gd name="T19" fmla="*/ 359 h 480"/>
                <a:gd name="T20" fmla="*/ 20 w 378"/>
                <a:gd name="T21" fmla="*/ 280 h 480"/>
                <a:gd name="T22" fmla="*/ 20 w 378"/>
                <a:gd name="T23" fmla="*/ 236 h 480"/>
                <a:gd name="T24" fmla="*/ 189 w 378"/>
                <a:gd name="T25" fmla="*/ 291 h 480"/>
                <a:gd name="T26" fmla="*/ 359 w 378"/>
                <a:gd name="T27" fmla="*/ 236 h 480"/>
                <a:gd name="T28" fmla="*/ 359 w 378"/>
                <a:gd name="T29" fmla="*/ 280 h 480"/>
                <a:gd name="T30" fmla="*/ 189 w 378"/>
                <a:gd name="T31" fmla="*/ 359 h 480"/>
                <a:gd name="T32" fmla="*/ 189 w 378"/>
                <a:gd name="T33" fmla="*/ 20 h 480"/>
                <a:gd name="T34" fmla="*/ 189 w 378"/>
                <a:gd name="T35" fmla="*/ 20 h 480"/>
                <a:gd name="T36" fmla="*/ 359 w 378"/>
                <a:gd name="T37" fmla="*/ 99 h 480"/>
                <a:gd name="T38" fmla="*/ 189 w 378"/>
                <a:gd name="T39" fmla="*/ 178 h 480"/>
                <a:gd name="T40" fmla="*/ 20 w 378"/>
                <a:gd name="T41" fmla="*/ 99 h 480"/>
                <a:gd name="T42" fmla="*/ 189 w 378"/>
                <a:gd name="T43" fmla="*/ 20 h 480"/>
                <a:gd name="T44" fmla="*/ 189 w 378"/>
                <a:gd name="T45" fmla="*/ 0 h 480"/>
                <a:gd name="T46" fmla="*/ 189 w 378"/>
                <a:gd name="T47" fmla="*/ 0 h 480"/>
                <a:gd name="T48" fmla="*/ 0 w 378"/>
                <a:gd name="T49" fmla="*/ 99 h 480"/>
                <a:gd name="T50" fmla="*/ 0 w 378"/>
                <a:gd name="T51" fmla="*/ 102 h 480"/>
                <a:gd name="T52" fmla="*/ 0 w 378"/>
                <a:gd name="T53" fmla="*/ 104 h 480"/>
                <a:gd name="T54" fmla="*/ 0 w 378"/>
                <a:gd name="T55" fmla="*/ 236 h 480"/>
                <a:gd name="T56" fmla="*/ 0 w 378"/>
                <a:gd name="T57" fmla="*/ 368 h 480"/>
                <a:gd name="T58" fmla="*/ 0 w 378"/>
                <a:gd name="T59" fmla="*/ 369 h 480"/>
                <a:gd name="T60" fmla="*/ 0 w 378"/>
                <a:gd name="T61" fmla="*/ 369 h 480"/>
                <a:gd name="T62" fmla="*/ 189 w 378"/>
                <a:gd name="T63" fmla="*/ 467 h 480"/>
                <a:gd name="T64" fmla="*/ 230 w 378"/>
                <a:gd name="T65" fmla="*/ 464 h 480"/>
                <a:gd name="T66" fmla="*/ 260 w 378"/>
                <a:gd name="T67" fmla="*/ 476 h 480"/>
                <a:gd name="T68" fmla="*/ 277 w 378"/>
                <a:gd name="T69" fmla="*/ 444 h 480"/>
                <a:gd name="T70" fmla="*/ 245 w 378"/>
                <a:gd name="T71" fmla="*/ 427 h 480"/>
                <a:gd name="T72" fmla="*/ 228 w 378"/>
                <a:gd name="T73" fmla="*/ 445 h 480"/>
                <a:gd name="T74" fmla="*/ 189 w 378"/>
                <a:gd name="T75" fmla="*/ 447 h 480"/>
                <a:gd name="T76" fmla="*/ 20 w 378"/>
                <a:gd name="T77" fmla="*/ 368 h 480"/>
                <a:gd name="T78" fmla="*/ 20 w 378"/>
                <a:gd name="T79" fmla="*/ 325 h 480"/>
                <a:gd name="T80" fmla="*/ 189 w 378"/>
                <a:gd name="T81" fmla="*/ 379 h 480"/>
                <a:gd name="T82" fmla="*/ 359 w 378"/>
                <a:gd name="T83" fmla="*/ 324 h 480"/>
                <a:gd name="T84" fmla="*/ 359 w 378"/>
                <a:gd name="T85" fmla="*/ 368 h 480"/>
                <a:gd name="T86" fmla="*/ 339 w 378"/>
                <a:gd name="T87" fmla="*/ 404 h 480"/>
                <a:gd name="T88" fmla="*/ 320 w 378"/>
                <a:gd name="T89" fmla="*/ 403 h 480"/>
                <a:gd name="T90" fmla="*/ 304 w 378"/>
                <a:gd name="T91" fmla="*/ 435 h 480"/>
                <a:gd name="T92" fmla="*/ 336 w 378"/>
                <a:gd name="T93" fmla="*/ 452 h 480"/>
                <a:gd name="T94" fmla="*/ 353 w 378"/>
                <a:gd name="T95" fmla="*/ 420 h 480"/>
                <a:gd name="T96" fmla="*/ 352 w 378"/>
                <a:gd name="T97" fmla="*/ 419 h 480"/>
                <a:gd name="T98" fmla="*/ 378 w 378"/>
                <a:gd name="T99" fmla="*/ 369 h 480"/>
                <a:gd name="T100" fmla="*/ 378 w 378"/>
                <a:gd name="T101" fmla="*/ 303 h 480"/>
                <a:gd name="T102" fmla="*/ 378 w 378"/>
                <a:gd name="T103" fmla="*/ 303 h 480"/>
                <a:gd name="T104" fmla="*/ 378 w 378"/>
                <a:gd name="T105" fmla="*/ 302 h 480"/>
                <a:gd name="T106" fmla="*/ 378 w 378"/>
                <a:gd name="T107" fmla="*/ 280 h 480"/>
                <a:gd name="T108" fmla="*/ 378 w 378"/>
                <a:gd name="T109" fmla="*/ 236 h 480"/>
                <a:gd name="T110" fmla="*/ 378 w 378"/>
                <a:gd name="T111" fmla="*/ 104 h 480"/>
                <a:gd name="T112" fmla="*/ 378 w 378"/>
                <a:gd name="T113" fmla="*/ 104 h 480"/>
                <a:gd name="T114" fmla="*/ 378 w 378"/>
                <a:gd name="T115" fmla="*/ 99 h 480"/>
                <a:gd name="T116" fmla="*/ 189 w 378"/>
                <a:gd name="T117" fmla="*/ 0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78" h="480">
                  <a:moveTo>
                    <a:pt x="359" y="192"/>
                  </a:moveTo>
                  <a:lnTo>
                    <a:pt x="359" y="192"/>
                  </a:lnTo>
                  <a:cubicBezTo>
                    <a:pt x="359" y="235"/>
                    <a:pt x="281" y="271"/>
                    <a:pt x="189" y="271"/>
                  </a:cubicBezTo>
                  <a:cubicBezTo>
                    <a:pt x="97" y="271"/>
                    <a:pt x="20" y="235"/>
                    <a:pt x="20" y="192"/>
                  </a:cubicBezTo>
                  <a:lnTo>
                    <a:pt x="20" y="143"/>
                  </a:lnTo>
                  <a:cubicBezTo>
                    <a:pt x="50" y="176"/>
                    <a:pt x="114" y="197"/>
                    <a:pt x="189" y="197"/>
                  </a:cubicBezTo>
                  <a:cubicBezTo>
                    <a:pt x="264" y="197"/>
                    <a:pt x="328" y="176"/>
                    <a:pt x="359" y="143"/>
                  </a:cubicBezTo>
                  <a:lnTo>
                    <a:pt x="359" y="192"/>
                  </a:lnTo>
                  <a:close/>
                  <a:moveTo>
                    <a:pt x="189" y="359"/>
                  </a:moveTo>
                  <a:lnTo>
                    <a:pt x="189" y="359"/>
                  </a:lnTo>
                  <a:cubicBezTo>
                    <a:pt x="97" y="359"/>
                    <a:pt x="20" y="323"/>
                    <a:pt x="20" y="280"/>
                  </a:cubicBezTo>
                  <a:lnTo>
                    <a:pt x="20" y="236"/>
                  </a:lnTo>
                  <a:cubicBezTo>
                    <a:pt x="50" y="269"/>
                    <a:pt x="114" y="291"/>
                    <a:pt x="189" y="291"/>
                  </a:cubicBezTo>
                  <a:cubicBezTo>
                    <a:pt x="264" y="291"/>
                    <a:pt x="328" y="269"/>
                    <a:pt x="359" y="236"/>
                  </a:cubicBezTo>
                  <a:lnTo>
                    <a:pt x="359" y="280"/>
                  </a:lnTo>
                  <a:cubicBezTo>
                    <a:pt x="359" y="323"/>
                    <a:pt x="281" y="359"/>
                    <a:pt x="189" y="359"/>
                  </a:cubicBezTo>
                  <a:close/>
                  <a:moveTo>
                    <a:pt x="189" y="20"/>
                  </a:moveTo>
                  <a:lnTo>
                    <a:pt x="189" y="20"/>
                  </a:lnTo>
                  <a:cubicBezTo>
                    <a:pt x="281" y="20"/>
                    <a:pt x="359" y="56"/>
                    <a:pt x="359" y="99"/>
                  </a:cubicBezTo>
                  <a:cubicBezTo>
                    <a:pt x="359" y="142"/>
                    <a:pt x="281" y="178"/>
                    <a:pt x="189" y="178"/>
                  </a:cubicBezTo>
                  <a:cubicBezTo>
                    <a:pt x="97" y="178"/>
                    <a:pt x="20" y="142"/>
                    <a:pt x="20" y="99"/>
                  </a:cubicBezTo>
                  <a:cubicBezTo>
                    <a:pt x="20" y="56"/>
                    <a:pt x="97" y="20"/>
                    <a:pt x="189" y="20"/>
                  </a:cubicBezTo>
                  <a:close/>
                  <a:moveTo>
                    <a:pt x="189" y="0"/>
                  </a:moveTo>
                  <a:lnTo>
                    <a:pt x="189" y="0"/>
                  </a:lnTo>
                  <a:cubicBezTo>
                    <a:pt x="83" y="0"/>
                    <a:pt x="0" y="44"/>
                    <a:pt x="0" y="99"/>
                  </a:cubicBezTo>
                  <a:cubicBezTo>
                    <a:pt x="0" y="100"/>
                    <a:pt x="0" y="101"/>
                    <a:pt x="0" y="102"/>
                  </a:cubicBezTo>
                  <a:cubicBezTo>
                    <a:pt x="0" y="103"/>
                    <a:pt x="0" y="103"/>
                    <a:pt x="0" y="104"/>
                  </a:cubicBezTo>
                  <a:lnTo>
                    <a:pt x="0" y="236"/>
                  </a:lnTo>
                  <a:lnTo>
                    <a:pt x="0" y="368"/>
                  </a:lnTo>
                  <a:lnTo>
                    <a:pt x="0" y="369"/>
                  </a:lnTo>
                  <a:cubicBezTo>
                    <a:pt x="0" y="369"/>
                    <a:pt x="0" y="369"/>
                    <a:pt x="0" y="369"/>
                  </a:cubicBezTo>
                  <a:cubicBezTo>
                    <a:pt x="1" y="424"/>
                    <a:pt x="84" y="467"/>
                    <a:pt x="189" y="467"/>
                  </a:cubicBezTo>
                  <a:cubicBezTo>
                    <a:pt x="203" y="467"/>
                    <a:pt x="217" y="466"/>
                    <a:pt x="230" y="464"/>
                  </a:cubicBezTo>
                  <a:cubicBezTo>
                    <a:pt x="236" y="474"/>
                    <a:pt x="248" y="480"/>
                    <a:pt x="260" y="476"/>
                  </a:cubicBezTo>
                  <a:cubicBezTo>
                    <a:pt x="274" y="472"/>
                    <a:pt x="281" y="457"/>
                    <a:pt x="277" y="444"/>
                  </a:cubicBezTo>
                  <a:cubicBezTo>
                    <a:pt x="273" y="430"/>
                    <a:pt x="258" y="423"/>
                    <a:pt x="245" y="427"/>
                  </a:cubicBezTo>
                  <a:cubicBezTo>
                    <a:pt x="236" y="430"/>
                    <a:pt x="230" y="436"/>
                    <a:pt x="228" y="445"/>
                  </a:cubicBezTo>
                  <a:cubicBezTo>
                    <a:pt x="215" y="446"/>
                    <a:pt x="202" y="447"/>
                    <a:pt x="189" y="447"/>
                  </a:cubicBezTo>
                  <a:cubicBezTo>
                    <a:pt x="97" y="447"/>
                    <a:pt x="20" y="411"/>
                    <a:pt x="20" y="368"/>
                  </a:cubicBezTo>
                  <a:lnTo>
                    <a:pt x="20" y="325"/>
                  </a:lnTo>
                  <a:cubicBezTo>
                    <a:pt x="50" y="357"/>
                    <a:pt x="114" y="379"/>
                    <a:pt x="189" y="379"/>
                  </a:cubicBezTo>
                  <a:cubicBezTo>
                    <a:pt x="264" y="379"/>
                    <a:pt x="328" y="357"/>
                    <a:pt x="359" y="324"/>
                  </a:cubicBezTo>
                  <a:lnTo>
                    <a:pt x="359" y="368"/>
                  </a:lnTo>
                  <a:cubicBezTo>
                    <a:pt x="359" y="383"/>
                    <a:pt x="349" y="395"/>
                    <a:pt x="339" y="404"/>
                  </a:cubicBezTo>
                  <a:cubicBezTo>
                    <a:pt x="333" y="402"/>
                    <a:pt x="327" y="401"/>
                    <a:pt x="320" y="403"/>
                  </a:cubicBezTo>
                  <a:cubicBezTo>
                    <a:pt x="307" y="407"/>
                    <a:pt x="299" y="422"/>
                    <a:pt x="304" y="435"/>
                  </a:cubicBezTo>
                  <a:cubicBezTo>
                    <a:pt x="308" y="449"/>
                    <a:pt x="322" y="456"/>
                    <a:pt x="336" y="452"/>
                  </a:cubicBezTo>
                  <a:cubicBezTo>
                    <a:pt x="349" y="448"/>
                    <a:pt x="357" y="434"/>
                    <a:pt x="353" y="420"/>
                  </a:cubicBezTo>
                  <a:cubicBezTo>
                    <a:pt x="352" y="420"/>
                    <a:pt x="352" y="419"/>
                    <a:pt x="352" y="419"/>
                  </a:cubicBezTo>
                  <a:cubicBezTo>
                    <a:pt x="369" y="404"/>
                    <a:pt x="378" y="387"/>
                    <a:pt x="378" y="369"/>
                  </a:cubicBezTo>
                  <a:lnTo>
                    <a:pt x="378" y="303"/>
                  </a:lnTo>
                  <a:lnTo>
                    <a:pt x="378" y="303"/>
                  </a:lnTo>
                  <a:cubicBezTo>
                    <a:pt x="378" y="302"/>
                    <a:pt x="378" y="302"/>
                    <a:pt x="378" y="302"/>
                  </a:cubicBezTo>
                  <a:lnTo>
                    <a:pt x="378" y="280"/>
                  </a:lnTo>
                  <a:lnTo>
                    <a:pt x="378" y="236"/>
                  </a:lnTo>
                  <a:lnTo>
                    <a:pt x="378" y="104"/>
                  </a:lnTo>
                  <a:lnTo>
                    <a:pt x="378" y="104"/>
                  </a:lnTo>
                  <a:cubicBezTo>
                    <a:pt x="378" y="102"/>
                    <a:pt x="378" y="101"/>
                    <a:pt x="378" y="99"/>
                  </a:cubicBezTo>
                  <a:cubicBezTo>
                    <a:pt x="378" y="44"/>
                    <a:pt x="295" y="0"/>
                    <a:pt x="189" y="0"/>
                  </a:cubicBezTo>
                  <a:close/>
                </a:path>
              </a:pathLst>
            </a:custGeom>
            <a:grpFill/>
            <a:ln w="0">
              <a:noFill/>
              <a:prstDash val="solid"/>
              <a:round/>
              <a:headEnd/>
              <a:tailEnd/>
            </a:ln>
          </p:spPr>
          <p:txBody>
            <a:bodyPr/>
            <a:lstStyle/>
            <a:p>
              <a:pPr defTabSz="543689">
                <a:defRPr/>
              </a:pPr>
              <a:endParaRPr lang="zh-CN" altLang="en-US" sz="3201"/>
            </a:p>
          </p:txBody>
        </p:sp>
        <p:sp>
          <p:nvSpPr>
            <p:cNvPr id="26" name="Freeform 220"/>
            <p:cNvSpPr>
              <a:spLocks/>
            </p:cNvSpPr>
            <p:nvPr/>
          </p:nvSpPr>
          <p:spPr bwMode="auto">
            <a:xfrm>
              <a:off x="8435975" y="2403475"/>
              <a:ext cx="26988" cy="25400"/>
            </a:xfrm>
            <a:custGeom>
              <a:avLst/>
              <a:gdLst>
                <a:gd name="T0" fmla="*/ 3 w 29"/>
                <a:gd name="T1" fmla="*/ 7 h 26"/>
                <a:gd name="T2" fmla="*/ 3 w 29"/>
                <a:gd name="T3" fmla="*/ 7 h 26"/>
                <a:gd name="T4" fmla="*/ 9 w 29"/>
                <a:gd name="T5" fmla="*/ 23 h 26"/>
                <a:gd name="T6" fmla="*/ 26 w 29"/>
                <a:gd name="T7" fmla="*/ 19 h 26"/>
                <a:gd name="T8" fmla="*/ 19 w 29"/>
                <a:gd name="T9" fmla="*/ 4 h 26"/>
                <a:gd name="T10" fmla="*/ 3 w 29"/>
                <a:gd name="T11" fmla="*/ 7 h 26"/>
              </a:gdLst>
              <a:ahLst/>
              <a:cxnLst>
                <a:cxn ang="0">
                  <a:pos x="T0" y="T1"/>
                </a:cxn>
                <a:cxn ang="0">
                  <a:pos x="T2" y="T3"/>
                </a:cxn>
                <a:cxn ang="0">
                  <a:pos x="T4" y="T5"/>
                </a:cxn>
                <a:cxn ang="0">
                  <a:pos x="T6" y="T7"/>
                </a:cxn>
                <a:cxn ang="0">
                  <a:pos x="T8" y="T9"/>
                </a:cxn>
                <a:cxn ang="0">
                  <a:pos x="T10" y="T11"/>
                </a:cxn>
              </a:cxnLst>
              <a:rect l="0" t="0" r="r" b="b"/>
              <a:pathLst>
                <a:path w="29" h="26">
                  <a:moveTo>
                    <a:pt x="3" y="7"/>
                  </a:moveTo>
                  <a:lnTo>
                    <a:pt x="3" y="7"/>
                  </a:lnTo>
                  <a:cubicBezTo>
                    <a:pt x="0" y="12"/>
                    <a:pt x="3" y="19"/>
                    <a:pt x="9" y="23"/>
                  </a:cubicBezTo>
                  <a:cubicBezTo>
                    <a:pt x="16" y="26"/>
                    <a:pt x="23" y="24"/>
                    <a:pt x="26" y="19"/>
                  </a:cubicBezTo>
                  <a:cubicBezTo>
                    <a:pt x="29" y="14"/>
                    <a:pt x="26" y="7"/>
                    <a:pt x="19" y="4"/>
                  </a:cubicBezTo>
                  <a:cubicBezTo>
                    <a:pt x="13" y="0"/>
                    <a:pt x="5" y="2"/>
                    <a:pt x="3" y="7"/>
                  </a:cubicBezTo>
                  <a:close/>
                </a:path>
              </a:pathLst>
            </a:custGeom>
            <a:grpFill/>
            <a:ln w="0">
              <a:noFill/>
              <a:prstDash val="solid"/>
              <a:round/>
              <a:headEnd/>
              <a:tailEnd/>
            </a:ln>
          </p:spPr>
          <p:txBody>
            <a:bodyPr/>
            <a:lstStyle/>
            <a:p>
              <a:pPr defTabSz="543689">
                <a:defRPr/>
              </a:pPr>
              <a:endParaRPr lang="zh-CN" altLang="en-US" sz="3201"/>
            </a:p>
          </p:txBody>
        </p:sp>
        <p:sp>
          <p:nvSpPr>
            <p:cNvPr id="27" name="Freeform 221"/>
            <p:cNvSpPr>
              <a:spLocks/>
            </p:cNvSpPr>
            <p:nvPr/>
          </p:nvSpPr>
          <p:spPr bwMode="auto">
            <a:xfrm>
              <a:off x="8435975" y="2319338"/>
              <a:ext cx="26988" cy="25400"/>
            </a:xfrm>
            <a:custGeom>
              <a:avLst/>
              <a:gdLst>
                <a:gd name="T0" fmla="*/ 19 w 29"/>
                <a:gd name="T1" fmla="*/ 3 h 26"/>
                <a:gd name="T2" fmla="*/ 19 w 29"/>
                <a:gd name="T3" fmla="*/ 3 h 26"/>
                <a:gd name="T4" fmla="*/ 3 w 29"/>
                <a:gd name="T5" fmla="*/ 7 h 26"/>
                <a:gd name="T6" fmla="*/ 9 w 29"/>
                <a:gd name="T7" fmla="*/ 22 h 26"/>
                <a:gd name="T8" fmla="*/ 26 w 29"/>
                <a:gd name="T9" fmla="*/ 19 h 26"/>
                <a:gd name="T10" fmla="*/ 19 w 29"/>
                <a:gd name="T11" fmla="*/ 3 h 26"/>
              </a:gdLst>
              <a:ahLst/>
              <a:cxnLst>
                <a:cxn ang="0">
                  <a:pos x="T0" y="T1"/>
                </a:cxn>
                <a:cxn ang="0">
                  <a:pos x="T2" y="T3"/>
                </a:cxn>
                <a:cxn ang="0">
                  <a:pos x="T4" y="T5"/>
                </a:cxn>
                <a:cxn ang="0">
                  <a:pos x="T6" y="T7"/>
                </a:cxn>
                <a:cxn ang="0">
                  <a:pos x="T8" y="T9"/>
                </a:cxn>
                <a:cxn ang="0">
                  <a:pos x="T10" y="T11"/>
                </a:cxn>
              </a:cxnLst>
              <a:rect l="0" t="0" r="r" b="b"/>
              <a:pathLst>
                <a:path w="29" h="26">
                  <a:moveTo>
                    <a:pt x="19" y="3"/>
                  </a:moveTo>
                  <a:lnTo>
                    <a:pt x="19" y="3"/>
                  </a:lnTo>
                  <a:cubicBezTo>
                    <a:pt x="13" y="0"/>
                    <a:pt x="5" y="2"/>
                    <a:pt x="3" y="7"/>
                  </a:cubicBezTo>
                  <a:cubicBezTo>
                    <a:pt x="0" y="12"/>
                    <a:pt x="3" y="19"/>
                    <a:pt x="9" y="22"/>
                  </a:cubicBezTo>
                  <a:cubicBezTo>
                    <a:pt x="16" y="26"/>
                    <a:pt x="23" y="24"/>
                    <a:pt x="26" y="19"/>
                  </a:cubicBezTo>
                  <a:cubicBezTo>
                    <a:pt x="29" y="13"/>
                    <a:pt x="26" y="7"/>
                    <a:pt x="19" y="3"/>
                  </a:cubicBezTo>
                  <a:close/>
                </a:path>
              </a:pathLst>
            </a:custGeom>
            <a:grpFill/>
            <a:ln w="0">
              <a:noFill/>
              <a:prstDash val="solid"/>
              <a:round/>
              <a:headEnd/>
              <a:tailEnd/>
            </a:ln>
          </p:spPr>
          <p:txBody>
            <a:bodyPr/>
            <a:lstStyle/>
            <a:p>
              <a:pPr defTabSz="543689">
                <a:defRPr/>
              </a:pPr>
              <a:endParaRPr lang="zh-CN" altLang="en-US" sz="3201"/>
            </a:p>
          </p:txBody>
        </p:sp>
        <p:sp>
          <p:nvSpPr>
            <p:cNvPr id="28" name="Freeform 222"/>
            <p:cNvSpPr>
              <a:spLocks/>
            </p:cNvSpPr>
            <p:nvPr/>
          </p:nvSpPr>
          <p:spPr bwMode="auto">
            <a:xfrm>
              <a:off x="8435975" y="2235200"/>
              <a:ext cx="26988" cy="23813"/>
            </a:xfrm>
            <a:custGeom>
              <a:avLst/>
              <a:gdLst>
                <a:gd name="T0" fmla="*/ 19 w 29"/>
                <a:gd name="T1" fmla="*/ 3 h 25"/>
                <a:gd name="T2" fmla="*/ 19 w 29"/>
                <a:gd name="T3" fmla="*/ 3 h 25"/>
                <a:gd name="T4" fmla="*/ 3 w 29"/>
                <a:gd name="T5" fmla="*/ 6 h 25"/>
                <a:gd name="T6" fmla="*/ 9 w 29"/>
                <a:gd name="T7" fmla="*/ 22 h 25"/>
                <a:gd name="T8" fmla="*/ 26 w 29"/>
                <a:gd name="T9" fmla="*/ 18 h 25"/>
                <a:gd name="T10" fmla="*/ 19 w 29"/>
                <a:gd name="T11" fmla="*/ 3 h 25"/>
              </a:gdLst>
              <a:ahLst/>
              <a:cxnLst>
                <a:cxn ang="0">
                  <a:pos x="T0" y="T1"/>
                </a:cxn>
                <a:cxn ang="0">
                  <a:pos x="T2" y="T3"/>
                </a:cxn>
                <a:cxn ang="0">
                  <a:pos x="T4" y="T5"/>
                </a:cxn>
                <a:cxn ang="0">
                  <a:pos x="T6" y="T7"/>
                </a:cxn>
                <a:cxn ang="0">
                  <a:pos x="T8" y="T9"/>
                </a:cxn>
                <a:cxn ang="0">
                  <a:pos x="T10" y="T11"/>
                </a:cxn>
              </a:cxnLst>
              <a:rect l="0" t="0" r="r" b="b"/>
              <a:pathLst>
                <a:path w="29" h="25">
                  <a:moveTo>
                    <a:pt x="19" y="3"/>
                  </a:moveTo>
                  <a:lnTo>
                    <a:pt x="19" y="3"/>
                  </a:lnTo>
                  <a:cubicBezTo>
                    <a:pt x="13" y="0"/>
                    <a:pt x="5" y="1"/>
                    <a:pt x="3" y="6"/>
                  </a:cubicBezTo>
                  <a:cubicBezTo>
                    <a:pt x="0" y="12"/>
                    <a:pt x="3" y="19"/>
                    <a:pt x="9" y="22"/>
                  </a:cubicBezTo>
                  <a:cubicBezTo>
                    <a:pt x="16" y="25"/>
                    <a:pt x="23" y="24"/>
                    <a:pt x="26" y="18"/>
                  </a:cubicBezTo>
                  <a:cubicBezTo>
                    <a:pt x="29" y="13"/>
                    <a:pt x="26" y="6"/>
                    <a:pt x="19" y="3"/>
                  </a:cubicBezTo>
                  <a:close/>
                </a:path>
              </a:pathLst>
            </a:custGeom>
            <a:grpFill/>
            <a:ln w="0">
              <a:noFill/>
              <a:prstDash val="solid"/>
              <a:round/>
              <a:headEnd/>
              <a:tailEnd/>
            </a:ln>
          </p:spPr>
          <p:txBody>
            <a:bodyPr/>
            <a:lstStyle/>
            <a:p>
              <a:pPr defTabSz="543689">
                <a:defRPr/>
              </a:pPr>
              <a:endParaRPr lang="zh-CN" altLang="en-US" sz="3201"/>
            </a:p>
          </p:txBody>
        </p:sp>
      </p:grpSp>
      <p:grpSp>
        <p:nvGrpSpPr>
          <p:cNvPr id="29" name="组合 16582"/>
          <p:cNvGrpSpPr/>
          <p:nvPr/>
        </p:nvGrpSpPr>
        <p:grpSpPr>
          <a:xfrm>
            <a:off x="1174532" y="3773440"/>
            <a:ext cx="416930" cy="531747"/>
            <a:chOff x="8407400" y="2055813"/>
            <a:chExt cx="360363" cy="458788"/>
          </a:xfrm>
          <a:solidFill>
            <a:srgbClr val="3C3C3B"/>
          </a:solidFill>
        </p:grpSpPr>
        <p:sp>
          <p:nvSpPr>
            <p:cNvPr id="30" name="Freeform 219"/>
            <p:cNvSpPr>
              <a:spLocks noEditPoints="1"/>
            </p:cNvSpPr>
            <p:nvPr/>
          </p:nvSpPr>
          <p:spPr bwMode="auto">
            <a:xfrm>
              <a:off x="8407400" y="2055813"/>
              <a:ext cx="360363" cy="458788"/>
            </a:xfrm>
            <a:custGeom>
              <a:avLst/>
              <a:gdLst>
                <a:gd name="T0" fmla="*/ 359 w 378"/>
                <a:gd name="T1" fmla="*/ 192 h 480"/>
                <a:gd name="T2" fmla="*/ 359 w 378"/>
                <a:gd name="T3" fmla="*/ 192 h 480"/>
                <a:gd name="T4" fmla="*/ 189 w 378"/>
                <a:gd name="T5" fmla="*/ 271 h 480"/>
                <a:gd name="T6" fmla="*/ 20 w 378"/>
                <a:gd name="T7" fmla="*/ 192 h 480"/>
                <a:gd name="T8" fmla="*/ 20 w 378"/>
                <a:gd name="T9" fmla="*/ 143 h 480"/>
                <a:gd name="T10" fmla="*/ 189 w 378"/>
                <a:gd name="T11" fmla="*/ 197 h 480"/>
                <a:gd name="T12" fmla="*/ 359 w 378"/>
                <a:gd name="T13" fmla="*/ 143 h 480"/>
                <a:gd name="T14" fmla="*/ 359 w 378"/>
                <a:gd name="T15" fmla="*/ 192 h 480"/>
                <a:gd name="T16" fmla="*/ 189 w 378"/>
                <a:gd name="T17" fmla="*/ 359 h 480"/>
                <a:gd name="T18" fmla="*/ 189 w 378"/>
                <a:gd name="T19" fmla="*/ 359 h 480"/>
                <a:gd name="T20" fmla="*/ 20 w 378"/>
                <a:gd name="T21" fmla="*/ 280 h 480"/>
                <a:gd name="T22" fmla="*/ 20 w 378"/>
                <a:gd name="T23" fmla="*/ 236 h 480"/>
                <a:gd name="T24" fmla="*/ 189 w 378"/>
                <a:gd name="T25" fmla="*/ 291 h 480"/>
                <a:gd name="T26" fmla="*/ 359 w 378"/>
                <a:gd name="T27" fmla="*/ 236 h 480"/>
                <a:gd name="T28" fmla="*/ 359 w 378"/>
                <a:gd name="T29" fmla="*/ 280 h 480"/>
                <a:gd name="T30" fmla="*/ 189 w 378"/>
                <a:gd name="T31" fmla="*/ 359 h 480"/>
                <a:gd name="T32" fmla="*/ 189 w 378"/>
                <a:gd name="T33" fmla="*/ 20 h 480"/>
                <a:gd name="T34" fmla="*/ 189 w 378"/>
                <a:gd name="T35" fmla="*/ 20 h 480"/>
                <a:gd name="T36" fmla="*/ 359 w 378"/>
                <a:gd name="T37" fmla="*/ 99 h 480"/>
                <a:gd name="T38" fmla="*/ 189 w 378"/>
                <a:gd name="T39" fmla="*/ 178 h 480"/>
                <a:gd name="T40" fmla="*/ 20 w 378"/>
                <a:gd name="T41" fmla="*/ 99 h 480"/>
                <a:gd name="T42" fmla="*/ 189 w 378"/>
                <a:gd name="T43" fmla="*/ 20 h 480"/>
                <a:gd name="T44" fmla="*/ 189 w 378"/>
                <a:gd name="T45" fmla="*/ 0 h 480"/>
                <a:gd name="T46" fmla="*/ 189 w 378"/>
                <a:gd name="T47" fmla="*/ 0 h 480"/>
                <a:gd name="T48" fmla="*/ 0 w 378"/>
                <a:gd name="T49" fmla="*/ 99 h 480"/>
                <a:gd name="T50" fmla="*/ 0 w 378"/>
                <a:gd name="T51" fmla="*/ 102 h 480"/>
                <a:gd name="T52" fmla="*/ 0 w 378"/>
                <a:gd name="T53" fmla="*/ 104 h 480"/>
                <a:gd name="T54" fmla="*/ 0 w 378"/>
                <a:gd name="T55" fmla="*/ 236 h 480"/>
                <a:gd name="T56" fmla="*/ 0 w 378"/>
                <a:gd name="T57" fmla="*/ 368 h 480"/>
                <a:gd name="T58" fmla="*/ 0 w 378"/>
                <a:gd name="T59" fmla="*/ 369 h 480"/>
                <a:gd name="T60" fmla="*/ 0 w 378"/>
                <a:gd name="T61" fmla="*/ 369 h 480"/>
                <a:gd name="T62" fmla="*/ 189 w 378"/>
                <a:gd name="T63" fmla="*/ 467 h 480"/>
                <a:gd name="T64" fmla="*/ 230 w 378"/>
                <a:gd name="T65" fmla="*/ 464 h 480"/>
                <a:gd name="T66" fmla="*/ 260 w 378"/>
                <a:gd name="T67" fmla="*/ 476 h 480"/>
                <a:gd name="T68" fmla="*/ 277 w 378"/>
                <a:gd name="T69" fmla="*/ 444 h 480"/>
                <a:gd name="T70" fmla="*/ 245 w 378"/>
                <a:gd name="T71" fmla="*/ 427 h 480"/>
                <a:gd name="T72" fmla="*/ 228 w 378"/>
                <a:gd name="T73" fmla="*/ 445 h 480"/>
                <a:gd name="T74" fmla="*/ 189 w 378"/>
                <a:gd name="T75" fmla="*/ 447 h 480"/>
                <a:gd name="T76" fmla="*/ 20 w 378"/>
                <a:gd name="T77" fmla="*/ 368 h 480"/>
                <a:gd name="T78" fmla="*/ 20 w 378"/>
                <a:gd name="T79" fmla="*/ 325 h 480"/>
                <a:gd name="T80" fmla="*/ 189 w 378"/>
                <a:gd name="T81" fmla="*/ 379 h 480"/>
                <a:gd name="T82" fmla="*/ 359 w 378"/>
                <a:gd name="T83" fmla="*/ 324 h 480"/>
                <a:gd name="T84" fmla="*/ 359 w 378"/>
                <a:gd name="T85" fmla="*/ 368 h 480"/>
                <a:gd name="T86" fmla="*/ 339 w 378"/>
                <a:gd name="T87" fmla="*/ 404 h 480"/>
                <a:gd name="T88" fmla="*/ 320 w 378"/>
                <a:gd name="T89" fmla="*/ 403 h 480"/>
                <a:gd name="T90" fmla="*/ 304 w 378"/>
                <a:gd name="T91" fmla="*/ 435 h 480"/>
                <a:gd name="T92" fmla="*/ 336 w 378"/>
                <a:gd name="T93" fmla="*/ 452 h 480"/>
                <a:gd name="T94" fmla="*/ 353 w 378"/>
                <a:gd name="T95" fmla="*/ 420 h 480"/>
                <a:gd name="T96" fmla="*/ 352 w 378"/>
                <a:gd name="T97" fmla="*/ 419 h 480"/>
                <a:gd name="T98" fmla="*/ 378 w 378"/>
                <a:gd name="T99" fmla="*/ 369 h 480"/>
                <a:gd name="T100" fmla="*/ 378 w 378"/>
                <a:gd name="T101" fmla="*/ 303 h 480"/>
                <a:gd name="T102" fmla="*/ 378 w 378"/>
                <a:gd name="T103" fmla="*/ 303 h 480"/>
                <a:gd name="T104" fmla="*/ 378 w 378"/>
                <a:gd name="T105" fmla="*/ 302 h 480"/>
                <a:gd name="T106" fmla="*/ 378 w 378"/>
                <a:gd name="T107" fmla="*/ 280 h 480"/>
                <a:gd name="T108" fmla="*/ 378 w 378"/>
                <a:gd name="T109" fmla="*/ 236 h 480"/>
                <a:gd name="T110" fmla="*/ 378 w 378"/>
                <a:gd name="T111" fmla="*/ 104 h 480"/>
                <a:gd name="T112" fmla="*/ 378 w 378"/>
                <a:gd name="T113" fmla="*/ 104 h 480"/>
                <a:gd name="T114" fmla="*/ 378 w 378"/>
                <a:gd name="T115" fmla="*/ 99 h 480"/>
                <a:gd name="T116" fmla="*/ 189 w 378"/>
                <a:gd name="T117" fmla="*/ 0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78" h="480">
                  <a:moveTo>
                    <a:pt x="359" y="192"/>
                  </a:moveTo>
                  <a:lnTo>
                    <a:pt x="359" y="192"/>
                  </a:lnTo>
                  <a:cubicBezTo>
                    <a:pt x="359" y="235"/>
                    <a:pt x="281" y="271"/>
                    <a:pt x="189" y="271"/>
                  </a:cubicBezTo>
                  <a:cubicBezTo>
                    <a:pt x="97" y="271"/>
                    <a:pt x="20" y="235"/>
                    <a:pt x="20" y="192"/>
                  </a:cubicBezTo>
                  <a:lnTo>
                    <a:pt x="20" y="143"/>
                  </a:lnTo>
                  <a:cubicBezTo>
                    <a:pt x="50" y="176"/>
                    <a:pt x="114" y="197"/>
                    <a:pt x="189" y="197"/>
                  </a:cubicBezTo>
                  <a:cubicBezTo>
                    <a:pt x="264" y="197"/>
                    <a:pt x="328" y="176"/>
                    <a:pt x="359" y="143"/>
                  </a:cubicBezTo>
                  <a:lnTo>
                    <a:pt x="359" y="192"/>
                  </a:lnTo>
                  <a:close/>
                  <a:moveTo>
                    <a:pt x="189" y="359"/>
                  </a:moveTo>
                  <a:lnTo>
                    <a:pt x="189" y="359"/>
                  </a:lnTo>
                  <a:cubicBezTo>
                    <a:pt x="97" y="359"/>
                    <a:pt x="20" y="323"/>
                    <a:pt x="20" y="280"/>
                  </a:cubicBezTo>
                  <a:lnTo>
                    <a:pt x="20" y="236"/>
                  </a:lnTo>
                  <a:cubicBezTo>
                    <a:pt x="50" y="269"/>
                    <a:pt x="114" y="291"/>
                    <a:pt x="189" y="291"/>
                  </a:cubicBezTo>
                  <a:cubicBezTo>
                    <a:pt x="264" y="291"/>
                    <a:pt x="328" y="269"/>
                    <a:pt x="359" y="236"/>
                  </a:cubicBezTo>
                  <a:lnTo>
                    <a:pt x="359" y="280"/>
                  </a:lnTo>
                  <a:cubicBezTo>
                    <a:pt x="359" y="323"/>
                    <a:pt x="281" y="359"/>
                    <a:pt x="189" y="359"/>
                  </a:cubicBezTo>
                  <a:close/>
                  <a:moveTo>
                    <a:pt x="189" y="20"/>
                  </a:moveTo>
                  <a:lnTo>
                    <a:pt x="189" y="20"/>
                  </a:lnTo>
                  <a:cubicBezTo>
                    <a:pt x="281" y="20"/>
                    <a:pt x="359" y="56"/>
                    <a:pt x="359" y="99"/>
                  </a:cubicBezTo>
                  <a:cubicBezTo>
                    <a:pt x="359" y="142"/>
                    <a:pt x="281" y="178"/>
                    <a:pt x="189" y="178"/>
                  </a:cubicBezTo>
                  <a:cubicBezTo>
                    <a:pt x="97" y="178"/>
                    <a:pt x="20" y="142"/>
                    <a:pt x="20" y="99"/>
                  </a:cubicBezTo>
                  <a:cubicBezTo>
                    <a:pt x="20" y="56"/>
                    <a:pt x="97" y="20"/>
                    <a:pt x="189" y="20"/>
                  </a:cubicBezTo>
                  <a:close/>
                  <a:moveTo>
                    <a:pt x="189" y="0"/>
                  </a:moveTo>
                  <a:lnTo>
                    <a:pt x="189" y="0"/>
                  </a:lnTo>
                  <a:cubicBezTo>
                    <a:pt x="83" y="0"/>
                    <a:pt x="0" y="44"/>
                    <a:pt x="0" y="99"/>
                  </a:cubicBezTo>
                  <a:cubicBezTo>
                    <a:pt x="0" y="100"/>
                    <a:pt x="0" y="101"/>
                    <a:pt x="0" y="102"/>
                  </a:cubicBezTo>
                  <a:cubicBezTo>
                    <a:pt x="0" y="103"/>
                    <a:pt x="0" y="103"/>
                    <a:pt x="0" y="104"/>
                  </a:cubicBezTo>
                  <a:lnTo>
                    <a:pt x="0" y="236"/>
                  </a:lnTo>
                  <a:lnTo>
                    <a:pt x="0" y="368"/>
                  </a:lnTo>
                  <a:lnTo>
                    <a:pt x="0" y="369"/>
                  </a:lnTo>
                  <a:cubicBezTo>
                    <a:pt x="0" y="369"/>
                    <a:pt x="0" y="369"/>
                    <a:pt x="0" y="369"/>
                  </a:cubicBezTo>
                  <a:cubicBezTo>
                    <a:pt x="1" y="424"/>
                    <a:pt x="84" y="467"/>
                    <a:pt x="189" y="467"/>
                  </a:cubicBezTo>
                  <a:cubicBezTo>
                    <a:pt x="203" y="467"/>
                    <a:pt x="217" y="466"/>
                    <a:pt x="230" y="464"/>
                  </a:cubicBezTo>
                  <a:cubicBezTo>
                    <a:pt x="236" y="474"/>
                    <a:pt x="248" y="480"/>
                    <a:pt x="260" y="476"/>
                  </a:cubicBezTo>
                  <a:cubicBezTo>
                    <a:pt x="274" y="472"/>
                    <a:pt x="281" y="457"/>
                    <a:pt x="277" y="444"/>
                  </a:cubicBezTo>
                  <a:cubicBezTo>
                    <a:pt x="273" y="430"/>
                    <a:pt x="258" y="423"/>
                    <a:pt x="245" y="427"/>
                  </a:cubicBezTo>
                  <a:cubicBezTo>
                    <a:pt x="236" y="430"/>
                    <a:pt x="230" y="436"/>
                    <a:pt x="228" y="445"/>
                  </a:cubicBezTo>
                  <a:cubicBezTo>
                    <a:pt x="215" y="446"/>
                    <a:pt x="202" y="447"/>
                    <a:pt x="189" y="447"/>
                  </a:cubicBezTo>
                  <a:cubicBezTo>
                    <a:pt x="97" y="447"/>
                    <a:pt x="20" y="411"/>
                    <a:pt x="20" y="368"/>
                  </a:cubicBezTo>
                  <a:lnTo>
                    <a:pt x="20" y="325"/>
                  </a:lnTo>
                  <a:cubicBezTo>
                    <a:pt x="50" y="357"/>
                    <a:pt x="114" y="379"/>
                    <a:pt x="189" y="379"/>
                  </a:cubicBezTo>
                  <a:cubicBezTo>
                    <a:pt x="264" y="379"/>
                    <a:pt x="328" y="357"/>
                    <a:pt x="359" y="324"/>
                  </a:cubicBezTo>
                  <a:lnTo>
                    <a:pt x="359" y="368"/>
                  </a:lnTo>
                  <a:cubicBezTo>
                    <a:pt x="359" y="383"/>
                    <a:pt x="349" y="395"/>
                    <a:pt x="339" y="404"/>
                  </a:cubicBezTo>
                  <a:cubicBezTo>
                    <a:pt x="333" y="402"/>
                    <a:pt x="327" y="401"/>
                    <a:pt x="320" y="403"/>
                  </a:cubicBezTo>
                  <a:cubicBezTo>
                    <a:pt x="307" y="407"/>
                    <a:pt x="299" y="422"/>
                    <a:pt x="304" y="435"/>
                  </a:cubicBezTo>
                  <a:cubicBezTo>
                    <a:pt x="308" y="449"/>
                    <a:pt x="322" y="456"/>
                    <a:pt x="336" y="452"/>
                  </a:cubicBezTo>
                  <a:cubicBezTo>
                    <a:pt x="349" y="448"/>
                    <a:pt x="357" y="434"/>
                    <a:pt x="353" y="420"/>
                  </a:cubicBezTo>
                  <a:cubicBezTo>
                    <a:pt x="352" y="420"/>
                    <a:pt x="352" y="419"/>
                    <a:pt x="352" y="419"/>
                  </a:cubicBezTo>
                  <a:cubicBezTo>
                    <a:pt x="369" y="404"/>
                    <a:pt x="378" y="387"/>
                    <a:pt x="378" y="369"/>
                  </a:cubicBezTo>
                  <a:lnTo>
                    <a:pt x="378" y="303"/>
                  </a:lnTo>
                  <a:lnTo>
                    <a:pt x="378" y="303"/>
                  </a:lnTo>
                  <a:cubicBezTo>
                    <a:pt x="378" y="302"/>
                    <a:pt x="378" y="302"/>
                    <a:pt x="378" y="302"/>
                  </a:cubicBezTo>
                  <a:lnTo>
                    <a:pt x="378" y="280"/>
                  </a:lnTo>
                  <a:lnTo>
                    <a:pt x="378" y="236"/>
                  </a:lnTo>
                  <a:lnTo>
                    <a:pt x="378" y="104"/>
                  </a:lnTo>
                  <a:lnTo>
                    <a:pt x="378" y="104"/>
                  </a:lnTo>
                  <a:cubicBezTo>
                    <a:pt x="378" y="102"/>
                    <a:pt x="378" y="101"/>
                    <a:pt x="378" y="99"/>
                  </a:cubicBezTo>
                  <a:cubicBezTo>
                    <a:pt x="378" y="44"/>
                    <a:pt x="295" y="0"/>
                    <a:pt x="189" y="0"/>
                  </a:cubicBezTo>
                  <a:close/>
                </a:path>
              </a:pathLst>
            </a:custGeom>
            <a:grpFill/>
            <a:ln w="0">
              <a:noFill/>
              <a:prstDash val="solid"/>
              <a:round/>
              <a:headEnd/>
              <a:tailEnd/>
            </a:ln>
          </p:spPr>
          <p:txBody>
            <a:bodyPr/>
            <a:lstStyle/>
            <a:p>
              <a:pPr defTabSz="543689">
                <a:defRPr/>
              </a:pPr>
              <a:endParaRPr lang="zh-CN" altLang="en-US" sz="3201"/>
            </a:p>
          </p:txBody>
        </p:sp>
        <p:sp>
          <p:nvSpPr>
            <p:cNvPr id="31" name="Freeform 220"/>
            <p:cNvSpPr>
              <a:spLocks/>
            </p:cNvSpPr>
            <p:nvPr/>
          </p:nvSpPr>
          <p:spPr bwMode="auto">
            <a:xfrm>
              <a:off x="8435975" y="2403475"/>
              <a:ext cx="26988" cy="25400"/>
            </a:xfrm>
            <a:custGeom>
              <a:avLst/>
              <a:gdLst>
                <a:gd name="T0" fmla="*/ 3 w 29"/>
                <a:gd name="T1" fmla="*/ 7 h 26"/>
                <a:gd name="T2" fmla="*/ 3 w 29"/>
                <a:gd name="T3" fmla="*/ 7 h 26"/>
                <a:gd name="T4" fmla="*/ 9 w 29"/>
                <a:gd name="T5" fmla="*/ 23 h 26"/>
                <a:gd name="T6" fmla="*/ 26 w 29"/>
                <a:gd name="T7" fmla="*/ 19 h 26"/>
                <a:gd name="T8" fmla="*/ 19 w 29"/>
                <a:gd name="T9" fmla="*/ 4 h 26"/>
                <a:gd name="T10" fmla="*/ 3 w 29"/>
                <a:gd name="T11" fmla="*/ 7 h 26"/>
              </a:gdLst>
              <a:ahLst/>
              <a:cxnLst>
                <a:cxn ang="0">
                  <a:pos x="T0" y="T1"/>
                </a:cxn>
                <a:cxn ang="0">
                  <a:pos x="T2" y="T3"/>
                </a:cxn>
                <a:cxn ang="0">
                  <a:pos x="T4" y="T5"/>
                </a:cxn>
                <a:cxn ang="0">
                  <a:pos x="T6" y="T7"/>
                </a:cxn>
                <a:cxn ang="0">
                  <a:pos x="T8" y="T9"/>
                </a:cxn>
                <a:cxn ang="0">
                  <a:pos x="T10" y="T11"/>
                </a:cxn>
              </a:cxnLst>
              <a:rect l="0" t="0" r="r" b="b"/>
              <a:pathLst>
                <a:path w="29" h="26">
                  <a:moveTo>
                    <a:pt x="3" y="7"/>
                  </a:moveTo>
                  <a:lnTo>
                    <a:pt x="3" y="7"/>
                  </a:lnTo>
                  <a:cubicBezTo>
                    <a:pt x="0" y="12"/>
                    <a:pt x="3" y="19"/>
                    <a:pt x="9" y="23"/>
                  </a:cubicBezTo>
                  <a:cubicBezTo>
                    <a:pt x="16" y="26"/>
                    <a:pt x="23" y="24"/>
                    <a:pt x="26" y="19"/>
                  </a:cubicBezTo>
                  <a:cubicBezTo>
                    <a:pt x="29" y="14"/>
                    <a:pt x="26" y="7"/>
                    <a:pt x="19" y="4"/>
                  </a:cubicBezTo>
                  <a:cubicBezTo>
                    <a:pt x="13" y="0"/>
                    <a:pt x="5" y="2"/>
                    <a:pt x="3" y="7"/>
                  </a:cubicBezTo>
                  <a:close/>
                </a:path>
              </a:pathLst>
            </a:custGeom>
            <a:grpFill/>
            <a:ln w="0">
              <a:noFill/>
              <a:prstDash val="solid"/>
              <a:round/>
              <a:headEnd/>
              <a:tailEnd/>
            </a:ln>
          </p:spPr>
          <p:txBody>
            <a:bodyPr/>
            <a:lstStyle/>
            <a:p>
              <a:pPr defTabSz="543689">
                <a:defRPr/>
              </a:pPr>
              <a:endParaRPr lang="zh-CN" altLang="en-US" sz="3201"/>
            </a:p>
          </p:txBody>
        </p:sp>
        <p:sp>
          <p:nvSpPr>
            <p:cNvPr id="32" name="Freeform 221"/>
            <p:cNvSpPr>
              <a:spLocks/>
            </p:cNvSpPr>
            <p:nvPr/>
          </p:nvSpPr>
          <p:spPr bwMode="auto">
            <a:xfrm>
              <a:off x="8435975" y="2319338"/>
              <a:ext cx="26988" cy="25400"/>
            </a:xfrm>
            <a:custGeom>
              <a:avLst/>
              <a:gdLst>
                <a:gd name="T0" fmla="*/ 19 w 29"/>
                <a:gd name="T1" fmla="*/ 3 h 26"/>
                <a:gd name="T2" fmla="*/ 19 w 29"/>
                <a:gd name="T3" fmla="*/ 3 h 26"/>
                <a:gd name="T4" fmla="*/ 3 w 29"/>
                <a:gd name="T5" fmla="*/ 7 h 26"/>
                <a:gd name="T6" fmla="*/ 9 w 29"/>
                <a:gd name="T7" fmla="*/ 22 h 26"/>
                <a:gd name="T8" fmla="*/ 26 w 29"/>
                <a:gd name="T9" fmla="*/ 19 h 26"/>
                <a:gd name="T10" fmla="*/ 19 w 29"/>
                <a:gd name="T11" fmla="*/ 3 h 26"/>
              </a:gdLst>
              <a:ahLst/>
              <a:cxnLst>
                <a:cxn ang="0">
                  <a:pos x="T0" y="T1"/>
                </a:cxn>
                <a:cxn ang="0">
                  <a:pos x="T2" y="T3"/>
                </a:cxn>
                <a:cxn ang="0">
                  <a:pos x="T4" y="T5"/>
                </a:cxn>
                <a:cxn ang="0">
                  <a:pos x="T6" y="T7"/>
                </a:cxn>
                <a:cxn ang="0">
                  <a:pos x="T8" y="T9"/>
                </a:cxn>
                <a:cxn ang="0">
                  <a:pos x="T10" y="T11"/>
                </a:cxn>
              </a:cxnLst>
              <a:rect l="0" t="0" r="r" b="b"/>
              <a:pathLst>
                <a:path w="29" h="26">
                  <a:moveTo>
                    <a:pt x="19" y="3"/>
                  </a:moveTo>
                  <a:lnTo>
                    <a:pt x="19" y="3"/>
                  </a:lnTo>
                  <a:cubicBezTo>
                    <a:pt x="13" y="0"/>
                    <a:pt x="5" y="2"/>
                    <a:pt x="3" y="7"/>
                  </a:cubicBezTo>
                  <a:cubicBezTo>
                    <a:pt x="0" y="12"/>
                    <a:pt x="3" y="19"/>
                    <a:pt x="9" y="22"/>
                  </a:cubicBezTo>
                  <a:cubicBezTo>
                    <a:pt x="16" y="26"/>
                    <a:pt x="23" y="24"/>
                    <a:pt x="26" y="19"/>
                  </a:cubicBezTo>
                  <a:cubicBezTo>
                    <a:pt x="29" y="13"/>
                    <a:pt x="26" y="7"/>
                    <a:pt x="19" y="3"/>
                  </a:cubicBezTo>
                  <a:close/>
                </a:path>
              </a:pathLst>
            </a:custGeom>
            <a:grpFill/>
            <a:ln w="0">
              <a:noFill/>
              <a:prstDash val="solid"/>
              <a:round/>
              <a:headEnd/>
              <a:tailEnd/>
            </a:ln>
          </p:spPr>
          <p:txBody>
            <a:bodyPr/>
            <a:lstStyle/>
            <a:p>
              <a:pPr defTabSz="543689">
                <a:defRPr/>
              </a:pPr>
              <a:endParaRPr lang="zh-CN" altLang="en-US" sz="3201"/>
            </a:p>
          </p:txBody>
        </p:sp>
        <p:sp>
          <p:nvSpPr>
            <p:cNvPr id="33" name="Freeform 222"/>
            <p:cNvSpPr>
              <a:spLocks/>
            </p:cNvSpPr>
            <p:nvPr/>
          </p:nvSpPr>
          <p:spPr bwMode="auto">
            <a:xfrm>
              <a:off x="8435975" y="2235200"/>
              <a:ext cx="26988" cy="23813"/>
            </a:xfrm>
            <a:custGeom>
              <a:avLst/>
              <a:gdLst>
                <a:gd name="T0" fmla="*/ 19 w 29"/>
                <a:gd name="T1" fmla="*/ 3 h 25"/>
                <a:gd name="T2" fmla="*/ 19 w 29"/>
                <a:gd name="T3" fmla="*/ 3 h 25"/>
                <a:gd name="T4" fmla="*/ 3 w 29"/>
                <a:gd name="T5" fmla="*/ 6 h 25"/>
                <a:gd name="T6" fmla="*/ 9 w 29"/>
                <a:gd name="T7" fmla="*/ 22 h 25"/>
                <a:gd name="T8" fmla="*/ 26 w 29"/>
                <a:gd name="T9" fmla="*/ 18 h 25"/>
                <a:gd name="T10" fmla="*/ 19 w 29"/>
                <a:gd name="T11" fmla="*/ 3 h 25"/>
              </a:gdLst>
              <a:ahLst/>
              <a:cxnLst>
                <a:cxn ang="0">
                  <a:pos x="T0" y="T1"/>
                </a:cxn>
                <a:cxn ang="0">
                  <a:pos x="T2" y="T3"/>
                </a:cxn>
                <a:cxn ang="0">
                  <a:pos x="T4" y="T5"/>
                </a:cxn>
                <a:cxn ang="0">
                  <a:pos x="T6" y="T7"/>
                </a:cxn>
                <a:cxn ang="0">
                  <a:pos x="T8" y="T9"/>
                </a:cxn>
                <a:cxn ang="0">
                  <a:pos x="T10" y="T11"/>
                </a:cxn>
              </a:cxnLst>
              <a:rect l="0" t="0" r="r" b="b"/>
              <a:pathLst>
                <a:path w="29" h="25">
                  <a:moveTo>
                    <a:pt x="19" y="3"/>
                  </a:moveTo>
                  <a:lnTo>
                    <a:pt x="19" y="3"/>
                  </a:lnTo>
                  <a:cubicBezTo>
                    <a:pt x="13" y="0"/>
                    <a:pt x="5" y="1"/>
                    <a:pt x="3" y="6"/>
                  </a:cubicBezTo>
                  <a:cubicBezTo>
                    <a:pt x="0" y="12"/>
                    <a:pt x="3" y="19"/>
                    <a:pt x="9" y="22"/>
                  </a:cubicBezTo>
                  <a:cubicBezTo>
                    <a:pt x="16" y="25"/>
                    <a:pt x="23" y="24"/>
                    <a:pt x="26" y="18"/>
                  </a:cubicBezTo>
                  <a:cubicBezTo>
                    <a:pt x="29" y="13"/>
                    <a:pt x="26" y="6"/>
                    <a:pt x="19" y="3"/>
                  </a:cubicBezTo>
                  <a:close/>
                </a:path>
              </a:pathLst>
            </a:custGeom>
            <a:grpFill/>
            <a:ln w="0">
              <a:noFill/>
              <a:prstDash val="solid"/>
              <a:round/>
              <a:headEnd/>
              <a:tailEnd/>
            </a:ln>
          </p:spPr>
          <p:txBody>
            <a:bodyPr/>
            <a:lstStyle/>
            <a:p>
              <a:pPr defTabSz="543689">
                <a:defRPr/>
              </a:pPr>
              <a:endParaRPr lang="zh-CN" altLang="en-US" sz="3201"/>
            </a:p>
          </p:txBody>
        </p:sp>
      </p:grpSp>
      <p:grpSp>
        <p:nvGrpSpPr>
          <p:cNvPr id="34" name="组合 18396"/>
          <p:cNvGrpSpPr/>
          <p:nvPr/>
        </p:nvGrpSpPr>
        <p:grpSpPr>
          <a:xfrm>
            <a:off x="3325262" y="2315460"/>
            <a:ext cx="261787" cy="383120"/>
            <a:chOff x="1463676" y="588963"/>
            <a:chExt cx="274638" cy="638175"/>
          </a:xfrm>
          <a:solidFill>
            <a:srgbClr val="3C3C3B"/>
          </a:solidFill>
        </p:grpSpPr>
        <p:sp>
          <p:nvSpPr>
            <p:cNvPr id="35" name="Freeform 356"/>
            <p:cNvSpPr>
              <a:spLocks noEditPoints="1"/>
            </p:cNvSpPr>
            <p:nvPr/>
          </p:nvSpPr>
          <p:spPr bwMode="auto">
            <a:xfrm>
              <a:off x="1463676" y="595313"/>
              <a:ext cx="84138" cy="620713"/>
            </a:xfrm>
            <a:custGeom>
              <a:avLst/>
              <a:gdLst>
                <a:gd name="T0" fmla="*/ 24 w 99"/>
                <a:gd name="T1" fmla="*/ 645 h 729"/>
                <a:gd name="T2" fmla="*/ 24 w 99"/>
                <a:gd name="T3" fmla="*/ 645 h 729"/>
                <a:gd name="T4" fmla="*/ 74 w 99"/>
                <a:gd name="T5" fmla="*/ 689 h 729"/>
                <a:gd name="T6" fmla="*/ 74 w 99"/>
                <a:gd name="T7" fmla="*/ 46 h 729"/>
                <a:gd name="T8" fmla="*/ 24 w 99"/>
                <a:gd name="T9" fmla="*/ 102 h 729"/>
                <a:gd name="T10" fmla="*/ 24 w 99"/>
                <a:gd name="T11" fmla="*/ 645 h 729"/>
                <a:gd name="T12" fmla="*/ 86 w 99"/>
                <a:gd name="T13" fmla="*/ 729 h 729"/>
                <a:gd name="T14" fmla="*/ 86 w 99"/>
                <a:gd name="T15" fmla="*/ 729 h 729"/>
                <a:gd name="T16" fmla="*/ 78 w 99"/>
                <a:gd name="T17" fmla="*/ 726 h 729"/>
                <a:gd name="T18" fmla="*/ 4 w 99"/>
                <a:gd name="T19" fmla="*/ 659 h 729"/>
                <a:gd name="T20" fmla="*/ 0 w 99"/>
                <a:gd name="T21" fmla="*/ 650 h 729"/>
                <a:gd name="T22" fmla="*/ 0 w 99"/>
                <a:gd name="T23" fmla="*/ 97 h 729"/>
                <a:gd name="T24" fmla="*/ 3 w 99"/>
                <a:gd name="T25" fmla="*/ 89 h 729"/>
                <a:gd name="T26" fmla="*/ 77 w 99"/>
                <a:gd name="T27" fmla="*/ 5 h 729"/>
                <a:gd name="T28" fmla="*/ 91 w 99"/>
                <a:gd name="T29" fmla="*/ 2 h 729"/>
                <a:gd name="T30" fmla="*/ 99 w 99"/>
                <a:gd name="T31" fmla="*/ 13 h 729"/>
                <a:gd name="T32" fmla="*/ 99 w 99"/>
                <a:gd name="T33" fmla="*/ 717 h 729"/>
                <a:gd name="T34" fmla="*/ 91 w 99"/>
                <a:gd name="T35" fmla="*/ 728 h 729"/>
                <a:gd name="T36" fmla="*/ 86 w 99"/>
                <a:gd name="T37" fmla="*/ 729 h 7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9" h="729">
                  <a:moveTo>
                    <a:pt x="24" y="645"/>
                  </a:moveTo>
                  <a:lnTo>
                    <a:pt x="24" y="645"/>
                  </a:lnTo>
                  <a:lnTo>
                    <a:pt x="74" y="689"/>
                  </a:lnTo>
                  <a:lnTo>
                    <a:pt x="74" y="46"/>
                  </a:lnTo>
                  <a:lnTo>
                    <a:pt x="24" y="102"/>
                  </a:lnTo>
                  <a:lnTo>
                    <a:pt x="24" y="645"/>
                  </a:lnTo>
                  <a:close/>
                  <a:moveTo>
                    <a:pt x="86" y="729"/>
                  </a:moveTo>
                  <a:lnTo>
                    <a:pt x="86" y="729"/>
                  </a:lnTo>
                  <a:cubicBezTo>
                    <a:pt x="83" y="729"/>
                    <a:pt x="80" y="728"/>
                    <a:pt x="78" y="726"/>
                  </a:cubicBezTo>
                  <a:lnTo>
                    <a:pt x="4" y="659"/>
                  </a:lnTo>
                  <a:cubicBezTo>
                    <a:pt x="1" y="657"/>
                    <a:pt x="0" y="654"/>
                    <a:pt x="0" y="650"/>
                  </a:cubicBezTo>
                  <a:lnTo>
                    <a:pt x="0" y="97"/>
                  </a:lnTo>
                  <a:cubicBezTo>
                    <a:pt x="0" y="94"/>
                    <a:pt x="1" y="91"/>
                    <a:pt x="3" y="89"/>
                  </a:cubicBezTo>
                  <a:lnTo>
                    <a:pt x="77" y="5"/>
                  </a:lnTo>
                  <a:cubicBezTo>
                    <a:pt x="81" y="1"/>
                    <a:pt x="86" y="0"/>
                    <a:pt x="91" y="2"/>
                  </a:cubicBezTo>
                  <a:cubicBezTo>
                    <a:pt x="96" y="3"/>
                    <a:pt x="99" y="8"/>
                    <a:pt x="99" y="13"/>
                  </a:cubicBezTo>
                  <a:lnTo>
                    <a:pt x="99" y="717"/>
                  </a:lnTo>
                  <a:cubicBezTo>
                    <a:pt x="99" y="722"/>
                    <a:pt x="96" y="726"/>
                    <a:pt x="91" y="728"/>
                  </a:cubicBezTo>
                  <a:cubicBezTo>
                    <a:pt x="90" y="729"/>
                    <a:pt x="88" y="729"/>
                    <a:pt x="86" y="729"/>
                  </a:cubicBezTo>
                  <a:close/>
                </a:path>
              </a:pathLst>
            </a:custGeom>
            <a:grpFill/>
            <a:ln w="0">
              <a:noFill/>
              <a:prstDash val="solid"/>
              <a:round/>
              <a:headEnd/>
              <a:tailEnd/>
            </a:ln>
          </p:spPr>
          <p:txBody>
            <a:bodyPr/>
            <a:lstStyle/>
            <a:p>
              <a:pPr defTabSz="543689">
                <a:defRPr/>
              </a:pPr>
              <a:endParaRPr lang="zh-CN" altLang="en-US" sz="3201"/>
            </a:p>
          </p:txBody>
        </p:sp>
        <p:sp>
          <p:nvSpPr>
            <p:cNvPr id="36" name="Freeform 357"/>
            <p:cNvSpPr>
              <a:spLocks/>
            </p:cNvSpPr>
            <p:nvPr/>
          </p:nvSpPr>
          <p:spPr bwMode="auto">
            <a:xfrm>
              <a:off x="1525588" y="595313"/>
              <a:ext cx="71438" cy="620713"/>
            </a:xfrm>
            <a:custGeom>
              <a:avLst/>
              <a:gdLst>
                <a:gd name="T0" fmla="*/ 81 w 84"/>
                <a:gd name="T1" fmla="*/ 728 h 728"/>
                <a:gd name="T2" fmla="*/ 81 w 84"/>
                <a:gd name="T3" fmla="*/ 728 h 728"/>
                <a:gd name="T4" fmla="*/ 12 w 84"/>
                <a:gd name="T5" fmla="*/ 728 h 728"/>
                <a:gd name="T6" fmla="*/ 0 w 84"/>
                <a:gd name="T7" fmla="*/ 716 h 728"/>
                <a:gd name="T8" fmla="*/ 0 w 84"/>
                <a:gd name="T9" fmla="*/ 12 h 728"/>
                <a:gd name="T10" fmla="*/ 12 w 84"/>
                <a:gd name="T11" fmla="*/ 0 h 728"/>
                <a:gd name="T12" fmla="*/ 84 w 84"/>
                <a:gd name="T13" fmla="*/ 0 h 728"/>
                <a:gd name="T14" fmla="*/ 84 w 84"/>
                <a:gd name="T15" fmla="*/ 24 h 728"/>
                <a:gd name="T16" fmla="*/ 25 w 84"/>
                <a:gd name="T17" fmla="*/ 24 h 728"/>
                <a:gd name="T18" fmla="*/ 25 w 84"/>
                <a:gd name="T19" fmla="*/ 703 h 728"/>
                <a:gd name="T20" fmla="*/ 81 w 84"/>
                <a:gd name="T21" fmla="*/ 703 h 728"/>
                <a:gd name="T22" fmla="*/ 81 w 84"/>
                <a:gd name="T23" fmla="*/ 728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4" h="728">
                  <a:moveTo>
                    <a:pt x="81" y="728"/>
                  </a:moveTo>
                  <a:lnTo>
                    <a:pt x="81" y="728"/>
                  </a:lnTo>
                  <a:lnTo>
                    <a:pt x="12" y="728"/>
                  </a:lnTo>
                  <a:cubicBezTo>
                    <a:pt x="6" y="728"/>
                    <a:pt x="0" y="723"/>
                    <a:pt x="0" y="716"/>
                  </a:cubicBezTo>
                  <a:lnTo>
                    <a:pt x="0" y="12"/>
                  </a:lnTo>
                  <a:cubicBezTo>
                    <a:pt x="0" y="5"/>
                    <a:pt x="6" y="0"/>
                    <a:pt x="12" y="0"/>
                  </a:cubicBezTo>
                  <a:lnTo>
                    <a:pt x="84" y="0"/>
                  </a:lnTo>
                  <a:lnTo>
                    <a:pt x="84" y="24"/>
                  </a:lnTo>
                  <a:lnTo>
                    <a:pt x="25" y="24"/>
                  </a:lnTo>
                  <a:lnTo>
                    <a:pt x="25" y="703"/>
                  </a:lnTo>
                  <a:lnTo>
                    <a:pt x="81" y="703"/>
                  </a:lnTo>
                  <a:lnTo>
                    <a:pt x="81" y="728"/>
                  </a:lnTo>
                  <a:close/>
                </a:path>
              </a:pathLst>
            </a:custGeom>
            <a:grpFill/>
            <a:ln w="0">
              <a:noFill/>
              <a:prstDash val="solid"/>
              <a:round/>
              <a:headEnd/>
              <a:tailEnd/>
            </a:ln>
          </p:spPr>
          <p:txBody>
            <a:bodyPr/>
            <a:lstStyle/>
            <a:p>
              <a:pPr defTabSz="543689">
                <a:defRPr/>
              </a:pPr>
              <a:endParaRPr lang="zh-CN" altLang="en-US" sz="3201"/>
            </a:p>
          </p:txBody>
        </p:sp>
        <p:sp>
          <p:nvSpPr>
            <p:cNvPr id="37" name="Freeform 358"/>
            <p:cNvSpPr>
              <a:spLocks/>
            </p:cNvSpPr>
            <p:nvPr/>
          </p:nvSpPr>
          <p:spPr bwMode="auto">
            <a:xfrm>
              <a:off x="1670051" y="595313"/>
              <a:ext cx="68263" cy="620713"/>
            </a:xfrm>
            <a:custGeom>
              <a:avLst/>
              <a:gdLst>
                <a:gd name="T0" fmla="*/ 68 w 81"/>
                <a:gd name="T1" fmla="*/ 728 h 728"/>
                <a:gd name="T2" fmla="*/ 68 w 81"/>
                <a:gd name="T3" fmla="*/ 728 h 728"/>
                <a:gd name="T4" fmla="*/ 5 w 81"/>
                <a:gd name="T5" fmla="*/ 728 h 728"/>
                <a:gd name="T6" fmla="*/ 5 w 81"/>
                <a:gd name="T7" fmla="*/ 703 h 728"/>
                <a:gd name="T8" fmla="*/ 56 w 81"/>
                <a:gd name="T9" fmla="*/ 703 h 728"/>
                <a:gd name="T10" fmla="*/ 56 w 81"/>
                <a:gd name="T11" fmla="*/ 24 h 728"/>
                <a:gd name="T12" fmla="*/ 0 w 81"/>
                <a:gd name="T13" fmla="*/ 24 h 728"/>
                <a:gd name="T14" fmla="*/ 0 w 81"/>
                <a:gd name="T15" fmla="*/ 0 h 728"/>
                <a:gd name="T16" fmla="*/ 68 w 81"/>
                <a:gd name="T17" fmla="*/ 0 h 728"/>
                <a:gd name="T18" fmla="*/ 81 w 81"/>
                <a:gd name="T19" fmla="*/ 12 h 728"/>
                <a:gd name="T20" fmla="*/ 81 w 81"/>
                <a:gd name="T21" fmla="*/ 716 h 728"/>
                <a:gd name="T22" fmla="*/ 68 w 81"/>
                <a:gd name="T23" fmla="*/ 728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1" h="728">
                  <a:moveTo>
                    <a:pt x="68" y="728"/>
                  </a:moveTo>
                  <a:lnTo>
                    <a:pt x="68" y="728"/>
                  </a:lnTo>
                  <a:lnTo>
                    <a:pt x="5" y="728"/>
                  </a:lnTo>
                  <a:lnTo>
                    <a:pt x="5" y="703"/>
                  </a:lnTo>
                  <a:lnTo>
                    <a:pt x="56" y="703"/>
                  </a:lnTo>
                  <a:lnTo>
                    <a:pt x="56" y="24"/>
                  </a:lnTo>
                  <a:lnTo>
                    <a:pt x="0" y="24"/>
                  </a:lnTo>
                  <a:lnTo>
                    <a:pt x="0" y="0"/>
                  </a:lnTo>
                  <a:lnTo>
                    <a:pt x="68" y="0"/>
                  </a:lnTo>
                  <a:cubicBezTo>
                    <a:pt x="75" y="0"/>
                    <a:pt x="81" y="5"/>
                    <a:pt x="81" y="12"/>
                  </a:cubicBezTo>
                  <a:lnTo>
                    <a:pt x="81" y="716"/>
                  </a:lnTo>
                  <a:cubicBezTo>
                    <a:pt x="81" y="723"/>
                    <a:pt x="75" y="728"/>
                    <a:pt x="68" y="728"/>
                  </a:cubicBezTo>
                  <a:close/>
                </a:path>
              </a:pathLst>
            </a:custGeom>
            <a:grpFill/>
            <a:ln w="0">
              <a:noFill/>
              <a:prstDash val="solid"/>
              <a:round/>
              <a:headEnd/>
              <a:tailEnd/>
            </a:ln>
          </p:spPr>
          <p:txBody>
            <a:bodyPr/>
            <a:lstStyle/>
            <a:p>
              <a:pPr defTabSz="543689">
                <a:defRPr/>
              </a:pPr>
              <a:endParaRPr lang="zh-CN" altLang="en-US" sz="3201"/>
            </a:p>
          </p:txBody>
        </p:sp>
        <p:sp>
          <p:nvSpPr>
            <p:cNvPr id="38" name="Freeform 359"/>
            <p:cNvSpPr>
              <a:spLocks/>
            </p:cNvSpPr>
            <p:nvPr/>
          </p:nvSpPr>
          <p:spPr bwMode="auto">
            <a:xfrm>
              <a:off x="1525588" y="1204913"/>
              <a:ext cx="22225" cy="20638"/>
            </a:xfrm>
            <a:custGeom>
              <a:avLst/>
              <a:gdLst>
                <a:gd name="T0" fmla="*/ 25 w 25"/>
                <a:gd name="T1" fmla="*/ 24 h 24"/>
                <a:gd name="T2" fmla="*/ 25 w 25"/>
                <a:gd name="T3" fmla="*/ 24 h 24"/>
                <a:gd name="T4" fmla="*/ 0 w 25"/>
                <a:gd name="T5" fmla="*/ 24 h 24"/>
                <a:gd name="T6" fmla="*/ 0 w 25"/>
                <a:gd name="T7" fmla="*/ 0 h 24"/>
                <a:gd name="T8" fmla="*/ 25 w 25"/>
                <a:gd name="T9" fmla="*/ 0 h 24"/>
                <a:gd name="T10" fmla="*/ 25 w 25"/>
                <a:gd name="T11" fmla="*/ 24 h 24"/>
              </a:gdLst>
              <a:ahLst/>
              <a:cxnLst>
                <a:cxn ang="0">
                  <a:pos x="T0" y="T1"/>
                </a:cxn>
                <a:cxn ang="0">
                  <a:pos x="T2" y="T3"/>
                </a:cxn>
                <a:cxn ang="0">
                  <a:pos x="T4" y="T5"/>
                </a:cxn>
                <a:cxn ang="0">
                  <a:pos x="T6" y="T7"/>
                </a:cxn>
                <a:cxn ang="0">
                  <a:pos x="T8" y="T9"/>
                </a:cxn>
                <a:cxn ang="0">
                  <a:pos x="T10" y="T11"/>
                </a:cxn>
              </a:cxnLst>
              <a:rect l="0" t="0" r="r" b="b"/>
              <a:pathLst>
                <a:path w="25" h="24">
                  <a:moveTo>
                    <a:pt x="25" y="24"/>
                  </a:moveTo>
                  <a:lnTo>
                    <a:pt x="25" y="24"/>
                  </a:lnTo>
                  <a:lnTo>
                    <a:pt x="0" y="24"/>
                  </a:lnTo>
                  <a:lnTo>
                    <a:pt x="0" y="0"/>
                  </a:lnTo>
                  <a:lnTo>
                    <a:pt x="25" y="0"/>
                  </a:lnTo>
                  <a:lnTo>
                    <a:pt x="25" y="24"/>
                  </a:lnTo>
                  <a:close/>
                </a:path>
              </a:pathLst>
            </a:custGeom>
            <a:grpFill/>
            <a:ln w="0">
              <a:noFill/>
              <a:prstDash val="solid"/>
              <a:round/>
              <a:headEnd/>
              <a:tailEnd/>
            </a:ln>
          </p:spPr>
          <p:txBody>
            <a:bodyPr/>
            <a:lstStyle/>
            <a:p>
              <a:pPr defTabSz="543689">
                <a:defRPr/>
              </a:pPr>
              <a:endParaRPr lang="zh-CN" altLang="en-US" sz="3201"/>
            </a:p>
          </p:txBody>
        </p:sp>
        <p:sp>
          <p:nvSpPr>
            <p:cNvPr id="39" name="Freeform 360"/>
            <p:cNvSpPr>
              <a:spLocks/>
            </p:cNvSpPr>
            <p:nvPr/>
          </p:nvSpPr>
          <p:spPr bwMode="auto">
            <a:xfrm>
              <a:off x="1717676" y="1204913"/>
              <a:ext cx="20638" cy="20638"/>
            </a:xfrm>
            <a:custGeom>
              <a:avLst/>
              <a:gdLst>
                <a:gd name="T0" fmla="*/ 25 w 25"/>
                <a:gd name="T1" fmla="*/ 24 h 24"/>
                <a:gd name="T2" fmla="*/ 25 w 25"/>
                <a:gd name="T3" fmla="*/ 24 h 24"/>
                <a:gd name="T4" fmla="*/ 0 w 25"/>
                <a:gd name="T5" fmla="*/ 24 h 24"/>
                <a:gd name="T6" fmla="*/ 0 w 25"/>
                <a:gd name="T7" fmla="*/ 0 h 24"/>
                <a:gd name="T8" fmla="*/ 25 w 25"/>
                <a:gd name="T9" fmla="*/ 0 h 24"/>
                <a:gd name="T10" fmla="*/ 25 w 25"/>
                <a:gd name="T11" fmla="*/ 24 h 24"/>
              </a:gdLst>
              <a:ahLst/>
              <a:cxnLst>
                <a:cxn ang="0">
                  <a:pos x="T0" y="T1"/>
                </a:cxn>
                <a:cxn ang="0">
                  <a:pos x="T2" y="T3"/>
                </a:cxn>
                <a:cxn ang="0">
                  <a:pos x="T4" y="T5"/>
                </a:cxn>
                <a:cxn ang="0">
                  <a:pos x="T6" y="T7"/>
                </a:cxn>
                <a:cxn ang="0">
                  <a:pos x="T8" y="T9"/>
                </a:cxn>
                <a:cxn ang="0">
                  <a:pos x="T10" y="T11"/>
                </a:cxn>
              </a:cxnLst>
              <a:rect l="0" t="0" r="r" b="b"/>
              <a:pathLst>
                <a:path w="25" h="24">
                  <a:moveTo>
                    <a:pt x="25" y="24"/>
                  </a:moveTo>
                  <a:lnTo>
                    <a:pt x="25" y="24"/>
                  </a:lnTo>
                  <a:lnTo>
                    <a:pt x="0" y="24"/>
                  </a:lnTo>
                  <a:lnTo>
                    <a:pt x="0" y="0"/>
                  </a:lnTo>
                  <a:lnTo>
                    <a:pt x="25" y="0"/>
                  </a:lnTo>
                  <a:lnTo>
                    <a:pt x="25" y="24"/>
                  </a:lnTo>
                  <a:close/>
                </a:path>
              </a:pathLst>
            </a:custGeom>
            <a:grpFill/>
            <a:ln w="0">
              <a:noFill/>
              <a:prstDash val="solid"/>
              <a:round/>
              <a:headEnd/>
              <a:tailEnd/>
            </a:ln>
          </p:spPr>
          <p:txBody>
            <a:bodyPr/>
            <a:lstStyle/>
            <a:p>
              <a:pPr defTabSz="543689">
                <a:defRPr/>
              </a:pPr>
              <a:endParaRPr lang="zh-CN" altLang="en-US" sz="3201"/>
            </a:p>
          </p:txBody>
        </p:sp>
        <p:sp>
          <p:nvSpPr>
            <p:cNvPr id="40" name="Freeform 361"/>
            <p:cNvSpPr>
              <a:spLocks/>
            </p:cNvSpPr>
            <p:nvPr/>
          </p:nvSpPr>
          <p:spPr bwMode="auto">
            <a:xfrm>
              <a:off x="1560513" y="606426"/>
              <a:ext cx="12700" cy="598488"/>
            </a:xfrm>
            <a:custGeom>
              <a:avLst/>
              <a:gdLst>
                <a:gd name="T0" fmla="*/ 15 w 15"/>
                <a:gd name="T1" fmla="*/ 704 h 704"/>
                <a:gd name="T2" fmla="*/ 15 w 15"/>
                <a:gd name="T3" fmla="*/ 704 h 704"/>
                <a:gd name="T4" fmla="*/ 0 w 15"/>
                <a:gd name="T5" fmla="*/ 704 h 704"/>
                <a:gd name="T6" fmla="*/ 0 w 15"/>
                <a:gd name="T7" fmla="*/ 0 h 704"/>
                <a:gd name="T8" fmla="*/ 15 w 15"/>
                <a:gd name="T9" fmla="*/ 0 h 704"/>
                <a:gd name="T10" fmla="*/ 15 w 15"/>
                <a:gd name="T11" fmla="*/ 704 h 704"/>
              </a:gdLst>
              <a:ahLst/>
              <a:cxnLst>
                <a:cxn ang="0">
                  <a:pos x="T0" y="T1"/>
                </a:cxn>
                <a:cxn ang="0">
                  <a:pos x="T2" y="T3"/>
                </a:cxn>
                <a:cxn ang="0">
                  <a:pos x="T4" y="T5"/>
                </a:cxn>
                <a:cxn ang="0">
                  <a:pos x="T6" y="T7"/>
                </a:cxn>
                <a:cxn ang="0">
                  <a:pos x="T8" y="T9"/>
                </a:cxn>
                <a:cxn ang="0">
                  <a:pos x="T10" y="T11"/>
                </a:cxn>
              </a:cxnLst>
              <a:rect l="0" t="0" r="r" b="b"/>
              <a:pathLst>
                <a:path w="15" h="704">
                  <a:moveTo>
                    <a:pt x="15" y="704"/>
                  </a:moveTo>
                  <a:lnTo>
                    <a:pt x="15" y="704"/>
                  </a:lnTo>
                  <a:lnTo>
                    <a:pt x="0" y="704"/>
                  </a:lnTo>
                  <a:lnTo>
                    <a:pt x="0" y="0"/>
                  </a:lnTo>
                  <a:lnTo>
                    <a:pt x="15" y="0"/>
                  </a:lnTo>
                  <a:lnTo>
                    <a:pt x="15" y="704"/>
                  </a:lnTo>
                  <a:close/>
                </a:path>
              </a:pathLst>
            </a:custGeom>
            <a:grpFill/>
            <a:ln w="0">
              <a:noFill/>
              <a:prstDash val="solid"/>
              <a:round/>
              <a:headEnd/>
              <a:tailEnd/>
            </a:ln>
          </p:spPr>
          <p:txBody>
            <a:bodyPr/>
            <a:lstStyle/>
            <a:p>
              <a:pPr defTabSz="543689">
                <a:defRPr/>
              </a:pPr>
              <a:endParaRPr lang="zh-CN" altLang="en-US" sz="3201"/>
            </a:p>
          </p:txBody>
        </p:sp>
        <p:sp>
          <p:nvSpPr>
            <p:cNvPr id="41" name="Freeform 362"/>
            <p:cNvSpPr>
              <a:spLocks/>
            </p:cNvSpPr>
            <p:nvPr/>
          </p:nvSpPr>
          <p:spPr bwMode="auto">
            <a:xfrm>
              <a:off x="1692276" y="606426"/>
              <a:ext cx="12700" cy="598488"/>
            </a:xfrm>
            <a:custGeom>
              <a:avLst/>
              <a:gdLst>
                <a:gd name="T0" fmla="*/ 15 w 15"/>
                <a:gd name="T1" fmla="*/ 704 h 704"/>
                <a:gd name="T2" fmla="*/ 15 w 15"/>
                <a:gd name="T3" fmla="*/ 704 h 704"/>
                <a:gd name="T4" fmla="*/ 0 w 15"/>
                <a:gd name="T5" fmla="*/ 704 h 704"/>
                <a:gd name="T6" fmla="*/ 0 w 15"/>
                <a:gd name="T7" fmla="*/ 0 h 704"/>
                <a:gd name="T8" fmla="*/ 15 w 15"/>
                <a:gd name="T9" fmla="*/ 0 h 704"/>
                <a:gd name="T10" fmla="*/ 15 w 15"/>
                <a:gd name="T11" fmla="*/ 704 h 704"/>
              </a:gdLst>
              <a:ahLst/>
              <a:cxnLst>
                <a:cxn ang="0">
                  <a:pos x="T0" y="T1"/>
                </a:cxn>
                <a:cxn ang="0">
                  <a:pos x="T2" y="T3"/>
                </a:cxn>
                <a:cxn ang="0">
                  <a:pos x="T4" y="T5"/>
                </a:cxn>
                <a:cxn ang="0">
                  <a:pos x="T6" y="T7"/>
                </a:cxn>
                <a:cxn ang="0">
                  <a:pos x="T8" y="T9"/>
                </a:cxn>
                <a:cxn ang="0">
                  <a:pos x="T10" y="T11"/>
                </a:cxn>
              </a:cxnLst>
              <a:rect l="0" t="0" r="r" b="b"/>
              <a:pathLst>
                <a:path w="15" h="704">
                  <a:moveTo>
                    <a:pt x="15" y="704"/>
                  </a:moveTo>
                  <a:lnTo>
                    <a:pt x="15" y="704"/>
                  </a:lnTo>
                  <a:lnTo>
                    <a:pt x="0" y="704"/>
                  </a:lnTo>
                  <a:lnTo>
                    <a:pt x="0" y="0"/>
                  </a:lnTo>
                  <a:lnTo>
                    <a:pt x="15" y="0"/>
                  </a:lnTo>
                  <a:lnTo>
                    <a:pt x="15" y="704"/>
                  </a:lnTo>
                  <a:close/>
                </a:path>
              </a:pathLst>
            </a:custGeom>
            <a:grpFill/>
            <a:ln w="0">
              <a:noFill/>
              <a:prstDash val="solid"/>
              <a:round/>
              <a:headEnd/>
              <a:tailEnd/>
            </a:ln>
          </p:spPr>
          <p:txBody>
            <a:bodyPr/>
            <a:lstStyle/>
            <a:p>
              <a:pPr defTabSz="543689">
                <a:defRPr/>
              </a:pPr>
              <a:endParaRPr lang="zh-CN" altLang="en-US" sz="3201"/>
            </a:p>
          </p:txBody>
        </p:sp>
        <p:sp>
          <p:nvSpPr>
            <p:cNvPr id="42" name="Freeform 363"/>
            <p:cNvSpPr>
              <a:spLocks noEditPoints="1"/>
            </p:cNvSpPr>
            <p:nvPr/>
          </p:nvSpPr>
          <p:spPr bwMode="auto">
            <a:xfrm>
              <a:off x="1609726" y="704851"/>
              <a:ext cx="46038" cy="41275"/>
            </a:xfrm>
            <a:custGeom>
              <a:avLst/>
              <a:gdLst>
                <a:gd name="T0" fmla="*/ 9 w 53"/>
                <a:gd name="T1" fmla="*/ 37 h 47"/>
                <a:gd name="T2" fmla="*/ 9 w 53"/>
                <a:gd name="T3" fmla="*/ 37 h 47"/>
                <a:gd name="T4" fmla="*/ 43 w 53"/>
                <a:gd name="T5" fmla="*/ 37 h 47"/>
                <a:gd name="T6" fmla="*/ 43 w 53"/>
                <a:gd name="T7" fmla="*/ 10 h 47"/>
                <a:gd name="T8" fmla="*/ 9 w 53"/>
                <a:gd name="T9" fmla="*/ 10 h 47"/>
                <a:gd name="T10" fmla="*/ 9 w 53"/>
                <a:gd name="T11" fmla="*/ 37 h 47"/>
                <a:gd name="T12" fmla="*/ 47 w 53"/>
                <a:gd name="T13" fmla="*/ 47 h 47"/>
                <a:gd name="T14" fmla="*/ 47 w 53"/>
                <a:gd name="T15" fmla="*/ 47 h 47"/>
                <a:gd name="T16" fmla="*/ 6 w 53"/>
                <a:gd name="T17" fmla="*/ 47 h 47"/>
                <a:gd name="T18" fmla="*/ 0 w 53"/>
                <a:gd name="T19" fmla="*/ 40 h 47"/>
                <a:gd name="T20" fmla="*/ 0 w 53"/>
                <a:gd name="T21" fmla="*/ 6 h 47"/>
                <a:gd name="T22" fmla="*/ 6 w 53"/>
                <a:gd name="T23" fmla="*/ 0 h 47"/>
                <a:gd name="T24" fmla="*/ 47 w 53"/>
                <a:gd name="T25" fmla="*/ 0 h 47"/>
                <a:gd name="T26" fmla="*/ 53 w 53"/>
                <a:gd name="T27" fmla="*/ 6 h 47"/>
                <a:gd name="T28" fmla="*/ 53 w 53"/>
                <a:gd name="T29" fmla="*/ 40 h 47"/>
                <a:gd name="T30" fmla="*/ 47 w 53"/>
                <a:gd name="T31" fmla="*/ 4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3" h="47">
                  <a:moveTo>
                    <a:pt x="9" y="37"/>
                  </a:moveTo>
                  <a:lnTo>
                    <a:pt x="9" y="37"/>
                  </a:lnTo>
                  <a:lnTo>
                    <a:pt x="43" y="37"/>
                  </a:lnTo>
                  <a:lnTo>
                    <a:pt x="43" y="10"/>
                  </a:lnTo>
                  <a:lnTo>
                    <a:pt x="9" y="10"/>
                  </a:lnTo>
                  <a:lnTo>
                    <a:pt x="9" y="37"/>
                  </a:lnTo>
                  <a:close/>
                  <a:moveTo>
                    <a:pt x="47" y="47"/>
                  </a:moveTo>
                  <a:lnTo>
                    <a:pt x="47" y="47"/>
                  </a:lnTo>
                  <a:lnTo>
                    <a:pt x="6" y="47"/>
                  </a:lnTo>
                  <a:cubicBezTo>
                    <a:pt x="2" y="47"/>
                    <a:pt x="0" y="44"/>
                    <a:pt x="0" y="40"/>
                  </a:cubicBezTo>
                  <a:lnTo>
                    <a:pt x="0" y="6"/>
                  </a:lnTo>
                  <a:cubicBezTo>
                    <a:pt x="0" y="3"/>
                    <a:pt x="2" y="0"/>
                    <a:pt x="6" y="0"/>
                  </a:cubicBezTo>
                  <a:lnTo>
                    <a:pt x="47" y="0"/>
                  </a:lnTo>
                  <a:cubicBezTo>
                    <a:pt x="50" y="0"/>
                    <a:pt x="53" y="3"/>
                    <a:pt x="53" y="6"/>
                  </a:cubicBezTo>
                  <a:lnTo>
                    <a:pt x="53" y="40"/>
                  </a:lnTo>
                  <a:cubicBezTo>
                    <a:pt x="53" y="44"/>
                    <a:pt x="50" y="47"/>
                    <a:pt x="47" y="47"/>
                  </a:cubicBezTo>
                  <a:close/>
                </a:path>
              </a:pathLst>
            </a:custGeom>
            <a:grpFill/>
            <a:ln w="0">
              <a:noFill/>
              <a:prstDash val="solid"/>
              <a:round/>
              <a:headEnd/>
              <a:tailEnd/>
            </a:ln>
          </p:spPr>
          <p:txBody>
            <a:bodyPr/>
            <a:lstStyle/>
            <a:p>
              <a:pPr defTabSz="543689">
                <a:defRPr/>
              </a:pPr>
              <a:endParaRPr lang="zh-CN" altLang="en-US" sz="3201"/>
            </a:p>
          </p:txBody>
        </p:sp>
        <p:sp>
          <p:nvSpPr>
            <p:cNvPr id="43" name="Freeform 364"/>
            <p:cNvSpPr>
              <a:spLocks/>
            </p:cNvSpPr>
            <p:nvPr/>
          </p:nvSpPr>
          <p:spPr bwMode="auto">
            <a:xfrm>
              <a:off x="1625601" y="635001"/>
              <a:ext cx="4763" cy="4763"/>
            </a:xfrm>
            <a:custGeom>
              <a:avLst/>
              <a:gdLst>
                <a:gd name="T0" fmla="*/ 1 w 5"/>
                <a:gd name="T1" fmla="*/ 2 h 5"/>
                <a:gd name="T2" fmla="*/ 1 w 5"/>
                <a:gd name="T3" fmla="*/ 2 h 5"/>
                <a:gd name="T4" fmla="*/ 4 w 5"/>
                <a:gd name="T5" fmla="*/ 2 h 5"/>
                <a:gd name="T6" fmla="*/ 4 w 5"/>
                <a:gd name="T7" fmla="*/ 0 h 5"/>
                <a:gd name="T8" fmla="*/ 5 w 5"/>
                <a:gd name="T9" fmla="*/ 0 h 5"/>
                <a:gd name="T10" fmla="*/ 5 w 5"/>
                <a:gd name="T11" fmla="*/ 5 h 5"/>
                <a:gd name="T12" fmla="*/ 4 w 5"/>
                <a:gd name="T13" fmla="*/ 5 h 5"/>
                <a:gd name="T14" fmla="*/ 4 w 5"/>
                <a:gd name="T15" fmla="*/ 3 h 5"/>
                <a:gd name="T16" fmla="*/ 1 w 5"/>
                <a:gd name="T17" fmla="*/ 3 h 5"/>
                <a:gd name="T18" fmla="*/ 1 w 5"/>
                <a:gd name="T19" fmla="*/ 5 h 5"/>
                <a:gd name="T20" fmla="*/ 0 w 5"/>
                <a:gd name="T21" fmla="*/ 5 h 5"/>
                <a:gd name="T22" fmla="*/ 0 w 5"/>
                <a:gd name="T23" fmla="*/ 0 h 5"/>
                <a:gd name="T24" fmla="*/ 1 w 5"/>
                <a:gd name="T25" fmla="*/ 0 h 5"/>
                <a:gd name="T26" fmla="*/ 1 w 5"/>
                <a:gd name="T27"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 h="5">
                  <a:moveTo>
                    <a:pt x="1" y="2"/>
                  </a:moveTo>
                  <a:lnTo>
                    <a:pt x="1" y="2"/>
                  </a:lnTo>
                  <a:lnTo>
                    <a:pt x="4" y="2"/>
                  </a:lnTo>
                  <a:lnTo>
                    <a:pt x="4" y="0"/>
                  </a:lnTo>
                  <a:lnTo>
                    <a:pt x="5" y="0"/>
                  </a:lnTo>
                  <a:lnTo>
                    <a:pt x="5" y="5"/>
                  </a:lnTo>
                  <a:lnTo>
                    <a:pt x="4" y="5"/>
                  </a:lnTo>
                  <a:lnTo>
                    <a:pt x="4" y="3"/>
                  </a:lnTo>
                  <a:lnTo>
                    <a:pt x="1" y="3"/>
                  </a:lnTo>
                  <a:lnTo>
                    <a:pt x="1" y="5"/>
                  </a:lnTo>
                  <a:lnTo>
                    <a:pt x="0" y="5"/>
                  </a:lnTo>
                  <a:lnTo>
                    <a:pt x="0" y="0"/>
                  </a:lnTo>
                  <a:lnTo>
                    <a:pt x="1" y="0"/>
                  </a:lnTo>
                  <a:lnTo>
                    <a:pt x="1" y="2"/>
                  </a:lnTo>
                  <a:close/>
                </a:path>
              </a:pathLst>
            </a:custGeom>
            <a:grpFill/>
            <a:ln w="0">
              <a:noFill/>
              <a:prstDash val="solid"/>
              <a:round/>
              <a:headEnd/>
              <a:tailEnd/>
            </a:ln>
          </p:spPr>
          <p:txBody>
            <a:bodyPr/>
            <a:lstStyle/>
            <a:p>
              <a:pPr defTabSz="543689">
                <a:defRPr/>
              </a:pPr>
              <a:endParaRPr lang="zh-CN" altLang="en-US" sz="3201"/>
            </a:p>
          </p:txBody>
        </p:sp>
        <p:sp>
          <p:nvSpPr>
            <p:cNvPr id="44" name="Freeform 365"/>
            <p:cNvSpPr>
              <a:spLocks/>
            </p:cNvSpPr>
            <p:nvPr/>
          </p:nvSpPr>
          <p:spPr bwMode="auto">
            <a:xfrm>
              <a:off x="1630363" y="635001"/>
              <a:ext cx="4763" cy="4763"/>
            </a:xfrm>
            <a:custGeom>
              <a:avLst/>
              <a:gdLst>
                <a:gd name="T0" fmla="*/ 1 w 5"/>
                <a:gd name="T1" fmla="*/ 3 h 5"/>
                <a:gd name="T2" fmla="*/ 1 w 5"/>
                <a:gd name="T3" fmla="*/ 3 h 5"/>
                <a:gd name="T4" fmla="*/ 3 w 5"/>
                <a:gd name="T5" fmla="*/ 4 h 5"/>
                <a:gd name="T6" fmla="*/ 4 w 5"/>
                <a:gd name="T7" fmla="*/ 3 h 5"/>
                <a:gd name="T8" fmla="*/ 4 w 5"/>
                <a:gd name="T9" fmla="*/ 0 h 5"/>
                <a:gd name="T10" fmla="*/ 5 w 5"/>
                <a:gd name="T11" fmla="*/ 0 h 5"/>
                <a:gd name="T12" fmla="*/ 5 w 5"/>
                <a:gd name="T13" fmla="*/ 3 h 5"/>
                <a:gd name="T14" fmla="*/ 4 w 5"/>
                <a:gd name="T15" fmla="*/ 4 h 5"/>
                <a:gd name="T16" fmla="*/ 3 w 5"/>
                <a:gd name="T17" fmla="*/ 5 h 5"/>
                <a:gd name="T18" fmla="*/ 1 w 5"/>
                <a:gd name="T19" fmla="*/ 4 h 5"/>
                <a:gd name="T20" fmla="*/ 0 w 5"/>
                <a:gd name="T21" fmla="*/ 3 h 5"/>
                <a:gd name="T22" fmla="*/ 0 w 5"/>
                <a:gd name="T23" fmla="*/ 0 h 5"/>
                <a:gd name="T24" fmla="*/ 1 w 5"/>
                <a:gd name="T25" fmla="*/ 0 h 5"/>
                <a:gd name="T26" fmla="*/ 1 w 5"/>
                <a:gd name="T27" fmla="*/ 3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 h="5">
                  <a:moveTo>
                    <a:pt x="1" y="3"/>
                  </a:moveTo>
                  <a:lnTo>
                    <a:pt x="1" y="3"/>
                  </a:lnTo>
                  <a:cubicBezTo>
                    <a:pt x="1" y="4"/>
                    <a:pt x="2" y="4"/>
                    <a:pt x="3" y="4"/>
                  </a:cubicBezTo>
                  <a:cubicBezTo>
                    <a:pt x="3" y="4"/>
                    <a:pt x="4" y="4"/>
                    <a:pt x="4" y="3"/>
                  </a:cubicBezTo>
                  <a:lnTo>
                    <a:pt x="4" y="0"/>
                  </a:lnTo>
                  <a:lnTo>
                    <a:pt x="5" y="0"/>
                  </a:lnTo>
                  <a:lnTo>
                    <a:pt x="5" y="3"/>
                  </a:lnTo>
                  <a:cubicBezTo>
                    <a:pt x="5" y="3"/>
                    <a:pt x="5" y="4"/>
                    <a:pt x="4" y="4"/>
                  </a:cubicBezTo>
                  <a:cubicBezTo>
                    <a:pt x="4" y="5"/>
                    <a:pt x="3" y="5"/>
                    <a:pt x="3" y="5"/>
                  </a:cubicBezTo>
                  <a:cubicBezTo>
                    <a:pt x="2" y="5"/>
                    <a:pt x="1" y="5"/>
                    <a:pt x="1" y="4"/>
                  </a:cubicBezTo>
                  <a:cubicBezTo>
                    <a:pt x="1" y="4"/>
                    <a:pt x="0" y="3"/>
                    <a:pt x="0" y="3"/>
                  </a:cubicBezTo>
                  <a:lnTo>
                    <a:pt x="0" y="0"/>
                  </a:lnTo>
                  <a:lnTo>
                    <a:pt x="1" y="0"/>
                  </a:lnTo>
                  <a:lnTo>
                    <a:pt x="1" y="3"/>
                  </a:lnTo>
                  <a:close/>
                </a:path>
              </a:pathLst>
            </a:custGeom>
            <a:grpFill/>
            <a:ln w="0">
              <a:noFill/>
              <a:prstDash val="solid"/>
              <a:round/>
              <a:headEnd/>
              <a:tailEnd/>
            </a:ln>
          </p:spPr>
          <p:txBody>
            <a:bodyPr/>
            <a:lstStyle/>
            <a:p>
              <a:pPr defTabSz="543689">
                <a:defRPr/>
              </a:pPr>
              <a:endParaRPr lang="zh-CN" altLang="en-US" sz="3201"/>
            </a:p>
          </p:txBody>
        </p:sp>
        <p:sp>
          <p:nvSpPr>
            <p:cNvPr id="45" name="Freeform 366"/>
            <p:cNvSpPr>
              <a:spLocks noEditPoints="1"/>
            </p:cNvSpPr>
            <p:nvPr/>
          </p:nvSpPr>
          <p:spPr bwMode="auto">
            <a:xfrm>
              <a:off x="1635126" y="635001"/>
              <a:ext cx="3175" cy="4763"/>
            </a:xfrm>
            <a:custGeom>
              <a:avLst/>
              <a:gdLst>
                <a:gd name="T0" fmla="*/ 2 w 5"/>
                <a:gd name="T1" fmla="*/ 3 h 5"/>
                <a:gd name="T2" fmla="*/ 2 w 5"/>
                <a:gd name="T3" fmla="*/ 3 h 5"/>
                <a:gd name="T4" fmla="*/ 3 w 5"/>
                <a:gd name="T5" fmla="*/ 3 h 5"/>
                <a:gd name="T6" fmla="*/ 2 w 5"/>
                <a:gd name="T7" fmla="*/ 1 h 5"/>
                <a:gd name="T8" fmla="*/ 2 w 5"/>
                <a:gd name="T9" fmla="*/ 3 h 5"/>
                <a:gd name="T10" fmla="*/ 3 w 5"/>
                <a:gd name="T11" fmla="*/ 0 h 5"/>
                <a:gd name="T12" fmla="*/ 3 w 5"/>
                <a:gd name="T13" fmla="*/ 0 h 5"/>
                <a:gd name="T14" fmla="*/ 5 w 5"/>
                <a:gd name="T15" fmla="*/ 5 h 5"/>
                <a:gd name="T16" fmla="*/ 4 w 5"/>
                <a:gd name="T17" fmla="*/ 5 h 5"/>
                <a:gd name="T18" fmla="*/ 3 w 5"/>
                <a:gd name="T19" fmla="*/ 4 h 5"/>
                <a:gd name="T20" fmla="*/ 1 w 5"/>
                <a:gd name="T21" fmla="*/ 4 h 5"/>
                <a:gd name="T22" fmla="*/ 1 w 5"/>
                <a:gd name="T23" fmla="*/ 5 h 5"/>
                <a:gd name="T24" fmla="*/ 0 w 5"/>
                <a:gd name="T25" fmla="*/ 5 h 5"/>
                <a:gd name="T26" fmla="*/ 2 w 5"/>
                <a:gd name="T27" fmla="*/ 0 h 5"/>
                <a:gd name="T28" fmla="*/ 3 w 5"/>
                <a:gd name="T29"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 h="5">
                  <a:moveTo>
                    <a:pt x="2" y="3"/>
                  </a:moveTo>
                  <a:lnTo>
                    <a:pt x="2" y="3"/>
                  </a:lnTo>
                  <a:lnTo>
                    <a:pt x="3" y="3"/>
                  </a:lnTo>
                  <a:lnTo>
                    <a:pt x="2" y="1"/>
                  </a:lnTo>
                  <a:lnTo>
                    <a:pt x="2" y="3"/>
                  </a:lnTo>
                  <a:close/>
                  <a:moveTo>
                    <a:pt x="3" y="0"/>
                  </a:moveTo>
                  <a:lnTo>
                    <a:pt x="3" y="0"/>
                  </a:lnTo>
                  <a:lnTo>
                    <a:pt x="5" y="5"/>
                  </a:lnTo>
                  <a:lnTo>
                    <a:pt x="4" y="5"/>
                  </a:lnTo>
                  <a:lnTo>
                    <a:pt x="3" y="4"/>
                  </a:lnTo>
                  <a:lnTo>
                    <a:pt x="1" y="4"/>
                  </a:lnTo>
                  <a:lnTo>
                    <a:pt x="1" y="5"/>
                  </a:lnTo>
                  <a:lnTo>
                    <a:pt x="0" y="5"/>
                  </a:lnTo>
                  <a:lnTo>
                    <a:pt x="2" y="0"/>
                  </a:lnTo>
                  <a:lnTo>
                    <a:pt x="3" y="0"/>
                  </a:lnTo>
                  <a:close/>
                </a:path>
              </a:pathLst>
            </a:custGeom>
            <a:grpFill/>
            <a:ln w="0">
              <a:noFill/>
              <a:prstDash val="solid"/>
              <a:round/>
              <a:headEnd/>
              <a:tailEnd/>
            </a:ln>
          </p:spPr>
          <p:txBody>
            <a:bodyPr/>
            <a:lstStyle/>
            <a:p>
              <a:pPr defTabSz="543689">
                <a:defRPr/>
              </a:pPr>
              <a:endParaRPr lang="zh-CN" altLang="en-US" sz="3201"/>
            </a:p>
          </p:txBody>
        </p:sp>
        <p:sp>
          <p:nvSpPr>
            <p:cNvPr id="46" name="Freeform 367"/>
            <p:cNvSpPr>
              <a:spLocks/>
            </p:cNvSpPr>
            <p:nvPr/>
          </p:nvSpPr>
          <p:spPr bwMode="auto">
            <a:xfrm>
              <a:off x="1638301" y="635001"/>
              <a:ext cx="6350" cy="4763"/>
            </a:xfrm>
            <a:custGeom>
              <a:avLst/>
              <a:gdLst>
                <a:gd name="T0" fmla="*/ 2 w 8"/>
                <a:gd name="T1" fmla="*/ 0 h 5"/>
                <a:gd name="T2" fmla="*/ 2 w 8"/>
                <a:gd name="T3" fmla="*/ 0 h 5"/>
                <a:gd name="T4" fmla="*/ 3 w 8"/>
                <a:gd name="T5" fmla="*/ 4 h 5"/>
                <a:gd name="T6" fmla="*/ 4 w 8"/>
                <a:gd name="T7" fmla="*/ 0 h 5"/>
                <a:gd name="T8" fmla="*/ 5 w 8"/>
                <a:gd name="T9" fmla="*/ 0 h 5"/>
                <a:gd name="T10" fmla="*/ 6 w 8"/>
                <a:gd name="T11" fmla="*/ 4 h 5"/>
                <a:gd name="T12" fmla="*/ 7 w 8"/>
                <a:gd name="T13" fmla="*/ 0 h 5"/>
                <a:gd name="T14" fmla="*/ 8 w 8"/>
                <a:gd name="T15" fmla="*/ 0 h 5"/>
                <a:gd name="T16" fmla="*/ 6 w 8"/>
                <a:gd name="T17" fmla="*/ 5 h 5"/>
                <a:gd name="T18" fmla="*/ 5 w 8"/>
                <a:gd name="T19" fmla="*/ 5 h 5"/>
                <a:gd name="T20" fmla="*/ 4 w 8"/>
                <a:gd name="T21" fmla="*/ 1 h 5"/>
                <a:gd name="T22" fmla="*/ 3 w 8"/>
                <a:gd name="T23" fmla="*/ 5 h 5"/>
                <a:gd name="T24" fmla="*/ 2 w 8"/>
                <a:gd name="T25" fmla="*/ 5 h 5"/>
                <a:gd name="T26" fmla="*/ 0 w 8"/>
                <a:gd name="T27" fmla="*/ 0 h 5"/>
                <a:gd name="T28" fmla="*/ 2 w 8"/>
                <a:gd name="T29"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 h="5">
                  <a:moveTo>
                    <a:pt x="2" y="0"/>
                  </a:moveTo>
                  <a:lnTo>
                    <a:pt x="2" y="0"/>
                  </a:lnTo>
                  <a:lnTo>
                    <a:pt x="3" y="4"/>
                  </a:lnTo>
                  <a:lnTo>
                    <a:pt x="4" y="0"/>
                  </a:lnTo>
                  <a:lnTo>
                    <a:pt x="5" y="0"/>
                  </a:lnTo>
                  <a:lnTo>
                    <a:pt x="6" y="4"/>
                  </a:lnTo>
                  <a:lnTo>
                    <a:pt x="7" y="0"/>
                  </a:lnTo>
                  <a:lnTo>
                    <a:pt x="8" y="0"/>
                  </a:lnTo>
                  <a:lnTo>
                    <a:pt x="6" y="5"/>
                  </a:lnTo>
                  <a:lnTo>
                    <a:pt x="5" y="5"/>
                  </a:lnTo>
                  <a:lnTo>
                    <a:pt x="4" y="1"/>
                  </a:lnTo>
                  <a:lnTo>
                    <a:pt x="3" y="5"/>
                  </a:lnTo>
                  <a:lnTo>
                    <a:pt x="2" y="5"/>
                  </a:lnTo>
                  <a:lnTo>
                    <a:pt x="0" y="0"/>
                  </a:lnTo>
                  <a:lnTo>
                    <a:pt x="2" y="0"/>
                  </a:lnTo>
                  <a:close/>
                </a:path>
              </a:pathLst>
            </a:custGeom>
            <a:grpFill/>
            <a:ln w="0">
              <a:noFill/>
              <a:prstDash val="solid"/>
              <a:round/>
              <a:headEnd/>
              <a:tailEnd/>
            </a:ln>
          </p:spPr>
          <p:txBody>
            <a:bodyPr/>
            <a:lstStyle/>
            <a:p>
              <a:pPr defTabSz="543689">
                <a:defRPr/>
              </a:pPr>
              <a:endParaRPr lang="zh-CN" altLang="en-US" sz="3201"/>
            </a:p>
          </p:txBody>
        </p:sp>
        <p:sp>
          <p:nvSpPr>
            <p:cNvPr id="47" name="Freeform 368"/>
            <p:cNvSpPr>
              <a:spLocks/>
            </p:cNvSpPr>
            <p:nvPr/>
          </p:nvSpPr>
          <p:spPr bwMode="auto">
            <a:xfrm>
              <a:off x="1644651" y="635001"/>
              <a:ext cx="3175" cy="4763"/>
            </a:xfrm>
            <a:custGeom>
              <a:avLst/>
              <a:gdLst>
                <a:gd name="T0" fmla="*/ 1 w 4"/>
                <a:gd name="T1" fmla="*/ 2 h 5"/>
                <a:gd name="T2" fmla="*/ 1 w 4"/>
                <a:gd name="T3" fmla="*/ 2 h 5"/>
                <a:gd name="T4" fmla="*/ 4 w 4"/>
                <a:gd name="T5" fmla="*/ 2 h 5"/>
                <a:gd name="T6" fmla="*/ 4 w 4"/>
                <a:gd name="T7" fmla="*/ 3 h 5"/>
                <a:gd name="T8" fmla="*/ 1 w 4"/>
                <a:gd name="T9" fmla="*/ 3 h 5"/>
                <a:gd name="T10" fmla="*/ 2 w 4"/>
                <a:gd name="T11" fmla="*/ 4 h 5"/>
                <a:gd name="T12" fmla="*/ 4 w 4"/>
                <a:gd name="T13" fmla="*/ 4 h 5"/>
                <a:gd name="T14" fmla="*/ 4 w 4"/>
                <a:gd name="T15" fmla="*/ 5 h 5"/>
                <a:gd name="T16" fmla="*/ 2 w 4"/>
                <a:gd name="T17" fmla="*/ 5 h 5"/>
                <a:gd name="T18" fmla="*/ 1 w 4"/>
                <a:gd name="T19" fmla="*/ 4 h 5"/>
                <a:gd name="T20" fmla="*/ 0 w 4"/>
                <a:gd name="T21" fmla="*/ 3 h 5"/>
                <a:gd name="T22" fmla="*/ 2 w 4"/>
                <a:gd name="T23" fmla="*/ 0 h 5"/>
                <a:gd name="T24" fmla="*/ 4 w 4"/>
                <a:gd name="T25" fmla="*/ 0 h 5"/>
                <a:gd name="T26" fmla="*/ 4 w 4"/>
                <a:gd name="T27" fmla="*/ 1 h 5"/>
                <a:gd name="T28" fmla="*/ 2 w 4"/>
                <a:gd name="T29" fmla="*/ 1 h 5"/>
                <a:gd name="T30" fmla="*/ 1 w 4"/>
                <a:gd name="T31"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 h="5">
                  <a:moveTo>
                    <a:pt x="1" y="2"/>
                  </a:moveTo>
                  <a:lnTo>
                    <a:pt x="1" y="2"/>
                  </a:lnTo>
                  <a:lnTo>
                    <a:pt x="4" y="2"/>
                  </a:lnTo>
                  <a:lnTo>
                    <a:pt x="4" y="3"/>
                  </a:lnTo>
                  <a:lnTo>
                    <a:pt x="1" y="3"/>
                  </a:lnTo>
                  <a:cubicBezTo>
                    <a:pt x="1" y="4"/>
                    <a:pt x="2" y="4"/>
                    <a:pt x="2" y="4"/>
                  </a:cubicBezTo>
                  <a:lnTo>
                    <a:pt x="4" y="4"/>
                  </a:lnTo>
                  <a:lnTo>
                    <a:pt x="4" y="5"/>
                  </a:lnTo>
                  <a:lnTo>
                    <a:pt x="2" y="5"/>
                  </a:lnTo>
                  <a:cubicBezTo>
                    <a:pt x="2" y="5"/>
                    <a:pt x="1" y="5"/>
                    <a:pt x="1" y="4"/>
                  </a:cubicBezTo>
                  <a:cubicBezTo>
                    <a:pt x="0" y="4"/>
                    <a:pt x="0" y="3"/>
                    <a:pt x="0" y="3"/>
                  </a:cubicBezTo>
                  <a:cubicBezTo>
                    <a:pt x="0" y="1"/>
                    <a:pt x="1" y="0"/>
                    <a:pt x="2" y="0"/>
                  </a:cubicBezTo>
                  <a:lnTo>
                    <a:pt x="4" y="0"/>
                  </a:lnTo>
                  <a:lnTo>
                    <a:pt x="4" y="1"/>
                  </a:lnTo>
                  <a:lnTo>
                    <a:pt x="2" y="1"/>
                  </a:lnTo>
                  <a:cubicBezTo>
                    <a:pt x="2" y="1"/>
                    <a:pt x="1" y="1"/>
                    <a:pt x="1" y="2"/>
                  </a:cubicBezTo>
                  <a:close/>
                </a:path>
              </a:pathLst>
            </a:custGeom>
            <a:grpFill/>
            <a:ln w="0">
              <a:noFill/>
              <a:prstDash val="solid"/>
              <a:round/>
              <a:headEnd/>
              <a:tailEnd/>
            </a:ln>
          </p:spPr>
          <p:txBody>
            <a:bodyPr/>
            <a:lstStyle/>
            <a:p>
              <a:pPr defTabSz="543689">
                <a:defRPr/>
              </a:pPr>
              <a:endParaRPr lang="zh-CN" altLang="en-US" sz="3201"/>
            </a:p>
          </p:txBody>
        </p:sp>
        <p:sp>
          <p:nvSpPr>
            <p:cNvPr id="48" name="Freeform 369"/>
            <p:cNvSpPr>
              <a:spLocks/>
            </p:cNvSpPr>
            <p:nvPr/>
          </p:nvSpPr>
          <p:spPr bwMode="auto">
            <a:xfrm>
              <a:off x="1649413" y="635001"/>
              <a:ext cx="0" cy="4763"/>
            </a:xfrm>
            <a:custGeom>
              <a:avLst/>
              <a:gdLst>
                <a:gd name="T0" fmla="*/ 0 w 1"/>
                <a:gd name="T1" fmla="*/ 0 h 5"/>
                <a:gd name="T2" fmla="*/ 0 w 1"/>
                <a:gd name="T3" fmla="*/ 0 h 5"/>
                <a:gd name="T4" fmla="*/ 1 w 1"/>
                <a:gd name="T5" fmla="*/ 0 h 5"/>
                <a:gd name="T6" fmla="*/ 1 w 1"/>
                <a:gd name="T7" fmla="*/ 5 h 5"/>
                <a:gd name="T8" fmla="*/ 0 w 1"/>
                <a:gd name="T9" fmla="*/ 5 h 5"/>
                <a:gd name="T10" fmla="*/ 0 w 1"/>
                <a:gd name="T11" fmla="*/ 0 h 5"/>
              </a:gdLst>
              <a:ahLst/>
              <a:cxnLst>
                <a:cxn ang="0">
                  <a:pos x="T0" y="T1"/>
                </a:cxn>
                <a:cxn ang="0">
                  <a:pos x="T2" y="T3"/>
                </a:cxn>
                <a:cxn ang="0">
                  <a:pos x="T4" y="T5"/>
                </a:cxn>
                <a:cxn ang="0">
                  <a:pos x="T6" y="T7"/>
                </a:cxn>
                <a:cxn ang="0">
                  <a:pos x="T8" y="T9"/>
                </a:cxn>
                <a:cxn ang="0">
                  <a:pos x="T10" y="T11"/>
                </a:cxn>
              </a:cxnLst>
              <a:rect l="0" t="0" r="r" b="b"/>
              <a:pathLst>
                <a:path w="1" h="5">
                  <a:moveTo>
                    <a:pt x="0" y="0"/>
                  </a:moveTo>
                  <a:lnTo>
                    <a:pt x="0" y="0"/>
                  </a:lnTo>
                  <a:lnTo>
                    <a:pt x="1" y="0"/>
                  </a:lnTo>
                  <a:lnTo>
                    <a:pt x="1" y="5"/>
                  </a:lnTo>
                  <a:lnTo>
                    <a:pt x="0" y="5"/>
                  </a:lnTo>
                  <a:lnTo>
                    <a:pt x="0" y="0"/>
                  </a:lnTo>
                  <a:close/>
                </a:path>
              </a:pathLst>
            </a:custGeom>
            <a:grpFill/>
            <a:ln w="0">
              <a:noFill/>
              <a:prstDash val="solid"/>
              <a:round/>
              <a:headEnd/>
              <a:tailEnd/>
            </a:ln>
          </p:spPr>
          <p:txBody>
            <a:bodyPr/>
            <a:lstStyle/>
            <a:p>
              <a:pPr defTabSz="543689">
                <a:defRPr/>
              </a:pPr>
              <a:endParaRPr lang="zh-CN" altLang="en-US" sz="3201"/>
            </a:p>
          </p:txBody>
        </p:sp>
        <p:sp>
          <p:nvSpPr>
            <p:cNvPr id="49" name="Freeform 370"/>
            <p:cNvSpPr>
              <a:spLocks/>
            </p:cNvSpPr>
            <p:nvPr/>
          </p:nvSpPr>
          <p:spPr bwMode="auto">
            <a:xfrm>
              <a:off x="1612901" y="633413"/>
              <a:ext cx="4763" cy="6350"/>
            </a:xfrm>
            <a:custGeom>
              <a:avLst/>
              <a:gdLst>
                <a:gd name="T0" fmla="*/ 0 w 5"/>
                <a:gd name="T1" fmla="*/ 2 h 6"/>
                <a:gd name="T2" fmla="*/ 0 w 5"/>
                <a:gd name="T3" fmla="*/ 2 h 6"/>
                <a:gd name="T4" fmla="*/ 1 w 5"/>
                <a:gd name="T5" fmla="*/ 4 h 6"/>
                <a:gd name="T6" fmla="*/ 5 w 5"/>
                <a:gd name="T7" fmla="*/ 6 h 6"/>
                <a:gd name="T8" fmla="*/ 5 w 5"/>
                <a:gd name="T9" fmla="*/ 6 h 6"/>
                <a:gd name="T10" fmla="*/ 5 w 5"/>
                <a:gd name="T11" fmla="*/ 6 h 6"/>
                <a:gd name="T12" fmla="*/ 5 w 5"/>
                <a:gd name="T13" fmla="*/ 6 h 6"/>
                <a:gd name="T14" fmla="*/ 1 w 5"/>
                <a:gd name="T15" fmla="*/ 0 h 6"/>
                <a:gd name="T16" fmla="*/ 0 w 5"/>
                <a:gd name="T17" fmla="*/ 2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6">
                  <a:moveTo>
                    <a:pt x="0" y="2"/>
                  </a:moveTo>
                  <a:lnTo>
                    <a:pt x="0" y="2"/>
                  </a:lnTo>
                  <a:cubicBezTo>
                    <a:pt x="0" y="3"/>
                    <a:pt x="1" y="4"/>
                    <a:pt x="1" y="4"/>
                  </a:cubicBezTo>
                  <a:cubicBezTo>
                    <a:pt x="2" y="5"/>
                    <a:pt x="4" y="6"/>
                    <a:pt x="5" y="6"/>
                  </a:cubicBezTo>
                  <a:cubicBezTo>
                    <a:pt x="5" y="6"/>
                    <a:pt x="5" y="6"/>
                    <a:pt x="5" y="6"/>
                  </a:cubicBezTo>
                  <a:cubicBezTo>
                    <a:pt x="5" y="6"/>
                    <a:pt x="5" y="6"/>
                    <a:pt x="5" y="6"/>
                  </a:cubicBezTo>
                  <a:lnTo>
                    <a:pt x="5" y="6"/>
                  </a:lnTo>
                  <a:cubicBezTo>
                    <a:pt x="3" y="2"/>
                    <a:pt x="1" y="0"/>
                    <a:pt x="1" y="0"/>
                  </a:cubicBezTo>
                  <a:cubicBezTo>
                    <a:pt x="1" y="0"/>
                    <a:pt x="0" y="1"/>
                    <a:pt x="0" y="2"/>
                  </a:cubicBezTo>
                  <a:close/>
                </a:path>
              </a:pathLst>
            </a:custGeom>
            <a:grpFill/>
            <a:ln w="0">
              <a:noFill/>
              <a:prstDash val="solid"/>
              <a:round/>
              <a:headEnd/>
              <a:tailEnd/>
            </a:ln>
          </p:spPr>
          <p:txBody>
            <a:bodyPr/>
            <a:lstStyle/>
            <a:p>
              <a:pPr defTabSz="543689">
                <a:defRPr/>
              </a:pPr>
              <a:endParaRPr lang="zh-CN" altLang="en-US" sz="3201"/>
            </a:p>
          </p:txBody>
        </p:sp>
        <p:sp>
          <p:nvSpPr>
            <p:cNvPr id="50" name="Freeform 371"/>
            <p:cNvSpPr>
              <a:spLocks/>
            </p:cNvSpPr>
            <p:nvPr/>
          </p:nvSpPr>
          <p:spPr bwMode="auto">
            <a:xfrm>
              <a:off x="1612901" y="639763"/>
              <a:ext cx="4763" cy="1588"/>
            </a:xfrm>
            <a:custGeom>
              <a:avLst/>
              <a:gdLst>
                <a:gd name="T0" fmla="*/ 0 w 4"/>
                <a:gd name="T1" fmla="*/ 0 h 2"/>
                <a:gd name="T2" fmla="*/ 0 w 4"/>
                <a:gd name="T3" fmla="*/ 0 h 2"/>
                <a:gd name="T4" fmla="*/ 2 w 4"/>
                <a:gd name="T5" fmla="*/ 1 h 2"/>
                <a:gd name="T6" fmla="*/ 4 w 4"/>
                <a:gd name="T7" fmla="*/ 0 h 2"/>
                <a:gd name="T8" fmla="*/ 4 w 4"/>
                <a:gd name="T9" fmla="*/ 0 h 2"/>
                <a:gd name="T10" fmla="*/ 4 w 4"/>
                <a:gd name="T11" fmla="*/ 0 h 2"/>
                <a:gd name="T12" fmla="*/ 0 w 4"/>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4" h="2">
                  <a:moveTo>
                    <a:pt x="0" y="0"/>
                  </a:moveTo>
                  <a:lnTo>
                    <a:pt x="0" y="0"/>
                  </a:lnTo>
                  <a:cubicBezTo>
                    <a:pt x="1" y="1"/>
                    <a:pt x="1" y="2"/>
                    <a:pt x="2" y="1"/>
                  </a:cubicBezTo>
                  <a:cubicBezTo>
                    <a:pt x="3" y="1"/>
                    <a:pt x="4" y="0"/>
                    <a:pt x="4" y="0"/>
                  </a:cubicBezTo>
                  <a:lnTo>
                    <a:pt x="4" y="0"/>
                  </a:lnTo>
                  <a:cubicBezTo>
                    <a:pt x="4" y="0"/>
                    <a:pt x="4" y="0"/>
                    <a:pt x="4" y="0"/>
                  </a:cubicBezTo>
                  <a:lnTo>
                    <a:pt x="0" y="0"/>
                  </a:lnTo>
                  <a:close/>
                </a:path>
              </a:pathLst>
            </a:custGeom>
            <a:grpFill/>
            <a:ln w="0">
              <a:noFill/>
              <a:prstDash val="solid"/>
              <a:round/>
              <a:headEnd/>
              <a:tailEnd/>
            </a:ln>
          </p:spPr>
          <p:txBody>
            <a:bodyPr/>
            <a:lstStyle/>
            <a:p>
              <a:pPr defTabSz="543689">
                <a:defRPr/>
              </a:pPr>
              <a:endParaRPr lang="zh-CN" altLang="en-US" sz="3201"/>
            </a:p>
          </p:txBody>
        </p:sp>
        <p:sp>
          <p:nvSpPr>
            <p:cNvPr id="51" name="Freeform 372"/>
            <p:cNvSpPr>
              <a:spLocks/>
            </p:cNvSpPr>
            <p:nvPr/>
          </p:nvSpPr>
          <p:spPr bwMode="auto">
            <a:xfrm>
              <a:off x="1612901" y="636588"/>
              <a:ext cx="4763" cy="3175"/>
            </a:xfrm>
            <a:custGeom>
              <a:avLst/>
              <a:gdLst>
                <a:gd name="T0" fmla="*/ 0 w 5"/>
                <a:gd name="T1" fmla="*/ 2 h 4"/>
                <a:gd name="T2" fmla="*/ 0 w 5"/>
                <a:gd name="T3" fmla="*/ 2 h 4"/>
                <a:gd name="T4" fmla="*/ 1 w 5"/>
                <a:gd name="T5" fmla="*/ 3 h 4"/>
                <a:gd name="T6" fmla="*/ 2 w 5"/>
                <a:gd name="T7" fmla="*/ 4 h 4"/>
                <a:gd name="T8" fmla="*/ 5 w 5"/>
                <a:gd name="T9" fmla="*/ 4 h 4"/>
                <a:gd name="T10" fmla="*/ 5 w 5"/>
                <a:gd name="T11" fmla="*/ 4 h 4"/>
                <a:gd name="T12" fmla="*/ 5 w 5"/>
                <a:gd name="T13" fmla="*/ 4 h 4"/>
                <a:gd name="T14" fmla="*/ 0 w 5"/>
                <a:gd name="T15" fmla="*/ 0 h 4"/>
                <a:gd name="T16" fmla="*/ 0 w 5"/>
                <a:gd name="T17" fmla="*/ 2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4">
                  <a:moveTo>
                    <a:pt x="0" y="2"/>
                  </a:moveTo>
                  <a:lnTo>
                    <a:pt x="0" y="2"/>
                  </a:lnTo>
                  <a:cubicBezTo>
                    <a:pt x="1" y="3"/>
                    <a:pt x="1" y="3"/>
                    <a:pt x="1" y="3"/>
                  </a:cubicBezTo>
                  <a:cubicBezTo>
                    <a:pt x="2" y="4"/>
                    <a:pt x="2" y="4"/>
                    <a:pt x="2" y="4"/>
                  </a:cubicBezTo>
                  <a:cubicBezTo>
                    <a:pt x="2" y="4"/>
                    <a:pt x="5" y="4"/>
                    <a:pt x="5" y="4"/>
                  </a:cubicBezTo>
                  <a:lnTo>
                    <a:pt x="5" y="4"/>
                  </a:lnTo>
                  <a:lnTo>
                    <a:pt x="5" y="4"/>
                  </a:lnTo>
                  <a:cubicBezTo>
                    <a:pt x="4" y="2"/>
                    <a:pt x="0" y="0"/>
                    <a:pt x="0" y="0"/>
                  </a:cubicBezTo>
                  <a:cubicBezTo>
                    <a:pt x="0" y="1"/>
                    <a:pt x="0" y="2"/>
                    <a:pt x="0" y="2"/>
                  </a:cubicBezTo>
                  <a:close/>
                </a:path>
              </a:pathLst>
            </a:custGeom>
            <a:grpFill/>
            <a:ln w="0">
              <a:noFill/>
              <a:prstDash val="solid"/>
              <a:round/>
              <a:headEnd/>
              <a:tailEnd/>
            </a:ln>
          </p:spPr>
          <p:txBody>
            <a:bodyPr/>
            <a:lstStyle/>
            <a:p>
              <a:pPr defTabSz="543689">
                <a:defRPr/>
              </a:pPr>
              <a:endParaRPr lang="zh-CN" altLang="en-US" sz="3201"/>
            </a:p>
          </p:txBody>
        </p:sp>
        <p:sp>
          <p:nvSpPr>
            <p:cNvPr id="52" name="Freeform 373"/>
            <p:cNvSpPr>
              <a:spLocks/>
            </p:cNvSpPr>
            <p:nvPr/>
          </p:nvSpPr>
          <p:spPr bwMode="auto">
            <a:xfrm>
              <a:off x="1614488" y="631826"/>
              <a:ext cx="4763" cy="7938"/>
            </a:xfrm>
            <a:custGeom>
              <a:avLst/>
              <a:gdLst>
                <a:gd name="T0" fmla="*/ 2 w 4"/>
                <a:gd name="T1" fmla="*/ 0 h 8"/>
                <a:gd name="T2" fmla="*/ 2 w 4"/>
                <a:gd name="T3" fmla="*/ 0 h 8"/>
                <a:gd name="T4" fmla="*/ 1 w 4"/>
                <a:gd name="T5" fmla="*/ 1 h 8"/>
                <a:gd name="T6" fmla="*/ 1 w 4"/>
                <a:gd name="T7" fmla="*/ 3 h 8"/>
                <a:gd name="T8" fmla="*/ 3 w 4"/>
                <a:gd name="T9" fmla="*/ 8 h 8"/>
                <a:gd name="T10" fmla="*/ 3 w 4"/>
                <a:gd name="T11" fmla="*/ 8 h 8"/>
                <a:gd name="T12" fmla="*/ 3 w 4"/>
                <a:gd name="T13" fmla="*/ 8 h 8"/>
                <a:gd name="T14" fmla="*/ 3 w 4"/>
                <a:gd name="T15" fmla="*/ 0 h 8"/>
                <a:gd name="T16" fmla="*/ 2 w 4"/>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8">
                  <a:moveTo>
                    <a:pt x="2" y="0"/>
                  </a:moveTo>
                  <a:lnTo>
                    <a:pt x="2" y="0"/>
                  </a:lnTo>
                  <a:cubicBezTo>
                    <a:pt x="1" y="0"/>
                    <a:pt x="1" y="1"/>
                    <a:pt x="1" y="1"/>
                  </a:cubicBezTo>
                  <a:cubicBezTo>
                    <a:pt x="0" y="2"/>
                    <a:pt x="1" y="3"/>
                    <a:pt x="1" y="3"/>
                  </a:cubicBezTo>
                  <a:cubicBezTo>
                    <a:pt x="1" y="4"/>
                    <a:pt x="3" y="7"/>
                    <a:pt x="3" y="8"/>
                  </a:cubicBezTo>
                  <a:cubicBezTo>
                    <a:pt x="3" y="8"/>
                    <a:pt x="3" y="8"/>
                    <a:pt x="3" y="8"/>
                  </a:cubicBezTo>
                  <a:lnTo>
                    <a:pt x="3" y="8"/>
                  </a:lnTo>
                  <a:cubicBezTo>
                    <a:pt x="4" y="2"/>
                    <a:pt x="3" y="0"/>
                    <a:pt x="3" y="0"/>
                  </a:cubicBezTo>
                  <a:cubicBezTo>
                    <a:pt x="3" y="0"/>
                    <a:pt x="2" y="0"/>
                    <a:pt x="2" y="0"/>
                  </a:cubicBezTo>
                  <a:close/>
                </a:path>
              </a:pathLst>
            </a:custGeom>
            <a:grpFill/>
            <a:ln w="0">
              <a:noFill/>
              <a:prstDash val="solid"/>
              <a:round/>
              <a:headEnd/>
              <a:tailEnd/>
            </a:ln>
          </p:spPr>
          <p:txBody>
            <a:bodyPr/>
            <a:lstStyle/>
            <a:p>
              <a:pPr defTabSz="543689">
                <a:defRPr/>
              </a:pPr>
              <a:endParaRPr lang="zh-CN" altLang="en-US" sz="3201"/>
            </a:p>
          </p:txBody>
        </p:sp>
        <p:sp>
          <p:nvSpPr>
            <p:cNvPr id="53" name="Freeform 374"/>
            <p:cNvSpPr>
              <a:spLocks/>
            </p:cNvSpPr>
            <p:nvPr/>
          </p:nvSpPr>
          <p:spPr bwMode="auto">
            <a:xfrm>
              <a:off x="1619251" y="631826"/>
              <a:ext cx="1588" cy="7938"/>
            </a:xfrm>
            <a:custGeom>
              <a:avLst/>
              <a:gdLst>
                <a:gd name="T0" fmla="*/ 0 w 3"/>
                <a:gd name="T1" fmla="*/ 8 h 8"/>
                <a:gd name="T2" fmla="*/ 0 w 3"/>
                <a:gd name="T3" fmla="*/ 8 h 8"/>
                <a:gd name="T4" fmla="*/ 0 w 3"/>
                <a:gd name="T5" fmla="*/ 8 h 8"/>
                <a:gd name="T6" fmla="*/ 0 w 3"/>
                <a:gd name="T7" fmla="*/ 8 h 8"/>
                <a:gd name="T8" fmla="*/ 0 w 3"/>
                <a:gd name="T9" fmla="*/ 8 h 8"/>
                <a:gd name="T10" fmla="*/ 3 w 3"/>
                <a:gd name="T11" fmla="*/ 3 h 8"/>
                <a:gd name="T12" fmla="*/ 3 w 3"/>
                <a:gd name="T13" fmla="*/ 1 h 8"/>
                <a:gd name="T14" fmla="*/ 1 w 3"/>
                <a:gd name="T15" fmla="*/ 0 h 8"/>
                <a:gd name="T16" fmla="*/ 1 w 3"/>
                <a:gd name="T17" fmla="*/ 0 h 8"/>
                <a:gd name="T18" fmla="*/ 0 w 3"/>
                <a:gd name="T19"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 h="8">
                  <a:moveTo>
                    <a:pt x="0" y="8"/>
                  </a:moveTo>
                  <a:lnTo>
                    <a:pt x="0" y="8"/>
                  </a:lnTo>
                  <a:lnTo>
                    <a:pt x="0" y="8"/>
                  </a:lnTo>
                  <a:cubicBezTo>
                    <a:pt x="0" y="8"/>
                    <a:pt x="0" y="8"/>
                    <a:pt x="0" y="8"/>
                  </a:cubicBezTo>
                  <a:cubicBezTo>
                    <a:pt x="0" y="8"/>
                    <a:pt x="0" y="8"/>
                    <a:pt x="0" y="8"/>
                  </a:cubicBezTo>
                  <a:cubicBezTo>
                    <a:pt x="1" y="7"/>
                    <a:pt x="2" y="4"/>
                    <a:pt x="3" y="3"/>
                  </a:cubicBezTo>
                  <a:cubicBezTo>
                    <a:pt x="3" y="3"/>
                    <a:pt x="3" y="2"/>
                    <a:pt x="3" y="1"/>
                  </a:cubicBezTo>
                  <a:cubicBezTo>
                    <a:pt x="3" y="1"/>
                    <a:pt x="3" y="0"/>
                    <a:pt x="1" y="0"/>
                  </a:cubicBezTo>
                  <a:cubicBezTo>
                    <a:pt x="1" y="0"/>
                    <a:pt x="1" y="0"/>
                    <a:pt x="1" y="0"/>
                  </a:cubicBezTo>
                  <a:cubicBezTo>
                    <a:pt x="1" y="0"/>
                    <a:pt x="0" y="2"/>
                    <a:pt x="0" y="8"/>
                  </a:cubicBezTo>
                  <a:close/>
                </a:path>
              </a:pathLst>
            </a:custGeom>
            <a:grpFill/>
            <a:ln w="0">
              <a:noFill/>
              <a:prstDash val="solid"/>
              <a:round/>
              <a:headEnd/>
              <a:tailEnd/>
            </a:ln>
          </p:spPr>
          <p:txBody>
            <a:bodyPr/>
            <a:lstStyle/>
            <a:p>
              <a:pPr defTabSz="543689">
                <a:defRPr/>
              </a:pPr>
              <a:endParaRPr lang="zh-CN" altLang="en-US" sz="3201"/>
            </a:p>
          </p:txBody>
        </p:sp>
        <p:sp>
          <p:nvSpPr>
            <p:cNvPr id="54" name="Freeform 375"/>
            <p:cNvSpPr>
              <a:spLocks/>
            </p:cNvSpPr>
            <p:nvPr/>
          </p:nvSpPr>
          <p:spPr bwMode="auto">
            <a:xfrm>
              <a:off x="1619251" y="639763"/>
              <a:ext cx="3175" cy="1588"/>
            </a:xfrm>
            <a:custGeom>
              <a:avLst/>
              <a:gdLst>
                <a:gd name="T0" fmla="*/ 0 w 4"/>
                <a:gd name="T1" fmla="*/ 0 h 2"/>
                <a:gd name="T2" fmla="*/ 0 w 4"/>
                <a:gd name="T3" fmla="*/ 0 h 2"/>
                <a:gd name="T4" fmla="*/ 0 w 4"/>
                <a:gd name="T5" fmla="*/ 0 h 2"/>
                <a:gd name="T6" fmla="*/ 2 w 4"/>
                <a:gd name="T7" fmla="*/ 1 h 2"/>
                <a:gd name="T8" fmla="*/ 4 w 4"/>
                <a:gd name="T9" fmla="*/ 0 h 2"/>
                <a:gd name="T10" fmla="*/ 0 w 4"/>
                <a:gd name="T11" fmla="*/ 0 h 2"/>
                <a:gd name="T12" fmla="*/ 0 w 4"/>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4" h="2">
                  <a:moveTo>
                    <a:pt x="0" y="0"/>
                  </a:moveTo>
                  <a:lnTo>
                    <a:pt x="0" y="0"/>
                  </a:lnTo>
                  <a:lnTo>
                    <a:pt x="0" y="0"/>
                  </a:lnTo>
                  <a:cubicBezTo>
                    <a:pt x="1" y="0"/>
                    <a:pt x="2" y="1"/>
                    <a:pt x="2" y="1"/>
                  </a:cubicBezTo>
                  <a:cubicBezTo>
                    <a:pt x="2" y="1"/>
                    <a:pt x="3" y="2"/>
                    <a:pt x="4" y="0"/>
                  </a:cubicBezTo>
                  <a:lnTo>
                    <a:pt x="0" y="0"/>
                  </a:lnTo>
                  <a:cubicBezTo>
                    <a:pt x="0" y="0"/>
                    <a:pt x="0" y="0"/>
                    <a:pt x="0" y="0"/>
                  </a:cubicBezTo>
                  <a:close/>
                </a:path>
              </a:pathLst>
            </a:custGeom>
            <a:grpFill/>
            <a:ln w="0">
              <a:noFill/>
              <a:prstDash val="solid"/>
              <a:round/>
              <a:headEnd/>
              <a:tailEnd/>
            </a:ln>
          </p:spPr>
          <p:txBody>
            <a:bodyPr/>
            <a:lstStyle/>
            <a:p>
              <a:pPr defTabSz="543689">
                <a:defRPr/>
              </a:pPr>
              <a:endParaRPr lang="zh-CN" altLang="en-US" sz="3201"/>
            </a:p>
          </p:txBody>
        </p:sp>
        <p:sp>
          <p:nvSpPr>
            <p:cNvPr id="55" name="Freeform 376"/>
            <p:cNvSpPr>
              <a:spLocks/>
            </p:cNvSpPr>
            <p:nvPr/>
          </p:nvSpPr>
          <p:spPr bwMode="auto">
            <a:xfrm>
              <a:off x="1619251" y="636588"/>
              <a:ext cx="4763" cy="3175"/>
            </a:xfrm>
            <a:custGeom>
              <a:avLst/>
              <a:gdLst>
                <a:gd name="T0" fmla="*/ 0 w 6"/>
                <a:gd name="T1" fmla="*/ 4 h 4"/>
                <a:gd name="T2" fmla="*/ 0 w 6"/>
                <a:gd name="T3" fmla="*/ 4 h 4"/>
                <a:gd name="T4" fmla="*/ 0 w 6"/>
                <a:gd name="T5" fmla="*/ 4 h 4"/>
                <a:gd name="T6" fmla="*/ 0 w 6"/>
                <a:gd name="T7" fmla="*/ 4 h 4"/>
                <a:gd name="T8" fmla="*/ 0 w 6"/>
                <a:gd name="T9" fmla="*/ 4 h 4"/>
                <a:gd name="T10" fmla="*/ 3 w 6"/>
                <a:gd name="T11" fmla="*/ 4 h 4"/>
                <a:gd name="T12" fmla="*/ 4 w 6"/>
                <a:gd name="T13" fmla="*/ 3 h 4"/>
                <a:gd name="T14" fmla="*/ 5 w 6"/>
                <a:gd name="T15" fmla="*/ 2 h 4"/>
                <a:gd name="T16" fmla="*/ 6 w 6"/>
                <a:gd name="T17" fmla="*/ 0 h 4"/>
                <a:gd name="T18" fmla="*/ 0 w 6"/>
                <a:gd name="T19"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4">
                  <a:moveTo>
                    <a:pt x="0" y="4"/>
                  </a:moveTo>
                  <a:lnTo>
                    <a:pt x="0" y="4"/>
                  </a:lnTo>
                  <a:lnTo>
                    <a:pt x="0" y="4"/>
                  </a:lnTo>
                  <a:cubicBezTo>
                    <a:pt x="0" y="4"/>
                    <a:pt x="0" y="4"/>
                    <a:pt x="0" y="4"/>
                  </a:cubicBezTo>
                  <a:lnTo>
                    <a:pt x="0" y="4"/>
                  </a:lnTo>
                  <a:lnTo>
                    <a:pt x="3" y="4"/>
                  </a:lnTo>
                  <a:cubicBezTo>
                    <a:pt x="3" y="4"/>
                    <a:pt x="4" y="4"/>
                    <a:pt x="4" y="3"/>
                  </a:cubicBezTo>
                  <a:cubicBezTo>
                    <a:pt x="4" y="3"/>
                    <a:pt x="5" y="3"/>
                    <a:pt x="5" y="2"/>
                  </a:cubicBezTo>
                  <a:cubicBezTo>
                    <a:pt x="5" y="2"/>
                    <a:pt x="6" y="1"/>
                    <a:pt x="6" y="0"/>
                  </a:cubicBezTo>
                  <a:cubicBezTo>
                    <a:pt x="6" y="0"/>
                    <a:pt x="2" y="2"/>
                    <a:pt x="0" y="4"/>
                  </a:cubicBezTo>
                  <a:close/>
                </a:path>
              </a:pathLst>
            </a:custGeom>
            <a:grpFill/>
            <a:ln w="0">
              <a:noFill/>
              <a:prstDash val="solid"/>
              <a:round/>
              <a:headEnd/>
              <a:tailEnd/>
            </a:ln>
          </p:spPr>
          <p:txBody>
            <a:bodyPr/>
            <a:lstStyle/>
            <a:p>
              <a:pPr defTabSz="543689">
                <a:defRPr/>
              </a:pPr>
              <a:endParaRPr lang="zh-CN" altLang="en-US" sz="3201"/>
            </a:p>
          </p:txBody>
        </p:sp>
        <p:sp>
          <p:nvSpPr>
            <p:cNvPr id="56" name="Freeform 377"/>
            <p:cNvSpPr>
              <a:spLocks/>
            </p:cNvSpPr>
            <p:nvPr/>
          </p:nvSpPr>
          <p:spPr bwMode="auto">
            <a:xfrm>
              <a:off x="1619251" y="633413"/>
              <a:ext cx="4763" cy="6350"/>
            </a:xfrm>
            <a:custGeom>
              <a:avLst/>
              <a:gdLst>
                <a:gd name="T0" fmla="*/ 0 w 5"/>
                <a:gd name="T1" fmla="*/ 6 h 6"/>
                <a:gd name="T2" fmla="*/ 0 w 5"/>
                <a:gd name="T3" fmla="*/ 6 h 6"/>
                <a:gd name="T4" fmla="*/ 0 w 5"/>
                <a:gd name="T5" fmla="*/ 6 h 6"/>
                <a:gd name="T6" fmla="*/ 0 w 5"/>
                <a:gd name="T7" fmla="*/ 6 h 6"/>
                <a:gd name="T8" fmla="*/ 4 w 5"/>
                <a:gd name="T9" fmla="*/ 4 h 6"/>
                <a:gd name="T10" fmla="*/ 5 w 5"/>
                <a:gd name="T11" fmla="*/ 2 h 6"/>
                <a:gd name="T12" fmla="*/ 4 w 5"/>
                <a:gd name="T13" fmla="*/ 0 h 6"/>
                <a:gd name="T14" fmla="*/ 0 w 5"/>
                <a:gd name="T15" fmla="*/ 6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6">
                  <a:moveTo>
                    <a:pt x="0" y="6"/>
                  </a:moveTo>
                  <a:lnTo>
                    <a:pt x="0" y="6"/>
                  </a:lnTo>
                  <a:cubicBezTo>
                    <a:pt x="0" y="6"/>
                    <a:pt x="0" y="6"/>
                    <a:pt x="0" y="6"/>
                  </a:cubicBezTo>
                  <a:cubicBezTo>
                    <a:pt x="0" y="6"/>
                    <a:pt x="0" y="6"/>
                    <a:pt x="0" y="6"/>
                  </a:cubicBezTo>
                  <a:cubicBezTo>
                    <a:pt x="0" y="6"/>
                    <a:pt x="3" y="5"/>
                    <a:pt x="4" y="4"/>
                  </a:cubicBezTo>
                  <a:cubicBezTo>
                    <a:pt x="4" y="4"/>
                    <a:pt x="5" y="3"/>
                    <a:pt x="5" y="2"/>
                  </a:cubicBezTo>
                  <a:cubicBezTo>
                    <a:pt x="5" y="1"/>
                    <a:pt x="4" y="0"/>
                    <a:pt x="4" y="0"/>
                  </a:cubicBezTo>
                  <a:cubicBezTo>
                    <a:pt x="4" y="0"/>
                    <a:pt x="1" y="2"/>
                    <a:pt x="0" y="6"/>
                  </a:cubicBezTo>
                  <a:close/>
                </a:path>
              </a:pathLst>
            </a:custGeom>
            <a:grpFill/>
            <a:ln w="0">
              <a:noFill/>
              <a:prstDash val="solid"/>
              <a:round/>
              <a:headEnd/>
              <a:tailEnd/>
            </a:ln>
          </p:spPr>
          <p:txBody>
            <a:bodyPr/>
            <a:lstStyle/>
            <a:p>
              <a:pPr defTabSz="543689">
                <a:defRPr/>
              </a:pPr>
              <a:endParaRPr lang="zh-CN" altLang="en-US" sz="3201"/>
            </a:p>
          </p:txBody>
        </p:sp>
        <p:sp>
          <p:nvSpPr>
            <p:cNvPr id="57" name="Freeform 378"/>
            <p:cNvSpPr>
              <a:spLocks/>
            </p:cNvSpPr>
            <p:nvPr/>
          </p:nvSpPr>
          <p:spPr bwMode="auto">
            <a:xfrm>
              <a:off x="1585913" y="588963"/>
              <a:ext cx="93663" cy="615950"/>
            </a:xfrm>
            <a:custGeom>
              <a:avLst/>
              <a:gdLst>
                <a:gd name="T0" fmla="*/ 111 w 111"/>
                <a:gd name="T1" fmla="*/ 725 h 725"/>
                <a:gd name="T2" fmla="*/ 111 w 111"/>
                <a:gd name="T3" fmla="*/ 725 h 725"/>
                <a:gd name="T4" fmla="*/ 96 w 111"/>
                <a:gd name="T5" fmla="*/ 725 h 725"/>
                <a:gd name="T6" fmla="*/ 96 w 111"/>
                <a:gd name="T7" fmla="*/ 14 h 725"/>
                <a:gd name="T8" fmla="*/ 15 w 111"/>
                <a:gd name="T9" fmla="*/ 14 h 725"/>
                <a:gd name="T10" fmla="*/ 15 w 111"/>
                <a:gd name="T11" fmla="*/ 725 h 725"/>
                <a:gd name="T12" fmla="*/ 0 w 111"/>
                <a:gd name="T13" fmla="*/ 725 h 725"/>
                <a:gd name="T14" fmla="*/ 0 w 111"/>
                <a:gd name="T15" fmla="*/ 6 h 725"/>
                <a:gd name="T16" fmla="*/ 7 w 111"/>
                <a:gd name="T17" fmla="*/ 0 h 725"/>
                <a:gd name="T18" fmla="*/ 104 w 111"/>
                <a:gd name="T19" fmla="*/ 0 h 725"/>
                <a:gd name="T20" fmla="*/ 111 w 111"/>
                <a:gd name="T21" fmla="*/ 6 h 725"/>
                <a:gd name="T22" fmla="*/ 111 w 111"/>
                <a:gd name="T23" fmla="*/ 725 h 7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1" h="725">
                  <a:moveTo>
                    <a:pt x="111" y="725"/>
                  </a:moveTo>
                  <a:lnTo>
                    <a:pt x="111" y="725"/>
                  </a:lnTo>
                  <a:lnTo>
                    <a:pt x="96" y="725"/>
                  </a:lnTo>
                  <a:lnTo>
                    <a:pt x="96" y="14"/>
                  </a:lnTo>
                  <a:lnTo>
                    <a:pt x="15" y="14"/>
                  </a:lnTo>
                  <a:lnTo>
                    <a:pt x="15" y="725"/>
                  </a:lnTo>
                  <a:lnTo>
                    <a:pt x="0" y="725"/>
                  </a:lnTo>
                  <a:lnTo>
                    <a:pt x="0" y="6"/>
                  </a:lnTo>
                  <a:cubicBezTo>
                    <a:pt x="0" y="2"/>
                    <a:pt x="3" y="0"/>
                    <a:pt x="7" y="0"/>
                  </a:cubicBezTo>
                  <a:lnTo>
                    <a:pt x="104" y="0"/>
                  </a:lnTo>
                  <a:cubicBezTo>
                    <a:pt x="108" y="0"/>
                    <a:pt x="111" y="2"/>
                    <a:pt x="111" y="6"/>
                  </a:cubicBezTo>
                  <a:lnTo>
                    <a:pt x="111" y="725"/>
                  </a:lnTo>
                  <a:close/>
                </a:path>
              </a:pathLst>
            </a:custGeom>
            <a:grpFill/>
            <a:ln w="0">
              <a:noFill/>
              <a:prstDash val="solid"/>
              <a:round/>
              <a:headEnd/>
              <a:tailEnd/>
            </a:ln>
          </p:spPr>
          <p:txBody>
            <a:bodyPr/>
            <a:lstStyle/>
            <a:p>
              <a:pPr defTabSz="543689">
                <a:defRPr/>
              </a:pPr>
              <a:endParaRPr lang="zh-CN" altLang="en-US" sz="3201"/>
            </a:p>
          </p:txBody>
        </p:sp>
        <p:sp>
          <p:nvSpPr>
            <p:cNvPr id="58" name="Freeform 379"/>
            <p:cNvSpPr>
              <a:spLocks/>
            </p:cNvSpPr>
            <p:nvPr/>
          </p:nvSpPr>
          <p:spPr bwMode="auto">
            <a:xfrm>
              <a:off x="1647826" y="1181101"/>
              <a:ext cx="44450" cy="44450"/>
            </a:xfrm>
            <a:custGeom>
              <a:avLst/>
              <a:gdLst>
                <a:gd name="T0" fmla="*/ 25 w 51"/>
                <a:gd name="T1" fmla="*/ 52 h 52"/>
                <a:gd name="T2" fmla="*/ 25 w 51"/>
                <a:gd name="T3" fmla="*/ 52 h 52"/>
                <a:gd name="T4" fmla="*/ 0 w 51"/>
                <a:gd name="T5" fmla="*/ 26 h 52"/>
                <a:gd name="T6" fmla="*/ 25 w 51"/>
                <a:gd name="T7" fmla="*/ 0 h 52"/>
                <a:gd name="T8" fmla="*/ 51 w 51"/>
                <a:gd name="T9" fmla="*/ 26 h 52"/>
                <a:gd name="T10" fmla="*/ 25 w 51"/>
                <a:gd name="T11" fmla="*/ 52 h 52"/>
              </a:gdLst>
              <a:ahLst/>
              <a:cxnLst>
                <a:cxn ang="0">
                  <a:pos x="T0" y="T1"/>
                </a:cxn>
                <a:cxn ang="0">
                  <a:pos x="T2" y="T3"/>
                </a:cxn>
                <a:cxn ang="0">
                  <a:pos x="T4" y="T5"/>
                </a:cxn>
                <a:cxn ang="0">
                  <a:pos x="T6" y="T7"/>
                </a:cxn>
                <a:cxn ang="0">
                  <a:pos x="T8" y="T9"/>
                </a:cxn>
                <a:cxn ang="0">
                  <a:pos x="T10" y="T11"/>
                </a:cxn>
              </a:cxnLst>
              <a:rect l="0" t="0" r="r" b="b"/>
              <a:pathLst>
                <a:path w="51" h="52">
                  <a:moveTo>
                    <a:pt x="25" y="52"/>
                  </a:moveTo>
                  <a:lnTo>
                    <a:pt x="25" y="52"/>
                  </a:lnTo>
                  <a:cubicBezTo>
                    <a:pt x="11" y="52"/>
                    <a:pt x="0" y="40"/>
                    <a:pt x="0" y="26"/>
                  </a:cubicBezTo>
                  <a:cubicBezTo>
                    <a:pt x="0" y="12"/>
                    <a:pt x="11" y="0"/>
                    <a:pt x="25" y="0"/>
                  </a:cubicBezTo>
                  <a:cubicBezTo>
                    <a:pt x="40" y="0"/>
                    <a:pt x="51" y="12"/>
                    <a:pt x="51" y="26"/>
                  </a:cubicBezTo>
                  <a:cubicBezTo>
                    <a:pt x="51" y="40"/>
                    <a:pt x="40" y="52"/>
                    <a:pt x="25" y="52"/>
                  </a:cubicBezTo>
                  <a:close/>
                </a:path>
              </a:pathLst>
            </a:custGeom>
            <a:grpFill/>
            <a:ln w="0">
              <a:noFill/>
              <a:prstDash val="solid"/>
              <a:round/>
              <a:headEnd/>
              <a:tailEnd/>
            </a:ln>
          </p:spPr>
          <p:txBody>
            <a:bodyPr/>
            <a:lstStyle/>
            <a:p>
              <a:pPr defTabSz="543689">
                <a:defRPr/>
              </a:pPr>
              <a:endParaRPr lang="zh-CN" altLang="en-US" sz="3201"/>
            </a:p>
          </p:txBody>
        </p:sp>
        <p:sp>
          <p:nvSpPr>
            <p:cNvPr id="59" name="Freeform 380"/>
            <p:cNvSpPr>
              <a:spLocks/>
            </p:cNvSpPr>
            <p:nvPr/>
          </p:nvSpPr>
          <p:spPr bwMode="auto">
            <a:xfrm>
              <a:off x="1574801" y="1182688"/>
              <a:ext cx="44450" cy="44450"/>
            </a:xfrm>
            <a:custGeom>
              <a:avLst/>
              <a:gdLst>
                <a:gd name="T0" fmla="*/ 26 w 52"/>
                <a:gd name="T1" fmla="*/ 52 h 52"/>
                <a:gd name="T2" fmla="*/ 26 w 52"/>
                <a:gd name="T3" fmla="*/ 52 h 52"/>
                <a:gd name="T4" fmla="*/ 0 w 52"/>
                <a:gd name="T5" fmla="*/ 26 h 52"/>
                <a:gd name="T6" fmla="*/ 26 w 52"/>
                <a:gd name="T7" fmla="*/ 0 h 52"/>
                <a:gd name="T8" fmla="*/ 52 w 52"/>
                <a:gd name="T9" fmla="*/ 26 h 52"/>
                <a:gd name="T10" fmla="*/ 26 w 52"/>
                <a:gd name="T11" fmla="*/ 52 h 52"/>
              </a:gdLst>
              <a:ahLst/>
              <a:cxnLst>
                <a:cxn ang="0">
                  <a:pos x="T0" y="T1"/>
                </a:cxn>
                <a:cxn ang="0">
                  <a:pos x="T2" y="T3"/>
                </a:cxn>
                <a:cxn ang="0">
                  <a:pos x="T4" y="T5"/>
                </a:cxn>
                <a:cxn ang="0">
                  <a:pos x="T6" y="T7"/>
                </a:cxn>
                <a:cxn ang="0">
                  <a:pos x="T8" y="T9"/>
                </a:cxn>
                <a:cxn ang="0">
                  <a:pos x="T10" y="T11"/>
                </a:cxn>
              </a:cxnLst>
              <a:rect l="0" t="0" r="r" b="b"/>
              <a:pathLst>
                <a:path w="52" h="52">
                  <a:moveTo>
                    <a:pt x="26" y="52"/>
                  </a:moveTo>
                  <a:lnTo>
                    <a:pt x="26" y="52"/>
                  </a:lnTo>
                  <a:cubicBezTo>
                    <a:pt x="12" y="52"/>
                    <a:pt x="0" y="40"/>
                    <a:pt x="0" y="26"/>
                  </a:cubicBezTo>
                  <a:cubicBezTo>
                    <a:pt x="0" y="12"/>
                    <a:pt x="12" y="0"/>
                    <a:pt x="26" y="0"/>
                  </a:cubicBezTo>
                  <a:cubicBezTo>
                    <a:pt x="40" y="0"/>
                    <a:pt x="52" y="12"/>
                    <a:pt x="52" y="26"/>
                  </a:cubicBezTo>
                  <a:cubicBezTo>
                    <a:pt x="52" y="40"/>
                    <a:pt x="40" y="52"/>
                    <a:pt x="26" y="52"/>
                  </a:cubicBezTo>
                  <a:close/>
                </a:path>
              </a:pathLst>
            </a:custGeom>
            <a:grpFill/>
            <a:ln w="0">
              <a:noFill/>
              <a:prstDash val="solid"/>
              <a:round/>
              <a:headEnd/>
              <a:tailEnd/>
            </a:ln>
          </p:spPr>
          <p:txBody>
            <a:bodyPr/>
            <a:lstStyle/>
            <a:p>
              <a:pPr defTabSz="543689">
                <a:defRPr/>
              </a:pPr>
              <a:endParaRPr lang="zh-CN" altLang="en-US" sz="3201"/>
            </a:p>
          </p:txBody>
        </p:sp>
      </p:grpSp>
      <p:grpSp>
        <p:nvGrpSpPr>
          <p:cNvPr id="86" name="组合 18396"/>
          <p:cNvGrpSpPr/>
          <p:nvPr/>
        </p:nvGrpSpPr>
        <p:grpSpPr>
          <a:xfrm>
            <a:off x="3477792" y="3025318"/>
            <a:ext cx="261787" cy="383120"/>
            <a:chOff x="1463676" y="588963"/>
            <a:chExt cx="274638" cy="638175"/>
          </a:xfrm>
          <a:solidFill>
            <a:srgbClr val="3C3C3B"/>
          </a:solidFill>
        </p:grpSpPr>
        <p:sp>
          <p:nvSpPr>
            <p:cNvPr id="87" name="Freeform 356"/>
            <p:cNvSpPr>
              <a:spLocks noEditPoints="1"/>
            </p:cNvSpPr>
            <p:nvPr/>
          </p:nvSpPr>
          <p:spPr bwMode="auto">
            <a:xfrm>
              <a:off x="1463676" y="595313"/>
              <a:ext cx="84138" cy="620713"/>
            </a:xfrm>
            <a:custGeom>
              <a:avLst/>
              <a:gdLst>
                <a:gd name="T0" fmla="*/ 24 w 99"/>
                <a:gd name="T1" fmla="*/ 645 h 729"/>
                <a:gd name="T2" fmla="*/ 24 w 99"/>
                <a:gd name="T3" fmla="*/ 645 h 729"/>
                <a:gd name="T4" fmla="*/ 74 w 99"/>
                <a:gd name="T5" fmla="*/ 689 h 729"/>
                <a:gd name="T6" fmla="*/ 74 w 99"/>
                <a:gd name="T7" fmla="*/ 46 h 729"/>
                <a:gd name="T8" fmla="*/ 24 w 99"/>
                <a:gd name="T9" fmla="*/ 102 h 729"/>
                <a:gd name="T10" fmla="*/ 24 w 99"/>
                <a:gd name="T11" fmla="*/ 645 h 729"/>
                <a:gd name="T12" fmla="*/ 86 w 99"/>
                <a:gd name="T13" fmla="*/ 729 h 729"/>
                <a:gd name="T14" fmla="*/ 86 w 99"/>
                <a:gd name="T15" fmla="*/ 729 h 729"/>
                <a:gd name="T16" fmla="*/ 78 w 99"/>
                <a:gd name="T17" fmla="*/ 726 h 729"/>
                <a:gd name="T18" fmla="*/ 4 w 99"/>
                <a:gd name="T19" fmla="*/ 659 h 729"/>
                <a:gd name="T20" fmla="*/ 0 w 99"/>
                <a:gd name="T21" fmla="*/ 650 h 729"/>
                <a:gd name="T22" fmla="*/ 0 w 99"/>
                <a:gd name="T23" fmla="*/ 97 h 729"/>
                <a:gd name="T24" fmla="*/ 3 w 99"/>
                <a:gd name="T25" fmla="*/ 89 h 729"/>
                <a:gd name="T26" fmla="*/ 77 w 99"/>
                <a:gd name="T27" fmla="*/ 5 h 729"/>
                <a:gd name="T28" fmla="*/ 91 w 99"/>
                <a:gd name="T29" fmla="*/ 2 h 729"/>
                <a:gd name="T30" fmla="*/ 99 w 99"/>
                <a:gd name="T31" fmla="*/ 13 h 729"/>
                <a:gd name="T32" fmla="*/ 99 w 99"/>
                <a:gd name="T33" fmla="*/ 717 h 729"/>
                <a:gd name="T34" fmla="*/ 91 w 99"/>
                <a:gd name="T35" fmla="*/ 728 h 729"/>
                <a:gd name="T36" fmla="*/ 86 w 99"/>
                <a:gd name="T37" fmla="*/ 729 h 7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9" h="729">
                  <a:moveTo>
                    <a:pt x="24" y="645"/>
                  </a:moveTo>
                  <a:lnTo>
                    <a:pt x="24" y="645"/>
                  </a:lnTo>
                  <a:lnTo>
                    <a:pt x="74" y="689"/>
                  </a:lnTo>
                  <a:lnTo>
                    <a:pt x="74" y="46"/>
                  </a:lnTo>
                  <a:lnTo>
                    <a:pt x="24" y="102"/>
                  </a:lnTo>
                  <a:lnTo>
                    <a:pt x="24" y="645"/>
                  </a:lnTo>
                  <a:close/>
                  <a:moveTo>
                    <a:pt x="86" y="729"/>
                  </a:moveTo>
                  <a:lnTo>
                    <a:pt x="86" y="729"/>
                  </a:lnTo>
                  <a:cubicBezTo>
                    <a:pt x="83" y="729"/>
                    <a:pt x="80" y="728"/>
                    <a:pt x="78" y="726"/>
                  </a:cubicBezTo>
                  <a:lnTo>
                    <a:pt x="4" y="659"/>
                  </a:lnTo>
                  <a:cubicBezTo>
                    <a:pt x="1" y="657"/>
                    <a:pt x="0" y="654"/>
                    <a:pt x="0" y="650"/>
                  </a:cubicBezTo>
                  <a:lnTo>
                    <a:pt x="0" y="97"/>
                  </a:lnTo>
                  <a:cubicBezTo>
                    <a:pt x="0" y="94"/>
                    <a:pt x="1" y="91"/>
                    <a:pt x="3" y="89"/>
                  </a:cubicBezTo>
                  <a:lnTo>
                    <a:pt x="77" y="5"/>
                  </a:lnTo>
                  <a:cubicBezTo>
                    <a:pt x="81" y="1"/>
                    <a:pt x="86" y="0"/>
                    <a:pt x="91" y="2"/>
                  </a:cubicBezTo>
                  <a:cubicBezTo>
                    <a:pt x="96" y="3"/>
                    <a:pt x="99" y="8"/>
                    <a:pt x="99" y="13"/>
                  </a:cubicBezTo>
                  <a:lnTo>
                    <a:pt x="99" y="717"/>
                  </a:lnTo>
                  <a:cubicBezTo>
                    <a:pt x="99" y="722"/>
                    <a:pt x="96" y="726"/>
                    <a:pt x="91" y="728"/>
                  </a:cubicBezTo>
                  <a:cubicBezTo>
                    <a:pt x="90" y="729"/>
                    <a:pt x="88" y="729"/>
                    <a:pt x="86" y="729"/>
                  </a:cubicBezTo>
                  <a:close/>
                </a:path>
              </a:pathLst>
            </a:custGeom>
            <a:grpFill/>
            <a:ln w="0">
              <a:noFill/>
              <a:prstDash val="solid"/>
              <a:round/>
              <a:headEnd/>
              <a:tailEnd/>
            </a:ln>
          </p:spPr>
          <p:txBody>
            <a:bodyPr/>
            <a:lstStyle/>
            <a:p>
              <a:pPr defTabSz="543689">
                <a:defRPr/>
              </a:pPr>
              <a:endParaRPr lang="zh-CN" altLang="en-US" sz="3201"/>
            </a:p>
          </p:txBody>
        </p:sp>
        <p:sp>
          <p:nvSpPr>
            <p:cNvPr id="88" name="Freeform 357"/>
            <p:cNvSpPr>
              <a:spLocks/>
            </p:cNvSpPr>
            <p:nvPr/>
          </p:nvSpPr>
          <p:spPr bwMode="auto">
            <a:xfrm>
              <a:off x="1525588" y="595313"/>
              <a:ext cx="71438" cy="620713"/>
            </a:xfrm>
            <a:custGeom>
              <a:avLst/>
              <a:gdLst>
                <a:gd name="T0" fmla="*/ 81 w 84"/>
                <a:gd name="T1" fmla="*/ 728 h 728"/>
                <a:gd name="T2" fmla="*/ 81 w 84"/>
                <a:gd name="T3" fmla="*/ 728 h 728"/>
                <a:gd name="T4" fmla="*/ 12 w 84"/>
                <a:gd name="T5" fmla="*/ 728 h 728"/>
                <a:gd name="T6" fmla="*/ 0 w 84"/>
                <a:gd name="T7" fmla="*/ 716 h 728"/>
                <a:gd name="T8" fmla="*/ 0 w 84"/>
                <a:gd name="T9" fmla="*/ 12 h 728"/>
                <a:gd name="T10" fmla="*/ 12 w 84"/>
                <a:gd name="T11" fmla="*/ 0 h 728"/>
                <a:gd name="T12" fmla="*/ 84 w 84"/>
                <a:gd name="T13" fmla="*/ 0 h 728"/>
                <a:gd name="T14" fmla="*/ 84 w 84"/>
                <a:gd name="T15" fmla="*/ 24 h 728"/>
                <a:gd name="T16" fmla="*/ 25 w 84"/>
                <a:gd name="T17" fmla="*/ 24 h 728"/>
                <a:gd name="T18" fmla="*/ 25 w 84"/>
                <a:gd name="T19" fmla="*/ 703 h 728"/>
                <a:gd name="T20" fmla="*/ 81 w 84"/>
                <a:gd name="T21" fmla="*/ 703 h 728"/>
                <a:gd name="T22" fmla="*/ 81 w 84"/>
                <a:gd name="T23" fmla="*/ 728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4" h="728">
                  <a:moveTo>
                    <a:pt x="81" y="728"/>
                  </a:moveTo>
                  <a:lnTo>
                    <a:pt x="81" y="728"/>
                  </a:lnTo>
                  <a:lnTo>
                    <a:pt x="12" y="728"/>
                  </a:lnTo>
                  <a:cubicBezTo>
                    <a:pt x="6" y="728"/>
                    <a:pt x="0" y="723"/>
                    <a:pt x="0" y="716"/>
                  </a:cubicBezTo>
                  <a:lnTo>
                    <a:pt x="0" y="12"/>
                  </a:lnTo>
                  <a:cubicBezTo>
                    <a:pt x="0" y="5"/>
                    <a:pt x="6" y="0"/>
                    <a:pt x="12" y="0"/>
                  </a:cubicBezTo>
                  <a:lnTo>
                    <a:pt x="84" y="0"/>
                  </a:lnTo>
                  <a:lnTo>
                    <a:pt x="84" y="24"/>
                  </a:lnTo>
                  <a:lnTo>
                    <a:pt x="25" y="24"/>
                  </a:lnTo>
                  <a:lnTo>
                    <a:pt x="25" y="703"/>
                  </a:lnTo>
                  <a:lnTo>
                    <a:pt x="81" y="703"/>
                  </a:lnTo>
                  <a:lnTo>
                    <a:pt x="81" y="728"/>
                  </a:lnTo>
                  <a:close/>
                </a:path>
              </a:pathLst>
            </a:custGeom>
            <a:grpFill/>
            <a:ln w="0">
              <a:noFill/>
              <a:prstDash val="solid"/>
              <a:round/>
              <a:headEnd/>
              <a:tailEnd/>
            </a:ln>
          </p:spPr>
          <p:txBody>
            <a:bodyPr/>
            <a:lstStyle/>
            <a:p>
              <a:pPr defTabSz="543689">
                <a:defRPr/>
              </a:pPr>
              <a:endParaRPr lang="zh-CN" altLang="en-US" sz="3201"/>
            </a:p>
          </p:txBody>
        </p:sp>
        <p:sp>
          <p:nvSpPr>
            <p:cNvPr id="89" name="Freeform 358"/>
            <p:cNvSpPr>
              <a:spLocks/>
            </p:cNvSpPr>
            <p:nvPr/>
          </p:nvSpPr>
          <p:spPr bwMode="auto">
            <a:xfrm>
              <a:off x="1670051" y="595313"/>
              <a:ext cx="68263" cy="620713"/>
            </a:xfrm>
            <a:custGeom>
              <a:avLst/>
              <a:gdLst>
                <a:gd name="T0" fmla="*/ 68 w 81"/>
                <a:gd name="T1" fmla="*/ 728 h 728"/>
                <a:gd name="T2" fmla="*/ 68 w 81"/>
                <a:gd name="T3" fmla="*/ 728 h 728"/>
                <a:gd name="T4" fmla="*/ 5 w 81"/>
                <a:gd name="T5" fmla="*/ 728 h 728"/>
                <a:gd name="T6" fmla="*/ 5 w 81"/>
                <a:gd name="T7" fmla="*/ 703 h 728"/>
                <a:gd name="T8" fmla="*/ 56 w 81"/>
                <a:gd name="T9" fmla="*/ 703 h 728"/>
                <a:gd name="T10" fmla="*/ 56 w 81"/>
                <a:gd name="T11" fmla="*/ 24 h 728"/>
                <a:gd name="T12" fmla="*/ 0 w 81"/>
                <a:gd name="T13" fmla="*/ 24 h 728"/>
                <a:gd name="T14" fmla="*/ 0 w 81"/>
                <a:gd name="T15" fmla="*/ 0 h 728"/>
                <a:gd name="T16" fmla="*/ 68 w 81"/>
                <a:gd name="T17" fmla="*/ 0 h 728"/>
                <a:gd name="T18" fmla="*/ 81 w 81"/>
                <a:gd name="T19" fmla="*/ 12 h 728"/>
                <a:gd name="T20" fmla="*/ 81 w 81"/>
                <a:gd name="T21" fmla="*/ 716 h 728"/>
                <a:gd name="T22" fmla="*/ 68 w 81"/>
                <a:gd name="T23" fmla="*/ 728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1" h="728">
                  <a:moveTo>
                    <a:pt x="68" y="728"/>
                  </a:moveTo>
                  <a:lnTo>
                    <a:pt x="68" y="728"/>
                  </a:lnTo>
                  <a:lnTo>
                    <a:pt x="5" y="728"/>
                  </a:lnTo>
                  <a:lnTo>
                    <a:pt x="5" y="703"/>
                  </a:lnTo>
                  <a:lnTo>
                    <a:pt x="56" y="703"/>
                  </a:lnTo>
                  <a:lnTo>
                    <a:pt x="56" y="24"/>
                  </a:lnTo>
                  <a:lnTo>
                    <a:pt x="0" y="24"/>
                  </a:lnTo>
                  <a:lnTo>
                    <a:pt x="0" y="0"/>
                  </a:lnTo>
                  <a:lnTo>
                    <a:pt x="68" y="0"/>
                  </a:lnTo>
                  <a:cubicBezTo>
                    <a:pt x="75" y="0"/>
                    <a:pt x="81" y="5"/>
                    <a:pt x="81" y="12"/>
                  </a:cubicBezTo>
                  <a:lnTo>
                    <a:pt x="81" y="716"/>
                  </a:lnTo>
                  <a:cubicBezTo>
                    <a:pt x="81" y="723"/>
                    <a:pt x="75" y="728"/>
                    <a:pt x="68" y="728"/>
                  </a:cubicBezTo>
                  <a:close/>
                </a:path>
              </a:pathLst>
            </a:custGeom>
            <a:grpFill/>
            <a:ln w="0">
              <a:noFill/>
              <a:prstDash val="solid"/>
              <a:round/>
              <a:headEnd/>
              <a:tailEnd/>
            </a:ln>
          </p:spPr>
          <p:txBody>
            <a:bodyPr/>
            <a:lstStyle/>
            <a:p>
              <a:pPr defTabSz="543689">
                <a:defRPr/>
              </a:pPr>
              <a:endParaRPr lang="zh-CN" altLang="en-US" sz="3201"/>
            </a:p>
          </p:txBody>
        </p:sp>
        <p:sp>
          <p:nvSpPr>
            <p:cNvPr id="90" name="Freeform 359"/>
            <p:cNvSpPr>
              <a:spLocks/>
            </p:cNvSpPr>
            <p:nvPr/>
          </p:nvSpPr>
          <p:spPr bwMode="auto">
            <a:xfrm>
              <a:off x="1525588" y="1204913"/>
              <a:ext cx="22225" cy="20638"/>
            </a:xfrm>
            <a:custGeom>
              <a:avLst/>
              <a:gdLst>
                <a:gd name="T0" fmla="*/ 25 w 25"/>
                <a:gd name="T1" fmla="*/ 24 h 24"/>
                <a:gd name="T2" fmla="*/ 25 w 25"/>
                <a:gd name="T3" fmla="*/ 24 h 24"/>
                <a:gd name="T4" fmla="*/ 0 w 25"/>
                <a:gd name="T5" fmla="*/ 24 h 24"/>
                <a:gd name="T6" fmla="*/ 0 w 25"/>
                <a:gd name="T7" fmla="*/ 0 h 24"/>
                <a:gd name="T8" fmla="*/ 25 w 25"/>
                <a:gd name="T9" fmla="*/ 0 h 24"/>
                <a:gd name="T10" fmla="*/ 25 w 25"/>
                <a:gd name="T11" fmla="*/ 24 h 24"/>
              </a:gdLst>
              <a:ahLst/>
              <a:cxnLst>
                <a:cxn ang="0">
                  <a:pos x="T0" y="T1"/>
                </a:cxn>
                <a:cxn ang="0">
                  <a:pos x="T2" y="T3"/>
                </a:cxn>
                <a:cxn ang="0">
                  <a:pos x="T4" y="T5"/>
                </a:cxn>
                <a:cxn ang="0">
                  <a:pos x="T6" y="T7"/>
                </a:cxn>
                <a:cxn ang="0">
                  <a:pos x="T8" y="T9"/>
                </a:cxn>
                <a:cxn ang="0">
                  <a:pos x="T10" y="T11"/>
                </a:cxn>
              </a:cxnLst>
              <a:rect l="0" t="0" r="r" b="b"/>
              <a:pathLst>
                <a:path w="25" h="24">
                  <a:moveTo>
                    <a:pt x="25" y="24"/>
                  </a:moveTo>
                  <a:lnTo>
                    <a:pt x="25" y="24"/>
                  </a:lnTo>
                  <a:lnTo>
                    <a:pt x="0" y="24"/>
                  </a:lnTo>
                  <a:lnTo>
                    <a:pt x="0" y="0"/>
                  </a:lnTo>
                  <a:lnTo>
                    <a:pt x="25" y="0"/>
                  </a:lnTo>
                  <a:lnTo>
                    <a:pt x="25" y="24"/>
                  </a:lnTo>
                  <a:close/>
                </a:path>
              </a:pathLst>
            </a:custGeom>
            <a:grpFill/>
            <a:ln w="0">
              <a:noFill/>
              <a:prstDash val="solid"/>
              <a:round/>
              <a:headEnd/>
              <a:tailEnd/>
            </a:ln>
          </p:spPr>
          <p:txBody>
            <a:bodyPr/>
            <a:lstStyle/>
            <a:p>
              <a:pPr defTabSz="543689">
                <a:defRPr/>
              </a:pPr>
              <a:endParaRPr lang="zh-CN" altLang="en-US" sz="3201"/>
            </a:p>
          </p:txBody>
        </p:sp>
        <p:sp>
          <p:nvSpPr>
            <p:cNvPr id="91" name="Freeform 360"/>
            <p:cNvSpPr>
              <a:spLocks/>
            </p:cNvSpPr>
            <p:nvPr/>
          </p:nvSpPr>
          <p:spPr bwMode="auto">
            <a:xfrm>
              <a:off x="1717676" y="1204913"/>
              <a:ext cx="20638" cy="20638"/>
            </a:xfrm>
            <a:custGeom>
              <a:avLst/>
              <a:gdLst>
                <a:gd name="T0" fmla="*/ 25 w 25"/>
                <a:gd name="T1" fmla="*/ 24 h 24"/>
                <a:gd name="T2" fmla="*/ 25 w 25"/>
                <a:gd name="T3" fmla="*/ 24 h 24"/>
                <a:gd name="T4" fmla="*/ 0 w 25"/>
                <a:gd name="T5" fmla="*/ 24 h 24"/>
                <a:gd name="T6" fmla="*/ 0 w 25"/>
                <a:gd name="T7" fmla="*/ 0 h 24"/>
                <a:gd name="T8" fmla="*/ 25 w 25"/>
                <a:gd name="T9" fmla="*/ 0 h 24"/>
                <a:gd name="T10" fmla="*/ 25 w 25"/>
                <a:gd name="T11" fmla="*/ 24 h 24"/>
              </a:gdLst>
              <a:ahLst/>
              <a:cxnLst>
                <a:cxn ang="0">
                  <a:pos x="T0" y="T1"/>
                </a:cxn>
                <a:cxn ang="0">
                  <a:pos x="T2" y="T3"/>
                </a:cxn>
                <a:cxn ang="0">
                  <a:pos x="T4" y="T5"/>
                </a:cxn>
                <a:cxn ang="0">
                  <a:pos x="T6" y="T7"/>
                </a:cxn>
                <a:cxn ang="0">
                  <a:pos x="T8" y="T9"/>
                </a:cxn>
                <a:cxn ang="0">
                  <a:pos x="T10" y="T11"/>
                </a:cxn>
              </a:cxnLst>
              <a:rect l="0" t="0" r="r" b="b"/>
              <a:pathLst>
                <a:path w="25" h="24">
                  <a:moveTo>
                    <a:pt x="25" y="24"/>
                  </a:moveTo>
                  <a:lnTo>
                    <a:pt x="25" y="24"/>
                  </a:lnTo>
                  <a:lnTo>
                    <a:pt x="0" y="24"/>
                  </a:lnTo>
                  <a:lnTo>
                    <a:pt x="0" y="0"/>
                  </a:lnTo>
                  <a:lnTo>
                    <a:pt x="25" y="0"/>
                  </a:lnTo>
                  <a:lnTo>
                    <a:pt x="25" y="24"/>
                  </a:lnTo>
                  <a:close/>
                </a:path>
              </a:pathLst>
            </a:custGeom>
            <a:grpFill/>
            <a:ln w="0">
              <a:noFill/>
              <a:prstDash val="solid"/>
              <a:round/>
              <a:headEnd/>
              <a:tailEnd/>
            </a:ln>
          </p:spPr>
          <p:txBody>
            <a:bodyPr/>
            <a:lstStyle/>
            <a:p>
              <a:pPr defTabSz="543689">
                <a:defRPr/>
              </a:pPr>
              <a:endParaRPr lang="zh-CN" altLang="en-US" sz="3201"/>
            </a:p>
          </p:txBody>
        </p:sp>
        <p:sp>
          <p:nvSpPr>
            <p:cNvPr id="92" name="Freeform 361"/>
            <p:cNvSpPr>
              <a:spLocks/>
            </p:cNvSpPr>
            <p:nvPr/>
          </p:nvSpPr>
          <p:spPr bwMode="auto">
            <a:xfrm>
              <a:off x="1560513" y="606426"/>
              <a:ext cx="12700" cy="598488"/>
            </a:xfrm>
            <a:custGeom>
              <a:avLst/>
              <a:gdLst>
                <a:gd name="T0" fmla="*/ 15 w 15"/>
                <a:gd name="T1" fmla="*/ 704 h 704"/>
                <a:gd name="T2" fmla="*/ 15 w 15"/>
                <a:gd name="T3" fmla="*/ 704 h 704"/>
                <a:gd name="T4" fmla="*/ 0 w 15"/>
                <a:gd name="T5" fmla="*/ 704 h 704"/>
                <a:gd name="T6" fmla="*/ 0 w 15"/>
                <a:gd name="T7" fmla="*/ 0 h 704"/>
                <a:gd name="T8" fmla="*/ 15 w 15"/>
                <a:gd name="T9" fmla="*/ 0 h 704"/>
                <a:gd name="T10" fmla="*/ 15 w 15"/>
                <a:gd name="T11" fmla="*/ 704 h 704"/>
              </a:gdLst>
              <a:ahLst/>
              <a:cxnLst>
                <a:cxn ang="0">
                  <a:pos x="T0" y="T1"/>
                </a:cxn>
                <a:cxn ang="0">
                  <a:pos x="T2" y="T3"/>
                </a:cxn>
                <a:cxn ang="0">
                  <a:pos x="T4" y="T5"/>
                </a:cxn>
                <a:cxn ang="0">
                  <a:pos x="T6" y="T7"/>
                </a:cxn>
                <a:cxn ang="0">
                  <a:pos x="T8" y="T9"/>
                </a:cxn>
                <a:cxn ang="0">
                  <a:pos x="T10" y="T11"/>
                </a:cxn>
              </a:cxnLst>
              <a:rect l="0" t="0" r="r" b="b"/>
              <a:pathLst>
                <a:path w="15" h="704">
                  <a:moveTo>
                    <a:pt x="15" y="704"/>
                  </a:moveTo>
                  <a:lnTo>
                    <a:pt x="15" y="704"/>
                  </a:lnTo>
                  <a:lnTo>
                    <a:pt x="0" y="704"/>
                  </a:lnTo>
                  <a:lnTo>
                    <a:pt x="0" y="0"/>
                  </a:lnTo>
                  <a:lnTo>
                    <a:pt x="15" y="0"/>
                  </a:lnTo>
                  <a:lnTo>
                    <a:pt x="15" y="704"/>
                  </a:lnTo>
                  <a:close/>
                </a:path>
              </a:pathLst>
            </a:custGeom>
            <a:grpFill/>
            <a:ln w="0">
              <a:noFill/>
              <a:prstDash val="solid"/>
              <a:round/>
              <a:headEnd/>
              <a:tailEnd/>
            </a:ln>
          </p:spPr>
          <p:txBody>
            <a:bodyPr/>
            <a:lstStyle/>
            <a:p>
              <a:pPr defTabSz="543689">
                <a:defRPr/>
              </a:pPr>
              <a:endParaRPr lang="zh-CN" altLang="en-US" sz="3201"/>
            </a:p>
          </p:txBody>
        </p:sp>
        <p:sp>
          <p:nvSpPr>
            <p:cNvPr id="93" name="Freeform 362"/>
            <p:cNvSpPr>
              <a:spLocks/>
            </p:cNvSpPr>
            <p:nvPr/>
          </p:nvSpPr>
          <p:spPr bwMode="auto">
            <a:xfrm>
              <a:off x="1692276" y="606426"/>
              <a:ext cx="12700" cy="598488"/>
            </a:xfrm>
            <a:custGeom>
              <a:avLst/>
              <a:gdLst>
                <a:gd name="T0" fmla="*/ 15 w 15"/>
                <a:gd name="T1" fmla="*/ 704 h 704"/>
                <a:gd name="T2" fmla="*/ 15 w 15"/>
                <a:gd name="T3" fmla="*/ 704 h 704"/>
                <a:gd name="T4" fmla="*/ 0 w 15"/>
                <a:gd name="T5" fmla="*/ 704 h 704"/>
                <a:gd name="T6" fmla="*/ 0 w 15"/>
                <a:gd name="T7" fmla="*/ 0 h 704"/>
                <a:gd name="T8" fmla="*/ 15 w 15"/>
                <a:gd name="T9" fmla="*/ 0 h 704"/>
                <a:gd name="T10" fmla="*/ 15 w 15"/>
                <a:gd name="T11" fmla="*/ 704 h 704"/>
              </a:gdLst>
              <a:ahLst/>
              <a:cxnLst>
                <a:cxn ang="0">
                  <a:pos x="T0" y="T1"/>
                </a:cxn>
                <a:cxn ang="0">
                  <a:pos x="T2" y="T3"/>
                </a:cxn>
                <a:cxn ang="0">
                  <a:pos x="T4" y="T5"/>
                </a:cxn>
                <a:cxn ang="0">
                  <a:pos x="T6" y="T7"/>
                </a:cxn>
                <a:cxn ang="0">
                  <a:pos x="T8" y="T9"/>
                </a:cxn>
                <a:cxn ang="0">
                  <a:pos x="T10" y="T11"/>
                </a:cxn>
              </a:cxnLst>
              <a:rect l="0" t="0" r="r" b="b"/>
              <a:pathLst>
                <a:path w="15" h="704">
                  <a:moveTo>
                    <a:pt x="15" y="704"/>
                  </a:moveTo>
                  <a:lnTo>
                    <a:pt x="15" y="704"/>
                  </a:lnTo>
                  <a:lnTo>
                    <a:pt x="0" y="704"/>
                  </a:lnTo>
                  <a:lnTo>
                    <a:pt x="0" y="0"/>
                  </a:lnTo>
                  <a:lnTo>
                    <a:pt x="15" y="0"/>
                  </a:lnTo>
                  <a:lnTo>
                    <a:pt x="15" y="704"/>
                  </a:lnTo>
                  <a:close/>
                </a:path>
              </a:pathLst>
            </a:custGeom>
            <a:grpFill/>
            <a:ln w="0">
              <a:noFill/>
              <a:prstDash val="solid"/>
              <a:round/>
              <a:headEnd/>
              <a:tailEnd/>
            </a:ln>
          </p:spPr>
          <p:txBody>
            <a:bodyPr/>
            <a:lstStyle/>
            <a:p>
              <a:pPr defTabSz="543689">
                <a:defRPr/>
              </a:pPr>
              <a:endParaRPr lang="zh-CN" altLang="en-US" sz="3201"/>
            </a:p>
          </p:txBody>
        </p:sp>
        <p:sp>
          <p:nvSpPr>
            <p:cNvPr id="94" name="Freeform 363"/>
            <p:cNvSpPr>
              <a:spLocks noEditPoints="1"/>
            </p:cNvSpPr>
            <p:nvPr/>
          </p:nvSpPr>
          <p:spPr bwMode="auto">
            <a:xfrm>
              <a:off x="1609726" y="704851"/>
              <a:ext cx="46038" cy="41275"/>
            </a:xfrm>
            <a:custGeom>
              <a:avLst/>
              <a:gdLst>
                <a:gd name="T0" fmla="*/ 9 w 53"/>
                <a:gd name="T1" fmla="*/ 37 h 47"/>
                <a:gd name="T2" fmla="*/ 9 w 53"/>
                <a:gd name="T3" fmla="*/ 37 h 47"/>
                <a:gd name="T4" fmla="*/ 43 w 53"/>
                <a:gd name="T5" fmla="*/ 37 h 47"/>
                <a:gd name="T6" fmla="*/ 43 w 53"/>
                <a:gd name="T7" fmla="*/ 10 h 47"/>
                <a:gd name="T8" fmla="*/ 9 w 53"/>
                <a:gd name="T9" fmla="*/ 10 h 47"/>
                <a:gd name="T10" fmla="*/ 9 w 53"/>
                <a:gd name="T11" fmla="*/ 37 h 47"/>
                <a:gd name="T12" fmla="*/ 47 w 53"/>
                <a:gd name="T13" fmla="*/ 47 h 47"/>
                <a:gd name="T14" fmla="*/ 47 w 53"/>
                <a:gd name="T15" fmla="*/ 47 h 47"/>
                <a:gd name="T16" fmla="*/ 6 w 53"/>
                <a:gd name="T17" fmla="*/ 47 h 47"/>
                <a:gd name="T18" fmla="*/ 0 w 53"/>
                <a:gd name="T19" fmla="*/ 40 h 47"/>
                <a:gd name="T20" fmla="*/ 0 w 53"/>
                <a:gd name="T21" fmla="*/ 6 h 47"/>
                <a:gd name="T22" fmla="*/ 6 w 53"/>
                <a:gd name="T23" fmla="*/ 0 h 47"/>
                <a:gd name="T24" fmla="*/ 47 w 53"/>
                <a:gd name="T25" fmla="*/ 0 h 47"/>
                <a:gd name="T26" fmla="*/ 53 w 53"/>
                <a:gd name="T27" fmla="*/ 6 h 47"/>
                <a:gd name="T28" fmla="*/ 53 w 53"/>
                <a:gd name="T29" fmla="*/ 40 h 47"/>
                <a:gd name="T30" fmla="*/ 47 w 53"/>
                <a:gd name="T31" fmla="*/ 4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3" h="47">
                  <a:moveTo>
                    <a:pt x="9" y="37"/>
                  </a:moveTo>
                  <a:lnTo>
                    <a:pt x="9" y="37"/>
                  </a:lnTo>
                  <a:lnTo>
                    <a:pt x="43" y="37"/>
                  </a:lnTo>
                  <a:lnTo>
                    <a:pt x="43" y="10"/>
                  </a:lnTo>
                  <a:lnTo>
                    <a:pt x="9" y="10"/>
                  </a:lnTo>
                  <a:lnTo>
                    <a:pt x="9" y="37"/>
                  </a:lnTo>
                  <a:close/>
                  <a:moveTo>
                    <a:pt x="47" y="47"/>
                  </a:moveTo>
                  <a:lnTo>
                    <a:pt x="47" y="47"/>
                  </a:lnTo>
                  <a:lnTo>
                    <a:pt x="6" y="47"/>
                  </a:lnTo>
                  <a:cubicBezTo>
                    <a:pt x="2" y="47"/>
                    <a:pt x="0" y="44"/>
                    <a:pt x="0" y="40"/>
                  </a:cubicBezTo>
                  <a:lnTo>
                    <a:pt x="0" y="6"/>
                  </a:lnTo>
                  <a:cubicBezTo>
                    <a:pt x="0" y="3"/>
                    <a:pt x="2" y="0"/>
                    <a:pt x="6" y="0"/>
                  </a:cubicBezTo>
                  <a:lnTo>
                    <a:pt x="47" y="0"/>
                  </a:lnTo>
                  <a:cubicBezTo>
                    <a:pt x="50" y="0"/>
                    <a:pt x="53" y="3"/>
                    <a:pt x="53" y="6"/>
                  </a:cubicBezTo>
                  <a:lnTo>
                    <a:pt x="53" y="40"/>
                  </a:lnTo>
                  <a:cubicBezTo>
                    <a:pt x="53" y="44"/>
                    <a:pt x="50" y="47"/>
                    <a:pt x="47" y="47"/>
                  </a:cubicBezTo>
                  <a:close/>
                </a:path>
              </a:pathLst>
            </a:custGeom>
            <a:grpFill/>
            <a:ln w="0">
              <a:noFill/>
              <a:prstDash val="solid"/>
              <a:round/>
              <a:headEnd/>
              <a:tailEnd/>
            </a:ln>
          </p:spPr>
          <p:txBody>
            <a:bodyPr/>
            <a:lstStyle/>
            <a:p>
              <a:pPr defTabSz="543689">
                <a:defRPr/>
              </a:pPr>
              <a:endParaRPr lang="zh-CN" altLang="en-US" sz="3201"/>
            </a:p>
          </p:txBody>
        </p:sp>
        <p:sp>
          <p:nvSpPr>
            <p:cNvPr id="95" name="Freeform 364"/>
            <p:cNvSpPr>
              <a:spLocks/>
            </p:cNvSpPr>
            <p:nvPr/>
          </p:nvSpPr>
          <p:spPr bwMode="auto">
            <a:xfrm>
              <a:off x="1625601" y="635001"/>
              <a:ext cx="4763" cy="4763"/>
            </a:xfrm>
            <a:custGeom>
              <a:avLst/>
              <a:gdLst>
                <a:gd name="T0" fmla="*/ 1 w 5"/>
                <a:gd name="T1" fmla="*/ 2 h 5"/>
                <a:gd name="T2" fmla="*/ 1 w 5"/>
                <a:gd name="T3" fmla="*/ 2 h 5"/>
                <a:gd name="T4" fmla="*/ 4 w 5"/>
                <a:gd name="T5" fmla="*/ 2 h 5"/>
                <a:gd name="T6" fmla="*/ 4 w 5"/>
                <a:gd name="T7" fmla="*/ 0 h 5"/>
                <a:gd name="T8" fmla="*/ 5 w 5"/>
                <a:gd name="T9" fmla="*/ 0 h 5"/>
                <a:gd name="T10" fmla="*/ 5 w 5"/>
                <a:gd name="T11" fmla="*/ 5 h 5"/>
                <a:gd name="T12" fmla="*/ 4 w 5"/>
                <a:gd name="T13" fmla="*/ 5 h 5"/>
                <a:gd name="T14" fmla="*/ 4 w 5"/>
                <a:gd name="T15" fmla="*/ 3 h 5"/>
                <a:gd name="T16" fmla="*/ 1 w 5"/>
                <a:gd name="T17" fmla="*/ 3 h 5"/>
                <a:gd name="T18" fmla="*/ 1 w 5"/>
                <a:gd name="T19" fmla="*/ 5 h 5"/>
                <a:gd name="T20" fmla="*/ 0 w 5"/>
                <a:gd name="T21" fmla="*/ 5 h 5"/>
                <a:gd name="T22" fmla="*/ 0 w 5"/>
                <a:gd name="T23" fmla="*/ 0 h 5"/>
                <a:gd name="T24" fmla="*/ 1 w 5"/>
                <a:gd name="T25" fmla="*/ 0 h 5"/>
                <a:gd name="T26" fmla="*/ 1 w 5"/>
                <a:gd name="T27"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 h="5">
                  <a:moveTo>
                    <a:pt x="1" y="2"/>
                  </a:moveTo>
                  <a:lnTo>
                    <a:pt x="1" y="2"/>
                  </a:lnTo>
                  <a:lnTo>
                    <a:pt x="4" y="2"/>
                  </a:lnTo>
                  <a:lnTo>
                    <a:pt x="4" y="0"/>
                  </a:lnTo>
                  <a:lnTo>
                    <a:pt x="5" y="0"/>
                  </a:lnTo>
                  <a:lnTo>
                    <a:pt x="5" y="5"/>
                  </a:lnTo>
                  <a:lnTo>
                    <a:pt x="4" y="5"/>
                  </a:lnTo>
                  <a:lnTo>
                    <a:pt x="4" y="3"/>
                  </a:lnTo>
                  <a:lnTo>
                    <a:pt x="1" y="3"/>
                  </a:lnTo>
                  <a:lnTo>
                    <a:pt x="1" y="5"/>
                  </a:lnTo>
                  <a:lnTo>
                    <a:pt x="0" y="5"/>
                  </a:lnTo>
                  <a:lnTo>
                    <a:pt x="0" y="0"/>
                  </a:lnTo>
                  <a:lnTo>
                    <a:pt x="1" y="0"/>
                  </a:lnTo>
                  <a:lnTo>
                    <a:pt x="1" y="2"/>
                  </a:lnTo>
                  <a:close/>
                </a:path>
              </a:pathLst>
            </a:custGeom>
            <a:grpFill/>
            <a:ln w="0">
              <a:noFill/>
              <a:prstDash val="solid"/>
              <a:round/>
              <a:headEnd/>
              <a:tailEnd/>
            </a:ln>
          </p:spPr>
          <p:txBody>
            <a:bodyPr/>
            <a:lstStyle/>
            <a:p>
              <a:pPr defTabSz="543689">
                <a:defRPr/>
              </a:pPr>
              <a:endParaRPr lang="zh-CN" altLang="en-US" sz="3201"/>
            </a:p>
          </p:txBody>
        </p:sp>
        <p:sp>
          <p:nvSpPr>
            <p:cNvPr id="96" name="Freeform 365"/>
            <p:cNvSpPr>
              <a:spLocks/>
            </p:cNvSpPr>
            <p:nvPr/>
          </p:nvSpPr>
          <p:spPr bwMode="auto">
            <a:xfrm>
              <a:off x="1630363" y="635001"/>
              <a:ext cx="4763" cy="4763"/>
            </a:xfrm>
            <a:custGeom>
              <a:avLst/>
              <a:gdLst>
                <a:gd name="T0" fmla="*/ 1 w 5"/>
                <a:gd name="T1" fmla="*/ 3 h 5"/>
                <a:gd name="T2" fmla="*/ 1 w 5"/>
                <a:gd name="T3" fmla="*/ 3 h 5"/>
                <a:gd name="T4" fmla="*/ 3 w 5"/>
                <a:gd name="T5" fmla="*/ 4 h 5"/>
                <a:gd name="T6" fmla="*/ 4 w 5"/>
                <a:gd name="T7" fmla="*/ 3 h 5"/>
                <a:gd name="T8" fmla="*/ 4 w 5"/>
                <a:gd name="T9" fmla="*/ 0 h 5"/>
                <a:gd name="T10" fmla="*/ 5 w 5"/>
                <a:gd name="T11" fmla="*/ 0 h 5"/>
                <a:gd name="T12" fmla="*/ 5 w 5"/>
                <a:gd name="T13" fmla="*/ 3 h 5"/>
                <a:gd name="T14" fmla="*/ 4 w 5"/>
                <a:gd name="T15" fmla="*/ 4 h 5"/>
                <a:gd name="T16" fmla="*/ 3 w 5"/>
                <a:gd name="T17" fmla="*/ 5 h 5"/>
                <a:gd name="T18" fmla="*/ 1 w 5"/>
                <a:gd name="T19" fmla="*/ 4 h 5"/>
                <a:gd name="T20" fmla="*/ 0 w 5"/>
                <a:gd name="T21" fmla="*/ 3 h 5"/>
                <a:gd name="T22" fmla="*/ 0 w 5"/>
                <a:gd name="T23" fmla="*/ 0 h 5"/>
                <a:gd name="T24" fmla="*/ 1 w 5"/>
                <a:gd name="T25" fmla="*/ 0 h 5"/>
                <a:gd name="T26" fmla="*/ 1 w 5"/>
                <a:gd name="T27" fmla="*/ 3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 h="5">
                  <a:moveTo>
                    <a:pt x="1" y="3"/>
                  </a:moveTo>
                  <a:lnTo>
                    <a:pt x="1" y="3"/>
                  </a:lnTo>
                  <a:cubicBezTo>
                    <a:pt x="1" y="4"/>
                    <a:pt x="2" y="4"/>
                    <a:pt x="3" y="4"/>
                  </a:cubicBezTo>
                  <a:cubicBezTo>
                    <a:pt x="3" y="4"/>
                    <a:pt x="4" y="4"/>
                    <a:pt x="4" y="3"/>
                  </a:cubicBezTo>
                  <a:lnTo>
                    <a:pt x="4" y="0"/>
                  </a:lnTo>
                  <a:lnTo>
                    <a:pt x="5" y="0"/>
                  </a:lnTo>
                  <a:lnTo>
                    <a:pt x="5" y="3"/>
                  </a:lnTo>
                  <a:cubicBezTo>
                    <a:pt x="5" y="3"/>
                    <a:pt x="5" y="4"/>
                    <a:pt x="4" y="4"/>
                  </a:cubicBezTo>
                  <a:cubicBezTo>
                    <a:pt x="4" y="5"/>
                    <a:pt x="3" y="5"/>
                    <a:pt x="3" y="5"/>
                  </a:cubicBezTo>
                  <a:cubicBezTo>
                    <a:pt x="2" y="5"/>
                    <a:pt x="1" y="5"/>
                    <a:pt x="1" y="4"/>
                  </a:cubicBezTo>
                  <a:cubicBezTo>
                    <a:pt x="1" y="4"/>
                    <a:pt x="0" y="3"/>
                    <a:pt x="0" y="3"/>
                  </a:cubicBezTo>
                  <a:lnTo>
                    <a:pt x="0" y="0"/>
                  </a:lnTo>
                  <a:lnTo>
                    <a:pt x="1" y="0"/>
                  </a:lnTo>
                  <a:lnTo>
                    <a:pt x="1" y="3"/>
                  </a:lnTo>
                  <a:close/>
                </a:path>
              </a:pathLst>
            </a:custGeom>
            <a:grpFill/>
            <a:ln w="0">
              <a:noFill/>
              <a:prstDash val="solid"/>
              <a:round/>
              <a:headEnd/>
              <a:tailEnd/>
            </a:ln>
          </p:spPr>
          <p:txBody>
            <a:bodyPr/>
            <a:lstStyle/>
            <a:p>
              <a:pPr defTabSz="543689">
                <a:defRPr/>
              </a:pPr>
              <a:endParaRPr lang="zh-CN" altLang="en-US" sz="3201"/>
            </a:p>
          </p:txBody>
        </p:sp>
        <p:sp>
          <p:nvSpPr>
            <p:cNvPr id="97" name="Freeform 366"/>
            <p:cNvSpPr>
              <a:spLocks noEditPoints="1"/>
            </p:cNvSpPr>
            <p:nvPr/>
          </p:nvSpPr>
          <p:spPr bwMode="auto">
            <a:xfrm>
              <a:off x="1635126" y="635001"/>
              <a:ext cx="3175" cy="4763"/>
            </a:xfrm>
            <a:custGeom>
              <a:avLst/>
              <a:gdLst>
                <a:gd name="T0" fmla="*/ 2 w 5"/>
                <a:gd name="T1" fmla="*/ 3 h 5"/>
                <a:gd name="T2" fmla="*/ 2 w 5"/>
                <a:gd name="T3" fmla="*/ 3 h 5"/>
                <a:gd name="T4" fmla="*/ 3 w 5"/>
                <a:gd name="T5" fmla="*/ 3 h 5"/>
                <a:gd name="T6" fmla="*/ 2 w 5"/>
                <a:gd name="T7" fmla="*/ 1 h 5"/>
                <a:gd name="T8" fmla="*/ 2 w 5"/>
                <a:gd name="T9" fmla="*/ 3 h 5"/>
                <a:gd name="T10" fmla="*/ 3 w 5"/>
                <a:gd name="T11" fmla="*/ 0 h 5"/>
                <a:gd name="T12" fmla="*/ 3 w 5"/>
                <a:gd name="T13" fmla="*/ 0 h 5"/>
                <a:gd name="T14" fmla="*/ 5 w 5"/>
                <a:gd name="T15" fmla="*/ 5 h 5"/>
                <a:gd name="T16" fmla="*/ 4 w 5"/>
                <a:gd name="T17" fmla="*/ 5 h 5"/>
                <a:gd name="T18" fmla="*/ 3 w 5"/>
                <a:gd name="T19" fmla="*/ 4 h 5"/>
                <a:gd name="T20" fmla="*/ 1 w 5"/>
                <a:gd name="T21" fmla="*/ 4 h 5"/>
                <a:gd name="T22" fmla="*/ 1 w 5"/>
                <a:gd name="T23" fmla="*/ 5 h 5"/>
                <a:gd name="T24" fmla="*/ 0 w 5"/>
                <a:gd name="T25" fmla="*/ 5 h 5"/>
                <a:gd name="T26" fmla="*/ 2 w 5"/>
                <a:gd name="T27" fmla="*/ 0 h 5"/>
                <a:gd name="T28" fmla="*/ 3 w 5"/>
                <a:gd name="T29"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 h="5">
                  <a:moveTo>
                    <a:pt x="2" y="3"/>
                  </a:moveTo>
                  <a:lnTo>
                    <a:pt x="2" y="3"/>
                  </a:lnTo>
                  <a:lnTo>
                    <a:pt x="3" y="3"/>
                  </a:lnTo>
                  <a:lnTo>
                    <a:pt x="2" y="1"/>
                  </a:lnTo>
                  <a:lnTo>
                    <a:pt x="2" y="3"/>
                  </a:lnTo>
                  <a:close/>
                  <a:moveTo>
                    <a:pt x="3" y="0"/>
                  </a:moveTo>
                  <a:lnTo>
                    <a:pt x="3" y="0"/>
                  </a:lnTo>
                  <a:lnTo>
                    <a:pt x="5" y="5"/>
                  </a:lnTo>
                  <a:lnTo>
                    <a:pt x="4" y="5"/>
                  </a:lnTo>
                  <a:lnTo>
                    <a:pt x="3" y="4"/>
                  </a:lnTo>
                  <a:lnTo>
                    <a:pt x="1" y="4"/>
                  </a:lnTo>
                  <a:lnTo>
                    <a:pt x="1" y="5"/>
                  </a:lnTo>
                  <a:lnTo>
                    <a:pt x="0" y="5"/>
                  </a:lnTo>
                  <a:lnTo>
                    <a:pt x="2" y="0"/>
                  </a:lnTo>
                  <a:lnTo>
                    <a:pt x="3" y="0"/>
                  </a:lnTo>
                  <a:close/>
                </a:path>
              </a:pathLst>
            </a:custGeom>
            <a:grpFill/>
            <a:ln w="0">
              <a:noFill/>
              <a:prstDash val="solid"/>
              <a:round/>
              <a:headEnd/>
              <a:tailEnd/>
            </a:ln>
          </p:spPr>
          <p:txBody>
            <a:bodyPr/>
            <a:lstStyle/>
            <a:p>
              <a:pPr defTabSz="543689">
                <a:defRPr/>
              </a:pPr>
              <a:endParaRPr lang="zh-CN" altLang="en-US" sz="3201"/>
            </a:p>
          </p:txBody>
        </p:sp>
        <p:sp>
          <p:nvSpPr>
            <p:cNvPr id="98" name="Freeform 367"/>
            <p:cNvSpPr>
              <a:spLocks/>
            </p:cNvSpPr>
            <p:nvPr/>
          </p:nvSpPr>
          <p:spPr bwMode="auto">
            <a:xfrm>
              <a:off x="1638301" y="635001"/>
              <a:ext cx="6350" cy="4763"/>
            </a:xfrm>
            <a:custGeom>
              <a:avLst/>
              <a:gdLst>
                <a:gd name="T0" fmla="*/ 2 w 8"/>
                <a:gd name="T1" fmla="*/ 0 h 5"/>
                <a:gd name="T2" fmla="*/ 2 w 8"/>
                <a:gd name="T3" fmla="*/ 0 h 5"/>
                <a:gd name="T4" fmla="*/ 3 w 8"/>
                <a:gd name="T5" fmla="*/ 4 h 5"/>
                <a:gd name="T6" fmla="*/ 4 w 8"/>
                <a:gd name="T7" fmla="*/ 0 h 5"/>
                <a:gd name="T8" fmla="*/ 5 w 8"/>
                <a:gd name="T9" fmla="*/ 0 h 5"/>
                <a:gd name="T10" fmla="*/ 6 w 8"/>
                <a:gd name="T11" fmla="*/ 4 h 5"/>
                <a:gd name="T12" fmla="*/ 7 w 8"/>
                <a:gd name="T13" fmla="*/ 0 h 5"/>
                <a:gd name="T14" fmla="*/ 8 w 8"/>
                <a:gd name="T15" fmla="*/ 0 h 5"/>
                <a:gd name="T16" fmla="*/ 6 w 8"/>
                <a:gd name="T17" fmla="*/ 5 h 5"/>
                <a:gd name="T18" fmla="*/ 5 w 8"/>
                <a:gd name="T19" fmla="*/ 5 h 5"/>
                <a:gd name="T20" fmla="*/ 4 w 8"/>
                <a:gd name="T21" fmla="*/ 1 h 5"/>
                <a:gd name="T22" fmla="*/ 3 w 8"/>
                <a:gd name="T23" fmla="*/ 5 h 5"/>
                <a:gd name="T24" fmla="*/ 2 w 8"/>
                <a:gd name="T25" fmla="*/ 5 h 5"/>
                <a:gd name="T26" fmla="*/ 0 w 8"/>
                <a:gd name="T27" fmla="*/ 0 h 5"/>
                <a:gd name="T28" fmla="*/ 2 w 8"/>
                <a:gd name="T29"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 h="5">
                  <a:moveTo>
                    <a:pt x="2" y="0"/>
                  </a:moveTo>
                  <a:lnTo>
                    <a:pt x="2" y="0"/>
                  </a:lnTo>
                  <a:lnTo>
                    <a:pt x="3" y="4"/>
                  </a:lnTo>
                  <a:lnTo>
                    <a:pt x="4" y="0"/>
                  </a:lnTo>
                  <a:lnTo>
                    <a:pt x="5" y="0"/>
                  </a:lnTo>
                  <a:lnTo>
                    <a:pt x="6" y="4"/>
                  </a:lnTo>
                  <a:lnTo>
                    <a:pt x="7" y="0"/>
                  </a:lnTo>
                  <a:lnTo>
                    <a:pt x="8" y="0"/>
                  </a:lnTo>
                  <a:lnTo>
                    <a:pt x="6" y="5"/>
                  </a:lnTo>
                  <a:lnTo>
                    <a:pt x="5" y="5"/>
                  </a:lnTo>
                  <a:lnTo>
                    <a:pt x="4" y="1"/>
                  </a:lnTo>
                  <a:lnTo>
                    <a:pt x="3" y="5"/>
                  </a:lnTo>
                  <a:lnTo>
                    <a:pt x="2" y="5"/>
                  </a:lnTo>
                  <a:lnTo>
                    <a:pt x="0" y="0"/>
                  </a:lnTo>
                  <a:lnTo>
                    <a:pt x="2" y="0"/>
                  </a:lnTo>
                  <a:close/>
                </a:path>
              </a:pathLst>
            </a:custGeom>
            <a:grpFill/>
            <a:ln w="0">
              <a:noFill/>
              <a:prstDash val="solid"/>
              <a:round/>
              <a:headEnd/>
              <a:tailEnd/>
            </a:ln>
          </p:spPr>
          <p:txBody>
            <a:bodyPr/>
            <a:lstStyle/>
            <a:p>
              <a:pPr defTabSz="543689">
                <a:defRPr/>
              </a:pPr>
              <a:endParaRPr lang="zh-CN" altLang="en-US" sz="3201"/>
            </a:p>
          </p:txBody>
        </p:sp>
        <p:sp>
          <p:nvSpPr>
            <p:cNvPr id="99" name="Freeform 368"/>
            <p:cNvSpPr>
              <a:spLocks/>
            </p:cNvSpPr>
            <p:nvPr/>
          </p:nvSpPr>
          <p:spPr bwMode="auto">
            <a:xfrm>
              <a:off x="1644651" y="635001"/>
              <a:ext cx="3175" cy="4763"/>
            </a:xfrm>
            <a:custGeom>
              <a:avLst/>
              <a:gdLst>
                <a:gd name="T0" fmla="*/ 1 w 4"/>
                <a:gd name="T1" fmla="*/ 2 h 5"/>
                <a:gd name="T2" fmla="*/ 1 w 4"/>
                <a:gd name="T3" fmla="*/ 2 h 5"/>
                <a:gd name="T4" fmla="*/ 4 w 4"/>
                <a:gd name="T5" fmla="*/ 2 h 5"/>
                <a:gd name="T6" fmla="*/ 4 w 4"/>
                <a:gd name="T7" fmla="*/ 3 h 5"/>
                <a:gd name="T8" fmla="*/ 1 w 4"/>
                <a:gd name="T9" fmla="*/ 3 h 5"/>
                <a:gd name="T10" fmla="*/ 2 w 4"/>
                <a:gd name="T11" fmla="*/ 4 h 5"/>
                <a:gd name="T12" fmla="*/ 4 w 4"/>
                <a:gd name="T13" fmla="*/ 4 h 5"/>
                <a:gd name="T14" fmla="*/ 4 w 4"/>
                <a:gd name="T15" fmla="*/ 5 h 5"/>
                <a:gd name="T16" fmla="*/ 2 w 4"/>
                <a:gd name="T17" fmla="*/ 5 h 5"/>
                <a:gd name="T18" fmla="*/ 1 w 4"/>
                <a:gd name="T19" fmla="*/ 4 h 5"/>
                <a:gd name="T20" fmla="*/ 0 w 4"/>
                <a:gd name="T21" fmla="*/ 3 h 5"/>
                <a:gd name="T22" fmla="*/ 2 w 4"/>
                <a:gd name="T23" fmla="*/ 0 h 5"/>
                <a:gd name="T24" fmla="*/ 4 w 4"/>
                <a:gd name="T25" fmla="*/ 0 h 5"/>
                <a:gd name="T26" fmla="*/ 4 w 4"/>
                <a:gd name="T27" fmla="*/ 1 h 5"/>
                <a:gd name="T28" fmla="*/ 2 w 4"/>
                <a:gd name="T29" fmla="*/ 1 h 5"/>
                <a:gd name="T30" fmla="*/ 1 w 4"/>
                <a:gd name="T31"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 h="5">
                  <a:moveTo>
                    <a:pt x="1" y="2"/>
                  </a:moveTo>
                  <a:lnTo>
                    <a:pt x="1" y="2"/>
                  </a:lnTo>
                  <a:lnTo>
                    <a:pt x="4" y="2"/>
                  </a:lnTo>
                  <a:lnTo>
                    <a:pt x="4" y="3"/>
                  </a:lnTo>
                  <a:lnTo>
                    <a:pt x="1" y="3"/>
                  </a:lnTo>
                  <a:cubicBezTo>
                    <a:pt x="1" y="4"/>
                    <a:pt x="2" y="4"/>
                    <a:pt x="2" y="4"/>
                  </a:cubicBezTo>
                  <a:lnTo>
                    <a:pt x="4" y="4"/>
                  </a:lnTo>
                  <a:lnTo>
                    <a:pt x="4" y="5"/>
                  </a:lnTo>
                  <a:lnTo>
                    <a:pt x="2" y="5"/>
                  </a:lnTo>
                  <a:cubicBezTo>
                    <a:pt x="2" y="5"/>
                    <a:pt x="1" y="5"/>
                    <a:pt x="1" y="4"/>
                  </a:cubicBezTo>
                  <a:cubicBezTo>
                    <a:pt x="0" y="4"/>
                    <a:pt x="0" y="3"/>
                    <a:pt x="0" y="3"/>
                  </a:cubicBezTo>
                  <a:cubicBezTo>
                    <a:pt x="0" y="1"/>
                    <a:pt x="1" y="0"/>
                    <a:pt x="2" y="0"/>
                  </a:cubicBezTo>
                  <a:lnTo>
                    <a:pt x="4" y="0"/>
                  </a:lnTo>
                  <a:lnTo>
                    <a:pt x="4" y="1"/>
                  </a:lnTo>
                  <a:lnTo>
                    <a:pt x="2" y="1"/>
                  </a:lnTo>
                  <a:cubicBezTo>
                    <a:pt x="2" y="1"/>
                    <a:pt x="1" y="1"/>
                    <a:pt x="1" y="2"/>
                  </a:cubicBezTo>
                  <a:close/>
                </a:path>
              </a:pathLst>
            </a:custGeom>
            <a:grpFill/>
            <a:ln w="0">
              <a:noFill/>
              <a:prstDash val="solid"/>
              <a:round/>
              <a:headEnd/>
              <a:tailEnd/>
            </a:ln>
          </p:spPr>
          <p:txBody>
            <a:bodyPr/>
            <a:lstStyle/>
            <a:p>
              <a:pPr defTabSz="543689">
                <a:defRPr/>
              </a:pPr>
              <a:endParaRPr lang="zh-CN" altLang="en-US" sz="3201"/>
            </a:p>
          </p:txBody>
        </p:sp>
        <p:sp>
          <p:nvSpPr>
            <p:cNvPr id="100" name="Freeform 369"/>
            <p:cNvSpPr>
              <a:spLocks/>
            </p:cNvSpPr>
            <p:nvPr/>
          </p:nvSpPr>
          <p:spPr bwMode="auto">
            <a:xfrm>
              <a:off x="1649413" y="635001"/>
              <a:ext cx="0" cy="4763"/>
            </a:xfrm>
            <a:custGeom>
              <a:avLst/>
              <a:gdLst>
                <a:gd name="T0" fmla="*/ 0 w 1"/>
                <a:gd name="T1" fmla="*/ 0 h 5"/>
                <a:gd name="T2" fmla="*/ 0 w 1"/>
                <a:gd name="T3" fmla="*/ 0 h 5"/>
                <a:gd name="T4" fmla="*/ 1 w 1"/>
                <a:gd name="T5" fmla="*/ 0 h 5"/>
                <a:gd name="T6" fmla="*/ 1 w 1"/>
                <a:gd name="T7" fmla="*/ 5 h 5"/>
                <a:gd name="T8" fmla="*/ 0 w 1"/>
                <a:gd name="T9" fmla="*/ 5 h 5"/>
                <a:gd name="T10" fmla="*/ 0 w 1"/>
                <a:gd name="T11" fmla="*/ 0 h 5"/>
              </a:gdLst>
              <a:ahLst/>
              <a:cxnLst>
                <a:cxn ang="0">
                  <a:pos x="T0" y="T1"/>
                </a:cxn>
                <a:cxn ang="0">
                  <a:pos x="T2" y="T3"/>
                </a:cxn>
                <a:cxn ang="0">
                  <a:pos x="T4" y="T5"/>
                </a:cxn>
                <a:cxn ang="0">
                  <a:pos x="T6" y="T7"/>
                </a:cxn>
                <a:cxn ang="0">
                  <a:pos x="T8" y="T9"/>
                </a:cxn>
                <a:cxn ang="0">
                  <a:pos x="T10" y="T11"/>
                </a:cxn>
              </a:cxnLst>
              <a:rect l="0" t="0" r="r" b="b"/>
              <a:pathLst>
                <a:path w="1" h="5">
                  <a:moveTo>
                    <a:pt x="0" y="0"/>
                  </a:moveTo>
                  <a:lnTo>
                    <a:pt x="0" y="0"/>
                  </a:lnTo>
                  <a:lnTo>
                    <a:pt x="1" y="0"/>
                  </a:lnTo>
                  <a:lnTo>
                    <a:pt x="1" y="5"/>
                  </a:lnTo>
                  <a:lnTo>
                    <a:pt x="0" y="5"/>
                  </a:lnTo>
                  <a:lnTo>
                    <a:pt x="0" y="0"/>
                  </a:lnTo>
                  <a:close/>
                </a:path>
              </a:pathLst>
            </a:custGeom>
            <a:grpFill/>
            <a:ln w="0">
              <a:noFill/>
              <a:prstDash val="solid"/>
              <a:round/>
              <a:headEnd/>
              <a:tailEnd/>
            </a:ln>
          </p:spPr>
          <p:txBody>
            <a:bodyPr/>
            <a:lstStyle/>
            <a:p>
              <a:pPr defTabSz="543689">
                <a:defRPr/>
              </a:pPr>
              <a:endParaRPr lang="zh-CN" altLang="en-US" sz="3201"/>
            </a:p>
          </p:txBody>
        </p:sp>
        <p:sp>
          <p:nvSpPr>
            <p:cNvPr id="101" name="Freeform 370"/>
            <p:cNvSpPr>
              <a:spLocks/>
            </p:cNvSpPr>
            <p:nvPr/>
          </p:nvSpPr>
          <p:spPr bwMode="auto">
            <a:xfrm>
              <a:off x="1612901" y="633413"/>
              <a:ext cx="4763" cy="6350"/>
            </a:xfrm>
            <a:custGeom>
              <a:avLst/>
              <a:gdLst>
                <a:gd name="T0" fmla="*/ 0 w 5"/>
                <a:gd name="T1" fmla="*/ 2 h 6"/>
                <a:gd name="T2" fmla="*/ 0 w 5"/>
                <a:gd name="T3" fmla="*/ 2 h 6"/>
                <a:gd name="T4" fmla="*/ 1 w 5"/>
                <a:gd name="T5" fmla="*/ 4 h 6"/>
                <a:gd name="T6" fmla="*/ 5 w 5"/>
                <a:gd name="T7" fmla="*/ 6 h 6"/>
                <a:gd name="T8" fmla="*/ 5 w 5"/>
                <a:gd name="T9" fmla="*/ 6 h 6"/>
                <a:gd name="T10" fmla="*/ 5 w 5"/>
                <a:gd name="T11" fmla="*/ 6 h 6"/>
                <a:gd name="T12" fmla="*/ 5 w 5"/>
                <a:gd name="T13" fmla="*/ 6 h 6"/>
                <a:gd name="T14" fmla="*/ 1 w 5"/>
                <a:gd name="T15" fmla="*/ 0 h 6"/>
                <a:gd name="T16" fmla="*/ 0 w 5"/>
                <a:gd name="T17" fmla="*/ 2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6">
                  <a:moveTo>
                    <a:pt x="0" y="2"/>
                  </a:moveTo>
                  <a:lnTo>
                    <a:pt x="0" y="2"/>
                  </a:lnTo>
                  <a:cubicBezTo>
                    <a:pt x="0" y="3"/>
                    <a:pt x="1" y="4"/>
                    <a:pt x="1" y="4"/>
                  </a:cubicBezTo>
                  <a:cubicBezTo>
                    <a:pt x="2" y="5"/>
                    <a:pt x="4" y="6"/>
                    <a:pt x="5" y="6"/>
                  </a:cubicBezTo>
                  <a:cubicBezTo>
                    <a:pt x="5" y="6"/>
                    <a:pt x="5" y="6"/>
                    <a:pt x="5" y="6"/>
                  </a:cubicBezTo>
                  <a:cubicBezTo>
                    <a:pt x="5" y="6"/>
                    <a:pt x="5" y="6"/>
                    <a:pt x="5" y="6"/>
                  </a:cubicBezTo>
                  <a:lnTo>
                    <a:pt x="5" y="6"/>
                  </a:lnTo>
                  <a:cubicBezTo>
                    <a:pt x="3" y="2"/>
                    <a:pt x="1" y="0"/>
                    <a:pt x="1" y="0"/>
                  </a:cubicBezTo>
                  <a:cubicBezTo>
                    <a:pt x="1" y="0"/>
                    <a:pt x="0" y="1"/>
                    <a:pt x="0" y="2"/>
                  </a:cubicBezTo>
                  <a:close/>
                </a:path>
              </a:pathLst>
            </a:custGeom>
            <a:grpFill/>
            <a:ln w="0">
              <a:noFill/>
              <a:prstDash val="solid"/>
              <a:round/>
              <a:headEnd/>
              <a:tailEnd/>
            </a:ln>
          </p:spPr>
          <p:txBody>
            <a:bodyPr/>
            <a:lstStyle/>
            <a:p>
              <a:pPr defTabSz="543689">
                <a:defRPr/>
              </a:pPr>
              <a:endParaRPr lang="zh-CN" altLang="en-US" sz="3201"/>
            </a:p>
          </p:txBody>
        </p:sp>
        <p:sp>
          <p:nvSpPr>
            <p:cNvPr id="102" name="Freeform 371"/>
            <p:cNvSpPr>
              <a:spLocks/>
            </p:cNvSpPr>
            <p:nvPr/>
          </p:nvSpPr>
          <p:spPr bwMode="auto">
            <a:xfrm>
              <a:off x="1612901" y="639763"/>
              <a:ext cx="4763" cy="1588"/>
            </a:xfrm>
            <a:custGeom>
              <a:avLst/>
              <a:gdLst>
                <a:gd name="T0" fmla="*/ 0 w 4"/>
                <a:gd name="T1" fmla="*/ 0 h 2"/>
                <a:gd name="T2" fmla="*/ 0 w 4"/>
                <a:gd name="T3" fmla="*/ 0 h 2"/>
                <a:gd name="T4" fmla="*/ 2 w 4"/>
                <a:gd name="T5" fmla="*/ 1 h 2"/>
                <a:gd name="T6" fmla="*/ 4 w 4"/>
                <a:gd name="T7" fmla="*/ 0 h 2"/>
                <a:gd name="T8" fmla="*/ 4 w 4"/>
                <a:gd name="T9" fmla="*/ 0 h 2"/>
                <a:gd name="T10" fmla="*/ 4 w 4"/>
                <a:gd name="T11" fmla="*/ 0 h 2"/>
                <a:gd name="T12" fmla="*/ 0 w 4"/>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4" h="2">
                  <a:moveTo>
                    <a:pt x="0" y="0"/>
                  </a:moveTo>
                  <a:lnTo>
                    <a:pt x="0" y="0"/>
                  </a:lnTo>
                  <a:cubicBezTo>
                    <a:pt x="1" y="1"/>
                    <a:pt x="1" y="2"/>
                    <a:pt x="2" y="1"/>
                  </a:cubicBezTo>
                  <a:cubicBezTo>
                    <a:pt x="3" y="1"/>
                    <a:pt x="4" y="0"/>
                    <a:pt x="4" y="0"/>
                  </a:cubicBezTo>
                  <a:lnTo>
                    <a:pt x="4" y="0"/>
                  </a:lnTo>
                  <a:cubicBezTo>
                    <a:pt x="4" y="0"/>
                    <a:pt x="4" y="0"/>
                    <a:pt x="4" y="0"/>
                  </a:cubicBezTo>
                  <a:lnTo>
                    <a:pt x="0" y="0"/>
                  </a:lnTo>
                  <a:close/>
                </a:path>
              </a:pathLst>
            </a:custGeom>
            <a:grpFill/>
            <a:ln w="0">
              <a:noFill/>
              <a:prstDash val="solid"/>
              <a:round/>
              <a:headEnd/>
              <a:tailEnd/>
            </a:ln>
          </p:spPr>
          <p:txBody>
            <a:bodyPr/>
            <a:lstStyle/>
            <a:p>
              <a:pPr defTabSz="543689">
                <a:defRPr/>
              </a:pPr>
              <a:endParaRPr lang="zh-CN" altLang="en-US" sz="3201"/>
            </a:p>
          </p:txBody>
        </p:sp>
        <p:sp>
          <p:nvSpPr>
            <p:cNvPr id="103" name="Freeform 372"/>
            <p:cNvSpPr>
              <a:spLocks/>
            </p:cNvSpPr>
            <p:nvPr/>
          </p:nvSpPr>
          <p:spPr bwMode="auto">
            <a:xfrm>
              <a:off x="1612901" y="636588"/>
              <a:ext cx="4763" cy="3175"/>
            </a:xfrm>
            <a:custGeom>
              <a:avLst/>
              <a:gdLst>
                <a:gd name="T0" fmla="*/ 0 w 5"/>
                <a:gd name="T1" fmla="*/ 2 h 4"/>
                <a:gd name="T2" fmla="*/ 0 w 5"/>
                <a:gd name="T3" fmla="*/ 2 h 4"/>
                <a:gd name="T4" fmla="*/ 1 w 5"/>
                <a:gd name="T5" fmla="*/ 3 h 4"/>
                <a:gd name="T6" fmla="*/ 2 w 5"/>
                <a:gd name="T7" fmla="*/ 4 h 4"/>
                <a:gd name="T8" fmla="*/ 5 w 5"/>
                <a:gd name="T9" fmla="*/ 4 h 4"/>
                <a:gd name="T10" fmla="*/ 5 w 5"/>
                <a:gd name="T11" fmla="*/ 4 h 4"/>
                <a:gd name="T12" fmla="*/ 5 w 5"/>
                <a:gd name="T13" fmla="*/ 4 h 4"/>
                <a:gd name="T14" fmla="*/ 0 w 5"/>
                <a:gd name="T15" fmla="*/ 0 h 4"/>
                <a:gd name="T16" fmla="*/ 0 w 5"/>
                <a:gd name="T17" fmla="*/ 2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4">
                  <a:moveTo>
                    <a:pt x="0" y="2"/>
                  </a:moveTo>
                  <a:lnTo>
                    <a:pt x="0" y="2"/>
                  </a:lnTo>
                  <a:cubicBezTo>
                    <a:pt x="1" y="3"/>
                    <a:pt x="1" y="3"/>
                    <a:pt x="1" y="3"/>
                  </a:cubicBezTo>
                  <a:cubicBezTo>
                    <a:pt x="2" y="4"/>
                    <a:pt x="2" y="4"/>
                    <a:pt x="2" y="4"/>
                  </a:cubicBezTo>
                  <a:cubicBezTo>
                    <a:pt x="2" y="4"/>
                    <a:pt x="5" y="4"/>
                    <a:pt x="5" y="4"/>
                  </a:cubicBezTo>
                  <a:lnTo>
                    <a:pt x="5" y="4"/>
                  </a:lnTo>
                  <a:lnTo>
                    <a:pt x="5" y="4"/>
                  </a:lnTo>
                  <a:cubicBezTo>
                    <a:pt x="4" y="2"/>
                    <a:pt x="0" y="0"/>
                    <a:pt x="0" y="0"/>
                  </a:cubicBezTo>
                  <a:cubicBezTo>
                    <a:pt x="0" y="1"/>
                    <a:pt x="0" y="2"/>
                    <a:pt x="0" y="2"/>
                  </a:cubicBezTo>
                  <a:close/>
                </a:path>
              </a:pathLst>
            </a:custGeom>
            <a:grpFill/>
            <a:ln w="0">
              <a:noFill/>
              <a:prstDash val="solid"/>
              <a:round/>
              <a:headEnd/>
              <a:tailEnd/>
            </a:ln>
          </p:spPr>
          <p:txBody>
            <a:bodyPr/>
            <a:lstStyle/>
            <a:p>
              <a:pPr defTabSz="543689">
                <a:defRPr/>
              </a:pPr>
              <a:endParaRPr lang="zh-CN" altLang="en-US" sz="3201"/>
            </a:p>
          </p:txBody>
        </p:sp>
        <p:sp>
          <p:nvSpPr>
            <p:cNvPr id="104" name="Freeform 373"/>
            <p:cNvSpPr>
              <a:spLocks/>
            </p:cNvSpPr>
            <p:nvPr/>
          </p:nvSpPr>
          <p:spPr bwMode="auto">
            <a:xfrm>
              <a:off x="1614488" y="631826"/>
              <a:ext cx="4763" cy="7938"/>
            </a:xfrm>
            <a:custGeom>
              <a:avLst/>
              <a:gdLst>
                <a:gd name="T0" fmla="*/ 2 w 4"/>
                <a:gd name="T1" fmla="*/ 0 h 8"/>
                <a:gd name="T2" fmla="*/ 2 w 4"/>
                <a:gd name="T3" fmla="*/ 0 h 8"/>
                <a:gd name="T4" fmla="*/ 1 w 4"/>
                <a:gd name="T5" fmla="*/ 1 h 8"/>
                <a:gd name="T6" fmla="*/ 1 w 4"/>
                <a:gd name="T7" fmla="*/ 3 h 8"/>
                <a:gd name="T8" fmla="*/ 3 w 4"/>
                <a:gd name="T9" fmla="*/ 8 h 8"/>
                <a:gd name="T10" fmla="*/ 3 w 4"/>
                <a:gd name="T11" fmla="*/ 8 h 8"/>
                <a:gd name="T12" fmla="*/ 3 w 4"/>
                <a:gd name="T13" fmla="*/ 8 h 8"/>
                <a:gd name="T14" fmla="*/ 3 w 4"/>
                <a:gd name="T15" fmla="*/ 0 h 8"/>
                <a:gd name="T16" fmla="*/ 2 w 4"/>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8">
                  <a:moveTo>
                    <a:pt x="2" y="0"/>
                  </a:moveTo>
                  <a:lnTo>
                    <a:pt x="2" y="0"/>
                  </a:lnTo>
                  <a:cubicBezTo>
                    <a:pt x="1" y="0"/>
                    <a:pt x="1" y="1"/>
                    <a:pt x="1" y="1"/>
                  </a:cubicBezTo>
                  <a:cubicBezTo>
                    <a:pt x="0" y="2"/>
                    <a:pt x="1" y="3"/>
                    <a:pt x="1" y="3"/>
                  </a:cubicBezTo>
                  <a:cubicBezTo>
                    <a:pt x="1" y="4"/>
                    <a:pt x="3" y="7"/>
                    <a:pt x="3" y="8"/>
                  </a:cubicBezTo>
                  <a:cubicBezTo>
                    <a:pt x="3" y="8"/>
                    <a:pt x="3" y="8"/>
                    <a:pt x="3" y="8"/>
                  </a:cubicBezTo>
                  <a:lnTo>
                    <a:pt x="3" y="8"/>
                  </a:lnTo>
                  <a:cubicBezTo>
                    <a:pt x="4" y="2"/>
                    <a:pt x="3" y="0"/>
                    <a:pt x="3" y="0"/>
                  </a:cubicBezTo>
                  <a:cubicBezTo>
                    <a:pt x="3" y="0"/>
                    <a:pt x="2" y="0"/>
                    <a:pt x="2" y="0"/>
                  </a:cubicBezTo>
                  <a:close/>
                </a:path>
              </a:pathLst>
            </a:custGeom>
            <a:grpFill/>
            <a:ln w="0">
              <a:noFill/>
              <a:prstDash val="solid"/>
              <a:round/>
              <a:headEnd/>
              <a:tailEnd/>
            </a:ln>
          </p:spPr>
          <p:txBody>
            <a:bodyPr/>
            <a:lstStyle/>
            <a:p>
              <a:pPr defTabSz="543689">
                <a:defRPr/>
              </a:pPr>
              <a:endParaRPr lang="zh-CN" altLang="en-US" sz="3201"/>
            </a:p>
          </p:txBody>
        </p:sp>
        <p:sp>
          <p:nvSpPr>
            <p:cNvPr id="105" name="Freeform 374"/>
            <p:cNvSpPr>
              <a:spLocks/>
            </p:cNvSpPr>
            <p:nvPr/>
          </p:nvSpPr>
          <p:spPr bwMode="auto">
            <a:xfrm>
              <a:off x="1619251" y="631826"/>
              <a:ext cx="1588" cy="7938"/>
            </a:xfrm>
            <a:custGeom>
              <a:avLst/>
              <a:gdLst>
                <a:gd name="T0" fmla="*/ 0 w 3"/>
                <a:gd name="T1" fmla="*/ 8 h 8"/>
                <a:gd name="T2" fmla="*/ 0 w 3"/>
                <a:gd name="T3" fmla="*/ 8 h 8"/>
                <a:gd name="T4" fmla="*/ 0 w 3"/>
                <a:gd name="T5" fmla="*/ 8 h 8"/>
                <a:gd name="T6" fmla="*/ 0 w 3"/>
                <a:gd name="T7" fmla="*/ 8 h 8"/>
                <a:gd name="T8" fmla="*/ 0 w 3"/>
                <a:gd name="T9" fmla="*/ 8 h 8"/>
                <a:gd name="T10" fmla="*/ 3 w 3"/>
                <a:gd name="T11" fmla="*/ 3 h 8"/>
                <a:gd name="T12" fmla="*/ 3 w 3"/>
                <a:gd name="T13" fmla="*/ 1 h 8"/>
                <a:gd name="T14" fmla="*/ 1 w 3"/>
                <a:gd name="T15" fmla="*/ 0 h 8"/>
                <a:gd name="T16" fmla="*/ 1 w 3"/>
                <a:gd name="T17" fmla="*/ 0 h 8"/>
                <a:gd name="T18" fmla="*/ 0 w 3"/>
                <a:gd name="T19"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 h="8">
                  <a:moveTo>
                    <a:pt x="0" y="8"/>
                  </a:moveTo>
                  <a:lnTo>
                    <a:pt x="0" y="8"/>
                  </a:lnTo>
                  <a:lnTo>
                    <a:pt x="0" y="8"/>
                  </a:lnTo>
                  <a:cubicBezTo>
                    <a:pt x="0" y="8"/>
                    <a:pt x="0" y="8"/>
                    <a:pt x="0" y="8"/>
                  </a:cubicBezTo>
                  <a:cubicBezTo>
                    <a:pt x="0" y="8"/>
                    <a:pt x="0" y="8"/>
                    <a:pt x="0" y="8"/>
                  </a:cubicBezTo>
                  <a:cubicBezTo>
                    <a:pt x="1" y="7"/>
                    <a:pt x="2" y="4"/>
                    <a:pt x="3" y="3"/>
                  </a:cubicBezTo>
                  <a:cubicBezTo>
                    <a:pt x="3" y="3"/>
                    <a:pt x="3" y="2"/>
                    <a:pt x="3" y="1"/>
                  </a:cubicBezTo>
                  <a:cubicBezTo>
                    <a:pt x="3" y="1"/>
                    <a:pt x="3" y="0"/>
                    <a:pt x="1" y="0"/>
                  </a:cubicBezTo>
                  <a:cubicBezTo>
                    <a:pt x="1" y="0"/>
                    <a:pt x="1" y="0"/>
                    <a:pt x="1" y="0"/>
                  </a:cubicBezTo>
                  <a:cubicBezTo>
                    <a:pt x="1" y="0"/>
                    <a:pt x="0" y="2"/>
                    <a:pt x="0" y="8"/>
                  </a:cubicBezTo>
                  <a:close/>
                </a:path>
              </a:pathLst>
            </a:custGeom>
            <a:grpFill/>
            <a:ln w="0">
              <a:noFill/>
              <a:prstDash val="solid"/>
              <a:round/>
              <a:headEnd/>
              <a:tailEnd/>
            </a:ln>
          </p:spPr>
          <p:txBody>
            <a:bodyPr/>
            <a:lstStyle/>
            <a:p>
              <a:pPr defTabSz="543689">
                <a:defRPr/>
              </a:pPr>
              <a:endParaRPr lang="zh-CN" altLang="en-US" sz="3201"/>
            </a:p>
          </p:txBody>
        </p:sp>
        <p:sp>
          <p:nvSpPr>
            <p:cNvPr id="106" name="Freeform 375"/>
            <p:cNvSpPr>
              <a:spLocks/>
            </p:cNvSpPr>
            <p:nvPr/>
          </p:nvSpPr>
          <p:spPr bwMode="auto">
            <a:xfrm>
              <a:off x="1619251" y="639763"/>
              <a:ext cx="3175" cy="1588"/>
            </a:xfrm>
            <a:custGeom>
              <a:avLst/>
              <a:gdLst>
                <a:gd name="T0" fmla="*/ 0 w 4"/>
                <a:gd name="T1" fmla="*/ 0 h 2"/>
                <a:gd name="T2" fmla="*/ 0 w 4"/>
                <a:gd name="T3" fmla="*/ 0 h 2"/>
                <a:gd name="T4" fmla="*/ 0 w 4"/>
                <a:gd name="T5" fmla="*/ 0 h 2"/>
                <a:gd name="T6" fmla="*/ 2 w 4"/>
                <a:gd name="T7" fmla="*/ 1 h 2"/>
                <a:gd name="T8" fmla="*/ 4 w 4"/>
                <a:gd name="T9" fmla="*/ 0 h 2"/>
                <a:gd name="T10" fmla="*/ 0 w 4"/>
                <a:gd name="T11" fmla="*/ 0 h 2"/>
                <a:gd name="T12" fmla="*/ 0 w 4"/>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4" h="2">
                  <a:moveTo>
                    <a:pt x="0" y="0"/>
                  </a:moveTo>
                  <a:lnTo>
                    <a:pt x="0" y="0"/>
                  </a:lnTo>
                  <a:lnTo>
                    <a:pt x="0" y="0"/>
                  </a:lnTo>
                  <a:cubicBezTo>
                    <a:pt x="1" y="0"/>
                    <a:pt x="2" y="1"/>
                    <a:pt x="2" y="1"/>
                  </a:cubicBezTo>
                  <a:cubicBezTo>
                    <a:pt x="2" y="1"/>
                    <a:pt x="3" y="2"/>
                    <a:pt x="4" y="0"/>
                  </a:cubicBezTo>
                  <a:lnTo>
                    <a:pt x="0" y="0"/>
                  </a:lnTo>
                  <a:cubicBezTo>
                    <a:pt x="0" y="0"/>
                    <a:pt x="0" y="0"/>
                    <a:pt x="0" y="0"/>
                  </a:cubicBezTo>
                  <a:close/>
                </a:path>
              </a:pathLst>
            </a:custGeom>
            <a:grpFill/>
            <a:ln w="0">
              <a:noFill/>
              <a:prstDash val="solid"/>
              <a:round/>
              <a:headEnd/>
              <a:tailEnd/>
            </a:ln>
          </p:spPr>
          <p:txBody>
            <a:bodyPr/>
            <a:lstStyle/>
            <a:p>
              <a:pPr defTabSz="543689">
                <a:defRPr/>
              </a:pPr>
              <a:endParaRPr lang="zh-CN" altLang="en-US" sz="3201"/>
            </a:p>
          </p:txBody>
        </p:sp>
        <p:sp>
          <p:nvSpPr>
            <p:cNvPr id="107" name="Freeform 376"/>
            <p:cNvSpPr>
              <a:spLocks/>
            </p:cNvSpPr>
            <p:nvPr/>
          </p:nvSpPr>
          <p:spPr bwMode="auto">
            <a:xfrm>
              <a:off x="1619251" y="636588"/>
              <a:ext cx="4763" cy="3175"/>
            </a:xfrm>
            <a:custGeom>
              <a:avLst/>
              <a:gdLst>
                <a:gd name="T0" fmla="*/ 0 w 6"/>
                <a:gd name="T1" fmla="*/ 4 h 4"/>
                <a:gd name="T2" fmla="*/ 0 w 6"/>
                <a:gd name="T3" fmla="*/ 4 h 4"/>
                <a:gd name="T4" fmla="*/ 0 w 6"/>
                <a:gd name="T5" fmla="*/ 4 h 4"/>
                <a:gd name="T6" fmla="*/ 0 w 6"/>
                <a:gd name="T7" fmla="*/ 4 h 4"/>
                <a:gd name="T8" fmla="*/ 0 w 6"/>
                <a:gd name="T9" fmla="*/ 4 h 4"/>
                <a:gd name="T10" fmla="*/ 3 w 6"/>
                <a:gd name="T11" fmla="*/ 4 h 4"/>
                <a:gd name="T12" fmla="*/ 4 w 6"/>
                <a:gd name="T13" fmla="*/ 3 h 4"/>
                <a:gd name="T14" fmla="*/ 5 w 6"/>
                <a:gd name="T15" fmla="*/ 2 h 4"/>
                <a:gd name="T16" fmla="*/ 6 w 6"/>
                <a:gd name="T17" fmla="*/ 0 h 4"/>
                <a:gd name="T18" fmla="*/ 0 w 6"/>
                <a:gd name="T19"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4">
                  <a:moveTo>
                    <a:pt x="0" y="4"/>
                  </a:moveTo>
                  <a:lnTo>
                    <a:pt x="0" y="4"/>
                  </a:lnTo>
                  <a:lnTo>
                    <a:pt x="0" y="4"/>
                  </a:lnTo>
                  <a:cubicBezTo>
                    <a:pt x="0" y="4"/>
                    <a:pt x="0" y="4"/>
                    <a:pt x="0" y="4"/>
                  </a:cubicBezTo>
                  <a:lnTo>
                    <a:pt x="0" y="4"/>
                  </a:lnTo>
                  <a:lnTo>
                    <a:pt x="3" y="4"/>
                  </a:lnTo>
                  <a:cubicBezTo>
                    <a:pt x="3" y="4"/>
                    <a:pt x="4" y="4"/>
                    <a:pt x="4" y="3"/>
                  </a:cubicBezTo>
                  <a:cubicBezTo>
                    <a:pt x="4" y="3"/>
                    <a:pt x="5" y="3"/>
                    <a:pt x="5" y="2"/>
                  </a:cubicBezTo>
                  <a:cubicBezTo>
                    <a:pt x="5" y="2"/>
                    <a:pt x="6" y="1"/>
                    <a:pt x="6" y="0"/>
                  </a:cubicBezTo>
                  <a:cubicBezTo>
                    <a:pt x="6" y="0"/>
                    <a:pt x="2" y="2"/>
                    <a:pt x="0" y="4"/>
                  </a:cubicBezTo>
                  <a:close/>
                </a:path>
              </a:pathLst>
            </a:custGeom>
            <a:grpFill/>
            <a:ln w="0">
              <a:noFill/>
              <a:prstDash val="solid"/>
              <a:round/>
              <a:headEnd/>
              <a:tailEnd/>
            </a:ln>
          </p:spPr>
          <p:txBody>
            <a:bodyPr/>
            <a:lstStyle/>
            <a:p>
              <a:pPr defTabSz="543689">
                <a:defRPr/>
              </a:pPr>
              <a:endParaRPr lang="zh-CN" altLang="en-US" sz="3201"/>
            </a:p>
          </p:txBody>
        </p:sp>
        <p:sp>
          <p:nvSpPr>
            <p:cNvPr id="108" name="Freeform 377"/>
            <p:cNvSpPr>
              <a:spLocks/>
            </p:cNvSpPr>
            <p:nvPr/>
          </p:nvSpPr>
          <p:spPr bwMode="auto">
            <a:xfrm>
              <a:off x="1619251" y="633413"/>
              <a:ext cx="4763" cy="6350"/>
            </a:xfrm>
            <a:custGeom>
              <a:avLst/>
              <a:gdLst>
                <a:gd name="T0" fmla="*/ 0 w 5"/>
                <a:gd name="T1" fmla="*/ 6 h 6"/>
                <a:gd name="T2" fmla="*/ 0 w 5"/>
                <a:gd name="T3" fmla="*/ 6 h 6"/>
                <a:gd name="T4" fmla="*/ 0 w 5"/>
                <a:gd name="T5" fmla="*/ 6 h 6"/>
                <a:gd name="T6" fmla="*/ 0 w 5"/>
                <a:gd name="T7" fmla="*/ 6 h 6"/>
                <a:gd name="T8" fmla="*/ 4 w 5"/>
                <a:gd name="T9" fmla="*/ 4 h 6"/>
                <a:gd name="T10" fmla="*/ 5 w 5"/>
                <a:gd name="T11" fmla="*/ 2 h 6"/>
                <a:gd name="T12" fmla="*/ 4 w 5"/>
                <a:gd name="T13" fmla="*/ 0 h 6"/>
                <a:gd name="T14" fmla="*/ 0 w 5"/>
                <a:gd name="T15" fmla="*/ 6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6">
                  <a:moveTo>
                    <a:pt x="0" y="6"/>
                  </a:moveTo>
                  <a:lnTo>
                    <a:pt x="0" y="6"/>
                  </a:lnTo>
                  <a:cubicBezTo>
                    <a:pt x="0" y="6"/>
                    <a:pt x="0" y="6"/>
                    <a:pt x="0" y="6"/>
                  </a:cubicBezTo>
                  <a:cubicBezTo>
                    <a:pt x="0" y="6"/>
                    <a:pt x="0" y="6"/>
                    <a:pt x="0" y="6"/>
                  </a:cubicBezTo>
                  <a:cubicBezTo>
                    <a:pt x="0" y="6"/>
                    <a:pt x="3" y="5"/>
                    <a:pt x="4" y="4"/>
                  </a:cubicBezTo>
                  <a:cubicBezTo>
                    <a:pt x="4" y="4"/>
                    <a:pt x="5" y="3"/>
                    <a:pt x="5" y="2"/>
                  </a:cubicBezTo>
                  <a:cubicBezTo>
                    <a:pt x="5" y="1"/>
                    <a:pt x="4" y="0"/>
                    <a:pt x="4" y="0"/>
                  </a:cubicBezTo>
                  <a:cubicBezTo>
                    <a:pt x="4" y="0"/>
                    <a:pt x="1" y="2"/>
                    <a:pt x="0" y="6"/>
                  </a:cubicBezTo>
                  <a:close/>
                </a:path>
              </a:pathLst>
            </a:custGeom>
            <a:grpFill/>
            <a:ln w="0">
              <a:noFill/>
              <a:prstDash val="solid"/>
              <a:round/>
              <a:headEnd/>
              <a:tailEnd/>
            </a:ln>
          </p:spPr>
          <p:txBody>
            <a:bodyPr/>
            <a:lstStyle/>
            <a:p>
              <a:pPr defTabSz="543689">
                <a:defRPr/>
              </a:pPr>
              <a:endParaRPr lang="zh-CN" altLang="en-US" sz="3201"/>
            </a:p>
          </p:txBody>
        </p:sp>
        <p:sp>
          <p:nvSpPr>
            <p:cNvPr id="109" name="Freeform 378"/>
            <p:cNvSpPr>
              <a:spLocks/>
            </p:cNvSpPr>
            <p:nvPr/>
          </p:nvSpPr>
          <p:spPr bwMode="auto">
            <a:xfrm>
              <a:off x="1585913" y="588963"/>
              <a:ext cx="93663" cy="615950"/>
            </a:xfrm>
            <a:custGeom>
              <a:avLst/>
              <a:gdLst>
                <a:gd name="T0" fmla="*/ 111 w 111"/>
                <a:gd name="T1" fmla="*/ 725 h 725"/>
                <a:gd name="T2" fmla="*/ 111 w 111"/>
                <a:gd name="T3" fmla="*/ 725 h 725"/>
                <a:gd name="T4" fmla="*/ 96 w 111"/>
                <a:gd name="T5" fmla="*/ 725 h 725"/>
                <a:gd name="T6" fmla="*/ 96 w 111"/>
                <a:gd name="T7" fmla="*/ 14 h 725"/>
                <a:gd name="T8" fmla="*/ 15 w 111"/>
                <a:gd name="T9" fmla="*/ 14 h 725"/>
                <a:gd name="T10" fmla="*/ 15 w 111"/>
                <a:gd name="T11" fmla="*/ 725 h 725"/>
                <a:gd name="T12" fmla="*/ 0 w 111"/>
                <a:gd name="T13" fmla="*/ 725 h 725"/>
                <a:gd name="T14" fmla="*/ 0 w 111"/>
                <a:gd name="T15" fmla="*/ 6 h 725"/>
                <a:gd name="T16" fmla="*/ 7 w 111"/>
                <a:gd name="T17" fmla="*/ 0 h 725"/>
                <a:gd name="T18" fmla="*/ 104 w 111"/>
                <a:gd name="T19" fmla="*/ 0 h 725"/>
                <a:gd name="T20" fmla="*/ 111 w 111"/>
                <a:gd name="T21" fmla="*/ 6 h 725"/>
                <a:gd name="T22" fmla="*/ 111 w 111"/>
                <a:gd name="T23" fmla="*/ 725 h 7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1" h="725">
                  <a:moveTo>
                    <a:pt x="111" y="725"/>
                  </a:moveTo>
                  <a:lnTo>
                    <a:pt x="111" y="725"/>
                  </a:lnTo>
                  <a:lnTo>
                    <a:pt x="96" y="725"/>
                  </a:lnTo>
                  <a:lnTo>
                    <a:pt x="96" y="14"/>
                  </a:lnTo>
                  <a:lnTo>
                    <a:pt x="15" y="14"/>
                  </a:lnTo>
                  <a:lnTo>
                    <a:pt x="15" y="725"/>
                  </a:lnTo>
                  <a:lnTo>
                    <a:pt x="0" y="725"/>
                  </a:lnTo>
                  <a:lnTo>
                    <a:pt x="0" y="6"/>
                  </a:lnTo>
                  <a:cubicBezTo>
                    <a:pt x="0" y="2"/>
                    <a:pt x="3" y="0"/>
                    <a:pt x="7" y="0"/>
                  </a:cubicBezTo>
                  <a:lnTo>
                    <a:pt x="104" y="0"/>
                  </a:lnTo>
                  <a:cubicBezTo>
                    <a:pt x="108" y="0"/>
                    <a:pt x="111" y="2"/>
                    <a:pt x="111" y="6"/>
                  </a:cubicBezTo>
                  <a:lnTo>
                    <a:pt x="111" y="725"/>
                  </a:lnTo>
                  <a:close/>
                </a:path>
              </a:pathLst>
            </a:custGeom>
            <a:grpFill/>
            <a:ln w="0">
              <a:noFill/>
              <a:prstDash val="solid"/>
              <a:round/>
              <a:headEnd/>
              <a:tailEnd/>
            </a:ln>
          </p:spPr>
          <p:txBody>
            <a:bodyPr/>
            <a:lstStyle/>
            <a:p>
              <a:pPr defTabSz="543689">
                <a:defRPr/>
              </a:pPr>
              <a:endParaRPr lang="zh-CN" altLang="en-US" sz="3201"/>
            </a:p>
          </p:txBody>
        </p:sp>
        <p:sp>
          <p:nvSpPr>
            <p:cNvPr id="110" name="Freeform 379"/>
            <p:cNvSpPr>
              <a:spLocks/>
            </p:cNvSpPr>
            <p:nvPr/>
          </p:nvSpPr>
          <p:spPr bwMode="auto">
            <a:xfrm>
              <a:off x="1647826" y="1181101"/>
              <a:ext cx="44450" cy="44450"/>
            </a:xfrm>
            <a:custGeom>
              <a:avLst/>
              <a:gdLst>
                <a:gd name="T0" fmla="*/ 25 w 51"/>
                <a:gd name="T1" fmla="*/ 52 h 52"/>
                <a:gd name="T2" fmla="*/ 25 w 51"/>
                <a:gd name="T3" fmla="*/ 52 h 52"/>
                <a:gd name="T4" fmla="*/ 0 w 51"/>
                <a:gd name="T5" fmla="*/ 26 h 52"/>
                <a:gd name="T6" fmla="*/ 25 w 51"/>
                <a:gd name="T7" fmla="*/ 0 h 52"/>
                <a:gd name="T8" fmla="*/ 51 w 51"/>
                <a:gd name="T9" fmla="*/ 26 h 52"/>
                <a:gd name="T10" fmla="*/ 25 w 51"/>
                <a:gd name="T11" fmla="*/ 52 h 52"/>
              </a:gdLst>
              <a:ahLst/>
              <a:cxnLst>
                <a:cxn ang="0">
                  <a:pos x="T0" y="T1"/>
                </a:cxn>
                <a:cxn ang="0">
                  <a:pos x="T2" y="T3"/>
                </a:cxn>
                <a:cxn ang="0">
                  <a:pos x="T4" y="T5"/>
                </a:cxn>
                <a:cxn ang="0">
                  <a:pos x="T6" y="T7"/>
                </a:cxn>
                <a:cxn ang="0">
                  <a:pos x="T8" y="T9"/>
                </a:cxn>
                <a:cxn ang="0">
                  <a:pos x="T10" y="T11"/>
                </a:cxn>
              </a:cxnLst>
              <a:rect l="0" t="0" r="r" b="b"/>
              <a:pathLst>
                <a:path w="51" h="52">
                  <a:moveTo>
                    <a:pt x="25" y="52"/>
                  </a:moveTo>
                  <a:lnTo>
                    <a:pt x="25" y="52"/>
                  </a:lnTo>
                  <a:cubicBezTo>
                    <a:pt x="11" y="52"/>
                    <a:pt x="0" y="40"/>
                    <a:pt x="0" y="26"/>
                  </a:cubicBezTo>
                  <a:cubicBezTo>
                    <a:pt x="0" y="12"/>
                    <a:pt x="11" y="0"/>
                    <a:pt x="25" y="0"/>
                  </a:cubicBezTo>
                  <a:cubicBezTo>
                    <a:pt x="40" y="0"/>
                    <a:pt x="51" y="12"/>
                    <a:pt x="51" y="26"/>
                  </a:cubicBezTo>
                  <a:cubicBezTo>
                    <a:pt x="51" y="40"/>
                    <a:pt x="40" y="52"/>
                    <a:pt x="25" y="52"/>
                  </a:cubicBezTo>
                  <a:close/>
                </a:path>
              </a:pathLst>
            </a:custGeom>
            <a:grpFill/>
            <a:ln w="0">
              <a:noFill/>
              <a:prstDash val="solid"/>
              <a:round/>
              <a:headEnd/>
              <a:tailEnd/>
            </a:ln>
          </p:spPr>
          <p:txBody>
            <a:bodyPr/>
            <a:lstStyle/>
            <a:p>
              <a:pPr defTabSz="543689">
                <a:defRPr/>
              </a:pPr>
              <a:endParaRPr lang="zh-CN" altLang="en-US" sz="3201"/>
            </a:p>
          </p:txBody>
        </p:sp>
        <p:sp>
          <p:nvSpPr>
            <p:cNvPr id="111" name="Freeform 380"/>
            <p:cNvSpPr>
              <a:spLocks/>
            </p:cNvSpPr>
            <p:nvPr/>
          </p:nvSpPr>
          <p:spPr bwMode="auto">
            <a:xfrm>
              <a:off x="1574801" y="1182688"/>
              <a:ext cx="44450" cy="44450"/>
            </a:xfrm>
            <a:custGeom>
              <a:avLst/>
              <a:gdLst>
                <a:gd name="T0" fmla="*/ 26 w 52"/>
                <a:gd name="T1" fmla="*/ 52 h 52"/>
                <a:gd name="T2" fmla="*/ 26 w 52"/>
                <a:gd name="T3" fmla="*/ 52 h 52"/>
                <a:gd name="T4" fmla="*/ 0 w 52"/>
                <a:gd name="T5" fmla="*/ 26 h 52"/>
                <a:gd name="T6" fmla="*/ 26 w 52"/>
                <a:gd name="T7" fmla="*/ 0 h 52"/>
                <a:gd name="T8" fmla="*/ 52 w 52"/>
                <a:gd name="T9" fmla="*/ 26 h 52"/>
                <a:gd name="T10" fmla="*/ 26 w 52"/>
                <a:gd name="T11" fmla="*/ 52 h 52"/>
              </a:gdLst>
              <a:ahLst/>
              <a:cxnLst>
                <a:cxn ang="0">
                  <a:pos x="T0" y="T1"/>
                </a:cxn>
                <a:cxn ang="0">
                  <a:pos x="T2" y="T3"/>
                </a:cxn>
                <a:cxn ang="0">
                  <a:pos x="T4" y="T5"/>
                </a:cxn>
                <a:cxn ang="0">
                  <a:pos x="T6" y="T7"/>
                </a:cxn>
                <a:cxn ang="0">
                  <a:pos x="T8" y="T9"/>
                </a:cxn>
                <a:cxn ang="0">
                  <a:pos x="T10" y="T11"/>
                </a:cxn>
              </a:cxnLst>
              <a:rect l="0" t="0" r="r" b="b"/>
              <a:pathLst>
                <a:path w="52" h="52">
                  <a:moveTo>
                    <a:pt x="26" y="52"/>
                  </a:moveTo>
                  <a:lnTo>
                    <a:pt x="26" y="52"/>
                  </a:lnTo>
                  <a:cubicBezTo>
                    <a:pt x="12" y="52"/>
                    <a:pt x="0" y="40"/>
                    <a:pt x="0" y="26"/>
                  </a:cubicBezTo>
                  <a:cubicBezTo>
                    <a:pt x="0" y="12"/>
                    <a:pt x="12" y="0"/>
                    <a:pt x="26" y="0"/>
                  </a:cubicBezTo>
                  <a:cubicBezTo>
                    <a:pt x="40" y="0"/>
                    <a:pt x="52" y="12"/>
                    <a:pt x="52" y="26"/>
                  </a:cubicBezTo>
                  <a:cubicBezTo>
                    <a:pt x="52" y="40"/>
                    <a:pt x="40" y="52"/>
                    <a:pt x="26" y="52"/>
                  </a:cubicBezTo>
                  <a:close/>
                </a:path>
              </a:pathLst>
            </a:custGeom>
            <a:grpFill/>
            <a:ln w="0">
              <a:noFill/>
              <a:prstDash val="solid"/>
              <a:round/>
              <a:headEnd/>
              <a:tailEnd/>
            </a:ln>
          </p:spPr>
          <p:txBody>
            <a:bodyPr/>
            <a:lstStyle/>
            <a:p>
              <a:pPr defTabSz="543689">
                <a:defRPr/>
              </a:pPr>
              <a:endParaRPr lang="zh-CN" altLang="en-US" sz="3201"/>
            </a:p>
          </p:txBody>
        </p:sp>
      </p:grpSp>
      <p:grpSp>
        <p:nvGrpSpPr>
          <p:cNvPr id="112" name="组合 18396"/>
          <p:cNvGrpSpPr/>
          <p:nvPr/>
        </p:nvGrpSpPr>
        <p:grpSpPr>
          <a:xfrm>
            <a:off x="4188098" y="3036045"/>
            <a:ext cx="261787" cy="383120"/>
            <a:chOff x="1463676" y="588963"/>
            <a:chExt cx="274638" cy="638175"/>
          </a:xfrm>
          <a:solidFill>
            <a:srgbClr val="3C3C3B"/>
          </a:solidFill>
        </p:grpSpPr>
        <p:sp>
          <p:nvSpPr>
            <p:cNvPr id="113" name="Freeform 356"/>
            <p:cNvSpPr>
              <a:spLocks noEditPoints="1"/>
            </p:cNvSpPr>
            <p:nvPr/>
          </p:nvSpPr>
          <p:spPr bwMode="auto">
            <a:xfrm>
              <a:off x="1463676" y="595313"/>
              <a:ext cx="84138" cy="620713"/>
            </a:xfrm>
            <a:custGeom>
              <a:avLst/>
              <a:gdLst>
                <a:gd name="T0" fmla="*/ 24 w 99"/>
                <a:gd name="T1" fmla="*/ 645 h 729"/>
                <a:gd name="T2" fmla="*/ 24 w 99"/>
                <a:gd name="T3" fmla="*/ 645 h 729"/>
                <a:gd name="T4" fmla="*/ 74 w 99"/>
                <a:gd name="T5" fmla="*/ 689 h 729"/>
                <a:gd name="T6" fmla="*/ 74 w 99"/>
                <a:gd name="T7" fmla="*/ 46 h 729"/>
                <a:gd name="T8" fmla="*/ 24 w 99"/>
                <a:gd name="T9" fmla="*/ 102 h 729"/>
                <a:gd name="T10" fmla="*/ 24 w 99"/>
                <a:gd name="T11" fmla="*/ 645 h 729"/>
                <a:gd name="T12" fmla="*/ 86 w 99"/>
                <a:gd name="T13" fmla="*/ 729 h 729"/>
                <a:gd name="T14" fmla="*/ 86 w 99"/>
                <a:gd name="T15" fmla="*/ 729 h 729"/>
                <a:gd name="T16" fmla="*/ 78 w 99"/>
                <a:gd name="T17" fmla="*/ 726 h 729"/>
                <a:gd name="T18" fmla="*/ 4 w 99"/>
                <a:gd name="T19" fmla="*/ 659 h 729"/>
                <a:gd name="T20" fmla="*/ 0 w 99"/>
                <a:gd name="T21" fmla="*/ 650 h 729"/>
                <a:gd name="T22" fmla="*/ 0 w 99"/>
                <a:gd name="T23" fmla="*/ 97 h 729"/>
                <a:gd name="T24" fmla="*/ 3 w 99"/>
                <a:gd name="T25" fmla="*/ 89 h 729"/>
                <a:gd name="T26" fmla="*/ 77 w 99"/>
                <a:gd name="T27" fmla="*/ 5 h 729"/>
                <a:gd name="T28" fmla="*/ 91 w 99"/>
                <a:gd name="T29" fmla="*/ 2 h 729"/>
                <a:gd name="T30" fmla="*/ 99 w 99"/>
                <a:gd name="T31" fmla="*/ 13 h 729"/>
                <a:gd name="T32" fmla="*/ 99 w 99"/>
                <a:gd name="T33" fmla="*/ 717 h 729"/>
                <a:gd name="T34" fmla="*/ 91 w 99"/>
                <a:gd name="T35" fmla="*/ 728 h 729"/>
                <a:gd name="T36" fmla="*/ 86 w 99"/>
                <a:gd name="T37" fmla="*/ 729 h 7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9" h="729">
                  <a:moveTo>
                    <a:pt x="24" y="645"/>
                  </a:moveTo>
                  <a:lnTo>
                    <a:pt x="24" y="645"/>
                  </a:lnTo>
                  <a:lnTo>
                    <a:pt x="74" y="689"/>
                  </a:lnTo>
                  <a:lnTo>
                    <a:pt x="74" y="46"/>
                  </a:lnTo>
                  <a:lnTo>
                    <a:pt x="24" y="102"/>
                  </a:lnTo>
                  <a:lnTo>
                    <a:pt x="24" y="645"/>
                  </a:lnTo>
                  <a:close/>
                  <a:moveTo>
                    <a:pt x="86" y="729"/>
                  </a:moveTo>
                  <a:lnTo>
                    <a:pt x="86" y="729"/>
                  </a:lnTo>
                  <a:cubicBezTo>
                    <a:pt x="83" y="729"/>
                    <a:pt x="80" y="728"/>
                    <a:pt x="78" y="726"/>
                  </a:cubicBezTo>
                  <a:lnTo>
                    <a:pt x="4" y="659"/>
                  </a:lnTo>
                  <a:cubicBezTo>
                    <a:pt x="1" y="657"/>
                    <a:pt x="0" y="654"/>
                    <a:pt x="0" y="650"/>
                  </a:cubicBezTo>
                  <a:lnTo>
                    <a:pt x="0" y="97"/>
                  </a:lnTo>
                  <a:cubicBezTo>
                    <a:pt x="0" y="94"/>
                    <a:pt x="1" y="91"/>
                    <a:pt x="3" y="89"/>
                  </a:cubicBezTo>
                  <a:lnTo>
                    <a:pt x="77" y="5"/>
                  </a:lnTo>
                  <a:cubicBezTo>
                    <a:pt x="81" y="1"/>
                    <a:pt x="86" y="0"/>
                    <a:pt x="91" y="2"/>
                  </a:cubicBezTo>
                  <a:cubicBezTo>
                    <a:pt x="96" y="3"/>
                    <a:pt x="99" y="8"/>
                    <a:pt x="99" y="13"/>
                  </a:cubicBezTo>
                  <a:lnTo>
                    <a:pt x="99" y="717"/>
                  </a:lnTo>
                  <a:cubicBezTo>
                    <a:pt x="99" y="722"/>
                    <a:pt x="96" y="726"/>
                    <a:pt x="91" y="728"/>
                  </a:cubicBezTo>
                  <a:cubicBezTo>
                    <a:pt x="90" y="729"/>
                    <a:pt x="88" y="729"/>
                    <a:pt x="86" y="729"/>
                  </a:cubicBezTo>
                  <a:close/>
                </a:path>
              </a:pathLst>
            </a:custGeom>
            <a:grpFill/>
            <a:ln w="0">
              <a:noFill/>
              <a:prstDash val="solid"/>
              <a:round/>
              <a:headEnd/>
              <a:tailEnd/>
            </a:ln>
          </p:spPr>
          <p:txBody>
            <a:bodyPr/>
            <a:lstStyle/>
            <a:p>
              <a:pPr defTabSz="543689">
                <a:defRPr/>
              </a:pPr>
              <a:endParaRPr lang="zh-CN" altLang="en-US" sz="3201"/>
            </a:p>
          </p:txBody>
        </p:sp>
        <p:sp>
          <p:nvSpPr>
            <p:cNvPr id="114" name="Freeform 357"/>
            <p:cNvSpPr>
              <a:spLocks/>
            </p:cNvSpPr>
            <p:nvPr/>
          </p:nvSpPr>
          <p:spPr bwMode="auto">
            <a:xfrm>
              <a:off x="1525588" y="595313"/>
              <a:ext cx="71438" cy="620713"/>
            </a:xfrm>
            <a:custGeom>
              <a:avLst/>
              <a:gdLst>
                <a:gd name="T0" fmla="*/ 81 w 84"/>
                <a:gd name="T1" fmla="*/ 728 h 728"/>
                <a:gd name="T2" fmla="*/ 81 w 84"/>
                <a:gd name="T3" fmla="*/ 728 h 728"/>
                <a:gd name="T4" fmla="*/ 12 w 84"/>
                <a:gd name="T5" fmla="*/ 728 h 728"/>
                <a:gd name="T6" fmla="*/ 0 w 84"/>
                <a:gd name="T7" fmla="*/ 716 h 728"/>
                <a:gd name="T8" fmla="*/ 0 w 84"/>
                <a:gd name="T9" fmla="*/ 12 h 728"/>
                <a:gd name="T10" fmla="*/ 12 w 84"/>
                <a:gd name="T11" fmla="*/ 0 h 728"/>
                <a:gd name="T12" fmla="*/ 84 w 84"/>
                <a:gd name="T13" fmla="*/ 0 h 728"/>
                <a:gd name="T14" fmla="*/ 84 w 84"/>
                <a:gd name="T15" fmla="*/ 24 h 728"/>
                <a:gd name="T16" fmla="*/ 25 w 84"/>
                <a:gd name="T17" fmla="*/ 24 h 728"/>
                <a:gd name="T18" fmla="*/ 25 w 84"/>
                <a:gd name="T19" fmla="*/ 703 h 728"/>
                <a:gd name="T20" fmla="*/ 81 w 84"/>
                <a:gd name="T21" fmla="*/ 703 h 728"/>
                <a:gd name="T22" fmla="*/ 81 w 84"/>
                <a:gd name="T23" fmla="*/ 728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4" h="728">
                  <a:moveTo>
                    <a:pt x="81" y="728"/>
                  </a:moveTo>
                  <a:lnTo>
                    <a:pt x="81" y="728"/>
                  </a:lnTo>
                  <a:lnTo>
                    <a:pt x="12" y="728"/>
                  </a:lnTo>
                  <a:cubicBezTo>
                    <a:pt x="6" y="728"/>
                    <a:pt x="0" y="723"/>
                    <a:pt x="0" y="716"/>
                  </a:cubicBezTo>
                  <a:lnTo>
                    <a:pt x="0" y="12"/>
                  </a:lnTo>
                  <a:cubicBezTo>
                    <a:pt x="0" y="5"/>
                    <a:pt x="6" y="0"/>
                    <a:pt x="12" y="0"/>
                  </a:cubicBezTo>
                  <a:lnTo>
                    <a:pt x="84" y="0"/>
                  </a:lnTo>
                  <a:lnTo>
                    <a:pt x="84" y="24"/>
                  </a:lnTo>
                  <a:lnTo>
                    <a:pt x="25" y="24"/>
                  </a:lnTo>
                  <a:lnTo>
                    <a:pt x="25" y="703"/>
                  </a:lnTo>
                  <a:lnTo>
                    <a:pt x="81" y="703"/>
                  </a:lnTo>
                  <a:lnTo>
                    <a:pt x="81" y="728"/>
                  </a:lnTo>
                  <a:close/>
                </a:path>
              </a:pathLst>
            </a:custGeom>
            <a:grpFill/>
            <a:ln w="0">
              <a:noFill/>
              <a:prstDash val="solid"/>
              <a:round/>
              <a:headEnd/>
              <a:tailEnd/>
            </a:ln>
          </p:spPr>
          <p:txBody>
            <a:bodyPr/>
            <a:lstStyle/>
            <a:p>
              <a:pPr defTabSz="543689">
                <a:defRPr/>
              </a:pPr>
              <a:endParaRPr lang="zh-CN" altLang="en-US" sz="3201"/>
            </a:p>
          </p:txBody>
        </p:sp>
        <p:sp>
          <p:nvSpPr>
            <p:cNvPr id="115" name="Freeform 358"/>
            <p:cNvSpPr>
              <a:spLocks/>
            </p:cNvSpPr>
            <p:nvPr/>
          </p:nvSpPr>
          <p:spPr bwMode="auto">
            <a:xfrm>
              <a:off x="1670051" y="595313"/>
              <a:ext cx="68263" cy="620713"/>
            </a:xfrm>
            <a:custGeom>
              <a:avLst/>
              <a:gdLst>
                <a:gd name="T0" fmla="*/ 68 w 81"/>
                <a:gd name="T1" fmla="*/ 728 h 728"/>
                <a:gd name="T2" fmla="*/ 68 w 81"/>
                <a:gd name="T3" fmla="*/ 728 h 728"/>
                <a:gd name="T4" fmla="*/ 5 w 81"/>
                <a:gd name="T5" fmla="*/ 728 h 728"/>
                <a:gd name="T6" fmla="*/ 5 w 81"/>
                <a:gd name="T7" fmla="*/ 703 h 728"/>
                <a:gd name="T8" fmla="*/ 56 w 81"/>
                <a:gd name="T9" fmla="*/ 703 h 728"/>
                <a:gd name="T10" fmla="*/ 56 w 81"/>
                <a:gd name="T11" fmla="*/ 24 h 728"/>
                <a:gd name="T12" fmla="*/ 0 w 81"/>
                <a:gd name="T13" fmla="*/ 24 h 728"/>
                <a:gd name="T14" fmla="*/ 0 w 81"/>
                <a:gd name="T15" fmla="*/ 0 h 728"/>
                <a:gd name="T16" fmla="*/ 68 w 81"/>
                <a:gd name="T17" fmla="*/ 0 h 728"/>
                <a:gd name="T18" fmla="*/ 81 w 81"/>
                <a:gd name="T19" fmla="*/ 12 h 728"/>
                <a:gd name="T20" fmla="*/ 81 w 81"/>
                <a:gd name="T21" fmla="*/ 716 h 728"/>
                <a:gd name="T22" fmla="*/ 68 w 81"/>
                <a:gd name="T23" fmla="*/ 728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1" h="728">
                  <a:moveTo>
                    <a:pt x="68" y="728"/>
                  </a:moveTo>
                  <a:lnTo>
                    <a:pt x="68" y="728"/>
                  </a:lnTo>
                  <a:lnTo>
                    <a:pt x="5" y="728"/>
                  </a:lnTo>
                  <a:lnTo>
                    <a:pt x="5" y="703"/>
                  </a:lnTo>
                  <a:lnTo>
                    <a:pt x="56" y="703"/>
                  </a:lnTo>
                  <a:lnTo>
                    <a:pt x="56" y="24"/>
                  </a:lnTo>
                  <a:lnTo>
                    <a:pt x="0" y="24"/>
                  </a:lnTo>
                  <a:lnTo>
                    <a:pt x="0" y="0"/>
                  </a:lnTo>
                  <a:lnTo>
                    <a:pt x="68" y="0"/>
                  </a:lnTo>
                  <a:cubicBezTo>
                    <a:pt x="75" y="0"/>
                    <a:pt x="81" y="5"/>
                    <a:pt x="81" y="12"/>
                  </a:cubicBezTo>
                  <a:lnTo>
                    <a:pt x="81" y="716"/>
                  </a:lnTo>
                  <a:cubicBezTo>
                    <a:pt x="81" y="723"/>
                    <a:pt x="75" y="728"/>
                    <a:pt x="68" y="728"/>
                  </a:cubicBezTo>
                  <a:close/>
                </a:path>
              </a:pathLst>
            </a:custGeom>
            <a:grpFill/>
            <a:ln w="0">
              <a:noFill/>
              <a:prstDash val="solid"/>
              <a:round/>
              <a:headEnd/>
              <a:tailEnd/>
            </a:ln>
          </p:spPr>
          <p:txBody>
            <a:bodyPr/>
            <a:lstStyle/>
            <a:p>
              <a:pPr defTabSz="543689">
                <a:defRPr/>
              </a:pPr>
              <a:endParaRPr lang="zh-CN" altLang="en-US" sz="3201"/>
            </a:p>
          </p:txBody>
        </p:sp>
        <p:sp>
          <p:nvSpPr>
            <p:cNvPr id="116" name="Freeform 359"/>
            <p:cNvSpPr>
              <a:spLocks/>
            </p:cNvSpPr>
            <p:nvPr/>
          </p:nvSpPr>
          <p:spPr bwMode="auto">
            <a:xfrm>
              <a:off x="1525588" y="1204913"/>
              <a:ext cx="22225" cy="20638"/>
            </a:xfrm>
            <a:custGeom>
              <a:avLst/>
              <a:gdLst>
                <a:gd name="T0" fmla="*/ 25 w 25"/>
                <a:gd name="T1" fmla="*/ 24 h 24"/>
                <a:gd name="T2" fmla="*/ 25 w 25"/>
                <a:gd name="T3" fmla="*/ 24 h 24"/>
                <a:gd name="T4" fmla="*/ 0 w 25"/>
                <a:gd name="T5" fmla="*/ 24 h 24"/>
                <a:gd name="T6" fmla="*/ 0 w 25"/>
                <a:gd name="T7" fmla="*/ 0 h 24"/>
                <a:gd name="T8" fmla="*/ 25 w 25"/>
                <a:gd name="T9" fmla="*/ 0 h 24"/>
                <a:gd name="T10" fmla="*/ 25 w 25"/>
                <a:gd name="T11" fmla="*/ 24 h 24"/>
              </a:gdLst>
              <a:ahLst/>
              <a:cxnLst>
                <a:cxn ang="0">
                  <a:pos x="T0" y="T1"/>
                </a:cxn>
                <a:cxn ang="0">
                  <a:pos x="T2" y="T3"/>
                </a:cxn>
                <a:cxn ang="0">
                  <a:pos x="T4" y="T5"/>
                </a:cxn>
                <a:cxn ang="0">
                  <a:pos x="T6" y="T7"/>
                </a:cxn>
                <a:cxn ang="0">
                  <a:pos x="T8" y="T9"/>
                </a:cxn>
                <a:cxn ang="0">
                  <a:pos x="T10" y="T11"/>
                </a:cxn>
              </a:cxnLst>
              <a:rect l="0" t="0" r="r" b="b"/>
              <a:pathLst>
                <a:path w="25" h="24">
                  <a:moveTo>
                    <a:pt x="25" y="24"/>
                  </a:moveTo>
                  <a:lnTo>
                    <a:pt x="25" y="24"/>
                  </a:lnTo>
                  <a:lnTo>
                    <a:pt x="0" y="24"/>
                  </a:lnTo>
                  <a:lnTo>
                    <a:pt x="0" y="0"/>
                  </a:lnTo>
                  <a:lnTo>
                    <a:pt x="25" y="0"/>
                  </a:lnTo>
                  <a:lnTo>
                    <a:pt x="25" y="24"/>
                  </a:lnTo>
                  <a:close/>
                </a:path>
              </a:pathLst>
            </a:custGeom>
            <a:grpFill/>
            <a:ln w="0">
              <a:noFill/>
              <a:prstDash val="solid"/>
              <a:round/>
              <a:headEnd/>
              <a:tailEnd/>
            </a:ln>
          </p:spPr>
          <p:txBody>
            <a:bodyPr/>
            <a:lstStyle/>
            <a:p>
              <a:pPr defTabSz="543689">
                <a:defRPr/>
              </a:pPr>
              <a:endParaRPr lang="zh-CN" altLang="en-US" sz="3201"/>
            </a:p>
          </p:txBody>
        </p:sp>
        <p:sp>
          <p:nvSpPr>
            <p:cNvPr id="117" name="Freeform 360"/>
            <p:cNvSpPr>
              <a:spLocks/>
            </p:cNvSpPr>
            <p:nvPr/>
          </p:nvSpPr>
          <p:spPr bwMode="auto">
            <a:xfrm>
              <a:off x="1717676" y="1204913"/>
              <a:ext cx="20638" cy="20638"/>
            </a:xfrm>
            <a:custGeom>
              <a:avLst/>
              <a:gdLst>
                <a:gd name="T0" fmla="*/ 25 w 25"/>
                <a:gd name="T1" fmla="*/ 24 h 24"/>
                <a:gd name="T2" fmla="*/ 25 w 25"/>
                <a:gd name="T3" fmla="*/ 24 h 24"/>
                <a:gd name="T4" fmla="*/ 0 w 25"/>
                <a:gd name="T5" fmla="*/ 24 h 24"/>
                <a:gd name="T6" fmla="*/ 0 w 25"/>
                <a:gd name="T7" fmla="*/ 0 h 24"/>
                <a:gd name="T8" fmla="*/ 25 w 25"/>
                <a:gd name="T9" fmla="*/ 0 h 24"/>
                <a:gd name="T10" fmla="*/ 25 w 25"/>
                <a:gd name="T11" fmla="*/ 24 h 24"/>
              </a:gdLst>
              <a:ahLst/>
              <a:cxnLst>
                <a:cxn ang="0">
                  <a:pos x="T0" y="T1"/>
                </a:cxn>
                <a:cxn ang="0">
                  <a:pos x="T2" y="T3"/>
                </a:cxn>
                <a:cxn ang="0">
                  <a:pos x="T4" y="T5"/>
                </a:cxn>
                <a:cxn ang="0">
                  <a:pos x="T6" y="T7"/>
                </a:cxn>
                <a:cxn ang="0">
                  <a:pos x="T8" y="T9"/>
                </a:cxn>
                <a:cxn ang="0">
                  <a:pos x="T10" y="T11"/>
                </a:cxn>
              </a:cxnLst>
              <a:rect l="0" t="0" r="r" b="b"/>
              <a:pathLst>
                <a:path w="25" h="24">
                  <a:moveTo>
                    <a:pt x="25" y="24"/>
                  </a:moveTo>
                  <a:lnTo>
                    <a:pt x="25" y="24"/>
                  </a:lnTo>
                  <a:lnTo>
                    <a:pt x="0" y="24"/>
                  </a:lnTo>
                  <a:lnTo>
                    <a:pt x="0" y="0"/>
                  </a:lnTo>
                  <a:lnTo>
                    <a:pt x="25" y="0"/>
                  </a:lnTo>
                  <a:lnTo>
                    <a:pt x="25" y="24"/>
                  </a:lnTo>
                  <a:close/>
                </a:path>
              </a:pathLst>
            </a:custGeom>
            <a:grpFill/>
            <a:ln w="0">
              <a:noFill/>
              <a:prstDash val="solid"/>
              <a:round/>
              <a:headEnd/>
              <a:tailEnd/>
            </a:ln>
          </p:spPr>
          <p:txBody>
            <a:bodyPr/>
            <a:lstStyle/>
            <a:p>
              <a:pPr defTabSz="543689">
                <a:defRPr/>
              </a:pPr>
              <a:endParaRPr lang="zh-CN" altLang="en-US" sz="3201"/>
            </a:p>
          </p:txBody>
        </p:sp>
        <p:sp>
          <p:nvSpPr>
            <p:cNvPr id="118" name="Freeform 361"/>
            <p:cNvSpPr>
              <a:spLocks/>
            </p:cNvSpPr>
            <p:nvPr/>
          </p:nvSpPr>
          <p:spPr bwMode="auto">
            <a:xfrm>
              <a:off x="1560513" y="606426"/>
              <a:ext cx="12700" cy="598488"/>
            </a:xfrm>
            <a:custGeom>
              <a:avLst/>
              <a:gdLst>
                <a:gd name="T0" fmla="*/ 15 w 15"/>
                <a:gd name="T1" fmla="*/ 704 h 704"/>
                <a:gd name="T2" fmla="*/ 15 w 15"/>
                <a:gd name="T3" fmla="*/ 704 h 704"/>
                <a:gd name="T4" fmla="*/ 0 w 15"/>
                <a:gd name="T5" fmla="*/ 704 h 704"/>
                <a:gd name="T6" fmla="*/ 0 w 15"/>
                <a:gd name="T7" fmla="*/ 0 h 704"/>
                <a:gd name="T8" fmla="*/ 15 w 15"/>
                <a:gd name="T9" fmla="*/ 0 h 704"/>
                <a:gd name="T10" fmla="*/ 15 w 15"/>
                <a:gd name="T11" fmla="*/ 704 h 704"/>
              </a:gdLst>
              <a:ahLst/>
              <a:cxnLst>
                <a:cxn ang="0">
                  <a:pos x="T0" y="T1"/>
                </a:cxn>
                <a:cxn ang="0">
                  <a:pos x="T2" y="T3"/>
                </a:cxn>
                <a:cxn ang="0">
                  <a:pos x="T4" y="T5"/>
                </a:cxn>
                <a:cxn ang="0">
                  <a:pos x="T6" y="T7"/>
                </a:cxn>
                <a:cxn ang="0">
                  <a:pos x="T8" y="T9"/>
                </a:cxn>
                <a:cxn ang="0">
                  <a:pos x="T10" y="T11"/>
                </a:cxn>
              </a:cxnLst>
              <a:rect l="0" t="0" r="r" b="b"/>
              <a:pathLst>
                <a:path w="15" h="704">
                  <a:moveTo>
                    <a:pt x="15" y="704"/>
                  </a:moveTo>
                  <a:lnTo>
                    <a:pt x="15" y="704"/>
                  </a:lnTo>
                  <a:lnTo>
                    <a:pt x="0" y="704"/>
                  </a:lnTo>
                  <a:lnTo>
                    <a:pt x="0" y="0"/>
                  </a:lnTo>
                  <a:lnTo>
                    <a:pt x="15" y="0"/>
                  </a:lnTo>
                  <a:lnTo>
                    <a:pt x="15" y="704"/>
                  </a:lnTo>
                  <a:close/>
                </a:path>
              </a:pathLst>
            </a:custGeom>
            <a:grpFill/>
            <a:ln w="0">
              <a:noFill/>
              <a:prstDash val="solid"/>
              <a:round/>
              <a:headEnd/>
              <a:tailEnd/>
            </a:ln>
          </p:spPr>
          <p:txBody>
            <a:bodyPr/>
            <a:lstStyle/>
            <a:p>
              <a:pPr defTabSz="543689">
                <a:defRPr/>
              </a:pPr>
              <a:endParaRPr lang="zh-CN" altLang="en-US" sz="3201"/>
            </a:p>
          </p:txBody>
        </p:sp>
        <p:sp>
          <p:nvSpPr>
            <p:cNvPr id="119" name="Freeform 362"/>
            <p:cNvSpPr>
              <a:spLocks/>
            </p:cNvSpPr>
            <p:nvPr/>
          </p:nvSpPr>
          <p:spPr bwMode="auto">
            <a:xfrm>
              <a:off x="1692276" y="606426"/>
              <a:ext cx="12700" cy="598488"/>
            </a:xfrm>
            <a:custGeom>
              <a:avLst/>
              <a:gdLst>
                <a:gd name="T0" fmla="*/ 15 w 15"/>
                <a:gd name="T1" fmla="*/ 704 h 704"/>
                <a:gd name="T2" fmla="*/ 15 w 15"/>
                <a:gd name="T3" fmla="*/ 704 h 704"/>
                <a:gd name="T4" fmla="*/ 0 w 15"/>
                <a:gd name="T5" fmla="*/ 704 h 704"/>
                <a:gd name="T6" fmla="*/ 0 w 15"/>
                <a:gd name="T7" fmla="*/ 0 h 704"/>
                <a:gd name="T8" fmla="*/ 15 w 15"/>
                <a:gd name="T9" fmla="*/ 0 h 704"/>
                <a:gd name="T10" fmla="*/ 15 w 15"/>
                <a:gd name="T11" fmla="*/ 704 h 704"/>
              </a:gdLst>
              <a:ahLst/>
              <a:cxnLst>
                <a:cxn ang="0">
                  <a:pos x="T0" y="T1"/>
                </a:cxn>
                <a:cxn ang="0">
                  <a:pos x="T2" y="T3"/>
                </a:cxn>
                <a:cxn ang="0">
                  <a:pos x="T4" y="T5"/>
                </a:cxn>
                <a:cxn ang="0">
                  <a:pos x="T6" y="T7"/>
                </a:cxn>
                <a:cxn ang="0">
                  <a:pos x="T8" y="T9"/>
                </a:cxn>
                <a:cxn ang="0">
                  <a:pos x="T10" y="T11"/>
                </a:cxn>
              </a:cxnLst>
              <a:rect l="0" t="0" r="r" b="b"/>
              <a:pathLst>
                <a:path w="15" h="704">
                  <a:moveTo>
                    <a:pt x="15" y="704"/>
                  </a:moveTo>
                  <a:lnTo>
                    <a:pt x="15" y="704"/>
                  </a:lnTo>
                  <a:lnTo>
                    <a:pt x="0" y="704"/>
                  </a:lnTo>
                  <a:lnTo>
                    <a:pt x="0" y="0"/>
                  </a:lnTo>
                  <a:lnTo>
                    <a:pt x="15" y="0"/>
                  </a:lnTo>
                  <a:lnTo>
                    <a:pt x="15" y="704"/>
                  </a:lnTo>
                  <a:close/>
                </a:path>
              </a:pathLst>
            </a:custGeom>
            <a:grpFill/>
            <a:ln w="0">
              <a:noFill/>
              <a:prstDash val="solid"/>
              <a:round/>
              <a:headEnd/>
              <a:tailEnd/>
            </a:ln>
          </p:spPr>
          <p:txBody>
            <a:bodyPr/>
            <a:lstStyle/>
            <a:p>
              <a:pPr defTabSz="543689">
                <a:defRPr/>
              </a:pPr>
              <a:endParaRPr lang="zh-CN" altLang="en-US" sz="3201"/>
            </a:p>
          </p:txBody>
        </p:sp>
        <p:sp>
          <p:nvSpPr>
            <p:cNvPr id="120" name="Freeform 363"/>
            <p:cNvSpPr>
              <a:spLocks noEditPoints="1"/>
            </p:cNvSpPr>
            <p:nvPr/>
          </p:nvSpPr>
          <p:spPr bwMode="auto">
            <a:xfrm>
              <a:off x="1609726" y="704851"/>
              <a:ext cx="46038" cy="41275"/>
            </a:xfrm>
            <a:custGeom>
              <a:avLst/>
              <a:gdLst>
                <a:gd name="T0" fmla="*/ 9 w 53"/>
                <a:gd name="T1" fmla="*/ 37 h 47"/>
                <a:gd name="T2" fmla="*/ 9 w 53"/>
                <a:gd name="T3" fmla="*/ 37 h 47"/>
                <a:gd name="T4" fmla="*/ 43 w 53"/>
                <a:gd name="T5" fmla="*/ 37 h 47"/>
                <a:gd name="T6" fmla="*/ 43 w 53"/>
                <a:gd name="T7" fmla="*/ 10 h 47"/>
                <a:gd name="T8" fmla="*/ 9 w 53"/>
                <a:gd name="T9" fmla="*/ 10 h 47"/>
                <a:gd name="T10" fmla="*/ 9 w 53"/>
                <a:gd name="T11" fmla="*/ 37 h 47"/>
                <a:gd name="T12" fmla="*/ 47 w 53"/>
                <a:gd name="T13" fmla="*/ 47 h 47"/>
                <a:gd name="T14" fmla="*/ 47 w 53"/>
                <a:gd name="T15" fmla="*/ 47 h 47"/>
                <a:gd name="T16" fmla="*/ 6 w 53"/>
                <a:gd name="T17" fmla="*/ 47 h 47"/>
                <a:gd name="T18" fmla="*/ 0 w 53"/>
                <a:gd name="T19" fmla="*/ 40 h 47"/>
                <a:gd name="T20" fmla="*/ 0 w 53"/>
                <a:gd name="T21" fmla="*/ 6 h 47"/>
                <a:gd name="T22" fmla="*/ 6 w 53"/>
                <a:gd name="T23" fmla="*/ 0 h 47"/>
                <a:gd name="T24" fmla="*/ 47 w 53"/>
                <a:gd name="T25" fmla="*/ 0 h 47"/>
                <a:gd name="T26" fmla="*/ 53 w 53"/>
                <a:gd name="T27" fmla="*/ 6 h 47"/>
                <a:gd name="T28" fmla="*/ 53 w 53"/>
                <a:gd name="T29" fmla="*/ 40 h 47"/>
                <a:gd name="T30" fmla="*/ 47 w 53"/>
                <a:gd name="T31" fmla="*/ 4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3" h="47">
                  <a:moveTo>
                    <a:pt x="9" y="37"/>
                  </a:moveTo>
                  <a:lnTo>
                    <a:pt x="9" y="37"/>
                  </a:lnTo>
                  <a:lnTo>
                    <a:pt x="43" y="37"/>
                  </a:lnTo>
                  <a:lnTo>
                    <a:pt x="43" y="10"/>
                  </a:lnTo>
                  <a:lnTo>
                    <a:pt x="9" y="10"/>
                  </a:lnTo>
                  <a:lnTo>
                    <a:pt x="9" y="37"/>
                  </a:lnTo>
                  <a:close/>
                  <a:moveTo>
                    <a:pt x="47" y="47"/>
                  </a:moveTo>
                  <a:lnTo>
                    <a:pt x="47" y="47"/>
                  </a:lnTo>
                  <a:lnTo>
                    <a:pt x="6" y="47"/>
                  </a:lnTo>
                  <a:cubicBezTo>
                    <a:pt x="2" y="47"/>
                    <a:pt x="0" y="44"/>
                    <a:pt x="0" y="40"/>
                  </a:cubicBezTo>
                  <a:lnTo>
                    <a:pt x="0" y="6"/>
                  </a:lnTo>
                  <a:cubicBezTo>
                    <a:pt x="0" y="3"/>
                    <a:pt x="2" y="0"/>
                    <a:pt x="6" y="0"/>
                  </a:cubicBezTo>
                  <a:lnTo>
                    <a:pt x="47" y="0"/>
                  </a:lnTo>
                  <a:cubicBezTo>
                    <a:pt x="50" y="0"/>
                    <a:pt x="53" y="3"/>
                    <a:pt x="53" y="6"/>
                  </a:cubicBezTo>
                  <a:lnTo>
                    <a:pt x="53" y="40"/>
                  </a:lnTo>
                  <a:cubicBezTo>
                    <a:pt x="53" y="44"/>
                    <a:pt x="50" y="47"/>
                    <a:pt x="47" y="47"/>
                  </a:cubicBezTo>
                  <a:close/>
                </a:path>
              </a:pathLst>
            </a:custGeom>
            <a:grpFill/>
            <a:ln w="0">
              <a:noFill/>
              <a:prstDash val="solid"/>
              <a:round/>
              <a:headEnd/>
              <a:tailEnd/>
            </a:ln>
          </p:spPr>
          <p:txBody>
            <a:bodyPr/>
            <a:lstStyle/>
            <a:p>
              <a:pPr defTabSz="543689">
                <a:defRPr/>
              </a:pPr>
              <a:endParaRPr lang="zh-CN" altLang="en-US" sz="3201"/>
            </a:p>
          </p:txBody>
        </p:sp>
        <p:sp>
          <p:nvSpPr>
            <p:cNvPr id="121" name="Freeform 364"/>
            <p:cNvSpPr>
              <a:spLocks/>
            </p:cNvSpPr>
            <p:nvPr/>
          </p:nvSpPr>
          <p:spPr bwMode="auto">
            <a:xfrm>
              <a:off x="1625601" y="635001"/>
              <a:ext cx="4763" cy="4763"/>
            </a:xfrm>
            <a:custGeom>
              <a:avLst/>
              <a:gdLst>
                <a:gd name="T0" fmla="*/ 1 w 5"/>
                <a:gd name="T1" fmla="*/ 2 h 5"/>
                <a:gd name="T2" fmla="*/ 1 w 5"/>
                <a:gd name="T3" fmla="*/ 2 h 5"/>
                <a:gd name="T4" fmla="*/ 4 w 5"/>
                <a:gd name="T5" fmla="*/ 2 h 5"/>
                <a:gd name="T6" fmla="*/ 4 w 5"/>
                <a:gd name="T7" fmla="*/ 0 h 5"/>
                <a:gd name="T8" fmla="*/ 5 w 5"/>
                <a:gd name="T9" fmla="*/ 0 h 5"/>
                <a:gd name="T10" fmla="*/ 5 w 5"/>
                <a:gd name="T11" fmla="*/ 5 h 5"/>
                <a:gd name="T12" fmla="*/ 4 w 5"/>
                <a:gd name="T13" fmla="*/ 5 h 5"/>
                <a:gd name="T14" fmla="*/ 4 w 5"/>
                <a:gd name="T15" fmla="*/ 3 h 5"/>
                <a:gd name="T16" fmla="*/ 1 w 5"/>
                <a:gd name="T17" fmla="*/ 3 h 5"/>
                <a:gd name="T18" fmla="*/ 1 w 5"/>
                <a:gd name="T19" fmla="*/ 5 h 5"/>
                <a:gd name="T20" fmla="*/ 0 w 5"/>
                <a:gd name="T21" fmla="*/ 5 h 5"/>
                <a:gd name="T22" fmla="*/ 0 w 5"/>
                <a:gd name="T23" fmla="*/ 0 h 5"/>
                <a:gd name="T24" fmla="*/ 1 w 5"/>
                <a:gd name="T25" fmla="*/ 0 h 5"/>
                <a:gd name="T26" fmla="*/ 1 w 5"/>
                <a:gd name="T27"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 h="5">
                  <a:moveTo>
                    <a:pt x="1" y="2"/>
                  </a:moveTo>
                  <a:lnTo>
                    <a:pt x="1" y="2"/>
                  </a:lnTo>
                  <a:lnTo>
                    <a:pt x="4" y="2"/>
                  </a:lnTo>
                  <a:lnTo>
                    <a:pt x="4" y="0"/>
                  </a:lnTo>
                  <a:lnTo>
                    <a:pt x="5" y="0"/>
                  </a:lnTo>
                  <a:lnTo>
                    <a:pt x="5" y="5"/>
                  </a:lnTo>
                  <a:lnTo>
                    <a:pt x="4" y="5"/>
                  </a:lnTo>
                  <a:lnTo>
                    <a:pt x="4" y="3"/>
                  </a:lnTo>
                  <a:lnTo>
                    <a:pt x="1" y="3"/>
                  </a:lnTo>
                  <a:lnTo>
                    <a:pt x="1" y="5"/>
                  </a:lnTo>
                  <a:lnTo>
                    <a:pt x="0" y="5"/>
                  </a:lnTo>
                  <a:lnTo>
                    <a:pt x="0" y="0"/>
                  </a:lnTo>
                  <a:lnTo>
                    <a:pt x="1" y="0"/>
                  </a:lnTo>
                  <a:lnTo>
                    <a:pt x="1" y="2"/>
                  </a:lnTo>
                  <a:close/>
                </a:path>
              </a:pathLst>
            </a:custGeom>
            <a:grpFill/>
            <a:ln w="0">
              <a:noFill/>
              <a:prstDash val="solid"/>
              <a:round/>
              <a:headEnd/>
              <a:tailEnd/>
            </a:ln>
          </p:spPr>
          <p:txBody>
            <a:bodyPr/>
            <a:lstStyle/>
            <a:p>
              <a:pPr defTabSz="543689">
                <a:defRPr/>
              </a:pPr>
              <a:endParaRPr lang="zh-CN" altLang="en-US" sz="3201"/>
            </a:p>
          </p:txBody>
        </p:sp>
        <p:sp>
          <p:nvSpPr>
            <p:cNvPr id="122" name="Freeform 365"/>
            <p:cNvSpPr>
              <a:spLocks/>
            </p:cNvSpPr>
            <p:nvPr/>
          </p:nvSpPr>
          <p:spPr bwMode="auto">
            <a:xfrm>
              <a:off x="1630363" y="635001"/>
              <a:ext cx="4763" cy="4763"/>
            </a:xfrm>
            <a:custGeom>
              <a:avLst/>
              <a:gdLst>
                <a:gd name="T0" fmla="*/ 1 w 5"/>
                <a:gd name="T1" fmla="*/ 3 h 5"/>
                <a:gd name="T2" fmla="*/ 1 w 5"/>
                <a:gd name="T3" fmla="*/ 3 h 5"/>
                <a:gd name="T4" fmla="*/ 3 w 5"/>
                <a:gd name="T5" fmla="*/ 4 h 5"/>
                <a:gd name="T6" fmla="*/ 4 w 5"/>
                <a:gd name="T7" fmla="*/ 3 h 5"/>
                <a:gd name="T8" fmla="*/ 4 w 5"/>
                <a:gd name="T9" fmla="*/ 0 h 5"/>
                <a:gd name="T10" fmla="*/ 5 w 5"/>
                <a:gd name="T11" fmla="*/ 0 h 5"/>
                <a:gd name="T12" fmla="*/ 5 w 5"/>
                <a:gd name="T13" fmla="*/ 3 h 5"/>
                <a:gd name="T14" fmla="*/ 4 w 5"/>
                <a:gd name="T15" fmla="*/ 4 h 5"/>
                <a:gd name="T16" fmla="*/ 3 w 5"/>
                <a:gd name="T17" fmla="*/ 5 h 5"/>
                <a:gd name="T18" fmla="*/ 1 w 5"/>
                <a:gd name="T19" fmla="*/ 4 h 5"/>
                <a:gd name="T20" fmla="*/ 0 w 5"/>
                <a:gd name="T21" fmla="*/ 3 h 5"/>
                <a:gd name="T22" fmla="*/ 0 w 5"/>
                <a:gd name="T23" fmla="*/ 0 h 5"/>
                <a:gd name="T24" fmla="*/ 1 w 5"/>
                <a:gd name="T25" fmla="*/ 0 h 5"/>
                <a:gd name="T26" fmla="*/ 1 w 5"/>
                <a:gd name="T27" fmla="*/ 3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 h="5">
                  <a:moveTo>
                    <a:pt x="1" y="3"/>
                  </a:moveTo>
                  <a:lnTo>
                    <a:pt x="1" y="3"/>
                  </a:lnTo>
                  <a:cubicBezTo>
                    <a:pt x="1" y="4"/>
                    <a:pt x="2" y="4"/>
                    <a:pt x="3" y="4"/>
                  </a:cubicBezTo>
                  <a:cubicBezTo>
                    <a:pt x="3" y="4"/>
                    <a:pt x="4" y="4"/>
                    <a:pt x="4" y="3"/>
                  </a:cubicBezTo>
                  <a:lnTo>
                    <a:pt x="4" y="0"/>
                  </a:lnTo>
                  <a:lnTo>
                    <a:pt x="5" y="0"/>
                  </a:lnTo>
                  <a:lnTo>
                    <a:pt x="5" y="3"/>
                  </a:lnTo>
                  <a:cubicBezTo>
                    <a:pt x="5" y="3"/>
                    <a:pt x="5" y="4"/>
                    <a:pt x="4" y="4"/>
                  </a:cubicBezTo>
                  <a:cubicBezTo>
                    <a:pt x="4" y="5"/>
                    <a:pt x="3" y="5"/>
                    <a:pt x="3" y="5"/>
                  </a:cubicBezTo>
                  <a:cubicBezTo>
                    <a:pt x="2" y="5"/>
                    <a:pt x="1" y="5"/>
                    <a:pt x="1" y="4"/>
                  </a:cubicBezTo>
                  <a:cubicBezTo>
                    <a:pt x="1" y="4"/>
                    <a:pt x="0" y="3"/>
                    <a:pt x="0" y="3"/>
                  </a:cubicBezTo>
                  <a:lnTo>
                    <a:pt x="0" y="0"/>
                  </a:lnTo>
                  <a:lnTo>
                    <a:pt x="1" y="0"/>
                  </a:lnTo>
                  <a:lnTo>
                    <a:pt x="1" y="3"/>
                  </a:lnTo>
                  <a:close/>
                </a:path>
              </a:pathLst>
            </a:custGeom>
            <a:grpFill/>
            <a:ln w="0">
              <a:noFill/>
              <a:prstDash val="solid"/>
              <a:round/>
              <a:headEnd/>
              <a:tailEnd/>
            </a:ln>
          </p:spPr>
          <p:txBody>
            <a:bodyPr/>
            <a:lstStyle/>
            <a:p>
              <a:pPr defTabSz="543689">
                <a:defRPr/>
              </a:pPr>
              <a:endParaRPr lang="zh-CN" altLang="en-US" sz="3201"/>
            </a:p>
          </p:txBody>
        </p:sp>
        <p:sp>
          <p:nvSpPr>
            <p:cNvPr id="123" name="Freeform 366"/>
            <p:cNvSpPr>
              <a:spLocks noEditPoints="1"/>
            </p:cNvSpPr>
            <p:nvPr/>
          </p:nvSpPr>
          <p:spPr bwMode="auto">
            <a:xfrm>
              <a:off x="1635126" y="635001"/>
              <a:ext cx="3175" cy="4763"/>
            </a:xfrm>
            <a:custGeom>
              <a:avLst/>
              <a:gdLst>
                <a:gd name="T0" fmla="*/ 2 w 5"/>
                <a:gd name="T1" fmla="*/ 3 h 5"/>
                <a:gd name="T2" fmla="*/ 2 w 5"/>
                <a:gd name="T3" fmla="*/ 3 h 5"/>
                <a:gd name="T4" fmla="*/ 3 w 5"/>
                <a:gd name="T5" fmla="*/ 3 h 5"/>
                <a:gd name="T6" fmla="*/ 2 w 5"/>
                <a:gd name="T7" fmla="*/ 1 h 5"/>
                <a:gd name="T8" fmla="*/ 2 w 5"/>
                <a:gd name="T9" fmla="*/ 3 h 5"/>
                <a:gd name="T10" fmla="*/ 3 w 5"/>
                <a:gd name="T11" fmla="*/ 0 h 5"/>
                <a:gd name="T12" fmla="*/ 3 w 5"/>
                <a:gd name="T13" fmla="*/ 0 h 5"/>
                <a:gd name="T14" fmla="*/ 5 w 5"/>
                <a:gd name="T15" fmla="*/ 5 h 5"/>
                <a:gd name="T16" fmla="*/ 4 w 5"/>
                <a:gd name="T17" fmla="*/ 5 h 5"/>
                <a:gd name="T18" fmla="*/ 3 w 5"/>
                <a:gd name="T19" fmla="*/ 4 h 5"/>
                <a:gd name="T20" fmla="*/ 1 w 5"/>
                <a:gd name="T21" fmla="*/ 4 h 5"/>
                <a:gd name="T22" fmla="*/ 1 w 5"/>
                <a:gd name="T23" fmla="*/ 5 h 5"/>
                <a:gd name="T24" fmla="*/ 0 w 5"/>
                <a:gd name="T25" fmla="*/ 5 h 5"/>
                <a:gd name="T26" fmla="*/ 2 w 5"/>
                <a:gd name="T27" fmla="*/ 0 h 5"/>
                <a:gd name="T28" fmla="*/ 3 w 5"/>
                <a:gd name="T29"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 h="5">
                  <a:moveTo>
                    <a:pt x="2" y="3"/>
                  </a:moveTo>
                  <a:lnTo>
                    <a:pt x="2" y="3"/>
                  </a:lnTo>
                  <a:lnTo>
                    <a:pt x="3" y="3"/>
                  </a:lnTo>
                  <a:lnTo>
                    <a:pt x="2" y="1"/>
                  </a:lnTo>
                  <a:lnTo>
                    <a:pt x="2" y="3"/>
                  </a:lnTo>
                  <a:close/>
                  <a:moveTo>
                    <a:pt x="3" y="0"/>
                  </a:moveTo>
                  <a:lnTo>
                    <a:pt x="3" y="0"/>
                  </a:lnTo>
                  <a:lnTo>
                    <a:pt x="5" y="5"/>
                  </a:lnTo>
                  <a:lnTo>
                    <a:pt x="4" y="5"/>
                  </a:lnTo>
                  <a:lnTo>
                    <a:pt x="3" y="4"/>
                  </a:lnTo>
                  <a:lnTo>
                    <a:pt x="1" y="4"/>
                  </a:lnTo>
                  <a:lnTo>
                    <a:pt x="1" y="5"/>
                  </a:lnTo>
                  <a:lnTo>
                    <a:pt x="0" y="5"/>
                  </a:lnTo>
                  <a:lnTo>
                    <a:pt x="2" y="0"/>
                  </a:lnTo>
                  <a:lnTo>
                    <a:pt x="3" y="0"/>
                  </a:lnTo>
                  <a:close/>
                </a:path>
              </a:pathLst>
            </a:custGeom>
            <a:grpFill/>
            <a:ln w="0">
              <a:noFill/>
              <a:prstDash val="solid"/>
              <a:round/>
              <a:headEnd/>
              <a:tailEnd/>
            </a:ln>
          </p:spPr>
          <p:txBody>
            <a:bodyPr/>
            <a:lstStyle/>
            <a:p>
              <a:pPr defTabSz="543689">
                <a:defRPr/>
              </a:pPr>
              <a:endParaRPr lang="zh-CN" altLang="en-US" sz="3201"/>
            </a:p>
          </p:txBody>
        </p:sp>
        <p:sp>
          <p:nvSpPr>
            <p:cNvPr id="124" name="Freeform 367"/>
            <p:cNvSpPr>
              <a:spLocks/>
            </p:cNvSpPr>
            <p:nvPr/>
          </p:nvSpPr>
          <p:spPr bwMode="auto">
            <a:xfrm>
              <a:off x="1638301" y="635001"/>
              <a:ext cx="6350" cy="4763"/>
            </a:xfrm>
            <a:custGeom>
              <a:avLst/>
              <a:gdLst>
                <a:gd name="T0" fmla="*/ 2 w 8"/>
                <a:gd name="T1" fmla="*/ 0 h 5"/>
                <a:gd name="T2" fmla="*/ 2 w 8"/>
                <a:gd name="T3" fmla="*/ 0 h 5"/>
                <a:gd name="T4" fmla="*/ 3 w 8"/>
                <a:gd name="T5" fmla="*/ 4 h 5"/>
                <a:gd name="T6" fmla="*/ 4 w 8"/>
                <a:gd name="T7" fmla="*/ 0 h 5"/>
                <a:gd name="T8" fmla="*/ 5 w 8"/>
                <a:gd name="T9" fmla="*/ 0 h 5"/>
                <a:gd name="T10" fmla="*/ 6 w 8"/>
                <a:gd name="T11" fmla="*/ 4 h 5"/>
                <a:gd name="T12" fmla="*/ 7 w 8"/>
                <a:gd name="T13" fmla="*/ 0 h 5"/>
                <a:gd name="T14" fmla="*/ 8 w 8"/>
                <a:gd name="T15" fmla="*/ 0 h 5"/>
                <a:gd name="T16" fmla="*/ 6 w 8"/>
                <a:gd name="T17" fmla="*/ 5 h 5"/>
                <a:gd name="T18" fmla="*/ 5 w 8"/>
                <a:gd name="T19" fmla="*/ 5 h 5"/>
                <a:gd name="T20" fmla="*/ 4 w 8"/>
                <a:gd name="T21" fmla="*/ 1 h 5"/>
                <a:gd name="T22" fmla="*/ 3 w 8"/>
                <a:gd name="T23" fmla="*/ 5 h 5"/>
                <a:gd name="T24" fmla="*/ 2 w 8"/>
                <a:gd name="T25" fmla="*/ 5 h 5"/>
                <a:gd name="T26" fmla="*/ 0 w 8"/>
                <a:gd name="T27" fmla="*/ 0 h 5"/>
                <a:gd name="T28" fmla="*/ 2 w 8"/>
                <a:gd name="T29"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 h="5">
                  <a:moveTo>
                    <a:pt x="2" y="0"/>
                  </a:moveTo>
                  <a:lnTo>
                    <a:pt x="2" y="0"/>
                  </a:lnTo>
                  <a:lnTo>
                    <a:pt x="3" y="4"/>
                  </a:lnTo>
                  <a:lnTo>
                    <a:pt x="4" y="0"/>
                  </a:lnTo>
                  <a:lnTo>
                    <a:pt x="5" y="0"/>
                  </a:lnTo>
                  <a:lnTo>
                    <a:pt x="6" y="4"/>
                  </a:lnTo>
                  <a:lnTo>
                    <a:pt x="7" y="0"/>
                  </a:lnTo>
                  <a:lnTo>
                    <a:pt x="8" y="0"/>
                  </a:lnTo>
                  <a:lnTo>
                    <a:pt x="6" y="5"/>
                  </a:lnTo>
                  <a:lnTo>
                    <a:pt x="5" y="5"/>
                  </a:lnTo>
                  <a:lnTo>
                    <a:pt x="4" y="1"/>
                  </a:lnTo>
                  <a:lnTo>
                    <a:pt x="3" y="5"/>
                  </a:lnTo>
                  <a:lnTo>
                    <a:pt x="2" y="5"/>
                  </a:lnTo>
                  <a:lnTo>
                    <a:pt x="0" y="0"/>
                  </a:lnTo>
                  <a:lnTo>
                    <a:pt x="2" y="0"/>
                  </a:lnTo>
                  <a:close/>
                </a:path>
              </a:pathLst>
            </a:custGeom>
            <a:grpFill/>
            <a:ln w="0">
              <a:noFill/>
              <a:prstDash val="solid"/>
              <a:round/>
              <a:headEnd/>
              <a:tailEnd/>
            </a:ln>
          </p:spPr>
          <p:txBody>
            <a:bodyPr/>
            <a:lstStyle/>
            <a:p>
              <a:pPr defTabSz="543689">
                <a:defRPr/>
              </a:pPr>
              <a:endParaRPr lang="zh-CN" altLang="en-US" sz="3201"/>
            </a:p>
          </p:txBody>
        </p:sp>
        <p:sp>
          <p:nvSpPr>
            <p:cNvPr id="125" name="Freeform 368"/>
            <p:cNvSpPr>
              <a:spLocks/>
            </p:cNvSpPr>
            <p:nvPr/>
          </p:nvSpPr>
          <p:spPr bwMode="auto">
            <a:xfrm>
              <a:off x="1644651" y="635001"/>
              <a:ext cx="3175" cy="4763"/>
            </a:xfrm>
            <a:custGeom>
              <a:avLst/>
              <a:gdLst>
                <a:gd name="T0" fmla="*/ 1 w 4"/>
                <a:gd name="T1" fmla="*/ 2 h 5"/>
                <a:gd name="T2" fmla="*/ 1 w 4"/>
                <a:gd name="T3" fmla="*/ 2 h 5"/>
                <a:gd name="T4" fmla="*/ 4 w 4"/>
                <a:gd name="T5" fmla="*/ 2 h 5"/>
                <a:gd name="T6" fmla="*/ 4 w 4"/>
                <a:gd name="T7" fmla="*/ 3 h 5"/>
                <a:gd name="T8" fmla="*/ 1 w 4"/>
                <a:gd name="T9" fmla="*/ 3 h 5"/>
                <a:gd name="T10" fmla="*/ 2 w 4"/>
                <a:gd name="T11" fmla="*/ 4 h 5"/>
                <a:gd name="T12" fmla="*/ 4 w 4"/>
                <a:gd name="T13" fmla="*/ 4 h 5"/>
                <a:gd name="T14" fmla="*/ 4 w 4"/>
                <a:gd name="T15" fmla="*/ 5 h 5"/>
                <a:gd name="T16" fmla="*/ 2 w 4"/>
                <a:gd name="T17" fmla="*/ 5 h 5"/>
                <a:gd name="T18" fmla="*/ 1 w 4"/>
                <a:gd name="T19" fmla="*/ 4 h 5"/>
                <a:gd name="T20" fmla="*/ 0 w 4"/>
                <a:gd name="T21" fmla="*/ 3 h 5"/>
                <a:gd name="T22" fmla="*/ 2 w 4"/>
                <a:gd name="T23" fmla="*/ 0 h 5"/>
                <a:gd name="T24" fmla="*/ 4 w 4"/>
                <a:gd name="T25" fmla="*/ 0 h 5"/>
                <a:gd name="T26" fmla="*/ 4 w 4"/>
                <a:gd name="T27" fmla="*/ 1 h 5"/>
                <a:gd name="T28" fmla="*/ 2 w 4"/>
                <a:gd name="T29" fmla="*/ 1 h 5"/>
                <a:gd name="T30" fmla="*/ 1 w 4"/>
                <a:gd name="T31"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 h="5">
                  <a:moveTo>
                    <a:pt x="1" y="2"/>
                  </a:moveTo>
                  <a:lnTo>
                    <a:pt x="1" y="2"/>
                  </a:lnTo>
                  <a:lnTo>
                    <a:pt x="4" y="2"/>
                  </a:lnTo>
                  <a:lnTo>
                    <a:pt x="4" y="3"/>
                  </a:lnTo>
                  <a:lnTo>
                    <a:pt x="1" y="3"/>
                  </a:lnTo>
                  <a:cubicBezTo>
                    <a:pt x="1" y="4"/>
                    <a:pt x="2" y="4"/>
                    <a:pt x="2" y="4"/>
                  </a:cubicBezTo>
                  <a:lnTo>
                    <a:pt x="4" y="4"/>
                  </a:lnTo>
                  <a:lnTo>
                    <a:pt x="4" y="5"/>
                  </a:lnTo>
                  <a:lnTo>
                    <a:pt x="2" y="5"/>
                  </a:lnTo>
                  <a:cubicBezTo>
                    <a:pt x="2" y="5"/>
                    <a:pt x="1" y="5"/>
                    <a:pt x="1" y="4"/>
                  </a:cubicBezTo>
                  <a:cubicBezTo>
                    <a:pt x="0" y="4"/>
                    <a:pt x="0" y="3"/>
                    <a:pt x="0" y="3"/>
                  </a:cubicBezTo>
                  <a:cubicBezTo>
                    <a:pt x="0" y="1"/>
                    <a:pt x="1" y="0"/>
                    <a:pt x="2" y="0"/>
                  </a:cubicBezTo>
                  <a:lnTo>
                    <a:pt x="4" y="0"/>
                  </a:lnTo>
                  <a:lnTo>
                    <a:pt x="4" y="1"/>
                  </a:lnTo>
                  <a:lnTo>
                    <a:pt x="2" y="1"/>
                  </a:lnTo>
                  <a:cubicBezTo>
                    <a:pt x="2" y="1"/>
                    <a:pt x="1" y="1"/>
                    <a:pt x="1" y="2"/>
                  </a:cubicBezTo>
                  <a:close/>
                </a:path>
              </a:pathLst>
            </a:custGeom>
            <a:grpFill/>
            <a:ln w="0">
              <a:noFill/>
              <a:prstDash val="solid"/>
              <a:round/>
              <a:headEnd/>
              <a:tailEnd/>
            </a:ln>
          </p:spPr>
          <p:txBody>
            <a:bodyPr/>
            <a:lstStyle/>
            <a:p>
              <a:pPr defTabSz="543689">
                <a:defRPr/>
              </a:pPr>
              <a:endParaRPr lang="zh-CN" altLang="en-US" sz="3201"/>
            </a:p>
          </p:txBody>
        </p:sp>
        <p:sp>
          <p:nvSpPr>
            <p:cNvPr id="126" name="Freeform 369"/>
            <p:cNvSpPr>
              <a:spLocks/>
            </p:cNvSpPr>
            <p:nvPr/>
          </p:nvSpPr>
          <p:spPr bwMode="auto">
            <a:xfrm>
              <a:off x="1649413" y="635001"/>
              <a:ext cx="0" cy="4763"/>
            </a:xfrm>
            <a:custGeom>
              <a:avLst/>
              <a:gdLst>
                <a:gd name="T0" fmla="*/ 0 w 1"/>
                <a:gd name="T1" fmla="*/ 0 h 5"/>
                <a:gd name="T2" fmla="*/ 0 w 1"/>
                <a:gd name="T3" fmla="*/ 0 h 5"/>
                <a:gd name="T4" fmla="*/ 1 w 1"/>
                <a:gd name="T5" fmla="*/ 0 h 5"/>
                <a:gd name="T6" fmla="*/ 1 w 1"/>
                <a:gd name="T7" fmla="*/ 5 h 5"/>
                <a:gd name="T8" fmla="*/ 0 w 1"/>
                <a:gd name="T9" fmla="*/ 5 h 5"/>
                <a:gd name="T10" fmla="*/ 0 w 1"/>
                <a:gd name="T11" fmla="*/ 0 h 5"/>
              </a:gdLst>
              <a:ahLst/>
              <a:cxnLst>
                <a:cxn ang="0">
                  <a:pos x="T0" y="T1"/>
                </a:cxn>
                <a:cxn ang="0">
                  <a:pos x="T2" y="T3"/>
                </a:cxn>
                <a:cxn ang="0">
                  <a:pos x="T4" y="T5"/>
                </a:cxn>
                <a:cxn ang="0">
                  <a:pos x="T6" y="T7"/>
                </a:cxn>
                <a:cxn ang="0">
                  <a:pos x="T8" y="T9"/>
                </a:cxn>
                <a:cxn ang="0">
                  <a:pos x="T10" y="T11"/>
                </a:cxn>
              </a:cxnLst>
              <a:rect l="0" t="0" r="r" b="b"/>
              <a:pathLst>
                <a:path w="1" h="5">
                  <a:moveTo>
                    <a:pt x="0" y="0"/>
                  </a:moveTo>
                  <a:lnTo>
                    <a:pt x="0" y="0"/>
                  </a:lnTo>
                  <a:lnTo>
                    <a:pt x="1" y="0"/>
                  </a:lnTo>
                  <a:lnTo>
                    <a:pt x="1" y="5"/>
                  </a:lnTo>
                  <a:lnTo>
                    <a:pt x="0" y="5"/>
                  </a:lnTo>
                  <a:lnTo>
                    <a:pt x="0" y="0"/>
                  </a:lnTo>
                  <a:close/>
                </a:path>
              </a:pathLst>
            </a:custGeom>
            <a:grpFill/>
            <a:ln w="0">
              <a:noFill/>
              <a:prstDash val="solid"/>
              <a:round/>
              <a:headEnd/>
              <a:tailEnd/>
            </a:ln>
          </p:spPr>
          <p:txBody>
            <a:bodyPr/>
            <a:lstStyle/>
            <a:p>
              <a:pPr defTabSz="543689">
                <a:defRPr/>
              </a:pPr>
              <a:endParaRPr lang="zh-CN" altLang="en-US" sz="3201"/>
            </a:p>
          </p:txBody>
        </p:sp>
        <p:sp>
          <p:nvSpPr>
            <p:cNvPr id="127" name="Freeform 370"/>
            <p:cNvSpPr>
              <a:spLocks/>
            </p:cNvSpPr>
            <p:nvPr/>
          </p:nvSpPr>
          <p:spPr bwMode="auto">
            <a:xfrm>
              <a:off x="1612901" y="633413"/>
              <a:ext cx="4763" cy="6350"/>
            </a:xfrm>
            <a:custGeom>
              <a:avLst/>
              <a:gdLst>
                <a:gd name="T0" fmla="*/ 0 w 5"/>
                <a:gd name="T1" fmla="*/ 2 h 6"/>
                <a:gd name="T2" fmla="*/ 0 w 5"/>
                <a:gd name="T3" fmla="*/ 2 h 6"/>
                <a:gd name="T4" fmla="*/ 1 w 5"/>
                <a:gd name="T5" fmla="*/ 4 h 6"/>
                <a:gd name="T6" fmla="*/ 5 w 5"/>
                <a:gd name="T7" fmla="*/ 6 h 6"/>
                <a:gd name="T8" fmla="*/ 5 w 5"/>
                <a:gd name="T9" fmla="*/ 6 h 6"/>
                <a:gd name="T10" fmla="*/ 5 w 5"/>
                <a:gd name="T11" fmla="*/ 6 h 6"/>
                <a:gd name="T12" fmla="*/ 5 w 5"/>
                <a:gd name="T13" fmla="*/ 6 h 6"/>
                <a:gd name="T14" fmla="*/ 1 w 5"/>
                <a:gd name="T15" fmla="*/ 0 h 6"/>
                <a:gd name="T16" fmla="*/ 0 w 5"/>
                <a:gd name="T17" fmla="*/ 2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6">
                  <a:moveTo>
                    <a:pt x="0" y="2"/>
                  </a:moveTo>
                  <a:lnTo>
                    <a:pt x="0" y="2"/>
                  </a:lnTo>
                  <a:cubicBezTo>
                    <a:pt x="0" y="3"/>
                    <a:pt x="1" y="4"/>
                    <a:pt x="1" y="4"/>
                  </a:cubicBezTo>
                  <a:cubicBezTo>
                    <a:pt x="2" y="5"/>
                    <a:pt x="4" y="6"/>
                    <a:pt x="5" y="6"/>
                  </a:cubicBezTo>
                  <a:cubicBezTo>
                    <a:pt x="5" y="6"/>
                    <a:pt x="5" y="6"/>
                    <a:pt x="5" y="6"/>
                  </a:cubicBezTo>
                  <a:cubicBezTo>
                    <a:pt x="5" y="6"/>
                    <a:pt x="5" y="6"/>
                    <a:pt x="5" y="6"/>
                  </a:cubicBezTo>
                  <a:lnTo>
                    <a:pt x="5" y="6"/>
                  </a:lnTo>
                  <a:cubicBezTo>
                    <a:pt x="3" y="2"/>
                    <a:pt x="1" y="0"/>
                    <a:pt x="1" y="0"/>
                  </a:cubicBezTo>
                  <a:cubicBezTo>
                    <a:pt x="1" y="0"/>
                    <a:pt x="0" y="1"/>
                    <a:pt x="0" y="2"/>
                  </a:cubicBezTo>
                  <a:close/>
                </a:path>
              </a:pathLst>
            </a:custGeom>
            <a:grpFill/>
            <a:ln w="0">
              <a:noFill/>
              <a:prstDash val="solid"/>
              <a:round/>
              <a:headEnd/>
              <a:tailEnd/>
            </a:ln>
          </p:spPr>
          <p:txBody>
            <a:bodyPr/>
            <a:lstStyle/>
            <a:p>
              <a:pPr defTabSz="543689">
                <a:defRPr/>
              </a:pPr>
              <a:endParaRPr lang="zh-CN" altLang="en-US" sz="3201"/>
            </a:p>
          </p:txBody>
        </p:sp>
        <p:sp>
          <p:nvSpPr>
            <p:cNvPr id="128" name="Freeform 371"/>
            <p:cNvSpPr>
              <a:spLocks/>
            </p:cNvSpPr>
            <p:nvPr/>
          </p:nvSpPr>
          <p:spPr bwMode="auto">
            <a:xfrm>
              <a:off x="1612901" y="639763"/>
              <a:ext cx="4763" cy="1588"/>
            </a:xfrm>
            <a:custGeom>
              <a:avLst/>
              <a:gdLst>
                <a:gd name="T0" fmla="*/ 0 w 4"/>
                <a:gd name="T1" fmla="*/ 0 h 2"/>
                <a:gd name="T2" fmla="*/ 0 w 4"/>
                <a:gd name="T3" fmla="*/ 0 h 2"/>
                <a:gd name="T4" fmla="*/ 2 w 4"/>
                <a:gd name="T5" fmla="*/ 1 h 2"/>
                <a:gd name="T6" fmla="*/ 4 w 4"/>
                <a:gd name="T7" fmla="*/ 0 h 2"/>
                <a:gd name="T8" fmla="*/ 4 w 4"/>
                <a:gd name="T9" fmla="*/ 0 h 2"/>
                <a:gd name="T10" fmla="*/ 4 w 4"/>
                <a:gd name="T11" fmla="*/ 0 h 2"/>
                <a:gd name="T12" fmla="*/ 0 w 4"/>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4" h="2">
                  <a:moveTo>
                    <a:pt x="0" y="0"/>
                  </a:moveTo>
                  <a:lnTo>
                    <a:pt x="0" y="0"/>
                  </a:lnTo>
                  <a:cubicBezTo>
                    <a:pt x="1" y="1"/>
                    <a:pt x="1" y="2"/>
                    <a:pt x="2" y="1"/>
                  </a:cubicBezTo>
                  <a:cubicBezTo>
                    <a:pt x="3" y="1"/>
                    <a:pt x="4" y="0"/>
                    <a:pt x="4" y="0"/>
                  </a:cubicBezTo>
                  <a:lnTo>
                    <a:pt x="4" y="0"/>
                  </a:lnTo>
                  <a:cubicBezTo>
                    <a:pt x="4" y="0"/>
                    <a:pt x="4" y="0"/>
                    <a:pt x="4" y="0"/>
                  </a:cubicBezTo>
                  <a:lnTo>
                    <a:pt x="0" y="0"/>
                  </a:lnTo>
                  <a:close/>
                </a:path>
              </a:pathLst>
            </a:custGeom>
            <a:grpFill/>
            <a:ln w="0">
              <a:noFill/>
              <a:prstDash val="solid"/>
              <a:round/>
              <a:headEnd/>
              <a:tailEnd/>
            </a:ln>
          </p:spPr>
          <p:txBody>
            <a:bodyPr/>
            <a:lstStyle/>
            <a:p>
              <a:pPr defTabSz="543689">
                <a:defRPr/>
              </a:pPr>
              <a:endParaRPr lang="zh-CN" altLang="en-US" sz="3201"/>
            </a:p>
          </p:txBody>
        </p:sp>
        <p:sp>
          <p:nvSpPr>
            <p:cNvPr id="129" name="Freeform 372"/>
            <p:cNvSpPr>
              <a:spLocks/>
            </p:cNvSpPr>
            <p:nvPr/>
          </p:nvSpPr>
          <p:spPr bwMode="auto">
            <a:xfrm>
              <a:off x="1612901" y="636588"/>
              <a:ext cx="4763" cy="3175"/>
            </a:xfrm>
            <a:custGeom>
              <a:avLst/>
              <a:gdLst>
                <a:gd name="T0" fmla="*/ 0 w 5"/>
                <a:gd name="T1" fmla="*/ 2 h 4"/>
                <a:gd name="T2" fmla="*/ 0 w 5"/>
                <a:gd name="T3" fmla="*/ 2 h 4"/>
                <a:gd name="T4" fmla="*/ 1 w 5"/>
                <a:gd name="T5" fmla="*/ 3 h 4"/>
                <a:gd name="T6" fmla="*/ 2 w 5"/>
                <a:gd name="T7" fmla="*/ 4 h 4"/>
                <a:gd name="T8" fmla="*/ 5 w 5"/>
                <a:gd name="T9" fmla="*/ 4 h 4"/>
                <a:gd name="T10" fmla="*/ 5 w 5"/>
                <a:gd name="T11" fmla="*/ 4 h 4"/>
                <a:gd name="T12" fmla="*/ 5 w 5"/>
                <a:gd name="T13" fmla="*/ 4 h 4"/>
                <a:gd name="T14" fmla="*/ 0 w 5"/>
                <a:gd name="T15" fmla="*/ 0 h 4"/>
                <a:gd name="T16" fmla="*/ 0 w 5"/>
                <a:gd name="T17" fmla="*/ 2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4">
                  <a:moveTo>
                    <a:pt x="0" y="2"/>
                  </a:moveTo>
                  <a:lnTo>
                    <a:pt x="0" y="2"/>
                  </a:lnTo>
                  <a:cubicBezTo>
                    <a:pt x="1" y="3"/>
                    <a:pt x="1" y="3"/>
                    <a:pt x="1" y="3"/>
                  </a:cubicBezTo>
                  <a:cubicBezTo>
                    <a:pt x="2" y="4"/>
                    <a:pt x="2" y="4"/>
                    <a:pt x="2" y="4"/>
                  </a:cubicBezTo>
                  <a:cubicBezTo>
                    <a:pt x="2" y="4"/>
                    <a:pt x="5" y="4"/>
                    <a:pt x="5" y="4"/>
                  </a:cubicBezTo>
                  <a:lnTo>
                    <a:pt x="5" y="4"/>
                  </a:lnTo>
                  <a:lnTo>
                    <a:pt x="5" y="4"/>
                  </a:lnTo>
                  <a:cubicBezTo>
                    <a:pt x="4" y="2"/>
                    <a:pt x="0" y="0"/>
                    <a:pt x="0" y="0"/>
                  </a:cubicBezTo>
                  <a:cubicBezTo>
                    <a:pt x="0" y="1"/>
                    <a:pt x="0" y="2"/>
                    <a:pt x="0" y="2"/>
                  </a:cubicBezTo>
                  <a:close/>
                </a:path>
              </a:pathLst>
            </a:custGeom>
            <a:grpFill/>
            <a:ln w="0">
              <a:noFill/>
              <a:prstDash val="solid"/>
              <a:round/>
              <a:headEnd/>
              <a:tailEnd/>
            </a:ln>
          </p:spPr>
          <p:txBody>
            <a:bodyPr/>
            <a:lstStyle/>
            <a:p>
              <a:pPr defTabSz="543689">
                <a:defRPr/>
              </a:pPr>
              <a:endParaRPr lang="zh-CN" altLang="en-US" sz="3201"/>
            </a:p>
          </p:txBody>
        </p:sp>
        <p:sp>
          <p:nvSpPr>
            <p:cNvPr id="130" name="Freeform 373"/>
            <p:cNvSpPr>
              <a:spLocks/>
            </p:cNvSpPr>
            <p:nvPr/>
          </p:nvSpPr>
          <p:spPr bwMode="auto">
            <a:xfrm>
              <a:off x="1614488" y="631826"/>
              <a:ext cx="4763" cy="7938"/>
            </a:xfrm>
            <a:custGeom>
              <a:avLst/>
              <a:gdLst>
                <a:gd name="T0" fmla="*/ 2 w 4"/>
                <a:gd name="T1" fmla="*/ 0 h 8"/>
                <a:gd name="T2" fmla="*/ 2 w 4"/>
                <a:gd name="T3" fmla="*/ 0 h 8"/>
                <a:gd name="T4" fmla="*/ 1 w 4"/>
                <a:gd name="T5" fmla="*/ 1 h 8"/>
                <a:gd name="T6" fmla="*/ 1 w 4"/>
                <a:gd name="T7" fmla="*/ 3 h 8"/>
                <a:gd name="T8" fmla="*/ 3 w 4"/>
                <a:gd name="T9" fmla="*/ 8 h 8"/>
                <a:gd name="T10" fmla="*/ 3 w 4"/>
                <a:gd name="T11" fmla="*/ 8 h 8"/>
                <a:gd name="T12" fmla="*/ 3 w 4"/>
                <a:gd name="T13" fmla="*/ 8 h 8"/>
                <a:gd name="T14" fmla="*/ 3 w 4"/>
                <a:gd name="T15" fmla="*/ 0 h 8"/>
                <a:gd name="T16" fmla="*/ 2 w 4"/>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8">
                  <a:moveTo>
                    <a:pt x="2" y="0"/>
                  </a:moveTo>
                  <a:lnTo>
                    <a:pt x="2" y="0"/>
                  </a:lnTo>
                  <a:cubicBezTo>
                    <a:pt x="1" y="0"/>
                    <a:pt x="1" y="1"/>
                    <a:pt x="1" y="1"/>
                  </a:cubicBezTo>
                  <a:cubicBezTo>
                    <a:pt x="0" y="2"/>
                    <a:pt x="1" y="3"/>
                    <a:pt x="1" y="3"/>
                  </a:cubicBezTo>
                  <a:cubicBezTo>
                    <a:pt x="1" y="4"/>
                    <a:pt x="3" y="7"/>
                    <a:pt x="3" y="8"/>
                  </a:cubicBezTo>
                  <a:cubicBezTo>
                    <a:pt x="3" y="8"/>
                    <a:pt x="3" y="8"/>
                    <a:pt x="3" y="8"/>
                  </a:cubicBezTo>
                  <a:lnTo>
                    <a:pt x="3" y="8"/>
                  </a:lnTo>
                  <a:cubicBezTo>
                    <a:pt x="4" y="2"/>
                    <a:pt x="3" y="0"/>
                    <a:pt x="3" y="0"/>
                  </a:cubicBezTo>
                  <a:cubicBezTo>
                    <a:pt x="3" y="0"/>
                    <a:pt x="2" y="0"/>
                    <a:pt x="2" y="0"/>
                  </a:cubicBezTo>
                  <a:close/>
                </a:path>
              </a:pathLst>
            </a:custGeom>
            <a:grpFill/>
            <a:ln w="0">
              <a:noFill/>
              <a:prstDash val="solid"/>
              <a:round/>
              <a:headEnd/>
              <a:tailEnd/>
            </a:ln>
          </p:spPr>
          <p:txBody>
            <a:bodyPr/>
            <a:lstStyle/>
            <a:p>
              <a:pPr defTabSz="543689">
                <a:defRPr/>
              </a:pPr>
              <a:endParaRPr lang="zh-CN" altLang="en-US" sz="3201"/>
            </a:p>
          </p:txBody>
        </p:sp>
        <p:sp>
          <p:nvSpPr>
            <p:cNvPr id="131" name="Freeform 374"/>
            <p:cNvSpPr>
              <a:spLocks/>
            </p:cNvSpPr>
            <p:nvPr/>
          </p:nvSpPr>
          <p:spPr bwMode="auto">
            <a:xfrm>
              <a:off x="1619251" y="631826"/>
              <a:ext cx="1588" cy="7938"/>
            </a:xfrm>
            <a:custGeom>
              <a:avLst/>
              <a:gdLst>
                <a:gd name="T0" fmla="*/ 0 w 3"/>
                <a:gd name="T1" fmla="*/ 8 h 8"/>
                <a:gd name="T2" fmla="*/ 0 w 3"/>
                <a:gd name="T3" fmla="*/ 8 h 8"/>
                <a:gd name="T4" fmla="*/ 0 w 3"/>
                <a:gd name="T5" fmla="*/ 8 h 8"/>
                <a:gd name="T6" fmla="*/ 0 w 3"/>
                <a:gd name="T7" fmla="*/ 8 h 8"/>
                <a:gd name="T8" fmla="*/ 0 w 3"/>
                <a:gd name="T9" fmla="*/ 8 h 8"/>
                <a:gd name="T10" fmla="*/ 3 w 3"/>
                <a:gd name="T11" fmla="*/ 3 h 8"/>
                <a:gd name="T12" fmla="*/ 3 w 3"/>
                <a:gd name="T13" fmla="*/ 1 h 8"/>
                <a:gd name="T14" fmla="*/ 1 w 3"/>
                <a:gd name="T15" fmla="*/ 0 h 8"/>
                <a:gd name="T16" fmla="*/ 1 w 3"/>
                <a:gd name="T17" fmla="*/ 0 h 8"/>
                <a:gd name="T18" fmla="*/ 0 w 3"/>
                <a:gd name="T19"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 h="8">
                  <a:moveTo>
                    <a:pt x="0" y="8"/>
                  </a:moveTo>
                  <a:lnTo>
                    <a:pt x="0" y="8"/>
                  </a:lnTo>
                  <a:lnTo>
                    <a:pt x="0" y="8"/>
                  </a:lnTo>
                  <a:cubicBezTo>
                    <a:pt x="0" y="8"/>
                    <a:pt x="0" y="8"/>
                    <a:pt x="0" y="8"/>
                  </a:cubicBezTo>
                  <a:cubicBezTo>
                    <a:pt x="0" y="8"/>
                    <a:pt x="0" y="8"/>
                    <a:pt x="0" y="8"/>
                  </a:cubicBezTo>
                  <a:cubicBezTo>
                    <a:pt x="1" y="7"/>
                    <a:pt x="2" y="4"/>
                    <a:pt x="3" y="3"/>
                  </a:cubicBezTo>
                  <a:cubicBezTo>
                    <a:pt x="3" y="3"/>
                    <a:pt x="3" y="2"/>
                    <a:pt x="3" y="1"/>
                  </a:cubicBezTo>
                  <a:cubicBezTo>
                    <a:pt x="3" y="1"/>
                    <a:pt x="3" y="0"/>
                    <a:pt x="1" y="0"/>
                  </a:cubicBezTo>
                  <a:cubicBezTo>
                    <a:pt x="1" y="0"/>
                    <a:pt x="1" y="0"/>
                    <a:pt x="1" y="0"/>
                  </a:cubicBezTo>
                  <a:cubicBezTo>
                    <a:pt x="1" y="0"/>
                    <a:pt x="0" y="2"/>
                    <a:pt x="0" y="8"/>
                  </a:cubicBezTo>
                  <a:close/>
                </a:path>
              </a:pathLst>
            </a:custGeom>
            <a:grpFill/>
            <a:ln w="0">
              <a:noFill/>
              <a:prstDash val="solid"/>
              <a:round/>
              <a:headEnd/>
              <a:tailEnd/>
            </a:ln>
          </p:spPr>
          <p:txBody>
            <a:bodyPr/>
            <a:lstStyle/>
            <a:p>
              <a:pPr defTabSz="543689">
                <a:defRPr/>
              </a:pPr>
              <a:endParaRPr lang="zh-CN" altLang="en-US" sz="3201"/>
            </a:p>
          </p:txBody>
        </p:sp>
        <p:sp>
          <p:nvSpPr>
            <p:cNvPr id="132" name="Freeform 375"/>
            <p:cNvSpPr>
              <a:spLocks/>
            </p:cNvSpPr>
            <p:nvPr/>
          </p:nvSpPr>
          <p:spPr bwMode="auto">
            <a:xfrm>
              <a:off x="1619251" y="639763"/>
              <a:ext cx="3175" cy="1588"/>
            </a:xfrm>
            <a:custGeom>
              <a:avLst/>
              <a:gdLst>
                <a:gd name="T0" fmla="*/ 0 w 4"/>
                <a:gd name="T1" fmla="*/ 0 h 2"/>
                <a:gd name="T2" fmla="*/ 0 w 4"/>
                <a:gd name="T3" fmla="*/ 0 h 2"/>
                <a:gd name="T4" fmla="*/ 0 w 4"/>
                <a:gd name="T5" fmla="*/ 0 h 2"/>
                <a:gd name="T6" fmla="*/ 2 w 4"/>
                <a:gd name="T7" fmla="*/ 1 h 2"/>
                <a:gd name="T8" fmla="*/ 4 w 4"/>
                <a:gd name="T9" fmla="*/ 0 h 2"/>
                <a:gd name="T10" fmla="*/ 0 w 4"/>
                <a:gd name="T11" fmla="*/ 0 h 2"/>
                <a:gd name="T12" fmla="*/ 0 w 4"/>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4" h="2">
                  <a:moveTo>
                    <a:pt x="0" y="0"/>
                  </a:moveTo>
                  <a:lnTo>
                    <a:pt x="0" y="0"/>
                  </a:lnTo>
                  <a:lnTo>
                    <a:pt x="0" y="0"/>
                  </a:lnTo>
                  <a:cubicBezTo>
                    <a:pt x="1" y="0"/>
                    <a:pt x="2" y="1"/>
                    <a:pt x="2" y="1"/>
                  </a:cubicBezTo>
                  <a:cubicBezTo>
                    <a:pt x="2" y="1"/>
                    <a:pt x="3" y="2"/>
                    <a:pt x="4" y="0"/>
                  </a:cubicBezTo>
                  <a:lnTo>
                    <a:pt x="0" y="0"/>
                  </a:lnTo>
                  <a:cubicBezTo>
                    <a:pt x="0" y="0"/>
                    <a:pt x="0" y="0"/>
                    <a:pt x="0" y="0"/>
                  </a:cubicBezTo>
                  <a:close/>
                </a:path>
              </a:pathLst>
            </a:custGeom>
            <a:grpFill/>
            <a:ln w="0">
              <a:noFill/>
              <a:prstDash val="solid"/>
              <a:round/>
              <a:headEnd/>
              <a:tailEnd/>
            </a:ln>
          </p:spPr>
          <p:txBody>
            <a:bodyPr/>
            <a:lstStyle/>
            <a:p>
              <a:pPr defTabSz="543689">
                <a:defRPr/>
              </a:pPr>
              <a:endParaRPr lang="zh-CN" altLang="en-US" sz="3201"/>
            </a:p>
          </p:txBody>
        </p:sp>
        <p:sp>
          <p:nvSpPr>
            <p:cNvPr id="133" name="Freeform 376"/>
            <p:cNvSpPr>
              <a:spLocks/>
            </p:cNvSpPr>
            <p:nvPr/>
          </p:nvSpPr>
          <p:spPr bwMode="auto">
            <a:xfrm>
              <a:off x="1619251" y="636588"/>
              <a:ext cx="4763" cy="3175"/>
            </a:xfrm>
            <a:custGeom>
              <a:avLst/>
              <a:gdLst>
                <a:gd name="T0" fmla="*/ 0 w 6"/>
                <a:gd name="T1" fmla="*/ 4 h 4"/>
                <a:gd name="T2" fmla="*/ 0 w 6"/>
                <a:gd name="T3" fmla="*/ 4 h 4"/>
                <a:gd name="T4" fmla="*/ 0 w 6"/>
                <a:gd name="T5" fmla="*/ 4 h 4"/>
                <a:gd name="T6" fmla="*/ 0 w 6"/>
                <a:gd name="T7" fmla="*/ 4 h 4"/>
                <a:gd name="T8" fmla="*/ 0 w 6"/>
                <a:gd name="T9" fmla="*/ 4 h 4"/>
                <a:gd name="T10" fmla="*/ 3 w 6"/>
                <a:gd name="T11" fmla="*/ 4 h 4"/>
                <a:gd name="T12" fmla="*/ 4 w 6"/>
                <a:gd name="T13" fmla="*/ 3 h 4"/>
                <a:gd name="T14" fmla="*/ 5 w 6"/>
                <a:gd name="T15" fmla="*/ 2 h 4"/>
                <a:gd name="T16" fmla="*/ 6 w 6"/>
                <a:gd name="T17" fmla="*/ 0 h 4"/>
                <a:gd name="T18" fmla="*/ 0 w 6"/>
                <a:gd name="T19"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4">
                  <a:moveTo>
                    <a:pt x="0" y="4"/>
                  </a:moveTo>
                  <a:lnTo>
                    <a:pt x="0" y="4"/>
                  </a:lnTo>
                  <a:lnTo>
                    <a:pt x="0" y="4"/>
                  </a:lnTo>
                  <a:cubicBezTo>
                    <a:pt x="0" y="4"/>
                    <a:pt x="0" y="4"/>
                    <a:pt x="0" y="4"/>
                  </a:cubicBezTo>
                  <a:lnTo>
                    <a:pt x="0" y="4"/>
                  </a:lnTo>
                  <a:lnTo>
                    <a:pt x="3" y="4"/>
                  </a:lnTo>
                  <a:cubicBezTo>
                    <a:pt x="3" y="4"/>
                    <a:pt x="4" y="4"/>
                    <a:pt x="4" y="3"/>
                  </a:cubicBezTo>
                  <a:cubicBezTo>
                    <a:pt x="4" y="3"/>
                    <a:pt x="5" y="3"/>
                    <a:pt x="5" y="2"/>
                  </a:cubicBezTo>
                  <a:cubicBezTo>
                    <a:pt x="5" y="2"/>
                    <a:pt x="6" y="1"/>
                    <a:pt x="6" y="0"/>
                  </a:cubicBezTo>
                  <a:cubicBezTo>
                    <a:pt x="6" y="0"/>
                    <a:pt x="2" y="2"/>
                    <a:pt x="0" y="4"/>
                  </a:cubicBezTo>
                  <a:close/>
                </a:path>
              </a:pathLst>
            </a:custGeom>
            <a:grpFill/>
            <a:ln w="0">
              <a:noFill/>
              <a:prstDash val="solid"/>
              <a:round/>
              <a:headEnd/>
              <a:tailEnd/>
            </a:ln>
          </p:spPr>
          <p:txBody>
            <a:bodyPr/>
            <a:lstStyle/>
            <a:p>
              <a:pPr defTabSz="543689">
                <a:defRPr/>
              </a:pPr>
              <a:endParaRPr lang="zh-CN" altLang="en-US" sz="3201"/>
            </a:p>
          </p:txBody>
        </p:sp>
        <p:sp>
          <p:nvSpPr>
            <p:cNvPr id="134" name="Freeform 377"/>
            <p:cNvSpPr>
              <a:spLocks/>
            </p:cNvSpPr>
            <p:nvPr/>
          </p:nvSpPr>
          <p:spPr bwMode="auto">
            <a:xfrm>
              <a:off x="1619251" y="633413"/>
              <a:ext cx="4763" cy="6350"/>
            </a:xfrm>
            <a:custGeom>
              <a:avLst/>
              <a:gdLst>
                <a:gd name="T0" fmla="*/ 0 w 5"/>
                <a:gd name="T1" fmla="*/ 6 h 6"/>
                <a:gd name="T2" fmla="*/ 0 w 5"/>
                <a:gd name="T3" fmla="*/ 6 h 6"/>
                <a:gd name="T4" fmla="*/ 0 w 5"/>
                <a:gd name="T5" fmla="*/ 6 h 6"/>
                <a:gd name="T6" fmla="*/ 0 w 5"/>
                <a:gd name="T7" fmla="*/ 6 h 6"/>
                <a:gd name="T8" fmla="*/ 4 w 5"/>
                <a:gd name="T9" fmla="*/ 4 h 6"/>
                <a:gd name="T10" fmla="*/ 5 w 5"/>
                <a:gd name="T11" fmla="*/ 2 h 6"/>
                <a:gd name="T12" fmla="*/ 4 w 5"/>
                <a:gd name="T13" fmla="*/ 0 h 6"/>
                <a:gd name="T14" fmla="*/ 0 w 5"/>
                <a:gd name="T15" fmla="*/ 6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6">
                  <a:moveTo>
                    <a:pt x="0" y="6"/>
                  </a:moveTo>
                  <a:lnTo>
                    <a:pt x="0" y="6"/>
                  </a:lnTo>
                  <a:cubicBezTo>
                    <a:pt x="0" y="6"/>
                    <a:pt x="0" y="6"/>
                    <a:pt x="0" y="6"/>
                  </a:cubicBezTo>
                  <a:cubicBezTo>
                    <a:pt x="0" y="6"/>
                    <a:pt x="0" y="6"/>
                    <a:pt x="0" y="6"/>
                  </a:cubicBezTo>
                  <a:cubicBezTo>
                    <a:pt x="0" y="6"/>
                    <a:pt x="3" y="5"/>
                    <a:pt x="4" y="4"/>
                  </a:cubicBezTo>
                  <a:cubicBezTo>
                    <a:pt x="4" y="4"/>
                    <a:pt x="5" y="3"/>
                    <a:pt x="5" y="2"/>
                  </a:cubicBezTo>
                  <a:cubicBezTo>
                    <a:pt x="5" y="1"/>
                    <a:pt x="4" y="0"/>
                    <a:pt x="4" y="0"/>
                  </a:cubicBezTo>
                  <a:cubicBezTo>
                    <a:pt x="4" y="0"/>
                    <a:pt x="1" y="2"/>
                    <a:pt x="0" y="6"/>
                  </a:cubicBezTo>
                  <a:close/>
                </a:path>
              </a:pathLst>
            </a:custGeom>
            <a:grpFill/>
            <a:ln w="0">
              <a:noFill/>
              <a:prstDash val="solid"/>
              <a:round/>
              <a:headEnd/>
              <a:tailEnd/>
            </a:ln>
          </p:spPr>
          <p:txBody>
            <a:bodyPr/>
            <a:lstStyle/>
            <a:p>
              <a:pPr defTabSz="543689">
                <a:defRPr/>
              </a:pPr>
              <a:endParaRPr lang="zh-CN" altLang="en-US" sz="3201"/>
            </a:p>
          </p:txBody>
        </p:sp>
        <p:sp>
          <p:nvSpPr>
            <p:cNvPr id="135" name="Freeform 378"/>
            <p:cNvSpPr>
              <a:spLocks/>
            </p:cNvSpPr>
            <p:nvPr/>
          </p:nvSpPr>
          <p:spPr bwMode="auto">
            <a:xfrm>
              <a:off x="1585913" y="588963"/>
              <a:ext cx="93663" cy="615950"/>
            </a:xfrm>
            <a:custGeom>
              <a:avLst/>
              <a:gdLst>
                <a:gd name="T0" fmla="*/ 111 w 111"/>
                <a:gd name="T1" fmla="*/ 725 h 725"/>
                <a:gd name="T2" fmla="*/ 111 w 111"/>
                <a:gd name="T3" fmla="*/ 725 h 725"/>
                <a:gd name="T4" fmla="*/ 96 w 111"/>
                <a:gd name="T5" fmla="*/ 725 h 725"/>
                <a:gd name="T6" fmla="*/ 96 w 111"/>
                <a:gd name="T7" fmla="*/ 14 h 725"/>
                <a:gd name="T8" fmla="*/ 15 w 111"/>
                <a:gd name="T9" fmla="*/ 14 h 725"/>
                <a:gd name="T10" fmla="*/ 15 w 111"/>
                <a:gd name="T11" fmla="*/ 725 h 725"/>
                <a:gd name="T12" fmla="*/ 0 w 111"/>
                <a:gd name="T13" fmla="*/ 725 h 725"/>
                <a:gd name="T14" fmla="*/ 0 w 111"/>
                <a:gd name="T15" fmla="*/ 6 h 725"/>
                <a:gd name="T16" fmla="*/ 7 w 111"/>
                <a:gd name="T17" fmla="*/ 0 h 725"/>
                <a:gd name="T18" fmla="*/ 104 w 111"/>
                <a:gd name="T19" fmla="*/ 0 h 725"/>
                <a:gd name="T20" fmla="*/ 111 w 111"/>
                <a:gd name="T21" fmla="*/ 6 h 725"/>
                <a:gd name="T22" fmla="*/ 111 w 111"/>
                <a:gd name="T23" fmla="*/ 725 h 7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1" h="725">
                  <a:moveTo>
                    <a:pt x="111" y="725"/>
                  </a:moveTo>
                  <a:lnTo>
                    <a:pt x="111" y="725"/>
                  </a:lnTo>
                  <a:lnTo>
                    <a:pt x="96" y="725"/>
                  </a:lnTo>
                  <a:lnTo>
                    <a:pt x="96" y="14"/>
                  </a:lnTo>
                  <a:lnTo>
                    <a:pt x="15" y="14"/>
                  </a:lnTo>
                  <a:lnTo>
                    <a:pt x="15" y="725"/>
                  </a:lnTo>
                  <a:lnTo>
                    <a:pt x="0" y="725"/>
                  </a:lnTo>
                  <a:lnTo>
                    <a:pt x="0" y="6"/>
                  </a:lnTo>
                  <a:cubicBezTo>
                    <a:pt x="0" y="2"/>
                    <a:pt x="3" y="0"/>
                    <a:pt x="7" y="0"/>
                  </a:cubicBezTo>
                  <a:lnTo>
                    <a:pt x="104" y="0"/>
                  </a:lnTo>
                  <a:cubicBezTo>
                    <a:pt x="108" y="0"/>
                    <a:pt x="111" y="2"/>
                    <a:pt x="111" y="6"/>
                  </a:cubicBezTo>
                  <a:lnTo>
                    <a:pt x="111" y="725"/>
                  </a:lnTo>
                  <a:close/>
                </a:path>
              </a:pathLst>
            </a:custGeom>
            <a:grpFill/>
            <a:ln w="0">
              <a:noFill/>
              <a:prstDash val="solid"/>
              <a:round/>
              <a:headEnd/>
              <a:tailEnd/>
            </a:ln>
          </p:spPr>
          <p:txBody>
            <a:bodyPr/>
            <a:lstStyle/>
            <a:p>
              <a:pPr defTabSz="543689">
                <a:defRPr/>
              </a:pPr>
              <a:endParaRPr lang="zh-CN" altLang="en-US" sz="3201"/>
            </a:p>
          </p:txBody>
        </p:sp>
        <p:sp>
          <p:nvSpPr>
            <p:cNvPr id="136" name="Freeform 379"/>
            <p:cNvSpPr>
              <a:spLocks/>
            </p:cNvSpPr>
            <p:nvPr/>
          </p:nvSpPr>
          <p:spPr bwMode="auto">
            <a:xfrm>
              <a:off x="1647826" y="1181101"/>
              <a:ext cx="44450" cy="44450"/>
            </a:xfrm>
            <a:custGeom>
              <a:avLst/>
              <a:gdLst>
                <a:gd name="T0" fmla="*/ 25 w 51"/>
                <a:gd name="T1" fmla="*/ 52 h 52"/>
                <a:gd name="T2" fmla="*/ 25 w 51"/>
                <a:gd name="T3" fmla="*/ 52 h 52"/>
                <a:gd name="T4" fmla="*/ 0 w 51"/>
                <a:gd name="T5" fmla="*/ 26 h 52"/>
                <a:gd name="T6" fmla="*/ 25 w 51"/>
                <a:gd name="T7" fmla="*/ 0 h 52"/>
                <a:gd name="T8" fmla="*/ 51 w 51"/>
                <a:gd name="T9" fmla="*/ 26 h 52"/>
                <a:gd name="T10" fmla="*/ 25 w 51"/>
                <a:gd name="T11" fmla="*/ 52 h 52"/>
              </a:gdLst>
              <a:ahLst/>
              <a:cxnLst>
                <a:cxn ang="0">
                  <a:pos x="T0" y="T1"/>
                </a:cxn>
                <a:cxn ang="0">
                  <a:pos x="T2" y="T3"/>
                </a:cxn>
                <a:cxn ang="0">
                  <a:pos x="T4" y="T5"/>
                </a:cxn>
                <a:cxn ang="0">
                  <a:pos x="T6" y="T7"/>
                </a:cxn>
                <a:cxn ang="0">
                  <a:pos x="T8" y="T9"/>
                </a:cxn>
                <a:cxn ang="0">
                  <a:pos x="T10" y="T11"/>
                </a:cxn>
              </a:cxnLst>
              <a:rect l="0" t="0" r="r" b="b"/>
              <a:pathLst>
                <a:path w="51" h="52">
                  <a:moveTo>
                    <a:pt x="25" y="52"/>
                  </a:moveTo>
                  <a:lnTo>
                    <a:pt x="25" y="52"/>
                  </a:lnTo>
                  <a:cubicBezTo>
                    <a:pt x="11" y="52"/>
                    <a:pt x="0" y="40"/>
                    <a:pt x="0" y="26"/>
                  </a:cubicBezTo>
                  <a:cubicBezTo>
                    <a:pt x="0" y="12"/>
                    <a:pt x="11" y="0"/>
                    <a:pt x="25" y="0"/>
                  </a:cubicBezTo>
                  <a:cubicBezTo>
                    <a:pt x="40" y="0"/>
                    <a:pt x="51" y="12"/>
                    <a:pt x="51" y="26"/>
                  </a:cubicBezTo>
                  <a:cubicBezTo>
                    <a:pt x="51" y="40"/>
                    <a:pt x="40" y="52"/>
                    <a:pt x="25" y="52"/>
                  </a:cubicBezTo>
                  <a:close/>
                </a:path>
              </a:pathLst>
            </a:custGeom>
            <a:grpFill/>
            <a:ln w="0">
              <a:noFill/>
              <a:prstDash val="solid"/>
              <a:round/>
              <a:headEnd/>
              <a:tailEnd/>
            </a:ln>
          </p:spPr>
          <p:txBody>
            <a:bodyPr/>
            <a:lstStyle/>
            <a:p>
              <a:pPr defTabSz="543689">
                <a:defRPr/>
              </a:pPr>
              <a:endParaRPr lang="zh-CN" altLang="en-US" sz="3201"/>
            </a:p>
          </p:txBody>
        </p:sp>
        <p:sp>
          <p:nvSpPr>
            <p:cNvPr id="137" name="Freeform 380"/>
            <p:cNvSpPr>
              <a:spLocks/>
            </p:cNvSpPr>
            <p:nvPr/>
          </p:nvSpPr>
          <p:spPr bwMode="auto">
            <a:xfrm>
              <a:off x="1574801" y="1182688"/>
              <a:ext cx="44450" cy="44450"/>
            </a:xfrm>
            <a:custGeom>
              <a:avLst/>
              <a:gdLst>
                <a:gd name="T0" fmla="*/ 26 w 52"/>
                <a:gd name="T1" fmla="*/ 52 h 52"/>
                <a:gd name="T2" fmla="*/ 26 w 52"/>
                <a:gd name="T3" fmla="*/ 52 h 52"/>
                <a:gd name="T4" fmla="*/ 0 w 52"/>
                <a:gd name="T5" fmla="*/ 26 h 52"/>
                <a:gd name="T6" fmla="*/ 26 w 52"/>
                <a:gd name="T7" fmla="*/ 0 h 52"/>
                <a:gd name="T8" fmla="*/ 52 w 52"/>
                <a:gd name="T9" fmla="*/ 26 h 52"/>
                <a:gd name="T10" fmla="*/ 26 w 52"/>
                <a:gd name="T11" fmla="*/ 52 h 52"/>
              </a:gdLst>
              <a:ahLst/>
              <a:cxnLst>
                <a:cxn ang="0">
                  <a:pos x="T0" y="T1"/>
                </a:cxn>
                <a:cxn ang="0">
                  <a:pos x="T2" y="T3"/>
                </a:cxn>
                <a:cxn ang="0">
                  <a:pos x="T4" y="T5"/>
                </a:cxn>
                <a:cxn ang="0">
                  <a:pos x="T6" y="T7"/>
                </a:cxn>
                <a:cxn ang="0">
                  <a:pos x="T8" y="T9"/>
                </a:cxn>
                <a:cxn ang="0">
                  <a:pos x="T10" y="T11"/>
                </a:cxn>
              </a:cxnLst>
              <a:rect l="0" t="0" r="r" b="b"/>
              <a:pathLst>
                <a:path w="52" h="52">
                  <a:moveTo>
                    <a:pt x="26" y="52"/>
                  </a:moveTo>
                  <a:lnTo>
                    <a:pt x="26" y="52"/>
                  </a:lnTo>
                  <a:cubicBezTo>
                    <a:pt x="12" y="52"/>
                    <a:pt x="0" y="40"/>
                    <a:pt x="0" y="26"/>
                  </a:cubicBezTo>
                  <a:cubicBezTo>
                    <a:pt x="0" y="12"/>
                    <a:pt x="12" y="0"/>
                    <a:pt x="26" y="0"/>
                  </a:cubicBezTo>
                  <a:cubicBezTo>
                    <a:pt x="40" y="0"/>
                    <a:pt x="52" y="12"/>
                    <a:pt x="52" y="26"/>
                  </a:cubicBezTo>
                  <a:cubicBezTo>
                    <a:pt x="52" y="40"/>
                    <a:pt x="40" y="52"/>
                    <a:pt x="26" y="52"/>
                  </a:cubicBezTo>
                  <a:close/>
                </a:path>
              </a:pathLst>
            </a:custGeom>
            <a:grpFill/>
            <a:ln w="0">
              <a:noFill/>
              <a:prstDash val="solid"/>
              <a:round/>
              <a:headEnd/>
              <a:tailEnd/>
            </a:ln>
          </p:spPr>
          <p:txBody>
            <a:bodyPr/>
            <a:lstStyle/>
            <a:p>
              <a:pPr defTabSz="543689">
                <a:defRPr/>
              </a:pPr>
              <a:endParaRPr lang="zh-CN" altLang="en-US" sz="3201"/>
            </a:p>
          </p:txBody>
        </p:sp>
      </p:grpSp>
      <p:grpSp>
        <p:nvGrpSpPr>
          <p:cNvPr id="138" name="组合 18396"/>
          <p:cNvGrpSpPr/>
          <p:nvPr/>
        </p:nvGrpSpPr>
        <p:grpSpPr>
          <a:xfrm>
            <a:off x="4758467" y="3043193"/>
            <a:ext cx="261787" cy="383120"/>
            <a:chOff x="1463676" y="588963"/>
            <a:chExt cx="274638" cy="638175"/>
          </a:xfrm>
          <a:solidFill>
            <a:srgbClr val="3C3C3B"/>
          </a:solidFill>
        </p:grpSpPr>
        <p:sp>
          <p:nvSpPr>
            <p:cNvPr id="139" name="Freeform 356"/>
            <p:cNvSpPr>
              <a:spLocks noEditPoints="1"/>
            </p:cNvSpPr>
            <p:nvPr/>
          </p:nvSpPr>
          <p:spPr bwMode="auto">
            <a:xfrm>
              <a:off x="1463676" y="595313"/>
              <a:ext cx="84138" cy="620713"/>
            </a:xfrm>
            <a:custGeom>
              <a:avLst/>
              <a:gdLst>
                <a:gd name="T0" fmla="*/ 24 w 99"/>
                <a:gd name="T1" fmla="*/ 645 h 729"/>
                <a:gd name="T2" fmla="*/ 24 w 99"/>
                <a:gd name="T3" fmla="*/ 645 h 729"/>
                <a:gd name="T4" fmla="*/ 74 w 99"/>
                <a:gd name="T5" fmla="*/ 689 h 729"/>
                <a:gd name="T6" fmla="*/ 74 w 99"/>
                <a:gd name="T7" fmla="*/ 46 h 729"/>
                <a:gd name="T8" fmla="*/ 24 w 99"/>
                <a:gd name="T9" fmla="*/ 102 h 729"/>
                <a:gd name="T10" fmla="*/ 24 w 99"/>
                <a:gd name="T11" fmla="*/ 645 h 729"/>
                <a:gd name="T12" fmla="*/ 86 w 99"/>
                <a:gd name="T13" fmla="*/ 729 h 729"/>
                <a:gd name="T14" fmla="*/ 86 w 99"/>
                <a:gd name="T15" fmla="*/ 729 h 729"/>
                <a:gd name="T16" fmla="*/ 78 w 99"/>
                <a:gd name="T17" fmla="*/ 726 h 729"/>
                <a:gd name="T18" fmla="*/ 4 w 99"/>
                <a:gd name="T19" fmla="*/ 659 h 729"/>
                <a:gd name="T20" fmla="*/ 0 w 99"/>
                <a:gd name="T21" fmla="*/ 650 h 729"/>
                <a:gd name="T22" fmla="*/ 0 w 99"/>
                <a:gd name="T23" fmla="*/ 97 h 729"/>
                <a:gd name="T24" fmla="*/ 3 w 99"/>
                <a:gd name="T25" fmla="*/ 89 h 729"/>
                <a:gd name="T26" fmla="*/ 77 w 99"/>
                <a:gd name="T27" fmla="*/ 5 h 729"/>
                <a:gd name="T28" fmla="*/ 91 w 99"/>
                <a:gd name="T29" fmla="*/ 2 h 729"/>
                <a:gd name="T30" fmla="*/ 99 w 99"/>
                <a:gd name="T31" fmla="*/ 13 h 729"/>
                <a:gd name="T32" fmla="*/ 99 w 99"/>
                <a:gd name="T33" fmla="*/ 717 h 729"/>
                <a:gd name="T34" fmla="*/ 91 w 99"/>
                <a:gd name="T35" fmla="*/ 728 h 729"/>
                <a:gd name="T36" fmla="*/ 86 w 99"/>
                <a:gd name="T37" fmla="*/ 729 h 7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9" h="729">
                  <a:moveTo>
                    <a:pt x="24" y="645"/>
                  </a:moveTo>
                  <a:lnTo>
                    <a:pt x="24" y="645"/>
                  </a:lnTo>
                  <a:lnTo>
                    <a:pt x="74" y="689"/>
                  </a:lnTo>
                  <a:lnTo>
                    <a:pt x="74" y="46"/>
                  </a:lnTo>
                  <a:lnTo>
                    <a:pt x="24" y="102"/>
                  </a:lnTo>
                  <a:lnTo>
                    <a:pt x="24" y="645"/>
                  </a:lnTo>
                  <a:close/>
                  <a:moveTo>
                    <a:pt x="86" y="729"/>
                  </a:moveTo>
                  <a:lnTo>
                    <a:pt x="86" y="729"/>
                  </a:lnTo>
                  <a:cubicBezTo>
                    <a:pt x="83" y="729"/>
                    <a:pt x="80" y="728"/>
                    <a:pt x="78" y="726"/>
                  </a:cubicBezTo>
                  <a:lnTo>
                    <a:pt x="4" y="659"/>
                  </a:lnTo>
                  <a:cubicBezTo>
                    <a:pt x="1" y="657"/>
                    <a:pt x="0" y="654"/>
                    <a:pt x="0" y="650"/>
                  </a:cubicBezTo>
                  <a:lnTo>
                    <a:pt x="0" y="97"/>
                  </a:lnTo>
                  <a:cubicBezTo>
                    <a:pt x="0" y="94"/>
                    <a:pt x="1" y="91"/>
                    <a:pt x="3" y="89"/>
                  </a:cubicBezTo>
                  <a:lnTo>
                    <a:pt x="77" y="5"/>
                  </a:lnTo>
                  <a:cubicBezTo>
                    <a:pt x="81" y="1"/>
                    <a:pt x="86" y="0"/>
                    <a:pt x="91" y="2"/>
                  </a:cubicBezTo>
                  <a:cubicBezTo>
                    <a:pt x="96" y="3"/>
                    <a:pt x="99" y="8"/>
                    <a:pt x="99" y="13"/>
                  </a:cubicBezTo>
                  <a:lnTo>
                    <a:pt x="99" y="717"/>
                  </a:lnTo>
                  <a:cubicBezTo>
                    <a:pt x="99" y="722"/>
                    <a:pt x="96" y="726"/>
                    <a:pt x="91" y="728"/>
                  </a:cubicBezTo>
                  <a:cubicBezTo>
                    <a:pt x="90" y="729"/>
                    <a:pt x="88" y="729"/>
                    <a:pt x="86" y="729"/>
                  </a:cubicBezTo>
                  <a:close/>
                </a:path>
              </a:pathLst>
            </a:custGeom>
            <a:grpFill/>
            <a:ln w="0">
              <a:noFill/>
              <a:prstDash val="solid"/>
              <a:round/>
              <a:headEnd/>
              <a:tailEnd/>
            </a:ln>
          </p:spPr>
          <p:txBody>
            <a:bodyPr/>
            <a:lstStyle/>
            <a:p>
              <a:pPr defTabSz="543689">
                <a:defRPr/>
              </a:pPr>
              <a:endParaRPr lang="zh-CN" altLang="en-US" sz="3201"/>
            </a:p>
          </p:txBody>
        </p:sp>
        <p:sp>
          <p:nvSpPr>
            <p:cNvPr id="140" name="Freeform 357"/>
            <p:cNvSpPr>
              <a:spLocks/>
            </p:cNvSpPr>
            <p:nvPr/>
          </p:nvSpPr>
          <p:spPr bwMode="auto">
            <a:xfrm>
              <a:off x="1525588" y="595313"/>
              <a:ext cx="71438" cy="620713"/>
            </a:xfrm>
            <a:custGeom>
              <a:avLst/>
              <a:gdLst>
                <a:gd name="T0" fmla="*/ 81 w 84"/>
                <a:gd name="T1" fmla="*/ 728 h 728"/>
                <a:gd name="T2" fmla="*/ 81 w 84"/>
                <a:gd name="T3" fmla="*/ 728 h 728"/>
                <a:gd name="T4" fmla="*/ 12 w 84"/>
                <a:gd name="T5" fmla="*/ 728 h 728"/>
                <a:gd name="T6" fmla="*/ 0 w 84"/>
                <a:gd name="T7" fmla="*/ 716 h 728"/>
                <a:gd name="T8" fmla="*/ 0 w 84"/>
                <a:gd name="T9" fmla="*/ 12 h 728"/>
                <a:gd name="T10" fmla="*/ 12 w 84"/>
                <a:gd name="T11" fmla="*/ 0 h 728"/>
                <a:gd name="T12" fmla="*/ 84 w 84"/>
                <a:gd name="T13" fmla="*/ 0 h 728"/>
                <a:gd name="T14" fmla="*/ 84 w 84"/>
                <a:gd name="T15" fmla="*/ 24 h 728"/>
                <a:gd name="T16" fmla="*/ 25 w 84"/>
                <a:gd name="T17" fmla="*/ 24 h 728"/>
                <a:gd name="T18" fmla="*/ 25 w 84"/>
                <a:gd name="T19" fmla="*/ 703 h 728"/>
                <a:gd name="T20" fmla="*/ 81 w 84"/>
                <a:gd name="T21" fmla="*/ 703 h 728"/>
                <a:gd name="T22" fmla="*/ 81 w 84"/>
                <a:gd name="T23" fmla="*/ 728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4" h="728">
                  <a:moveTo>
                    <a:pt x="81" y="728"/>
                  </a:moveTo>
                  <a:lnTo>
                    <a:pt x="81" y="728"/>
                  </a:lnTo>
                  <a:lnTo>
                    <a:pt x="12" y="728"/>
                  </a:lnTo>
                  <a:cubicBezTo>
                    <a:pt x="6" y="728"/>
                    <a:pt x="0" y="723"/>
                    <a:pt x="0" y="716"/>
                  </a:cubicBezTo>
                  <a:lnTo>
                    <a:pt x="0" y="12"/>
                  </a:lnTo>
                  <a:cubicBezTo>
                    <a:pt x="0" y="5"/>
                    <a:pt x="6" y="0"/>
                    <a:pt x="12" y="0"/>
                  </a:cubicBezTo>
                  <a:lnTo>
                    <a:pt x="84" y="0"/>
                  </a:lnTo>
                  <a:lnTo>
                    <a:pt x="84" y="24"/>
                  </a:lnTo>
                  <a:lnTo>
                    <a:pt x="25" y="24"/>
                  </a:lnTo>
                  <a:lnTo>
                    <a:pt x="25" y="703"/>
                  </a:lnTo>
                  <a:lnTo>
                    <a:pt x="81" y="703"/>
                  </a:lnTo>
                  <a:lnTo>
                    <a:pt x="81" y="728"/>
                  </a:lnTo>
                  <a:close/>
                </a:path>
              </a:pathLst>
            </a:custGeom>
            <a:grpFill/>
            <a:ln w="0">
              <a:noFill/>
              <a:prstDash val="solid"/>
              <a:round/>
              <a:headEnd/>
              <a:tailEnd/>
            </a:ln>
          </p:spPr>
          <p:txBody>
            <a:bodyPr/>
            <a:lstStyle/>
            <a:p>
              <a:pPr defTabSz="543689">
                <a:defRPr/>
              </a:pPr>
              <a:endParaRPr lang="zh-CN" altLang="en-US" sz="3201"/>
            </a:p>
          </p:txBody>
        </p:sp>
        <p:sp>
          <p:nvSpPr>
            <p:cNvPr id="141" name="Freeform 358"/>
            <p:cNvSpPr>
              <a:spLocks/>
            </p:cNvSpPr>
            <p:nvPr/>
          </p:nvSpPr>
          <p:spPr bwMode="auto">
            <a:xfrm>
              <a:off x="1670051" y="595313"/>
              <a:ext cx="68263" cy="620713"/>
            </a:xfrm>
            <a:custGeom>
              <a:avLst/>
              <a:gdLst>
                <a:gd name="T0" fmla="*/ 68 w 81"/>
                <a:gd name="T1" fmla="*/ 728 h 728"/>
                <a:gd name="T2" fmla="*/ 68 w 81"/>
                <a:gd name="T3" fmla="*/ 728 h 728"/>
                <a:gd name="T4" fmla="*/ 5 w 81"/>
                <a:gd name="T5" fmla="*/ 728 h 728"/>
                <a:gd name="T6" fmla="*/ 5 w 81"/>
                <a:gd name="T7" fmla="*/ 703 h 728"/>
                <a:gd name="T8" fmla="*/ 56 w 81"/>
                <a:gd name="T9" fmla="*/ 703 h 728"/>
                <a:gd name="T10" fmla="*/ 56 w 81"/>
                <a:gd name="T11" fmla="*/ 24 h 728"/>
                <a:gd name="T12" fmla="*/ 0 w 81"/>
                <a:gd name="T13" fmla="*/ 24 h 728"/>
                <a:gd name="T14" fmla="*/ 0 w 81"/>
                <a:gd name="T15" fmla="*/ 0 h 728"/>
                <a:gd name="T16" fmla="*/ 68 w 81"/>
                <a:gd name="T17" fmla="*/ 0 h 728"/>
                <a:gd name="T18" fmla="*/ 81 w 81"/>
                <a:gd name="T19" fmla="*/ 12 h 728"/>
                <a:gd name="T20" fmla="*/ 81 w 81"/>
                <a:gd name="T21" fmla="*/ 716 h 728"/>
                <a:gd name="T22" fmla="*/ 68 w 81"/>
                <a:gd name="T23" fmla="*/ 728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1" h="728">
                  <a:moveTo>
                    <a:pt x="68" y="728"/>
                  </a:moveTo>
                  <a:lnTo>
                    <a:pt x="68" y="728"/>
                  </a:lnTo>
                  <a:lnTo>
                    <a:pt x="5" y="728"/>
                  </a:lnTo>
                  <a:lnTo>
                    <a:pt x="5" y="703"/>
                  </a:lnTo>
                  <a:lnTo>
                    <a:pt x="56" y="703"/>
                  </a:lnTo>
                  <a:lnTo>
                    <a:pt x="56" y="24"/>
                  </a:lnTo>
                  <a:lnTo>
                    <a:pt x="0" y="24"/>
                  </a:lnTo>
                  <a:lnTo>
                    <a:pt x="0" y="0"/>
                  </a:lnTo>
                  <a:lnTo>
                    <a:pt x="68" y="0"/>
                  </a:lnTo>
                  <a:cubicBezTo>
                    <a:pt x="75" y="0"/>
                    <a:pt x="81" y="5"/>
                    <a:pt x="81" y="12"/>
                  </a:cubicBezTo>
                  <a:lnTo>
                    <a:pt x="81" y="716"/>
                  </a:lnTo>
                  <a:cubicBezTo>
                    <a:pt x="81" y="723"/>
                    <a:pt x="75" y="728"/>
                    <a:pt x="68" y="728"/>
                  </a:cubicBezTo>
                  <a:close/>
                </a:path>
              </a:pathLst>
            </a:custGeom>
            <a:grpFill/>
            <a:ln w="0">
              <a:noFill/>
              <a:prstDash val="solid"/>
              <a:round/>
              <a:headEnd/>
              <a:tailEnd/>
            </a:ln>
          </p:spPr>
          <p:txBody>
            <a:bodyPr/>
            <a:lstStyle/>
            <a:p>
              <a:pPr defTabSz="543689">
                <a:defRPr/>
              </a:pPr>
              <a:endParaRPr lang="zh-CN" altLang="en-US" sz="3201"/>
            </a:p>
          </p:txBody>
        </p:sp>
        <p:sp>
          <p:nvSpPr>
            <p:cNvPr id="142" name="Freeform 359"/>
            <p:cNvSpPr>
              <a:spLocks/>
            </p:cNvSpPr>
            <p:nvPr/>
          </p:nvSpPr>
          <p:spPr bwMode="auto">
            <a:xfrm>
              <a:off x="1525588" y="1204913"/>
              <a:ext cx="22225" cy="20638"/>
            </a:xfrm>
            <a:custGeom>
              <a:avLst/>
              <a:gdLst>
                <a:gd name="T0" fmla="*/ 25 w 25"/>
                <a:gd name="T1" fmla="*/ 24 h 24"/>
                <a:gd name="T2" fmla="*/ 25 w 25"/>
                <a:gd name="T3" fmla="*/ 24 h 24"/>
                <a:gd name="T4" fmla="*/ 0 w 25"/>
                <a:gd name="T5" fmla="*/ 24 h 24"/>
                <a:gd name="T6" fmla="*/ 0 w 25"/>
                <a:gd name="T7" fmla="*/ 0 h 24"/>
                <a:gd name="T8" fmla="*/ 25 w 25"/>
                <a:gd name="T9" fmla="*/ 0 h 24"/>
                <a:gd name="T10" fmla="*/ 25 w 25"/>
                <a:gd name="T11" fmla="*/ 24 h 24"/>
              </a:gdLst>
              <a:ahLst/>
              <a:cxnLst>
                <a:cxn ang="0">
                  <a:pos x="T0" y="T1"/>
                </a:cxn>
                <a:cxn ang="0">
                  <a:pos x="T2" y="T3"/>
                </a:cxn>
                <a:cxn ang="0">
                  <a:pos x="T4" y="T5"/>
                </a:cxn>
                <a:cxn ang="0">
                  <a:pos x="T6" y="T7"/>
                </a:cxn>
                <a:cxn ang="0">
                  <a:pos x="T8" y="T9"/>
                </a:cxn>
                <a:cxn ang="0">
                  <a:pos x="T10" y="T11"/>
                </a:cxn>
              </a:cxnLst>
              <a:rect l="0" t="0" r="r" b="b"/>
              <a:pathLst>
                <a:path w="25" h="24">
                  <a:moveTo>
                    <a:pt x="25" y="24"/>
                  </a:moveTo>
                  <a:lnTo>
                    <a:pt x="25" y="24"/>
                  </a:lnTo>
                  <a:lnTo>
                    <a:pt x="0" y="24"/>
                  </a:lnTo>
                  <a:lnTo>
                    <a:pt x="0" y="0"/>
                  </a:lnTo>
                  <a:lnTo>
                    <a:pt x="25" y="0"/>
                  </a:lnTo>
                  <a:lnTo>
                    <a:pt x="25" y="24"/>
                  </a:lnTo>
                  <a:close/>
                </a:path>
              </a:pathLst>
            </a:custGeom>
            <a:grpFill/>
            <a:ln w="0">
              <a:noFill/>
              <a:prstDash val="solid"/>
              <a:round/>
              <a:headEnd/>
              <a:tailEnd/>
            </a:ln>
          </p:spPr>
          <p:txBody>
            <a:bodyPr/>
            <a:lstStyle/>
            <a:p>
              <a:pPr defTabSz="543689">
                <a:defRPr/>
              </a:pPr>
              <a:endParaRPr lang="zh-CN" altLang="en-US" sz="3201"/>
            </a:p>
          </p:txBody>
        </p:sp>
        <p:sp>
          <p:nvSpPr>
            <p:cNvPr id="143" name="Freeform 360"/>
            <p:cNvSpPr>
              <a:spLocks/>
            </p:cNvSpPr>
            <p:nvPr/>
          </p:nvSpPr>
          <p:spPr bwMode="auto">
            <a:xfrm>
              <a:off x="1717676" y="1204913"/>
              <a:ext cx="20638" cy="20638"/>
            </a:xfrm>
            <a:custGeom>
              <a:avLst/>
              <a:gdLst>
                <a:gd name="T0" fmla="*/ 25 w 25"/>
                <a:gd name="T1" fmla="*/ 24 h 24"/>
                <a:gd name="T2" fmla="*/ 25 w 25"/>
                <a:gd name="T3" fmla="*/ 24 h 24"/>
                <a:gd name="T4" fmla="*/ 0 w 25"/>
                <a:gd name="T5" fmla="*/ 24 h 24"/>
                <a:gd name="T6" fmla="*/ 0 w 25"/>
                <a:gd name="T7" fmla="*/ 0 h 24"/>
                <a:gd name="T8" fmla="*/ 25 w 25"/>
                <a:gd name="T9" fmla="*/ 0 h 24"/>
                <a:gd name="T10" fmla="*/ 25 w 25"/>
                <a:gd name="T11" fmla="*/ 24 h 24"/>
              </a:gdLst>
              <a:ahLst/>
              <a:cxnLst>
                <a:cxn ang="0">
                  <a:pos x="T0" y="T1"/>
                </a:cxn>
                <a:cxn ang="0">
                  <a:pos x="T2" y="T3"/>
                </a:cxn>
                <a:cxn ang="0">
                  <a:pos x="T4" y="T5"/>
                </a:cxn>
                <a:cxn ang="0">
                  <a:pos x="T6" y="T7"/>
                </a:cxn>
                <a:cxn ang="0">
                  <a:pos x="T8" y="T9"/>
                </a:cxn>
                <a:cxn ang="0">
                  <a:pos x="T10" y="T11"/>
                </a:cxn>
              </a:cxnLst>
              <a:rect l="0" t="0" r="r" b="b"/>
              <a:pathLst>
                <a:path w="25" h="24">
                  <a:moveTo>
                    <a:pt x="25" y="24"/>
                  </a:moveTo>
                  <a:lnTo>
                    <a:pt x="25" y="24"/>
                  </a:lnTo>
                  <a:lnTo>
                    <a:pt x="0" y="24"/>
                  </a:lnTo>
                  <a:lnTo>
                    <a:pt x="0" y="0"/>
                  </a:lnTo>
                  <a:lnTo>
                    <a:pt x="25" y="0"/>
                  </a:lnTo>
                  <a:lnTo>
                    <a:pt x="25" y="24"/>
                  </a:lnTo>
                  <a:close/>
                </a:path>
              </a:pathLst>
            </a:custGeom>
            <a:grpFill/>
            <a:ln w="0">
              <a:noFill/>
              <a:prstDash val="solid"/>
              <a:round/>
              <a:headEnd/>
              <a:tailEnd/>
            </a:ln>
          </p:spPr>
          <p:txBody>
            <a:bodyPr/>
            <a:lstStyle/>
            <a:p>
              <a:pPr defTabSz="543689">
                <a:defRPr/>
              </a:pPr>
              <a:endParaRPr lang="zh-CN" altLang="en-US" sz="3201"/>
            </a:p>
          </p:txBody>
        </p:sp>
        <p:sp>
          <p:nvSpPr>
            <p:cNvPr id="144" name="Freeform 361"/>
            <p:cNvSpPr>
              <a:spLocks/>
            </p:cNvSpPr>
            <p:nvPr/>
          </p:nvSpPr>
          <p:spPr bwMode="auto">
            <a:xfrm>
              <a:off x="1560513" y="606426"/>
              <a:ext cx="12700" cy="598488"/>
            </a:xfrm>
            <a:custGeom>
              <a:avLst/>
              <a:gdLst>
                <a:gd name="T0" fmla="*/ 15 w 15"/>
                <a:gd name="T1" fmla="*/ 704 h 704"/>
                <a:gd name="T2" fmla="*/ 15 w 15"/>
                <a:gd name="T3" fmla="*/ 704 h 704"/>
                <a:gd name="T4" fmla="*/ 0 w 15"/>
                <a:gd name="T5" fmla="*/ 704 h 704"/>
                <a:gd name="T6" fmla="*/ 0 w 15"/>
                <a:gd name="T7" fmla="*/ 0 h 704"/>
                <a:gd name="T8" fmla="*/ 15 w 15"/>
                <a:gd name="T9" fmla="*/ 0 h 704"/>
                <a:gd name="T10" fmla="*/ 15 w 15"/>
                <a:gd name="T11" fmla="*/ 704 h 704"/>
              </a:gdLst>
              <a:ahLst/>
              <a:cxnLst>
                <a:cxn ang="0">
                  <a:pos x="T0" y="T1"/>
                </a:cxn>
                <a:cxn ang="0">
                  <a:pos x="T2" y="T3"/>
                </a:cxn>
                <a:cxn ang="0">
                  <a:pos x="T4" y="T5"/>
                </a:cxn>
                <a:cxn ang="0">
                  <a:pos x="T6" y="T7"/>
                </a:cxn>
                <a:cxn ang="0">
                  <a:pos x="T8" y="T9"/>
                </a:cxn>
                <a:cxn ang="0">
                  <a:pos x="T10" y="T11"/>
                </a:cxn>
              </a:cxnLst>
              <a:rect l="0" t="0" r="r" b="b"/>
              <a:pathLst>
                <a:path w="15" h="704">
                  <a:moveTo>
                    <a:pt x="15" y="704"/>
                  </a:moveTo>
                  <a:lnTo>
                    <a:pt x="15" y="704"/>
                  </a:lnTo>
                  <a:lnTo>
                    <a:pt x="0" y="704"/>
                  </a:lnTo>
                  <a:lnTo>
                    <a:pt x="0" y="0"/>
                  </a:lnTo>
                  <a:lnTo>
                    <a:pt x="15" y="0"/>
                  </a:lnTo>
                  <a:lnTo>
                    <a:pt x="15" y="704"/>
                  </a:lnTo>
                  <a:close/>
                </a:path>
              </a:pathLst>
            </a:custGeom>
            <a:grpFill/>
            <a:ln w="0">
              <a:noFill/>
              <a:prstDash val="solid"/>
              <a:round/>
              <a:headEnd/>
              <a:tailEnd/>
            </a:ln>
          </p:spPr>
          <p:txBody>
            <a:bodyPr/>
            <a:lstStyle/>
            <a:p>
              <a:pPr defTabSz="543689">
                <a:defRPr/>
              </a:pPr>
              <a:endParaRPr lang="zh-CN" altLang="en-US" sz="3201"/>
            </a:p>
          </p:txBody>
        </p:sp>
        <p:sp>
          <p:nvSpPr>
            <p:cNvPr id="145" name="Freeform 362"/>
            <p:cNvSpPr>
              <a:spLocks/>
            </p:cNvSpPr>
            <p:nvPr/>
          </p:nvSpPr>
          <p:spPr bwMode="auto">
            <a:xfrm>
              <a:off x="1692276" y="606426"/>
              <a:ext cx="12700" cy="598488"/>
            </a:xfrm>
            <a:custGeom>
              <a:avLst/>
              <a:gdLst>
                <a:gd name="T0" fmla="*/ 15 w 15"/>
                <a:gd name="T1" fmla="*/ 704 h 704"/>
                <a:gd name="T2" fmla="*/ 15 w 15"/>
                <a:gd name="T3" fmla="*/ 704 h 704"/>
                <a:gd name="T4" fmla="*/ 0 w 15"/>
                <a:gd name="T5" fmla="*/ 704 h 704"/>
                <a:gd name="T6" fmla="*/ 0 w 15"/>
                <a:gd name="T7" fmla="*/ 0 h 704"/>
                <a:gd name="T8" fmla="*/ 15 w 15"/>
                <a:gd name="T9" fmla="*/ 0 h 704"/>
                <a:gd name="T10" fmla="*/ 15 w 15"/>
                <a:gd name="T11" fmla="*/ 704 h 704"/>
              </a:gdLst>
              <a:ahLst/>
              <a:cxnLst>
                <a:cxn ang="0">
                  <a:pos x="T0" y="T1"/>
                </a:cxn>
                <a:cxn ang="0">
                  <a:pos x="T2" y="T3"/>
                </a:cxn>
                <a:cxn ang="0">
                  <a:pos x="T4" y="T5"/>
                </a:cxn>
                <a:cxn ang="0">
                  <a:pos x="T6" y="T7"/>
                </a:cxn>
                <a:cxn ang="0">
                  <a:pos x="T8" y="T9"/>
                </a:cxn>
                <a:cxn ang="0">
                  <a:pos x="T10" y="T11"/>
                </a:cxn>
              </a:cxnLst>
              <a:rect l="0" t="0" r="r" b="b"/>
              <a:pathLst>
                <a:path w="15" h="704">
                  <a:moveTo>
                    <a:pt x="15" y="704"/>
                  </a:moveTo>
                  <a:lnTo>
                    <a:pt x="15" y="704"/>
                  </a:lnTo>
                  <a:lnTo>
                    <a:pt x="0" y="704"/>
                  </a:lnTo>
                  <a:lnTo>
                    <a:pt x="0" y="0"/>
                  </a:lnTo>
                  <a:lnTo>
                    <a:pt x="15" y="0"/>
                  </a:lnTo>
                  <a:lnTo>
                    <a:pt x="15" y="704"/>
                  </a:lnTo>
                  <a:close/>
                </a:path>
              </a:pathLst>
            </a:custGeom>
            <a:grpFill/>
            <a:ln w="0">
              <a:noFill/>
              <a:prstDash val="solid"/>
              <a:round/>
              <a:headEnd/>
              <a:tailEnd/>
            </a:ln>
          </p:spPr>
          <p:txBody>
            <a:bodyPr/>
            <a:lstStyle/>
            <a:p>
              <a:pPr defTabSz="543689">
                <a:defRPr/>
              </a:pPr>
              <a:endParaRPr lang="zh-CN" altLang="en-US" sz="3201"/>
            </a:p>
          </p:txBody>
        </p:sp>
        <p:sp>
          <p:nvSpPr>
            <p:cNvPr id="146" name="Freeform 363"/>
            <p:cNvSpPr>
              <a:spLocks noEditPoints="1"/>
            </p:cNvSpPr>
            <p:nvPr/>
          </p:nvSpPr>
          <p:spPr bwMode="auto">
            <a:xfrm>
              <a:off x="1609726" y="704851"/>
              <a:ext cx="46038" cy="41275"/>
            </a:xfrm>
            <a:custGeom>
              <a:avLst/>
              <a:gdLst>
                <a:gd name="T0" fmla="*/ 9 w 53"/>
                <a:gd name="T1" fmla="*/ 37 h 47"/>
                <a:gd name="T2" fmla="*/ 9 w 53"/>
                <a:gd name="T3" fmla="*/ 37 h 47"/>
                <a:gd name="T4" fmla="*/ 43 w 53"/>
                <a:gd name="T5" fmla="*/ 37 h 47"/>
                <a:gd name="T6" fmla="*/ 43 w 53"/>
                <a:gd name="T7" fmla="*/ 10 h 47"/>
                <a:gd name="T8" fmla="*/ 9 w 53"/>
                <a:gd name="T9" fmla="*/ 10 h 47"/>
                <a:gd name="T10" fmla="*/ 9 w 53"/>
                <a:gd name="T11" fmla="*/ 37 h 47"/>
                <a:gd name="T12" fmla="*/ 47 w 53"/>
                <a:gd name="T13" fmla="*/ 47 h 47"/>
                <a:gd name="T14" fmla="*/ 47 w 53"/>
                <a:gd name="T15" fmla="*/ 47 h 47"/>
                <a:gd name="T16" fmla="*/ 6 w 53"/>
                <a:gd name="T17" fmla="*/ 47 h 47"/>
                <a:gd name="T18" fmla="*/ 0 w 53"/>
                <a:gd name="T19" fmla="*/ 40 h 47"/>
                <a:gd name="T20" fmla="*/ 0 w 53"/>
                <a:gd name="T21" fmla="*/ 6 h 47"/>
                <a:gd name="T22" fmla="*/ 6 w 53"/>
                <a:gd name="T23" fmla="*/ 0 h 47"/>
                <a:gd name="T24" fmla="*/ 47 w 53"/>
                <a:gd name="T25" fmla="*/ 0 h 47"/>
                <a:gd name="T26" fmla="*/ 53 w 53"/>
                <a:gd name="T27" fmla="*/ 6 h 47"/>
                <a:gd name="T28" fmla="*/ 53 w 53"/>
                <a:gd name="T29" fmla="*/ 40 h 47"/>
                <a:gd name="T30" fmla="*/ 47 w 53"/>
                <a:gd name="T31" fmla="*/ 4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3" h="47">
                  <a:moveTo>
                    <a:pt x="9" y="37"/>
                  </a:moveTo>
                  <a:lnTo>
                    <a:pt x="9" y="37"/>
                  </a:lnTo>
                  <a:lnTo>
                    <a:pt x="43" y="37"/>
                  </a:lnTo>
                  <a:lnTo>
                    <a:pt x="43" y="10"/>
                  </a:lnTo>
                  <a:lnTo>
                    <a:pt x="9" y="10"/>
                  </a:lnTo>
                  <a:lnTo>
                    <a:pt x="9" y="37"/>
                  </a:lnTo>
                  <a:close/>
                  <a:moveTo>
                    <a:pt x="47" y="47"/>
                  </a:moveTo>
                  <a:lnTo>
                    <a:pt x="47" y="47"/>
                  </a:lnTo>
                  <a:lnTo>
                    <a:pt x="6" y="47"/>
                  </a:lnTo>
                  <a:cubicBezTo>
                    <a:pt x="2" y="47"/>
                    <a:pt x="0" y="44"/>
                    <a:pt x="0" y="40"/>
                  </a:cubicBezTo>
                  <a:lnTo>
                    <a:pt x="0" y="6"/>
                  </a:lnTo>
                  <a:cubicBezTo>
                    <a:pt x="0" y="3"/>
                    <a:pt x="2" y="0"/>
                    <a:pt x="6" y="0"/>
                  </a:cubicBezTo>
                  <a:lnTo>
                    <a:pt x="47" y="0"/>
                  </a:lnTo>
                  <a:cubicBezTo>
                    <a:pt x="50" y="0"/>
                    <a:pt x="53" y="3"/>
                    <a:pt x="53" y="6"/>
                  </a:cubicBezTo>
                  <a:lnTo>
                    <a:pt x="53" y="40"/>
                  </a:lnTo>
                  <a:cubicBezTo>
                    <a:pt x="53" y="44"/>
                    <a:pt x="50" y="47"/>
                    <a:pt x="47" y="47"/>
                  </a:cubicBezTo>
                  <a:close/>
                </a:path>
              </a:pathLst>
            </a:custGeom>
            <a:grpFill/>
            <a:ln w="0">
              <a:noFill/>
              <a:prstDash val="solid"/>
              <a:round/>
              <a:headEnd/>
              <a:tailEnd/>
            </a:ln>
          </p:spPr>
          <p:txBody>
            <a:bodyPr/>
            <a:lstStyle/>
            <a:p>
              <a:pPr defTabSz="543689">
                <a:defRPr/>
              </a:pPr>
              <a:endParaRPr lang="zh-CN" altLang="en-US" sz="3201"/>
            </a:p>
          </p:txBody>
        </p:sp>
        <p:sp>
          <p:nvSpPr>
            <p:cNvPr id="147" name="Freeform 364"/>
            <p:cNvSpPr>
              <a:spLocks/>
            </p:cNvSpPr>
            <p:nvPr/>
          </p:nvSpPr>
          <p:spPr bwMode="auto">
            <a:xfrm>
              <a:off x="1625601" y="635001"/>
              <a:ext cx="4763" cy="4763"/>
            </a:xfrm>
            <a:custGeom>
              <a:avLst/>
              <a:gdLst>
                <a:gd name="T0" fmla="*/ 1 w 5"/>
                <a:gd name="T1" fmla="*/ 2 h 5"/>
                <a:gd name="T2" fmla="*/ 1 w 5"/>
                <a:gd name="T3" fmla="*/ 2 h 5"/>
                <a:gd name="T4" fmla="*/ 4 w 5"/>
                <a:gd name="T5" fmla="*/ 2 h 5"/>
                <a:gd name="T6" fmla="*/ 4 w 5"/>
                <a:gd name="T7" fmla="*/ 0 h 5"/>
                <a:gd name="T8" fmla="*/ 5 w 5"/>
                <a:gd name="T9" fmla="*/ 0 h 5"/>
                <a:gd name="T10" fmla="*/ 5 w 5"/>
                <a:gd name="T11" fmla="*/ 5 h 5"/>
                <a:gd name="T12" fmla="*/ 4 w 5"/>
                <a:gd name="T13" fmla="*/ 5 h 5"/>
                <a:gd name="T14" fmla="*/ 4 w 5"/>
                <a:gd name="T15" fmla="*/ 3 h 5"/>
                <a:gd name="T16" fmla="*/ 1 w 5"/>
                <a:gd name="T17" fmla="*/ 3 h 5"/>
                <a:gd name="T18" fmla="*/ 1 w 5"/>
                <a:gd name="T19" fmla="*/ 5 h 5"/>
                <a:gd name="T20" fmla="*/ 0 w 5"/>
                <a:gd name="T21" fmla="*/ 5 h 5"/>
                <a:gd name="T22" fmla="*/ 0 w 5"/>
                <a:gd name="T23" fmla="*/ 0 h 5"/>
                <a:gd name="T24" fmla="*/ 1 w 5"/>
                <a:gd name="T25" fmla="*/ 0 h 5"/>
                <a:gd name="T26" fmla="*/ 1 w 5"/>
                <a:gd name="T27"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 h="5">
                  <a:moveTo>
                    <a:pt x="1" y="2"/>
                  </a:moveTo>
                  <a:lnTo>
                    <a:pt x="1" y="2"/>
                  </a:lnTo>
                  <a:lnTo>
                    <a:pt x="4" y="2"/>
                  </a:lnTo>
                  <a:lnTo>
                    <a:pt x="4" y="0"/>
                  </a:lnTo>
                  <a:lnTo>
                    <a:pt x="5" y="0"/>
                  </a:lnTo>
                  <a:lnTo>
                    <a:pt x="5" y="5"/>
                  </a:lnTo>
                  <a:lnTo>
                    <a:pt x="4" y="5"/>
                  </a:lnTo>
                  <a:lnTo>
                    <a:pt x="4" y="3"/>
                  </a:lnTo>
                  <a:lnTo>
                    <a:pt x="1" y="3"/>
                  </a:lnTo>
                  <a:lnTo>
                    <a:pt x="1" y="5"/>
                  </a:lnTo>
                  <a:lnTo>
                    <a:pt x="0" y="5"/>
                  </a:lnTo>
                  <a:lnTo>
                    <a:pt x="0" y="0"/>
                  </a:lnTo>
                  <a:lnTo>
                    <a:pt x="1" y="0"/>
                  </a:lnTo>
                  <a:lnTo>
                    <a:pt x="1" y="2"/>
                  </a:lnTo>
                  <a:close/>
                </a:path>
              </a:pathLst>
            </a:custGeom>
            <a:grpFill/>
            <a:ln w="0">
              <a:noFill/>
              <a:prstDash val="solid"/>
              <a:round/>
              <a:headEnd/>
              <a:tailEnd/>
            </a:ln>
          </p:spPr>
          <p:txBody>
            <a:bodyPr/>
            <a:lstStyle/>
            <a:p>
              <a:pPr defTabSz="543689">
                <a:defRPr/>
              </a:pPr>
              <a:endParaRPr lang="zh-CN" altLang="en-US" sz="3201"/>
            </a:p>
          </p:txBody>
        </p:sp>
        <p:sp>
          <p:nvSpPr>
            <p:cNvPr id="148" name="Freeform 365"/>
            <p:cNvSpPr>
              <a:spLocks/>
            </p:cNvSpPr>
            <p:nvPr/>
          </p:nvSpPr>
          <p:spPr bwMode="auto">
            <a:xfrm>
              <a:off x="1630363" y="635001"/>
              <a:ext cx="4763" cy="4763"/>
            </a:xfrm>
            <a:custGeom>
              <a:avLst/>
              <a:gdLst>
                <a:gd name="T0" fmla="*/ 1 w 5"/>
                <a:gd name="T1" fmla="*/ 3 h 5"/>
                <a:gd name="T2" fmla="*/ 1 w 5"/>
                <a:gd name="T3" fmla="*/ 3 h 5"/>
                <a:gd name="T4" fmla="*/ 3 w 5"/>
                <a:gd name="T5" fmla="*/ 4 h 5"/>
                <a:gd name="T6" fmla="*/ 4 w 5"/>
                <a:gd name="T7" fmla="*/ 3 h 5"/>
                <a:gd name="T8" fmla="*/ 4 w 5"/>
                <a:gd name="T9" fmla="*/ 0 h 5"/>
                <a:gd name="T10" fmla="*/ 5 w 5"/>
                <a:gd name="T11" fmla="*/ 0 h 5"/>
                <a:gd name="T12" fmla="*/ 5 w 5"/>
                <a:gd name="T13" fmla="*/ 3 h 5"/>
                <a:gd name="T14" fmla="*/ 4 w 5"/>
                <a:gd name="T15" fmla="*/ 4 h 5"/>
                <a:gd name="T16" fmla="*/ 3 w 5"/>
                <a:gd name="T17" fmla="*/ 5 h 5"/>
                <a:gd name="T18" fmla="*/ 1 w 5"/>
                <a:gd name="T19" fmla="*/ 4 h 5"/>
                <a:gd name="T20" fmla="*/ 0 w 5"/>
                <a:gd name="T21" fmla="*/ 3 h 5"/>
                <a:gd name="T22" fmla="*/ 0 w 5"/>
                <a:gd name="T23" fmla="*/ 0 h 5"/>
                <a:gd name="T24" fmla="*/ 1 w 5"/>
                <a:gd name="T25" fmla="*/ 0 h 5"/>
                <a:gd name="T26" fmla="*/ 1 w 5"/>
                <a:gd name="T27" fmla="*/ 3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 h="5">
                  <a:moveTo>
                    <a:pt x="1" y="3"/>
                  </a:moveTo>
                  <a:lnTo>
                    <a:pt x="1" y="3"/>
                  </a:lnTo>
                  <a:cubicBezTo>
                    <a:pt x="1" y="4"/>
                    <a:pt x="2" y="4"/>
                    <a:pt x="3" y="4"/>
                  </a:cubicBezTo>
                  <a:cubicBezTo>
                    <a:pt x="3" y="4"/>
                    <a:pt x="4" y="4"/>
                    <a:pt x="4" y="3"/>
                  </a:cubicBezTo>
                  <a:lnTo>
                    <a:pt x="4" y="0"/>
                  </a:lnTo>
                  <a:lnTo>
                    <a:pt x="5" y="0"/>
                  </a:lnTo>
                  <a:lnTo>
                    <a:pt x="5" y="3"/>
                  </a:lnTo>
                  <a:cubicBezTo>
                    <a:pt x="5" y="3"/>
                    <a:pt x="5" y="4"/>
                    <a:pt x="4" y="4"/>
                  </a:cubicBezTo>
                  <a:cubicBezTo>
                    <a:pt x="4" y="5"/>
                    <a:pt x="3" y="5"/>
                    <a:pt x="3" y="5"/>
                  </a:cubicBezTo>
                  <a:cubicBezTo>
                    <a:pt x="2" y="5"/>
                    <a:pt x="1" y="5"/>
                    <a:pt x="1" y="4"/>
                  </a:cubicBezTo>
                  <a:cubicBezTo>
                    <a:pt x="1" y="4"/>
                    <a:pt x="0" y="3"/>
                    <a:pt x="0" y="3"/>
                  </a:cubicBezTo>
                  <a:lnTo>
                    <a:pt x="0" y="0"/>
                  </a:lnTo>
                  <a:lnTo>
                    <a:pt x="1" y="0"/>
                  </a:lnTo>
                  <a:lnTo>
                    <a:pt x="1" y="3"/>
                  </a:lnTo>
                  <a:close/>
                </a:path>
              </a:pathLst>
            </a:custGeom>
            <a:grpFill/>
            <a:ln w="0">
              <a:noFill/>
              <a:prstDash val="solid"/>
              <a:round/>
              <a:headEnd/>
              <a:tailEnd/>
            </a:ln>
          </p:spPr>
          <p:txBody>
            <a:bodyPr/>
            <a:lstStyle/>
            <a:p>
              <a:pPr defTabSz="543689">
                <a:defRPr/>
              </a:pPr>
              <a:endParaRPr lang="zh-CN" altLang="en-US" sz="3201"/>
            </a:p>
          </p:txBody>
        </p:sp>
        <p:sp>
          <p:nvSpPr>
            <p:cNvPr id="149" name="Freeform 366"/>
            <p:cNvSpPr>
              <a:spLocks noEditPoints="1"/>
            </p:cNvSpPr>
            <p:nvPr/>
          </p:nvSpPr>
          <p:spPr bwMode="auto">
            <a:xfrm>
              <a:off x="1635126" y="635001"/>
              <a:ext cx="3175" cy="4763"/>
            </a:xfrm>
            <a:custGeom>
              <a:avLst/>
              <a:gdLst>
                <a:gd name="T0" fmla="*/ 2 w 5"/>
                <a:gd name="T1" fmla="*/ 3 h 5"/>
                <a:gd name="T2" fmla="*/ 2 w 5"/>
                <a:gd name="T3" fmla="*/ 3 h 5"/>
                <a:gd name="T4" fmla="*/ 3 w 5"/>
                <a:gd name="T5" fmla="*/ 3 h 5"/>
                <a:gd name="T6" fmla="*/ 2 w 5"/>
                <a:gd name="T7" fmla="*/ 1 h 5"/>
                <a:gd name="T8" fmla="*/ 2 w 5"/>
                <a:gd name="T9" fmla="*/ 3 h 5"/>
                <a:gd name="T10" fmla="*/ 3 w 5"/>
                <a:gd name="T11" fmla="*/ 0 h 5"/>
                <a:gd name="T12" fmla="*/ 3 w 5"/>
                <a:gd name="T13" fmla="*/ 0 h 5"/>
                <a:gd name="T14" fmla="*/ 5 w 5"/>
                <a:gd name="T15" fmla="*/ 5 h 5"/>
                <a:gd name="T16" fmla="*/ 4 w 5"/>
                <a:gd name="T17" fmla="*/ 5 h 5"/>
                <a:gd name="T18" fmla="*/ 3 w 5"/>
                <a:gd name="T19" fmla="*/ 4 h 5"/>
                <a:gd name="T20" fmla="*/ 1 w 5"/>
                <a:gd name="T21" fmla="*/ 4 h 5"/>
                <a:gd name="T22" fmla="*/ 1 w 5"/>
                <a:gd name="T23" fmla="*/ 5 h 5"/>
                <a:gd name="T24" fmla="*/ 0 w 5"/>
                <a:gd name="T25" fmla="*/ 5 h 5"/>
                <a:gd name="T26" fmla="*/ 2 w 5"/>
                <a:gd name="T27" fmla="*/ 0 h 5"/>
                <a:gd name="T28" fmla="*/ 3 w 5"/>
                <a:gd name="T29"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 h="5">
                  <a:moveTo>
                    <a:pt x="2" y="3"/>
                  </a:moveTo>
                  <a:lnTo>
                    <a:pt x="2" y="3"/>
                  </a:lnTo>
                  <a:lnTo>
                    <a:pt x="3" y="3"/>
                  </a:lnTo>
                  <a:lnTo>
                    <a:pt x="2" y="1"/>
                  </a:lnTo>
                  <a:lnTo>
                    <a:pt x="2" y="3"/>
                  </a:lnTo>
                  <a:close/>
                  <a:moveTo>
                    <a:pt x="3" y="0"/>
                  </a:moveTo>
                  <a:lnTo>
                    <a:pt x="3" y="0"/>
                  </a:lnTo>
                  <a:lnTo>
                    <a:pt x="5" y="5"/>
                  </a:lnTo>
                  <a:lnTo>
                    <a:pt x="4" y="5"/>
                  </a:lnTo>
                  <a:lnTo>
                    <a:pt x="3" y="4"/>
                  </a:lnTo>
                  <a:lnTo>
                    <a:pt x="1" y="4"/>
                  </a:lnTo>
                  <a:lnTo>
                    <a:pt x="1" y="5"/>
                  </a:lnTo>
                  <a:lnTo>
                    <a:pt x="0" y="5"/>
                  </a:lnTo>
                  <a:lnTo>
                    <a:pt x="2" y="0"/>
                  </a:lnTo>
                  <a:lnTo>
                    <a:pt x="3" y="0"/>
                  </a:lnTo>
                  <a:close/>
                </a:path>
              </a:pathLst>
            </a:custGeom>
            <a:grpFill/>
            <a:ln w="0">
              <a:noFill/>
              <a:prstDash val="solid"/>
              <a:round/>
              <a:headEnd/>
              <a:tailEnd/>
            </a:ln>
          </p:spPr>
          <p:txBody>
            <a:bodyPr/>
            <a:lstStyle/>
            <a:p>
              <a:pPr defTabSz="543689">
                <a:defRPr/>
              </a:pPr>
              <a:endParaRPr lang="zh-CN" altLang="en-US" sz="3201"/>
            </a:p>
          </p:txBody>
        </p:sp>
        <p:sp>
          <p:nvSpPr>
            <p:cNvPr id="150" name="Freeform 367"/>
            <p:cNvSpPr>
              <a:spLocks/>
            </p:cNvSpPr>
            <p:nvPr/>
          </p:nvSpPr>
          <p:spPr bwMode="auto">
            <a:xfrm>
              <a:off x="1638301" y="635001"/>
              <a:ext cx="6350" cy="4763"/>
            </a:xfrm>
            <a:custGeom>
              <a:avLst/>
              <a:gdLst>
                <a:gd name="T0" fmla="*/ 2 w 8"/>
                <a:gd name="T1" fmla="*/ 0 h 5"/>
                <a:gd name="T2" fmla="*/ 2 w 8"/>
                <a:gd name="T3" fmla="*/ 0 h 5"/>
                <a:gd name="T4" fmla="*/ 3 w 8"/>
                <a:gd name="T5" fmla="*/ 4 h 5"/>
                <a:gd name="T6" fmla="*/ 4 w 8"/>
                <a:gd name="T7" fmla="*/ 0 h 5"/>
                <a:gd name="T8" fmla="*/ 5 w 8"/>
                <a:gd name="T9" fmla="*/ 0 h 5"/>
                <a:gd name="T10" fmla="*/ 6 w 8"/>
                <a:gd name="T11" fmla="*/ 4 h 5"/>
                <a:gd name="T12" fmla="*/ 7 w 8"/>
                <a:gd name="T13" fmla="*/ 0 h 5"/>
                <a:gd name="T14" fmla="*/ 8 w 8"/>
                <a:gd name="T15" fmla="*/ 0 h 5"/>
                <a:gd name="T16" fmla="*/ 6 w 8"/>
                <a:gd name="T17" fmla="*/ 5 h 5"/>
                <a:gd name="T18" fmla="*/ 5 w 8"/>
                <a:gd name="T19" fmla="*/ 5 h 5"/>
                <a:gd name="T20" fmla="*/ 4 w 8"/>
                <a:gd name="T21" fmla="*/ 1 h 5"/>
                <a:gd name="T22" fmla="*/ 3 w 8"/>
                <a:gd name="T23" fmla="*/ 5 h 5"/>
                <a:gd name="T24" fmla="*/ 2 w 8"/>
                <a:gd name="T25" fmla="*/ 5 h 5"/>
                <a:gd name="T26" fmla="*/ 0 w 8"/>
                <a:gd name="T27" fmla="*/ 0 h 5"/>
                <a:gd name="T28" fmla="*/ 2 w 8"/>
                <a:gd name="T29"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 h="5">
                  <a:moveTo>
                    <a:pt x="2" y="0"/>
                  </a:moveTo>
                  <a:lnTo>
                    <a:pt x="2" y="0"/>
                  </a:lnTo>
                  <a:lnTo>
                    <a:pt x="3" y="4"/>
                  </a:lnTo>
                  <a:lnTo>
                    <a:pt x="4" y="0"/>
                  </a:lnTo>
                  <a:lnTo>
                    <a:pt x="5" y="0"/>
                  </a:lnTo>
                  <a:lnTo>
                    <a:pt x="6" y="4"/>
                  </a:lnTo>
                  <a:lnTo>
                    <a:pt x="7" y="0"/>
                  </a:lnTo>
                  <a:lnTo>
                    <a:pt x="8" y="0"/>
                  </a:lnTo>
                  <a:lnTo>
                    <a:pt x="6" y="5"/>
                  </a:lnTo>
                  <a:lnTo>
                    <a:pt x="5" y="5"/>
                  </a:lnTo>
                  <a:lnTo>
                    <a:pt x="4" y="1"/>
                  </a:lnTo>
                  <a:lnTo>
                    <a:pt x="3" y="5"/>
                  </a:lnTo>
                  <a:lnTo>
                    <a:pt x="2" y="5"/>
                  </a:lnTo>
                  <a:lnTo>
                    <a:pt x="0" y="0"/>
                  </a:lnTo>
                  <a:lnTo>
                    <a:pt x="2" y="0"/>
                  </a:lnTo>
                  <a:close/>
                </a:path>
              </a:pathLst>
            </a:custGeom>
            <a:grpFill/>
            <a:ln w="0">
              <a:noFill/>
              <a:prstDash val="solid"/>
              <a:round/>
              <a:headEnd/>
              <a:tailEnd/>
            </a:ln>
          </p:spPr>
          <p:txBody>
            <a:bodyPr/>
            <a:lstStyle/>
            <a:p>
              <a:pPr defTabSz="543689">
                <a:defRPr/>
              </a:pPr>
              <a:endParaRPr lang="zh-CN" altLang="en-US" sz="3201"/>
            </a:p>
          </p:txBody>
        </p:sp>
        <p:sp>
          <p:nvSpPr>
            <p:cNvPr id="151" name="Freeform 368"/>
            <p:cNvSpPr>
              <a:spLocks/>
            </p:cNvSpPr>
            <p:nvPr/>
          </p:nvSpPr>
          <p:spPr bwMode="auto">
            <a:xfrm>
              <a:off x="1644651" y="635001"/>
              <a:ext cx="3175" cy="4763"/>
            </a:xfrm>
            <a:custGeom>
              <a:avLst/>
              <a:gdLst>
                <a:gd name="T0" fmla="*/ 1 w 4"/>
                <a:gd name="T1" fmla="*/ 2 h 5"/>
                <a:gd name="T2" fmla="*/ 1 w 4"/>
                <a:gd name="T3" fmla="*/ 2 h 5"/>
                <a:gd name="T4" fmla="*/ 4 w 4"/>
                <a:gd name="T5" fmla="*/ 2 h 5"/>
                <a:gd name="T6" fmla="*/ 4 w 4"/>
                <a:gd name="T7" fmla="*/ 3 h 5"/>
                <a:gd name="T8" fmla="*/ 1 w 4"/>
                <a:gd name="T9" fmla="*/ 3 h 5"/>
                <a:gd name="T10" fmla="*/ 2 w 4"/>
                <a:gd name="T11" fmla="*/ 4 h 5"/>
                <a:gd name="T12" fmla="*/ 4 w 4"/>
                <a:gd name="T13" fmla="*/ 4 h 5"/>
                <a:gd name="T14" fmla="*/ 4 w 4"/>
                <a:gd name="T15" fmla="*/ 5 h 5"/>
                <a:gd name="T16" fmla="*/ 2 w 4"/>
                <a:gd name="T17" fmla="*/ 5 h 5"/>
                <a:gd name="T18" fmla="*/ 1 w 4"/>
                <a:gd name="T19" fmla="*/ 4 h 5"/>
                <a:gd name="T20" fmla="*/ 0 w 4"/>
                <a:gd name="T21" fmla="*/ 3 h 5"/>
                <a:gd name="T22" fmla="*/ 2 w 4"/>
                <a:gd name="T23" fmla="*/ 0 h 5"/>
                <a:gd name="T24" fmla="*/ 4 w 4"/>
                <a:gd name="T25" fmla="*/ 0 h 5"/>
                <a:gd name="T26" fmla="*/ 4 w 4"/>
                <a:gd name="T27" fmla="*/ 1 h 5"/>
                <a:gd name="T28" fmla="*/ 2 w 4"/>
                <a:gd name="T29" fmla="*/ 1 h 5"/>
                <a:gd name="T30" fmla="*/ 1 w 4"/>
                <a:gd name="T31"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 h="5">
                  <a:moveTo>
                    <a:pt x="1" y="2"/>
                  </a:moveTo>
                  <a:lnTo>
                    <a:pt x="1" y="2"/>
                  </a:lnTo>
                  <a:lnTo>
                    <a:pt x="4" y="2"/>
                  </a:lnTo>
                  <a:lnTo>
                    <a:pt x="4" y="3"/>
                  </a:lnTo>
                  <a:lnTo>
                    <a:pt x="1" y="3"/>
                  </a:lnTo>
                  <a:cubicBezTo>
                    <a:pt x="1" y="4"/>
                    <a:pt x="2" y="4"/>
                    <a:pt x="2" y="4"/>
                  </a:cubicBezTo>
                  <a:lnTo>
                    <a:pt x="4" y="4"/>
                  </a:lnTo>
                  <a:lnTo>
                    <a:pt x="4" y="5"/>
                  </a:lnTo>
                  <a:lnTo>
                    <a:pt x="2" y="5"/>
                  </a:lnTo>
                  <a:cubicBezTo>
                    <a:pt x="2" y="5"/>
                    <a:pt x="1" y="5"/>
                    <a:pt x="1" y="4"/>
                  </a:cubicBezTo>
                  <a:cubicBezTo>
                    <a:pt x="0" y="4"/>
                    <a:pt x="0" y="3"/>
                    <a:pt x="0" y="3"/>
                  </a:cubicBezTo>
                  <a:cubicBezTo>
                    <a:pt x="0" y="1"/>
                    <a:pt x="1" y="0"/>
                    <a:pt x="2" y="0"/>
                  </a:cubicBezTo>
                  <a:lnTo>
                    <a:pt x="4" y="0"/>
                  </a:lnTo>
                  <a:lnTo>
                    <a:pt x="4" y="1"/>
                  </a:lnTo>
                  <a:lnTo>
                    <a:pt x="2" y="1"/>
                  </a:lnTo>
                  <a:cubicBezTo>
                    <a:pt x="2" y="1"/>
                    <a:pt x="1" y="1"/>
                    <a:pt x="1" y="2"/>
                  </a:cubicBezTo>
                  <a:close/>
                </a:path>
              </a:pathLst>
            </a:custGeom>
            <a:grpFill/>
            <a:ln w="0">
              <a:noFill/>
              <a:prstDash val="solid"/>
              <a:round/>
              <a:headEnd/>
              <a:tailEnd/>
            </a:ln>
          </p:spPr>
          <p:txBody>
            <a:bodyPr/>
            <a:lstStyle/>
            <a:p>
              <a:pPr defTabSz="543689">
                <a:defRPr/>
              </a:pPr>
              <a:endParaRPr lang="zh-CN" altLang="en-US" sz="3201"/>
            </a:p>
          </p:txBody>
        </p:sp>
        <p:sp>
          <p:nvSpPr>
            <p:cNvPr id="152" name="Freeform 369"/>
            <p:cNvSpPr>
              <a:spLocks/>
            </p:cNvSpPr>
            <p:nvPr/>
          </p:nvSpPr>
          <p:spPr bwMode="auto">
            <a:xfrm>
              <a:off x="1649413" y="635001"/>
              <a:ext cx="0" cy="4763"/>
            </a:xfrm>
            <a:custGeom>
              <a:avLst/>
              <a:gdLst>
                <a:gd name="T0" fmla="*/ 0 w 1"/>
                <a:gd name="T1" fmla="*/ 0 h 5"/>
                <a:gd name="T2" fmla="*/ 0 w 1"/>
                <a:gd name="T3" fmla="*/ 0 h 5"/>
                <a:gd name="T4" fmla="*/ 1 w 1"/>
                <a:gd name="T5" fmla="*/ 0 h 5"/>
                <a:gd name="T6" fmla="*/ 1 w 1"/>
                <a:gd name="T7" fmla="*/ 5 h 5"/>
                <a:gd name="T8" fmla="*/ 0 w 1"/>
                <a:gd name="T9" fmla="*/ 5 h 5"/>
                <a:gd name="T10" fmla="*/ 0 w 1"/>
                <a:gd name="T11" fmla="*/ 0 h 5"/>
              </a:gdLst>
              <a:ahLst/>
              <a:cxnLst>
                <a:cxn ang="0">
                  <a:pos x="T0" y="T1"/>
                </a:cxn>
                <a:cxn ang="0">
                  <a:pos x="T2" y="T3"/>
                </a:cxn>
                <a:cxn ang="0">
                  <a:pos x="T4" y="T5"/>
                </a:cxn>
                <a:cxn ang="0">
                  <a:pos x="T6" y="T7"/>
                </a:cxn>
                <a:cxn ang="0">
                  <a:pos x="T8" y="T9"/>
                </a:cxn>
                <a:cxn ang="0">
                  <a:pos x="T10" y="T11"/>
                </a:cxn>
              </a:cxnLst>
              <a:rect l="0" t="0" r="r" b="b"/>
              <a:pathLst>
                <a:path w="1" h="5">
                  <a:moveTo>
                    <a:pt x="0" y="0"/>
                  </a:moveTo>
                  <a:lnTo>
                    <a:pt x="0" y="0"/>
                  </a:lnTo>
                  <a:lnTo>
                    <a:pt x="1" y="0"/>
                  </a:lnTo>
                  <a:lnTo>
                    <a:pt x="1" y="5"/>
                  </a:lnTo>
                  <a:lnTo>
                    <a:pt x="0" y="5"/>
                  </a:lnTo>
                  <a:lnTo>
                    <a:pt x="0" y="0"/>
                  </a:lnTo>
                  <a:close/>
                </a:path>
              </a:pathLst>
            </a:custGeom>
            <a:grpFill/>
            <a:ln w="0">
              <a:noFill/>
              <a:prstDash val="solid"/>
              <a:round/>
              <a:headEnd/>
              <a:tailEnd/>
            </a:ln>
          </p:spPr>
          <p:txBody>
            <a:bodyPr/>
            <a:lstStyle/>
            <a:p>
              <a:pPr defTabSz="543689">
                <a:defRPr/>
              </a:pPr>
              <a:endParaRPr lang="zh-CN" altLang="en-US" sz="3201"/>
            </a:p>
          </p:txBody>
        </p:sp>
        <p:sp>
          <p:nvSpPr>
            <p:cNvPr id="153" name="Freeform 370"/>
            <p:cNvSpPr>
              <a:spLocks/>
            </p:cNvSpPr>
            <p:nvPr/>
          </p:nvSpPr>
          <p:spPr bwMode="auto">
            <a:xfrm>
              <a:off x="1612901" y="633413"/>
              <a:ext cx="4763" cy="6350"/>
            </a:xfrm>
            <a:custGeom>
              <a:avLst/>
              <a:gdLst>
                <a:gd name="T0" fmla="*/ 0 w 5"/>
                <a:gd name="T1" fmla="*/ 2 h 6"/>
                <a:gd name="T2" fmla="*/ 0 w 5"/>
                <a:gd name="T3" fmla="*/ 2 h 6"/>
                <a:gd name="T4" fmla="*/ 1 w 5"/>
                <a:gd name="T5" fmla="*/ 4 h 6"/>
                <a:gd name="T6" fmla="*/ 5 w 5"/>
                <a:gd name="T7" fmla="*/ 6 h 6"/>
                <a:gd name="T8" fmla="*/ 5 w 5"/>
                <a:gd name="T9" fmla="*/ 6 h 6"/>
                <a:gd name="T10" fmla="*/ 5 w 5"/>
                <a:gd name="T11" fmla="*/ 6 h 6"/>
                <a:gd name="T12" fmla="*/ 5 w 5"/>
                <a:gd name="T13" fmla="*/ 6 h 6"/>
                <a:gd name="T14" fmla="*/ 1 w 5"/>
                <a:gd name="T15" fmla="*/ 0 h 6"/>
                <a:gd name="T16" fmla="*/ 0 w 5"/>
                <a:gd name="T17" fmla="*/ 2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6">
                  <a:moveTo>
                    <a:pt x="0" y="2"/>
                  </a:moveTo>
                  <a:lnTo>
                    <a:pt x="0" y="2"/>
                  </a:lnTo>
                  <a:cubicBezTo>
                    <a:pt x="0" y="3"/>
                    <a:pt x="1" y="4"/>
                    <a:pt x="1" y="4"/>
                  </a:cubicBezTo>
                  <a:cubicBezTo>
                    <a:pt x="2" y="5"/>
                    <a:pt x="4" y="6"/>
                    <a:pt x="5" y="6"/>
                  </a:cubicBezTo>
                  <a:cubicBezTo>
                    <a:pt x="5" y="6"/>
                    <a:pt x="5" y="6"/>
                    <a:pt x="5" y="6"/>
                  </a:cubicBezTo>
                  <a:cubicBezTo>
                    <a:pt x="5" y="6"/>
                    <a:pt x="5" y="6"/>
                    <a:pt x="5" y="6"/>
                  </a:cubicBezTo>
                  <a:lnTo>
                    <a:pt x="5" y="6"/>
                  </a:lnTo>
                  <a:cubicBezTo>
                    <a:pt x="3" y="2"/>
                    <a:pt x="1" y="0"/>
                    <a:pt x="1" y="0"/>
                  </a:cubicBezTo>
                  <a:cubicBezTo>
                    <a:pt x="1" y="0"/>
                    <a:pt x="0" y="1"/>
                    <a:pt x="0" y="2"/>
                  </a:cubicBezTo>
                  <a:close/>
                </a:path>
              </a:pathLst>
            </a:custGeom>
            <a:grpFill/>
            <a:ln w="0">
              <a:noFill/>
              <a:prstDash val="solid"/>
              <a:round/>
              <a:headEnd/>
              <a:tailEnd/>
            </a:ln>
          </p:spPr>
          <p:txBody>
            <a:bodyPr/>
            <a:lstStyle/>
            <a:p>
              <a:pPr defTabSz="543689">
                <a:defRPr/>
              </a:pPr>
              <a:endParaRPr lang="zh-CN" altLang="en-US" sz="3201"/>
            </a:p>
          </p:txBody>
        </p:sp>
        <p:sp>
          <p:nvSpPr>
            <p:cNvPr id="154" name="Freeform 371"/>
            <p:cNvSpPr>
              <a:spLocks/>
            </p:cNvSpPr>
            <p:nvPr/>
          </p:nvSpPr>
          <p:spPr bwMode="auto">
            <a:xfrm>
              <a:off x="1612901" y="639763"/>
              <a:ext cx="4763" cy="1588"/>
            </a:xfrm>
            <a:custGeom>
              <a:avLst/>
              <a:gdLst>
                <a:gd name="T0" fmla="*/ 0 w 4"/>
                <a:gd name="T1" fmla="*/ 0 h 2"/>
                <a:gd name="T2" fmla="*/ 0 w 4"/>
                <a:gd name="T3" fmla="*/ 0 h 2"/>
                <a:gd name="T4" fmla="*/ 2 w 4"/>
                <a:gd name="T5" fmla="*/ 1 h 2"/>
                <a:gd name="T6" fmla="*/ 4 w 4"/>
                <a:gd name="T7" fmla="*/ 0 h 2"/>
                <a:gd name="T8" fmla="*/ 4 w 4"/>
                <a:gd name="T9" fmla="*/ 0 h 2"/>
                <a:gd name="T10" fmla="*/ 4 w 4"/>
                <a:gd name="T11" fmla="*/ 0 h 2"/>
                <a:gd name="T12" fmla="*/ 0 w 4"/>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4" h="2">
                  <a:moveTo>
                    <a:pt x="0" y="0"/>
                  </a:moveTo>
                  <a:lnTo>
                    <a:pt x="0" y="0"/>
                  </a:lnTo>
                  <a:cubicBezTo>
                    <a:pt x="1" y="1"/>
                    <a:pt x="1" y="2"/>
                    <a:pt x="2" y="1"/>
                  </a:cubicBezTo>
                  <a:cubicBezTo>
                    <a:pt x="3" y="1"/>
                    <a:pt x="4" y="0"/>
                    <a:pt x="4" y="0"/>
                  </a:cubicBezTo>
                  <a:lnTo>
                    <a:pt x="4" y="0"/>
                  </a:lnTo>
                  <a:cubicBezTo>
                    <a:pt x="4" y="0"/>
                    <a:pt x="4" y="0"/>
                    <a:pt x="4" y="0"/>
                  </a:cubicBezTo>
                  <a:lnTo>
                    <a:pt x="0" y="0"/>
                  </a:lnTo>
                  <a:close/>
                </a:path>
              </a:pathLst>
            </a:custGeom>
            <a:grpFill/>
            <a:ln w="0">
              <a:noFill/>
              <a:prstDash val="solid"/>
              <a:round/>
              <a:headEnd/>
              <a:tailEnd/>
            </a:ln>
          </p:spPr>
          <p:txBody>
            <a:bodyPr/>
            <a:lstStyle/>
            <a:p>
              <a:pPr defTabSz="543689">
                <a:defRPr/>
              </a:pPr>
              <a:endParaRPr lang="zh-CN" altLang="en-US" sz="3201"/>
            </a:p>
          </p:txBody>
        </p:sp>
        <p:sp>
          <p:nvSpPr>
            <p:cNvPr id="155" name="Freeform 372"/>
            <p:cNvSpPr>
              <a:spLocks/>
            </p:cNvSpPr>
            <p:nvPr/>
          </p:nvSpPr>
          <p:spPr bwMode="auto">
            <a:xfrm>
              <a:off x="1612901" y="636588"/>
              <a:ext cx="4763" cy="3175"/>
            </a:xfrm>
            <a:custGeom>
              <a:avLst/>
              <a:gdLst>
                <a:gd name="T0" fmla="*/ 0 w 5"/>
                <a:gd name="T1" fmla="*/ 2 h 4"/>
                <a:gd name="T2" fmla="*/ 0 w 5"/>
                <a:gd name="T3" fmla="*/ 2 h 4"/>
                <a:gd name="T4" fmla="*/ 1 w 5"/>
                <a:gd name="T5" fmla="*/ 3 h 4"/>
                <a:gd name="T6" fmla="*/ 2 w 5"/>
                <a:gd name="T7" fmla="*/ 4 h 4"/>
                <a:gd name="T8" fmla="*/ 5 w 5"/>
                <a:gd name="T9" fmla="*/ 4 h 4"/>
                <a:gd name="T10" fmla="*/ 5 w 5"/>
                <a:gd name="T11" fmla="*/ 4 h 4"/>
                <a:gd name="T12" fmla="*/ 5 w 5"/>
                <a:gd name="T13" fmla="*/ 4 h 4"/>
                <a:gd name="T14" fmla="*/ 0 w 5"/>
                <a:gd name="T15" fmla="*/ 0 h 4"/>
                <a:gd name="T16" fmla="*/ 0 w 5"/>
                <a:gd name="T17" fmla="*/ 2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4">
                  <a:moveTo>
                    <a:pt x="0" y="2"/>
                  </a:moveTo>
                  <a:lnTo>
                    <a:pt x="0" y="2"/>
                  </a:lnTo>
                  <a:cubicBezTo>
                    <a:pt x="1" y="3"/>
                    <a:pt x="1" y="3"/>
                    <a:pt x="1" y="3"/>
                  </a:cubicBezTo>
                  <a:cubicBezTo>
                    <a:pt x="2" y="4"/>
                    <a:pt x="2" y="4"/>
                    <a:pt x="2" y="4"/>
                  </a:cubicBezTo>
                  <a:cubicBezTo>
                    <a:pt x="2" y="4"/>
                    <a:pt x="5" y="4"/>
                    <a:pt x="5" y="4"/>
                  </a:cubicBezTo>
                  <a:lnTo>
                    <a:pt x="5" y="4"/>
                  </a:lnTo>
                  <a:lnTo>
                    <a:pt x="5" y="4"/>
                  </a:lnTo>
                  <a:cubicBezTo>
                    <a:pt x="4" y="2"/>
                    <a:pt x="0" y="0"/>
                    <a:pt x="0" y="0"/>
                  </a:cubicBezTo>
                  <a:cubicBezTo>
                    <a:pt x="0" y="1"/>
                    <a:pt x="0" y="2"/>
                    <a:pt x="0" y="2"/>
                  </a:cubicBezTo>
                  <a:close/>
                </a:path>
              </a:pathLst>
            </a:custGeom>
            <a:grpFill/>
            <a:ln w="0">
              <a:noFill/>
              <a:prstDash val="solid"/>
              <a:round/>
              <a:headEnd/>
              <a:tailEnd/>
            </a:ln>
          </p:spPr>
          <p:txBody>
            <a:bodyPr/>
            <a:lstStyle/>
            <a:p>
              <a:pPr defTabSz="543689">
                <a:defRPr/>
              </a:pPr>
              <a:endParaRPr lang="zh-CN" altLang="en-US" sz="3201"/>
            </a:p>
          </p:txBody>
        </p:sp>
        <p:sp>
          <p:nvSpPr>
            <p:cNvPr id="156" name="Freeform 373"/>
            <p:cNvSpPr>
              <a:spLocks/>
            </p:cNvSpPr>
            <p:nvPr/>
          </p:nvSpPr>
          <p:spPr bwMode="auto">
            <a:xfrm>
              <a:off x="1614488" y="631826"/>
              <a:ext cx="4763" cy="7938"/>
            </a:xfrm>
            <a:custGeom>
              <a:avLst/>
              <a:gdLst>
                <a:gd name="T0" fmla="*/ 2 w 4"/>
                <a:gd name="T1" fmla="*/ 0 h 8"/>
                <a:gd name="T2" fmla="*/ 2 w 4"/>
                <a:gd name="T3" fmla="*/ 0 h 8"/>
                <a:gd name="T4" fmla="*/ 1 w 4"/>
                <a:gd name="T5" fmla="*/ 1 h 8"/>
                <a:gd name="T6" fmla="*/ 1 w 4"/>
                <a:gd name="T7" fmla="*/ 3 h 8"/>
                <a:gd name="T8" fmla="*/ 3 w 4"/>
                <a:gd name="T9" fmla="*/ 8 h 8"/>
                <a:gd name="T10" fmla="*/ 3 w 4"/>
                <a:gd name="T11" fmla="*/ 8 h 8"/>
                <a:gd name="T12" fmla="*/ 3 w 4"/>
                <a:gd name="T13" fmla="*/ 8 h 8"/>
                <a:gd name="T14" fmla="*/ 3 w 4"/>
                <a:gd name="T15" fmla="*/ 0 h 8"/>
                <a:gd name="T16" fmla="*/ 2 w 4"/>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8">
                  <a:moveTo>
                    <a:pt x="2" y="0"/>
                  </a:moveTo>
                  <a:lnTo>
                    <a:pt x="2" y="0"/>
                  </a:lnTo>
                  <a:cubicBezTo>
                    <a:pt x="1" y="0"/>
                    <a:pt x="1" y="1"/>
                    <a:pt x="1" y="1"/>
                  </a:cubicBezTo>
                  <a:cubicBezTo>
                    <a:pt x="0" y="2"/>
                    <a:pt x="1" y="3"/>
                    <a:pt x="1" y="3"/>
                  </a:cubicBezTo>
                  <a:cubicBezTo>
                    <a:pt x="1" y="4"/>
                    <a:pt x="3" y="7"/>
                    <a:pt x="3" y="8"/>
                  </a:cubicBezTo>
                  <a:cubicBezTo>
                    <a:pt x="3" y="8"/>
                    <a:pt x="3" y="8"/>
                    <a:pt x="3" y="8"/>
                  </a:cubicBezTo>
                  <a:lnTo>
                    <a:pt x="3" y="8"/>
                  </a:lnTo>
                  <a:cubicBezTo>
                    <a:pt x="4" y="2"/>
                    <a:pt x="3" y="0"/>
                    <a:pt x="3" y="0"/>
                  </a:cubicBezTo>
                  <a:cubicBezTo>
                    <a:pt x="3" y="0"/>
                    <a:pt x="2" y="0"/>
                    <a:pt x="2" y="0"/>
                  </a:cubicBezTo>
                  <a:close/>
                </a:path>
              </a:pathLst>
            </a:custGeom>
            <a:grpFill/>
            <a:ln w="0">
              <a:noFill/>
              <a:prstDash val="solid"/>
              <a:round/>
              <a:headEnd/>
              <a:tailEnd/>
            </a:ln>
          </p:spPr>
          <p:txBody>
            <a:bodyPr/>
            <a:lstStyle/>
            <a:p>
              <a:pPr defTabSz="543689">
                <a:defRPr/>
              </a:pPr>
              <a:endParaRPr lang="zh-CN" altLang="en-US" sz="3201"/>
            </a:p>
          </p:txBody>
        </p:sp>
        <p:sp>
          <p:nvSpPr>
            <p:cNvPr id="157" name="Freeform 374"/>
            <p:cNvSpPr>
              <a:spLocks/>
            </p:cNvSpPr>
            <p:nvPr/>
          </p:nvSpPr>
          <p:spPr bwMode="auto">
            <a:xfrm>
              <a:off x="1619251" y="631826"/>
              <a:ext cx="1588" cy="7938"/>
            </a:xfrm>
            <a:custGeom>
              <a:avLst/>
              <a:gdLst>
                <a:gd name="T0" fmla="*/ 0 w 3"/>
                <a:gd name="T1" fmla="*/ 8 h 8"/>
                <a:gd name="T2" fmla="*/ 0 w 3"/>
                <a:gd name="T3" fmla="*/ 8 h 8"/>
                <a:gd name="T4" fmla="*/ 0 w 3"/>
                <a:gd name="T5" fmla="*/ 8 h 8"/>
                <a:gd name="T6" fmla="*/ 0 w 3"/>
                <a:gd name="T7" fmla="*/ 8 h 8"/>
                <a:gd name="T8" fmla="*/ 0 w 3"/>
                <a:gd name="T9" fmla="*/ 8 h 8"/>
                <a:gd name="T10" fmla="*/ 3 w 3"/>
                <a:gd name="T11" fmla="*/ 3 h 8"/>
                <a:gd name="T12" fmla="*/ 3 w 3"/>
                <a:gd name="T13" fmla="*/ 1 h 8"/>
                <a:gd name="T14" fmla="*/ 1 w 3"/>
                <a:gd name="T15" fmla="*/ 0 h 8"/>
                <a:gd name="T16" fmla="*/ 1 w 3"/>
                <a:gd name="T17" fmla="*/ 0 h 8"/>
                <a:gd name="T18" fmla="*/ 0 w 3"/>
                <a:gd name="T19"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 h="8">
                  <a:moveTo>
                    <a:pt x="0" y="8"/>
                  </a:moveTo>
                  <a:lnTo>
                    <a:pt x="0" y="8"/>
                  </a:lnTo>
                  <a:lnTo>
                    <a:pt x="0" y="8"/>
                  </a:lnTo>
                  <a:cubicBezTo>
                    <a:pt x="0" y="8"/>
                    <a:pt x="0" y="8"/>
                    <a:pt x="0" y="8"/>
                  </a:cubicBezTo>
                  <a:cubicBezTo>
                    <a:pt x="0" y="8"/>
                    <a:pt x="0" y="8"/>
                    <a:pt x="0" y="8"/>
                  </a:cubicBezTo>
                  <a:cubicBezTo>
                    <a:pt x="1" y="7"/>
                    <a:pt x="2" y="4"/>
                    <a:pt x="3" y="3"/>
                  </a:cubicBezTo>
                  <a:cubicBezTo>
                    <a:pt x="3" y="3"/>
                    <a:pt x="3" y="2"/>
                    <a:pt x="3" y="1"/>
                  </a:cubicBezTo>
                  <a:cubicBezTo>
                    <a:pt x="3" y="1"/>
                    <a:pt x="3" y="0"/>
                    <a:pt x="1" y="0"/>
                  </a:cubicBezTo>
                  <a:cubicBezTo>
                    <a:pt x="1" y="0"/>
                    <a:pt x="1" y="0"/>
                    <a:pt x="1" y="0"/>
                  </a:cubicBezTo>
                  <a:cubicBezTo>
                    <a:pt x="1" y="0"/>
                    <a:pt x="0" y="2"/>
                    <a:pt x="0" y="8"/>
                  </a:cubicBezTo>
                  <a:close/>
                </a:path>
              </a:pathLst>
            </a:custGeom>
            <a:grpFill/>
            <a:ln w="0">
              <a:noFill/>
              <a:prstDash val="solid"/>
              <a:round/>
              <a:headEnd/>
              <a:tailEnd/>
            </a:ln>
          </p:spPr>
          <p:txBody>
            <a:bodyPr/>
            <a:lstStyle/>
            <a:p>
              <a:pPr defTabSz="543689">
                <a:defRPr/>
              </a:pPr>
              <a:endParaRPr lang="zh-CN" altLang="en-US" sz="3201"/>
            </a:p>
          </p:txBody>
        </p:sp>
        <p:sp>
          <p:nvSpPr>
            <p:cNvPr id="158" name="Freeform 375"/>
            <p:cNvSpPr>
              <a:spLocks/>
            </p:cNvSpPr>
            <p:nvPr/>
          </p:nvSpPr>
          <p:spPr bwMode="auto">
            <a:xfrm>
              <a:off x="1619251" y="639763"/>
              <a:ext cx="3175" cy="1588"/>
            </a:xfrm>
            <a:custGeom>
              <a:avLst/>
              <a:gdLst>
                <a:gd name="T0" fmla="*/ 0 w 4"/>
                <a:gd name="T1" fmla="*/ 0 h 2"/>
                <a:gd name="T2" fmla="*/ 0 w 4"/>
                <a:gd name="T3" fmla="*/ 0 h 2"/>
                <a:gd name="T4" fmla="*/ 0 w 4"/>
                <a:gd name="T5" fmla="*/ 0 h 2"/>
                <a:gd name="T6" fmla="*/ 2 w 4"/>
                <a:gd name="T7" fmla="*/ 1 h 2"/>
                <a:gd name="T8" fmla="*/ 4 w 4"/>
                <a:gd name="T9" fmla="*/ 0 h 2"/>
                <a:gd name="T10" fmla="*/ 0 w 4"/>
                <a:gd name="T11" fmla="*/ 0 h 2"/>
                <a:gd name="T12" fmla="*/ 0 w 4"/>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4" h="2">
                  <a:moveTo>
                    <a:pt x="0" y="0"/>
                  </a:moveTo>
                  <a:lnTo>
                    <a:pt x="0" y="0"/>
                  </a:lnTo>
                  <a:lnTo>
                    <a:pt x="0" y="0"/>
                  </a:lnTo>
                  <a:cubicBezTo>
                    <a:pt x="1" y="0"/>
                    <a:pt x="2" y="1"/>
                    <a:pt x="2" y="1"/>
                  </a:cubicBezTo>
                  <a:cubicBezTo>
                    <a:pt x="2" y="1"/>
                    <a:pt x="3" y="2"/>
                    <a:pt x="4" y="0"/>
                  </a:cubicBezTo>
                  <a:lnTo>
                    <a:pt x="0" y="0"/>
                  </a:lnTo>
                  <a:cubicBezTo>
                    <a:pt x="0" y="0"/>
                    <a:pt x="0" y="0"/>
                    <a:pt x="0" y="0"/>
                  </a:cubicBezTo>
                  <a:close/>
                </a:path>
              </a:pathLst>
            </a:custGeom>
            <a:grpFill/>
            <a:ln w="0">
              <a:noFill/>
              <a:prstDash val="solid"/>
              <a:round/>
              <a:headEnd/>
              <a:tailEnd/>
            </a:ln>
          </p:spPr>
          <p:txBody>
            <a:bodyPr/>
            <a:lstStyle/>
            <a:p>
              <a:pPr defTabSz="543689">
                <a:defRPr/>
              </a:pPr>
              <a:endParaRPr lang="zh-CN" altLang="en-US" sz="3201"/>
            </a:p>
          </p:txBody>
        </p:sp>
        <p:sp>
          <p:nvSpPr>
            <p:cNvPr id="159" name="Freeform 376"/>
            <p:cNvSpPr>
              <a:spLocks/>
            </p:cNvSpPr>
            <p:nvPr/>
          </p:nvSpPr>
          <p:spPr bwMode="auto">
            <a:xfrm>
              <a:off x="1619251" y="636588"/>
              <a:ext cx="4763" cy="3175"/>
            </a:xfrm>
            <a:custGeom>
              <a:avLst/>
              <a:gdLst>
                <a:gd name="T0" fmla="*/ 0 w 6"/>
                <a:gd name="T1" fmla="*/ 4 h 4"/>
                <a:gd name="T2" fmla="*/ 0 w 6"/>
                <a:gd name="T3" fmla="*/ 4 h 4"/>
                <a:gd name="T4" fmla="*/ 0 w 6"/>
                <a:gd name="T5" fmla="*/ 4 h 4"/>
                <a:gd name="T6" fmla="*/ 0 w 6"/>
                <a:gd name="T7" fmla="*/ 4 h 4"/>
                <a:gd name="T8" fmla="*/ 0 w 6"/>
                <a:gd name="T9" fmla="*/ 4 h 4"/>
                <a:gd name="T10" fmla="*/ 3 w 6"/>
                <a:gd name="T11" fmla="*/ 4 h 4"/>
                <a:gd name="T12" fmla="*/ 4 w 6"/>
                <a:gd name="T13" fmla="*/ 3 h 4"/>
                <a:gd name="T14" fmla="*/ 5 w 6"/>
                <a:gd name="T15" fmla="*/ 2 h 4"/>
                <a:gd name="T16" fmla="*/ 6 w 6"/>
                <a:gd name="T17" fmla="*/ 0 h 4"/>
                <a:gd name="T18" fmla="*/ 0 w 6"/>
                <a:gd name="T19"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4">
                  <a:moveTo>
                    <a:pt x="0" y="4"/>
                  </a:moveTo>
                  <a:lnTo>
                    <a:pt x="0" y="4"/>
                  </a:lnTo>
                  <a:lnTo>
                    <a:pt x="0" y="4"/>
                  </a:lnTo>
                  <a:cubicBezTo>
                    <a:pt x="0" y="4"/>
                    <a:pt x="0" y="4"/>
                    <a:pt x="0" y="4"/>
                  </a:cubicBezTo>
                  <a:lnTo>
                    <a:pt x="0" y="4"/>
                  </a:lnTo>
                  <a:lnTo>
                    <a:pt x="3" y="4"/>
                  </a:lnTo>
                  <a:cubicBezTo>
                    <a:pt x="3" y="4"/>
                    <a:pt x="4" y="4"/>
                    <a:pt x="4" y="3"/>
                  </a:cubicBezTo>
                  <a:cubicBezTo>
                    <a:pt x="4" y="3"/>
                    <a:pt x="5" y="3"/>
                    <a:pt x="5" y="2"/>
                  </a:cubicBezTo>
                  <a:cubicBezTo>
                    <a:pt x="5" y="2"/>
                    <a:pt x="6" y="1"/>
                    <a:pt x="6" y="0"/>
                  </a:cubicBezTo>
                  <a:cubicBezTo>
                    <a:pt x="6" y="0"/>
                    <a:pt x="2" y="2"/>
                    <a:pt x="0" y="4"/>
                  </a:cubicBezTo>
                  <a:close/>
                </a:path>
              </a:pathLst>
            </a:custGeom>
            <a:grpFill/>
            <a:ln w="0">
              <a:noFill/>
              <a:prstDash val="solid"/>
              <a:round/>
              <a:headEnd/>
              <a:tailEnd/>
            </a:ln>
          </p:spPr>
          <p:txBody>
            <a:bodyPr/>
            <a:lstStyle/>
            <a:p>
              <a:pPr defTabSz="543689">
                <a:defRPr/>
              </a:pPr>
              <a:endParaRPr lang="zh-CN" altLang="en-US" sz="3201"/>
            </a:p>
          </p:txBody>
        </p:sp>
        <p:sp>
          <p:nvSpPr>
            <p:cNvPr id="160" name="Freeform 377"/>
            <p:cNvSpPr>
              <a:spLocks/>
            </p:cNvSpPr>
            <p:nvPr/>
          </p:nvSpPr>
          <p:spPr bwMode="auto">
            <a:xfrm>
              <a:off x="1619251" y="633413"/>
              <a:ext cx="4763" cy="6350"/>
            </a:xfrm>
            <a:custGeom>
              <a:avLst/>
              <a:gdLst>
                <a:gd name="T0" fmla="*/ 0 w 5"/>
                <a:gd name="T1" fmla="*/ 6 h 6"/>
                <a:gd name="T2" fmla="*/ 0 w 5"/>
                <a:gd name="T3" fmla="*/ 6 h 6"/>
                <a:gd name="T4" fmla="*/ 0 w 5"/>
                <a:gd name="T5" fmla="*/ 6 h 6"/>
                <a:gd name="T6" fmla="*/ 0 w 5"/>
                <a:gd name="T7" fmla="*/ 6 h 6"/>
                <a:gd name="T8" fmla="*/ 4 w 5"/>
                <a:gd name="T9" fmla="*/ 4 h 6"/>
                <a:gd name="T10" fmla="*/ 5 w 5"/>
                <a:gd name="T11" fmla="*/ 2 h 6"/>
                <a:gd name="T12" fmla="*/ 4 w 5"/>
                <a:gd name="T13" fmla="*/ 0 h 6"/>
                <a:gd name="T14" fmla="*/ 0 w 5"/>
                <a:gd name="T15" fmla="*/ 6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6">
                  <a:moveTo>
                    <a:pt x="0" y="6"/>
                  </a:moveTo>
                  <a:lnTo>
                    <a:pt x="0" y="6"/>
                  </a:lnTo>
                  <a:cubicBezTo>
                    <a:pt x="0" y="6"/>
                    <a:pt x="0" y="6"/>
                    <a:pt x="0" y="6"/>
                  </a:cubicBezTo>
                  <a:cubicBezTo>
                    <a:pt x="0" y="6"/>
                    <a:pt x="0" y="6"/>
                    <a:pt x="0" y="6"/>
                  </a:cubicBezTo>
                  <a:cubicBezTo>
                    <a:pt x="0" y="6"/>
                    <a:pt x="3" y="5"/>
                    <a:pt x="4" y="4"/>
                  </a:cubicBezTo>
                  <a:cubicBezTo>
                    <a:pt x="4" y="4"/>
                    <a:pt x="5" y="3"/>
                    <a:pt x="5" y="2"/>
                  </a:cubicBezTo>
                  <a:cubicBezTo>
                    <a:pt x="5" y="1"/>
                    <a:pt x="4" y="0"/>
                    <a:pt x="4" y="0"/>
                  </a:cubicBezTo>
                  <a:cubicBezTo>
                    <a:pt x="4" y="0"/>
                    <a:pt x="1" y="2"/>
                    <a:pt x="0" y="6"/>
                  </a:cubicBezTo>
                  <a:close/>
                </a:path>
              </a:pathLst>
            </a:custGeom>
            <a:grpFill/>
            <a:ln w="0">
              <a:noFill/>
              <a:prstDash val="solid"/>
              <a:round/>
              <a:headEnd/>
              <a:tailEnd/>
            </a:ln>
          </p:spPr>
          <p:txBody>
            <a:bodyPr/>
            <a:lstStyle/>
            <a:p>
              <a:pPr defTabSz="543689">
                <a:defRPr/>
              </a:pPr>
              <a:endParaRPr lang="zh-CN" altLang="en-US" sz="3201"/>
            </a:p>
          </p:txBody>
        </p:sp>
        <p:sp>
          <p:nvSpPr>
            <p:cNvPr id="161" name="Freeform 378"/>
            <p:cNvSpPr>
              <a:spLocks/>
            </p:cNvSpPr>
            <p:nvPr/>
          </p:nvSpPr>
          <p:spPr bwMode="auto">
            <a:xfrm>
              <a:off x="1585913" y="588963"/>
              <a:ext cx="93663" cy="615950"/>
            </a:xfrm>
            <a:custGeom>
              <a:avLst/>
              <a:gdLst>
                <a:gd name="T0" fmla="*/ 111 w 111"/>
                <a:gd name="T1" fmla="*/ 725 h 725"/>
                <a:gd name="T2" fmla="*/ 111 w 111"/>
                <a:gd name="T3" fmla="*/ 725 h 725"/>
                <a:gd name="T4" fmla="*/ 96 w 111"/>
                <a:gd name="T5" fmla="*/ 725 h 725"/>
                <a:gd name="T6" fmla="*/ 96 w 111"/>
                <a:gd name="T7" fmla="*/ 14 h 725"/>
                <a:gd name="T8" fmla="*/ 15 w 111"/>
                <a:gd name="T9" fmla="*/ 14 h 725"/>
                <a:gd name="T10" fmla="*/ 15 w 111"/>
                <a:gd name="T11" fmla="*/ 725 h 725"/>
                <a:gd name="T12" fmla="*/ 0 w 111"/>
                <a:gd name="T13" fmla="*/ 725 h 725"/>
                <a:gd name="T14" fmla="*/ 0 w 111"/>
                <a:gd name="T15" fmla="*/ 6 h 725"/>
                <a:gd name="T16" fmla="*/ 7 w 111"/>
                <a:gd name="T17" fmla="*/ 0 h 725"/>
                <a:gd name="T18" fmla="*/ 104 w 111"/>
                <a:gd name="T19" fmla="*/ 0 h 725"/>
                <a:gd name="T20" fmla="*/ 111 w 111"/>
                <a:gd name="T21" fmla="*/ 6 h 725"/>
                <a:gd name="T22" fmla="*/ 111 w 111"/>
                <a:gd name="T23" fmla="*/ 725 h 7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1" h="725">
                  <a:moveTo>
                    <a:pt x="111" y="725"/>
                  </a:moveTo>
                  <a:lnTo>
                    <a:pt x="111" y="725"/>
                  </a:lnTo>
                  <a:lnTo>
                    <a:pt x="96" y="725"/>
                  </a:lnTo>
                  <a:lnTo>
                    <a:pt x="96" y="14"/>
                  </a:lnTo>
                  <a:lnTo>
                    <a:pt x="15" y="14"/>
                  </a:lnTo>
                  <a:lnTo>
                    <a:pt x="15" y="725"/>
                  </a:lnTo>
                  <a:lnTo>
                    <a:pt x="0" y="725"/>
                  </a:lnTo>
                  <a:lnTo>
                    <a:pt x="0" y="6"/>
                  </a:lnTo>
                  <a:cubicBezTo>
                    <a:pt x="0" y="2"/>
                    <a:pt x="3" y="0"/>
                    <a:pt x="7" y="0"/>
                  </a:cubicBezTo>
                  <a:lnTo>
                    <a:pt x="104" y="0"/>
                  </a:lnTo>
                  <a:cubicBezTo>
                    <a:pt x="108" y="0"/>
                    <a:pt x="111" y="2"/>
                    <a:pt x="111" y="6"/>
                  </a:cubicBezTo>
                  <a:lnTo>
                    <a:pt x="111" y="725"/>
                  </a:lnTo>
                  <a:close/>
                </a:path>
              </a:pathLst>
            </a:custGeom>
            <a:grpFill/>
            <a:ln w="0">
              <a:noFill/>
              <a:prstDash val="solid"/>
              <a:round/>
              <a:headEnd/>
              <a:tailEnd/>
            </a:ln>
          </p:spPr>
          <p:txBody>
            <a:bodyPr/>
            <a:lstStyle/>
            <a:p>
              <a:pPr defTabSz="543689">
                <a:defRPr/>
              </a:pPr>
              <a:endParaRPr lang="zh-CN" altLang="en-US" sz="3201"/>
            </a:p>
          </p:txBody>
        </p:sp>
        <p:sp>
          <p:nvSpPr>
            <p:cNvPr id="162" name="Freeform 379"/>
            <p:cNvSpPr>
              <a:spLocks/>
            </p:cNvSpPr>
            <p:nvPr/>
          </p:nvSpPr>
          <p:spPr bwMode="auto">
            <a:xfrm>
              <a:off x="1647826" y="1181101"/>
              <a:ext cx="44450" cy="44450"/>
            </a:xfrm>
            <a:custGeom>
              <a:avLst/>
              <a:gdLst>
                <a:gd name="T0" fmla="*/ 25 w 51"/>
                <a:gd name="T1" fmla="*/ 52 h 52"/>
                <a:gd name="T2" fmla="*/ 25 w 51"/>
                <a:gd name="T3" fmla="*/ 52 h 52"/>
                <a:gd name="T4" fmla="*/ 0 w 51"/>
                <a:gd name="T5" fmla="*/ 26 h 52"/>
                <a:gd name="T6" fmla="*/ 25 w 51"/>
                <a:gd name="T7" fmla="*/ 0 h 52"/>
                <a:gd name="T8" fmla="*/ 51 w 51"/>
                <a:gd name="T9" fmla="*/ 26 h 52"/>
                <a:gd name="T10" fmla="*/ 25 w 51"/>
                <a:gd name="T11" fmla="*/ 52 h 52"/>
              </a:gdLst>
              <a:ahLst/>
              <a:cxnLst>
                <a:cxn ang="0">
                  <a:pos x="T0" y="T1"/>
                </a:cxn>
                <a:cxn ang="0">
                  <a:pos x="T2" y="T3"/>
                </a:cxn>
                <a:cxn ang="0">
                  <a:pos x="T4" y="T5"/>
                </a:cxn>
                <a:cxn ang="0">
                  <a:pos x="T6" y="T7"/>
                </a:cxn>
                <a:cxn ang="0">
                  <a:pos x="T8" y="T9"/>
                </a:cxn>
                <a:cxn ang="0">
                  <a:pos x="T10" y="T11"/>
                </a:cxn>
              </a:cxnLst>
              <a:rect l="0" t="0" r="r" b="b"/>
              <a:pathLst>
                <a:path w="51" h="52">
                  <a:moveTo>
                    <a:pt x="25" y="52"/>
                  </a:moveTo>
                  <a:lnTo>
                    <a:pt x="25" y="52"/>
                  </a:lnTo>
                  <a:cubicBezTo>
                    <a:pt x="11" y="52"/>
                    <a:pt x="0" y="40"/>
                    <a:pt x="0" y="26"/>
                  </a:cubicBezTo>
                  <a:cubicBezTo>
                    <a:pt x="0" y="12"/>
                    <a:pt x="11" y="0"/>
                    <a:pt x="25" y="0"/>
                  </a:cubicBezTo>
                  <a:cubicBezTo>
                    <a:pt x="40" y="0"/>
                    <a:pt x="51" y="12"/>
                    <a:pt x="51" y="26"/>
                  </a:cubicBezTo>
                  <a:cubicBezTo>
                    <a:pt x="51" y="40"/>
                    <a:pt x="40" y="52"/>
                    <a:pt x="25" y="52"/>
                  </a:cubicBezTo>
                  <a:close/>
                </a:path>
              </a:pathLst>
            </a:custGeom>
            <a:grpFill/>
            <a:ln w="0">
              <a:noFill/>
              <a:prstDash val="solid"/>
              <a:round/>
              <a:headEnd/>
              <a:tailEnd/>
            </a:ln>
          </p:spPr>
          <p:txBody>
            <a:bodyPr/>
            <a:lstStyle/>
            <a:p>
              <a:pPr defTabSz="543689">
                <a:defRPr/>
              </a:pPr>
              <a:endParaRPr lang="zh-CN" altLang="en-US" sz="3201"/>
            </a:p>
          </p:txBody>
        </p:sp>
        <p:sp>
          <p:nvSpPr>
            <p:cNvPr id="163" name="Freeform 380"/>
            <p:cNvSpPr>
              <a:spLocks/>
            </p:cNvSpPr>
            <p:nvPr/>
          </p:nvSpPr>
          <p:spPr bwMode="auto">
            <a:xfrm>
              <a:off x="1574801" y="1182688"/>
              <a:ext cx="44450" cy="44450"/>
            </a:xfrm>
            <a:custGeom>
              <a:avLst/>
              <a:gdLst>
                <a:gd name="T0" fmla="*/ 26 w 52"/>
                <a:gd name="T1" fmla="*/ 52 h 52"/>
                <a:gd name="T2" fmla="*/ 26 w 52"/>
                <a:gd name="T3" fmla="*/ 52 h 52"/>
                <a:gd name="T4" fmla="*/ 0 w 52"/>
                <a:gd name="T5" fmla="*/ 26 h 52"/>
                <a:gd name="T6" fmla="*/ 26 w 52"/>
                <a:gd name="T7" fmla="*/ 0 h 52"/>
                <a:gd name="T8" fmla="*/ 52 w 52"/>
                <a:gd name="T9" fmla="*/ 26 h 52"/>
                <a:gd name="T10" fmla="*/ 26 w 52"/>
                <a:gd name="T11" fmla="*/ 52 h 52"/>
              </a:gdLst>
              <a:ahLst/>
              <a:cxnLst>
                <a:cxn ang="0">
                  <a:pos x="T0" y="T1"/>
                </a:cxn>
                <a:cxn ang="0">
                  <a:pos x="T2" y="T3"/>
                </a:cxn>
                <a:cxn ang="0">
                  <a:pos x="T4" y="T5"/>
                </a:cxn>
                <a:cxn ang="0">
                  <a:pos x="T6" y="T7"/>
                </a:cxn>
                <a:cxn ang="0">
                  <a:pos x="T8" y="T9"/>
                </a:cxn>
                <a:cxn ang="0">
                  <a:pos x="T10" y="T11"/>
                </a:cxn>
              </a:cxnLst>
              <a:rect l="0" t="0" r="r" b="b"/>
              <a:pathLst>
                <a:path w="52" h="52">
                  <a:moveTo>
                    <a:pt x="26" y="52"/>
                  </a:moveTo>
                  <a:lnTo>
                    <a:pt x="26" y="52"/>
                  </a:lnTo>
                  <a:cubicBezTo>
                    <a:pt x="12" y="52"/>
                    <a:pt x="0" y="40"/>
                    <a:pt x="0" y="26"/>
                  </a:cubicBezTo>
                  <a:cubicBezTo>
                    <a:pt x="0" y="12"/>
                    <a:pt x="12" y="0"/>
                    <a:pt x="26" y="0"/>
                  </a:cubicBezTo>
                  <a:cubicBezTo>
                    <a:pt x="40" y="0"/>
                    <a:pt x="52" y="12"/>
                    <a:pt x="52" y="26"/>
                  </a:cubicBezTo>
                  <a:cubicBezTo>
                    <a:pt x="52" y="40"/>
                    <a:pt x="40" y="52"/>
                    <a:pt x="26" y="52"/>
                  </a:cubicBezTo>
                  <a:close/>
                </a:path>
              </a:pathLst>
            </a:custGeom>
            <a:grpFill/>
            <a:ln w="0">
              <a:noFill/>
              <a:prstDash val="solid"/>
              <a:round/>
              <a:headEnd/>
              <a:tailEnd/>
            </a:ln>
          </p:spPr>
          <p:txBody>
            <a:bodyPr/>
            <a:lstStyle/>
            <a:p>
              <a:pPr defTabSz="543689">
                <a:defRPr/>
              </a:pPr>
              <a:endParaRPr lang="zh-CN" altLang="en-US" sz="3201"/>
            </a:p>
          </p:txBody>
        </p:sp>
      </p:grpSp>
      <p:sp>
        <p:nvSpPr>
          <p:cNvPr id="2" name="文本框 1"/>
          <p:cNvSpPr txBox="1"/>
          <p:nvPr/>
        </p:nvSpPr>
        <p:spPr bwMode="auto">
          <a:xfrm>
            <a:off x="2603658" y="3354475"/>
            <a:ext cx="782034" cy="445813"/>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r>
              <a:rPr lang="en-US" altLang="zh-CN" sz="1200" dirty="0" smtClean="0">
                <a:latin typeface="+mn-ea"/>
                <a:ea typeface="+mn-ea"/>
              </a:rPr>
              <a:t>AD/DHCP/DNS</a:t>
            </a:r>
            <a:endParaRPr lang="zh-CN" altLang="en-US" sz="1200" dirty="0" smtClean="0">
              <a:latin typeface="+mn-ea"/>
              <a:ea typeface="+mn-ea"/>
            </a:endParaRPr>
          </a:p>
        </p:txBody>
      </p:sp>
      <p:sp>
        <p:nvSpPr>
          <p:cNvPr id="164" name="文本框 163"/>
          <p:cNvSpPr txBox="1"/>
          <p:nvPr/>
        </p:nvSpPr>
        <p:spPr bwMode="auto">
          <a:xfrm>
            <a:off x="3325262" y="3366386"/>
            <a:ext cx="621925" cy="625568"/>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r>
              <a:rPr lang="en-US" altLang="zh-CN" sz="1200" dirty="0" smtClean="0">
                <a:latin typeface="+mn-ea"/>
                <a:ea typeface="+mn-ea"/>
              </a:rPr>
              <a:t>HDC/LI/WI/DB</a:t>
            </a:r>
            <a:endParaRPr lang="zh-CN" altLang="en-US" sz="1200" dirty="0" smtClean="0">
              <a:latin typeface="+mn-ea"/>
              <a:ea typeface="+mn-ea"/>
            </a:endParaRPr>
          </a:p>
        </p:txBody>
      </p:sp>
      <p:sp>
        <p:nvSpPr>
          <p:cNvPr id="165" name="文本框 164"/>
          <p:cNvSpPr txBox="1"/>
          <p:nvPr/>
        </p:nvSpPr>
        <p:spPr bwMode="auto">
          <a:xfrm>
            <a:off x="3972891" y="3354214"/>
            <a:ext cx="770198" cy="625568"/>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r>
              <a:rPr lang="en-US" altLang="zh-CN" sz="1200" dirty="0" smtClean="0">
                <a:latin typeface="+mn-ea"/>
                <a:ea typeface="+mn-ea"/>
              </a:rPr>
              <a:t>Backup</a:t>
            </a:r>
            <a:r>
              <a:rPr lang="zh-CN" altLang="en-US" sz="1200" dirty="0" smtClean="0">
                <a:latin typeface="+mn-ea"/>
                <a:ea typeface="+mn-ea"/>
              </a:rPr>
              <a:t>服务器</a:t>
            </a:r>
            <a:r>
              <a:rPr lang="en-US" altLang="zh-CN" sz="1200" dirty="0" smtClean="0">
                <a:latin typeface="+mn-ea"/>
                <a:ea typeface="+mn-ea"/>
              </a:rPr>
              <a:t>/TCM</a:t>
            </a:r>
            <a:endParaRPr lang="zh-CN" altLang="en-US" sz="1200" dirty="0" smtClean="0">
              <a:latin typeface="+mn-ea"/>
              <a:ea typeface="+mn-ea"/>
            </a:endParaRPr>
          </a:p>
        </p:txBody>
      </p:sp>
      <p:sp>
        <p:nvSpPr>
          <p:cNvPr id="166" name="文本框 165"/>
          <p:cNvSpPr txBox="1"/>
          <p:nvPr/>
        </p:nvSpPr>
        <p:spPr bwMode="auto">
          <a:xfrm>
            <a:off x="4570365" y="3412018"/>
            <a:ext cx="779805" cy="266057"/>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r>
              <a:rPr lang="en-US" altLang="zh-CN" sz="1200" dirty="0" err="1" smtClean="0">
                <a:latin typeface="+mn-ea"/>
                <a:ea typeface="+mn-ea"/>
              </a:rPr>
              <a:t>vAG</a:t>
            </a:r>
            <a:r>
              <a:rPr lang="en-US" altLang="zh-CN" sz="1200" dirty="0" smtClean="0">
                <a:latin typeface="+mn-ea"/>
                <a:ea typeface="+mn-ea"/>
              </a:rPr>
              <a:t>/</a:t>
            </a:r>
            <a:r>
              <a:rPr lang="en-US" altLang="zh-CN" sz="1200" dirty="0" err="1" smtClean="0">
                <a:latin typeface="+mn-ea"/>
                <a:ea typeface="+mn-ea"/>
              </a:rPr>
              <a:t>vLB</a:t>
            </a:r>
            <a:endParaRPr lang="zh-CN" altLang="en-US" sz="1200" dirty="0" smtClean="0">
              <a:latin typeface="+mn-ea"/>
              <a:ea typeface="+mn-ea"/>
            </a:endParaRPr>
          </a:p>
        </p:txBody>
      </p:sp>
      <p:grpSp>
        <p:nvGrpSpPr>
          <p:cNvPr id="167" name="组合 18396"/>
          <p:cNvGrpSpPr/>
          <p:nvPr/>
        </p:nvGrpSpPr>
        <p:grpSpPr>
          <a:xfrm>
            <a:off x="2813198" y="3003824"/>
            <a:ext cx="261787" cy="383120"/>
            <a:chOff x="1463676" y="588963"/>
            <a:chExt cx="274638" cy="638175"/>
          </a:xfrm>
          <a:solidFill>
            <a:srgbClr val="3C3C3B"/>
          </a:solidFill>
        </p:grpSpPr>
        <p:sp>
          <p:nvSpPr>
            <p:cNvPr id="168" name="Freeform 356"/>
            <p:cNvSpPr>
              <a:spLocks noEditPoints="1"/>
            </p:cNvSpPr>
            <p:nvPr/>
          </p:nvSpPr>
          <p:spPr bwMode="auto">
            <a:xfrm>
              <a:off x="1463676" y="595313"/>
              <a:ext cx="84138" cy="620713"/>
            </a:xfrm>
            <a:custGeom>
              <a:avLst/>
              <a:gdLst>
                <a:gd name="T0" fmla="*/ 24 w 99"/>
                <a:gd name="T1" fmla="*/ 645 h 729"/>
                <a:gd name="T2" fmla="*/ 24 w 99"/>
                <a:gd name="T3" fmla="*/ 645 h 729"/>
                <a:gd name="T4" fmla="*/ 74 w 99"/>
                <a:gd name="T5" fmla="*/ 689 h 729"/>
                <a:gd name="T6" fmla="*/ 74 w 99"/>
                <a:gd name="T7" fmla="*/ 46 h 729"/>
                <a:gd name="T8" fmla="*/ 24 w 99"/>
                <a:gd name="T9" fmla="*/ 102 h 729"/>
                <a:gd name="T10" fmla="*/ 24 w 99"/>
                <a:gd name="T11" fmla="*/ 645 h 729"/>
                <a:gd name="T12" fmla="*/ 86 w 99"/>
                <a:gd name="T13" fmla="*/ 729 h 729"/>
                <a:gd name="T14" fmla="*/ 86 w 99"/>
                <a:gd name="T15" fmla="*/ 729 h 729"/>
                <a:gd name="T16" fmla="*/ 78 w 99"/>
                <a:gd name="T17" fmla="*/ 726 h 729"/>
                <a:gd name="T18" fmla="*/ 4 w 99"/>
                <a:gd name="T19" fmla="*/ 659 h 729"/>
                <a:gd name="T20" fmla="*/ 0 w 99"/>
                <a:gd name="T21" fmla="*/ 650 h 729"/>
                <a:gd name="T22" fmla="*/ 0 w 99"/>
                <a:gd name="T23" fmla="*/ 97 h 729"/>
                <a:gd name="T24" fmla="*/ 3 w 99"/>
                <a:gd name="T25" fmla="*/ 89 h 729"/>
                <a:gd name="T26" fmla="*/ 77 w 99"/>
                <a:gd name="T27" fmla="*/ 5 h 729"/>
                <a:gd name="T28" fmla="*/ 91 w 99"/>
                <a:gd name="T29" fmla="*/ 2 h 729"/>
                <a:gd name="T30" fmla="*/ 99 w 99"/>
                <a:gd name="T31" fmla="*/ 13 h 729"/>
                <a:gd name="T32" fmla="*/ 99 w 99"/>
                <a:gd name="T33" fmla="*/ 717 h 729"/>
                <a:gd name="T34" fmla="*/ 91 w 99"/>
                <a:gd name="T35" fmla="*/ 728 h 729"/>
                <a:gd name="T36" fmla="*/ 86 w 99"/>
                <a:gd name="T37" fmla="*/ 729 h 7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9" h="729">
                  <a:moveTo>
                    <a:pt x="24" y="645"/>
                  </a:moveTo>
                  <a:lnTo>
                    <a:pt x="24" y="645"/>
                  </a:lnTo>
                  <a:lnTo>
                    <a:pt x="74" y="689"/>
                  </a:lnTo>
                  <a:lnTo>
                    <a:pt x="74" y="46"/>
                  </a:lnTo>
                  <a:lnTo>
                    <a:pt x="24" y="102"/>
                  </a:lnTo>
                  <a:lnTo>
                    <a:pt x="24" y="645"/>
                  </a:lnTo>
                  <a:close/>
                  <a:moveTo>
                    <a:pt x="86" y="729"/>
                  </a:moveTo>
                  <a:lnTo>
                    <a:pt x="86" y="729"/>
                  </a:lnTo>
                  <a:cubicBezTo>
                    <a:pt x="83" y="729"/>
                    <a:pt x="80" y="728"/>
                    <a:pt x="78" y="726"/>
                  </a:cubicBezTo>
                  <a:lnTo>
                    <a:pt x="4" y="659"/>
                  </a:lnTo>
                  <a:cubicBezTo>
                    <a:pt x="1" y="657"/>
                    <a:pt x="0" y="654"/>
                    <a:pt x="0" y="650"/>
                  </a:cubicBezTo>
                  <a:lnTo>
                    <a:pt x="0" y="97"/>
                  </a:lnTo>
                  <a:cubicBezTo>
                    <a:pt x="0" y="94"/>
                    <a:pt x="1" y="91"/>
                    <a:pt x="3" y="89"/>
                  </a:cubicBezTo>
                  <a:lnTo>
                    <a:pt x="77" y="5"/>
                  </a:lnTo>
                  <a:cubicBezTo>
                    <a:pt x="81" y="1"/>
                    <a:pt x="86" y="0"/>
                    <a:pt x="91" y="2"/>
                  </a:cubicBezTo>
                  <a:cubicBezTo>
                    <a:pt x="96" y="3"/>
                    <a:pt x="99" y="8"/>
                    <a:pt x="99" y="13"/>
                  </a:cubicBezTo>
                  <a:lnTo>
                    <a:pt x="99" y="717"/>
                  </a:lnTo>
                  <a:cubicBezTo>
                    <a:pt x="99" y="722"/>
                    <a:pt x="96" y="726"/>
                    <a:pt x="91" y="728"/>
                  </a:cubicBezTo>
                  <a:cubicBezTo>
                    <a:pt x="90" y="729"/>
                    <a:pt x="88" y="729"/>
                    <a:pt x="86" y="729"/>
                  </a:cubicBezTo>
                  <a:close/>
                </a:path>
              </a:pathLst>
            </a:custGeom>
            <a:grpFill/>
            <a:ln w="0">
              <a:noFill/>
              <a:prstDash val="solid"/>
              <a:round/>
              <a:headEnd/>
              <a:tailEnd/>
            </a:ln>
          </p:spPr>
          <p:txBody>
            <a:bodyPr/>
            <a:lstStyle/>
            <a:p>
              <a:pPr defTabSz="543689">
                <a:defRPr/>
              </a:pPr>
              <a:endParaRPr lang="zh-CN" altLang="en-US" sz="3201"/>
            </a:p>
          </p:txBody>
        </p:sp>
        <p:sp>
          <p:nvSpPr>
            <p:cNvPr id="169" name="Freeform 357"/>
            <p:cNvSpPr>
              <a:spLocks/>
            </p:cNvSpPr>
            <p:nvPr/>
          </p:nvSpPr>
          <p:spPr bwMode="auto">
            <a:xfrm>
              <a:off x="1525588" y="595313"/>
              <a:ext cx="71438" cy="620713"/>
            </a:xfrm>
            <a:custGeom>
              <a:avLst/>
              <a:gdLst>
                <a:gd name="T0" fmla="*/ 81 w 84"/>
                <a:gd name="T1" fmla="*/ 728 h 728"/>
                <a:gd name="T2" fmla="*/ 81 w 84"/>
                <a:gd name="T3" fmla="*/ 728 h 728"/>
                <a:gd name="T4" fmla="*/ 12 w 84"/>
                <a:gd name="T5" fmla="*/ 728 h 728"/>
                <a:gd name="T6" fmla="*/ 0 w 84"/>
                <a:gd name="T7" fmla="*/ 716 h 728"/>
                <a:gd name="T8" fmla="*/ 0 w 84"/>
                <a:gd name="T9" fmla="*/ 12 h 728"/>
                <a:gd name="T10" fmla="*/ 12 w 84"/>
                <a:gd name="T11" fmla="*/ 0 h 728"/>
                <a:gd name="T12" fmla="*/ 84 w 84"/>
                <a:gd name="T13" fmla="*/ 0 h 728"/>
                <a:gd name="T14" fmla="*/ 84 w 84"/>
                <a:gd name="T15" fmla="*/ 24 h 728"/>
                <a:gd name="T16" fmla="*/ 25 w 84"/>
                <a:gd name="T17" fmla="*/ 24 h 728"/>
                <a:gd name="T18" fmla="*/ 25 w 84"/>
                <a:gd name="T19" fmla="*/ 703 h 728"/>
                <a:gd name="T20" fmla="*/ 81 w 84"/>
                <a:gd name="T21" fmla="*/ 703 h 728"/>
                <a:gd name="T22" fmla="*/ 81 w 84"/>
                <a:gd name="T23" fmla="*/ 728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4" h="728">
                  <a:moveTo>
                    <a:pt x="81" y="728"/>
                  </a:moveTo>
                  <a:lnTo>
                    <a:pt x="81" y="728"/>
                  </a:lnTo>
                  <a:lnTo>
                    <a:pt x="12" y="728"/>
                  </a:lnTo>
                  <a:cubicBezTo>
                    <a:pt x="6" y="728"/>
                    <a:pt x="0" y="723"/>
                    <a:pt x="0" y="716"/>
                  </a:cubicBezTo>
                  <a:lnTo>
                    <a:pt x="0" y="12"/>
                  </a:lnTo>
                  <a:cubicBezTo>
                    <a:pt x="0" y="5"/>
                    <a:pt x="6" y="0"/>
                    <a:pt x="12" y="0"/>
                  </a:cubicBezTo>
                  <a:lnTo>
                    <a:pt x="84" y="0"/>
                  </a:lnTo>
                  <a:lnTo>
                    <a:pt x="84" y="24"/>
                  </a:lnTo>
                  <a:lnTo>
                    <a:pt x="25" y="24"/>
                  </a:lnTo>
                  <a:lnTo>
                    <a:pt x="25" y="703"/>
                  </a:lnTo>
                  <a:lnTo>
                    <a:pt x="81" y="703"/>
                  </a:lnTo>
                  <a:lnTo>
                    <a:pt x="81" y="728"/>
                  </a:lnTo>
                  <a:close/>
                </a:path>
              </a:pathLst>
            </a:custGeom>
            <a:grpFill/>
            <a:ln w="0">
              <a:noFill/>
              <a:prstDash val="solid"/>
              <a:round/>
              <a:headEnd/>
              <a:tailEnd/>
            </a:ln>
          </p:spPr>
          <p:txBody>
            <a:bodyPr/>
            <a:lstStyle/>
            <a:p>
              <a:pPr defTabSz="543689">
                <a:defRPr/>
              </a:pPr>
              <a:endParaRPr lang="zh-CN" altLang="en-US" sz="3201"/>
            </a:p>
          </p:txBody>
        </p:sp>
        <p:sp>
          <p:nvSpPr>
            <p:cNvPr id="170" name="Freeform 358"/>
            <p:cNvSpPr>
              <a:spLocks/>
            </p:cNvSpPr>
            <p:nvPr/>
          </p:nvSpPr>
          <p:spPr bwMode="auto">
            <a:xfrm>
              <a:off x="1670051" y="595313"/>
              <a:ext cx="68263" cy="620713"/>
            </a:xfrm>
            <a:custGeom>
              <a:avLst/>
              <a:gdLst>
                <a:gd name="T0" fmla="*/ 68 w 81"/>
                <a:gd name="T1" fmla="*/ 728 h 728"/>
                <a:gd name="T2" fmla="*/ 68 w 81"/>
                <a:gd name="T3" fmla="*/ 728 h 728"/>
                <a:gd name="T4" fmla="*/ 5 w 81"/>
                <a:gd name="T5" fmla="*/ 728 h 728"/>
                <a:gd name="T6" fmla="*/ 5 w 81"/>
                <a:gd name="T7" fmla="*/ 703 h 728"/>
                <a:gd name="T8" fmla="*/ 56 w 81"/>
                <a:gd name="T9" fmla="*/ 703 h 728"/>
                <a:gd name="T10" fmla="*/ 56 w 81"/>
                <a:gd name="T11" fmla="*/ 24 h 728"/>
                <a:gd name="T12" fmla="*/ 0 w 81"/>
                <a:gd name="T13" fmla="*/ 24 h 728"/>
                <a:gd name="T14" fmla="*/ 0 w 81"/>
                <a:gd name="T15" fmla="*/ 0 h 728"/>
                <a:gd name="T16" fmla="*/ 68 w 81"/>
                <a:gd name="T17" fmla="*/ 0 h 728"/>
                <a:gd name="T18" fmla="*/ 81 w 81"/>
                <a:gd name="T19" fmla="*/ 12 h 728"/>
                <a:gd name="T20" fmla="*/ 81 w 81"/>
                <a:gd name="T21" fmla="*/ 716 h 728"/>
                <a:gd name="T22" fmla="*/ 68 w 81"/>
                <a:gd name="T23" fmla="*/ 728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1" h="728">
                  <a:moveTo>
                    <a:pt x="68" y="728"/>
                  </a:moveTo>
                  <a:lnTo>
                    <a:pt x="68" y="728"/>
                  </a:lnTo>
                  <a:lnTo>
                    <a:pt x="5" y="728"/>
                  </a:lnTo>
                  <a:lnTo>
                    <a:pt x="5" y="703"/>
                  </a:lnTo>
                  <a:lnTo>
                    <a:pt x="56" y="703"/>
                  </a:lnTo>
                  <a:lnTo>
                    <a:pt x="56" y="24"/>
                  </a:lnTo>
                  <a:lnTo>
                    <a:pt x="0" y="24"/>
                  </a:lnTo>
                  <a:lnTo>
                    <a:pt x="0" y="0"/>
                  </a:lnTo>
                  <a:lnTo>
                    <a:pt x="68" y="0"/>
                  </a:lnTo>
                  <a:cubicBezTo>
                    <a:pt x="75" y="0"/>
                    <a:pt x="81" y="5"/>
                    <a:pt x="81" y="12"/>
                  </a:cubicBezTo>
                  <a:lnTo>
                    <a:pt x="81" y="716"/>
                  </a:lnTo>
                  <a:cubicBezTo>
                    <a:pt x="81" y="723"/>
                    <a:pt x="75" y="728"/>
                    <a:pt x="68" y="728"/>
                  </a:cubicBezTo>
                  <a:close/>
                </a:path>
              </a:pathLst>
            </a:custGeom>
            <a:grpFill/>
            <a:ln w="0">
              <a:noFill/>
              <a:prstDash val="solid"/>
              <a:round/>
              <a:headEnd/>
              <a:tailEnd/>
            </a:ln>
          </p:spPr>
          <p:txBody>
            <a:bodyPr/>
            <a:lstStyle/>
            <a:p>
              <a:pPr defTabSz="543689">
                <a:defRPr/>
              </a:pPr>
              <a:endParaRPr lang="zh-CN" altLang="en-US" sz="3201"/>
            </a:p>
          </p:txBody>
        </p:sp>
        <p:sp>
          <p:nvSpPr>
            <p:cNvPr id="171" name="Freeform 359"/>
            <p:cNvSpPr>
              <a:spLocks/>
            </p:cNvSpPr>
            <p:nvPr/>
          </p:nvSpPr>
          <p:spPr bwMode="auto">
            <a:xfrm>
              <a:off x="1525588" y="1204913"/>
              <a:ext cx="22225" cy="20638"/>
            </a:xfrm>
            <a:custGeom>
              <a:avLst/>
              <a:gdLst>
                <a:gd name="T0" fmla="*/ 25 w 25"/>
                <a:gd name="T1" fmla="*/ 24 h 24"/>
                <a:gd name="T2" fmla="*/ 25 w 25"/>
                <a:gd name="T3" fmla="*/ 24 h 24"/>
                <a:gd name="T4" fmla="*/ 0 w 25"/>
                <a:gd name="T5" fmla="*/ 24 h 24"/>
                <a:gd name="T6" fmla="*/ 0 w 25"/>
                <a:gd name="T7" fmla="*/ 0 h 24"/>
                <a:gd name="T8" fmla="*/ 25 w 25"/>
                <a:gd name="T9" fmla="*/ 0 h 24"/>
                <a:gd name="T10" fmla="*/ 25 w 25"/>
                <a:gd name="T11" fmla="*/ 24 h 24"/>
              </a:gdLst>
              <a:ahLst/>
              <a:cxnLst>
                <a:cxn ang="0">
                  <a:pos x="T0" y="T1"/>
                </a:cxn>
                <a:cxn ang="0">
                  <a:pos x="T2" y="T3"/>
                </a:cxn>
                <a:cxn ang="0">
                  <a:pos x="T4" y="T5"/>
                </a:cxn>
                <a:cxn ang="0">
                  <a:pos x="T6" y="T7"/>
                </a:cxn>
                <a:cxn ang="0">
                  <a:pos x="T8" y="T9"/>
                </a:cxn>
                <a:cxn ang="0">
                  <a:pos x="T10" y="T11"/>
                </a:cxn>
              </a:cxnLst>
              <a:rect l="0" t="0" r="r" b="b"/>
              <a:pathLst>
                <a:path w="25" h="24">
                  <a:moveTo>
                    <a:pt x="25" y="24"/>
                  </a:moveTo>
                  <a:lnTo>
                    <a:pt x="25" y="24"/>
                  </a:lnTo>
                  <a:lnTo>
                    <a:pt x="0" y="24"/>
                  </a:lnTo>
                  <a:lnTo>
                    <a:pt x="0" y="0"/>
                  </a:lnTo>
                  <a:lnTo>
                    <a:pt x="25" y="0"/>
                  </a:lnTo>
                  <a:lnTo>
                    <a:pt x="25" y="24"/>
                  </a:lnTo>
                  <a:close/>
                </a:path>
              </a:pathLst>
            </a:custGeom>
            <a:grpFill/>
            <a:ln w="0">
              <a:noFill/>
              <a:prstDash val="solid"/>
              <a:round/>
              <a:headEnd/>
              <a:tailEnd/>
            </a:ln>
          </p:spPr>
          <p:txBody>
            <a:bodyPr/>
            <a:lstStyle/>
            <a:p>
              <a:pPr defTabSz="543689">
                <a:defRPr/>
              </a:pPr>
              <a:endParaRPr lang="zh-CN" altLang="en-US" sz="3201"/>
            </a:p>
          </p:txBody>
        </p:sp>
        <p:sp>
          <p:nvSpPr>
            <p:cNvPr id="172" name="Freeform 360"/>
            <p:cNvSpPr>
              <a:spLocks/>
            </p:cNvSpPr>
            <p:nvPr/>
          </p:nvSpPr>
          <p:spPr bwMode="auto">
            <a:xfrm>
              <a:off x="1717676" y="1204913"/>
              <a:ext cx="20638" cy="20638"/>
            </a:xfrm>
            <a:custGeom>
              <a:avLst/>
              <a:gdLst>
                <a:gd name="T0" fmla="*/ 25 w 25"/>
                <a:gd name="T1" fmla="*/ 24 h 24"/>
                <a:gd name="T2" fmla="*/ 25 w 25"/>
                <a:gd name="T3" fmla="*/ 24 h 24"/>
                <a:gd name="T4" fmla="*/ 0 w 25"/>
                <a:gd name="T5" fmla="*/ 24 h 24"/>
                <a:gd name="T6" fmla="*/ 0 w 25"/>
                <a:gd name="T7" fmla="*/ 0 h 24"/>
                <a:gd name="T8" fmla="*/ 25 w 25"/>
                <a:gd name="T9" fmla="*/ 0 h 24"/>
                <a:gd name="T10" fmla="*/ 25 w 25"/>
                <a:gd name="T11" fmla="*/ 24 h 24"/>
              </a:gdLst>
              <a:ahLst/>
              <a:cxnLst>
                <a:cxn ang="0">
                  <a:pos x="T0" y="T1"/>
                </a:cxn>
                <a:cxn ang="0">
                  <a:pos x="T2" y="T3"/>
                </a:cxn>
                <a:cxn ang="0">
                  <a:pos x="T4" y="T5"/>
                </a:cxn>
                <a:cxn ang="0">
                  <a:pos x="T6" y="T7"/>
                </a:cxn>
                <a:cxn ang="0">
                  <a:pos x="T8" y="T9"/>
                </a:cxn>
                <a:cxn ang="0">
                  <a:pos x="T10" y="T11"/>
                </a:cxn>
              </a:cxnLst>
              <a:rect l="0" t="0" r="r" b="b"/>
              <a:pathLst>
                <a:path w="25" h="24">
                  <a:moveTo>
                    <a:pt x="25" y="24"/>
                  </a:moveTo>
                  <a:lnTo>
                    <a:pt x="25" y="24"/>
                  </a:lnTo>
                  <a:lnTo>
                    <a:pt x="0" y="24"/>
                  </a:lnTo>
                  <a:lnTo>
                    <a:pt x="0" y="0"/>
                  </a:lnTo>
                  <a:lnTo>
                    <a:pt x="25" y="0"/>
                  </a:lnTo>
                  <a:lnTo>
                    <a:pt x="25" y="24"/>
                  </a:lnTo>
                  <a:close/>
                </a:path>
              </a:pathLst>
            </a:custGeom>
            <a:grpFill/>
            <a:ln w="0">
              <a:noFill/>
              <a:prstDash val="solid"/>
              <a:round/>
              <a:headEnd/>
              <a:tailEnd/>
            </a:ln>
          </p:spPr>
          <p:txBody>
            <a:bodyPr/>
            <a:lstStyle/>
            <a:p>
              <a:pPr defTabSz="543689">
                <a:defRPr/>
              </a:pPr>
              <a:endParaRPr lang="zh-CN" altLang="en-US" sz="3201"/>
            </a:p>
          </p:txBody>
        </p:sp>
        <p:sp>
          <p:nvSpPr>
            <p:cNvPr id="173" name="Freeform 361"/>
            <p:cNvSpPr>
              <a:spLocks/>
            </p:cNvSpPr>
            <p:nvPr/>
          </p:nvSpPr>
          <p:spPr bwMode="auto">
            <a:xfrm>
              <a:off x="1560513" y="606426"/>
              <a:ext cx="12700" cy="598488"/>
            </a:xfrm>
            <a:custGeom>
              <a:avLst/>
              <a:gdLst>
                <a:gd name="T0" fmla="*/ 15 w 15"/>
                <a:gd name="T1" fmla="*/ 704 h 704"/>
                <a:gd name="T2" fmla="*/ 15 w 15"/>
                <a:gd name="T3" fmla="*/ 704 h 704"/>
                <a:gd name="T4" fmla="*/ 0 w 15"/>
                <a:gd name="T5" fmla="*/ 704 h 704"/>
                <a:gd name="T6" fmla="*/ 0 w 15"/>
                <a:gd name="T7" fmla="*/ 0 h 704"/>
                <a:gd name="T8" fmla="*/ 15 w 15"/>
                <a:gd name="T9" fmla="*/ 0 h 704"/>
                <a:gd name="T10" fmla="*/ 15 w 15"/>
                <a:gd name="T11" fmla="*/ 704 h 704"/>
              </a:gdLst>
              <a:ahLst/>
              <a:cxnLst>
                <a:cxn ang="0">
                  <a:pos x="T0" y="T1"/>
                </a:cxn>
                <a:cxn ang="0">
                  <a:pos x="T2" y="T3"/>
                </a:cxn>
                <a:cxn ang="0">
                  <a:pos x="T4" y="T5"/>
                </a:cxn>
                <a:cxn ang="0">
                  <a:pos x="T6" y="T7"/>
                </a:cxn>
                <a:cxn ang="0">
                  <a:pos x="T8" y="T9"/>
                </a:cxn>
                <a:cxn ang="0">
                  <a:pos x="T10" y="T11"/>
                </a:cxn>
              </a:cxnLst>
              <a:rect l="0" t="0" r="r" b="b"/>
              <a:pathLst>
                <a:path w="15" h="704">
                  <a:moveTo>
                    <a:pt x="15" y="704"/>
                  </a:moveTo>
                  <a:lnTo>
                    <a:pt x="15" y="704"/>
                  </a:lnTo>
                  <a:lnTo>
                    <a:pt x="0" y="704"/>
                  </a:lnTo>
                  <a:lnTo>
                    <a:pt x="0" y="0"/>
                  </a:lnTo>
                  <a:lnTo>
                    <a:pt x="15" y="0"/>
                  </a:lnTo>
                  <a:lnTo>
                    <a:pt x="15" y="704"/>
                  </a:lnTo>
                  <a:close/>
                </a:path>
              </a:pathLst>
            </a:custGeom>
            <a:grpFill/>
            <a:ln w="0">
              <a:noFill/>
              <a:prstDash val="solid"/>
              <a:round/>
              <a:headEnd/>
              <a:tailEnd/>
            </a:ln>
          </p:spPr>
          <p:txBody>
            <a:bodyPr/>
            <a:lstStyle/>
            <a:p>
              <a:pPr defTabSz="543689">
                <a:defRPr/>
              </a:pPr>
              <a:endParaRPr lang="zh-CN" altLang="en-US" sz="3201"/>
            </a:p>
          </p:txBody>
        </p:sp>
        <p:sp>
          <p:nvSpPr>
            <p:cNvPr id="174" name="Freeform 362"/>
            <p:cNvSpPr>
              <a:spLocks/>
            </p:cNvSpPr>
            <p:nvPr/>
          </p:nvSpPr>
          <p:spPr bwMode="auto">
            <a:xfrm>
              <a:off x="1692276" y="606426"/>
              <a:ext cx="12700" cy="598488"/>
            </a:xfrm>
            <a:custGeom>
              <a:avLst/>
              <a:gdLst>
                <a:gd name="T0" fmla="*/ 15 w 15"/>
                <a:gd name="T1" fmla="*/ 704 h 704"/>
                <a:gd name="T2" fmla="*/ 15 w 15"/>
                <a:gd name="T3" fmla="*/ 704 h 704"/>
                <a:gd name="T4" fmla="*/ 0 w 15"/>
                <a:gd name="T5" fmla="*/ 704 h 704"/>
                <a:gd name="T6" fmla="*/ 0 w 15"/>
                <a:gd name="T7" fmla="*/ 0 h 704"/>
                <a:gd name="T8" fmla="*/ 15 w 15"/>
                <a:gd name="T9" fmla="*/ 0 h 704"/>
                <a:gd name="T10" fmla="*/ 15 w 15"/>
                <a:gd name="T11" fmla="*/ 704 h 704"/>
              </a:gdLst>
              <a:ahLst/>
              <a:cxnLst>
                <a:cxn ang="0">
                  <a:pos x="T0" y="T1"/>
                </a:cxn>
                <a:cxn ang="0">
                  <a:pos x="T2" y="T3"/>
                </a:cxn>
                <a:cxn ang="0">
                  <a:pos x="T4" y="T5"/>
                </a:cxn>
                <a:cxn ang="0">
                  <a:pos x="T6" y="T7"/>
                </a:cxn>
                <a:cxn ang="0">
                  <a:pos x="T8" y="T9"/>
                </a:cxn>
                <a:cxn ang="0">
                  <a:pos x="T10" y="T11"/>
                </a:cxn>
              </a:cxnLst>
              <a:rect l="0" t="0" r="r" b="b"/>
              <a:pathLst>
                <a:path w="15" h="704">
                  <a:moveTo>
                    <a:pt x="15" y="704"/>
                  </a:moveTo>
                  <a:lnTo>
                    <a:pt x="15" y="704"/>
                  </a:lnTo>
                  <a:lnTo>
                    <a:pt x="0" y="704"/>
                  </a:lnTo>
                  <a:lnTo>
                    <a:pt x="0" y="0"/>
                  </a:lnTo>
                  <a:lnTo>
                    <a:pt x="15" y="0"/>
                  </a:lnTo>
                  <a:lnTo>
                    <a:pt x="15" y="704"/>
                  </a:lnTo>
                  <a:close/>
                </a:path>
              </a:pathLst>
            </a:custGeom>
            <a:grpFill/>
            <a:ln w="0">
              <a:noFill/>
              <a:prstDash val="solid"/>
              <a:round/>
              <a:headEnd/>
              <a:tailEnd/>
            </a:ln>
          </p:spPr>
          <p:txBody>
            <a:bodyPr/>
            <a:lstStyle/>
            <a:p>
              <a:pPr defTabSz="543689">
                <a:defRPr/>
              </a:pPr>
              <a:endParaRPr lang="zh-CN" altLang="en-US" sz="3201"/>
            </a:p>
          </p:txBody>
        </p:sp>
        <p:sp>
          <p:nvSpPr>
            <p:cNvPr id="175" name="Freeform 363"/>
            <p:cNvSpPr>
              <a:spLocks noEditPoints="1"/>
            </p:cNvSpPr>
            <p:nvPr/>
          </p:nvSpPr>
          <p:spPr bwMode="auto">
            <a:xfrm>
              <a:off x="1609726" y="704851"/>
              <a:ext cx="46038" cy="41275"/>
            </a:xfrm>
            <a:custGeom>
              <a:avLst/>
              <a:gdLst>
                <a:gd name="T0" fmla="*/ 9 w 53"/>
                <a:gd name="T1" fmla="*/ 37 h 47"/>
                <a:gd name="T2" fmla="*/ 9 w 53"/>
                <a:gd name="T3" fmla="*/ 37 h 47"/>
                <a:gd name="T4" fmla="*/ 43 w 53"/>
                <a:gd name="T5" fmla="*/ 37 h 47"/>
                <a:gd name="T6" fmla="*/ 43 w 53"/>
                <a:gd name="T7" fmla="*/ 10 h 47"/>
                <a:gd name="T8" fmla="*/ 9 w 53"/>
                <a:gd name="T9" fmla="*/ 10 h 47"/>
                <a:gd name="T10" fmla="*/ 9 w 53"/>
                <a:gd name="T11" fmla="*/ 37 h 47"/>
                <a:gd name="T12" fmla="*/ 47 w 53"/>
                <a:gd name="T13" fmla="*/ 47 h 47"/>
                <a:gd name="T14" fmla="*/ 47 w 53"/>
                <a:gd name="T15" fmla="*/ 47 h 47"/>
                <a:gd name="T16" fmla="*/ 6 w 53"/>
                <a:gd name="T17" fmla="*/ 47 h 47"/>
                <a:gd name="T18" fmla="*/ 0 w 53"/>
                <a:gd name="T19" fmla="*/ 40 h 47"/>
                <a:gd name="T20" fmla="*/ 0 w 53"/>
                <a:gd name="T21" fmla="*/ 6 h 47"/>
                <a:gd name="T22" fmla="*/ 6 w 53"/>
                <a:gd name="T23" fmla="*/ 0 h 47"/>
                <a:gd name="T24" fmla="*/ 47 w 53"/>
                <a:gd name="T25" fmla="*/ 0 h 47"/>
                <a:gd name="T26" fmla="*/ 53 w 53"/>
                <a:gd name="T27" fmla="*/ 6 h 47"/>
                <a:gd name="T28" fmla="*/ 53 w 53"/>
                <a:gd name="T29" fmla="*/ 40 h 47"/>
                <a:gd name="T30" fmla="*/ 47 w 53"/>
                <a:gd name="T31" fmla="*/ 4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3" h="47">
                  <a:moveTo>
                    <a:pt x="9" y="37"/>
                  </a:moveTo>
                  <a:lnTo>
                    <a:pt x="9" y="37"/>
                  </a:lnTo>
                  <a:lnTo>
                    <a:pt x="43" y="37"/>
                  </a:lnTo>
                  <a:lnTo>
                    <a:pt x="43" y="10"/>
                  </a:lnTo>
                  <a:lnTo>
                    <a:pt x="9" y="10"/>
                  </a:lnTo>
                  <a:lnTo>
                    <a:pt x="9" y="37"/>
                  </a:lnTo>
                  <a:close/>
                  <a:moveTo>
                    <a:pt x="47" y="47"/>
                  </a:moveTo>
                  <a:lnTo>
                    <a:pt x="47" y="47"/>
                  </a:lnTo>
                  <a:lnTo>
                    <a:pt x="6" y="47"/>
                  </a:lnTo>
                  <a:cubicBezTo>
                    <a:pt x="2" y="47"/>
                    <a:pt x="0" y="44"/>
                    <a:pt x="0" y="40"/>
                  </a:cubicBezTo>
                  <a:lnTo>
                    <a:pt x="0" y="6"/>
                  </a:lnTo>
                  <a:cubicBezTo>
                    <a:pt x="0" y="3"/>
                    <a:pt x="2" y="0"/>
                    <a:pt x="6" y="0"/>
                  </a:cubicBezTo>
                  <a:lnTo>
                    <a:pt x="47" y="0"/>
                  </a:lnTo>
                  <a:cubicBezTo>
                    <a:pt x="50" y="0"/>
                    <a:pt x="53" y="3"/>
                    <a:pt x="53" y="6"/>
                  </a:cubicBezTo>
                  <a:lnTo>
                    <a:pt x="53" y="40"/>
                  </a:lnTo>
                  <a:cubicBezTo>
                    <a:pt x="53" y="44"/>
                    <a:pt x="50" y="47"/>
                    <a:pt x="47" y="47"/>
                  </a:cubicBezTo>
                  <a:close/>
                </a:path>
              </a:pathLst>
            </a:custGeom>
            <a:grpFill/>
            <a:ln w="0">
              <a:noFill/>
              <a:prstDash val="solid"/>
              <a:round/>
              <a:headEnd/>
              <a:tailEnd/>
            </a:ln>
          </p:spPr>
          <p:txBody>
            <a:bodyPr/>
            <a:lstStyle/>
            <a:p>
              <a:pPr defTabSz="543689">
                <a:defRPr/>
              </a:pPr>
              <a:endParaRPr lang="zh-CN" altLang="en-US" sz="3201"/>
            </a:p>
          </p:txBody>
        </p:sp>
        <p:sp>
          <p:nvSpPr>
            <p:cNvPr id="176" name="Freeform 364"/>
            <p:cNvSpPr>
              <a:spLocks/>
            </p:cNvSpPr>
            <p:nvPr/>
          </p:nvSpPr>
          <p:spPr bwMode="auto">
            <a:xfrm>
              <a:off x="1625601" y="635001"/>
              <a:ext cx="4763" cy="4763"/>
            </a:xfrm>
            <a:custGeom>
              <a:avLst/>
              <a:gdLst>
                <a:gd name="T0" fmla="*/ 1 w 5"/>
                <a:gd name="T1" fmla="*/ 2 h 5"/>
                <a:gd name="T2" fmla="*/ 1 w 5"/>
                <a:gd name="T3" fmla="*/ 2 h 5"/>
                <a:gd name="T4" fmla="*/ 4 w 5"/>
                <a:gd name="T5" fmla="*/ 2 h 5"/>
                <a:gd name="T6" fmla="*/ 4 w 5"/>
                <a:gd name="T7" fmla="*/ 0 h 5"/>
                <a:gd name="T8" fmla="*/ 5 w 5"/>
                <a:gd name="T9" fmla="*/ 0 h 5"/>
                <a:gd name="T10" fmla="*/ 5 w 5"/>
                <a:gd name="T11" fmla="*/ 5 h 5"/>
                <a:gd name="T12" fmla="*/ 4 w 5"/>
                <a:gd name="T13" fmla="*/ 5 h 5"/>
                <a:gd name="T14" fmla="*/ 4 w 5"/>
                <a:gd name="T15" fmla="*/ 3 h 5"/>
                <a:gd name="T16" fmla="*/ 1 w 5"/>
                <a:gd name="T17" fmla="*/ 3 h 5"/>
                <a:gd name="T18" fmla="*/ 1 w 5"/>
                <a:gd name="T19" fmla="*/ 5 h 5"/>
                <a:gd name="T20" fmla="*/ 0 w 5"/>
                <a:gd name="T21" fmla="*/ 5 h 5"/>
                <a:gd name="T22" fmla="*/ 0 w 5"/>
                <a:gd name="T23" fmla="*/ 0 h 5"/>
                <a:gd name="T24" fmla="*/ 1 w 5"/>
                <a:gd name="T25" fmla="*/ 0 h 5"/>
                <a:gd name="T26" fmla="*/ 1 w 5"/>
                <a:gd name="T27"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 h="5">
                  <a:moveTo>
                    <a:pt x="1" y="2"/>
                  </a:moveTo>
                  <a:lnTo>
                    <a:pt x="1" y="2"/>
                  </a:lnTo>
                  <a:lnTo>
                    <a:pt x="4" y="2"/>
                  </a:lnTo>
                  <a:lnTo>
                    <a:pt x="4" y="0"/>
                  </a:lnTo>
                  <a:lnTo>
                    <a:pt x="5" y="0"/>
                  </a:lnTo>
                  <a:lnTo>
                    <a:pt x="5" y="5"/>
                  </a:lnTo>
                  <a:lnTo>
                    <a:pt x="4" y="5"/>
                  </a:lnTo>
                  <a:lnTo>
                    <a:pt x="4" y="3"/>
                  </a:lnTo>
                  <a:lnTo>
                    <a:pt x="1" y="3"/>
                  </a:lnTo>
                  <a:lnTo>
                    <a:pt x="1" y="5"/>
                  </a:lnTo>
                  <a:lnTo>
                    <a:pt x="0" y="5"/>
                  </a:lnTo>
                  <a:lnTo>
                    <a:pt x="0" y="0"/>
                  </a:lnTo>
                  <a:lnTo>
                    <a:pt x="1" y="0"/>
                  </a:lnTo>
                  <a:lnTo>
                    <a:pt x="1" y="2"/>
                  </a:lnTo>
                  <a:close/>
                </a:path>
              </a:pathLst>
            </a:custGeom>
            <a:grpFill/>
            <a:ln w="0">
              <a:noFill/>
              <a:prstDash val="solid"/>
              <a:round/>
              <a:headEnd/>
              <a:tailEnd/>
            </a:ln>
          </p:spPr>
          <p:txBody>
            <a:bodyPr/>
            <a:lstStyle/>
            <a:p>
              <a:pPr defTabSz="543689">
                <a:defRPr/>
              </a:pPr>
              <a:endParaRPr lang="zh-CN" altLang="en-US" sz="3201"/>
            </a:p>
          </p:txBody>
        </p:sp>
        <p:sp>
          <p:nvSpPr>
            <p:cNvPr id="177" name="Freeform 365"/>
            <p:cNvSpPr>
              <a:spLocks/>
            </p:cNvSpPr>
            <p:nvPr/>
          </p:nvSpPr>
          <p:spPr bwMode="auto">
            <a:xfrm>
              <a:off x="1630363" y="635001"/>
              <a:ext cx="4763" cy="4763"/>
            </a:xfrm>
            <a:custGeom>
              <a:avLst/>
              <a:gdLst>
                <a:gd name="T0" fmla="*/ 1 w 5"/>
                <a:gd name="T1" fmla="*/ 3 h 5"/>
                <a:gd name="T2" fmla="*/ 1 w 5"/>
                <a:gd name="T3" fmla="*/ 3 h 5"/>
                <a:gd name="T4" fmla="*/ 3 w 5"/>
                <a:gd name="T5" fmla="*/ 4 h 5"/>
                <a:gd name="T6" fmla="*/ 4 w 5"/>
                <a:gd name="T7" fmla="*/ 3 h 5"/>
                <a:gd name="T8" fmla="*/ 4 w 5"/>
                <a:gd name="T9" fmla="*/ 0 h 5"/>
                <a:gd name="T10" fmla="*/ 5 w 5"/>
                <a:gd name="T11" fmla="*/ 0 h 5"/>
                <a:gd name="T12" fmla="*/ 5 w 5"/>
                <a:gd name="T13" fmla="*/ 3 h 5"/>
                <a:gd name="T14" fmla="*/ 4 w 5"/>
                <a:gd name="T15" fmla="*/ 4 h 5"/>
                <a:gd name="T16" fmla="*/ 3 w 5"/>
                <a:gd name="T17" fmla="*/ 5 h 5"/>
                <a:gd name="T18" fmla="*/ 1 w 5"/>
                <a:gd name="T19" fmla="*/ 4 h 5"/>
                <a:gd name="T20" fmla="*/ 0 w 5"/>
                <a:gd name="T21" fmla="*/ 3 h 5"/>
                <a:gd name="T22" fmla="*/ 0 w 5"/>
                <a:gd name="T23" fmla="*/ 0 h 5"/>
                <a:gd name="T24" fmla="*/ 1 w 5"/>
                <a:gd name="T25" fmla="*/ 0 h 5"/>
                <a:gd name="T26" fmla="*/ 1 w 5"/>
                <a:gd name="T27" fmla="*/ 3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 h="5">
                  <a:moveTo>
                    <a:pt x="1" y="3"/>
                  </a:moveTo>
                  <a:lnTo>
                    <a:pt x="1" y="3"/>
                  </a:lnTo>
                  <a:cubicBezTo>
                    <a:pt x="1" y="4"/>
                    <a:pt x="2" y="4"/>
                    <a:pt x="3" y="4"/>
                  </a:cubicBezTo>
                  <a:cubicBezTo>
                    <a:pt x="3" y="4"/>
                    <a:pt x="4" y="4"/>
                    <a:pt x="4" y="3"/>
                  </a:cubicBezTo>
                  <a:lnTo>
                    <a:pt x="4" y="0"/>
                  </a:lnTo>
                  <a:lnTo>
                    <a:pt x="5" y="0"/>
                  </a:lnTo>
                  <a:lnTo>
                    <a:pt x="5" y="3"/>
                  </a:lnTo>
                  <a:cubicBezTo>
                    <a:pt x="5" y="3"/>
                    <a:pt x="5" y="4"/>
                    <a:pt x="4" y="4"/>
                  </a:cubicBezTo>
                  <a:cubicBezTo>
                    <a:pt x="4" y="5"/>
                    <a:pt x="3" y="5"/>
                    <a:pt x="3" y="5"/>
                  </a:cubicBezTo>
                  <a:cubicBezTo>
                    <a:pt x="2" y="5"/>
                    <a:pt x="1" y="5"/>
                    <a:pt x="1" y="4"/>
                  </a:cubicBezTo>
                  <a:cubicBezTo>
                    <a:pt x="1" y="4"/>
                    <a:pt x="0" y="3"/>
                    <a:pt x="0" y="3"/>
                  </a:cubicBezTo>
                  <a:lnTo>
                    <a:pt x="0" y="0"/>
                  </a:lnTo>
                  <a:lnTo>
                    <a:pt x="1" y="0"/>
                  </a:lnTo>
                  <a:lnTo>
                    <a:pt x="1" y="3"/>
                  </a:lnTo>
                  <a:close/>
                </a:path>
              </a:pathLst>
            </a:custGeom>
            <a:grpFill/>
            <a:ln w="0">
              <a:noFill/>
              <a:prstDash val="solid"/>
              <a:round/>
              <a:headEnd/>
              <a:tailEnd/>
            </a:ln>
          </p:spPr>
          <p:txBody>
            <a:bodyPr/>
            <a:lstStyle/>
            <a:p>
              <a:pPr defTabSz="543689">
                <a:defRPr/>
              </a:pPr>
              <a:endParaRPr lang="zh-CN" altLang="en-US" sz="3201"/>
            </a:p>
          </p:txBody>
        </p:sp>
        <p:sp>
          <p:nvSpPr>
            <p:cNvPr id="178" name="Freeform 366"/>
            <p:cNvSpPr>
              <a:spLocks noEditPoints="1"/>
            </p:cNvSpPr>
            <p:nvPr/>
          </p:nvSpPr>
          <p:spPr bwMode="auto">
            <a:xfrm>
              <a:off x="1635126" y="635001"/>
              <a:ext cx="3175" cy="4763"/>
            </a:xfrm>
            <a:custGeom>
              <a:avLst/>
              <a:gdLst>
                <a:gd name="T0" fmla="*/ 2 w 5"/>
                <a:gd name="T1" fmla="*/ 3 h 5"/>
                <a:gd name="T2" fmla="*/ 2 w 5"/>
                <a:gd name="T3" fmla="*/ 3 h 5"/>
                <a:gd name="T4" fmla="*/ 3 w 5"/>
                <a:gd name="T5" fmla="*/ 3 h 5"/>
                <a:gd name="T6" fmla="*/ 2 w 5"/>
                <a:gd name="T7" fmla="*/ 1 h 5"/>
                <a:gd name="T8" fmla="*/ 2 w 5"/>
                <a:gd name="T9" fmla="*/ 3 h 5"/>
                <a:gd name="T10" fmla="*/ 3 w 5"/>
                <a:gd name="T11" fmla="*/ 0 h 5"/>
                <a:gd name="T12" fmla="*/ 3 w 5"/>
                <a:gd name="T13" fmla="*/ 0 h 5"/>
                <a:gd name="T14" fmla="*/ 5 w 5"/>
                <a:gd name="T15" fmla="*/ 5 h 5"/>
                <a:gd name="T16" fmla="*/ 4 w 5"/>
                <a:gd name="T17" fmla="*/ 5 h 5"/>
                <a:gd name="T18" fmla="*/ 3 w 5"/>
                <a:gd name="T19" fmla="*/ 4 h 5"/>
                <a:gd name="T20" fmla="*/ 1 w 5"/>
                <a:gd name="T21" fmla="*/ 4 h 5"/>
                <a:gd name="T22" fmla="*/ 1 w 5"/>
                <a:gd name="T23" fmla="*/ 5 h 5"/>
                <a:gd name="T24" fmla="*/ 0 w 5"/>
                <a:gd name="T25" fmla="*/ 5 h 5"/>
                <a:gd name="T26" fmla="*/ 2 w 5"/>
                <a:gd name="T27" fmla="*/ 0 h 5"/>
                <a:gd name="T28" fmla="*/ 3 w 5"/>
                <a:gd name="T29"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 h="5">
                  <a:moveTo>
                    <a:pt x="2" y="3"/>
                  </a:moveTo>
                  <a:lnTo>
                    <a:pt x="2" y="3"/>
                  </a:lnTo>
                  <a:lnTo>
                    <a:pt x="3" y="3"/>
                  </a:lnTo>
                  <a:lnTo>
                    <a:pt x="2" y="1"/>
                  </a:lnTo>
                  <a:lnTo>
                    <a:pt x="2" y="3"/>
                  </a:lnTo>
                  <a:close/>
                  <a:moveTo>
                    <a:pt x="3" y="0"/>
                  </a:moveTo>
                  <a:lnTo>
                    <a:pt x="3" y="0"/>
                  </a:lnTo>
                  <a:lnTo>
                    <a:pt x="5" y="5"/>
                  </a:lnTo>
                  <a:lnTo>
                    <a:pt x="4" y="5"/>
                  </a:lnTo>
                  <a:lnTo>
                    <a:pt x="3" y="4"/>
                  </a:lnTo>
                  <a:lnTo>
                    <a:pt x="1" y="4"/>
                  </a:lnTo>
                  <a:lnTo>
                    <a:pt x="1" y="5"/>
                  </a:lnTo>
                  <a:lnTo>
                    <a:pt x="0" y="5"/>
                  </a:lnTo>
                  <a:lnTo>
                    <a:pt x="2" y="0"/>
                  </a:lnTo>
                  <a:lnTo>
                    <a:pt x="3" y="0"/>
                  </a:lnTo>
                  <a:close/>
                </a:path>
              </a:pathLst>
            </a:custGeom>
            <a:grpFill/>
            <a:ln w="0">
              <a:noFill/>
              <a:prstDash val="solid"/>
              <a:round/>
              <a:headEnd/>
              <a:tailEnd/>
            </a:ln>
          </p:spPr>
          <p:txBody>
            <a:bodyPr/>
            <a:lstStyle/>
            <a:p>
              <a:pPr defTabSz="543689">
                <a:defRPr/>
              </a:pPr>
              <a:endParaRPr lang="zh-CN" altLang="en-US" sz="3201"/>
            </a:p>
          </p:txBody>
        </p:sp>
        <p:sp>
          <p:nvSpPr>
            <p:cNvPr id="179" name="Freeform 367"/>
            <p:cNvSpPr>
              <a:spLocks/>
            </p:cNvSpPr>
            <p:nvPr/>
          </p:nvSpPr>
          <p:spPr bwMode="auto">
            <a:xfrm>
              <a:off x="1638301" y="635001"/>
              <a:ext cx="6350" cy="4763"/>
            </a:xfrm>
            <a:custGeom>
              <a:avLst/>
              <a:gdLst>
                <a:gd name="T0" fmla="*/ 2 w 8"/>
                <a:gd name="T1" fmla="*/ 0 h 5"/>
                <a:gd name="T2" fmla="*/ 2 w 8"/>
                <a:gd name="T3" fmla="*/ 0 h 5"/>
                <a:gd name="T4" fmla="*/ 3 w 8"/>
                <a:gd name="T5" fmla="*/ 4 h 5"/>
                <a:gd name="T6" fmla="*/ 4 w 8"/>
                <a:gd name="T7" fmla="*/ 0 h 5"/>
                <a:gd name="T8" fmla="*/ 5 w 8"/>
                <a:gd name="T9" fmla="*/ 0 h 5"/>
                <a:gd name="T10" fmla="*/ 6 w 8"/>
                <a:gd name="T11" fmla="*/ 4 h 5"/>
                <a:gd name="T12" fmla="*/ 7 w 8"/>
                <a:gd name="T13" fmla="*/ 0 h 5"/>
                <a:gd name="T14" fmla="*/ 8 w 8"/>
                <a:gd name="T15" fmla="*/ 0 h 5"/>
                <a:gd name="T16" fmla="*/ 6 w 8"/>
                <a:gd name="T17" fmla="*/ 5 h 5"/>
                <a:gd name="T18" fmla="*/ 5 w 8"/>
                <a:gd name="T19" fmla="*/ 5 h 5"/>
                <a:gd name="T20" fmla="*/ 4 w 8"/>
                <a:gd name="T21" fmla="*/ 1 h 5"/>
                <a:gd name="T22" fmla="*/ 3 w 8"/>
                <a:gd name="T23" fmla="*/ 5 h 5"/>
                <a:gd name="T24" fmla="*/ 2 w 8"/>
                <a:gd name="T25" fmla="*/ 5 h 5"/>
                <a:gd name="T26" fmla="*/ 0 w 8"/>
                <a:gd name="T27" fmla="*/ 0 h 5"/>
                <a:gd name="T28" fmla="*/ 2 w 8"/>
                <a:gd name="T29"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 h="5">
                  <a:moveTo>
                    <a:pt x="2" y="0"/>
                  </a:moveTo>
                  <a:lnTo>
                    <a:pt x="2" y="0"/>
                  </a:lnTo>
                  <a:lnTo>
                    <a:pt x="3" y="4"/>
                  </a:lnTo>
                  <a:lnTo>
                    <a:pt x="4" y="0"/>
                  </a:lnTo>
                  <a:lnTo>
                    <a:pt x="5" y="0"/>
                  </a:lnTo>
                  <a:lnTo>
                    <a:pt x="6" y="4"/>
                  </a:lnTo>
                  <a:lnTo>
                    <a:pt x="7" y="0"/>
                  </a:lnTo>
                  <a:lnTo>
                    <a:pt x="8" y="0"/>
                  </a:lnTo>
                  <a:lnTo>
                    <a:pt x="6" y="5"/>
                  </a:lnTo>
                  <a:lnTo>
                    <a:pt x="5" y="5"/>
                  </a:lnTo>
                  <a:lnTo>
                    <a:pt x="4" y="1"/>
                  </a:lnTo>
                  <a:lnTo>
                    <a:pt x="3" y="5"/>
                  </a:lnTo>
                  <a:lnTo>
                    <a:pt x="2" y="5"/>
                  </a:lnTo>
                  <a:lnTo>
                    <a:pt x="0" y="0"/>
                  </a:lnTo>
                  <a:lnTo>
                    <a:pt x="2" y="0"/>
                  </a:lnTo>
                  <a:close/>
                </a:path>
              </a:pathLst>
            </a:custGeom>
            <a:grpFill/>
            <a:ln w="0">
              <a:noFill/>
              <a:prstDash val="solid"/>
              <a:round/>
              <a:headEnd/>
              <a:tailEnd/>
            </a:ln>
          </p:spPr>
          <p:txBody>
            <a:bodyPr/>
            <a:lstStyle/>
            <a:p>
              <a:pPr defTabSz="543689">
                <a:defRPr/>
              </a:pPr>
              <a:endParaRPr lang="zh-CN" altLang="en-US" sz="3201"/>
            </a:p>
          </p:txBody>
        </p:sp>
        <p:sp>
          <p:nvSpPr>
            <p:cNvPr id="180" name="Freeform 368"/>
            <p:cNvSpPr>
              <a:spLocks/>
            </p:cNvSpPr>
            <p:nvPr/>
          </p:nvSpPr>
          <p:spPr bwMode="auto">
            <a:xfrm>
              <a:off x="1644651" y="635001"/>
              <a:ext cx="3175" cy="4763"/>
            </a:xfrm>
            <a:custGeom>
              <a:avLst/>
              <a:gdLst>
                <a:gd name="T0" fmla="*/ 1 w 4"/>
                <a:gd name="T1" fmla="*/ 2 h 5"/>
                <a:gd name="T2" fmla="*/ 1 w 4"/>
                <a:gd name="T3" fmla="*/ 2 h 5"/>
                <a:gd name="T4" fmla="*/ 4 w 4"/>
                <a:gd name="T5" fmla="*/ 2 h 5"/>
                <a:gd name="T6" fmla="*/ 4 w 4"/>
                <a:gd name="T7" fmla="*/ 3 h 5"/>
                <a:gd name="T8" fmla="*/ 1 w 4"/>
                <a:gd name="T9" fmla="*/ 3 h 5"/>
                <a:gd name="T10" fmla="*/ 2 w 4"/>
                <a:gd name="T11" fmla="*/ 4 h 5"/>
                <a:gd name="T12" fmla="*/ 4 w 4"/>
                <a:gd name="T13" fmla="*/ 4 h 5"/>
                <a:gd name="T14" fmla="*/ 4 w 4"/>
                <a:gd name="T15" fmla="*/ 5 h 5"/>
                <a:gd name="T16" fmla="*/ 2 w 4"/>
                <a:gd name="T17" fmla="*/ 5 h 5"/>
                <a:gd name="T18" fmla="*/ 1 w 4"/>
                <a:gd name="T19" fmla="*/ 4 h 5"/>
                <a:gd name="T20" fmla="*/ 0 w 4"/>
                <a:gd name="T21" fmla="*/ 3 h 5"/>
                <a:gd name="T22" fmla="*/ 2 w 4"/>
                <a:gd name="T23" fmla="*/ 0 h 5"/>
                <a:gd name="T24" fmla="*/ 4 w 4"/>
                <a:gd name="T25" fmla="*/ 0 h 5"/>
                <a:gd name="T26" fmla="*/ 4 w 4"/>
                <a:gd name="T27" fmla="*/ 1 h 5"/>
                <a:gd name="T28" fmla="*/ 2 w 4"/>
                <a:gd name="T29" fmla="*/ 1 h 5"/>
                <a:gd name="T30" fmla="*/ 1 w 4"/>
                <a:gd name="T31"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 h="5">
                  <a:moveTo>
                    <a:pt x="1" y="2"/>
                  </a:moveTo>
                  <a:lnTo>
                    <a:pt x="1" y="2"/>
                  </a:lnTo>
                  <a:lnTo>
                    <a:pt x="4" y="2"/>
                  </a:lnTo>
                  <a:lnTo>
                    <a:pt x="4" y="3"/>
                  </a:lnTo>
                  <a:lnTo>
                    <a:pt x="1" y="3"/>
                  </a:lnTo>
                  <a:cubicBezTo>
                    <a:pt x="1" y="4"/>
                    <a:pt x="2" y="4"/>
                    <a:pt x="2" y="4"/>
                  </a:cubicBezTo>
                  <a:lnTo>
                    <a:pt x="4" y="4"/>
                  </a:lnTo>
                  <a:lnTo>
                    <a:pt x="4" y="5"/>
                  </a:lnTo>
                  <a:lnTo>
                    <a:pt x="2" y="5"/>
                  </a:lnTo>
                  <a:cubicBezTo>
                    <a:pt x="2" y="5"/>
                    <a:pt x="1" y="5"/>
                    <a:pt x="1" y="4"/>
                  </a:cubicBezTo>
                  <a:cubicBezTo>
                    <a:pt x="0" y="4"/>
                    <a:pt x="0" y="3"/>
                    <a:pt x="0" y="3"/>
                  </a:cubicBezTo>
                  <a:cubicBezTo>
                    <a:pt x="0" y="1"/>
                    <a:pt x="1" y="0"/>
                    <a:pt x="2" y="0"/>
                  </a:cubicBezTo>
                  <a:lnTo>
                    <a:pt x="4" y="0"/>
                  </a:lnTo>
                  <a:lnTo>
                    <a:pt x="4" y="1"/>
                  </a:lnTo>
                  <a:lnTo>
                    <a:pt x="2" y="1"/>
                  </a:lnTo>
                  <a:cubicBezTo>
                    <a:pt x="2" y="1"/>
                    <a:pt x="1" y="1"/>
                    <a:pt x="1" y="2"/>
                  </a:cubicBezTo>
                  <a:close/>
                </a:path>
              </a:pathLst>
            </a:custGeom>
            <a:grpFill/>
            <a:ln w="0">
              <a:noFill/>
              <a:prstDash val="solid"/>
              <a:round/>
              <a:headEnd/>
              <a:tailEnd/>
            </a:ln>
          </p:spPr>
          <p:txBody>
            <a:bodyPr/>
            <a:lstStyle/>
            <a:p>
              <a:pPr defTabSz="543689">
                <a:defRPr/>
              </a:pPr>
              <a:endParaRPr lang="zh-CN" altLang="en-US" sz="3201"/>
            </a:p>
          </p:txBody>
        </p:sp>
        <p:sp>
          <p:nvSpPr>
            <p:cNvPr id="181" name="Freeform 369"/>
            <p:cNvSpPr>
              <a:spLocks/>
            </p:cNvSpPr>
            <p:nvPr/>
          </p:nvSpPr>
          <p:spPr bwMode="auto">
            <a:xfrm>
              <a:off x="1649413" y="635001"/>
              <a:ext cx="0" cy="4763"/>
            </a:xfrm>
            <a:custGeom>
              <a:avLst/>
              <a:gdLst>
                <a:gd name="T0" fmla="*/ 0 w 1"/>
                <a:gd name="T1" fmla="*/ 0 h 5"/>
                <a:gd name="T2" fmla="*/ 0 w 1"/>
                <a:gd name="T3" fmla="*/ 0 h 5"/>
                <a:gd name="T4" fmla="*/ 1 w 1"/>
                <a:gd name="T5" fmla="*/ 0 h 5"/>
                <a:gd name="T6" fmla="*/ 1 w 1"/>
                <a:gd name="T7" fmla="*/ 5 h 5"/>
                <a:gd name="T8" fmla="*/ 0 w 1"/>
                <a:gd name="T9" fmla="*/ 5 h 5"/>
                <a:gd name="T10" fmla="*/ 0 w 1"/>
                <a:gd name="T11" fmla="*/ 0 h 5"/>
              </a:gdLst>
              <a:ahLst/>
              <a:cxnLst>
                <a:cxn ang="0">
                  <a:pos x="T0" y="T1"/>
                </a:cxn>
                <a:cxn ang="0">
                  <a:pos x="T2" y="T3"/>
                </a:cxn>
                <a:cxn ang="0">
                  <a:pos x="T4" y="T5"/>
                </a:cxn>
                <a:cxn ang="0">
                  <a:pos x="T6" y="T7"/>
                </a:cxn>
                <a:cxn ang="0">
                  <a:pos x="T8" y="T9"/>
                </a:cxn>
                <a:cxn ang="0">
                  <a:pos x="T10" y="T11"/>
                </a:cxn>
              </a:cxnLst>
              <a:rect l="0" t="0" r="r" b="b"/>
              <a:pathLst>
                <a:path w="1" h="5">
                  <a:moveTo>
                    <a:pt x="0" y="0"/>
                  </a:moveTo>
                  <a:lnTo>
                    <a:pt x="0" y="0"/>
                  </a:lnTo>
                  <a:lnTo>
                    <a:pt x="1" y="0"/>
                  </a:lnTo>
                  <a:lnTo>
                    <a:pt x="1" y="5"/>
                  </a:lnTo>
                  <a:lnTo>
                    <a:pt x="0" y="5"/>
                  </a:lnTo>
                  <a:lnTo>
                    <a:pt x="0" y="0"/>
                  </a:lnTo>
                  <a:close/>
                </a:path>
              </a:pathLst>
            </a:custGeom>
            <a:grpFill/>
            <a:ln w="0">
              <a:noFill/>
              <a:prstDash val="solid"/>
              <a:round/>
              <a:headEnd/>
              <a:tailEnd/>
            </a:ln>
          </p:spPr>
          <p:txBody>
            <a:bodyPr/>
            <a:lstStyle/>
            <a:p>
              <a:pPr defTabSz="543689">
                <a:defRPr/>
              </a:pPr>
              <a:endParaRPr lang="zh-CN" altLang="en-US" sz="3201"/>
            </a:p>
          </p:txBody>
        </p:sp>
        <p:sp>
          <p:nvSpPr>
            <p:cNvPr id="182" name="Freeform 370"/>
            <p:cNvSpPr>
              <a:spLocks/>
            </p:cNvSpPr>
            <p:nvPr/>
          </p:nvSpPr>
          <p:spPr bwMode="auto">
            <a:xfrm>
              <a:off x="1612901" y="633413"/>
              <a:ext cx="4763" cy="6350"/>
            </a:xfrm>
            <a:custGeom>
              <a:avLst/>
              <a:gdLst>
                <a:gd name="T0" fmla="*/ 0 w 5"/>
                <a:gd name="T1" fmla="*/ 2 h 6"/>
                <a:gd name="T2" fmla="*/ 0 w 5"/>
                <a:gd name="T3" fmla="*/ 2 h 6"/>
                <a:gd name="T4" fmla="*/ 1 w 5"/>
                <a:gd name="T5" fmla="*/ 4 h 6"/>
                <a:gd name="T6" fmla="*/ 5 w 5"/>
                <a:gd name="T7" fmla="*/ 6 h 6"/>
                <a:gd name="T8" fmla="*/ 5 w 5"/>
                <a:gd name="T9" fmla="*/ 6 h 6"/>
                <a:gd name="T10" fmla="*/ 5 w 5"/>
                <a:gd name="T11" fmla="*/ 6 h 6"/>
                <a:gd name="T12" fmla="*/ 5 w 5"/>
                <a:gd name="T13" fmla="*/ 6 h 6"/>
                <a:gd name="T14" fmla="*/ 1 w 5"/>
                <a:gd name="T15" fmla="*/ 0 h 6"/>
                <a:gd name="T16" fmla="*/ 0 w 5"/>
                <a:gd name="T17" fmla="*/ 2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6">
                  <a:moveTo>
                    <a:pt x="0" y="2"/>
                  </a:moveTo>
                  <a:lnTo>
                    <a:pt x="0" y="2"/>
                  </a:lnTo>
                  <a:cubicBezTo>
                    <a:pt x="0" y="3"/>
                    <a:pt x="1" y="4"/>
                    <a:pt x="1" y="4"/>
                  </a:cubicBezTo>
                  <a:cubicBezTo>
                    <a:pt x="2" y="5"/>
                    <a:pt x="4" y="6"/>
                    <a:pt x="5" y="6"/>
                  </a:cubicBezTo>
                  <a:cubicBezTo>
                    <a:pt x="5" y="6"/>
                    <a:pt x="5" y="6"/>
                    <a:pt x="5" y="6"/>
                  </a:cubicBezTo>
                  <a:cubicBezTo>
                    <a:pt x="5" y="6"/>
                    <a:pt x="5" y="6"/>
                    <a:pt x="5" y="6"/>
                  </a:cubicBezTo>
                  <a:lnTo>
                    <a:pt x="5" y="6"/>
                  </a:lnTo>
                  <a:cubicBezTo>
                    <a:pt x="3" y="2"/>
                    <a:pt x="1" y="0"/>
                    <a:pt x="1" y="0"/>
                  </a:cubicBezTo>
                  <a:cubicBezTo>
                    <a:pt x="1" y="0"/>
                    <a:pt x="0" y="1"/>
                    <a:pt x="0" y="2"/>
                  </a:cubicBezTo>
                  <a:close/>
                </a:path>
              </a:pathLst>
            </a:custGeom>
            <a:grpFill/>
            <a:ln w="0">
              <a:noFill/>
              <a:prstDash val="solid"/>
              <a:round/>
              <a:headEnd/>
              <a:tailEnd/>
            </a:ln>
          </p:spPr>
          <p:txBody>
            <a:bodyPr/>
            <a:lstStyle/>
            <a:p>
              <a:pPr defTabSz="543689">
                <a:defRPr/>
              </a:pPr>
              <a:endParaRPr lang="zh-CN" altLang="en-US" sz="3201"/>
            </a:p>
          </p:txBody>
        </p:sp>
        <p:sp>
          <p:nvSpPr>
            <p:cNvPr id="183" name="Freeform 371"/>
            <p:cNvSpPr>
              <a:spLocks/>
            </p:cNvSpPr>
            <p:nvPr/>
          </p:nvSpPr>
          <p:spPr bwMode="auto">
            <a:xfrm>
              <a:off x="1612901" y="639763"/>
              <a:ext cx="4763" cy="1588"/>
            </a:xfrm>
            <a:custGeom>
              <a:avLst/>
              <a:gdLst>
                <a:gd name="T0" fmla="*/ 0 w 4"/>
                <a:gd name="T1" fmla="*/ 0 h 2"/>
                <a:gd name="T2" fmla="*/ 0 w 4"/>
                <a:gd name="T3" fmla="*/ 0 h 2"/>
                <a:gd name="T4" fmla="*/ 2 w 4"/>
                <a:gd name="T5" fmla="*/ 1 h 2"/>
                <a:gd name="T6" fmla="*/ 4 w 4"/>
                <a:gd name="T7" fmla="*/ 0 h 2"/>
                <a:gd name="T8" fmla="*/ 4 w 4"/>
                <a:gd name="T9" fmla="*/ 0 h 2"/>
                <a:gd name="T10" fmla="*/ 4 w 4"/>
                <a:gd name="T11" fmla="*/ 0 h 2"/>
                <a:gd name="T12" fmla="*/ 0 w 4"/>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4" h="2">
                  <a:moveTo>
                    <a:pt x="0" y="0"/>
                  </a:moveTo>
                  <a:lnTo>
                    <a:pt x="0" y="0"/>
                  </a:lnTo>
                  <a:cubicBezTo>
                    <a:pt x="1" y="1"/>
                    <a:pt x="1" y="2"/>
                    <a:pt x="2" y="1"/>
                  </a:cubicBezTo>
                  <a:cubicBezTo>
                    <a:pt x="3" y="1"/>
                    <a:pt x="4" y="0"/>
                    <a:pt x="4" y="0"/>
                  </a:cubicBezTo>
                  <a:lnTo>
                    <a:pt x="4" y="0"/>
                  </a:lnTo>
                  <a:cubicBezTo>
                    <a:pt x="4" y="0"/>
                    <a:pt x="4" y="0"/>
                    <a:pt x="4" y="0"/>
                  </a:cubicBezTo>
                  <a:lnTo>
                    <a:pt x="0" y="0"/>
                  </a:lnTo>
                  <a:close/>
                </a:path>
              </a:pathLst>
            </a:custGeom>
            <a:grpFill/>
            <a:ln w="0">
              <a:noFill/>
              <a:prstDash val="solid"/>
              <a:round/>
              <a:headEnd/>
              <a:tailEnd/>
            </a:ln>
          </p:spPr>
          <p:txBody>
            <a:bodyPr/>
            <a:lstStyle/>
            <a:p>
              <a:pPr defTabSz="543689">
                <a:defRPr/>
              </a:pPr>
              <a:endParaRPr lang="zh-CN" altLang="en-US" sz="3201"/>
            </a:p>
          </p:txBody>
        </p:sp>
        <p:sp>
          <p:nvSpPr>
            <p:cNvPr id="184" name="Freeform 372"/>
            <p:cNvSpPr>
              <a:spLocks/>
            </p:cNvSpPr>
            <p:nvPr/>
          </p:nvSpPr>
          <p:spPr bwMode="auto">
            <a:xfrm>
              <a:off x="1612901" y="636588"/>
              <a:ext cx="4763" cy="3175"/>
            </a:xfrm>
            <a:custGeom>
              <a:avLst/>
              <a:gdLst>
                <a:gd name="T0" fmla="*/ 0 w 5"/>
                <a:gd name="T1" fmla="*/ 2 h 4"/>
                <a:gd name="T2" fmla="*/ 0 w 5"/>
                <a:gd name="T3" fmla="*/ 2 h 4"/>
                <a:gd name="T4" fmla="*/ 1 w 5"/>
                <a:gd name="T5" fmla="*/ 3 h 4"/>
                <a:gd name="T6" fmla="*/ 2 w 5"/>
                <a:gd name="T7" fmla="*/ 4 h 4"/>
                <a:gd name="T8" fmla="*/ 5 w 5"/>
                <a:gd name="T9" fmla="*/ 4 h 4"/>
                <a:gd name="T10" fmla="*/ 5 w 5"/>
                <a:gd name="T11" fmla="*/ 4 h 4"/>
                <a:gd name="T12" fmla="*/ 5 w 5"/>
                <a:gd name="T13" fmla="*/ 4 h 4"/>
                <a:gd name="T14" fmla="*/ 0 w 5"/>
                <a:gd name="T15" fmla="*/ 0 h 4"/>
                <a:gd name="T16" fmla="*/ 0 w 5"/>
                <a:gd name="T17" fmla="*/ 2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4">
                  <a:moveTo>
                    <a:pt x="0" y="2"/>
                  </a:moveTo>
                  <a:lnTo>
                    <a:pt x="0" y="2"/>
                  </a:lnTo>
                  <a:cubicBezTo>
                    <a:pt x="1" y="3"/>
                    <a:pt x="1" y="3"/>
                    <a:pt x="1" y="3"/>
                  </a:cubicBezTo>
                  <a:cubicBezTo>
                    <a:pt x="2" y="4"/>
                    <a:pt x="2" y="4"/>
                    <a:pt x="2" y="4"/>
                  </a:cubicBezTo>
                  <a:cubicBezTo>
                    <a:pt x="2" y="4"/>
                    <a:pt x="5" y="4"/>
                    <a:pt x="5" y="4"/>
                  </a:cubicBezTo>
                  <a:lnTo>
                    <a:pt x="5" y="4"/>
                  </a:lnTo>
                  <a:lnTo>
                    <a:pt x="5" y="4"/>
                  </a:lnTo>
                  <a:cubicBezTo>
                    <a:pt x="4" y="2"/>
                    <a:pt x="0" y="0"/>
                    <a:pt x="0" y="0"/>
                  </a:cubicBezTo>
                  <a:cubicBezTo>
                    <a:pt x="0" y="1"/>
                    <a:pt x="0" y="2"/>
                    <a:pt x="0" y="2"/>
                  </a:cubicBezTo>
                  <a:close/>
                </a:path>
              </a:pathLst>
            </a:custGeom>
            <a:grpFill/>
            <a:ln w="0">
              <a:noFill/>
              <a:prstDash val="solid"/>
              <a:round/>
              <a:headEnd/>
              <a:tailEnd/>
            </a:ln>
          </p:spPr>
          <p:txBody>
            <a:bodyPr/>
            <a:lstStyle/>
            <a:p>
              <a:pPr defTabSz="543689">
                <a:defRPr/>
              </a:pPr>
              <a:endParaRPr lang="zh-CN" altLang="en-US" sz="3201"/>
            </a:p>
          </p:txBody>
        </p:sp>
        <p:sp>
          <p:nvSpPr>
            <p:cNvPr id="185" name="Freeform 373"/>
            <p:cNvSpPr>
              <a:spLocks/>
            </p:cNvSpPr>
            <p:nvPr/>
          </p:nvSpPr>
          <p:spPr bwMode="auto">
            <a:xfrm>
              <a:off x="1614488" y="631826"/>
              <a:ext cx="4763" cy="7938"/>
            </a:xfrm>
            <a:custGeom>
              <a:avLst/>
              <a:gdLst>
                <a:gd name="T0" fmla="*/ 2 w 4"/>
                <a:gd name="T1" fmla="*/ 0 h 8"/>
                <a:gd name="T2" fmla="*/ 2 w 4"/>
                <a:gd name="T3" fmla="*/ 0 h 8"/>
                <a:gd name="T4" fmla="*/ 1 w 4"/>
                <a:gd name="T5" fmla="*/ 1 h 8"/>
                <a:gd name="T6" fmla="*/ 1 w 4"/>
                <a:gd name="T7" fmla="*/ 3 h 8"/>
                <a:gd name="T8" fmla="*/ 3 w 4"/>
                <a:gd name="T9" fmla="*/ 8 h 8"/>
                <a:gd name="T10" fmla="*/ 3 w 4"/>
                <a:gd name="T11" fmla="*/ 8 h 8"/>
                <a:gd name="T12" fmla="*/ 3 w 4"/>
                <a:gd name="T13" fmla="*/ 8 h 8"/>
                <a:gd name="T14" fmla="*/ 3 w 4"/>
                <a:gd name="T15" fmla="*/ 0 h 8"/>
                <a:gd name="T16" fmla="*/ 2 w 4"/>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8">
                  <a:moveTo>
                    <a:pt x="2" y="0"/>
                  </a:moveTo>
                  <a:lnTo>
                    <a:pt x="2" y="0"/>
                  </a:lnTo>
                  <a:cubicBezTo>
                    <a:pt x="1" y="0"/>
                    <a:pt x="1" y="1"/>
                    <a:pt x="1" y="1"/>
                  </a:cubicBezTo>
                  <a:cubicBezTo>
                    <a:pt x="0" y="2"/>
                    <a:pt x="1" y="3"/>
                    <a:pt x="1" y="3"/>
                  </a:cubicBezTo>
                  <a:cubicBezTo>
                    <a:pt x="1" y="4"/>
                    <a:pt x="3" y="7"/>
                    <a:pt x="3" y="8"/>
                  </a:cubicBezTo>
                  <a:cubicBezTo>
                    <a:pt x="3" y="8"/>
                    <a:pt x="3" y="8"/>
                    <a:pt x="3" y="8"/>
                  </a:cubicBezTo>
                  <a:lnTo>
                    <a:pt x="3" y="8"/>
                  </a:lnTo>
                  <a:cubicBezTo>
                    <a:pt x="4" y="2"/>
                    <a:pt x="3" y="0"/>
                    <a:pt x="3" y="0"/>
                  </a:cubicBezTo>
                  <a:cubicBezTo>
                    <a:pt x="3" y="0"/>
                    <a:pt x="2" y="0"/>
                    <a:pt x="2" y="0"/>
                  </a:cubicBezTo>
                  <a:close/>
                </a:path>
              </a:pathLst>
            </a:custGeom>
            <a:grpFill/>
            <a:ln w="0">
              <a:noFill/>
              <a:prstDash val="solid"/>
              <a:round/>
              <a:headEnd/>
              <a:tailEnd/>
            </a:ln>
          </p:spPr>
          <p:txBody>
            <a:bodyPr/>
            <a:lstStyle/>
            <a:p>
              <a:pPr defTabSz="543689">
                <a:defRPr/>
              </a:pPr>
              <a:endParaRPr lang="zh-CN" altLang="en-US" sz="3201"/>
            </a:p>
          </p:txBody>
        </p:sp>
        <p:sp>
          <p:nvSpPr>
            <p:cNvPr id="186" name="Freeform 374"/>
            <p:cNvSpPr>
              <a:spLocks/>
            </p:cNvSpPr>
            <p:nvPr/>
          </p:nvSpPr>
          <p:spPr bwMode="auto">
            <a:xfrm>
              <a:off x="1619251" y="631826"/>
              <a:ext cx="1588" cy="7938"/>
            </a:xfrm>
            <a:custGeom>
              <a:avLst/>
              <a:gdLst>
                <a:gd name="T0" fmla="*/ 0 w 3"/>
                <a:gd name="T1" fmla="*/ 8 h 8"/>
                <a:gd name="T2" fmla="*/ 0 w 3"/>
                <a:gd name="T3" fmla="*/ 8 h 8"/>
                <a:gd name="T4" fmla="*/ 0 w 3"/>
                <a:gd name="T5" fmla="*/ 8 h 8"/>
                <a:gd name="T6" fmla="*/ 0 w 3"/>
                <a:gd name="T7" fmla="*/ 8 h 8"/>
                <a:gd name="T8" fmla="*/ 0 w 3"/>
                <a:gd name="T9" fmla="*/ 8 h 8"/>
                <a:gd name="T10" fmla="*/ 3 w 3"/>
                <a:gd name="T11" fmla="*/ 3 h 8"/>
                <a:gd name="T12" fmla="*/ 3 w 3"/>
                <a:gd name="T13" fmla="*/ 1 h 8"/>
                <a:gd name="T14" fmla="*/ 1 w 3"/>
                <a:gd name="T15" fmla="*/ 0 h 8"/>
                <a:gd name="T16" fmla="*/ 1 w 3"/>
                <a:gd name="T17" fmla="*/ 0 h 8"/>
                <a:gd name="T18" fmla="*/ 0 w 3"/>
                <a:gd name="T19"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 h="8">
                  <a:moveTo>
                    <a:pt x="0" y="8"/>
                  </a:moveTo>
                  <a:lnTo>
                    <a:pt x="0" y="8"/>
                  </a:lnTo>
                  <a:lnTo>
                    <a:pt x="0" y="8"/>
                  </a:lnTo>
                  <a:cubicBezTo>
                    <a:pt x="0" y="8"/>
                    <a:pt x="0" y="8"/>
                    <a:pt x="0" y="8"/>
                  </a:cubicBezTo>
                  <a:cubicBezTo>
                    <a:pt x="0" y="8"/>
                    <a:pt x="0" y="8"/>
                    <a:pt x="0" y="8"/>
                  </a:cubicBezTo>
                  <a:cubicBezTo>
                    <a:pt x="1" y="7"/>
                    <a:pt x="2" y="4"/>
                    <a:pt x="3" y="3"/>
                  </a:cubicBezTo>
                  <a:cubicBezTo>
                    <a:pt x="3" y="3"/>
                    <a:pt x="3" y="2"/>
                    <a:pt x="3" y="1"/>
                  </a:cubicBezTo>
                  <a:cubicBezTo>
                    <a:pt x="3" y="1"/>
                    <a:pt x="3" y="0"/>
                    <a:pt x="1" y="0"/>
                  </a:cubicBezTo>
                  <a:cubicBezTo>
                    <a:pt x="1" y="0"/>
                    <a:pt x="1" y="0"/>
                    <a:pt x="1" y="0"/>
                  </a:cubicBezTo>
                  <a:cubicBezTo>
                    <a:pt x="1" y="0"/>
                    <a:pt x="0" y="2"/>
                    <a:pt x="0" y="8"/>
                  </a:cubicBezTo>
                  <a:close/>
                </a:path>
              </a:pathLst>
            </a:custGeom>
            <a:grpFill/>
            <a:ln w="0">
              <a:noFill/>
              <a:prstDash val="solid"/>
              <a:round/>
              <a:headEnd/>
              <a:tailEnd/>
            </a:ln>
          </p:spPr>
          <p:txBody>
            <a:bodyPr/>
            <a:lstStyle/>
            <a:p>
              <a:pPr defTabSz="543689">
                <a:defRPr/>
              </a:pPr>
              <a:endParaRPr lang="zh-CN" altLang="en-US" sz="3201"/>
            </a:p>
          </p:txBody>
        </p:sp>
        <p:sp>
          <p:nvSpPr>
            <p:cNvPr id="187" name="Freeform 375"/>
            <p:cNvSpPr>
              <a:spLocks/>
            </p:cNvSpPr>
            <p:nvPr/>
          </p:nvSpPr>
          <p:spPr bwMode="auto">
            <a:xfrm>
              <a:off x="1619251" y="639763"/>
              <a:ext cx="3175" cy="1588"/>
            </a:xfrm>
            <a:custGeom>
              <a:avLst/>
              <a:gdLst>
                <a:gd name="T0" fmla="*/ 0 w 4"/>
                <a:gd name="T1" fmla="*/ 0 h 2"/>
                <a:gd name="T2" fmla="*/ 0 w 4"/>
                <a:gd name="T3" fmla="*/ 0 h 2"/>
                <a:gd name="T4" fmla="*/ 0 w 4"/>
                <a:gd name="T5" fmla="*/ 0 h 2"/>
                <a:gd name="T6" fmla="*/ 2 w 4"/>
                <a:gd name="T7" fmla="*/ 1 h 2"/>
                <a:gd name="T8" fmla="*/ 4 w 4"/>
                <a:gd name="T9" fmla="*/ 0 h 2"/>
                <a:gd name="T10" fmla="*/ 0 w 4"/>
                <a:gd name="T11" fmla="*/ 0 h 2"/>
                <a:gd name="T12" fmla="*/ 0 w 4"/>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4" h="2">
                  <a:moveTo>
                    <a:pt x="0" y="0"/>
                  </a:moveTo>
                  <a:lnTo>
                    <a:pt x="0" y="0"/>
                  </a:lnTo>
                  <a:lnTo>
                    <a:pt x="0" y="0"/>
                  </a:lnTo>
                  <a:cubicBezTo>
                    <a:pt x="1" y="0"/>
                    <a:pt x="2" y="1"/>
                    <a:pt x="2" y="1"/>
                  </a:cubicBezTo>
                  <a:cubicBezTo>
                    <a:pt x="2" y="1"/>
                    <a:pt x="3" y="2"/>
                    <a:pt x="4" y="0"/>
                  </a:cubicBezTo>
                  <a:lnTo>
                    <a:pt x="0" y="0"/>
                  </a:lnTo>
                  <a:cubicBezTo>
                    <a:pt x="0" y="0"/>
                    <a:pt x="0" y="0"/>
                    <a:pt x="0" y="0"/>
                  </a:cubicBezTo>
                  <a:close/>
                </a:path>
              </a:pathLst>
            </a:custGeom>
            <a:grpFill/>
            <a:ln w="0">
              <a:noFill/>
              <a:prstDash val="solid"/>
              <a:round/>
              <a:headEnd/>
              <a:tailEnd/>
            </a:ln>
          </p:spPr>
          <p:txBody>
            <a:bodyPr/>
            <a:lstStyle/>
            <a:p>
              <a:pPr defTabSz="543689">
                <a:defRPr/>
              </a:pPr>
              <a:endParaRPr lang="zh-CN" altLang="en-US" sz="3201"/>
            </a:p>
          </p:txBody>
        </p:sp>
        <p:sp>
          <p:nvSpPr>
            <p:cNvPr id="188" name="Freeform 376"/>
            <p:cNvSpPr>
              <a:spLocks/>
            </p:cNvSpPr>
            <p:nvPr/>
          </p:nvSpPr>
          <p:spPr bwMode="auto">
            <a:xfrm>
              <a:off x="1619251" y="636588"/>
              <a:ext cx="4763" cy="3175"/>
            </a:xfrm>
            <a:custGeom>
              <a:avLst/>
              <a:gdLst>
                <a:gd name="T0" fmla="*/ 0 w 6"/>
                <a:gd name="T1" fmla="*/ 4 h 4"/>
                <a:gd name="T2" fmla="*/ 0 w 6"/>
                <a:gd name="T3" fmla="*/ 4 h 4"/>
                <a:gd name="T4" fmla="*/ 0 w 6"/>
                <a:gd name="T5" fmla="*/ 4 h 4"/>
                <a:gd name="T6" fmla="*/ 0 w 6"/>
                <a:gd name="T7" fmla="*/ 4 h 4"/>
                <a:gd name="T8" fmla="*/ 0 w 6"/>
                <a:gd name="T9" fmla="*/ 4 h 4"/>
                <a:gd name="T10" fmla="*/ 3 w 6"/>
                <a:gd name="T11" fmla="*/ 4 h 4"/>
                <a:gd name="T12" fmla="*/ 4 w 6"/>
                <a:gd name="T13" fmla="*/ 3 h 4"/>
                <a:gd name="T14" fmla="*/ 5 w 6"/>
                <a:gd name="T15" fmla="*/ 2 h 4"/>
                <a:gd name="T16" fmla="*/ 6 w 6"/>
                <a:gd name="T17" fmla="*/ 0 h 4"/>
                <a:gd name="T18" fmla="*/ 0 w 6"/>
                <a:gd name="T19"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4">
                  <a:moveTo>
                    <a:pt x="0" y="4"/>
                  </a:moveTo>
                  <a:lnTo>
                    <a:pt x="0" y="4"/>
                  </a:lnTo>
                  <a:lnTo>
                    <a:pt x="0" y="4"/>
                  </a:lnTo>
                  <a:cubicBezTo>
                    <a:pt x="0" y="4"/>
                    <a:pt x="0" y="4"/>
                    <a:pt x="0" y="4"/>
                  </a:cubicBezTo>
                  <a:lnTo>
                    <a:pt x="0" y="4"/>
                  </a:lnTo>
                  <a:lnTo>
                    <a:pt x="3" y="4"/>
                  </a:lnTo>
                  <a:cubicBezTo>
                    <a:pt x="3" y="4"/>
                    <a:pt x="4" y="4"/>
                    <a:pt x="4" y="3"/>
                  </a:cubicBezTo>
                  <a:cubicBezTo>
                    <a:pt x="4" y="3"/>
                    <a:pt x="5" y="3"/>
                    <a:pt x="5" y="2"/>
                  </a:cubicBezTo>
                  <a:cubicBezTo>
                    <a:pt x="5" y="2"/>
                    <a:pt x="6" y="1"/>
                    <a:pt x="6" y="0"/>
                  </a:cubicBezTo>
                  <a:cubicBezTo>
                    <a:pt x="6" y="0"/>
                    <a:pt x="2" y="2"/>
                    <a:pt x="0" y="4"/>
                  </a:cubicBezTo>
                  <a:close/>
                </a:path>
              </a:pathLst>
            </a:custGeom>
            <a:grpFill/>
            <a:ln w="0">
              <a:noFill/>
              <a:prstDash val="solid"/>
              <a:round/>
              <a:headEnd/>
              <a:tailEnd/>
            </a:ln>
          </p:spPr>
          <p:txBody>
            <a:bodyPr/>
            <a:lstStyle/>
            <a:p>
              <a:pPr defTabSz="543689">
                <a:defRPr/>
              </a:pPr>
              <a:endParaRPr lang="zh-CN" altLang="en-US" sz="3201"/>
            </a:p>
          </p:txBody>
        </p:sp>
        <p:sp>
          <p:nvSpPr>
            <p:cNvPr id="189" name="Freeform 377"/>
            <p:cNvSpPr>
              <a:spLocks/>
            </p:cNvSpPr>
            <p:nvPr/>
          </p:nvSpPr>
          <p:spPr bwMode="auto">
            <a:xfrm>
              <a:off x="1619251" y="633413"/>
              <a:ext cx="4763" cy="6350"/>
            </a:xfrm>
            <a:custGeom>
              <a:avLst/>
              <a:gdLst>
                <a:gd name="T0" fmla="*/ 0 w 5"/>
                <a:gd name="T1" fmla="*/ 6 h 6"/>
                <a:gd name="T2" fmla="*/ 0 w 5"/>
                <a:gd name="T3" fmla="*/ 6 h 6"/>
                <a:gd name="T4" fmla="*/ 0 w 5"/>
                <a:gd name="T5" fmla="*/ 6 h 6"/>
                <a:gd name="T6" fmla="*/ 0 w 5"/>
                <a:gd name="T7" fmla="*/ 6 h 6"/>
                <a:gd name="T8" fmla="*/ 4 w 5"/>
                <a:gd name="T9" fmla="*/ 4 h 6"/>
                <a:gd name="T10" fmla="*/ 5 w 5"/>
                <a:gd name="T11" fmla="*/ 2 h 6"/>
                <a:gd name="T12" fmla="*/ 4 w 5"/>
                <a:gd name="T13" fmla="*/ 0 h 6"/>
                <a:gd name="T14" fmla="*/ 0 w 5"/>
                <a:gd name="T15" fmla="*/ 6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6">
                  <a:moveTo>
                    <a:pt x="0" y="6"/>
                  </a:moveTo>
                  <a:lnTo>
                    <a:pt x="0" y="6"/>
                  </a:lnTo>
                  <a:cubicBezTo>
                    <a:pt x="0" y="6"/>
                    <a:pt x="0" y="6"/>
                    <a:pt x="0" y="6"/>
                  </a:cubicBezTo>
                  <a:cubicBezTo>
                    <a:pt x="0" y="6"/>
                    <a:pt x="0" y="6"/>
                    <a:pt x="0" y="6"/>
                  </a:cubicBezTo>
                  <a:cubicBezTo>
                    <a:pt x="0" y="6"/>
                    <a:pt x="3" y="5"/>
                    <a:pt x="4" y="4"/>
                  </a:cubicBezTo>
                  <a:cubicBezTo>
                    <a:pt x="4" y="4"/>
                    <a:pt x="5" y="3"/>
                    <a:pt x="5" y="2"/>
                  </a:cubicBezTo>
                  <a:cubicBezTo>
                    <a:pt x="5" y="1"/>
                    <a:pt x="4" y="0"/>
                    <a:pt x="4" y="0"/>
                  </a:cubicBezTo>
                  <a:cubicBezTo>
                    <a:pt x="4" y="0"/>
                    <a:pt x="1" y="2"/>
                    <a:pt x="0" y="6"/>
                  </a:cubicBezTo>
                  <a:close/>
                </a:path>
              </a:pathLst>
            </a:custGeom>
            <a:grpFill/>
            <a:ln w="0">
              <a:noFill/>
              <a:prstDash val="solid"/>
              <a:round/>
              <a:headEnd/>
              <a:tailEnd/>
            </a:ln>
          </p:spPr>
          <p:txBody>
            <a:bodyPr/>
            <a:lstStyle/>
            <a:p>
              <a:pPr defTabSz="543689">
                <a:defRPr/>
              </a:pPr>
              <a:endParaRPr lang="zh-CN" altLang="en-US" sz="3201"/>
            </a:p>
          </p:txBody>
        </p:sp>
        <p:sp>
          <p:nvSpPr>
            <p:cNvPr id="190" name="Freeform 378"/>
            <p:cNvSpPr>
              <a:spLocks/>
            </p:cNvSpPr>
            <p:nvPr/>
          </p:nvSpPr>
          <p:spPr bwMode="auto">
            <a:xfrm>
              <a:off x="1585913" y="588963"/>
              <a:ext cx="93663" cy="615950"/>
            </a:xfrm>
            <a:custGeom>
              <a:avLst/>
              <a:gdLst>
                <a:gd name="T0" fmla="*/ 111 w 111"/>
                <a:gd name="T1" fmla="*/ 725 h 725"/>
                <a:gd name="T2" fmla="*/ 111 w 111"/>
                <a:gd name="T3" fmla="*/ 725 h 725"/>
                <a:gd name="T4" fmla="*/ 96 w 111"/>
                <a:gd name="T5" fmla="*/ 725 h 725"/>
                <a:gd name="T6" fmla="*/ 96 w 111"/>
                <a:gd name="T7" fmla="*/ 14 h 725"/>
                <a:gd name="T8" fmla="*/ 15 w 111"/>
                <a:gd name="T9" fmla="*/ 14 h 725"/>
                <a:gd name="T10" fmla="*/ 15 w 111"/>
                <a:gd name="T11" fmla="*/ 725 h 725"/>
                <a:gd name="T12" fmla="*/ 0 w 111"/>
                <a:gd name="T13" fmla="*/ 725 h 725"/>
                <a:gd name="T14" fmla="*/ 0 w 111"/>
                <a:gd name="T15" fmla="*/ 6 h 725"/>
                <a:gd name="T16" fmla="*/ 7 w 111"/>
                <a:gd name="T17" fmla="*/ 0 h 725"/>
                <a:gd name="T18" fmla="*/ 104 w 111"/>
                <a:gd name="T19" fmla="*/ 0 h 725"/>
                <a:gd name="T20" fmla="*/ 111 w 111"/>
                <a:gd name="T21" fmla="*/ 6 h 725"/>
                <a:gd name="T22" fmla="*/ 111 w 111"/>
                <a:gd name="T23" fmla="*/ 725 h 7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1" h="725">
                  <a:moveTo>
                    <a:pt x="111" y="725"/>
                  </a:moveTo>
                  <a:lnTo>
                    <a:pt x="111" y="725"/>
                  </a:lnTo>
                  <a:lnTo>
                    <a:pt x="96" y="725"/>
                  </a:lnTo>
                  <a:lnTo>
                    <a:pt x="96" y="14"/>
                  </a:lnTo>
                  <a:lnTo>
                    <a:pt x="15" y="14"/>
                  </a:lnTo>
                  <a:lnTo>
                    <a:pt x="15" y="725"/>
                  </a:lnTo>
                  <a:lnTo>
                    <a:pt x="0" y="725"/>
                  </a:lnTo>
                  <a:lnTo>
                    <a:pt x="0" y="6"/>
                  </a:lnTo>
                  <a:cubicBezTo>
                    <a:pt x="0" y="2"/>
                    <a:pt x="3" y="0"/>
                    <a:pt x="7" y="0"/>
                  </a:cubicBezTo>
                  <a:lnTo>
                    <a:pt x="104" y="0"/>
                  </a:lnTo>
                  <a:cubicBezTo>
                    <a:pt x="108" y="0"/>
                    <a:pt x="111" y="2"/>
                    <a:pt x="111" y="6"/>
                  </a:cubicBezTo>
                  <a:lnTo>
                    <a:pt x="111" y="725"/>
                  </a:lnTo>
                  <a:close/>
                </a:path>
              </a:pathLst>
            </a:custGeom>
            <a:grpFill/>
            <a:ln w="0">
              <a:noFill/>
              <a:prstDash val="solid"/>
              <a:round/>
              <a:headEnd/>
              <a:tailEnd/>
            </a:ln>
          </p:spPr>
          <p:txBody>
            <a:bodyPr/>
            <a:lstStyle/>
            <a:p>
              <a:pPr defTabSz="543689">
                <a:defRPr/>
              </a:pPr>
              <a:endParaRPr lang="zh-CN" altLang="en-US" sz="3201"/>
            </a:p>
          </p:txBody>
        </p:sp>
        <p:sp>
          <p:nvSpPr>
            <p:cNvPr id="191" name="Freeform 379"/>
            <p:cNvSpPr>
              <a:spLocks/>
            </p:cNvSpPr>
            <p:nvPr/>
          </p:nvSpPr>
          <p:spPr bwMode="auto">
            <a:xfrm>
              <a:off x="1647826" y="1181101"/>
              <a:ext cx="44450" cy="44450"/>
            </a:xfrm>
            <a:custGeom>
              <a:avLst/>
              <a:gdLst>
                <a:gd name="T0" fmla="*/ 25 w 51"/>
                <a:gd name="T1" fmla="*/ 52 h 52"/>
                <a:gd name="T2" fmla="*/ 25 w 51"/>
                <a:gd name="T3" fmla="*/ 52 h 52"/>
                <a:gd name="T4" fmla="*/ 0 w 51"/>
                <a:gd name="T5" fmla="*/ 26 h 52"/>
                <a:gd name="T6" fmla="*/ 25 w 51"/>
                <a:gd name="T7" fmla="*/ 0 h 52"/>
                <a:gd name="T8" fmla="*/ 51 w 51"/>
                <a:gd name="T9" fmla="*/ 26 h 52"/>
                <a:gd name="T10" fmla="*/ 25 w 51"/>
                <a:gd name="T11" fmla="*/ 52 h 52"/>
              </a:gdLst>
              <a:ahLst/>
              <a:cxnLst>
                <a:cxn ang="0">
                  <a:pos x="T0" y="T1"/>
                </a:cxn>
                <a:cxn ang="0">
                  <a:pos x="T2" y="T3"/>
                </a:cxn>
                <a:cxn ang="0">
                  <a:pos x="T4" y="T5"/>
                </a:cxn>
                <a:cxn ang="0">
                  <a:pos x="T6" y="T7"/>
                </a:cxn>
                <a:cxn ang="0">
                  <a:pos x="T8" y="T9"/>
                </a:cxn>
                <a:cxn ang="0">
                  <a:pos x="T10" y="T11"/>
                </a:cxn>
              </a:cxnLst>
              <a:rect l="0" t="0" r="r" b="b"/>
              <a:pathLst>
                <a:path w="51" h="52">
                  <a:moveTo>
                    <a:pt x="25" y="52"/>
                  </a:moveTo>
                  <a:lnTo>
                    <a:pt x="25" y="52"/>
                  </a:lnTo>
                  <a:cubicBezTo>
                    <a:pt x="11" y="52"/>
                    <a:pt x="0" y="40"/>
                    <a:pt x="0" y="26"/>
                  </a:cubicBezTo>
                  <a:cubicBezTo>
                    <a:pt x="0" y="12"/>
                    <a:pt x="11" y="0"/>
                    <a:pt x="25" y="0"/>
                  </a:cubicBezTo>
                  <a:cubicBezTo>
                    <a:pt x="40" y="0"/>
                    <a:pt x="51" y="12"/>
                    <a:pt x="51" y="26"/>
                  </a:cubicBezTo>
                  <a:cubicBezTo>
                    <a:pt x="51" y="40"/>
                    <a:pt x="40" y="52"/>
                    <a:pt x="25" y="52"/>
                  </a:cubicBezTo>
                  <a:close/>
                </a:path>
              </a:pathLst>
            </a:custGeom>
            <a:grpFill/>
            <a:ln w="0">
              <a:noFill/>
              <a:prstDash val="solid"/>
              <a:round/>
              <a:headEnd/>
              <a:tailEnd/>
            </a:ln>
          </p:spPr>
          <p:txBody>
            <a:bodyPr/>
            <a:lstStyle/>
            <a:p>
              <a:pPr defTabSz="543689">
                <a:defRPr/>
              </a:pPr>
              <a:endParaRPr lang="zh-CN" altLang="en-US" sz="3201"/>
            </a:p>
          </p:txBody>
        </p:sp>
        <p:sp>
          <p:nvSpPr>
            <p:cNvPr id="192" name="Freeform 380"/>
            <p:cNvSpPr>
              <a:spLocks/>
            </p:cNvSpPr>
            <p:nvPr/>
          </p:nvSpPr>
          <p:spPr bwMode="auto">
            <a:xfrm>
              <a:off x="1574801" y="1182688"/>
              <a:ext cx="44450" cy="44450"/>
            </a:xfrm>
            <a:custGeom>
              <a:avLst/>
              <a:gdLst>
                <a:gd name="T0" fmla="*/ 26 w 52"/>
                <a:gd name="T1" fmla="*/ 52 h 52"/>
                <a:gd name="T2" fmla="*/ 26 w 52"/>
                <a:gd name="T3" fmla="*/ 52 h 52"/>
                <a:gd name="T4" fmla="*/ 0 w 52"/>
                <a:gd name="T5" fmla="*/ 26 h 52"/>
                <a:gd name="T6" fmla="*/ 26 w 52"/>
                <a:gd name="T7" fmla="*/ 0 h 52"/>
                <a:gd name="T8" fmla="*/ 52 w 52"/>
                <a:gd name="T9" fmla="*/ 26 h 52"/>
                <a:gd name="T10" fmla="*/ 26 w 52"/>
                <a:gd name="T11" fmla="*/ 52 h 52"/>
              </a:gdLst>
              <a:ahLst/>
              <a:cxnLst>
                <a:cxn ang="0">
                  <a:pos x="T0" y="T1"/>
                </a:cxn>
                <a:cxn ang="0">
                  <a:pos x="T2" y="T3"/>
                </a:cxn>
                <a:cxn ang="0">
                  <a:pos x="T4" y="T5"/>
                </a:cxn>
                <a:cxn ang="0">
                  <a:pos x="T6" y="T7"/>
                </a:cxn>
                <a:cxn ang="0">
                  <a:pos x="T8" y="T9"/>
                </a:cxn>
                <a:cxn ang="0">
                  <a:pos x="T10" y="T11"/>
                </a:cxn>
              </a:cxnLst>
              <a:rect l="0" t="0" r="r" b="b"/>
              <a:pathLst>
                <a:path w="52" h="52">
                  <a:moveTo>
                    <a:pt x="26" y="52"/>
                  </a:moveTo>
                  <a:lnTo>
                    <a:pt x="26" y="52"/>
                  </a:lnTo>
                  <a:cubicBezTo>
                    <a:pt x="12" y="52"/>
                    <a:pt x="0" y="40"/>
                    <a:pt x="0" y="26"/>
                  </a:cubicBezTo>
                  <a:cubicBezTo>
                    <a:pt x="0" y="12"/>
                    <a:pt x="12" y="0"/>
                    <a:pt x="26" y="0"/>
                  </a:cubicBezTo>
                  <a:cubicBezTo>
                    <a:pt x="40" y="0"/>
                    <a:pt x="52" y="12"/>
                    <a:pt x="52" y="26"/>
                  </a:cubicBezTo>
                  <a:cubicBezTo>
                    <a:pt x="52" y="40"/>
                    <a:pt x="40" y="52"/>
                    <a:pt x="26" y="52"/>
                  </a:cubicBezTo>
                  <a:close/>
                </a:path>
              </a:pathLst>
            </a:custGeom>
            <a:grpFill/>
            <a:ln w="0">
              <a:noFill/>
              <a:prstDash val="solid"/>
              <a:round/>
              <a:headEnd/>
              <a:tailEnd/>
            </a:ln>
          </p:spPr>
          <p:txBody>
            <a:bodyPr/>
            <a:lstStyle/>
            <a:p>
              <a:pPr defTabSz="543689">
                <a:defRPr/>
              </a:pPr>
              <a:endParaRPr lang="zh-CN" altLang="en-US" sz="3201"/>
            </a:p>
          </p:txBody>
        </p:sp>
      </p:grpSp>
      <p:sp>
        <p:nvSpPr>
          <p:cNvPr id="193" name="文本框 192"/>
          <p:cNvSpPr txBox="1"/>
          <p:nvPr/>
        </p:nvSpPr>
        <p:spPr bwMode="auto">
          <a:xfrm>
            <a:off x="2982117" y="2730513"/>
            <a:ext cx="1938165" cy="266057"/>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r>
              <a:rPr lang="zh-CN" altLang="en-US" sz="1200" dirty="0" smtClean="0">
                <a:latin typeface="+mn-ea"/>
                <a:ea typeface="+mn-ea"/>
              </a:rPr>
              <a:t>桌面管理（</a:t>
            </a:r>
            <a:r>
              <a:rPr lang="en-US" altLang="zh-CN" sz="1200" dirty="0" err="1" smtClean="0">
                <a:latin typeface="+mn-ea"/>
                <a:ea typeface="+mn-ea"/>
              </a:rPr>
              <a:t>FusionAccess</a:t>
            </a:r>
            <a:r>
              <a:rPr lang="zh-CN" altLang="en-US" sz="1200" dirty="0" smtClean="0">
                <a:latin typeface="+mn-ea"/>
                <a:ea typeface="+mn-ea"/>
              </a:rPr>
              <a:t>）</a:t>
            </a:r>
          </a:p>
        </p:txBody>
      </p:sp>
      <p:grpSp>
        <p:nvGrpSpPr>
          <p:cNvPr id="194" name="组合 18396"/>
          <p:cNvGrpSpPr/>
          <p:nvPr/>
        </p:nvGrpSpPr>
        <p:grpSpPr>
          <a:xfrm>
            <a:off x="3727244" y="2333859"/>
            <a:ext cx="261787" cy="383120"/>
            <a:chOff x="1463676" y="588963"/>
            <a:chExt cx="274638" cy="638175"/>
          </a:xfrm>
          <a:solidFill>
            <a:srgbClr val="3C3C3B"/>
          </a:solidFill>
        </p:grpSpPr>
        <p:sp>
          <p:nvSpPr>
            <p:cNvPr id="195" name="Freeform 356"/>
            <p:cNvSpPr>
              <a:spLocks noEditPoints="1"/>
            </p:cNvSpPr>
            <p:nvPr/>
          </p:nvSpPr>
          <p:spPr bwMode="auto">
            <a:xfrm>
              <a:off x="1463676" y="595313"/>
              <a:ext cx="84138" cy="620713"/>
            </a:xfrm>
            <a:custGeom>
              <a:avLst/>
              <a:gdLst>
                <a:gd name="T0" fmla="*/ 24 w 99"/>
                <a:gd name="T1" fmla="*/ 645 h 729"/>
                <a:gd name="T2" fmla="*/ 24 w 99"/>
                <a:gd name="T3" fmla="*/ 645 h 729"/>
                <a:gd name="T4" fmla="*/ 74 w 99"/>
                <a:gd name="T5" fmla="*/ 689 h 729"/>
                <a:gd name="T6" fmla="*/ 74 w 99"/>
                <a:gd name="T7" fmla="*/ 46 h 729"/>
                <a:gd name="T8" fmla="*/ 24 w 99"/>
                <a:gd name="T9" fmla="*/ 102 h 729"/>
                <a:gd name="T10" fmla="*/ 24 w 99"/>
                <a:gd name="T11" fmla="*/ 645 h 729"/>
                <a:gd name="T12" fmla="*/ 86 w 99"/>
                <a:gd name="T13" fmla="*/ 729 h 729"/>
                <a:gd name="T14" fmla="*/ 86 w 99"/>
                <a:gd name="T15" fmla="*/ 729 h 729"/>
                <a:gd name="T16" fmla="*/ 78 w 99"/>
                <a:gd name="T17" fmla="*/ 726 h 729"/>
                <a:gd name="T18" fmla="*/ 4 w 99"/>
                <a:gd name="T19" fmla="*/ 659 h 729"/>
                <a:gd name="T20" fmla="*/ 0 w 99"/>
                <a:gd name="T21" fmla="*/ 650 h 729"/>
                <a:gd name="T22" fmla="*/ 0 w 99"/>
                <a:gd name="T23" fmla="*/ 97 h 729"/>
                <a:gd name="T24" fmla="*/ 3 w 99"/>
                <a:gd name="T25" fmla="*/ 89 h 729"/>
                <a:gd name="T26" fmla="*/ 77 w 99"/>
                <a:gd name="T27" fmla="*/ 5 h 729"/>
                <a:gd name="T28" fmla="*/ 91 w 99"/>
                <a:gd name="T29" fmla="*/ 2 h 729"/>
                <a:gd name="T30" fmla="*/ 99 w 99"/>
                <a:gd name="T31" fmla="*/ 13 h 729"/>
                <a:gd name="T32" fmla="*/ 99 w 99"/>
                <a:gd name="T33" fmla="*/ 717 h 729"/>
                <a:gd name="T34" fmla="*/ 91 w 99"/>
                <a:gd name="T35" fmla="*/ 728 h 729"/>
                <a:gd name="T36" fmla="*/ 86 w 99"/>
                <a:gd name="T37" fmla="*/ 729 h 7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9" h="729">
                  <a:moveTo>
                    <a:pt x="24" y="645"/>
                  </a:moveTo>
                  <a:lnTo>
                    <a:pt x="24" y="645"/>
                  </a:lnTo>
                  <a:lnTo>
                    <a:pt x="74" y="689"/>
                  </a:lnTo>
                  <a:lnTo>
                    <a:pt x="74" y="46"/>
                  </a:lnTo>
                  <a:lnTo>
                    <a:pt x="24" y="102"/>
                  </a:lnTo>
                  <a:lnTo>
                    <a:pt x="24" y="645"/>
                  </a:lnTo>
                  <a:close/>
                  <a:moveTo>
                    <a:pt x="86" y="729"/>
                  </a:moveTo>
                  <a:lnTo>
                    <a:pt x="86" y="729"/>
                  </a:lnTo>
                  <a:cubicBezTo>
                    <a:pt x="83" y="729"/>
                    <a:pt x="80" y="728"/>
                    <a:pt x="78" y="726"/>
                  </a:cubicBezTo>
                  <a:lnTo>
                    <a:pt x="4" y="659"/>
                  </a:lnTo>
                  <a:cubicBezTo>
                    <a:pt x="1" y="657"/>
                    <a:pt x="0" y="654"/>
                    <a:pt x="0" y="650"/>
                  </a:cubicBezTo>
                  <a:lnTo>
                    <a:pt x="0" y="97"/>
                  </a:lnTo>
                  <a:cubicBezTo>
                    <a:pt x="0" y="94"/>
                    <a:pt x="1" y="91"/>
                    <a:pt x="3" y="89"/>
                  </a:cubicBezTo>
                  <a:lnTo>
                    <a:pt x="77" y="5"/>
                  </a:lnTo>
                  <a:cubicBezTo>
                    <a:pt x="81" y="1"/>
                    <a:pt x="86" y="0"/>
                    <a:pt x="91" y="2"/>
                  </a:cubicBezTo>
                  <a:cubicBezTo>
                    <a:pt x="96" y="3"/>
                    <a:pt x="99" y="8"/>
                    <a:pt x="99" y="13"/>
                  </a:cubicBezTo>
                  <a:lnTo>
                    <a:pt x="99" y="717"/>
                  </a:lnTo>
                  <a:cubicBezTo>
                    <a:pt x="99" y="722"/>
                    <a:pt x="96" y="726"/>
                    <a:pt x="91" y="728"/>
                  </a:cubicBezTo>
                  <a:cubicBezTo>
                    <a:pt x="90" y="729"/>
                    <a:pt x="88" y="729"/>
                    <a:pt x="86" y="729"/>
                  </a:cubicBezTo>
                  <a:close/>
                </a:path>
              </a:pathLst>
            </a:custGeom>
            <a:grpFill/>
            <a:ln w="0">
              <a:noFill/>
              <a:prstDash val="solid"/>
              <a:round/>
              <a:headEnd/>
              <a:tailEnd/>
            </a:ln>
          </p:spPr>
          <p:txBody>
            <a:bodyPr/>
            <a:lstStyle/>
            <a:p>
              <a:pPr defTabSz="543689">
                <a:defRPr/>
              </a:pPr>
              <a:endParaRPr lang="zh-CN" altLang="en-US" sz="3201"/>
            </a:p>
          </p:txBody>
        </p:sp>
        <p:sp>
          <p:nvSpPr>
            <p:cNvPr id="196" name="Freeform 357"/>
            <p:cNvSpPr>
              <a:spLocks/>
            </p:cNvSpPr>
            <p:nvPr/>
          </p:nvSpPr>
          <p:spPr bwMode="auto">
            <a:xfrm>
              <a:off x="1525588" y="595313"/>
              <a:ext cx="71438" cy="620713"/>
            </a:xfrm>
            <a:custGeom>
              <a:avLst/>
              <a:gdLst>
                <a:gd name="T0" fmla="*/ 81 w 84"/>
                <a:gd name="T1" fmla="*/ 728 h 728"/>
                <a:gd name="T2" fmla="*/ 81 w 84"/>
                <a:gd name="T3" fmla="*/ 728 h 728"/>
                <a:gd name="T4" fmla="*/ 12 w 84"/>
                <a:gd name="T5" fmla="*/ 728 h 728"/>
                <a:gd name="T6" fmla="*/ 0 w 84"/>
                <a:gd name="T7" fmla="*/ 716 h 728"/>
                <a:gd name="T8" fmla="*/ 0 w 84"/>
                <a:gd name="T9" fmla="*/ 12 h 728"/>
                <a:gd name="T10" fmla="*/ 12 w 84"/>
                <a:gd name="T11" fmla="*/ 0 h 728"/>
                <a:gd name="T12" fmla="*/ 84 w 84"/>
                <a:gd name="T13" fmla="*/ 0 h 728"/>
                <a:gd name="T14" fmla="*/ 84 w 84"/>
                <a:gd name="T15" fmla="*/ 24 h 728"/>
                <a:gd name="T16" fmla="*/ 25 w 84"/>
                <a:gd name="T17" fmla="*/ 24 h 728"/>
                <a:gd name="T18" fmla="*/ 25 w 84"/>
                <a:gd name="T19" fmla="*/ 703 h 728"/>
                <a:gd name="T20" fmla="*/ 81 w 84"/>
                <a:gd name="T21" fmla="*/ 703 h 728"/>
                <a:gd name="T22" fmla="*/ 81 w 84"/>
                <a:gd name="T23" fmla="*/ 728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4" h="728">
                  <a:moveTo>
                    <a:pt x="81" y="728"/>
                  </a:moveTo>
                  <a:lnTo>
                    <a:pt x="81" y="728"/>
                  </a:lnTo>
                  <a:lnTo>
                    <a:pt x="12" y="728"/>
                  </a:lnTo>
                  <a:cubicBezTo>
                    <a:pt x="6" y="728"/>
                    <a:pt x="0" y="723"/>
                    <a:pt x="0" y="716"/>
                  </a:cubicBezTo>
                  <a:lnTo>
                    <a:pt x="0" y="12"/>
                  </a:lnTo>
                  <a:cubicBezTo>
                    <a:pt x="0" y="5"/>
                    <a:pt x="6" y="0"/>
                    <a:pt x="12" y="0"/>
                  </a:cubicBezTo>
                  <a:lnTo>
                    <a:pt x="84" y="0"/>
                  </a:lnTo>
                  <a:lnTo>
                    <a:pt x="84" y="24"/>
                  </a:lnTo>
                  <a:lnTo>
                    <a:pt x="25" y="24"/>
                  </a:lnTo>
                  <a:lnTo>
                    <a:pt x="25" y="703"/>
                  </a:lnTo>
                  <a:lnTo>
                    <a:pt x="81" y="703"/>
                  </a:lnTo>
                  <a:lnTo>
                    <a:pt x="81" y="728"/>
                  </a:lnTo>
                  <a:close/>
                </a:path>
              </a:pathLst>
            </a:custGeom>
            <a:grpFill/>
            <a:ln w="0">
              <a:noFill/>
              <a:prstDash val="solid"/>
              <a:round/>
              <a:headEnd/>
              <a:tailEnd/>
            </a:ln>
          </p:spPr>
          <p:txBody>
            <a:bodyPr/>
            <a:lstStyle/>
            <a:p>
              <a:pPr defTabSz="543689">
                <a:defRPr/>
              </a:pPr>
              <a:endParaRPr lang="zh-CN" altLang="en-US" sz="3201"/>
            </a:p>
          </p:txBody>
        </p:sp>
        <p:sp>
          <p:nvSpPr>
            <p:cNvPr id="197" name="Freeform 358"/>
            <p:cNvSpPr>
              <a:spLocks/>
            </p:cNvSpPr>
            <p:nvPr/>
          </p:nvSpPr>
          <p:spPr bwMode="auto">
            <a:xfrm>
              <a:off x="1670051" y="595313"/>
              <a:ext cx="68263" cy="620713"/>
            </a:xfrm>
            <a:custGeom>
              <a:avLst/>
              <a:gdLst>
                <a:gd name="T0" fmla="*/ 68 w 81"/>
                <a:gd name="T1" fmla="*/ 728 h 728"/>
                <a:gd name="T2" fmla="*/ 68 w 81"/>
                <a:gd name="T3" fmla="*/ 728 h 728"/>
                <a:gd name="T4" fmla="*/ 5 w 81"/>
                <a:gd name="T5" fmla="*/ 728 h 728"/>
                <a:gd name="T6" fmla="*/ 5 w 81"/>
                <a:gd name="T7" fmla="*/ 703 h 728"/>
                <a:gd name="T8" fmla="*/ 56 w 81"/>
                <a:gd name="T9" fmla="*/ 703 h 728"/>
                <a:gd name="T10" fmla="*/ 56 w 81"/>
                <a:gd name="T11" fmla="*/ 24 h 728"/>
                <a:gd name="T12" fmla="*/ 0 w 81"/>
                <a:gd name="T13" fmla="*/ 24 h 728"/>
                <a:gd name="T14" fmla="*/ 0 w 81"/>
                <a:gd name="T15" fmla="*/ 0 h 728"/>
                <a:gd name="T16" fmla="*/ 68 w 81"/>
                <a:gd name="T17" fmla="*/ 0 h 728"/>
                <a:gd name="T18" fmla="*/ 81 w 81"/>
                <a:gd name="T19" fmla="*/ 12 h 728"/>
                <a:gd name="T20" fmla="*/ 81 w 81"/>
                <a:gd name="T21" fmla="*/ 716 h 728"/>
                <a:gd name="T22" fmla="*/ 68 w 81"/>
                <a:gd name="T23" fmla="*/ 728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1" h="728">
                  <a:moveTo>
                    <a:pt x="68" y="728"/>
                  </a:moveTo>
                  <a:lnTo>
                    <a:pt x="68" y="728"/>
                  </a:lnTo>
                  <a:lnTo>
                    <a:pt x="5" y="728"/>
                  </a:lnTo>
                  <a:lnTo>
                    <a:pt x="5" y="703"/>
                  </a:lnTo>
                  <a:lnTo>
                    <a:pt x="56" y="703"/>
                  </a:lnTo>
                  <a:lnTo>
                    <a:pt x="56" y="24"/>
                  </a:lnTo>
                  <a:lnTo>
                    <a:pt x="0" y="24"/>
                  </a:lnTo>
                  <a:lnTo>
                    <a:pt x="0" y="0"/>
                  </a:lnTo>
                  <a:lnTo>
                    <a:pt x="68" y="0"/>
                  </a:lnTo>
                  <a:cubicBezTo>
                    <a:pt x="75" y="0"/>
                    <a:pt x="81" y="5"/>
                    <a:pt x="81" y="12"/>
                  </a:cubicBezTo>
                  <a:lnTo>
                    <a:pt x="81" y="716"/>
                  </a:lnTo>
                  <a:cubicBezTo>
                    <a:pt x="81" y="723"/>
                    <a:pt x="75" y="728"/>
                    <a:pt x="68" y="728"/>
                  </a:cubicBezTo>
                  <a:close/>
                </a:path>
              </a:pathLst>
            </a:custGeom>
            <a:grpFill/>
            <a:ln w="0">
              <a:noFill/>
              <a:prstDash val="solid"/>
              <a:round/>
              <a:headEnd/>
              <a:tailEnd/>
            </a:ln>
          </p:spPr>
          <p:txBody>
            <a:bodyPr/>
            <a:lstStyle/>
            <a:p>
              <a:pPr defTabSz="543689">
                <a:defRPr/>
              </a:pPr>
              <a:endParaRPr lang="zh-CN" altLang="en-US" sz="3201"/>
            </a:p>
          </p:txBody>
        </p:sp>
        <p:sp>
          <p:nvSpPr>
            <p:cNvPr id="198" name="Freeform 359"/>
            <p:cNvSpPr>
              <a:spLocks/>
            </p:cNvSpPr>
            <p:nvPr/>
          </p:nvSpPr>
          <p:spPr bwMode="auto">
            <a:xfrm>
              <a:off x="1525588" y="1204913"/>
              <a:ext cx="22225" cy="20638"/>
            </a:xfrm>
            <a:custGeom>
              <a:avLst/>
              <a:gdLst>
                <a:gd name="T0" fmla="*/ 25 w 25"/>
                <a:gd name="T1" fmla="*/ 24 h 24"/>
                <a:gd name="T2" fmla="*/ 25 w 25"/>
                <a:gd name="T3" fmla="*/ 24 h 24"/>
                <a:gd name="T4" fmla="*/ 0 w 25"/>
                <a:gd name="T5" fmla="*/ 24 h 24"/>
                <a:gd name="T6" fmla="*/ 0 w 25"/>
                <a:gd name="T7" fmla="*/ 0 h 24"/>
                <a:gd name="T8" fmla="*/ 25 w 25"/>
                <a:gd name="T9" fmla="*/ 0 h 24"/>
                <a:gd name="T10" fmla="*/ 25 w 25"/>
                <a:gd name="T11" fmla="*/ 24 h 24"/>
              </a:gdLst>
              <a:ahLst/>
              <a:cxnLst>
                <a:cxn ang="0">
                  <a:pos x="T0" y="T1"/>
                </a:cxn>
                <a:cxn ang="0">
                  <a:pos x="T2" y="T3"/>
                </a:cxn>
                <a:cxn ang="0">
                  <a:pos x="T4" y="T5"/>
                </a:cxn>
                <a:cxn ang="0">
                  <a:pos x="T6" y="T7"/>
                </a:cxn>
                <a:cxn ang="0">
                  <a:pos x="T8" y="T9"/>
                </a:cxn>
                <a:cxn ang="0">
                  <a:pos x="T10" y="T11"/>
                </a:cxn>
              </a:cxnLst>
              <a:rect l="0" t="0" r="r" b="b"/>
              <a:pathLst>
                <a:path w="25" h="24">
                  <a:moveTo>
                    <a:pt x="25" y="24"/>
                  </a:moveTo>
                  <a:lnTo>
                    <a:pt x="25" y="24"/>
                  </a:lnTo>
                  <a:lnTo>
                    <a:pt x="0" y="24"/>
                  </a:lnTo>
                  <a:lnTo>
                    <a:pt x="0" y="0"/>
                  </a:lnTo>
                  <a:lnTo>
                    <a:pt x="25" y="0"/>
                  </a:lnTo>
                  <a:lnTo>
                    <a:pt x="25" y="24"/>
                  </a:lnTo>
                  <a:close/>
                </a:path>
              </a:pathLst>
            </a:custGeom>
            <a:grpFill/>
            <a:ln w="0">
              <a:noFill/>
              <a:prstDash val="solid"/>
              <a:round/>
              <a:headEnd/>
              <a:tailEnd/>
            </a:ln>
          </p:spPr>
          <p:txBody>
            <a:bodyPr/>
            <a:lstStyle/>
            <a:p>
              <a:pPr defTabSz="543689">
                <a:defRPr/>
              </a:pPr>
              <a:endParaRPr lang="zh-CN" altLang="en-US" sz="3201"/>
            </a:p>
          </p:txBody>
        </p:sp>
        <p:sp>
          <p:nvSpPr>
            <p:cNvPr id="199" name="Freeform 360"/>
            <p:cNvSpPr>
              <a:spLocks/>
            </p:cNvSpPr>
            <p:nvPr/>
          </p:nvSpPr>
          <p:spPr bwMode="auto">
            <a:xfrm>
              <a:off x="1717676" y="1204913"/>
              <a:ext cx="20638" cy="20638"/>
            </a:xfrm>
            <a:custGeom>
              <a:avLst/>
              <a:gdLst>
                <a:gd name="T0" fmla="*/ 25 w 25"/>
                <a:gd name="T1" fmla="*/ 24 h 24"/>
                <a:gd name="T2" fmla="*/ 25 w 25"/>
                <a:gd name="T3" fmla="*/ 24 h 24"/>
                <a:gd name="T4" fmla="*/ 0 w 25"/>
                <a:gd name="T5" fmla="*/ 24 h 24"/>
                <a:gd name="T6" fmla="*/ 0 w 25"/>
                <a:gd name="T7" fmla="*/ 0 h 24"/>
                <a:gd name="T8" fmla="*/ 25 w 25"/>
                <a:gd name="T9" fmla="*/ 0 h 24"/>
                <a:gd name="T10" fmla="*/ 25 w 25"/>
                <a:gd name="T11" fmla="*/ 24 h 24"/>
              </a:gdLst>
              <a:ahLst/>
              <a:cxnLst>
                <a:cxn ang="0">
                  <a:pos x="T0" y="T1"/>
                </a:cxn>
                <a:cxn ang="0">
                  <a:pos x="T2" y="T3"/>
                </a:cxn>
                <a:cxn ang="0">
                  <a:pos x="T4" y="T5"/>
                </a:cxn>
                <a:cxn ang="0">
                  <a:pos x="T6" y="T7"/>
                </a:cxn>
                <a:cxn ang="0">
                  <a:pos x="T8" y="T9"/>
                </a:cxn>
                <a:cxn ang="0">
                  <a:pos x="T10" y="T11"/>
                </a:cxn>
              </a:cxnLst>
              <a:rect l="0" t="0" r="r" b="b"/>
              <a:pathLst>
                <a:path w="25" h="24">
                  <a:moveTo>
                    <a:pt x="25" y="24"/>
                  </a:moveTo>
                  <a:lnTo>
                    <a:pt x="25" y="24"/>
                  </a:lnTo>
                  <a:lnTo>
                    <a:pt x="0" y="24"/>
                  </a:lnTo>
                  <a:lnTo>
                    <a:pt x="0" y="0"/>
                  </a:lnTo>
                  <a:lnTo>
                    <a:pt x="25" y="0"/>
                  </a:lnTo>
                  <a:lnTo>
                    <a:pt x="25" y="24"/>
                  </a:lnTo>
                  <a:close/>
                </a:path>
              </a:pathLst>
            </a:custGeom>
            <a:grpFill/>
            <a:ln w="0">
              <a:noFill/>
              <a:prstDash val="solid"/>
              <a:round/>
              <a:headEnd/>
              <a:tailEnd/>
            </a:ln>
          </p:spPr>
          <p:txBody>
            <a:bodyPr/>
            <a:lstStyle/>
            <a:p>
              <a:pPr defTabSz="543689">
                <a:defRPr/>
              </a:pPr>
              <a:endParaRPr lang="zh-CN" altLang="en-US" sz="3201"/>
            </a:p>
          </p:txBody>
        </p:sp>
        <p:sp>
          <p:nvSpPr>
            <p:cNvPr id="200" name="Freeform 361"/>
            <p:cNvSpPr>
              <a:spLocks/>
            </p:cNvSpPr>
            <p:nvPr/>
          </p:nvSpPr>
          <p:spPr bwMode="auto">
            <a:xfrm>
              <a:off x="1560513" y="606426"/>
              <a:ext cx="12700" cy="598488"/>
            </a:xfrm>
            <a:custGeom>
              <a:avLst/>
              <a:gdLst>
                <a:gd name="T0" fmla="*/ 15 w 15"/>
                <a:gd name="T1" fmla="*/ 704 h 704"/>
                <a:gd name="T2" fmla="*/ 15 w 15"/>
                <a:gd name="T3" fmla="*/ 704 h 704"/>
                <a:gd name="T4" fmla="*/ 0 w 15"/>
                <a:gd name="T5" fmla="*/ 704 h 704"/>
                <a:gd name="T6" fmla="*/ 0 w 15"/>
                <a:gd name="T7" fmla="*/ 0 h 704"/>
                <a:gd name="T8" fmla="*/ 15 w 15"/>
                <a:gd name="T9" fmla="*/ 0 h 704"/>
                <a:gd name="T10" fmla="*/ 15 w 15"/>
                <a:gd name="T11" fmla="*/ 704 h 704"/>
              </a:gdLst>
              <a:ahLst/>
              <a:cxnLst>
                <a:cxn ang="0">
                  <a:pos x="T0" y="T1"/>
                </a:cxn>
                <a:cxn ang="0">
                  <a:pos x="T2" y="T3"/>
                </a:cxn>
                <a:cxn ang="0">
                  <a:pos x="T4" y="T5"/>
                </a:cxn>
                <a:cxn ang="0">
                  <a:pos x="T6" y="T7"/>
                </a:cxn>
                <a:cxn ang="0">
                  <a:pos x="T8" y="T9"/>
                </a:cxn>
                <a:cxn ang="0">
                  <a:pos x="T10" y="T11"/>
                </a:cxn>
              </a:cxnLst>
              <a:rect l="0" t="0" r="r" b="b"/>
              <a:pathLst>
                <a:path w="15" h="704">
                  <a:moveTo>
                    <a:pt x="15" y="704"/>
                  </a:moveTo>
                  <a:lnTo>
                    <a:pt x="15" y="704"/>
                  </a:lnTo>
                  <a:lnTo>
                    <a:pt x="0" y="704"/>
                  </a:lnTo>
                  <a:lnTo>
                    <a:pt x="0" y="0"/>
                  </a:lnTo>
                  <a:lnTo>
                    <a:pt x="15" y="0"/>
                  </a:lnTo>
                  <a:lnTo>
                    <a:pt x="15" y="704"/>
                  </a:lnTo>
                  <a:close/>
                </a:path>
              </a:pathLst>
            </a:custGeom>
            <a:grpFill/>
            <a:ln w="0">
              <a:noFill/>
              <a:prstDash val="solid"/>
              <a:round/>
              <a:headEnd/>
              <a:tailEnd/>
            </a:ln>
          </p:spPr>
          <p:txBody>
            <a:bodyPr/>
            <a:lstStyle/>
            <a:p>
              <a:pPr defTabSz="543689">
                <a:defRPr/>
              </a:pPr>
              <a:endParaRPr lang="zh-CN" altLang="en-US" sz="3201"/>
            </a:p>
          </p:txBody>
        </p:sp>
        <p:sp>
          <p:nvSpPr>
            <p:cNvPr id="201" name="Freeform 362"/>
            <p:cNvSpPr>
              <a:spLocks/>
            </p:cNvSpPr>
            <p:nvPr/>
          </p:nvSpPr>
          <p:spPr bwMode="auto">
            <a:xfrm>
              <a:off x="1692276" y="606426"/>
              <a:ext cx="12700" cy="598488"/>
            </a:xfrm>
            <a:custGeom>
              <a:avLst/>
              <a:gdLst>
                <a:gd name="T0" fmla="*/ 15 w 15"/>
                <a:gd name="T1" fmla="*/ 704 h 704"/>
                <a:gd name="T2" fmla="*/ 15 w 15"/>
                <a:gd name="T3" fmla="*/ 704 h 704"/>
                <a:gd name="T4" fmla="*/ 0 w 15"/>
                <a:gd name="T5" fmla="*/ 704 h 704"/>
                <a:gd name="T6" fmla="*/ 0 w 15"/>
                <a:gd name="T7" fmla="*/ 0 h 704"/>
                <a:gd name="T8" fmla="*/ 15 w 15"/>
                <a:gd name="T9" fmla="*/ 0 h 704"/>
                <a:gd name="T10" fmla="*/ 15 w 15"/>
                <a:gd name="T11" fmla="*/ 704 h 704"/>
              </a:gdLst>
              <a:ahLst/>
              <a:cxnLst>
                <a:cxn ang="0">
                  <a:pos x="T0" y="T1"/>
                </a:cxn>
                <a:cxn ang="0">
                  <a:pos x="T2" y="T3"/>
                </a:cxn>
                <a:cxn ang="0">
                  <a:pos x="T4" y="T5"/>
                </a:cxn>
                <a:cxn ang="0">
                  <a:pos x="T6" y="T7"/>
                </a:cxn>
                <a:cxn ang="0">
                  <a:pos x="T8" y="T9"/>
                </a:cxn>
                <a:cxn ang="0">
                  <a:pos x="T10" y="T11"/>
                </a:cxn>
              </a:cxnLst>
              <a:rect l="0" t="0" r="r" b="b"/>
              <a:pathLst>
                <a:path w="15" h="704">
                  <a:moveTo>
                    <a:pt x="15" y="704"/>
                  </a:moveTo>
                  <a:lnTo>
                    <a:pt x="15" y="704"/>
                  </a:lnTo>
                  <a:lnTo>
                    <a:pt x="0" y="704"/>
                  </a:lnTo>
                  <a:lnTo>
                    <a:pt x="0" y="0"/>
                  </a:lnTo>
                  <a:lnTo>
                    <a:pt x="15" y="0"/>
                  </a:lnTo>
                  <a:lnTo>
                    <a:pt x="15" y="704"/>
                  </a:lnTo>
                  <a:close/>
                </a:path>
              </a:pathLst>
            </a:custGeom>
            <a:grpFill/>
            <a:ln w="0">
              <a:noFill/>
              <a:prstDash val="solid"/>
              <a:round/>
              <a:headEnd/>
              <a:tailEnd/>
            </a:ln>
          </p:spPr>
          <p:txBody>
            <a:bodyPr/>
            <a:lstStyle/>
            <a:p>
              <a:pPr defTabSz="543689">
                <a:defRPr/>
              </a:pPr>
              <a:endParaRPr lang="zh-CN" altLang="en-US" sz="3201"/>
            </a:p>
          </p:txBody>
        </p:sp>
        <p:sp>
          <p:nvSpPr>
            <p:cNvPr id="202" name="Freeform 363"/>
            <p:cNvSpPr>
              <a:spLocks noEditPoints="1"/>
            </p:cNvSpPr>
            <p:nvPr/>
          </p:nvSpPr>
          <p:spPr bwMode="auto">
            <a:xfrm>
              <a:off x="1609726" y="704851"/>
              <a:ext cx="46038" cy="41275"/>
            </a:xfrm>
            <a:custGeom>
              <a:avLst/>
              <a:gdLst>
                <a:gd name="T0" fmla="*/ 9 w 53"/>
                <a:gd name="T1" fmla="*/ 37 h 47"/>
                <a:gd name="T2" fmla="*/ 9 w 53"/>
                <a:gd name="T3" fmla="*/ 37 h 47"/>
                <a:gd name="T4" fmla="*/ 43 w 53"/>
                <a:gd name="T5" fmla="*/ 37 h 47"/>
                <a:gd name="T6" fmla="*/ 43 w 53"/>
                <a:gd name="T7" fmla="*/ 10 h 47"/>
                <a:gd name="T8" fmla="*/ 9 w 53"/>
                <a:gd name="T9" fmla="*/ 10 h 47"/>
                <a:gd name="T10" fmla="*/ 9 w 53"/>
                <a:gd name="T11" fmla="*/ 37 h 47"/>
                <a:gd name="T12" fmla="*/ 47 w 53"/>
                <a:gd name="T13" fmla="*/ 47 h 47"/>
                <a:gd name="T14" fmla="*/ 47 w 53"/>
                <a:gd name="T15" fmla="*/ 47 h 47"/>
                <a:gd name="T16" fmla="*/ 6 w 53"/>
                <a:gd name="T17" fmla="*/ 47 h 47"/>
                <a:gd name="T18" fmla="*/ 0 w 53"/>
                <a:gd name="T19" fmla="*/ 40 h 47"/>
                <a:gd name="T20" fmla="*/ 0 w 53"/>
                <a:gd name="T21" fmla="*/ 6 h 47"/>
                <a:gd name="T22" fmla="*/ 6 w 53"/>
                <a:gd name="T23" fmla="*/ 0 h 47"/>
                <a:gd name="T24" fmla="*/ 47 w 53"/>
                <a:gd name="T25" fmla="*/ 0 h 47"/>
                <a:gd name="T26" fmla="*/ 53 w 53"/>
                <a:gd name="T27" fmla="*/ 6 h 47"/>
                <a:gd name="T28" fmla="*/ 53 w 53"/>
                <a:gd name="T29" fmla="*/ 40 h 47"/>
                <a:gd name="T30" fmla="*/ 47 w 53"/>
                <a:gd name="T31" fmla="*/ 4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3" h="47">
                  <a:moveTo>
                    <a:pt x="9" y="37"/>
                  </a:moveTo>
                  <a:lnTo>
                    <a:pt x="9" y="37"/>
                  </a:lnTo>
                  <a:lnTo>
                    <a:pt x="43" y="37"/>
                  </a:lnTo>
                  <a:lnTo>
                    <a:pt x="43" y="10"/>
                  </a:lnTo>
                  <a:lnTo>
                    <a:pt x="9" y="10"/>
                  </a:lnTo>
                  <a:lnTo>
                    <a:pt x="9" y="37"/>
                  </a:lnTo>
                  <a:close/>
                  <a:moveTo>
                    <a:pt x="47" y="47"/>
                  </a:moveTo>
                  <a:lnTo>
                    <a:pt x="47" y="47"/>
                  </a:lnTo>
                  <a:lnTo>
                    <a:pt x="6" y="47"/>
                  </a:lnTo>
                  <a:cubicBezTo>
                    <a:pt x="2" y="47"/>
                    <a:pt x="0" y="44"/>
                    <a:pt x="0" y="40"/>
                  </a:cubicBezTo>
                  <a:lnTo>
                    <a:pt x="0" y="6"/>
                  </a:lnTo>
                  <a:cubicBezTo>
                    <a:pt x="0" y="3"/>
                    <a:pt x="2" y="0"/>
                    <a:pt x="6" y="0"/>
                  </a:cubicBezTo>
                  <a:lnTo>
                    <a:pt x="47" y="0"/>
                  </a:lnTo>
                  <a:cubicBezTo>
                    <a:pt x="50" y="0"/>
                    <a:pt x="53" y="3"/>
                    <a:pt x="53" y="6"/>
                  </a:cubicBezTo>
                  <a:lnTo>
                    <a:pt x="53" y="40"/>
                  </a:lnTo>
                  <a:cubicBezTo>
                    <a:pt x="53" y="44"/>
                    <a:pt x="50" y="47"/>
                    <a:pt x="47" y="47"/>
                  </a:cubicBezTo>
                  <a:close/>
                </a:path>
              </a:pathLst>
            </a:custGeom>
            <a:grpFill/>
            <a:ln w="0">
              <a:noFill/>
              <a:prstDash val="solid"/>
              <a:round/>
              <a:headEnd/>
              <a:tailEnd/>
            </a:ln>
          </p:spPr>
          <p:txBody>
            <a:bodyPr/>
            <a:lstStyle/>
            <a:p>
              <a:pPr defTabSz="543689">
                <a:defRPr/>
              </a:pPr>
              <a:endParaRPr lang="zh-CN" altLang="en-US" sz="3201"/>
            </a:p>
          </p:txBody>
        </p:sp>
        <p:sp>
          <p:nvSpPr>
            <p:cNvPr id="203" name="Freeform 364"/>
            <p:cNvSpPr>
              <a:spLocks/>
            </p:cNvSpPr>
            <p:nvPr/>
          </p:nvSpPr>
          <p:spPr bwMode="auto">
            <a:xfrm>
              <a:off x="1625601" y="635001"/>
              <a:ext cx="4763" cy="4763"/>
            </a:xfrm>
            <a:custGeom>
              <a:avLst/>
              <a:gdLst>
                <a:gd name="T0" fmla="*/ 1 w 5"/>
                <a:gd name="T1" fmla="*/ 2 h 5"/>
                <a:gd name="T2" fmla="*/ 1 w 5"/>
                <a:gd name="T3" fmla="*/ 2 h 5"/>
                <a:gd name="T4" fmla="*/ 4 w 5"/>
                <a:gd name="T5" fmla="*/ 2 h 5"/>
                <a:gd name="T6" fmla="*/ 4 w 5"/>
                <a:gd name="T7" fmla="*/ 0 h 5"/>
                <a:gd name="T8" fmla="*/ 5 w 5"/>
                <a:gd name="T9" fmla="*/ 0 h 5"/>
                <a:gd name="T10" fmla="*/ 5 w 5"/>
                <a:gd name="T11" fmla="*/ 5 h 5"/>
                <a:gd name="T12" fmla="*/ 4 w 5"/>
                <a:gd name="T13" fmla="*/ 5 h 5"/>
                <a:gd name="T14" fmla="*/ 4 w 5"/>
                <a:gd name="T15" fmla="*/ 3 h 5"/>
                <a:gd name="T16" fmla="*/ 1 w 5"/>
                <a:gd name="T17" fmla="*/ 3 h 5"/>
                <a:gd name="T18" fmla="*/ 1 w 5"/>
                <a:gd name="T19" fmla="*/ 5 h 5"/>
                <a:gd name="T20" fmla="*/ 0 w 5"/>
                <a:gd name="T21" fmla="*/ 5 h 5"/>
                <a:gd name="T22" fmla="*/ 0 w 5"/>
                <a:gd name="T23" fmla="*/ 0 h 5"/>
                <a:gd name="T24" fmla="*/ 1 w 5"/>
                <a:gd name="T25" fmla="*/ 0 h 5"/>
                <a:gd name="T26" fmla="*/ 1 w 5"/>
                <a:gd name="T27"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 h="5">
                  <a:moveTo>
                    <a:pt x="1" y="2"/>
                  </a:moveTo>
                  <a:lnTo>
                    <a:pt x="1" y="2"/>
                  </a:lnTo>
                  <a:lnTo>
                    <a:pt x="4" y="2"/>
                  </a:lnTo>
                  <a:lnTo>
                    <a:pt x="4" y="0"/>
                  </a:lnTo>
                  <a:lnTo>
                    <a:pt x="5" y="0"/>
                  </a:lnTo>
                  <a:lnTo>
                    <a:pt x="5" y="5"/>
                  </a:lnTo>
                  <a:lnTo>
                    <a:pt x="4" y="5"/>
                  </a:lnTo>
                  <a:lnTo>
                    <a:pt x="4" y="3"/>
                  </a:lnTo>
                  <a:lnTo>
                    <a:pt x="1" y="3"/>
                  </a:lnTo>
                  <a:lnTo>
                    <a:pt x="1" y="5"/>
                  </a:lnTo>
                  <a:lnTo>
                    <a:pt x="0" y="5"/>
                  </a:lnTo>
                  <a:lnTo>
                    <a:pt x="0" y="0"/>
                  </a:lnTo>
                  <a:lnTo>
                    <a:pt x="1" y="0"/>
                  </a:lnTo>
                  <a:lnTo>
                    <a:pt x="1" y="2"/>
                  </a:lnTo>
                  <a:close/>
                </a:path>
              </a:pathLst>
            </a:custGeom>
            <a:grpFill/>
            <a:ln w="0">
              <a:noFill/>
              <a:prstDash val="solid"/>
              <a:round/>
              <a:headEnd/>
              <a:tailEnd/>
            </a:ln>
          </p:spPr>
          <p:txBody>
            <a:bodyPr/>
            <a:lstStyle/>
            <a:p>
              <a:pPr defTabSz="543689">
                <a:defRPr/>
              </a:pPr>
              <a:endParaRPr lang="zh-CN" altLang="en-US" sz="3201"/>
            </a:p>
          </p:txBody>
        </p:sp>
        <p:sp>
          <p:nvSpPr>
            <p:cNvPr id="204" name="Freeform 365"/>
            <p:cNvSpPr>
              <a:spLocks/>
            </p:cNvSpPr>
            <p:nvPr/>
          </p:nvSpPr>
          <p:spPr bwMode="auto">
            <a:xfrm>
              <a:off x="1630363" y="635001"/>
              <a:ext cx="4763" cy="4763"/>
            </a:xfrm>
            <a:custGeom>
              <a:avLst/>
              <a:gdLst>
                <a:gd name="T0" fmla="*/ 1 w 5"/>
                <a:gd name="T1" fmla="*/ 3 h 5"/>
                <a:gd name="T2" fmla="*/ 1 w 5"/>
                <a:gd name="T3" fmla="*/ 3 h 5"/>
                <a:gd name="T4" fmla="*/ 3 w 5"/>
                <a:gd name="T5" fmla="*/ 4 h 5"/>
                <a:gd name="T6" fmla="*/ 4 w 5"/>
                <a:gd name="T7" fmla="*/ 3 h 5"/>
                <a:gd name="T8" fmla="*/ 4 w 5"/>
                <a:gd name="T9" fmla="*/ 0 h 5"/>
                <a:gd name="T10" fmla="*/ 5 w 5"/>
                <a:gd name="T11" fmla="*/ 0 h 5"/>
                <a:gd name="T12" fmla="*/ 5 w 5"/>
                <a:gd name="T13" fmla="*/ 3 h 5"/>
                <a:gd name="T14" fmla="*/ 4 w 5"/>
                <a:gd name="T15" fmla="*/ 4 h 5"/>
                <a:gd name="T16" fmla="*/ 3 w 5"/>
                <a:gd name="T17" fmla="*/ 5 h 5"/>
                <a:gd name="T18" fmla="*/ 1 w 5"/>
                <a:gd name="T19" fmla="*/ 4 h 5"/>
                <a:gd name="T20" fmla="*/ 0 w 5"/>
                <a:gd name="T21" fmla="*/ 3 h 5"/>
                <a:gd name="T22" fmla="*/ 0 w 5"/>
                <a:gd name="T23" fmla="*/ 0 h 5"/>
                <a:gd name="T24" fmla="*/ 1 w 5"/>
                <a:gd name="T25" fmla="*/ 0 h 5"/>
                <a:gd name="T26" fmla="*/ 1 w 5"/>
                <a:gd name="T27" fmla="*/ 3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 h="5">
                  <a:moveTo>
                    <a:pt x="1" y="3"/>
                  </a:moveTo>
                  <a:lnTo>
                    <a:pt x="1" y="3"/>
                  </a:lnTo>
                  <a:cubicBezTo>
                    <a:pt x="1" y="4"/>
                    <a:pt x="2" y="4"/>
                    <a:pt x="3" y="4"/>
                  </a:cubicBezTo>
                  <a:cubicBezTo>
                    <a:pt x="3" y="4"/>
                    <a:pt x="4" y="4"/>
                    <a:pt x="4" y="3"/>
                  </a:cubicBezTo>
                  <a:lnTo>
                    <a:pt x="4" y="0"/>
                  </a:lnTo>
                  <a:lnTo>
                    <a:pt x="5" y="0"/>
                  </a:lnTo>
                  <a:lnTo>
                    <a:pt x="5" y="3"/>
                  </a:lnTo>
                  <a:cubicBezTo>
                    <a:pt x="5" y="3"/>
                    <a:pt x="5" y="4"/>
                    <a:pt x="4" y="4"/>
                  </a:cubicBezTo>
                  <a:cubicBezTo>
                    <a:pt x="4" y="5"/>
                    <a:pt x="3" y="5"/>
                    <a:pt x="3" y="5"/>
                  </a:cubicBezTo>
                  <a:cubicBezTo>
                    <a:pt x="2" y="5"/>
                    <a:pt x="1" y="5"/>
                    <a:pt x="1" y="4"/>
                  </a:cubicBezTo>
                  <a:cubicBezTo>
                    <a:pt x="1" y="4"/>
                    <a:pt x="0" y="3"/>
                    <a:pt x="0" y="3"/>
                  </a:cubicBezTo>
                  <a:lnTo>
                    <a:pt x="0" y="0"/>
                  </a:lnTo>
                  <a:lnTo>
                    <a:pt x="1" y="0"/>
                  </a:lnTo>
                  <a:lnTo>
                    <a:pt x="1" y="3"/>
                  </a:lnTo>
                  <a:close/>
                </a:path>
              </a:pathLst>
            </a:custGeom>
            <a:grpFill/>
            <a:ln w="0">
              <a:noFill/>
              <a:prstDash val="solid"/>
              <a:round/>
              <a:headEnd/>
              <a:tailEnd/>
            </a:ln>
          </p:spPr>
          <p:txBody>
            <a:bodyPr/>
            <a:lstStyle/>
            <a:p>
              <a:pPr defTabSz="543689">
                <a:defRPr/>
              </a:pPr>
              <a:endParaRPr lang="zh-CN" altLang="en-US" sz="3201"/>
            </a:p>
          </p:txBody>
        </p:sp>
        <p:sp>
          <p:nvSpPr>
            <p:cNvPr id="205" name="Freeform 366"/>
            <p:cNvSpPr>
              <a:spLocks noEditPoints="1"/>
            </p:cNvSpPr>
            <p:nvPr/>
          </p:nvSpPr>
          <p:spPr bwMode="auto">
            <a:xfrm>
              <a:off x="1635126" y="635001"/>
              <a:ext cx="3175" cy="4763"/>
            </a:xfrm>
            <a:custGeom>
              <a:avLst/>
              <a:gdLst>
                <a:gd name="T0" fmla="*/ 2 w 5"/>
                <a:gd name="T1" fmla="*/ 3 h 5"/>
                <a:gd name="T2" fmla="*/ 2 w 5"/>
                <a:gd name="T3" fmla="*/ 3 h 5"/>
                <a:gd name="T4" fmla="*/ 3 w 5"/>
                <a:gd name="T5" fmla="*/ 3 h 5"/>
                <a:gd name="T6" fmla="*/ 2 w 5"/>
                <a:gd name="T7" fmla="*/ 1 h 5"/>
                <a:gd name="T8" fmla="*/ 2 w 5"/>
                <a:gd name="T9" fmla="*/ 3 h 5"/>
                <a:gd name="T10" fmla="*/ 3 w 5"/>
                <a:gd name="T11" fmla="*/ 0 h 5"/>
                <a:gd name="T12" fmla="*/ 3 w 5"/>
                <a:gd name="T13" fmla="*/ 0 h 5"/>
                <a:gd name="T14" fmla="*/ 5 w 5"/>
                <a:gd name="T15" fmla="*/ 5 h 5"/>
                <a:gd name="T16" fmla="*/ 4 w 5"/>
                <a:gd name="T17" fmla="*/ 5 h 5"/>
                <a:gd name="T18" fmla="*/ 3 w 5"/>
                <a:gd name="T19" fmla="*/ 4 h 5"/>
                <a:gd name="T20" fmla="*/ 1 w 5"/>
                <a:gd name="T21" fmla="*/ 4 h 5"/>
                <a:gd name="T22" fmla="*/ 1 w 5"/>
                <a:gd name="T23" fmla="*/ 5 h 5"/>
                <a:gd name="T24" fmla="*/ 0 w 5"/>
                <a:gd name="T25" fmla="*/ 5 h 5"/>
                <a:gd name="T26" fmla="*/ 2 w 5"/>
                <a:gd name="T27" fmla="*/ 0 h 5"/>
                <a:gd name="T28" fmla="*/ 3 w 5"/>
                <a:gd name="T29"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 h="5">
                  <a:moveTo>
                    <a:pt x="2" y="3"/>
                  </a:moveTo>
                  <a:lnTo>
                    <a:pt x="2" y="3"/>
                  </a:lnTo>
                  <a:lnTo>
                    <a:pt x="3" y="3"/>
                  </a:lnTo>
                  <a:lnTo>
                    <a:pt x="2" y="1"/>
                  </a:lnTo>
                  <a:lnTo>
                    <a:pt x="2" y="3"/>
                  </a:lnTo>
                  <a:close/>
                  <a:moveTo>
                    <a:pt x="3" y="0"/>
                  </a:moveTo>
                  <a:lnTo>
                    <a:pt x="3" y="0"/>
                  </a:lnTo>
                  <a:lnTo>
                    <a:pt x="5" y="5"/>
                  </a:lnTo>
                  <a:lnTo>
                    <a:pt x="4" y="5"/>
                  </a:lnTo>
                  <a:lnTo>
                    <a:pt x="3" y="4"/>
                  </a:lnTo>
                  <a:lnTo>
                    <a:pt x="1" y="4"/>
                  </a:lnTo>
                  <a:lnTo>
                    <a:pt x="1" y="5"/>
                  </a:lnTo>
                  <a:lnTo>
                    <a:pt x="0" y="5"/>
                  </a:lnTo>
                  <a:lnTo>
                    <a:pt x="2" y="0"/>
                  </a:lnTo>
                  <a:lnTo>
                    <a:pt x="3" y="0"/>
                  </a:lnTo>
                  <a:close/>
                </a:path>
              </a:pathLst>
            </a:custGeom>
            <a:grpFill/>
            <a:ln w="0">
              <a:noFill/>
              <a:prstDash val="solid"/>
              <a:round/>
              <a:headEnd/>
              <a:tailEnd/>
            </a:ln>
          </p:spPr>
          <p:txBody>
            <a:bodyPr/>
            <a:lstStyle/>
            <a:p>
              <a:pPr defTabSz="543689">
                <a:defRPr/>
              </a:pPr>
              <a:endParaRPr lang="zh-CN" altLang="en-US" sz="3201"/>
            </a:p>
          </p:txBody>
        </p:sp>
        <p:sp>
          <p:nvSpPr>
            <p:cNvPr id="206" name="Freeform 367"/>
            <p:cNvSpPr>
              <a:spLocks/>
            </p:cNvSpPr>
            <p:nvPr/>
          </p:nvSpPr>
          <p:spPr bwMode="auto">
            <a:xfrm>
              <a:off x="1638301" y="635001"/>
              <a:ext cx="6350" cy="4763"/>
            </a:xfrm>
            <a:custGeom>
              <a:avLst/>
              <a:gdLst>
                <a:gd name="T0" fmla="*/ 2 w 8"/>
                <a:gd name="T1" fmla="*/ 0 h 5"/>
                <a:gd name="T2" fmla="*/ 2 w 8"/>
                <a:gd name="T3" fmla="*/ 0 h 5"/>
                <a:gd name="T4" fmla="*/ 3 w 8"/>
                <a:gd name="T5" fmla="*/ 4 h 5"/>
                <a:gd name="T6" fmla="*/ 4 w 8"/>
                <a:gd name="T7" fmla="*/ 0 h 5"/>
                <a:gd name="T8" fmla="*/ 5 w 8"/>
                <a:gd name="T9" fmla="*/ 0 h 5"/>
                <a:gd name="T10" fmla="*/ 6 w 8"/>
                <a:gd name="T11" fmla="*/ 4 h 5"/>
                <a:gd name="T12" fmla="*/ 7 w 8"/>
                <a:gd name="T13" fmla="*/ 0 h 5"/>
                <a:gd name="T14" fmla="*/ 8 w 8"/>
                <a:gd name="T15" fmla="*/ 0 h 5"/>
                <a:gd name="T16" fmla="*/ 6 w 8"/>
                <a:gd name="T17" fmla="*/ 5 h 5"/>
                <a:gd name="T18" fmla="*/ 5 w 8"/>
                <a:gd name="T19" fmla="*/ 5 h 5"/>
                <a:gd name="T20" fmla="*/ 4 w 8"/>
                <a:gd name="T21" fmla="*/ 1 h 5"/>
                <a:gd name="T22" fmla="*/ 3 w 8"/>
                <a:gd name="T23" fmla="*/ 5 h 5"/>
                <a:gd name="T24" fmla="*/ 2 w 8"/>
                <a:gd name="T25" fmla="*/ 5 h 5"/>
                <a:gd name="T26" fmla="*/ 0 w 8"/>
                <a:gd name="T27" fmla="*/ 0 h 5"/>
                <a:gd name="T28" fmla="*/ 2 w 8"/>
                <a:gd name="T29"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 h="5">
                  <a:moveTo>
                    <a:pt x="2" y="0"/>
                  </a:moveTo>
                  <a:lnTo>
                    <a:pt x="2" y="0"/>
                  </a:lnTo>
                  <a:lnTo>
                    <a:pt x="3" y="4"/>
                  </a:lnTo>
                  <a:lnTo>
                    <a:pt x="4" y="0"/>
                  </a:lnTo>
                  <a:lnTo>
                    <a:pt x="5" y="0"/>
                  </a:lnTo>
                  <a:lnTo>
                    <a:pt x="6" y="4"/>
                  </a:lnTo>
                  <a:lnTo>
                    <a:pt x="7" y="0"/>
                  </a:lnTo>
                  <a:lnTo>
                    <a:pt x="8" y="0"/>
                  </a:lnTo>
                  <a:lnTo>
                    <a:pt x="6" y="5"/>
                  </a:lnTo>
                  <a:lnTo>
                    <a:pt x="5" y="5"/>
                  </a:lnTo>
                  <a:lnTo>
                    <a:pt x="4" y="1"/>
                  </a:lnTo>
                  <a:lnTo>
                    <a:pt x="3" y="5"/>
                  </a:lnTo>
                  <a:lnTo>
                    <a:pt x="2" y="5"/>
                  </a:lnTo>
                  <a:lnTo>
                    <a:pt x="0" y="0"/>
                  </a:lnTo>
                  <a:lnTo>
                    <a:pt x="2" y="0"/>
                  </a:lnTo>
                  <a:close/>
                </a:path>
              </a:pathLst>
            </a:custGeom>
            <a:grpFill/>
            <a:ln w="0">
              <a:noFill/>
              <a:prstDash val="solid"/>
              <a:round/>
              <a:headEnd/>
              <a:tailEnd/>
            </a:ln>
          </p:spPr>
          <p:txBody>
            <a:bodyPr/>
            <a:lstStyle/>
            <a:p>
              <a:pPr defTabSz="543689">
                <a:defRPr/>
              </a:pPr>
              <a:endParaRPr lang="zh-CN" altLang="en-US" sz="3201"/>
            </a:p>
          </p:txBody>
        </p:sp>
        <p:sp>
          <p:nvSpPr>
            <p:cNvPr id="207" name="Freeform 368"/>
            <p:cNvSpPr>
              <a:spLocks/>
            </p:cNvSpPr>
            <p:nvPr/>
          </p:nvSpPr>
          <p:spPr bwMode="auto">
            <a:xfrm>
              <a:off x="1644651" y="635001"/>
              <a:ext cx="3175" cy="4763"/>
            </a:xfrm>
            <a:custGeom>
              <a:avLst/>
              <a:gdLst>
                <a:gd name="T0" fmla="*/ 1 w 4"/>
                <a:gd name="T1" fmla="*/ 2 h 5"/>
                <a:gd name="T2" fmla="*/ 1 w 4"/>
                <a:gd name="T3" fmla="*/ 2 h 5"/>
                <a:gd name="T4" fmla="*/ 4 w 4"/>
                <a:gd name="T5" fmla="*/ 2 h 5"/>
                <a:gd name="T6" fmla="*/ 4 w 4"/>
                <a:gd name="T7" fmla="*/ 3 h 5"/>
                <a:gd name="T8" fmla="*/ 1 w 4"/>
                <a:gd name="T9" fmla="*/ 3 h 5"/>
                <a:gd name="T10" fmla="*/ 2 w 4"/>
                <a:gd name="T11" fmla="*/ 4 h 5"/>
                <a:gd name="T12" fmla="*/ 4 w 4"/>
                <a:gd name="T13" fmla="*/ 4 h 5"/>
                <a:gd name="T14" fmla="*/ 4 w 4"/>
                <a:gd name="T15" fmla="*/ 5 h 5"/>
                <a:gd name="T16" fmla="*/ 2 w 4"/>
                <a:gd name="T17" fmla="*/ 5 h 5"/>
                <a:gd name="T18" fmla="*/ 1 w 4"/>
                <a:gd name="T19" fmla="*/ 4 h 5"/>
                <a:gd name="T20" fmla="*/ 0 w 4"/>
                <a:gd name="T21" fmla="*/ 3 h 5"/>
                <a:gd name="T22" fmla="*/ 2 w 4"/>
                <a:gd name="T23" fmla="*/ 0 h 5"/>
                <a:gd name="T24" fmla="*/ 4 w 4"/>
                <a:gd name="T25" fmla="*/ 0 h 5"/>
                <a:gd name="T26" fmla="*/ 4 w 4"/>
                <a:gd name="T27" fmla="*/ 1 h 5"/>
                <a:gd name="T28" fmla="*/ 2 w 4"/>
                <a:gd name="T29" fmla="*/ 1 h 5"/>
                <a:gd name="T30" fmla="*/ 1 w 4"/>
                <a:gd name="T31"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 h="5">
                  <a:moveTo>
                    <a:pt x="1" y="2"/>
                  </a:moveTo>
                  <a:lnTo>
                    <a:pt x="1" y="2"/>
                  </a:lnTo>
                  <a:lnTo>
                    <a:pt x="4" y="2"/>
                  </a:lnTo>
                  <a:lnTo>
                    <a:pt x="4" y="3"/>
                  </a:lnTo>
                  <a:lnTo>
                    <a:pt x="1" y="3"/>
                  </a:lnTo>
                  <a:cubicBezTo>
                    <a:pt x="1" y="4"/>
                    <a:pt x="2" y="4"/>
                    <a:pt x="2" y="4"/>
                  </a:cubicBezTo>
                  <a:lnTo>
                    <a:pt x="4" y="4"/>
                  </a:lnTo>
                  <a:lnTo>
                    <a:pt x="4" y="5"/>
                  </a:lnTo>
                  <a:lnTo>
                    <a:pt x="2" y="5"/>
                  </a:lnTo>
                  <a:cubicBezTo>
                    <a:pt x="2" y="5"/>
                    <a:pt x="1" y="5"/>
                    <a:pt x="1" y="4"/>
                  </a:cubicBezTo>
                  <a:cubicBezTo>
                    <a:pt x="0" y="4"/>
                    <a:pt x="0" y="3"/>
                    <a:pt x="0" y="3"/>
                  </a:cubicBezTo>
                  <a:cubicBezTo>
                    <a:pt x="0" y="1"/>
                    <a:pt x="1" y="0"/>
                    <a:pt x="2" y="0"/>
                  </a:cubicBezTo>
                  <a:lnTo>
                    <a:pt x="4" y="0"/>
                  </a:lnTo>
                  <a:lnTo>
                    <a:pt x="4" y="1"/>
                  </a:lnTo>
                  <a:lnTo>
                    <a:pt x="2" y="1"/>
                  </a:lnTo>
                  <a:cubicBezTo>
                    <a:pt x="2" y="1"/>
                    <a:pt x="1" y="1"/>
                    <a:pt x="1" y="2"/>
                  </a:cubicBezTo>
                  <a:close/>
                </a:path>
              </a:pathLst>
            </a:custGeom>
            <a:grpFill/>
            <a:ln w="0">
              <a:noFill/>
              <a:prstDash val="solid"/>
              <a:round/>
              <a:headEnd/>
              <a:tailEnd/>
            </a:ln>
          </p:spPr>
          <p:txBody>
            <a:bodyPr/>
            <a:lstStyle/>
            <a:p>
              <a:pPr defTabSz="543689">
                <a:defRPr/>
              </a:pPr>
              <a:endParaRPr lang="zh-CN" altLang="en-US" sz="3201"/>
            </a:p>
          </p:txBody>
        </p:sp>
        <p:sp>
          <p:nvSpPr>
            <p:cNvPr id="208" name="Freeform 369"/>
            <p:cNvSpPr>
              <a:spLocks/>
            </p:cNvSpPr>
            <p:nvPr/>
          </p:nvSpPr>
          <p:spPr bwMode="auto">
            <a:xfrm>
              <a:off x="1649413" y="635001"/>
              <a:ext cx="0" cy="4763"/>
            </a:xfrm>
            <a:custGeom>
              <a:avLst/>
              <a:gdLst>
                <a:gd name="T0" fmla="*/ 0 w 1"/>
                <a:gd name="T1" fmla="*/ 0 h 5"/>
                <a:gd name="T2" fmla="*/ 0 w 1"/>
                <a:gd name="T3" fmla="*/ 0 h 5"/>
                <a:gd name="T4" fmla="*/ 1 w 1"/>
                <a:gd name="T5" fmla="*/ 0 h 5"/>
                <a:gd name="T6" fmla="*/ 1 w 1"/>
                <a:gd name="T7" fmla="*/ 5 h 5"/>
                <a:gd name="T8" fmla="*/ 0 w 1"/>
                <a:gd name="T9" fmla="*/ 5 h 5"/>
                <a:gd name="T10" fmla="*/ 0 w 1"/>
                <a:gd name="T11" fmla="*/ 0 h 5"/>
              </a:gdLst>
              <a:ahLst/>
              <a:cxnLst>
                <a:cxn ang="0">
                  <a:pos x="T0" y="T1"/>
                </a:cxn>
                <a:cxn ang="0">
                  <a:pos x="T2" y="T3"/>
                </a:cxn>
                <a:cxn ang="0">
                  <a:pos x="T4" y="T5"/>
                </a:cxn>
                <a:cxn ang="0">
                  <a:pos x="T6" y="T7"/>
                </a:cxn>
                <a:cxn ang="0">
                  <a:pos x="T8" y="T9"/>
                </a:cxn>
                <a:cxn ang="0">
                  <a:pos x="T10" y="T11"/>
                </a:cxn>
              </a:cxnLst>
              <a:rect l="0" t="0" r="r" b="b"/>
              <a:pathLst>
                <a:path w="1" h="5">
                  <a:moveTo>
                    <a:pt x="0" y="0"/>
                  </a:moveTo>
                  <a:lnTo>
                    <a:pt x="0" y="0"/>
                  </a:lnTo>
                  <a:lnTo>
                    <a:pt x="1" y="0"/>
                  </a:lnTo>
                  <a:lnTo>
                    <a:pt x="1" y="5"/>
                  </a:lnTo>
                  <a:lnTo>
                    <a:pt x="0" y="5"/>
                  </a:lnTo>
                  <a:lnTo>
                    <a:pt x="0" y="0"/>
                  </a:lnTo>
                  <a:close/>
                </a:path>
              </a:pathLst>
            </a:custGeom>
            <a:grpFill/>
            <a:ln w="0">
              <a:noFill/>
              <a:prstDash val="solid"/>
              <a:round/>
              <a:headEnd/>
              <a:tailEnd/>
            </a:ln>
          </p:spPr>
          <p:txBody>
            <a:bodyPr/>
            <a:lstStyle/>
            <a:p>
              <a:pPr defTabSz="543689">
                <a:defRPr/>
              </a:pPr>
              <a:endParaRPr lang="zh-CN" altLang="en-US" sz="3201"/>
            </a:p>
          </p:txBody>
        </p:sp>
        <p:sp>
          <p:nvSpPr>
            <p:cNvPr id="209" name="Freeform 370"/>
            <p:cNvSpPr>
              <a:spLocks/>
            </p:cNvSpPr>
            <p:nvPr/>
          </p:nvSpPr>
          <p:spPr bwMode="auto">
            <a:xfrm>
              <a:off x="1612901" y="633413"/>
              <a:ext cx="4763" cy="6350"/>
            </a:xfrm>
            <a:custGeom>
              <a:avLst/>
              <a:gdLst>
                <a:gd name="T0" fmla="*/ 0 w 5"/>
                <a:gd name="T1" fmla="*/ 2 h 6"/>
                <a:gd name="T2" fmla="*/ 0 w 5"/>
                <a:gd name="T3" fmla="*/ 2 h 6"/>
                <a:gd name="T4" fmla="*/ 1 w 5"/>
                <a:gd name="T5" fmla="*/ 4 h 6"/>
                <a:gd name="T6" fmla="*/ 5 w 5"/>
                <a:gd name="T7" fmla="*/ 6 h 6"/>
                <a:gd name="T8" fmla="*/ 5 w 5"/>
                <a:gd name="T9" fmla="*/ 6 h 6"/>
                <a:gd name="T10" fmla="*/ 5 w 5"/>
                <a:gd name="T11" fmla="*/ 6 h 6"/>
                <a:gd name="T12" fmla="*/ 5 w 5"/>
                <a:gd name="T13" fmla="*/ 6 h 6"/>
                <a:gd name="T14" fmla="*/ 1 w 5"/>
                <a:gd name="T15" fmla="*/ 0 h 6"/>
                <a:gd name="T16" fmla="*/ 0 w 5"/>
                <a:gd name="T17" fmla="*/ 2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6">
                  <a:moveTo>
                    <a:pt x="0" y="2"/>
                  </a:moveTo>
                  <a:lnTo>
                    <a:pt x="0" y="2"/>
                  </a:lnTo>
                  <a:cubicBezTo>
                    <a:pt x="0" y="3"/>
                    <a:pt x="1" y="4"/>
                    <a:pt x="1" y="4"/>
                  </a:cubicBezTo>
                  <a:cubicBezTo>
                    <a:pt x="2" y="5"/>
                    <a:pt x="4" y="6"/>
                    <a:pt x="5" y="6"/>
                  </a:cubicBezTo>
                  <a:cubicBezTo>
                    <a:pt x="5" y="6"/>
                    <a:pt x="5" y="6"/>
                    <a:pt x="5" y="6"/>
                  </a:cubicBezTo>
                  <a:cubicBezTo>
                    <a:pt x="5" y="6"/>
                    <a:pt x="5" y="6"/>
                    <a:pt x="5" y="6"/>
                  </a:cubicBezTo>
                  <a:lnTo>
                    <a:pt x="5" y="6"/>
                  </a:lnTo>
                  <a:cubicBezTo>
                    <a:pt x="3" y="2"/>
                    <a:pt x="1" y="0"/>
                    <a:pt x="1" y="0"/>
                  </a:cubicBezTo>
                  <a:cubicBezTo>
                    <a:pt x="1" y="0"/>
                    <a:pt x="0" y="1"/>
                    <a:pt x="0" y="2"/>
                  </a:cubicBezTo>
                  <a:close/>
                </a:path>
              </a:pathLst>
            </a:custGeom>
            <a:grpFill/>
            <a:ln w="0">
              <a:noFill/>
              <a:prstDash val="solid"/>
              <a:round/>
              <a:headEnd/>
              <a:tailEnd/>
            </a:ln>
          </p:spPr>
          <p:txBody>
            <a:bodyPr/>
            <a:lstStyle/>
            <a:p>
              <a:pPr defTabSz="543689">
                <a:defRPr/>
              </a:pPr>
              <a:endParaRPr lang="zh-CN" altLang="en-US" sz="3201"/>
            </a:p>
          </p:txBody>
        </p:sp>
        <p:sp>
          <p:nvSpPr>
            <p:cNvPr id="210" name="Freeform 371"/>
            <p:cNvSpPr>
              <a:spLocks/>
            </p:cNvSpPr>
            <p:nvPr/>
          </p:nvSpPr>
          <p:spPr bwMode="auto">
            <a:xfrm>
              <a:off x="1612901" y="639763"/>
              <a:ext cx="4763" cy="1588"/>
            </a:xfrm>
            <a:custGeom>
              <a:avLst/>
              <a:gdLst>
                <a:gd name="T0" fmla="*/ 0 w 4"/>
                <a:gd name="T1" fmla="*/ 0 h 2"/>
                <a:gd name="T2" fmla="*/ 0 w 4"/>
                <a:gd name="T3" fmla="*/ 0 h 2"/>
                <a:gd name="T4" fmla="*/ 2 w 4"/>
                <a:gd name="T5" fmla="*/ 1 h 2"/>
                <a:gd name="T6" fmla="*/ 4 w 4"/>
                <a:gd name="T7" fmla="*/ 0 h 2"/>
                <a:gd name="T8" fmla="*/ 4 w 4"/>
                <a:gd name="T9" fmla="*/ 0 h 2"/>
                <a:gd name="T10" fmla="*/ 4 w 4"/>
                <a:gd name="T11" fmla="*/ 0 h 2"/>
                <a:gd name="T12" fmla="*/ 0 w 4"/>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4" h="2">
                  <a:moveTo>
                    <a:pt x="0" y="0"/>
                  </a:moveTo>
                  <a:lnTo>
                    <a:pt x="0" y="0"/>
                  </a:lnTo>
                  <a:cubicBezTo>
                    <a:pt x="1" y="1"/>
                    <a:pt x="1" y="2"/>
                    <a:pt x="2" y="1"/>
                  </a:cubicBezTo>
                  <a:cubicBezTo>
                    <a:pt x="3" y="1"/>
                    <a:pt x="4" y="0"/>
                    <a:pt x="4" y="0"/>
                  </a:cubicBezTo>
                  <a:lnTo>
                    <a:pt x="4" y="0"/>
                  </a:lnTo>
                  <a:cubicBezTo>
                    <a:pt x="4" y="0"/>
                    <a:pt x="4" y="0"/>
                    <a:pt x="4" y="0"/>
                  </a:cubicBezTo>
                  <a:lnTo>
                    <a:pt x="0" y="0"/>
                  </a:lnTo>
                  <a:close/>
                </a:path>
              </a:pathLst>
            </a:custGeom>
            <a:grpFill/>
            <a:ln w="0">
              <a:noFill/>
              <a:prstDash val="solid"/>
              <a:round/>
              <a:headEnd/>
              <a:tailEnd/>
            </a:ln>
          </p:spPr>
          <p:txBody>
            <a:bodyPr/>
            <a:lstStyle/>
            <a:p>
              <a:pPr defTabSz="543689">
                <a:defRPr/>
              </a:pPr>
              <a:endParaRPr lang="zh-CN" altLang="en-US" sz="3201"/>
            </a:p>
          </p:txBody>
        </p:sp>
        <p:sp>
          <p:nvSpPr>
            <p:cNvPr id="211" name="Freeform 372"/>
            <p:cNvSpPr>
              <a:spLocks/>
            </p:cNvSpPr>
            <p:nvPr/>
          </p:nvSpPr>
          <p:spPr bwMode="auto">
            <a:xfrm>
              <a:off x="1612901" y="636588"/>
              <a:ext cx="4763" cy="3175"/>
            </a:xfrm>
            <a:custGeom>
              <a:avLst/>
              <a:gdLst>
                <a:gd name="T0" fmla="*/ 0 w 5"/>
                <a:gd name="T1" fmla="*/ 2 h 4"/>
                <a:gd name="T2" fmla="*/ 0 w 5"/>
                <a:gd name="T3" fmla="*/ 2 h 4"/>
                <a:gd name="T4" fmla="*/ 1 w 5"/>
                <a:gd name="T5" fmla="*/ 3 h 4"/>
                <a:gd name="T6" fmla="*/ 2 w 5"/>
                <a:gd name="T7" fmla="*/ 4 h 4"/>
                <a:gd name="T8" fmla="*/ 5 w 5"/>
                <a:gd name="T9" fmla="*/ 4 h 4"/>
                <a:gd name="T10" fmla="*/ 5 w 5"/>
                <a:gd name="T11" fmla="*/ 4 h 4"/>
                <a:gd name="T12" fmla="*/ 5 w 5"/>
                <a:gd name="T13" fmla="*/ 4 h 4"/>
                <a:gd name="T14" fmla="*/ 0 w 5"/>
                <a:gd name="T15" fmla="*/ 0 h 4"/>
                <a:gd name="T16" fmla="*/ 0 w 5"/>
                <a:gd name="T17" fmla="*/ 2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4">
                  <a:moveTo>
                    <a:pt x="0" y="2"/>
                  </a:moveTo>
                  <a:lnTo>
                    <a:pt x="0" y="2"/>
                  </a:lnTo>
                  <a:cubicBezTo>
                    <a:pt x="1" y="3"/>
                    <a:pt x="1" y="3"/>
                    <a:pt x="1" y="3"/>
                  </a:cubicBezTo>
                  <a:cubicBezTo>
                    <a:pt x="2" y="4"/>
                    <a:pt x="2" y="4"/>
                    <a:pt x="2" y="4"/>
                  </a:cubicBezTo>
                  <a:cubicBezTo>
                    <a:pt x="2" y="4"/>
                    <a:pt x="5" y="4"/>
                    <a:pt x="5" y="4"/>
                  </a:cubicBezTo>
                  <a:lnTo>
                    <a:pt x="5" y="4"/>
                  </a:lnTo>
                  <a:lnTo>
                    <a:pt x="5" y="4"/>
                  </a:lnTo>
                  <a:cubicBezTo>
                    <a:pt x="4" y="2"/>
                    <a:pt x="0" y="0"/>
                    <a:pt x="0" y="0"/>
                  </a:cubicBezTo>
                  <a:cubicBezTo>
                    <a:pt x="0" y="1"/>
                    <a:pt x="0" y="2"/>
                    <a:pt x="0" y="2"/>
                  </a:cubicBezTo>
                  <a:close/>
                </a:path>
              </a:pathLst>
            </a:custGeom>
            <a:grpFill/>
            <a:ln w="0">
              <a:noFill/>
              <a:prstDash val="solid"/>
              <a:round/>
              <a:headEnd/>
              <a:tailEnd/>
            </a:ln>
          </p:spPr>
          <p:txBody>
            <a:bodyPr/>
            <a:lstStyle/>
            <a:p>
              <a:pPr defTabSz="543689">
                <a:defRPr/>
              </a:pPr>
              <a:endParaRPr lang="zh-CN" altLang="en-US" sz="3201"/>
            </a:p>
          </p:txBody>
        </p:sp>
        <p:sp>
          <p:nvSpPr>
            <p:cNvPr id="212" name="Freeform 373"/>
            <p:cNvSpPr>
              <a:spLocks/>
            </p:cNvSpPr>
            <p:nvPr/>
          </p:nvSpPr>
          <p:spPr bwMode="auto">
            <a:xfrm>
              <a:off x="1614488" y="631826"/>
              <a:ext cx="4763" cy="7938"/>
            </a:xfrm>
            <a:custGeom>
              <a:avLst/>
              <a:gdLst>
                <a:gd name="T0" fmla="*/ 2 w 4"/>
                <a:gd name="T1" fmla="*/ 0 h 8"/>
                <a:gd name="T2" fmla="*/ 2 w 4"/>
                <a:gd name="T3" fmla="*/ 0 h 8"/>
                <a:gd name="T4" fmla="*/ 1 w 4"/>
                <a:gd name="T5" fmla="*/ 1 h 8"/>
                <a:gd name="T6" fmla="*/ 1 w 4"/>
                <a:gd name="T7" fmla="*/ 3 h 8"/>
                <a:gd name="T8" fmla="*/ 3 w 4"/>
                <a:gd name="T9" fmla="*/ 8 h 8"/>
                <a:gd name="T10" fmla="*/ 3 w 4"/>
                <a:gd name="T11" fmla="*/ 8 h 8"/>
                <a:gd name="T12" fmla="*/ 3 w 4"/>
                <a:gd name="T13" fmla="*/ 8 h 8"/>
                <a:gd name="T14" fmla="*/ 3 w 4"/>
                <a:gd name="T15" fmla="*/ 0 h 8"/>
                <a:gd name="T16" fmla="*/ 2 w 4"/>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8">
                  <a:moveTo>
                    <a:pt x="2" y="0"/>
                  </a:moveTo>
                  <a:lnTo>
                    <a:pt x="2" y="0"/>
                  </a:lnTo>
                  <a:cubicBezTo>
                    <a:pt x="1" y="0"/>
                    <a:pt x="1" y="1"/>
                    <a:pt x="1" y="1"/>
                  </a:cubicBezTo>
                  <a:cubicBezTo>
                    <a:pt x="0" y="2"/>
                    <a:pt x="1" y="3"/>
                    <a:pt x="1" y="3"/>
                  </a:cubicBezTo>
                  <a:cubicBezTo>
                    <a:pt x="1" y="4"/>
                    <a:pt x="3" y="7"/>
                    <a:pt x="3" y="8"/>
                  </a:cubicBezTo>
                  <a:cubicBezTo>
                    <a:pt x="3" y="8"/>
                    <a:pt x="3" y="8"/>
                    <a:pt x="3" y="8"/>
                  </a:cubicBezTo>
                  <a:lnTo>
                    <a:pt x="3" y="8"/>
                  </a:lnTo>
                  <a:cubicBezTo>
                    <a:pt x="4" y="2"/>
                    <a:pt x="3" y="0"/>
                    <a:pt x="3" y="0"/>
                  </a:cubicBezTo>
                  <a:cubicBezTo>
                    <a:pt x="3" y="0"/>
                    <a:pt x="2" y="0"/>
                    <a:pt x="2" y="0"/>
                  </a:cubicBezTo>
                  <a:close/>
                </a:path>
              </a:pathLst>
            </a:custGeom>
            <a:grpFill/>
            <a:ln w="0">
              <a:noFill/>
              <a:prstDash val="solid"/>
              <a:round/>
              <a:headEnd/>
              <a:tailEnd/>
            </a:ln>
          </p:spPr>
          <p:txBody>
            <a:bodyPr/>
            <a:lstStyle/>
            <a:p>
              <a:pPr defTabSz="543689">
                <a:defRPr/>
              </a:pPr>
              <a:endParaRPr lang="zh-CN" altLang="en-US" sz="3201"/>
            </a:p>
          </p:txBody>
        </p:sp>
        <p:sp>
          <p:nvSpPr>
            <p:cNvPr id="213" name="Freeform 374"/>
            <p:cNvSpPr>
              <a:spLocks/>
            </p:cNvSpPr>
            <p:nvPr/>
          </p:nvSpPr>
          <p:spPr bwMode="auto">
            <a:xfrm>
              <a:off x="1619251" y="631826"/>
              <a:ext cx="1588" cy="7938"/>
            </a:xfrm>
            <a:custGeom>
              <a:avLst/>
              <a:gdLst>
                <a:gd name="T0" fmla="*/ 0 w 3"/>
                <a:gd name="T1" fmla="*/ 8 h 8"/>
                <a:gd name="T2" fmla="*/ 0 w 3"/>
                <a:gd name="T3" fmla="*/ 8 h 8"/>
                <a:gd name="T4" fmla="*/ 0 w 3"/>
                <a:gd name="T5" fmla="*/ 8 h 8"/>
                <a:gd name="T6" fmla="*/ 0 w 3"/>
                <a:gd name="T7" fmla="*/ 8 h 8"/>
                <a:gd name="T8" fmla="*/ 0 w 3"/>
                <a:gd name="T9" fmla="*/ 8 h 8"/>
                <a:gd name="T10" fmla="*/ 3 w 3"/>
                <a:gd name="T11" fmla="*/ 3 h 8"/>
                <a:gd name="T12" fmla="*/ 3 w 3"/>
                <a:gd name="T13" fmla="*/ 1 h 8"/>
                <a:gd name="T14" fmla="*/ 1 w 3"/>
                <a:gd name="T15" fmla="*/ 0 h 8"/>
                <a:gd name="T16" fmla="*/ 1 w 3"/>
                <a:gd name="T17" fmla="*/ 0 h 8"/>
                <a:gd name="T18" fmla="*/ 0 w 3"/>
                <a:gd name="T19"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 h="8">
                  <a:moveTo>
                    <a:pt x="0" y="8"/>
                  </a:moveTo>
                  <a:lnTo>
                    <a:pt x="0" y="8"/>
                  </a:lnTo>
                  <a:lnTo>
                    <a:pt x="0" y="8"/>
                  </a:lnTo>
                  <a:cubicBezTo>
                    <a:pt x="0" y="8"/>
                    <a:pt x="0" y="8"/>
                    <a:pt x="0" y="8"/>
                  </a:cubicBezTo>
                  <a:cubicBezTo>
                    <a:pt x="0" y="8"/>
                    <a:pt x="0" y="8"/>
                    <a:pt x="0" y="8"/>
                  </a:cubicBezTo>
                  <a:cubicBezTo>
                    <a:pt x="1" y="7"/>
                    <a:pt x="2" y="4"/>
                    <a:pt x="3" y="3"/>
                  </a:cubicBezTo>
                  <a:cubicBezTo>
                    <a:pt x="3" y="3"/>
                    <a:pt x="3" y="2"/>
                    <a:pt x="3" y="1"/>
                  </a:cubicBezTo>
                  <a:cubicBezTo>
                    <a:pt x="3" y="1"/>
                    <a:pt x="3" y="0"/>
                    <a:pt x="1" y="0"/>
                  </a:cubicBezTo>
                  <a:cubicBezTo>
                    <a:pt x="1" y="0"/>
                    <a:pt x="1" y="0"/>
                    <a:pt x="1" y="0"/>
                  </a:cubicBezTo>
                  <a:cubicBezTo>
                    <a:pt x="1" y="0"/>
                    <a:pt x="0" y="2"/>
                    <a:pt x="0" y="8"/>
                  </a:cubicBezTo>
                  <a:close/>
                </a:path>
              </a:pathLst>
            </a:custGeom>
            <a:grpFill/>
            <a:ln w="0">
              <a:noFill/>
              <a:prstDash val="solid"/>
              <a:round/>
              <a:headEnd/>
              <a:tailEnd/>
            </a:ln>
          </p:spPr>
          <p:txBody>
            <a:bodyPr/>
            <a:lstStyle/>
            <a:p>
              <a:pPr defTabSz="543689">
                <a:defRPr/>
              </a:pPr>
              <a:endParaRPr lang="zh-CN" altLang="en-US" sz="3201"/>
            </a:p>
          </p:txBody>
        </p:sp>
        <p:sp>
          <p:nvSpPr>
            <p:cNvPr id="214" name="Freeform 375"/>
            <p:cNvSpPr>
              <a:spLocks/>
            </p:cNvSpPr>
            <p:nvPr/>
          </p:nvSpPr>
          <p:spPr bwMode="auto">
            <a:xfrm>
              <a:off x="1619251" y="639763"/>
              <a:ext cx="3175" cy="1588"/>
            </a:xfrm>
            <a:custGeom>
              <a:avLst/>
              <a:gdLst>
                <a:gd name="T0" fmla="*/ 0 w 4"/>
                <a:gd name="T1" fmla="*/ 0 h 2"/>
                <a:gd name="T2" fmla="*/ 0 w 4"/>
                <a:gd name="T3" fmla="*/ 0 h 2"/>
                <a:gd name="T4" fmla="*/ 0 w 4"/>
                <a:gd name="T5" fmla="*/ 0 h 2"/>
                <a:gd name="T6" fmla="*/ 2 w 4"/>
                <a:gd name="T7" fmla="*/ 1 h 2"/>
                <a:gd name="T8" fmla="*/ 4 w 4"/>
                <a:gd name="T9" fmla="*/ 0 h 2"/>
                <a:gd name="T10" fmla="*/ 0 w 4"/>
                <a:gd name="T11" fmla="*/ 0 h 2"/>
                <a:gd name="T12" fmla="*/ 0 w 4"/>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4" h="2">
                  <a:moveTo>
                    <a:pt x="0" y="0"/>
                  </a:moveTo>
                  <a:lnTo>
                    <a:pt x="0" y="0"/>
                  </a:lnTo>
                  <a:lnTo>
                    <a:pt x="0" y="0"/>
                  </a:lnTo>
                  <a:cubicBezTo>
                    <a:pt x="1" y="0"/>
                    <a:pt x="2" y="1"/>
                    <a:pt x="2" y="1"/>
                  </a:cubicBezTo>
                  <a:cubicBezTo>
                    <a:pt x="2" y="1"/>
                    <a:pt x="3" y="2"/>
                    <a:pt x="4" y="0"/>
                  </a:cubicBezTo>
                  <a:lnTo>
                    <a:pt x="0" y="0"/>
                  </a:lnTo>
                  <a:cubicBezTo>
                    <a:pt x="0" y="0"/>
                    <a:pt x="0" y="0"/>
                    <a:pt x="0" y="0"/>
                  </a:cubicBezTo>
                  <a:close/>
                </a:path>
              </a:pathLst>
            </a:custGeom>
            <a:grpFill/>
            <a:ln w="0">
              <a:noFill/>
              <a:prstDash val="solid"/>
              <a:round/>
              <a:headEnd/>
              <a:tailEnd/>
            </a:ln>
          </p:spPr>
          <p:txBody>
            <a:bodyPr/>
            <a:lstStyle/>
            <a:p>
              <a:pPr defTabSz="543689">
                <a:defRPr/>
              </a:pPr>
              <a:endParaRPr lang="zh-CN" altLang="en-US" sz="3201"/>
            </a:p>
          </p:txBody>
        </p:sp>
        <p:sp>
          <p:nvSpPr>
            <p:cNvPr id="215" name="Freeform 376"/>
            <p:cNvSpPr>
              <a:spLocks/>
            </p:cNvSpPr>
            <p:nvPr/>
          </p:nvSpPr>
          <p:spPr bwMode="auto">
            <a:xfrm>
              <a:off x="1619251" y="636588"/>
              <a:ext cx="4763" cy="3175"/>
            </a:xfrm>
            <a:custGeom>
              <a:avLst/>
              <a:gdLst>
                <a:gd name="T0" fmla="*/ 0 w 6"/>
                <a:gd name="T1" fmla="*/ 4 h 4"/>
                <a:gd name="T2" fmla="*/ 0 w 6"/>
                <a:gd name="T3" fmla="*/ 4 h 4"/>
                <a:gd name="T4" fmla="*/ 0 w 6"/>
                <a:gd name="T5" fmla="*/ 4 h 4"/>
                <a:gd name="T6" fmla="*/ 0 w 6"/>
                <a:gd name="T7" fmla="*/ 4 h 4"/>
                <a:gd name="T8" fmla="*/ 0 w 6"/>
                <a:gd name="T9" fmla="*/ 4 h 4"/>
                <a:gd name="T10" fmla="*/ 3 w 6"/>
                <a:gd name="T11" fmla="*/ 4 h 4"/>
                <a:gd name="T12" fmla="*/ 4 w 6"/>
                <a:gd name="T13" fmla="*/ 3 h 4"/>
                <a:gd name="T14" fmla="*/ 5 w 6"/>
                <a:gd name="T15" fmla="*/ 2 h 4"/>
                <a:gd name="T16" fmla="*/ 6 w 6"/>
                <a:gd name="T17" fmla="*/ 0 h 4"/>
                <a:gd name="T18" fmla="*/ 0 w 6"/>
                <a:gd name="T19"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4">
                  <a:moveTo>
                    <a:pt x="0" y="4"/>
                  </a:moveTo>
                  <a:lnTo>
                    <a:pt x="0" y="4"/>
                  </a:lnTo>
                  <a:lnTo>
                    <a:pt x="0" y="4"/>
                  </a:lnTo>
                  <a:cubicBezTo>
                    <a:pt x="0" y="4"/>
                    <a:pt x="0" y="4"/>
                    <a:pt x="0" y="4"/>
                  </a:cubicBezTo>
                  <a:lnTo>
                    <a:pt x="0" y="4"/>
                  </a:lnTo>
                  <a:lnTo>
                    <a:pt x="3" y="4"/>
                  </a:lnTo>
                  <a:cubicBezTo>
                    <a:pt x="3" y="4"/>
                    <a:pt x="4" y="4"/>
                    <a:pt x="4" y="3"/>
                  </a:cubicBezTo>
                  <a:cubicBezTo>
                    <a:pt x="4" y="3"/>
                    <a:pt x="5" y="3"/>
                    <a:pt x="5" y="2"/>
                  </a:cubicBezTo>
                  <a:cubicBezTo>
                    <a:pt x="5" y="2"/>
                    <a:pt x="6" y="1"/>
                    <a:pt x="6" y="0"/>
                  </a:cubicBezTo>
                  <a:cubicBezTo>
                    <a:pt x="6" y="0"/>
                    <a:pt x="2" y="2"/>
                    <a:pt x="0" y="4"/>
                  </a:cubicBezTo>
                  <a:close/>
                </a:path>
              </a:pathLst>
            </a:custGeom>
            <a:grpFill/>
            <a:ln w="0">
              <a:noFill/>
              <a:prstDash val="solid"/>
              <a:round/>
              <a:headEnd/>
              <a:tailEnd/>
            </a:ln>
          </p:spPr>
          <p:txBody>
            <a:bodyPr/>
            <a:lstStyle/>
            <a:p>
              <a:pPr defTabSz="543689">
                <a:defRPr/>
              </a:pPr>
              <a:endParaRPr lang="zh-CN" altLang="en-US" sz="3201"/>
            </a:p>
          </p:txBody>
        </p:sp>
        <p:sp>
          <p:nvSpPr>
            <p:cNvPr id="216" name="Freeform 377"/>
            <p:cNvSpPr>
              <a:spLocks/>
            </p:cNvSpPr>
            <p:nvPr/>
          </p:nvSpPr>
          <p:spPr bwMode="auto">
            <a:xfrm>
              <a:off x="1619251" y="633413"/>
              <a:ext cx="4763" cy="6350"/>
            </a:xfrm>
            <a:custGeom>
              <a:avLst/>
              <a:gdLst>
                <a:gd name="T0" fmla="*/ 0 w 5"/>
                <a:gd name="T1" fmla="*/ 6 h 6"/>
                <a:gd name="T2" fmla="*/ 0 w 5"/>
                <a:gd name="T3" fmla="*/ 6 h 6"/>
                <a:gd name="T4" fmla="*/ 0 w 5"/>
                <a:gd name="T5" fmla="*/ 6 h 6"/>
                <a:gd name="T6" fmla="*/ 0 w 5"/>
                <a:gd name="T7" fmla="*/ 6 h 6"/>
                <a:gd name="T8" fmla="*/ 4 w 5"/>
                <a:gd name="T9" fmla="*/ 4 h 6"/>
                <a:gd name="T10" fmla="*/ 5 w 5"/>
                <a:gd name="T11" fmla="*/ 2 h 6"/>
                <a:gd name="T12" fmla="*/ 4 w 5"/>
                <a:gd name="T13" fmla="*/ 0 h 6"/>
                <a:gd name="T14" fmla="*/ 0 w 5"/>
                <a:gd name="T15" fmla="*/ 6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6">
                  <a:moveTo>
                    <a:pt x="0" y="6"/>
                  </a:moveTo>
                  <a:lnTo>
                    <a:pt x="0" y="6"/>
                  </a:lnTo>
                  <a:cubicBezTo>
                    <a:pt x="0" y="6"/>
                    <a:pt x="0" y="6"/>
                    <a:pt x="0" y="6"/>
                  </a:cubicBezTo>
                  <a:cubicBezTo>
                    <a:pt x="0" y="6"/>
                    <a:pt x="0" y="6"/>
                    <a:pt x="0" y="6"/>
                  </a:cubicBezTo>
                  <a:cubicBezTo>
                    <a:pt x="0" y="6"/>
                    <a:pt x="3" y="5"/>
                    <a:pt x="4" y="4"/>
                  </a:cubicBezTo>
                  <a:cubicBezTo>
                    <a:pt x="4" y="4"/>
                    <a:pt x="5" y="3"/>
                    <a:pt x="5" y="2"/>
                  </a:cubicBezTo>
                  <a:cubicBezTo>
                    <a:pt x="5" y="1"/>
                    <a:pt x="4" y="0"/>
                    <a:pt x="4" y="0"/>
                  </a:cubicBezTo>
                  <a:cubicBezTo>
                    <a:pt x="4" y="0"/>
                    <a:pt x="1" y="2"/>
                    <a:pt x="0" y="6"/>
                  </a:cubicBezTo>
                  <a:close/>
                </a:path>
              </a:pathLst>
            </a:custGeom>
            <a:grpFill/>
            <a:ln w="0">
              <a:noFill/>
              <a:prstDash val="solid"/>
              <a:round/>
              <a:headEnd/>
              <a:tailEnd/>
            </a:ln>
          </p:spPr>
          <p:txBody>
            <a:bodyPr/>
            <a:lstStyle/>
            <a:p>
              <a:pPr defTabSz="543689">
                <a:defRPr/>
              </a:pPr>
              <a:endParaRPr lang="zh-CN" altLang="en-US" sz="3201"/>
            </a:p>
          </p:txBody>
        </p:sp>
        <p:sp>
          <p:nvSpPr>
            <p:cNvPr id="217" name="Freeform 378"/>
            <p:cNvSpPr>
              <a:spLocks/>
            </p:cNvSpPr>
            <p:nvPr/>
          </p:nvSpPr>
          <p:spPr bwMode="auto">
            <a:xfrm>
              <a:off x="1585913" y="588963"/>
              <a:ext cx="93663" cy="615950"/>
            </a:xfrm>
            <a:custGeom>
              <a:avLst/>
              <a:gdLst>
                <a:gd name="T0" fmla="*/ 111 w 111"/>
                <a:gd name="T1" fmla="*/ 725 h 725"/>
                <a:gd name="T2" fmla="*/ 111 w 111"/>
                <a:gd name="T3" fmla="*/ 725 h 725"/>
                <a:gd name="T4" fmla="*/ 96 w 111"/>
                <a:gd name="T5" fmla="*/ 725 h 725"/>
                <a:gd name="T6" fmla="*/ 96 w 111"/>
                <a:gd name="T7" fmla="*/ 14 h 725"/>
                <a:gd name="T8" fmla="*/ 15 w 111"/>
                <a:gd name="T9" fmla="*/ 14 h 725"/>
                <a:gd name="T10" fmla="*/ 15 w 111"/>
                <a:gd name="T11" fmla="*/ 725 h 725"/>
                <a:gd name="T12" fmla="*/ 0 w 111"/>
                <a:gd name="T13" fmla="*/ 725 h 725"/>
                <a:gd name="T14" fmla="*/ 0 w 111"/>
                <a:gd name="T15" fmla="*/ 6 h 725"/>
                <a:gd name="T16" fmla="*/ 7 w 111"/>
                <a:gd name="T17" fmla="*/ 0 h 725"/>
                <a:gd name="T18" fmla="*/ 104 w 111"/>
                <a:gd name="T19" fmla="*/ 0 h 725"/>
                <a:gd name="T20" fmla="*/ 111 w 111"/>
                <a:gd name="T21" fmla="*/ 6 h 725"/>
                <a:gd name="T22" fmla="*/ 111 w 111"/>
                <a:gd name="T23" fmla="*/ 725 h 7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1" h="725">
                  <a:moveTo>
                    <a:pt x="111" y="725"/>
                  </a:moveTo>
                  <a:lnTo>
                    <a:pt x="111" y="725"/>
                  </a:lnTo>
                  <a:lnTo>
                    <a:pt x="96" y="725"/>
                  </a:lnTo>
                  <a:lnTo>
                    <a:pt x="96" y="14"/>
                  </a:lnTo>
                  <a:lnTo>
                    <a:pt x="15" y="14"/>
                  </a:lnTo>
                  <a:lnTo>
                    <a:pt x="15" y="725"/>
                  </a:lnTo>
                  <a:lnTo>
                    <a:pt x="0" y="725"/>
                  </a:lnTo>
                  <a:lnTo>
                    <a:pt x="0" y="6"/>
                  </a:lnTo>
                  <a:cubicBezTo>
                    <a:pt x="0" y="2"/>
                    <a:pt x="3" y="0"/>
                    <a:pt x="7" y="0"/>
                  </a:cubicBezTo>
                  <a:lnTo>
                    <a:pt x="104" y="0"/>
                  </a:lnTo>
                  <a:cubicBezTo>
                    <a:pt x="108" y="0"/>
                    <a:pt x="111" y="2"/>
                    <a:pt x="111" y="6"/>
                  </a:cubicBezTo>
                  <a:lnTo>
                    <a:pt x="111" y="725"/>
                  </a:lnTo>
                  <a:close/>
                </a:path>
              </a:pathLst>
            </a:custGeom>
            <a:grpFill/>
            <a:ln w="0">
              <a:noFill/>
              <a:prstDash val="solid"/>
              <a:round/>
              <a:headEnd/>
              <a:tailEnd/>
            </a:ln>
          </p:spPr>
          <p:txBody>
            <a:bodyPr/>
            <a:lstStyle/>
            <a:p>
              <a:pPr defTabSz="543689">
                <a:defRPr/>
              </a:pPr>
              <a:endParaRPr lang="zh-CN" altLang="en-US" sz="3201"/>
            </a:p>
          </p:txBody>
        </p:sp>
        <p:sp>
          <p:nvSpPr>
            <p:cNvPr id="218" name="Freeform 379"/>
            <p:cNvSpPr>
              <a:spLocks/>
            </p:cNvSpPr>
            <p:nvPr/>
          </p:nvSpPr>
          <p:spPr bwMode="auto">
            <a:xfrm>
              <a:off x="1647826" y="1181101"/>
              <a:ext cx="44450" cy="44450"/>
            </a:xfrm>
            <a:custGeom>
              <a:avLst/>
              <a:gdLst>
                <a:gd name="T0" fmla="*/ 25 w 51"/>
                <a:gd name="T1" fmla="*/ 52 h 52"/>
                <a:gd name="T2" fmla="*/ 25 w 51"/>
                <a:gd name="T3" fmla="*/ 52 h 52"/>
                <a:gd name="T4" fmla="*/ 0 w 51"/>
                <a:gd name="T5" fmla="*/ 26 h 52"/>
                <a:gd name="T6" fmla="*/ 25 w 51"/>
                <a:gd name="T7" fmla="*/ 0 h 52"/>
                <a:gd name="T8" fmla="*/ 51 w 51"/>
                <a:gd name="T9" fmla="*/ 26 h 52"/>
                <a:gd name="T10" fmla="*/ 25 w 51"/>
                <a:gd name="T11" fmla="*/ 52 h 52"/>
              </a:gdLst>
              <a:ahLst/>
              <a:cxnLst>
                <a:cxn ang="0">
                  <a:pos x="T0" y="T1"/>
                </a:cxn>
                <a:cxn ang="0">
                  <a:pos x="T2" y="T3"/>
                </a:cxn>
                <a:cxn ang="0">
                  <a:pos x="T4" y="T5"/>
                </a:cxn>
                <a:cxn ang="0">
                  <a:pos x="T6" y="T7"/>
                </a:cxn>
                <a:cxn ang="0">
                  <a:pos x="T8" y="T9"/>
                </a:cxn>
                <a:cxn ang="0">
                  <a:pos x="T10" y="T11"/>
                </a:cxn>
              </a:cxnLst>
              <a:rect l="0" t="0" r="r" b="b"/>
              <a:pathLst>
                <a:path w="51" h="52">
                  <a:moveTo>
                    <a:pt x="25" y="52"/>
                  </a:moveTo>
                  <a:lnTo>
                    <a:pt x="25" y="52"/>
                  </a:lnTo>
                  <a:cubicBezTo>
                    <a:pt x="11" y="52"/>
                    <a:pt x="0" y="40"/>
                    <a:pt x="0" y="26"/>
                  </a:cubicBezTo>
                  <a:cubicBezTo>
                    <a:pt x="0" y="12"/>
                    <a:pt x="11" y="0"/>
                    <a:pt x="25" y="0"/>
                  </a:cubicBezTo>
                  <a:cubicBezTo>
                    <a:pt x="40" y="0"/>
                    <a:pt x="51" y="12"/>
                    <a:pt x="51" y="26"/>
                  </a:cubicBezTo>
                  <a:cubicBezTo>
                    <a:pt x="51" y="40"/>
                    <a:pt x="40" y="52"/>
                    <a:pt x="25" y="52"/>
                  </a:cubicBezTo>
                  <a:close/>
                </a:path>
              </a:pathLst>
            </a:custGeom>
            <a:grpFill/>
            <a:ln w="0">
              <a:noFill/>
              <a:prstDash val="solid"/>
              <a:round/>
              <a:headEnd/>
              <a:tailEnd/>
            </a:ln>
          </p:spPr>
          <p:txBody>
            <a:bodyPr/>
            <a:lstStyle/>
            <a:p>
              <a:pPr defTabSz="543689">
                <a:defRPr/>
              </a:pPr>
              <a:endParaRPr lang="zh-CN" altLang="en-US" sz="3201"/>
            </a:p>
          </p:txBody>
        </p:sp>
        <p:sp>
          <p:nvSpPr>
            <p:cNvPr id="219" name="Freeform 380"/>
            <p:cNvSpPr>
              <a:spLocks/>
            </p:cNvSpPr>
            <p:nvPr/>
          </p:nvSpPr>
          <p:spPr bwMode="auto">
            <a:xfrm>
              <a:off x="1574801" y="1182688"/>
              <a:ext cx="44450" cy="44450"/>
            </a:xfrm>
            <a:custGeom>
              <a:avLst/>
              <a:gdLst>
                <a:gd name="T0" fmla="*/ 26 w 52"/>
                <a:gd name="T1" fmla="*/ 52 h 52"/>
                <a:gd name="T2" fmla="*/ 26 w 52"/>
                <a:gd name="T3" fmla="*/ 52 h 52"/>
                <a:gd name="T4" fmla="*/ 0 w 52"/>
                <a:gd name="T5" fmla="*/ 26 h 52"/>
                <a:gd name="T6" fmla="*/ 26 w 52"/>
                <a:gd name="T7" fmla="*/ 0 h 52"/>
                <a:gd name="T8" fmla="*/ 52 w 52"/>
                <a:gd name="T9" fmla="*/ 26 h 52"/>
                <a:gd name="T10" fmla="*/ 26 w 52"/>
                <a:gd name="T11" fmla="*/ 52 h 52"/>
              </a:gdLst>
              <a:ahLst/>
              <a:cxnLst>
                <a:cxn ang="0">
                  <a:pos x="T0" y="T1"/>
                </a:cxn>
                <a:cxn ang="0">
                  <a:pos x="T2" y="T3"/>
                </a:cxn>
                <a:cxn ang="0">
                  <a:pos x="T4" y="T5"/>
                </a:cxn>
                <a:cxn ang="0">
                  <a:pos x="T6" y="T7"/>
                </a:cxn>
                <a:cxn ang="0">
                  <a:pos x="T8" y="T9"/>
                </a:cxn>
                <a:cxn ang="0">
                  <a:pos x="T10" y="T11"/>
                </a:cxn>
              </a:cxnLst>
              <a:rect l="0" t="0" r="r" b="b"/>
              <a:pathLst>
                <a:path w="52" h="52">
                  <a:moveTo>
                    <a:pt x="26" y="52"/>
                  </a:moveTo>
                  <a:lnTo>
                    <a:pt x="26" y="52"/>
                  </a:lnTo>
                  <a:cubicBezTo>
                    <a:pt x="12" y="52"/>
                    <a:pt x="0" y="40"/>
                    <a:pt x="0" y="26"/>
                  </a:cubicBezTo>
                  <a:cubicBezTo>
                    <a:pt x="0" y="12"/>
                    <a:pt x="12" y="0"/>
                    <a:pt x="26" y="0"/>
                  </a:cubicBezTo>
                  <a:cubicBezTo>
                    <a:pt x="40" y="0"/>
                    <a:pt x="52" y="12"/>
                    <a:pt x="52" y="26"/>
                  </a:cubicBezTo>
                  <a:cubicBezTo>
                    <a:pt x="52" y="40"/>
                    <a:pt x="40" y="52"/>
                    <a:pt x="26" y="52"/>
                  </a:cubicBezTo>
                  <a:close/>
                </a:path>
              </a:pathLst>
            </a:custGeom>
            <a:grpFill/>
            <a:ln w="0">
              <a:noFill/>
              <a:prstDash val="solid"/>
              <a:round/>
              <a:headEnd/>
              <a:tailEnd/>
            </a:ln>
          </p:spPr>
          <p:txBody>
            <a:bodyPr/>
            <a:lstStyle/>
            <a:p>
              <a:pPr defTabSz="543689">
                <a:defRPr/>
              </a:pPr>
              <a:endParaRPr lang="zh-CN" altLang="en-US" sz="3201"/>
            </a:p>
          </p:txBody>
        </p:sp>
      </p:grpSp>
      <p:sp>
        <p:nvSpPr>
          <p:cNvPr id="220" name="文本框 219"/>
          <p:cNvSpPr txBox="1"/>
          <p:nvPr/>
        </p:nvSpPr>
        <p:spPr bwMode="auto">
          <a:xfrm>
            <a:off x="2973399" y="2021869"/>
            <a:ext cx="2093619" cy="266057"/>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r>
              <a:rPr lang="zh-CN" altLang="en-US" sz="1200" dirty="0">
                <a:latin typeface="+mn-ea"/>
                <a:ea typeface="+mn-ea"/>
              </a:rPr>
              <a:t>虚拟</a:t>
            </a:r>
            <a:r>
              <a:rPr lang="zh-CN" altLang="en-US" sz="1200" dirty="0" smtClean="0">
                <a:latin typeface="+mn-ea"/>
                <a:ea typeface="+mn-ea"/>
              </a:rPr>
              <a:t>化管理（</a:t>
            </a:r>
            <a:r>
              <a:rPr lang="en-US" altLang="zh-CN" sz="1200" dirty="0" err="1" smtClean="0">
                <a:latin typeface="+mn-ea"/>
                <a:ea typeface="+mn-ea"/>
              </a:rPr>
              <a:t>FusionSphere</a:t>
            </a:r>
            <a:r>
              <a:rPr lang="zh-CN" altLang="en-US" sz="1200" dirty="0" smtClean="0">
                <a:latin typeface="+mn-ea"/>
                <a:ea typeface="+mn-ea"/>
              </a:rPr>
              <a:t>）</a:t>
            </a:r>
          </a:p>
        </p:txBody>
      </p:sp>
      <p:grpSp>
        <p:nvGrpSpPr>
          <p:cNvPr id="221" name="组合 19611"/>
          <p:cNvGrpSpPr/>
          <p:nvPr/>
        </p:nvGrpSpPr>
        <p:grpSpPr>
          <a:xfrm>
            <a:off x="9160355" y="2934345"/>
            <a:ext cx="478426" cy="378125"/>
            <a:chOff x="5067300" y="938213"/>
            <a:chExt cx="441325" cy="401638"/>
          </a:xfrm>
          <a:solidFill>
            <a:srgbClr val="3C3C3B"/>
          </a:solidFill>
        </p:grpSpPr>
        <p:sp>
          <p:nvSpPr>
            <p:cNvPr id="222" name="Freeform 16"/>
            <p:cNvSpPr>
              <a:spLocks/>
            </p:cNvSpPr>
            <p:nvPr/>
          </p:nvSpPr>
          <p:spPr bwMode="auto">
            <a:xfrm>
              <a:off x="5127625" y="1133476"/>
              <a:ext cx="80963" cy="20638"/>
            </a:xfrm>
            <a:custGeom>
              <a:avLst/>
              <a:gdLst>
                <a:gd name="T0" fmla="*/ 96 w 96"/>
                <a:gd name="T1" fmla="*/ 25 h 25"/>
                <a:gd name="T2" fmla="*/ 96 w 96"/>
                <a:gd name="T3" fmla="*/ 25 h 25"/>
                <a:gd name="T4" fmla="*/ 0 w 96"/>
                <a:gd name="T5" fmla="*/ 25 h 25"/>
                <a:gd name="T6" fmla="*/ 0 w 96"/>
                <a:gd name="T7" fmla="*/ 0 h 25"/>
                <a:gd name="T8" fmla="*/ 96 w 96"/>
                <a:gd name="T9" fmla="*/ 0 h 25"/>
                <a:gd name="T10" fmla="*/ 96 w 96"/>
                <a:gd name="T11" fmla="*/ 25 h 25"/>
              </a:gdLst>
              <a:ahLst/>
              <a:cxnLst>
                <a:cxn ang="0">
                  <a:pos x="T0" y="T1"/>
                </a:cxn>
                <a:cxn ang="0">
                  <a:pos x="T2" y="T3"/>
                </a:cxn>
                <a:cxn ang="0">
                  <a:pos x="T4" y="T5"/>
                </a:cxn>
                <a:cxn ang="0">
                  <a:pos x="T6" y="T7"/>
                </a:cxn>
                <a:cxn ang="0">
                  <a:pos x="T8" y="T9"/>
                </a:cxn>
                <a:cxn ang="0">
                  <a:pos x="T10" y="T11"/>
                </a:cxn>
              </a:cxnLst>
              <a:rect l="0" t="0" r="r" b="b"/>
              <a:pathLst>
                <a:path w="96" h="25">
                  <a:moveTo>
                    <a:pt x="96" y="25"/>
                  </a:moveTo>
                  <a:lnTo>
                    <a:pt x="96" y="25"/>
                  </a:lnTo>
                  <a:lnTo>
                    <a:pt x="0" y="25"/>
                  </a:lnTo>
                  <a:lnTo>
                    <a:pt x="0" y="0"/>
                  </a:lnTo>
                  <a:lnTo>
                    <a:pt x="96" y="0"/>
                  </a:lnTo>
                  <a:lnTo>
                    <a:pt x="96" y="25"/>
                  </a:lnTo>
                  <a:close/>
                </a:path>
              </a:pathLst>
            </a:custGeom>
            <a:grpFill/>
            <a:ln w="0">
              <a:noFill/>
              <a:prstDash val="solid"/>
              <a:round/>
              <a:headEnd/>
              <a:tailEnd/>
            </a:ln>
          </p:spPr>
          <p:txBody>
            <a:bodyPr/>
            <a:lstStyle/>
            <a:p>
              <a:pPr defTabSz="543689">
                <a:defRPr/>
              </a:pPr>
              <a:endParaRPr lang="zh-CN" altLang="en-US" sz="3201"/>
            </a:p>
          </p:txBody>
        </p:sp>
        <p:sp>
          <p:nvSpPr>
            <p:cNvPr id="223" name="Freeform 17"/>
            <p:cNvSpPr>
              <a:spLocks/>
            </p:cNvSpPr>
            <p:nvPr/>
          </p:nvSpPr>
          <p:spPr bwMode="auto">
            <a:xfrm>
              <a:off x="5194300" y="1111251"/>
              <a:ext cx="34925" cy="63500"/>
            </a:xfrm>
            <a:custGeom>
              <a:avLst/>
              <a:gdLst>
                <a:gd name="T0" fmla="*/ 0 w 42"/>
                <a:gd name="T1" fmla="*/ 0 h 75"/>
                <a:gd name="T2" fmla="*/ 0 w 42"/>
                <a:gd name="T3" fmla="*/ 0 h 75"/>
                <a:gd name="T4" fmla="*/ 42 w 42"/>
                <a:gd name="T5" fmla="*/ 37 h 75"/>
                <a:gd name="T6" fmla="*/ 0 w 42"/>
                <a:gd name="T7" fmla="*/ 75 h 75"/>
                <a:gd name="T8" fmla="*/ 0 w 42"/>
                <a:gd name="T9" fmla="*/ 0 h 75"/>
              </a:gdLst>
              <a:ahLst/>
              <a:cxnLst>
                <a:cxn ang="0">
                  <a:pos x="T0" y="T1"/>
                </a:cxn>
                <a:cxn ang="0">
                  <a:pos x="T2" y="T3"/>
                </a:cxn>
                <a:cxn ang="0">
                  <a:pos x="T4" y="T5"/>
                </a:cxn>
                <a:cxn ang="0">
                  <a:pos x="T6" y="T7"/>
                </a:cxn>
                <a:cxn ang="0">
                  <a:pos x="T8" y="T9"/>
                </a:cxn>
              </a:cxnLst>
              <a:rect l="0" t="0" r="r" b="b"/>
              <a:pathLst>
                <a:path w="42" h="75">
                  <a:moveTo>
                    <a:pt x="0" y="0"/>
                  </a:moveTo>
                  <a:lnTo>
                    <a:pt x="0" y="0"/>
                  </a:lnTo>
                  <a:lnTo>
                    <a:pt x="42" y="37"/>
                  </a:lnTo>
                  <a:lnTo>
                    <a:pt x="0" y="75"/>
                  </a:lnTo>
                  <a:lnTo>
                    <a:pt x="0" y="0"/>
                  </a:lnTo>
                  <a:close/>
                </a:path>
              </a:pathLst>
            </a:custGeom>
            <a:grpFill/>
            <a:ln w="0">
              <a:noFill/>
              <a:prstDash val="solid"/>
              <a:round/>
              <a:headEnd/>
              <a:tailEnd/>
            </a:ln>
          </p:spPr>
          <p:txBody>
            <a:bodyPr/>
            <a:lstStyle/>
            <a:p>
              <a:pPr defTabSz="543689">
                <a:defRPr/>
              </a:pPr>
              <a:endParaRPr lang="zh-CN" altLang="en-US" sz="3201"/>
            </a:p>
          </p:txBody>
        </p:sp>
        <p:sp>
          <p:nvSpPr>
            <p:cNvPr id="224" name="Freeform 18"/>
            <p:cNvSpPr>
              <a:spLocks/>
            </p:cNvSpPr>
            <p:nvPr/>
          </p:nvSpPr>
          <p:spPr bwMode="auto">
            <a:xfrm>
              <a:off x="5348288" y="1095376"/>
              <a:ext cx="88900" cy="20638"/>
            </a:xfrm>
            <a:custGeom>
              <a:avLst/>
              <a:gdLst>
                <a:gd name="T0" fmla="*/ 106 w 106"/>
                <a:gd name="T1" fmla="*/ 24 h 24"/>
                <a:gd name="T2" fmla="*/ 106 w 106"/>
                <a:gd name="T3" fmla="*/ 24 h 24"/>
                <a:gd name="T4" fmla="*/ 0 w 106"/>
                <a:gd name="T5" fmla="*/ 24 h 24"/>
                <a:gd name="T6" fmla="*/ 0 w 106"/>
                <a:gd name="T7" fmla="*/ 0 h 24"/>
                <a:gd name="T8" fmla="*/ 106 w 106"/>
                <a:gd name="T9" fmla="*/ 0 h 24"/>
                <a:gd name="T10" fmla="*/ 106 w 106"/>
                <a:gd name="T11" fmla="*/ 24 h 24"/>
              </a:gdLst>
              <a:ahLst/>
              <a:cxnLst>
                <a:cxn ang="0">
                  <a:pos x="T0" y="T1"/>
                </a:cxn>
                <a:cxn ang="0">
                  <a:pos x="T2" y="T3"/>
                </a:cxn>
                <a:cxn ang="0">
                  <a:pos x="T4" y="T5"/>
                </a:cxn>
                <a:cxn ang="0">
                  <a:pos x="T6" y="T7"/>
                </a:cxn>
                <a:cxn ang="0">
                  <a:pos x="T8" y="T9"/>
                </a:cxn>
                <a:cxn ang="0">
                  <a:pos x="T10" y="T11"/>
                </a:cxn>
              </a:cxnLst>
              <a:rect l="0" t="0" r="r" b="b"/>
              <a:pathLst>
                <a:path w="106" h="24">
                  <a:moveTo>
                    <a:pt x="106" y="24"/>
                  </a:moveTo>
                  <a:lnTo>
                    <a:pt x="106" y="24"/>
                  </a:lnTo>
                  <a:lnTo>
                    <a:pt x="0" y="24"/>
                  </a:lnTo>
                  <a:lnTo>
                    <a:pt x="0" y="0"/>
                  </a:lnTo>
                  <a:lnTo>
                    <a:pt x="106" y="0"/>
                  </a:lnTo>
                  <a:lnTo>
                    <a:pt x="106" y="24"/>
                  </a:lnTo>
                  <a:close/>
                </a:path>
              </a:pathLst>
            </a:custGeom>
            <a:grpFill/>
            <a:ln w="0">
              <a:noFill/>
              <a:prstDash val="solid"/>
              <a:round/>
              <a:headEnd/>
              <a:tailEnd/>
            </a:ln>
          </p:spPr>
          <p:txBody>
            <a:bodyPr/>
            <a:lstStyle/>
            <a:p>
              <a:pPr defTabSz="543689">
                <a:defRPr/>
              </a:pPr>
              <a:endParaRPr lang="zh-CN" altLang="en-US" sz="3201"/>
            </a:p>
          </p:txBody>
        </p:sp>
        <p:sp>
          <p:nvSpPr>
            <p:cNvPr id="225" name="Freeform 19"/>
            <p:cNvSpPr>
              <a:spLocks/>
            </p:cNvSpPr>
            <p:nvPr/>
          </p:nvSpPr>
          <p:spPr bwMode="auto">
            <a:xfrm>
              <a:off x="5421313" y="1073151"/>
              <a:ext cx="36513" cy="65088"/>
            </a:xfrm>
            <a:custGeom>
              <a:avLst/>
              <a:gdLst>
                <a:gd name="T0" fmla="*/ 1 w 43"/>
                <a:gd name="T1" fmla="*/ 0 h 76"/>
                <a:gd name="T2" fmla="*/ 1 w 43"/>
                <a:gd name="T3" fmla="*/ 0 h 76"/>
                <a:gd name="T4" fmla="*/ 43 w 43"/>
                <a:gd name="T5" fmla="*/ 38 h 76"/>
                <a:gd name="T6" fmla="*/ 0 w 43"/>
                <a:gd name="T7" fmla="*/ 76 h 76"/>
                <a:gd name="T8" fmla="*/ 1 w 43"/>
                <a:gd name="T9" fmla="*/ 0 h 76"/>
              </a:gdLst>
              <a:ahLst/>
              <a:cxnLst>
                <a:cxn ang="0">
                  <a:pos x="T0" y="T1"/>
                </a:cxn>
                <a:cxn ang="0">
                  <a:pos x="T2" y="T3"/>
                </a:cxn>
                <a:cxn ang="0">
                  <a:pos x="T4" y="T5"/>
                </a:cxn>
                <a:cxn ang="0">
                  <a:pos x="T6" y="T7"/>
                </a:cxn>
                <a:cxn ang="0">
                  <a:pos x="T8" y="T9"/>
                </a:cxn>
              </a:cxnLst>
              <a:rect l="0" t="0" r="r" b="b"/>
              <a:pathLst>
                <a:path w="43" h="76">
                  <a:moveTo>
                    <a:pt x="1" y="0"/>
                  </a:moveTo>
                  <a:lnTo>
                    <a:pt x="1" y="0"/>
                  </a:lnTo>
                  <a:lnTo>
                    <a:pt x="43" y="38"/>
                  </a:lnTo>
                  <a:lnTo>
                    <a:pt x="0" y="76"/>
                  </a:lnTo>
                  <a:lnTo>
                    <a:pt x="1" y="0"/>
                  </a:lnTo>
                  <a:close/>
                </a:path>
              </a:pathLst>
            </a:custGeom>
            <a:grpFill/>
            <a:ln w="0">
              <a:noFill/>
              <a:prstDash val="solid"/>
              <a:round/>
              <a:headEnd/>
              <a:tailEnd/>
            </a:ln>
          </p:spPr>
          <p:txBody>
            <a:bodyPr/>
            <a:lstStyle/>
            <a:p>
              <a:pPr defTabSz="543689">
                <a:defRPr/>
              </a:pPr>
              <a:endParaRPr lang="zh-CN" altLang="en-US" sz="3201"/>
            </a:p>
          </p:txBody>
        </p:sp>
        <p:sp>
          <p:nvSpPr>
            <p:cNvPr id="226" name="Freeform 20"/>
            <p:cNvSpPr>
              <a:spLocks/>
            </p:cNvSpPr>
            <p:nvPr/>
          </p:nvSpPr>
          <p:spPr bwMode="auto">
            <a:xfrm>
              <a:off x="5348288" y="1168401"/>
              <a:ext cx="88900" cy="22225"/>
            </a:xfrm>
            <a:custGeom>
              <a:avLst/>
              <a:gdLst>
                <a:gd name="T0" fmla="*/ 106 w 106"/>
                <a:gd name="T1" fmla="*/ 25 h 25"/>
                <a:gd name="T2" fmla="*/ 106 w 106"/>
                <a:gd name="T3" fmla="*/ 25 h 25"/>
                <a:gd name="T4" fmla="*/ 0 w 106"/>
                <a:gd name="T5" fmla="*/ 25 h 25"/>
                <a:gd name="T6" fmla="*/ 0 w 106"/>
                <a:gd name="T7" fmla="*/ 0 h 25"/>
                <a:gd name="T8" fmla="*/ 106 w 106"/>
                <a:gd name="T9" fmla="*/ 0 h 25"/>
                <a:gd name="T10" fmla="*/ 106 w 106"/>
                <a:gd name="T11" fmla="*/ 25 h 25"/>
              </a:gdLst>
              <a:ahLst/>
              <a:cxnLst>
                <a:cxn ang="0">
                  <a:pos x="T0" y="T1"/>
                </a:cxn>
                <a:cxn ang="0">
                  <a:pos x="T2" y="T3"/>
                </a:cxn>
                <a:cxn ang="0">
                  <a:pos x="T4" y="T5"/>
                </a:cxn>
                <a:cxn ang="0">
                  <a:pos x="T6" y="T7"/>
                </a:cxn>
                <a:cxn ang="0">
                  <a:pos x="T8" y="T9"/>
                </a:cxn>
                <a:cxn ang="0">
                  <a:pos x="T10" y="T11"/>
                </a:cxn>
              </a:cxnLst>
              <a:rect l="0" t="0" r="r" b="b"/>
              <a:pathLst>
                <a:path w="106" h="25">
                  <a:moveTo>
                    <a:pt x="106" y="25"/>
                  </a:moveTo>
                  <a:lnTo>
                    <a:pt x="106" y="25"/>
                  </a:lnTo>
                  <a:lnTo>
                    <a:pt x="0" y="25"/>
                  </a:lnTo>
                  <a:lnTo>
                    <a:pt x="0" y="0"/>
                  </a:lnTo>
                  <a:lnTo>
                    <a:pt x="106" y="0"/>
                  </a:lnTo>
                  <a:lnTo>
                    <a:pt x="106" y="25"/>
                  </a:lnTo>
                  <a:close/>
                </a:path>
              </a:pathLst>
            </a:custGeom>
            <a:grpFill/>
            <a:ln w="0">
              <a:noFill/>
              <a:prstDash val="solid"/>
              <a:round/>
              <a:headEnd/>
              <a:tailEnd/>
            </a:ln>
          </p:spPr>
          <p:txBody>
            <a:bodyPr/>
            <a:lstStyle/>
            <a:p>
              <a:pPr defTabSz="543689">
                <a:defRPr/>
              </a:pPr>
              <a:endParaRPr lang="zh-CN" altLang="en-US" sz="3201"/>
            </a:p>
          </p:txBody>
        </p:sp>
        <p:sp>
          <p:nvSpPr>
            <p:cNvPr id="227" name="Freeform 21"/>
            <p:cNvSpPr>
              <a:spLocks/>
            </p:cNvSpPr>
            <p:nvPr/>
          </p:nvSpPr>
          <p:spPr bwMode="auto">
            <a:xfrm>
              <a:off x="5421313" y="1147763"/>
              <a:ext cx="36513" cy="63500"/>
            </a:xfrm>
            <a:custGeom>
              <a:avLst/>
              <a:gdLst>
                <a:gd name="T0" fmla="*/ 1 w 43"/>
                <a:gd name="T1" fmla="*/ 0 h 75"/>
                <a:gd name="T2" fmla="*/ 1 w 43"/>
                <a:gd name="T3" fmla="*/ 0 h 75"/>
                <a:gd name="T4" fmla="*/ 43 w 43"/>
                <a:gd name="T5" fmla="*/ 37 h 75"/>
                <a:gd name="T6" fmla="*/ 0 w 43"/>
                <a:gd name="T7" fmla="*/ 75 h 75"/>
                <a:gd name="T8" fmla="*/ 1 w 43"/>
                <a:gd name="T9" fmla="*/ 0 h 75"/>
              </a:gdLst>
              <a:ahLst/>
              <a:cxnLst>
                <a:cxn ang="0">
                  <a:pos x="T0" y="T1"/>
                </a:cxn>
                <a:cxn ang="0">
                  <a:pos x="T2" y="T3"/>
                </a:cxn>
                <a:cxn ang="0">
                  <a:pos x="T4" y="T5"/>
                </a:cxn>
                <a:cxn ang="0">
                  <a:pos x="T6" y="T7"/>
                </a:cxn>
                <a:cxn ang="0">
                  <a:pos x="T8" y="T9"/>
                </a:cxn>
              </a:cxnLst>
              <a:rect l="0" t="0" r="r" b="b"/>
              <a:pathLst>
                <a:path w="43" h="75">
                  <a:moveTo>
                    <a:pt x="1" y="0"/>
                  </a:moveTo>
                  <a:lnTo>
                    <a:pt x="1" y="0"/>
                  </a:lnTo>
                  <a:lnTo>
                    <a:pt x="43" y="37"/>
                  </a:lnTo>
                  <a:lnTo>
                    <a:pt x="0" y="75"/>
                  </a:lnTo>
                  <a:lnTo>
                    <a:pt x="1" y="0"/>
                  </a:lnTo>
                  <a:close/>
                </a:path>
              </a:pathLst>
            </a:custGeom>
            <a:grpFill/>
            <a:ln w="0">
              <a:noFill/>
              <a:prstDash val="solid"/>
              <a:round/>
              <a:headEnd/>
              <a:tailEnd/>
            </a:ln>
          </p:spPr>
          <p:txBody>
            <a:bodyPr/>
            <a:lstStyle/>
            <a:p>
              <a:pPr defTabSz="543689">
                <a:defRPr/>
              </a:pPr>
              <a:endParaRPr lang="zh-CN" altLang="en-US" sz="3201"/>
            </a:p>
          </p:txBody>
        </p:sp>
        <p:sp>
          <p:nvSpPr>
            <p:cNvPr id="228" name="Freeform 22"/>
            <p:cNvSpPr>
              <a:spLocks/>
            </p:cNvSpPr>
            <p:nvPr/>
          </p:nvSpPr>
          <p:spPr bwMode="auto">
            <a:xfrm>
              <a:off x="5133975" y="1204913"/>
              <a:ext cx="82550" cy="55563"/>
            </a:xfrm>
            <a:custGeom>
              <a:avLst/>
              <a:gdLst>
                <a:gd name="T0" fmla="*/ 11 w 96"/>
                <a:gd name="T1" fmla="*/ 65 h 65"/>
                <a:gd name="T2" fmla="*/ 11 w 96"/>
                <a:gd name="T3" fmla="*/ 65 h 65"/>
                <a:gd name="T4" fmla="*/ 0 w 96"/>
                <a:gd name="T5" fmla="*/ 43 h 65"/>
                <a:gd name="T6" fmla="*/ 85 w 96"/>
                <a:gd name="T7" fmla="*/ 0 h 65"/>
                <a:gd name="T8" fmla="*/ 96 w 96"/>
                <a:gd name="T9" fmla="*/ 22 h 65"/>
                <a:gd name="T10" fmla="*/ 11 w 96"/>
                <a:gd name="T11" fmla="*/ 65 h 65"/>
              </a:gdLst>
              <a:ahLst/>
              <a:cxnLst>
                <a:cxn ang="0">
                  <a:pos x="T0" y="T1"/>
                </a:cxn>
                <a:cxn ang="0">
                  <a:pos x="T2" y="T3"/>
                </a:cxn>
                <a:cxn ang="0">
                  <a:pos x="T4" y="T5"/>
                </a:cxn>
                <a:cxn ang="0">
                  <a:pos x="T6" y="T7"/>
                </a:cxn>
                <a:cxn ang="0">
                  <a:pos x="T8" y="T9"/>
                </a:cxn>
                <a:cxn ang="0">
                  <a:pos x="T10" y="T11"/>
                </a:cxn>
              </a:cxnLst>
              <a:rect l="0" t="0" r="r" b="b"/>
              <a:pathLst>
                <a:path w="96" h="65">
                  <a:moveTo>
                    <a:pt x="11" y="65"/>
                  </a:moveTo>
                  <a:lnTo>
                    <a:pt x="11" y="65"/>
                  </a:lnTo>
                  <a:lnTo>
                    <a:pt x="0" y="43"/>
                  </a:lnTo>
                  <a:lnTo>
                    <a:pt x="85" y="0"/>
                  </a:lnTo>
                  <a:lnTo>
                    <a:pt x="96" y="22"/>
                  </a:lnTo>
                  <a:lnTo>
                    <a:pt x="11" y="65"/>
                  </a:lnTo>
                  <a:close/>
                </a:path>
              </a:pathLst>
            </a:custGeom>
            <a:grpFill/>
            <a:ln w="0">
              <a:noFill/>
              <a:prstDash val="solid"/>
              <a:round/>
              <a:headEnd/>
              <a:tailEnd/>
            </a:ln>
          </p:spPr>
          <p:txBody>
            <a:bodyPr/>
            <a:lstStyle/>
            <a:p>
              <a:pPr defTabSz="543689">
                <a:defRPr/>
              </a:pPr>
              <a:endParaRPr lang="zh-CN" altLang="en-US" sz="3201"/>
            </a:p>
          </p:txBody>
        </p:sp>
        <p:sp>
          <p:nvSpPr>
            <p:cNvPr id="229" name="Freeform 23"/>
            <p:cNvSpPr>
              <a:spLocks/>
            </p:cNvSpPr>
            <p:nvPr/>
          </p:nvSpPr>
          <p:spPr bwMode="auto">
            <a:xfrm>
              <a:off x="5183188" y="1192213"/>
              <a:ext cx="46038" cy="57150"/>
            </a:xfrm>
            <a:custGeom>
              <a:avLst/>
              <a:gdLst>
                <a:gd name="T0" fmla="*/ 0 w 55"/>
                <a:gd name="T1" fmla="*/ 0 h 67"/>
                <a:gd name="T2" fmla="*/ 0 w 55"/>
                <a:gd name="T3" fmla="*/ 0 h 67"/>
                <a:gd name="T4" fmla="*/ 55 w 55"/>
                <a:gd name="T5" fmla="*/ 15 h 67"/>
                <a:gd name="T6" fmla="*/ 35 w 55"/>
                <a:gd name="T7" fmla="*/ 67 h 67"/>
                <a:gd name="T8" fmla="*/ 0 w 55"/>
                <a:gd name="T9" fmla="*/ 0 h 67"/>
              </a:gdLst>
              <a:ahLst/>
              <a:cxnLst>
                <a:cxn ang="0">
                  <a:pos x="T0" y="T1"/>
                </a:cxn>
                <a:cxn ang="0">
                  <a:pos x="T2" y="T3"/>
                </a:cxn>
                <a:cxn ang="0">
                  <a:pos x="T4" y="T5"/>
                </a:cxn>
                <a:cxn ang="0">
                  <a:pos x="T6" y="T7"/>
                </a:cxn>
                <a:cxn ang="0">
                  <a:pos x="T8" y="T9"/>
                </a:cxn>
              </a:cxnLst>
              <a:rect l="0" t="0" r="r" b="b"/>
              <a:pathLst>
                <a:path w="55" h="67">
                  <a:moveTo>
                    <a:pt x="0" y="0"/>
                  </a:moveTo>
                  <a:lnTo>
                    <a:pt x="0" y="0"/>
                  </a:lnTo>
                  <a:lnTo>
                    <a:pt x="55" y="15"/>
                  </a:lnTo>
                  <a:lnTo>
                    <a:pt x="35" y="67"/>
                  </a:lnTo>
                  <a:lnTo>
                    <a:pt x="0" y="0"/>
                  </a:lnTo>
                  <a:close/>
                </a:path>
              </a:pathLst>
            </a:custGeom>
            <a:grpFill/>
            <a:ln w="0">
              <a:noFill/>
              <a:prstDash val="solid"/>
              <a:round/>
              <a:headEnd/>
              <a:tailEnd/>
            </a:ln>
          </p:spPr>
          <p:txBody>
            <a:bodyPr/>
            <a:lstStyle/>
            <a:p>
              <a:pPr defTabSz="543689">
                <a:defRPr/>
              </a:pPr>
              <a:endParaRPr lang="zh-CN" altLang="en-US" sz="3201"/>
            </a:p>
          </p:txBody>
        </p:sp>
        <p:sp>
          <p:nvSpPr>
            <p:cNvPr id="230" name="Freeform 24"/>
            <p:cNvSpPr>
              <a:spLocks/>
            </p:cNvSpPr>
            <p:nvPr/>
          </p:nvSpPr>
          <p:spPr bwMode="auto">
            <a:xfrm>
              <a:off x="5133975" y="1025526"/>
              <a:ext cx="82550" cy="55563"/>
            </a:xfrm>
            <a:custGeom>
              <a:avLst/>
              <a:gdLst>
                <a:gd name="T0" fmla="*/ 85 w 96"/>
                <a:gd name="T1" fmla="*/ 65 h 65"/>
                <a:gd name="T2" fmla="*/ 85 w 96"/>
                <a:gd name="T3" fmla="*/ 65 h 65"/>
                <a:gd name="T4" fmla="*/ 0 w 96"/>
                <a:gd name="T5" fmla="*/ 22 h 65"/>
                <a:gd name="T6" fmla="*/ 11 w 96"/>
                <a:gd name="T7" fmla="*/ 0 h 65"/>
                <a:gd name="T8" fmla="*/ 96 w 96"/>
                <a:gd name="T9" fmla="*/ 43 h 65"/>
                <a:gd name="T10" fmla="*/ 85 w 96"/>
                <a:gd name="T11" fmla="*/ 65 h 65"/>
              </a:gdLst>
              <a:ahLst/>
              <a:cxnLst>
                <a:cxn ang="0">
                  <a:pos x="T0" y="T1"/>
                </a:cxn>
                <a:cxn ang="0">
                  <a:pos x="T2" y="T3"/>
                </a:cxn>
                <a:cxn ang="0">
                  <a:pos x="T4" y="T5"/>
                </a:cxn>
                <a:cxn ang="0">
                  <a:pos x="T6" y="T7"/>
                </a:cxn>
                <a:cxn ang="0">
                  <a:pos x="T8" y="T9"/>
                </a:cxn>
                <a:cxn ang="0">
                  <a:pos x="T10" y="T11"/>
                </a:cxn>
              </a:cxnLst>
              <a:rect l="0" t="0" r="r" b="b"/>
              <a:pathLst>
                <a:path w="96" h="65">
                  <a:moveTo>
                    <a:pt x="85" y="65"/>
                  </a:moveTo>
                  <a:lnTo>
                    <a:pt x="85" y="65"/>
                  </a:lnTo>
                  <a:lnTo>
                    <a:pt x="0" y="22"/>
                  </a:lnTo>
                  <a:lnTo>
                    <a:pt x="11" y="0"/>
                  </a:lnTo>
                  <a:lnTo>
                    <a:pt x="96" y="43"/>
                  </a:lnTo>
                  <a:lnTo>
                    <a:pt x="85" y="65"/>
                  </a:lnTo>
                  <a:close/>
                </a:path>
              </a:pathLst>
            </a:custGeom>
            <a:grpFill/>
            <a:ln w="0">
              <a:noFill/>
              <a:prstDash val="solid"/>
              <a:round/>
              <a:headEnd/>
              <a:tailEnd/>
            </a:ln>
          </p:spPr>
          <p:txBody>
            <a:bodyPr/>
            <a:lstStyle/>
            <a:p>
              <a:pPr defTabSz="543689">
                <a:defRPr/>
              </a:pPr>
              <a:endParaRPr lang="zh-CN" altLang="en-US" sz="3201"/>
            </a:p>
          </p:txBody>
        </p:sp>
        <p:sp>
          <p:nvSpPr>
            <p:cNvPr id="231" name="Freeform 25"/>
            <p:cNvSpPr>
              <a:spLocks/>
            </p:cNvSpPr>
            <p:nvPr/>
          </p:nvSpPr>
          <p:spPr bwMode="auto">
            <a:xfrm>
              <a:off x="5183188" y="1036638"/>
              <a:ext cx="46038" cy="57150"/>
            </a:xfrm>
            <a:custGeom>
              <a:avLst/>
              <a:gdLst>
                <a:gd name="T0" fmla="*/ 0 w 55"/>
                <a:gd name="T1" fmla="*/ 67 h 67"/>
                <a:gd name="T2" fmla="*/ 0 w 55"/>
                <a:gd name="T3" fmla="*/ 67 h 67"/>
                <a:gd name="T4" fmla="*/ 55 w 55"/>
                <a:gd name="T5" fmla="*/ 53 h 67"/>
                <a:gd name="T6" fmla="*/ 35 w 55"/>
                <a:gd name="T7" fmla="*/ 0 h 67"/>
                <a:gd name="T8" fmla="*/ 0 w 55"/>
                <a:gd name="T9" fmla="*/ 67 h 67"/>
              </a:gdLst>
              <a:ahLst/>
              <a:cxnLst>
                <a:cxn ang="0">
                  <a:pos x="T0" y="T1"/>
                </a:cxn>
                <a:cxn ang="0">
                  <a:pos x="T2" y="T3"/>
                </a:cxn>
                <a:cxn ang="0">
                  <a:pos x="T4" y="T5"/>
                </a:cxn>
                <a:cxn ang="0">
                  <a:pos x="T6" y="T7"/>
                </a:cxn>
                <a:cxn ang="0">
                  <a:pos x="T8" y="T9"/>
                </a:cxn>
              </a:cxnLst>
              <a:rect l="0" t="0" r="r" b="b"/>
              <a:pathLst>
                <a:path w="55" h="67">
                  <a:moveTo>
                    <a:pt x="0" y="67"/>
                  </a:moveTo>
                  <a:lnTo>
                    <a:pt x="0" y="67"/>
                  </a:lnTo>
                  <a:lnTo>
                    <a:pt x="55" y="53"/>
                  </a:lnTo>
                  <a:lnTo>
                    <a:pt x="35" y="0"/>
                  </a:lnTo>
                  <a:lnTo>
                    <a:pt x="0" y="67"/>
                  </a:lnTo>
                  <a:close/>
                </a:path>
              </a:pathLst>
            </a:custGeom>
            <a:grpFill/>
            <a:ln w="0">
              <a:noFill/>
              <a:prstDash val="solid"/>
              <a:round/>
              <a:headEnd/>
              <a:tailEnd/>
            </a:ln>
          </p:spPr>
          <p:txBody>
            <a:bodyPr/>
            <a:lstStyle/>
            <a:p>
              <a:pPr defTabSz="543689">
                <a:defRPr/>
              </a:pPr>
              <a:endParaRPr lang="zh-CN" altLang="en-US" sz="3201"/>
            </a:p>
          </p:txBody>
        </p:sp>
        <p:sp>
          <p:nvSpPr>
            <p:cNvPr id="232" name="Freeform 26"/>
            <p:cNvSpPr>
              <a:spLocks/>
            </p:cNvSpPr>
            <p:nvPr/>
          </p:nvSpPr>
          <p:spPr bwMode="auto">
            <a:xfrm>
              <a:off x="5280025" y="1006476"/>
              <a:ext cx="44450" cy="30163"/>
            </a:xfrm>
            <a:custGeom>
              <a:avLst/>
              <a:gdLst>
                <a:gd name="T0" fmla="*/ 0 w 53"/>
                <a:gd name="T1" fmla="*/ 34 h 34"/>
                <a:gd name="T2" fmla="*/ 0 w 53"/>
                <a:gd name="T3" fmla="*/ 34 h 34"/>
                <a:gd name="T4" fmla="*/ 53 w 53"/>
                <a:gd name="T5" fmla="*/ 34 h 34"/>
                <a:gd name="T6" fmla="*/ 53 w 53"/>
                <a:gd name="T7" fmla="*/ 0 h 34"/>
                <a:gd name="T8" fmla="*/ 0 w 53"/>
                <a:gd name="T9" fmla="*/ 0 h 34"/>
                <a:gd name="T10" fmla="*/ 0 w 53"/>
                <a:gd name="T11" fmla="*/ 34 h 34"/>
              </a:gdLst>
              <a:ahLst/>
              <a:cxnLst>
                <a:cxn ang="0">
                  <a:pos x="T0" y="T1"/>
                </a:cxn>
                <a:cxn ang="0">
                  <a:pos x="T2" y="T3"/>
                </a:cxn>
                <a:cxn ang="0">
                  <a:pos x="T4" y="T5"/>
                </a:cxn>
                <a:cxn ang="0">
                  <a:pos x="T6" y="T7"/>
                </a:cxn>
                <a:cxn ang="0">
                  <a:pos x="T8" y="T9"/>
                </a:cxn>
                <a:cxn ang="0">
                  <a:pos x="T10" y="T11"/>
                </a:cxn>
              </a:cxnLst>
              <a:rect l="0" t="0" r="r" b="b"/>
              <a:pathLst>
                <a:path w="53" h="34">
                  <a:moveTo>
                    <a:pt x="0" y="34"/>
                  </a:moveTo>
                  <a:lnTo>
                    <a:pt x="0" y="34"/>
                  </a:lnTo>
                  <a:lnTo>
                    <a:pt x="53" y="34"/>
                  </a:lnTo>
                  <a:lnTo>
                    <a:pt x="53" y="0"/>
                  </a:lnTo>
                  <a:lnTo>
                    <a:pt x="0" y="0"/>
                  </a:lnTo>
                  <a:lnTo>
                    <a:pt x="0" y="34"/>
                  </a:lnTo>
                  <a:close/>
                </a:path>
              </a:pathLst>
            </a:custGeom>
            <a:grpFill/>
            <a:ln w="0">
              <a:noFill/>
              <a:prstDash val="solid"/>
              <a:round/>
              <a:headEnd/>
              <a:tailEnd/>
            </a:ln>
          </p:spPr>
          <p:txBody>
            <a:bodyPr/>
            <a:lstStyle/>
            <a:p>
              <a:pPr defTabSz="543689">
                <a:defRPr/>
              </a:pPr>
              <a:endParaRPr lang="zh-CN" altLang="en-US" sz="3201"/>
            </a:p>
          </p:txBody>
        </p:sp>
        <p:sp>
          <p:nvSpPr>
            <p:cNvPr id="233" name="Freeform 27"/>
            <p:cNvSpPr>
              <a:spLocks/>
            </p:cNvSpPr>
            <p:nvPr/>
          </p:nvSpPr>
          <p:spPr bwMode="auto">
            <a:xfrm>
              <a:off x="5253038" y="1006476"/>
              <a:ext cx="17463" cy="30163"/>
            </a:xfrm>
            <a:custGeom>
              <a:avLst/>
              <a:gdLst>
                <a:gd name="T0" fmla="*/ 20 w 20"/>
                <a:gd name="T1" fmla="*/ 0 h 34"/>
                <a:gd name="T2" fmla="*/ 20 w 20"/>
                <a:gd name="T3" fmla="*/ 0 h 34"/>
                <a:gd name="T4" fmla="*/ 0 w 20"/>
                <a:gd name="T5" fmla="*/ 0 h 34"/>
                <a:gd name="T6" fmla="*/ 0 w 20"/>
                <a:gd name="T7" fmla="*/ 34 h 34"/>
                <a:gd name="T8" fmla="*/ 20 w 20"/>
                <a:gd name="T9" fmla="*/ 34 h 34"/>
                <a:gd name="T10" fmla="*/ 20 w 20"/>
                <a:gd name="T11" fmla="*/ 0 h 34"/>
              </a:gdLst>
              <a:ahLst/>
              <a:cxnLst>
                <a:cxn ang="0">
                  <a:pos x="T0" y="T1"/>
                </a:cxn>
                <a:cxn ang="0">
                  <a:pos x="T2" y="T3"/>
                </a:cxn>
                <a:cxn ang="0">
                  <a:pos x="T4" y="T5"/>
                </a:cxn>
                <a:cxn ang="0">
                  <a:pos x="T6" y="T7"/>
                </a:cxn>
                <a:cxn ang="0">
                  <a:pos x="T8" y="T9"/>
                </a:cxn>
                <a:cxn ang="0">
                  <a:pos x="T10" y="T11"/>
                </a:cxn>
              </a:cxnLst>
              <a:rect l="0" t="0" r="r" b="b"/>
              <a:pathLst>
                <a:path w="20" h="34">
                  <a:moveTo>
                    <a:pt x="20" y="0"/>
                  </a:moveTo>
                  <a:lnTo>
                    <a:pt x="20" y="0"/>
                  </a:lnTo>
                  <a:lnTo>
                    <a:pt x="0" y="0"/>
                  </a:lnTo>
                  <a:lnTo>
                    <a:pt x="0" y="34"/>
                  </a:lnTo>
                  <a:lnTo>
                    <a:pt x="20" y="34"/>
                  </a:lnTo>
                  <a:lnTo>
                    <a:pt x="20" y="0"/>
                  </a:lnTo>
                  <a:close/>
                </a:path>
              </a:pathLst>
            </a:custGeom>
            <a:grpFill/>
            <a:ln w="0">
              <a:noFill/>
              <a:prstDash val="solid"/>
              <a:round/>
              <a:headEnd/>
              <a:tailEnd/>
            </a:ln>
          </p:spPr>
          <p:txBody>
            <a:bodyPr/>
            <a:lstStyle/>
            <a:p>
              <a:pPr defTabSz="543689">
                <a:defRPr/>
              </a:pPr>
              <a:endParaRPr lang="zh-CN" altLang="en-US" sz="3201"/>
            </a:p>
          </p:txBody>
        </p:sp>
        <p:sp>
          <p:nvSpPr>
            <p:cNvPr id="234" name="Freeform 28"/>
            <p:cNvSpPr>
              <a:spLocks/>
            </p:cNvSpPr>
            <p:nvPr/>
          </p:nvSpPr>
          <p:spPr bwMode="auto">
            <a:xfrm>
              <a:off x="5280025" y="1081088"/>
              <a:ext cx="44450" cy="28575"/>
            </a:xfrm>
            <a:custGeom>
              <a:avLst/>
              <a:gdLst>
                <a:gd name="T0" fmla="*/ 0 w 53"/>
                <a:gd name="T1" fmla="*/ 35 h 35"/>
                <a:gd name="T2" fmla="*/ 0 w 53"/>
                <a:gd name="T3" fmla="*/ 35 h 35"/>
                <a:gd name="T4" fmla="*/ 53 w 53"/>
                <a:gd name="T5" fmla="*/ 35 h 35"/>
                <a:gd name="T6" fmla="*/ 53 w 53"/>
                <a:gd name="T7" fmla="*/ 0 h 35"/>
                <a:gd name="T8" fmla="*/ 0 w 53"/>
                <a:gd name="T9" fmla="*/ 0 h 35"/>
                <a:gd name="T10" fmla="*/ 0 w 53"/>
                <a:gd name="T11" fmla="*/ 35 h 35"/>
              </a:gdLst>
              <a:ahLst/>
              <a:cxnLst>
                <a:cxn ang="0">
                  <a:pos x="T0" y="T1"/>
                </a:cxn>
                <a:cxn ang="0">
                  <a:pos x="T2" y="T3"/>
                </a:cxn>
                <a:cxn ang="0">
                  <a:pos x="T4" y="T5"/>
                </a:cxn>
                <a:cxn ang="0">
                  <a:pos x="T6" y="T7"/>
                </a:cxn>
                <a:cxn ang="0">
                  <a:pos x="T8" y="T9"/>
                </a:cxn>
                <a:cxn ang="0">
                  <a:pos x="T10" y="T11"/>
                </a:cxn>
              </a:cxnLst>
              <a:rect l="0" t="0" r="r" b="b"/>
              <a:pathLst>
                <a:path w="53" h="35">
                  <a:moveTo>
                    <a:pt x="0" y="35"/>
                  </a:moveTo>
                  <a:lnTo>
                    <a:pt x="0" y="35"/>
                  </a:lnTo>
                  <a:lnTo>
                    <a:pt x="53" y="35"/>
                  </a:lnTo>
                  <a:lnTo>
                    <a:pt x="53" y="0"/>
                  </a:lnTo>
                  <a:lnTo>
                    <a:pt x="0" y="0"/>
                  </a:lnTo>
                  <a:lnTo>
                    <a:pt x="0" y="35"/>
                  </a:lnTo>
                  <a:close/>
                </a:path>
              </a:pathLst>
            </a:custGeom>
            <a:grpFill/>
            <a:ln w="0">
              <a:noFill/>
              <a:prstDash val="solid"/>
              <a:round/>
              <a:headEnd/>
              <a:tailEnd/>
            </a:ln>
          </p:spPr>
          <p:txBody>
            <a:bodyPr/>
            <a:lstStyle/>
            <a:p>
              <a:pPr defTabSz="543689">
                <a:defRPr/>
              </a:pPr>
              <a:endParaRPr lang="zh-CN" altLang="en-US" sz="3201"/>
            </a:p>
          </p:txBody>
        </p:sp>
        <p:sp>
          <p:nvSpPr>
            <p:cNvPr id="235" name="Freeform 29"/>
            <p:cNvSpPr>
              <a:spLocks/>
            </p:cNvSpPr>
            <p:nvPr/>
          </p:nvSpPr>
          <p:spPr bwMode="auto">
            <a:xfrm>
              <a:off x="5253038" y="1081088"/>
              <a:ext cx="17463" cy="28575"/>
            </a:xfrm>
            <a:custGeom>
              <a:avLst/>
              <a:gdLst>
                <a:gd name="T0" fmla="*/ 20 w 20"/>
                <a:gd name="T1" fmla="*/ 0 h 35"/>
                <a:gd name="T2" fmla="*/ 20 w 20"/>
                <a:gd name="T3" fmla="*/ 0 h 35"/>
                <a:gd name="T4" fmla="*/ 0 w 20"/>
                <a:gd name="T5" fmla="*/ 0 h 35"/>
                <a:gd name="T6" fmla="*/ 0 w 20"/>
                <a:gd name="T7" fmla="*/ 35 h 35"/>
                <a:gd name="T8" fmla="*/ 20 w 20"/>
                <a:gd name="T9" fmla="*/ 35 h 35"/>
                <a:gd name="T10" fmla="*/ 20 w 20"/>
                <a:gd name="T11" fmla="*/ 0 h 35"/>
              </a:gdLst>
              <a:ahLst/>
              <a:cxnLst>
                <a:cxn ang="0">
                  <a:pos x="T0" y="T1"/>
                </a:cxn>
                <a:cxn ang="0">
                  <a:pos x="T2" y="T3"/>
                </a:cxn>
                <a:cxn ang="0">
                  <a:pos x="T4" y="T5"/>
                </a:cxn>
                <a:cxn ang="0">
                  <a:pos x="T6" y="T7"/>
                </a:cxn>
                <a:cxn ang="0">
                  <a:pos x="T8" y="T9"/>
                </a:cxn>
                <a:cxn ang="0">
                  <a:pos x="T10" y="T11"/>
                </a:cxn>
              </a:cxnLst>
              <a:rect l="0" t="0" r="r" b="b"/>
              <a:pathLst>
                <a:path w="20" h="35">
                  <a:moveTo>
                    <a:pt x="20" y="0"/>
                  </a:moveTo>
                  <a:lnTo>
                    <a:pt x="20" y="0"/>
                  </a:lnTo>
                  <a:lnTo>
                    <a:pt x="0" y="0"/>
                  </a:lnTo>
                  <a:lnTo>
                    <a:pt x="0" y="35"/>
                  </a:lnTo>
                  <a:lnTo>
                    <a:pt x="20" y="35"/>
                  </a:lnTo>
                  <a:lnTo>
                    <a:pt x="20" y="0"/>
                  </a:lnTo>
                  <a:close/>
                </a:path>
              </a:pathLst>
            </a:custGeom>
            <a:grpFill/>
            <a:ln w="0">
              <a:noFill/>
              <a:prstDash val="solid"/>
              <a:round/>
              <a:headEnd/>
              <a:tailEnd/>
            </a:ln>
          </p:spPr>
          <p:txBody>
            <a:bodyPr/>
            <a:lstStyle/>
            <a:p>
              <a:pPr defTabSz="543689">
                <a:defRPr/>
              </a:pPr>
              <a:endParaRPr lang="zh-CN" altLang="en-US" sz="3201"/>
            </a:p>
          </p:txBody>
        </p:sp>
        <p:sp>
          <p:nvSpPr>
            <p:cNvPr id="236" name="Freeform 30"/>
            <p:cNvSpPr>
              <a:spLocks/>
            </p:cNvSpPr>
            <p:nvPr/>
          </p:nvSpPr>
          <p:spPr bwMode="auto">
            <a:xfrm>
              <a:off x="5280025" y="1155701"/>
              <a:ext cx="44450" cy="28575"/>
            </a:xfrm>
            <a:custGeom>
              <a:avLst/>
              <a:gdLst>
                <a:gd name="T0" fmla="*/ 0 w 53"/>
                <a:gd name="T1" fmla="*/ 34 h 34"/>
                <a:gd name="T2" fmla="*/ 0 w 53"/>
                <a:gd name="T3" fmla="*/ 34 h 34"/>
                <a:gd name="T4" fmla="*/ 53 w 53"/>
                <a:gd name="T5" fmla="*/ 34 h 34"/>
                <a:gd name="T6" fmla="*/ 53 w 53"/>
                <a:gd name="T7" fmla="*/ 0 h 34"/>
                <a:gd name="T8" fmla="*/ 0 w 53"/>
                <a:gd name="T9" fmla="*/ 0 h 34"/>
                <a:gd name="T10" fmla="*/ 0 w 53"/>
                <a:gd name="T11" fmla="*/ 34 h 34"/>
              </a:gdLst>
              <a:ahLst/>
              <a:cxnLst>
                <a:cxn ang="0">
                  <a:pos x="T0" y="T1"/>
                </a:cxn>
                <a:cxn ang="0">
                  <a:pos x="T2" y="T3"/>
                </a:cxn>
                <a:cxn ang="0">
                  <a:pos x="T4" y="T5"/>
                </a:cxn>
                <a:cxn ang="0">
                  <a:pos x="T6" y="T7"/>
                </a:cxn>
                <a:cxn ang="0">
                  <a:pos x="T8" y="T9"/>
                </a:cxn>
                <a:cxn ang="0">
                  <a:pos x="T10" y="T11"/>
                </a:cxn>
              </a:cxnLst>
              <a:rect l="0" t="0" r="r" b="b"/>
              <a:pathLst>
                <a:path w="53" h="34">
                  <a:moveTo>
                    <a:pt x="0" y="34"/>
                  </a:moveTo>
                  <a:lnTo>
                    <a:pt x="0" y="34"/>
                  </a:lnTo>
                  <a:lnTo>
                    <a:pt x="53" y="34"/>
                  </a:lnTo>
                  <a:lnTo>
                    <a:pt x="53" y="0"/>
                  </a:lnTo>
                  <a:lnTo>
                    <a:pt x="0" y="0"/>
                  </a:lnTo>
                  <a:lnTo>
                    <a:pt x="0" y="34"/>
                  </a:lnTo>
                  <a:close/>
                </a:path>
              </a:pathLst>
            </a:custGeom>
            <a:grpFill/>
            <a:ln w="0">
              <a:noFill/>
              <a:prstDash val="solid"/>
              <a:round/>
              <a:headEnd/>
              <a:tailEnd/>
            </a:ln>
          </p:spPr>
          <p:txBody>
            <a:bodyPr/>
            <a:lstStyle/>
            <a:p>
              <a:pPr defTabSz="543689">
                <a:defRPr/>
              </a:pPr>
              <a:endParaRPr lang="zh-CN" altLang="en-US" sz="3201"/>
            </a:p>
          </p:txBody>
        </p:sp>
        <p:sp>
          <p:nvSpPr>
            <p:cNvPr id="237" name="Freeform 31"/>
            <p:cNvSpPr>
              <a:spLocks/>
            </p:cNvSpPr>
            <p:nvPr/>
          </p:nvSpPr>
          <p:spPr bwMode="auto">
            <a:xfrm>
              <a:off x="5253038" y="1155701"/>
              <a:ext cx="17463" cy="28575"/>
            </a:xfrm>
            <a:custGeom>
              <a:avLst/>
              <a:gdLst>
                <a:gd name="T0" fmla="*/ 20 w 20"/>
                <a:gd name="T1" fmla="*/ 0 h 34"/>
                <a:gd name="T2" fmla="*/ 20 w 20"/>
                <a:gd name="T3" fmla="*/ 0 h 34"/>
                <a:gd name="T4" fmla="*/ 0 w 20"/>
                <a:gd name="T5" fmla="*/ 0 h 34"/>
                <a:gd name="T6" fmla="*/ 0 w 20"/>
                <a:gd name="T7" fmla="*/ 34 h 34"/>
                <a:gd name="T8" fmla="*/ 20 w 20"/>
                <a:gd name="T9" fmla="*/ 34 h 34"/>
                <a:gd name="T10" fmla="*/ 20 w 20"/>
                <a:gd name="T11" fmla="*/ 0 h 34"/>
              </a:gdLst>
              <a:ahLst/>
              <a:cxnLst>
                <a:cxn ang="0">
                  <a:pos x="T0" y="T1"/>
                </a:cxn>
                <a:cxn ang="0">
                  <a:pos x="T2" y="T3"/>
                </a:cxn>
                <a:cxn ang="0">
                  <a:pos x="T4" y="T5"/>
                </a:cxn>
                <a:cxn ang="0">
                  <a:pos x="T6" y="T7"/>
                </a:cxn>
                <a:cxn ang="0">
                  <a:pos x="T8" y="T9"/>
                </a:cxn>
                <a:cxn ang="0">
                  <a:pos x="T10" y="T11"/>
                </a:cxn>
              </a:cxnLst>
              <a:rect l="0" t="0" r="r" b="b"/>
              <a:pathLst>
                <a:path w="20" h="34">
                  <a:moveTo>
                    <a:pt x="20" y="0"/>
                  </a:moveTo>
                  <a:lnTo>
                    <a:pt x="20" y="0"/>
                  </a:lnTo>
                  <a:lnTo>
                    <a:pt x="0" y="0"/>
                  </a:lnTo>
                  <a:lnTo>
                    <a:pt x="0" y="34"/>
                  </a:lnTo>
                  <a:lnTo>
                    <a:pt x="20" y="34"/>
                  </a:lnTo>
                  <a:lnTo>
                    <a:pt x="20" y="0"/>
                  </a:lnTo>
                  <a:close/>
                </a:path>
              </a:pathLst>
            </a:custGeom>
            <a:grpFill/>
            <a:ln w="0">
              <a:noFill/>
              <a:prstDash val="solid"/>
              <a:round/>
              <a:headEnd/>
              <a:tailEnd/>
            </a:ln>
          </p:spPr>
          <p:txBody>
            <a:bodyPr/>
            <a:lstStyle/>
            <a:p>
              <a:pPr defTabSz="543689">
                <a:defRPr/>
              </a:pPr>
              <a:endParaRPr lang="zh-CN" altLang="en-US" sz="3201"/>
            </a:p>
          </p:txBody>
        </p:sp>
        <p:sp>
          <p:nvSpPr>
            <p:cNvPr id="238" name="Freeform 32"/>
            <p:cNvSpPr>
              <a:spLocks/>
            </p:cNvSpPr>
            <p:nvPr/>
          </p:nvSpPr>
          <p:spPr bwMode="auto">
            <a:xfrm>
              <a:off x="5280025" y="1228726"/>
              <a:ext cx="44450" cy="28575"/>
            </a:xfrm>
            <a:custGeom>
              <a:avLst/>
              <a:gdLst>
                <a:gd name="T0" fmla="*/ 0 w 53"/>
                <a:gd name="T1" fmla="*/ 34 h 34"/>
                <a:gd name="T2" fmla="*/ 0 w 53"/>
                <a:gd name="T3" fmla="*/ 34 h 34"/>
                <a:gd name="T4" fmla="*/ 53 w 53"/>
                <a:gd name="T5" fmla="*/ 34 h 34"/>
                <a:gd name="T6" fmla="*/ 53 w 53"/>
                <a:gd name="T7" fmla="*/ 0 h 34"/>
                <a:gd name="T8" fmla="*/ 0 w 53"/>
                <a:gd name="T9" fmla="*/ 0 h 34"/>
                <a:gd name="T10" fmla="*/ 0 w 53"/>
                <a:gd name="T11" fmla="*/ 34 h 34"/>
              </a:gdLst>
              <a:ahLst/>
              <a:cxnLst>
                <a:cxn ang="0">
                  <a:pos x="T0" y="T1"/>
                </a:cxn>
                <a:cxn ang="0">
                  <a:pos x="T2" y="T3"/>
                </a:cxn>
                <a:cxn ang="0">
                  <a:pos x="T4" y="T5"/>
                </a:cxn>
                <a:cxn ang="0">
                  <a:pos x="T6" y="T7"/>
                </a:cxn>
                <a:cxn ang="0">
                  <a:pos x="T8" y="T9"/>
                </a:cxn>
                <a:cxn ang="0">
                  <a:pos x="T10" y="T11"/>
                </a:cxn>
              </a:cxnLst>
              <a:rect l="0" t="0" r="r" b="b"/>
              <a:pathLst>
                <a:path w="53" h="34">
                  <a:moveTo>
                    <a:pt x="0" y="34"/>
                  </a:moveTo>
                  <a:lnTo>
                    <a:pt x="0" y="34"/>
                  </a:lnTo>
                  <a:lnTo>
                    <a:pt x="53" y="34"/>
                  </a:lnTo>
                  <a:lnTo>
                    <a:pt x="53" y="0"/>
                  </a:lnTo>
                  <a:lnTo>
                    <a:pt x="0" y="0"/>
                  </a:lnTo>
                  <a:lnTo>
                    <a:pt x="0" y="34"/>
                  </a:lnTo>
                  <a:close/>
                </a:path>
              </a:pathLst>
            </a:custGeom>
            <a:grpFill/>
            <a:ln w="0">
              <a:noFill/>
              <a:prstDash val="solid"/>
              <a:round/>
              <a:headEnd/>
              <a:tailEnd/>
            </a:ln>
          </p:spPr>
          <p:txBody>
            <a:bodyPr/>
            <a:lstStyle/>
            <a:p>
              <a:pPr defTabSz="543689">
                <a:defRPr/>
              </a:pPr>
              <a:endParaRPr lang="zh-CN" altLang="en-US" sz="3201"/>
            </a:p>
          </p:txBody>
        </p:sp>
        <p:sp>
          <p:nvSpPr>
            <p:cNvPr id="239" name="Freeform 33"/>
            <p:cNvSpPr>
              <a:spLocks/>
            </p:cNvSpPr>
            <p:nvPr/>
          </p:nvSpPr>
          <p:spPr bwMode="auto">
            <a:xfrm>
              <a:off x="5253038" y="1228726"/>
              <a:ext cx="17463" cy="28575"/>
            </a:xfrm>
            <a:custGeom>
              <a:avLst/>
              <a:gdLst>
                <a:gd name="T0" fmla="*/ 20 w 20"/>
                <a:gd name="T1" fmla="*/ 0 h 34"/>
                <a:gd name="T2" fmla="*/ 20 w 20"/>
                <a:gd name="T3" fmla="*/ 0 h 34"/>
                <a:gd name="T4" fmla="*/ 0 w 20"/>
                <a:gd name="T5" fmla="*/ 0 h 34"/>
                <a:gd name="T6" fmla="*/ 0 w 20"/>
                <a:gd name="T7" fmla="*/ 34 h 34"/>
                <a:gd name="T8" fmla="*/ 20 w 20"/>
                <a:gd name="T9" fmla="*/ 34 h 34"/>
                <a:gd name="T10" fmla="*/ 20 w 20"/>
                <a:gd name="T11" fmla="*/ 0 h 34"/>
              </a:gdLst>
              <a:ahLst/>
              <a:cxnLst>
                <a:cxn ang="0">
                  <a:pos x="T0" y="T1"/>
                </a:cxn>
                <a:cxn ang="0">
                  <a:pos x="T2" y="T3"/>
                </a:cxn>
                <a:cxn ang="0">
                  <a:pos x="T4" y="T5"/>
                </a:cxn>
                <a:cxn ang="0">
                  <a:pos x="T6" y="T7"/>
                </a:cxn>
                <a:cxn ang="0">
                  <a:pos x="T8" y="T9"/>
                </a:cxn>
                <a:cxn ang="0">
                  <a:pos x="T10" y="T11"/>
                </a:cxn>
              </a:cxnLst>
              <a:rect l="0" t="0" r="r" b="b"/>
              <a:pathLst>
                <a:path w="20" h="34">
                  <a:moveTo>
                    <a:pt x="20" y="0"/>
                  </a:moveTo>
                  <a:lnTo>
                    <a:pt x="20" y="0"/>
                  </a:lnTo>
                  <a:lnTo>
                    <a:pt x="0" y="0"/>
                  </a:lnTo>
                  <a:lnTo>
                    <a:pt x="0" y="34"/>
                  </a:lnTo>
                  <a:lnTo>
                    <a:pt x="20" y="34"/>
                  </a:lnTo>
                  <a:lnTo>
                    <a:pt x="20" y="0"/>
                  </a:lnTo>
                  <a:close/>
                </a:path>
              </a:pathLst>
            </a:custGeom>
            <a:grpFill/>
            <a:ln w="0">
              <a:noFill/>
              <a:prstDash val="solid"/>
              <a:round/>
              <a:headEnd/>
              <a:tailEnd/>
            </a:ln>
          </p:spPr>
          <p:txBody>
            <a:bodyPr/>
            <a:lstStyle/>
            <a:p>
              <a:pPr defTabSz="543689">
                <a:defRPr/>
              </a:pPr>
              <a:endParaRPr lang="zh-CN" altLang="en-US" sz="3201"/>
            </a:p>
          </p:txBody>
        </p:sp>
        <p:sp>
          <p:nvSpPr>
            <p:cNvPr id="240" name="Freeform 34"/>
            <p:cNvSpPr>
              <a:spLocks/>
            </p:cNvSpPr>
            <p:nvPr/>
          </p:nvSpPr>
          <p:spPr bwMode="auto">
            <a:xfrm>
              <a:off x="5253038" y="1192213"/>
              <a:ext cx="46038" cy="28575"/>
            </a:xfrm>
            <a:custGeom>
              <a:avLst/>
              <a:gdLst>
                <a:gd name="T0" fmla="*/ 54 w 54"/>
                <a:gd name="T1" fmla="*/ 34 h 34"/>
                <a:gd name="T2" fmla="*/ 54 w 54"/>
                <a:gd name="T3" fmla="*/ 34 h 34"/>
                <a:gd name="T4" fmla="*/ 0 w 54"/>
                <a:gd name="T5" fmla="*/ 34 h 34"/>
                <a:gd name="T6" fmla="*/ 0 w 54"/>
                <a:gd name="T7" fmla="*/ 0 h 34"/>
                <a:gd name="T8" fmla="*/ 54 w 54"/>
                <a:gd name="T9" fmla="*/ 0 h 34"/>
                <a:gd name="T10" fmla="*/ 54 w 54"/>
                <a:gd name="T11" fmla="*/ 34 h 34"/>
              </a:gdLst>
              <a:ahLst/>
              <a:cxnLst>
                <a:cxn ang="0">
                  <a:pos x="T0" y="T1"/>
                </a:cxn>
                <a:cxn ang="0">
                  <a:pos x="T2" y="T3"/>
                </a:cxn>
                <a:cxn ang="0">
                  <a:pos x="T4" y="T5"/>
                </a:cxn>
                <a:cxn ang="0">
                  <a:pos x="T6" y="T7"/>
                </a:cxn>
                <a:cxn ang="0">
                  <a:pos x="T8" y="T9"/>
                </a:cxn>
                <a:cxn ang="0">
                  <a:pos x="T10" y="T11"/>
                </a:cxn>
              </a:cxnLst>
              <a:rect l="0" t="0" r="r" b="b"/>
              <a:pathLst>
                <a:path w="54" h="34">
                  <a:moveTo>
                    <a:pt x="54" y="34"/>
                  </a:moveTo>
                  <a:lnTo>
                    <a:pt x="54" y="34"/>
                  </a:lnTo>
                  <a:lnTo>
                    <a:pt x="0" y="34"/>
                  </a:lnTo>
                  <a:lnTo>
                    <a:pt x="0" y="0"/>
                  </a:lnTo>
                  <a:lnTo>
                    <a:pt x="54" y="0"/>
                  </a:lnTo>
                  <a:lnTo>
                    <a:pt x="54" y="34"/>
                  </a:lnTo>
                  <a:close/>
                </a:path>
              </a:pathLst>
            </a:custGeom>
            <a:grpFill/>
            <a:ln w="0">
              <a:noFill/>
              <a:prstDash val="solid"/>
              <a:round/>
              <a:headEnd/>
              <a:tailEnd/>
            </a:ln>
          </p:spPr>
          <p:txBody>
            <a:bodyPr/>
            <a:lstStyle/>
            <a:p>
              <a:pPr defTabSz="543689">
                <a:defRPr/>
              </a:pPr>
              <a:endParaRPr lang="zh-CN" altLang="en-US" sz="3201"/>
            </a:p>
          </p:txBody>
        </p:sp>
        <p:sp>
          <p:nvSpPr>
            <p:cNvPr id="241" name="Freeform 35"/>
            <p:cNvSpPr>
              <a:spLocks/>
            </p:cNvSpPr>
            <p:nvPr/>
          </p:nvSpPr>
          <p:spPr bwMode="auto">
            <a:xfrm>
              <a:off x="5307013" y="1192213"/>
              <a:ext cx="17463" cy="28575"/>
            </a:xfrm>
            <a:custGeom>
              <a:avLst/>
              <a:gdLst>
                <a:gd name="T0" fmla="*/ 0 w 20"/>
                <a:gd name="T1" fmla="*/ 0 h 34"/>
                <a:gd name="T2" fmla="*/ 0 w 20"/>
                <a:gd name="T3" fmla="*/ 0 h 34"/>
                <a:gd name="T4" fmla="*/ 20 w 20"/>
                <a:gd name="T5" fmla="*/ 0 h 34"/>
                <a:gd name="T6" fmla="*/ 20 w 20"/>
                <a:gd name="T7" fmla="*/ 34 h 34"/>
                <a:gd name="T8" fmla="*/ 0 w 20"/>
                <a:gd name="T9" fmla="*/ 34 h 34"/>
                <a:gd name="T10" fmla="*/ 0 w 20"/>
                <a:gd name="T11" fmla="*/ 0 h 34"/>
              </a:gdLst>
              <a:ahLst/>
              <a:cxnLst>
                <a:cxn ang="0">
                  <a:pos x="T0" y="T1"/>
                </a:cxn>
                <a:cxn ang="0">
                  <a:pos x="T2" y="T3"/>
                </a:cxn>
                <a:cxn ang="0">
                  <a:pos x="T4" y="T5"/>
                </a:cxn>
                <a:cxn ang="0">
                  <a:pos x="T6" y="T7"/>
                </a:cxn>
                <a:cxn ang="0">
                  <a:pos x="T8" y="T9"/>
                </a:cxn>
                <a:cxn ang="0">
                  <a:pos x="T10" y="T11"/>
                </a:cxn>
              </a:cxnLst>
              <a:rect l="0" t="0" r="r" b="b"/>
              <a:pathLst>
                <a:path w="20" h="34">
                  <a:moveTo>
                    <a:pt x="0" y="0"/>
                  </a:moveTo>
                  <a:lnTo>
                    <a:pt x="0" y="0"/>
                  </a:lnTo>
                  <a:lnTo>
                    <a:pt x="20" y="0"/>
                  </a:lnTo>
                  <a:lnTo>
                    <a:pt x="20" y="34"/>
                  </a:lnTo>
                  <a:lnTo>
                    <a:pt x="0" y="34"/>
                  </a:lnTo>
                  <a:lnTo>
                    <a:pt x="0" y="0"/>
                  </a:lnTo>
                  <a:close/>
                </a:path>
              </a:pathLst>
            </a:custGeom>
            <a:grpFill/>
            <a:ln w="0">
              <a:noFill/>
              <a:prstDash val="solid"/>
              <a:round/>
              <a:headEnd/>
              <a:tailEnd/>
            </a:ln>
          </p:spPr>
          <p:txBody>
            <a:bodyPr/>
            <a:lstStyle/>
            <a:p>
              <a:pPr defTabSz="543689">
                <a:defRPr/>
              </a:pPr>
              <a:endParaRPr lang="zh-CN" altLang="en-US" sz="3201"/>
            </a:p>
          </p:txBody>
        </p:sp>
        <p:sp>
          <p:nvSpPr>
            <p:cNvPr id="242" name="Freeform 36"/>
            <p:cNvSpPr>
              <a:spLocks/>
            </p:cNvSpPr>
            <p:nvPr/>
          </p:nvSpPr>
          <p:spPr bwMode="auto">
            <a:xfrm>
              <a:off x="5253038" y="1117601"/>
              <a:ext cx="46038" cy="30163"/>
            </a:xfrm>
            <a:custGeom>
              <a:avLst/>
              <a:gdLst>
                <a:gd name="T0" fmla="*/ 54 w 54"/>
                <a:gd name="T1" fmla="*/ 34 h 34"/>
                <a:gd name="T2" fmla="*/ 54 w 54"/>
                <a:gd name="T3" fmla="*/ 34 h 34"/>
                <a:gd name="T4" fmla="*/ 0 w 54"/>
                <a:gd name="T5" fmla="*/ 34 h 34"/>
                <a:gd name="T6" fmla="*/ 0 w 54"/>
                <a:gd name="T7" fmla="*/ 0 h 34"/>
                <a:gd name="T8" fmla="*/ 54 w 54"/>
                <a:gd name="T9" fmla="*/ 0 h 34"/>
                <a:gd name="T10" fmla="*/ 54 w 54"/>
                <a:gd name="T11" fmla="*/ 34 h 34"/>
              </a:gdLst>
              <a:ahLst/>
              <a:cxnLst>
                <a:cxn ang="0">
                  <a:pos x="T0" y="T1"/>
                </a:cxn>
                <a:cxn ang="0">
                  <a:pos x="T2" y="T3"/>
                </a:cxn>
                <a:cxn ang="0">
                  <a:pos x="T4" y="T5"/>
                </a:cxn>
                <a:cxn ang="0">
                  <a:pos x="T6" y="T7"/>
                </a:cxn>
                <a:cxn ang="0">
                  <a:pos x="T8" y="T9"/>
                </a:cxn>
                <a:cxn ang="0">
                  <a:pos x="T10" y="T11"/>
                </a:cxn>
              </a:cxnLst>
              <a:rect l="0" t="0" r="r" b="b"/>
              <a:pathLst>
                <a:path w="54" h="34">
                  <a:moveTo>
                    <a:pt x="54" y="34"/>
                  </a:moveTo>
                  <a:lnTo>
                    <a:pt x="54" y="34"/>
                  </a:lnTo>
                  <a:lnTo>
                    <a:pt x="0" y="34"/>
                  </a:lnTo>
                  <a:lnTo>
                    <a:pt x="0" y="0"/>
                  </a:lnTo>
                  <a:lnTo>
                    <a:pt x="54" y="0"/>
                  </a:lnTo>
                  <a:lnTo>
                    <a:pt x="54" y="34"/>
                  </a:lnTo>
                  <a:close/>
                </a:path>
              </a:pathLst>
            </a:custGeom>
            <a:grpFill/>
            <a:ln w="0">
              <a:noFill/>
              <a:prstDash val="solid"/>
              <a:round/>
              <a:headEnd/>
              <a:tailEnd/>
            </a:ln>
          </p:spPr>
          <p:txBody>
            <a:bodyPr/>
            <a:lstStyle/>
            <a:p>
              <a:pPr defTabSz="543689">
                <a:defRPr/>
              </a:pPr>
              <a:endParaRPr lang="zh-CN" altLang="en-US" sz="3201"/>
            </a:p>
          </p:txBody>
        </p:sp>
        <p:sp>
          <p:nvSpPr>
            <p:cNvPr id="243" name="Freeform 37"/>
            <p:cNvSpPr>
              <a:spLocks/>
            </p:cNvSpPr>
            <p:nvPr/>
          </p:nvSpPr>
          <p:spPr bwMode="auto">
            <a:xfrm>
              <a:off x="5307013" y="1117601"/>
              <a:ext cx="17463" cy="30163"/>
            </a:xfrm>
            <a:custGeom>
              <a:avLst/>
              <a:gdLst>
                <a:gd name="T0" fmla="*/ 0 w 20"/>
                <a:gd name="T1" fmla="*/ 0 h 34"/>
                <a:gd name="T2" fmla="*/ 0 w 20"/>
                <a:gd name="T3" fmla="*/ 0 h 34"/>
                <a:gd name="T4" fmla="*/ 20 w 20"/>
                <a:gd name="T5" fmla="*/ 0 h 34"/>
                <a:gd name="T6" fmla="*/ 20 w 20"/>
                <a:gd name="T7" fmla="*/ 34 h 34"/>
                <a:gd name="T8" fmla="*/ 0 w 20"/>
                <a:gd name="T9" fmla="*/ 34 h 34"/>
                <a:gd name="T10" fmla="*/ 0 w 20"/>
                <a:gd name="T11" fmla="*/ 0 h 34"/>
              </a:gdLst>
              <a:ahLst/>
              <a:cxnLst>
                <a:cxn ang="0">
                  <a:pos x="T0" y="T1"/>
                </a:cxn>
                <a:cxn ang="0">
                  <a:pos x="T2" y="T3"/>
                </a:cxn>
                <a:cxn ang="0">
                  <a:pos x="T4" y="T5"/>
                </a:cxn>
                <a:cxn ang="0">
                  <a:pos x="T6" y="T7"/>
                </a:cxn>
                <a:cxn ang="0">
                  <a:pos x="T8" y="T9"/>
                </a:cxn>
                <a:cxn ang="0">
                  <a:pos x="T10" y="T11"/>
                </a:cxn>
              </a:cxnLst>
              <a:rect l="0" t="0" r="r" b="b"/>
              <a:pathLst>
                <a:path w="20" h="34">
                  <a:moveTo>
                    <a:pt x="0" y="0"/>
                  </a:moveTo>
                  <a:lnTo>
                    <a:pt x="0" y="0"/>
                  </a:lnTo>
                  <a:lnTo>
                    <a:pt x="20" y="0"/>
                  </a:lnTo>
                  <a:lnTo>
                    <a:pt x="20" y="34"/>
                  </a:lnTo>
                  <a:lnTo>
                    <a:pt x="0" y="34"/>
                  </a:lnTo>
                  <a:lnTo>
                    <a:pt x="0" y="0"/>
                  </a:lnTo>
                  <a:close/>
                </a:path>
              </a:pathLst>
            </a:custGeom>
            <a:grpFill/>
            <a:ln w="0">
              <a:noFill/>
              <a:prstDash val="solid"/>
              <a:round/>
              <a:headEnd/>
              <a:tailEnd/>
            </a:ln>
          </p:spPr>
          <p:txBody>
            <a:bodyPr/>
            <a:lstStyle/>
            <a:p>
              <a:pPr defTabSz="543689">
                <a:defRPr/>
              </a:pPr>
              <a:endParaRPr lang="zh-CN" altLang="en-US" sz="3201"/>
            </a:p>
          </p:txBody>
        </p:sp>
        <p:sp>
          <p:nvSpPr>
            <p:cNvPr id="244" name="Freeform 38"/>
            <p:cNvSpPr>
              <a:spLocks/>
            </p:cNvSpPr>
            <p:nvPr/>
          </p:nvSpPr>
          <p:spPr bwMode="auto">
            <a:xfrm>
              <a:off x="5253038" y="1042988"/>
              <a:ext cx="46038" cy="30163"/>
            </a:xfrm>
            <a:custGeom>
              <a:avLst/>
              <a:gdLst>
                <a:gd name="T0" fmla="*/ 54 w 54"/>
                <a:gd name="T1" fmla="*/ 34 h 34"/>
                <a:gd name="T2" fmla="*/ 54 w 54"/>
                <a:gd name="T3" fmla="*/ 34 h 34"/>
                <a:gd name="T4" fmla="*/ 0 w 54"/>
                <a:gd name="T5" fmla="*/ 34 h 34"/>
                <a:gd name="T6" fmla="*/ 0 w 54"/>
                <a:gd name="T7" fmla="*/ 0 h 34"/>
                <a:gd name="T8" fmla="*/ 54 w 54"/>
                <a:gd name="T9" fmla="*/ 0 h 34"/>
                <a:gd name="T10" fmla="*/ 54 w 54"/>
                <a:gd name="T11" fmla="*/ 34 h 34"/>
              </a:gdLst>
              <a:ahLst/>
              <a:cxnLst>
                <a:cxn ang="0">
                  <a:pos x="T0" y="T1"/>
                </a:cxn>
                <a:cxn ang="0">
                  <a:pos x="T2" y="T3"/>
                </a:cxn>
                <a:cxn ang="0">
                  <a:pos x="T4" y="T5"/>
                </a:cxn>
                <a:cxn ang="0">
                  <a:pos x="T6" y="T7"/>
                </a:cxn>
                <a:cxn ang="0">
                  <a:pos x="T8" y="T9"/>
                </a:cxn>
                <a:cxn ang="0">
                  <a:pos x="T10" y="T11"/>
                </a:cxn>
              </a:cxnLst>
              <a:rect l="0" t="0" r="r" b="b"/>
              <a:pathLst>
                <a:path w="54" h="34">
                  <a:moveTo>
                    <a:pt x="54" y="34"/>
                  </a:moveTo>
                  <a:lnTo>
                    <a:pt x="54" y="34"/>
                  </a:lnTo>
                  <a:lnTo>
                    <a:pt x="0" y="34"/>
                  </a:lnTo>
                  <a:lnTo>
                    <a:pt x="0" y="0"/>
                  </a:lnTo>
                  <a:lnTo>
                    <a:pt x="54" y="0"/>
                  </a:lnTo>
                  <a:lnTo>
                    <a:pt x="54" y="34"/>
                  </a:lnTo>
                  <a:close/>
                </a:path>
              </a:pathLst>
            </a:custGeom>
            <a:grpFill/>
            <a:ln w="0">
              <a:noFill/>
              <a:prstDash val="solid"/>
              <a:round/>
              <a:headEnd/>
              <a:tailEnd/>
            </a:ln>
          </p:spPr>
          <p:txBody>
            <a:bodyPr/>
            <a:lstStyle/>
            <a:p>
              <a:pPr defTabSz="543689">
                <a:defRPr/>
              </a:pPr>
              <a:endParaRPr lang="zh-CN" altLang="en-US" sz="3201"/>
            </a:p>
          </p:txBody>
        </p:sp>
        <p:sp>
          <p:nvSpPr>
            <p:cNvPr id="245" name="Freeform 39"/>
            <p:cNvSpPr>
              <a:spLocks/>
            </p:cNvSpPr>
            <p:nvPr/>
          </p:nvSpPr>
          <p:spPr bwMode="auto">
            <a:xfrm>
              <a:off x="5307013" y="1042988"/>
              <a:ext cx="17463" cy="30163"/>
            </a:xfrm>
            <a:custGeom>
              <a:avLst/>
              <a:gdLst>
                <a:gd name="T0" fmla="*/ 0 w 20"/>
                <a:gd name="T1" fmla="*/ 0 h 34"/>
                <a:gd name="T2" fmla="*/ 0 w 20"/>
                <a:gd name="T3" fmla="*/ 0 h 34"/>
                <a:gd name="T4" fmla="*/ 20 w 20"/>
                <a:gd name="T5" fmla="*/ 0 h 34"/>
                <a:gd name="T6" fmla="*/ 20 w 20"/>
                <a:gd name="T7" fmla="*/ 34 h 34"/>
                <a:gd name="T8" fmla="*/ 0 w 20"/>
                <a:gd name="T9" fmla="*/ 34 h 34"/>
                <a:gd name="T10" fmla="*/ 0 w 20"/>
                <a:gd name="T11" fmla="*/ 0 h 34"/>
              </a:gdLst>
              <a:ahLst/>
              <a:cxnLst>
                <a:cxn ang="0">
                  <a:pos x="T0" y="T1"/>
                </a:cxn>
                <a:cxn ang="0">
                  <a:pos x="T2" y="T3"/>
                </a:cxn>
                <a:cxn ang="0">
                  <a:pos x="T4" y="T5"/>
                </a:cxn>
                <a:cxn ang="0">
                  <a:pos x="T6" y="T7"/>
                </a:cxn>
                <a:cxn ang="0">
                  <a:pos x="T8" y="T9"/>
                </a:cxn>
                <a:cxn ang="0">
                  <a:pos x="T10" y="T11"/>
                </a:cxn>
              </a:cxnLst>
              <a:rect l="0" t="0" r="r" b="b"/>
              <a:pathLst>
                <a:path w="20" h="34">
                  <a:moveTo>
                    <a:pt x="0" y="0"/>
                  </a:moveTo>
                  <a:lnTo>
                    <a:pt x="0" y="0"/>
                  </a:lnTo>
                  <a:lnTo>
                    <a:pt x="20" y="0"/>
                  </a:lnTo>
                  <a:lnTo>
                    <a:pt x="20" y="34"/>
                  </a:lnTo>
                  <a:lnTo>
                    <a:pt x="0" y="34"/>
                  </a:lnTo>
                  <a:lnTo>
                    <a:pt x="0" y="0"/>
                  </a:lnTo>
                  <a:close/>
                </a:path>
              </a:pathLst>
            </a:custGeom>
            <a:grpFill/>
            <a:ln w="0">
              <a:noFill/>
              <a:prstDash val="solid"/>
              <a:round/>
              <a:headEnd/>
              <a:tailEnd/>
            </a:ln>
          </p:spPr>
          <p:txBody>
            <a:bodyPr/>
            <a:lstStyle/>
            <a:p>
              <a:pPr defTabSz="543689">
                <a:defRPr/>
              </a:pPr>
              <a:endParaRPr lang="zh-CN" altLang="en-US" sz="3201"/>
            </a:p>
          </p:txBody>
        </p:sp>
        <p:sp>
          <p:nvSpPr>
            <p:cNvPr id="246" name="Freeform 40"/>
            <p:cNvSpPr>
              <a:spLocks/>
            </p:cNvSpPr>
            <p:nvPr/>
          </p:nvSpPr>
          <p:spPr bwMode="auto">
            <a:xfrm>
              <a:off x="5067300" y="938213"/>
              <a:ext cx="441325" cy="390525"/>
            </a:xfrm>
            <a:custGeom>
              <a:avLst/>
              <a:gdLst>
                <a:gd name="T0" fmla="*/ 466 w 518"/>
                <a:gd name="T1" fmla="*/ 456 h 456"/>
                <a:gd name="T2" fmla="*/ 466 w 518"/>
                <a:gd name="T3" fmla="*/ 456 h 456"/>
                <a:gd name="T4" fmla="*/ 401 w 518"/>
                <a:gd name="T5" fmla="*/ 456 h 456"/>
                <a:gd name="T6" fmla="*/ 389 w 518"/>
                <a:gd name="T7" fmla="*/ 444 h 456"/>
                <a:gd name="T8" fmla="*/ 401 w 518"/>
                <a:gd name="T9" fmla="*/ 432 h 456"/>
                <a:gd name="T10" fmla="*/ 466 w 518"/>
                <a:gd name="T11" fmla="*/ 432 h 456"/>
                <a:gd name="T12" fmla="*/ 493 w 518"/>
                <a:gd name="T13" fmla="*/ 409 h 456"/>
                <a:gd name="T14" fmla="*/ 493 w 518"/>
                <a:gd name="T15" fmla="*/ 47 h 456"/>
                <a:gd name="T16" fmla="*/ 466 w 518"/>
                <a:gd name="T17" fmla="*/ 24 h 456"/>
                <a:gd name="T18" fmla="*/ 52 w 518"/>
                <a:gd name="T19" fmla="*/ 24 h 456"/>
                <a:gd name="T20" fmla="*/ 25 w 518"/>
                <a:gd name="T21" fmla="*/ 47 h 456"/>
                <a:gd name="T22" fmla="*/ 25 w 518"/>
                <a:gd name="T23" fmla="*/ 409 h 456"/>
                <a:gd name="T24" fmla="*/ 52 w 518"/>
                <a:gd name="T25" fmla="*/ 432 h 456"/>
                <a:gd name="T26" fmla="*/ 310 w 518"/>
                <a:gd name="T27" fmla="*/ 432 h 456"/>
                <a:gd name="T28" fmla="*/ 322 w 518"/>
                <a:gd name="T29" fmla="*/ 444 h 456"/>
                <a:gd name="T30" fmla="*/ 310 w 518"/>
                <a:gd name="T31" fmla="*/ 456 h 456"/>
                <a:gd name="T32" fmla="*/ 52 w 518"/>
                <a:gd name="T33" fmla="*/ 456 h 456"/>
                <a:gd name="T34" fmla="*/ 0 w 518"/>
                <a:gd name="T35" fmla="*/ 409 h 456"/>
                <a:gd name="T36" fmla="*/ 0 w 518"/>
                <a:gd name="T37" fmla="*/ 47 h 456"/>
                <a:gd name="T38" fmla="*/ 52 w 518"/>
                <a:gd name="T39" fmla="*/ 0 h 456"/>
                <a:gd name="T40" fmla="*/ 466 w 518"/>
                <a:gd name="T41" fmla="*/ 0 h 456"/>
                <a:gd name="T42" fmla="*/ 518 w 518"/>
                <a:gd name="T43" fmla="*/ 47 h 456"/>
                <a:gd name="T44" fmla="*/ 518 w 518"/>
                <a:gd name="T45" fmla="*/ 409 h 456"/>
                <a:gd name="T46" fmla="*/ 466 w 518"/>
                <a:gd name="T47" fmla="*/ 456 h 4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18" h="456">
                  <a:moveTo>
                    <a:pt x="466" y="456"/>
                  </a:moveTo>
                  <a:lnTo>
                    <a:pt x="466" y="456"/>
                  </a:lnTo>
                  <a:lnTo>
                    <a:pt x="401" y="456"/>
                  </a:lnTo>
                  <a:cubicBezTo>
                    <a:pt x="394" y="456"/>
                    <a:pt x="389" y="451"/>
                    <a:pt x="389" y="444"/>
                  </a:cubicBezTo>
                  <a:cubicBezTo>
                    <a:pt x="389" y="437"/>
                    <a:pt x="394" y="432"/>
                    <a:pt x="401" y="432"/>
                  </a:cubicBezTo>
                  <a:lnTo>
                    <a:pt x="466" y="432"/>
                  </a:lnTo>
                  <a:cubicBezTo>
                    <a:pt x="481" y="432"/>
                    <a:pt x="493" y="422"/>
                    <a:pt x="493" y="409"/>
                  </a:cubicBezTo>
                  <a:lnTo>
                    <a:pt x="493" y="47"/>
                  </a:lnTo>
                  <a:cubicBezTo>
                    <a:pt x="493" y="35"/>
                    <a:pt x="481" y="24"/>
                    <a:pt x="466" y="24"/>
                  </a:cubicBezTo>
                  <a:lnTo>
                    <a:pt x="52" y="24"/>
                  </a:lnTo>
                  <a:cubicBezTo>
                    <a:pt x="37" y="24"/>
                    <a:pt x="25" y="35"/>
                    <a:pt x="25" y="47"/>
                  </a:cubicBezTo>
                  <a:lnTo>
                    <a:pt x="25" y="409"/>
                  </a:lnTo>
                  <a:cubicBezTo>
                    <a:pt x="25" y="422"/>
                    <a:pt x="37" y="432"/>
                    <a:pt x="52" y="432"/>
                  </a:cubicBezTo>
                  <a:lnTo>
                    <a:pt x="310" y="432"/>
                  </a:lnTo>
                  <a:cubicBezTo>
                    <a:pt x="317" y="432"/>
                    <a:pt x="322" y="437"/>
                    <a:pt x="322" y="444"/>
                  </a:cubicBezTo>
                  <a:cubicBezTo>
                    <a:pt x="322" y="451"/>
                    <a:pt x="317" y="456"/>
                    <a:pt x="310" y="456"/>
                  </a:cubicBezTo>
                  <a:lnTo>
                    <a:pt x="52" y="456"/>
                  </a:lnTo>
                  <a:cubicBezTo>
                    <a:pt x="23" y="456"/>
                    <a:pt x="0" y="435"/>
                    <a:pt x="0" y="409"/>
                  </a:cubicBezTo>
                  <a:lnTo>
                    <a:pt x="0" y="47"/>
                  </a:lnTo>
                  <a:cubicBezTo>
                    <a:pt x="0" y="21"/>
                    <a:pt x="23" y="0"/>
                    <a:pt x="52" y="0"/>
                  </a:cubicBezTo>
                  <a:lnTo>
                    <a:pt x="466" y="0"/>
                  </a:lnTo>
                  <a:cubicBezTo>
                    <a:pt x="495" y="0"/>
                    <a:pt x="518" y="21"/>
                    <a:pt x="518" y="47"/>
                  </a:cubicBezTo>
                  <a:lnTo>
                    <a:pt x="518" y="409"/>
                  </a:lnTo>
                  <a:cubicBezTo>
                    <a:pt x="518" y="435"/>
                    <a:pt x="495" y="456"/>
                    <a:pt x="466" y="456"/>
                  </a:cubicBezTo>
                  <a:close/>
                </a:path>
              </a:pathLst>
            </a:custGeom>
            <a:grpFill/>
            <a:ln w="0">
              <a:noFill/>
              <a:prstDash val="solid"/>
              <a:round/>
              <a:headEnd/>
              <a:tailEnd/>
            </a:ln>
          </p:spPr>
          <p:txBody>
            <a:bodyPr/>
            <a:lstStyle/>
            <a:p>
              <a:pPr defTabSz="543689">
                <a:defRPr/>
              </a:pPr>
              <a:endParaRPr lang="zh-CN" altLang="en-US" sz="3201"/>
            </a:p>
          </p:txBody>
        </p:sp>
        <p:sp>
          <p:nvSpPr>
            <p:cNvPr id="247" name="Freeform 41"/>
            <p:cNvSpPr>
              <a:spLocks/>
            </p:cNvSpPr>
            <p:nvPr/>
          </p:nvSpPr>
          <p:spPr bwMode="auto">
            <a:xfrm>
              <a:off x="5310188" y="1295401"/>
              <a:ext cx="42863" cy="44450"/>
            </a:xfrm>
            <a:custGeom>
              <a:avLst/>
              <a:gdLst>
                <a:gd name="T0" fmla="*/ 51 w 51"/>
                <a:gd name="T1" fmla="*/ 26 h 52"/>
                <a:gd name="T2" fmla="*/ 51 w 51"/>
                <a:gd name="T3" fmla="*/ 26 h 52"/>
                <a:gd name="T4" fmla="*/ 25 w 51"/>
                <a:gd name="T5" fmla="*/ 52 h 52"/>
                <a:gd name="T6" fmla="*/ 0 w 51"/>
                <a:gd name="T7" fmla="*/ 26 h 52"/>
                <a:gd name="T8" fmla="*/ 25 w 51"/>
                <a:gd name="T9" fmla="*/ 0 h 52"/>
                <a:gd name="T10" fmla="*/ 51 w 51"/>
                <a:gd name="T11" fmla="*/ 26 h 52"/>
              </a:gdLst>
              <a:ahLst/>
              <a:cxnLst>
                <a:cxn ang="0">
                  <a:pos x="T0" y="T1"/>
                </a:cxn>
                <a:cxn ang="0">
                  <a:pos x="T2" y="T3"/>
                </a:cxn>
                <a:cxn ang="0">
                  <a:pos x="T4" y="T5"/>
                </a:cxn>
                <a:cxn ang="0">
                  <a:pos x="T6" y="T7"/>
                </a:cxn>
                <a:cxn ang="0">
                  <a:pos x="T8" y="T9"/>
                </a:cxn>
                <a:cxn ang="0">
                  <a:pos x="T10" y="T11"/>
                </a:cxn>
              </a:cxnLst>
              <a:rect l="0" t="0" r="r" b="b"/>
              <a:pathLst>
                <a:path w="51" h="52">
                  <a:moveTo>
                    <a:pt x="51" y="26"/>
                  </a:moveTo>
                  <a:lnTo>
                    <a:pt x="51" y="26"/>
                  </a:lnTo>
                  <a:cubicBezTo>
                    <a:pt x="51" y="40"/>
                    <a:pt x="40" y="52"/>
                    <a:pt x="25" y="52"/>
                  </a:cubicBezTo>
                  <a:cubicBezTo>
                    <a:pt x="11" y="52"/>
                    <a:pt x="0" y="40"/>
                    <a:pt x="0" y="26"/>
                  </a:cubicBezTo>
                  <a:cubicBezTo>
                    <a:pt x="0" y="12"/>
                    <a:pt x="11" y="0"/>
                    <a:pt x="25" y="0"/>
                  </a:cubicBezTo>
                  <a:cubicBezTo>
                    <a:pt x="40" y="0"/>
                    <a:pt x="51" y="12"/>
                    <a:pt x="51" y="26"/>
                  </a:cubicBezTo>
                  <a:close/>
                </a:path>
              </a:pathLst>
            </a:custGeom>
            <a:grpFill/>
            <a:ln w="0">
              <a:noFill/>
              <a:prstDash val="solid"/>
              <a:round/>
              <a:headEnd/>
              <a:tailEnd/>
            </a:ln>
          </p:spPr>
          <p:txBody>
            <a:bodyPr/>
            <a:lstStyle/>
            <a:p>
              <a:pPr defTabSz="543689">
                <a:defRPr/>
              </a:pPr>
              <a:endParaRPr lang="zh-CN" altLang="en-US" sz="3201"/>
            </a:p>
          </p:txBody>
        </p:sp>
        <p:sp>
          <p:nvSpPr>
            <p:cNvPr id="248" name="Freeform 42"/>
            <p:cNvSpPr>
              <a:spLocks/>
            </p:cNvSpPr>
            <p:nvPr/>
          </p:nvSpPr>
          <p:spPr bwMode="auto">
            <a:xfrm>
              <a:off x="5387975" y="1295401"/>
              <a:ext cx="42863" cy="44450"/>
            </a:xfrm>
            <a:custGeom>
              <a:avLst/>
              <a:gdLst>
                <a:gd name="T0" fmla="*/ 51 w 51"/>
                <a:gd name="T1" fmla="*/ 26 h 52"/>
                <a:gd name="T2" fmla="*/ 51 w 51"/>
                <a:gd name="T3" fmla="*/ 26 h 52"/>
                <a:gd name="T4" fmla="*/ 25 w 51"/>
                <a:gd name="T5" fmla="*/ 52 h 52"/>
                <a:gd name="T6" fmla="*/ 0 w 51"/>
                <a:gd name="T7" fmla="*/ 26 h 52"/>
                <a:gd name="T8" fmla="*/ 25 w 51"/>
                <a:gd name="T9" fmla="*/ 0 h 52"/>
                <a:gd name="T10" fmla="*/ 51 w 51"/>
                <a:gd name="T11" fmla="*/ 26 h 52"/>
              </a:gdLst>
              <a:ahLst/>
              <a:cxnLst>
                <a:cxn ang="0">
                  <a:pos x="T0" y="T1"/>
                </a:cxn>
                <a:cxn ang="0">
                  <a:pos x="T2" y="T3"/>
                </a:cxn>
                <a:cxn ang="0">
                  <a:pos x="T4" y="T5"/>
                </a:cxn>
                <a:cxn ang="0">
                  <a:pos x="T6" y="T7"/>
                </a:cxn>
                <a:cxn ang="0">
                  <a:pos x="T8" y="T9"/>
                </a:cxn>
                <a:cxn ang="0">
                  <a:pos x="T10" y="T11"/>
                </a:cxn>
              </a:cxnLst>
              <a:rect l="0" t="0" r="r" b="b"/>
              <a:pathLst>
                <a:path w="51" h="52">
                  <a:moveTo>
                    <a:pt x="51" y="26"/>
                  </a:moveTo>
                  <a:lnTo>
                    <a:pt x="51" y="26"/>
                  </a:lnTo>
                  <a:cubicBezTo>
                    <a:pt x="51" y="40"/>
                    <a:pt x="40" y="52"/>
                    <a:pt x="25" y="52"/>
                  </a:cubicBezTo>
                  <a:cubicBezTo>
                    <a:pt x="11" y="52"/>
                    <a:pt x="0" y="40"/>
                    <a:pt x="0" y="26"/>
                  </a:cubicBezTo>
                  <a:cubicBezTo>
                    <a:pt x="0" y="12"/>
                    <a:pt x="11" y="0"/>
                    <a:pt x="25" y="0"/>
                  </a:cubicBezTo>
                  <a:cubicBezTo>
                    <a:pt x="40" y="0"/>
                    <a:pt x="51" y="12"/>
                    <a:pt x="51" y="26"/>
                  </a:cubicBezTo>
                  <a:close/>
                </a:path>
              </a:pathLst>
            </a:custGeom>
            <a:grpFill/>
            <a:ln w="0">
              <a:noFill/>
              <a:prstDash val="solid"/>
              <a:round/>
              <a:headEnd/>
              <a:tailEnd/>
            </a:ln>
          </p:spPr>
          <p:txBody>
            <a:bodyPr/>
            <a:lstStyle/>
            <a:p>
              <a:pPr defTabSz="543689">
                <a:defRPr/>
              </a:pPr>
              <a:endParaRPr lang="zh-CN" altLang="en-US" sz="3201"/>
            </a:p>
          </p:txBody>
        </p:sp>
      </p:grpSp>
      <p:grpSp>
        <p:nvGrpSpPr>
          <p:cNvPr id="277" name="组合 19611"/>
          <p:cNvGrpSpPr/>
          <p:nvPr/>
        </p:nvGrpSpPr>
        <p:grpSpPr>
          <a:xfrm>
            <a:off x="9191492" y="3776393"/>
            <a:ext cx="476386" cy="358594"/>
            <a:chOff x="5067300" y="938213"/>
            <a:chExt cx="441325" cy="401638"/>
          </a:xfrm>
          <a:solidFill>
            <a:srgbClr val="3C3C3B"/>
          </a:solidFill>
        </p:grpSpPr>
        <p:sp>
          <p:nvSpPr>
            <p:cNvPr id="278" name="Freeform 16"/>
            <p:cNvSpPr>
              <a:spLocks/>
            </p:cNvSpPr>
            <p:nvPr/>
          </p:nvSpPr>
          <p:spPr bwMode="auto">
            <a:xfrm>
              <a:off x="5127625" y="1133476"/>
              <a:ext cx="80963" cy="20638"/>
            </a:xfrm>
            <a:custGeom>
              <a:avLst/>
              <a:gdLst>
                <a:gd name="T0" fmla="*/ 96 w 96"/>
                <a:gd name="T1" fmla="*/ 25 h 25"/>
                <a:gd name="T2" fmla="*/ 96 w 96"/>
                <a:gd name="T3" fmla="*/ 25 h 25"/>
                <a:gd name="T4" fmla="*/ 0 w 96"/>
                <a:gd name="T5" fmla="*/ 25 h 25"/>
                <a:gd name="T6" fmla="*/ 0 w 96"/>
                <a:gd name="T7" fmla="*/ 0 h 25"/>
                <a:gd name="T8" fmla="*/ 96 w 96"/>
                <a:gd name="T9" fmla="*/ 0 h 25"/>
                <a:gd name="T10" fmla="*/ 96 w 96"/>
                <a:gd name="T11" fmla="*/ 25 h 25"/>
              </a:gdLst>
              <a:ahLst/>
              <a:cxnLst>
                <a:cxn ang="0">
                  <a:pos x="T0" y="T1"/>
                </a:cxn>
                <a:cxn ang="0">
                  <a:pos x="T2" y="T3"/>
                </a:cxn>
                <a:cxn ang="0">
                  <a:pos x="T4" y="T5"/>
                </a:cxn>
                <a:cxn ang="0">
                  <a:pos x="T6" y="T7"/>
                </a:cxn>
                <a:cxn ang="0">
                  <a:pos x="T8" y="T9"/>
                </a:cxn>
                <a:cxn ang="0">
                  <a:pos x="T10" y="T11"/>
                </a:cxn>
              </a:cxnLst>
              <a:rect l="0" t="0" r="r" b="b"/>
              <a:pathLst>
                <a:path w="96" h="25">
                  <a:moveTo>
                    <a:pt x="96" y="25"/>
                  </a:moveTo>
                  <a:lnTo>
                    <a:pt x="96" y="25"/>
                  </a:lnTo>
                  <a:lnTo>
                    <a:pt x="0" y="25"/>
                  </a:lnTo>
                  <a:lnTo>
                    <a:pt x="0" y="0"/>
                  </a:lnTo>
                  <a:lnTo>
                    <a:pt x="96" y="0"/>
                  </a:lnTo>
                  <a:lnTo>
                    <a:pt x="96" y="25"/>
                  </a:lnTo>
                  <a:close/>
                </a:path>
              </a:pathLst>
            </a:custGeom>
            <a:grpFill/>
            <a:ln w="0">
              <a:noFill/>
              <a:prstDash val="solid"/>
              <a:round/>
              <a:headEnd/>
              <a:tailEnd/>
            </a:ln>
          </p:spPr>
          <p:txBody>
            <a:bodyPr/>
            <a:lstStyle/>
            <a:p>
              <a:pPr defTabSz="543689">
                <a:defRPr/>
              </a:pPr>
              <a:endParaRPr lang="zh-CN" altLang="en-US" sz="3201"/>
            </a:p>
          </p:txBody>
        </p:sp>
        <p:sp>
          <p:nvSpPr>
            <p:cNvPr id="279" name="Freeform 17"/>
            <p:cNvSpPr>
              <a:spLocks/>
            </p:cNvSpPr>
            <p:nvPr/>
          </p:nvSpPr>
          <p:spPr bwMode="auto">
            <a:xfrm>
              <a:off x="5194300" y="1111251"/>
              <a:ext cx="34925" cy="63500"/>
            </a:xfrm>
            <a:custGeom>
              <a:avLst/>
              <a:gdLst>
                <a:gd name="T0" fmla="*/ 0 w 42"/>
                <a:gd name="T1" fmla="*/ 0 h 75"/>
                <a:gd name="T2" fmla="*/ 0 w 42"/>
                <a:gd name="T3" fmla="*/ 0 h 75"/>
                <a:gd name="T4" fmla="*/ 42 w 42"/>
                <a:gd name="T5" fmla="*/ 37 h 75"/>
                <a:gd name="T6" fmla="*/ 0 w 42"/>
                <a:gd name="T7" fmla="*/ 75 h 75"/>
                <a:gd name="T8" fmla="*/ 0 w 42"/>
                <a:gd name="T9" fmla="*/ 0 h 75"/>
              </a:gdLst>
              <a:ahLst/>
              <a:cxnLst>
                <a:cxn ang="0">
                  <a:pos x="T0" y="T1"/>
                </a:cxn>
                <a:cxn ang="0">
                  <a:pos x="T2" y="T3"/>
                </a:cxn>
                <a:cxn ang="0">
                  <a:pos x="T4" y="T5"/>
                </a:cxn>
                <a:cxn ang="0">
                  <a:pos x="T6" y="T7"/>
                </a:cxn>
                <a:cxn ang="0">
                  <a:pos x="T8" y="T9"/>
                </a:cxn>
              </a:cxnLst>
              <a:rect l="0" t="0" r="r" b="b"/>
              <a:pathLst>
                <a:path w="42" h="75">
                  <a:moveTo>
                    <a:pt x="0" y="0"/>
                  </a:moveTo>
                  <a:lnTo>
                    <a:pt x="0" y="0"/>
                  </a:lnTo>
                  <a:lnTo>
                    <a:pt x="42" y="37"/>
                  </a:lnTo>
                  <a:lnTo>
                    <a:pt x="0" y="75"/>
                  </a:lnTo>
                  <a:lnTo>
                    <a:pt x="0" y="0"/>
                  </a:lnTo>
                  <a:close/>
                </a:path>
              </a:pathLst>
            </a:custGeom>
            <a:grpFill/>
            <a:ln w="0">
              <a:noFill/>
              <a:prstDash val="solid"/>
              <a:round/>
              <a:headEnd/>
              <a:tailEnd/>
            </a:ln>
          </p:spPr>
          <p:txBody>
            <a:bodyPr/>
            <a:lstStyle/>
            <a:p>
              <a:pPr defTabSz="543689">
                <a:defRPr/>
              </a:pPr>
              <a:endParaRPr lang="zh-CN" altLang="en-US" sz="3201"/>
            </a:p>
          </p:txBody>
        </p:sp>
        <p:sp>
          <p:nvSpPr>
            <p:cNvPr id="280" name="Freeform 18"/>
            <p:cNvSpPr>
              <a:spLocks/>
            </p:cNvSpPr>
            <p:nvPr/>
          </p:nvSpPr>
          <p:spPr bwMode="auto">
            <a:xfrm>
              <a:off x="5348288" y="1095376"/>
              <a:ext cx="88900" cy="20638"/>
            </a:xfrm>
            <a:custGeom>
              <a:avLst/>
              <a:gdLst>
                <a:gd name="T0" fmla="*/ 106 w 106"/>
                <a:gd name="T1" fmla="*/ 24 h 24"/>
                <a:gd name="T2" fmla="*/ 106 w 106"/>
                <a:gd name="T3" fmla="*/ 24 h 24"/>
                <a:gd name="T4" fmla="*/ 0 w 106"/>
                <a:gd name="T5" fmla="*/ 24 h 24"/>
                <a:gd name="T6" fmla="*/ 0 w 106"/>
                <a:gd name="T7" fmla="*/ 0 h 24"/>
                <a:gd name="T8" fmla="*/ 106 w 106"/>
                <a:gd name="T9" fmla="*/ 0 h 24"/>
                <a:gd name="T10" fmla="*/ 106 w 106"/>
                <a:gd name="T11" fmla="*/ 24 h 24"/>
              </a:gdLst>
              <a:ahLst/>
              <a:cxnLst>
                <a:cxn ang="0">
                  <a:pos x="T0" y="T1"/>
                </a:cxn>
                <a:cxn ang="0">
                  <a:pos x="T2" y="T3"/>
                </a:cxn>
                <a:cxn ang="0">
                  <a:pos x="T4" y="T5"/>
                </a:cxn>
                <a:cxn ang="0">
                  <a:pos x="T6" y="T7"/>
                </a:cxn>
                <a:cxn ang="0">
                  <a:pos x="T8" y="T9"/>
                </a:cxn>
                <a:cxn ang="0">
                  <a:pos x="T10" y="T11"/>
                </a:cxn>
              </a:cxnLst>
              <a:rect l="0" t="0" r="r" b="b"/>
              <a:pathLst>
                <a:path w="106" h="24">
                  <a:moveTo>
                    <a:pt x="106" y="24"/>
                  </a:moveTo>
                  <a:lnTo>
                    <a:pt x="106" y="24"/>
                  </a:lnTo>
                  <a:lnTo>
                    <a:pt x="0" y="24"/>
                  </a:lnTo>
                  <a:lnTo>
                    <a:pt x="0" y="0"/>
                  </a:lnTo>
                  <a:lnTo>
                    <a:pt x="106" y="0"/>
                  </a:lnTo>
                  <a:lnTo>
                    <a:pt x="106" y="24"/>
                  </a:lnTo>
                  <a:close/>
                </a:path>
              </a:pathLst>
            </a:custGeom>
            <a:grpFill/>
            <a:ln w="0">
              <a:noFill/>
              <a:prstDash val="solid"/>
              <a:round/>
              <a:headEnd/>
              <a:tailEnd/>
            </a:ln>
          </p:spPr>
          <p:txBody>
            <a:bodyPr/>
            <a:lstStyle/>
            <a:p>
              <a:pPr defTabSz="543689">
                <a:defRPr/>
              </a:pPr>
              <a:endParaRPr lang="zh-CN" altLang="en-US" sz="3201"/>
            </a:p>
          </p:txBody>
        </p:sp>
        <p:sp>
          <p:nvSpPr>
            <p:cNvPr id="281" name="Freeform 19"/>
            <p:cNvSpPr>
              <a:spLocks/>
            </p:cNvSpPr>
            <p:nvPr/>
          </p:nvSpPr>
          <p:spPr bwMode="auto">
            <a:xfrm>
              <a:off x="5421313" y="1073151"/>
              <a:ext cx="36513" cy="65088"/>
            </a:xfrm>
            <a:custGeom>
              <a:avLst/>
              <a:gdLst>
                <a:gd name="T0" fmla="*/ 1 w 43"/>
                <a:gd name="T1" fmla="*/ 0 h 76"/>
                <a:gd name="T2" fmla="*/ 1 w 43"/>
                <a:gd name="T3" fmla="*/ 0 h 76"/>
                <a:gd name="T4" fmla="*/ 43 w 43"/>
                <a:gd name="T5" fmla="*/ 38 h 76"/>
                <a:gd name="T6" fmla="*/ 0 w 43"/>
                <a:gd name="T7" fmla="*/ 76 h 76"/>
                <a:gd name="T8" fmla="*/ 1 w 43"/>
                <a:gd name="T9" fmla="*/ 0 h 76"/>
              </a:gdLst>
              <a:ahLst/>
              <a:cxnLst>
                <a:cxn ang="0">
                  <a:pos x="T0" y="T1"/>
                </a:cxn>
                <a:cxn ang="0">
                  <a:pos x="T2" y="T3"/>
                </a:cxn>
                <a:cxn ang="0">
                  <a:pos x="T4" y="T5"/>
                </a:cxn>
                <a:cxn ang="0">
                  <a:pos x="T6" y="T7"/>
                </a:cxn>
                <a:cxn ang="0">
                  <a:pos x="T8" y="T9"/>
                </a:cxn>
              </a:cxnLst>
              <a:rect l="0" t="0" r="r" b="b"/>
              <a:pathLst>
                <a:path w="43" h="76">
                  <a:moveTo>
                    <a:pt x="1" y="0"/>
                  </a:moveTo>
                  <a:lnTo>
                    <a:pt x="1" y="0"/>
                  </a:lnTo>
                  <a:lnTo>
                    <a:pt x="43" y="38"/>
                  </a:lnTo>
                  <a:lnTo>
                    <a:pt x="0" y="76"/>
                  </a:lnTo>
                  <a:lnTo>
                    <a:pt x="1" y="0"/>
                  </a:lnTo>
                  <a:close/>
                </a:path>
              </a:pathLst>
            </a:custGeom>
            <a:grpFill/>
            <a:ln w="0">
              <a:noFill/>
              <a:prstDash val="solid"/>
              <a:round/>
              <a:headEnd/>
              <a:tailEnd/>
            </a:ln>
          </p:spPr>
          <p:txBody>
            <a:bodyPr/>
            <a:lstStyle/>
            <a:p>
              <a:pPr defTabSz="543689">
                <a:defRPr/>
              </a:pPr>
              <a:endParaRPr lang="zh-CN" altLang="en-US" sz="3201"/>
            </a:p>
          </p:txBody>
        </p:sp>
        <p:sp>
          <p:nvSpPr>
            <p:cNvPr id="282" name="Freeform 20"/>
            <p:cNvSpPr>
              <a:spLocks/>
            </p:cNvSpPr>
            <p:nvPr/>
          </p:nvSpPr>
          <p:spPr bwMode="auto">
            <a:xfrm>
              <a:off x="5348288" y="1168401"/>
              <a:ext cx="88900" cy="22225"/>
            </a:xfrm>
            <a:custGeom>
              <a:avLst/>
              <a:gdLst>
                <a:gd name="T0" fmla="*/ 106 w 106"/>
                <a:gd name="T1" fmla="*/ 25 h 25"/>
                <a:gd name="T2" fmla="*/ 106 w 106"/>
                <a:gd name="T3" fmla="*/ 25 h 25"/>
                <a:gd name="T4" fmla="*/ 0 w 106"/>
                <a:gd name="T5" fmla="*/ 25 h 25"/>
                <a:gd name="T6" fmla="*/ 0 w 106"/>
                <a:gd name="T7" fmla="*/ 0 h 25"/>
                <a:gd name="T8" fmla="*/ 106 w 106"/>
                <a:gd name="T9" fmla="*/ 0 h 25"/>
                <a:gd name="T10" fmla="*/ 106 w 106"/>
                <a:gd name="T11" fmla="*/ 25 h 25"/>
              </a:gdLst>
              <a:ahLst/>
              <a:cxnLst>
                <a:cxn ang="0">
                  <a:pos x="T0" y="T1"/>
                </a:cxn>
                <a:cxn ang="0">
                  <a:pos x="T2" y="T3"/>
                </a:cxn>
                <a:cxn ang="0">
                  <a:pos x="T4" y="T5"/>
                </a:cxn>
                <a:cxn ang="0">
                  <a:pos x="T6" y="T7"/>
                </a:cxn>
                <a:cxn ang="0">
                  <a:pos x="T8" y="T9"/>
                </a:cxn>
                <a:cxn ang="0">
                  <a:pos x="T10" y="T11"/>
                </a:cxn>
              </a:cxnLst>
              <a:rect l="0" t="0" r="r" b="b"/>
              <a:pathLst>
                <a:path w="106" h="25">
                  <a:moveTo>
                    <a:pt x="106" y="25"/>
                  </a:moveTo>
                  <a:lnTo>
                    <a:pt x="106" y="25"/>
                  </a:lnTo>
                  <a:lnTo>
                    <a:pt x="0" y="25"/>
                  </a:lnTo>
                  <a:lnTo>
                    <a:pt x="0" y="0"/>
                  </a:lnTo>
                  <a:lnTo>
                    <a:pt x="106" y="0"/>
                  </a:lnTo>
                  <a:lnTo>
                    <a:pt x="106" y="25"/>
                  </a:lnTo>
                  <a:close/>
                </a:path>
              </a:pathLst>
            </a:custGeom>
            <a:grpFill/>
            <a:ln w="0">
              <a:noFill/>
              <a:prstDash val="solid"/>
              <a:round/>
              <a:headEnd/>
              <a:tailEnd/>
            </a:ln>
          </p:spPr>
          <p:txBody>
            <a:bodyPr/>
            <a:lstStyle/>
            <a:p>
              <a:pPr defTabSz="543689">
                <a:defRPr/>
              </a:pPr>
              <a:endParaRPr lang="zh-CN" altLang="en-US" sz="3201"/>
            </a:p>
          </p:txBody>
        </p:sp>
        <p:sp>
          <p:nvSpPr>
            <p:cNvPr id="283" name="Freeform 21"/>
            <p:cNvSpPr>
              <a:spLocks/>
            </p:cNvSpPr>
            <p:nvPr/>
          </p:nvSpPr>
          <p:spPr bwMode="auto">
            <a:xfrm>
              <a:off x="5421313" y="1147763"/>
              <a:ext cx="36513" cy="63500"/>
            </a:xfrm>
            <a:custGeom>
              <a:avLst/>
              <a:gdLst>
                <a:gd name="T0" fmla="*/ 1 w 43"/>
                <a:gd name="T1" fmla="*/ 0 h 75"/>
                <a:gd name="T2" fmla="*/ 1 w 43"/>
                <a:gd name="T3" fmla="*/ 0 h 75"/>
                <a:gd name="T4" fmla="*/ 43 w 43"/>
                <a:gd name="T5" fmla="*/ 37 h 75"/>
                <a:gd name="T6" fmla="*/ 0 w 43"/>
                <a:gd name="T7" fmla="*/ 75 h 75"/>
                <a:gd name="T8" fmla="*/ 1 w 43"/>
                <a:gd name="T9" fmla="*/ 0 h 75"/>
              </a:gdLst>
              <a:ahLst/>
              <a:cxnLst>
                <a:cxn ang="0">
                  <a:pos x="T0" y="T1"/>
                </a:cxn>
                <a:cxn ang="0">
                  <a:pos x="T2" y="T3"/>
                </a:cxn>
                <a:cxn ang="0">
                  <a:pos x="T4" y="T5"/>
                </a:cxn>
                <a:cxn ang="0">
                  <a:pos x="T6" y="T7"/>
                </a:cxn>
                <a:cxn ang="0">
                  <a:pos x="T8" y="T9"/>
                </a:cxn>
              </a:cxnLst>
              <a:rect l="0" t="0" r="r" b="b"/>
              <a:pathLst>
                <a:path w="43" h="75">
                  <a:moveTo>
                    <a:pt x="1" y="0"/>
                  </a:moveTo>
                  <a:lnTo>
                    <a:pt x="1" y="0"/>
                  </a:lnTo>
                  <a:lnTo>
                    <a:pt x="43" y="37"/>
                  </a:lnTo>
                  <a:lnTo>
                    <a:pt x="0" y="75"/>
                  </a:lnTo>
                  <a:lnTo>
                    <a:pt x="1" y="0"/>
                  </a:lnTo>
                  <a:close/>
                </a:path>
              </a:pathLst>
            </a:custGeom>
            <a:grpFill/>
            <a:ln w="0">
              <a:noFill/>
              <a:prstDash val="solid"/>
              <a:round/>
              <a:headEnd/>
              <a:tailEnd/>
            </a:ln>
          </p:spPr>
          <p:txBody>
            <a:bodyPr/>
            <a:lstStyle/>
            <a:p>
              <a:pPr defTabSz="543689">
                <a:defRPr/>
              </a:pPr>
              <a:endParaRPr lang="zh-CN" altLang="en-US" sz="3201"/>
            </a:p>
          </p:txBody>
        </p:sp>
        <p:sp>
          <p:nvSpPr>
            <p:cNvPr id="284" name="Freeform 22"/>
            <p:cNvSpPr>
              <a:spLocks/>
            </p:cNvSpPr>
            <p:nvPr/>
          </p:nvSpPr>
          <p:spPr bwMode="auto">
            <a:xfrm>
              <a:off x="5133975" y="1204913"/>
              <a:ext cx="82550" cy="55563"/>
            </a:xfrm>
            <a:custGeom>
              <a:avLst/>
              <a:gdLst>
                <a:gd name="T0" fmla="*/ 11 w 96"/>
                <a:gd name="T1" fmla="*/ 65 h 65"/>
                <a:gd name="T2" fmla="*/ 11 w 96"/>
                <a:gd name="T3" fmla="*/ 65 h 65"/>
                <a:gd name="T4" fmla="*/ 0 w 96"/>
                <a:gd name="T5" fmla="*/ 43 h 65"/>
                <a:gd name="T6" fmla="*/ 85 w 96"/>
                <a:gd name="T7" fmla="*/ 0 h 65"/>
                <a:gd name="T8" fmla="*/ 96 w 96"/>
                <a:gd name="T9" fmla="*/ 22 h 65"/>
                <a:gd name="T10" fmla="*/ 11 w 96"/>
                <a:gd name="T11" fmla="*/ 65 h 65"/>
              </a:gdLst>
              <a:ahLst/>
              <a:cxnLst>
                <a:cxn ang="0">
                  <a:pos x="T0" y="T1"/>
                </a:cxn>
                <a:cxn ang="0">
                  <a:pos x="T2" y="T3"/>
                </a:cxn>
                <a:cxn ang="0">
                  <a:pos x="T4" y="T5"/>
                </a:cxn>
                <a:cxn ang="0">
                  <a:pos x="T6" y="T7"/>
                </a:cxn>
                <a:cxn ang="0">
                  <a:pos x="T8" y="T9"/>
                </a:cxn>
                <a:cxn ang="0">
                  <a:pos x="T10" y="T11"/>
                </a:cxn>
              </a:cxnLst>
              <a:rect l="0" t="0" r="r" b="b"/>
              <a:pathLst>
                <a:path w="96" h="65">
                  <a:moveTo>
                    <a:pt x="11" y="65"/>
                  </a:moveTo>
                  <a:lnTo>
                    <a:pt x="11" y="65"/>
                  </a:lnTo>
                  <a:lnTo>
                    <a:pt x="0" y="43"/>
                  </a:lnTo>
                  <a:lnTo>
                    <a:pt x="85" y="0"/>
                  </a:lnTo>
                  <a:lnTo>
                    <a:pt x="96" y="22"/>
                  </a:lnTo>
                  <a:lnTo>
                    <a:pt x="11" y="65"/>
                  </a:lnTo>
                  <a:close/>
                </a:path>
              </a:pathLst>
            </a:custGeom>
            <a:grpFill/>
            <a:ln w="0">
              <a:noFill/>
              <a:prstDash val="solid"/>
              <a:round/>
              <a:headEnd/>
              <a:tailEnd/>
            </a:ln>
          </p:spPr>
          <p:txBody>
            <a:bodyPr/>
            <a:lstStyle/>
            <a:p>
              <a:pPr defTabSz="543689">
                <a:defRPr/>
              </a:pPr>
              <a:endParaRPr lang="zh-CN" altLang="en-US" sz="3201"/>
            </a:p>
          </p:txBody>
        </p:sp>
        <p:sp>
          <p:nvSpPr>
            <p:cNvPr id="285" name="Freeform 23"/>
            <p:cNvSpPr>
              <a:spLocks/>
            </p:cNvSpPr>
            <p:nvPr/>
          </p:nvSpPr>
          <p:spPr bwMode="auto">
            <a:xfrm>
              <a:off x="5183188" y="1192213"/>
              <a:ext cx="46038" cy="57150"/>
            </a:xfrm>
            <a:custGeom>
              <a:avLst/>
              <a:gdLst>
                <a:gd name="T0" fmla="*/ 0 w 55"/>
                <a:gd name="T1" fmla="*/ 0 h 67"/>
                <a:gd name="T2" fmla="*/ 0 w 55"/>
                <a:gd name="T3" fmla="*/ 0 h 67"/>
                <a:gd name="T4" fmla="*/ 55 w 55"/>
                <a:gd name="T5" fmla="*/ 15 h 67"/>
                <a:gd name="T6" fmla="*/ 35 w 55"/>
                <a:gd name="T7" fmla="*/ 67 h 67"/>
                <a:gd name="T8" fmla="*/ 0 w 55"/>
                <a:gd name="T9" fmla="*/ 0 h 67"/>
              </a:gdLst>
              <a:ahLst/>
              <a:cxnLst>
                <a:cxn ang="0">
                  <a:pos x="T0" y="T1"/>
                </a:cxn>
                <a:cxn ang="0">
                  <a:pos x="T2" y="T3"/>
                </a:cxn>
                <a:cxn ang="0">
                  <a:pos x="T4" y="T5"/>
                </a:cxn>
                <a:cxn ang="0">
                  <a:pos x="T6" y="T7"/>
                </a:cxn>
                <a:cxn ang="0">
                  <a:pos x="T8" y="T9"/>
                </a:cxn>
              </a:cxnLst>
              <a:rect l="0" t="0" r="r" b="b"/>
              <a:pathLst>
                <a:path w="55" h="67">
                  <a:moveTo>
                    <a:pt x="0" y="0"/>
                  </a:moveTo>
                  <a:lnTo>
                    <a:pt x="0" y="0"/>
                  </a:lnTo>
                  <a:lnTo>
                    <a:pt x="55" y="15"/>
                  </a:lnTo>
                  <a:lnTo>
                    <a:pt x="35" y="67"/>
                  </a:lnTo>
                  <a:lnTo>
                    <a:pt x="0" y="0"/>
                  </a:lnTo>
                  <a:close/>
                </a:path>
              </a:pathLst>
            </a:custGeom>
            <a:grpFill/>
            <a:ln w="0">
              <a:noFill/>
              <a:prstDash val="solid"/>
              <a:round/>
              <a:headEnd/>
              <a:tailEnd/>
            </a:ln>
          </p:spPr>
          <p:txBody>
            <a:bodyPr/>
            <a:lstStyle/>
            <a:p>
              <a:pPr defTabSz="543689">
                <a:defRPr/>
              </a:pPr>
              <a:endParaRPr lang="zh-CN" altLang="en-US" sz="3201"/>
            </a:p>
          </p:txBody>
        </p:sp>
        <p:sp>
          <p:nvSpPr>
            <p:cNvPr id="286" name="Freeform 24"/>
            <p:cNvSpPr>
              <a:spLocks/>
            </p:cNvSpPr>
            <p:nvPr/>
          </p:nvSpPr>
          <p:spPr bwMode="auto">
            <a:xfrm>
              <a:off x="5133975" y="1025526"/>
              <a:ext cx="82550" cy="55563"/>
            </a:xfrm>
            <a:custGeom>
              <a:avLst/>
              <a:gdLst>
                <a:gd name="T0" fmla="*/ 85 w 96"/>
                <a:gd name="T1" fmla="*/ 65 h 65"/>
                <a:gd name="T2" fmla="*/ 85 w 96"/>
                <a:gd name="T3" fmla="*/ 65 h 65"/>
                <a:gd name="T4" fmla="*/ 0 w 96"/>
                <a:gd name="T5" fmla="*/ 22 h 65"/>
                <a:gd name="T6" fmla="*/ 11 w 96"/>
                <a:gd name="T7" fmla="*/ 0 h 65"/>
                <a:gd name="T8" fmla="*/ 96 w 96"/>
                <a:gd name="T9" fmla="*/ 43 h 65"/>
                <a:gd name="T10" fmla="*/ 85 w 96"/>
                <a:gd name="T11" fmla="*/ 65 h 65"/>
              </a:gdLst>
              <a:ahLst/>
              <a:cxnLst>
                <a:cxn ang="0">
                  <a:pos x="T0" y="T1"/>
                </a:cxn>
                <a:cxn ang="0">
                  <a:pos x="T2" y="T3"/>
                </a:cxn>
                <a:cxn ang="0">
                  <a:pos x="T4" y="T5"/>
                </a:cxn>
                <a:cxn ang="0">
                  <a:pos x="T6" y="T7"/>
                </a:cxn>
                <a:cxn ang="0">
                  <a:pos x="T8" y="T9"/>
                </a:cxn>
                <a:cxn ang="0">
                  <a:pos x="T10" y="T11"/>
                </a:cxn>
              </a:cxnLst>
              <a:rect l="0" t="0" r="r" b="b"/>
              <a:pathLst>
                <a:path w="96" h="65">
                  <a:moveTo>
                    <a:pt x="85" y="65"/>
                  </a:moveTo>
                  <a:lnTo>
                    <a:pt x="85" y="65"/>
                  </a:lnTo>
                  <a:lnTo>
                    <a:pt x="0" y="22"/>
                  </a:lnTo>
                  <a:lnTo>
                    <a:pt x="11" y="0"/>
                  </a:lnTo>
                  <a:lnTo>
                    <a:pt x="96" y="43"/>
                  </a:lnTo>
                  <a:lnTo>
                    <a:pt x="85" y="65"/>
                  </a:lnTo>
                  <a:close/>
                </a:path>
              </a:pathLst>
            </a:custGeom>
            <a:grpFill/>
            <a:ln w="0">
              <a:noFill/>
              <a:prstDash val="solid"/>
              <a:round/>
              <a:headEnd/>
              <a:tailEnd/>
            </a:ln>
          </p:spPr>
          <p:txBody>
            <a:bodyPr/>
            <a:lstStyle/>
            <a:p>
              <a:pPr defTabSz="543689">
                <a:defRPr/>
              </a:pPr>
              <a:endParaRPr lang="zh-CN" altLang="en-US" sz="3201"/>
            </a:p>
          </p:txBody>
        </p:sp>
        <p:sp>
          <p:nvSpPr>
            <p:cNvPr id="287" name="Freeform 25"/>
            <p:cNvSpPr>
              <a:spLocks/>
            </p:cNvSpPr>
            <p:nvPr/>
          </p:nvSpPr>
          <p:spPr bwMode="auto">
            <a:xfrm>
              <a:off x="5183188" y="1036638"/>
              <a:ext cx="46038" cy="57150"/>
            </a:xfrm>
            <a:custGeom>
              <a:avLst/>
              <a:gdLst>
                <a:gd name="T0" fmla="*/ 0 w 55"/>
                <a:gd name="T1" fmla="*/ 67 h 67"/>
                <a:gd name="T2" fmla="*/ 0 w 55"/>
                <a:gd name="T3" fmla="*/ 67 h 67"/>
                <a:gd name="T4" fmla="*/ 55 w 55"/>
                <a:gd name="T5" fmla="*/ 53 h 67"/>
                <a:gd name="T6" fmla="*/ 35 w 55"/>
                <a:gd name="T7" fmla="*/ 0 h 67"/>
                <a:gd name="T8" fmla="*/ 0 w 55"/>
                <a:gd name="T9" fmla="*/ 67 h 67"/>
              </a:gdLst>
              <a:ahLst/>
              <a:cxnLst>
                <a:cxn ang="0">
                  <a:pos x="T0" y="T1"/>
                </a:cxn>
                <a:cxn ang="0">
                  <a:pos x="T2" y="T3"/>
                </a:cxn>
                <a:cxn ang="0">
                  <a:pos x="T4" y="T5"/>
                </a:cxn>
                <a:cxn ang="0">
                  <a:pos x="T6" y="T7"/>
                </a:cxn>
                <a:cxn ang="0">
                  <a:pos x="T8" y="T9"/>
                </a:cxn>
              </a:cxnLst>
              <a:rect l="0" t="0" r="r" b="b"/>
              <a:pathLst>
                <a:path w="55" h="67">
                  <a:moveTo>
                    <a:pt x="0" y="67"/>
                  </a:moveTo>
                  <a:lnTo>
                    <a:pt x="0" y="67"/>
                  </a:lnTo>
                  <a:lnTo>
                    <a:pt x="55" y="53"/>
                  </a:lnTo>
                  <a:lnTo>
                    <a:pt x="35" y="0"/>
                  </a:lnTo>
                  <a:lnTo>
                    <a:pt x="0" y="67"/>
                  </a:lnTo>
                  <a:close/>
                </a:path>
              </a:pathLst>
            </a:custGeom>
            <a:grpFill/>
            <a:ln w="0">
              <a:noFill/>
              <a:prstDash val="solid"/>
              <a:round/>
              <a:headEnd/>
              <a:tailEnd/>
            </a:ln>
          </p:spPr>
          <p:txBody>
            <a:bodyPr/>
            <a:lstStyle/>
            <a:p>
              <a:pPr defTabSz="543689">
                <a:defRPr/>
              </a:pPr>
              <a:endParaRPr lang="zh-CN" altLang="en-US" sz="3201"/>
            </a:p>
          </p:txBody>
        </p:sp>
        <p:sp>
          <p:nvSpPr>
            <p:cNvPr id="288" name="Freeform 26"/>
            <p:cNvSpPr>
              <a:spLocks/>
            </p:cNvSpPr>
            <p:nvPr/>
          </p:nvSpPr>
          <p:spPr bwMode="auto">
            <a:xfrm>
              <a:off x="5280025" y="1006476"/>
              <a:ext cx="44450" cy="30163"/>
            </a:xfrm>
            <a:custGeom>
              <a:avLst/>
              <a:gdLst>
                <a:gd name="T0" fmla="*/ 0 w 53"/>
                <a:gd name="T1" fmla="*/ 34 h 34"/>
                <a:gd name="T2" fmla="*/ 0 w 53"/>
                <a:gd name="T3" fmla="*/ 34 h 34"/>
                <a:gd name="T4" fmla="*/ 53 w 53"/>
                <a:gd name="T5" fmla="*/ 34 h 34"/>
                <a:gd name="T6" fmla="*/ 53 w 53"/>
                <a:gd name="T7" fmla="*/ 0 h 34"/>
                <a:gd name="T8" fmla="*/ 0 w 53"/>
                <a:gd name="T9" fmla="*/ 0 h 34"/>
                <a:gd name="T10" fmla="*/ 0 w 53"/>
                <a:gd name="T11" fmla="*/ 34 h 34"/>
              </a:gdLst>
              <a:ahLst/>
              <a:cxnLst>
                <a:cxn ang="0">
                  <a:pos x="T0" y="T1"/>
                </a:cxn>
                <a:cxn ang="0">
                  <a:pos x="T2" y="T3"/>
                </a:cxn>
                <a:cxn ang="0">
                  <a:pos x="T4" y="T5"/>
                </a:cxn>
                <a:cxn ang="0">
                  <a:pos x="T6" y="T7"/>
                </a:cxn>
                <a:cxn ang="0">
                  <a:pos x="T8" y="T9"/>
                </a:cxn>
                <a:cxn ang="0">
                  <a:pos x="T10" y="T11"/>
                </a:cxn>
              </a:cxnLst>
              <a:rect l="0" t="0" r="r" b="b"/>
              <a:pathLst>
                <a:path w="53" h="34">
                  <a:moveTo>
                    <a:pt x="0" y="34"/>
                  </a:moveTo>
                  <a:lnTo>
                    <a:pt x="0" y="34"/>
                  </a:lnTo>
                  <a:lnTo>
                    <a:pt x="53" y="34"/>
                  </a:lnTo>
                  <a:lnTo>
                    <a:pt x="53" y="0"/>
                  </a:lnTo>
                  <a:lnTo>
                    <a:pt x="0" y="0"/>
                  </a:lnTo>
                  <a:lnTo>
                    <a:pt x="0" y="34"/>
                  </a:lnTo>
                  <a:close/>
                </a:path>
              </a:pathLst>
            </a:custGeom>
            <a:grpFill/>
            <a:ln w="0">
              <a:noFill/>
              <a:prstDash val="solid"/>
              <a:round/>
              <a:headEnd/>
              <a:tailEnd/>
            </a:ln>
          </p:spPr>
          <p:txBody>
            <a:bodyPr/>
            <a:lstStyle/>
            <a:p>
              <a:pPr defTabSz="543689">
                <a:defRPr/>
              </a:pPr>
              <a:endParaRPr lang="zh-CN" altLang="en-US" sz="3201"/>
            </a:p>
          </p:txBody>
        </p:sp>
        <p:sp>
          <p:nvSpPr>
            <p:cNvPr id="289" name="Freeform 27"/>
            <p:cNvSpPr>
              <a:spLocks/>
            </p:cNvSpPr>
            <p:nvPr/>
          </p:nvSpPr>
          <p:spPr bwMode="auto">
            <a:xfrm>
              <a:off x="5253038" y="1006476"/>
              <a:ext cx="17463" cy="30163"/>
            </a:xfrm>
            <a:custGeom>
              <a:avLst/>
              <a:gdLst>
                <a:gd name="T0" fmla="*/ 20 w 20"/>
                <a:gd name="T1" fmla="*/ 0 h 34"/>
                <a:gd name="T2" fmla="*/ 20 w 20"/>
                <a:gd name="T3" fmla="*/ 0 h 34"/>
                <a:gd name="T4" fmla="*/ 0 w 20"/>
                <a:gd name="T5" fmla="*/ 0 h 34"/>
                <a:gd name="T6" fmla="*/ 0 w 20"/>
                <a:gd name="T7" fmla="*/ 34 h 34"/>
                <a:gd name="T8" fmla="*/ 20 w 20"/>
                <a:gd name="T9" fmla="*/ 34 h 34"/>
                <a:gd name="T10" fmla="*/ 20 w 20"/>
                <a:gd name="T11" fmla="*/ 0 h 34"/>
              </a:gdLst>
              <a:ahLst/>
              <a:cxnLst>
                <a:cxn ang="0">
                  <a:pos x="T0" y="T1"/>
                </a:cxn>
                <a:cxn ang="0">
                  <a:pos x="T2" y="T3"/>
                </a:cxn>
                <a:cxn ang="0">
                  <a:pos x="T4" y="T5"/>
                </a:cxn>
                <a:cxn ang="0">
                  <a:pos x="T6" y="T7"/>
                </a:cxn>
                <a:cxn ang="0">
                  <a:pos x="T8" y="T9"/>
                </a:cxn>
                <a:cxn ang="0">
                  <a:pos x="T10" y="T11"/>
                </a:cxn>
              </a:cxnLst>
              <a:rect l="0" t="0" r="r" b="b"/>
              <a:pathLst>
                <a:path w="20" h="34">
                  <a:moveTo>
                    <a:pt x="20" y="0"/>
                  </a:moveTo>
                  <a:lnTo>
                    <a:pt x="20" y="0"/>
                  </a:lnTo>
                  <a:lnTo>
                    <a:pt x="0" y="0"/>
                  </a:lnTo>
                  <a:lnTo>
                    <a:pt x="0" y="34"/>
                  </a:lnTo>
                  <a:lnTo>
                    <a:pt x="20" y="34"/>
                  </a:lnTo>
                  <a:lnTo>
                    <a:pt x="20" y="0"/>
                  </a:lnTo>
                  <a:close/>
                </a:path>
              </a:pathLst>
            </a:custGeom>
            <a:grpFill/>
            <a:ln w="0">
              <a:noFill/>
              <a:prstDash val="solid"/>
              <a:round/>
              <a:headEnd/>
              <a:tailEnd/>
            </a:ln>
          </p:spPr>
          <p:txBody>
            <a:bodyPr/>
            <a:lstStyle/>
            <a:p>
              <a:pPr defTabSz="543689">
                <a:defRPr/>
              </a:pPr>
              <a:endParaRPr lang="zh-CN" altLang="en-US" sz="3201"/>
            </a:p>
          </p:txBody>
        </p:sp>
        <p:sp>
          <p:nvSpPr>
            <p:cNvPr id="290" name="Freeform 28"/>
            <p:cNvSpPr>
              <a:spLocks/>
            </p:cNvSpPr>
            <p:nvPr/>
          </p:nvSpPr>
          <p:spPr bwMode="auto">
            <a:xfrm>
              <a:off x="5280025" y="1081088"/>
              <a:ext cx="44450" cy="28575"/>
            </a:xfrm>
            <a:custGeom>
              <a:avLst/>
              <a:gdLst>
                <a:gd name="T0" fmla="*/ 0 w 53"/>
                <a:gd name="T1" fmla="*/ 35 h 35"/>
                <a:gd name="T2" fmla="*/ 0 w 53"/>
                <a:gd name="T3" fmla="*/ 35 h 35"/>
                <a:gd name="T4" fmla="*/ 53 w 53"/>
                <a:gd name="T5" fmla="*/ 35 h 35"/>
                <a:gd name="T6" fmla="*/ 53 w 53"/>
                <a:gd name="T7" fmla="*/ 0 h 35"/>
                <a:gd name="T8" fmla="*/ 0 w 53"/>
                <a:gd name="T9" fmla="*/ 0 h 35"/>
                <a:gd name="T10" fmla="*/ 0 w 53"/>
                <a:gd name="T11" fmla="*/ 35 h 35"/>
              </a:gdLst>
              <a:ahLst/>
              <a:cxnLst>
                <a:cxn ang="0">
                  <a:pos x="T0" y="T1"/>
                </a:cxn>
                <a:cxn ang="0">
                  <a:pos x="T2" y="T3"/>
                </a:cxn>
                <a:cxn ang="0">
                  <a:pos x="T4" y="T5"/>
                </a:cxn>
                <a:cxn ang="0">
                  <a:pos x="T6" y="T7"/>
                </a:cxn>
                <a:cxn ang="0">
                  <a:pos x="T8" y="T9"/>
                </a:cxn>
                <a:cxn ang="0">
                  <a:pos x="T10" y="T11"/>
                </a:cxn>
              </a:cxnLst>
              <a:rect l="0" t="0" r="r" b="b"/>
              <a:pathLst>
                <a:path w="53" h="35">
                  <a:moveTo>
                    <a:pt x="0" y="35"/>
                  </a:moveTo>
                  <a:lnTo>
                    <a:pt x="0" y="35"/>
                  </a:lnTo>
                  <a:lnTo>
                    <a:pt x="53" y="35"/>
                  </a:lnTo>
                  <a:lnTo>
                    <a:pt x="53" y="0"/>
                  </a:lnTo>
                  <a:lnTo>
                    <a:pt x="0" y="0"/>
                  </a:lnTo>
                  <a:lnTo>
                    <a:pt x="0" y="35"/>
                  </a:lnTo>
                  <a:close/>
                </a:path>
              </a:pathLst>
            </a:custGeom>
            <a:grpFill/>
            <a:ln w="0">
              <a:noFill/>
              <a:prstDash val="solid"/>
              <a:round/>
              <a:headEnd/>
              <a:tailEnd/>
            </a:ln>
          </p:spPr>
          <p:txBody>
            <a:bodyPr/>
            <a:lstStyle/>
            <a:p>
              <a:pPr defTabSz="543689">
                <a:defRPr/>
              </a:pPr>
              <a:endParaRPr lang="zh-CN" altLang="en-US" sz="3201"/>
            </a:p>
          </p:txBody>
        </p:sp>
        <p:sp>
          <p:nvSpPr>
            <p:cNvPr id="291" name="Freeform 29"/>
            <p:cNvSpPr>
              <a:spLocks/>
            </p:cNvSpPr>
            <p:nvPr/>
          </p:nvSpPr>
          <p:spPr bwMode="auto">
            <a:xfrm>
              <a:off x="5253038" y="1081088"/>
              <a:ext cx="17463" cy="28575"/>
            </a:xfrm>
            <a:custGeom>
              <a:avLst/>
              <a:gdLst>
                <a:gd name="T0" fmla="*/ 20 w 20"/>
                <a:gd name="T1" fmla="*/ 0 h 35"/>
                <a:gd name="T2" fmla="*/ 20 w 20"/>
                <a:gd name="T3" fmla="*/ 0 h 35"/>
                <a:gd name="T4" fmla="*/ 0 w 20"/>
                <a:gd name="T5" fmla="*/ 0 h 35"/>
                <a:gd name="T6" fmla="*/ 0 w 20"/>
                <a:gd name="T7" fmla="*/ 35 h 35"/>
                <a:gd name="T8" fmla="*/ 20 w 20"/>
                <a:gd name="T9" fmla="*/ 35 h 35"/>
                <a:gd name="T10" fmla="*/ 20 w 20"/>
                <a:gd name="T11" fmla="*/ 0 h 35"/>
              </a:gdLst>
              <a:ahLst/>
              <a:cxnLst>
                <a:cxn ang="0">
                  <a:pos x="T0" y="T1"/>
                </a:cxn>
                <a:cxn ang="0">
                  <a:pos x="T2" y="T3"/>
                </a:cxn>
                <a:cxn ang="0">
                  <a:pos x="T4" y="T5"/>
                </a:cxn>
                <a:cxn ang="0">
                  <a:pos x="T6" y="T7"/>
                </a:cxn>
                <a:cxn ang="0">
                  <a:pos x="T8" y="T9"/>
                </a:cxn>
                <a:cxn ang="0">
                  <a:pos x="T10" y="T11"/>
                </a:cxn>
              </a:cxnLst>
              <a:rect l="0" t="0" r="r" b="b"/>
              <a:pathLst>
                <a:path w="20" h="35">
                  <a:moveTo>
                    <a:pt x="20" y="0"/>
                  </a:moveTo>
                  <a:lnTo>
                    <a:pt x="20" y="0"/>
                  </a:lnTo>
                  <a:lnTo>
                    <a:pt x="0" y="0"/>
                  </a:lnTo>
                  <a:lnTo>
                    <a:pt x="0" y="35"/>
                  </a:lnTo>
                  <a:lnTo>
                    <a:pt x="20" y="35"/>
                  </a:lnTo>
                  <a:lnTo>
                    <a:pt x="20" y="0"/>
                  </a:lnTo>
                  <a:close/>
                </a:path>
              </a:pathLst>
            </a:custGeom>
            <a:grpFill/>
            <a:ln w="0">
              <a:noFill/>
              <a:prstDash val="solid"/>
              <a:round/>
              <a:headEnd/>
              <a:tailEnd/>
            </a:ln>
          </p:spPr>
          <p:txBody>
            <a:bodyPr/>
            <a:lstStyle/>
            <a:p>
              <a:pPr defTabSz="543689">
                <a:defRPr/>
              </a:pPr>
              <a:endParaRPr lang="zh-CN" altLang="en-US" sz="3201"/>
            </a:p>
          </p:txBody>
        </p:sp>
        <p:sp>
          <p:nvSpPr>
            <p:cNvPr id="292" name="Freeform 30"/>
            <p:cNvSpPr>
              <a:spLocks/>
            </p:cNvSpPr>
            <p:nvPr/>
          </p:nvSpPr>
          <p:spPr bwMode="auto">
            <a:xfrm>
              <a:off x="5280025" y="1155701"/>
              <a:ext cx="44450" cy="28575"/>
            </a:xfrm>
            <a:custGeom>
              <a:avLst/>
              <a:gdLst>
                <a:gd name="T0" fmla="*/ 0 w 53"/>
                <a:gd name="T1" fmla="*/ 34 h 34"/>
                <a:gd name="T2" fmla="*/ 0 w 53"/>
                <a:gd name="T3" fmla="*/ 34 h 34"/>
                <a:gd name="T4" fmla="*/ 53 w 53"/>
                <a:gd name="T5" fmla="*/ 34 h 34"/>
                <a:gd name="T6" fmla="*/ 53 w 53"/>
                <a:gd name="T7" fmla="*/ 0 h 34"/>
                <a:gd name="T8" fmla="*/ 0 w 53"/>
                <a:gd name="T9" fmla="*/ 0 h 34"/>
                <a:gd name="T10" fmla="*/ 0 w 53"/>
                <a:gd name="T11" fmla="*/ 34 h 34"/>
              </a:gdLst>
              <a:ahLst/>
              <a:cxnLst>
                <a:cxn ang="0">
                  <a:pos x="T0" y="T1"/>
                </a:cxn>
                <a:cxn ang="0">
                  <a:pos x="T2" y="T3"/>
                </a:cxn>
                <a:cxn ang="0">
                  <a:pos x="T4" y="T5"/>
                </a:cxn>
                <a:cxn ang="0">
                  <a:pos x="T6" y="T7"/>
                </a:cxn>
                <a:cxn ang="0">
                  <a:pos x="T8" y="T9"/>
                </a:cxn>
                <a:cxn ang="0">
                  <a:pos x="T10" y="T11"/>
                </a:cxn>
              </a:cxnLst>
              <a:rect l="0" t="0" r="r" b="b"/>
              <a:pathLst>
                <a:path w="53" h="34">
                  <a:moveTo>
                    <a:pt x="0" y="34"/>
                  </a:moveTo>
                  <a:lnTo>
                    <a:pt x="0" y="34"/>
                  </a:lnTo>
                  <a:lnTo>
                    <a:pt x="53" y="34"/>
                  </a:lnTo>
                  <a:lnTo>
                    <a:pt x="53" y="0"/>
                  </a:lnTo>
                  <a:lnTo>
                    <a:pt x="0" y="0"/>
                  </a:lnTo>
                  <a:lnTo>
                    <a:pt x="0" y="34"/>
                  </a:lnTo>
                  <a:close/>
                </a:path>
              </a:pathLst>
            </a:custGeom>
            <a:grpFill/>
            <a:ln w="0">
              <a:noFill/>
              <a:prstDash val="solid"/>
              <a:round/>
              <a:headEnd/>
              <a:tailEnd/>
            </a:ln>
          </p:spPr>
          <p:txBody>
            <a:bodyPr/>
            <a:lstStyle/>
            <a:p>
              <a:pPr defTabSz="543689">
                <a:defRPr/>
              </a:pPr>
              <a:endParaRPr lang="zh-CN" altLang="en-US" sz="3201"/>
            </a:p>
          </p:txBody>
        </p:sp>
        <p:sp>
          <p:nvSpPr>
            <p:cNvPr id="293" name="Freeform 31"/>
            <p:cNvSpPr>
              <a:spLocks/>
            </p:cNvSpPr>
            <p:nvPr/>
          </p:nvSpPr>
          <p:spPr bwMode="auto">
            <a:xfrm>
              <a:off x="5253038" y="1155701"/>
              <a:ext cx="17463" cy="28575"/>
            </a:xfrm>
            <a:custGeom>
              <a:avLst/>
              <a:gdLst>
                <a:gd name="T0" fmla="*/ 20 w 20"/>
                <a:gd name="T1" fmla="*/ 0 h 34"/>
                <a:gd name="T2" fmla="*/ 20 w 20"/>
                <a:gd name="T3" fmla="*/ 0 h 34"/>
                <a:gd name="T4" fmla="*/ 0 w 20"/>
                <a:gd name="T5" fmla="*/ 0 h 34"/>
                <a:gd name="T6" fmla="*/ 0 w 20"/>
                <a:gd name="T7" fmla="*/ 34 h 34"/>
                <a:gd name="T8" fmla="*/ 20 w 20"/>
                <a:gd name="T9" fmla="*/ 34 h 34"/>
                <a:gd name="T10" fmla="*/ 20 w 20"/>
                <a:gd name="T11" fmla="*/ 0 h 34"/>
              </a:gdLst>
              <a:ahLst/>
              <a:cxnLst>
                <a:cxn ang="0">
                  <a:pos x="T0" y="T1"/>
                </a:cxn>
                <a:cxn ang="0">
                  <a:pos x="T2" y="T3"/>
                </a:cxn>
                <a:cxn ang="0">
                  <a:pos x="T4" y="T5"/>
                </a:cxn>
                <a:cxn ang="0">
                  <a:pos x="T6" y="T7"/>
                </a:cxn>
                <a:cxn ang="0">
                  <a:pos x="T8" y="T9"/>
                </a:cxn>
                <a:cxn ang="0">
                  <a:pos x="T10" y="T11"/>
                </a:cxn>
              </a:cxnLst>
              <a:rect l="0" t="0" r="r" b="b"/>
              <a:pathLst>
                <a:path w="20" h="34">
                  <a:moveTo>
                    <a:pt x="20" y="0"/>
                  </a:moveTo>
                  <a:lnTo>
                    <a:pt x="20" y="0"/>
                  </a:lnTo>
                  <a:lnTo>
                    <a:pt x="0" y="0"/>
                  </a:lnTo>
                  <a:lnTo>
                    <a:pt x="0" y="34"/>
                  </a:lnTo>
                  <a:lnTo>
                    <a:pt x="20" y="34"/>
                  </a:lnTo>
                  <a:lnTo>
                    <a:pt x="20" y="0"/>
                  </a:lnTo>
                  <a:close/>
                </a:path>
              </a:pathLst>
            </a:custGeom>
            <a:grpFill/>
            <a:ln w="0">
              <a:noFill/>
              <a:prstDash val="solid"/>
              <a:round/>
              <a:headEnd/>
              <a:tailEnd/>
            </a:ln>
          </p:spPr>
          <p:txBody>
            <a:bodyPr/>
            <a:lstStyle/>
            <a:p>
              <a:pPr defTabSz="543689">
                <a:defRPr/>
              </a:pPr>
              <a:endParaRPr lang="zh-CN" altLang="en-US" sz="3201"/>
            </a:p>
          </p:txBody>
        </p:sp>
        <p:sp>
          <p:nvSpPr>
            <p:cNvPr id="294" name="Freeform 32"/>
            <p:cNvSpPr>
              <a:spLocks/>
            </p:cNvSpPr>
            <p:nvPr/>
          </p:nvSpPr>
          <p:spPr bwMode="auto">
            <a:xfrm>
              <a:off x="5280025" y="1228726"/>
              <a:ext cx="44450" cy="28575"/>
            </a:xfrm>
            <a:custGeom>
              <a:avLst/>
              <a:gdLst>
                <a:gd name="T0" fmla="*/ 0 w 53"/>
                <a:gd name="T1" fmla="*/ 34 h 34"/>
                <a:gd name="T2" fmla="*/ 0 w 53"/>
                <a:gd name="T3" fmla="*/ 34 h 34"/>
                <a:gd name="T4" fmla="*/ 53 w 53"/>
                <a:gd name="T5" fmla="*/ 34 h 34"/>
                <a:gd name="T6" fmla="*/ 53 w 53"/>
                <a:gd name="T7" fmla="*/ 0 h 34"/>
                <a:gd name="T8" fmla="*/ 0 w 53"/>
                <a:gd name="T9" fmla="*/ 0 h 34"/>
                <a:gd name="T10" fmla="*/ 0 w 53"/>
                <a:gd name="T11" fmla="*/ 34 h 34"/>
              </a:gdLst>
              <a:ahLst/>
              <a:cxnLst>
                <a:cxn ang="0">
                  <a:pos x="T0" y="T1"/>
                </a:cxn>
                <a:cxn ang="0">
                  <a:pos x="T2" y="T3"/>
                </a:cxn>
                <a:cxn ang="0">
                  <a:pos x="T4" y="T5"/>
                </a:cxn>
                <a:cxn ang="0">
                  <a:pos x="T6" y="T7"/>
                </a:cxn>
                <a:cxn ang="0">
                  <a:pos x="T8" y="T9"/>
                </a:cxn>
                <a:cxn ang="0">
                  <a:pos x="T10" y="T11"/>
                </a:cxn>
              </a:cxnLst>
              <a:rect l="0" t="0" r="r" b="b"/>
              <a:pathLst>
                <a:path w="53" h="34">
                  <a:moveTo>
                    <a:pt x="0" y="34"/>
                  </a:moveTo>
                  <a:lnTo>
                    <a:pt x="0" y="34"/>
                  </a:lnTo>
                  <a:lnTo>
                    <a:pt x="53" y="34"/>
                  </a:lnTo>
                  <a:lnTo>
                    <a:pt x="53" y="0"/>
                  </a:lnTo>
                  <a:lnTo>
                    <a:pt x="0" y="0"/>
                  </a:lnTo>
                  <a:lnTo>
                    <a:pt x="0" y="34"/>
                  </a:lnTo>
                  <a:close/>
                </a:path>
              </a:pathLst>
            </a:custGeom>
            <a:grpFill/>
            <a:ln w="0">
              <a:noFill/>
              <a:prstDash val="solid"/>
              <a:round/>
              <a:headEnd/>
              <a:tailEnd/>
            </a:ln>
          </p:spPr>
          <p:txBody>
            <a:bodyPr/>
            <a:lstStyle/>
            <a:p>
              <a:pPr defTabSz="543689">
                <a:defRPr/>
              </a:pPr>
              <a:endParaRPr lang="zh-CN" altLang="en-US" sz="3201"/>
            </a:p>
          </p:txBody>
        </p:sp>
        <p:sp>
          <p:nvSpPr>
            <p:cNvPr id="295" name="Freeform 33"/>
            <p:cNvSpPr>
              <a:spLocks/>
            </p:cNvSpPr>
            <p:nvPr/>
          </p:nvSpPr>
          <p:spPr bwMode="auto">
            <a:xfrm>
              <a:off x="5253038" y="1228726"/>
              <a:ext cx="17463" cy="28575"/>
            </a:xfrm>
            <a:custGeom>
              <a:avLst/>
              <a:gdLst>
                <a:gd name="T0" fmla="*/ 20 w 20"/>
                <a:gd name="T1" fmla="*/ 0 h 34"/>
                <a:gd name="T2" fmla="*/ 20 w 20"/>
                <a:gd name="T3" fmla="*/ 0 h 34"/>
                <a:gd name="T4" fmla="*/ 0 w 20"/>
                <a:gd name="T5" fmla="*/ 0 h 34"/>
                <a:gd name="T6" fmla="*/ 0 w 20"/>
                <a:gd name="T7" fmla="*/ 34 h 34"/>
                <a:gd name="T8" fmla="*/ 20 w 20"/>
                <a:gd name="T9" fmla="*/ 34 h 34"/>
                <a:gd name="T10" fmla="*/ 20 w 20"/>
                <a:gd name="T11" fmla="*/ 0 h 34"/>
              </a:gdLst>
              <a:ahLst/>
              <a:cxnLst>
                <a:cxn ang="0">
                  <a:pos x="T0" y="T1"/>
                </a:cxn>
                <a:cxn ang="0">
                  <a:pos x="T2" y="T3"/>
                </a:cxn>
                <a:cxn ang="0">
                  <a:pos x="T4" y="T5"/>
                </a:cxn>
                <a:cxn ang="0">
                  <a:pos x="T6" y="T7"/>
                </a:cxn>
                <a:cxn ang="0">
                  <a:pos x="T8" y="T9"/>
                </a:cxn>
                <a:cxn ang="0">
                  <a:pos x="T10" y="T11"/>
                </a:cxn>
              </a:cxnLst>
              <a:rect l="0" t="0" r="r" b="b"/>
              <a:pathLst>
                <a:path w="20" h="34">
                  <a:moveTo>
                    <a:pt x="20" y="0"/>
                  </a:moveTo>
                  <a:lnTo>
                    <a:pt x="20" y="0"/>
                  </a:lnTo>
                  <a:lnTo>
                    <a:pt x="0" y="0"/>
                  </a:lnTo>
                  <a:lnTo>
                    <a:pt x="0" y="34"/>
                  </a:lnTo>
                  <a:lnTo>
                    <a:pt x="20" y="34"/>
                  </a:lnTo>
                  <a:lnTo>
                    <a:pt x="20" y="0"/>
                  </a:lnTo>
                  <a:close/>
                </a:path>
              </a:pathLst>
            </a:custGeom>
            <a:grpFill/>
            <a:ln w="0">
              <a:noFill/>
              <a:prstDash val="solid"/>
              <a:round/>
              <a:headEnd/>
              <a:tailEnd/>
            </a:ln>
          </p:spPr>
          <p:txBody>
            <a:bodyPr/>
            <a:lstStyle/>
            <a:p>
              <a:pPr defTabSz="543689">
                <a:defRPr/>
              </a:pPr>
              <a:endParaRPr lang="zh-CN" altLang="en-US" sz="3201"/>
            </a:p>
          </p:txBody>
        </p:sp>
        <p:sp>
          <p:nvSpPr>
            <p:cNvPr id="296" name="Freeform 34"/>
            <p:cNvSpPr>
              <a:spLocks/>
            </p:cNvSpPr>
            <p:nvPr/>
          </p:nvSpPr>
          <p:spPr bwMode="auto">
            <a:xfrm>
              <a:off x="5253038" y="1192213"/>
              <a:ext cx="46038" cy="28575"/>
            </a:xfrm>
            <a:custGeom>
              <a:avLst/>
              <a:gdLst>
                <a:gd name="T0" fmla="*/ 54 w 54"/>
                <a:gd name="T1" fmla="*/ 34 h 34"/>
                <a:gd name="T2" fmla="*/ 54 w 54"/>
                <a:gd name="T3" fmla="*/ 34 h 34"/>
                <a:gd name="T4" fmla="*/ 0 w 54"/>
                <a:gd name="T5" fmla="*/ 34 h 34"/>
                <a:gd name="T6" fmla="*/ 0 w 54"/>
                <a:gd name="T7" fmla="*/ 0 h 34"/>
                <a:gd name="T8" fmla="*/ 54 w 54"/>
                <a:gd name="T9" fmla="*/ 0 h 34"/>
                <a:gd name="T10" fmla="*/ 54 w 54"/>
                <a:gd name="T11" fmla="*/ 34 h 34"/>
              </a:gdLst>
              <a:ahLst/>
              <a:cxnLst>
                <a:cxn ang="0">
                  <a:pos x="T0" y="T1"/>
                </a:cxn>
                <a:cxn ang="0">
                  <a:pos x="T2" y="T3"/>
                </a:cxn>
                <a:cxn ang="0">
                  <a:pos x="T4" y="T5"/>
                </a:cxn>
                <a:cxn ang="0">
                  <a:pos x="T6" y="T7"/>
                </a:cxn>
                <a:cxn ang="0">
                  <a:pos x="T8" y="T9"/>
                </a:cxn>
                <a:cxn ang="0">
                  <a:pos x="T10" y="T11"/>
                </a:cxn>
              </a:cxnLst>
              <a:rect l="0" t="0" r="r" b="b"/>
              <a:pathLst>
                <a:path w="54" h="34">
                  <a:moveTo>
                    <a:pt x="54" y="34"/>
                  </a:moveTo>
                  <a:lnTo>
                    <a:pt x="54" y="34"/>
                  </a:lnTo>
                  <a:lnTo>
                    <a:pt x="0" y="34"/>
                  </a:lnTo>
                  <a:lnTo>
                    <a:pt x="0" y="0"/>
                  </a:lnTo>
                  <a:lnTo>
                    <a:pt x="54" y="0"/>
                  </a:lnTo>
                  <a:lnTo>
                    <a:pt x="54" y="34"/>
                  </a:lnTo>
                  <a:close/>
                </a:path>
              </a:pathLst>
            </a:custGeom>
            <a:grpFill/>
            <a:ln w="0">
              <a:noFill/>
              <a:prstDash val="solid"/>
              <a:round/>
              <a:headEnd/>
              <a:tailEnd/>
            </a:ln>
          </p:spPr>
          <p:txBody>
            <a:bodyPr/>
            <a:lstStyle/>
            <a:p>
              <a:pPr defTabSz="543689">
                <a:defRPr/>
              </a:pPr>
              <a:endParaRPr lang="zh-CN" altLang="en-US" sz="3201"/>
            </a:p>
          </p:txBody>
        </p:sp>
        <p:sp>
          <p:nvSpPr>
            <p:cNvPr id="297" name="Freeform 35"/>
            <p:cNvSpPr>
              <a:spLocks/>
            </p:cNvSpPr>
            <p:nvPr/>
          </p:nvSpPr>
          <p:spPr bwMode="auto">
            <a:xfrm>
              <a:off x="5307013" y="1192213"/>
              <a:ext cx="17463" cy="28575"/>
            </a:xfrm>
            <a:custGeom>
              <a:avLst/>
              <a:gdLst>
                <a:gd name="T0" fmla="*/ 0 w 20"/>
                <a:gd name="T1" fmla="*/ 0 h 34"/>
                <a:gd name="T2" fmla="*/ 0 w 20"/>
                <a:gd name="T3" fmla="*/ 0 h 34"/>
                <a:gd name="T4" fmla="*/ 20 w 20"/>
                <a:gd name="T5" fmla="*/ 0 h 34"/>
                <a:gd name="T6" fmla="*/ 20 w 20"/>
                <a:gd name="T7" fmla="*/ 34 h 34"/>
                <a:gd name="T8" fmla="*/ 0 w 20"/>
                <a:gd name="T9" fmla="*/ 34 h 34"/>
                <a:gd name="T10" fmla="*/ 0 w 20"/>
                <a:gd name="T11" fmla="*/ 0 h 34"/>
              </a:gdLst>
              <a:ahLst/>
              <a:cxnLst>
                <a:cxn ang="0">
                  <a:pos x="T0" y="T1"/>
                </a:cxn>
                <a:cxn ang="0">
                  <a:pos x="T2" y="T3"/>
                </a:cxn>
                <a:cxn ang="0">
                  <a:pos x="T4" y="T5"/>
                </a:cxn>
                <a:cxn ang="0">
                  <a:pos x="T6" y="T7"/>
                </a:cxn>
                <a:cxn ang="0">
                  <a:pos x="T8" y="T9"/>
                </a:cxn>
                <a:cxn ang="0">
                  <a:pos x="T10" y="T11"/>
                </a:cxn>
              </a:cxnLst>
              <a:rect l="0" t="0" r="r" b="b"/>
              <a:pathLst>
                <a:path w="20" h="34">
                  <a:moveTo>
                    <a:pt x="0" y="0"/>
                  </a:moveTo>
                  <a:lnTo>
                    <a:pt x="0" y="0"/>
                  </a:lnTo>
                  <a:lnTo>
                    <a:pt x="20" y="0"/>
                  </a:lnTo>
                  <a:lnTo>
                    <a:pt x="20" y="34"/>
                  </a:lnTo>
                  <a:lnTo>
                    <a:pt x="0" y="34"/>
                  </a:lnTo>
                  <a:lnTo>
                    <a:pt x="0" y="0"/>
                  </a:lnTo>
                  <a:close/>
                </a:path>
              </a:pathLst>
            </a:custGeom>
            <a:grpFill/>
            <a:ln w="0">
              <a:noFill/>
              <a:prstDash val="solid"/>
              <a:round/>
              <a:headEnd/>
              <a:tailEnd/>
            </a:ln>
          </p:spPr>
          <p:txBody>
            <a:bodyPr/>
            <a:lstStyle/>
            <a:p>
              <a:pPr defTabSz="543689">
                <a:defRPr/>
              </a:pPr>
              <a:endParaRPr lang="zh-CN" altLang="en-US" sz="3201"/>
            </a:p>
          </p:txBody>
        </p:sp>
        <p:sp>
          <p:nvSpPr>
            <p:cNvPr id="298" name="Freeform 36"/>
            <p:cNvSpPr>
              <a:spLocks/>
            </p:cNvSpPr>
            <p:nvPr/>
          </p:nvSpPr>
          <p:spPr bwMode="auto">
            <a:xfrm>
              <a:off x="5253038" y="1117601"/>
              <a:ext cx="46038" cy="30163"/>
            </a:xfrm>
            <a:custGeom>
              <a:avLst/>
              <a:gdLst>
                <a:gd name="T0" fmla="*/ 54 w 54"/>
                <a:gd name="T1" fmla="*/ 34 h 34"/>
                <a:gd name="T2" fmla="*/ 54 w 54"/>
                <a:gd name="T3" fmla="*/ 34 h 34"/>
                <a:gd name="T4" fmla="*/ 0 w 54"/>
                <a:gd name="T5" fmla="*/ 34 h 34"/>
                <a:gd name="T6" fmla="*/ 0 w 54"/>
                <a:gd name="T7" fmla="*/ 0 h 34"/>
                <a:gd name="T8" fmla="*/ 54 w 54"/>
                <a:gd name="T9" fmla="*/ 0 h 34"/>
                <a:gd name="T10" fmla="*/ 54 w 54"/>
                <a:gd name="T11" fmla="*/ 34 h 34"/>
              </a:gdLst>
              <a:ahLst/>
              <a:cxnLst>
                <a:cxn ang="0">
                  <a:pos x="T0" y="T1"/>
                </a:cxn>
                <a:cxn ang="0">
                  <a:pos x="T2" y="T3"/>
                </a:cxn>
                <a:cxn ang="0">
                  <a:pos x="T4" y="T5"/>
                </a:cxn>
                <a:cxn ang="0">
                  <a:pos x="T6" y="T7"/>
                </a:cxn>
                <a:cxn ang="0">
                  <a:pos x="T8" y="T9"/>
                </a:cxn>
                <a:cxn ang="0">
                  <a:pos x="T10" y="T11"/>
                </a:cxn>
              </a:cxnLst>
              <a:rect l="0" t="0" r="r" b="b"/>
              <a:pathLst>
                <a:path w="54" h="34">
                  <a:moveTo>
                    <a:pt x="54" y="34"/>
                  </a:moveTo>
                  <a:lnTo>
                    <a:pt x="54" y="34"/>
                  </a:lnTo>
                  <a:lnTo>
                    <a:pt x="0" y="34"/>
                  </a:lnTo>
                  <a:lnTo>
                    <a:pt x="0" y="0"/>
                  </a:lnTo>
                  <a:lnTo>
                    <a:pt x="54" y="0"/>
                  </a:lnTo>
                  <a:lnTo>
                    <a:pt x="54" y="34"/>
                  </a:lnTo>
                  <a:close/>
                </a:path>
              </a:pathLst>
            </a:custGeom>
            <a:grpFill/>
            <a:ln w="0">
              <a:noFill/>
              <a:prstDash val="solid"/>
              <a:round/>
              <a:headEnd/>
              <a:tailEnd/>
            </a:ln>
          </p:spPr>
          <p:txBody>
            <a:bodyPr/>
            <a:lstStyle/>
            <a:p>
              <a:pPr defTabSz="543689">
                <a:defRPr/>
              </a:pPr>
              <a:endParaRPr lang="zh-CN" altLang="en-US" sz="3201"/>
            </a:p>
          </p:txBody>
        </p:sp>
        <p:sp>
          <p:nvSpPr>
            <p:cNvPr id="299" name="Freeform 37"/>
            <p:cNvSpPr>
              <a:spLocks/>
            </p:cNvSpPr>
            <p:nvPr/>
          </p:nvSpPr>
          <p:spPr bwMode="auto">
            <a:xfrm>
              <a:off x="5307013" y="1117601"/>
              <a:ext cx="17463" cy="30163"/>
            </a:xfrm>
            <a:custGeom>
              <a:avLst/>
              <a:gdLst>
                <a:gd name="T0" fmla="*/ 0 w 20"/>
                <a:gd name="T1" fmla="*/ 0 h 34"/>
                <a:gd name="T2" fmla="*/ 0 w 20"/>
                <a:gd name="T3" fmla="*/ 0 h 34"/>
                <a:gd name="T4" fmla="*/ 20 w 20"/>
                <a:gd name="T5" fmla="*/ 0 h 34"/>
                <a:gd name="T6" fmla="*/ 20 w 20"/>
                <a:gd name="T7" fmla="*/ 34 h 34"/>
                <a:gd name="T8" fmla="*/ 0 w 20"/>
                <a:gd name="T9" fmla="*/ 34 h 34"/>
                <a:gd name="T10" fmla="*/ 0 w 20"/>
                <a:gd name="T11" fmla="*/ 0 h 34"/>
              </a:gdLst>
              <a:ahLst/>
              <a:cxnLst>
                <a:cxn ang="0">
                  <a:pos x="T0" y="T1"/>
                </a:cxn>
                <a:cxn ang="0">
                  <a:pos x="T2" y="T3"/>
                </a:cxn>
                <a:cxn ang="0">
                  <a:pos x="T4" y="T5"/>
                </a:cxn>
                <a:cxn ang="0">
                  <a:pos x="T6" y="T7"/>
                </a:cxn>
                <a:cxn ang="0">
                  <a:pos x="T8" y="T9"/>
                </a:cxn>
                <a:cxn ang="0">
                  <a:pos x="T10" y="T11"/>
                </a:cxn>
              </a:cxnLst>
              <a:rect l="0" t="0" r="r" b="b"/>
              <a:pathLst>
                <a:path w="20" h="34">
                  <a:moveTo>
                    <a:pt x="0" y="0"/>
                  </a:moveTo>
                  <a:lnTo>
                    <a:pt x="0" y="0"/>
                  </a:lnTo>
                  <a:lnTo>
                    <a:pt x="20" y="0"/>
                  </a:lnTo>
                  <a:lnTo>
                    <a:pt x="20" y="34"/>
                  </a:lnTo>
                  <a:lnTo>
                    <a:pt x="0" y="34"/>
                  </a:lnTo>
                  <a:lnTo>
                    <a:pt x="0" y="0"/>
                  </a:lnTo>
                  <a:close/>
                </a:path>
              </a:pathLst>
            </a:custGeom>
            <a:grpFill/>
            <a:ln w="0">
              <a:noFill/>
              <a:prstDash val="solid"/>
              <a:round/>
              <a:headEnd/>
              <a:tailEnd/>
            </a:ln>
          </p:spPr>
          <p:txBody>
            <a:bodyPr/>
            <a:lstStyle/>
            <a:p>
              <a:pPr defTabSz="543689">
                <a:defRPr/>
              </a:pPr>
              <a:endParaRPr lang="zh-CN" altLang="en-US" sz="3201"/>
            </a:p>
          </p:txBody>
        </p:sp>
        <p:sp>
          <p:nvSpPr>
            <p:cNvPr id="300" name="Freeform 38"/>
            <p:cNvSpPr>
              <a:spLocks/>
            </p:cNvSpPr>
            <p:nvPr/>
          </p:nvSpPr>
          <p:spPr bwMode="auto">
            <a:xfrm>
              <a:off x="5253038" y="1042988"/>
              <a:ext cx="46038" cy="30163"/>
            </a:xfrm>
            <a:custGeom>
              <a:avLst/>
              <a:gdLst>
                <a:gd name="T0" fmla="*/ 54 w 54"/>
                <a:gd name="T1" fmla="*/ 34 h 34"/>
                <a:gd name="T2" fmla="*/ 54 w 54"/>
                <a:gd name="T3" fmla="*/ 34 h 34"/>
                <a:gd name="T4" fmla="*/ 0 w 54"/>
                <a:gd name="T5" fmla="*/ 34 h 34"/>
                <a:gd name="T6" fmla="*/ 0 w 54"/>
                <a:gd name="T7" fmla="*/ 0 h 34"/>
                <a:gd name="T8" fmla="*/ 54 w 54"/>
                <a:gd name="T9" fmla="*/ 0 h 34"/>
                <a:gd name="T10" fmla="*/ 54 w 54"/>
                <a:gd name="T11" fmla="*/ 34 h 34"/>
              </a:gdLst>
              <a:ahLst/>
              <a:cxnLst>
                <a:cxn ang="0">
                  <a:pos x="T0" y="T1"/>
                </a:cxn>
                <a:cxn ang="0">
                  <a:pos x="T2" y="T3"/>
                </a:cxn>
                <a:cxn ang="0">
                  <a:pos x="T4" y="T5"/>
                </a:cxn>
                <a:cxn ang="0">
                  <a:pos x="T6" y="T7"/>
                </a:cxn>
                <a:cxn ang="0">
                  <a:pos x="T8" y="T9"/>
                </a:cxn>
                <a:cxn ang="0">
                  <a:pos x="T10" y="T11"/>
                </a:cxn>
              </a:cxnLst>
              <a:rect l="0" t="0" r="r" b="b"/>
              <a:pathLst>
                <a:path w="54" h="34">
                  <a:moveTo>
                    <a:pt x="54" y="34"/>
                  </a:moveTo>
                  <a:lnTo>
                    <a:pt x="54" y="34"/>
                  </a:lnTo>
                  <a:lnTo>
                    <a:pt x="0" y="34"/>
                  </a:lnTo>
                  <a:lnTo>
                    <a:pt x="0" y="0"/>
                  </a:lnTo>
                  <a:lnTo>
                    <a:pt x="54" y="0"/>
                  </a:lnTo>
                  <a:lnTo>
                    <a:pt x="54" y="34"/>
                  </a:lnTo>
                  <a:close/>
                </a:path>
              </a:pathLst>
            </a:custGeom>
            <a:grpFill/>
            <a:ln w="0">
              <a:noFill/>
              <a:prstDash val="solid"/>
              <a:round/>
              <a:headEnd/>
              <a:tailEnd/>
            </a:ln>
          </p:spPr>
          <p:txBody>
            <a:bodyPr/>
            <a:lstStyle/>
            <a:p>
              <a:pPr defTabSz="543689">
                <a:defRPr/>
              </a:pPr>
              <a:endParaRPr lang="zh-CN" altLang="en-US" sz="3201"/>
            </a:p>
          </p:txBody>
        </p:sp>
        <p:sp>
          <p:nvSpPr>
            <p:cNvPr id="301" name="Freeform 39"/>
            <p:cNvSpPr>
              <a:spLocks/>
            </p:cNvSpPr>
            <p:nvPr/>
          </p:nvSpPr>
          <p:spPr bwMode="auto">
            <a:xfrm>
              <a:off x="5307013" y="1042988"/>
              <a:ext cx="17463" cy="30163"/>
            </a:xfrm>
            <a:custGeom>
              <a:avLst/>
              <a:gdLst>
                <a:gd name="T0" fmla="*/ 0 w 20"/>
                <a:gd name="T1" fmla="*/ 0 h 34"/>
                <a:gd name="T2" fmla="*/ 0 w 20"/>
                <a:gd name="T3" fmla="*/ 0 h 34"/>
                <a:gd name="T4" fmla="*/ 20 w 20"/>
                <a:gd name="T5" fmla="*/ 0 h 34"/>
                <a:gd name="T6" fmla="*/ 20 w 20"/>
                <a:gd name="T7" fmla="*/ 34 h 34"/>
                <a:gd name="T8" fmla="*/ 0 w 20"/>
                <a:gd name="T9" fmla="*/ 34 h 34"/>
                <a:gd name="T10" fmla="*/ 0 w 20"/>
                <a:gd name="T11" fmla="*/ 0 h 34"/>
              </a:gdLst>
              <a:ahLst/>
              <a:cxnLst>
                <a:cxn ang="0">
                  <a:pos x="T0" y="T1"/>
                </a:cxn>
                <a:cxn ang="0">
                  <a:pos x="T2" y="T3"/>
                </a:cxn>
                <a:cxn ang="0">
                  <a:pos x="T4" y="T5"/>
                </a:cxn>
                <a:cxn ang="0">
                  <a:pos x="T6" y="T7"/>
                </a:cxn>
                <a:cxn ang="0">
                  <a:pos x="T8" y="T9"/>
                </a:cxn>
                <a:cxn ang="0">
                  <a:pos x="T10" y="T11"/>
                </a:cxn>
              </a:cxnLst>
              <a:rect l="0" t="0" r="r" b="b"/>
              <a:pathLst>
                <a:path w="20" h="34">
                  <a:moveTo>
                    <a:pt x="0" y="0"/>
                  </a:moveTo>
                  <a:lnTo>
                    <a:pt x="0" y="0"/>
                  </a:lnTo>
                  <a:lnTo>
                    <a:pt x="20" y="0"/>
                  </a:lnTo>
                  <a:lnTo>
                    <a:pt x="20" y="34"/>
                  </a:lnTo>
                  <a:lnTo>
                    <a:pt x="0" y="34"/>
                  </a:lnTo>
                  <a:lnTo>
                    <a:pt x="0" y="0"/>
                  </a:lnTo>
                  <a:close/>
                </a:path>
              </a:pathLst>
            </a:custGeom>
            <a:grpFill/>
            <a:ln w="0">
              <a:noFill/>
              <a:prstDash val="solid"/>
              <a:round/>
              <a:headEnd/>
              <a:tailEnd/>
            </a:ln>
          </p:spPr>
          <p:txBody>
            <a:bodyPr/>
            <a:lstStyle/>
            <a:p>
              <a:pPr defTabSz="543689">
                <a:defRPr/>
              </a:pPr>
              <a:endParaRPr lang="zh-CN" altLang="en-US" sz="3201"/>
            </a:p>
          </p:txBody>
        </p:sp>
        <p:sp>
          <p:nvSpPr>
            <p:cNvPr id="302" name="Freeform 40"/>
            <p:cNvSpPr>
              <a:spLocks/>
            </p:cNvSpPr>
            <p:nvPr/>
          </p:nvSpPr>
          <p:spPr bwMode="auto">
            <a:xfrm>
              <a:off x="5067300" y="938213"/>
              <a:ext cx="441325" cy="390525"/>
            </a:xfrm>
            <a:custGeom>
              <a:avLst/>
              <a:gdLst>
                <a:gd name="T0" fmla="*/ 466 w 518"/>
                <a:gd name="T1" fmla="*/ 456 h 456"/>
                <a:gd name="T2" fmla="*/ 466 w 518"/>
                <a:gd name="T3" fmla="*/ 456 h 456"/>
                <a:gd name="T4" fmla="*/ 401 w 518"/>
                <a:gd name="T5" fmla="*/ 456 h 456"/>
                <a:gd name="T6" fmla="*/ 389 w 518"/>
                <a:gd name="T7" fmla="*/ 444 h 456"/>
                <a:gd name="T8" fmla="*/ 401 w 518"/>
                <a:gd name="T9" fmla="*/ 432 h 456"/>
                <a:gd name="T10" fmla="*/ 466 w 518"/>
                <a:gd name="T11" fmla="*/ 432 h 456"/>
                <a:gd name="T12" fmla="*/ 493 w 518"/>
                <a:gd name="T13" fmla="*/ 409 h 456"/>
                <a:gd name="T14" fmla="*/ 493 w 518"/>
                <a:gd name="T15" fmla="*/ 47 h 456"/>
                <a:gd name="T16" fmla="*/ 466 w 518"/>
                <a:gd name="T17" fmla="*/ 24 h 456"/>
                <a:gd name="T18" fmla="*/ 52 w 518"/>
                <a:gd name="T19" fmla="*/ 24 h 456"/>
                <a:gd name="T20" fmla="*/ 25 w 518"/>
                <a:gd name="T21" fmla="*/ 47 h 456"/>
                <a:gd name="T22" fmla="*/ 25 w 518"/>
                <a:gd name="T23" fmla="*/ 409 h 456"/>
                <a:gd name="T24" fmla="*/ 52 w 518"/>
                <a:gd name="T25" fmla="*/ 432 h 456"/>
                <a:gd name="T26" fmla="*/ 310 w 518"/>
                <a:gd name="T27" fmla="*/ 432 h 456"/>
                <a:gd name="T28" fmla="*/ 322 w 518"/>
                <a:gd name="T29" fmla="*/ 444 h 456"/>
                <a:gd name="T30" fmla="*/ 310 w 518"/>
                <a:gd name="T31" fmla="*/ 456 h 456"/>
                <a:gd name="T32" fmla="*/ 52 w 518"/>
                <a:gd name="T33" fmla="*/ 456 h 456"/>
                <a:gd name="T34" fmla="*/ 0 w 518"/>
                <a:gd name="T35" fmla="*/ 409 h 456"/>
                <a:gd name="T36" fmla="*/ 0 w 518"/>
                <a:gd name="T37" fmla="*/ 47 h 456"/>
                <a:gd name="T38" fmla="*/ 52 w 518"/>
                <a:gd name="T39" fmla="*/ 0 h 456"/>
                <a:gd name="T40" fmla="*/ 466 w 518"/>
                <a:gd name="T41" fmla="*/ 0 h 456"/>
                <a:gd name="T42" fmla="*/ 518 w 518"/>
                <a:gd name="T43" fmla="*/ 47 h 456"/>
                <a:gd name="T44" fmla="*/ 518 w 518"/>
                <a:gd name="T45" fmla="*/ 409 h 456"/>
                <a:gd name="T46" fmla="*/ 466 w 518"/>
                <a:gd name="T47" fmla="*/ 456 h 4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18" h="456">
                  <a:moveTo>
                    <a:pt x="466" y="456"/>
                  </a:moveTo>
                  <a:lnTo>
                    <a:pt x="466" y="456"/>
                  </a:lnTo>
                  <a:lnTo>
                    <a:pt x="401" y="456"/>
                  </a:lnTo>
                  <a:cubicBezTo>
                    <a:pt x="394" y="456"/>
                    <a:pt x="389" y="451"/>
                    <a:pt x="389" y="444"/>
                  </a:cubicBezTo>
                  <a:cubicBezTo>
                    <a:pt x="389" y="437"/>
                    <a:pt x="394" y="432"/>
                    <a:pt x="401" y="432"/>
                  </a:cubicBezTo>
                  <a:lnTo>
                    <a:pt x="466" y="432"/>
                  </a:lnTo>
                  <a:cubicBezTo>
                    <a:pt x="481" y="432"/>
                    <a:pt x="493" y="422"/>
                    <a:pt x="493" y="409"/>
                  </a:cubicBezTo>
                  <a:lnTo>
                    <a:pt x="493" y="47"/>
                  </a:lnTo>
                  <a:cubicBezTo>
                    <a:pt x="493" y="35"/>
                    <a:pt x="481" y="24"/>
                    <a:pt x="466" y="24"/>
                  </a:cubicBezTo>
                  <a:lnTo>
                    <a:pt x="52" y="24"/>
                  </a:lnTo>
                  <a:cubicBezTo>
                    <a:pt x="37" y="24"/>
                    <a:pt x="25" y="35"/>
                    <a:pt x="25" y="47"/>
                  </a:cubicBezTo>
                  <a:lnTo>
                    <a:pt x="25" y="409"/>
                  </a:lnTo>
                  <a:cubicBezTo>
                    <a:pt x="25" y="422"/>
                    <a:pt x="37" y="432"/>
                    <a:pt x="52" y="432"/>
                  </a:cubicBezTo>
                  <a:lnTo>
                    <a:pt x="310" y="432"/>
                  </a:lnTo>
                  <a:cubicBezTo>
                    <a:pt x="317" y="432"/>
                    <a:pt x="322" y="437"/>
                    <a:pt x="322" y="444"/>
                  </a:cubicBezTo>
                  <a:cubicBezTo>
                    <a:pt x="322" y="451"/>
                    <a:pt x="317" y="456"/>
                    <a:pt x="310" y="456"/>
                  </a:cubicBezTo>
                  <a:lnTo>
                    <a:pt x="52" y="456"/>
                  </a:lnTo>
                  <a:cubicBezTo>
                    <a:pt x="23" y="456"/>
                    <a:pt x="0" y="435"/>
                    <a:pt x="0" y="409"/>
                  </a:cubicBezTo>
                  <a:lnTo>
                    <a:pt x="0" y="47"/>
                  </a:lnTo>
                  <a:cubicBezTo>
                    <a:pt x="0" y="21"/>
                    <a:pt x="23" y="0"/>
                    <a:pt x="52" y="0"/>
                  </a:cubicBezTo>
                  <a:lnTo>
                    <a:pt x="466" y="0"/>
                  </a:lnTo>
                  <a:cubicBezTo>
                    <a:pt x="495" y="0"/>
                    <a:pt x="518" y="21"/>
                    <a:pt x="518" y="47"/>
                  </a:cubicBezTo>
                  <a:lnTo>
                    <a:pt x="518" y="409"/>
                  </a:lnTo>
                  <a:cubicBezTo>
                    <a:pt x="518" y="435"/>
                    <a:pt x="495" y="456"/>
                    <a:pt x="466" y="456"/>
                  </a:cubicBezTo>
                  <a:close/>
                </a:path>
              </a:pathLst>
            </a:custGeom>
            <a:grpFill/>
            <a:ln w="0">
              <a:noFill/>
              <a:prstDash val="solid"/>
              <a:round/>
              <a:headEnd/>
              <a:tailEnd/>
            </a:ln>
          </p:spPr>
          <p:txBody>
            <a:bodyPr/>
            <a:lstStyle/>
            <a:p>
              <a:pPr defTabSz="543689">
                <a:defRPr/>
              </a:pPr>
              <a:endParaRPr lang="zh-CN" altLang="en-US" sz="3201"/>
            </a:p>
          </p:txBody>
        </p:sp>
        <p:sp>
          <p:nvSpPr>
            <p:cNvPr id="303" name="Freeform 41"/>
            <p:cNvSpPr>
              <a:spLocks/>
            </p:cNvSpPr>
            <p:nvPr/>
          </p:nvSpPr>
          <p:spPr bwMode="auto">
            <a:xfrm>
              <a:off x="5310188" y="1295401"/>
              <a:ext cx="42863" cy="44450"/>
            </a:xfrm>
            <a:custGeom>
              <a:avLst/>
              <a:gdLst>
                <a:gd name="T0" fmla="*/ 51 w 51"/>
                <a:gd name="T1" fmla="*/ 26 h 52"/>
                <a:gd name="T2" fmla="*/ 51 w 51"/>
                <a:gd name="T3" fmla="*/ 26 h 52"/>
                <a:gd name="T4" fmla="*/ 25 w 51"/>
                <a:gd name="T5" fmla="*/ 52 h 52"/>
                <a:gd name="T6" fmla="*/ 0 w 51"/>
                <a:gd name="T7" fmla="*/ 26 h 52"/>
                <a:gd name="T8" fmla="*/ 25 w 51"/>
                <a:gd name="T9" fmla="*/ 0 h 52"/>
                <a:gd name="T10" fmla="*/ 51 w 51"/>
                <a:gd name="T11" fmla="*/ 26 h 52"/>
              </a:gdLst>
              <a:ahLst/>
              <a:cxnLst>
                <a:cxn ang="0">
                  <a:pos x="T0" y="T1"/>
                </a:cxn>
                <a:cxn ang="0">
                  <a:pos x="T2" y="T3"/>
                </a:cxn>
                <a:cxn ang="0">
                  <a:pos x="T4" y="T5"/>
                </a:cxn>
                <a:cxn ang="0">
                  <a:pos x="T6" y="T7"/>
                </a:cxn>
                <a:cxn ang="0">
                  <a:pos x="T8" y="T9"/>
                </a:cxn>
                <a:cxn ang="0">
                  <a:pos x="T10" y="T11"/>
                </a:cxn>
              </a:cxnLst>
              <a:rect l="0" t="0" r="r" b="b"/>
              <a:pathLst>
                <a:path w="51" h="52">
                  <a:moveTo>
                    <a:pt x="51" y="26"/>
                  </a:moveTo>
                  <a:lnTo>
                    <a:pt x="51" y="26"/>
                  </a:lnTo>
                  <a:cubicBezTo>
                    <a:pt x="51" y="40"/>
                    <a:pt x="40" y="52"/>
                    <a:pt x="25" y="52"/>
                  </a:cubicBezTo>
                  <a:cubicBezTo>
                    <a:pt x="11" y="52"/>
                    <a:pt x="0" y="40"/>
                    <a:pt x="0" y="26"/>
                  </a:cubicBezTo>
                  <a:cubicBezTo>
                    <a:pt x="0" y="12"/>
                    <a:pt x="11" y="0"/>
                    <a:pt x="25" y="0"/>
                  </a:cubicBezTo>
                  <a:cubicBezTo>
                    <a:pt x="40" y="0"/>
                    <a:pt x="51" y="12"/>
                    <a:pt x="51" y="26"/>
                  </a:cubicBezTo>
                  <a:close/>
                </a:path>
              </a:pathLst>
            </a:custGeom>
            <a:grpFill/>
            <a:ln w="0">
              <a:noFill/>
              <a:prstDash val="solid"/>
              <a:round/>
              <a:headEnd/>
              <a:tailEnd/>
            </a:ln>
          </p:spPr>
          <p:txBody>
            <a:bodyPr/>
            <a:lstStyle/>
            <a:p>
              <a:pPr defTabSz="543689">
                <a:defRPr/>
              </a:pPr>
              <a:endParaRPr lang="zh-CN" altLang="en-US" sz="3201"/>
            </a:p>
          </p:txBody>
        </p:sp>
        <p:sp>
          <p:nvSpPr>
            <p:cNvPr id="304" name="Freeform 42"/>
            <p:cNvSpPr>
              <a:spLocks/>
            </p:cNvSpPr>
            <p:nvPr/>
          </p:nvSpPr>
          <p:spPr bwMode="auto">
            <a:xfrm>
              <a:off x="5387975" y="1295401"/>
              <a:ext cx="42863" cy="44450"/>
            </a:xfrm>
            <a:custGeom>
              <a:avLst/>
              <a:gdLst>
                <a:gd name="T0" fmla="*/ 51 w 51"/>
                <a:gd name="T1" fmla="*/ 26 h 52"/>
                <a:gd name="T2" fmla="*/ 51 w 51"/>
                <a:gd name="T3" fmla="*/ 26 h 52"/>
                <a:gd name="T4" fmla="*/ 25 w 51"/>
                <a:gd name="T5" fmla="*/ 52 h 52"/>
                <a:gd name="T6" fmla="*/ 0 w 51"/>
                <a:gd name="T7" fmla="*/ 26 h 52"/>
                <a:gd name="T8" fmla="*/ 25 w 51"/>
                <a:gd name="T9" fmla="*/ 0 h 52"/>
                <a:gd name="T10" fmla="*/ 51 w 51"/>
                <a:gd name="T11" fmla="*/ 26 h 52"/>
              </a:gdLst>
              <a:ahLst/>
              <a:cxnLst>
                <a:cxn ang="0">
                  <a:pos x="T0" y="T1"/>
                </a:cxn>
                <a:cxn ang="0">
                  <a:pos x="T2" y="T3"/>
                </a:cxn>
                <a:cxn ang="0">
                  <a:pos x="T4" y="T5"/>
                </a:cxn>
                <a:cxn ang="0">
                  <a:pos x="T6" y="T7"/>
                </a:cxn>
                <a:cxn ang="0">
                  <a:pos x="T8" y="T9"/>
                </a:cxn>
                <a:cxn ang="0">
                  <a:pos x="T10" y="T11"/>
                </a:cxn>
              </a:cxnLst>
              <a:rect l="0" t="0" r="r" b="b"/>
              <a:pathLst>
                <a:path w="51" h="52">
                  <a:moveTo>
                    <a:pt x="51" y="26"/>
                  </a:moveTo>
                  <a:lnTo>
                    <a:pt x="51" y="26"/>
                  </a:lnTo>
                  <a:cubicBezTo>
                    <a:pt x="51" y="40"/>
                    <a:pt x="40" y="52"/>
                    <a:pt x="25" y="52"/>
                  </a:cubicBezTo>
                  <a:cubicBezTo>
                    <a:pt x="11" y="52"/>
                    <a:pt x="0" y="40"/>
                    <a:pt x="0" y="26"/>
                  </a:cubicBezTo>
                  <a:cubicBezTo>
                    <a:pt x="0" y="12"/>
                    <a:pt x="11" y="0"/>
                    <a:pt x="25" y="0"/>
                  </a:cubicBezTo>
                  <a:cubicBezTo>
                    <a:pt x="40" y="0"/>
                    <a:pt x="51" y="12"/>
                    <a:pt x="51" y="26"/>
                  </a:cubicBezTo>
                  <a:close/>
                </a:path>
              </a:pathLst>
            </a:custGeom>
            <a:grpFill/>
            <a:ln w="0">
              <a:noFill/>
              <a:prstDash val="solid"/>
              <a:round/>
              <a:headEnd/>
              <a:tailEnd/>
            </a:ln>
          </p:spPr>
          <p:txBody>
            <a:bodyPr/>
            <a:lstStyle/>
            <a:p>
              <a:pPr defTabSz="543689">
                <a:defRPr/>
              </a:pPr>
              <a:endParaRPr lang="zh-CN" altLang="en-US" sz="3201"/>
            </a:p>
          </p:txBody>
        </p:sp>
      </p:grpSp>
      <p:grpSp>
        <p:nvGrpSpPr>
          <p:cNvPr id="305" name="组合 19613"/>
          <p:cNvGrpSpPr/>
          <p:nvPr/>
        </p:nvGrpSpPr>
        <p:grpSpPr>
          <a:xfrm>
            <a:off x="8289933" y="2788921"/>
            <a:ext cx="485677" cy="455547"/>
            <a:chOff x="7445375" y="935038"/>
            <a:chExt cx="390525" cy="382588"/>
          </a:xfrm>
          <a:solidFill>
            <a:srgbClr val="3C3C3B"/>
          </a:solidFill>
        </p:grpSpPr>
        <p:sp>
          <p:nvSpPr>
            <p:cNvPr id="306" name="Freeform 87"/>
            <p:cNvSpPr>
              <a:spLocks noEditPoints="1"/>
            </p:cNvSpPr>
            <p:nvPr/>
          </p:nvSpPr>
          <p:spPr bwMode="auto">
            <a:xfrm>
              <a:off x="7445375" y="935038"/>
              <a:ext cx="390525" cy="217488"/>
            </a:xfrm>
            <a:custGeom>
              <a:avLst/>
              <a:gdLst>
                <a:gd name="T0" fmla="*/ 229 w 458"/>
                <a:gd name="T1" fmla="*/ 25 h 255"/>
                <a:gd name="T2" fmla="*/ 229 w 458"/>
                <a:gd name="T3" fmla="*/ 25 h 255"/>
                <a:gd name="T4" fmla="*/ 24 w 458"/>
                <a:gd name="T5" fmla="*/ 128 h 255"/>
                <a:gd name="T6" fmla="*/ 229 w 458"/>
                <a:gd name="T7" fmla="*/ 231 h 255"/>
                <a:gd name="T8" fmla="*/ 434 w 458"/>
                <a:gd name="T9" fmla="*/ 128 h 255"/>
                <a:gd name="T10" fmla="*/ 229 w 458"/>
                <a:gd name="T11" fmla="*/ 25 h 255"/>
                <a:gd name="T12" fmla="*/ 229 w 458"/>
                <a:gd name="T13" fmla="*/ 255 h 255"/>
                <a:gd name="T14" fmla="*/ 229 w 458"/>
                <a:gd name="T15" fmla="*/ 255 h 255"/>
                <a:gd name="T16" fmla="*/ 0 w 458"/>
                <a:gd name="T17" fmla="*/ 128 h 255"/>
                <a:gd name="T18" fmla="*/ 229 w 458"/>
                <a:gd name="T19" fmla="*/ 0 h 255"/>
                <a:gd name="T20" fmla="*/ 458 w 458"/>
                <a:gd name="T21" fmla="*/ 128 h 255"/>
                <a:gd name="T22" fmla="*/ 229 w 458"/>
                <a:gd name="T23" fmla="*/ 255 h 2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58" h="255">
                  <a:moveTo>
                    <a:pt x="229" y="25"/>
                  </a:moveTo>
                  <a:lnTo>
                    <a:pt x="229" y="25"/>
                  </a:lnTo>
                  <a:cubicBezTo>
                    <a:pt x="118" y="25"/>
                    <a:pt x="24" y="72"/>
                    <a:pt x="24" y="128"/>
                  </a:cubicBezTo>
                  <a:cubicBezTo>
                    <a:pt x="24" y="184"/>
                    <a:pt x="118" y="231"/>
                    <a:pt x="229" y="231"/>
                  </a:cubicBezTo>
                  <a:cubicBezTo>
                    <a:pt x="340" y="231"/>
                    <a:pt x="434" y="184"/>
                    <a:pt x="434" y="128"/>
                  </a:cubicBezTo>
                  <a:cubicBezTo>
                    <a:pt x="434" y="72"/>
                    <a:pt x="340" y="25"/>
                    <a:pt x="229" y="25"/>
                  </a:cubicBezTo>
                  <a:close/>
                  <a:moveTo>
                    <a:pt x="229" y="255"/>
                  </a:moveTo>
                  <a:lnTo>
                    <a:pt x="229" y="255"/>
                  </a:lnTo>
                  <a:cubicBezTo>
                    <a:pt x="100" y="255"/>
                    <a:pt x="0" y="199"/>
                    <a:pt x="0" y="128"/>
                  </a:cubicBezTo>
                  <a:cubicBezTo>
                    <a:pt x="0" y="56"/>
                    <a:pt x="100" y="0"/>
                    <a:pt x="229" y="0"/>
                  </a:cubicBezTo>
                  <a:cubicBezTo>
                    <a:pt x="358" y="0"/>
                    <a:pt x="458" y="56"/>
                    <a:pt x="458" y="128"/>
                  </a:cubicBezTo>
                  <a:cubicBezTo>
                    <a:pt x="458" y="199"/>
                    <a:pt x="358" y="255"/>
                    <a:pt x="229" y="255"/>
                  </a:cubicBezTo>
                  <a:close/>
                </a:path>
              </a:pathLst>
            </a:custGeom>
            <a:grpFill/>
            <a:ln w="0">
              <a:noFill/>
              <a:prstDash val="solid"/>
              <a:round/>
              <a:headEnd/>
              <a:tailEnd/>
            </a:ln>
          </p:spPr>
          <p:txBody>
            <a:bodyPr/>
            <a:lstStyle/>
            <a:p>
              <a:pPr defTabSz="543689">
                <a:defRPr/>
              </a:pPr>
              <a:endParaRPr lang="zh-CN" altLang="en-US" sz="3201"/>
            </a:p>
          </p:txBody>
        </p:sp>
        <p:sp>
          <p:nvSpPr>
            <p:cNvPr id="307" name="Freeform 88"/>
            <p:cNvSpPr>
              <a:spLocks/>
            </p:cNvSpPr>
            <p:nvPr/>
          </p:nvSpPr>
          <p:spPr bwMode="auto">
            <a:xfrm>
              <a:off x="7445375" y="1039813"/>
              <a:ext cx="390525" cy="265113"/>
            </a:xfrm>
            <a:custGeom>
              <a:avLst/>
              <a:gdLst>
                <a:gd name="T0" fmla="*/ 264 w 458"/>
                <a:gd name="T1" fmla="*/ 310 h 310"/>
                <a:gd name="T2" fmla="*/ 264 w 458"/>
                <a:gd name="T3" fmla="*/ 310 h 310"/>
                <a:gd name="T4" fmla="*/ 252 w 458"/>
                <a:gd name="T5" fmla="*/ 298 h 310"/>
                <a:gd name="T6" fmla="*/ 263 w 458"/>
                <a:gd name="T7" fmla="*/ 285 h 310"/>
                <a:gd name="T8" fmla="*/ 434 w 458"/>
                <a:gd name="T9" fmla="*/ 183 h 310"/>
                <a:gd name="T10" fmla="*/ 434 w 458"/>
                <a:gd name="T11" fmla="*/ 156 h 310"/>
                <a:gd name="T12" fmla="*/ 229 w 458"/>
                <a:gd name="T13" fmla="*/ 225 h 310"/>
                <a:gd name="T14" fmla="*/ 0 w 458"/>
                <a:gd name="T15" fmla="*/ 98 h 310"/>
                <a:gd name="T16" fmla="*/ 0 w 458"/>
                <a:gd name="T17" fmla="*/ 12 h 310"/>
                <a:gd name="T18" fmla="*/ 12 w 458"/>
                <a:gd name="T19" fmla="*/ 0 h 310"/>
                <a:gd name="T20" fmla="*/ 24 w 458"/>
                <a:gd name="T21" fmla="*/ 12 h 310"/>
                <a:gd name="T22" fmla="*/ 24 w 458"/>
                <a:gd name="T23" fmla="*/ 98 h 310"/>
                <a:gd name="T24" fmla="*/ 229 w 458"/>
                <a:gd name="T25" fmla="*/ 200 h 310"/>
                <a:gd name="T26" fmla="*/ 434 w 458"/>
                <a:gd name="T27" fmla="*/ 98 h 310"/>
                <a:gd name="T28" fmla="*/ 434 w 458"/>
                <a:gd name="T29" fmla="*/ 12 h 310"/>
                <a:gd name="T30" fmla="*/ 458 w 458"/>
                <a:gd name="T31" fmla="*/ 12 h 310"/>
                <a:gd name="T32" fmla="*/ 458 w 458"/>
                <a:gd name="T33" fmla="*/ 183 h 310"/>
                <a:gd name="T34" fmla="*/ 265 w 458"/>
                <a:gd name="T35" fmla="*/ 310 h 310"/>
                <a:gd name="T36" fmla="*/ 264 w 458"/>
                <a:gd name="T37" fmla="*/ 310 h 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8" h="310">
                  <a:moveTo>
                    <a:pt x="264" y="310"/>
                  </a:moveTo>
                  <a:lnTo>
                    <a:pt x="264" y="310"/>
                  </a:lnTo>
                  <a:cubicBezTo>
                    <a:pt x="258" y="310"/>
                    <a:pt x="252" y="305"/>
                    <a:pt x="252" y="298"/>
                  </a:cubicBezTo>
                  <a:cubicBezTo>
                    <a:pt x="251" y="292"/>
                    <a:pt x="256" y="286"/>
                    <a:pt x="263" y="285"/>
                  </a:cubicBezTo>
                  <a:cubicBezTo>
                    <a:pt x="360" y="277"/>
                    <a:pt x="434" y="233"/>
                    <a:pt x="434" y="183"/>
                  </a:cubicBezTo>
                  <a:lnTo>
                    <a:pt x="434" y="156"/>
                  </a:lnTo>
                  <a:cubicBezTo>
                    <a:pt x="396" y="197"/>
                    <a:pt x="319" y="225"/>
                    <a:pt x="229" y="225"/>
                  </a:cubicBezTo>
                  <a:cubicBezTo>
                    <a:pt x="100" y="225"/>
                    <a:pt x="0" y="169"/>
                    <a:pt x="0" y="98"/>
                  </a:cubicBezTo>
                  <a:lnTo>
                    <a:pt x="0" y="12"/>
                  </a:lnTo>
                  <a:cubicBezTo>
                    <a:pt x="0" y="6"/>
                    <a:pt x="5" y="0"/>
                    <a:pt x="12" y="0"/>
                  </a:cubicBezTo>
                  <a:cubicBezTo>
                    <a:pt x="19" y="0"/>
                    <a:pt x="24" y="6"/>
                    <a:pt x="24" y="12"/>
                  </a:cubicBezTo>
                  <a:lnTo>
                    <a:pt x="24" y="98"/>
                  </a:lnTo>
                  <a:cubicBezTo>
                    <a:pt x="24" y="153"/>
                    <a:pt x="118" y="200"/>
                    <a:pt x="229" y="200"/>
                  </a:cubicBezTo>
                  <a:cubicBezTo>
                    <a:pt x="340" y="200"/>
                    <a:pt x="434" y="153"/>
                    <a:pt x="434" y="98"/>
                  </a:cubicBezTo>
                  <a:lnTo>
                    <a:pt x="434" y="12"/>
                  </a:lnTo>
                  <a:lnTo>
                    <a:pt x="458" y="12"/>
                  </a:lnTo>
                  <a:lnTo>
                    <a:pt x="458" y="183"/>
                  </a:lnTo>
                  <a:cubicBezTo>
                    <a:pt x="458" y="247"/>
                    <a:pt x="377" y="300"/>
                    <a:pt x="265" y="310"/>
                  </a:cubicBezTo>
                  <a:cubicBezTo>
                    <a:pt x="265" y="310"/>
                    <a:pt x="265" y="310"/>
                    <a:pt x="264" y="310"/>
                  </a:cubicBezTo>
                  <a:close/>
                </a:path>
              </a:pathLst>
            </a:custGeom>
            <a:grpFill/>
            <a:ln w="0">
              <a:noFill/>
              <a:prstDash val="solid"/>
              <a:round/>
              <a:headEnd/>
              <a:tailEnd/>
            </a:ln>
          </p:spPr>
          <p:txBody>
            <a:bodyPr/>
            <a:lstStyle/>
            <a:p>
              <a:pPr defTabSz="543689">
                <a:defRPr/>
              </a:pPr>
              <a:endParaRPr lang="zh-CN" altLang="en-US" sz="3201"/>
            </a:p>
          </p:txBody>
        </p:sp>
        <p:sp>
          <p:nvSpPr>
            <p:cNvPr id="308" name="Freeform 89"/>
            <p:cNvSpPr>
              <a:spLocks/>
            </p:cNvSpPr>
            <p:nvPr/>
          </p:nvSpPr>
          <p:spPr bwMode="auto">
            <a:xfrm>
              <a:off x="7445375" y="1112838"/>
              <a:ext cx="174625" cy="190500"/>
            </a:xfrm>
            <a:custGeom>
              <a:avLst/>
              <a:gdLst>
                <a:gd name="T0" fmla="*/ 192 w 205"/>
                <a:gd name="T1" fmla="*/ 223 h 223"/>
                <a:gd name="T2" fmla="*/ 192 w 205"/>
                <a:gd name="T3" fmla="*/ 223 h 223"/>
                <a:gd name="T4" fmla="*/ 191 w 205"/>
                <a:gd name="T5" fmla="*/ 223 h 223"/>
                <a:gd name="T6" fmla="*/ 0 w 205"/>
                <a:gd name="T7" fmla="*/ 97 h 223"/>
                <a:gd name="T8" fmla="*/ 0 w 205"/>
                <a:gd name="T9" fmla="*/ 12 h 223"/>
                <a:gd name="T10" fmla="*/ 12 w 205"/>
                <a:gd name="T11" fmla="*/ 0 h 223"/>
                <a:gd name="T12" fmla="*/ 24 w 205"/>
                <a:gd name="T13" fmla="*/ 12 h 223"/>
                <a:gd name="T14" fmla="*/ 24 w 205"/>
                <a:gd name="T15" fmla="*/ 97 h 223"/>
                <a:gd name="T16" fmla="*/ 193 w 205"/>
                <a:gd name="T17" fmla="*/ 199 h 223"/>
                <a:gd name="T18" fmla="*/ 204 w 205"/>
                <a:gd name="T19" fmla="*/ 212 h 223"/>
                <a:gd name="T20" fmla="*/ 192 w 205"/>
                <a:gd name="T21" fmla="*/ 223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5" h="223">
                  <a:moveTo>
                    <a:pt x="192" y="223"/>
                  </a:moveTo>
                  <a:lnTo>
                    <a:pt x="192" y="223"/>
                  </a:lnTo>
                  <a:cubicBezTo>
                    <a:pt x="192" y="223"/>
                    <a:pt x="191" y="223"/>
                    <a:pt x="191" y="223"/>
                  </a:cubicBezTo>
                  <a:cubicBezTo>
                    <a:pt x="80" y="213"/>
                    <a:pt x="0" y="160"/>
                    <a:pt x="0" y="97"/>
                  </a:cubicBezTo>
                  <a:lnTo>
                    <a:pt x="0" y="12"/>
                  </a:lnTo>
                  <a:cubicBezTo>
                    <a:pt x="0" y="6"/>
                    <a:pt x="5" y="0"/>
                    <a:pt x="12" y="0"/>
                  </a:cubicBezTo>
                  <a:cubicBezTo>
                    <a:pt x="19" y="0"/>
                    <a:pt x="24" y="6"/>
                    <a:pt x="24" y="12"/>
                  </a:cubicBezTo>
                  <a:lnTo>
                    <a:pt x="24" y="97"/>
                  </a:lnTo>
                  <a:cubicBezTo>
                    <a:pt x="24" y="147"/>
                    <a:pt x="97" y="190"/>
                    <a:pt x="193" y="199"/>
                  </a:cubicBezTo>
                  <a:cubicBezTo>
                    <a:pt x="200" y="199"/>
                    <a:pt x="205" y="205"/>
                    <a:pt x="204" y="212"/>
                  </a:cubicBezTo>
                  <a:cubicBezTo>
                    <a:pt x="204" y="219"/>
                    <a:pt x="198" y="223"/>
                    <a:pt x="192" y="223"/>
                  </a:cubicBezTo>
                  <a:close/>
                </a:path>
              </a:pathLst>
            </a:custGeom>
            <a:grpFill/>
            <a:ln w="0">
              <a:noFill/>
              <a:prstDash val="solid"/>
              <a:round/>
              <a:headEnd/>
              <a:tailEnd/>
            </a:ln>
          </p:spPr>
          <p:txBody>
            <a:bodyPr/>
            <a:lstStyle/>
            <a:p>
              <a:pPr defTabSz="543689">
                <a:defRPr/>
              </a:pPr>
              <a:endParaRPr lang="zh-CN" altLang="en-US" sz="3201"/>
            </a:p>
          </p:txBody>
        </p:sp>
        <p:sp>
          <p:nvSpPr>
            <p:cNvPr id="309" name="Freeform 90"/>
            <p:cNvSpPr>
              <a:spLocks/>
            </p:cNvSpPr>
            <p:nvPr/>
          </p:nvSpPr>
          <p:spPr bwMode="auto">
            <a:xfrm>
              <a:off x="7629525" y="1076326"/>
              <a:ext cx="65088" cy="44450"/>
            </a:xfrm>
            <a:custGeom>
              <a:avLst/>
              <a:gdLst>
                <a:gd name="T0" fmla="*/ 11 w 76"/>
                <a:gd name="T1" fmla="*/ 51 h 51"/>
                <a:gd name="T2" fmla="*/ 11 w 76"/>
                <a:gd name="T3" fmla="*/ 51 h 51"/>
                <a:gd name="T4" fmla="*/ 3 w 76"/>
                <a:gd name="T5" fmla="*/ 46 h 51"/>
                <a:gd name="T6" fmla="*/ 7 w 76"/>
                <a:gd name="T7" fmla="*/ 32 h 51"/>
                <a:gd name="T8" fmla="*/ 60 w 76"/>
                <a:gd name="T9" fmla="*/ 3 h 51"/>
                <a:gd name="T10" fmla="*/ 74 w 76"/>
                <a:gd name="T11" fmla="*/ 7 h 51"/>
                <a:gd name="T12" fmla="*/ 70 w 76"/>
                <a:gd name="T13" fmla="*/ 20 h 51"/>
                <a:gd name="T14" fmla="*/ 16 w 76"/>
                <a:gd name="T15" fmla="*/ 50 h 51"/>
                <a:gd name="T16" fmla="*/ 11 w 76"/>
                <a:gd name="T17" fmla="*/ 5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51">
                  <a:moveTo>
                    <a:pt x="11" y="51"/>
                  </a:moveTo>
                  <a:lnTo>
                    <a:pt x="11" y="51"/>
                  </a:lnTo>
                  <a:cubicBezTo>
                    <a:pt x="8" y="51"/>
                    <a:pt x="5" y="49"/>
                    <a:pt x="3" y="46"/>
                  </a:cubicBezTo>
                  <a:cubicBezTo>
                    <a:pt x="0" y="41"/>
                    <a:pt x="2" y="35"/>
                    <a:pt x="7" y="32"/>
                  </a:cubicBezTo>
                  <a:lnTo>
                    <a:pt x="60" y="3"/>
                  </a:lnTo>
                  <a:cubicBezTo>
                    <a:pt x="65" y="0"/>
                    <a:pt x="71" y="2"/>
                    <a:pt x="74" y="7"/>
                  </a:cubicBezTo>
                  <a:cubicBezTo>
                    <a:pt x="76" y="12"/>
                    <a:pt x="75" y="18"/>
                    <a:pt x="70" y="20"/>
                  </a:cubicBezTo>
                  <a:lnTo>
                    <a:pt x="16" y="50"/>
                  </a:lnTo>
                  <a:cubicBezTo>
                    <a:pt x="15" y="50"/>
                    <a:pt x="13" y="51"/>
                    <a:pt x="11" y="51"/>
                  </a:cubicBezTo>
                  <a:close/>
                </a:path>
              </a:pathLst>
            </a:custGeom>
            <a:grpFill/>
            <a:ln w="0">
              <a:noFill/>
              <a:prstDash val="solid"/>
              <a:round/>
              <a:headEnd/>
              <a:tailEnd/>
            </a:ln>
          </p:spPr>
          <p:txBody>
            <a:bodyPr/>
            <a:lstStyle/>
            <a:p>
              <a:pPr defTabSz="543689">
                <a:defRPr/>
              </a:pPr>
              <a:endParaRPr lang="zh-CN" altLang="en-US" sz="3201"/>
            </a:p>
          </p:txBody>
        </p:sp>
        <p:sp>
          <p:nvSpPr>
            <p:cNvPr id="310" name="Freeform 91"/>
            <p:cNvSpPr>
              <a:spLocks/>
            </p:cNvSpPr>
            <p:nvPr/>
          </p:nvSpPr>
          <p:spPr bwMode="auto">
            <a:xfrm>
              <a:off x="7585075" y="1076326"/>
              <a:ext cx="65088" cy="44450"/>
            </a:xfrm>
            <a:custGeom>
              <a:avLst/>
              <a:gdLst>
                <a:gd name="T0" fmla="*/ 64 w 76"/>
                <a:gd name="T1" fmla="*/ 51 h 51"/>
                <a:gd name="T2" fmla="*/ 64 w 76"/>
                <a:gd name="T3" fmla="*/ 51 h 51"/>
                <a:gd name="T4" fmla="*/ 60 w 76"/>
                <a:gd name="T5" fmla="*/ 50 h 51"/>
                <a:gd name="T6" fmla="*/ 6 w 76"/>
                <a:gd name="T7" fmla="*/ 20 h 51"/>
                <a:gd name="T8" fmla="*/ 2 w 76"/>
                <a:gd name="T9" fmla="*/ 7 h 51"/>
                <a:gd name="T10" fmla="*/ 16 w 76"/>
                <a:gd name="T11" fmla="*/ 3 h 51"/>
                <a:gd name="T12" fmla="*/ 69 w 76"/>
                <a:gd name="T13" fmla="*/ 32 h 51"/>
                <a:gd name="T14" fmla="*/ 73 w 76"/>
                <a:gd name="T15" fmla="*/ 46 h 51"/>
                <a:gd name="T16" fmla="*/ 64 w 76"/>
                <a:gd name="T17" fmla="*/ 5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51">
                  <a:moveTo>
                    <a:pt x="64" y="51"/>
                  </a:moveTo>
                  <a:lnTo>
                    <a:pt x="64" y="51"/>
                  </a:lnTo>
                  <a:cubicBezTo>
                    <a:pt x="63" y="51"/>
                    <a:pt x="61" y="50"/>
                    <a:pt x="60" y="50"/>
                  </a:cubicBezTo>
                  <a:lnTo>
                    <a:pt x="6" y="20"/>
                  </a:lnTo>
                  <a:cubicBezTo>
                    <a:pt x="1" y="18"/>
                    <a:pt x="0" y="12"/>
                    <a:pt x="2" y="7"/>
                  </a:cubicBezTo>
                  <a:cubicBezTo>
                    <a:pt x="5" y="2"/>
                    <a:pt x="11" y="0"/>
                    <a:pt x="16" y="3"/>
                  </a:cubicBezTo>
                  <a:lnTo>
                    <a:pt x="69" y="32"/>
                  </a:lnTo>
                  <a:cubicBezTo>
                    <a:pt x="74" y="35"/>
                    <a:pt x="76" y="41"/>
                    <a:pt x="73" y="46"/>
                  </a:cubicBezTo>
                  <a:cubicBezTo>
                    <a:pt x="71" y="49"/>
                    <a:pt x="68" y="51"/>
                    <a:pt x="64" y="51"/>
                  </a:cubicBezTo>
                  <a:close/>
                </a:path>
              </a:pathLst>
            </a:custGeom>
            <a:grpFill/>
            <a:ln w="0">
              <a:noFill/>
              <a:prstDash val="solid"/>
              <a:round/>
              <a:headEnd/>
              <a:tailEnd/>
            </a:ln>
          </p:spPr>
          <p:txBody>
            <a:bodyPr/>
            <a:lstStyle/>
            <a:p>
              <a:pPr defTabSz="543689">
                <a:defRPr/>
              </a:pPr>
              <a:endParaRPr lang="zh-CN" altLang="en-US" sz="3201"/>
            </a:p>
          </p:txBody>
        </p:sp>
        <p:sp>
          <p:nvSpPr>
            <p:cNvPr id="311" name="Freeform 92"/>
            <p:cNvSpPr>
              <a:spLocks/>
            </p:cNvSpPr>
            <p:nvPr/>
          </p:nvSpPr>
          <p:spPr bwMode="auto">
            <a:xfrm>
              <a:off x="7631113" y="1057276"/>
              <a:ext cx="17463" cy="63500"/>
            </a:xfrm>
            <a:custGeom>
              <a:avLst/>
              <a:gdLst>
                <a:gd name="T0" fmla="*/ 9 w 19"/>
                <a:gd name="T1" fmla="*/ 75 h 75"/>
                <a:gd name="T2" fmla="*/ 9 w 19"/>
                <a:gd name="T3" fmla="*/ 75 h 75"/>
                <a:gd name="T4" fmla="*/ 0 w 19"/>
                <a:gd name="T5" fmla="*/ 65 h 75"/>
                <a:gd name="T6" fmla="*/ 0 w 19"/>
                <a:gd name="T7" fmla="*/ 10 h 75"/>
                <a:gd name="T8" fmla="*/ 9 w 19"/>
                <a:gd name="T9" fmla="*/ 0 h 75"/>
                <a:gd name="T10" fmla="*/ 19 w 19"/>
                <a:gd name="T11" fmla="*/ 10 h 75"/>
                <a:gd name="T12" fmla="*/ 19 w 19"/>
                <a:gd name="T13" fmla="*/ 65 h 75"/>
                <a:gd name="T14" fmla="*/ 9 w 19"/>
                <a:gd name="T15" fmla="*/ 75 h 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 h="75">
                  <a:moveTo>
                    <a:pt x="9" y="75"/>
                  </a:moveTo>
                  <a:lnTo>
                    <a:pt x="9" y="75"/>
                  </a:lnTo>
                  <a:cubicBezTo>
                    <a:pt x="4" y="75"/>
                    <a:pt x="0" y="70"/>
                    <a:pt x="0" y="65"/>
                  </a:cubicBezTo>
                  <a:lnTo>
                    <a:pt x="0" y="10"/>
                  </a:lnTo>
                  <a:cubicBezTo>
                    <a:pt x="0" y="4"/>
                    <a:pt x="4" y="0"/>
                    <a:pt x="9" y="0"/>
                  </a:cubicBezTo>
                  <a:cubicBezTo>
                    <a:pt x="15" y="0"/>
                    <a:pt x="19" y="4"/>
                    <a:pt x="19" y="10"/>
                  </a:cubicBezTo>
                  <a:lnTo>
                    <a:pt x="19" y="65"/>
                  </a:lnTo>
                  <a:cubicBezTo>
                    <a:pt x="19" y="70"/>
                    <a:pt x="15" y="75"/>
                    <a:pt x="9" y="75"/>
                  </a:cubicBezTo>
                  <a:close/>
                </a:path>
              </a:pathLst>
            </a:custGeom>
            <a:grpFill/>
            <a:ln w="0">
              <a:noFill/>
              <a:prstDash val="solid"/>
              <a:round/>
              <a:headEnd/>
              <a:tailEnd/>
            </a:ln>
          </p:spPr>
          <p:txBody>
            <a:bodyPr/>
            <a:lstStyle/>
            <a:p>
              <a:pPr defTabSz="543689">
                <a:defRPr/>
              </a:pPr>
              <a:endParaRPr lang="zh-CN" altLang="en-US" sz="3201"/>
            </a:p>
          </p:txBody>
        </p:sp>
        <p:sp>
          <p:nvSpPr>
            <p:cNvPr id="312" name="Freeform 93"/>
            <p:cNvSpPr>
              <a:spLocks/>
            </p:cNvSpPr>
            <p:nvPr/>
          </p:nvSpPr>
          <p:spPr bwMode="auto">
            <a:xfrm>
              <a:off x="7583488" y="965201"/>
              <a:ext cx="65088" cy="44450"/>
            </a:xfrm>
            <a:custGeom>
              <a:avLst/>
              <a:gdLst>
                <a:gd name="T0" fmla="*/ 11 w 76"/>
                <a:gd name="T1" fmla="*/ 51 h 51"/>
                <a:gd name="T2" fmla="*/ 11 w 76"/>
                <a:gd name="T3" fmla="*/ 51 h 51"/>
                <a:gd name="T4" fmla="*/ 3 w 76"/>
                <a:gd name="T5" fmla="*/ 45 h 51"/>
                <a:gd name="T6" fmla="*/ 7 w 76"/>
                <a:gd name="T7" fmla="*/ 32 h 51"/>
                <a:gd name="T8" fmla="*/ 60 w 76"/>
                <a:gd name="T9" fmla="*/ 3 h 51"/>
                <a:gd name="T10" fmla="*/ 73 w 76"/>
                <a:gd name="T11" fmla="*/ 7 h 51"/>
                <a:gd name="T12" fmla="*/ 70 w 76"/>
                <a:gd name="T13" fmla="*/ 20 h 51"/>
                <a:gd name="T14" fmla="*/ 16 w 76"/>
                <a:gd name="T15" fmla="*/ 49 h 51"/>
                <a:gd name="T16" fmla="*/ 11 w 76"/>
                <a:gd name="T17" fmla="*/ 5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51">
                  <a:moveTo>
                    <a:pt x="11" y="51"/>
                  </a:moveTo>
                  <a:lnTo>
                    <a:pt x="11" y="51"/>
                  </a:lnTo>
                  <a:cubicBezTo>
                    <a:pt x="8" y="51"/>
                    <a:pt x="4" y="49"/>
                    <a:pt x="3" y="45"/>
                  </a:cubicBezTo>
                  <a:cubicBezTo>
                    <a:pt x="0" y="41"/>
                    <a:pt x="2" y="35"/>
                    <a:pt x="7" y="32"/>
                  </a:cubicBezTo>
                  <a:lnTo>
                    <a:pt x="60" y="3"/>
                  </a:lnTo>
                  <a:cubicBezTo>
                    <a:pt x="65" y="0"/>
                    <a:pt x="71" y="2"/>
                    <a:pt x="73" y="7"/>
                  </a:cubicBezTo>
                  <a:cubicBezTo>
                    <a:pt x="76" y="11"/>
                    <a:pt x="74" y="17"/>
                    <a:pt x="70" y="20"/>
                  </a:cubicBezTo>
                  <a:lnTo>
                    <a:pt x="16" y="49"/>
                  </a:lnTo>
                  <a:cubicBezTo>
                    <a:pt x="14" y="50"/>
                    <a:pt x="13" y="51"/>
                    <a:pt x="11" y="51"/>
                  </a:cubicBezTo>
                  <a:close/>
                </a:path>
              </a:pathLst>
            </a:custGeom>
            <a:grpFill/>
            <a:ln w="0">
              <a:noFill/>
              <a:prstDash val="solid"/>
              <a:round/>
              <a:headEnd/>
              <a:tailEnd/>
            </a:ln>
          </p:spPr>
          <p:txBody>
            <a:bodyPr/>
            <a:lstStyle/>
            <a:p>
              <a:pPr defTabSz="543689">
                <a:defRPr/>
              </a:pPr>
              <a:endParaRPr lang="zh-CN" altLang="en-US" sz="3201"/>
            </a:p>
          </p:txBody>
        </p:sp>
        <p:sp>
          <p:nvSpPr>
            <p:cNvPr id="313" name="Freeform 94"/>
            <p:cNvSpPr>
              <a:spLocks/>
            </p:cNvSpPr>
            <p:nvPr/>
          </p:nvSpPr>
          <p:spPr bwMode="auto">
            <a:xfrm>
              <a:off x="7629525" y="965201"/>
              <a:ext cx="65088" cy="44450"/>
            </a:xfrm>
            <a:custGeom>
              <a:avLst/>
              <a:gdLst>
                <a:gd name="T0" fmla="*/ 64 w 76"/>
                <a:gd name="T1" fmla="*/ 51 h 51"/>
                <a:gd name="T2" fmla="*/ 64 w 76"/>
                <a:gd name="T3" fmla="*/ 51 h 51"/>
                <a:gd name="T4" fmla="*/ 60 w 76"/>
                <a:gd name="T5" fmla="*/ 49 h 51"/>
                <a:gd name="T6" fmla="*/ 6 w 76"/>
                <a:gd name="T7" fmla="*/ 20 h 51"/>
                <a:gd name="T8" fmla="*/ 2 w 76"/>
                <a:gd name="T9" fmla="*/ 7 h 51"/>
                <a:gd name="T10" fmla="*/ 16 w 76"/>
                <a:gd name="T11" fmla="*/ 3 h 51"/>
                <a:gd name="T12" fmla="*/ 69 w 76"/>
                <a:gd name="T13" fmla="*/ 32 h 51"/>
                <a:gd name="T14" fmla="*/ 73 w 76"/>
                <a:gd name="T15" fmla="*/ 45 h 51"/>
                <a:gd name="T16" fmla="*/ 64 w 76"/>
                <a:gd name="T17" fmla="*/ 5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51">
                  <a:moveTo>
                    <a:pt x="64" y="51"/>
                  </a:moveTo>
                  <a:lnTo>
                    <a:pt x="64" y="51"/>
                  </a:lnTo>
                  <a:cubicBezTo>
                    <a:pt x="63" y="51"/>
                    <a:pt x="61" y="50"/>
                    <a:pt x="60" y="49"/>
                  </a:cubicBezTo>
                  <a:lnTo>
                    <a:pt x="6" y="20"/>
                  </a:lnTo>
                  <a:cubicBezTo>
                    <a:pt x="1" y="17"/>
                    <a:pt x="0" y="11"/>
                    <a:pt x="2" y="7"/>
                  </a:cubicBezTo>
                  <a:cubicBezTo>
                    <a:pt x="5" y="2"/>
                    <a:pt x="11" y="0"/>
                    <a:pt x="16" y="3"/>
                  </a:cubicBezTo>
                  <a:lnTo>
                    <a:pt x="69" y="32"/>
                  </a:lnTo>
                  <a:cubicBezTo>
                    <a:pt x="74" y="35"/>
                    <a:pt x="76" y="41"/>
                    <a:pt x="73" y="45"/>
                  </a:cubicBezTo>
                  <a:cubicBezTo>
                    <a:pt x="71" y="49"/>
                    <a:pt x="68" y="51"/>
                    <a:pt x="64" y="51"/>
                  </a:cubicBezTo>
                  <a:close/>
                </a:path>
              </a:pathLst>
            </a:custGeom>
            <a:grpFill/>
            <a:ln w="0">
              <a:noFill/>
              <a:prstDash val="solid"/>
              <a:round/>
              <a:headEnd/>
              <a:tailEnd/>
            </a:ln>
          </p:spPr>
          <p:txBody>
            <a:bodyPr/>
            <a:lstStyle/>
            <a:p>
              <a:pPr defTabSz="543689">
                <a:defRPr/>
              </a:pPr>
              <a:endParaRPr lang="zh-CN" altLang="en-US" sz="3201"/>
            </a:p>
          </p:txBody>
        </p:sp>
        <p:sp>
          <p:nvSpPr>
            <p:cNvPr id="314" name="Freeform 95"/>
            <p:cNvSpPr>
              <a:spLocks/>
            </p:cNvSpPr>
            <p:nvPr/>
          </p:nvSpPr>
          <p:spPr bwMode="auto">
            <a:xfrm>
              <a:off x="7631113" y="966788"/>
              <a:ext cx="17463" cy="63500"/>
            </a:xfrm>
            <a:custGeom>
              <a:avLst/>
              <a:gdLst>
                <a:gd name="T0" fmla="*/ 10 w 20"/>
                <a:gd name="T1" fmla="*/ 74 h 74"/>
                <a:gd name="T2" fmla="*/ 10 w 20"/>
                <a:gd name="T3" fmla="*/ 74 h 74"/>
                <a:gd name="T4" fmla="*/ 0 w 20"/>
                <a:gd name="T5" fmla="*/ 64 h 74"/>
                <a:gd name="T6" fmla="*/ 0 w 20"/>
                <a:gd name="T7" fmla="*/ 9 h 74"/>
                <a:gd name="T8" fmla="*/ 10 w 20"/>
                <a:gd name="T9" fmla="*/ 0 h 74"/>
                <a:gd name="T10" fmla="*/ 20 w 20"/>
                <a:gd name="T11" fmla="*/ 9 h 74"/>
                <a:gd name="T12" fmla="*/ 20 w 20"/>
                <a:gd name="T13" fmla="*/ 64 h 74"/>
                <a:gd name="T14" fmla="*/ 10 w 20"/>
                <a:gd name="T15" fmla="*/ 74 h 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 h="74">
                  <a:moveTo>
                    <a:pt x="10" y="74"/>
                  </a:moveTo>
                  <a:lnTo>
                    <a:pt x="10" y="74"/>
                  </a:lnTo>
                  <a:cubicBezTo>
                    <a:pt x="4" y="74"/>
                    <a:pt x="0" y="69"/>
                    <a:pt x="0" y="64"/>
                  </a:cubicBezTo>
                  <a:lnTo>
                    <a:pt x="0" y="9"/>
                  </a:lnTo>
                  <a:cubicBezTo>
                    <a:pt x="0" y="4"/>
                    <a:pt x="4" y="0"/>
                    <a:pt x="10" y="0"/>
                  </a:cubicBezTo>
                  <a:cubicBezTo>
                    <a:pt x="15" y="0"/>
                    <a:pt x="20" y="4"/>
                    <a:pt x="20" y="9"/>
                  </a:cubicBezTo>
                  <a:lnTo>
                    <a:pt x="20" y="64"/>
                  </a:lnTo>
                  <a:cubicBezTo>
                    <a:pt x="20" y="69"/>
                    <a:pt x="15" y="74"/>
                    <a:pt x="10" y="74"/>
                  </a:cubicBezTo>
                  <a:close/>
                </a:path>
              </a:pathLst>
            </a:custGeom>
            <a:grpFill/>
            <a:ln w="0">
              <a:noFill/>
              <a:prstDash val="solid"/>
              <a:round/>
              <a:headEnd/>
              <a:tailEnd/>
            </a:ln>
          </p:spPr>
          <p:txBody>
            <a:bodyPr/>
            <a:lstStyle/>
            <a:p>
              <a:pPr defTabSz="543689">
                <a:defRPr/>
              </a:pPr>
              <a:endParaRPr lang="zh-CN" altLang="en-US" sz="3201"/>
            </a:p>
          </p:txBody>
        </p:sp>
        <p:sp>
          <p:nvSpPr>
            <p:cNvPr id="315" name="Freeform 96"/>
            <p:cNvSpPr>
              <a:spLocks/>
            </p:cNvSpPr>
            <p:nvPr/>
          </p:nvSpPr>
          <p:spPr bwMode="auto">
            <a:xfrm>
              <a:off x="7507288" y="1035051"/>
              <a:ext cx="63500" cy="42863"/>
            </a:xfrm>
            <a:custGeom>
              <a:avLst/>
              <a:gdLst>
                <a:gd name="T0" fmla="*/ 64 w 76"/>
                <a:gd name="T1" fmla="*/ 51 h 51"/>
                <a:gd name="T2" fmla="*/ 64 w 76"/>
                <a:gd name="T3" fmla="*/ 51 h 51"/>
                <a:gd name="T4" fmla="*/ 60 w 76"/>
                <a:gd name="T5" fmla="*/ 49 h 51"/>
                <a:gd name="T6" fmla="*/ 7 w 76"/>
                <a:gd name="T7" fmla="*/ 20 h 51"/>
                <a:gd name="T8" fmla="*/ 3 w 76"/>
                <a:gd name="T9" fmla="*/ 7 h 51"/>
                <a:gd name="T10" fmla="*/ 16 w 76"/>
                <a:gd name="T11" fmla="*/ 3 h 51"/>
                <a:gd name="T12" fmla="*/ 69 w 76"/>
                <a:gd name="T13" fmla="*/ 32 h 51"/>
                <a:gd name="T14" fmla="*/ 73 w 76"/>
                <a:gd name="T15" fmla="*/ 46 h 51"/>
                <a:gd name="T16" fmla="*/ 64 w 76"/>
                <a:gd name="T17" fmla="*/ 5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51">
                  <a:moveTo>
                    <a:pt x="64" y="51"/>
                  </a:moveTo>
                  <a:lnTo>
                    <a:pt x="64" y="51"/>
                  </a:lnTo>
                  <a:cubicBezTo>
                    <a:pt x="63" y="51"/>
                    <a:pt x="61" y="50"/>
                    <a:pt x="60" y="49"/>
                  </a:cubicBezTo>
                  <a:lnTo>
                    <a:pt x="7" y="20"/>
                  </a:lnTo>
                  <a:cubicBezTo>
                    <a:pt x="2" y="17"/>
                    <a:pt x="0" y="11"/>
                    <a:pt x="3" y="7"/>
                  </a:cubicBezTo>
                  <a:cubicBezTo>
                    <a:pt x="5" y="2"/>
                    <a:pt x="11" y="0"/>
                    <a:pt x="16" y="3"/>
                  </a:cubicBezTo>
                  <a:lnTo>
                    <a:pt x="69" y="32"/>
                  </a:lnTo>
                  <a:cubicBezTo>
                    <a:pt x="74" y="35"/>
                    <a:pt x="76" y="41"/>
                    <a:pt x="73" y="46"/>
                  </a:cubicBezTo>
                  <a:cubicBezTo>
                    <a:pt x="71" y="49"/>
                    <a:pt x="68" y="51"/>
                    <a:pt x="64" y="51"/>
                  </a:cubicBezTo>
                  <a:close/>
                </a:path>
              </a:pathLst>
            </a:custGeom>
            <a:grpFill/>
            <a:ln w="0">
              <a:noFill/>
              <a:prstDash val="solid"/>
              <a:round/>
              <a:headEnd/>
              <a:tailEnd/>
            </a:ln>
          </p:spPr>
          <p:txBody>
            <a:bodyPr/>
            <a:lstStyle/>
            <a:p>
              <a:pPr defTabSz="543689">
                <a:defRPr/>
              </a:pPr>
              <a:endParaRPr lang="zh-CN" altLang="en-US" sz="3201"/>
            </a:p>
          </p:txBody>
        </p:sp>
        <p:sp>
          <p:nvSpPr>
            <p:cNvPr id="316" name="Freeform 97"/>
            <p:cNvSpPr>
              <a:spLocks/>
            </p:cNvSpPr>
            <p:nvPr/>
          </p:nvSpPr>
          <p:spPr bwMode="auto">
            <a:xfrm>
              <a:off x="7507288" y="1009651"/>
              <a:ext cx="63500" cy="42863"/>
            </a:xfrm>
            <a:custGeom>
              <a:avLst/>
              <a:gdLst>
                <a:gd name="T0" fmla="*/ 11 w 76"/>
                <a:gd name="T1" fmla="*/ 50 h 50"/>
                <a:gd name="T2" fmla="*/ 11 w 76"/>
                <a:gd name="T3" fmla="*/ 50 h 50"/>
                <a:gd name="T4" fmla="*/ 3 w 76"/>
                <a:gd name="T5" fmla="*/ 45 h 50"/>
                <a:gd name="T6" fmla="*/ 7 w 76"/>
                <a:gd name="T7" fmla="*/ 32 h 50"/>
                <a:gd name="T8" fmla="*/ 60 w 76"/>
                <a:gd name="T9" fmla="*/ 2 h 50"/>
                <a:gd name="T10" fmla="*/ 73 w 76"/>
                <a:gd name="T11" fmla="*/ 6 h 50"/>
                <a:gd name="T12" fmla="*/ 69 w 76"/>
                <a:gd name="T13" fmla="*/ 19 h 50"/>
                <a:gd name="T14" fmla="*/ 16 w 76"/>
                <a:gd name="T15" fmla="*/ 49 h 50"/>
                <a:gd name="T16" fmla="*/ 11 w 76"/>
                <a:gd name="T17" fmla="*/ 5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50">
                  <a:moveTo>
                    <a:pt x="11" y="50"/>
                  </a:moveTo>
                  <a:lnTo>
                    <a:pt x="11" y="50"/>
                  </a:lnTo>
                  <a:cubicBezTo>
                    <a:pt x="8" y="50"/>
                    <a:pt x="5" y="48"/>
                    <a:pt x="3" y="45"/>
                  </a:cubicBezTo>
                  <a:cubicBezTo>
                    <a:pt x="0" y="40"/>
                    <a:pt x="2" y="34"/>
                    <a:pt x="7" y="32"/>
                  </a:cubicBezTo>
                  <a:lnTo>
                    <a:pt x="60" y="2"/>
                  </a:lnTo>
                  <a:cubicBezTo>
                    <a:pt x="64" y="0"/>
                    <a:pt x="70" y="1"/>
                    <a:pt x="73" y="6"/>
                  </a:cubicBezTo>
                  <a:cubicBezTo>
                    <a:pt x="76" y="11"/>
                    <a:pt x="74" y="17"/>
                    <a:pt x="69" y="19"/>
                  </a:cubicBezTo>
                  <a:lnTo>
                    <a:pt x="16" y="49"/>
                  </a:lnTo>
                  <a:cubicBezTo>
                    <a:pt x="15" y="50"/>
                    <a:pt x="13" y="50"/>
                    <a:pt x="11" y="50"/>
                  </a:cubicBezTo>
                  <a:close/>
                </a:path>
              </a:pathLst>
            </a:custGeom>
            <a:grpFill/>
            <a:ln w="0">
              <a:noFill/>
              <a:prstDash val="solid"/>
              <a:round/>
              <a:headEnd/>
              <a:tailEnd/>
            </a:ln>
          </p:spPr>
          <p:txBody>
            <a:bodyPr/>
            <a:lstStyle/>
            <a:p>
              <a:pPr defTabSz="543689">
                <a:defRPr/>
              </a:pPr>
              <a:endParaRPr lang="zh-CN" altLang="en-US" sz="3201"/>
            </a:p>
          </p:txBody>
        </p:sp>
        <p:sp>
          <p:nvSpPr>
            <p:cNvPr id="317" name="Freeform 98"/>
            <p:cNvSpPr>
              <a:spLocks/>
            </p:cNvSpPr>
            <p:nvPr/>
          </p:nvSpPr>
          <p:spPr bwMode="auto">
            <a:xfrm>
              <a:off x="7508875" y="1035051"/>
              <a:ext cx="100013" cy="17463"/>
            </a:xfrm>
            <a:custGeom>
              <a:avLst/>
              <a:gdLst>
                <a:gd name="T0" fmla="*/ 109 w 119"/>
                <a:gd name="T1" fmla="*/ 20 h 20"/>
                <a:gd name="T2" fmla="*/ 109 w 119"/>
                <a:gd name="T3" fmla="*/ 20 h 20"/>
                <a:gd name="T4" fmla="*/ 9 w 119"/>
                <a:gd name="T5" fmla="*/ 20 h 20"/>
                <a:gd name="T6" fmla="*/ 0 w 119"/>
                <a:gd name="T7" fmla="*/ 10 h 20"/>
                <a:gd name="T8" fmla="*/ 9 w 119"/>
                <a:gd name="T9" fmla="*/ 0 h 20"/>
                <a:gd name="T10" fmla="*/ 109 w 119"/>
                <a:gd name="T11" fmla="*/ 0 h 20"/>
                <a:gd name="T12" fmla="*/ 119 w 119"/>
                <a:gd name="T13" fmla="*/ 10 h 20"/>
                <a:gd name="T14" fmla="*/ 109 w 119"/>
                <a:gd name="T15" fmla="*/ 2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9" h="20">
                  <a:moveTo>
                    <a:pt x="109" y="20"/>
                  </a:moveTo>
                  <a:lnTo>
                    <a:pt x="109" y="20"/>
                  </a:lnTo>
                  <a:lnTo>
                    <a:pt x="9" y="20"/>
                  </a:lnTo>
                  <a:cubicBezTo>
                    <a:pt x="4" y="20"/>
                    <a:pt x="0" y="16"/>
                    <a:pt x="0" y="10"/>
                  </a:cubicBezTo>
                  <a:cubicBezTo>
                    <a:pt x="0" y="5"/>
                    <a:pt x="4" y="0"/>
                    <a:pt x="9" y="0"/>
                  </a:cubicBezTo>
                  <a:lnTo>
                    <a:pt x="109" y="0"/>
                  </a:lnTo>
                  <a:cubicBezTo>
                    <a:pt x="115" y="0"/>
                    <a:pt x="119" y="5"/>
                    <a:pt x="119" y="10"/>
                  </a:cubicBezTo>
                  <a:cubicBezTo>
                    <a:pt x="119" y="16"/>
                    <a:pt x="115" y="20"/>
                    <a:pt x="109" y="20"/>
                  </a:cubicBezTo>
                  <a:close/>
                </a:path>
              </a:pathLst>
            </a:custGeom>
            <a:grpFill/>
            <a:ln w="0">
              <a:noFill/>
              <a:prstDash val="solid"/>
              <a:round/>
              <a:headEnd/>
              <a:tailEnd/>
            </a:ln>
          </p:spPr>
          <p:txBody>
            <a:bodyPr/>
            <a:lstStyle/>
            <a:p>
              <a:pPr defTabSz="543689">
                <a:defRPr/>
              </a:pPr>
              <a:endParaRPr lang="zh-CN" altLang="en-US" sz="3201"/>
            </a:p>
          </p:txBody>
        </p:sp>
        <p:sp>
          <p:nvSpPr>
            <p:cNvPr id="318" name="Freeform 99"/>
            <p:cNvSpPr>
              <a:spLocks/>
            </p:cNvSpPr>
            <p:nvPr/>
          </p:nvSpPr>
          <p:spPr bwMode="auto">
            <a:xfrm>
              <a:off x="7708900" y="1008063"/>
              <a:ext cx="63500" cy="44450"/>
            </a:xfrm>
            <a:custGeom>
              <a:avLst/>
              <a:gdLst>
                <a:gd name="T0" fmla="*/ 64 w 75"/>
                <a:gd name="T1" fmla="*/ 51 h 51"/>
                <a:gd name="T2" fmla="*/ 64 w 75"/>
                <a:gd name="T3" fmla="*/ 51 h 51"/>
                <a:gd name="T4" fmla="*/ 59 w 75"/>
                <a:gd name="T5" fmla="*/ 50 h 51"/>
                <a:gd name="T6" fmla="*/ 6 w 75"/>
                <a:gd name="T7" fmla="*/ 20 h 51"/>
                <a:gd name="T8" fmla="*/ 2 w 75"/>
                <a:gd name="T9" fmla="*/ 7 h 51"/>
                <a:gd name="T10" fmla="*/ 16 w 75"/>
                <a:gd name="T11" fmla="*/ 3 h 51"/>
                <a:gd name="T12" fmla="*/ 69 w 75"/>
                <a:gd name="T13" fmla="*/ 32 h 51"/>
                <a:gd name="T14" fmla="*/ 73 w 75"/>
                <a:gd name="T15" fmla="*/ 46 h 51"/>
                <a:gd name="T16" fmla="*/ 64 w 75"/>
                <a:gd name="T17" fmla="*/ 5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51">
                  <a:moveTo>
                    <a:pt x="64" y="51"/>
                  </a:moveTo>
                  <a:lnTo>
                    <a:pt x="64" y="51"/>
                  </a:lnTo>
                  <a:cubicBezTo>
                    <a:pt x="62" y="51"/>
                    <a:pt x="61" y="50"/>
                    <a:pt x="59" y="50"/>
                  </a:cubicBezTo>
                  <a:lnTo>
                    <a:pt x="6" y="20"/>
                  </a:lnTo>
                  <a:cubicBezTo>
                    <a:pt x="1" y="17"/>
                    <a:pt x="0" y="11"/>
                    <a:pt x="2" y="7"/>
                  </a:cubicBezTo>
                  <a:cubicBezTo>
                    <a:pt x="5" y="2"/>
                    <a:pt x="11" y="0"/>
                    <a:pt x="16" y="3"/>
                  </a:cubicBezTo>
                  <a:lnTo>
                    <a:pt x="69" y="32"/>
                  </a:lnTo>
                  <a:cubicBezTo>
                    <a:pt x="73" y="35"/>
                    <a:pt x="75" y="41"/>
                    <a:pt x="73" y="46"/>
                  </a:cubicBezTo>
                  <a:cubicBezTo>
                    <a:pt x="71" y="49"/>
                    <a:pt x="67" y="51"/>
                    <a:pt x="64" y="51"/>
                  </a:cubicBezTo>
                  <a:close/>
                </a:path>
              </a:pathLst>
            </a:custGeom>
            <a:grpFill/>
            <a:ln w="0">
              <a:noFill/>
              <a:prstDash val="solid"/>
              <a:round/>
              <a:headEnd/>
              <a:tailEnd/>
            </a:ln>
          </p:spPr>
          <p:txBody>
            <a:bodyPr/>
            <a:lstStyle/>
            <a:p>
              <a:pPr defTabSz="543689">
                <a:defRPr/>
              </a:pPr>
              <a:endParaRPr lang="zh-CN" altLang="en-US" sz="3201"/>
            </a:p>
          </p:txBody>
        </p:sp>
        <p:sp>
          <p:nvSpPr>
            <p:cNvPr id="319" name="Freeform 100"/>
            <p:cNvSpPr>
              <a:spLocks/>
            </p:cNvSpPr>
            <p:nvPr/>
          </p:nvSpPr>
          <p:spPr bwMode="auto">
            <a:xfrm>
              <a:off x="7708900" y="1035051"/>
              <a:ext cx="63500" cy="41275"/>
            </a:xfrm>
            <a:custGeom>
              <a:avLst/>
              <a:gdLst>
                <a:gd name="T0" fmla="*/ 11 w 75"/>
                <a:gd name="T1" fmla="*/ 50 h 50"/>
                <a:gd name="T2" fmla="*/ 11 w 75"/>
                <a:gd name="T3" fmla="*/ 50 h 50"/>
                <a:gd name="T4" fmla="*/ 2 w 75"/>
                <a:gd name="T5" fmla="*/ 45 h 50"/>
                <a:gd name="T6" fmla="*/ 6 w 75"/>
                <a:gd name="T7" fmla="*/ 32 h 50"/>
                <a:gd name="T8" fmla="*/ 59 w 75"/>
                <a:gd name="T9" fmla="*/ 2 h 50"/>
                <a:gd name="T10" fmla="*/ 73 w 75"/>
                <a:gd name="T11" fmla="*/ 6 h 50"/>
                <a:gd name="T12" fmla="*/ 69 w 75"/>
                <a:gd name="T13" fmla="*/ 20 h 50"/>
                <a:gd name="T14" fmla="*/ 16 w 75"/>
                <a:gd name="T15" fmla="*/ 49 h 50"/>
                <a:gd name="T16" fmla="*/ 11 w 75"/>
                <a:gd name="T17" fmla="*/ 5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50">
                  <a:moveTo>
                    <a:pt x="11" y="50"/>
                  </a:moveTo>
                  <a:lnTo>
                    <a:pt x="11" y="50"/>
                  </a:lnTo>
                  <a:cubicBezTo>
                    <a:pt x="7" y="50"/>
                    <a:pt x="4" y="49"/>
                    <a:pt x="2" y="45"/>
                  </a:cubicBezTo>
                  <a:cubicBezTo>
                    <a:pt x="0" y="41"/>
                    <a:pt x="1" y="35"/>
                    <a:pt x="6" y="32"/>
                  </a:cubicBezTo>
                  <a:lnTo>
                    <a:pt x="59" y="2"/>
                  </a:lnTo>
                  <a:cubicBezTo>
                    <a:pt x="64" y="0"/>
                    <a:pt x="70" y="1"/>
                    <a:pt x="73" y="6"/>
                  </a:cubicBezTo>
                  <a:cubicBezTo>
                    <a:pt x="75" y="11"/>
                    <a:pt x="73" y="17"/>
                    <a:pt x="69" y="20"/>
                  </a:cubicBezTo>
                  <a:lnTo>
                    <a:pt x="16" y="49"/>
                  </a:lnTo>
                  <a:cubicBezTo>
                    <a:pt x="14" y="50"/>
                    <a:pt x="13" y="50"/>
                    <a:pt x="11" y="50"/>
                  </a:cubicBezTo>
                  <a:close/>
                </a:path>
              </a:pathLst>
            </a:custGeom>
            <a:grpFill/>
            <a:ln w="0">
              <a:noFill/>
              <a:prstDash val="solid"/>
              <a:round/>
              <a:headEnd/>
              <a:tailEnd/>
            </a:ln>
          </p:spPr>
          <p:txBody>
            <a:bodyPr/>
            <a:lstStyle/>
            <a:p>
              <a:pPr defTabSz="543689">
                <a:defRPr/>
              </a:pPr>
              <a:endParaRPr lang="zh-CN" altLang="en-US" sz="3201"/>
            </a:p>
          </p:txBody>
        </p:sp>
        <p:sp>
          <p:nvSpPr>
            <p:cNvPr id="320" name="Freeform 101"/>
            <p:cNvSpPr>
              <a:spLocks/>
            </p:cNvSpPr>
            <p:nvPr/>
          </p:nvSpPr>
          <p:spPr bwMode="auto">
            <a:xfrm>
              <a:off x="7669213" y="1035051"/>
              <a:ext cx="101600" cy="17463"/>
            </a:xfrm>
            <a:custGeom>
              <a:avLst/>
              <a:gdLst>
                <a:gd name="T0" fmla="*/ 110 w 120"/>
                <a:gd name="T1" fmla="*/ 20 h 20"/>
                <a:gd name="T2" fmla="*/ 110 w 120"/>
                <a:gd name="T3" fmla="*/ 20 h 20"/>
                <a:gd name="T4" fmla="*/ 10 w 120"/>
                <a:gd name="T5" fmla="*/ 20 h 20"/>
                <a:gd name="T6" fmla="*/ 0 w 120"/>
                <a:gd name="T7" fmla="*/ 10 h 20"/>
                <a:gd name="T8" fmla="*/ 10 w 120"/>
                <a:gd name="T9" fmla="*/ 0 h 20"/>
                <a:gd name="T10" fmla="*/ 110 w 120"/>
                <a:gd name="T11" fmla="*/ 0 h 20"/>
                <a:gd name="T12" fmla="*/ 120 w 120"/>
                <a:gd name="T13" fmla="*/ 10 h 20"/>
                <a:gd name="T14" fmla="*/ 110 w 120"/>
                <a:gd name="T15" fmla="*/ 2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0" h="20">
                  <a:moveTo>
                    <a:pt x="110" y="20"/>
                  </a:moveTo>
                  <a:lnTo>
                    <a:pt x="110" y="20"/>
                  </a:lnTo>
                  <a:lnTo>
                    <a:pt x="10" y="20"/>
                  </a:lnTo>
                  <a:cubicBezTo>
                    <a:pt x="4" y="20"/>
                    <a:pt x="0" y="15"/>
                    <a:pt x="0" y="10"/>
                  </a:cubicBezTo>
                  <a:cubicBezTo>
                    <a:pt x="0" y="5"/>
                    <a:pt x="4" y="0"/>
                    <a:pt x="10" y="0"/>
                  </a:cubicBezTo>
                  <a:lnTo>
                    <a:pt x="110" y="0"/>
                  </a:lnTo>
                  <a:cubicBezTo>
                    <a:pt x="115" y="0"/>
                    <a:pt x="120" y="5"/>
                    <a:pt x="120" y="10"/>
                  </a:cubicBezTo>
                  <a:cubicBezTo>
                    <a:pt x="120" y="15"/>
                    <a:pt x="115" y="20"/>
                    <a:pt x="110" y="20"/>
                  </a:cubicBezTo>
                  <a:close/>
                </a:path>
              </a:pathLst>
            </a:custGeom>
            <a:grpFill/>
            <a:ln w="0">
              <a:noFill/>
              <a:prstDash val="solid"/>
              <a:round/>
              <a:headEnd/>
              <a:tailEnd/>
            </a:ln>
          </p:spPr>
          <p:txBody>
            <a:bodyPr/>
            <a:lstStyle/>
            <a:p>
              <a:pPr defTabSz="543689">
                <a:defRPr/>
              </a:pPr>
              <a:endParaRPr lang="zh-CN" altLang="en-US" sz="3201"/>
            </a:p>
          </p:txBody>
        </p:sp>
        <p:sp>
          <p:nvSpPr>
            <p:cNvPr id="321" name="Freeform 102"/>
            <p:cNvSpPr>
              <a:spLocks/>
            </p:cNvSpPr>
            <p:nvPr/>
          </p:nvSpPr>
          <p:spPr bwMode="auto">
            <a:xfrm>
              <a:off x="7593013" y="1042988"/>
              <a:ext cx="15875" cy="22225"/>
            </a:xfrm>
            <a:custGeom>
              <a:avLst/>
              <a:gdLst>
                <a:gd name="T0" fmla="*/ 19 w 19"/>
                <a:gd name="T1" fmla="*/ 25 h 25"/>
                <a:gd name="T2" fmla="*/ 19 w 19"/>
                <a:gd name="T3" fmla="*/ 25 h 25"/>
                <a:gd name="T4" fmla="*/ 0 w 19"/>
                <a:gd name="T5" fmla="*/ 25 h 25"/>
                <a:gd name="T6" fmla="*/ 0 w 19"/>
                <a:gd name="T7" fmla="*/ 0 h 25"/>
                <a:gd name="T8" fmla="*/ 19 w 19"/>
                <a:gd name="T9" fmla="*/ 0 h 25"/>
                <a:gd name="T10" fmla="*/ 19 w 19"/>
                <a:gd name="T11" fmla="*/ 25 h 25"/>
              </a:gdLst>
              <a:ahLst/>
              <a:cxnLst>
                <a:cxn ang="0">
                  <a:pos x="T0" y="T1"/>
                </a:cxn>
                <a:cxn ang="0">
                  <a:pos x="T2" y="T3"/>
                </a:cxn>
                <a:cxn ang="0">
                  <a:pos x="T4" y="T5"/>
                </a:cxn>
                <a:cxn ang="0">
                  <a:pos x="T6" y="T7"/>
                </a:cxn>
                <a:cxn ang="0">
                  <a:pos x="T8" y="T9"/>
                </a:cxn>
                <a:cxn ang="0">
                  <a:pos x="T10" y="T11"/>
                </a:cxn>
              </a:cxnLst>
              <a:rect l="0" t="0" r="r" b="b"/>
              <a:pathLst>
                <a:path w="19" h="25">
                  <a:moveTo>
                    <a:pt x="19" y="25"/>
                  </a:moveTo>
                  <a:lnTo>
                    <a:pt x="19" y="25"/>
                  </a:lnTo>
                  <a:lnTo>
                    <a:pt x="0" y="25"/>
                  </a:lnTo>
                  <a:lnTo>
                    <a:pt x="0" y="0"/>
                  </a:lnTo>
                  <a:lnTo>
                    <a:pt x="19" y="0"/>
                  </a:lnTo>
                  <a:lnTo>
                    <a:pt x="19" y="25"/>
                  </a:lnTo>
                  <a:close/>
                </a:path>
              </a:pathLst>
            </a:custGeom>
            <a:grpFill/>
            <a:ln w="0">
              <a:noFill/>
              <a:prstDash val="solid"/>
              <a:round/>
              <a:headEnd/>
              <a:tailEnd/>
            </a:ln>
          </p:spPr>
          <p:txBody>
            <a:bodyPr/>
            <a:lstStyle/>
            <a:p>
              <a:pPr defTabSz="543689">
                <a:defRPr/>
              </a:pPr>
              <a:endParaRPr lang="zh-CN" altLang="en-US" sz="3201"/>
            </a:p>
          </p:txBody>
        </p:sp>
        <p:sp>
          <p:nvSpPr>
            <p:cNvPr id="322" name="Freeform 103"/>
            <p:cNvSpPr>
              <a:spLocks/>
            </p:cNvSpPr>
            <p:nvPr/>
          </p:nvSpPr>
          <p:spPr bwMode="auto">
            <a:xfrm>
              <a:off x="7639050" y="1057276"/>
              <a:ext cx="26988" cy="15875"/>
            </a:xfrm>
            <a:custGeom>
              <a:avLst/>
              <a:gdLst>
                <a:gd name="T0" fmla="*/ 31 w 31"/>
                <a:gd name="T1" fmla="*/ 20 h 20"/>
                <a:gd name="T2" fmla="*/ 31 w 31"/>
                <a:gd name="T3" fmla="*/ 20 h 20"/>
                <a:gd name="T4" fmla="*/ 0 w 31"/>
                <a:gd name="T5" fmla="*/ 20 h 20"/>
                <a:gd name="T6" fmla="*/ 0 w 31"/>
                <a:gd name="T7" fmla="*/ 0 h 20"/>
                <a:gd name="T8" fmla="*/ 31 w 31"/>
                <a:gd name="T9" fmla="*/ 0 h 20"/>
                <a:gd name="T10" fmla="*/ 31 w 31"/>
                <a:gd name="T11" fmla="*/ 20 h 20"/>
              </a:gdLst>
              <a:ahLst/>
              <a:cxnLst>
                <a:cxn ang="0">
                  <a:pos x="T0" y="T1"/>
                </a:cxn>
                <a:cxn ang="0">
                  <a:pos x="T2" y="T3"/>
                </a:cxn>
                <a:cxn ang="0">
                  <a:pos x="T4" y="T5"/>
                </a:cxn>
                <a:cxn ang="0">
                  <a:pos x="T6" y="T7"/>
                </a:cxn>
                <a:cxn ang="0">
                  <a:pos x="T8" y="T9"/>
                </a:cxn>
                <a:cxn ang="0">
                  <a:pos x="T10" y="T11"/>
                </a:cxn>
              </a:cxnLst>
              <a:rect l="0" t="0" r="r" b="b"/>
              <a:pathLst>
                <a:path w="31" h="20">
                  <a:moveTo>
                    <a:pt x="31" y="20"/>
                  </a:moveTo>
                  <a:lnTo>
                    <a:pt x="31" y="20"/>
                  </a:lnTo>
                  <a:lnTo>
                    <a:pt x="0" y="20"/>
                  </a:lnTo>
                  <a:lnTo>
                    <a:pt x="0" y="0"/>
                  </a:lnTo>
                  <a:lnTo>
                    <a:pt x="31" y="0"/>
                  </a:lnTo>
                  <a:lnTo>
                    <a:pt x="31" y="20"/>
                  </a:lnTo>
                  <a:close/>
                </a:path>
              </a:pathLst>
            </a:custGeom>
            <a:grpFill/>
            <a:ln w="0">
              <a:noFill/>
              <a:prstDash val="solid"/>
              <a:round/>
              <a:headEnd/>
              <a:tailEnd/>
            </a:ln>
          </p:spPr>
          <p:txBody>
            <a:bodyPr/>
            <a:lstStyle/>
            <a:p>
              <a:pPr defTabSz="543689">
                <a:defRPr/>
              </a:pPr>
              <a:endParaRPr lang="zh-CN" altLang="en-US" sz="3201"/>
            </a:p>
          </p:txBody>
        </p:sp>
        <p:sp>
          <p:nvSpPr>
            <p:cNvPr id="323" name="Freeform 104"/>
            <p:cNvSpPr>
              <a:spLocks/>
            </p:cNvSpPr>
            <p:nvPr/>
          </p:nvSpPr>
          <p:spPr bwMode="auto">
            <a:xfrm>
              <a:off x="7669213" y="1022351"/>
              <a:ext cx="17463" cy="20638"/>
            </a:xfrm>
            <a:custGeom>
              <a:avLst/>
              <a:gdLst>
                <a:gd name="T0" fmla="*/ 20 w 20"/>
                <a:gd name="T1" fmla="*/ 25 h 25"/>
                <a:gd name="T2" fmla="*/ 20 w 20"/>
                <a:gd name="T3" fmla="*/ 25 h 25"/>
                <a:gd name="T4" fmla="*/ 0 w 20"/>
                <a:gd name="T5" fmla="*/ 25 h 25"/>
                <a:gd name="T6" fmla="*/ 0 w 20"/>
                <a:gd name="T7" fmla="*/ 0 h 25"/>
                <a:gd name="T8" fmla="*/ 20 w 20"/>
                <a:gd name="T9" fmla="*/ 0 h 25"/>
                <a:gd name="T10" fmla="*/ 20 w 20"/>
                <a:gd name="T11" fmla="*/ 25 h 25"/>
              </a:gdLst>
              <a:ahLst/>
              <a:cxnLst>
                <a:cxn ang="0">
                  <a:pos x="T0" y="T1"/>
                </a:cxn>
                <a:cxn ang="0">
                  <a:pos x="T2" y="T3"/>
                </a:cxn>
                <a:cxn ang="0">
                  <a:pos x="T4" y="T5"/>
                </a:cxn>
                <a:cxn ang="0">
                  <a:pos x="T6" y="T7"/>
                </a:cxn>
                <a:cxn ang="0">
                  <a:pos x="T8" y="T9"/>
                </a:cxn>
                <a:cxn ang="0">
                  <a:pos x="T10" y="T11"/>
                </a:cxn>
              </a:cxnLst>
              <a:rect l="0" t="0" r="r" b="b"/>
              <a:pathLst>
                <a:path w="20" h="25">
                  <a:moveTo>
                    <a:pt x="20" y="25"/>
                  </a:moveTo>
                  <a:lnTo>
                    <a:pt x="20" y="25"/>
                  </a:lnTo>
                  <a:lnTo>
                    <a:pt x="0" y="25"/>
                  </a:lnTo>
                  <a:lnTo>
                    <a:pt x="0" y="0"/>
                  </a:lnTo>
                  <a:lnTo>
                    <a:pt x="20" y="0"/>
                  </a:lnTo>
                  <a:lnTo>
                    <a:pt x="20" y="25"/>
                  </a:lnTo>
                  <a:close/>
                </a:path>
              </a:pathLst>
            </a:custGeom>
            <a:grpFill/>
            <a:ln w="0">
              <a:noFill/>
              <a:prstDash val="solid"/>
              <a:round/>
              <a:headEnd/>
              <a:tailEnd/>
            </a:ln>
          </p:spPr>
          <p:txBody>
            <a:bodyPr/>
            <a:lstStyle/>
            <a:p>
              <a:pPr defTabSz="543689">
                <a:defRPr/>
              </a:pPr>
              <a:endParaRPr lang="zh-CN" altLang="en-US" sz="3201"/>
            </a:p>
          </p:txBody>
        </p:sp>
        <p:sp>
          <p:nvSpPr>
            <p:cNvPr id="324" name="Freeform 105"/>
            <p:cNvSpPr>
              <a:spLocks/>
            </p:cNvSpPr>
            <p:nvPr/>
          </p:nvSpPr>
          <p:spPr bwMode="auto">
            <a:xfrm>
              <a:off x="7613650" y="1014413"/>
              <a:ext cx="25400" cy="15875"/>
            </a:xfrm>
            <a:custGeom>
              <a:avLst/>
              <a:gdLst>
                <a:gd name="T0" fmla="*/ 31 w 31"/>
                <a:gd name="T1" fmla="*/ 20 h 20"/>
                <a:gd name="T2" fmla="*/ 31 w 31"/>
                <a:gd name="T3" fmla="*/ 20 h 20"/>
                <a:gd name="T4" fmla="*/ 0 w 31"/>
                <a:gd name="T5" fmla="*/ 20 h 20"/>
                <a:gd name="T6" fmla="*/ 0 w 31"/>
                <a:gd name="T7" fmla="*/ 0 h 20"/>
                <a:gd name="T8" fmla="*/ 31 w 31"/>
                <a:gd name="T9" fmla="*/ 0 h 20"/>
                <a:gd name="T10" fmla="*/ 31 w 31"/>
                <a:gd name="T11" fmla="*/ 20 h 20"/>
              </a:gdLst>
              <a:ahLst/>
              <a:cxnLst>
                <a:cxn ang="0">
                  <a:pos x="T0" y="T1"/>
                </a:cxn>
                <a:cxn ang="0">
                  <a:pos x="T2" y="T3"/>
                </a:cxn>
                <a:cxn ang="0">
                  <a:pos x="T4" y="T5"/>
                </a:cxn>
                <a:cxn ang="0">
                  <a:pos x="T6" y="T7"/>
                </a:cxn>
                <a:cxn ang="0">
                  <a:pos x="T8" y="T9"/>
                </a:cxn>
                <a:cxn ang="0">
                  <a:pos x="T10" y="T11"/>
                </a:cxn>
              </a:cxnLst>
              <a:rect l="0" t="0" r="r" b="b"/>
              <a:pathLst>
                <a:path w="31" h="20">
                  <a:moveTo>
                    <a:pt x="31" y="20"/>
                  </a:moveTo>
                  <a:lnTo>
                    <a:pt x="31" y="20"/>
                  </a:lnTo>
                  <a:lnTo>
                    <a:pt x="0" y="20"/>
                  </a:lnTo>
                  <a:lnTo>
                    <a:pt x="0" y="0"/>
                  </a:lnTo>
                  <a:lnTo>
                    <a:pt x="31" y="0"/>
                  </a:lnTo>
                  <a:lnTo>
                    <a:pt x="31" y="20"/>
                  </a:lnTo>
                  <a:close/>
                </a:path>
              </a:pathLst>
            </a:custGeom>
            <a:grpFill/>
            <a:ln w="0">
              <a:noFill/>
              <a:prstDash val="solid"/>
              <a:round/>
              <a:headEnd/>
              <a:tailEnd/>
            </a:ln>
          </p:spPr>
          <p:txBody>
            <a:bodyPr/>
            <a:lstStyle/>
            <a:p>
              <a:pPr defTabSz="543689">
                <a:defRPr/>
              </a:pPr>
              <a:endParaRPr lang="zh-CN" altLang="en-US" sz="3201"/>
            </a:p>
          </p:txBody>
        </p:sp>
        <p:sp>
          <p:nvSpPr>
            <p:cNvPr id="325" name="Freeform 106"/>
            <p:cNvSpPr>
              <a:spLocks/>
            </p:cNvSpPr>
            <p:nvPr/>
          </p:nvSpPr>
          <p:spPr bwMode="auto">
            <a:xfrm>
              <a:off x="7583488" y="1273176"/>
              <a:ext cx="44450" cy="44450"/>
            </a:xfrm>
            <a:custGeom>
              <a:avLst/>
              <a:gdLst>
                <a:gd name="T0" fmla="*/ 26 w 52"/>
                <a:gd name="T1" fmla="*/ 51 h 51"/>
                <a:gd name="T2" fmla="*/ 26 w 52"/>
                <a:gd name="T3" fmla="*/ 51 h 51"/>
                <a:gd name="T4" fmla="*/ 0 w 52"/>
                <a:gd name="T5" fmla="*/ 26 h 51"/>
                <a:gd name="T6" fmla="*/ 26 w 52"/>
                <a:gd name="T7" fmla="*/ 0 h 51"/>
                <a:gd name="T8" fmla="*/ 52 w 52"/>
                <a:gd name="T9" fmla="*/ 26 h 51"/>
                <a:gd name="T10" fmla="*/ 26 w 52"/>
                <a:gd name="T11" fmla="*/ 51 h 51"/>
              </a:gdLst>
              <a:ahLst/>
              <a:cxnLst>
                <a:cxn ang="0">
                  <a:pos x="T0" y="T1"/>
                </a:cxn>
                <a:cxn ang="0">
                  <a:pos x="T2" y="T3"/>
                </a:cxn>
                <a:cxn ang="0">
                  <a:pos x="T4" y="T5"/>
                </a:cxn>
                <a:cxn ang="0">
                  <a:pos x="T6" y="T7"/>
                </a:cxn>
                <a:cxn ang="0">
                  <a:pos x="T8" y="T9"/>
                </a:cxn>
                <a:cxn ang="0">
                  <a:pos x="T10" y="T11"/>
                </a:cxn>
              </a:cxnLst>
              <a:rect l="0" t="0" r="r" b="b"/>
              <a:pathLst>
                <a:path w="52" h="51">
                  <a:moveTo>
                    <a:pt x="26" y="51"/>
                  </a:moveTo>
                  <a:lnTo>
                    <a:pt x="26" y="51"/>
                  </a:lnTo>
                  <a:cubicBezTo>
                    <a:pt x="12" y="51"/>
                    <a:pt x="0" y="40"/>
                    <a:pt x="0" y="26"/>
                  </a:cubicBezTo>
                  <a:cubicBezTo>
                    <a:pt x="0" y="12"/>
                    <a:pt x="12" y="0"/>
                    <a:pt x="26" y="0"/>
                  </a:cubicBezTo>
                  <a:cubicBezTo>
                    <a:pt x="40" y="0"/>
                    <a:pt x="52" y="12"/>
                    <a:pt x="52" y="26"/>
                  </a:cubicBezTo>
                  <a:cubicBezTo>
                    <a:pt x="52" y="40"/>
                    <a:pt x="40" y="51"/>
                    <a:pt x="26" y="51"/>
                  </a:cubicBezTo>
                  <a:close/>
                </a:path>
              </a:pathLst>
            </a:custGeom>
            <a:grpFill/>
            <a:ln w="0">
              <a:noFill/>
              <a:prstDash val="solid"/>
              <a:round/>
              <a:headEnd/>
              <a:tailEnd/>
            </a:ln>
          </p:spPr>
          <p:txBody>
            <a:bodyPr/>
            <a:lstStyle/>
            <a:p>
              <a:pPr defTabSz="543689">
                <a:defRPr/>
              </a:pPr>
              <a:endParaRPr lang="zh-CN" altLang="en-US" sz="3201"/>
            </a:p>
          </p:txBody>
        </p:sp>
        <p:sp>
          <p:nvSpPr>
            <p:cNvPr id="326" name="Freeform 107"/>
            <p:cNvSpPr>
              <a:spLocks/>
            </p:cNvSpPr>
            <p:nvPr/>
          </p:nvSpPr>
          <p:spPr bwMode="auto">
            <a:xfrm>
              <a:off x="7651750" y="1273176"/>
              <a:ext cx="44450" cy="44450"/>
            </a:xfrm>
            <a:custGeom>
              <a:avLst/>
              <a:gdLst>
                <a:gd name="T0" fmla="*/ 26 w 52"/>
                <a:gd name="T1" fmla="*/ 51 h 51"/>
                <a:gd name="T2" fmla="*/ 26 w 52"/>
                <a:gd name="T3" fmla="*/ 51 h 51"/>
                <a:gd name="T4" fmla="*/ 0 w 52"/>
                <a:gd name="T5" fmla="*/ 26 h 51"/>
                <a:gd name="T6" fmla="*/ 26 w 52"/>
                <a:gd name="T7" fmla="*/ 0 h 51"/>
                <a:gd name="T8" fmla="*/ 52 w 52"/>
                <a:gd name="T9" fmla="*/ 26 h 51"/>
                <a:gd name="T10" fmla="*/ 26 w 52"/>
                <a:gd name="T11" fmla="*/ 51 h 51"/>
              </a:gdLst>
              <a:ahLst/>
              <a:cxnLst>
                <a:cxn ang="0">
                  <a:pos x="T0" y="T1"/>
                </a:cxn>
                <a:cxn ang="0">
                  <a:pos x="T2" y="T3"/>
                </a:cxn>
                <a:cxn ang="0">
                  <a:pos x="T4" y="T5"/>
                </a:cxn>
                <a:cxn ang="0">
                  <a:pos x="T6" y="T7"/>
                </a:cxn>
                <a:cxn ang="0">
                  <a:pos x="T8" y="T9"/>
                </a:cxn>
                <a:cxn ang="0">
                  <a:pos x="T10" y="T11"/>
                </a:cxn>
              </a:cxnLst>
              <a:rect l="0" t="0" r="r" b="b"/>
              <a:pathLst>
                <a:path w="52" h="51">
                  <a:moveTo>
                    <a:pt x="26" y="51"/>
                  </a:moveTo>
                  <a:lnTo>
                    <a:pt x="26" y="51"/>
                  </a:lnTo>
                  <a:cubicBezTo>
                    <a:pt x="12" y="51"/>
                    <a:pt x="0" y="40"/>
                    <a:pt x="0" y="26"/>
                  </a:cubicBezTo>
                  <a:cubicBezTo>
                    <a:pt x="0" y="12"/>
                    <a:pt x="12" y="0"/>
                    <a:pt x="26" y="0"/>
                  </a:cubicBezTo>
                  <a:cubicBezTo>
                    <a:pt x="40" y="0"/>
                    <a:pt x="52" y="12"/>
                    <a:pt x="52" y="26"/>
                  </a:cubicBezTo>
                  <a:cubicBezTo>
                    <a:pt x="52" y="40"/>
                    <a:pt x="40" y="51"/>
                    <a:pt x="26" y="51"/>
                  </a:cubicBezTo>
                  <a:close/>
                </a:path>
              </a:pathLst>
            </a:custGeom>
            <a:grpFill/>
            <a:ln w="0">
              <a:noFill/>
              <a:prstDash val="solid"/>
              <a:round/>
              <a:headEnd/>
              <a:tailEnd/>
            </a:ln>
          </p:spPr>
          <p:txBody>
            <a:bodyPr/>
            <a:lstStyle/>
            <a:p>
              <a:pPr defTabSz="543689">
                <a:defRPr/>
              </a:pPr>
              <a:endParaRPr lang="zh-CN" altLang="en-US" sz="3201"/>
            </a:p>
          </p:txBody>
        </p:sp>
      </p:grpSp>
      <p:grpSp>
        <p:nvGrpSpPr>
          <p:cNvPr id="327" name="组合 19613"/>
          <p:cNvGrpSpPr/>
          <p:nvPr/>
        </p:nvGrpSpPr>
        <p:grpSpPr>
          <a:xfrm>
            <a:off x="8277654" y="3959943"/>
            <a:ext cx="496295" cy="471589"/>
            <a:chOff x="7445375" y="935038"/>
            <a:chExt cx="390525" cy="382588"/>
          </a:xfrm>
          <a:solidFill>
            <a:srgbClr val="3C3C3B"/>
          </a:solidFill>
        </p:grpSpPr>
        <p:sp>
          <p:nvSpPr>
            <p:cNvPr id="328" name="Freeform 87"/>
            <p:cNvSpPr>
              <a:spLocks noEditPoints="1"/>
            </p:cNvSpPr>
            <p:nvPr/>
          </p:nvSpPr>
          <p:spPr bwMode="auto">
            <a:xfrm>
              <a:off x="7445375" y="935038"/>
              <a:ext cx="390525" cy="217488"/>
            </a:xfrm>
            <a:custGeom>
              <a:avLst/>
              <a:gdLst>
                <a:gd name="T0" fmla="*/ 229 w 458"/>
                <a:gd name="T1" fmla="*/ 25 h 255"/>
                <a:gd name="T2" fmla="*/ 229 w 458"/>
                <a:gd name="T3" fmla="*/ 25 h 255"/>
                <a:gd name="T4" fmla="*/ 24 w 458"/>
                <a:gd name="T5" fmla="*/ 128 h 255"/>
                <a:gd name="T6" fmla="*/ 229 w 458"/>
                <a:gd name="T7" fmla="*/ 231 h 255"/>
                <a:gd name="T8" fmla="*/ 434 w 458"/>
                <a:gd name="T9" fmla="*/ 128 h 255"/>
                <a:gd name="T10" fmla="*/ 229 w 458"/>
                <a:gd name="T11" fmla="*/ 25 h 255"/>
                <a:gd name="T12" fmla="*/ 229 w 458"/>
                <a:gd name="T13" fmla="*/ 255 h 255"/>
                <a:gd name="T14" fmla="*/ 229 w 458"/>
                <a:gd name="T15" fmla="*/ 255 h 255"/>
                <a:gd name="T16" fmla="*/ 0 w 458"/>
                <a:gd name="T17" fmla="*/ 128 h 255"/>
                <a:gd name="T18" fmla="*/ 229 w 458"/>
                <a:gd name="T19" fmla="*/ 0 h 255"/>
                <a:gd name="T20" fmla="*/ 458 w 458"/>
                <a:gd name="T21" fmla="*/ 128 h 255"/>
                <a:gd name="T22" fmla="*/ 229 w 458"/>
                <a:gd name="T23" fmla="*/ 255 h 2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58" h="255">
                  <a:moveTo>
                    <a:pt x="229" y="25"/>
                  </a:moveTo>
                  <a:lnTo>
                    <a:pt x="229" y="25"/>
                  </a:lnTo>
                  <a:cubicBezTo>
                    <a:pt x="118" y="25"/>
                    <a:pt x="24" y="72"/>
                    <a:pt x="24" y="128"/>
                  </a:cubicBezTo>
                  <a:cubicBezTo>
                    <a:pt x="24" y="184"/>
                    <a:pt x="118" y="231"/>
                    <a:pt x="229" y="231"/>
                  </a:cubicBezTo>
                  <a:cubicBezTo>
                    <a:pt x="340" y="231"/>
                    <a:pt x="434" y="184"/>
                    <a:pt x="434" y="128"/>
                  </a:cubicBezTo>
                  <a:cubicBezTo>
                    <a:pt x="434" y="72"/>
                    <a:pt x="340" y="25"/>
                    <a:pt x="229" y="25"/>
                  </a:cubicBezTo>
                  <a:close/>
                  <a:moveTo>
                    <a:pt x="229" y="255"/>
                  </a:moveTo>
                  <a:lnTo>
                    <a:pt x="229" y="255"/>
                  </a:lnTo>
                  <a:cubicBezTo>
                    <a:pt x="100" y="255"/>
                    <a:pt x="0" y="199"/>
                    <a:pt x="0" y="128"/>
                  </a:cubicBezTo>
                  <a:cubicBezTo>
                    <a:pt x="0" y="56"/>
                    <a:pt x="100" y="0"/>
                    <a:pt x="229" y="0"/>
                  </a:cubicBezTo>
                  <a:cubicBezTo>
                    <a:pt x="358" y="0"/>
                    <a:pt x="458" y="56"/>
                    <a:pt x="458" y="128"/>
                  </a:cubicBezTo>
                  <a:cubicBezTo>
                    <a:pt x="458" y="199"/>
                    <a:pt x="358" y="255"/>
                    <a:pt x="229" y="255"/>
                  </a:cubicBezTo>
                  <a:close/>
                </a:path>
              </a:pathLst>
            </a:custGeom>
            <a:grpFill/>
            <a:ln w="0">
              <a:noFill/>
              <a:prstDash val="solid"/>
              <a:round/>
              <a:headEnd/>
              <a:tailEnd/>
            </a:ln>
          </p:spPr>
          <p:txBody>
            <a:bodyPr/>
            <a:lstStyle/>
            <a:p>
              <a:pPr defTabSz="543689">
                <a:defRPr/>
              </a:pPr>
              <a:endParaRPr lang="zh-CN" altLang="en-US" sz="3201"/>
            </a:p>
          </p:txBody>
        </p:sp>
        <p:sp>
          <p:nvSpPr>
            <p:cNvPr id="329" name="Freeform 88"/>
            <p:cNvSpPr>
              <a:spLocks/>
            </p:cNvSpPr>
            <p:nvPr/>
          </p:nvSpPr>
          <p:spPr bwMode="auto">
            <a:xfrm>
              <a:off x="7445375" y="1039813"/>
              <a:ext cx="390525" cy="265113"/>
            </a:xfrm>
            <a:custGeom>
              <a:avLst/>
              <a:gdLst>
                <a:gd name="T0" fmla="*/ 264 w 458"/>
                <a:gd name="T1" fmla="*/ 310 h 310"/>
                <a:gd name="T2" fmla="*/ 264 w 458"/>
                <a:gd name="T3" fmla="*/ 310 h 310"/>
                <a:gd name="T4" fmla="*/ 252 w 458"/>
                <a:gd name="T5" fmla="*/ 298 h 310"/>
                <a:gd name="T6" fmla="*/ 263 w 458"/>
                <a:gd name="T7" fmla="*/ 285 h 310"/>
                <a:gd name="T8" fmla="*/ 434 w 458"/>
                <a:gd name="T9" fmla="*/ 183 h 310"/>
                <a:gd name="T10" fmla="*/ 434 w 458"/>
                <a:gd name="T11" fmla="*/ 156 h 310"/>
                <a:gd name="T12" fmla="*/ 229 w 458"/>
                <a:gd name="T13" fmla="*/ 225 h 310"/>
                <a:gd name="T14" fmla="*/ 0 w 458"/>
                <a:gd name="T15" fmla="*/ 98 h 310"/>
                <a:gd name="T16" fmla="*/ 0 w 458"/>
                <a:gd name="T17" fmla="*/ 12 h 310"/>
                <a:gd name="T18" fmla="*/ 12 w 458"/>
                <a:gd name="T19" fmla="*/ 0 h 310"/>
                <a:gd name="T20" fmla="*/ 24 w 458"/>
                <a:gd name="T21" fmla="*/ 12 h 310"/>
                <a:gd name="T22" fmla="*/ 24 w 458"/>
                <a:gd name="T23" fmla="*/ 98 h 310"/>
                <a:gd name="T24" fmla="*/ 229 w 458"/>
                <a:gd name="T25" fmla="*/ 200 h 310"/>
                <a:gd name="T26" fmla="*/ 434 w 458"/>
                <a:gd name="T27" fmla="*/ 98 h 310"/>
                <a:gd name="T28" fmla="*/ 434 w 458"/>
                <a:gd name="T29" fmla="*/ 12 h 310"/>
                <a:gd name="T30" fmla="*/ 458 w 458"/>
                <a:gd name="T31" fmla="*/ 12 h 310"/>
                <a:gd name="T32" fmla="*/ 458 w 458"/>
                <a:gd name="T33" fmla="*/ 183 h 310"/>
                <a:gd name="T34" fmla="*/ 265 w 458"/>
                <a:gd name="T35" fmla="*/ 310 h 310"/>
                <a:gd name="T36" fmla="*/ 264 w 458"/>
                <a:gd name="T37" fmla="*/ 310 h 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8" h="310">
                  <a:moveTo>
                    <a:pt x="264" y="310"/>
                  </a:moveTo>
                  <a:lnTo>
                    <a:pt x="264" y="310"/>
                  </a:lnTo>
                  <a:cubicBezTo>
                    <a:pt x="258" y="310"/>
                    <a:pt x="252" y="305"/>
                    <a:pt x="252" y="298"/>
                  </a:cubicBezTo>
                  <a:cubicBezTo>
                    <a:pt x="251" y="292"/>
                    <a:pt x="256" y="286"/>
                    <a:pt x="263" y="285"/>
                  </a:cubicBezTo>
                  <a:cubicBezTo>
                    <a:pt x="360" y="277"/>
                    <a:pt x="434" y="233"/>
                    <a:pt x="434" y="183"/>
                  </a:cubicBezTo>
                  <a:lnTo>
                    <a:pt x="434" y="156"/>
                  </a:lnTo>
                  <a:cubicBezTo>
                    <a:pt x="396" y="197"/>
                    <a:pt x="319" y="225"/>
                    <a:pt x="229" y="225"/>
                  </a:cubicBezTo>
                  <a:cubicBezTo>
                    <a:pt x="100" y="225"/>
                    <a:pt x="0" y="169"/>
                    <a:pt x="0" y="98"/>
                  </a:cubicBezTo>
                  <a:lnTo>
                    <a:pt x="0" y="12"/>
                  </a:lnTo>
                  <a:cubicBezTo>
                    <a:pt x="0" y="6"/>
                    <a:pt x="5" y="0"/>
                    <a:pt x="12" y="0"/>
                  </a:cubicBezTo>
                  <a:cubicBezTo>
                    <a:pt x="19" y="0"/>
                    <a:pt x="24" y="6"/>
                    <a:pt x="24" y="12"/>
                  </a:cubicBezTo>
                  <a:lnTo>
                    <a:pt x="24" y="98"/>
                  </a:lnTo>
                  <a:cubicBezTo>
                    <a:pt x="24" y="153"/>
                    <a:pt x="118" y="200"/>
                    <a:pt x="229" y="200"/>
                  </a:cubicBezTo>
                  <a:cubicBezTo>
                    <a:pt x="340" y="200"/>
                    <a:pt x="434" y="153"/>
                    <a:pt x="434" y="98"/>
                  </a:cubicBezTo>
                  <a:lnTo>
                    <a:pt x="434" y="12"/>
                  </a:lnTo>
                  <a:lnTo>
                    <a:pt x="458" y="12"/>
                  </a:lnTo>
                  <a:lnTo>
                    <a:pt x="458" y="183"/>
                  </a:lnTo>
                  <a:cubicBezTo>
                    <a:pt x="458" y="247"/>
                    <a:pt x="377" y="300"/>
                    <a:pt x="265" y="310"/>
                  </a:cubicBezTo>
                  <a:cubicBezTo>
                    <a:pt x="265" y="310"/>
                    <a:pt x="265" y="310"/>
                    <a:pt x="264" y="310"/>
                  </a:cubicBezTo>
                  <a:close/>
                </a:path>
              </a:pathLst>
            </a:custGeom>
            <a:grpFill/>
            <a:ln w="0">
              <a:noFill/>
              <a:prstDash val="solid"/>
              <a:round/>
              <a:headEnd/>
              <a:tailEnd/>
            </a:ln>
          </p:spPr>
          <p:txBody>
            <a:bodyPr/>
            <a:lstStyle/>
            <a:p>
              <a:pPr defTabSz="543689">
                <a:defRPr/>
              </a:pPr>
              <a:endParaRPr lang="zh-CN" altLang="en-US" sz="3201"/>
            </a:p>
          </p:txBody>
        </p:sp>
        <p:sp>
          <p:nvSpPr>
            <p:cNvPr id="330" name="Freeform 89"/>
            <p:cNvSpPr>
              <a:spLocks/>
            </p:cNvSpPr>
            <p:nvPr/>
          </p:nvSpPr>
          <p:spPr bwMode="auto">
            <a:xfrm>
              <a:off x="7445375" y="1112838"/>
              <a:ext cx="174625" cy="190500"/>
            </a:xfrm>
            <a:custGeom>
              <a:avLst/>
              <a:gdLst>
                <a:gd name="T0" fmla="*/ 192 w 205"/>
                <a:gd name="T1" fmla="*/ 223 h 223"/>
                <a:gd name="T2" fmla="*/ 192 w 205"/>
                <a:gd name="T3" fmla="*/ 223 h 223"/>
                <a:gd name="T4" fmla="*/ 191 w 205"/>
                <a:gd name="T5" fmla="*/ 223 h 223"/>
                <a:gd name="T6" fmla="*/ 0 w 205"/>
                <a:gd name="T7" fmla="*/ 97 h 223"/>
                <a:gd name="T8" fmla="*/ 0 w 205"/>
                <a:gd name="T9" fmla="*/ 12 h 223"/>
                <a:gd name="T10" fmla="*/ 12 w 205"/>
                <a:gd name="T11" fmla="*/ 0 h 223"/>
                <a:gd name="T12" fmla="*/ 24 w 205"/>
                <a:gd name="T13" fmla="*/ 12 h 223"/>
                <a:gd name="T14" fmla="*/ 24 w 205"/>
                <a:gd name="T15" fmla="*/ 97 h 223"/>
                <a:gd name="T16" fmla="*/ 193 w 205"/>
                <a:gd name="T17" fmla="*/ 199 h 223"/>
                <a:gd name="T18" fmla="*/ 204 w 205"/>
                <a:gd name="T19" fmla="*/ 212 h 223"/>
                <a:gd name="T20" fmla="*/ 192 w 205"/>
                <a:gd name="T21" fmla="*/ 223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5" h="223">
                  <a:moveTo>
                    <a:pt x="192" y="223"/>
                  </a:moveTo>
                  <a:lnTo>
                    <a:pt x="192" y="223"/>
                  </a:lnTo>
                  <a:cubicBezTo>
                    <a:pt x="192" y="223"/>
                    <a:pt x="191" y="223"/>
                    <a:pt x="191" y="223"/>
                  </a:cubicBezTo>
                  <a:cubicBezTo>
                    <a:pt x="80" y="213"/>
                    <a:pt x="0" y="160"/>
                    <a:pt x="0" y="97"/>
                  </a:cubicBezTo>
                  <a:lnTo>
                    <a:pt x="0" y="12"/>
                  </a:lnTo>
                  <a:cubicBezTo>
                    <a:pt x="0" y="6"/>
                    <a:pt x="5" y="0"/>
                    <a:pt x="12" y="0"/>
                  </a:cubicBezTo>
                  <a:cubicBezTo>
                    <a:pt x="19" y="0"/>
                    <a:pt x="24" y="6"/>
                    <a:pt x="24" y="12"/>
                  </a:cubicBezTo>
                  <a:lnTo>
                    <a:pt x="24" y="97"/>
                  </a:lnTo>
                  <a:cubicBezTo>
                    <a:pt x="24" y="147"/>
                    <a:pt x="97" y="190"/>
                    <a:pt x="193" y="199"/>
                  </a:cubicBezTo>
                  <a:cubicBezTo>
                    <a:pt x="200" y="199"/>
                    <a:pt x="205" y="205"/>
                    <a:pt x="204" y="212"/>
                  </a:cubicBezTo>
                  <a:cubicBezTo>
                    <a:pt x="204" y="219"/>
                    <a:pt x="198" y="223"/>
                    <a:pt x="192" y="223"/>
                  </a:cubicBezTo>
                  <a:close/>
                </a:path>
              </a:pathLst>
            </a:custGeom>
            <a:grpFill/>
            <a:ln w="0">
              <a:noFill/>
              <a:prstDash val="solid"/>
              <a:round/>
              <a:headEnd/>
              <a:tailEnd/>
            </a:ln>
          </p:spPr>
          <p:txBody>
            <a:bodyPr/>
            <a:lstStyle/>
            <a:p>
              <a:pPr defTabSz="543689">
                <a:defRPr/>
              </a:pPr>
              <a:endParaRPr lang="zh-CN" altLang="en-US" sz="3201"/>
            </a:p>
          </p:txBody>
        </p:sp>
        <p:sp>
          <p:nvSpPr>
            <p:cNvPr id="331" name="Freeform 90"/>
            <p:cNvSpPr>
              <a:spLocks/>
            </p:cNvSpPr>
            <p:nvPr/>
          </p:nvSpPr>
          <p:spPr bwMode="auto">
            <a:xfrm>
              <a:off x="7629525" y="1076326"/>
              <a:ext cx="65088" cy="44450"/>
            </a:xfrm>
            <a:custGeom>
              <a:avLst/>
              <a:gdLst>
                <a:gd name="T0" fmla="*/ 11 w 76"/>
                <a:gd name="T1" fmla="*/ 51 h 51"/>
                <a:gd name="T2" fmla="*/ 11 w 76"/>
                <a:gd name="T3" fmla="*/ 51 h 51"/>
                <a:gd name="T4" fmla="*/ 3 w 76"/>
                <a:gd name="T5" fmla="*/ 46 h 51"/>
                <a:gd name="T6" fmla="*/ 7 w 76"/>
                <a:gd name="T7" fmla="*/ 32 h 51"/>
                <a:gd name="T8" fmla="*/ 60 w 76"/>
                <a:gd name="T9" fmla="*/ 3 h 51"/>
                <a:gd name="T10" fmla="*/ 74 w 76"/>
                <a:gd name="T11" fmla="*/ 7 h 51"/>
                <a:gd name="T12" fmla="*/ 70 w 76"/>
                <a:gd name="T13" fmla="*/ 20 h 51"/>
                <a:gd name="T14" fmla="*/ 16 w 76"/>
                <a:gd name="T15" fmla="*/ 50 h 51"/>
                <a:gd name="T16" fmla="*/ 11 w 76"/>
                <a:gd name="T17" fmla="*/ 5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51">
                  <a:moveTo>
                    <a:pt x="11" y="51"/>
                  </a:moveTo>
                  <a:lnTo>
                    <a:pt x="11" y="51"/>
                  </a:lnTo>
                  <a:cubicBezTo>
                    <a:pt x="8" y="51"/>
                    <a:pt x="5" y="49"/>
                    <a:pt x="3" y="46"/>
                  </a:cubicBezTo>
                  <a:cubicBezTo>
                    <a:pt x="0" y="41"/>
                    <a:pt x="2" y="35"/>
                    <a:pt x="7" y="32"/>
                  </a:cubicBezTo>
                  <a:lnTo>
                    <a:pt x="60" y="3"/>
                  </a:lnTo>
                  <a:cubicBezTo>
                    <a:pt x="65" y="0"/>
                    <a:pt x="71" y="2"/>
                    <a:pt x="74" y="7"/>
                  </a:cubicBezTo>
                  <a:cubicBezTo>
                    <a:pt x="76" y="12"/>
                    <a:pt x="75" y="18"/>
                    <a:pt x="70" y="20"/>
                  </a:cubicBezTo>
                  <a:lnTo>
                    <a:pt x="16" y="50"/>
                  </a:lnTo>
                  <a:cubicBezTo>
                    <a:pt x="15" y="50"/>
                    <a:pt x="13" y="51"/>
                    <a:pt x="11" y="51"/>
                  </a:cubicBezTo>
                  <a:close/>
                </a:path>
              </a:pathLst>
            </a:custGeom>
            <a:grpFill/>
            <a:ln w="0">
              <a:noFill/>
              <a:prstDash val="solid"/>
              <a:round/>
              <a:headEnd/>
              <a:tailEnd/>
            </a:ln>
          </p:spPr>
          <p:txBody>
            <a:bodyPr/>
            <a:lstStyle/>
            <a:p>
              <a:pPr defTabSz="543689">
                <a:defRPr/>
              </a:pPr>
              <a:endParaRPr lang="zh-CN" altLang="en-US" sz="3201"/>
            </a:p>
          </p:txBody>
        </p:sp>
        <p:sp>
          <p:nvSpPr>
            <p:cNvPr id="332" name="Freeform 91"/>
            <p:cNvSpPr>
              <a:spLocks/>
            </p:cNvSpPr>
            <p:nvPr/>
          </p:nvSpPr>
          <p:spPr bwMode="auto">
            <a:xfrm>
              <a:off x="7585075" y="1076326"/>
              <a:ext cx="65088" cy="44450"/>
            </a:xfrm>
            <a:custGeom>
              <a:avLst/>
              <a:gdLst>
                <a:gd name="T0" fmla="*/ 64 w 76"/>
                <a:gd name="T1" fmla="*/ 51 h 51"/>
                <a:gd name="T2" fmla="*/ 64 w 76"/>
                <a:gd name="T3" fmla="*/ 51 h 51"/>
                <a:gd name="T4" fmla="*/ 60 w 76"/>
                <a:gd name="T5" fmla="*/ 50 h 51"/>
                <a:gd name="T6" fmla="*/ 6 w 76"/>
                <a:gd name="T7" fmla="*/ 20 h 51"/>
                <a:gd name="T8" fmla="*/ 2 w 76"/>
                <a:gd name="T9" fmla="*/ 7 h 51"/>
                <a:gd name="T10" fmla="*/ 16 w 76"/>
                <a:gd name="T11" fmla="*/ 3 h 51"/>
                <a:gd name="T12" fmla="*/ 69 w 76"/>
                <a:gd name="T13" fmla="*/ 32 h 51"/>
                <a:gd name="T14" fmla="*/ 73 w 76"/>
                <a:gd name="T15" fmla="*/ 46 h 51"/>
                <a:gd name="T16" fmla="*/ 64 w 76"/>
                <a:gd name="T17" fmla="*/ 5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51">
                  <a:moveTo>
                    <a:pt x="64" y="51"/>
                  </a:moveTo>
                  <a:lnTo>
                    <a:pt x="64" y="51"/>
                  </a:lnTo>
                  <a:cubicBezTo>
                    <a:pt x="63" y="51"/>
                    <a:pt x="61" y="50"/>
                    <a:pt x="60" y="50"/>
                  </a:cubicBezTo>
                  <a:lnTo>
                    <a:pt x="6" y="20"/>
                  </a:lnTo>
                  <a:cubicBezTo>
                    <a:pt x="1" y="18"/>
                    <a:pt x="0" y="12"/>
                    <a:pt x="2" y="7"/>
                  </a:cubicBezTo>
                  <a:cubicBezTo>
                    <a:pt x="5" y="2"/>
                    <a:pt x="11" y="0"/>
                    <a:pt x="16" y="3"/>
                  </a:cubicBezTo>
                  <a:lnTo>
                    <a:pt x="69" y="32"/>
                  </a:lnTo>
                  <a:cubicBezTo>
                    <a:pt x="74" y="35"/>
                    <a:pt x="76" y="41"/>
                    <a:pt x="73" y="46"/>
                  </a:cubicBezTo>
                  <a:cubicBezTo>
                    <a:pt x="71" y="49"/>
                    <a:pt x="68" y="51"/>
                    <a:pt x="64" y="51"/>
                  </a:cubicBezTo>
                  <a:close/>
                </a:path>
              </a:pathLst>
            </a:custGeom>
            <a:grpFill/>
            <a:ln w="0">
              <a:noFill/>
              <a:prstDash val="solid"/>
              <a:round/>
              <a:headEnd/>
              <a:tailEnd/>
            </a:ln>
          </p:spPr>
          <p:txBody>
            <a:bodyPr/>
            <a:lstStyle/>
            <a:p>
              <a:pPr defTabSz="543689">
                <a:defRPr/>
              </a:pPr>
              <a:endParaRPr lang="zh-CN" altLang="en-US" sz="3201"/>
            </a:p>
          </p:txBody>
        </p:sp>
        <p:sp>
          <p:nvSpPr>
            <p:cNvPr id="333" name="Freeform 92"/>
            <p:cNvSpPr>
              <a:spLocks/>
            </p:cNvSpPr>
            <p:nvPr/>
          </p:nvSpPr>
          <p:spPr bwMode="auto">
            <a:xfrm>
              <a:off x="7631113" y="1057276"/>
              <a:ext cx="17463" cy="63500"/>
            </a:xfrm>
            <a:custGeom>
              <a:avLst/>
              <a:gdLst>
                <a:gd name="T0" fmla="*/ 9 w 19"/>
                <a:gd name="T1" fmla="*/ 75 h 75"/>
                <a:gd name="T2" fmla="*/ 9 w 19"/>
                <a:gd name="T3" fmla="*/ 75 h 75"/>
                <a:gd name="T4" fmla="*/ 0 w 19"/>
                <a:gd name="T5" fmla="*/ 65 h 75"/>
                <a:gd name="T6" fmla="*/ 0 w 19"/>
                <a:gd name="T7" fmla="*/ 10 h 75"/>
                <a:gd name="T8" fmla="*/ 9 w 19"/>
                <a:gd name="T9" fmla="*/ 0 h 75"/>
                <a:gd name="T10" fmla="*/ 19 w 19"/>
                <a:gd name="T11" fmla="*/ 10 h 75"/>
                <a:gd name="T12" fmla="*/ 19 w 19"/>
                <a:gd name="T13" fmla="*/ 65 h 75"/>
                <a:gd name="T14" fmla="*/ 9 w 19"/>
                <a:gd name="T15" fmla="*/ 75 h 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 h="75">
                  <a:moveTo>
                    <a:pt x="9" y="75"/>
                  </a:moveTo>
                  <a:lnTo>
                    <a:pt x="9" y="75"/>
                  </a:lnTo>
                  <a:cubicBezTo>
                    <a:pt x="4" y="75"/>
                    <a:pt x="0" y="70"/>
                    <a:pt x="0" y="65"/>
                  </a:cubicBezTo>
                  <a:lnTo>
                    <a:pt x="0" y="10"/>
                  </a:lnTo>
                  <a:cubicBezTo>
                    <a:pt x="0" y="4"/>
                    <a:pt x="4" y="0"/>
                    <a:pt x="9" y="0"/>
                  </a:cubicBezTo>
                  <a:cubicBezTo>
                    <a:pt x="15" y="0"/>
                    <a:pt x="19" y="4"/>
                    <a:pt x="19" y="10"/>
                  </a:cubicBezTo>
                  <a:lnTo>
                    <a:pt x="19" y="65"/>
                  </a:lnTo>
                  <a:cubicBezTo>
                    <a:pt x="19" y="70"/>
                    <a:pt x="15" y="75"/>
                    <a:pt x="9" y="75"/>
                  </a:cubicBezTo>
                  <a:close/>
                </a:path>
              </a:pathLst>
            </a:custGeom>
            <a:grpFill/>
            <a:ln w="0">
              <a:noFill/>
              <a:prstDash val="solid"/>
              <a:round/>
              <a:headEnd/>
              <a:tailEnd/>
            </a:ln>
          </p:spPr>
          <p:txBody>
            <a:bodyPr/>
            <a:lstStyle/>
            <a:p>
              <a:pPr defTabSz="543689">
                <a:defRPr/>
              </a:pPr>
              <a:endParaRPr lang="zh-CN" altLang="en-US" sz="3201"/>
            </a:p>
          </p:txBody>
        </p:sp>
        <p:sp>
          <p:nvSpPr>
            <p:cNvPr id="334" name="Freeform 93"/>
            <p:cNvSpPr>
              <a:spLocks/>
            </p:cNvSpPr>
            <p:nvPr/>
          </p:nvSpPr>
          <p:spPr bwMode="auto">
            <a:xfrm>
              <a:off x="7583488" y="965201"/>
              <a:ext cx="65088" cy="44450"/>
            </a:xfrm>
            <a:custGeom>
              <a:avLst/>
              <a:gdLst>
                <a:gd name="T0" fmla="*/ 11 w 76"/>
                <a:gd name="T1" fmla="*/ 51 h 51"/>
                <a:gd name="T2" fmla="*/ 11 w 76"/>
                <a:gd name="T3" fmla="*/ 51 h 51"/>
                <a:gd name="T4" fmla="*/ 3 w 76"/>
                <a:gd name="T5" fmla="*/ 45 h 51"/>
                <a:gd name="T6" fmla="*/ 7 w 76"/>
                <a:gd name="T7" fmla="*/ 32 h 51"/>
                <a:gd name="T8" fmla="*/ 60 w 76"/>
                <a:gd name="T9" fmla="*/ 3 h 51"/>
                <a:gd name="T10" fmla="*/ 73 w 76"/>
                <a:gd name="T11" fmla="*/ 7 h 51"/>
                <a:gd name="T12" fmla="*/ 70 w 76"/>
                <a:gd name="T13" fmla="*/ 20 h 51"/>
                <a:gd name="T14" fmla="*/ 16 w 76"/>
                <a:gd name="T15" fmla="*/ 49 h 51"/>
                <a:gd name="T16" fmla="*/ 11 w 76"/>
                <a:gd name="T17" fmla="*/ 5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51">
                  <a:moveTo>
                    <a:pt x="11" y="51"/>
                  </a:moveTo>
                  <a:lnTo>
                    <a:pt x="11" y="51"/>
                  </a:lnTo>
                  <a:cubicBezTo>
                    <a:pt x="8" y="51"/>
                    <a:pt x="4" y="49"/>
                    <a:pt x="3" y="45"/>
                  </a:cubicBezTo>
                  <a:cubicBezTo>
                    <a:pt x="0" y="41"/>
                    <a:pt x="2" y="35"/>
                    <a:pt x="7" y="32"/>
                  </a:cubicBezTo>
                  <a:lnTo>
                    <a:pt x="60" y="3"/>
                  </a:lnTo>
                  <a:cubicBezTo>
                    <a:pt x="65" y="0"/>
                    <a:pt x="71" y="2"/>
                    <a:pt x="73" y="7"/>
                  </a:cubicBezTo>
                  <a:cubicBezTo>
                    <a:pt x="76" y="11"/>
                    <a:pt x="74" y="17"/>
                    <a:pt x="70" y="20"/>
                  </a:cubicBezTo>
                  <a:lnTo>
                    <a:pt x="16" y="49"/>
                  </a:lnTo>
                  <a:cubicBezTo>
                    <a:pt x="14" y="50"/>
                    <a:pt x="13" y="51"/>
                    <a:pt x="11" y="51"/>
                  </a:cubicBezTo>
                  <a:close/>
                </a:path>
              </a:pathLst>
            </a:custGeom>
            <a:grpFill/>
            <a:ln w="0">
              <a:noFill/>
              <a:prstDash val="solid"/>
              <a:round/>
              <a:headEnd/>
              <a:tailEnd/>
            </a:ln>
          </p:spPr>
          <p:txBody>
            <a:bodyPr/>
            <a:lstStyle/>
            <a:p>
              <a:pPr defTabSz="543689">
                <a:defRPr/>
              </a:pPr>
              <a:endParaRPr lang="zh-CN" altLang="en-US" sz="3201"/>
            </a:p>
          </p:txBody>
        </p:sp>
        <p:sp>
          <p:nvSpPr>
            <p:cNvPr id="335" name="Freeform 94"/>
            <p:cNvSpPr>
              <a:spLocks/>
            </p:cNvSpPr>
            <p:nvPr/>
          </p:nvSpPr>
          <p:spPr bwMode="auto">
            <a:xfrm>
              <a:off x="7629525" y="965201"/>
              <a:ext cx="65088" cy="44450"/>
            </a:xfrm>
            <a:custGeom>
              <a:avLst/>
              <a:gdLst>
                <a:gd name="T0" fmla="*/ 64 w 76"/>
                <a:gd name="T1" fmla="*/ 51 h 51"/>
                <a:gd name="T2" fmla="*/ 64 w 76"/>
                <a:gd name="T3" fmla="*/ 51 h 51"/>
                <a:gd name="T4" fmla="*/ 60 w 76"/>
                <a:gd name="T5" fmla="*/ 49 h 51"/>
                <a:gd name="T6" fmla="*/ 6 w 76"/>
                <a:gd name="T7" fmla="*/ 20 h 51"/>
                <a:gd name="T8" fmla="*/ 2 w 76"/>
                <a:gd name="T9" fmla="*/ 7 h 51"/>
                <a:gd name="T10" fmla="*/ 16 w 76"/>
                <a:gd name="T11" fmla="*/ 3 h 51"/>
                <a:gd name="T12" fmla="*/ 69 w 76"/>
                <a:gd name="T13" fmla="*/ 32 h 51"/>
                <a:gd name="T14" fmla="*/ 73 w 76"/>
                <a:gd name="T15" fmla="*/ 45 h 51"/>
                <a:gd name="T16" fmla="*/ 64 w 76"/>
                <a:gd name="T17" fmla="*/ 5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51">
                  <a:moveTo>
                    <a:pt x="64" y="51"/>
                  </a:moveTo>
                  <a:lnTo>
                    <a:pt x="64" y="51"/>
                  </a:lnTo>
                  <a:cubicBezTo>
                    <a:pt x="63" y="51"/>
                    <a:pt x="61" y="50"/>
                    <a:pt x="60" y="49"/>
                  </a:cubicBezTo>
                  <a:lnTo>
                    <a:pt x="6" y="20"/>
                  </a:lnTo>
                  <a:cubicBezTo>
                    <a:pt x="1" y="17"/>
                    <a:pt x="0" y="11"/>
                    <a:pt x="2" y="7"/>
                  </a:cubicBezTo>
                  <a:cubicBezTo>
                    <a:pt x="5" y="2"/>
                    <a:pt x="11" y="0"/>
                    <a:pt x="16" y="3"/>
                  </a:cubicBezTo>
                  <a:lnTo>
                    <a:pt x="69" y="32"/>
                  </a:lnTo>
                  <a:cubicBezTo>
                    <a:pt x="74" y="35"/>
                    <a:pt x="76" y="41"/>
                    <a:pt x="73" y="45"/>
                  </a:cubicBezTo>
                  <a:cubicBezTo>
                    <a:pt x="71" y="49"/>
                    <a:pt x="68" y="51"/>
                    <a:pt x="64" y="51"/>
                  </a:cubicBezTo>
                  <a:close/>
                </a:path>
              </a:pathLst>
            </a:custGeom>
            <a:grpFill/>
            <a:ln w="0">
              <a:noFill/>
              <a:prstDash val="solid"/>
              <a:round/>
              <a:headEnd/>
              <a:tailEnd/>
            </a:ln>
          </p:spPr>
          <p:txBody>
            <a:bodyPr/>
            <a:lstStyle/>
            <a:p>
              <a:pPr defTabSz="543689">
                <a:defRPr/>
              </a:pPr>
              <a:endParaRPr lang="zh-CN" altLang="en-US" sz="3201"/>
            </a:p>
          </p:txBody>
        </p:sp>
        <p:sp>
          <p:nvSpPr>
            <p:cNvPr id="336" name="Freeform 95"/>
            <p:cNvSpPr>
              <a:spLocks/>
            </p:cNvSpPr>
            <p:nvPr/>
          </p:nvSpPr>
          <p:spPr bwMode="auto">
            <a:xfrm>
              <a:off x="7631113" y="966788"/>
              <a:ext cx="17463" cy="63500"/>
            </a:xfrm>
            <a:custGeom>
              <a:avLst/>
              <a:gdLst>
                <a:gd name="T0" fmla="*/ 10 w 20"/>
                <a:gd name="T1" fmla="*/ 74 h 74"/>
                <a:gd name="T2" fmla="*/ 10 w 20"/>
                <a:gd name="T3" fmla="*/ 74 h 74"/>
                <a:gd name="T4" fmla="*/ 0 w 20"/>
                <a:gd name="T5" fmla="*/ 64 h 74"/>
                <a:gd name="T6" fmla="*/ 0 w 20"/>
                <a:gd name="T7" fmla="*/ 9 h 74"/>
                <a:gd name="T8" fmla="*/ 10 w 20"/>
                <a:gd name="T9" fmla="*/ 0 h 74"/>
                <a:gd name="T10" fmla="*/ 20 w 20"/>
                <a:gd name="T11" fmla="*/ 9 h 74"/>
                <a:gd name="T12" fmla="*/ 20 w 20"/>
                <a:gd name="T13" fmla="*/ 64 h 74"/>
                <a:gd name="T14" fmla="*/ 10 w 20"/>
                <a:gd name="T15" fmla="*/ 74 h 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 h="74">
                  <a:moveTo>
                    <a:pt x="10" y="74"/>
                  </a:moveTo>
                  <a:lnTo>
                    <a:pt x="10" y="74"/>
                  </a:lnTo>
                  <a:cubicBezTo>
                    <a:pt x="4" y="74"/>
                    <a:pt x="0" y="69"/>
                    <a:pt x="0" y="64"/>
                  </a:cubicBezTo>
                  <a:lnTo>
                    <a:pt x="0" y="9"/>
                  </a:lnTo>
                  <a:cubicBezTo>
                    <a:pt x="0" y="4"/>
                    <a:pt x="4" y="0"/>
                    <a:pt x="10" y="0"/>
                  </a:cubicBezTo>
                  <a:cubicBezTo>
                    <a:pt x="15" y="0"/>
                    <a:pt x="20" y="4"/>
                    <a:pt x="20" y="9"/>
                  </a:cubicBezTo>
                  <a:lnTo>
                    <a:pt x="20" y="64"/>
                  </a:lnTo>
                  <a:cubicBezTo>
                    <a:pt x="20" y="69"/>
                    <a:pt x="15" y="74"/>
                    <a:pt x="10" y="74"/>
                  </a:cubicBezTo>
                  <a:close/>
                </a:path>
              </a:pathLst>
            </a:custGeom>
            <a:grpFill/>
            <a:ln w="0">
              <a:noFill/>
              <a:prstDash val="solid"/>
              <a:round/>
              <a:headEnd/>
              <a:tailEnd/>
            </a:ln>
          </p:spPr>
          <p:txBody>
            <a:bodyPr/>
            <a:lstStyle/>
            <a:p>
              <a:pPr defTabSz="543689">
                <a:defRPr/>
              </a:pPr>
              <a:endParaRPr lang="zh-CN" altLang="en-US" sz="3201"/>
            </a:p>
          </p:txBody>
        </p:sp>
        <p:sp>
          <p:nvSpPr>
            <p:cNvPr id="337" name="Freeform 96"/>
            <p:cNvSpPr>
              <a:spLocks/>
            </p:cNvSpPr>
            <p:nvPr/>
          </p:nvSpPr>
          <p:spPr bwMode="auto">
            <a:xfrm>
              <a:off x="7507288" y="1035051"/>
              <a:ext cx="63500" cy="42863"/>
            </a:xfrm>
            <a:custGeom>
              <a:avLst/>
              <a:gdLst>
                <a:gd name="T0" fmla="*/ 64 w 76"/>
                <a:gd name="T1" fmla="*/ 51 h 51"/>
                <a:gd name="T2" fmla="*/ 64 w 76"/>
                <a:gd name="T3" fmla="*/ 51 h 51"/>
                <a:gd name="T4" fmla="*/ 60 w 76"/>
                <a:gd name="T5" fmla="*/ 49 h 51"/>
                <a:gd name="T6" fmla="*/ 7 w 76"/>
                <a:gd name="T7" fmla="*/ 20 h 51"/>
                <a:gd name="T8" fmla="*/ 3 w 76"/>
                <a:gd name="T9" fmla="*/ 7 h 51"/>
                <a:gd name="T10" fmla="*/ 16 w 76"/>
                <a:gd name="T11" fmla="*/ 3 h 51"/>
                <a:gd name="T12" fmla="*/ 69 w 76"/>
                <a:gd name="T13" fmla="*/ 32 h 51"/>
                <a:gd name="T14" fmla="*/ 73 w 76"/>
                <a:gd name="T15" fmla="*/ 46 h 51"/>
                <a:gd name="T16" fmla="*/ 64 w 76"/>
                <a:gd name="T17" fmla="*/ 5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51">
                  <a:moveTo>
                    <a:pt x="64" y="51"/>
                  </a:moveTo>
                  <a:lnTo>
                    <a:pt x="64" y="51"/>
                  </a:lnTo>
                  <a:cubicBezTo>
                    <a:pt x="63" y="51"/>
                    <a:pt x="61" y="50"/>
                    <a:pt x="60" y="49"/>
                  </a:cubicBezTo>
                  <a:lnTo>
                    <a:pt x="7" y="20"/>
                  </a:lnTo>
                  <a:cubicBezTo>
                    <a:pt x="2" y="17"/>
                    <a:pt x="0" y="11"/>
                    <a:pt x="3" y="7"/>
                  </a:cubicBezTo>
                  <a:cubicBezTo>
                    <a:pt x="5" y="2"/>
                    <a:pt x="11" y="0"/>
                    <a:pt x="16" y="3"/>
                  </a:cubicBezTo>
                  <a:lnTo>
                    <a:pt x="69" y="32"/>
                  </a:lnTo>
                  <a:cubicBezTo>
                    <a:pt x="74" y="35"/>
                    <a:pt x="76" y="41"/>
                    <a:pt x="73" y="46"/>
                  </a:cubicBezTo>
                  <a:cubicBezTo>
                    <a:pt x="71" y="49"/>
                    <a:pt x="68" y="51"/>
                    <a:pt x="64" y="51"/>
                  </a:cubicBezTo>
                  <a:close/>
                </a:path>
              </a:pathLst>
            </a:custGeom>
            <a:grpFill/>
            <a:ln w="0">
              <a:noFill/>
              <a:prstDash val="solid"/>
              <a:round/>
              <a:headEnd/>
              <a:tailEnd/>
            </a:ln>
          </p:spPr>
          <p:txBody>
            <a:bodyPr/>
            <a:lstStyle/>
            <a:p>
              <a:pPr defTabSz="543689">
                <a:defRPr/>
              </a:pPr>
              <a:endParaRPr lang="zh-CN" altLang="en-US" sz="3201"/>
            </a:p>
          </p:txBody>
        </p:sp>
        <p:sp>
          <p:nvSpPr>
            <p:cNvPr id="338" name="Freeform 97"/>
            <p:cNvSpPr>
              <a:spLocks/>
            </p:cNvSpPr>
            <p:nvPr/>
          </p:nvSpPr>
          <p:spPr bwMode="auto">
            <a:xfrm>
              <a:off x="7507288" y="1009651"/>
              <a:ext cx="63500" cy="42863"/>
            </a:xfrm>
            <a:custGeom>
              <a:avLst/>
              <a:gdLst>
                <a:gd name="T0" fmla="*/ 11 w 76"/>
                <a:gd name="T1" fmla="*/ 50 h 50"/>
                <a:gd name="T2" fmla="*/ 11 w 76"/>
                <a:gd name="T3" fmla="*/ 50 h 50"/>
                <a:gd name="T4" fmla="*/ 3 w 76"/>
                <a:gd name="T5" fmla="*/ 45 h 50"/>
                <a:gd name="T6" fmla="*/ 7 w 76"/>
                <a:gd name="T7" fmla="*/ 32 h 50"/>
                <a:gd name="T8" fmla="*/ 60 w 76"/>
                <a:gd name="T9" fmla="*/ 2 h 50"/>
                <a:gd name="T10" fmla="*/ 73 w 76"/>
                <a:gd name="T11" fmla="*/ 6 h 50"/>
                <a:gd name="T12" fmla="*/ 69 w 76"/>
                <a:gd name="T13" fmla="*/ 19 h 50"/>
                <a:gd name="T14" fmla="*/ 16 w 76"/>
                <a:gd name="T15" fmla="*/ 49 h 50"/>
                <a:gd name="T16" fmla="*/ 11 w 76"/>
                <a:gd name="T17" fmla="*/ 5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50">
                  <a:moveTo>
                    <a:pt x="11" y="50"/>
                  </a:moveTo>
                  <a:lnTo>
                    <a:pt x="11" y="50"/>
                  </a:lnTo>
                  <a:cubicBezTo>
                    <a:pt x="8" y="50"/>
                    <a:pt x="5" y="48"/>
                    <a:pt x="3" y="45"/>
                  </a:cubicBezTo>
                  <a:cubicBezTo>
                    <a:pt x="0" y="40"/>
                    <a:pt x="2" y="34"/>
                    <a:pt x="7" y="32"/>
                  </a:cubicBezTo>
                  <a:lnTo>
                    <a:pt x="60" y="2"/>
                  </a:lnTo>
                  <a:cubicBezTo>
                    <a:pt x="64" y="0"/>
                    <a:pt x="70" y="1"/>
                    <a:pt x="73" y="6"/>
                  </a:cubicBezTo>
                  <a:cubicBezTo>
                    <a:pt x="76" y="11"/>
                    <a:pt x="74" y="17"/>
                    <a:pt x="69" y="19"/>
                  </a:cubicBezTo>
                  <a:lnTo>
                    <a:pt x="16" y="49"/>
                  </a:lnTo>
                  <a:cubicBezTo>
                    <a:pt x="15" y="50"/>
                    <a:pt x="13" y="50"/>
                    <a:pt x="11" y="50"/>
                  </a:cubicBezTo>
                  <a:close/>
                </a:path>
              </a:pathLst>
            </a:custGeom>
            <a:grpFill/>
            <a:ln w="0">
              <a:noFill/>
              <a:prstDash val="solid"/>
              <a:round/>
              <a:headEnd/>
              <a:tailEnd/>
            </a:ln>
          </p:spPr>
          <p:txBody>
            <a:bodyPr/>
            <a:lstStyle/>
            <a:p>
              <a:pPr defTabSz="543689">
                <a:defRPr/>
              </a:pPr>
              <a:endParaRPr lang="zh-CN" altLang="en-US" sz="3201"/>
            </a:p>
          </p:txBody>
        </p:sp>
        <p:sp>
          <p:nvSpPr>
            <p:cNvPr id="339" name="Freeform 98"/>
            <p:cNvSpPr>
              <a:spLocks/>
            </p:cNvSpPr>
            <p:nvPr/>
          </p:nvSpPr>
          <p:spPr bwMode="auto">
            <a:xfrm>
              <a:off x="7508875" y="1035051"/>
              <a:ext cx="100013" cy="17463"/>
            </a:xfrm>
            <a:custGeom>
              <a:avLst/>
              <a:gdLst>
                <a:gd name="T0" fmla="*/ 109 w 119"/>
                <a:gd name="T1" fmla="*/ 20 h 20"/>
                <a:gd name="T2" fmla="*/ 109 w 119"/>
                <a:gd name="T3" fmla="*/ 20 h 20"/>
                <a:gd name="T4" fmla="*/ 9 w 119"/>
                <a:gd name="T5" fmla="*/ 20 h 20"/>
                <a:gd name="T6" fmla="*/ 0 w 119"/>
                <a:gd name="T7" fmla="*/ 10 h 20"/>
                <a:gd name="T8" fmla="*/ 9 w 119"/>
                <a:gd name="T9" fmla="*/ 0 h 20"/>
                <a:gd name="T10" fmla="*/ 109 w 119"/>
                <a:gd name="T11" fmla="*/ 0 h 20"/>
                <a:gd name="T12" fmla="*/ 119 w 119"/>
                <a:gd name="T13" fmla="*/ 10 h 20"/>
                <a:gd name="T14" fmla="*/ 109 w 119"/>
                <a:gd name="T15" fmla="*/ 2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9" h="20">
                  <a:moveTo>
                    <a:pt x="109" y="20"/>
                  </a:moveTo>
                  <a:lnTo>
                    <a:pt x="109" y="20"/>
                  </a:lnTo>
                  <a:lnTo>
                    <a:pt x="9" y="20"/>
                  </a:lnTo>
                  <a:cubicBezTo>
                    <a:pt x="4" y="20"/>
                    <a:pt x="0" y="16"/>
                    <a:pt x="0" y="10"/>
                  </a:cubicBezTo>
                  <a:cubicBezTo>
                    <a:pt x="0" y="5"/>
                    <a:pt x="4" y="0"/>
                    <a:pt x="9" y="0"/>
                  </a:cubicBezTo>
                  <a:lnTo>
                    <a:pt x="109" y="0"/>
                  </a:lnTo>
                  <a:cubicBezTo>
                    <a:pt x="115" y="0"/>
                    <a:pt x="119" y="5"/>
                    <a:pt x="119" y="10"/>
                  </a:cubicBezTo>
                  <a:cubicBezTo>
                    <a:pt x="119" y="16"/>
                    <a:pt x="115" y="20"/>
                    <a:pt x="109" y="20"/>
                  </a:cubicBezTo>
                  <a:close/>
                </a:path>
              </a:pathLst>
            </a:custGeom>
            <a:grpFill/>
            <a:ln w="0">
              <a:noFill/>
              <a:prstDash val="solid"/>
              <a:round/>
              <a:headEnd/>
              <a:tailEnd/>
            </a:ln>
          </p:spPr>
          <p:txBody>
            <a:bodyPr/>
            <a:lstStyle/>
            <a:p>
              <a:pPr defTabSz="543689">
                <a:defRPr/>
              </a:pPr>
              <a:endParaRPr lang="zh-CN" altLang="en-US" sz="3201"/>
            </a:p>
          </p:txBody>
        </p:sp>
        <p:sp>
          <p:nvSpPr>
            <p:cNvPr id="340" name="Freeform 99"/>
            <p:cNvSpPr>
              <a:spLocks/>
            </p:cNvSpPr>
            <p:nvPr/>
          </p:nvSpPr>
          <p:spPr bwMode="auto">
            <a:xfrm>
              <a:off x="7708900" y="1008063"/>
              <a:ext cx="63500" cy="44450"/>
            </a:xfrm>
            <a:custGeom>
              <a:avLst/>
              <a:gdLst>
                <a:gd name="T0" fmla="*/ 64 w 75"/>
                <a:gd name="T1" fmla="*/ 51 h 51"/>
                <a:gd name="T2" fmla="*/ 64 w 75"/>
                <a:gd name="T3" fmla="*/ 51 h 51"/>
                <a:gd name="T4" fmla="*/ 59 w 75"/>
                <a:gd name="T5" fmla="*/ 50 h 51"/>
                <a:gd name="T6" fmla="*/ 6 w 75"/>
                <a:gd name="T7" fmla="*/ 20 h 51"/>
                <a:gd name="T8" fmla="*/ 2 w 75"/>
                <a:gd name="T9" fmla="*/ 7 h 51"/>
                <a:gd name="T10" fmla="*/ 16 w 75"/>
                <a:gd name="T11" fmla="*/ 3 h 51"/>
                <a:gd name="T12" fmla="*/ 69 w 75"/>
                <a:gd name="T13" fmla="*/ 32 h 51"/>
                <a:gd name="T14" fmla="*/ 73 w 75"/>
                <a:gd name="T15" fmla="*/ 46 h 51"/>
                <a:gd name="T16" fmla="*/ 64 w 75"/>
                <a:gd name="T17" fmla="*/ 5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51">
                  <a:moveTo>
                    <a:pt x="64" y="51"/>
                  </a:moveTo>
                  <a:lnTo>
                    <a:pt x="64" y="51"/>
                  </a:lnTo>
                  <a:cubicBezTo>
                    <a:pt x="62" y="51"/>
                    <a:pt x="61" y="50"/>
                    <a:pt x="59" y="50"/>
                  </a:cubicBezTo>
                  <a:lnTo>
                    <a:pt x="6" y="20"/>
                  </a:lnTo>
                  <a:cubicBezTo>
                    <a:pt x="1" y="17"/>
                    <a:pt x="0" y="11"/>
                    <a:pt x="2" y="7"/>
                  </a:cubicBezTo>
                  <a:cubicBezTo>
                    <a:pt x="5" y="2"/>
                    <a:pt x="11" y="0"/>
                    <a:pt x="16" y="3"/>
                  </a:cubicBezTo>
                  <a:lnTo>
                    <a:pt x="69" y="32"/>
                  </a:lnTo>
                  <a:cubicBezTo>
                    <a:pt x="73" y="35"/>
                    <a:pt x="75" y="41"/>
                    <a:pt x="73" y="46"/>
                  </a:cubicBezTo>
                  <a:cubicBezTo>
                    <a:pt x="71" y="49"/>
                    <a:pt x="67" y="51"/>
                    <a:pt x="64" y="51"/>
                  </a:cubicBezTo>
                  <a:close/>
                </a:path>
              </a:pathLst>
            </a:custGeom>
            <a:grpFill/>
            <a:ln w="0">
              <a:noFill/>
              <a:prstDash val="solid"/>
              <a:round/>
              <a:headEnd/>
              <a:tailEnd/>
            </a:ln>
          </p:spPr>
          <p:txBody>
            <a:bodyPr/>
            <a:lstStyle/>
            <a:p>
              <a:pPr defTabSz="543689">
                <a:defRPr/>
              </a:pPr>
              <a:endParaRPr lang="zh-CN" altLang="en-US" sz="3201"/>
            </a:p>
          </p:txBody>
        </p:sp>
        <p:sp>
          <p:nvSpPr>
            <p:cNvPr id="341" name="Freeform 100"/>
            <p:cNvSpPr>
              <a:spLocks/>
            </p:cNvSpPr>
            <p:nvPr/>
          </p:nvSpPr>
          <p:spPr bwMode="auto">
            <a:xfrm>
              <a:off x="7708900" y="1035051"/>
              <a:ext cx="63500" cy="41275"/>
            </a:xfrm>
            <a:custGeom>
              <a:avLst/>
              <a:gdLst>
                <a:gd name="T0" fmla="*/ 11 w 75"/>
                <a:gd name="T1" fmla="*/ 50 h 50"/>
                <a:gd name="T2" fmla="*/ 11 w 75"/>
                <a:gd name="T3" fmla="*/ 50 h 50"/>
                <a:gd name="T4" fmla="*/ 2 w 75"/>
                <a:gd name="T5" fmla="*/ 45 h 50"/>
                <a:gd name="T6" fmla="*/ 6 w 75"/>
                <a:gd name="T7" fmla="*/ 32 h 50"/>
                <a:gd name="T8" fmla="*/ 59 w 75"/>
                <a:gd name="T9" fmla="*/ 2 h 50"/>
                <a:gd name="T10" fmla="*/ 73 w 75"/>
                <a:gd name="T11" fmla="*/ 6 h 50"/>
                <a:gd name="T12" fmla="*/ 69 w 75"/>
                <a:gd name="T13" fmla="*/ 20 h 50"/>
                <a:gd name="T14" fmla="*/ 16 w 75"/>
                <a:gd name="T15" fmla="*/ 49 h 50"/>
                <a:gd name="T16" fmla="*/ 11 w 75"/>
                <a:gd name="T17" fmla="*/ 5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50">
                  <a:moveTo>
                    <a:pt x="11" y="50"/>
                  </a:moveTo>
                  <a:lnTo>
                    <a:pt x="11" y="50"/>
                  </a:lnTo>
                  <a:cubicBezTo>
                    <a:pt x="7" y="50"/>
                    <a:pt x="4" y="49"/>
                    <a:pt x="2" y="45"/>
                  </a:cubicBezTo>
                  <a:cubicBezTo>
                    <a:pt x="0" y="41"/>
                    <a:pt x="1" y="35"/>
                    <a:pt x="6" y="32"/>
                  </a:cubicBezTo>
                  <a:lnTo>
                    <a:pt x="59" y="2"/>
                  </a:lnTo>
                  <a:cubicBezTo>
                    <a:pt x="64" y="0"/>
                    <a:pt x="70" y="1"/>
                    <a:pt x="73" y="6"/>
                  </a:cubicBezTo>
                  <a:cubicBezTo>
                    <a:pt x="75" y="11"/>
                    <a:pt x="73" y="17"/>
                    <a:pt x="69" y="20"/>
                  </a:cubicBezTo>
                  <a:lnTo>
                    <a:pt x="16" y="49"/>
                  </a:lnTo>
                  <a:cubicBezTo>
                    <a:pt x="14" y="50"/>
                    <a:pt x="13" y="50"/>
                    <a:pt x="11" y="50"/>
                  </a:cubicBezTo>
                  <a:close/>
                </a:path>
              </a:pathLst>
            </a:custGeom>
            <a:grpFill/>
            <a:ln w="0">
              <a:noFill/>
              <a:prstDash val="solid"/>
              <a:round/>
              <a:headEnd/>
              <a:tailEnd/>
            </a:ln>
          </p:spPr>
          <p:txBody>
            <a:bodyPr/>
            <a:lstStyle/>
            <a:p>
              <a:pPr defTabSz="543689">
                <a:defRPr/>
              </a:pPr>
              <a:endParaRPr lang="zh-CN" altLang="en-US" sz="3201"/>
            </a:p>
          </p:txBody>
        </p:sp>
        <p:sp>
          <p:nvSpPr>
            <p:cNvPr id="342" name="Freeform 101"/>
            <p:cNvSpPr>
              <a:spLocks/>
            </p:cNvSpPr>
            <p:nvPr/>
          </p:nvSpPr>
          <p:spPr bwMode="auto">
            <a:xfrm>
              <a:off x="7669213" y="1035051"/>
              <a:ext cx="101600" cy="17463"/>
            </a:xfrm>
            <a:custGeom>
              <a:avLst/>
              <a:gdLst>
                <a:gd name="T0" fmla="*/ 110 w 120"/>
                <a:gd name="T1" fmla="*/ 20 h 20"/>
                <a:gd name="T2" fmla="*/ 110 w 120"/>
                <a:gd name="T3" fmla="*/ 20 h 20"/>
                <a:gd name="T4" fmla="*/ 10 w 120"/>
                <a:gd name="T5" fmla="*/ 20 h 20"/>
                <a:gd name="T6" fmla="*/ 0 w 120"/>
                <a:gd name="T7" fmla="*/ 10 h 20"/>
                <a:gd name="T8" fmla="*/ 10 w 120"/>
                <a:gd name="T9" fmla="*/ 0 h 20"/>
                <a:gd name="T10" fmla="*/ 110 w 120"/>
                <a:gd name="T11" fmla="*/ 0 h 20"/>
                <a:gd name="T12" fmla="*/ 120 w 120"/>
                <a:gd name="T13" fmla="*/ 10 h 20"/>
                <a:gd name="T14" fmla="*/ 110 w 120"/>
                <a:gd name="T15" fmla="*/ 2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0" h="20">
                  <a:moveTo>
                    <a:pt x="110" y="20"/>
                  </a:moveTo>
                  <a:lnTo>
                    <a:pt x="110" y="20"/>
                  </a:lnTo>
                  <a:lnTo>
                    <a:pt x="10" y="20"/>
                  </a:lnTo>
                  <a:cubicBezTo>
                    <a:pt x="4" y="20"/>
                    <a:pt x="0" y="15"/>
                    <a:pt x="0" y="10"/>
                  </a:cubicBezTo>
                  <a:cubicBezTo>
                    <a:pt x="0" y="5"/>
                    <a:pt x="4" y="0"/>
                    <a:pt x="10" y="0"/>
                  </a:cubicBezTo>
                  <a:lnTo>
                    <a:pt x="110" y="0"/>
                  </a:lnTo>
                  <a:cubicBezTo>
                    <a:pt x="115" y="0"/>
                    <a:pt x="120" y="5"/>
                    <a:pt x="120" y="10"/>
                  </a:cubicBezTo>
                  <a:cubicBezTo>
                    <a:pt x="120" y="15"/>
                    <a:pt x="115" y="20"/>
                    <a:pt x="110" y="20"/>
                  </a:cubicBezTo>
                  <a:close/>
                </a:path>
              </a:pathLst>
            </a:custGeom>
            <a:grpFill/>
            <a:ln w="0">
              <a:noFill/>
              <a:prstDash val="solid"/>
              <a:round/>
              <a:headEnd/>
              <a:tailEnd/>
            </a:ln>
          </p:spPr>
          <p:txBody>
            <a:bodyPr/>
            <a:lstStyle/>
            <a:p>
              <a:pPr defTabSz="543689">
                <a:defRPr/>
              </a:pPr>
              <a:endParaRPr lang="zh-CN" altLang="en-US" sz="3201"/>
            </a:p>
          </p:txBody>
        </p:sp>
        <p:sp>
          <p:nvSpPr>
            <p:cNvPr id="343" name="Freeform 102"/>
            <p:cNvSpPr>
              <a:spLocks/>
            </p:cNvSpPr>
            <p:nvPr/>
          </p:nvSpPr>
          <p:spPr bwMode="auto">
            <a:xfrm>
              <a:off x="7593013" y="1042988"/>
              <a:ext cx="15875" cy="22225"/>
            </a:xfrm>
            <a:custGeom>
              <a:avLst/>
              <a:gdLst>
                <a:gd name="T0" fmla="*/ 19 w 19"/>
                <a:gd name="T1" fmla="*/ 25 h 25"/>
                <a:gd name="T2" fmla="*/ 19 w 19"/>
                <a:gd name="T3" fmla="*/ 25 h 25"/>
                <a:gd name="T4" fmla="*/ 0 w 19"/>
                <a:gd name="T5" fmla="*/ 25 h 25"/>
                <a:gd name="T6" fmla="*/ 0 w 19"/>
                <a:gd name="T7" fmla="*/ 0 h 25"/>
                <a:gd name="T8" fmla="*/ 19 w 19"/>
                <a:gd name="T9" fmla="*/ 0 h 25"/>
                <a:gd name="T10" fmla="*/ 19 w 19"/>
                <a:gd name="T11" fmla="*/ 25 h 25"/>
              </a:gdLst>
              <a:ahLst/>
              <a:cxnLst>
                <a:cxn ang="0">
                  <a:pos x="T0" y="T1"/>
                </a:cxn>
                <a:cxn ang="0">
                  <a:pos x="T2" y="T3"/>
                </a:cxn>
                <a:cxn ang="0">
                  <a:pos x="T4" y="T5"/>
                </a:cxn>
                <a:cxn ang="0">
                  <a:pos x="T6" y="T7"/>
                </a:cxn>
                <a:cxn ang="0">
                  <a:pos x="T8" y="T9"/>
                </a:cxn>
                <a:cxn ang="0">
                  <a:pos x="T10" y="T11"/>
                </a:cxn>
              </a:cxnLst>
              <a:rect l="0" t="0" r="r" b="b"/>
              <a:pathLst>
                <a:path w="19" h="25">
                  <a:moveTo>
                    <a:pt x="19" y="25"/>
                  </a:moveTo>
                  <a:lnTo>
                    <a:pt x="19" y="25"/>
                  </a:lnTo>
                  <a:lnTo>
                    <a:pt x="0" y="25"/>
                  </a:lnTo>
                  <a:lnTo>
                    <a:pt x="0" y="0"/>
                  </a:lnTo>
                  <a:lnTo>
                    <a:pt x="19" y="0"/>
                  </a:lnTo>
                  <a:lnTo>
                    <a:pt x="19" y="25"/>
                  </a:lnTo>
                  <a:close/>
                </a:path>
              </a:pathLst>
            </a:custGeom>
            <a:grpFill/>
            <a:ln w="0">
              <a:noFill/>
              <a:prstDash val="solid"/>
              <a:round/>
              <a:headEnd/>
              <a:tailEnd/>
            </a:ln>
          </p:spPr>
          <p:txBody>
            <a:bodyPr/>
            <a:lstStyle/>
            <a:p>
              <a:pPr defTabSz="543689">
                <a:defRPr/>
              </a:pPr>
              <a:endParaRPr lang="zh-CN" altLang="en-US" sz="3201"/>
            </a:p>
          </p:txBody>
        </p:sp>
        <p:sp>
          <p:nvSpPr>
            <p:cNvPr id="344" name="Freeform 103"/>
            <p:cNvSpPr>
              <a:spLocks/>
            </p:cNvSpPr>
            <p:nvPr/>
          </p:nvSpPr>
          <p:spPr bwMode="auto">
            <a:xfrm>
              <a:off x="7639050" y="1057276"/>
              <a:ext cx="26988" cy="15875"/>
            </a:xfrm>
            <a:custGeom>
              <a:avLst/>
              <a:gdLst>
                <a:gd name="T0" fmla="*/ 31 w 31"/>
                <a:gd name="T1" fmla="*/ 20 h 20"/>
                <a:gd name="T2" fmla="*/ 31 w 31"/>
                <a:gd name="T3" fmla="*/ 20 h 20"/>
                <a:gd name="T4" fmla="*/ 0 w 31"/>
                <a:gd name="T5" fmla="*/ 20 h 20"/>
                <a:gd name="T6" fmla="*/ 0 w 31"/>
                <a:gd name="T7" fmla="*/ 0 h 20"/>
                <a:gd name="T8" fmla="*/ 31 w 31"/>
                <a:gd name="T9" fmla="*/ 0 h 20"/>
                <a:gd name="T10" fmla="*/ 31 w 31"/>
                <a:gd name="T11" fmla="*/ 20 h 20"/>
              </a:gdLst>
              <a:ahLst/>
              <a:cxnLst>
                <a:cxn ang="0">
                  <a:pos x="T0" y="T1"/>
                </a:cxn>
                <a:cxn ang="0">
                  <a:pos x="T2" y="T3"/>
                </a:cxn>
                <a:cxn ang="0">
                  <a:pos x="T4" y="T5"/>
                </a:cxn>
                <a:cxn ang="0">
                  <a:pos x="T6" y="T7"/>
                </a:cxn>
                <a:cxn ang="0">
                  <a:pos x="T8" y="T9"/>
                </a:cxn>
                <a:cxn ang="0">
                  <a:pos x="T10" y="T11"/>
                </a:cxn>
              </a:cxnLst>
              <a:rect l="0" t="0" r="r" b="b"/>
              <a:pathLst>
                <a:path w="31" h="20">
                  <a:moveTo>
                    <a:pt x="31" y="20"/>
                  </a:moveTo>
                  <a:lnTo>
                    <a:pt x="31" y="20"/>
                  </a:lnTo>
                  <a:lnTo>
                    <a:pt x="0" y="20"/>
                  </a:lnTo>
                  <a:lnTo>
                    <a:pt x="0" y="0"/>
                  </a:lnTo>
                  <a:lnTo>
                    <a:pt x="31" y="0"/>
                  </a:lnTo>
                  <a:lnTo>
                    <a:pt x="31" y="20"/>
                  </a:lnTo>
                  <a:close/>
                </a:path>
              </a:pathLst>
            </a:custGeom>
            <a:grpFill/>
            <a:ln w="0">
              <a:noFill/>
              <a:prstDash val="solid"/>
              <a:round/>
              <a:headEnd/>
              <a:tailEnd/>
            </a:ln>
          </p:spPr>
          <p:txBody>
            <a:bodyPr/>
            <a:lstStyle/>
            <a:p>
              <a:pPr defTabSz="543689">
                <a:defRPr/>
              </a:pPr>
              <a:endParaRPr lang="zh-CN" altLang="en-US" sz="3201"/>
            </a:p>
          </p:txBody>
        </p:sp>
        <p:sp>
          <p:nvSpPr>
            <p:cNvPr id="345" name="Freeform 104"/>
            <p:cNvSpPr>
              <a:spLocks/>
            </p:cNvSpPr>
            <p:nvPr/>
          </p:nvSpPr>
          <p:spPr bwMode="auto">
            <a:xfrm>
              <a:off x="7669213" y="1022351"/>
              <a:ext cx="17463" cy="20638"/>
            </a:xfrm>
            <a:custGeom>
              <a:avLst/>
              <a:gdLst>
                <a:gd name="T0" fmla="*/ 20 w 20"/>
                <a:gd name="T1" fmla="*/ 25 h 25"/>
                <a:gd name="T2" fmla="*/ 20 w 20"/>
                <a:gd name="T3" fmla="*/ 25 h 25"/>
                <a:gd name="T4" fmla="*/ 0 w 20"/>
                <a:gd name="T5" fmla="*/ 25 h 25"/>
                <a:gd name="T6" fmla="*/ 0 w 20"/>
                <a:gd name="T7" fmla="*/ 0 h 25"/>
                <a:gd name="T8" fmla="*/ 20 w 20"/>
                <a:gd name="T9" fmla="*/ 0 h 25"/>
                <a:gd name="T10" fmla="*/ 20 w 20"/>
                <a:gd name="T11" fmla="*/ 25 h 25"/>
              </a:gdLst>
              <a:ahLst/>
              <a:cxnLst>
                <a:cxn ang="0">
                  <a:pos x="T0" y="T1"/>
                </a:cxn>
                <a:cxn ang="0">
                  <a:pos x="T2" y="T3"/>
                </a:cxn>
                <a:cxn ang="0">
                  <a:pos x="T4" y="T5"/>
                </a:cxn>
                <a:cxn ang="0">
                  <a:pos x="T6" y="T7"/>
                </a:cxn>
                <a:cxn ang="0">
                  <a:pos x="T8" y="T9"/>
                </a:cxn>
                <a:cxn ang="0">
                  <a:pos x="T10" y="T11"/>
                </a:cxn>
              </a:cxnLst>
              <a:rect l="0" t="0" r="r" b="b"/>
              <a:pathLst>
                <a:path w="20" h="25">
                  <a:moveTo>
                    <a:pt x="20" y="25"/>
                  </a:moveTo>
                  <a:lnTo>
                    <a:pt x="20" y="25"/>
                  </a:lnTo>
                  <a:lnTo>
                    <a:pt x="0" y="25"/>
                  </a:lnTo>
                  <a:lnTo>
                    <a:pt x="0" y="0"/>
                  </a:lnTo>
                  <a:lnTo>
                    <a:pt x="20" y="0"/>
                  </a:lnTo>
                  <a:lnTo>
                    <a:pt x="20" y="25"/>
                  </a:lnTo>
                  <a:close/>
                </a:path>
              </a:pathLst>
            </a:custGeom>
            <a:grpFill/>
            <a:ln w="0">
              <a:noFill/>
              <a:prstDash val="solid"/>
              <a:round/>
              <a:headEnd/>
              <a:tailEnd/>
            </a:ln>
          </p:spPr>
          <p:txBody>
            <a:bodyPr/>
            <a:lstStyle/>
            <a:p>
              <a:pPr defTabSz="543689">
                <a:defRPr/>
              </a:pPr>
              <a:endParaRPr lang="zh-CN" altLang="en-US" sz="3201"/>
            </a:p>
          </p:txBody>
        </p:sp>
        <p:sp>
          <p:nvSpPr>
            <p:cNvPr id="346" name="Freeform 105"/>
            <p:cNvSpPr>
              <a:spLocks/>
            </p:cNvSpPr>
            <p:nvPr/>
          </p:nvSpPr>
          <p:spPr bwMode="auto">
            <a:xfrm>
              <a:off x="7613650" y="1014413"/>
              <a:ext cx="25400" cy="15875"/>
            </a:xfrm>
            <a:custGeom>
              <a:avLst/>
              <a:gdLst>
                <a:gd name="T0" fmla="*/ 31 w 31"/>
                <a:gd name="T1" fmla="*/ 20 h 20"/>
                <a:gd name="T2" fmla="*/ 31 w 31"/>
                <a:gd name="T3" fmla="*/ 20 h 20"/>
                <a:gd name="T4" fmla="*/ 0 w 31"/>
                <a:gd name="T5" fmla="*/ 20 h 20"/>
                <a:gd name="T6" fmla="*/ 0 w 31"/>
                <a:gd name="T7" fmla="*/ 0 h 20"/>
                <a:gd name="T8" fmla="*/ 31 w 31"/>
                <a:gd name="T9" fmla="*/ 0 h 20"/>
                <a:gd name="T10" fmla="*/ 31 w 31"/>
                <a:gd name="T11" fmla="*/ 20 h 20"/>
              </a:gdLst>
              <a:ahLst/>
              <a:cxnLst>
                <a:cxn ang="0">
                  <a:pos x="T0" y="T1"/>
                </a:cxn>
                <a:cxn ang="0">
                  <a:pos x="T2" y="T3"/>
                </a:cxn>
                <a:cxn ang="0">
                  <a:pos x="T4" y="T5"/>
                </a:cxn>
                <a:cxn ang="0">
                  <a:pos x="T6" y="T7"/>
                </a:cxn>
                <a:cxn ang="0">
                  <a:pos x="T8" y="T9"/>
                </a:cxn>
                <a:cxn ang="0">
                  <a:pos x="T10" y="T11"/>
                </a:cxn>
              </a:cxnLst>
              <a:rect l="0" t="0" r="r" b="b"/>
              <a:pathLst>
                <a:path w="31" h="20">
                  <a:moveTo>
                    <a:pt x="31" y="20"/>
                  </a:moveTo>
                  <a:lnTo>
                    <a:pt x="31" y="20"/>
                  </a:lnTo>
                  <a:lnTo>
                    <a:pt x="0" y="20"/>
                  </a:lnTo>
                  <a:lnTo>
                    <a:pt x="0" y="0"/>
                  </a:lnTo>
                  <a:lnTo>
                    <a:pt x="31" y="0"/>
                  </a:lnTo>
                  <a:lnTo>
                    <a:pt x="31" y="20"/>
                  </a:lnTo>
                  <a:close/>
                </a:path>
              </a:pathLst>
            </a:custGeom>
            <a:grpFill/>
            <a:ln w="0">
              <a:noFill/>
              <a:prstDash val="solid"/>
              <a:round/>
              <a:headEnd/>
              <a:tailEnd/>
            </a:ln>
          </p:spPr>
          <p:txBody>
            <a:bodyPr/>
            <a:lstStyle/>
            <a:p>
              <a:pPr defTabSz="543689">
                <a:defRPr/>
              </a:pPr>
              <a:endParaRPr lang="zh-CN" altLang="en-US" sz="3201"/>
            </a:p>
          </p:txBody>
        </p:sp>
        <p:sp>
          <p:nvSpPr>
            <p:cNvPr id="347" name="Freeform 106"/>
            <p:cNvSpPr>
              <a:spLocks/>
            </p:cNvSpPr>
            <p:nvPr/>
          </p:nvSpPr>
          <p:spPr bwMode="auto">
            <a:xfrm>
              <a:off x="7583488" y="1273176"/>
              <a:ext cx="44450" cy="44450"/>
            </a:xfrm>
            <a:custGeom>
              <a:avLst/>
              <a:gdLst>
                <a:gd name="T0" fmla="*/ 26 w 52"/>
                <a:gd name="T1" fmla="*/ 51 h 51"/>
                <a:gd name="T2" fmla="*/ 26 w 52"/>
                <a:gd name="T3" fmla="*/ 51 h 51"/>
                <a:gd name="T4" fmla="*/ 0 w 52"/>
                <a:gd name="T5" fmla="*/ 26 h 51"/>
                <a:gd name="T6" fmla="*/ 26 w 52"/>
                <a:gd name="T7" fmla="*/ 0 h 51"/>
                <a:gd name="T8" fmla="*/ 52 w 52"/>
                <a:gd name="T9" fmla="*/ 26 h 51"/>
                <a:gd name="T10" fmla="*/ 26 w 52"/>
                <a:gd name="T11" fmla="*/ 51 h 51"/>
              </a:gdLst>
              <a:ahLst/>
              <a:cxnLst>
                <a:cxn ang="0">
                  <a:pos x="T0" y="T1"/>
                </a:cxn>
                <a:cxn ang="0">
                  <a:pos x="T2" y="T3"/>
                </a:cxn>
                <a:cxn ang="0">
                  <a:pos x="T4" y="T5"/>
                </a:cxn>
                <a:cxn ang="0">
                  <a:pos x="T6" y="T7"/>
                </a:cxn>
                <a:cxn ang="0">
                  <a:pos x="T8" y="T9"/>
                </a:cxn>
                <a:cxn ang="0">
                  <a:pos x="T10" y="T11"/>
                </a:cxn>
              </a:cxnLst>
              <a:rect l="0" t="0" r="r" b="b"/>
              <a:pathLst>
                <a:path w="52" h="51">
                  <a:moveTo>
                    <a:pt x="26" y="51"/>
                  </a:moveTo>
                  <a:lnTo>
                    <a:pt x="26" y="51"/>
                  </a:lnTo>
                  <a:cubicBezTo>
                    <a:pt x="12" y="51"/>
                    <a:pt x="0" y="40"/>
                    <a:pt x="0" y="26"/>
                  </a:cubicBezTo>
                  <a:cubicBezTo>
                    <a:pt x="0" y="12"/>
                    <a:pt x="12" y="0"/>
                    <a:pt x="26" y="0"/>
                  </a:cubicBezTo>
                  <a:cubicBezTo>
                    <a:pt x="40" y="0"/>
                    <a:pt x="52" y="12"/>
                    <a:pt x="52" y="26"/>
                  </a:cubicBezTo>
                  <a:cubicBezTo>
                    <a:pt x="52" y="40"/>
                    <a:pt x="40" y="51"/>
                    <a:pt x="26" y="51"/>
                  </a:cubicBezTo>
                  <a:close/>
                </a:path>
              </a:pathLst>
            </a:custGeom>
            <a:grpFill/>
            <a:ln w="0">
              <a:noFill/>
              <a:prstDash val="solid"/>
              <a:round/>
              <a:headEnd/>
              <a:tailEnd/>
            </a:ln>
          </p:spPr>
          <p:txBody>
            <a:bodyPr/>
            <a:lstStyle/>
            <a:p>
              <a:pPr defTabSz="543689">
                <a:defRPr/>
              </a:pPr>
              <a:endParaRPr lang="zh-CN" altLang="en-US" sz="3201"/>
            </a:p>
          </p:txBody>
        </p:sp>
        <p:sp>
          <p:nvSpPr>
            <p:cNvPr id="348" name="Freeform 107"/>
            <p:cNvSpPr>
              <a:spLocks/>
            </p:cNvSpPr>
            <p:nvPr/>
          </p:nvSpPr>
          <p:spPr bwMode="auto">
            <a:xfrm>
              <a:off x="7651750" y="1273176"/>
              <a:ext cx="44450" cy="44450"/>
            </a:xfrm>
            <a:custGeom>
              <a:avLst/>
              <a:gdLst>
                <a:gd name="T0" fmla="*/ 26 w 52"/>
                <a:gd name="T1" fmla="*/ 51 h 51"/>
                <a:gd name="T2" fmla="*/ 26 w 52"/>
                <a:gd name="T3" fmla="*/ 51 h 51"/>
                <a:gd name="T4" fmla="*/ 0 w 52"/>
                <a:gd name="T5" fmla="*/ 26 h 51"/>
                <a:gd name="T6" fmla="*/ 26 w 52"/>
                <a:gd name="T7" fmla="*/ 0 h 51"/>
                <a:gd name="T8" fmla="*/ 52 w 52"/>
                <a:gd name="T9" fmla="*/ 26 h 51"/>
                <a:gd name="T10" fmla="*/ 26 w 52"/>
                <a:gd name="T11" fmla="*/ 51 h 51"/>
              </a:gdLst>
              <a:ahLst/>
              <a:cxnLst>
                <a:cxn ang="0">
                  <a:pos x="T0" y="T1"/>
                </a:cxn>
                <a:cxn ang="0">
                  <a:pos x="T2" y="T3"/>
                </a:cxn>
                <a:cxn ang="0">
                  <a:pos x="T4" y="T5"/>
                </a:cxn>
                <a:cxn ang="0">
                  <a:pos x="T6" y="T7"/>
                </a:cxn>
                <a:cxn ang="0">
                  <a:pos x="T8" y="T9"/>
                </a:cxn>
                <a:cxn ang="0">
                  <a:pos x="T10" y="T11"/>
                </a:cxn>
              </a:cxnLst>
              <a:rect l="0" t="0" r="r" b="b"/>
              <a:pathLst>
                <a:path w="52" h="51">
                  <a:moveTo>
                    <a:pt x="26" y="51"/>
                  </a:moveTo>
                  <a:lnTo>
                    <a:pt x="26" y="51"/>
                  </a:lnTo>
                  <a:cubicBezTo>
                    <a:pt x="12" y="51"/>
                    <a:pt x="0" y="40"/>
                    <a:pt x="0" y="26"/>
                  </a:cubicBezTo>
                  <a:cubicBezTo>
                    <a:pt x="0" y="12"/>
                    <a:pt x="12" y="0"/>
                    <a:pt x="26" y="0"/>
                  </a:cubicBezTo>
                  <a:cubicBezTo>
                    <a:pt x="40" y="0"/>
                    <a:pt x="52" y="12"/>
                    <a:pt x="52" y="26"/>
                  </a:cubicBezTo>
                  <a:cubicBezTo>
                    <a:pt x="52" y="40"/>
                    <a:pt x="40" y="51"/>
                    <a:pt x="26" y="51"/>
                  </a:cubicBezTo>
                  <a:close/>
                </a:path>
              </a:pathLst>
            </a:custGeom>
            <a:grpFill/>
            <a:ln w="0">
              <a:noFill/>
              <a:prstDash val="solid"/>
              <a:round/>
              <a:headEnd/>
              <a:tailEnd/>
            </a:ln>
          </p:spPr>
          <p:txBody>
            <a:bodyPr/>
            <a:lstStyle/>
            <a:p>
              <a:pPr defTabSz="543689">
                <a:defRPr/>
              </a:pPr>
              <a:endParaRPr lang="zh-CN" altLang="en-US" sz="3201"/>
            </a:p>
          </p:txBody>
        </p:sp>
      </p:grpSp>
      <p:grpSp>
        <p:nvGrpSpPr>
          <p:cNvPr id="349" name="组合 348"/>
          <p:cNvGrpSpPr/>
          <p:nvPr/>
        </p:nvGrpSpPr>
        <p:grpSpPr>
          <a:xfrm>
            <a:off x="7009711" y="3042701"/>
            <a:ext cx="849410" cy="201766"/>
            <a:chOff x="2460625" y="1127126"/>
            <a:chExt cx="706438" cy="161925"/>
          </a:xfrm>
          <a:solidFill>
            <a:srgbClr val="3C3C3B"/>
          </a:solidFill>
        </p:grpSpPr>
        <p:sp>
          <p:nvSpPr>
            <p:cNvPr id="350" name="Freeform 70"/>
            <p:cNvSpPr>
              <a:spLocks/>
            </p:cNvSpPr>
            <p:nvPr/>
          </p:nvSpPr>
          <p:spPr bwMode="auto">
            <a:xfrm>
              <a:off x="2460625" y="1127126"/>
              <a:ext cx="706438" cy="150813"/>
            </a:xfrm>
            <a:custGeom>
              <a:avLst/>
              <a:gdLst>
                <a:gd name="T0" fmla="*/ 798 w 830"/>
                <a:gd name="T1" fmla="*/ 175 h 175"/>
                <a:gd name="T2" fmla="*/ 798 w 830"/>
                <a:gd name="T3" fmla="*/ 175 h 175"/>
                <a:gd name="T4" fmla="*/ 743 w 830"/>
                <a:gd name="T5" fmla="*/ 175 h 175"/>
                <a:gd name="T6" fmla="*/ 731 w 830"/>
                <a:gd name="T7" fmla="*/ 163 h 175"/>
                <a:gd name="T8" fmla="*/ 743 w 830"/>
                <a:gd name="T9" fmla="*/ 151 h 175"/>
                <a:gd name="T10" fmla="*/ 798 w 830"/>
                <a:gd name="T11" fmla="*/ 151 h 175"/>
                <a:gd name="T12" fmla="*/ 806 w 830"/>
                <a:gd name="T13" fmla="*/ 142 h 175"/>
                <a:gd name="T14" fmla="*/ 806 w 830"/>
                <a:gd name="T15" fmla="*/ 33 h 175"/>
                <a:gd name="T16" fmla="*/ 798 w 830"/>
                <a:gd name="T17" fmla="*/ 25 h 175"/>
                <a:gd name="T18" fmla="*/ 33 w 830"/>
                <a:gd name="T19" fmla="*/ 25 h 175"/>
                <a:gd name="T20" fmla="*/ 25 w 830"/>
                <a:gd name="T21" fmla="*/ 33 h 175"/>
                <a:gd name="T22" fmla="*/ 25 w 830"/>
                <a:gd name="T23" fmla="*/ 142 h 175"/>
                <a:gd name="T24" fmla="*/ 33 w 830"/>
                <a:gd name="T25" fmla="*/ 151 h 175"/>
                <a:gd name="T26" fmla="*/ 668 w 830"/>
                <a:gd name="T27" fmla="*/ 151 h 175"/>
                <a:gd name="T28" fmla="*/ 680 w 830"/>
                <a:gd name="T29" fmla="*/ 163 h 175"/>
                <a:gd name="T30" fmla="*/ 668 w 830"/>
                <a:gd name="T31" fmla="*/ 175 h 175"/>
                <a:gd name="T32" fmla="*/ 33 w 830"/>
                <a:gd name="T33" fmla="*/ 175 h 175"/>
                <a:gd name="T34" fmla="*/ 0 w 830"/>
                <a:gd name="T35" fmla="*/ 142 h 175"/>
                <a:gd name="T36" fmla="*/ 0 w 830"/>
                <a:gd name="T37" fmla="*/ 33 h 175"/>
                <a:gd name="T38" fmla="*/ 33 w 830"/>
                <a:gd name="T39" fmla="*/ 0 h 175"/>
                <a:gd name="T40" fmla="*/ 798 w 830"/>
                <a:gd name="T41" fmla="*/ 0 h 175"/>
                <a:gd name="T42" fmla="*/ 830 w 830"/>
                <a:gd name="T43" fmla="*/ 33 h 175"/>
                <a:gd name="T44" fmla="*/ 830 w 830"/>
                <a:gd name="T45" fmla="*/ 142 h 175"/>
                <a:gd name="T46" fmla="*/ 798 w 830"/>
                <a:gd name="T47" fmla="*/ 175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830" h="175">
                  <a:moveTo>
                    <a:pt x="798" y="175"/>
                  </a:moveTo>
                  <a:lnTo>
                    <a:pt x="798" y="175"/>
                  </a:lnTo>
                  <a:lnTo>
                    <a:pt x="743" y="175"/>
                  </a:lnTo>
                  <a:cubicBezTo>
                    <a:pt x="736" y="175"/>
                    <a:pt x="731" y="170"/>
                    <a:pt x="731" y="163"/>
                  </a:cubicBezTo>
                  <a:cubicBezTo>
                    <a:pt x="731" y="156"/>
                    <a:pt x="736" y="151"/>
                    <a:pt x="743" y="151"/>
                  </a:cubicBezTo>
                  <a:lnTo>
                    <a:pt x="798" y="151"/>
                  </a:lnTo>
                  <a:cubicBezTo>
                    <a:pt x="802" y="151"/>
                    <a:pt x="806" y="147"/>
                    <a:pt x="806" y="142"/>
                  </a:cubicBezTo>
                  <a:lnTo>
                    <a:pt x="806" y="33"/>
                  </a:lnTo>
                  <a:cubicBezTo>
                    <a:pt x="806" y="29"/>
                    <a:pt x="802" y="25"/>
                    <a:pt x="798" y="25"/>
                  </a:cubicBezTo>
                  <a:lnTo>
                    <a:pt x="33" y="25"/>
                  </a:lnTo>
                  <a:cubicBezTo>
                    <a:pt x="28" y="25"/>
                    <a:pt x="25" y="29"/>
                    <a:pt x="25" y="33"/>
                  </a:cubicBezTo>
                  <a:lnTo>
                    <a:pt x="25" y="142"/>
                  </a:lnTo>
                  <a:cubicBezTo>
                    <a:pt x="25" y="147"/>
                    <a:pt x="28" y="151"/>
                    <a:pt x="33" y="151"/>
                  </a:cubicBezTo>
                  <a:lnTo>
                    <a:pt x="668" y="151"/>
                  </a:lnTo>
                  <a:cubicBezTo>
                    <a:pt x="675" y="151"/>
                    <a:pt x="680" y="156"/>
                    <a:pt x="680" y="163"/>
                  </a:cubicBezTo>
                  <a:cubicBezTo>
                    <a:pt x="680" y="170"/>
                    <a:pt x="675" y="175"/>
                    <a:pt x="668" y="175"/>
                  </a:cubicBezTo>
                  <a:lnTo>
                    <a:pt x="33" y="175"/>
                  </a:lnTo>
                  <a:cubicBezTo>
                    <a:pt x="15" y="175"/>
                    <a:pt x="0" y="161"/>
                    <a:pt x="0" y="142"/>
                  </a:cubicBezTo>
                  <a:lnTo>
                    <a:pt x="0" y="33"/>
                  </a:lnTo>
                  <a:cubicBezTo>
                    <a:pt x="0" y="15"/>
                    <a:pt x="15" y="0"/>
                    <a:pt x="33" y="0"/>
                  </a:cubicBezTo>
                  <a:lnTo>
                    <a:pt x="798" y="0"/>
                  </a:lnTo>
                  <a:cubicBezTo>
                    <a:pt x="816" y="0"/>
                    <a:pt x="830" y="15"/>
                    <a:pt x="830" y="33"/>
                  </a:cubicBezTo>
                  <a:lnTo>
                    <a:pt x="830" y="142"/>
                  </a:lnTo>
                  <a:cubicBezTo>
                    <a:pt x="830" y="161"/>
                    <a:pt x="816" y="175"/>
                    <a:pt x="798" y="175"/>
                  </a:cubicBezTo>
                  <a:close/>
                </a:path>
              </a:pathLst>
            </a:custGeom>
            <a:grpFill/>
            <a:ln w="0">
              <a:noFill/>
              <a:prstDash val="solid"/>
              <a:round/>
              <a:headEnd/>
              <a:tailEnd/>
            </a:ln>
          </p:spPr>
          <p:txBody>
            <a:bodyPr/>
            <a:lstStyle/>
            <a:p>
              <a:pPr defTabSz="543689">
                <a:defRPr/>
              </a:pPr>
              <a:endParaRPr lang="zh-CN" altLang="en-US" sz="3201"/>
            </a:p>
          </p:txBody>
        </p:sp>
        <p:sp>
          <p:nvSpPr>
            <p:cNvPr id="351" name="Freeform 71"/>
            <p:cNvSpPr>
              <a:spLocks/>
            </p:cNvSpPr>
            <p:nvPr/>
          </p:nvSpPr>
          <p:spPr bwMode="auto">
            <a:xfrm>
              <a:off x="3005138" y="1246188"/>
              <a:ext cx="44450" cy="42863"/>
            </a:xfrm>
            <a:custGeom>
              <a:avLst/>
              <a:gdLst>
                <a:gd name="T0" fmla="*/ 25 w 51"/>
                <a:gd name="T1" fmla="*/ 51 h 51"/>
                <a:gd name="T2" fmla="*/ 25 w 51"/>
                <a:gd name="T3" fmla="*/ 51 h 51"/>
                <a:gd name="T4" fmla="*/ 0 w 51"/>
                <a:gd name="T5" fmla="*/ 25 h 51"/>
                <a:gd name="T6" fmla="*/ 25 w 51"/>
                <a:gd name="T7" fmla="*/ 0 h 51"/>
                <a:gd name="T8" fmla="*/ 51 w 51"/>
                <a:gd name="T9" fmla="*/ 25 h 51"/>
                <a:gd name="T10" fmla="*/ 25 w 51"/>
                <a:gd name="T11" fmla="*/ 51 h 51"/>
              </a:gdLst>
              <a:ahLst/>
              <a:cxnLst>
                <a:cxn ang="0">
                  <a:pos x="T0" y="T1"/>
                </a:cxn>
                <a:cxn ang="0">
                  <a:pos x="T2" y="T3"/>
                </a:cxn>
                <a:cxn ang="0">
                  <a:pos x="T4" y="T5"/>
                </a:cxn>
                <a:cxn ang="0">
                  <a:pos x="T6" y="T7"/>
                </a:cxn>
                <a:cxn ang="0">
                  <a:pos x="T8" y="T9"/>
                </a:cxn>
                <a:cxn ang="0">
                  <a:pos x="T10" y="T11"/>
                </a:cxn>
              </a:cxnLst>
              <a:rect l="0" t="0" r="r" b="b"/>
              <a:pathLst>
                <a:path w="51" h="51">
                  <a:moveTo>
                    <a:pt x="25" y="51"/>
                  </a:moveTo>
                  <a:lnTo>
                    <a:pt x="25" y="51"/>
                  </a:lnTo>
                  <a:cubicBezTo>
                    <a:pt x="11" y="51"/>
                    <a:pt x="0" y="39"/>
                    <a:pt x="0" y="25"/>
                  </a:cubicBezTo>
                  <a:cubicBezTo>
                    <a:pt x="0" y="11"/>
                    <a:pt x="11" y="0"/>
                    <a:pt x="25" y="0"/>
                  </a:cubicBezTo>
                  <a:cubicBezTo>
                    <a:pt x="40" y="0"/>
                    <a:pt x="51" y="11"/>
                    <a:pt x="51" y="25"/>
                  </a:cubicBezTo>
                  <a:cubicBezTo>
                    <a:pt x="51" y="39"/>
                    <a:pt x="40" y="51"/>
                    <a:pt x="25" y="51"/>
                  </a:cubicBezTo>
                  <a:close/>
                </a:path>
              </a:pathLst>
            </a:custGeom>
            <a:grpFill/>
            <a:ln w="0">
              <a:noFill/>
              <a:prstDash val="solid"/>
              <a:round/>
              <a:headEnd/>
              <a:tailEnd/>
            </a:ln>
          </p:spPr>
          <p:txBody>
            <a:bodyPr/>
            <a:lstStyle/>
            <a:p>
              <a:pPr defTabSz="543689">
                <a:defRPr/>
              </a:pPr>
              <a:endParaRPr lang="zh-CN" altLang="en-US" sz="3201"/>
            </a:p>
          </p:txBody>
        </p:sp>
        <p:sp>
          <p:nvSpPr>
            <p:cNvPr id="352" name="Freeform 72"/>
            <p:cNvSpPr>
              <a:spLocks/>
            </p:cNvSpPr>
            <p:nvPr/>
          </p:nvSpPr>
          <p:spPr bwMode="auto">
            <a:xfrm>
              <a:off x="3073400" y="1244601"/>
              <a:ext cx="42863" cy="44450"/>
            </a:xfrm>
            <a:custGeom>
              <a:avLst/>
              <a:gdLst>
                <a:gd name="T0" fmla="*/ 26 w 51"/>
                <a:gd name="T1" fmla="*/ 52 h 52"/>
                <a:gd name="T2" fmla="*/ 26 w 51"/>
                <a:gd name="T3" fmla="*/ 52 h 52"/>
                <a:gd name="T4" fmla="*/ 0 w 51"/>
                <a:gd name="T5" fmla="*/ 26 h 52"/>
                <a:gd name="T6" fmla="*/ 26 w 51"/>
                <a:gd name="T7" fmla="*/ 0 h 52"/>
                <a:gd name="T8" fmla="*/ 51 w 51"/>
                <a:gd name="T9" fmla="*/ 26 h 52"/>
                <a:gd name="T10" fmla="*/ 26 w 51"/>
                <a:gd name="T11" fmla="*/ 52 h 52"/>
              </a:gdLst>
              <a:ahLst/>
              <a:cxnLst>
                <a:cxn ang="0">
                  <a:pos x="T0" y="T1"/>
                </a:cxn>
                <a:cxn ang="0">
                  <a:pos x="T2" y="T3"/>
                </a:cxn>
                <a:cxn ang="0">
                  <a:pos x="T4" y="T5"/>
                </a:cxn>
                <a:cxn ang="0">
                  <a:pos x="T6" y="T7"/>
                </a:cxn>
                <a:cxn ang="0">
                  <a:pos x="T8" y="T9"/>
                </a:cxn>
                <a:cxn ang="0">
                  <a:pos x="T10" y="T11"/>
                </a:cxn>
              </a:cxnLst>
              <a:rect l="0" t="0" r="r" b="b"/>
              <a:pathLst>
                <a:path w="51" h="52">
                  <a:moveTo>
                    <a:pt x="26" y="52"/>
                  </a:moveTo>
                  <a:lnTo>
                    <a:pt x="26" y="52"/>
                  </a:lnTo>
                  <a:cubicBezTo>
                    <a:pt x="11" y="52"/>
                    <a:pt x="0" y="40"/>
                    <a:pt x="0" y="26"/>
                  </a:cubicBezTo>
                  <a:cubicBezTo>
                    <a:pt x="0" y="12"/>
                    <a:pt x="11" y="0"/>
                    <a:pt x="26" y="0"/>
                  </a:cubicBezTo>
                  <a:cubicBezTo>
                    <a:pt x="40" y="0"/>
                    <a:pt x="51" y="12"/>
                    <a:pt x="51" y="26"/>
                  </a:cubicBezTo>
                  <a:cubicBezTo>
                    <a:pt x="51" y="40"/>
                    <a:pt x="40" y="52"/>
                    <a:pt x="26" y="52"/>
                  </a:cubicBezTo>
                  <a:close/>
                </a:path>
              </a:pathLst>
            </a:custGeom>
            <a:grpFill/>
            <a:ln w="0">
              <a:noFill/>
              <a:prstDash val="solid"/>
              <a:round/>
              <a:headEnd/>
              <a:tailEnd/>
            </a:ln>
          </p:spPr>
          <p:txBody>
            <a:bodyPr/>
            <a:lstStyle/>
            <a:p>
              <a:pPr defTabSz="543689">
                <a:defRPr/>
              </a:pPr>
              <a:endParaRPr lang="zh-CN" altLang="en-US" sz="3201"/>
            </a:p>
          </p:txBody>
        </p:sp>
        <p:sp>
          <p:nvSpPr>
            <p:cNvPr id="353" name="Freeform 73"/>
            <p:cNvSpPr>
              <a:spLocks noEditPoints="1"/>
            </p:cNvSpPr>
            <p:nvPr/>
          </p:nvSpPr>
          <p:spPr bwMode="auto">
            <a:xfrm>
              <a:off x="2506663" y="1158876"/>
              <a:ext cx="615950" cy="79375"/>
            </a:xfrm>
            <a:custGeom>
              <a:avLst/>
              <a:gdLst>
                <a:gd name="T0" fmla="*/ 21 w 725"/>
                <a:gd name="T1" fmla="*/ 15 h 94"/>
                <a:gd name="T2" fmla="*/ 21 w 725"/>
                <a:gd name="T3" fmla="*/ 15 h 94"/>
                <a:gd name="T4" fmla="*/ 15 w 725"/>
                <a:gd name="T5" fmla="*/ 22 h 94"/>
                <a:gd name="T6" fmla="*/ 15 w 725"/>
                <a:gd name="T7" fmla="*/ 72 h 94"/>
                <a:gd name="T8" fmla="*/ 21 w 725"/>
                <a:gd name="T9" fmla="*/ 80 h 94"/>
                <a:gd name="T10" fmla="*/ 704 w 725"/>
                <a:gd name="T11" fmla="*/ 80 h 94"/>
                <a:gd name="T12" fmla="*/ 710 w 725"/>
                <a:gd name="T13" fmla="*/ 72 h 94"/>
                <a:gd name="T14" fmla="*/ 710 w 725"/>
                <a:gd name="T15" fmla="*/ 22 h 94"/>
                <a:gd name="T16" fmla="*/ 704 w 725"/>
                <a:gd name="T17" fmla="*/ 15 h 94"/>
                <a:gd name="T18" fmla="*/ 21 w 725"/>
                <a:gd name="T19" fmla="*/ 15 h 94"/>
                <a:gd name="T20" fmla="*/ 704 w 725"/>
                <a:gd name="T21" fmla="*/ 94 h 94"/>
                <a:gd name="T22" fmla="*/ 704 w 725"/>
                <a:gd name="T23" fmla="*/ 94 h 94"/>
                <a:gd name="T24" fmla="*/ 21 w 725"/>
                <a:gd name="T25" fmla="*/ 94 h 94"/>
                <a:gd name="T26" fmla="*/ 0 w 725"/>
                <a:gd name="T27" fmla="*/ 72 h 94"/>
                <a:gd name="T28" fmla="*/ 0 w 725"/>
                <a:gd name="T29" fmla="*/ 22 h 94"/>
                <a:gd name="T30" fmla="*/ 21 w 725"/>
                <a:gd name="T31" fmla="*/ 0 h 94"/>
                <a:gd name="T32" fmla="*/ 704 w 725"/>
                <a:gd name="T33" fmla="*/ 0 h 94"/>
                <a:gd name="T34" fmla="*/ 725 w 725"/>
                <a:gd name="T35" fmla="*/ 22 h 94"/>
                <a:gd name="T36" fmla="*/ 725 w 725"/>
                <a:gd name="T37" fmla="*/ 72 h 94"/>
                <a:gd name="T38" fmla="*/ 704 w 725"/>
                <a:gd name="T39" fmla="*/ 94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25" h="94">
                  <a:moveTo>
                    <a:pt x="21" y="15"/>
                  </a:moveTo>
                  <a:lnTo>
                    <a:pt x="21" y="15"/>
                  </a:lnTo>
                  <a:cubicBezTo>
                    <a:pt x="18" y="15"/>
                    <a:pt x="15" y="18"/>
                    <a:pt x="15" y="22"/>
                  </a:cubicBezTo>
                  <a:lnTo>
                    <a:pt x="15" y="72"/>
                  </a:lnTo>
                  <a:cubicBezTo>
                    <a:pt x="15" y="76"/>
                    <a:pt x="18" y="80"/>
                    <a:pt x="21" y="80"/>
                  </a:cubicBezTo>
                  <a:lnTo>
                    <a:pt x="704" y="80"/>
                  </a:lnTo>
                  <a:cubicBezTo>
                    <a:pt x="707" y="80"/>
                    <a:pt x="710" y="76"/>
                    <a:pt x="710" y="72"/>
                  </a:cubicBezTo>
                  <a:lnTo>
                    <a:pt x="710" y="22"/>
                  </a:lnTo>
                  <a:cubicBezTo>
                    <a:pt x="710" y="18"/>
                    <a:pt x="707" y="15"/>
                    <a:pt x="704" y="15"/>
                  </a:cubicBezTo>
                  <a:lnTo>
                    <a:pt x="21" y="15"/>
                  </a:lnTo>
                  <a:close/>
                  <a:moveTo>
                    <a:pt x="704" y="94"/>
                  </a:moveTo>
                  <a:lnTo>
                    <a:pt x="704" y="94"/>
                  </a:lnTo>
                  <a:lnTo>
                    <a:pt x="21" y="94"/>
                  </a:lnTo>
                  <a:cubicBezTo>
                    <a:pt x="10" y="94"/>
                    <a:pt x="0" y="84"/>
                    <a:pt x="0" y="72"/>
                  </a:cubicBezTo>
                  <a:lnTo>
                    <a:pt x="0" y="22"/>
                  </a:lnTo>
                  <a:cubicBezTo>
                    <a:pt x="0" y="10"/>
                    <a:pt x="10" y="0"/>
                    <a:pt x="21" y="0"/>
                  </a:cubicBezTo>
                  <a:lnTo>
                    <a:pt x="704" y="0"/>
                  </a:lnTo>
                  <a:cubicBezTo>
                    <a:pt x="716" y="0"/>
                    <a:pt x="725" y="10"/>
                    <a:pt x="725" y="22"/>
                  </a:cubicBezTo>
                  <a:lnTo>
                    <a:pt x="725" y="72"/>
                  </a:lnTo>
                  <a:cubicBezTo>
                    <a:pt x="725" y="84"/>
                    <a:pt x="716" y="94"/>
                    <a:pt x="704" y="94"/>
                  </a:cubicBezTo>
                  <a:close/>
                </a:path>
              </a:pathLst>
            </a:custGeom>
            <a:grpFill/>
            <a:ln w="0">
              <a:noFill/>
              <a:prstDash val="solid"/>
              <a:round/>
              <a:headEnd/>
              <a:tailEnd/>
            </a:ln>
          </p:spPr>
          <p:txBody>
            <a:bodyPr/>
            <a:lstStyle/>
            <a:p>
              <a:pPr defTabSz="543689">
                <a:defRPr/>
              </a:pPr>
              <a:endParaRPr lang="zh-CN" altLang="en-US" sz="3201"/>
            </a:p>
          </p:txBody>
        </p:sp>
        <p:sp>
          <p:nvSpPr>
            <p:cNvPr id="354" name="Freeform 74"/>
            <p:cNvSpPr>
              <a:spLocks noEditPoints="1"/>
            </p:cNvSpPr>
            <p:nvPr/>
          </p:nvSpPr>
          <p:spPr bwMode="auto">
            <a:xfrm>
              <a:off x="2541588" y="1181101"/>
              <a:ext cx="106363" cy="34925"/>
            </a:xfrm>
            <a:custGeom>
              <a:avLst/>
              <a:gdLst>
                <a:gd name="T0" fmla="*/ 109 w 126"/>
                <a:gd name="T1" fmla="*/ 18 h 42"/>
                <a:gd name="T2" fmla="*/ 93 w 126"/>
                <a:gd name="T3" fmla="*/ 8 h 42"/>
                <a:gd name="T4" fmla="*/ 97 w 126"/>
                <a:gd name="T5" fmla="*/ 4 h 42"/>
                <a:gd name="T6" fmla="*/ 106 w 126"/>
                <a:gd name="T7" fmla="*/ 8 h 42"/>
                <a:gd name="T8" fmla="*/ 109 w 126"/>
                <a:gd name="T9" fmla="*/ 18 h 42"/>
                <a:gd name="T10" fmla="*/ 109 w 126"/>
                <a:gd name="T11" fmla="*/ 34 h 42"/>
                <a:gd name="T12" fmla="*/ 106 w 126"/>
                <a:gd name="T13" fmla="*/ 38 h 42"/>
                <a:gd name="T14" fmla="*/ 97 w 126"/>
                <a:gd name="T15" fmla="*/ 34 h 42"/>
                <a:gd name="T16" fmla="*/ 93 w 126"/>
                <a:gd name="T17" fmla="*/ 24 h 42"/>
                <a:gd name="T18" fmla="*/ 109 w 126"/>
                <a:gd name="T19" fmla="*/ 34 h 42"/>
                <a:gd name="T20" fmla="*/ 84 w 126"/>
                <a:gd name="T21" fmla="*/ 18 h 42"/>
                <a:gd name="T22" fmla="*/ 68 w 126"/>
                <a:gd name="T23" fmla="*/ 8 h 42"/>
                <a:gd name="T24" fmla="*/ 71 w 126"/>
                <a:gd name="T25" fmla="*/ 4 h 42"/>
                <a:gd name="T26" fmla="*/ 80 w 126"/>
                <a:gd name="T27" fmla="*/ 8 h 42"/>
                <a:gd name="T28" fmla="*/ 84 w 126"/>
                <a:gd name="T29" fmla="*/ 18 h 42"/>
                <a:gd name="T30" fmla="*/ 84 w 126"/>
                <a:gd name="T31" fmla="*/ 34 h 42"/>
                <a:gd name="T32" fmla="*/ 80 w 126"/>
                <a:gd name="T33" fmla="*/ 38 h 42"/>
                <a:gd name="T34" fmla="*/ 71 w 126"/>
                <a:gd name="T35" fmla="*/ 34 h 42"/>
                <a:gd name="T36" fmla="*/ 68 w 126"/>
                <a:gd name="T37" fmla="*/ 24 h 42"/>
                <a:gd name="T38" fmla="*/ 84 w 126"/>
                <a:gd name="T39" fmla="*/ 34 h 42"/>
                <a:gd name="T40" fmla="*/ 58 w 126"/>
                <a:gd name="T41" fmla="*/ 18 h 42"/>
                <a:gd name="T42" fmla="*/ 42 w 126"/>
                <a:gd name="T43" fmla="*/ 8 h 42"/>
                <a:gd name="T44" fmla="*/ 46 w 126"/>
                <a:gd name="T45" fmla="*/ 4 h 42"/>
                <a:gd name="T46" fmla="*/ 55 w 126"/>
                <a:gd name="T47" fmla="*/ 8 h 42"/>
                <a:gd name="T48" fmla="*/ 58 w 126"/>
                <a:gd name="T49" fmla="*/ 18 h 42"/>
                <a:gd name="T50" fmla="*/ 58 w 126"/>
                <a:gd name="T51" fmla="*/ 34 h 42"/>
                <a:gd name="T52" fmla="*/ 55 w 126"/>
                <a:gd name="T53" fmla="*/ 38 h 42"/>
                <a:gd name="T54" fmla="*/ 46 w 126"/>
                <a:gd name="T55" fmla="*/ 34 h 42"/>
                <a:gd name="T56" fmla="*/ 42 w 126"/>
                <a:gd name="T57" fmla="*/ 24 h 42"/>
                <a:gd name="T58" fmla="*/ 58 w 126"/>
                <a:gd name="T59" fmla="*/ 34 h 42"/>
                <a:gd name="T60" fmla="*/ 33 w 126"/>
                <a:gd name="T61" fmla="*/ 18 h 42"/>
                <a:gd name="T62" fmla="*/ 17 w 126"/>
                <a:gd name="T63" fmla="*/ 8 h 42"/>
                <a:gd name="T64" fmla="*/ 20 w 126"/>
                <a:gd name="T65" fmla="*/ 4 h 42"/>
                <a:gd name="T66" fmla="*/ 29 w 126"/>
                <a:gd name="T67" fmla="*/ 8 h 42"/>
                <a:gd name="T68" fmla="*/ 33 w 126"/>
                <a:gd name="T69" fmla="*/ 18 h 42"/>
                <a:gd name="T70" fmla="*/ 33 w 126"/>
                <a:gd name="T71" fmla="*/ 34 h 42"/>
                <a:gd name="T72" fmla="*/ 29 w 126"/>
                <a:gd name="T73" fmla="*/ 38 h 42"/>
                <a:gd name="T74" fmla="*/ 20 w 126"/>
                <a:gd name="T75" fmla="*/ 34 h 42"/>
                <a:gd name="T76" fmla="*/ 17 w 126"/>
                <a:gd name="T77" fmla="*/ 24 h 42"/>
                <a:gd name="T78" fmla="*/ 33 w 126"/>
                <a:gd name="T79" fmla="*/ 34 h 42"/>
                <a:gd name="T80" fmla="*/ 0 w 126"/>
                <a:gd name="T81" fmla="*/ 42 h 42"/>
                <a:gd name="T82" fmla="*/ 126 w 126"/>
                <a:gd name="T83" fmla="*/ 0 h 42"/>
                <a:gd name="T84" fmla="*/ 0 w 126"/>
                <a:gd name="T85"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26" h="42">
                  <a:moveTo>
                    <a:pt x="109" y="18"/>
                  </a:moveTo>
                  <a:lnTo>
                    <a:pt x="109" y="18"/>
                  </a:lnTo>
                  <a:lnTo>
                    <a:pt x="93" y="18"/>
                  </a:lnTo>
                  <a:lnTo>
                    <a:pt x="93" y="8"/>
                  </a:lnTo>
                  <a:lnTo>
                    <a:pt x="97" y="8"/>
                  </a:lnTo>
                  <a:lnTo>
                    <a:pt x="97" y="4"/>
                  </a:lnTo>
                  <a:lnTo>
                    <a:pt x="106" y="4"/>
                  </a:lnTo>
                  <a:lnTo>
                    <a:pt x="106" y="8"/>
                  </a:lnTo>
                  <a:lnTo>
                    <a:pt x="109" y="8"/>
                  </a:lnTo>
                  <a:lnTo>
                    <a:pt x="109" y="18"/>
                  </a:lnTo>
                  <a:close/>
                  <a:moveTo>
                    <a:pt x="109" y="34"/>
                  </a:moveTo>
                  <a:lnTo>
                    <a:pt x="109" y="34"/>
                  </a:lnTo>
                  <a:lnTo>
                    <a:pt x="106" y="34"/>
                  </a:lnTo>
                  <a:lnTo>
                    <a:pt x="106" y="38"/>
                  </a:lnTo>
                  <a:lnTo>
                    <a:pt x="97" y="38"/>
                  </a:lnTo>
                  <a:lnTo>
                    <a:pt x="97" y="34"/>
                  </a:lnTo>
                  <a:lnTo>
                    <a:pt x="93" y="34"/>
                  </a:lnTo>
                  <a:lnTo>
                    <a:pt x="93" y="24"/>
                  </a:lnTo>
                  <a:lnTo>
                    <a:pt x="109" y="24"/>
                  </a:lnTo>
                  <a:lnTo>
                    <a:pt x="109" y="34"/>
                  </a:lnTo>
                  <a:close/>
                  <a:moveTo>
                    <a:pt x="84" y="18"/>
                  </a:moveTo>
                  <a:lnTo>
                    <a:pt x="84" y="18"/>
                  </a:lnTo>
                  <a:lnTo>
                    <a:pt x="68" y="18"/>
                  </a:lnTo>
                  <a:lnTo>
                    <a:pt x="68" y="8"/>
                  </a:lnTo>
                  <a:lnTo>
                    <a:pt x="71" y="8"/>
                  </a:lnTo>
                  <a:lnTo>
                    <a:pt x="71" y="4"/>
                  </a:lnTo>
                  <a:lnTo>
                    <a:pt x="80" y="4"/>
                  </a:lnTo>
                  <a:lnTo>
                    <a:pt x="80" y="8"/>
                  </a:lnTo>
                  <a:lnTo>
                    <a:pt x="84" y="8"/>
                  </a:lnTo>
                  <a:lnTo>
                    <a:pt x="84" y="18"/>
                  </a:lnTo>
                  <a:close/>
                  <a:moveTo>
                    <a:pt x="84" y="34"/>
                  </a:moveTo>
                  <a:lnTo>
                    <a:pt x="84" y="34"/>
                  </a:lnTo>
                  <a:lnTo>
                    <a:pt x="80" y="34"/>
                  </a:lnTo>
                  <a:lnTo>
                    <a:pt x="80" y="38"/>
                  </a:lnTo>
                  <a:lnTo>
                    <a:pt x="71" y="38"/>
                  </a:lnTo>
                  <a:lnTo>
                    <a:pt x="71" y="34"/>
                  </a:lnTo>
                  <a:lnTo>
                    <a:pt x="68" y="34"/>
                  </a:lnTo>
                  <a:lnTo>
                    <a:pt x="68" y="24"/>
                  </a:lnTo>
                  <a:lnTo>
                    <a:pt x="84" y="24"/>
                  </a:lnTo>
                  <a:lnTo>
                    <a:pt x="84" y="34"/>
                  </a:lnTo>
                  <a:close/>
                  <a:moveTo>
                    <a:pt x="58" y="18"/>
                  </a:moveTo>
                  <a:lnTo>
                    <a:pt x="58" y="18"/>
                  </a:lnTo>
                  <a:lnTo>
                    <a:pt x="42" y="18"/>
                  </a:lnTo>
                  <a:lnTo>
                    <a:pt x="42" y="8"/>
                  </a:lnTo>
                  <a:lnTo>
                    <a:pt x="46" y="8"/>
                  </a:lnTo>
                  <a:lnTo>
                    <a:pt x="46" y="4"/>
                  </a:lnTo>
                  <a:lnTo>
                    <a:pt x="55" y="4"/>
                  </a:lnTo>
                  <a:lnTo>
                    <a:pt x="55" y="8"/>
                  </a:lnTo>
                  <a:lnTo>
                    <a:pt x="58" y="8"/>
                  </a:lnTo>
                  <a:lnTo>
                    <a:pt x="58" y="18"/>
                  </a:lnTo>
                  <a:close/>
                  <a:moveTo>
                    <a:pt x="58" y="34"/>
                  </a:moveTo>
                  <a:lnTo>
                    <a:pt x="58" y="34"/>
                  </a:lnTo>
                  <a:lnTo>
                    <a:pt x="55" y="34"/>
                  </a:lnTo>
                  <a:lnTo>
                    <a:pt x="55" y="38"/>
                  </a:lnTo>
                  <a:lnTo>
                    <a:pt x="46" y="38"/>
                  </a:lnTo>
                  <a:lnTo>
                    <a:pt x="46" y="34"/>
                  </a:lnTo>
                  <a:lnTo>
                    <a:pt x="42" y="34"/>
                  </a:lnTo>
                  <a:lnTo>
                    <a:pt x="42" y="24"/>
                  </a:lnTo>
                  <a:lnTo>
                    <a:pt x="58" y="24"/>
                  </a:lnTo>
                  <a:lnTo>
                    <a:pt x="58" y="34"/>
                  </a:lnTo>
                  <a:close/>
                  <a:moveTo>
                    <a:pt x="33" y="18"/>
                  </a:moveTo>
                  <a:lnTo>
                    <a:pt x="33" y="18"/>
                  </a:lnTo>
                  <a:lnTo>
                    <a:pt x="17" y="18"/>
                  </a:lnTo>
                  <a:lnTo>
                    <a:pt x="17" y="8"/>
                  </a:lnTo>
                  <a:lnTo>
                    <a:pt x="20" y="8"/>
                  </a:lnTo>
                  <a:lnTo>
                    <a:pt x="20" y="4"/>
                  </a:lnTo>
                  <a:lnTo>
                    <a:pt x="29" y="4"/>
                  </a:lnTo>
                  <a:lnTo>
                    <a:pt x="29" y="8"/>
                  </a:lnTo>
                  <a:lnTo>
                    <a:pt x="33" y="8"/>
                  </a:lnTo>
                  <a:lnTo>
                    <a:pt x="33" y="18"/>
                  </a:lnTo>
                  <a:close/>
                  <a:moveTo>
                    <a:pt x="33" y="34"/>
                  </a:moveTo>
                  <a:lnTo>
                    <a:pt x="33" y="34"/>
                  </a:lnTo>
                  <a:lnTo>
                    <a:pt x="29" y="34"/>
                  </a:lnTo>
                  <a:lnTo>
                    <a:pt x="29" y="38"/>
                  </a:lnTo>
                  <a:lnTo>
                    <a:pt x="20" y="38"/>
                  </a:lnTo>
                  <a:lnTo>
                    <a:pt x="20" y="34"/>
                  </a:lnTo>
                  <a:lnTo>
                    <a:pt x="17" y="34"/>
                  </a:lnTo>
                  <a:lnTo>
                    <a:pt x="17" y="24"/>
                  </a:lnTo>
                  <a:lnTo>
                    <a:pt x="33" y="24"/>
                  </a:lnTo>
                  <a:lnTo>
                    <a:pt x="33" y="34"/>
                  </a:lnTo>
                  <a:close/>
                  <a:moveTo>
                    <a:pt x="0" y="42"/>
                  </a:moveTo>
                  <a:lnTo>
                    <a:pt x="0" y="42"/>
                  </a:lnTo>
                  <a:lnTo>
                    <a:pt x="126" y="42"/>
                  </a:lnTo>
                  <a:lnTo>
                    <a:pt x="126" y="0"/>
                  </a:lnTo>
                  <a:lnTo>
                    <a:pt x="0" y="0"/>
                  </a:lnTo>
                  <a:lnTo>
                    <a:pt x="0" y="42"/>
                  </a:lnTo>
                  <a:close/>
                </a:path>
              </a:pathLst>
            </a:custGeom>
            <a:grpFill/>
            <a:ln w="0">
              <a:noFill/>
              <a:prstDash val="solid"/>
              <a:round/>
              <a:headEnd/>
              <a:tailEnd/>
            </a:ln>
          </p:spPr>
          <p:txBody>
            <a:bodyPr/>
            <a:lstStyle/>
            <a:p>
              <a:pPr defTabSz="543689">
                <a:defRPr/>
              </a:pPr>
              <a:endParaRPr lang="zh-CN" altLang="en-US" sz="3201"/>
            </a:p>
          </p:txBody>
        </p:sp>
        <p:sp>
          <p:nvSpPr>
            <p:cNvPr id="355" name="Freeform 75"/>
            <p:cNvSpPr>
              <a:spLocks noEditPoints="1"/>
            </p:cNvSpPr>
            <p:nvPr/>
          </p:nvSpPr>
          <p:spPr bwMode="auto">
            <a:xfrm>
              <a:off x="2663825" y="1181101"/>
              <a:ext cx="109538" cy="34925"/>
            </a:xfrm>
            <a:custGeom>
              <a:avLst/>
              <a:gdLst>
                <a:gd name="T0" fmla="*/ 110 w 127"/>
                <a:gd name="T1" fmla="*/ 18 h 42"/>
                <a:gd name="T2" fmla="*/ 93 w 127"/>
                <a:gd name="T3" fmla="*/ 8 h 42"/>
                <a:gd name="T4" fmla="*/ 97 w 127"/>
                <a:gd name="T5" fmla="*/ 4 h 42"/>
                <a:gd name="T6" fmla="*/ 106 w 127"/>
                <a:gd name="T7" fmla="*/ 8 h 42"/>
                <a:gd name="T8" fmla="*/ 110 w 127"/>
                <a:gd name="T9" fmla="*/ 18 h 42"/>
                <a:gd name="T10" fmla="*/ 110 w 127"/>
                <a:gd name="T11" fmla="*/ 34 h 42"/>
                <a:gd name="T12" fmla="*/ 106 w 127"/>
                <a:gd name="T13" fmla="*/ 38 h 42"/>
                <a:gd name="T14" fmla="*/ 97 w 127"/>
                <a:gd name="T15" fmla="*/ 34 h 42"/>
                <a:gd name="T16" fmla="*/ 93 w 127"/>
                <a:gd name="T17" fmla="*/ 24 h 42"/>
                <a:gd name="T18" fmla="*/ 110 w 127"/>
                <a:gd name="T19" fmla="*/ 34 h 42"/>
                <a:gd name="T20" fmla="*/ 84 w 127"/>
                <a:gd name="T21" fmla="*/ 18 h 42"/>
                <a:gd name="T22" fmla="*/ 68 w 127"/>
                <a:gd name="T23" fmla="*/ 8 h 42"/>
                <a:gd name="T24" fmla="*/ 72 w 127"/>
                <a:gd name="T25" fmla="*/ 4 h 42"/>
                <a:gd name="T26" fmla="*/ 81 w 127"/>
                <a:gd name="T27" fmla="*/ 8 h 42"/>
                <a:gd name="T28" fmla="*/ 84 w 127"/>
                <a:gd name="T29" fmla="*/ 18 h 42"/>
                <a:gd name="T30" fmla="*/ 84 w 127"/>
                <a:gd name="T31" fmla="*/ 34 h 42"/>
                <a:gd name="T32" fmla="*/ 81 w 127"/>
                <a:gd name="T33" fmla="*/ 38 h 42"/>
                <a:gd name="T34" fmla="*/ 72 w 127"/>
                <a:gd name="T35" fmla="*/ 34 h 42"/>
                <a:gd name="T36" fmla="*/ 68 w 127"/>
                <a:gd name="T37" fmla="*/ 24 h 42"/>
                <a:gd name="T38" fmla="*/ 84 w 127"/>
                <a:gd name="T39" fmla="*/ 34 h 42"/>
                <a:gd name="T40" fmla="*/ 59 w 127"/>
                <a:gd name="T41" fmla="*/ 18 h 42"/>
                <a:gd name="T42" fmla="*/ 43 w 127"/>
                <a:gd name="T43" fmla="*/ 8 h 42"/>
                <a:gd name="T44" fmla="*/ 46 w 127"/>
                <a:gd name="T45" fmla="*/ 4 h 42"/>
                <a:gd name="T46" fmla="*/ 55 w 127"/>
                <a:gd name="T47" fmla="*/ 8 h 42"/>
                <a:gd name="T48" fmla="*/ 59 w 127"/>
                <a:gd name="T49" fmla="*/ 18 h 42"/>
                <a:gd name="T50" fmla="*/ 59 w 127"/>
                <a:gd name="T51" fmla="*/ 34 h 42"/>
                <a:gd name="T52" fmla="*/ 55 w 127"/>
                <a:gd name="T53" fmla="*/ 38 h 42"/>
                <a:gd name="T54" fmla="*/ 46 w 127"/>
                <a:gd name="T55" fmla="*/ 34 h 42"/>
                <a:gd name="T56" fmla="*/ 43 w 127"/>
                <a:gd name="T57" fmla="*/ 24 h 42"/>
                <a:gd name="T58" fmla="*/ 59 w 127"/>
                <a:gd name="T59" fmla="*/ 34 h 42"/>
                <a:gd name="T60" fmla="*/ 34 w 127"/>
                <a:gd name="T61" fmla="*/ 18 h 42"/>
                <a:gd name="T62" fmla="*/ 17 w 127"/>
                <a:gd name="T63" fmla="*/ 8 h 42"/>
                <a:gd name="T64" fmla="*/ 21 w 127"/>
                <a:gd name="T65" fmla="*/ 4 h 42"/>
                <a:gd name="T66" fmla="*/ 30 w 127"/>
                <a:gd name="T67" fmla="*/ 8 h 42"/>
                <a:gd name="T68" fmla="*/ 34 w 127"/>
                <a:gd name="T69" fmla="*/ 18 h 42"/>
                <a:gd name="T70" fmla="*/ 34 w 127"/>
                <a:gd name="T71" fmla="*/ 34 h 42"/>
                <a:gd name="T72" fmla="*/ 30 w 127"/>
                <a:gd name="T73" fmla="*/ 38 h 42"/>
                <a:gd name="T74" fmla="*/ 21 w 127"/>
                <a:gd name="T75" fmla="*/ 34 h 42"/>
                <a:gd name="T76" fmla="*/ 17 w 127"/>
                <a:gd name="T77" fmla="*/ 24 h 42"/>
                <a:gd name="T78" fmla="*/ 34 w 127"/>
                <a:gd name="T79" fmla="*/ 34 h 42"/>
                <a:gd name="T80" fmla="*/ 0 w 127"/>
                <a:gd name="T81" fmla="*/ 42 h 42"/>
                <a:gd name="T82" fmla="*/ 127 w 127"/>
                <a:gd name="T83" fmla="*/ 0 h 42"/>
                <a:gd name="T84" fmla="*/ 0 w 127"/>
                <a:gd name="T85"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27" h="42">
                  <a:moveTo>
                    <a:pt x="110" y="18"/>
                  </a:moveTo>
                  <a:lnTo>
                    <a:pt x="110" y="18"/>
                  </a:lnTo>
                  <a:lnTo>
                    <a:pt x="93" y="18"/>
                  </a:lnTo>
                  <a:lnTo>
                    <a:pt x="93" y="8"/>
                  </a:lnTo>
                  <a:lnTo>
                    <a:pt x="97" y="8"/>
                  </a:lnTo>
                  <a:lnTo>
                    <a:pt x="97" y="4"/>
                  </a:lnTo>
                  <a:lnTo>
                    <a:pt x="106" y="4"/>
                  </a:lnTo>
                  <a:lnTo>
                    <a:pt x="106" y="8"/>
                  </a:lnTo>
                  <a:lnTo>
                    <a:pt x="110" y="8"/>
                  </a:lnTo>
                  <a:lnTo>
                    <a:pt x="110" y="18"/>
                  </a:lnTo>
                  <a:close/>
                  <a:moveTo>
                    <a:pt x="110" y="34"/>
                  </a:moveTo>
                  <a:lnTo>
                    <a:pt x="110" y="34"/>
                  </a:lnTo>
                  <a:lnTo>
                    <a:pt x="106" y="34"/>
                  </a:lnTo>
                  <a:lnTo>
                    <a:pt x="106" y="38"/>
                  </a:lnTo>
                  <a:lnTo>
                    <a:pt x="97" y="38"/>
                  </a:lnTo>
                  <a:lnTo>
                    <a:pt x="97" y="34"/>
                  </a:lnTo>
                  <a:lnTo>
                    <a:pt x="93" y="34"/>
                  </a:lnTo>
                  <a:lnTo>
                    <a:pt x="93" y="24"/>
                  </a:lnTo>
                  <a:lnTo>
                    <a:pt x="110" y="24"/>
                  </a:lnTo>
                  <a:lnTo>
                    <a:pt x="110" y="34"/>
                  </a:lnTo>
                  <a:close/>
                  <a:moveTo>
                    <a:pt x="84" y="18"/>
                  </a:moveTo>
                  <a:lnTo>
                    <a:pt x="84" y="18"/>
                  </a:lnTo>
                  <a:lnTo>
                    <a:pt x="68" y="18"/>
                  </a:lnTo>
                  <a:lnTo>
                    <a:pt x="68" y="8"/>
                  </a:lnTo>
                  <a:lnTo>
                    <a:pt x="72" y="8"/>
                  </a:lnTo>
                  <a:lnTo>
                    <a:pt x="72" y="4"/>
                  </a:lnTo>
                  <a:lnTo>
                    <a:pt x="81" y="4"/>
                  </a:lnTo>
                  <a:lnTo>
                    <a:pt x="81" y="8"/>
                  </a:lnTo>
                  <a:lnTo>
                    <a:pt x="84" y="8"/>
                  </a:lnTo>
                  <a:lnTo>
                    <a:pt x="84" y="18"/>
                  </a:lnTo>
                  <a:close/>
                  <a:moveTo>
                    <a:pt x="84" y="34"/>
                  </a:moveTo>
                  <a:lnTo>
                    <a:pt x="84" y="34"/>
                  </a:lnTo>
                  <a:lnTo>
                    <a:pt x="81" y="34"/>
                  </a:lnTo>
                  <a:lnTo>
                    <a:pt x="81" y="38"/>
                  </a:lnTo>
                  <a:lnTo>
                    <a:pt x="72" y="38"/>
                  </a:lnTo>
                  <a:lnTo>
                    <a:pt x="72" y="34"/>
                  </a:lnTo>
                  <a:lnTo>
                    <a:pt x="68" y="34"/>
                  </a:lnTo>
                  <a:lnTo>
                    <a:pt x="68" y="24"/>
                  </a:lnTo>
                  <a:lnTo>
                    <a:pt x="84" y="24"/>
                  </a:lnTo>
                  <a:lnTo>
                    <a:pt x="84" y="34"/>
                  </a:lnTo>
                  <a:close/>
                  <a:moveTo>
                    <a:pt x="59" y="18"/>
                  </a:moveTo>
                  <a:lnTo>
                    <a:pt x="59" y="18"/>
                  </a:lnTo>
                  <a:lnTo>
                    <a:pt x="43" y="18"/>
                  </a:lnTo>
                  <a:lnTo>
                    <a:pt x="43" y="8"/>
                  </a:lnTo>
                  <a:lnTo>
                    <a:pt x="46" y="8"/>
                  </a:lnTo>
                  <a:lnTo>
                    <a:pt x="46" y="4"/>
                  </a:lnTo>
                  <a:lnTo>
                    <a:pt x="55" y="4"/>
                  </a:lnTo>
                  <a:lnTo>
                    <a:pt x="55" y="8"/>
                  </a:lnTo>
                  <a:lnTo>
                    <a:pt x="59" y="8"/>
                  </a:lnTo>
                  <a:lnTo>
                    <a:pt x="59" y="18"/>
                  </a:lnTo>
                  <a:close/>
                  <a:moveTo>
                    <a:pt x="59" y="34"/>
                  </a:moveTo>
                  <a:lnTo>
                    <a:pt x="59" y="34"/>
                  </a:lnTo>
                  <a:lnTo>
                    <a:pt x="55" y="34"/>
                  </a:lnTo>
                  <a:lnTo>
                    <a:pt x="55" y="38"/>
                  </a:lnTo>
                  <a:lnTo>
                    <a:pt x="46" y="38"/>
                  </a:lnTo>
                  <a:lnTo>
                    <a:pt x="46" y="34"/>
                  </a:lnTo>
                  <a:lnTo>
                    <a:pt x="43" y="34"/>
                  </a:lnTo>
                  <a:lnTo>
                    <a:pt x="43" y="24"/>
                  </a:lnTo>
                  <a:lnTo>
                    <a:pt x="59" y="24"/>
                  </a:lnTo>
                  <a:lnTo>
                    <a:pt x="59" y="34"/>
                  </a:lnTo>
                  <a:close/>
                  <a:moveTo>
                    <a:pt x="34" y="18"/>
                  </a:moveTo>
                  <a:lnTo>
                    <a:pt x="34" y="18"/>
                  </a:lnTo>
                  <a:lnTo>
                    <a:pt x="17" y="18"/>
                  </a:lnTo>
                  <a:lnTo>
                    <a:pt x="17" y="8"/>
                  </a:lnTo>
                  <a:lnTo>
                    <a:pt x="21" y="8"/>
                  </a:lnTo>
                  <a:lnTo>
                    <a:pt x="21" y="4"/>
                  </a:lnTo>
                  <a:lnTo>
                    <a:pt x="30" y="4"/>
                  </a:lnTo>
                  <a:lnTo>
                    <a:pt x="30" y="8"/>
                  </a:lnTo>
                  <a:lnTo>
                    <a:pt x="34" y="8"/>
                  </a:lnTo>
                  <a:lnTo>
                    <a:pt x="34" y="18"/>
                  </a:lnTo>
                  <a:close/>
                  <a:moveTo>
                    <a:pt x="34" y="34"/>
                  </a:moveTo>
                  <a:lnTo>
                    <a:pt x="34" y="34"/>
                  </a:lnTo>
                  <a:lnTo>
                    <a:pt x="30" y="34"/>
                  </a:lnTo>
                  <a:lnTo>
                    <a:pt x="30" y="38"/>
                  </a:lnTo>
                  <a:lnTo>
                    <a:pt x="21" y="38"/>
                  </a:lnTo>
                  <a:lnTo>
                    <a:pt x="21" y="34"/>
                  </a:lnTo>
                  <a:lnTo>
                    <a:pt x="17" y="34"/>
                  </a:lnTo>
                  <a:lnTo>
                    <a:pt x="17" y="24"/>
                  </a:lnTo>
                  <a:lnTo>
                    <a:pt x="34" y="24"/>
                  </a:lnTo>
                  <a:lnTo>
                    <a:pt x="34" y="34"/>
                  </a:lnTo>
                  <a:close/>
                  <a:moveTo>
                    <a:pt x="0" y="42"/>
                  </a:moveTo>
                  <a:lnTo>
                    <a:pt x="0" y="42"/>
                  </a:lnTo>
                  <a:lnTo>
                    <a:pt x="127" y="42"/>
                  </a:lnTo>
                  <a:lnTo>
                    <a:pt x="127" y="0"/>
                  </a:lnTo>
                  <a:lnTo>
                    <a:pt x="0" y="0"/>
                  </a:lnTo>
                  <a:lnTo>
                    <a:pt x="0" y="42"/>
                  </a:lnTo>
                  <a:close/>
                </a:path>
              </a:pathLst>
            </a:custGeom>
            <a:grpFill/>
            <a:ln w="0">
              <a:noFill/>
              <a:prstDash val="solid"/>
              <a:round/>
              <a:headEnd/>
              <a:tailEnd/>
            </a:ln>
          </p:spPr>
          <p:txBody>
            <a:bodyPr/>
            <a:lstStyle/>
            <a:p>
              <a:pPr defTabSz="543689">
                <a:defRPr/>
              </a:pPr>
              <a:endParaRPr lang="zh-CN" altLang="en-US" sz="3201"/>
            </a:p>
          </p:txBody>
        </p:sp>
      </p:grpSp>
      <p:grpSp>
        <p:nvGrpSpPr>
          <p:cNvPr id="356" name="组合 355"/>
          <p:cNvGrpSpPr/>
          <p:nvPr/>
        </p:nvGrpSpPr>
        <p:grpSpPr>
          <a:xfrm>
            <a:off x="7009711" y="3893789"/>
            <a:ext cx="843331" cy="201513"/>
            <a:chOff x="2460625" y="1127126"/>
            <a:chExt cx="706438" cy="161925"/>
          </a:xfrm>
          <a:solidFill>
            <a:srgbClr val="3C3C3B"/>
          </a:solidFill>
        </p:grpSpPr>
        <p:sp>
          <p:nvSpPr>
            <p:cNvPr id="357" name="Freeform 70"/>
            <p:cNvSpPr>
              <a:spLocks/>
            </p:cNvSpPr>
            <p:nvPr/>
          </p:nvSpPr>
          <p:spPr bwMode="auto">
            <a:xfrm>
              <a:off x="2460625" y="1127126"/>
              <a:ext cx="706438" cy="150813"/>
            </a:xfrm>
            <a:custGeom>
              <a:avLst/>
              <a:gdLst>
                <a:gd name="T0" fmla="*/ 798 w 830"/>
                <a:gd name="T1" fmla="*/ 175 h 175"/>
                <a:gd name="T2" fmla="*/ 798 w 830"/>
                <a:gd name="T3" fmla="*/ 175 h 175"/>
                <a:gd name="T4" fmla="*/ 743 w 830"/>
                <a:gd name="T5" fmla="*/ 175 h 175"/>
                <a:gd name="T6" fmla="*/ 731 w 830"/>
                <a:gd name="T7" fmla="*/ 163 h 175"/>
                <a:gd name="T8" fmla="*/ 743 w 830"/>
                <a:gd name="T9" fmla="*/ 151 h 175"/>
                <a:gd name="T10" fmla="*/ 798 w 830"/>
                <a:gd name="T11" fmla="*/ 151 h 175"/>
                <a:gd name="T12" fmla="*/ 806 w 830"/>
                <a:gd name="T13" fmla="*/ 142 h 175"/>
                <a:gd name="T14" fmla="*/ 806 w 830"/>
                <a:gd name="T15" fmla="*/ 33 h 175"/>
                <a:gd name="T16" fmla="*/ 798 w 830"/>
                <a:gd name="T17" fmla="*/ 25 h 175"/>
                <a:gd name="T18" fmla="*/ 33 w 830"/>
                <a:gd name="T19" fmla="*/ 25 h 175"/>
                <a:gd name="T20" fmla="*/ 25 w 830"/>
                <a:gd name="T21" fmla="*/ 33 h 175"/>
                <a:gd name="T22" fmla="*/ 25 w 830"/>
                <a:gd name="T23" fmla="*/ 142 h 175"/>
                <a:gd name="T24" fmla="*/ 33 w 830"/>
                <a:gd name="T25" fmla="*/ 151 h 175"/>
                <a:gd name="T26" fmla="*/ 668 w 830"/>
                <a:gd name="T27" fmla="*/ 151 h 175"/>
                <a:gd name="T28" fmla="*/ 680 w 830"/>
                <a:gd name="T29" fmla="*/ 163 h 175"/>
                <a:gd name="T30" fmla="*/ 668 w 830"/>
                <a:gd name="T31" fmla="*/ 175 h 175"/>
                <a:gd name="T32" fmla="*/ 33 w 830"/>
                <a:gd name="T33" fmla="*/ 175 h 175"/>
                <a:gd name="T34" fmla="*/ 0 w 830"/>
                <a:gd name="T35" fmla="*/ 142 h 175"/>
                <a:gd name="T36" fmla="*/ 0 w 830"/>
                <a:gd name="T37" fmla="*/ 33 h 175"/>
                <a:gd name="T38" fmla="*/ 33 w 830"/>
                <a:gd name="T39" fmla="*/ 0 h 175"/>
                <a:gd name="T40" fmla="*/ 798 w 830"/>
                <a:gd name="T41" fmla="*/ 0 h 175"/>
                <a:gd name="T42" fmla="*/ 830 w 830"/>
                <a:gd name="T43" fmla="*/ 33 h 175"/>
                <a:gd name="T44" fmla="*/ 830 w 830"/>
                <a:gd name="T45" fmla="*/ 142 h 175"/>
                <a:gd name="T46" fmla="*/ 798 w 830"/>
                <a:gd name="T47" fmla="*/ 175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830" h="175">
                  <a:moveTo>
                    <a:pt x="798" y="175"/>
                  </a:moveTo>
                  <a:lnTo>
                    <a:pt x="798" y="175"/>
                  </a:lnTo>
                  <a:lnTo>
                    <a:pt x="743" y="175"/>
                  </a:lnTo>
                  <a:cubicBezTo>
                    <a:pt x="736" y="175"/>
                    <a:pt x="731" y="170"/>
                    <a:pt x="731" y="163"/>
                  </a:cubicBezTo>
                  <a:cubicBezTo>
                    <a:pt x="731" y="156"/>
                    <a:pt x="736" y="151"/>
                    <a:pt x="743" y="151"/>
                  </a:cubicBezTo>
                  <a:lnTo>
                    <a:pt x="798" y="151"/>
                  </a:lnTo>
                  <a:cubicBezTo>
                    <a:pt x="802" y="151"/>
                    <a:pt x="806" y="147"/>
                    <a:pt x="806" y="142"/>
                  </a:cubicBezTo>
                  <a:lnTo>
                    <a:pt x="806" y="33"/>
                  </a:lnTo>
                  <a:cubicBezTo>
                    <a:pt x="806" y="29"/>
                    <a:pt x="802" y="25"/>
                    <a:pt x="798" y="25"/>
                  </a:cubicBezTo>
                  <a:lnTo>
                    <a:pt x="33" y="25"/>
                  </a:lnTo>
                  <a:cubicBezTo>
                    <a:pt x="28" y="25"/>
                    <a:pt x="25" y="29"/>
                    <a:pt x="25" y="33"/>
                  </a:cubicBezTo>
                  <a:lnTo>
                    <a:pt x="25" y="142"/>
                  </a:lnTo>
                  <a:cubicBezTo>
                    <a:pt x="25" y="147"/>
                    <a:pt x="28" y="151"/>
                    <a:pt x="33" y="151"/>
                  </a:cubicBezTo>
                  <a:lnTo>
                    <a:pt x="668" y="151"/>
                  </a:lnTo>
                  <a:cubicBezTo>
                    <a:pt x="675" y="151"/>
                    <a:pt x="680" y="156"/>
                    <a:pt x="680" y="163"/>
                  </a:cubicBezTo>
                  <a:cubicBezTo>
                    <a:pt x="680" y="170"/>
                    <a:pt x="675" y="175"/>
                    <a:pt x="668" y="175"/>
                  </a:cubicBezTo>
                  <a:lnTo>
                    <a:pt x="33" y="175"/>
                  </a:lnTo>
                  <a:cubicBezTo>
                    <a:pt x="15" y="175"/>
                    <a:pt x="0" y="161"/>
                    <a:pt x="0" y="142"/>
                  </a:cubicBezTo>
                  <a:lnTo>
                    <a:pt x="0" y="33"/>
                  </a:lnTo>
                  <a:cubicBezTo>
                    <a:pt x="0" y="15"/>
                    <a:pt x="15" y="0"/>
                    <a:pt x="33" y="0"/>
                  </a:cubicBezTo>
                  <a:lnTo>
                    <a:pt x="798" y="0"/>
                  </a:lnTo>
                  <a:cubicBezTo>
                    <a:pt x="816" y="0"/>
                    <a:pt x="830" y="15"/>
                    <a:pt x="830" y="33"/>
                  </a:cubicBezTo>
                  <a:lnTo>
                    <a:pt x="830" y="142"/>
                  </a:lnTo>
                  <a:cubicBezTo>
                    <a:pt x="830" y="161"/>
                    <a:pt x="816" y="175"/>
                    <a:pt x="798" y="175"/>
                  </a:cubicBezTo>
                  <a:close/>
                </a:path>
              </a:pathLst>
            </a:custGeom>
            <a:grpFill/>
            <a:ln w="0">
              <a:noFill/>
              <a:prstDash val="solid"/>
              <a:round/>
              <a:headEnd/>
              <a:tailEnd/>
            </a:ln>
          </p:spPr>
          <p:txBody>
            <a:bodyPr/>
            <a:lstStyle/>
            <a:p>
              <a:pPr defTabSz="543689">
                <a:defRPr/>
              </a:pPr>
              <a:endParaRPr lang="zh-CN" altLang="en-US" sz="3201"/>
            </a:p>
          </p:txBody>
        </p:sp>
        <p:sp>
          <p:nvSpPr>
            <p:cNvPr id="358" name="Freeform 71"/>
            <p:cNvSpPr>
              <a:spLocks/>
            </p:cNvSpPr>
            <p:nvPr/>
          </p:nvSpPr>
          <p:spPr bwMode="auto">
            <a:xfrm>
              <a:off x="3005138" y="1246188"/>
              <a:ext cx="44450" cy="42863"/>
            </a:xfrm>
            <a:custGeom>
              <a:avLst/>
              <a:gdLst>
                <a:gd name="T0" fmla="*/ 25 w 51"/>
                <a:gd name="T1" fmla="*/ 51 h 51"/>
                <a:gd name="T2" fmla="*/ 25 w 51"/>
                <a:gd name="T3" fmla="*/ 51 h 51"/>
                <a:gd name="T4" fmla="*/ 0 w 51"/>
                <a:gd name="T5" fmla="*/ 25 h 51"/>
                <a:gd name="T6" fmla="*/ 25 w 51"/>
                <a:gd name="T7" fmla="*/ 0 h 51"/>
                <a:gd name="T8" fmla="*/ 51 w 51"/>
                <a:gd name="T9" fmla="*/ 25 h 51"/>
                <a:gd name="T10" fmla="*/ 25 w 51"/>
                <a:gd name="T11" fmla="*/ 51 h 51"/>
              </a:gdLst>
              <a:ahLst/>
              <a:cxnLst>
                <a:cxn ang="0">
                  <a:pos x="T0" y="T1"/>
                </a:cxn>
                <a:cxn ang="0">
                  <a:pos x="T2" y="T3"/>
                </a:cxn>
                <a:cxn ang="0">
                  <a:pos x="T4" y="T5"/>
                </a:cxn>
                <a:cxn ang="0">
                  <a:pos x="T6" y="T7"/>
                </a:cxn>
                <a:cxn ang="0">
                  <a:pos x="T8" y="T9"/>
                </a:cxn>
                <a:cxn ang="0">
                  <a:pos x="T10" y="T11"/>
                </a:cxn>
              </a:cxnLst>
              <a:rect l="0" t="0" r="r" b="b"/>
              <a:pathLst>
                <a:path w="51" h="51">
                  <a:moveTo>
                    <a:pt x="25" y="51"/>
                  </a:moveTo>
                  <a:lnTo>
                    <a:pt x="25" y="51"/>
                  </a:lnTo>
                  <a:cubicBezTo>
                    <a:pt x="11" y="51"/>
                    <a:pt x="0" y="39"/>
                    <a:pt x="0" y="25"/>
                  </a:cubicBezTo>
                  <a:cubicBezTo>
                    <a:pt x="0" y="11"/>
                    <a:pt x="11" y="0"/>
                    <a:pt x="25" y="0"/>
                  </a:cubicBezTo>
                  <a:cubicBezTo>
                    <a:pt x="40" y="0"/>
                    <a:pt x="51" y="11"/>
                    <a:pt x="51" y="25"/>
                  </a:cubicBezTo>
                  <a:cubicBezTo>
                    <a:pt x="51" y="39"/>
                    <a:pt x="40" y="51"/>
                    <a:pt x="25" y="51"/>
                  </a:cubicBezTo>
                  <a:close/>
                </a:path>
              </a:pathLst>
            </a:custGeom>
            <a:grpFill/>
            <a:ln w="0">
              <a:noFill/>
              <a:prstDash val="solid"/>
              <a:round/>
              <a:headEnd/>
              <a:tailEnd/>
            </a:ln>
          </p:spPr>
          <p:txBody>
            <a:bodyPr/>
            <a:lstStyle/>
            <a:p>
              <a:pPr defTabSz="543689">
                <a:defRPr/>
              </a:pPr>
              <a:endParaRPr lang="zh-CN" altLang="en-US" sz="3201"/>
            </a:p>
          </p:txBody>
        </p:sp>
        <p:sp>
          <p:nvSpPr>
            <p:cNvPr id="359" name="Freeform 72"/>
            <p:cNvSpPr>
              <a:spLocks/>
            </p:cNvSpPr>
            <p:nvPr/>
          </p:nvSpPr>
          <p:spPr bwMode="auto">
            <a:xfrm>
              <a:off x="3073400" y="1244601"/>
              <a:ext cx="42863" cy="44450"/>
            </a:xfrm>
            <a:custGeom>
              <a:avLst/>
              <a:gdLst>
                <a:gd name="T0" fmla="*/ 26 w 51"/>
                <a:gd name="T1" fmla="*/ 52 h 52"/>
                <a:gd name="T2" fmla="*/ 26 w 51"/>
                <a:gd name="T3" fmla="*/ 52 h 52"/>
                <a:gd name="T4" fmla="*/ 0 w 51"/>
                <a:gd name="T5" fmla="*/ 26 h 52"/>
                <a:gd name="T6" fmla="*/ 26 w 51"/>
                <a:gd name="T7" fmla="*/ 0 h 52"/>
                <a:gd name="T8" fmla="*/ 51 w 51"/>
                <a:gd name="T9" fmla="*/ 26 h 52"/>
                <a:gd name="T10" fmla="*/ 26 w 51"/>
                <a:gd name="T11" fmla="*/ 52 h 52"/>
              </a:gdLst>
              <a:ahLst/>
              <a:cxnLst>
                <a:cxn ang="0">
                  <a:pos x="T0" y="T1"/>
                </a:cxn>
                <a:cxn ang="0">
                  <a:pos x="T2" y="T3"/>
                </a:cxn>
                <a:cxn ang="0">
                  <a:pos x="T4" y="T5"/>
                </a:cxn>
                <a:cxn ang="0">
                  <a:pos x="T6" y="T7"/>
                </a:cxn>
                <a:cxn ang="0">
                  <a:pos x="T8" y="T9"/>
                </a:cxn>
                <a:cxn ang="0">
                  <a:pos x="T10" y="T11"/>
                </a:cxn>
              </a:cxnLst>
              <a:rect l="0" t="0" r="r" b="b"/>
              <a:pathLst>
                <a:path w="51" h="52">
                  <a:moveTo>
                    <a:pt x="26" y="52"/>
                  </a:moveTo>
                  <a:lnTo>
                    <a:pt x="26" y="52"/>
                  </a:lnTo>
                  <a:cubicBezTo>
                    <a:pt x="11" y="52"/>
                    <a:pt x="0" y="40"/>
                    <a:pt x="0" y="26"/>
                  </a:cubicBezTo>
                  <a:cubicBezTo>
                    <a:pt x="0" y="12"/>
                    <a:pt x="11" y="0"/>
                    <a:pt x="26" y="0"/>
                  </a:cubicBezTo>
                  <a:cubicBezTo>
                    <a:pt x="40" y="0"/>
                    <a:pt x="51" y="12"/>
                    <a:pt x="51" y="26"/>
                  </a:cubicBezTo>
                  <a:cubicBezTo>
                    <a:pt x="51" y="40"/>
                    <a:pt x="40" y="52"/>
                    <a:pt x="26" y="52"/>
                  </a:cubicBezTo>
                  <a:close/>
                </a:path>
              </a:pathLst>
            </a:custGeom>
            <a:grpFill/>
            <a:ln w="0">
              <a:noFill/>
              <a:prstDash val="solid"/>
              <a:round/>
              <a:headEnd/>
              <a:tailEnd/>
            </a:ln>
          </p:spPr>
          <p:txBody>
            <a:bodyPr/>
            <a:lstStyle/>
            <a:p>
              <a:pPr defTabSz="543689">
                <a:defRPr/>
              </a:pPr>
              <a:endParaRPr lang="zh-CN" altLang="en-US" sz="3201"/>
            </a:p>
          </p:txBody>
        </p:sp>
        <p:sp>
          <p:nvSpPr>
            <p:cNvPr id="360" name="Freeform 73"/>
            <p:cNvSpPr>
              <a:spLocks noEditPoints="1"/>
            </p:cNvSpPr>
            <p:nvPr/>
          </p:nvSpPr>
          <p:spPr bwMode="auto">
            <a:xfrm>
              <a:off x="2506663" y="1158876"/>
              <a:ext cx="615950" cy="79375"/>
            </a:xfrm>
            <a:custGeom>
              <a:avLst/>
              <a:gdLst>
                <a:gd name="T0" fmla="*/ 21 w 725"/>
                <a:gd name="T1" fmla="*/ 15 h 94"/>
                <a:gd name="T2" fmla="*/ 21 w 725"/>
                <a:gd name="T3" fmla="*/ 15 h 94"/>
                <a:gd name="T4" fmla="*/ 15 w 725"/>
                <a:gd name="T5" fmla="*/ 22 h 94"/>
                <a:gd name="T6" fmla="*/ 15 w 725"/>
                <a:gd name="T7" fmla="*/ 72 h 94"/>
                <a:gd name="T8" fmla="*/ 21 w 725"/>
                <a:gd name="T9" fmla="*/ 80 h 94"/>
                <a:gd name="T10" fmla="*/ 704 w 725"/>
                <a:gd name="T11" fmla="*/ 80 h 94"/>
                <a:gd name="T12" fmla="*/ 710 w 725"/>
                <a:gd name="T13" fmla="*/ 72 h 94"/>
                <a:gd name="T14" fmla="*/ 710 w 725"/>
                <a:gd name="T15" fmla="*/ 22 h 94"/>
                <a:gd name="T16" fmla="*/ 704 w 725"/>
                <a:gd name="T17" fmla="*/ 15 h 94"/>
                <a:gd name="T18" fmla="*/ 21 w 725"/>
                <a:gd name="T19" fmla="*/ 15 h 94"/>
                <a:gd name="T20" fmla="*/ 704 w 725"/>
                <a:gd name="T21" fmla="*/ 94 h 94"/>
                <a:gd name="T22" fmla="*/ 704 w 725"/>
                <a:gd name="T23" fmla="*/ 94 h 94"/>
                <a:gd name="T24" fmla="*/ 21 w 725"/>
                <a:gd name="T25" fmla="*/ 94 h 94"/>
                <a:gd name="T26" fmla="*/ 0 w 725"/>
                <a:gd name="T27" fmla="*/ 72 h 94"/>
                <a:gd name="T28" fmla="*/ 0 w 725"/>
                <a:gd name="T29" fmla="*/ 22 h 94"/>
                <a:gd name="T30" fmla="*/ 21 w 725"/>
                <a:gd name="T31" fmla="*/ 0 h 94"/>
                <a:gd name="T32" fmla="*/ 704 w 725"/>
                <a:gd name="T33" fmla="*/ 0 h 94"/>
                <a:gd name="T34" fmla="*/ 725 w 725"/>
                <a:gd name="T35" fmla="*/ 22 h 94"/>
                <a:gd name="T36" fmla="*/ 725 w 725"/>
                <a:gd name="T37" fmla="*/ 72 h 94"/>
                <a:gd name="T38" fmla="*/ 704 w 725"/>
                <a:gd name="T39" fmla="*/ 94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25" h="94">
                  <a:moveTo>
                    <a:pt x="21" y="15"/>
                  </a:moveTo>
                  <a:lnTo>
                    <a:pt x="21" y="15"/>
                  </a:lnTo>
                  <a:cubicBezTo>
                    <a:pt x="18" y="15"/>
                    <a:pt x="15" y="18"/>
                    <a:pt x="15" y="22"/>
                  </a:cubicBezTo>
                  <a:lnTo>
                    <a:pt x="15" y="72"/>
                  </a:lnTo>
                  <a:cubicBezTo>
                    <a:pt x="15" y="76"/>
                    <a:pt x="18" y="80"/>
                    <a:pt x="21" y="80"/>
                  </a:cubicBezTo>
                  <a:lnTo>
                    <a:pt x="704" y="80"/>
                  </a:lnTo>
                  <a:cubicBezTo>
                    <a:pt x="707" y="80"/>
                    <a:pt x="710" y="76"/>
                    <a:pt x="710" y="72"/>
                  </a:cubicBezTo>
                  <a:lnTo>
                    <a:pt x="710" y="22"/>
                  </a:lnTo>
                  <a:cubicBezTo>
                    <a:pt x="710" y="18"/>
                    <a:pt x="707" y="15"/>
                    <a:pt x="704" y="15"/>
                  </a:cubicBezTo>
                  <a:lnTo>
                    <a:pt x="21" y="15"/>
                  </a:lnTo>
                  <a:close/>
                  <a:moveTo>
                    <a:pt x="704" y="94"/>
                  </a:moveTo>
                  <a:lnTo>
                    <a:pt x="704" y="94"/>
                  </a:lnTo>
                  <a:lnTo>
                    <a:pt x="21" y="94"/>
                  </a:lnTo>
                  <a:cubicBezTo>
                    <a:pt x="10" y="94"/>
                    <a:pt x="0" y="84"/>
                    <a:pt x="0" y="72"/>
                  </a:cubicBezTo>
                  <a:lnTo>
                    <a:pt x="0" y="22"/>
                  </a:lnTo>
                  <a:cubicBezTo>
                    <a:pt x="0" y="10"/>
                    <a:pt x="10" y="0"/>
                    <a:pt x="21" y="0"/>
                  </a:cubicBezTo>
                  <a:lnTo>
                    <a:pt x="704" y="0"/>
                  </a:lnTo>
                  <a:cubicBezTo>
                    <a:pt x="716" y="0"/>
                    <a:pt x="725" y="10"/>
                    <a:pt x="725" y="22"/>
                  </a:cubicBezTo>
                  <a:lnTo>
                    <a:pt x="725" y="72"/>
                  </a:lnTo>
                  <a:cubicBezTo>
                    <a:pt x="725" y="84"/>
                    <a:pt x="716" y="94"/>
                    <a:pt x="704" y="94"/>
                  </a:cubicBezTo>
                  <a:close/>
                </a:path>
              </a:pathLst>
            </a:custGeom>
            <a:grpFill/>
            <a:ln w="0">
              <a:noFill/>
              <a:prstDash val="solid"/>
              <a:round/>
              <a:headEnd/>
              <a:tailEnd/>
            </a:ln>
          </p:spPr>
          <p:txBody>
            <a:bodyPr/>
            <a:lstStyle/>
            <a:p>
              <a:pPr defTabSz="543689">
                <a:defRPr/>
              </a:pPr>
              <a:endParaRPr lang="zh-CN" altLang="en-US" sz="3201"/>
            </a:p>
          </p:txBody>
        </p:sp>
        <p:sp>
          <p:nvSpPr>
            <p:cNvPr id="361" name="Freeform 74"/>
            <p:cNvSpPr>
              <a:spLocks noEditPoints="1"/>
            </p:cNvSpPr>
            <p:nvPr/>
          </p:nvSpPr>
          <p:spPr bwMode="auto">
            <a:xfrm>
              <a:off x="2541588" y="1181101"/>
              <a:ext cx="106363" cy="34925"/>
            </a:xfrm>
            <a:custGeom>
              <a:avLst/>
              <a:gdLst>
                <a:gd name="T0" fmla="*/ 109 w 126"/>
                <a:gd name="T1" fmla="*/ 18 h 42"/>
                <a:gd name="T2" fmla="*/ 93 w 126"/>
                <a:gd name="T3" fmla="*/ 8 h 42"/>
                <a:gd name="T4" fmla="*/ 97 w 126"/>
                <a:gd name="T5" fmla="*/ 4 h 42"/>
                <a:gd name="T6" fmla="*/ 106 w 126"/>
                <a:gd name="T7" fmla="*/ 8 h 42"/>
                <a:gd name="T8" fmla="*/ 109 w 126"/>
                <a:gd name="T9" fmla="*/ 18 h 42"/>
                <a:gd name="T10" fmla="*/ 109 w 126"/>
                <a:gd name="T11" fmla="*/ 34 h 42"/>
                <a:gd name="T12" fmla="*/ 106 w 126"/>
                <a:gd name="T13" fmla="*/ 38 h 42"/>
                <a:gd name="T14" fmla="*/ 97 w 126"/>
                <a:gd name="T15" fmla="*/ 34 h 42"/>
                <a:gd name="T16" fmla="*/ 93 w 126"/>
                <a:gd name="T17" fmla="*/ 24 h 42"/>
                <a:gd name="T18" fmla="*/ 109 w 126"/>
                <a:gd name="T19" fmla="*/ 34 h 42"/>
                <a:gd name="T20" fmla="*/ 84 w 126"/>
                <a:gd name="T21" fmla="*/ 18 h 42"/>
                <a:gd name="T22" fmla="*/ 68 w 126"/>
                <a:gd name="T23" fmla="*/ 8 h 42"/>
                <a:gd name="T24" fmla="*/ 71 w 126"/>
                <a:gd name="T25" fmla="*/ 4 h 42"/>
                <a:gd name="T26" fmla="*/ 80 w 126"/>
                <a:gd name="T27" fmla="*/ 8 h 42"/>
                <a:gd name="T28" fmla="*/ 84 w 126"/>
                <a:gd name="T29" fmla="*/ 18 h 42"/>
                <a:gd name="T30" fmla="*/ 84 w 126"/>
                <a:gd name="T31" fmla="*/ 34 h 42"/>
                <a:gd name="T32" fmla="*/ 80 w 126"/>
                <a:gd name="T33" fmla="*/ 38 h 42"/>
                <a:gd name="T34" fmla="*/ 71 w 126"/>
                <a:gd name="T35" fmla="*/ 34 h 42"/>
                <a:gd name="T36" fmla="*/ 68 w 126"/>
                <a:gd name="T37" fmla="*/ 24 h 42"/>
                <a:gd name="T38" fmla="*/ 84 w 126"/>
                <a:gd name="T39" fmla="*/ 34 h 42"/>
                <a:gd name="T40" fmla="*/ 58 w 126"/>
                <a:gd name="T41" fmla="*/ 18 h 42"/>
                <a:gd name="T42" fmla="*/ 42 w 126"/>
                <a:gd name="T43" fmla="*/ 8 h 42"/>
                <a:gd name="T44" fmla="*/ 46 w 126"/>
                <a:gd name="T45" fmla="*/ 4 h 42"/>
                <a:gd name="T46" fmla="*/ 55 w 126"/>
                <a:gd name="T47" fmla="*/ 8 h 42"/>
                <a:gd name="T48" fmla="*/ 58 w 126"/>
                <a:gd name="T49" fmla="*/ 18 h 42"/>
                <a:gd name="T50" fmla="*/ 58 w 126"/>
                <a:gd name="T51" fmla="*/ 34 h 42"/>
                <a:gd name="T52" fmla="*/ 55 w 126"/>
                <a:gd name="T53" fmla="*/ 38 h 42"/>
                <a:gd name="T54" fmla="*/ 46 w 126"/>
                <a:gd name="T55" fmla="*/ 34 h 42"/>
                <a:gd name="T56" fmla="*/ 42 w 126"/>
                <a:gd name="T57" fmla="*/ 24 h 42"/>
                <a:gd name="T58" fmla="*/ 58 w 126"/>
                <a:gd name="T59" fmla="*/ 34 h 42"/>
                <a:gd name="T60" fmla="*/ 33 w 126"/>
                <a:gd name="T61" fmla="*/ 18 h 42"/>
                <a:gd name="T62" fmla="*/ 17 w 126"/>
                <a:gd name="T63" fmla="*/ 8 h 42"/>
                <a:gd name="T64" fmla="*/ 20 w 126"/>
                <a:gd name="T65" fmla="*/ 4 h 42"/>
                <a:gd name="T66" fmla="*/ 29 w 126"/>
                <a:gd name="T67" fmla="*/ 8 h 42"/>
                <a:gd name="T68" fmla="*/ 33 w 126"/>
                <a:gd name="T69" fmla="*/ 18 h 42"/>
                <a:gd name="T70" fmla="*/ 33 w 126"/>
                <a:gd name="T71" fmla="*/ 34 h 42"/>
                <a:gd name="T72" fmla="*/ 29 w 126"/>
                <a:gd name="T73" fmla="*/ 38 h 42"/>
                <a:gd name="T74" fmla="*/ 20 w 126"/>
                <a:gd name="T75" fmla="*/ 34 h 42"/>
                <a:gd name="T76" fmla="*/ 17 w 126"/>
                <a:gd name="T77" fmla="*/ 24 h 42"/>
                <a:gd name="T78" fmla="*/ 33 w 126"/>
                <a:gd name="T79" fmla="*/ 34 h 42"/>
                <a:gd name="T80" fmla="*/ 0 w 126"/>
                <a:gd name="T81" fmla="*/ 42 h 42"/>
                <a:gd name="T82" fmla="*/ 126 w 126"/>
                <a:gd name="T83" fmla="*/ 0 h 42"/>
                <a:gd name="T84" fmla="*/ 0 w 126"/>
                <a:gd name="T85"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26" h="42">
                  <a:moveTo>
                    <a:pt x="109" y="18"/>
                  </a:moveTo>
                  <a:lnTo>
                    <a:pt x="109" y="18"/>
                  </a:lnTo>
                  <a:lnTo>
                    <a:pt x="93" y="18"/>
                  </a:lnTo>
                  <a:lnTo>
                    <a:pt x="93" y="8"/>
                  </a:lnTo>
                  <a:lnTo>
                    <a:pt x="97" y="8"/>
                  </a:lnTo>
                  <a:lnTo>
                    <a:pt x="97" y="4"/>
                  </a:lnTo>
                  <a:lnTo>
                    <a:pt x="106" y="4"/>
                  </a:lnTo>
                  <a:lnTo>
                    <a:pt x="106" y="8"/>
                  </a:lnTo>
                  <a:lnTo>
                    <a:pt x="109" y="8"/>
                  </a:lnTo>
                  <a:lnTo>
                    <a:pt x="109" y="18"/>
                  </a:lnTo>
                  <a:close/>
                  <a:moveTo>
                    <a:pt x="109" y="34"/>
                  </a:moveTo>
                  <a:lnTo>
                    <a:pt x="109" y="34"/>
                  </a:lnTo>
                  <a:lnTo>
                    <a:pt x="106" y="34"/>
                  </a:lnTo>
                  <a:lnTo>
                    <a:pt x="106" y="38"/>
                  </a:lnTo>
                  <a:lnTo>
                    <a:pt x="97" y="38"/>
                  </a:lnTo>
                  <a:lnTo>
                    <a:pt x="97" y="34"/>
                  </a:lnTo>
                  <a:lnTo>
                    <a:pt x="93" y="34"/>
                  </a:lnTo>
                  <a:lnTo>
                    <a:pt x="93" y="24"/>
                  </a:lnTo>
                  <a:lnTo>
                    <a:pt x="109" y="24"/>
                  </a:lnTo>
                  <a:lnTo>
                    <a:pt x="109" y="34"/>
                  </a:lnTo>
                  <a:close/>
                  <a:moveTo>
                    <a:pt x="84" y="18"/>
                  </a:moveTo>
                  <a:lnTo>
                    <a:pt x="84" y="18"/>
                  </a:lnTo>
                  <a:lnTo>
                    <a:pt x="68" y="18"/>
                  </a:lnTo>
                  <a:lnTo>
                    <a:pt x="68" y="8"/>
                  </a:lnTo>
                  <a:lnTo>
                    <a:pt x="71" y="8"/>
                  </a:lnTo>
                  <a:lnTo>
                    <a:pt x="71" y="4"/>
                  </a:lnTo>
                  <a:lnTo>
                    <a:pt x="80" y="4"/>
                  </a:lnTo>
                  <a:lnTo>
                    <a:pt x="80" y="8"/>
                  </a:lnTo>
                  <a:lnTo>
                    <a:pt x="84" y="8"/>
                  </a:lnTo>
                  <a:lnTo>
                    <a:pt x="84" y="18"/>
                  </a:lnTo>
                  <a:close/>
                  <a:moveTo>
                    <a:pt x="84" y="34"/>
                  </a:moveTo>
                  <a:lnTo>
                    <a:pt x="84" y="34"/>
                  </a:lnTo>
                  <a:lnTo>
                    <a:pt x="80" y="34"/>
                  </a:lnTo>
                  <a:lnTo>
                    <a:pt x="80" y="38"/>
                  </a:lnTo>
                  <a:lnTo>
                    <a:pt x="71" y="38"/>
                  </a:lnTo>
                  <a:lnTo>
                    <a:pt x="71" y="34"/>
                  </a:lnTo>
                  <a:lnTo>
                    <a:pt x="68" y="34"/>
                  </a:lnTo>
                  <a:lnTo>
                    <a:pt x="68" y="24"/>
                  </a:lnTo>
                  <a:lnTo>
                    <a:pt x="84" y="24"/>
                  </a:lnTo>
                  <a:lnTo>
                    <a:pt x="84" y="34"/>
                  </a:lnTo>
                  <a:close/>
                  <a:moveTo>
                    <a:pt x="58" y="18"/>
                  </a:moveTo>
                  <a:lnTo>
                    <a:pt x="58" y="18"/>
                  </a:lnTo>
                  <a:lnTo>
                    <a:pt x="42" y="18"/>
                  </a:lnTo>
                  <a:lnTo>
                    <a:pt x="42" y="8"/>
                  </a:lnTo>
                  <a:lnTo>
                    <a:pt x="46" y="8"/>
                  </a:lnTo>
                  <a:lnTo>
                    <a:pt x="46" y="4"/>
                  </a:lnTo>
                  <a:lnTo>
                    <a:pt x="55" y="4"/>
                  </a:lnTo>
                  <a:lnTo>
                    <a:pt x="55" y="8"/>
                  </a:lnTo>
                  <a:lnTo>
                    <a:pt x="58" y="8"/>
                  </a:lnTo>
                  <a:lnTo>
                    <a:pt x="58" y="18"/>
                  </a:lnTo>
                  <a:close/>
                  <a:moveTo>
                    <a:pt x="58" y="34"/>
                  </a:moveTo>
                  <a:lnTo>
                    <a:pt x="58" y="34"/>
                  </a:lnTo>
                  <a:lnTo>
                    <a:pt x="55" y="34"/>
                  </a:lnTo>
                  <a:lnTo>
                    <a:pt x="55" y="38"/>
                  </a:lnTo>
                  <a:lnTo>
                    <a:pt x="46" y="38"/>
                  </a:lnTo>
                  <a:lnTo>
                    <a:pt x="46" y="34"/>
                  </a:lnTo>
                  <a:lnTo>
                    <a:pt x="42" y="34"/>
                  </a:lnTo>
                  <a:lnTo>
                    <a:pt x="42" y="24"/>
                  </a:lnTo>
                  <a:lnTo>
                    <a:pt x="58" y="24"/>
                  </a:lnTo>
                  <a:lnTo>
                    <a:pt x="58" y="34"/>
                  </a:lnTo>
                  <a:close/>
                  <a:moveTo>
                    <a:pt x="33" y="18"/>
                  </a:moveTo>
                  <a:lnTo>
                    <a:pt x="33" y="18"/>
                  </a:lnTo>
                  <a:lnTo>
                    <a:pt x="17" y="18"/>
                  </a:lnTo>
                  <a:lnTo>
                    <a:pt x="17" y="8"/>
                  </a:lnTo>
                  <a:lnTo>
                    <a:pt x="20" y="8"/>
                  </a:lnTo>
                  <a:lnTo>
                    <a:pt x="20" y="4"/>
                  </a:lnTo>
                  <a:lnTo>
                    <a:pt x="29" y="4"/>
                  </a:lnTo>
                  <a:lnTo>
                    <a:pt x="29" y="8"/>
                  </a:lnTo>
                  <a:lnTo>
                    <a:pt x="33" y="8"/>
                  </a:lnTo>
                  <a:lnTo>
                    <a:pt x="33" y="18"/>
                  </a:lnTo>
                  <a:close/>
                  <a:moveTo>
                    <a:pt x="33" y="34"/>
                  </a:moveTo>
                  <a:lnTo>
                    <a:pt x="33" y="34"/>
                  </a:lnTo>
                  <a:lnTo>
                    <a:pt x="29" y="34"/>
                  </a:lnTo>
                  <a:lnTo>
                    <a:pt x="29" y="38"/>
                  </a:lnTo>
                  <a:lnTo>
                    <a:pt x="20" y="38"/>
                  </a:lnTo>
                  <a:lnTo>
                    <a:pt x="20" y="34"/>
                  </a:lnTo>
                  <a:lnTo>
                    <a:pt x="17" y="34"/>
                  </a:lnTo>
                  <a:lnTo>
                    <a:pt x="17" y="24"/>
                  </a:lnTo>
                  <a:lnTo>
                    <a:pt x="33" y="24"/>
                  </a:lnTo>
                  <a:lnTo>
                    <a:pt x="33" y="34"/>
                  </a:lnTo>
                  <a:close/>
                  <a:moveTo>
                    <a:pt x="0" y="42"/>
                  </a:moveTo>
                  <a:lnTo>
                    <a:pt x="0" y="42"/>
                  </a:lnTo>
                  <a:lnTo>
                    <a:pt x="126" y="42"/>
                  </a:lnTo>
                  <a:lnTo>
                    <a:pt x="126" y="0"/>
                  </a:lnTo>
                  <a:lnTo>
                    <a:pt x="0" y="0"/>
                  </a:lnTo>
                  <a:lnTo>
                    <a:pt x="0" y="42"/>
                  </a:lnTo>
                  <a:close/>
                </a:path>
              </a:pathLst>
            </a:custGeom>
            <a:grpFill/>
            <a:ln w="0">
              <a:noFill/>
              <a:prstDash val="solid"/>
              <a:round/>
              <a:headEnd/>
              <a:tailEnd/>
            </a:ln>
          </p:spPr>
          <p:txBody>
            <a:bodyPr/>
            <a:lstStyle/>
            <a:p>
              <a:pPr defTabSz="543689">
                <a:defRPr/>
              </a:pPr>
              <a:endParaRPr lang="zh-CN" altLang="en-US" sz="3201"/>
            </a:p>
          </p:txBody>
        </p:sp>
        <p:sp>
          <p:nvSpPr>
            <p:cNvPr id="362" name="Freeform 75"/>
            <p:cNvSpPr>
              <a:spLocks noEditPoints="1"/>
            </p:cNvSpPr>
            <p:nvPr/>
          </p:nvSpPr>
          <p:spPr bwMode="auto">
            <a:xfrm>
              <a:off x="2663825" y="1181101"/>
              <a:ext cx="109538" cy="34925"/>
            </a:xfrm>
            <a:custGeom>
              <a:avLst/>
              <a:gdLst>
                <a:gd name="T0" fmla="*/ 110 w 127"/>
                <a:gd name="T1" fmla="*/ 18 h 42"/>
                <a:gd name="T2" fmla="*/ 93 w 127"/>
                <a:gd name="T3" fmla="*/ 8 h 42"/>
                <a:gd name="T4" fmla="*/ 97 w 127"/>
                <a:gd name="T5" fmla="*/ 4 h 42"/>
                <a:gd name="T6" fmla="*/ 106 w 127"/>
                <a:gd name="T7" fmla="*/ 8 h 42"/>
                <a:gd name="T8" fmla="*/ 110 w 127"/>
                <a:gd name="T9" fmla="*/ 18 h 42"/>
                <a:gd name="T10" fmla="*/ 110 w 127"/>
                <a:gd name="T11" fmla="*/ 34 h 42"/>
                <a:gd name="T12" fmla="*/ 106 w 127"/>
                <a:gd name="T13" fmla="*/ 38 h 42"/>
                <a:gd name="T14" fmla="*/ 97 w 127"/>
                <a:gd name="T15" fmla="*/ 34 h 42"/>
                <a:gd name="T16" fmla="*/ 93 w 127"/>
                <a:gd name="T17" fmla="*/ 24 h 42"/>
                <a:gd name="T18" fmla="*/ 110 w 127"/>
                <a:gd name="T19" fmla="*/ 34 h 42"/>
                <a:gd name="T20" fmla="*/ 84 w 127"/>
                <a:gd name="T21" fmla="*/ 18 h 42"/>
                <a:gd name="T22" fmla="*/ 68 w 127"/>
                <a:gd name="T23" fmla="*/ 8 h 42"/>
                <a:gd name="T24" fmla="*/ 72 w 127"/>
                <a:gd name="T25" fmla="*/ 4 h 42"/>
                <a:gd name="T26" fmla="*/ 81 w 127"/>
                <a:gd name="T27" fmla="*/ 8 h 42"/>
                <a:gd name="T28" fmla="*/ 84 w 127"/>
                <a:gd name="T29" fmla="*/ 18 h 42"/>
                <a:gd name="T30" fmla="*/ 84 w 127"/>
                <a:gd name="T31" fmla="*/ 34 h 42"/>
                <a:gd name="T32" fmla="*/ 81 w 127"/>
                <a:gd name="T33" fmla="*/ 38 h 42"/>
                <a:gd name="T34" fmla="*/ 72 w 127"/>
                <a:gd name="T35" fmla="*/ 34 h 42"/>
                <a:gd name="T36" fmla="*/ 68 w 127"/>
                <a:gd name="T37" fmla="*/ 24 h 42"/>
                <a:gd name="T38" fmla="*/ 84 w 127"/>
                <a:gd name="T39" fmla="*/ 34 h 42"/>
                <a:gd name="T40" fmla="*/ 59 w 127"/>
                <a:gd name="T41" fmla="*/ 18 h 42"/>
                <a:gd name="T42" fmla="*/ 43 w 127"/>
                <a:gd name="T43" fmla="*/ 8 h 42"/>
                <a:gd name="T44" fmla="*/ 46 w 127"/>
                <a:gd name="T45" fmla="*/ 4 h 42"/>
                <a:gd name="T46" fmla="*/ 55 w 127"/>
                <a:gd name="T47" fmla="*/ 8 h 42"/>
                <a:gd name="T48" fmla="*/ 59 w 127"/>
                <a:gd name="T49" fmla="*/ 18 h 42"/>
                <a:gd name="T50" fmla="*/ 59 w 127"/>
                <a:gd name="T51" fmla="*/ 34 h 42"/>
                <a:gd name="T52" fmla="*/ 55 w 127"/>
                <a:gd name="T53" fmla="*/ 38 h 42"/>
                <a:gd name="T54" fmla="*/ 46 w 127"/>
                <a:gd name="T55" fmla="*/ 34 h 42"/>
                <a:gd name="T56" fmla="*/ 43 w 127"/>
                <a:gd name="T57" fmla="*/ 24 h 42"/>
                <a:gd name="T58" fmla="*/ 59 w 127"/>
                <a:gd name="T59" fmla="*/ 34 h 42"/>
                <a:gd name="T60" fmla="*/ 34 w 127"/>
                <a:gd name="T61" fmla="*/ 18 h 42"/>
                <a:gd name="T62" fmla="*/ 17 w 127"/>
                <a:gd name="T63" fmla="*/ 8 h 42"/>
                <a:gd name="T64" fmla="*/ 21 w 127"/>
                <a:gd name="T65" fmla="*/ 4 h 42"/>
                <a:gd name="T66" fmla="*/ 30 w 127"/>
                <a:gd name="T67" fmla="*/ 8 h 42"/>
                <a:gd name="T68" fmla="*/ 34 w 127"/>
                <a:gd name="T69" fmla="*/ 18 h 42"/>
                <a:gd name="T70" fmla="*/ 34 w 127"/>
                <a:gd name="T71" fmla="*/ 34 h 42"/>
                <a:gd name="T72" fmla="*/ 30 w 127"/>
                <a:gd name="T73" fmla="*/ 38 h 42"/>
                <a:gd name="T74" fmla="*/ 21 w 127"/>
                <a:gd name="T75" fmla="*/ 34 h 42"/>
                <a:gd name="T76" fmla="*/ 17 w 127"/>
                <a:gd name="T77" fmla="*/ 24 h 42"/>
                <a:gd name="T78" fmla="*/ 34 w 127"/>
                <a:gd name="T79" fmla="*/ 34 h 42"/>
                <a:gd name="T80" fmla="*/ 0 w 127"/>
                <a:gd name="T81" fmla="*/ 42 h 42"/>
                <a:gd name="T82" fmla="*/ 127 w 127"/>
                <a:gd name="T83" fmla="*/ 0 h 42"/>
                <a:gd name="T84" fmla="*/ 0 w 127"/>
                <a:gd name="T85"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27" h="42">
                  <a:moveTo>
                    <a:pt x="110" y="18"/>
                  </a:moveTo>
                  <a:lnTo>
                    <a:pt x="110" y="18"/>
                  </a:lnTo>
                  <a:lnTo>
                    <a:pt x="93" y="18"/>
                  </a:lnTo>
                  <a:lnTo>
                    <a:pt x="93" y="8"/>
                  </a:lnTo>
                  <a:lnTo>
                    <a:pt x="97" y="8"/>
                  </a:lnTo>
                  <a:lnTo>
                    <a:pt x="97" y="4"/>
                  </a:lnTo>
                  <a:lnTo>
                    <a:pt x="106" y="4"/>
                  </a:lnTo>
                  <a:lnTo>
                    <a:pt x="106" y="8"/>
                  </a:lnTo>
                  <a:lnTo>
                    <a:pt x="110" y="8"/>
                  </a:lnTo>
                  <a:lnTo>
                    <a:pt x="110" y="18"/>
                  </a:lnTo>
                  <a:close/>
                  <a:moveTo>
                    <a:pt x="110" y="34"/>
                  </a:moveTo>
                  <a:lnTo>
                    <a:pt x="110" y="34"/>
                  </a:lnTo>
                  <a:lnTo>
                    <a:pt x="106" y="34"/>
                  </a:lnTo>
                  <a:lnTo>
                    <a:pt x="106" y="38"/>
                  </a:lnTo>
                  <a:lnTo>
                    <a:pt x="97" y="38"/>
                  </a:lnTo>
                  <a:lnTo>
                    <a:pt x="97" y="34"/>
                  </a:lnTo>
                  <a:lnTo>
                    <a:pt x="93" y="34"/>
                  </a:lnTo>
                  <a:lnTo>
                    <a:pt x="93" y="24"/>
                  </a:lnTo>
                  <a:lnTo>
                    <a:pt x="110" y="24"/>
                  </a:lnTo>
                  <a:lnTo>
                    <a:pt x="110" y="34"/>
                  </a:lnTo>
                  <a:close/>
                  <a:moveTo>
                    <a:pt x="84" y="18"/>
                  </a:moveTo>
                  <a:lnTo>
                    <a:pt x="84" y="18"/>
                  </a:lnTo>
                  <a:lnTo>
                    <a:pt x="68" y="18"/>
                  </a:lnTo>
                  <a:lnTo>
                    <a:pt x="68" y="8"/>
                  </a:lnTo>
                  <a:lnTo>
                    <a:pt x="72" y="8"/>
                  </a:lnTo>
                  <a:lnTo>
                    <a:pt x="72" y="4"/>
                  </a:lnTo>
                  <a:lnTo>
                    <a:pt x="81" y="4"/>
                  </a:lnTo>
                  <a:lnTo>
                    <a:pt x="81" y="8"/>
                  </a:lnTo>
                  <a:lnTo>
                    <a:pt x="84" y="8"/>
                  </a:lnTo>
                  <a:lnTo>
                    <a:pt x="84" y="18"/>
                  </a:lnTo>
                  <a:close/>
                  <a:moveTo>
                    <a:pt x="84" y="34"/>
                  </a:moveTo>
                  <a:lnTo>
                    <a:pt x="84" y="34"/>
                  </a:lnTo>
                  <a:lnTo>
                    <a:pt x="81" y="34"/>
                  </a:lnTo>
                  <a:lnTo>
                    <a:pt x="81" y="38"/>
                  </a:lnTo>
                  <a:lnTo>
                    <a:pt x="72" y="38"/>
                  </a:lnTo>
                  <a:lnTo>
                    <a:pt x="72" y="34"/>
                  </a:lnTo>
                  <a:lnTo>
                    <a:pt x="68" y="34"/>
                  </a:lnTo>
                  <a:lnTo>
                    <a:pt x="68" y="24"/>
                  </a:lnTo>
                  <a:lnTo>
                    <a:pt x="84" y="24"/>
                  </a:lnTo>
                  <a:lnTo>
                    <a:pt x="84" y="34"/>
                  </a:lnTo>
                  <a:close/>
                  <a:moveTo>
                    <a:pt x="59" y="18"/>
                  </a:moveTo>
                  <a:lnTo>
                    <a:pt x="59" y="18"/>
                  </a:lnTo>
                  <a:lnTo>
                    <a:pt x="43" y="18"/>
                  </a:lnTo>
                  <a:lnTo>
                    <a:pt x="43" y="8"/>
                  </a:lnTo>
                  <a:lnTo>
                    <a:pt x="46" y="8"/>
                  </a:lnTo>
                  <a:lnTo>
                    <a:pt x="46" y="4"/>
                  </a:lnTo>
                  <a:lnTo>
                    <a:pt x="55" y="4"/>
                  </a:lnTo>
                  <a:lnTo>
                    <a:pt x="55" y="8"/>
                  </a:lnTo>
                  <a:lnTo>
                    <a:pt x="59" y="8"/>
                  </a:lnTo>
                  <a:lnTo>
                    <a:pt x="59" y="18"/>
                  </a:lnTo>
                  <a:close/>
                  <a:moveTo>
                    <a:pt x="59" y="34"/>
                  </a:moveTo>
                  <a:lnTo>
                    <a:pt x="59" y="34"/>
                  </a:lnTo>
                  <a:lnTo>
                    <a:pt x="55" y="34"/>
                  </a:lnTo>
                  <a:lnTo>
                    <a:pt x="55" y="38"/>
                  </a:lnTo>
                  <a:lnTo>
                    <a:pt x="46" y="38"/>
                  </a:lnTo>
                  <a:lnTo>
                    <a:pt x="46" y="34"/>
                  </a:lnTo>
                  <a:lnTo>
                    <a:pt x="43" y="34"/>
                  </a:lnTo>
                  <a:lnTo>
                    <a:pt x="43" y="24"/>
                  </a:lnTo>
                  <a:lnTo>
                    <a:pt x="59" y="24"/>
                  </a:lnTo>
                  <a:lnTo>
                    <a:pt x="59" y="34"/>
                  </a:lnTo>
                  <a:close/>
                  <a:moveTo>
                    <a:pt x="34" y="18"/>
                  </a:moveTo>
                  <a:lnTo>
                    <a:pt x="34" y="18"/>
                  </a:lnTo>
                  <a:lnTo>
                    <a:pt x="17" y="18"/>
                  </a:lnTo>
                  <a:lnTo>
                    <a:pt x="17" y="8"/>
                  </a:lnTo>
                  <a:lnTo>
                    <a:pt x="21" y="8"/>
                  </a:lnTo>
                  <a:lnTo>
                    <a:pt x="21" y="4"/>
                  </a:lnTo>
                  <a:lnTo>
                    <a:pt x="30" y="4"/>
                  </a:lnTo>
                  <a:lnTo>
                    <a:pt x="30" y="8"/>
                  </a:lnTo>
                  <a:lnTo>
                    <a:pt x="34" y="8"/>
                  </a:lnTo>
                  <a:lnTo>
                    <a:pt x="34" y="18"/>
                  </a:lnTo>
                  <a:close/>
                  <a:moveTo>
                    <a:pt x="34" y="34"/>
                  </a:moveTo>
                  <a:lnTo>
                    <a:pt x="34" y="34"/>
                  </a:lnTo>
                  <a:lnTo>
                    <a:pt x="30" y="34"/>
                  </a:lnTo>
                  <a:lnTo>
                    <a:pt x="30" y="38"/>
                  </a:lnTo>
                  <a:lnTo>
                    <a:pt x="21" y="38"/>
                  </a:lnTo>
                  <a:lnTo>
                    <a:pt x="21" y="34"/>
                  </a:lnTo>
                  <a:lnTo>
                    <a:pt x="17" y="34"/>
                  </a:lnTo>
                  <a:lnTo>
                    <a:pt x="17" y="24"/>
                  </a:lnTo>
                  <a:lnTo>
                    <a:pt x="34" y="24"/>
                  </a:lnTo>
                  <a:lnTo>
                    <a:pt x="34" y="34"/>
                  </a:lnTo>
                  <a:close/>
                  <a:moveTo>
                    <a:pt x="0" y="42"/>
                  </a:moveTo>
                  <a:lnTo>
                    <a:pt x="0" y="42"/>
                  </a:lnTo>
                  <a:lnTo>
                    <a:pt x="127" y="42"/>
                  </a:lnTo>
                  <a:lnTo>
                    <a:pt x="127" y="0"/>
                  </a:lnTo>
                  <a:lnTo>
                    <a:pt x="0" y="0"/>
                  </a:lnTo>
                  <a:lnTo>
                    <a:pt x="0" y="42"/>
                  </a:lnTo>
                  <a:close/>
                </a:path>
              </a:pathLst>
            </a:custGeom>
            <a:grpFill/>
            <a:ln w="0">
              <a:noFill/>
              <a:prstDash val="solid"/>
              <a:round/>
              <a:headEnd/>
              <a:tailEnd/>
            </a:ln>
          </p:spPr>
          <p:txBody>
            <a:bodyPr/>
            <a:lstStyle/>
            <a:p>
              <a:pPr defTabSz="543689">
                <a:defRPr/>
              </a:pPr>
              <a:endParaRPr lang="zh-CN" altLang="en-US" sz="3201"/>
            </a:p>
          </p:txBody>
        </p:sp>
      </p:grpSp>
      <p:sp>
        <p:nvSpPr>
          <p:cNvPr id="5" name="云形 4"/>
          <p:cNvSpPr/>
          <p:nvPr/>
        </p:nvSpPr>
        <p:spPr bwMode="auto">
          <a:xfrm>
            <a:off x="10124995" y="3092022"/>
            <a:ext cx="1191585" cy="878661"/>
          </a:xfrm>
          <a:prstGeom prst="cloud">
            <a:avLst/>
          </a:prstGeom>
          <a:solidFill>
            <a:srgbClr val="00B0F0"/>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endParaRPr>
          </a:p>
        </p:txBody>
      </p:sp>
      <p:sp>
        <p:nvSpPr>
          <p:cNvPr id="6" name="文本框 5"/>
          <p:cNvSpPr txBox="1"/>
          <p:nvPr/>
        </p:nvSpPr>
        <p:spPr bwMode="auto">
          <a:xfrm>
            <a:off x="10388741" y="3390393"/>
            <a:ext cx="664092" cy="266057"/>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r>
              <a:rPr lang="zh-CN" altLang="en-US" sz="1200" dirty="0" smtClean="0">
                <a:latin typeface="+mn-ea"/>
                <a:ea typeface="+mn-ea"/>
              </a:rPr>
              <a:t>内部网</a:t>
            </a:r>
          </a:p>
        </p:txBody>
      </p:sp>
      <p:sp>
        <p:nvSpPr>
          <p:cNvPr id="363" name="Freeform 12"/>
          <p:cNvSpPr>
            <a:spLocks noEditPoints="1"/>
          </p:cNvSpPr>
          <p:nvPr/>
        </p:nvSpPr>
        <p:spPr bwMode="auto">
          <a:xfrm>
            <a:off x="3360401" y="5665965"/>
            <a:ext cx="421864" cy="366234"/>
          </a:xfrm>
          <a:custGeom>
            <a:avLst/>
            <a:gdLst>
              <a:gd name="T0" fmla="*/ 20 w 176"/>
              <a:gd name="T1" fmla="*/ 36 h 152"/>
              <a:gd name="T2" fmla="*/ 16 w 176"/>
              <a:gd name="T3" fmla="*/ 40 h 152"/>
              <a:gd name="T4" fmla="*/ 20 w 176"/>
              <a:gd name="T5" fmla="*/ 44 h 152"/>
              <a:gd name="T6" fmla="*/ 24 w 176"/>
              <a:gd name="T7" fmla="*/ 40 h 152"/>
              <a:gd name="T8" fmla="*/ 20 w 176"/>
              <a:gd name="T9" fmla="*/ 36 h 152"/>
              <a:gd name="T10" fmla="*/ 152 w 176"/>
              <a:gd name="T11" fmla="*/ 144 h 152"/>
              <a:gd name="T12" fmla="*/ 24 w 176"/>
              <a:gd name="T13" fmla="*/ 144 h 152"/>
              <a:gd name="T14" fmla="*/ 20 w 176"/>
              <a:gd name="T15" fmla="*/ 148 h 152"/>
              <a:gd name="T16" fmla="*/ 24 w 176"/>
              <a:gd name="T17" fmla="*/ 152 h 152"/>
              <a:gd name="T18" fmla="*/ 152 w 176"/>
              <a:gd name="T19" fmla="*/ 152 h 152"/>
              <a:gd name="T20" fmla="*/ 156 w 176"/>
              <a:gd name="T21" fmla="*/ 148 h 152"/>
              <a:gd name="T22" fmla="*/ 152 w 176"/>
              <a:gd name="T23" fmla="*/ 144 h 152"/>
              <a:gd name="T24" fmla="*/ 20 w 176"/>
              <a:gd name="T25" fmla="*/ 20 h 152"/>
              <a:gd name="T26" fmla="*/ 16 w 176"/>
              <a:gd name="T27" fmla="*/ 24 h 152"/>
              <a:gd name="T28" fmla="*/ 20 w 176"/>
              <a:gd name="T29" fmla="*/ 28 h 152"/>
              <a:gd name="T30" fmla="*/ 24 w 176"/>
              <a:gd name="T31" fmla="*/ 24 h 152"/>
              <a:gd name="T32" fmla="*/ 20 w 176"/>
              <a:gd name="T33" fmla="*/ 20 h 152"/>
              <a:gd name="T34" fmla="*/ 164 w 176"/>
              <a:gd name="T35" fmla="*/ 0 h 152"/>
              <a:gd name="T36" fmla="*/ 12 w 176"/>
              <a:gd name="T37" fmla="*/ 0 h 152"/>
              <a:gd name="T38" fmla="*/ 0 w 176"/>
              <a:gd name="T39" fmla="*/ 12 h 152"/>
              <a:gd name="T40" fmla="*/ 0 w 176"/>
              <a:gd name="T41" fmla="*/ 116 h 152"/>
              <a:gd name="T42" fmla="*/ 12 w 176"/>
              <a:gd name="T43" fmla="*/ 128 h 152"/>
              <a:gd name="T44" fmla="*/ 164 w 176"/>
              <a:gd name="T45" fmla="*/ 128 h 152"/>
              <a:gd name="T46" fmla="*/ 176 w 176"/>
              <a:gd name="T47" fmla="*/ 116 h 152"/>
              <a:gd name="T48" fmla="*/ 176 w 176"/>
              <a:gd name="T49" fmla="*/ 12 h 152"/>
              <a:gd name="T50" fmla="*/ 164 w 176"/>
              <a:gd name="T51" fmla="*/ 0 h 152"/>
              <a:gd name="T52" fmla="*/ 168 w 176"/>
              <a:gd name="T53" fmla="*/ 116 h 152"/>
              <a:gd name="T54" fmla="*/ 164 w 176"/>
              <a:gd name="T55" fmla="*/ 120 h 152"/>
              <a:gd name="T56" fmla="*/ 12 w 176"/>
              <a:gd name="T57" fmla="*/ 120 h 152"/>
              <a:gd name="T58" fmla="*/ 8 w 176"/>
              <a:gd name="T59" fmla="*/ 116 h 152"/>
              <a:gd name="T60" fmla="*/ 8 w 176"/>
              <a:gd name="T61" fmla="*/ 12 h 152"/>
              <a:gd name="T62" fmla="*/ 12 w 176"/>
              <a:gd name="T63" fmla="*/ 8 h 152"/>
              <a:gd name="T64" fmla="*/ 164 w 176"/>
              <a:gd name="T65" fmla="*/ 8 h 152"/>
              <a:gd name="T66" fmla="*/ 168 w 176"/>
              <a:gd name="T67" fmla="*/ 12 h 152"/>
              <a:gd name="T68" fmla="*/ 168 w 176"/>
              <a:gd name="T69" fmla="*/ 116 h 152"/>
              <a:gd name="T70" fmla="*/ 116 w 176"/>
              <a:gd name="T71" fmla="*/ 44 h 152"/>
              <a:gd name="T72" fmla="*/ 88 w 176"/>
              <a:gd name="T73" fmla="*/ 24 h 152"/>
              <a:gd name="T74" fmla="*/ 60 w 176"/>
              <a:gd name="T75" fmla="*/ 44 h 152"/>
              <a:gd name="T76" fmla="*/ 34 w 176"/>
              <a:gd name="T77" fmla="*/ 74 h 152"/>
              <a:gd name="T78" fmla="*/ 64 w 176"/>
              <a:gd name="T79" fmla="*/ 104 h 152"/>
              <a:gd name="T80" fmla="*/ 113 w 176"/>
              <a:gd name="T81" fmla="*/ 104 h 152"/>
              <a:gd name="T82" fmla="*/ 142 w 176"/>
              <a:gd name="T83" fmla="*/ 74 h 152"/>
              <a:gd name="T84" fmla="*/ 116 w 176"/>
              <a:gd name="T85" fmla="*/ 44 h 152"/>
              <a:gd name="T86" fmla="*/ 113 w 176"/>
              <a:gd name="T87" fmla="*/ 99 h 152"/>
              <a:gd name="T88" fmla="*/ 64 w 176"/>
              <a:gd name="T89" fmla="*/ 99 h 152"/>
              <a:gd name="T90" fmla="*/ 39 w 176"/>
              <a:gd name="T91" fmla="*/ 74 h 152"/>
              <a:gd name="T92" fmla="*/ 61 w 176"/>
              <a:gd name="T93" fmla="*/ 48 h 152"/>
              <a:gd name="T94" fmla="*/ 65 w 176"/>
              <a:gd name="T95" fmla="*/ 45 h 152"/>
              <a:gd name="T96" fmla="*/ 88 w 176"/>
              <a:gd name="T97" fmla="*/ 28 h 152"/>
              <a:gd name="T98" fmla="*/ 112 w 176"/>
              <a:gd name="T99" fmla="*/ 45 h 152"/>
              <a:gd name="T100" fmla="*/ 116 w 176"/>
              <a:gd name="T101" fmla="*/ 48 h 152"/>
              <a:gd name="T102" fmla="*/ 138 w 176"/>
              <a:gd name="T103" fmla="*/ 74 h 152"/>
              <a:gd name="T104" fmla="*/ 113 w 176"/>
              <a:gd name="T105" fmla="*/ 99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76" h="152">
                <a:moveTo>
                  <a:pt x="20" y="36"/>
                </a:moveTo>
                <a:cubicBezTo>
                  <a:pt x="18" y="36"/>
                  <a:pt x="16" y="37"/>
                  <a:pt x="16" y="40"/>
                </a:cubicBezTo>
                <a:cubicBezTo>
                  <a:pt x="16" y="42"/>
                  <a:pt x="18" y="44"/>
                  <a:pt x="20" y="44"/>
                </a:cubicBezTo>
                <a:cubicBezTo>
                  <a:pt x="22" y="44"/>
                  <a:pt x="24" y="42"/>
                  <a:pt x="24" y="40"/>
                </a:cubicBezTo>
                <a:cubicBezTo>
                  <a:pt x="24" y="37"/>
                  <a:pt x="22" y="36"/>
                  <a:pt x="20" y="36"/>
                </a:cubicBezTo>
                <a:close/>
                <a:moveTo>
                  <a:pt x="152" y="144"/>
                </a:moveTo>
                <a:cubicBezTo>
                  <a:pt x="24" y="144"/>
                  <a:pt x="24" y="144"/>
                  <a:pt x="24" y="144"/>
                </a:cubicBezTo>
                <a:cubicBezTo>
                  <a:pt x="22" y="144"/>
                  <a:pt x="20" y="145"/>
                  <a:pt x="20" y="148"/>
                </a:cubicBezTo>
                <a:cubicBezTo>
                  <a:pt x="20" y="150"/>
                  <a:pt x="22" y="152"/>
                  <a:pt x="24" y="152"/>
                </a:cubicBezTo>
                <a:cubicBezTo>
                  <a:pt x="152" y="152"/>
                  <a:pt x="152" y="152"/>
                  <a:pt x="152" y="152"/>
                </a:cubicBezTo>
                <a:cubicBezTo>
                  <a:pt x="154" y="152"/>
                  <a:pt x="156" y="150"/>
                  <a:pt x="156" y="148"/>
                </a:cubicBezTo>
                <a:cubicBezTo>
                  <a:pt x="156" y="145"/>
                  <a:pt x="154" y="144"/>
                  <a:pt x="152" y="144"/>
                </a:cubicBezTo>
                <a:close/>
                <a:moveTo>
                  <a:pt x="20" y="20"/>
                </a:moveTo>
                <a:cubicBezTo>
                  <a:pt x="18" y="20"/>
                  <a:pt x="16" y="21"/>
                  <a:pt x="16" y="24"/>
                </a:cubicBezTo>
                <a:cubicBezTo>
                  <a:pt x="16" y="26"/>
                  <a:pt x="18" y="28"/>
                  <a:pt x="20" y="28"/>
                </a:cubicBezTo>
                <a:cubicBezTo>
                  <a:pt x="22" y="28"/>
                  <a:pt x="24" y="26"/>
                  <a:pt x="24" y="24"/>
                </a:cubicBezTo>
                <a:cubicBezTo>
                  <a:pt x="24" y="21"/>
                  <a:pt x="22" y="20"/>
                  <a:pt x="20" y="20"/>
                </a:cubicBezTo>
                <a:close/>
                <a:moveTo>
                  <a:pt x="164" y="0"/>
                </a:moveTo>
                <a:cubicBezTo>
                  <a:pt x="12" y="0"/>
                  <a:pt x="12" y="0"/>
                  <a:pt x="12" y="0"/>
                </a:cubicBezTo>
                <a:cubicBezTo>
                  <a:pt x="6" y="0"/>
                  <a:pt x="0" y="5"/>
                  <a:pt x="0" y="12"/>
                </a:cubicBezTo>
                <a:cubicBezTo>
                  <a:pt x="0" y="116"/>
                  <a:pt x="0" y="116"/>
                  <a:pt x="0" y="116"/>
                </a:cubicBezTo>
                <a:cubicBezTo>
                  <a:pt x="0" y="122"/>
                  <a:pt x="6" y="128"/>
                  <a:pt x="12" y="128"/>
                </a:cubicBezTo>
                <a:cubicBezTo>
                  <a:pt x="164" y="128"/>
                  <a:pt x="164" y="128"/>
                  <a:pt x="164" y="128"/>
                </a:cubicBezTo>
                <a:cubicBezTo>
                  <a:pt x="171" y="128"/>
                  <a:pt x="176" y="122"/>
                  <a:pt x="176" y="116"/>
                </a:cubicBezTo>
                <a:cubicBezTo>
                  <a:pt x="176" y="12"/>
                  <a:pt x="176" y="12"/>
                  <a:pt x="176" y="12"/>
                </a:cubicBezTo>
                <a:cubicBezTo>
                  <a:pt x="176" y="5"/>
                  <a:pt x="171" y="0"/>
                  <a:pt x="164" y="0"/>
                </a:cubicBezTo>
                <a:close/>
                <a:moveTo>
                  <a:pt x="168" y="116"/>
                </a:moveTo>
                <a:cubicBezTo>
                  <a:pt x="168" y="118"/>
                  <a:pt x="166" y="120"/>
                  <a:pt x="164" y="120"/>
                </a:cubicBezTo>
                <a:cubicBezTo>
                  <a:pt x="12" y="120"/>
                  <a:pt x="12" y="120"/>
                  <a:pt x="12" y="120"/>
                </a:cubicBezTo>
                <a:cubicBezTo>
                  <a:pt x="10" y="120"/>
                  <a:pt x="8" y="118"/>
                  <a:pt x="8" y="116"/>
                </a:cubicBezTo>
                <a:cubicBezTo>
                  <a:pt x="8" y="12"/>
                  <a:pt x="8" y="12"/>
                  <a:pt x="8" y="12"/>
                </a:cubicBezTo>
                <a:cubicBezTo>
                  <a:pt x="8" y="9"/>
                  <a:pt x="10" y="8"/>
                  <a:pt x="12" y="8"/>
                </a:cubicBezTo>
                <a:cubicBezTo>
                  <a:pt x="164" y="8"/>
                  <a:pt x="164" y="8"/>
                  <a:pt x="164" y="8"/>
                </a:cubicBezTo>
                <a:cubicBezTo>
                  <a:pt x="166" y="8"/>
                  <a:pt x="168" y="9"/>
                  <a:pt x="168" y="12"/>
                </a:cubicBezTo>
                <a:lnTo>
                  <a:pt x="168" y="116"/>
                </a:lnTo>
                <a:close/>
                <a:moveTo>
                  <a:pt x="116" y="44"/>
                </a:moveTo>
                <a:cubicBezTo>
                  <a:pt x="112" y="32"/>
                  <a:pt x="101" y="24"/>
                  <a:pt x="88" y="24"/>
                </a:cubicBezTo>
                <a:cubicBezTo>
                  <a:pt x="75" y="24"/>
                  <a:pt x="64" y="32"/>
                  <a:pt x="60" y="44"/>
                </a:cubicBezTo>
                <a:cubicBezTo>
                  <a:pt x="46" y="45"/>
                  <a:pt x="34" y="58"/>
                  <a:pt x="34" y="74"/>
                </a:cubicBezTo>
                <a:cubicBezTo>
                  <a:pt x="34" y="90"/>
                  <a:pt x="47" y="104"/>
                  <a:pt x="64" y="104"/>
                </a:cubicBezTo>
                <a:cubicBezTo>
                  <a:pt x="113" y="104"/>
                  <a:pt x="113" y="104"/>
                  <a:pt x="113" y="104"/>
                </a:cubicBezTo>
                <a:cubicBezTo>
                  <a:pt x="129" y="104"/>
                  <a:pt x="142" y="90"/>
                  <a:pt x="142" y="74"/>
                </a:cubicBezTo>
                <a:cubicBezTo>
                  <a:pt x="142" y="58"/>
                  <a:pt x="131" y="45"/>
                  <a:pt x="116" y="44"/>
                </a:cubicBezTo>
                <a:close/>
                <a:moveTo>
                  <a:pt x="113" y="99"/>
                </a:moveTo>
                <a:cubicBezTo>
                  <a:pt x="64" y="99"/>
                  <a:pt x="64" y="99"/>
                  <a:pt x="64" y="99"/>
                </a:cubicBezTo>
                <a:cubicBezTo>
                  <a:pt x="50" y="99"/>
                  <a:pt x="39" y="87"/>
                  <a:pt x="39" y="74"/>
                </a:cubicBezTo>
                <a:cubicBezTo>
                  <a:pt x="39" y="61"/>
                  <a:pt x="48" y="50"/>
                  <a:pt x="61" y="48"/>
                </a:cubicBezTo>
                <a:cubicBezTo>
                  <a:pt x="63" y="48"/>
                  <a:pt x="64" y="47"/>
                  <a:pt x="65" y="45"/>
                </a:cubicBezTo>
                <a:cubicBezTo>
                  <a:pt x="68" y="35"/>
                  <a:pt x="78" y="28"/>
                  <a:pt x="88" y="28"/>
                </a:cubicBezTo>
                <a:cubicBezTo>
                  <a:pt x="99" y="28"/>
                  <a:pt x="108" y="35"/>
                  <a:pt x="112" y="45"/>
                </a:cubicBezTo>
                <a:cubicBezTo>
                  <a:pt x="112" y="47"/>
                  <a:pt x="114" y="48"/>
                  <a:pt x="116" y="48"/>
                </a:cubicBezTo>
                <a:cubicBezTo>
                  <a:pt x="128" y="50"/>
                  <a:pt x="138" y="61"/>
                  <a:pt x="138" y="74"/>
                </a:cubicBezTo>
                <a:cubicBezTo>
                  <a:pt x="138" y="87"/>
                  <a:pt x="126" y="99"/>
                  <a:pt x="113" y="99"/>
                </a:cubicBezTo>
                <a:close/>
              </a:path>
            </a:pathLst>
          </a:custGeom>
          <a:solidFill>
            <a:srgbClr val="484848"/>
          </a:solidFill>
          <a:ln>
            <a:noFill/>
          </a:ln>
        </p:spPr>
        <p:txBody>
          <a:bodyPr vert="horz" wrap="square" lIns="91440" tIns="45720" rIns="91440" bIns="45720" numCol="1" anchor="t" anchorCtr="0" compatLnSpc="1">
            <a:prstTxWarp prst="textNoShape">
              <a:avLst/>
            </a:prstTxWarp>
          </a:bodyPr>
          <a:lstStyle/>
          <a:p>
            <a:endParaRPr lang="en-US">
              <a:latin typeface="+mn-ea"/>
            </a:endParaRPr>
          </a:p>
        </p:txBody>
      </p:sp>
      <p:sp>
        <p:nvSpPr>
          <p:cNvPr id="364" name="Freeform 12"/>
          <p:cNvSpPr>
            <a:spLocks noEditPoints="1"/>
          </p:cNvSpPr>
          <p:nvPr/>
        </p:nvSpPr>
        <p:spPr bwMode="auto">
          <a:xfrm>
            <a:off x="3818695" y="5662931"/>
            <a:ext cx="421864" cy="366234"/>
          </a:xfrm>
          <a:custGeom>
            <a:avLst/>
            <a:gdLst>
              <a:gd name="T0" fmla="*/ 20 w 176"/>
              <a:gd name="T1" fmla="*/ 36 h 152"/>
              <a:gd name="T2" fmla="*/ 16 w 176"/>
              <a:gd name="T3" fmla="*/ 40 h 152"/>
              <a:gd name="T4" fmla="*/ 20 w 176"/>
              <a:gd name="T5" fmla="*/ 44 h 152"/>
              <a:gd name="T6" fmla="*/ 24 w 176"/>
              <a:gd name="T7" fmla="*/ 40 h 152"/>
              <a:gd name="T8" fmla="*/ 20 w 176"/>
              <a:gd name="T9" fmla="*/ 36 h 152"/>
              <a:gd name="T10" fmla="*/ 152 w 176"/>
              <a:gd name="T11" fmla="*/ 144 h 152"/>
              <a:gd name="T12" fmla="*/ 24 w 176"/>
              <a:gd name="T13" fmla="*/ 144 h 152"/>
              <a:gd name="T14" fmla="*/ 20 w 176"/>
              <a:gd name="T15" fmla="*/ 148 h 152"/>
              <a:gd name="T16" fmla="*/ 24 w 176"/>
              <a:gd name="T17" fmla="*/ 152 h 152"/>
              <a:gd name="T18" fmla="*/ 152 w 176"/>
              <a:gd name="T19" fmla="*/ 152 h 152"/>
              <a:gd name="T20" fmla="*/ 156 w 176"/>
              <a:gd name="T21" fmla="*/ 148 h 152"/>
              <a:gd name="T22" fmla="*/ 152 w 176"/>
              <a:gd name="T23" fmla="*/ 144 h 152"/>
              <a:gd name="T24" fmla="*/ 20 w 176"/>
              <a:gd name="T25" fmla="*/ 20 h 152"/>
              <a:gd name="T26" fmla="*/ 16 w 176"/>
              <a:gd name="T27" fmla="*/ 24 h 152"/>
              <a:gd name="T28" fmla="*/ 20 w 176"/>
              <a:gd name="T29" fmla="*/ 28 h 152"/>
              <a:gd name="T30" fmla="*/ 24 w 176"/>
              <a:gd name="T31" fmla="*/ 24 h 152"/>
              <a:gd name="T32" fmla="*/ 20 w 176"/>
              <a:gd name="T33" fmla="*/ 20 h 152"/>
              <a:gd name="T34" fmla="*/ 164 w 176"/>
              <a:gd name="T35" fmla="*/ 0 h 152"/>
              <a:gd name="T36" fmla="*/ 12 w 176"/>
              <a:gd name="T37" fmla="*/ 0 h 152"/>
              <a:gd name="T38" fmla="*/ 0 w 176"/>
              <a:gd name="T39" fmla="*/ 12 h 152"/>
              <a:gd name="T40" fmla="*/ 0 w 176"/>
              <a:gd name="T41" fmla="*/ 116 h 152"/>
              <a:gd name="T42" fmla="*/ 12 w 176"/>
              <a:gd name="T43" fmla="*/ 128 h 152"/>
              <a:gd name="T44" fmla="*/ 164 w 176"/>
              <a:gd name="T45" fmla="*/ 128 h 152"/>
              <a:gd name="T46" fmla="*/ 176 w 176"/>
              <a:gd name="T47" fmla="*/ 116 h 152"/>
              <a:gd name="T48" fmla="*/ 176 w 176"/>
              <a:gd name="T49" fmla="*/ 12 h 152"/>
              <a:gd name="T50" fmla="*/ 164 w 176"/>
              <a:gd name="T51" fmla="*/ 0 h 152"/>
              <a:gd name="T52" fmla="*/ 168 w 176"/>
              <a:gd name="T53" fmla="*/ 116 h 152"/>
              <a:gd name="T54" fmla="*/ 164 w 176"/>
              <a:gd name="T55" fmla="*/ 120 h 152"/>
              <a:gd name="T56" fmla="*/ 12 w 176"/>
              <a:gd name="T57" fmla="*/ 120 h 152"/>
              <a:gd name="T58" fmla="*/ 8 w 176"/>
              <a:gd name="T59" fmla="*/ 116 h 152"/>
              <a:gd name="T60" fmla="*/ 8 w 176"/>
              <a:gd name="T61" fmla="*/ 12 h 152"/>
              <a:gd name="T62" fmla="*/ 12 w 176"/>
              <a:gd name="T63" fmla="*/ 8 h 152"/>
              <a:gd name="T64" fmla="*/ 164 w 176"/>
              <a:gd name="T65" fmla="*/ 8 h 152"/>
              <a:gd name="T66" fmla="*/ 168 w 176"/>
              <a:gd name="T67" fmla="*/ 12 h 152"/>
              <a:gd name="T68" fmla="*/ 168 w 176"/>
              <a:gd name="T69" fmla="*/ 116 h 152"/>
              <a:gd name="T70" fmla="*/ 116 w 176"/>
              <a:gd name="T71" fmla="*/ 44 h 152"/>
              <a:gd name="T72" fmla="*/ 88 w 176"/>
              <a:gd name="T73" fmla="*/ 24 h 152"/>
              <a:gd name="T74" fmla="*/ 60 w 176"/>
              <a:gd name="T75" fmla="*/ 44 h 152"/>
              <a:gd name="T76" fmla="*/ 34 w 176"/>
              <a:gd name="T77" fmla="*/ 74 h 152"/>
              <a:gd name="T78" fmla="*/ 64 w 176"/>
              <a:gd name="T79" fmla="*/ 104 h 152"/>
              <a:gd name="T80" fmla="*/ 113 w 176"/>
              <a:gd name="T81" fmla="*/ 104 h 152"/>
              <a:gd name="T82" fmla="*/ 142 w 176"/>
              <a:gd name="T83" fmla="*/ 74 h 152"/>
              <a:gd name="T84" fmla="*/ 116 w 176"/>
              <a:gd name="T85" fmla="*/ 44 h 152"/>
              <a:gd name="T86" fmla="*/ 113 w 176"/>
              <a:gd name="T87" fmla="*/ 99 h 152"/>
              <a:gd name="T88" fmla="*/ 64 w 176"/>
              <a:gd name="T89" fmla="*/ 99 h 152"/>
              <a:gd name="T90" fmla="*/ 39 w 176"/>
              <a:gd name="T91" fmla="*/ 74 h 152"/>
              <a:gd name="T92" fmla="*/ 61 w 176"/>
              <a:gd name="T93" fmla="*/ 48 h 152"/>
              <a:gd name="T94" fmla="*/ 65 w 176"/>
              <a:gd name="T95" fmla="*/ 45 h 152"/>
              <a:gd name="T96" fmla="*/ 88 w 176"/>
              <a:gd name="T97" fmla="*/ 28 h 152"/>
              <a:gd name="T98" fmla="*/ 112 w 176"/>
              <a:gd name="T99" fmla="*/ 45 h 152"/>
              <a:gd name="T100" fmla="*/ 116 w 176"/>
              <a:gd name="T101" fmla="*/ 48 h 152"/>
              <a:gd name="T102" fmla="*/ 138 w 176"/>
              <a:gd name="T103" fmla="*/ 74 h 152"/>
              <a:gd name="T104" fmla="*/ 113 w 176"/>
              <a:gd name="T105" fmla="*/ 99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76" h="152">
                <a:moveTo>
                  <a:pt x="20" y="36"/>
                </a:moveTo>
                <a:cubicBezTo>
                  <a:pt x="18" y="36"/>
                  <a:pt x="16" y="37"/>
                  <a:pt x="16" y="40"/>
                </a:cubicBezTo>
                <a:cubicBezTo>
                  <a:pt x="16" y="42"/>
                  <a:pt x="18" y="44"/>
                  <a:pt x="20" y="44"/>
                </a:cubicBezTo>
                <a:cubicBezTo>
                  <a:pt x="22" y="44"/>
                  <a:pt x="24" y="42"/>
                  <a:pt x="24" y="40"/>
                </a:cubicBezTo>
                <a:cubicBezTo>
                  <a:pt x="24" y="37"/>
                  <a:pt x="22" y="36"/>
                  <a:pt x="20" y="36"/>
                </a:cubicBezTo>
                <a:close/>
                <a:moveTo>
                  <a:pt x="152" y="144"/>
                </a:moveTo>
                <a:cubicBezTo>
                  <a:pt x="24" y="144"/>
                  <a:pt x="24" y="144"/>
                  <a:pt x="24" y="144"/>
                </a:cubicBezTo>
                <a:cubicBezTo>
                  <a:pt x="22" y="144"/>
                  <a:pt x="20" y="145"/>
                  <a:pt x="20" y="148"/>
                </a:cubicBezTo>
                <a:cubicBezTo>
                  <a:pt x="20" y="150"/>
                  <a:pt x="22" y="152"/>
                  <a:pt x="24" y="152"/>
                </a:cubicBezTo>
                <a:cubicBezTo>
                  <a:pt x="152" y="152"/>
                  <a:pt x="152" y="152"/>
                  <a:pt x="152" y="152"/>
                </a:cubicBezTo>
                <a:cubicBezTo>
                  <a:pt x="154" y="152"/>
                  <a:pt x="156" y="150"/>
                  <a:pt x="156" y="148"/>
                </a:cubicBezTo>
                <a:cubicBezTo>
                  <a:pt x="156" y="145"/>
                  <a:pt x="154" y="144"/>
                  <a:pt x="152" y="144"/>
                </a:cubicBezTo>
                <a:close/>
                <a:moveTo>
                  <a:pt x="20" y="20"/>
                </a:moveTo>
                <a:cubicBezTo>
                  <a:pt x="18" y="20"/>
                  <a:pt x="16" y="21"/>
                  <a:pt x="16" y="24"/>
                </a:cubicBezTo>
                <a:cubicBezTo>
                  <a:pt x="16" y="26"/>
                  <a:pt x="18" y="28"/>
                  <a:pt x="20" y="28"/>
                </a:cubicBezTo>
                <a:cubicBezTo>
                  <a:pt x="22" y="28"/>
                  <a:pt x="24" y="26"/>
                  <a:pt x="24" y="24"/>
                </a:cubicBezTo>
                <a:cubicBezTo>
                  <a:pt x="24" y="21"/>
                  <a:pt x="22" y="20"/>
                  <a:pt x="20" y="20"/>
                </a:cubicBezTo>
                <a:close/>
                <a:moveTo>
                  <a:pt x="164" y="0"/>
                </a:moveTo>
                <a:cubicBezTo>
                  <a:pt x="12" y="0"/>
                  <a:pt x="12" y="0"/>
                  <a:pt x="12" y="0"/>
                </a:cubicBezTo>
                <a:cubicBezTo>
                  <a:pt x="6" y="0"/>
                  <a:pt x="0" y="5"/>
                  <a:pt x="0" y="12"/>
                </a:cubicBezTo>
                <a:cubicBezTo>
                  <a:pt x="0" y="116"/>
                  <a:pt x="0" y="116"/>
                  <a:pt x="0" y="116"/>
                </a:cubicBezTo>
                <a:cubicBezTo>
                  <a:pt x="0" y="122"/>
                  <a:pt x="6" y="128"/>
                  <a:pt x="12" y="128"/>
                </a:cubicBezTo>
                <a:cubicBezTo>
                  <a:pt x="164" y="128"/>
                  <a:pt x="164" y="128"/>
                  <a:pt x="164" y="128"/>
                </a:cubicBezTo>
                <a:cubicBezTo>
                  <a:pt x="171" y="128"/>
                  <a:pt x="176" y="122"/>
                  <a:pt x="176" y="116"/>
                </a:cubicBezTo>
                <a:cubicBezTo>
                  <a:pt x="176" y="12"/>
                  <a:pt x="176" y="12"/>
                  <a:pt x="176" y="12"/>
                </a:cubicBezTo>
                <a:cubicBezTo>
                  <a:pt x="176" y="5"/>
                  <a:pt x="171" y="0"/>
                  <a:pt x="164" y="0"/>
                </a:cubicBezTo>
                <a:close/>
                <a:moveTo>
                  <a:pt x="168" y="116"/>
                </a:moveTo>
                <a:cubicBezTo>
                  <a:pt x="168" y="118"/>
                  <a:pt x="166" y="120"/>
                  <a:pt x="164" y="120"/>
                </a:cubicBezTo>
                <a:cubicBezTo>
                  <a:pt x="12" y="120"/>
                  <a:pt x="12" y="120"/>
                  <a:pt x="12" y="120"/>
                </a:cubicBezTo>
                <a:cubicBezTo>
                  <a:pt x="10" y="120"/>
                  <a:pt x="8" y="118"/>
                  <a:pt x="8" y="116"/>
                </a:cubicBezTo>
                <a:cubicBezTo>
                  <a:pt x="8" y="12"/>
                  <a:pt x="8" y="12"/>
                  <a:pt x="8" y="12"/>
                </a:cubicBezTo>
                <a:cubicBezTo>
                  <a:pt x="8" y="9"/>
                  <a:pt x="10" y="8"/>
                  <a:pt x="12" y="8"/>
                </a:cubicBezTo>
                <a:cubicBezTo>
                  <a:pt x="164" y="8"/>
                  <a:pt x="164" y="8"/>
                  <a:pt x="164" y="8"/>
                </a:cubicBezTo>
                <a:cubicBezTo>
                  <a:pt x="166" y="8"/>
                  <a:pt x="168" y="9"/>
                  <a:pt x="168" y="12"/>
                </a:cubicBezTo>
                <a:lnTo>
                  <a:pt x="168" y="116"/>
                </a:lnTo>
                <a:close/>
                <a:moveTo>
                  <a:pt x="116" y="44"/>
                </a:moveTo>
                <a:cubicBezTo>
                  <a:pt x="112" y="32"/>
                  <a:pt x="101" y="24"/>
                  <a:pt x="88" y="24"/>
                </a:cubicBezTo>
                <a:cubicBezTo>
                  <a:pt x="75" y="24"/>
                  <a:pt x="64" y="32"/>
                  <a:pt x="60" y="44"/>
                </a:cubicBezTo>
                <a:cubicBezTo>
                  <a:pt x="46" y="45"/>
                  <a:pt x="34" y="58"/>
                  <a:pt x="34" y="74"/>
                </a:cubicBezTo>
                <a:cubicBezTo>
                  <a:pt x="34" y="90"/>
                  <a:pt x="47" y="104"/>
                  <a:pt x="64" y="104"/>
                </a:cubicBezTo>
                <a:cubicBezTo>
                  <a:pt x="113" y="104"/>
                  <a:pt x="113" y="104"/>
                  <a:pt x="113" y="104"/>
                </a:cubicBezTo>
                <a:cubicBezTo>
                  <a:pt x="129" y="104"/>
                  <a:pt x="142" y="90"/>
                  <a:pt x="142" y="74"/>
                </a:cubicBezTo>
                <a:cubicBezTo>
                  <a:pt x="142" y="58"/>
                  <a:pt x="131" y="45"/>
                  <a:pt x="116" y="44"/>
                </a:cubicBezTo>
                <a:close/>
                <a:moveTo>
                  <a:pt x="113" y="99"/>
                </a:moveTo>
                <a:cubicBezTo>
                  <a:pt x="64" y="99"/>
                  <a:pt x="64" y="99"/>
                  <a:pt x="64" y="99"/>
                </a:cubicBezTo>
                <a:cubicBezTo>
                  <a:pt x="50" y="99"/>
                  <a:pt x="39" y="87"/>
                  <a:pt x="39" y="74"/>
                </a:cubicBezTo>
                <a:cubicBezTo>
                  <a:pt x="39" y="61"/>
                  <a:pt x="48" y="50"/>
                  <a:pt x="61" y="48"/>
                </a:cubicBezTo>
                <a:cubicBezTo>
                  <a:pt x="63" y="48"/>
                  <a:pt x="64" y="47"/>
                  <a:pt x="65" y="45"/>
                </a:cubicBezTo>
                <a:cubicBezTo>
                  <a:pt x="68" y="35"/>
                  <a:pt x="78" y="28"/>
                  <a:pt x="88" y="28"/>
                </a:cubicBezTo>
                <a:cubicBezTo>
                  <a:pt x="99" y="28"/>
                  <a:pt x="108" y="35"/>
                  <a:pt x="112" y="45"/>
                </a:cubicBezTo>
                <a:cubicBezTo>
                  <a:pt x="112" y="47"/>
                  <a:pt x="114" y="48"/>
                  <a:pt x="116" y="48"/>
                </a:cubicBezTo>
                <a:cubicBezTo>
                  <a:pt x="128" y="50"/>
                  <a:pt x="138" y="61"/>
                  <a:pt x="138" y="74"/>
                </a:cubicBezTo>
                <a:cubicBezTo>
                  <a:pt x="138" y="87"/>
                  <a:pt x="126" y="99"/>
                  <a:pt x="113" y="99"/>
                </a:cubicBezTo>
                <a:close/>
              </a:path>
            </a:pathLst>
          </a:custGeom>
          <a:solidFill>
            <a:srgbClr val="484848"/>
          </a:solidFill>
          <a:ln>
            <a:noFill/>
          </a:ln>
        </p:spPr>
        <p:txBody>
          <a:bodyPr vert="horz" wrap="square" lIns="91440" tIns="45720" rIns="91440" bIns="45720" numCol="1" anchor="t" anchorCtr="0" compatLnSpc="1">
            <a:prstTxWarp prst="textNoShape">
              <a:avLst/>
            </a:prstTxWarp>
          </a:bodyPr>
          <a:lstStyle/>
          <a:p>
            <a:endParaRPr lang="en-US">
              <a:latin typeface="+mn-ea"/>
            </a:endParaRPr>
          </a:p>
        </p:txBody>
      </p:sp>
      <p:sp>
        <p:nvSpPr>
          <p:cNvPr id="365" name="Freeform 12"/>
          <p:cNvSpPr>
            <a:spLocks noEditPoints="1"/>
          </p:cNvSpPr>
          <p:nvPr/>
        </p:nvSpPr>
        <p:spPr bwMode="auto">
          <a:xfrm>
            <a:off x="3842261" y="4719104"/>
            <a:ext cx="421864" cy="366234"/>
          </a:xfrm>
          <a:custGeom>
            <a:avLst/>
            <a:gdLst>
              <a:gd name="T0" fmla="*/ 20 w 176"/>
              <a:gd name="T1" fmla="*/ 36 h 152"/>
              <a:gd name="T2" fmla="*/ 16 w 176"/>
              <a:gd name="T3" fmla="*/ 40 h 152"/>
              <a:gd name="T4" fmla="*/ 20 w 176"/>
              <a:gd name="T5" fmla="*/ 44 h 152"/>
              <a:gd name="T6" fmla="*/ 24 w 176"/>
              <a:gd name="T7" fmla="*/ 40 h 152"/>
              <a:gd name="T8" fmla="*/ 20 w 176"/>
              <a:gd name="T9" fmla="*/ 36 h 152"/>
              <a:gd name="T10" fmla="*/ 152 w 176"/>
              <a:gd name="T11" fmla="*/ 144 h 152"/>
              <a:gd name="T12" fmla="*/ 24 w 176"/>
              <a:gd name="T13" fmla="*/ 144 h 152"/>
              <a:gd name="T14" fmla="*/ 20 w 176"/>
              <a:gd name="T15" fmla="*/ 148 h 152"/>
              <a:gd name="T16" fmla="*/ 24 w 176"/>
              <a:gd name="T17" fmla="*/ 152 h 152"/>
              <a:gd name="T18" fmla="*/ 152 w 176"/>
              <a:gd name="T19" fmla="*/ 152 h 152"/>
              <a:gd name="T20" fmla="*/ 156 w 176"/>
              <a:gd name="T21" fmla="*/ 148 h 152"/>
              <a:gd name="T22" fmla="*/ 152 w 176"/>
              <a:gd name="T23" fmla="*/ 144 h 152"/>
              <a:gd name="T24" fmla="*/ 20 w 176"/>
              <a:gd name="T25" fmla="*/ 20 h 152"/>
              <a:gd name="T26" fmla="*/ 16 w 176"/>
              <a:gd name="T27" fmla="*/ 24 h 152"/>
              <a:gd name="T28" fmla="*/ 20 w 176"/>
              <a:gd name="T29" fmla="*/ 28 h 152"/>
              <a:gd name="T30" fmla="*/ 24 w 176"/>
              <a:gd name="T31" fmla="*/ 24 h 152"/>
              <a:gd name="T32" fmla="*/ 20 w 176"/>
              <a:gd name="T33" fmla="*/ 20 h 152"/>
              <a:gd name="T34" fmla="*/ 164 w 176"/>
              <a:gd name="T35" fmla="*/ 0 h 152"/>
              <a:gd name="T36" fmla="*/ 12 w 176"/>
              <a:gd name="T37" fmla="*/ 0 h 152"/>
              <a:gd name="T38" fmla="*/ 0 w 176"/>
              <a:gd name="T39" fmla="*/ 12 h 152"/>
              <a:gd name="T40" fmla="*/ 0 w 176"/>
              <a:gd name="T41" fmla="*/ 116 h 152"/>
              <a:gd name="T42" fmla="*/ 12 w 176"/>
              <a:gd name="T43" fmla="*/ 128 h 152"/>
              <a:gd name="T44" fmla="*/ 164 w 176"/>
              <a:gd name="T45" fmla="*/ 128 h 152"/>
              <a:gd name="T46" fmla="*/ 176 w 176"/>
              <a:gd name="T47" fmla="*/ 116 h 152"/>
              <a:gd name="T48" fmla="*/ 176 w 176"/>
              <a:gd name="T49" fmla="*/ 12 h 152"/>
              <a:gd name="T50" fmla="*/ 164 w 176"/>
              <a:gd name="T51" fmla="*/ 0 h 152"/>
              <a:gd name="T52" fmla="*/ 168 w 176"/>
              <a:gd name="T53" fmla="*/ 116 h 152"/>
              <a:gd name="T54" fmla="*/ 164 w 176"/>
              <a:gd name="T55" fmla="*/ 120 h 152"/>
              <a:gd name="T56" fmla="*/ 12 w 176"/>
              <a:gd name="T57" fmla="*/ 120 h 152"/>
              <a:gd name="T58" fmla="*/ 8 w 176"/>
              <a:gd name="T59" fmla="*/ 116 h 152"/>
              <a:gd name="T60" fmla="*/ 8 w 176"/>
              <a:gd name="T61" fmla="*/ 12 h 152"/>
              <a:gd name="T62" fmla="*/ 12 w 176"/>
              <a:gd name="T63" fmla="*/ 8 h 152"/>
              <a:gd name="T64" fmla="*/ 164 w 176"/>
              <a:gd name="T65" fmla="*/ 8 h 152"/>
              <a:gd name="T66" fmla="*/ 168 w 176"/>
              <a:gd name="T67" fmla="*/ 12 h 152"/>
              <a:gd name="T68" fmla="*/ 168 w 176"/>
              <a:gd name="T69" fmla="*/ 116 h 152"/>
              <a:gd name="T70" fmla="*/ 116 w 176"/>
              <a:gd name="T71" fmla="*/ 44 h 152"/>
              <a:gd name="T72" fmla="*/ 88 w 176"/>
              <a:gd name="T73" fmla="*/ 24 h 152"/>
              <a:gd name="T74" fmla="*/ 60 w 176"/>
              <a:gd name="T75" fmla="*/ 44 h 152"/>
              <a:gd name="T76" fmla="*/ 34 w 176"/>
              <a:gd name="T77" fmla="*/ 74 h 152"/>
              <a:gd name="T78" fmla="*/ 64 w 176"/>
              <a:gd name="T79" fmla="*/ 104 h 152"/>
              <a:gd name="T80" fmla="*/ 113 w 176"/>
              <a:gd name="T81" fmla="*/ 104 h 152"/>
              <a:gd name="T82" fmla="*/ 142 w 176"/>
              <a:gd name="T83" fmla="*/ 74 h 152"/>
              <a:gd name="T84" fmla="*/ 116 w 176"/>
              <a:gd name="T85" fmla="*/ 44 h 152"/>
              <a:gd name="T86" fmla="*/ 113 w 176"/>
              <a:gd name="T87" fmla="*/ 99 h 152"/>
              <a:gd name="T88" fmla="*/ 64 w 176"/>
              <a:gd name="T89" fmla="*/ 99 h 152"/>
              <a:gd name="T90" fmla="*/ 39 w 176"/>
              <a:gd name="T91" fmla="*/ 74 h 152"/>
              <a:gd name="T92" fmla="*/ 61 w 176"/>
              <a:gd name="T93" fmla="*/ 48 h 152"/>
              <a:gd name="T94" fmla="*/ 65 w 176"/>
              <a:gd name="T95" fmla="*/ 45 h 152"/>
              <a:gd name="T96" fmla="*/ 88 w 176"/>
              <a:gd name="T97" fmla="*/ 28 h 152"/>
              <a:gd name="T98" fmla="*/ 112 w 176"/>
              <a:gd name="T99" fmla="*/ 45 h 152"/>
              <a:gd name="T100" fmla="*/ 116 w 176"/>
              <a:gd name="T101" fmla="*/ 48 h 152"/>
              <a:gd name="T102" fmla="*/ 138 w 176"/>
              <a:gd name="T103" fmla="*/ 74 h 152"/>
              <a:gd name="T104" fmla="*/ 113 w 176"/>
              <a:gd name="T105" fmla="*/ 99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76" h="152">
                <a:moveTo>
                  <a:pt x="20" y="36"/>
                </a:moveTo>
                <a:cubicBezTo>
                  <a:pt x="18" y="36"/>
                  <a:pt x="16" y="37"/>
                  <a:pt x="16" y="40"/>
                </a:cubicBezTo>
                <a:cubicBezTo>
                  <a:pt x="16" y="42"/>
                  <a:pt x="18" y="44"/>
                  <a:pt x="20" y="44"/>
                </a:cubicBezTo>
                <a:cubicBezTo>
                  <a:pt x="22" y="44"/>
                  <a:pt x="24" y="42"/>
                  <a:pt x="24" y="40"/>
                </a:cubicBezTo>
                <a:cubicBezTo>
                  <a:pt x="24" y="37"/>
                  <a:pt x="22" y="36"/>
                  <a:pt x="20" y="36"/>
                </a:cubicBezTo>
                <a:close/>
                <a:moveTo>
                  <a:pt x="152" y="144"/>
                </a:moveTo>
                <a:cubicBezTo>
                  <a:pt x="24" y="144"/>
                  <a:pt x="24" y="144"/>
                  <a:pt x="24" y="144"/>
                </a:cubicBezTo>
                <a:cubicBezTo>
                  <a:pt x="22" y="144"/>
                  <a:pt x="20" y="145"/>
                  <a:pt x="20" y="148"/>
                </a:cubicBezTo>
                <a:cubicBezTo>
                  <a:pt x="20" y="150"/>
                  <a:pt x="22" y="152"/>
                  <a:pt x="24" y="152"/>
                </a:cubicBezTo>
                <a:cubicBezTo>
                  <a:pt x="152" y="152"/>
                  <a:pt x="152" y="152"/>
                  <a:pt x="152" y="152"/>
                </a:cubicBezTo>
                <a:cubicBezTo>
                  <a:pt x="154" y="152"/>
                  <a:pt x="156" y="150"/>
                  <a:pt x="156" y="148"/>
                </a:cubicBezTo>
                <a:cubicBezTo>
                  <a:pt x="156" y="145"/>
                  <a:pt x="154" y="144"/>
                  <a:pt x="152" y="144"/>
                </a:cubicBezTo>
                <a:close/>
                <a:moveTo>
                  <a:pt x="20" y="20"/>
                </a:moveTo>
                <a:cubicBezTo>
                  <a:pt x="18" y="20"/>
                  <a:pt x="16" y="21"/>
                  <a:pt x="16" y="24"/>
                </a:cubicBezTo>
                <a:cubicBezTo>
                  <a:pt x="16" y="26"/>
                  <a:pt x="18" y="28"/>
                  <a:pt x="20" y="28"/>
                </a:cubicBezTo>
                <a:cubicBezTo>
                  <a:pt x="22" y="28"/>
                  <a:pt x="24" y="26"/>
                  <a:pt x="24" y="24"/>
                </a:cubicBezTo>
                <a:cubicBezTo>
                  <a:pt x="24" y="21"/>
                  <a:pt x="22" y="20"/>
                  <a:pt x="20" y="20"/>
                </a:cubicBezTo>
                <a:close/>
                <a:moveTo>
                  <a:pt x="164" y="0"/>
                </a:moveTo>
                <a:cubicBezTo>
                  <a:pt x="12" y="0"/>
                  <a:pt x="12" y="0"/>
                  <a:pt x="12" y="0"/>
                </a:cubicBezTo>
                <a:cubicBezTo>
                  <a:pt x="6" y="0"/>
                  <a:pt x="0" y="5"/>
                  <a:pt x="0" y="12"/>
                </a:cubicBezTo>
                <a:cubicBezTo>
                  <a:pt x="0" y="116"/>
                  <a:pt x="0" y="116"/>
                  <a:pt x="0" y="116"/>
                </a:cubicBezTo>
                <a:cubicBezTo>
                  <a:pt x="0" y="122"/>
                  <a:pt x="6" y="128"/>
                  <a:pt x="12" y="128"/>
                </a:cubicBezTo>
                <a:cubicBezTo>
                  <a:pt x="164" y="128"/>
                  <a:pt x="164" y="128"/>
                  <a:pt x="164" y="128"/>
                </a:cubicBezTo>
                <a:cubicBezTo>
                  <a:pt x="171" y="128"/>
                  <a:pt x="176" y="122"/>
                  <a:pt x="176" y="116"/>
                </a:cubicBezTo>
                <a:cubicBezTo>
                  <a:pt x="176" y="12"/>
                  <a:pt x="176" y="12"/>
                  <a:pt x="176" y="12"/>
                </a:cubicBezTo>
                <a:cubicBezTo>
                  <a:pt x="176" y="5"/>
                  <a:pt x="171" y="0"/>
                  <a:pt x="164" y="0"/>
                </a:cubicBezTo>
                <a:close/>
                <a:moveTo>
                  <a:pt x="168" y="116"/>
                </a:moveTo>
                <a:cubicBezTo>
                  <a:pt x="168" y="118"/>
                  <a:pt x="166" y="120"/>
                  <a:pt x="164" y="120"/>
                </a:cubicBezTo>
                <a:cubicBezTo>
                  <a:pt x="12" y="120"/>
                  <a:pt x="12" y="120"/>
                  <a:pt x="12" y="120"/>
                </a:cubicBezTo>
                <a:cubicBezTo>
                  <a:pt x="10" y="120"/>
                  <a:pt x="8" y="118"/>
                  <a:pt x="8" y="116"/>
                </a:cubicBezTo>
                <a:cubicBezTo>
                  <a:pt x="8" y="12"/>
                  <a:pt x="8" y="12"/>
                  <a:pt x="8" y="12"/>
                </a:cubicBezTo>
                <a:cubicBezTo>
                  <a:pt x="8" y="9"/>
                  <a:pt x="10" y="8"/>
                  <a:pt x="12" y="8"/>
                </a:cubicBezTo>
                <a:cubicBezTo>
                  <a:pt x="164" y="8"/>
                  <a:pt x="164" y="8"/>
                  <a:pt x="164" y="8"/>
                </a:cubicBezTo>
                <a:cubicBezTo>
                  <a:pt x="166" y="8"/>
                  <a:pt x="168" y="9"/>
                  <a:pt x="168" y="12"/>
                </a:cubicBezTo>
                <a:lnTo>
                  <a:pt x="168" y="116"/>
                </a:lnTo>
                <a:close/>
                <a:moveTo>
                  <a:pt x="116" y="44"/>
                </a:moveTo>
                <a:cubicBezTo>
                  <a:pt x="112" y="32"/>
                  <a:pt x="101" y="24"/>
                  <a:pt x="88" y="24"/>
                </a:cubicBezTo>
                <a:cubicBezTo>
                  <a:pt x="75" y="24"/>
                  <a:pt x="64" y="32"/>
                  <a:pt x="60" y="44"/>
                </a:cubicBezTo>
                <a:cubicBezTo>
                  <a:pt x="46" y="45"/>
                  <a:pt x="34" y="58"/>
                  <a:pt x="34" y="74"/>
                </a:cubicBezTo>
                <a:cubicBezTo>
                  <a:pt x="34" y="90"/>
                  <a:pt x="47" y="104"/>
                  <a:pt x="64" y="104"/>
                </a:cubicBezTo>
                <a:cubicBezTo>
                  <a:pt x="113" y="104"/>
                  <a:pt x="113" y="104"/>
                  <a:pt x="113" y="104"/>
                </a:cubicBezTo>
                <a:cubicBezTo>
                  <a:pt x="129" y="104"/>
                  <a:pt x="142" y="90"/>
                  <a:pt x="142" y="74"/>
                </a:cubicBezTo>
                <a:cubicBezTo>
                  <a:pt x="142" y="58"/>
                  <a:pt x="131" y="45"/>
                  <a:pt x="116" y="44"/>
                </a:cubicBezTo>
                <a:close/>
                <a:moveTo>
                  <a:pt x="113" y="99"/>
                </a:moveTo>
                <a:cubicBezTo>
                  <a:pt x="64" y="99"/>
                  <a:pt x="64" y="99"/>
                  <a:pt x="64" y="99"/>
                </a:cubicBezTo>
                <a:cubicBezTo>
                  <a:pt x="50" y="99"/>
                  <a:pt x="39" y="87"/>
                  <a:pt x="39" y="74"/>
                </a:cubicBezTo>
                <a:cubicBezTo>
                  <a:pt x="39" y="61"/>
                  <a:pt x="48" y="50"/>
                  <a:pt x="61" y="48"/>
                </a:cubicBezTo>
                <a:cubicBezTo>
                  <a:pt x="63" y="48"/>
                  <a:pt x="64" y="47"/>
                  <a:pt x="65" y="45"/>
                </a:cubicBezTo>
                <a:cubicBezTo>
                  <a:pt x="68" y="35"/>
                  <a:pt x="78" y="28"/>
                  <a:pt x="88" y="28"/>
                </a:cubicBezTo>
                <a:cubicBezTo>
                  <a:pt x="99" y="28"/>
                  <a:pt x="108" y="35"/>
                  <a:pt x="112" y="45"/>
                </a:cubicBezTo>
                <a:cubicBezTo>
                  <a:pt x="112" y="47"/>
                  <a:pt x="114" y="48"/>
                  <a:pt x="116" y="48"/>
                </a:cubicBezTo>
                <a:cubicBezTo>
                  <a:pt x="128" y="50"/>
                  <a:pt x="138" y="61"/>
                  <a:pt x="138" y="74"/>
                </a:cubicBezTo>
                <a:cubicBezTo>
                  <a:pt x="138" y="87"/>
                  <a:pt x="126" y="99"/>
                  <a:pt x="113" y="99"/>
                </a:cubicBezTo>
                <a:close/>
              </a:path>
            </a:pathLst>
          </a:custGeom>
          <a:solidFill>
            <a:srgbClr val="484848"/>
          </a:solidFill>
          <a:ln>
            <a:noFill/>
          </a:ln>
        </p:spPr>
        <p:txBody>
          <a:bodyPr vert="horz" wrap="square" lIns="91440" tIns="45720" rIns="91440" bIns="45720" numCol="1" anchor="t" anchorCtr="0" compatLnSpc="1">
            <a:prstTxWarp prst="textNoShape">
              <a:avLst/>
            </a:prstTxWarp>
          </a:bodyPr>
          <a:lstStyle/>
          <a:p>
            <a:endParaRPr lang="en-US">
              <a:latin typeface="+mn-ea"/>
            </a:endParaRPr>
          </a:p>
        </p:txBody>
      </p:sp>
      <p:sp>
        <p:nvSpPr>
          <p:cNvPr id="366" name="Freeform 12"/>
          <p:cNvSpPr>
            <a:spLocks noEditPoints="1"/>
          </p:cNvSpPr>
          <p:nvPr/>
        </p:nvSpPr>
        <p:spPr bwMode="auto">
          <a:xfrm>
            <a:off x="3356444" y="4719104"/>
            <a:ext cx="421864" cy="366234"/>
          </a:xfrm>
          <a:custGeom>
            <a:avLst/>
            <a:gdLst>
              <a:gd name="T0" fmla="*/ 20 w 176"/>
              <a:gd name="T1" fmla="*/ 36 h 152"/>
              <a:gd name="T2" fmla="*/ 16 w 176"/>
              <a:gd name="T3" fmla="*/ 40 h 152"/>
              <a:gd name="T4" fmla="*/ 20 w 176"/>
              <a:gd name="T5" fmla="*/ 44 h 152"/>
              <a:gd name="T6" fmla="*/ 24 w 176"/>
              <a:gd name="T7" fmla="*/ 40 h 152"/>
              <a:gd name="T8" fmla="*/ 20 w 176"/>
              <a:gd name="T9" fmla="*/ 36 h 152"/>
              <a:gd name="T10" fmla="*/ 152 w 176"/>
              <a:gd name="T11" fmla="*/ 144 h 152"/>
              <a:gd name="T12" fmla="*/ 24 w 176"/>
              <a:gd name="T13" fmla="*/ 144 h 152"/>
              <a:gd name="T14" fmla="*/ 20 w 176"/>
              <a:gd name="T15" fmla="*/ 148 h 152"/>
              <a:gd name="T16" fmla="*/ 24 w 176"/>
              <a:gd name="T17" fmla="*/ 152 h 152"/>
              <a:gd name="T18" fmla="*/ 152 w 176"/>
              <a:gd name="T19" fmla="*/ 152 h 152"/>
              <a:gd name="T20" fmla="*/ 156 w 176"/>
              <a:gd name="T21" fmla="*/ 148 h 152"/>
              <a:gd name="T22" fmla="*/ 152 w 176"/>
              <a:gd name="T23" fmla="*/ 144 h 152"/>
              <a:gd name="T24" fmla="*/ 20 w 176"/>
              <a:gd name="T25" fmla="*/ 20 h 152"/>
              <a:gd name="T26" fmla="*/ 16 w 176"/>
              <a:gd name="T27" fmla="*/ 24 h 152"/>
              <a:gd name="T28" fmla="*/ 20 w 176"/>
              <a:gd name="T29" fmla="*/ 28 h 152"/>
              <a:gd name="T30" fmla="*/ 24 w 176"/>
              <a:gd name="T31" fmla="*/ 24 h 152"/>
              <a:gd name="T32" fmla="*/ 20 w 176"/>
              <a:gd name="T33" fmla="*/ 20 h 152"/>
              <a:gd name="T34" fmla="*/ 164 w 176"/>
              <a:gd name="T35" fmla="*/ 0 h 152"/>
              <a:gd name="T36" fmla="*/ 12 w 176"/>
              <a:gd name="T37" fmla="*/ 0 h 152"/>
              <a:gd name="T38" fmla="*/ 0 w 176"/>
              <a:gd name="T39" fmla="*/ 12 h 152"/>
              <a:gd name="T40" fmla="*/ 0 w 176"/>
              <a:gd name="T41" fmla="*/ 116 h 152"/>
              <a:gd name="T42" fmla="*/ 12 w 176"/>
              <a:gd name="T43" fmla="*/ 128 h 152"/>
              <a:gd name="T44" fmla="*/ 164 w 176"/>
              <a:gd name="T45" fmla="*/ 128 h 152"/>
              <a:gd name="T46" fmla="*/ 176 w 176"/>
              <a:gd name="T47" fmla="*/ 116 h 152"/>
              <a:gd name="T48" fmla="*/ 176 w 176"/>
              <a:gd name="T49" fmla="*/ 12 h 152"/>
              <a:gd name="T50" fmla="*/ 164 w 176"/>
              <a:gd name="T51" fmla="*/ 0 h 152"/>
              <a:gd name="T52" fmla="*/ 168 w 176"/>
              <a:gd name="T53" fmla="*/ 116 h 152"/>
              <a:gd name="T54" fmla="*/ 164 w 176"/>
              <a:gd name="T55" fmla="*/ 120 h 152"/>
              <a:gd name="T56" fmla="*/ 12 w 176"/>
              <a:gd name="T57" fmla="*/ 120 h 152"/>
              <a:gd name="T58" fmla="*/ 8 w 176"/>
              <a:gd name="T59" fmla="*/ 116 h 152"/>
              <a:gd name="T60" fmla="*/ 8 w 176"/>
              <a:gd name="T61" fmla="*/ 12 h 152"/>
              <a:gd name="T62" fmla="*/ 12 w 176"/>
              <a:gd name="T63" fmla="*/ 8 h 152"/>
              <a:gd name="T64" fmla="*/ 164 w 176"/>
              <a:gd name="T65" fmla="*/ 8 h 152"/>
              <a:gd name="T66" fmla="*/ 168 w 176"/>
              <a:gd name="T67" fmla="*/ 12 h 152"/>
              <a:gd name="T68" fmla="*/ 168 w 176"/>
              <a:gd name="T69" fmla="*/ 116 h 152"/>
              <a:gd name="T70" fmla="*/ 116 w 176"/>
              <a:gd name="T71" fmla="*/ 44 h 152"/>
              <a:gd name="T72" fmla="*/ 88 w 176"/>
              <a:gd name="T73" fmla="*/ 24 h 152"/>
              <a:gd name="T74" fmla="*/ 60 w 176"/>
              <a:gd name="T75" fmla="*/ 44 h 152"/>
              <a:gd name="T76" fmla="*/ 34 w 176"/>
              <a:gd name="T77" fmla="*/ 74 h 152"/>
              <a:gd name="T78" fmla="*/ 64 w 176"/>
              <a:gd name="T79" fmla="*/ 104 h 152"/>
              <a:gd name="T80" fmla="*/ 113 w 176"/>
              <a:gd name="T81" fmla="*/ 104 h 152"/>
              <a:gd name="T82" fmla="*/ 142 w 176"/>
              <a:gd name="T83" fmla="*/ 74 h 152"/>
              <a:gd name="T84" fmla="*/ 116 w 176"/>
              <a:gd name="T85" fmla="*/ 44 h 152"/>
              <a:gd name="T86" fmla="*/ 113 w 176"/>
              <a:gd name="T87" fmla="*/ 99 h 152"/>
              <a:gd name="T88" fmla="*/ 64 w 176"/>
              <a:gd name="T89" fmla="*/ 99 h 152"/>
              <a:gd name="T90" fmla="*/ 39 w 176"/>
              <a:gd name="T91" fmla="*/ 74 h 152"/>
              <a:gd name="T92" fmla="*/ 61 w 176"/>
              <a:gd name="T93" fmla="*/ 48 h 152"/>
              <a:gd name="T94" fmla="*/ 65 w 176"/>
              <a:gd name="T95" fmla="*/ 45 h 152"/>
              <a:gd name="T96" fmla="*/ 88 w 176"/>
              <a:gd name="T97" fmla="*/ 28 h 152"/>
              <a:gd name="T98" fmla="*/ 112 w 176"/>
              <a:gd name="T99" fmla="*/ 45 h 152"/>
              <a:gd name="T100" fmla="*/ 116 w 176"/>
              <a:gd name="T101" fmla="*/ 48 h 152"/>
              <a:gd name="T102" fmla="*/ 138 w 176"/>
              <a:gd name="T103" fmla="*/ 74 h 152"/>
              <a:gd name="T104" fmla="*/ 113 w 176"/>
              <a:gd name="T105" fmla="*/ 99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76" h="152">
                <a:moveTo>
                  <a:pt x="20" y="36"/>
                </a:moveTo>
                <a:cubicBezTo>
                  <a:pt x="18" y="36"/>
                  <a:pt x="16" y="37"/>
                  <a:pt x="16" y="40"/>
                </a:cubicBezTo>
                <a:cubicBezTo>
                  <a:pt x="16" y="42"/>
                  <a:pt x="18" y="44"/>
                  <a:pt x="20" y="44"/>
                </a:cubicBezTo>
                <a:cubicBezTo>
                  <a:pt x="22" y="44"/>
                  <a:pt x="24" y="42"/>
                  <a:pt x="24" y="40"/>
                </a:cubicBezTo>
                <a:cubicBezTo>
                  <a:pt x="24" y="37"/>
                  <a:pt x="22" y="36"/>
                  <a:pt x="20" y="36"/>
                </a:cubicBezTo>
                <a:close/>
                <a:moveTo>
                  <a:pt x="152" y="144"/>
                </a:moveTo>
                <a:cubicBezTo>
                  <a:pt x="24" y="144"/>
                  <a:pt x="24" y="144"/>
                  <a:pt x="24" y="144"/>
                </a:cubicBezTo>
                <a:cubicBezTo>
                  <a:pt x="22" y="144"/>
                  <a:pt x="20" y="145"/>
                  <a:pt x="20" y="148"/>
                </a:cubicBezTo>
                <a:cubicBezTo>
                  <a:pt x="20" y="150"/>
                  <a:pt x="22" y="152"/>
                  <a:pt x="24" y="152"/>
                </a:cubicBezTo>
                <a:cubicBezTo>
                  <a:pt x="152" y="152"/>
                  <a:pt x="152" y="152"/>
                  <a:pt x="152" y="152"/>
                </a:cubicBezTo>
                <a:cubicBezTo>
                  <a:pt x="154" y="152"/>
                  <a:pt x="156" y="150"/>
                  <a:pt x="156" y="148"/>
                </a:cubicBezTo>
                <a:cubicBezTo>
                  <a:pt x="156" y="145"/>
                  <a:pt x="154" y="144"/>
                  <a:pt x="152" y="144"/>
                </a:cubicBezTo>
                <a:close/>
                <a:moveTo>
                  <a:pt x="20" y="20"/>
                </a:moveTo>
                <a:cubicBezTo>
                  <a:pt x="18" y="20"/>
                  <a:pt x="16" y="21"/>
                  <a:pt x="16" y="24"/>
                </a:cubicBezTo>
                <a:cubicBezTo>
                  <a:pt x="16" y="26"/>
                  <a:pt x="18" y="28"/>
                  <a:pt x="20" y="28"/>
                </a:cubicBezTo>
                <a:cubicBezTo>
                  <a:pt x="22" y="28"/>
                  <a:pt x="24" y="26"/>
                  <a:pt x="24" y="24"/>
                </a:cubicBezTo>
                <a:cubicBezTo>
                  <a:pt x="24" y="21"/>
                  <a:pt x="22" y="20"/>
                  <a:pt x="20" y="20"/>
                </a:cubicBezTo>
                <a:close/>
                <a:moveTo>
                  <a:pt x="164" y="0"/>
                </a:moveTo>
                <a:cubicBezTo>
                  <a:pt x="12" y="0"/>
                  <a:pt x="12" y="0"/>
                  <a:pt x="12" y="0"/>
                </a:cubicBezTo>
                <a:cubicBezTo>
                  <a:pt x="6" y="0"/>
                  <a:pt x="0" y="5"/>
                  <a:pt x="0" y="12"/>
                </a:cubicBezTo>
                <a:cubicBezTo>
                  <a:pt x="0" y="116"/>
                  <a:pt x="0" y="116"/>
                  <a:pt x="0" y="116"/>
                </a:cubicBezTo>
                <a:cubicBezTo>
                  <a:pt x="0" y="122"/>
                  <a:pt x="6" y="128"/>
                  <a:pt x="12" y="128"/>
                </a:cubicBezTo>
                <a:cubicBezTo>
                  <a:pt x="164" y="128"/>
                  <a:pt x="164" y="128"/>
                  <a:pt x="164" y="128"/>
                </a:cubicBezTo>
                <a:cubicBezTo>
                  <a:pt x="171" y="128"/>
                  <a:pt x="176" y="122"/>
                  <a:pt x="176" y="116"/>
                </a:cubicBezTo>
                <a:cubicBezTo>
                  <a:pt x="176" y="12"/>
                  <a:pt x="176" y="12"/>
                  <a:pt x="176" y="12"/>
                </a:cubicBezTo>
                <a:cubicBezTo>
                  <a:pt x="176" y="5"/>
                  <a:pt x="171" y="0"/>
                  <a:pt x="164" y="0"/>
                </a:cubicBezTo>
                <a:close/>
                <a:moveTo>
                  <a:pt x="168" y="116"/>
                </a:moveTo>
                <a:cubicBezTo>
                  <a:pt x="168" y="118"/>
                  <a:pt x="166" y="120"/>
                  <a:pt x="164" y="120"/>
                </a:cubicBezTo>
                <a:cubicBezTo>
                  <a:pt x="12" y="120"/>
                  <a:pt x="12" y="120"/>
                  <a:pt x="12" y="120"/>
                </a:cubicBezTo>
                <a:cubicBezTo>
                  <a:pt x="10" y="120"/>
                  <a:pt x="8" y="118"/>
                  <a:pt x="8" y="116"/>
                </a:cubicBezTo>
                <a:cubicBezTo>
                  <a:pt x="8" y="12"/>
                  <a:pt x="8" y="12"/>
                  <a:pt x="8" y="12"/>
                </a:cubicBezTo>
                <a:cubicBezTo>
                  <a:pt x="8" y="9"/>
                  <a:pt x="10" y="8"/>
                  <a:pt x="12" y="8"/>
                </a:cubicBezTo>
                <a:cubicBezTo>
                  <a:pt x="164" y="8"/>
                  <a:pt x="164" y="8"/>
                  <a:pt x="164" y="8"/>
                </a:cubicBezTo>
                <a:cubicBezTo>
                  <a:pt x="166" y="8"/>
                  <a:pt x="168" y="9"/>
                  <a:pt x="168" y="12"/>
                </a:cubicBezTo>
                <a:lnTo>
                  <a:pt x="168" y="116"/>
                </a:lnTo>
                <a:close/>
                <a:moveTo>
                  <a:pt x="116" y="44"/>
                </a:moveTo>
                <a:cubicBezTo>
                  <a:pt x="112" y="32"/>
                  <a:pt x="101" y="24"/>
                  <a:pt x="88" y="24"/>
                </a:cubicBezTo>
                <a:cubicBezTo>
                  <a:pt x="75" y="24"/>
                  <a:pt x="64" y="32"/>
                  <a:pt x="60" y="44"/>
                </a:cubicBezTo>
                <a:cubicBezTo>
                  <a:pt x="46" y="45"/>
                  <a:pt x="34" y="58"/>
                  <a:pt x="34" y="74"/>
                </a:cubicBezTo>
                <a:cubicBezTo>
                  <a:pt x="34" y="90"/>
                  <a:pt x="47" y="104"/>
                  <a:pt x="64" y="104"/>
                </a:cubicBezTo>
                <a:cubicBezTo>
                  <a:pt x="113" y="104"/>
                  <a:pt x="113" y="104"/>
                  <a:pt x="113" y="104"/>
                </a:cubicBezTo>
                <a:cubicBezTo>
                  <a:pt x="129" y="104"/>
                  <a:pt x="142" y="90"/>
                  <a:pt x="142" y="74"/>
                </a:cubicBezTo>
                <a:cubicBezTo>
                  <a:pt x="142" y="58"/>
                  <a:pt x="131" y="45"/>
                  <a:pt x="116" y="44"/>
                </a:cubicBezTo>
                <a:close/>
                <a:moveTo>
                  <a:pt x="113" y="99"/>
                </a:moveTo>
                <a:cubicBezTo>
                  <a:pt x="64" y="99"/>
                  <a:pt x="64" y="99"/>
                  <a:pt x="64" y="99"/>
                </a:cubicBezTo>
                <a:cubicBezTo>
                  <a:pt x="50" y="99"/>
                  <a:pt x="39" y="87"/>
                  <a:pt x="39" y="74"/>
                </a:cubicBezTo>
                <a:cubicBezTo>
                  <a:pt x="39" y="61"/>
                  <a:pt x="48" y="50"/>
                  <a:pt x="61" y="48"/>
                </a:cubicBezTo>
                <a:cubicBezTo>
                  <a:pt x="63" y="48"/>
                  <a:pt x="64" y="47"/>
                  <a:pt x="65" y="45"/>
                </a:cubicBezTo>
                <a:cubicBezTo>
                  <a:pt x="68" y="35"/>
                  <a:pt x="78" y="28"/>
                  <a:pt x="88" y="28"/>
                </a:cubicBezTo>
                <a:cubicBezTo>
                  <a:pt x="99" y="28"/>
                  <a:pt x="108" y="35"/>
                  <a:pt x="112" y="45"/>
                </a:cubicBezTo>
                <a:cubicBezTo>
                  <a:pt x="112" y="47"/>
                  <a:pt x="114" y="48"/>
                  <a:pt x="116" y="48"/>
                </a:cubicBezTo>
                <a:cubicBezTo>
                  <a:pt x="128" y="50"/>
                  <a:pt x="138" y="61"/>
                  <a:pt x="138" y="74"/>
                </a:cubicBezTo>
                <a:cubicBezTo>
                  <a:pt x="138" y="87"/>
                  <a:pt x="126" y="99"/>
                  <a:pt x="113" y="99"/>
                </a:cubicBezTo>
                <a:close/>
              </a:path>
            </a:pathLst>
          </a:custGeom>
          <a:solidFill>
            <a:srgbClr val="484848"/>
          </a:solidFill>
          <a:ln>
            <a:noFill/>
          </a:ln>
        </p:spPr>
        <p:txBody>
          <a:bodyPr vert="horz" wrap="square" lIns="91440" tIns="45720" rIns="91440" bIns="45720" numCol="1" anchor="t" anchorCtr="0" compatLnSpc="1">
            <a:prstTxWarp prst="textNoShape">
              <a:avLst/>
            </a:prstTxWarp>
          </a:bodyPr>
          <a:lstStyle/>
          <a:p>
            <a:endParaRPr lang="en-US">
              <a:latin typeface="+mn-ea"/>
            </a:endParaRPr>
          </a:p>
        </p:txBody>
      </p:sp>
      <p:sp>
        <p:nvSpPr>
          <p:cNvPr id="9" name="文本框 8"/>
          <p:cNvSpPr txBox="1"/>
          <p:nvPr/>
        </p:nvSpPr>
        <p:spPr bwMode="auto">
          <a:xfrm>
            <a:off x="3469120" y="4435667"/>
            <a:ext cx="967247" cy="266057"/>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r>
              <a:rPr lang="zh-CN" altLang="en-US" sz="1200" dirty="0" smtClean="0">
                <a:latin typeface="+mn-ea"/>
                <a:ea typeface="+mn-ea"/>
              </a:rPr>
              <a:t>办公</a:t>
            </a:r>
            <a:r>
              <a:rPr lang="zh-CN" altLang="en-US" sz="1100" dirty="0" smtClean="0">
                <a:latin typeface="+mn-ea"/>
                <a:ea typeface="+mn-ea"/>
              </a:rPr>
              <a:t>桌面</a:t>
            </a:r>
          </a:p>
        </p:txBody>
      </p:sp>
      <p:sp>
        <p:nvSpPr>
          <p:cNvPr id="368" name="文本框 367"/>
          <p:cNvSpPr txBox="1"/>
          <p:nvPr/>
        </p:nvSpPr>
        <p:spPr bwMode="auto">
          <a:xfrm>
            <a:off x="3365363" y="5410743"/>
            <a:ext cx="967247" cy="266057"/>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r>
              <a:rPr lang="zh-CN" altLang="en-US" sz="1200" dirty="0" smtClean="0">
                <a:latin typeface="+mn-ea"/>
                <a:ea typeface="+mn-ea"/>
              </a:rPr>
              <a:t>应用虚拟化</a:t>
            </a:r>
          </a:p>
        </p:txBody>
      </p:sp>
      <p:pic>
        <p:nvPicPr>
          <p:cNvPr id="10" name="图片 9"/>
          <p:cNvPicPr>
            <a:picLocks noChangeAspect="1"/>
          </p:cNvPicPr>
          <p:nvPr/>
        </p:nvPicPr>
        <p:blipFill rotWithShape="1">
          <a:blip r:embed="rId3" cstate="print">
            <a:extLst>
              <a:ext uri="{28A0092B-C50C-407E-A947-70E740481C1C}">
                <a14:useLocalDpi xmlns:a14="http://schemas.microsoft.com/office/drawing/2010/main" val="0"/>
              </a:ext>
            </a:extLst>
          </a:blip>
          <a:srcRect l="23905" t="36187" r="22604" b="35101"/>
          <a:stretch/>
        </p:blipFill>
        <p:spPr>
          <a:xfrm>
            <a:off x="4513573" y="5549232"/>
            <a:ext cx="646542" cy="237635"/>
          </a:xfrm>
          <a:prstGeom prst="rect">
            <a:avLst/>
          </a:prstGeom>
          <a:ln>
            <a:solidFill>
              <a:schemeClr val="bg1">
                <a:lumMod val="85000"/>
              </a:schemeClr>
            </a:solidFill>
          </a:ln>
        </p:spPr>
      </p:pic>
      <p:pic>
        <p:nvPicPr>
          <p:cNvPr id="11" name="图片 10"/>
          <p:cNvPicPr>
            <a:picLocks noChangeAspect="1"/>
          </p:cNvPicPr>
          <p:nvPr/>
        </p:nvPicPr>
        <p:blipFill rotWithShape="1">
          <a:blip r:embed="rId4" cstate="print">
            <a:extLst>
              <a:ext uri="{28A0092B-C50C-407E-A947-70E740481C1C}">
                <a14:useLocalDpi xmlns:a14="http://schemas.microsoft.com/office/drawing/2010/main" val="0"/>
              </a:ext>
            </a:extLst>
          </a:blip>
          <a:srcRect l="1239" t="34454" r="1805" b="31710"/>
          <a:stretch/>
        </p:blipFill>
        <p:spPr>
          <a:xfrm>
            <a:off x="4514782" y="5887135"/>
            <a:ext cx="769614" cy="205234"/>
          </a:xfrm>
          <a:prstGeom prst="rect">
            <a:avLst/>
          </a:prstGeom>
        </p:spPr>
      </p:pic>
      <p:pic>
        <p:nvPicPr>
          <p:cNvPr id="369" name="Picture 5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545384" y="4432483"/>
            <a:ext cx="352299" cy="351797"/>
          </a:xfrm>
          <a:prstGeom prst="rect">
            <a:avLst/>
          </a:prstGeom>
          <a:solidFill>
            <a:schemeClr val="accent2">
              <a:lumMod val="60000"/>
              <a:lumOff val="40000"/>
            </a:schemeClr>
          </a:solidFill>
          <a:ln>
            <a:solidFill>
              <a:schemeClr val="bg1">
                <a:lumMod val="85000"/>
              </a:schemeClr>
            </a:solidFill>
          </a:ln>
          <a:effectLst>
            <a:outerShdw blurRad="50800" dist="38100" dir="8100000" algn="tr" rotWithShape="0">
              <a:prstClr val="black">
                <a:alpha val="40000"/>
              </a:prstClr>
            </a:outerShdw>
          </a:effectLst>
        </p:spPr>
      </p:pic>
      <p:pic>
        <p:nvPicPr>
          <p:cNvPr id="370" name="图片 369"/>
          <p:cNvPicPr>
            <a:picLocks noChangeAspect="1"/>
          </p:cNvPicPr>
          <p:nvPr/>
        </p:nvPicPr>
        <p:blipFill rotWithShape="1">
          <a:blip r:embed="rId6" cstate="print">
            <a:extLst>
              <a:ext uri="{28A0092B-C50C-407E-A947-70E740481C1C}">
                <a14:useLocalDpi xmlns:a14="http://schemas.microsoft.com/office/drawing/2010/main" val="0"/>
              </a:ext>
            </a:extLst>
          </a:blip>
          <a:srcRect l="15918" t="6913" r="16693" b="5933"/>
          <a:stretch/>
        </p:blipFill>
        <p:spPr>
          <a:xfrm>
            <a:off x="4520932" y="4866751"/>
            <a:ext cx="414581" cy="424111"/>
          </a:xfrm>
          <a:prstGeom prst="rect">
            <a:avLst/>
          </a:prstGeom>
        </p:spPr>
      </p:pic>
      <p:sp>
        <p:nvSpPr>
          <p:cNvPr id="371" name="文本框 370"/>
          <p:cNvSpPr txBox="1"/>
          <p:nvPr/>
        </p:nvSpPr>
        <p:spPr bwMode="auto">
          <a:xfrm>
            <a:off x="939522" y="4439316"/>
            <a:ext cx="967247" cy="266057"/>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r>
              <a:rPr lang="zh-CN" altLang="en-US" sz="1200" dirty="0" smtClean="0">
                <a:latin typeface="+mn-ea"/>
                <a:ea typeface="+mn-ea"/>
              </a:rPr>
              <a:t>存储资源池</a:t>
            </a:r>
          </a:p>
        </p:txBody>
      </p:sp>
      <p:cxnSp>
        <p:nvCxnSpPr>
          <p:cNvPr id="374" name="直接连接符 373"/>
          <p:cNvCxnSpPr/>
          <p:nvPr/>
        </p:nvCxnSpPr>
        <p:spPr bwMode="auto">
          <a:xfrm>
            <a:off x="5918050" y="1947990"/>
            <a:ext cx="0" cy="4311146"/>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377" name="直接连接符 376"/>
          <p:cNvCxnSpPr/>
          <p:nvPr/>
        </p:nvCxnSpPr>
        <p:spPr bwMode="auto">
          <a:xfrm>
            <a:off x="6274305" y="1951963"/>
            <a:ext cx="0" cy="4311146"/>
          </a:xfrm>
          <a:prstGeom prst="line">
            <a:avLst/>
          </a:prstGeom>
          <a:solidFill>
            <a:schemeClr val="accent1"/>
          </a:solidFill>
          <a:ln w="38100" cap="flat" cmpd="sng" algn="ctr">
            <a:solidFill>
              <a:srgbClr val="FF0000"/>
            </a:solidFill>
            <a:prstDash val="solid"/>
            <a:round/>
            <a:headEnd type="none" w="med" len="med"/>
            <a:tailEnd type="none" w="med" len="med"/>
          </a:ln>
          <a:effectLst/>
        </p:spPr>
      </p:cxnSp>
      <p:cxnSp>
        <p:nvCxnSpPr>
          <p:cNvPr id="379" name="直接连接符 378"/>
          <p:cNvCxnSpPr>
            <a:stCxn id="246" idx="22"/>
          </p:cNvCxnSpPr>
          <p:nvPr/>
        </p:nvCxnSpPr>
        <p:spPr bwMode="auto">
          <a:xfrm>
            <a:off x="9638781" y="3264113"/>
            <a:ext cx="603193" cy="147905"/>
          </a:xfrm>
          <a:prstGeom prst="line">
            <a:avLst/>
          </a:prstGeom>
          <a:solidFill>
            <a:schemeClr val="accent1"/>
          </a:solidFill>
          <a:ln w="38100" cap="flat" cmpd="sng" algn="ctr">
            <a:solidFill>
              <a:srgbClr val="FF0000"/>
            </a:solidFill>
            <a:prstDash val="solid"/>
            <a:round/>
            <a:headEnd type="none" w="med" len="med"/>
            <a:tailEnd type="none" w="med" len="med"/>
          </a:ln>
          <a:effectLst/>
        </p:spPr>
      </p:cxnSp>
      <p:cxnSp>
        <p:nvCxnSpPr>
          <p:cNvPr id="380" name="直接连接符 379"/>
          <p:cNvCxnSpPr/>
          <p:nvPr/>
        </p:nvCxnSpPr>
        <p:spPr bwMode="auto">
          <a:xfrm flipV="1">
            <a:off x="9639739" y="3675773"/>
            <a:ext cx="514354" cy="242106"/>
          </a:xfrm>
          <a:prstGeom prst="line">
            <a:avLst/>
          </a:prstGeom>
          <a:solidFill>
            <a:schemeClr val="accent1"/>
          </a:solidFill>
          <a:ln w="38100" cap="flat" cmpd="sng" algn="ctr">
            <a:solidFill>
              <a:srgbClr val="FF0000"/>
            </a:solidFill>
            <a:prstDash val="solid"/>
            <a:round/>
            <a:headEnd type="none" w="med" len="med"/>
            <a:tailEnd type="none" w="med" len="med"/>
          </a:ln>
          <a:effectLst/>
        </p:spPr>
      </p:cxnSp>
      <p:sp>
        <p:nvSpPr>
          <p:cNvPr id="383" name="文本框 382"/>
          <p:cNvSpPr txBox="1"/>
          <p:nvPr/>
        </p:nvSpPr>
        <p:spPr bwMode="auto">
          <a:xfrm>
            <a:off x="4433655" y="1770582"/>
            <a:ext cx="847753" cy="266057"/>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r>
              <a:rPr lang="zh-CN" altLang="en-US" sz="1200" dirty="0" smtClean="0">
                <a:latin typeface="+mn-ea"/>
                <a:ea typeface="+mn-ea"/>
              </a:rPr>
              <a:t>管理集群</a:t>
            </a:r>
          </a:p>
        </p:txBody>
      </p:sp>
      <p:sp>
        <p:nvSpPr>
          <p:cNvPr id="384" name="文本框 383"/>
          <p:cNvSpPr txBox="1"/>
          <p:nvPr/>
        </p:nvSpPr>
        <p:spPr bwMode="auto">
          <a:xfrm>
            <a:off x="2177292" y="4958449"/>
            <a:ext cx="1239777" cy="266057"/>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r>
              <a:rPr lang="en-US" altLang="zh-CN" sz="1200" dirty="0" smtClean="0">
                <a:latin typeface="+mn-ea"/>
                <a:ea typeface="+mn-ea"/>
              </a:rPr>
              <a:t>VDI</a:t>
            </a:r>
            <a:r>
              <a:rPr lang="zh-CN" altLang="en-US" sz="1200" dirty="0" smtClean="0">
                <a:latin typeface="+mn-ea"/>
                <a:ea typeface="+mn-ea"/>
              </a:rPr>
              <a:t>桌面集群</a:t>
            </a:r>
          </a:p>
        </p:txBody>
      </p:sp>
      <p:sp>
        <p:nvSpPr>
          <p:cNvPr id="385" name="文本框 384"/>
          <p:cNvSpPr txBox="1"/>
          <p:nvPr/>
        </p:nvSpPr>
        <p:spPr bwMode="auto">
          <a:xfrm>
            <a:off x="1994228" y="5974356"/>
            <a:ext cx="1239777" cy="266057"/>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r>
              <a:rPr lang="zh-CN" altLang="en-US" sz="1200" dirty="0" smtClean="0">
                <a:latin typeface="+mn-ea"/>
                <a:ea typeface="+mn-ea"/>
              </a:rPr>
              <a:t>应用虚拟化集群</a:t>
            </a:r>
          </a:p>
        </p:txBody>
      </p:sp>
      <p:cxnSp>
        <p:nvCxnSpPr>
          <p:cNvPr id="392" name="直接连接符 391"/>
          <p:cNvCxnSpPr>
            <a:stCxn id="307" idx="2"/>
            <a:endCxn id="328" idx="9"/>
          </p:cNvCxnSpPr>
          <p:nvPr/>
        </p:nvCxnSpPr>
        <p:spPr bwMode="auto">
          <a:xfrm flipH="1">
            <a:off x="8525801" y="3217127"/>
            <a:ext cx="31360" cy="742816"/>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399" name="直接连接符 398"/>
          <p:cNvCxnSpPr>
            <a:stCxn id="246" idx="15"/>
          </p:cNvCxnSpPr>
          <p:nvPr/>
        </p:nvCxnSpPr>
        <p:spPr bwMode="auto">
          <a:xfrm flipH="1">
            <a:off x="9439150" y="3302008"/>
            <a:ext cx="7522" cy="474385"/>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400" name="直接连接符 399"/>
          <p:cNvCxnSpPr/>
          <p:nvPr/>
        </p:nvCxnSpPr>
        <p:spPr bwMode="auto">
          <a:xfrm flipH="1">
            <a:off x="9513047" y="3305909"/>
            <a:ext cx="7522" cy="474385"/>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404" name="直接连接符 403"/>
          <p:cNvCxnSpPr/>
          <p:nvPr/>
        </p:nvCxnSpPr>
        <p:spPr bwMode="auto">
          <a:xfrm flipH="1">
            <a:off x="8435291" y="3208583"/>
            <a:ext cx="31360" cy="769098"/>
          </a:xfrm>
          <a:prstGeom prst="line">
            <a:avLst/>
          </a:prstGeom>
          <a:solidFill>
            <a:schemeClr val="accent1"/>
          </a:solidFill>
          <a:ln w="38100" cap="flat" cmpd="sng" algn="ctr">
            <a:solidFill>
              <a:schemeClr val="tx1"/>
            </a:solidFill>
            <a:prstDash val="solid"/>
            <a:round/>
            <a:headEnd type="none" w="med" len="med"/>
            <a:tailEnd type="none" w="med" len="med"/>
          </a:ln>
          <a:effectLst/>
        </p:spPr>
      </p:cxnSp>
      <p:sp>
        <p:nvSpPr>
          <p:cNvPr id="382" name="椭圆 381"/>
          <p:cNvSpPr/>
          <p:nvPr/>
        </p:nvSpPr>
        <p:spPr bwMode="auto">
          <a:xfrm>
            <a:off x="8106832" y="3439674"/>
            <a:ext cx="813728" cy="310925"/>
          </a:xfrm>
          <a:prstGeom prst="ellipse">
            <a:avLst/>
          </a:prstGeom>
          <a:solidFill>
            <a:srgbClr val="00B0F0"/>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chemeClr val="tx1"/>
                </a:solidFill>
                <a:effectLst/>
                <a:latin typeface="+mn-ea"/>
              </a:rPr>
              <a:t>VRRP</a:t>
            </a:r>
            <a:endParaRPr kumimoji="0" lang="zh-CN" altLang="en-US" sz="1200" b="0" i="0" u="none" strike="noStrike" cap="none" normalizeH="0" baseline="0" dirty="0" smtClean="0">
              <a:ln>
                <a:noFill/>
              </a:ln>
              <a:solidFill>
                <a:schemeClr val="tx1"/>
              </a:solidFill>
              <a:effectLst/>
              <a:latin typeface="+mn-ea"/>
            </a:endParaRPr>
          </a:p>
        </p:txBody>
      </p:sp>
      <p:cxnSp>
        <p:nvCxnSpPr>
          <p:cNvPr id="406" name="直接连接符 405"/>
          <p:cNvCxnSpPr/>
          <p:nvPr/>
        </p:nvCxnSpPr>
        <p:spPr bwMode="auto">
          <a:xfrm>
            <a:off x="1906769" y="1918834"/>
            <a:ext cx="0" cy="4311146"/>
          </a:xfrm>
          <a:prstGeom prst="line">
            <a:avLst/>
          </a:prstGeom>
          <a:solidFill>
            <a:schemeClr val="accent1"/>
          </a:solidFill>
          <a:ln w="38100" cap="flat" cmpd="sng" algn="ctr">
            <a:solidFill>
              <a:srgbClr val="92D050"/>
            </a:solidFill>
            <a:prstDash val="solid"/>
            <a:round/>
            <a:headEnd type="none" w="med" len="med"/>
            <a:tailEnd type="none" w="med" len="med"/>
          </a:ln>
          <a:effectLst/>
        </p:spPr>
      </p:cxnSp>
      <p:sp>
        <p:nvSpPr>
          <p:cNvPr id="407" name="文本框 406"/>
          <p:cNvSpPr txBox="1"/>
          <p:nvPr/>
        </p:nvSpPr>
        <p:spPr bwMode="auto">
          <a:xfrm>
            <a:off x="1207532" y="1946444"/>
            <a:ext cx="847753" cy="266057"/>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r>
              <a:rPr lang="zh-CN" altLang="en-US" sz="1200" dirty="0" smtClean="0">
                <a:latin typeface="+mn-ea"/>
                <a:ea typeface="+mn-ea"/>
              </a:rPr>
              <a:t>存储网络</a:t>
            </a:r>
          </a:p>
        </p:txBody>
      </p:sp>
      <p:sp>
        <p:nvSpPr>
          <p:cNvPr id="408" name="文本框 407"/>
          <p:cNvSpPr txBox="1"/>
          <p:nvPr/>
        </p:nvSpPr>
        <p:spPr bwMode="auto">
          <a:xfrm>
            <a:off x="5239017" y="1955627"/>
            <a:ext cx="847753" cy="266057"/>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r>
              <a:rPr lang="zh-CN" altLang="en-US" sz="1200" dirty="0" smtClean="0">
                <a:latin typeface="+mn-ea"/>
                <a:ea typeface="+mn-ea"/>
              </a:rPr>
              <a:t>管理网络</a:t>
            </a:r>
          </a:p>
        </p:txBody>
      </p:sp>
      <p:sp>
        <p:nvSpPr>
          <p:cNvPr id="409" name="文本框 408"/>
          <p:cNvSpPr txBox="1"/>
          <p:nvPr/>
        </p:nvSpPr>
        <p:spPr bwMode="auto">
          <a:xfrm>
            <a:off x="6243276" y="1957594"/>
            <a:ext cx="847753" cy="266057"/>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r>
              <a:rPr lang="zh-CN" altLang="en-US" sz="1200" dirty="0">
                <a:latin typeface="+mn-ea"/>
                <a:ea typeface="+mn-ea"/>
              </a:rPr>
              <a:t>业务</a:t>
            </a:r>
            <a:r>
              <a:rPr lang="zh-CN" altLang="en-US" sz="1200" dirty="0" smtClean="0">
                <a:latin typeface="+mn-ea"/>
                <a:ea typeface="+mn-ea"/>
              </a:rPr>
              <a:t>网络</a:t>
            </a:r>
          </a:p>
        </p:txBody>
      </p:sp>
      <p:cxnSp>
        <p:nvCxnSpPr>
          <p:cNvPr id="411" name="直接连接符 410"/>
          <p:cNvCxnSpPr/>
          <p:nvPr/>
        </p:nvCxnSpPr>
        <p:spPr bwMode="auto">
          <a:xfrm>
            <a:off x="1906769" y="2788921"/>
            <a:ext cx="569736" cy="0"/>
          </a:xfrm>
          <a:prstGeom prst="line">
            <a:avLst/>
          </a:prstGeom>
          <a:solidFill>
            <a:schemeClr val="accent1"/>
          </a:solidFill>
          <a:ln w="38100" cap="flat" cmpd="sng" algn="ctr">
            <a:solidFill>
              <a:srgbClr val="92D050"/>
            </a:solidFill>
            <a:prstDash val="solid"/>
            <a:round/>
            <a:headEnd type="none" w="med" len="med"/>
            <a:tailEnd type="none" w="med" len="med"/>
          </a:ln>
          <a:effectLst/>
        </p:spPr>
      </p:cxnSp>
      <p:cxnSp>
        <p:nvCxnSpPr>
          <p:cNvPr id="412" name="直接连接符 411"/>
          <p:cNvCxnSpPr>
            <a:endCxn id="7" idx="1"/>
          </p:cNvCxnSpPr>
          <p:nvPr/>
        </p:nvCxnSpPr>
        <p:spPr bwMode="auto">
          <a:xfrm flipV="1">
            <a:off x="1898015" y="4843398"/>
            <a:ext cx="1240359" cy="3423"/>
          </a:xfrm>
          <a:prstGeom prst="line">
            <a:avLst/>
          </a:prstGeom>
          <a:solidFill>
            <a:schemeClr val="accent1"/>
          </a:solidFill>
          <a:ln w="38100" cap="flat" cmpd="sng" algn="ctr">
            <a:solidFill>
              <a:srgbClr val="92D050"/>
            </a:solidFill>
            <a:prstDash val="solid"/>
            <a:round/>
            <a:headEnd type="none" w="med" len="med"/>
            <a:tailEnd type="none" w="med" len="med"/>
          </a:ln>
          <a:effectLst/>
        </p:spPr>
      </p:cxnSp>
      <p:cxnSp>
        <p:nvCxnSpPr>
          <p:cNvPr id="414" name="直接连接符 413"/>
          <p:cNvCxnSpPr/>
          <p:nvPr/>
        </p:nvCxnSpPr>
        <p:spPr bwMode="auto">
          <a:xfrm flipV="1">
            <a:off x="1889821" y="5810579"/>
            <a:ext cx="1240359" cy="3423"/>
          </a:xfrm>
          <a:prstGeom prst="line">
            <a:avLst/>
          </a:prstGeom>
          <a:solidFill>
            <a:schemeClr val="accent1"/>
          </a:solidFill>
          <a:ln w="38100" cap="flat" cmpd="sng" algn="ctr">
            <a:solidFill>
              <a:srgbClr val="92D050"/>
            </a:solidFill>
            <a:prstDash val="solid"/>
            <a:round/>
            <a:headEnd type="none" w="med" len="med"/>
            <a:tailEnd type="none" w="med" len="med"/>
          </a:ln>
          <a:effectLst/>
        </p:spPr>
      </p:cxnSp>
      <p:cxnSp>
        <p:nvCxnSpPr>
          <p:cNvPr id="415" name="直接连接符 414"/>
          <p:cNvCxnSpPr/>
          <p:nvPr/>
        </p:nvCxnSpPr>
        <p:spPr bwMode="auto">
          <a:xfrm>
            <a:off x="1577376" y="3935653"/>
            <a:ext cx="320639" cy="7109"/>
          </a:xfrm>
          <a:prstGeom prst="line">
            <a:avLst/>
          </a:prstGeom>
          <a:solidFill>
            <a:schemeClr val="accent1"/>
          </a:solidFill>
          <a:ln w="38100" cap="flat" cmpd="sng" algn="ctr">
            <a:solidFill>
              <a:srgbClr val="92D050"/>
            </a:solidFill>
            <a:prstDash val="solid"/>
            <a:round/>
            <a:headEnd type="none" w="med" len="med"/>
            <a:tailEnd type="none" w="med" len="med"/>
          </a:ln>
          <a:effectLst/>
        </p:spPr>
      </p:cxnSp>
      <p:cxnSp>
        <p:nvCxnSpPr>
          <p:cNvPr id="417" name="直接连接符 416"/>
          <p:cNvCxnSpPr/>
          <p:nvPr/>
        </p:nvCxnSpPr>
        <p:spPr bwMode="auto">
          <a:xfrm>
            <a:off x="1604953" y="5142212"/>
            <a:ext cx="293061" cy="5445"/>
          </a:xfrm>
          <a:prstGeom prst="line">
            <a:avLst/>
          </a:prstGeom>
          <a:solidFill>
            <a:schemeClr val="accent1"/>
          </a:solidFill>
          <a:ln w="38100" cap="flat" cmpd="sng" algn="ctr">
            <a:solidFill>
              <a:srgbClr val="92D050"/>
            </a:solidFill>
            <a:prstDash val="solid"/>
            <a:round/>
            <a:headEnd type="none" w="med" len="med"/>
            <a:tailEnd type="none" w="med" len="med"/>
          </a:ln>
          <a:effectLst/>
        </p:spPr>
      </p:cxnSp>
      <p:cxnSp>
        <p:nvCxnSpPr>
          <p:cNvPr id="419" name="直接连接符 418"/>
          <p:cNvCxnSpPr/>
          <p:nvPr/>
        </p:nvCxnSpPr>
        <p:spPr bwMode="auto">
          <a:xfrm flipV="1">
            <a:off x="1577376" y="4180103"/>
            <a:ext cx="4340674" cy="8200"/>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421" name="直接连接符 420"/>
          <p:cNvCxnSpPr/>
          <p:nvPr/>
        </p:nvCxnSpPr>
        <p:spPr bwMode="auto">
          <a:xfrm flipV="1">
            <a:off x="1582670" y="5339606"/>
            <a:ext cx="4340674" cy="8200"/>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422" name="直接连接符 421"/>
          <p:cNvCxnSpPr/>
          <p:nvPr/>
        </p:nvCxnSpPr>
        <p:spPr bwMode="auto">
          <a:xfrm>
            <a:off x="5284396" y="2397422"/>
            <a:ext cx="633653" cy="8624"/>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424" name="直接连接符 423"/>
          <p:cNvCxnSpPr/>
          <p:nvPr/>
        </p:nvCxnSpPr>
        <p:spPr bwMode="auto">
          <a:xfrm>
            <a:off x="5263588" y="2655781"/>
            <a:ext cx="1027705" cy="0"/>
          </a:xfrm>
          <a:prstGeom prst="line">
            <a:avLst/>
          </a:prstGeom>
          <a:solidFill>
            <a:schemeClr val="accent1"/>
          </a:solidFill>
          <a:ln w="38100" cap="flat" cmpd="sng" algn="ctr">
            <a:solidFill>
              <a:srgbClr val="FF0000"/>
            </a:solidFill>
            <a:prstDash val="solid"/>
            <a:round/>
            <a:headEnd type="none" w="med" len="med"/>
            <a:tailEnd type="none" w="med" len="med"/>
          </a:ln>
          <a:effectLst/>
        </p:spPr>
      </p:cxnSp>
      <p:cxnSp>
        <p:nvCxnSpPr>
          <p:cNvPr id="427" name="直接连接符 426"/>
          <p:cNvCxnSpPr/>
          <p:nvPr/>
        </p:nvCxnSpPr>
        <p:spPr bwMode="auto">
          <a:xfrm>
            <a:off x="4892578" y="4517851"/>
            <a:ext cx="996571" cy="4312"/>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429" name="直接连接符 428"/>
          <p:cNvCxnSpPr/>
          <p:nvPr/>
        </p:nvCxnSpPr>
        <p:spPr bwMode="auto">
          <a:xfrm flipV="1">
            <a:off x="4872343" y="4665326"/>
            <a:ext cx="1418949" cy="12383"/>
          </a:xfrm>
          <a:prstGeom prst="line">
            <a:avLst/>
          </a:prstGeom>
          <a:solidFill>
            <a:schemeClr val="accent1"/>
          </a:solidFill>
          <a:ln w="38100" cap="flat" cmpd="sng" algn="ctr">
            <a:solidFill>
              <a:srgbClr val="FF0000"/>
            </a:solidFill>
            <a:prstDash val="solid"/>
            <a:round/>
            <a:headEnd type="none" w="med" len="med"/>
            <a:tailEnd type="none" w="med" len="med"/>
          </a:ln>
          <a:effectLst/>
        </p:spPr>
      </p:cxnSp>
      <p:cxnSp>
        <p:nvCxnSpPr>
          <p:cNvPr id="432" name="直接连接符 431"/>
          <p:cNvCxnSpPr/>
          <p:nvPr/>
        </p:nvCxnSpPr>
        <p:spPr bwMode="auto">
          <a:xfrm>
            <a:off x="4892578" y="5037957"/>
            <a:ext cx="996571" cy="4312"/>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433" name="直接连接符 432"/>
          <p:cNvCxnSpPr/>
          <p:nvPr/>
        </p:nvCxnSpPr>
        <p:spPr bwMode="auto">
          <a:xfrm flipV="1">
            <a:off x="4872343" y="5185431"/>
            <a:ext cx="1418949" cy="12383"/>
          </a:xfrm>
          <a:prstGeom prst="line">
            <a:avLst/>
          </a:prstGeom>
          <a:solidFill>
            <a:schemeClr val="accent1"/>
          </a:solidFill>
          <a:ln w="38100" cap="flat" cmpd="sng" algn="ctr">
            <a:solidFill>
              <a:srgbClr val="FF0000"/>
            </a:solidFill>
            <a:prstDash val="solid"/>
            <a:round/>
            <a:headEnd type="none" w="med" len="med"/>
            <a:tailEnd type="none" w="med" len="med"/>
          </a:ln>
          <a:effectLst/>
        </p:spPr>
      </p:cxnSp>
      <p:cxnSp>
        <p:nvCxnSpPr>
          <p:cNvPr id="434" name="直接连接符 433"/>
          <p:cNvCxnSpPr/>
          <p:nvPr/>
        </p:nvCxnSpPr>
        <p:spPr bwMode="auto">
          <a:xfrm>
            <a:off x="5144756" y="5580239"/>
            <a:ext cx="773294" cy="0"/>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435" name="直接连接符 434"/>
          <p:cNvCxnSpPr/>
          <p:nvPr/>
        </p:nvCxnSpPr>
        <p:spPr bwMode="auto">
          <a:xfrm flipV="1">
            <a:off x="5160115" y="5742489"/>
            <a:ext cx="1131177" cy="127"/>
          </a:xfrm>
          <a:prstGeom prst="line">
            <a:avLst/>
          </a:prstGeom>
          <a:solidFill>
            <a:schemeClr val="accent1"/>
          </a:solidFill>
          <a:ln w="38100" cap="flat" cmpd="sng" algn="ctr">
            <a:solidFill>
              <a:srgbClr val="FF0000"/>
            </a:solidFill>
            <a:prstDash val="solid"/>
            <a:round/>
            <a:headEnd type="none" w="med" len="med"/>
            <a:tailEnd type="none" w="med" len="med"/>
          </a:ln>
          <a:effectLst/>
        </p:spPr>
      </p:cxnSp>
      <p:cxnSp>
        <p:nvCxnSpPr>
          <p:cNvPr id="446" name="直接连接符 445"/>
          <p:cNvCxnSpPr/>
          <p:nvPr/>
        </p:nvCxnSpPr>
        <p:spPr bwMode="auto">
          <a:xfrm>
            <a:off x="5256255" y="5908725"/>
            <a:ext cx="702630" cy="16627"/>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447" name="直接连接符 446"/>
          <p:cNvCxnSpPr/>
          <p:nvPr/>
        </p:nvCxnSpPr>
        <p:spPr bwMode="auto">
          <a:xfrm>
            <a:off x="5271614" y="6071101"/>
            <a:ext cx="1002690" cy="21267"/>
          </a:xfrm>
          <a:prstGeom prst="line">
            <a:avLst/>
          </a:prstGeom>
          <a:solidFill>
            <a:schemeClr val="accent1"/>
          </a:solidFill>
          <a:ln w="38100" cap="flat" cmpd="sng" algn="ctr">
            <a:solidFill>
              <a:srgbClr val="FF0000"/>
            </a:solidFill>
            <a:prstDash val="solid"/>
            <a:round/>
            <a:headEnd type="none" w="med" len="med"/>
            <a:tailEnd type="none" w="med" len="med"/>
          </a:ln>
          <a:effectLst/>
        </p:spPr>
      </p:cxnSp>
      <p:cxnSp>
        <p:nvCxnSpPr>
          <p:cNvPr id="452" name="直接连接符 451"/>
          <p:cNvCxnSpPr>
            <a:endCxn id="350" idx="10"/>
          </p:cNvCxnSpPr>
          <p:nvPr/>
        </p:nvCxnSpPr>
        <p:spPr bwMode="auto">
          <a:xfrm>
            <a:off x="5923344" y="3052760"/>
            <a:ext cx="1111952" cy="25378"/>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454" name="直接连接符 453"/>
          <p:cNvCxnSpPr/>
          <p:nvPr/>
        </p:nvCxnSpPr>
        <p:spPr bwMode="auto">
          <a:xfrm>
            <a:off x="6282910" y="3184336"/>
            <a:ext cx="759555" cy="23143"/>
          </a:xfrm>
          <a:prstGeom prst="line">
            <a:avLst/>
          </a:prstGeom>
          <a:solidFill>
            <a:schemeClr val="accent1"/>
          </a:solidFill>
          <a:ln w="38100" cap="flat" cmpd="sng" algn="ctr">
            <a:solidFill>
              <a:srgbClr val="FF0000"/>
            </a:solidFill>
            <a:prstDash val="solid"/>
            <a:round/>
            <a:headEnd type="none" w="med" len="med"/>
            <a:tailEnd type="none" w="med" len="med"/>
          </a:ln>
          <a:effectLst/>
        </p:spPr>
      </p:cxnSp>
      <p:cxnSp>
        <p:nvCxnSpPr>
          <p:cNvPr id="458" name="直接连接符 457"/>
          <p:cNvCxnSpPr/>
          <p:nvPr/>
        </p:nvCxnSpPr>
        <p:spPr bwMode="auto">
          <a:xfrm>
            <a:off x="5892272" y="3898753"/>
            <a:ext cx="1111952" cy="25378"/>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459" name="直接连接符 458"/>
          <p:cNvCxnSpPr/>
          <p:nvPr/>
        </p:nvCxnSpPr>
        <p:spPr bwMode="auto">
          <a:xfrm>
            <a:off x="6252850" y="4029022"/>
            <a:ext cx="759555" cy="23143"/>
          </a:xfrm>
          <a:prstGeom prst="line">
            <a:avLst/>
          </a:prstGeom>
          <a:solidFill>
            <a:schemeClr val="accent1"/>
          </a:solidFill>
          <a:ln w="38100" cap="flat" cmpd="sng" algn="ctr">
            <a:solidFill>
              <a:srgbClr val="FF0000"/>
            </a:solidFill>
            <a:prstDash val="solid"/>
            <a:round/>
            <a:headEnd type="none" w="med" len="med"/>
            <a:tailEnd type="none" w="med" len="med"/>
          </a:ln>
          <a:effectLst/>
        </p:spPr>
      </p:cxnSp>
      <p:cxnSp>
        <p:nvCxnSpPr>
          <p:cNvPr id="460" name="直接连接符 459"/>
          <p:cNvCxnSpPr>
            <a:stCxn id="350" idx="20"/>
            <a:endCxn id="306" idx="8"/>
          </p:cNvCxnSpPr>
          <p:nvPr/>
        </p:nvCxnSpPr>
        <p:spPr bwMode="auto">
          <a:xfrm flipV="1">
            <a:off x="7826373" y="2918910"/>
            <a:ext cx="463561" cy="123791"/>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463" name="直接连接符 462"/>
          <p:cNvCxnSpPr>
            <a:stCxn id="350" idx="22"/>
            <a:endCxn id="308" idx="3"/>
          </p:cNvCxnSpPr>
          <p:nvPr/>
        </p:nvCxnSpPr>
        <p:spPr bwMode="auto">
          <a:xfrm flipV="1">
            <a:off x="7859121" y="3099291"/>
            <a:ext cx="430812" cy="95894"/>
          </a:xfrm>
          <a:prstGeom prst="line">
            <a:avLst/>
          </a:prstGeom>
          <a:solidFill>
            <a:schemeClr val="accent1"/>
          </a:solidFill>
          <a:ln w="38100" cap="flat" cmpd="sng" algn="ctr">
            <a:solidFill>
              <a:srgbClr val="FF0000"/>
            </a:solidFill>
            <a:prstDash val="solid"/>
            <a:round/>
            <a:headEnd type="none" w="med" len="med"/>
            <a:tailEnd type="none" w="med" len="med"/>
          </a:ln>
          <a:effectLst/>
        </p:spPr>
      </p:cxnSp>
      <p:cxnSp>
        <p:nvCxnSpPr>
          <p:cNvPr id="467" name="直接连接符 466"/>
          <p:cNvCxnSpPr>
            <a:endCxn id="330" idx="3"/>
          </p:cNvCxnSpPr>
          <p:nvPr/>
        </p:nvCxnSpPr>
        <p:spPr bwMode="auto">
          <a:xfrm>
            <a:off x="7855480" y="4069598"/>
            <a:ext cx="422174" cy="211645"/>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469" name="直接连接符 468"/>
          <p:cNvCxnSpPr>
            <a:stCxn id="357" idx="21"/>
            <a:endCxn id="328" idx="2"/>
          </p:cNvCxnSpPr>
          <p:nvPr/>
        </p:nvCxnSpPr>
        <p:spPr bwMode="auto">
          <a:xfrm>
            <a:off x="7853041" y="3929181"/>
            <a:ext cx="450619" cy="165329"/>
          </a:xfrm>
          <a:prstGeom prst="line">
            <a:avLst/>
          </a:prstGeom>
          <a:solidFill>
            <a:schemeClr val="accent1"/>
          </a:solidFill>
          <a:ln w="38100" cap="flat" cmpd="sng" algn="ctr">
            <a:solidFill>
              <a:srgbClr val="FF0000"/>
            </a:solidFill>
            <a:prstDash val="solid"/>
            <a:round/>
            <a:headEnd type="none" w="med" len="med"/>
            <a:tailEnd type="none" w="med" len="med"/>
          </a:ln>
          <a:effectLst/>
        </p:spPr>
      </p:cxnSp>
      <p:cxnSp>
        <p:nvCxnSpPr>
          <p:cNvPr id="473" name="直接连接符 472"/>
          <p:cNvCxnSpPr>
            <a:stCxn id="307" idx="14"/>
            <a:endCxn id="246" idx="18"/>
          </p:cNvCxnSpPr>
          <p:nvPr/>
        </p:nvCxnSpPr>
        <p:spPr bwMode="auto">
          <a:xfrm>
            <a:off x="8750159" y="2925895"/>
            <a:ext cx="410196" cy="46345"/>
          </a:xfrm>
          <a:prstGeom prst="line">
            <a:avLst/>
          </a:prstGeom>
          <a:solidFill>
            <a:schemeClr val="accent1"/>
          </a:solidFill>
          <a:ln w="38100" cap="flat" cmpd="sng" algn="ctr">
            <a:solidFill>
              <a:srgbClr val="FF0000"/>
            </a:solidFill>
            <a:prstDash val="solid"/>
            <a:round/>
            <a:headEnd type="none" w="med" len="med"/>
            <a:tailEnd type="none" w="med" len="med"/>
          </a:ln>
          <a:effectLst/>
        </p:spPr>
      </p:cxnSp>
      <p:cxnSp>
        <p:nvCxnSpPr>
          <p:cNvPr id="476" name="直接连接符 475"/>
          <p:cNvCxnSpPr>
            <a:endCxn id="302" idx="17"/>
          </p:cNvCxnSpPr>
          <p:nvPr/>
        </p:nvCxnSpPr>
        <p:spPr bwMode="auto">
          <a:xfrm flipV="1">
            <a:off x="8729175" y="4089128"/>
            <a:ext cx="462318" cy="122516"/>
          </a:xfrm>
          <a:prstGeom prst="line">
            <a:avLst/>
          </a:prstGeom>
          <a:solidFill>
            <a:schemeClr val="accent1"/>
          </a:solidFill>
          <a:ln w="38100" cap="flat" cmpd="sng" algn="ctr">
            <a:solidFill>
              <a:srgbClr val="FF0000"/>
            </a:solidFill>
            <a:prstDash val="solid"/>
            <a:round/>
            <a:headEnd type="none" w="med" len="med"/>
            <a:tailEnd type="none" w="med" len="med"/>
          </a:ln>
          <a:effectLst/>
        </p:spPr>
      </p:cxnSp>
      <p:cxnSp>
        <p:nvCxnSpPr>
          <p:cNvPr id="485" name="直接连接符 484"/>
          <p:cNvCxnSpPr/>
          <p:nvPr/>
        </p:nvCxnSpPr>
        <p:spPr bwMode="auto">
          <a:xfrm>
            <a:off x="8841100" y="5305015"/>
            <a:ext cx="569736" cy="0"/>
          </a:xfrm>
          <a:prstGeom prst="line">
            <a:avLst/>
          </a:prstGeom>
          <a:solidFill>
            <a:schemeClr val="accent1"/>
          </a:solidFill>
          <a:ln w="38100" cap="flat" cmpd="sng" algn="ctr">
            <a:solidFill>
              <a:srgbClr val="92D050"/>
            </a:solidFill>
            <a:prstDash val="solid"/>
            <a:round/>
            <a:headEnd type="none" w="med" len="med"/>
            <a:tailEnd type="none" w="med" len="med"/>
          </a:ln>
          <a:effectLst/>
        </p:spPr>
      </p:cxnSp>
      <p:cxnSp>
        <p:nvCxnSpPr>
          <p:cNvPr id="486" name="直接连接符 485"/>
          <p:cNvCxnSpPr/>
          <p:nvPr/>
        </p:nvCxnSpPr>
        <p:spPr bwMode="auto">
          <a:xfrm>
            <a:off x="8859877" y="5555994"/>
            <a:ext cx="520761" cy="0"/>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488" name="直接连接符 487"/>
          <p:cNvCxnSpPr/>
          <p:nvPr/>
        </p:nvCxnSpPr>
        <p:spPr bwMode="auto">
          <a:xfrm>
            <a:off x="8876832" y="5810161"/>
            <a:ext cx="543388" cy="9603"/>
          </a:xfrm>
          <a:prstGeom prst="line">
            <a:avLst/>
          </a:prstGeom>
          <a:solidFill>
            <a:schemeClr val="accent1"/>
          </a:solidFill>
          <a:ln w="38100" cap="flat" cmpd="sng" algn="ctr">
            <a:solidFill>
              <a:srgbClr val="FF0000"/>
            </a:solidFill>
            <a:prstDash val="solid"/>
            <a:round/>
            <a:headEnd type="none" w="med" len="med"/>
            <a:tailEnd type="none" w="med" len="med"/>
          </a:ln>
          <a:effectLst/>
        </p:spPr>
      </p:cxnSp>
      <p:sp>
        <p:nvSpPr>
          <p:cNvPr id="491" name="文本框 490"/>
          <p:cNvSpPr txBox="1"/>
          <p:nvPr/>
        </p:nvSpPr>
        <p:spPr bwMode="auto">
          <a:xfrm>
            <a:off x="9399567" y="5675965"/>
            <a:ext cx="847753" cy="266057"/>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r>
              <a:rPr lang="zh-CN" altLang="en-US" sz="1200" dirty="0">
                <a:latin typeface="+mn-ea"/>
                <a:ea typeface="+mn-ea"/>
              </a:rPr>
              <a:t>业务</a:t>
            </a:r>
            <a:r>
              <a:rPr lang="zh-CN" altLang="en-US" sz="1200" dirty="0" smtClean="0">
                <a:latin typeface="+mn-ea"/>
                <a:ea typeface="+mn-ea"/>
              </a:rPr>
              <a:t>网络</a:t>
            </a:r>
          </a:p>
        </p:txBody>
      </p:sp>
      <p:sp>
        <p:nvSpPr>
          <p:cNvPr id="492" name="文本框 491"/>
          <p:cNvSpPr txBox="1"/>
          <p:nvPr/>
        </p:nvSpPr>
        <p:spPr bwMode="auto">
          <a:xfrm>
            <a:off x="9390963" y="5415170"/>
            <a:ext cx="847753" cy="266057"/>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r>
              <a:rPr lang="zh-CN" altLang="en-US" sz="1200" dirty="0">
                <a:latin typeface="+mn-ea"/>
                <a:ea typeface="+mn-ea"/>
              </a:rPr>
              <a:t>管理</a:t>
            </a:r>
            <a:r>
              <a:rPr lang="zh-CN" altLang="en-US" sz="1200" dirty="0" smtClean="0">
                <a:latin typeface="+mn-ea"/>
                <a:ea typeface="+mn-ea"/>
              </a:rPr>
              <a:t>网络</a:t>
            </a:r>
          </a:p>
        </p:txBody>
      </p:sp>
      <p:sp>
        <p:nvSpPr>
          <p:cNvPr id="493" name="文本框 492"/>
          <p:cNvSpPr txBox="1"/>
          <p:nvPr/>
        </p:nvSpPr>
        <p:spPr bwMode="auto">
          <a:xfrm>
            <a:off x="9371173" y="5142548"/>
            <a:ext cx="847753" cy="266057"/>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r>
              <a:rPr lang="zh-CN" altLang="en-US" sz="1200" dirty="0">
                <a:latin typeface="+mn-ea"/>
                <a:ea typeface="+mn-ea"/>
              </a:rPr>
              <a:t>存储</a:t>
            </a:r>
            <a:r>
              <a:rPr lang="zh-CN" altLang="en-US" sz="1200" dirty="0" smtClean="0">
                <a:latin typeface="+mn-ea"/>
                <a:ea typeface="+mn-ea"/>
              </a:rPr>
              <a:t>网络</a:t>
            </a:r>
          </a:p>
        </p:txBody>
      </p:sp>
    </p:spTree>
    <p:extLst>
      <p:ext uri="{BB962C8B-B14F-4D97-AF65-F5344CB8AC3E}">
        <p14:creationId xmlns:p14="http://schemas.microsoft.com/office/powerpoint/2010/main" val="120587558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软件部署方案 </a:t>
            </a:r>
            <a:r>
              <a:rPr lang="en-US" altLang="zh-CN" dirty="0" smtClean="0"/>
              <a:t>(1)</a:t>
            </a:r>
            <a:endParaRPr lang="zh-CN" altLang="en-US" dirty="0"/>
          </a:p>
        </p:txBody>
      </p:sp>
      <p:sp>
        <p:nvSpPr>
          <p:cNvPr id="4" name="圆角矩形 3"/>
          <p:cNvSpPr/>
          <p:nvPr/>
        </p:nvSpPr>
        <p:spPr bwMode="auto">
          <a:xfrm>
            <a:off x="1415432" y="1233488"/>
            <a:ext cx="1379525" cy="3887700"/>
          </a:xfrm>
          <a:prstGeom prst="roundRect">
            <a:avLst/>
          </a:prstGeom>
          <a:solidFill>
            <a:srgbClr val="00B0F0"/>
          </a:solidFill>
          <a:ln>
            <a:prstDash val="dash"/>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endParaRPr lang="zh-CN" altLang="en-US">
              <a:solidFill>
                <a:schemeClr val="tx1"/>
              </a:solidFill>
              <a:latin typeface="FrutigerNext LT Regular" pitchFamily="34" charset="0"/>
              <a:ea typeface="宋体" pitchFamily="2" charset="-122"/>
            </a:endParaRPr>
          </a:p>
        </p:txBody>
      </p:sp>
      <p:sp>
        <p:nvSpPr>
          <p:cNvPr id="5" name="圆角矩形 4"/>
          <p:cNvSpPr/>
          <p:nvPr/>
        </p:nvSpPr>
        <p:spPr bwMode="auto">
          <a:xfrm>
            <a:off x="3357518" y="1233488"/>
            <a:ext cx="1404156" cy="3887700"/>
          </a:xfrm>
          <a:prstGeom prst="roundRect">
            <a:avLst/>
          </a:prstGeom>
          <a:solidFill>
            <a:srgbClr val="00B0F0"/>
          </a:solidFill>
          <a:ln>
            <a:prstDash val="dash"/>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endParaRPr lang="zh-CN" altLang="en-US">
              <a:solidFill>
                <a:schemeClr val="tx1"/>
              </a:solidFill>
              <a:latin typeface="FrutigerNext LT Regular" pitchFamily="34" charset="0"/>
              <a:ea typeface="宋体" pitchFamily="2" charset="-122"/>
            </a:endParaRPr>
          </a:p>
        </p:txBody>
      </p:sp>
      <p:sp>
        <p:nvSpPr>
          <p:cNvPr id="7" name="圆角矩形 6"/>
          <p:cNvSpPr/>
          <p:nvPr/>
        </p:nvSpPr>
        <p:spPr bwMode="auto">
          <a:xfrm>
            <a:off x="2999656" y="5622147"/>
            <a:ext cx="6372708" cy="507154"/>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endParaRPr>
          </a:p>
        </p:txBody>
      </p:sp>
      <p:sp>
        <p:nvSpPr>
          <p:cNvPr id="8" name="圆角矩形 7"/>
          <p:cNvSpPr/>
          <p:nvPr/>
        </p:nvSpPr>
        <p:spPr bwMode="auto">
          <a:xfrm>
            <a:off x="5363200" y="1266858"/>
            <a:ext cx="4009164" cy="1910480"/>
          </a:xfrm>
          <a:prstGeom prst="roundRect">
            <a:avLst/>
          </a:prstGeom>
          <a:solidFill>
            <a:srgbClr val="00B0F0"/>
          </a:solidFill>
          <a:ln>
            <a:prstDash val="dash"/>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endParaRPr>
          </a:p>
        </p:txBody>
      </p:sp>
      <p:sp>
        <p:nvSpPr>
          <p:cNvPr id="32" name="圆角矩形 31"/>
          <p:cNvSpPr/>
          <p:nvPr/>
        </p:nvSpPr>
        <p:spPr bwMode="auto">
          <a:xfrm>
            <a:off x="5384519" y="3358100"/>
            <a:ext cx="1962189" cy="1763088"/>
          </a:xfrm>
          <a:prstGeom prst="roundRect">
            <a:avLst/>
          </a:prstGeom>
          <a:solidFill>
            <a:srgbClr val="92D050"/>
          </a:solidFill>
          <a:ln>
            <a:prstDash val="dash"/>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endParaRPr lang="zh-CN" altLang="en-US">
              <a:solidFill>
                <a:schemeClr val="tx1"/>
              </a:solidFill>
              <a:latin typeface="FrutigerNext LT Regular" pitchFamily="34" charset="0"/>
              <a:ea typeface="宋体" pitchFamily="2" charset="-122"/>
            </a:endParaRPr>
          </a:p>
        </p:txBody>
      </p:sp>
      <p:sp>
        <p:nvSpPr>
          <p:cNvPr id="33" name="圆角矩形 32"/>
          <p:cNvSpPr/>
          <p:nvPr/>
        </p:nvSpPr>
        <p:spPr bwMode="auto">
          <a:xfrm>
            <a:off x="7539186" y="3344120"/>
            <a:ext cx="1838174" cy="1777068"/>
          </a:xfrm>
          <a:prstGeom prst="roundRect">
            <a:avLst/>
          </a:prstGeom>
          <a:solidFill>
            <a:srgbClr val="92D050"/>
          </a:solidFill>
          <a:ln>
            <a:prstDash val="dash"/>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endParaRPr lang="zh-CN" altLang="en-US">
              <a:solidFill>
                <a:schemeClr val="tx1"/>
              </a:solidFill>
              <a:latin typeface="FrutigerNext LT Regular" pitchFamily="34" charset="0"/>
              <a:ea typeface="宋体" pitchFamily="2" charset="-122"/>
            </a:endParaRPr>
          </a:p>
        </p:txBody>
      </p:sp>
      <p:sp>
        <p:nvSpPr>
          <p:cNvPr id="34" name="圆角矩形 33"/>
          <p:cNvSpPr/>
          <p:nvPr/>
        </p:nvSpPr>
        <p:spPr bwMode="auto">
          <a:xfrm>
            <a:off x="9948428" y="1284072"/>
            <a:ext cx="1208022" cy="3887700"/>
          </a:xfrm>
          <a:prstGeom prst="roundRect">
            <a:avLst/>
          </a:prstGeom>
          <a:solidFill>
            <a:srgbClr val="00B0F0"/>
          </a:solidFill>
          <a:ln>
            <a:prstDash val="dash"/>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endParaRPr>
          </a:p>
        </p:txBody>
      </p:sp>
      <p:sp>
        <p:nvSpPr>
          <p:cNvPr id="9" name="文本框 8"/>
          <p:cNvSpPr txBox="1"/>
          <p:nvPr/>
        </p:nvSpPr>
        <p:spPr bwMode="auto">
          <a:xfrm>
            <a:off x="1751313" y="1352965"/>
            <a:ext cx="779772" cy="273325"/>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r>
              <a:rPr lang="en-US" altLang="zh-CN" sz="1200" dirty="0" smtClean="0">
                <a:latin typeface="+mn-ea"/>
                <a:ea typeface="+mn-ea"/>
              </a:rPr>
              <a:t>TC/SC</a:t>
            </a:r>
            <a:endParaRPr lang="zh-CN" altLang="en-US" sz="1200" dirty="0" smtClean="0">
              <a:latin typeface="+mn-ea"/>
              <a:ea typeface="+mn-ea"/>
            </a:endParaRPr>
          </a:p>
        </p:txBody>
      </p:sp>
      <p:sp>
        <p:nvSpPr>
          <p:cNvPr id="35" name="文本框 34"/>
          <p:cNvSpPr txBox="1"/>
          <p:nvPr/>
        </p:nvSpPr>
        <p:spPr bwMode="auto">
          <a:xfrm>
            <a:off x="3714680" y="1284073"/>
            <a:ext cx="884302" cy="457991"/>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r>
              <a:rPr lang="zh-CN" altLang="en-US" sz="1200" dirty="0" smtClean="0">
                <a:latin typeface="+mn-ea"/>
                <a:ea typeface="+mn-ea"/>
              </a:rPr>
              <a:t> 接入和</a:t>
            </a:r>
            <a:endParaRPr lang="en-US" altLang="zh-CN" sz="1200" dirty="0" smtClean="0">
              <a:latin typeface="+mn-ea"/>
              <a:ea typeface="+mn-ea"/>
            </a:endParaRPr>
          </a:p>
          <a:p>
            <a:r>
              <a:rPr lang="zh-CN" altLang="en-US" sz="1200" dirty="0" smtClean="0">
                <a:latin typeface="+mn-ea"/>
                <a:ea typeface="+mn-ea"/>
              </a:rPr>
              <a:t>访问控制</a:t>
            </a:r>
          </a:p>
        </p:txBody>
      </p:sp>
      <p:sp>
        <p:nvSpPr>
          <p:cNvPr id="37" name="文本框 36"/>
          <p:cNvSpPr txBox="1"/>
          <p:nvPr/>
        </p:nvSpPr>
        <p:spPr bwMode="auto">
          <a:xfrm>
            <a:off x="6802525" y="1259731"/>
            <a:ext cx="1414259" cy="457991"/>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r>
              <a:rPr lang="zh-CN" altLang="en-US" sz="1200" dirty="0" smtClean="0">
                <a:latin typeface="+mn-ea"/>
                <a:ea typeface="+mn-ea"/>
              </a:rPr>
              <a:t>虚拟桌面管理</a:t>
            </a:r>
            <a:endParaRPr lang="en-US" altLang="zh-CN" sz="1200" dirty="0" smtClean="0">
              <a:latin typeface="+mn-ea"/>
              <a:ea typeface="+mn-ea"/>
            </a:endParaRPr>
          </a:p>
          <a:p>
            <a:r>
              <a:rPr lang="zh-CN" altLang="en-US" sz="1200" dirty="0" smtClean="0">
                <a:latin typeface="+mn-ea"/>
                <a:ea typeface="+mn-ea"/>
              </a:rPr>
              <a:t>虚拟应用管理</a:t>
            </a:r>
          </a:p>
        </p:txBody>
      </p:sp>
      <p:sp>
        <p:nvSpPr>
          <p:cNvPr id="38" name="文本框 37"/>
          <p:cNvSpPr txBox="1"/>
          <p:nvPr/>
        </p:nvSpPr>
        <p:spPr bwMode="auto">
          <a:xfrm>
            <a:off x="10051697" y="1325493"/>
            <a:ext cx="992005" cy="273325"/>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r>
              <a:rPr lang="zh-CN" altLang="en-US" sz="1200" dirty="0" smtClean="0">
                <a:latin typeface="+mn-ea"/>
                <a:ea typeface="+mn-ea"/>
              </a:rPr>
              <a:t> 现有</a:t>
            </a:r>
            <a:r>
              <a:rPr lang="en-US" altLang="zh-CN" sz="1200" dirty="0" smtClean="0">
                <a:latin typeface="+mn-ea"/>
                <a:ea typeface="+mn-ea"/>
              </a:rPr>
              <a:t>IT</a:t>
            </a:r>
            <a:r>
              <a:rPr lang="zh-CN" altLang="en-US" sz="1200" dirty="0" smtClean="0">
                <a:latin typeface="+mn-ea"/>
                <a:ea typeface="+mn-ea"/>
              </a:rPr>
              <a:t>系统</a:t>
            </a:r>
            <a:endParaRPr lang="en-US" altLang="zh-CN" sz="1200" dirty="0" smtClean="0">
              <a:latin typeface="+mn-ea"/>
              <a:ea typeface="+mn-ea"/>
            </a:endParaRPr>
          </a:p>
        </p:txBody>
      </p:sp>
      <p:sp>
        <p:nvSpPr>
          <p:cNvPr id="39" name="文本框 38"/>
          <p:cNvSpPr txBox="1"/>
          <p:nvPr/>
        </p:nvSpPr>
        <p:spPr bwMode="auto">
          <a:xfrm>
            <a:off x="5577543" y="5692895"/>
            <a:ext cx="992005" cy="365658"/>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r>
              <a:rPr lang="zh-CN" altLang="en-US" sz="1800" dirty="0" smtClean="0">
                <a:latin typeface="+mn-ea"/>
                <a:ea typeface="+mn-ea"/>
              </a:rPr>
              <a:t> 云平台</a:t>
            </a:r>
            <a:endParaRPr lang="en-US" altLang="zh-CN" sz="1800" dirty="0" smtClean="0">
              <a:latin typeface="+mn-ea"/>
              <a:ea typeface="+mn-ea"/>
            </a:endParaRPr>
          </a:p>
        </p:txBody>
      </p:sp>
      <p:sp>
        <p:nvSpPr>
          <p:cNvPr id="51" name="文本框 50"/>
          <p:cNvSpPr txBox="1"/>
          <p:nvPr/>
        </p:nvSpPr>
        <p:spPr bwMode="auto">
          <a:xfrm>
            <a:off x="5798319" y="3404999"/>
            <a:ext cx="1424561" cy="457991"/>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r>
              <a:rPr lang="zh-CN" altLang="en-US" sz="1200" dirty="0" smtClean="0">
                <a:latin typeface="+mn-ea"/>
                <a:ea typeface="+mn-ea"/>
              </a:rPr>
              <a:t>虚拟桌面资源池</a:t>
            </a:r>
            <a:endParaRPr lang="en-US" altLang="zh-CN" sz="1200" dirty="0" smtClean="0">
              <a:latin typeface="+mn-ea"/>
              <a:ea typeface="+mn-ea"/>
            </a:endParaRPr>
          </a:p>
          <a:p>
            <a:r>
              <a:rPr lang="en-US" altLang="zh-CN" sz="1200" dirty="0" smtClean="0">
                <a:latin typeface="+mn-ea"/>
                <a:ea typeface="+mn-ea"/>
              </a:rPr>
              <a:t>         </a:t>
            </a:r>
            <a:r>
              <a:rPr lang="en-US" altLang="zh-CN" sz="1200" dirty="0">
                <a:latin typeface="+mn-ea"/>
                <a:ea typeface="+mn-ea"/>
              </a:rPr>
              <a:t>VM</a:t>
            </a:r>
            <a:endParaRPr lang="en-US" altLang="zh-CN" sz="1200" dirty="0" smtClean="0">
              <a:latin typeface="+mn-ea"/>
              <a:ea typeface="+mn-ea"/>
            </a:endParaRPr>
          </a:p>
        </p:txBody>
      </p:sp>
      <p:sp>
        <p:nvSpPr>
          <p:cNvPr id="52" name="文本框 51"/>
          <p:cNvSpPr txBox="1"/>
          <p:nvPr/>
        </p:nvSpPr>
        <p:spPr bwMode="auto">
          <a:xfrm>
            <a:off x="7853135" y="3373610"/>
            <a:ext cx="1424561" cy="457991"/>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r>
              <a:rPr lang="zh-CN" altLang="en-US" sz="1200" dirty="0" smtClean="0">
                <a:latin typeface="+mn-ea"/>
                <a:ea typeface="+mn-ea"/>
              </a:rPr>
              <a:t>虚拟应用资源池</a:t>
            </a:r>
            <a:endParaRPr lang="en-US" altLang="zh-CN" sz="1200" dirty="0" smtClean="0">
              <a:latin typeface="+mn-ea"/>
              <a:ea typeface="+mn-ea"/>
            </a:endParaRPr>
          </a:p>
          <a:p>
            <a:r>
              <a:rPr lang="en-US" altLang="zh-CN" sz="1200" dirty="0" smtClean="0">
                <a:latin typeface="+mn-ea"/>
                <a:ea typeface="+mn-ea"/>
              </a:rPr>
              <a:t>          APS</a:t>
            </a:r>
          </a:p>
        </p:txBody>
      </p:sp>
      <p:sp>
        <p:nvSpPr>
          <p:cNvPr id="10" name="圆角矩形 9"/>
          <p:cNvSpPr/>
          <p:nvPr/>
        </p:nvSpPr>
        <p:spPr bwMode="auto">
          <a:xfrm>
            <a:off x="10140051" y="1880193"/>
            <a:ext cx="815296" cy="504056"/>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endParaRPr>
          </a:p>
        </p:txBody>
      </p:sp>
      <p:sp>
        <p:nvSpPr>
          <p:cNvPr id="53" name="圆角矩形 52"/>
          <p:cNvSpPr/>
          <p:nvPr/>
        </p:nvSpPr>
        <p:spPr bwMode="auto">
          <a:xfrm>
            <a:off x="10153208" y="2629211"/>
            <a:ext cx="815296" cy="504056"/>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endParaRPr>
          </a:p>
        </p:txBody>
      </p:sp>
      <p:sp>
        <p:nvSpPr>
          <p:cNvPr id="54" name="圆角矩形 53"/>
          <p:cNvSpPr/>
          <p:nvPr/>
        </p:nvSpPr>
        <p:spPr bwMode="auto">
          <a:xfrm>
            <a:off x="10148677" y="3340954"/>
            <a:ext cx="815296" cy="504056"/>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endParaRPr>
          </a:p>
        </p:txBody>
      </p:sp>
      <p:sp>
        <p:nvSpPr>
          <p:cNvPr id="55" name="文本框 54"/>
          <p:cNvSpPr txBox="1"/>
          <p:nvPr/>
        </p:nvSpPr>
        <p:spPr bwMode="auto">
          <a:xfrm>
            <a:off x="10264996" y="1982738"/>
            <a:ext cx="992005" cy="273325"/>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r>
              <a:rPr lang="zh-CN" altLang="en-US" sz="1200" dirty="0" smtClean="0">
                <a:latin typeface="+mn-ea"/>
                <a:ea typeface="+mn-ea"/>
              </a:rPr>
              <a:t> </a:t>
            </a:r>
            <a:r>
              <a:rPr lang="en-US" altLang="zh-CN" sz="1200" dirty="0" smtClean="0">
                <a:latin typeface="+mn-ea"/>
                <a:ea typeface="+mn-ea"/>
              </a:rPr>
              <a:t>AD</a:t>
            </a:r>
          </a:p>
        </p:txBody>
      </p:sp>
      <p:sp>
        <p:nvSpPr>
          <p:cNvPr id="56" name="文本框 55"/>
          <p:cNvSpPr txBox="1"/>
          <p:nvPr/>
        </p:nvSpPr>
        <p:spPr bwMode="auto">
          <a:xfrm>
            <a:off x="10258418" y="2719254"/>
            <a:ext cx="992005" cy="273325"/>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r>
              <a:rPr lang="zh-CN" altLang="en-US" sz="1200" dirty="0" smtClean="0">
                <a:latin typeface="+mn-ea"/>
                <a:ea typeface="+mn-ea"/>
              </a:rPr>
              <a:t> </a:t>
            </a:r>
            <a:r>
              <a:rPr lang="en-US" altLang="zh-CN" sz="1200" dirty="0">
                <a:latin typeface="+mn-ea"/>
                <a:ea typeface="+mn-ea"/>
              </a:rPr>
              <a:t>DNS</a:t>
            </a:r>
            <a:endParaRPr lang="en-US" altLang="zh-CN" sz="1200" dirty="0" smtClean="0">
              <a:latin typeface="+mn-ea"/>
              <a:ea typeface="+mn-ea"/>
            </a:endParaRPr>
          </a:p>
        </p:txBody>
      </p:sp>
      <p:sp>
        <p:nvSpPr>
          <p:cNvPr id="57" name="文本框 56"/>
          <p:cNvSpPr txBox="1"/>
          <p:nvPr/>
        </p:nvSpPr>
        <p:spPr bwMode="auto">
          <a:xfrm>
            <a:off x="10258417" y="3443013"/>
            <a:ext cx="992005" cy="273325"/>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r>
              <a:rPr lang="zh-CN" altLang="en-US" sz="1200" dirty="0" smtClean="0">
                <a:latin typeface="+mn-ea"/>
                <a:ea typeface="+mn-ea"/>
              </a:rPr>
              <a:t> </a:t>
            </a:r>
            <a:r>
              <a:rPr lang="en-US" altLang="zh-CN" sz="1200" dirty="0">
                <a:latin typeface="+mn-ea"/>
                <a:ea typeface="+mn-ea"/>
              </a:rPr>
              <a:t>DHCP</a:t>
            </a:r>
            <a:endParaRPr lang="en-US" altLang="zh-CN" sz="1200" dirty="0" smtClean="0">
              <a:latin typeface="+mn-ea"/>
              <a:ea typeface="+mn-ea"/>
            </a:endParaRPr>
          </a:p>
        </p:txBody>
      </p:sp>
      <p:sp>
        <p:nvSpPr>
          <p:cNvPr id="58" name="圆角矩形 57"/>
          <p:cNvSpPr/>
          <p:nvPr/>
        </p:nvSpPr>
        <p:spPr bwMode="auto">
          <a:xfrm>
            <a:off x="5802344" y="1812626"/>
            <a:ext cx="815296" cy="504056"/>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endParaRPr>
          </a:p>
        </p:txBody>
      </p:sp>
      <p:sp>
        <p:nvSpPr>
          <p:cNvPr id="59" name="文本框 58"/>
          <p:cNvSpPr txBox="1"/>
          <p:nvPr/>
        </p:nvSpPr>
        <p:spPr bwMode="auto">
          <a:xfrm>
            <a:off x="6018361" y="1915328"/>
            <a:ext cx="992005" cy="273325"/>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r>
              <a:rPr lang="en-US" altLang="zh-CN" sz="1200" dirty="0">
                <a:latin typeface="+mn-ea"/>
                <a:ea typeface="+mn-ea"/>
              </a:rPr>
              <a:t>HDC</a:t>
            </a:r>
            <a:endParaRPr lang="en-US" altLang="zh-CN" sz="1200" dirty="0" smtClean="0">
              <a:latin typeface="+mn-ea"/>
              <a:ea typeface="+mn-ea"/>
            </a:endParaRPr>
          </a:p>
        </p:txBody>
      </p:sp>
      <p:sp>
        <p:nvSpPr>
          <p:cNvPr id="60" name="圆角矩形 59"/>
          <p:cNvSpPr/>
          <p:nvPr/>
        </p:nvSpPr>
        <p:spPr bwMode="auto">
          <a:xfrm>
            <a:off x="6981144" y="1767817"/>
            <a:ext cx="815296" cy="504056"/>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endParaRPr>
          </a:p>
        </p:txBody>
      </p:sp>
      <p:sp>
        <p:nvSpPr>
          <p:cNvPr id="61" name="文本框 60"/>
          <p:cNvSpPr txBox="1"/>
          <p:nvPr/>
        </p:nvSpPr>
        <p:spPr bwMode="auto">
          <a:xfrm>
            <a:off x="7013653" y="1845751"/>
            <a:ext cx="992005" cy="273325"/>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r>
              <a:rPr lang="zh-CN" altLang="en-US" sz="1200" dirty="0" smtClean="0">
                <a:latin typeface="+mn-ea"/>
                <a:ea typeface="+mn-ea"/>
              </a:rPr>
              <a:t> </a:t>
            </a:r>
            <a:r>
              <a:rPr lang="en-US" altLang="zh-CN" sz="1200" dirty="0">
                <a:latin typeface="+mn-ea"/>
                <a:ea typeface="+mn-ea"/>
              </a:rPr>
              <a:t>License</a:t>
            </a:r>
            <a:endParaRPr lang="en-US" altLang="zh-CN" sz="1200" dirty="0" smtClean="0">
              <a:latin typeface="+mn-ea"/>
              <a:ea typeface="+mn-ea"/>
            </a:endParaRPr>
          </a:p>
        </p:txBody>
      </p:sp>
      <p:sp>
        <p:nvSpPr>
          <p:cNvPr id="62" name="圆角矩形 61"/>
          <p:cNvSpPr/>
          <p:nvPr/>
        </p:nvSpPr>
        <p:spPr bwMode="auto">
          <a:xfrm>
            <a:off x="8157768" y="1767817"/>
            <a:ext cx="815296" cy="504056"/>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endParaRPr>
          </a:p>
        </p:txBody>
      </p:sp>
      <p:sp>
        <p:nvSpPr>
          <p:cNvPr id="63" name="文本框 62"/>
          <p:cNvSpPr txBox="1"/>
          <p:nvPr/>
        </p:nvSpPr>
        <p:spPr bwMode="auto">
          <a:xfrm>
            <a:off x="8373785" y="1870519"/>
            <a:ext cx="992005" cy="273325"/>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r>
              <a:rPr lang="en-US" altLang="zh-CN" sz="1200" dirty="0">
                <a:latin typeface="+mn-ea"/>
                <a:ea typeface="+mn-ea"/>
              </a:rPr>
              <a:t>ITA</a:t>
            </a:r>
            <a:endParaRPr lang="en-US" altLang="zh-CN" sz="1200" dirty="0" smtClean="0">
              <a:latin typeface="+mn-ea"/>
              <a:ea typeface="+mn-ea"/>
            </a:endParaRPr>
          </a:p>
        </p:txBody>
      </p:sp>
      <p:sp>
        <p:nvSpPr>
          <p:cNvPr id="64" name="圆角矩形 63"/>
          <p:cNvSpPr/>
          <p:nvPr/>
        </p:nvSpPr>
        <p:spPr bwMode="auto">
          <a:xfrm>
            <a:off x="5807306" y="2441078"/>
            <a:ext cx="815296" cy="504056"/>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endParaRPr>
          </a:p>
        </p:txBody>
      </p:sp>
      <p:sp>
        <p:nvSpPr>
          <p:cNvPr id="65" name="文本框 64"/>
          <p:cNvSpPr txBox="1"/>
          <p:nvPr/>
        </p:nvSpPr>
        <p:spPr bwMode="auto">
          <a:xfrm>
            <a:off x="6023323" y="2543780"/>
            <a:ext cx="992005" cy="273325"/>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r>
              <a:rPr lang="zh-CN" altLang="en-US" sz="1200" dirty="0" smtClean="0">
                <a:latin typeface="+mn-ea"/>
                <a:ea typeface="+mn-ea"/>
              </a:rPr>
              <a:t> </a:t>
            </a:r>
            <a:r>
              <a:rPr lang="en-US" altLang="zh-CN" sz="1200" dirty="0">
                <a:latin typeface="+mn-ea"/>
                <a:ea typeface="+mn-ea"/>
              </a:rPr>
              <a:t>DB</a:t>
            </a:r>
            <a:endParaRPr lang="en-US" altLang="zh-CN" sz="1200" dirty="0" smtClean="0">
              <a:latin typeface="+mn-ea"/>
              <a:ea typeface="+mn-ea"/>
            </a:endParaRPr>
          </a:p>
        </p:txBody>
      </p:sp>
      <p:sp>
        <p:nvSpPr>
          <p:cNvPr id="66" name="圆角矩形 65"/>
          <p:cNvSpPr/>
          <p:nvPr/>
        </p:nvSpPr>
        <p:spPr bwMode="auto">
          <a:xfrm>
            <a:off x="6981144" y="2452635"/>
            <a:ext cx="815296" cy="504056"/>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endParaRPr>
          </a:p>
        </p:txBody>
      </p:sp>
      <p:sp>
        <p:nvSpPr>
          <p:cNvPr id="67" name="文本框 66"/>
          <p:cNvSpPr txBox="1"/>
          <p:nvPr/>
        </p:nvSpPr>
        <p:spPr bwMode="auto">
          <a:xfrm>
            <a:off x="7087766" y="2457693"/>
            <a:ext cx="992005" cy="457991"/>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r>
              <a:rPr lang="en-US" altLang="zh-CN" sz="1200" dirty="0" smtClean="0">
                <a:latin typeface="+mn-ea"/>
                <a:ea typeface="+mn-ea"/>
              </a:rPr>
              <a:t>Backup</a:t>
            </a:r>
          </a:p>
          <a:p>
            <a:r>
              <a:rPr lang="en-US" altLang="zh-CN" sz="1200" dirty="0">
                <a:latin typeface="+mn-ea"/>
                <a:ea typeface="+mn-ea"/>
              </a:rPr>
              <a:t>Server</a:t>
            </a:r>
            <a:endParaRPr lang="en-US" altLang="zh-CN" sz="1200" dirty="0" smtClean="0">
              <a:latin typeface="+mn-ea"/>
              <a:ea typeface="+mn-ea"/>
            </a:endParaRPr>
          </a:p>
        </p:txBody>
      </p:sp>
      <p:sp>
        <p:nvSpPr>
          <p:cNvPr id="68" name="圆角矩形 67"/>
          <p:cNvSpPr/>
          <p:nvPr/>
        </p:nvSpPr>
        <p:spPr bwMode="auto">
          <a:xfrm>
            <a:off x="8173744" y="2458739"/>
            <a:ext cx="815296" cy="504056"/>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endParaRPr>
          </a:p>
        </p:txBody>
      </p:sp>
      <p:sp>
        <p:nvSpPr>
          <p:cNvPr id="69" name="文本框 68"/>
          <p:cNvSpPr txBox="1"/>
          <p:nvPr/>
        </p:nvSpPr>
        <p:spPr bwMode="auto">
          <a:xfrm>
            <a:off x="8335960" y="2554659"/>
            <a:ext cx="992005" cy="273325"/>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r>
              <a:rPr lang="en-US" altLang="zh-CN" sz="1200" dirty="0">
                <a:latin typeface="+mn-ea"/>
                <a:ea typeface="+mn-ea"/>
              </a:rPr>
              <a:t>TCM</a:t>
            </a:r>
            <a:endParaRPr lang="en-US" altLang="zh-CN" sz="1200" dirty="0" smtClean="0">
              <a:latin typeface="+mn-ea"/>
              <a:ea typeface="+mn-ea"/>
            </a:endParaRPr>
          </a:p>
        </p:txBody>
      </p:sp>
      <p:cxnSp>
        <p:nvCxnSpPr>
          <p:cNvPr id="15" name="直接箭头连接符 14"/>
          <p:cNvCxnSpPr>
            <a:stCxn id="8" idx="3"/>
          </p:cNvCxnSpPr>
          <p:nvPr/>
        </p:nvCxnSpPr>
        <p:spPr bwMode="auto">
          <a:xfrm>
            <a:off x="9372364" y="2222098"/>
            <a:ext cx="576064" cy="0"/>
          </a:xfrm>
          <a:prstGeom prst="straightConnector1">
            <a:avLst/>
          </a:prstGeom>
          <a:solidFill>
            <a:schemeClr val="accent1"/>
          </a:solidFill>
          <a:ln w="38100" cap="flat" cmpd="sng" algn="ctr">
            <a:solidFill>
              <a:schemeClr val="tx1"/>
            </a:solidFill>
            <a:prstDash val="solid"/>
            <a:round/>
            <a:headEnd type="triangle"/>
            <a:tailEnd type="triangle"/>
          </a:ln>
          <a:effectLst/>
        </p:spPr>
      </p:cxnSp>
      <p:sp>
        <p:nvSpPr>
          <p:cNvPr id="72" name="圆角矩形 71"/>
          <p:cNvSpPr/>
          <p:nvPr/>
        </p:nvSpPr>
        <p:spPr bwMode="auto">
          <a:xfrm>
            <a:off x="3635691" y="1812626"/>
            <a:ext cx="815296" cy="482330"/>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endParaRPr>
          </a:p>
        </p:txBody>
      </p:sp>
      <p:sp>
        <p:nvSpPr>
          <p:cNvPr id="73" name="圆角矩形 72"/>
          <p:cNvSpPr/>
          <p:nvPr/>
        </p:nvSpPr>
        <p:spPr bwMode="auto">
          <a:xfrm>
            <a:off x="3646534" y="2423628"/>
            <a:ext cx="815296" cy="484484"/>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endParaRPr>
          </a:p>
        </p:txBody>
      </p:sp>
      <p:sp>
        <p:nvSpPr>
          <p:cNvPr id="74" name="圆角矩形 73"/>
          <p:cNvSpPr/>
          <p:nvPr/>
        </p:nvSpPr>
        <p:spPr bwMode="auto">
          <a:xfrm>
            <a:off x="3623822" y="3028066"/>
            <a:ext cx="815296" cy="504056"/>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endParaRPr>
          </a:p>
        </p:txBody>
      </p:sp>
      <p:sp>
        <p:nvSpPr>
          <p:cNvPr id="75" name="文本框 74"/>
          <p:cNvSpPr txBox="1"/>
          <p:nvPr/>
        </p:nvSpPr>
        <p:spPr bwMode="auto">
          <a:xfrm>
            <a:off x="3606977" y="1908806"/>
            <a:ext cx="992005" cy="273325"/>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r>
              <a:rPr lang="zh-CN" altLang="en-US" sz="1200" dirty="0" smtClean="0">
                <a:latin typeface="+mn-ea"/>
                <a:ea typeface="+mn-ea"/>
              </a:rPr>
              <a:t> </a:t>
            </a:r>
            <a:r>
              <a:rPr lang="en-US" altLang="zh-CN" sz="1200" dirty="0" err="1" smtClean="0">
                <a:latin typeface="+mn-ea"/>
                <a:ea typeface="+mn-ea"/>
              </a:rPr>
              <a:t>vAG</a:t>
            </a:r>
            <a:r>
              <a:rPr lang="en-US" altLang="zh-CN" sz="1200" dirty="0" smtClean="0">
                <a:latin typeface="+mn-ea"/>
                <a:ea typeface="+mn-ea"/>
              </a:rPr>
              <a:t>/</a:t>
            </a:r>
            <a:r>
              <a:rPr lang="en-US" altLang="zh-CN" sz="1200" dirty="0" err="1" smtClean="0">
                <a:latin typeface="+mn-ea"/>
                <a:ea typeface="+mn-ea"/>
              </a:rPr>
              <a:t>vLB</a:t>
            </a:r>
            <a:endParaRPr lang="en-US" altLang="zh-CN" sz="1200" dirty="0" smtClean="0">
              <a:latin typeface="+mn-ea"/>
              <a:ea typeface="+mn-ea"/>
            </a:endParaRPr>
          </a:p>
        </p:txBody>
      </p:sp>
      <p:sp>
        <p:nvSpPr>
          <p:cNvPr id="76" name="文本框 75"/>
          <p:cNvSpPr txBox="1"/>
          <p:nvPr/>
        </p:nvSpPr>
        <p:spPr bwMode="auto">
          <a:xfrm>
            <a:off x="3767891" y="2518128"/>
            <a:ext cx="992005" cy="273325"/>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r>
              <a:rPr lang="en-US" altLang="zh-CN" sz="1200" dirty="0" smtClean="0">
                <a:latin typeface="+mn-ea"/>
                <a:ea typeface="+mn-ea"/>
              </a:rPr>
              <a:t>SVN</a:t>
            </a:r>
          </a:p>
        </p:txBody>
      </p:sp>
      <p:sp>
        <p:nvSpPr>
          <p:cNvPr id="77" name="文本框 76"/>
          <p:cNvSpPr txBox="1"/>
          <p:nvPr/>
        </p:nvSpPr>
        <p:spPr bwMode="auto">
          <a:xfrm>
            <a:off x="3733562" y="3130125"/>
            <a:ext cx="992005" cy="273325"/>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r>
              <a:rPr lang="zh-CN" altLang="en-US" sz="1200" dirty="0" smtClean="0">
                <a:latin typeface="+mn-ea"/>
                <a:ea typeface="+mn-ea"/>
              </a:rPr>
              <a:t> </a:t>
            </a:r>
            <a:r>
              <a:rPr lang="en-US" altLang="zh-CN" sz="1200" dirty="0" smtClean="0">
                <a:latin typeface="+mn-ea"/>
                <a:ea typeface="+mn-ea"/>
              </a:rPr>
              <a:t>WI</a:t>
            </a:r>
          </a:p>
        </p:txBody>
      </p:sp>
      <p:sp>
        <p:nvSpPr>
          <p:cNvPr id="79" name="圆角矩形 78"/>
          <p:cNvSpPr/>
          <p:nvPr/>
        </p:nvSpPr>
        <p:spPr bwMode="auto">
          <a:xfrm>
            <a:off x="5867721" y="3935926"/>
            <a:ext cx="1084489" cy="380688"/>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endParaRPr>
          </a:p>
        </p:txBody>
      </p:sp>
      <p:sp>
        <p:nvSpPr>
          <p:cNvPr id="80" name="文本框 79"/>
          <p:cNvSpPr txBox="1"/>
          <p:nvPr/>
        </p:nvSpPr>
        <p:spPr bwMode="auto">
          <a:xfrm>
            <a:off x="6103841" y="3978504"/>
            <a:ext cx="992005" cy="273325"/>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r>
              <a:rPr lang="en-US" altLang="zh-CN" sz="1200" dirty="0" smtClean="0">
                <a:latin typeface="+mn-ea"/>
                <a:ea typeface="+mn-ea"/>
              </a:rPr>
              <a:t>HDA</a:t>
            </a:r>
          </a:p>
        </p:txBody>
      </p:sp>
      <p:sp>
        <p:nvSpPr>
          <p:cNvPr id="81" name="圆角矩形 80"/>
          <p:cNvSpPr/>
          <p:nvPr/>
        </p:nvSpPr>
        <p:spPr bwMode="auto">
          <a:xfrm>
            <a:off x="7973726" y="4361553"/>
            <a:ext cx="1084489" cy="380688"/>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endParaRPr>
          </a:p>
        </p:txBody>
      </p:sp>
      <p:sp>
        <p:nvSpPr>
          <p:cNvPr id="82" name="文本框 81"/>
          <p:cNvSpPr txBox="1"/>
          <p:nvPr/>
        </p:nvSpPr>
        <p:spPr bwMode="auto">
          <a:xfrm>
            <a:off x="8209846" y="4404131"/>
            <a:ext cx="992005" cy="273325"/>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r>
              <a:rPr lang="en-US" altLang="zh-CN" sz="1200" dirty="0" smtClean="0">
                <a:latin typeface="+mn-ea"/>
                <a:ea typeface="+mn-ea"/>
              </a:rPr>
              <a:t>HDA</a:t>
            </a:r>
          </a:p>
        </p:txBody>
      </p:sp>
      <p:cxnSp>
        <p:nvCxnSpPr>
          <p:cNvPr id="83" name="直接箭头连接符 82"/>
          <p:cNvCxnSpPr/>
          <p:nvPr/>
        </p:nvCxnSpPr>
        <p:spPr bwMode="auto">
          <a:xfrm>
            <a:off x="4787136" y="2222098"/>
            <a:ext cx="576064" cy="0"/>
          </a:xfrm>
          <a:prstGeom prst="straightConnector1">
            <a:avLst/>
          </a:prstGeom>
          <a:solidFill>
            <a:schemeClr val="accent1"/>
          </a:solidFill>
          <a:ln w="38100" cap="flat" cmpd="sng" algn="ctr">
            <a:solidFill>
              <a:schemeClr val="tx1"/>
            </a:solidFill>
            <a:prstDash val="solid"/>
            <a:round/>
            <a:headEnd type="triangle"/>
            <a:tailEnd type="triangle"/>
          </a:ln>
          <a:effectLst/>
        </p:spPr>
      </p:cxnSp>
      <p:cxnSp>
        <p:nvCxnSpPr>
          <p:cNvPr id="84" name="直接箭头连接符 83"/>
          <p:cNvCxnSpPr/>
          <p:nvPr/>
        </p:nvCxnSpPr>
        <p:spPr bwMode="auto">
          <a:xfrm>
            <a:off x="2781454" y="2188653"/>
            <a:ext cx="576064" cy="0"/>
          </a:xfrm>
          <a:prstGeom prst="straightConnector1">
            <a:avLst/>
          </a:prstGeom>
          <a:solidFill>
            <a:schemeClr val="accent1"/>
          </a:solidFill>
          <a:ln w="38100" cap="flat" cmpd="sng" algn="ctr">
            <a:solidFill>
              <a:schemeClr val="tx1"/>
            </a:solidFill>
            <a:prstDash val="solid"/>
            <a:round/>
            <a:headEnd type="triangle"/>
            <a:tailEnd type="triangle"/>
          </a:ln>
          <a:effectLst/>
        </p:spPr>
      </p:cxnSp>
      <p:sp>
        <p:nvSpPr>
          <p:cNvPr id="85" name="圆角矩形 84"/>
          <p:cNvSpPr/>
          <p:nvPr/>
        </p:nvSpPr>
        <p:spPr bwMode="auto">
          <a:xfrm>
            <a:off x="1574203" y="3820411"/>
            <a:ext cx="1084489" cy="1040535"/>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endParaRPr>
          </a:p>
        </p:txBody>
      </p:sp>
      <p:sp>
        <p:nvSpPr>
          <p:cNvPr id="86" name="文本框 85"/>
          <p:cNvSpPr txBox="1"/>
          <p:nvPr/>
        </p:nvSpPr>
        <p:spPr bwMode="auto">
          <a:xfrm>
            <a:off x="1654888" y="4175545"/>
            <a:ext cx="992005" cy="273325"/>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r>
              <a:rPr lang="en-US" altLang="zh-CN" sz="1200" dirty="0" smtClean="0">
                <a:latin typeface="+mn-ea"/>
                <a:ea typeface="+mn-ea"/>
              </a:rPr>
              <a:t>HDP Client</a:t>
            </a:r>
          </a:p>
        </p:txBody>
      </p:sp>
      <p:cxnSp>
        <p:nvCxnSpPr>
          <p:cNvPr id="87" name="直接箭头连接符 86"/>
          <p:cNvCxnSpPr>
            <a:endCxn id="79" idx="1"/>
          </p:cNvCxnSpPr>
          <p:nvPr/>
        </p:nvCxnSpPr>
        <p:spPr bwMode="auto">
          <a:xfrm>
            <a:off x="2794957" y="4102202"/>
            <a:ext cx="3072764" cy="24068"/>
          </a:xfrm>
          <a:prstGeom prst="straightConnector1">
            <a:avLst/>
          </a:prstGeom>
          <a:solidFill>
            <a:schemeClr val="accent1"/>
          </a:solidFill>
          <a:ln w="38100" cap="flat" cmpd="sng" algn="ctr">
            <a:solidFill>
              <a:schemeClr val="tx1"/>
            </a:solidFill>
            <a:prstDash val="solid"/>
            <a:round/>
            <a:headEnd type="triangle"/>
            <a:tailEnd type="triangle"/>
          </a:ln>
          <a:effectLst/>
        </p:spPr>
      </p:cxnSp>
      <p:cxnSp>
        <p:nvCxnSpPr>
          <p:cNvPr id="88" name="直接箭头连接符 87"/>
          <p:cNvCxnSpPr>
            <a:endCxn id="81" idx="1"/>
          </p:cNvCxnSpPr>
          <p:nvPr/>
        </p:nvCxnSpPr>
        <p:spPr bwMode="auto">
          <a:xfrm>
            <a:off x="2797266" y="4496859"/>
            <a:ext cx="5176460" cy="55038"/>
          </a:xfrm>
          <a:prstGeom prst="straightConnector1">
            <a:avLst/>
          </a:prstGeom>
          <a:solidFill>
            <a:schemeClr val="accent1"/>
          </a:solidFill>
          <a:ln w="38100" cap="flat" cmpd="sng" algn="ctr">
            <a:solidFill>
              <a:schemeClr val="tx1"/>
            </a:solidFill>
            <a:prstDash val="solid"/>
            <a:round/>
            <a:headEnd type="triangle"/>
            <a:tailEnd type="triangle"/>
          </a:ln>
          <a:effectLst/>
        </p:spPr>
      </p:cxnSp>
      <p:cxnSp>
        <p:nvCxnSpPr>
          <p:cNvPr id="89" name="直接箭头连接符 88"/>
          <p:cNvCxnSpPr>
            <a:endCxn id="32" idx="2"/>
          </p:cNvCxnSpPr>
          <p:nvPr/>
        </p:nvCxnSpPr>
        <p:spPr bwMode="auto">
          <a:xfrm flipV="1">
            <a:off x="6365613" y="5121188"/>
            <a:ext cx="1" cy="500959"/>
          </a:xfrm>
          <a:prstGeom prst="straightConnector1">
            <a:avLst/>
          </a:prstGeom>
          <a:solidFill>
            <a:schemeClr val="accent1"/>
          </a:solidFill>
          <a:ln w="38100" cap="flat" cmpd="sng" algn="ctr">
            <a:solidFill>
              <a:schemeClr val="tx1"/>
            </a:solidFill>
            <a:prstDash val="solid"/>
            <a:round/>
            <a:headEnd type="triangle"/>
            <a:tailEnd type="triangle"/>
          </a:ln>
          <a:effectLst/>
        </p:spPr>
      </p:cxnSp>
      <p:cxnSp>
        <p:nvCxnSpPr>
          <p:cNvPr id="90" name="直接箭头连接符 89"/>
          <p:cNvCxnSpPr/>
          <p:nvPr/>
        </p:nvCxnSpPr>
        <p:spPr bwMode="auto">
          <a:xfrm flipV="1">
            <a:off x="8500158" y="5080038"/>
            <a:ext cx="0" cy="542109"/>
          </a:xfrm>
          <a:prstGeom prst="straightConnector1">
            <a:avLst/>
          </a:prstGeom>
          <a:solidFill>
            <a:schemeClr val="accent1"/>
          </a:solidFill>
          <a:ln w="38100" cap="flat" cmpd="sng" algn="ctr">
            <a:solidFill>
              <a:schemeClr val="tx1"/>
            </a:solidFill>
            <a:prstDash val="solid"/>
            <a:round/>
            <a:headEnd type="triangle"/>
            <a:tailEnd type="triangle"/>
          </a:ln>
          <a:effectLst/>
        </p:spPr>
      </p:cxnSp>
      <p:sp>
        <p:nvSpPr>
          <p:cNvPr id="91" name="文本框 90"/>
          <p:cNvSpPr txBox="1"/>
          <p:nvPr/>
        </p:nvSpPr>
        <p:spPr bwMode="auto">
          <a:xfrm>
            <a:off x="5535525" y="4794225"/>
            <a:ext cx="2331571" cy="273325"/>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r>
              <a:rPr lang="en-US" altLang="zh-CN" sz="1200" dirty="0" smtClean="0">
                <a:latin typeface="+mn-ea"/>
                <a:ea typeface="+mn-ea"/>
              </a:rPr>
              <a:t>Win10/Win8/Win7/…</a:t>
            </a:r>
            <a:endParaRPr lang="zh-CN" altLang="en-US" sz="1200" dirty="0" smtClean="0">
              <a:latin typeface="+mn-ea"/>
              <a:ea typeface="+mn-ea"/>
            </a:endParaRPr>
          </a:p>
        </p:txBody>
      </p:sp>
      <p:sp>
        <p:nvSpPr>
          <p:cNvPr id="92" name="文本框 91"/>
          <p:cNvSpPr txBox="1"/>
          <p:nvPr/>
        </p:nvSpPr>
        <p:spPr bwMode="auto">
          <a:xfrm>
            <a:off x="7823254" y="4681332"/>
            <a:ext cx="2331571" cy="457991"/>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r>
              <a:rPr lang="en-US" altLang="zh-CN" sz="1200" dirty="0" smtClean="0">
                <a:latin typeface="+mn-ea"/>
                <a:ea typeface="+mn-ea"/>
              </a:rPr>
              <a:t>       Windows </a:t>
            </a:r>
          </a:p>
          <a:p>
            <a:r>
              <a:rPr lang="en-US" altLang="zh-CN" sz="1200" dirty="0" smtClean="0">
                <a:latin typeface="+mn-ea"/>
                <a:ea typeface="+mn-ea"/>
              </a:rPr>
              <a:t>2008R2/2012R2</a:t>
            </a:r>
            <a:endParaRPr lang="zh-CN" altLang="en-US" sz="1200" dirty="0" smtClean="0">
              <a:latin typeface="+mn-ea"/>
              <a:ea typeface="+mn-ea"/>
            </a:endParaRPr>
          </a:p>
        </p:txBody>
      </p:sp>
      <p:sp>
        <p:nvSpPr>
          <p:cNvPr id="93" name="文本框 92"/>
          <p:cNvSpPr txBox="1"/>
          <p:nvPr/>
        </p:nvSpPr>
        <p:spPr bwMode="auto">
          <a:xfrm>
            <a:off x="3865209" y="3974311"/>
            <a:ext cx="585778" cy="273325"/>
          </a:xfrm>
          <a:prstGeom prst="rect">
            <a:avLst/>
          </a:prstGeom>
          <a:solidFill>
            <a:schemeClr val="bg1"/>
          </a:solid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r>
              <a:rPr lang="en-US" altLang="zh-CN" sz="1200" dirty="0" smtClean="0">
                <a:latin typeface="+mn-ea"/>
                <a:ea typeface="+mn-ea"/>
              </a:rPr>
              <a:t>HDP</a:t>
            </a:r>
          </a:p>
        </p:txBody>
      </p:sp>
      <p:sp>
        <p:nvSpPr>
          <p:cNvPr id="94" name="文本框 93"/>
          <p:cNvSpPr txBox="1"/>
          <p:nvPr/>
        </p:nvSpPr>
        <p:spPr bwMode="auto">
          <a:xfrm>
            <a:off x="4661484" y="4387715"/>
            <a:ext cx="1011531" cy="273325"/>
          </a:xfrm>
          <a:prstGeom prst="rect">
            <a:avLst/>
          </a:prstGeom>
          <a:solidFill>
            <a:schemeClr val="bg1"/>
          </a:solid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r>
              <a:rPr lang="en-US" altLang="zh-CN" sz="1200" dirty="0" smtClean="0">
                <a:latin typeface="+mn-ea"/>
                <a:ea typeface="+mn-ea"/>
              </a:rPr>
              <a:t>HDP</a:t>
            </a:r>
            <a:r>
              <a:rPr lang="zh-CN" altLang="en-US" sz="1200" dirty="0" smtClean="0">
                <a:latin typeface="+mn-ea"/>
                <a:ea typeface="+mn-ea"/>
              </a:rPr>
              <a:t>多会话</a:t>
            </a:r>
            <a:endParaRPr lang="en-US" altLang="zh-CN" sz="1200" dirty="0" smtClean="0">
              <a:latin typeface="+mn-ea"/>
              <a:ea typeface="+mn-ea"/>
            </a:endParaRPr>
          </a:p>
        </p:txBody>
      </p:sp>
    </p:spTree>
    <p:extLst>
      <p:ext uri="{BB962C8B-B14F-4D97-AF65-F5344CB8AC3E}">
        <p14:creationId xmlns:p14="http://schemas.microsoft.com/office/powerpoint/2010/main" val="181610779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软件</a:t>
            </a:r>
            <a:r>
              <a:rPr lang="zh-CN" altLang="en-US" dirty="0" smtClean="0"/>
              <a:t>部署方案 </a:t>
            </a:r>
            <a:r>
              <a:rPr lang="en-US" altLang="zh-CN" dirty="0" smtClean="0"/>
              <a:t>(2)</a:t>
            </a:r>
            <a:endParaRPr lang="zh-CN" altLang="en-US" dirty="0"/>
          </a:p>
        </p:txBody>
      </p:sp>
      <p:graphicFrame>
        <p:nvGraphicFramePr>
          <p:cNvPr id="6" name="表格 5"/>
          <p:cNvGraphicFramePr>
            <a:graphicFrameLocks noGrp="1"/>
          </p:cNvGraphicFramePr>
          <p:nvPr>
            <p:extLst>
              <p:ext uri="{D42A27DB-BD31-4B8C-83A1-F6EECF244321}">
                <p14:modId xmlns:p14="http://schemas.microsoft.com/office/powerpoint/2010/main" val="3584142640"/>
              </p:ext>
            </p:extLst>
          </p:nvPr>
        </p:nvGraphicFramePr>
        <p:xfrm>
          <a:off x="1451485" y="1249950"/>
          <a:ext cx="9757083" cy="4663327"/>
        </p:xfrm>
        <a:graphic>
          <a:graphicData uri="http://schemas.openxmlformats.org/drawingml/2006/table">
            <a:tbl>
              <a:tblPr firstRow="1" bandRow="1"/>
              <a:tblGrid>
                <a:gridCol w="1614163"/>
                <a:gridCol w="4213597"/>
                <a:gridCol w="3929323"/>
              </a:tblGrid>
              <a:tr h="358717">
                <a:tc>
                  <a:txBody>
                    <a:bodyPr/>
                    <a:lstStyle/>
                    <a:p>
                      <a:pPr algn="ctr"/>
                      <a:r>
                        <a:rPr lang="zh-CN" altLang="en-US" sz="1600" b="1" dirty="0" smtClean="0"/>
                        <a:t>组件</a:t>
                      </a:r>
                      <a:endParaRPr lang="zh-CN" altLang="en-US" sz="1600" b="1" dirty="0">
                        <a:latin typeface="+mn-ea"/>
                        <a:ea typeface="+mn-ea"/>
                      </a:endParaRPr>
                    </a:p>
                  </a:txBody>
                  <a:tcPr marT="50800" marB="50800" anchor="ct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r>
                        <a:rPr lang="zh-CN" altLang="en-US" sz="1600" b="1" dirty="0" smtClean="0"/>
                        <a:t>英文名称</a:t>
                      </a:r>
                      <a:endParaRPr lang="zh-CN" altLang="en-US" sz="1600" b="1" dirty="0">
                        <a:latin typeface="+mn-ea"/>
                        <a:ea typeface="+mn-ea"/>
                      </a:endParaRPr>
                    </a:p>
                  </a:txBody>
                  <a:tcPr marT="50800" marB="50800" anchor="ctr">
                    <a:lnT w="28575"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r>
                        <a:rPr lang="zh-CN" altLang="en-US" sz="1600" b="1" dirty="0" smtClean="0"/>
                        <a:t>中文名称</a:t>
                      </a:r>
                      <a:endParaRPr lang="zh-CN" altLang="en-US" sz="1600" b="1" dirty="0">
                        <a:latin typeface="+mn-ea"/>
                        <a:ea typeface="+mn-ea"/>
                      </a:endParaRPr>
                    </a:p>
                  </a:txBody>
                  <a:tcPr marT="50800" marB="50800" anchor="ct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solidFill>
                      <a:schemeClr val="bg1">
                        <a:lumMod val="85000"/>
                      </a:schemeClr>
                    </a:solidFill>
                  </a:tcPr>
                </a:tc>
              </a:tr>
              <a:tr h="286974">
                <a:tc>
                  <a:txBody>
                    <a:bodyPr/>
                    <a:lstStyle/>
                    <a:p>
                      <a:r>
                        <a:rPr lang="en-US" altLang="zh-CN" sz="1400" dirty="0" smtClean="0"/>
                        <a:t>HDC</a:t>
                      </a:r>
                      <a:endParaRPr lang="zh-CN" altLang="en-US" sz="1400" dirty="0">
                        <a:latin typeface="+mn-lt"/>
                        <a:ea typeface="+mn-ea"/>
                      </a:endParaRPr>
                    </a:p>
                  </a:txBody>
                  <a:tcPr marL="72000" marR="72000" marT="36000" marB="36000" anchor="ctr">
                    <a:lnL w="28575" cap="flat" cmpd="sng" algn="ctr">
                      <a:solidFill>
                        <a:schemeClr val="tx1"/>
                      </a:solidFill>
                      <a:prstDash val="solid"/>
                      <a:round/>
                      <a:headEnd type="none" w="med" len="med"/>
                      <a:tailEnd type="none" w="med" len="med"/>
                    </a:lnL>
                  </a:tcPr>
                </a:tc>
                <a:tc>
                  <a:txBody>
                    <a:bodyPr/>
                    <a:lstStyle/>
                    <a:p>
                      <a:r>
                        <a:rPr lang="en-US" altLang="zh-CN" sz="1400" dirty="0" smtClean="0"/>
                        <a:t>Huawei Desktop Controller</a:t>
                      </a:r>
                      <a:endParaRPr lang="zh-CN" altLang="en-US" sz="1400" dirty="0">
                        <a:latin typeface="+mn-lt"/>
                        <a:ea typeface="+mn-ea"/>
                      </a:endParaRPr>
                    </a:p>
                  </a:txBody>
                  <a:tcPr marL="72000" marR="72000" marT="36000" marB="36000" anchor="ctr"/>
                </a:tc>
                <a:tc>
                  <a:txBody>
                    <a:bodyPr/>
                    <a:lstStyle/>
                    <a:p>
                      <a:r>
                        <a:rPr lang="zh-CN" altLang="en-US" sz="1400" dirty="0" smtClean="0"/>
                        <a:t>华为桌面控制器</a:t>
                      </a:r>
                      <a:endParaRPr lang="zh-CN" altLang="en-US" sz="1400" dirty="0">
                        <a:latin typeface="+mn-lt"/>
                        <a:ea typeface="+mn-ea"/>
                      </a:endParaRPr>
                    </a:p>
                  </a:txBody>
                  <a:tcPr marL="72000" marR="72000" marT="36000" marB="36000" anchor="ctr">
                    <a:lnR w="28575" cap="flat" cmpd="sng" algn="ctr">
                      <a:solidFill>
                        <a:schemeClr val="tx1"/>
                      </a:solidFill>
                      <a:prstDash val="solid"/>
                      <a:round/>
                      <a:headEnd type="none" w="med" len="med"/>
                      <a:tailEnd type="none" w="med" len="med"/>
                    </a:lnR>
                  </a:tcPr>
                </a:tc>
              </a:tr>
              <a:tr h="286974">
                <a:tc>
                  <a:txBody>
                    <a:bodyPr/>
                    <a:lstStyle/>
                    <a:p>
                      <a:r>
                        <a:rPr lang="en-US" altLang="zh-CN" sz="1400" dirty="0" smtClean="0"/>
                        <a:t>LIC</a:t>
                      </a:r>
                      <a:endParaRPr lang="zh-CN" altLang="en-US" sz="1400" dirty="0">
                        <a:latin typeface="+mn-lt"/>
                        <a:ea typeface="+mn-ea"/>
                      </a:endParaRPr>
                    </a:p>
                  </a:txBody>
                  <a:tcPr marL="72000" marR="72000" marT="36000" marB="36000" anchor="ctr">
                    <a:lnL w="28575" cap="flat" cmpd="sng" algn="ctr">
                      <a:solidFill>
                        <a:schemeClr val="tx1"/>
                      </a:solidFill>
                      <a:prstDash val="solid"/>
                      <a:round/>
                      <a:headEnd type="none" w="med" len="med"/>
                      <a:tailEnd type="none" w="med" len="med"/>
                    </a:lnL>
                  </a:tcPr>
                </a:tc>
                <a:tc>
                  <a:txBody>
                    <a:bodyPr/>
                    <a:lstStyle/>
                    <a:p>
                      <a:r>
                        <a:rPr lang="en-US" altLang="zh-CN" sz="1400" dirty="0" smtClean="0"/>
                        <a:t>License</a:t>
                      </a:r>
                      <a:endParaRPr lang="zh-CN" altLang="en-US" sz="1400" dirty="0">
                        <a:latin typeface="+mn-lt"/>
                        <a:ea typeface="+mn-ea"/>
                      </a:endParaRPr>
                    </a:p>
                  </a:txBody>
                  <a:tcPr marL="72000" marR="72000" marT="36000" marB="36000" anchor="ctr"/>
                </a:tc>
                <a:tc>
                  <a:txBody>
                    <a:bodyPr/>
                    <a:lstStyle/>
                    <a:p>
                      <a:r>
                        <a:rPr lang="zh-CN" altLang="en-US" sz="1400" dirty="0" smtClean="0"/>
                        <a:t>授权管理</a:t>
                      </a:r>
                      <a:endParaRPr lang="zh-CN" altLang="en-US" sz="1400" dirty="0">
                        <a:latin typeface="+mn-lt"/>
                        <a:ea typeface="+mn-ea"/>
                      </a:endParaRPr>
                    </a:p>
                  </a:txBody>
                  <a:tcPr marL="72000" marR="72000" marT="36000" marB="36000" anchor="ctr">
                    <a:lnR w="28575" cap="flat" cmpd="sng" algn="ctr">
                      <a:solidFill>
                        <a:schemeClr val="tx1"/>
                      </a:solidFill>
                      <a:prstDash val="solid"/>
                      <a:round/>
                      <a:headEnd type="none" w="med" len="med"/>
                      <a:tailEnd type="none" w="med" len="med"/>
                    </a:lnR>
                  </a:tcPr>
                </a:tc>
              </a:tr>
              <a:tr h="286974">
                <a:tc>
                  <a:txBody>
                    <a:bodyPr/>
                    <a:lstStyle/>
                    <a:p>
                      <a:r>
                        <a:rPr lang="en-US" altLang="zh-CN" sz="1400" dirty="0" smtClean="0"/>
                        <a:t>ITA</a:t>
                      </a:r>
                      <a:endParaRPr lang="zh-CN" altLang="en-US" sz="1400" dirty="0">
                        <a:latin typeface="+mn-lt"/>
                        <a:ea typeface="+mn-ea"/>
                      </a:endParaRPr>
                    </a:p>
                  </a:txBody>
                  <a:tcPr marL="72000" marR="72000" marT="36000" marB="36000" anchor="ctr">
                    <a:lnL w="28575" cap="flat" cmpd="sng" algn="ctr">
                      <a:solidFill>
                        <a:schemeClr val="tx1"/>
                      </a:solidFill>
                      <a:prstDash val="solid"/>
                      <a:round/>
                      <a:headEnd type="none" w="med" len="med"/>
                      <a:tailEnd type="none" w="med" len="med"/>
                    </a:lnL>
                  </a:tcPr>
                </a:tc>
                <a:tc>
                  <a:txBody>
                    <a:bodyPr/>
                    <a:lstStyle/>
                    <a:p>
                      <a:r>
                        <a:rPr lang="en-US" altLang="zh-CN" sz="1400" dirty="0" smtClean="0"/>
                        <a:t>IT Adapter</a:t>
                      </a:r>
                      <a:endParaRPr lang="zh-CN" altLang="en-US" sz="1400" dirty="0">
                        <a:latin typeface="+mn-lt"/>
                        <a:ea typeface="+mn-ea"/>
                      </a:endParaRPr>
                    </a:p>
                  </a:txBody>
                  <a:tcPr marL="72000" marR="72000" marT="36000" marB="36000" anchor="ctr"/>
                </a:tc>
                <a:tc>
                  <a:txBody>
                    <a:bodyPr/>
                    <a:lstStyle/>
                    <a:p>
                      <a:r>
                        <a:rPr lang="en-US" altLang="zh-CN" sz="1400" dirty="0" smtClean="0"/>
                        <a:t>IT</a:t>
                      </a:r>
                      <a:r>
                        <a:rPr lang="zh-CN" altLang="en-US" sz="1400" dirty="0" smtClean="0"/>
                        <a:t>资源适配管理</a:t>
                      </a:r>
                      <a:endParaRPr lang="zh-CN" altLang="en-US" sz="1400" dirty="0">
                        <a:latin typeface="+mn-lt"/>
                        <a:ea typeface="+mn-ea"/>
                      </a:endParaRPr>
                    </a:p>
                  </a:txBody>
                  <a:tcPr marL="72000" marR="72000" marT="36000" marB="36000" anchor="ctr">
                    <a:lnR w="28575" cap="flat" cmpd="sng" algn="ctr">
                      <a:solidFill>
                        <a:schemeClr val="tx1"/>
                      </a:solidFill>
                      <a:prstDash val="solid"/>
                      <a:round/>
                      <a:headEnd type="none" w="med" len="med"/>
                      <a:tailEnd type="none" w="med" len="med"/>
                    </a:lnR>
                  </a:tcPr>
                </a:tc>
              </a:tr>
              <a:tr h="286974">
                <a:tc>
                  <a:txBody>
                    <a:bodyPr/>
                    <a:lstStyle/>
                    <a:p>
                      <a:r>
                        <a:rPr lang="en-US" altLang="zh-CN" sz="1400" dirty="0" smtClean="0"/>
                        <a:t>DB</a:t>
                      </a:r>
                      <a:endParaRPr lang="zh-CN" altLang="en-US" sz="1400" dirty="0">
                        <a:latin typeface="+mn-lt"/>
                        <a:ea typeface="+mn-ea"/>
                      </a:endParaRPr>
                    </a:p>
                  </a:txBody>
                  <a:tcPr marL="72000" marR="72000" marT="36000" marB="36000" anchor="ctr">
                    <a:lnL w="28575" cap="flat" cmpd="sng" algn="ctr">
                      <a:solidFill>
                        <a:schemeClr val="tx1"/>
                      </a:solidFill>
                      <a:prstDash val="solid"/>
                      <a:round/>
                      <a:headEnd type="none" w="med" len="med"/>
                      <a:tailEnd type="none" w="med" len="med"/>
                    </a:lnL>
                  </a:tcPr>
                </a:tc>
                <a:tc>
                  <a:txBody>
                    <a:bodyPr/>
                    <a:lstStyle/>
                    <a:p>
                      <a:r>
                        <a:rPr lang="en-US" altLang="zh-CN" sz="1400" dirty="0" smtClean="0"/>
                        <a:t>Data Base</a:t>
                      </a:r>
                      <a:endParaRPr lang="zh-CN" altLang="en-US" sz="1400" dirty="0">
                        <a:latin typeface="+mn-lt"/>
                        <a:ea typeface="+mn-ea"/>
                      </a:endParaRPr>
                    </a:p>
                  </a:txBody>
                  <a:tcPr marL="72000" marR="72000" marT="36000" marB="36000" anchor="ctr"/>
                </a:tc>
                <a:tc>
                  <a:txBody>
                    <a:bodyPr/>
                    <a:lstStyle/>
                    <a:p>
                      <a:r>
                        <a:rPr lang="zh-CN" altLang="en-US" sz="1400" dirty="0" smtClean="0"/>
                        <a:t>一种关系数据库</a:t>
                      </a:r>
                      <a:endParaRPr lang="zh-CN" altLang="en-US" sz="1400" dirty="0">
                        <a:latin typeface="+mn-lt"/>
                        <a:ea typeface="+mn-ea"/>
                      </a:endParaRPr>
                    </a:p>
                  </a:txBody>
                  <a:tcPr marL="72000" marR="72000" marT="36000" marB="36000" anchor="ctr">
                    <a:lnR w="28575" cap="flat" cmpd="sng" algn="ctr">
                      <a:solidFill>
                        <a:schemeClr val="tx1"/>
                      </a:solidFill>
                      <a:prstDash val="solid"/>
                      <a:round/>
                      <a:headEnd type="none" w="med" len="med"/>
                      <a:tailEnd type="none" w="med" len="med"/>
                    </a:lnR>
                  </a:tcPr>
                </a:tc>
              </a:tr>
              <a:tr h="286974">
                <a:tc>
                  <a:txBody>
                    <a:bodyPr/>
                    <a:lstStyle/>
                    <a:p>
                      <a:r>
                        <a:rPr lang="en-US" altLang="zh-CN" sz="1400" dirty="0" smtClean="0"/>
                        <a:t>AUS</a:t>
                      </a:r>
                      <a:endParaRPr lang="zh-CN" altLang="en-US" sz="1400" dirty="0">
                        <a:latin typeface="+mn-lt"/>
                        <a:ea typeface="+mn-ea"/>
                      </a:endParaRPr>
                    </a:p>
                  </a:txBody>
                  <a:tcPr marL="72000" marR="72000" marT="36000" marB="36000" anchor="ctr">
                    <a:lnL w="28575" cap="flat" cmpd="sng" algn="ctr">
                      <a:solidFill>
                        <a:schemeClr val="tx1"/>
                      </a:solidFill>
                      <a:prstDash val="solid"/>
                      <a:round/>
                      <a:headEnd type="none" w="med" len="med"/>
                      <a:tailEnd type="none" w="med" len="med"/>
                    </a:lnL>
                  </a:tcPr>
                </a:tc>
                <a:tc>
                  <a:txBody>
                    <a:bodyPr/>
                    <a:lstStyle/>
                    <a:p>
                      <a:r>
                        <a:rPr lang="en-US" altLang="zh-CN" sz="1400" dirty="0" smtClean="0"/>
                        <a:t>App</a:t>
                      </a:r>
                      <a:r>
                        <a:rPr lang="en-US" altLang="zh-CN" sz="1400" baseline="0" dirty="0" smtClean="0"/>
                        <a:t> Update Server</a:t>
                      </a:r>
                      <a:endParaRPr lang="zh-CN" altLang="en-US" sz="1400" dirty="0">
                        <a:latin typeface="+mn-lt"/>
                        <a:ea typeface="+mn-ea"/>
                      </a:endParaRPr>
                    </a:p>
                  </a:txBody>
                  <a:tcPr marL="72000" marR="72000" marT="36000" marB="36000" anchor="ctr"/>
                </a:tc>
                <a:tc>
                  <a:txBody>
                    <a:bodyPr/>
                    <a:lstStyle/>
                    <a:p>
                      <a:r>
                        <a:rPr lang="zh-CN" altLang="en-US" sz="1400" dirty="0" smtClean="0"/>
                        <a:t>应用升级服务器</a:t>
                      </a:r>
                      <a:endParaRPr lang="zh-CN" altLang="en-US" sz="1400" dirty="0">
                        <a:latin typeface="+mn-lt"/>
                        <a:ea typeface="+mn-ea"/>
                      </a:endParaRPr>
                    </a:p>
                  </a:txBody>
                  <a:tcPr marL="72000" marR="72000" marT="36000" marB="36000" anchor="ctr">
                    <a:lnR w="28575" cap="flat" cmpd="sng" algn="ctr">
                      <a:solidFill>
                        <a:schemeClr val="tx1"/>
                      </a:solidFill>
                      <a:prstDash val="solid"/>
                      <a:round/>
                      <a:headEnd type="none" w="med" len="med"/>
                      <a:tailEnd type="none" w="med" len="med"/>
                    </a:lnR>
                  </a:tcPr>
                </a:tc>
              </a:tr>
              <a:tr h="286974">
                <a:tc>
                  <a:txBody>
                    <a:bodyPr/>
                    <a:lstStyle/>
                    <a:p>
                      <a:r>
                        <a:rPr lang="en-US" altLang="zh-CN" sz="1400" dirty="0" smtClean="0"/>
                        <a:t>TCM</a:t>
                      </a:r>
                      <a:endParaRPr lang="zh-CN" altLang="en-US" sz="1400" dirty="0">
                        <a:latin typeface="+mn-lt"/>
                        <a:ea typeface="+mn-ea"/>
                      </a:endParaRPr>
                    </a:p>
                  </a:txBody>
                  <a:tcPr marL="72000" marR="72000" marT="36000" marB="36000" anchor="ctr">
                    <a:lnL w="28575" cap="flat" cmpd="sng" algn="ctr">
                      <a:solidFill>
                        <a:schemeClr val="tx1"/>
                      </a:solidFill>
                      <a:prstDash val="solid"/>
                      <a:round/>
                      <a:headEnd type="none" w="med" len="med"/>
                      <a:tailEnd type="none" w="med" len="med"/>
                    </a:lnL>
                  </a:tcPr>
                </a:tc>
                <a:tc>
                  <a:txBody>
                    <a:bodyPr/>
                    <a:lstStyle/>
                    <a:p>
                      <a:r>
                        <a:rPr lang="en-US" altLang="zh-CN" sz="1400" dirty="0" smtClean="0"/>
                        <a:t>Thin Client Management</a:t>
                      </a:r>
                      <a:endParaRPr lang="zh-CN" altLang="en-US" sz="1400" dirty="0">
                        <a:latin typeface="+mn-lt"/>
                        <a:ea typeface="+mn-ea"/>
                      </a:endParaRPr>
                    </a:p>
                  </a:txBody>
                  <a:tcPr marL="72000" marR="72000" marT="36000" marB="36000" anchor="ctr"/>
                </a:tc>
                <a:tc>
                  <a:txBody>
                    <a:bodyPr/>
                    <a:lstStyle/>
                    <a:p>
                      <a:r>
                        <a:rPr lang="zh-CN" altLang="en-US" sz="1400" dirty="0" smtClean="0"/>
                        <a:t>瘦客户端管理</a:t>
                      </a:r>
                      <a:endParaRPr lang="zh-CN" altLang="en-US" sz="1400" dirty="0">
                        <a:latin typeface="+mn-lt"/>
                        <a:ea typeface="+mn-ea"/>
                      </a:endParaRPr>
                    </a:p>
                  </a:txBody>
                  <a:tcPr marL="72000" marR="72000" marT="36000" marB="36000" anchor="ctr">
                    <a:lnR w="28575" cap="flat" cmpd="sng" algn="ctr">
                      <a:solidFill>
                        <a:schemeClr val="tx1"/>
                      </a:solidFill>
                      <a:prstDash val="solid"/>
                      <a:round/>
                      <a:headEnd type="none" w="med" len="med"/>
                      <a:tailEnd type="none" w="med" len="med"/>
                    </a:lnR>
                  </a:tcPr>
                </a:tc>
              </a:tr>
              <a:tr h="286974">
                <a:tc>
                  <a:txBody>
                    <a:bodyPr/>
                    <a:lstStyle/>
                    <a:p>
                      <a:r>
                        <a:rPr lang="en-US" altLang="zh-CN" sz="1400" dirty="0" smtClean="0"/>
                        <a:t>vLB</a:t>
                      </a:r>
                      <a:endParaRPr lang="zh-CN" altLang="en-US" sz="1400" dirty="0">
                        <a:latin typeface="+mn-lt"/>
                        <a:ea typeface="+mn-ea"/>
                      </a:endParaRPr>
                    </a:p>
                  </a:txBody>
                  <a:tcPr marL="72000" marR="72000" marT="36000" marB="36000" anchor="ctr">
                    <a:lnL w="28575" cap="flat" cmpd="sng" algn="ctr">
                      <a:solidFill>
                        <a:schemeClr val="tx1"/>
                      </a:solidFill>
                      <a:prstDash val="solid"/>
                      <a:round/>
                      <a:headEnd type="none" w="med" len="med"/>
                      <a:tailEnd type="none" w="med" len="med"/>
                    </a:lnL>
                  </a:tcPr>
                </a:tc>
                <a:tc>
                  <a:txBody>
                    <a:bodyPr/>
                    <a:lstStyle/>
                    <a:p>
                      <a:r>
                        <a:rPr lang="en-US" altLang="zh-CN" sz="1400" dirty="0" smtClean="0"/>
                        <a:t>Virtual Load Balance</a:t>
                      </a:r>
                      <a:endParaRPr lang="zh-CN" altLang="en-US" sz="1400" dirty="0">
                        <a:latin typeface="+mn-lt"/>
                        <a:ea typeface="+mn-ea"/>
                      </a:endParaRPr>
                    </a:p>
                  </a:txBody>
                  <a:tcPr marL="72000" marR="72000" marT="36000" marB="36000" anchor="ctr"/>
                </a:tc>
                <a:tc>
                  <a:txBody>
                    <a:bodyPr/>
                    <a:lstStyle/>
                    <a:p>
                      <a:r>
                        <a:rPr lang="zh-CN" altLang="en-US" sz="1400" dirty="0" smtClean="0"/>
                        <a:t>虚拟负载均衡</a:t>
                      </a:r>
                      <a:endParaRPr lang="zh-CN" altLang="en-US" sz="1400" dirty="0">
                        <a:latin typeface="+mn-lt"/>
                        <a:ea typeface="+mn-ea"/>
                      </a:endParaRPr>
                    </a:p>
                  </a:txBody>
                  <a:tcPr marL="72000" marR="72000" marT="36000" marB="36000" anchor="ctr">
                    <a:lnR w="28575" cap="flat" cmpd="sng" algn="ctr">
                      <a:solidFill>
                        <a:schemeClr val="tx1"/>
                      </a:solidFill>
                      <a:prstDash val="solid"/>
                      <a:round/>
                      <a:headEnd type="none" w="med" len="med"/>
                      <a:tailEnd type="none" w="med" len="med"/>
                    </a:lnR>
                  </a:tcPr>
                </a:tc>
              </a:tr>
              <a:tr h="286974">
                <a:tc>
                  <a:txBody>
                    <a:bodyPr/>
                    <a:lstStyle/>
                    <a:p>
                      <a:r>
                        <a:rPr lang="en-US" altLang="zh-CN" sz="1400" dirty="0" smtClean="0"/>
                        <a:t>vAG</a:t>
                      </a:r>
                      <a:endParaRPr lang="zh-CN" altLang="en-US" sz="1400" dirty="0">
                        <a:latin typeface="+mn-lt"/>
                        <a:ea typeface="+mn-ea"/>
                      </a:endParaRPr>
                    </a:p>
                  </a:txBody>
                  <a:tcPr marL="72000" marR="72000" marT="36000" marB="36000" anchor="ctr">
                    <a:lnL w="28575" cap="flat" cmpd="sng" algn="ctr">
                      <a:solidFill>
                        <a:schemeClr val="tx1"/>
                      </a:solidFill>
                      <a:prstDash val="solid"/>
                      <a:round/>
                      <a:headEnd type="none" w="med" len="med"/>
                      <a:tailEnd type="none" w="med" len="med"/>
                    </a:lnL>
                  </a:tcPr>
                </a:tc>
                <a:tc>
                  <a:txBody>
                    <a:bodyPr/>
                    <a:lstStyle/>
                    <a:p>
                      <a:r>
                        <a:rPr lang="en-US" altLang="zh-CN" sz="1400" dirty="0" smtClean="0"/>
                        <a:t>Virtual Access Gateway</a:t>
                      </a:r>
                      <a:endParaRPr lang="zh-CN" altLang="en-US" sz="1400" dirty="0">
                        <a:latin typeface="+mn-lt"/>
                        <a:ea typeface="+mn-ea"/>
                      </a:endParaRPr>
                    </a:p>
                  </a:txBody>
                  <a:tcPr marL="72000" marR="72000" marT="36000" marB="36000" anchor="ctr"/>
                </a:tc>
                <a:tc>
                  <a:txBody>
                    <a:bodyPr/>
                    <a:lstStyle/>
                    <a:p>
                      <a:r>
                        <a:rPr lang="zh-CN" altLang="en-US" sz="1400" dirty="0" smtClean="0"/>
                        <a:t>虚拟接入网关</a:t>
                      </a:r>
                      <a:endParaRPr lang="zh-CN" altLang="en-US" sz="1400" dirty="0">
                        <a:latin typeface="+mn-lt"/>
                        <a:ea typeface="+mn-ea"/>
                      </a:endParaRPr>
                    </a:p>
                  </a:txBody>
                  <a:tcPr marL="72000" marR="72000" marT="36000" marB="36000" anchor="ctr">
                    <a:lnR w="28575" cap="flat" cmpd="sng" algn="ctr">
                      <a:solidFill>
                        <a:schemeClr val="tx1"/>
                      </a:solidFill>
                      <a:prstDash val="solid"/>
                      <a:round/>
                      <a:headEnd type="none" w="med" len="med"/>
                      <a:tailEnd type="none" w="med" len="med"/>
                    </a:lnR>
                  </a:tcPr>
                </a:tc>
              </a:tr>
              <a:tr h="286974">
                <a:tc>
                  <a:txBody>
                    <a:bodyPr/>
                    <a:lstStyle/>
                    <a:p>
                      <a:pPr marL="0" algn="l" defTabSz="914400" rtl="0" eaLnBrk="1" latinLnBrk="0" hangingPunct="1"/>
                      <a:r>
                        <a:rPr lang="en-US" altLang="zh-CN" sz="1400" kern="1200" dirty="0" smtClean="0"/>
                        <a:t>SVN</a:t>
                      </a:r>
                      <a:endParaRPr lang="zh-CN" altLang="en-US" sz="1400" kern="1200" dirty="0">
                        <a:solidFill>
                          <a:schemeClr val="dk1"/>
                        </a:solidFill>
                        <a:latin typeface="+mn-lt"/>
                        <a:ea typeface="+mn-ea"/>
                        <a:cs typeface="+mn-cs"/>
                      </a:endParaRPr>
                    </a:p>
                  </a:txBody>
                  <a:tcPr marL="72000" marR="72000" marT="36000" marB="36000" anchor="ctr">
                    <a:lnL w="28575" cap="flat" cmpd="sng" algn="ctr">
                      <a:solidFill>
                        <a:schemeClr val="tx1"/>
                      </a:solidFill>
                      <a:prstDash val="solid"/>
                      <a:round/>
                      <a:headEnd type="none" w="med" len="med"/>
                      <a:tailEnd type="none" w="med" len="med"/>
                    </a:ln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kern="1200" dirty="0" smtClean="0"/>
                        <a:t>Security VPN</a:t>
                      </a:r>
                      <a:endParaRPr lang="zh-CN" altLang="en-US" sz="1400" kern="1200" dirty="0">
                        <a:solidFill>
                          <a:schemeClr val="dk1"/>
                        </a:solidFill>
                        <a:latin typeface="+mn-lt"/>
                        <a:ea typeface="+mn-ea"/>
                        <a:cs typeface="+mn-cs"/>
                      </a:endParaRPr>
                    </a:p>
                  </a:txBody>
                  <a:tcPr marL="72000" marR="72000" marT="36000" marB="3600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400" dirty="0" smtClean="0"/>
                        <a:t>华为安全网关与负载均衡产品</a:t>
                      </a:r>
                      <a:endParaRPr lang="zh-CN" altLang="en-US" sz="1400" dirty="0">
                        <a:latin typeface="+mn-lt"/>
                        <a:ea typeface="+mn-ea"/>
                      </a:endParaRPr>
                    </a:p>
                  </a:txBody>
                  <a:tcPr marL="72000" marR="72000" marT="36000" marB="36000" anchor="ctr">
                    <a:lnR w="28575" cap="flat" cmpd="sng" algn="ctr">
                      <a:solidFill>
                        <a:schemeClr val="tx1"/>
                      </a:solidFill>
                      <a:prstDash val="solid"/>
                      <a:round/>
                      <a:headEnd type="none" w="med" len="med"/>
                      <a:tailEnd type="none" w="med" len="med"/>
                    </a:lnR>
                  </a:tcPr>
                </a:tc>
              </a:tr>
              <a:tr h="286974">
                <a:tc>
                  <a:txBody>
                    <a:bodyPr/>
                    <a:lstStyle/>
                    <a:p>
                      <a:r>
                        <a:rPr lang="en-US" altLang="zh-CN" sz="1400" dirty="0" smtClean="0"/>
                        <a:t>WI</a:t>
                      </a:r>
                      <a:endParaRPr lang="zh-CN" altLang="en-US" sz="1400" dirty="0">
                        <a:latin typeface="+mn-lt"/>
                        <a:ea typeface="+mn-ea"/>
                      </a:endParaRPr>
                    </a:p>
                  </a:txBody>
                  <a:tcPr marL="72000" marR="72000" marT="36000" marB="36000" anchor="ctr">
                    <a:lnL w="28575" cap="flat" cmpd="sng" algn="ctr">
                      <a:solidFill>
                        <a:schemeClr val="tx1"/>
                      </a:solidFill>
                      <a:prstDash val="solid"/>
                      <a:round/>
                      <a:headEnd type="none" w="med" len="med"/>
                      <a:tailEnd type="none" w="med" len="med"/>
                    </a:lnL>
                  </a:tcPr>
                </a:tc>
                <a:tc>
                  <a:txBody>
                    <a:bodyPr/>
                    <a:lstStyle/>
                    <a:p>
                      <a:r>
                        <a:rPr lang="en-US" altLang="zh-CN" sz="1400" dirty="0" smtClean="0"/>
                        <a:t>Web Interface</a:t>
                      </a:r>
                      <a:endParaRPr lang="zh-CN" altLang="en-US" sz="1400" dirty="0">
                        <a:latin typeface="+mn-lt"/>
                        <a:ea typeface="+mn-ea"/>
                      </a:endParaRPr>
                    </a:p>
                  </a:txBody>
                  <a:tcPr marL="72000" marR="72000" marT="36000" marB="36000" anchor="ctr"/>
                </a:tc>
                <a:tc>
                  <a:txBody>
                    <a:bodyPr/>
                    <a:lstStyle/>
                    <a:p>
                      <a:r>
                        <a:rPr lang="zh-CN" altLang="en-US" sz="1400" dirty="0" smtClean="0"/>
                        <a:t>用户门户接口</a:t>
                      </a:r>
                      <a:endParaRPr lang="zh-CN" altLang="en-US" sz="1400" dirty="0">
                        <a:latin typeface="+mn-lt"/>
                        <a:ea typeface="+mn-ea"/>
                      </a:endParaRPr>
                    </a:p>
                  </a:txBody>
                  <a:tcPr marL="72000" marR="72000" marT="36000" marB="36000" anchor="ctr">
                    <a:lnR w="28575" cap="flat" cmpd="sng" algn="ctr">
                      <a:solidFill>
                        <a:schemeClr val="tx1"/>
                      </a:solidFill>
                      <a:prstDash val="solid"/>
                      <a:round/>
                      <a:headEnd type="none" w="med" len="med"/>
                      <a:tailEnd type="none" w="med" len="med"/>
                    </a:lnR>
                  </a:tcPr>
                </a:tc>
              </a:tr>
              <a:tr h="286974">
                <a:tc>
                  <a:txBody>
                    <a:bodyPr/>
                    <a:lstStyle/>
                    <a:p>
                      <a:r>
                        <a:rPr lang="en-US" altLang="zh-CN" sz="1400" dirty="0" smtClean="0"/>
                        <a:t>HDA</a:t>
                      </a:r>
                      <a:endParaRPr lang="zh-CN" altLang="en-US" sz="1400" dirty="0">
                        <a:latin typeface="+mn-lt"/>
                        <a:ea typeface="+mn-ea"/>
                      </a:endParaRPr>
                    </a:p>
                  </a:txBody>
                  <a:tcPr marL="72000" marR="72000" marT="36000" marB="36000" anchor="ctr">
                    <a:lnL w="28575" cap="flat" cmpd="sng" algn="ctr">
                      <a:solidFill>
                        <a:schemeClr val="tx1"/>
                      </a:solidFill>
                      <a:prstDash val="solid"/>
                      <a:round/>
                      <a:headEnd type="none" w="med" len="med"/>
                      <a:tailEnd type="none" w="med" len="med"/>
                    </a:lnL>
                  </a:tcPr>
                </a:tc>
                <a:tc>
                  <a:txBody>
                    <a:bodyPr/>
                    <a:lstStyle/>
                    <a:p>
                      <a:r>
                        <a:rPr lang="en-US" altLang="zh-CN" sz="1400" dirty="0" smtClean="0"/>
                        <a:t>HDP Agent</a:t>
                      </a:r>
                      <a:endParaRPr lang="zh-CN" altLang="en-US" sz="1400" dirty="0">
                        <a:latin typeface="+mn-lt"/>
                        <a:ea typeface="+mn-ea"/>
                      </a:endParaRPr>
                    </a:p>
                  </a:txBody>
                  <a:tcPr marL="72000" marR="72000" marT="36000" marB="36000" anchor="ctr"/>
                </a:tc>
                <a:tc>
                  <a:txBody>
                    <a:bodyPr/>
                    <a:lstStyle/>
                    <a:p>
                      <a:r>
                        <a:rPr lang="en-US" altLang="zh-CN" sz="1400" dirty="0" smtClean="0"/>
                        <a:t>HDP</a:t>
                      </a:r>
                      <a:r>
                        <a:rPr lang="zh-CN" altLang="en-US" sz="1400" dirty="0" smtClean="0"/>
                        <a:t>代理</a:t>
                      </a:r>
                      <a:endParaRPr lang="zh-CN" altLang="en-US" sz="1400" dirty="0">
                        <a:latin typeface="+mn-lt"/>
                        <a:ea typeface="+mn-ea"/>
                      </a:endParaRPr>
                    </a:p>
                  </a:txBody>
                  <a:tcPr marL="72000" marR="72000" marT="36000" marB="36000" anchor="ctr">
                    <a:lnR w="28575" cap="flat" cmpd="sng" algn="ctr">
                      <a:solidFill>
                        <a:schemeClr val="tx1"/>
                      </a:solidFill>
                      <a:prstDash val="solid"/>
                      <a:round/>
                      <a:headEnd type="none" w="med" len="med"/>
                      <a:tailEnd type="none" w="med" len="med"/>
                    </a:lnR>
                  </a:tcPr>
                </a:tc>
              </a:tr>
              <a:tr h="286974">
                <a:tc>
                  <a:txBody>
                    <a:bodyPr/>
                    <a:lstStyle/>
                    <a:p>
                      <a:r>
                        <a:rPr lang="en-US" altLang="zh-CN" sz="1400" dirty="0" smtClean="0"/>
                        <a:t>HDP Client</a:t>
                      </a:r>
                      <a:endParaRPr lang="zh-CN" altLang="en-US" sz="1400" dirty="0">
                        <a:latin typeface="+mn-lt"/>
                        <a:ea typeface="+mn-ea"/>
                      </a:endParaRPr>
                    </a:p>
                  </a:txBody>
                  <a:tcPr marL="72000" marR="72000" marT="36000" marB="36000" anchor="ctr">
                    <a:lnL w="28575" cap="flat" cmpd="sng" algn="ctr">
                      <a:solidFill>
                        <a:schemeClr val="tx1"/>
                      </a:solidFill>
                      <a:prstDash val="solid"/>
                      <a:round/>
                      <a:headEnd type="none" w="med" len="med"/>
                      <a:tailEnd type="none" w="med" len="med"/>
                    </a:lnL>
                  </a:tcPr>
                </a:tc>
                <a:tc>
                  <a:txBody>
                    <a:bodyPr/>
                    <a:lstStyle/>
                    <a:p>
                      <a:r>
                        <a:rPr lang="en-US" altLang="zh-CN" sz="1400" dirty="0" smtClean="0"/>
                        <a:t>HDP Client</a:t>
                      </a:r>
                      <a:endParaRPr lang="zh-CN" altLang="en-US" sz="1400" dirty="0">
                        <a:latin typeface="+mn-lt"/>
                        <a:ea typeface="+mn-ea"/>
                      </a:endParaRPr>
                    </a:p>
                  </a:txBody>
                  <a:tcPr marL="72000" marR="72000" marT="36000" marB="36000" anchor="ctr"/>
                </a:tc>
                <a:tc>
                  <a:txBody>
                    <a:bodyPr/>
                    <a:lstStyle/>
                    <a:p>
                      <a:r>
                        <a:rPr lang="en-US" altLang="zh-CN" sz="1400" dirty="0" smtClean="0"/>
                        <a:t>HDP</a:t>
                      </a:r>
                      <a:r>
                        <a:rPr lang="zh-CN" altLang="en-US" sz="1400" dirty="0" smtClean="0"/>
                        <a:t>客户端</a:t>
                      </a:r>
                      <a:endParaRPr lang="zh-CN" altLang="en-US" sz="1400" dirty="0">
                        <a:latin typeface="+mn-lt"/>
                        <a:ea typeface="+mn-ea"/>
                      </a:endParaRPr>
                    </a:p>
                  </a:txBody>
                  <a:tcPr marL="72000" marR="72000" marT="36000" marB="36000" anchor="ctr">
                    <a:lnR w="28575" cap="flat" cmpd="sng" algn="ctr">
                      <a:solidFill>
                        <a:schemeClr val="tx1"/>
                      </a:solidFill>
                      <a:prstDash val="solid"/>
                      <a:round/>
                      <a:headEnd type="none" w="med" len="med"/>
                      <a:tailEnd type="none" w="med" len="med"/>
                    </a:lnR>
                  </a:tcPr>
                </a:tc>
              </a:tr>
              <a:tr h="286974">
                <a:tc>
                  <a:txBody>
                    <a:bodyPr/>
                    <a:lstStyle/>
                    <a:p>
                      <a:r>
                        <a:rPr lang="en-US" altLang="zh-CN" sz="1400" dirty="0" smtClean="0"/>
                        <a:t>APS</a:t>
                      </a:r>
                      <a:endParaRPr lang="zh-CN" altLang="en-US" sz="1400" dirty="0">
                        <a:latin typeface="+mn-lt"/>
                        <a:ea typeface="+mn-ea"/>
                      </a:endParaRPr>
                    </a:p>
                  </a:txBody>
                  <a:tcPr marL="72000" marR="72000" marT="36000" marB="36000" anchor="ctr">
                    <a:lnL w="28575" cap="flat" cmpd="sng" algn="ctr">
                      <a:solidFill>
                        <a:schemeClr val="tx1"/>
                      </a:solidFill>
                      <a:prstDash val="solid"/>
                      <a:round/>
                      <a:headEnd type="none" w="med" len="med"/>
                      <a:tailEnd type="none" w="med" len="med"/>
                    </a:lnL>
                  </a:tcPr>
                </a:tc>
                <a:tc>
                  <a:txBody>
                    <a:bodyPr/>
                    <a:lstStyle/>
                    <a:p>
                      <a:r>
                        <a:rPr lang="en-US" altLang="zh-CN" sz="1400" dirty="0" smtClean="0"/>
                        <a:t>Application Server</a:t>
                      </a:r>
                      <a:endParaRPr lang="zh-CN" altLang="en-US" sz="1400" dirty="0">
                        <a:latin typeface="+mn-lt"/>
                        <a:ea typeface="+mn-ea"/>
                      </a:endParaRPr>
                    </a:p>
                  </a:txBody>
                  <a:tcPr marL="72000" marR="72000" marT="36000" marB="36000" anchor="ctr"/>
                </a:tc>
                <a:tc>
                  <a:txBody>
                    <a:bodyPr/>
                    <a:lstStyle/>
                    <a:p>
                      <a:r>
                        <a:rPr lang="zh-CN" altLang="en-US" sz="1400" dirty="0" smtClean="0"/>
                        <a:t>应用服务器</a:t>
                      </a:r>
                      <a:endParaRPr lang="zh-CN" altLang="en-US" sz="1400" dirty="0">
                        <a:latin typeface="+mn-lt"/>
                        <a:ea typeface="+mn-ea"/>
                      </a:endParaRPr>
                    </a:p>
                  </a:txBody>
                  <a:tcPr marL="72000" marR="72000" marT="36000" marB="36000" anchor="ctr">
                    <a:lnR w="28575" cap="flat" cmpd="sng" algn="ctr">
                      <a:solidFill>
                        <a:schemeClr val="tx1"/>
                      </a:solidFill>
                      <a:prstDash val="solid"/>
                      <a:round/>
                      <a:headEnd type="none" w="med" len="med"/>
                      <a:tailEnd type="none" w="med" len="med"/>
                    </a:lnR>
                  </a:tcPr>
                </a:tc>
              </a:tr>
              <a:tr h="286974">
                <a:tc>
                  <a:txBody>
                    <a:bodyPr/>
                    <a:lstStyle/>
                    <a:p>
                      <a:r>
                        <a:rPr lang="en-US" altLang="zh-CN" sz="1400" dirty="0" smtClean="0"/>
                        <a:t>TC</a:t>
                      </a:r>
                      <a:endParaRPr lang="zh-CN" altLang="en-US" sz="1400" dirty="0">
                        <a:latin typeface="+mn-lt"/>
                        <a:ea typeface="+mn-ea"/>
                      </a:endParaRPr>
                    </a:p>
                  </a:txBody>
                  <a:tcPr marL="72000" marR="72000" marT="36000" marB="36000" anchor="ctr">
                    <a:lnL w="28575" cap="flat" cmpd="sng" algn="ctr">
                      <a:solidFill>
                        <a:schemeClr val="tx1"/>
                      </a:solidFill>
                      <a:prstDash val="solid"/>
                      <a:round/>
                      <a:headEnd type="none" w="med" len="med"/>
                      <a:tailEnd type="none" w="med" len="med"/>
                    </a:lnL>
                  </a:tcPr>
                </a:tc>
                <a:tc>
                  <a:txBody>
                    <a:bodyPr/>
                    <a:lstStyle/>
                    <a:p>
                      <a:r>
                        <a:rPr lang="en-US" altLang="zh-CN" sz="1400" dirty="0" smtClean="0"/>
                        <a:t>Thin Client</a:t>
                      </a:r>
                      <a:endParaRPr lang="zh-CN" altLang="en-US" sz="1400" dirty="0">
                        <a:latin typeface="+mn-lt"/>
                        <a:ea typeface="+mn-ea"/>
                      </a:endParaRPr>
                    </a:p>
                  </a:txBody>
                  <a:tcPr marL="72000" marR="72000" marT="36000" marB="36000" anchor="ctr"/>
                </a:tc>
                <a:tc>
                  <a:txBody>
                    <a:bodyPr/>
                    <a:lstStyle/>
                    <a:p>
                      <a:r>
                        <a:rPr lang="zh-CN" altLang="en-US" sz="1400" dirty="0" smtClean="0"/>
                        <a:t>瘦客户端</a:t>
                      </a:r>
                      <a:endParaRPr lang="zh-CN" altLang="en-US" sz="1400" dirty="0">
                        <a:latin typeface="+mn-lt"/>
                        <a:ea typeface="+mn-ea"/>
                      </a:endParaRPr>
                    </a:p>
                  </a:txBody>
                  <a:tcPr marL="72000" marR="72000" marT="36000" marB="36000" anchor="ctr">
                    <a:lnR w="28575" cap="flat" cmpd="sng" algn="ctr">
                      <a:solidFill>
                        <a:schemeClr val="tx1"/>
                      </a:solidFill>
                      <a:prstDash val="solid"/>
                      <a:round/>
                      <a:headEnd type="none" w="med" len="med"/>
                      <a:tailEnd type="none" w="med" len="med"/>
                    </a:lnR>
                  </a:tcPr>
                </a:tc>
              </a:tr>
              <a:tr h="286974">
                <a:tc>
                  <a:txBody>
                    <a:bodyPr/>
                    <a:lstStyle/>
                    <a:p>
                      <a:r>
                        <a:rPr lang="en-US" altLang="zh-CN" sz="1400" dirty="0" smtClean="0"/>
                        <a:t>SC</a:t>
                      </a:r>
                      <a:endParaRPr lang="zh-CN" altLang="en-US" sz="1400" dirty="0">
                        <a:latin typeface="+mn-lt"/>
                        <a:ea typeface="+mn-ea"/>
                      </a:endParaRPr>
                    </a:p>
                  </a:txBody>
                  <a:tcPr marL="72000" marR="72000" marT="36000" marB="36000" anchor="ctr">
                    <a:lnL w="28575"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tcPr>
                </a:tc>
                <a:tc>
                  <a:txBody>
                    <a:bodyPr/>
                    <a:lstStyle/>
                    <a:p>
                      <a:r>
                        <a:rPr lang="en-US" altLang="zh-CN" sz="1400" dirty="0" smtClean="0"/>
                        <a:t>Soft Client</a:t>
                      </a:r>
                      <a:endParaRPr lang="zh-CN" altLang="en-US" sz="1400" dirty="0">
                        <a:latin typeface="+mn-lt"/>
                        <a:ea typeface="+mn-ea"/>
                      </a:endParaRPr>
                    </a:p>
                  </a:txBody>
                  <a:tcPr marL="72000" marR="72000" marT="36000" marB="36000" anchor="ctr">
                    <a:lnB w="28575" cap="flat" cmpd="sng" algn="ctr">
                      <a:solidFill>
                        <a:schemeClr val="tx1"/>
                      </a:solidFill>
                      <a:prstDash val="solid"/>
                      <a:round/>
                      <a:headEnd type="none" w="med" len="med"/>
                      <a:tailEnd type="none" w="med" len="med"/>
                    </a:lnB>
                  </a:tcPr>
                </a:tc>
                <a:tc>
                  <a:txBody>
                    <a:bodyPr/>
                    <a:lstStyle/>
                    <a:p>
                      <a:r>
                        <a:rPr lang="zh-CN" altLang="en-US" sz="1400" dirty="0" smtClean="0"/>
                        <a:t>软客户端</a:t>
                      </a:r>
                      <a:endParaRPr lang="zh-CN" altLang="en-US" sz="1400" dirty="0">
                        <a:latin typeface="+mn-lt"/>
                        <a:ea typeface="+mn-ea"/>
                      </a:endParaRPr>
                    </a:p>
                  </a:txBody>
                  <a:tcPr marL="72000" marR="72000" marT="36000" marB="36000" anchor="ctr">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420483985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r>
              <a:rPr lang="zh-CN" altLang="en-US" b="1" dirty="0"/>
              <a:t>桌面云概述</a:t>
            </a:r>
            <a:endParaRPr lang="en-US" altLang="zh-CN" b="1" dirty="0"/>
          </a:p>
          <a:p>
            <a:r>
              <a:rPr lang="zh-CN" altLang="en-US" dirty="0">
                <a:solidFill>
                  <a:schemeClr val="tx1">
                    <a:lumMod val="50000"/>
                    <a:lumOff val="50000"/>
                  </a:schemeClr>
                </a:solidFill>
              </a:rPr>
              <a:t>华为桌面云解决方案</a:t>
            </a:r>
            <a:endParaRPr lang="en-US" altLang="zh-CN" dirty="0">
              <a:solidFill>
                <a:schemeClr val="tx1">
                  <a:lumMod val="50000"/>
                  <a:lumOff val="50000"/>
                </a:schemeClr>
              </a:solidFill>
            </a:endParaRPr>
          </a:p>
          <a:p>
            <a:r>
              <a:rPr lang="en-US" altLang="zh-CN" dirty="0">
                <a:solidFill>
                  <a:schemeClr val="tx1">
                    <a:lumMod val="50000"/>
                    <a:lumOff val="50000"/>
                  </a:schemeClr>
                </a:solidFill>
              </a:rPr>
              <a:t>HDP</a:t>
            </a:r>
            <a:r>
              <a:rPr lang="zh-CN" altLang="en-US" dirty="0">
                <a:solidFill>
                  <a:schemeClr val="tx1">
                    <a:lumMod val="50000"/>
                    <a:lumOff val="50000"/>
                  </a:schemeClr>
                </a:solidFill>
              </a:rPr>
              <a:t>桌面协议介绍</a:t>
            </a:r>
          </a:p>
          <a:p>
            <a:r>
              <a:rPr lang="zh-CN" altLang="en-US" dirty="0">
                <a:solidFill>
                  <a:schemeClr val="tx1">
                    <a:lumMod val="50000"/>
                    <a:lumOff val="50000"/>
                  </a:schemeClr>
                </a:solidFill>
              </a:rPr>
              <a:t>华为桌面云部署方案</a:t>
            </a:r>
            <a:endParaRPr lang="en-US" altLang="zh-CN" dirty="0">
              <a:solidFill>
                <a:schemeClr val="tx1">
                  <a:lumMod val="50000"/>
                  <a:lumOff val="50000"/>
                </a:schemeClr>
              </a:solidFill>
            </a:endParaRPr>
          </a:p>
          <a:p>
            <a:endParaRPr lang="zh-CN" altLang="en-US" dirty="0"/>
          </a:p>
        </p:txBody>
      </p:sp>
    </p:spTree>
    <p:extLst>
      <p:ext uri="{BB962C8B-B14F-4D97-AF65-F5344CB8AC3E}">
        <p14:creationId xmlns:p14="http://schemas.microsoft.com/office/powerpoint/2010/main" val="403772890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时钟同步方案</a:t>
            </a:r>
            <a:endParaRPr lang="zh-CN" altLang="en-US" dirty="0"/>
          </a:p>
        </p:txBody>
      </p:sp>
      <p:sp>
        <p:nvSpPr>
          <p:cNvPr id="6" name="文本占位符 5"/>
          <p:cNvSpPr>
            <a:spLocks noGrp="1"/>
          </p:cNvSpPr>
          <p:nvPr>
            <p:ph type="body" sz="quarter" idx="10"/>
          </p:nvPr>
        </p:nvSpPr>
        <p:spPr/>
        <p:txBody>
          <a:bodyPr/>
          <a:lstStyle/>
          <a:p>
            <a:r>
              <a:rPr lang="zh-CN" altLang="en-US" dirty="0" smtClean="0"/>
              <a:t>时钟同步是桌面云系统稳定运行的必备条件，如果时钟不同步，会导致桌面云系统管理混乱，时钟同步保证桌面云系统时钟、虚拟机时钟一致</a:t>
            </a:r>
            <a:r>
              <a:rPr lang="zh-CN" altLang="zh-CN" dirty="0" smtClean="0"/>
              <a:t>：</a:t>
            </a:r>
            <a:endParaRPr lang="zh-CN" altLang="zh-CN" dirty="0"/>
          </a:p>
          <a:p>
            <a:pPr lvl="1"/>
            <a:r>
              <a:rPr lang="zh-CN" altLang="en-US" dirty="0" smtClean="0"/>
              <a:t>当客户无提供外部时钟源，华为提供</a:t>
            </a:r>
            <a:r>
              <a:rPr lang="en-US" altLang="zh-CN" dirty="0" smtClean="0"/>
              <a:t>AD</a:t>
            </a:r>
            <a:r>
              <a:rPr lang="zh-CN" altLang="en-US" dirty="0" smtClean="0"/>
              <a:t>时，推荐采用</a:t>
            </a:r>
            <a:r>
              <a:rPr lang="en-US" altLang="zh-CN" dirty="0" smtClean="0"/>
              <a:t>AD</a:t>
            </a:r>
            <a:r>
              <a:rPr lang="zh-CN" altLang="en-US" dirty="0" smtClean="0"/>
              <a:t>通过管理平面从</a:t>
            </a:r>
            <a:r>
              <a:rPr lang="en-US" altLang="zh-CN" dirty="0" err="1" smtClean="0"/>
              <a:t>FusionCompute</a:t>
            </a:r>
            <a:r>
              <a:rPr lang="zh-CN" altLang="en-US" dirty="0" smtClean="0"/>
              <a:t>的主、备</a:t>
            </a:r>
            <a:r>
              <a:rPr lang="en-US" altLang="zh-CN" dirty="0" smtClean="0"/>
              <a:t>VRM</a:t>
            </a:r>
            <a:r>
              <a:rPr lang="zh-CN" altLang="en-US" dirty="0" smtClean="0"/>
              <a:t>所对应主机同步时间的方案。</a:t>
            </a:r>
            <a:endParaRPr lang="en-US" altLang="zh-CN" dirty="0" smtClean="0"/>
          </a:p>
          <a:p>
            <a:pPr lvl="1"/>
            <a:r>
              <a:rPr lang="zh-CN" altLang="en-US" dirty="0" smtClean="0"/>
              <a:t>当由客户提供稳定的时钟源时，不管</a:t>
            </a:r>
            <a:r>
              <a:rPr lang="en-US" altLang="zh-CN" dirty="0" smtClean="0"/>
              <a:t>AD</a:t>
            </a:r>
            <a:r>
              <a:rPr lang="zh-CN" altLang="en-US" dirty="0" smtClean="0"/>
              <a:t>组件由客户提供还是华为提供，采用客户提供外部时钟源同步方案。</a:t>
            </a:r>
            <a:endParaRPr lang="zh-CN" altLang="zh-CN" dirty="0"/>
          </a:p>
        </p:txBody>
      </p:sp>
    </p:spTree>
    <p:extLst>
      <p:ext uri="{BB962C8B-B14F-4D97-AF65-F5344CB8AC3E}">
        <p14:creationId xmlns:p14="http://schemas.microsoft.com/office/powerpoint/2010/main" val="241534471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圆角矩形 11"/>
          <p:cNvSpPr/>
          <p:nvPr/>
        </p:nvSpPr>
        <p:spPr bwMode="auto">
          <a:xfrm>
            <a:off x="1679075" y="3716338"/>
            <a:ext cx="4252192" cy="2665412"/>
          </a:xfrm>
          <a:prstGeom prst="roundRect">
            <a:avLst/>
          </a:prstGeom>
          <a:ln>
            <a:prstDash val="dash"/>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endParaRPr lang="zh-CN" altLang="en-US">
              <a:solidFill>
                <a:schemeClr val="tx1"/>
              </a:solidFill>
              <a:latin typeface="FrutigerNext LT Regular" pitchFamily="34" charset="0"/>
              <a:ea typeface="宋体" pitchFamily="2" charset="-122"/>
            </a:endParaRPr>
          </a:p>
        </p:txBody>
      </p:sp>
      <p:sp>
        <p:nvSpPr>
          <p:cNvPr id="11" name="圆角矩形 10"/>
          <p:cNvSpPr/>
          <p:nvPr/>
        </p:nvSpPr>
        <p:spPr bwMode="auto">
          <a:xfrm>
            <a:off x="6096000" y="3716338"/>
            <a:ext cx="3469480" cy="2665412"/>
          </a:xfrm>
          <a:prstGeom prst="roundRect">
            <a:avLst/>
          </a:prstGeom>
          <a:ln>
            <a:prstDash val="dash"/>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endParaRPr lang="zh-CN" altLang="en-US">
              <a:solidFill>
                <a:schemeClr val="tx1"/>
              </a:solidFill>
              <a:latin typeface="FrutigerNext LT Regular" pitchFamily="34" charset="0"/>
              <a:ea typeface="宋体" pitchFamily="2" charset="-122"/>
            </a:endParaRPr>
          </a:p>
        </p:txBody>
      </p:sp>
      <p:sp>
        <p:nvSpPr>
          <p:cNvPr id="6" name="圆角矩形 5"/>
          <p:cNvSpPr/>
          <p:nvPr/>
        </p:nvSpPr>
        <p:spPr bwMode="auto">
          <a:xfrm>
            <a:off x="1594800" y="1376772"/>
            <a:ext cx="6241557" cy="1944006"/>
          </a:xfrm>
          <a:prstGeom prst="roundRect">
            <a:avLst/>
          </a:prstGeom>
          <a:ln>
            <a:prstDash val="dash"/>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endParaRPr>
          </a:p>
        </p:txBody>
      </p:sp>
      <p:sp>
        <p:nvSpPr>
          <p:cNvPr id="2" name="标题 1"/>
          <p:cNvSpPr>
            <a:spLocks noGrp="1"/>
          </p:cNvSpPr>
          <p:nvPr>
            <p:ph type="title"/>
          </p:nvPr>
        </p:nvSpPr>
        <p:spPr/>
        <p:txBody>
          <a:bodyPr/>
          <a:lstStyle/>
          <a:p>
            <a:r>
              <a:rPr lang="zh-CN" altLang="en-US" dirty="0" smtClean="0"/>
              <a:t>时钟同步方案 </a:t>
            </a:r>
            <a:r>
              <a:rPr lang="en-US" altLang="zh-CN" dirty="0"/>
              <a:t>-</a:t>
            </a:r>
            <a:r>
              <a:rPr lang="en-US" altLang="zh-CN" dirty="0" smtClean="0"/>
              <a:t> </a:t>
            </a:r>
            <a:r>
              <a:rPr lang="zh-CN" altLang="en-US" dirty="0" smtClean="0"/>
              <a:t>无外部时钟源</a:t>
            </a:r>
            <a:endParaRPr lang="zh-CN" altLang="en-US" dirty="0"/>
          </a:p>
        </p:txBody>
      </p:sp>
      <p:grpSp>
        <p:nvGrpSpPr>
          <p:cNvPr id="70" name="组合 18396"/>
          <p:cNvGrpSpPr/>
          <p:nvPr/>
        </p:nvGrpSpPr>
        <p:grpSpPr>
          <a:xfrm>
            <a:off x="6474293" y="4104741"/>
            <a:ext cx="396044" cy="527061"/>
            <a:chOff x="1463676" y="588963"/>
            <a:chExt cx="274638" cy="638175"/>
          </a:xfrm>
          <a:solidFill>
            <a:srgbClr val="3C3C3B"/>
          </a:solidFill>
        </p:grpSpPr>
        <p:sp>
          <p:nvSpPr>
            <p:cNvPr id="71" name="Freeform 356"/>
            <p:cNvSpPr>
              <a:spLocks noEditPoints="1"/>
            </p:cNvSpPr>
            <p:nvPr/>
          </p:nvSpPr>
          <p:spPr bwMode="auto">
            <a:xfrm>
              <a:off x="1463676" y="595313"/>
              <a:ext cx="84138" cy="620713"/>
            </a:xfrm>
            <a:custGeom>
              <a:avLst/>
              <a:gdLst>
                <a:gd name="T0" fmla="*/ 24 w 99"/>
                <a:gd name="T1" fmla="*/ 645 h 729"/>
                <a:gd name="T2" fmla="*/ 24 w 99"/>
                <a:gd name="T3" fmla="*/ 645 h 729"/>
                <a:gd name="T4" fmla="*/ 74 w 99"/>
                <a:gd name="T5" fmla="*/ 689 h 729"/>
                <a:gd name="T6" fmla="*/ 74 w 99"/>
                <a:gd name="T7" fmla="*/ 46 h 729"/>
                <a:gd name="T8" fmla="*/ 24 w 99"/>
                <a:gd name="T9" fmla="*/ 102 h 729"/>
                <a:gd name="T10" fmla="*/ 24 w 99"/>
                <a:gd name="T11" fmla="*/ 645 h 729"/>
                <a:gd name="T12" fmla="*/ 86 w 99"/>
                <a:gd name="T13" fmla="*/ 729 h 729"/>
                <a:gd name="T14" fmla="*/ 86 w 99"/>
                <a:gd name="T15" fmla="*/ 729 h 729"/>
                <a:gd name="T16" fmla="*/ 78 w 99"/>
                <a:gd name="T17" fmla="*/ 726 h 729"/>
                <a:gd name="T18" fmla="*/ 4 w 99"/>
                <a:gd name="T19" fmla="*/ 659 h 729"/>
                <a:gd name="T20" fmla="*/ 0 w 99"/>
                <a:gd name="T21" fmla="*/ 650 h 729"/>
                <a:gd name="T22" fmla="*/ 0 w 99"/>
                <a:gd name="T23" fmla="*/ 97 h 729"/>
                <a:gd name="T24" fmla="*/ 3 w 99"/>
                <a:gd name="T25" fmla="*/ 89 h 729"/>
                <a:gd name="T26" fmla="*/ 77 w 99"/>
                <a:gd name="T27" fmla="*/ 5 h 729"/>
                <a:gd name="T28" fmla="*/ 91 w 99"/>
                <a:gd name="T29" fmla="*/ 2 h 729"/>
                <a:gd name="T30" fmla="*/ 99 w 99"/>
                <a:gd name="T31" fmla="*/ 13 h 729"/>
                <a:gd name="T32" fmla="*/ 99 w 99"/>
                <a:gd name="T33" fmla="*/ 717 h 729"/>
                <a:gd name="T34" fmla="*/ 91 w 99"/>
                <a:gd name="T35" fmla="*/ 728 h 729"/>
                <a:gd name="T36" fmla="*/ 86 w 99"/>
                <a:gd name="T37" fmla="*/ 729 h 7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9" h="729">
                  <a:moveTo>
                    <a:pt x="24" y="645"/>
                  </a:moveTo>
                  <a:lnTo>
                    <a:pt x="24" y="645"/>
                  </a:lnTo>
                  <a:lnTo>
                    <a:pt x="74" y="689"/>
                  </a:lnTo>
                  <a:lnTo>
                    <a:pt x="74" y="46"/>
                  </a:lnTo>
                  <a:lnTo>
                    <a:pt x="24" y="102"/>
                  </a:lnTo>
                  <a:lnTo>
                    <a:pt x="24" y="645"/>
                  </a:lnTo>
                  <a:close/>
                  <a:moveTo>
                    <a:pt x="86" y="729"/>
                  </a:moveTo>
                  <a:lnTo>
                    <a:pt x="86" y="729"/>
                  </a:lnTo>
                  <a:cubicBezTo>
                    <a:pt x="83" y="729"/>
                    <a:pt x="80" y="728"/>
                    <a:pt x="78" y="726"/>
                  </a:cubicBezTo>
                  <a:lnTo>
                    <a:pt x="4" y="659"/>
                  </a:lnTo>
                  <a:cubicBezTo>
                    <a:pt x="1" y="657"/>
                    <a:pt x="0" y="654"/>
                    <a:pt x="0" y="650"/>
                  </a:cubicBezTo>
                  <a:lnTo>
                    <a:pt x="0" y="97"/>
                  </a:lnTo>
                  <a:cubicBezTo>
                    <a:pt x="0" y="94"/>
                    <a:pt x="1" y="91"/>
                    <a:pt x="3" y="89"/>
                  </a:cubicBezTo>
                  <a:lnTo>
                    <a:pt x="77" y="5"/>
                  </a:lnTo>
                  <a:cubicBezTo>
                    <a:pt x="81" y="1"/>
                    <a:pt x="86" y="0"/>
                    <a:pt x="91" y="2"/>
                  </a:cubicBezTo>
                  <a:cubicBezTo>
                    <a:pt x="96" y="3"/>
                    <a:pt x="99" y="8"/>
                    <a:pt x="99" y="13"/>
                  </a:cubicBezTo>
                  <a:lnTo>
                    <a:pt x="99" y="717"/>
                  </a:lnTo>
                  <a:cubicBezTo>
                    <a:pt x="99" y="722"/>
                    <a:pt x="96" y="726"/>
                    <a:pt x="91" y="728"/>
                  </a:cubicBezTo>
                  <a:cubicBezTo>
                    <a:pt x="90" y="729"/>
                    <a:pt x="88" y="729"/>
                    <a:pt x="86" y="729"/>
                  </a:cubicBezTo>
                  <a:close/>
                </a:path>
              </a:pathLst>
            </a:custGeom>
            <a:grpFill/>
            <a:ln w="0">
              <a:noFill/>
              <a:prstDash val="solid"/>
              <a:round/>
              <a:headEnd/>
              <a:tailEnd/>
            </a:ln>
          </p:spPr>
          <p:txBody>
            <a:bodyPr/>
            <a:lstStyle/>
            <a:p>
              <a:pPr defTabSz="543689">
                <a:defRPr/>
              </a:pPr>
              <a:endParaRPr lang="zh-CN" altLang="en-US" sz="3201"/>
            </a:p>
          </p:txBody>
        </p:sp>
        <p:sp>
          <p:nvSpPr>
            <p:cNvPr id="78" name="Freeform 357"/>
            <p:cNvSpPr>
              <a:spLocks/>
            </p:cNvSpPr>
            <p:nvPr/>
          </p:nvSpPr>
          <p:spPr bwMode="auto">
            <a:xfrm>
              <a:off x="1525588" y="595313"/>
              <a:ext cx="71438" cy="620713"/>
            </a:xfrm>
            <a:custGeom>
              <a:avLst/>
              <a:gdLst>
                <a:gd name="T0" fmla="*/ 81 w 84"/>
                <a:gd name="T1" fmla="*/ 728 h 728"/>
                <a:gd name="T2" fmla="*/ 81 w 84"/>
                <a:gd name="T3" fmla="*/ 728 h 728"/>
                <a:gd name="T4" fmla="*/ 12 w 84"/>
                <a:gd name="T5" fmla="*/ 728 h 728"/>
                <a:gd name="T6" fmla="*/ 0 w 84"/>
                <a:gd name="T7" fmla="*/ 716 h 728"/>
                <a:gd name="T8" fmla="*/ 0 w 84"/>
                <a:gd name="T9" fmla="*/ 12 h 728"/>
                <a:gd name="T10" fmla="*/ 12 w 84"/>
                <a:gd name="T11" fmla="*/ 0 h 728"/>
                <a:gd name="T12" fmla="*/ 84 w 84"/>
                <a:gd name="T13" fmla="*/ 0 h 728"/>
                <a:gd name="T14" fmla="*/ 84 w 84"/>
                <a:gd name="T15" fmla="*/ 24 h 728"/>
                <a:gd name="T16" fmla="*/ 25 w 84"/>
                <a:gd name="T17" fmla="*/ 24 h 728"/>
                <a:gd name="T18" fmla="*/ 25 w 84"/>
                <a:gd name="T19" fmla="*/ 703 h 728"/>
                <a:gd name="T20" fmla="*/ 81 w 84"/>
                <a:gd name="T21" fmla="*/ 703 h 728"/>
                <a:gd name="T22" fmla="*/ 81 w 84"/>
                <a:gd name="T23" fmla="*/ 728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4" h="728">
                  <a:moveTo>
                    <a:pt x="81" y="728"/>
                  </a:moveTo>
                  <a:lnTo>
                    <a:pt x="81" y="728"/>
                  </a:lnTo>
                  <a:lnTo>
                    <a:pt x="12" y="728"/>
                  </a:lnTo>
                  <a:cubicBezTo>
                    <a:pt x="6" y="728"/>
                    <a:pt x="0" y="723"/>
                    <a:pt x="0" y="716"/>
                  </a:cubicBezTo>
                  <a:lnTo>
                    <a:pt x="0" y="12"/>
                  </a:lnTo>
                  <a:cubicBezTo>
                    <a:pt x="0" y="5"/>
                    <a:pt x="6" y="0"/>
                    <a:pt x="12" y="0"/>
                  </a:cubicBezTo>
                  <a:lnTo>
                    <a:pt x="84" y="0"/>
                  </a:lnTo>
                  <a:lnTo>
                    <a:pt x="84" y="24"/>
                  </a:lnTo>
                  <a:lnTo>
                    <a:pt x="25" y="24"/>
                  </a:lnTo>
                  <a:lnTo>
                    <a:pt x="25" y="703"/>
                  </a:lnTo>
                  <a:lnTo>
                    <a:pt x="81" y="703"/>
                  </a:lnTo>
                  <a:lnTo>
                    <a:pt x="81" y="728"/>
                  </a:lnTo>
                  <a:close/>
                </a:path>
              </a:pathLst>
            </a:custGeom>
            <a:grpFill/>
            <a:ln w="0">
              <a:noFill/>
              <a:prstDash val="solid"/>
              <a:round/>
              <a:headEnd/>
              <a:tailEnd/>
            </a:ln>
          </p:spPr>
          <p:txBody>
            <a:bodyPr/>
            <a:lstStyle/>
            <a:p>
              <a:pPr defTabSz="543689">
                <a:defRPr/>
              </a:pPr>
              <a:endParaRPr lang="zh-CN" altLang="en-US" sz="3201"/>
            </a:p>
          </p:txBody>
        </p:sp>
        <p:sp>
          <p:nvSpPr>
            <p:cNvPr id="95" name="Freeform 358"/>
            <p:cNvSpPr>
              <a:spLocks/>
            </p:cNvSpPr>
            <p:nvPr/>
          </p:nvSpPr>
          <p:spPr bwMode="auto">
            <a:xfrm>
              <a:off x="1670051" y="595313"/>
              <a:ext cx="68263" cy="620713"/>
            </a:xfrm>
            <a:custGeom>
              <a:avLst/>
              <a:gdLst>
                <a:gd name="T0" fmla="*/ 68 w 81"/>
                <a:gd name="T1" fmla="*/ 728 h 728"/>
                <a:gd name="T2" fmla="*/ 68 w 81"/>
                <a:gd name="T3" fmla="*/ 728 h 728"/>
                <a:gd name="T4" fmla="*/ 5 w 81"/>
                <a:gd name="T5" fmla="*/ 728 h 728"/>
                <a:gd name="T6" fmla="*/ 5 w 81"/>
                <a:gd name="T7" fmla="*/ 703 h 728"/>
                <a:gd name="T8" fmla="*/ 56 w 81"/>
                <a:gd name="T9" fmla="*/ 703 h 728"/>
                <a:gd name="T10" fmla="*/ 56 w 81"/>
                <a:gd name="T11" fmla="*/ 24 h 728"/>
                <a:gd name="T12" fmla="*/ 0 w 81"/>
                <a:gd name="T13" fmla="*/ 24 h 728"/>
                <a:gd name="T14" fmla="*/ 0 w 81"/>
                <a:gd name="T15" fmla="*/ 0 h 728"/>
                <a:gd name="T16" fmla="*/ 68 w 81"/>
                <a:gd name="T17" fmla="*/ 0 h 728"/>
                <a:gd name="T18" fmla="*/ 81 w 81"/>
                <a:gd name="T19" fmla="*/ 12 h 728"/>
                <a:gd name="T20" fmla="*/ 81 w 81"/>
                <a:gd name="T21" fmla="*/ 716 h 728"/>
                <a:gd name="T22" fmla="*/ 68 w 81"/>
                <a:gd name="T23" fmla="*/ 728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1" h="728">
                  <a:moveTo>
                    <a:pt x="68" y="728"/>
                  </a:moveTo>
                  <a:lnTo>
                    <a:pt x="68" y="728"/>
                  </a:lnTo>
                  <a:lnTo>
                    <a:pt x="5" y="728"/>
                  </a:lnTo>
                  <a:lnTo>
                    <a:pt x="5" y="703"/>
                  </a:lnTo>
                  <a:lnTo>
                    <a:pt x="56" y="703"/>
                  </a:lnTo>
                  <a:lnTo>
                    <a:pt x="56" y="24"/>
                  </a:lnTo>
                  <a:lnTo>
                    <a:pt x="0" y="24"/>
                  </a:lnTo>
                  <a:lnTo>
                    <a:pt x="0" y="0"/>
                  </a:lnTo>
                  <a:lnTo>
                    <a:pt x="68" y="0"/>
                  </a:lnTo>
                  <a:cubicBezTo>
                    <a:pt x="75" y="0"/>
                    <a:pt x="81" y="5"/>
                    <a:pt x="81" y="12"/>
                  </a:cubicBezTo>
                  <a:lnTo>
                    <a:pt x="81" y="716"/>
                  </a:lnTo>
                  <a:cubicBezTo>
                    <a:pt x="81" y="723"/>
                    <a:pt x="75" y="728"/>
                    <a:pt x="68" y="728"/>
                  </a:cubicBezTo>
                  <a:close/>
                </a:path>
              </a:pathLst>
            </a:custGeom>
            <a:grpFill/>
            <a:ln w="0">
              <a:noFill/>
              <a:prstDash val="solid"/>
              <a:round/>
              <a:headEnd/>
              <a:tailEnd/>
            </a:ln>
          </p:spPr>
          <p:txBody>
            <a:bodyPr/>
            <a:lstStyle/>
            <a:p>
              <a:pPr defTabSz="543689">
                <a:defRPr/>
              </a:pPr>
              <a:endParaRPr lang="zh-CN" altLang="en-US" sz="3201"/>
            </a:p>
          </p:txBody>
        </p:sp>
        <p:sp>
          <p:nvSpPr>
            <p:cNvPr id="96" name="Freeform 359"/>
            <p:cNvSpPr>
              <a:spLocks/>
            </p:cNvSpPr>
            <p:nvPr/>
          </p:nvSpPr>
          <p:spPr bwMode="auto">
            <a:xfrm>
              <a:off x="1525588" y="1204913"/>
              <a:ext cx="22225" cy="20638"/>
            </a:xfrm>
            <a:custGeom>
              <a:avLst/>
              <a:gdLst>
                <a:gd name="T0" fmla="*/ 25 w 25"/>
                <a:gd name="T1" fmla="*/ 24 h 24"/>
                <a:gd name="T2" fmla="*/ 25 w 25"/>
                <a:gd name="T3" fmla="*/ 24 h 24"/>
                <a:gd name="T4" fmla="*/ 0 w 25"/>
                <a:gd name="T5" fmla="*/ 24 h 24"/>
                <a:gd name="T6" fmla="*/ 0 w 25"/>
                <a:gd name="T7" fmla="*/ 0 h 24"/>
                <a:gd name="T8" fmla="*/ 25 w 25"/>
                <a:gd name="T9" fmla="*/ 0 h 24"/>
                <a:gd name="T10" fmla="*/ 25 w 25"/>
                <a:gd name="T11" fmla="*/ 24 h 24"/>
              </a:gdLst>
              <a:ahLst/>
              <a:cxnLst>
                <a:cxn ang="0">
                  <a:pos x="T0" y="T1"/>
                </a:cxn>
                <a:cxn ang="0">
                  <a:pos x="T2" y="T3"/>
                </a:cxn>
                <a:cxn ang="0">
                  <a:pos x="T4" y="T5"/>
                </a:cxn>
                <a:cxn ang="0">
                  <a:pos x="T6" y="T7"/>
                </a:cxn>
                <a:cxn ang="0">
                  <a:pos x="T8" y="T9"/>
                </a:cxn>
                <a:cxn ang="0">
                  <a:pos x="T10" y="T11"/>
                </a:cxn>
              </a:cxnLst>
              <a:rect l="0" t="0" r="r" b="b"/>
              <a:pathLst>
                <a:path w="25" h="24">
                  <a:moveTo>
                    <a:pt x="25" y="24"/>
                  </a:moveTo>
                  <a:lnTo>
                    <a:pt x="25" y="24"/>
                  </a:lnTo>
                  <a:lnTo>
                    <a:pt x="0" y="24"/>
                  </a:lnTo>
                  <a:lnTo>
                    <a:pt x="0" y="0"/>
                  </a:lnTo>
                  <a:lnTo>
                    <a:pt x="25" y="0"/>
                  </a:lnTo>
                  <a:lnTo>
                    <a:pt x="25" y="24"/>
                  </a:lnTo>
                  <a:close/>
                </a:path>
              </a:pathLst>
            </a:custGeom>
            <a:grpFill/>
            <a:ln w="0">
              <a:noFill/>
              <a:prstDash val="solid"/>
              <a:round/>
              <a:headEnd/>
              <a:tailEnd/>
            </a:ln>
          </p:spPr>
          <p:txBody>
            <a:bodyPr/>
            <a:lstStyle/>
            <a:p>
              <a:pPr defTabSz="543689">
                <a:defRPr/>
              </a:pPr>
              <a:endParaRPr lang="zh-CN" altLang="en-US" sz="3201"/>
            </a:p>
          </p:txBody>
        </p:sp>
        <p:sp>
          <p:nvSpPr>
            <p:cNvPr id="97" name="Freeform 360"/>
            <p:cNvSpPr>
              <a:spLocks/>
            </p:cNvSpPr>
            <p:nvPr/>
          </p:nvSpPr>
          <p:spPr bwMode="auto">
            <a:xfrm>
              <a:off x="1717676" y="1204913"/>
              <a:ext cx="20638" cy="20638"/>
            </a:xfrm>
            <a:custGeom>
              <a:avLst/>
              <a:gdLst>
                <a:gd name="T0" fmla="*/ 25 w 25"/>
                <a:gd name="T1" fmla="*/ 24 h 24"/>
                <a:gd name="T2" fmla="*/ 25 w 25"/>
                <a:gd name="T3" fmla="*/ 24 h 24"/>
                <a:gd name="T4" fmla="*/ 0 w 25"/>
                <a:gd name="T5" fmla="*/ 24 h 24"/>
                <a:gd name="T6" fmla="*/ 0 w 25"/>
                <a:gd name="T7" fmla="*/ 0 h 24"/>
                <a:gd name="T8" fmla="*/ 25 w 25"/>
                <a:gd name="T9" fmla="*/ 0 h 24"/>
                <a:gd name="T10" fmla="*/ 25 w 25"/>
                <a:gd name="T11" fmla="*/ 24 h 24"/>
              </a:gdLst>
              <a:ahLst/>
              <a:cxnLst>
                <a:cxn ang="0">
                  <a:pos x="T0" y="T1"/>
                </a:cxn>
                <a:cxn ang="0">
                  <a:pos x="T2" y="T3"/>
                </a:cxn>
                <a:cxn ang="0">
                  <a:pos x="T4" y="T5"/>
                </a:cxn>
                <a:cxn ang="0">
                  <a:pos x="T6" y="T7"/>
                </a:cxn>
                <a:cxn ang="0">
                  <a:pos x="T8" y="T9"/>
                </a:cxn>
                <a:cxn ang="0">
                  <a:pos x="T10" y="T11"/>
                </a:cxn>
              </a:cxnLst>
              <a:rect l="0" t="0" r="r" b="b"/>
              <a:pathLst>
                <a:path w="25" h="24">
                  <a:moveTo>
                    <a:pt x="25" y="24"/>
                  </a:moveTo>
                  <a:lnTo>
                    <a:pt x="25" y="24"/>
                  </a:lnTo>
                  <a:lnTo>
                    <a:pt x="0" y="24"/>
                  </a:lnTo>
                  <a:lnTo>
                    <a:pt x="0" y="0"/>
                  </a:lnTo>
                  <a:lnTo>
                    <a:pt x="25" y="0"/>
                  </a:lnTo>
                  <a:lnTo>
                    <a:pt x="25" y="24"/>
                  </a:lnTo>
                  <a:close/>
                </a:path>
              </a:pathLst>
            </a:custGeom>
            <a:grpFill/>
            <a:ln w="0">
              <a:noFill/>
              <a:prstDash val="solid"/>
              <a:round/>
              <a:headEnd/>
              <a:tailEnd/>
            </a:ln>
          </p:spPr>
          <p:txBody>
            <a:bodyPr/>
            <a:lstStyle/>
            <a:p>
              <a:pPr defTabSz="543689">
                <a:defRPr/>
              </a:pPr>
              <a:endParaRPr lang="zh-CN" altLang="en-US" sz="3201"/>
            </a:p>
          </p:txBody>
        </p:sp>
        <p:sp>
          <p:nvSpPr>
            <p:cNvPr id="98" name="Freeform 361"/>
            <p:cNvSpPr>
              <a:spLocks/>
            </p:cNvSpPr>
            <p:nvPr/>
          </p:nvSpPr>
          <p:spPr bwMode="auto">
            <a:xfrm>
              <a:off x="1560513" y="606426"/>
              <a:ext cx="12700" cy="598488"/>
            </a:xfrm>
            <a:custGeom>
              <a:avLst/>
              <a:gdLst>
                <a:gd name="T0" fmla="*/ 15 w 15"/>
                <a:gd name="T1" fmla="*/ 704 h 704"/>
                <a:gd name="T2" fmla="*/ 15 w 15"/>
                <a:gd name="T3" fmla="*/ 704 h 704"/>
                <a:gd name="T4" fmla="*/ 0 w 15"/>
                <a:gd name="T5" fmla="*/ 704 h 704"/>
                <a:gd name="T6" fmla="*/ 0 w 15"/>
                <a:gd name="T7" fmla="*/ 0 h 704"/>
                <a:gd name="T8" fmla="*/ 15 w 15"/>
                <a:gd name="T9" fmla="*/ 0 h 704"/>
                <a:gd name="T10" fmla="*/ 15 w 15"/>
                <a:gd name="T11" fmla="*/ 704 h 704"/>
              </a:gdLst>
              <a:ahLst/>
              <a:cxnLst>
                <a:cxn ang="0">
                  <a:pos x="T0" y="T1"/>
                </a:cxn>
                <a:cxn ang="0">
                  <a:pos x="T2" y="T3"/>
                </a:cxn>
                <a:cxn ang="0">
                  <a:pos x="T4" y="T5"/>
                </a:cxn>
                <a:cxn ang="0">
                  <a:pos x="T6" y="T7"/>
                </a:cxn>
                <a:cxn ang="0">
                  <a:pos x="T8" y="T9"/>
                </a:cxn>
                <a:cxn ang="0">
                  <a:pos x="T10" y="T11"/>
                </a:cxn>
              </a:cxnLst>
              <a:rect l="0" t="0" r="r" b="b"/>
              <a:pathLst>
                <a:path w="15" h="704">
                  <a:moveTo>
                    <a:pt x="15" y="704"/>
                  </a:moveTo>
                  <a:lnTo>
                    <a:pt x="15" y="704"/>
                  </a:lnTo>
                  <a:lnTo>
                    <a:pt x="0" y="704"/>
                  </a:lnTo>
                  <a:lnTo>
                    <a:pt x="0" y="0"/>
                  </a:lnTo>
                  <a:lnTo>
                    <a:pt x="15" y="0"/>
                  </a:lnTo>
                  <a:lnTo>
                    <a:pt x="15" y="704"/>
                  </a:lnTo>
                  <a:close/>
                </a:path>
              </a:pathLst>
            </a:custGeom>
            <a:grpFill/>
            <a:ln w="0">
              <a:noFill/>
              <a:prstDash val="solid"/>
              <a:round/>
              <a:headEnd/>
              <a:tailEnd/>
            </a:ln>
          </p:spPr>
          <p:txBody>
            <a:bodyPr/>
            <a:lstStyle/>
            <a:p>
              <a:pPr defTabSz="543689">
                <a:defRPr/>
              </a:pPr>
              <a:endParaRPr lang="zh-CN" altLang="en-US" sz="3201"/>
            </a:p>
          </p:txBody>
        </p:sp>
        <p:sp>
          <p:nvSpPr>
            <p:cNvPr id="99" name="Freeform 362"/>
            <p:cNvSpPr>
              <a:spLocks/>
            </p:cNvSpPr>
            <p:nvPr/>
          </p:nvSpPr>
          <p:spPr bwMode="auto">
            <a:xfrm>
              <a:off x="1692276" y="606426"/>
              <a:ext cx="12700" cy="598488"/>
            </a:xfrm>
            <a:custGeom>
              <a:avLst/>
              <a:gdLst>
                <a:gd name="T0" fmla="*/ 15 w 15"/>
                <a:gd name="T1" fmla="*/ 704 h 704"/>
                <a:gd name="T2" fmla="*/ 15 w 15"/>
                <a:gd name="T3" fmla="*/ 704 h 704"/>
                <a:gd name="T4" fmla="*/ 0 w 15"/>
                <a:gd name="T5" fmla="*/ 704 h 704"/>
                <a:gd name="T6" fmla="*/ 0 w 15"/>
                <a:gd name="T7" fmla="*/ 0 h 704"/>
                <a:gd name="T8" fmla="*/ 15 w 15"/>
                <a:gd name="T9" fmla="*/ 0 h 704"/>
                <a:gd name="T10" fmla="*/ 15 w 15"/>
                <a:gd name="T11" fmla="*/ 704 h 704"/>
              </a:gdLst>
              <a:ahLst/>
              <a:cxnLst>
                <a:cxn ang="0">
                  <a:pos x="T0" y="T1"/>
                </a:cxn>
                <a:cxn ang="0">
                  <a:pos x="T2" y="T3"/>
                </a:cxn>
                <a:cxn ang="0">
                  <a:pos x="T4" y="T5"/>
                </a:cxn>
                <a:cxn ang="0">
                  <a:pos x="T6" y="T7"/>
                </a:cxn>
                <a:cxn ang="0">
                  <a:pos x="T8" y="T9"/>
                </a:cxn>
                <a:cxn ang="0">
                  <a:pos x="T10" y="T11"/>
                </a:cxn>
              </a:cxnLst>
              <a:rect l="0" t="0" r="r" b="b"/>
              <a:pathLst>
                <a:path w="15" h="704">
                  <a:moveTo>
                    <a:pt x="15" y="704"/>
                  </a:moveTo>
                  <a:lnTo>
                    <a:pt x="15" y="704"/>
                  </a:lnTo>
                  <a:lnTo>
                    <a:pt x="0" y="704"/>
                  </a:lnTo>
                  <a:lnTo>
                    <a:pt x="0" y="0"/>
                  </a:lnTo>
                  <a:lnTo>
                    <a:pt x="15" y="0"/>
                  </a:lnTo>
                  <a:lnTo>
                    <a:pt x="15" y="704"/>
                  </a:lnTo>
                  <a:close/>
                </a:path>
              </a:pathLst>
            </a:custGeom>
            <a:grpFill/>
            <a:ln w="0">
              <a:noFill/>
              <a:prstDash val="solid"/>
              <a:round/>
              <a:headEnd/>
              <a:tailEnd/>
            </a:ln>
          </p:spPr>
          <p:txBody>
            <a:bodyPr/>
            <a:lstStyle/>
            <a:p>
              <a:pPr defTabSz="543689">
                <a:defRPr/>
              </a:pPr>
              <a:endParaRPr lang="zh-CN" altLang="en-US" sz="3201"/>
            </a:p>
          </p:txBody>
        </p:sp>
        <p:sp>
          <p:nvSpPr>
            <p:cNvPr id="100" name="Freeform 363"/>
            <p:cNvSpPr>
              <a:spLocks noEditPoints="1"/>
            </p:cNvSpPr>
            <p:nvPr/>
          </p:nvSpPr>
          <p:spPr bwMode="auto">
            <a:xfrm>
              <a:off x="1609726" y="704851"/>
              <a:ext cx="46038" cy="41275"/>
            </a:xfrm>
            <a:custGeom>
              <a:avLst/>
              <a:gdLst>
                <a:gd name="T0" fmla="*/ 9 w 53"/>
                <a:gd name="T1" fmla="*/ 37 h 47"/>
                <a:gd name="T2" fmla="*/ 9 w 53"/>
                <a:gd name="T3" fmla="*/ 37 h 47"/>
                <a:gd name="T4" fmla="*/ 43 w 53"/>
                <a:gd name="T5" fmla="*/ 37 h 47"/>
                <a:gd name="T6" fmla="*/ 43 w 53"/>
                <a:gd name="T7" fmla="*/ 10 h 47"/>
                <a:gd name="T8" fmla="*/ 9 w 53"/>
                <a:gd name="T9" fmla="*/ 10 h 47"/>
                <a:gd name="T10" fmla="*/ 9 w 53"/>
                <a:gd name="T11" fmla="*/ 37 h 47"/>
                <a:gd name="T12" fmla="*/ 47 w 53"/>
                <a:gd name="T13" fmla="*/ 47 h 47"/>
                <a:gd name="T14" fmla="*/ 47 w 53"/>
                <a:gd name="T15" fmla="*/ 47 h 47"/>
                <a:gd name="T16" fmla="*/ 6 w 53"/>
                <a:gd name="T17" fmla="*/ 47 h 47"/>
                <a:gd name="T18" fmla="*/ 0 w 53"/>
                <a:gd name="T19" fmla="*/ 40 h 47"/>
                <a:gd name="T20" fmla="*/ 0 w 53"/>
                <a:gd name="T21" fmla="*/ 6 h 47"/>
                <a:gd name="T22" fmla="*/ 6 w 53"/>
                <a:gd name="T23" fmla="*/ 0 h 47"/>
                <a:gd name="T24" fmla="*/ 47 w 53"/>
                <a:gd name="T25" fmla="*/ 0 h 47"/>
                <a:gd name="T26" fmla="*/ 53 w 53"/>
                <a:gd name="T27" fmla="*/ 6 h 47"/>
                <a:gd name="T28" fmla="*/ 53 w 53"/>
                <a:gd name="T29" fmla="*/ 40 h 47"/>
                <a:gd name="T30" fmla="*/ 47 w 53"/>
                <a:gd name="T31" fmla="*/ 4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3" h="47">
                  <a:moveTo>
                    <a:pt x="9" y="37"/>
                  </a:moveTo>
                  <a:lnTo>
                    <a:pt x="9" y="37"/>
                  </a:lnTo>
                  <a:lnTo>
                    <a:pt x="43" y="37"/>
                  </a:lnTo>
                  <a:lnTo>
                    <a:pt x="43" y="10"/>
                  </a:lnTo>
                  <a:lnTo>
                    <a:pt x="9" y="10"/>
                  </a:lnTo>
                  <a:lnTo>
                    <a:pt x="9" y="37"/>
                  </a:lnTo>
                  <a:close/>
                  <a:moveTo>
                    <a:pt x="47" y="47"/>
                  </a:moveTo>
                  <a:lnTo>
                    <a:pt x="47" y="47"/>
                  </a:lnTo>
                  <a:lnTo>
                    <a:pt x="6" y="47"/>
                  </a:lnTo>
                  <a:cubicBezTo>
                    <a:pt x="2" y="47"/>
                    <a:pt x="0" y="44"/>
                    <a:pt x="0" y="40"/>
                  </a:cubicBezTo>
                  <a:lnTo>
                    <a:pt x="0" y="6"/>
                  </a:lnTo>
                  <a:cubicBezTo>
                    <a:pt x="0" y="3"/>
                    <a:pt x="2" y="0"/>
                    <a:pt x="6" y="0"/>
                  </a:cubicBezTo>
                  <a:lnTo>
                    <a:pt x="47" y="0"/>
                  </a:lnTo>
                  <a:cubicBezTo>
                    <a:pt x="50" y="0"/>
                    <a:pt x="53" y="3"/>
                    <a:pt x="53" y="6"/>
                  </a:cubicBezTo>
                  <a:lnTo>
                    <a:pt x="53" y="40"/>
                  </a:lnTo>
                  <a:cubicBezTo>
                    <a:pt x="53" y="44"/>
                    <a:pt x="50" y="47"/>
                    <a:pt x="47" y="47"/>
                  </a:cubicBezTo>
                  <a:close/>
                </a:path>
              </a:pathLst>
            </a:custGeom>
            <a:grpFill/>
            <a:ln w="0">
              <a:noFill/>
              <a:prstDash val="solid"/>
              <a:round/>
              <a:headEnd/>
              <a:tailEnd/>
            </a:ln>
          </p:spPr>
          <p:txBody>
            <a:bodyPr/>
            <a:lstStyle/>
            <a:p>
              <a:pPr defTabSz="543689">
                <a:defRPr/>
              </a:pPr>
              <a:endParaRPr lang="zh-CN" altLang="en-US" sz="3201"/>
            </a:p>
          </p:txBody>
        </p:sp>
        <p:sp>
          <p:nvSpPr>
            <p:cNvPr id="101" name="Freeform 364"/>
            <p:cNvSpPr>
              <a:spLocks/>
            </p:cNvSpPr>
            <p:nvPr/>
          </p:nvSpPr>
          <p:spPr bwMode="auto">
            <a:xfrm>
              <a:off x="1625601" y="635001"/>
              <a:ext cx="4763" cy="4763"/>
            </a:xfrm>
            <a:custGeom>
              <a:avLst/>
              <a:gdLst>
                <a:gd name="T0" fmla="*/ 1 w 5"/>
                <a:gd name="T1" fmla="*/ 2 h 5"/>
                <a:gd name="T2" fmla="*/ 1 w 5"/>
                <a:gd name="T3" fmla="*/ 2 h 5"/>
                <a:gd name="T4" fmla="*/ 4 w 5"/>
                <a:gd name="T5" fmla="*/ 2 h 5"/>
                <a:gd name="T6" fmla="*/ 4 w 5"/>
                <a:gd name="T7" fmla="*/ 0 h 5"/>
                <a:gd name="T8" fmla="*/ 5 w 5"/>
                <a:gd name="T9" fmla="*/ 0 h 5"/>
                <a:gd name="T10" fmla="*/ 5 w 5"/>
                <a:gd name="T11" fmla="*/ 5 h 5"/>
                <a:gd name="T12" fmla="*/ 4 w 5"/>
                <a:gd name="T13" fmla="*/ 5 h 5"/>
                <a:gd name="T14" fmla="*/ 4 w 5"/>
                <a:gd name="T15" fmla="*/ 3 h 5"/>
                <a:gd name="T16" fmla="*/ 1 w 5"/>
                <a:gd name="T17" fmla="*/ 3 h 5"/>
                <a:gd name="T18" fmla="*/ 1 w 5"/>
                <a:gd name="T19" fmla="*/ 5 h 5"/>
                <a:gd name="T20" fmla="*/ 0 w 5"/>
                <a:gd name="T21" fmla="*/ 5 h 5"/>
                <a:gd name="T22" fmla="*/ 0 w 5"/>
                <a:gd name="T23" fmla="*/ 0 h 5"/>
                <a:gd name="T24" fmla="*/ 1 w 5"/>
                <a:gd name="T25" fmla="*/ 0 h 5"/>
                <a:gd name="T26" fmla="*/ 1 w 5"/>
                <a:gd name="T27"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 h="5">
                  <a:moveTo>
                    <a:pt x="1" y="2"/>
                  </a:moveTo>
                  <a:lnTo>
                    <a:pt x="1" y="2"/>
                  </a:lnTo>
                  <a:lnTo>
                    <a:pt x="4" y="2"/>
                  </a:lnTo>
                  <a:lnTo>
                    <a:pt x="4" y="0"/>
                  </a:lnTo>
                  <a:lnTo>
                    <a:pt x="5" y="0"/>
                  </a:lnTo>
                  <a:lnTo>
                    <a:pt x="5" y="5"/>
                  </a:lnTo>
                  <a:lnTo>
                    <a:pt x="4" y="5"/>
                  </a:lnTo>
                  <a:lnTo>
                    <a:pt x="4" y="3"/>
                  </a:lnTo>
                  <a:lnTo>
                    <a:pt x="1" y="3"/>
                  </a:lnTo>
                  <a:lnTo>
                    <a:pt x="1" y="5"/>
                  </a:lnTo>
                  <a:lnTo>
                    <a:pt x="0" y="5"/>
                  </a:lnTo>
                  <a:lnTo>
                    <a:pt x="0" y="0"/>
                  </a:lnTo>
                  <a:lnTo>
                    <a:pt x="1" y="0"/>
                  </a:lnTo>
                  <a:lnTo>
                    <a:pt x="1" y="2"/>
                  </a:lnTo>
                  <a:close/>
                </a:path>
              </a:pathLst>
            </a:custGeom>
            <a:grpFill/>
            <a:ln w="0">
              <a:noFill/>
              <a:prstDash val="solid"/>
              <a:round/>
              <a:headEnd/>
              <a:tailEnd/>
            </a:ln>
          </p:spPr>
          <p:txBody>
            <a:bodyPr/>
            <a:lstStyle/>
            <a:p>
              <a:pPr defTabSz="543689">
                <a:defRPr/>
              </a:pPr>
              <a:endParaRPr lang="zh-CN" altLang="en-US" sz="3201"/>
            </a:p>
          </p:txBody>
        </p:sp>
        <p:sp>
          <p:nvSpPr>
            <p:cNvPr id="102" name="Freeform 365"/>
            <p:cNvSpPr>
              <a:spLocks/>
            </p:cNvSpPr>
            <p:nvPr/>
          </p:nvSpPr>
          <p:spPr bwMode="auto">
            <a:xfrm>
              <a:off x="1630363" y="635001"/>
              <a:ext cx="4763" cy="4763"/>
            </a:xfrm>
            <a:custGeom>
              <a:avLst/>
              <a:gdLst>
                <a:gd name="T0" fmla="*/ 1 w 5"/>
                <a:gd name="T1" fmla="*/ 3 h 5"/>
                <a:gd name="T2" fmla="*/ 1 w 5"/>
                <a:gd name="T3" fmla="*/ 3 h 5"/>
                <a:gd name="T4" fmla="*/ 3 w 5"/>
                <a:gd name="T5" fmla="*/ 4 h 5"/>
                <a:gd name="T6" fmla="*/ 4 w 5"/>
                <a:gd name="T7" fmla="*/ 3 h 5"/>
                <a:gd name="T8" fmla="*/ 4 w 5"/>
                <a:gd name="T9" fmla="*/ 0 h 5"/>
                <a:gd name="T10" fmla="*/ 5 w 5"/>
                <a:gd name="T11" fmla="*/ 0 h 5"/>
                <a:gd name="T12" fmla="*/ 5 w 5"/>
                <a:gd name="T13" fmla="*/ 3 h 5"/>
                <a:gd name="T14" fmla="*/ 4 w 5"/>
                <a:gd name="T15" fmla="*/ 4 h 5"/>
                <a:gd name="T16" fmla="*/ 3 w 5"/>
                <a:gd name="T17" fmla="*/ 5 h 5"/>
                <a:gd name="T18" fmla="*/ 1 w 5"/>
                <a:gd name="T19" fmla="*/ 4 h 5"/>
                <a:gd name="T20" fmla="*/ 0 w 5"/>
                <a:gd name="T21" fmla="*/ 3 h 5"/>
                <a:gd name="T22" fmla="*/ 0 w 5"/>
                <a:gd name="T23" fmla="*/ 0 h 5"/>
                <a:gd name="T24" fmla="*/ 1 w 5"/>
                <a:gd name="T25" fmla="*/ 0 h 5"/>
                <a:gd name="T26" fmla="*/ 1 w 5"/>
                <a:gd name="T27" fmla="*/ 3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 h="5">
                  <a:moveTo>
                    <a:pt x="1" y="3"/>
                  </a:moveTo>
                  <a:lnTo>
                    <a:pt x="1" y="3"/>
                  </a:lnTo>
                  <a:cubicBezTo>
                    <a:pt x="1" y="4"/>
                    <a:pt x="2" y="4"/>
                    <a:pt x="3" y="4"/>
                  </a:cubicBezTo>
                  <a:cubicBezTo>
                    <a:pt x="3" y="4"/>
                    <a:pt x="4" y="4"/>
                    <a:pt x="4" y="3"/>
                  </a:cubicBezTo>
                  <a:lnTo>
                    <a:pt x="4" y="0"/>
                  </a:lnTo>
                  <a:lnTo>
                    <a:pt x="5" y="0"/>
                  </a:lnTo>
                  <a:lnTo>
                    <a:pt x="5" y="3"/>
                  </a:lnTo>
                  <a:cubicBezTo>
                    <a:pt x="5" y="3"/>
                    <a:pt x="5" y="4"/>
                    <a:pt x="4" y="4"/>
                  </a:cubicBezTo>
                  <a:cubicBezTo>
                    <a:pt x="4" y="5"/>
                    <a:pt x="3" y="5"/>
                    <a:pt x="3" y="5"/>
                  </a:cubicBezTo>
                  <a:cubicBezTo>
                    <a:pt x="2" y="5"/>
                    <a:pt x="1" y="5"/>
                    <a:pt x="1" y="4"/>
                  </a:cubicBezTo>
                  <a:cubicBezTo>
                    <a:pt x="1" y="4"/>
                    <a:pt x="0" y="3"/>
                    <a:pt x="0" y="3"/>
                  </a:cubicBezTo>
                  <a:lnTo>
                    <a:pt x="0" y="0"/>
                  </a:lnTo>
                  <a:lnTo>
                    <a:pt x="1" y="0"/>
                  </a:lnTo>
                  <a:lnTo>
                    <a:pt x="1" y="3"/>
                  </a:lnTo>
                  <a:close/>
                </a:path>
              </a:pathLst>
            </a:custGeom>
            <a:grpFill/>
            <a:ln w="0">
              <a:noFill/>
              <a:prstDash val="solid"/>
              <a:round/>
              <a:headEnd/>
              <a:tailEnd/>
            </a:ln>
          </p:spPr>
          <p:txBody>
            <a:bodyPr/>
            <a:lstStyle/>
            <a:p>
              <a:pPr defTabSz="543689">
                <a:defRPr/>
              </a:pPr>
              <a:endParaRPr lang="zh-CN" altLang="en-US" sz="3201"/>
            </a:p>
          </p:txBody>
        </p:sp>
        <p:sp>
          <p:nvSpPr>
            <p:cNvPr id="103" name="Freeform 366"/>
            <p:cNvSpPr>
              <a:spLocks noEditPoints="1"/>
            </p:cNvSpPr>
            <p:nvPr/>
          </p:nvSpPr>
          <p:spPr bwMode="auto">
            <a:xfrm>
              <a:off x="1635126" y="635001"/>
              <a:ext cx="3175" cy="4763"/>
            </a:xfrm>
            <a:custGeom>
              <a:avLst/>
              <a:gdLst>
                <a:gd name="T0" fmla="*/ 2 w 5"/>
                <a:gd name="T1" fmla="*/ 3 h 5"/>
                <a:gd name="T2" fmla="*/ 2 w 5"/>
                <a:gd name="T3" fmla="*/ 3 h 5"/>
                <a:gd name="T4" fmla="*/ 3 w 5"/>
                <a:gd name="T5" fmla="*/ 3 h 5"/>
                <a:gd name="T6" fmla="*/ 2 w 5"/>
                <a:gd name="T7" fmla="*/ 1 h 5"/>
                <a:gd name="T8" fmla="*/ 2 w 5"/>
                <a:gd name="T9" fmla="*/ 3 h 5"/>
                <a:gd name="T10" fmla="*/ 3 w 5"/>
                <a:gd name="T11" fmla="*/ 0 h 5"/>
                <a:gd name="T12" fmla="*/ 3 w 5"/>
                <a:gd name="T13" fmla="*/ 0 h 5"/>
                <a:gd name="T14" fmla="*/ 5 w 5"/>
                <a:gd name="T15" fmla="*/ 5 h 5"/>
                <a:gd name="T16" fmla="*/ 4 w 5"/>
                <a:gd name="T17" fmla="*/ 5 h 5"/>
                <a:gd name="T18" fmla="*/ 3 w 5"/>
                <a:gd name="T19" fmla="*/ 4 h 5"/>
                <a:gd name="T20" fmla="*/ 1 w 5"/>
                <a:gd name="T21" fmla="*/ 4 h 5"/>
                <a:gd name="T22" fmla="*/ 1 w 5"/>
                <a:gd name="T23" fmla="*/ 5 h 5"/>
                <a:gd name="T24" fmla="*/ 0 w 5"/>
                <a:gd name="T25" fmla="*/ 5 h 5"/>
                <a:gd name="T26" fmla="*/ 2 w 5"/>
                <a:gd name="T27" fmla="*/ 0 h 5"/>
                <a:gd name="T28" fmla="*/ 3 w 5"/>
                <a:gd name="T29"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 h="5">
                  <a:moveTo>
                    <a:pt x="2" y="3"/>
                  </a:moveTo>
                  <a:lnTo>
                    <a:pt x="2" y="3"/>
                  </a:lnTo>
                  <a:lnTo>
                    <a:pt x="3" y="3"/>
                  </a:lnTo>
                  <a:lnTo>
                    <a:pt x="2" y="1"/>
                  </a:lnTo>
                  <a:lnTo>
                    <a:pt x="2" y="3"/>
                  </a:lnTo>
                  <a:close/>
                  <a:moveTo>
                    <a:pt x="3" y="0"/>
                  </a:moveTo>
                  <a:lnTo>
                    <a:pt x="3" y="0"/>
                  </a:lnTo>
                  <a:lnTo>
                    <a:pt x="5" y="5"/>
                  </a:lnTo>
                  <a:lnTo>
                    <a:pt x="4" y="5"/>
                  </a:lnTo>
                  <a:lnTo>
                    <a:pt x="3" y="4"/>
                  </a:lnTo>
                  <a:lnTo>
                    <a:pt x="1" y="4"/>
                  </a:lnTo>
                  <a:lnTo>
                    <a:pt x="1" y="5"/>
                  </a:lnTo>
                  <a:lnTo>
                    <a:pt x="0" y="5"/>
                  </a:lnTo>
                  <a:lnTo>
                    <a:pt x="2" y="0"/>
                  </a:lnTo>
                  <a:lnTo>
                    <a:pt x="3" y="0"/>
                  </a:lnTo>
                  <a:close/>
                </a:path>
              </a:pathLst>
            </a:custGeom>
            <a:grpFill/>
            <a:ln w="0">
              <a:noFill/>
              <a:prstDash val="solid"/>
              <a:round/>
              <a:headEnd/>
              <a:tailEnd/>
            </a:ln>
          </p:spPr>
          <p:txBody>
            <a:bodyPr/>
            <a:lstStyle/>
            <a:p>
              <a:pPr defTabSz="543689">
                <a:defRPr/>
              </a:pPr>
              <a:endParaRPr lang="zh-CN" altLang="en-US" sz="3201"/>
            </a:p>
          </p:txBody>
        </p:sp>
        <p:sp>
          <p:nvSpPr>
            <p:cNvPr id="104" name="Freeform 367"/>
            <p:cNvSpPr>
              <a:spLocks/>
            </p:cNvSpPr>
            <p:nvPr/>
          </p:nvSpPr>
          <p:spPr bwMode="auto">
            <a:xfrm>
              <a:off x="1638301" y="635001"/>
              <a:ext cx="6350" cy="4763"/>
            </a:xfrm>
            <a:custGeom>
              <a:avLst/>
              <a:gdLst>
                <a:gd name="T0" fmla="*/ 2 w 8"/>
                <a:gd name="T1" fmla="*/ 0 h 5"/>
                <a:gd name="T2" fmla="*/ 2 w 8"/>
                <a:gd name="T3" fmla="*/ 0 h 5"/>
                <a:gd name="T4" fmla="*/ 3 w 8"/>
                <a:gd name="T5" fmla="*/ 4 h 5"/>
                <a:gd name="T6" fmla="*/ 4 w 8"/>
                <a:gd name="T7" fmla="*/ 0 h 5"/>
                <a:gd name="T8" fmla="*/ 5 w 8"/>
                <a:gd name="T9" fmla="*/ 0 h 5"/>
                <a:gd name="T10" fmla="*/ 6 w 8"/>
                <a:gd name="T11" fmla="*/ 4 h 5"/>
                <a:gd name="T12" fmla="*/ 7 w 8"/>
                <a:gd name="T13" fmla="*/ 0 h 5"/>
                <a:gd name="T14" fmla="*/ 8 w 8"/>
                <a:gd name="T15" fmla="*/ 0 h 5"/>
                <a:gd name="T16" fmla="*/ 6 w 8"/>
                <a:gd name="T17" fmla="*/ 5 h 5"/>
                <a:gd name="T18" fmla="*/ 5 w 8"/>
                <a:gd name="T19" fmla="*/ 5 h 5"/>
                <a:gd name="T20" fmla="*/ 4 w 8"/>
                <a:gd name="T21" fmla="*/ 1 h 5"/>
                <a:gd name="T22" fmla="*/ 3 w 8"/>
                <a:gd name="T23" fmla="*/ 5 h 5"/>
                <a:gd name="T24" fmla="*/ 2 w 8"/>
                <a:gd name="T25" fmla="*/ 5 h 5"/>
                <a:gd name="T26" fmla="*/ 0 w 8"/>
                <a:gd name="T27" fmla="*/ 0 h 5"/>
                <a:gd name="T28" fmla="*/ 2 w 8"/>
                <a:gd name="T29"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 h="5">
                  <a:moveTo>
                    <a:pt x="2" y="0"/>
                  </a:moveTo>
                  <a:lnTo>
                    <a:pt x="2" y="0"/>
                  </a:lnTo>
                  <a:lnTo>
                    <a:pt x="3" y="4"/>
                  </a:lnTo>
                  <a:lnTo>
                    <a:pt x="4" y="0"/>
                  </a:lnTo>
                  <a:lnTo>
                    <a:pt x="5" y="0"/>
                  </a:lnTo>
                  <a:lnTo>
                    <a:pt x="6" y="4"/>
                  </a:lnTo>
                  <a:lnTo>
                    <a:pt x="7" y="0"/>
                  </a:lnTo>
                  <a:lnTo>
                    <a:pt x="8" y="0"/>
                  </a:lnTo>
                  <a:lnTo>
                    <a:pt x="6" y="5"/>
                  </a:lnTo>
                  <a:lnTo>
                    <a:pt x="5" y="5"/>
                  </a:lnTo>
                  <a:lnTo>
                    <a:pt x="4" y="1"/>
                  </a:lnTo>
                  <a:lnTo>
                    <a:pt x="3" y="5"/>
                  </a:lnTo>
                  <a:lnTo>
                    <a:pt x="2" y="5"/>
                  </a:lnTo>
                  <a:lnTo>
                    <a:pt x="0" y="0"/>
                  </a:lnTo>
                  <a:lnTo>
                    <a:pt x="2" y="0"/>
                  </a:lnTo>
                  <a:close/>
                </a:path>
              </a:pathLst>
            </a:custGeom>
            <a:grpFill/>
            <a:ln w="0">
              <a:noFill/>
              <a:prstDash val="solid"/>
              <a:round/>
              <a:headEnd/>
              <a:tailEnd/>
            </a:ln>
          </p:spPr>
          <p:txBody>
            <a:bodyPr/>
            <a:lstStyle/>
            <a:p>
              <a:pPr defTabSz="543689">
                <a:defRPr/>
              </a:pPr>
              <a:endParaRPr lang="zh-CN" altLang="en-US" sz="3201"/>
            </a:p>
          </p:txBody>
        </p:sp>
        <p:sp>
          <p:nvSpPr>
            <p:cNvPr id="105" name="Freeform 368"/>
            <p:cNvSpPr>
              <a:spLocks/>
            </p:cNvSpPr>
            <p:nvPr/>
          </p:nvSpPr>
          <p:spPr bwMode="auto">
            <a:xfrm>
              <a:off x="1644651" y="635001"/>
              <a:ext cx="3175" cy="4763"/>
            </a:xfrm>
            <a:custGeom>
              <a:avLst/>
              <a:gdLst>
                <a:gd name="T0" fmla="*/ 1 w 4"/>
                <a:gd name="T1" fmla="*/ 2 h 5"/>
                <a:gd name="T2" fmla="*/ 1 w 4"/>
                <a:gd name="T3" fmla="*/ 2 h 5"/>
                <a:gd name="T4" fmla="*/ 4 w 4"/>
                <a:gd name="T5" fmla="*/ 2 h 5"/>
                <a:gd name="T6" fmla="*/ 4 w 4"/>
                <a:gd name="T7" fmla="*/ 3 h 5"/>
                <a:gd name="T8" fmla="*/ 1 w 4"/>
                <a:gd name="T9" fmla="*/ 3 h 5"/>
                <a:gd name="T10" fmla="*/ 2 w 4"/>
                <a:gd name="T11" fmla="*/ 4 h 5"/>
                <a:gd name="T12" fmla="*/ 4 w 4"/>
                <a:gd name="T13" fmla="*/ 4 h 5"/>
                <a:gd name="T14" fmla="*/ 4 w 4"/>
                <a:gd name="T15" fmla="*/ 5 h 5"/>
                <a:gd name="T16" fmla="*/ 2 w 4"/>
                <a:gd name="T17" fmla="*/ 5 h 5"/>
                <a:gd name="T18" fmla="*/ 1 w 4"/>
                <a:gd name="T19" fmla="*/ 4 h 5"/>
                <a:gd name="T20" fmla="*/ 0 w 4"/>
                <a:gd name="T21" fmla="*/ 3 h 5"/>
                <a:gd name="T22" fmla="*/ 2 w 4"/>
                <a:gd name="T23" fmla="*/ 0 h 5"/>
                <a:gd name="T24" fmla="*/ 4 w 4"/>
                <a:gd name="T25" fmla="*/ 0 h 5"/>
                <a:gd name="T26" fmla="*/ 4 w 4"/>
                <a:gd name="T27" fmla="*/ 1 h 5"/>
                <a:gd name="T28" fmla="*/ 2 w 4"/>
                <a:gd name="T29" fmla="*/ 1 h 5"/>
                <a:gd name="T30" fmla="*/ 1 w 4"/>
                <a:gd name="T31"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 h="5">
                  <a:moveTo>
                    <a:pt x="1" y="2"/>
                  </a:moveTo>
                  <a:lnTo>
                    <a:pt x="1" y="2"/>
                  </a:lnTo>
                  <a:lnTo>
                    <a:pt x="4" y="2"/>
                  </a:lnTo>
                  <a:lnTo>
                    <a:pt x="4" y="3"/>
                  </a:lnTo>
                  <a:lnTo>
                    <a:pt x="1" y="3"/>
                  </a:lnTo>
                  <a:cubicBezTo>
                    <a:pt x="1" y="4"/>
                    <a:pt x="2" y="4"/>
                    <a:pt x="2" y="4"/>
                  </a:cubicBezTo>
                  <a:lnTo>
                    <a:pt x="4" y="4"/>
                  </a:lnTo>
                  <a:lnTo>
                    <a:pt x="4" y="5"/>
                  </a:lnTo>
                  <a:lnTo>
                    <a:pt x="2" y="5"/>
                  </a:lnTo>
                  <a:cubicBezTo>
                    <a:pt x="2" y="5"/>
                    <a:pt x="1" y="5"/>
                    <a:pt x="1" y="4"/>
                  </a:cubicBezTo>
                  <a:cubicBezTo>
                    <a:pt x="0" y="4"/>
                    <a:pt x="0" y="3"/>
                    <a:pt x="0" y="3"/>
                  </a:cubicBezTo>
                  <a:cubicBezTo>
                    <a:pt x="0" y="1"/>
                    <a:pt x="1" y="0"/>
                    <a:pt x="2" y="0"/>
                  </a:cubicBezTo>
                  <a:lnTo>
                    <a:pt x="4" y="0"/>
                  </a:lnTo>
                  <a:lnTo>
                    <a:pt x="4" y="1"/>
                  </a:lnTo>
                  <a:lnTo>
                    <a:pt x="2" y="1"/>
                  </a:lnTo>
                  <a:cubicBezTo>
                    <a:pt x="2" y="1"/>
                    <a:pt x="1" y="1"/>
                    <a:pt x="1" y="2"/>
                  </a:cubicBezTo>
                  <a:close/>
                </a:path>
              </a:pathLst>
            </a:custGeom>
            <a:grpFill/>
            <a:ln w="0">
              <a:noFill/>
              <a:prstDash val="solid"/>
              <a:round/>
              <a:headEnd/>
              <a:tailEnd/>
            </a:ln>
          </p:spPr>
          <p:txBody>
            <a:bodyPr/>
            <a:lstStyle/>
            <a:p>
              <a:pPr defTabSz="543689">
                <a:defRPr/>
              </a:pPr>
              <a:endParaRPr lang="zh-CN" altLang="en-US" sz="3201"/>
            </a:p>
          </p:txBody>
        </p:sp>
        <p:sp>
          <p:nvSpPr>
            <p:cNvPr id="106" name="Freeform 369"/>
            <p:cNvSpPr>
              <a:spLocks/>
            </p:cNvSpPr>
            <p:nvPr/>
          </p:nvSpPr>
          <p:spPr bwMode="auto">
            <a:xfrm>
              <a:off x="1649413" y="635001"/>
              <a:ext cx="0" cy="4763"/>
            </a:xfrm>
            <a:custGeom>
              <a:avLst/>
              <a:gdLst>
                <a:gd name="T0" fmla="*/ 0 w 1"/>
                <a:gd name="T1" fmla="*/ 0 h 5"/>
                <a:gd name="T2" fmla="*/ 0 w 1"/>
                <a:gd name="T3" fmla="*/ 0 h 5"/>
                <a:gd name="T4" fmla="*/ 1 w 1"/>
                <a:gd name="T5" fmla="*/ 0 h 5"/>
                <a:gd name="T6" fmla="*/ 1 w 1"/>
                <a:gd name="T7" fmla="*/ 5 h 5"/>
                <a:gd name="T8" fmla="*/ 0 w 1"/>
                <a:gd name="T9" fmla="*/ 5 h 5"/>
                <a:gd name="T10" fmla="*/ 0 w 1"/>
                <a:gd name="T11" fmla="*/ 0 h 5"/>
              </a:gdLst>
              <a:ahLst/>
              <a:cxnLst>
                <a:cxn ang="0">
                  <a:pos x="T0" y="T1"/>
                </a:cxn>
                <a:cxn ang="0">
                  <a:pos x="T2" y="T3"/>
                </a:cxn>
                <a:cxn ang="0">
                  <a:pos x="T4" y="T5"/>
                </a:cxn>
                <a:cxn ang="0">
                  <a:pos x="T6" y="T7"/>
                </a:cxn>
                <a:cxn ang="0">
                  <a:pos x="T8" y="T9"/>
                </a:cxn>
                <a:cxn ang="0">
                  <a:pos x="T10" y="T11"/>
                </a:cxn>
              </a:cxnLst>
              <a:rect l="0" t="0" r="r" b="b"/>
              <a:pathLst>
                <a:path w="1" h="5">
                  <a:moveTo>
                    <a:pt x="0" y="0"/>
                  </a:moveTo>
                  <a:lnTo>
                    <a:pt x="0" y="0"/>
                  </a:lnTo>
                  <a:lnTo>
                    <a:pt x="1" y="0"/>
                  </a:lnTo>
                  <a:lnTo>
                    <a:pt x="1" y="5"/>
                  </a:lnTo>
                  <a:lnTo>
                    <a:pt x="0" y="5"/>
                  </a:lnTo>
                  <a:lnTo>
                    <a:pt x="0" y="0"/>
                  </a:lnTo>
                  <a:close/>
                </a:path>
              </a:pathLst>
            </a:custGeom>
            <a:grpFill/>
            <a:ln w="0">
              <a:noFill/>
              <a:prstDash val="solid"/>
              <a:round/>
              <a:headEnd/>
              <a:tailEnd/>
            </a:ln>
          </p:spPr>
          <p:txBody>
            <a:bodyPr/>
            <a:lstStyle/>
            <a:p>
              <a:pPr defTabSz="543689">
                <a:defRPr/>
              </a:pPr>
              <a:endParaRPr lang="zh-CN" altLang="en-US" sz="3201"/>
            </a:p>
          </p:txBody>
        </p:sp>
        <p:sp>
          <p:nvSpPr>
            <p:cNvPr id="107" name="Freeform 370"/>
            <p:cNvSpPr>
              <a:spLocks/>
            </p:cNvSpPr>
            <p:nvPr/>
          </p:nvSpPr>
          <p:spPr bwMode="auto">
            <a:xfrm>
              <a:off x="1612901" y="633413"/>
              <a:ext cx="4763" cy="6350"/>
            </a:xfrm>
            <a:custGeom>
              <a:avLst/>
              <a:gdLst>
                <a:gd name="T0" fmla="*/ 0 w 5"/>
                <a:gd name="T1" fmla="*/ 2 h 6"/>
                <a:gd name="T2" fmla="*/ 0 w 5"/>
                <a:gd name="T3" fmla="*/ 2 h 6"/>
                <a:gd name="T4" fmla="*/ 1 w 5"/>
                <a:gd name="T5" fmla="*/ 4 h 6"/>
                <a:gd name="T6" fmla="*/ 5 w 5"/>
                <a:gd name="T7" fmla="*/ 6 h 6"/>
                <a:gd name="T8" fmla="*/ 5 w 5"/>
                <a:gd name="T9" fmla="*/ 6 h 6"/>
                <a:gd name="T10" fmla="*/ 5 w 5"/>
                <a:gd name="T11" fmla="*/ 6 h 6"/>
                <a:gd name="T12" fmla="*/ 5 w 5"/>
                <a:gd name="T13" fmla="*/ 6 h 6"/>
                <a:gd name="T14" fmla="*/ 1 w 5"/>
                <a:gd name="T15" fmla="*/ 0 h 6"/>
                <a:gd name="T16" fmla="*/ 0 w 5"/>
                <a:gd name="T17" fmla="*/ 2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6">
                  <a:moveTo>
                    <a:pt x="0" y="2"/>
                  </a:moveTo>
                  <a:lnTo>
                    <a:pt x="0" y="2"/>
                  </a:lnTo>
                  <a:cubicBezTo>
                    <a:pt x="0" y="3"/>
                    <a:pt x="1" y="4"/>
                    <a:pt x="1" y="4"/>
                  </a:cubicBezTo>
                  <a:cubicBezTo>
                    <a:pt x="2" y="5"/>
                    <a:pt x="4" y="6"/>
                    <a:pt x="5" y="6"/>
                  </a:cubicBezTo>
                  <a:cubicBezTo>
                    <a:pt x="5" y="6"/>
                    <a:pt x="5" y="6"/>
                    <a:pt x="5" y="6"/>
                  </a:cubicBezTo>
                  <a:cubicBezTo>
                    <a:pt x="5" y="6"/>
                    <a:pt x="5" y="6"/>
                    <a:pt x="5" y="6"/>
                  </a:cubicBezTo>
                  <a:lnTo>
                    <a:pt x="5" y="6"/>
                  </a:lnTo>
                  <a:cubicBezTo>
                    <a:pt x="3" y="2"/>
                    <a:pt x="1" y="0"/>
                    <a:pt x="1" y="0"/>
                  </a:cubicBezTo>
                  <a:cubicBezTo>
                    <a:pt x="1" y="0"/>
                    <a:pt x="0" y="1"/>
                    <a:pt x="0" y="2"/>
                  </a:cubicBezTo>
                  <a:close/>
                </a:path>
              </a:pathLst>
            </a:custGeom>
            <a:grpFill/>
            <a:ln w="0">
              <a:noFill/>
              <a:prstDash val="solid"/>
              <a:round/>
              <a:headEnd/>
              <a:tailEnd/>
            </a:ln>
          </p:spPr>
          <p:txBody>
            <a:bodyPr/>
            <a:lstStyle/>
            <a:p>
              <a:pPr defTabSz="543689">
                <a:defRPr/>
              </a:pPr>
              <a:endParaRPr lang="zh-CN" altLang="en-US" sz="3201"/>
            </a:p>
          </p:txBody>
        </p:sp>
        <p:sp>
          <p:nvSpPr>
            <p:cNvPr id="108" name="Freeform 371"/>
            <p:cNvSpPr>
              <a:spLocks/>
            </p:cNvSpPr>
            <p:nvPr/>
          </p:nvSpPr>
          <p:spPr bwMode="auto">
            <a:xfrm>
              <a:off x="1612901" y="639763"/>
              <a:ext cx="4763" cy="1588"/>
            </a:xfrm>
            <a:custGeom>
              <a:avLst/>
              <a:gdLst>
                <a:gd name="T0" fmla="*/ 0 w 4"/>
                <a:gd name="T1" fmla="*/ 0 h 2"/>
                <a:gd name="T2" fmla="*/ 0 w 4"/>
                <a:gd name="T3" fmla="*/ 0 h 2"/>
                <a:gd name="T4" fmla="*/ 2 w 4"/>
                <a:gd name="T5" fmla="*/ 1 h 2"/>
                <a:gd name="T6" fmla="*/ 4 w 4"/>
                <a:gd name="T7" fmla="*/ 0 h 2"/>
                <a:gd name="T8" fmla="*/ 4 w 4"/>
                <a:gd name="T9" fmla="*/ 0 h 2"/>
                <a:gd name="T10" fmla="*/ 4 w 4"/>
                <a:gd name="T11" fmla="*/ 0 h 2"/>
                <a:gd name="T12" fmla="*/ 0 w 4"/>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4" h="2">
                  <a:moveTo>
                    <a:pt x="0" y="0"/>
                  </a:moveTo>
                  <a:lnTo>
                    <a:pt x="0" y="0"/>
                  </a:lnTo>
                  <a:cubicBezTo>
                    <a:pt x="1" y="1"/>
                    <a:pt x="1" y="2"/>
                    <a:pt x="2" y="1"/>
                  </a:cubicBezTo>
                  <a:cubicBezTo>
                    <a:pt x="3" y="1"/>
                    <a:pt x="4" y="0"/>
                    <a:pt x="4" y="0"/>
                  </a:cubicBezTo>
                  <a:lnTo>
                    <a:pt x="4" y="0"/>
                  </a:lnTo>
                  <a:cubicBezTo>
                    <a:pt x="4" y="0"/>
                    <a:pt x="4" y="0"/>
                    <a:pt x="4" y="0"/>
                  </a:cubicBezTo>
                  <a:lnTo>
                    <a:pt x="0" y="0"/>
                  </a:lnTo>
                  <a:close/>
                </a:path>
              </a:pathLst>
            </a:custGeom>
            <a:grpFill/>
            <a:ln w="0">
              <a:noFill/>
              <a:prstDash val="solid"/>
              <a:round/>
              <a:headEnd/>
              <a:tailEnd/>
            </a:ln>
          </p:spPr>
          <p:txBody>
            <a:bodyPr/>
            <a:lstStyle/>
            <a:p>
              <a:pPr defTabSz="543689">
                <a:defRPr/>
              </a:pPr>
              <a:endParaRPr lang="zh-CN" altLang="en-US" sz="3201"/>
            </a:p>
          </p:txBody>
        </p:sp>
        <p:sp>
          <p:nvSpPr>
            <p:cNvPr id="109" name="Freeform 372"/>
            <p:cNvSpPr>
              <a:spLocks/>
            </p:cNvSpPr>
            <p:nvPr/>
          </p:nvSpPr>
          <p:spPr bwMode="auto">
            <a:xfrm>
              <a:off x="1612901" y="636588"/>
              <a:ext cx="4763" cy="3175"/>
            </a:xfrm>
            <a:custGeom>
              <a:avLst/>
              <a:gdLst>
                <a:gd name="T0" fmla="*/ 0 w 5"/>
                <a:gd name="T1" fmla="*/ 2 h 4"/>
                <a:gd name="T2" fmla="*/ 0 w 5"/>
                <a:gd name="T3" fmla="*/ 2 h 4"/>
                <a:gd name="T4" fmla="*/ 1 w 5"/>
                <a:gd name="T5" fmla="*/ 3 h 4"/>
                <a:gd name="T6" fmla="*/ 2 w 5"/>
                <a:gd name="T7" fmla="*/ 4 h 4"/>
                <a:gd name="T8" fmla="*/ 5 w 5"/>
                <a:gd name="T9" fmla="*/ 4 h 4"/>
                <a:gd name="T10" fmla="*/ 5 w 5"/>
                <a:gd name="T11" fmla="*/ 4 h 4"/>
                <a:gd name="T12" fmla="*/ 5 w 5"/>
                <a:gd name="T13" fmla="*/ 4 h 4"/>
                <a:gd name="T14" fmla="*/ 0 w 5"/>
                <a:gd name="T15" fmla="*/ 0 h 4"/>
                <a:gd name="T16" fmla="*/ 0 w 5"/>
                <a:gd name="T17" fmla="*/ 2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4">
                  <a:moveTo>
                    <a:pt x="0" y="2"/>
                  </a:moveTo>
                  <a:lnTo>
                    <a:pt x="0" y="2"/>
                  </a:lnTo>
                  <a:cubicBezTo>
                    <a:pt x="1" y="3"/>
                    <a:pt x="1" y="3"/>
                    <a:pt x="1" y="3"/>
                  </a:cubicBezTo>
                  <a:cubicBezTo>
                    <a:pt x="2" y="4"/>
                    <a:pt x="2" y="4"/>
                    <a:pt x="2" y="4"/>
                  </a:cubicBezTo>
                  <a:cubicBezTo>
                    <a:pt x="2" y="4"/>
                    <a:pt x="5" y="4"/>
                    <a:pt x="5" y="4"/>
                  </a:cubicBezTo>
                  <a:lnTo>
                    <a:pt x="5" y="4"/>
                  </a:lnTo>
                  <a:lnTo>
                    <a:pt x="5" y="4"/>
                  </a:lnTo>
                  <a:cubicBezTo>
                    <a:pt x="4" y="2"/>
                    <a:pt x="0" y="0"/>
                    <a:pt x="0" y="0"/>
                  </a:cubicBezTo>
                  <a:cubicBezTo>
                    <a:pt x="0" y="1"/>
                    <a:pt x="0" y="2"/>
                    <a:pt x="0" y="2"/>
                  </a:cubicBezTo>
                  <a:close/>
                </a:path>
              </a:pathLst>
            </a:custGeom>
            <a:grpFill/>
            <a:ln w="0">
              <a:noFill/>
              <a:prstDash val="solid"/>
              <a:round/>
              <a:headEnd/>
              <a:tailEnd/>
            </a:ln>
          </p:spPr>
          <p:txBody>
            <a:bodyPr/>
            <a:lstStyle/>
            <a:p>
              <a:pPr defTabSz="543689">
                <a:defRPr/>
              </a:pPr>
              <a:endParaRPr lang="zh-CN" altLang="en-US" sz="3201"/>
            </a:p>
          </p:txBody>
        </p:sp>
        <p:sp>
          <p:nvSpPr>
            <p:cNvPr id="110" name="Freeform 373"/>
            <p:cNvSpPr>
              <a:spLocks/>
            </p:cNvSpPr>
            <p:nvPr/>
          </p:nvSpPr>
          <p:spPr bwMode="auto">
            <a:xfrm>
              <a:off x="1614488" y="631826"/>
              <a:ext cx="4763" cy="7938"/>
            </a:xfrm>
            <a:custGeom>
              <a:avLst/>
              <a:gdLst>
                <a:gd name="T0" fmla="*/ 2 w 4"/>
                <a:gd name="T1" fmla="*/ 0 h 8"/>
                <a:gd name="T2" fmla="*/ 2 w 4"/>
                <a:gd name="T3" fmla="*/ 0 h 8"/>
                <a:gd name="T4" fmla="*/ 1 w 4"/>
                <a:gd name="T5" fmla="*/ 1 h 8"/>
                <a:gd name="T6" fmla="*/ 1 w 4"/>
                <a:gd name="T7" fmla="*/ 3 h 8"/>
                <a:gd name="T8" fmla="*/ 3 w 4"/>
                <a:gd name="T9" fmla="*/ 8 h 8"/>
                <a:gd name="T10" fmla="*/ 3 w 4"/>
                <a:gd name="T11" fmla="*/ 8 h 8"/>
                <a:gd name="T12" fmla="*/ 3 w 4"/>
                <a:gd name="T13" fmla="*/ 8 h 8"/>
                <a:gd name="T14" fmla="*/ 3 w 4"/>
                <a:gd name="T15" fmla="*/ 0 h 8"/>
                <a:gd name="T16" fmla="*/ 2 w 4"/>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8">
                  <a:moveTo>
                    <a:pt x="2" y="0"/>
                  </a:moveTo>
                  <a:lnTo>
                    <a:pt x="2" y="0"/>
                  </a:lnTo>
                  <a:cubicBezTo>
                    <a:pt x="1" y="0"/>
                    <a:pt x="1" y="1"/>
                    <a:pt x="1" y="1"/>
                  </a:cubicBezTo>
                  <a:cubicBezTo>
                    <a:pt x="0" y="2"/>
                    <a:pt x="1" y="3"/>
                    <a:pt x="1" y="3"/>
                  </a:cubicBezTo>
                  <a:cubicBezTo>
                    <a:pt x="1" y="4"/>
                    <a:pt x="3" y="7"/>
                    <a:pt x="3" y="8"/>
                  </a:cubicBezTo>
                  <a:cubicBezTo>
                    <a:pt x="3" y="8"/>
                    <a:pt x="3" y="8"/>
                    <a:pt x="3" y="8"/>
                  </a:cubicBezTo>
                  <a:lnTo>
                    <a:pt x="3" y="8"/>
                  </a:lnTo>
                  <a:cubicBezTo>
                    <a:pt x="4" y="2"/>
                    <a:pt x="3" y="0"/>
                    <a:pt x="3" y="0"/>
                  </a:cubicBezTo>
                  <a:cubicBezTo>
                    <a:pt x="3" y="0"/>
                    <a:pt x="2" y="0"/>
                    <a:pt x="2" y="0"/>
                  </a:cubicBezTo>
                  <a:close/>
                </a:path>
              </a:pathLst>
            </a:custGeom>
            <a:grpFill/>
            <a:ln w="0">
              <a:noFill/>
              <a:prstDash val="solid"/>
              <a:round/>
              <a:headEnd/>
              <a:tailEnd/>
            </a:ln>
          </p:spPr>
          <p:txBody>
            <a:bodyPr/>
            <a:lstStyle/>
            <a:p>
              <a:pPr defTabSz="543689">
                <a:defRPr/>
              </a:pPr>
              <a:endParaRPr lang="zh-CN" altLang="en-US" sz="3201"/>
            </a:p>
          </p:txBody>
        </p:sp>
        <p:sp>
          <p:nvSpPr>
            <p:cNvPr id="111" name="Freeform 374"/>
            <p:cNvSpPr>
              <a:spLocks/>
            </p:cNvSpPr>
            <p:nvPr/>
          </p:nvSpPr>
          <p:spPr bwMode="auto">
            <a:xfrm>
              <a:off x="1619251" y="631826"/>
              <a:ext cx="1588" cy="7938"/>
            </a:xfrm>
            <a:custGeom>
              <a:avLst/>
              <a:gdLst>
                <a:gd name="T0" fmla="*/ 0 w 3"/>
                <a:gd name="T1" fmla="*/ 8 h 8"/>
                <a:gd name="T2" fmla="*/ 0 w 3"/>
                <a:gd name="T3" fmla="*/ 8 h 8"/>
                <a:gd name="T4" fmla="*/ 0 w 3"/>
                <a:gd name="T5" fmla="*/ 8 h 8"/>
                <a:gd name="T6" fmla="*/ 0 w 3"/>
                <a:gd name="T7" fmla="*/ 8 h 8"/>
                <a:gd name="T8" fmla="*/ 0 w 3"/>
                <a:gd name="T9" fmla="*/ 8 h 8"/>
                <a:gd name="T10" fmla="*/ 3 w 3"/>
                <a:gd name="T11" fmla="*/ 3 h 8"/>
                <a:gd name="T12" fmla="*/ 3 w 3"/>
                <a:gd name="T13" fmla="*/ 1 h 8"/>
                <a:gd name="T14" fmla="*/ 1 w 3"/>
                <a:gd name="T15" fmla="*/ 0 h 8"/>
                <a:gd name="T16" fmla="*/ 1 w 3"/>
                <a:gd name="T17" fmla="*/ 0 h 8"/>
                <a:gd name="T18" fmla="*/ 0 w 3"/>
                <a:gd name="T19"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 h="8">
                  <a:moveTo>
                    <a:pt x="0" y="8"/>
                  </a:moveTo>
                  <a:lnTo>
                    <a:pt x="0" y="8"/>
                  </a:lnTo>
                  <a:lnTo>
                    <a:pt x="0" y="8"/>
                  </a:lnTo>
                  <a:cubicBezTo>
                    <a:pt x="0" y="8"/>
                    <a:pt x="0" y="8"/>
                    <a:pt x="0" y="8"/>
                  </a:cubicBezTo>
                  <a:cubicBezTo>
                    <a:pt x="0" y="8"/>
                    <a:pt x="0" y="8"/>
                    <a:pt x="0" y="8"/>
                  </a:cubicBezTo>
                  <a:cubicBezTo>
                    <a:pt x="1" y="7"/>
                    <a:pt x="2" y="4"/>
                    <a:pt x="3" y="3"/>
                  </a:cubicBezTo>
                  <a:cubicBezTo>
                    <a:pt x="3" y="3"/>
                    <a:pt x="3" y="2"/>
                    <a:pt x="3" y="1"/>
                  </a:cubicBezTo>
                  <a:cubicBezTo>
                    <a:pt x="3" y="1"/>
                    <a:pt x="3" y="0"/>
                    <a:pt x="1" y="0"/>
                  </a:cubicBezTo>
                  <a:cubicBezTo>
                    <a:pt x="1" y="0"/>
                    <a:pt x="1" y="0"/>
                    <a:pt x="1" y="0"/>
                  </a:cubicBezTo>
                  <a:cubicBezTo>
                    <a:pt x="1" y="0"/>
                    <a:pt x="0" y="2"/>
                    <a:pt x="0" y="8"/>
                  </a:cubicBezTo>
                  <a:close/>
                </a:path>
              </a:pathLst>
            </a:custGeom>
            <a:grpFill/>
            <a:ln w="0">
              <a:noFill/>
              <a:prstDash val="solid"/>
              <a:round/>
              <a:headEnd/>
              <a:tailEnd/>
            </a:ln>
          </p:spPr>
          <p:txBody>
            <a:bodyPr/>
            <a:lstStyle/>
            <a:p>
              <a:pPr defTabSz="543689">
                <a:defRPr/>
              </a:pPr>
              <a:endParaRPr lang="zh-CN" altLang="en-US" sz="3201"/>
            </a:p>
          </p:txBody>
        </p:sp>
        <p:sp>
          <p:nvSpPr>
            <p:cNvPr id="112" name="Freeform 375"/>
            <p:cNvSpPr>
              <a:spLocks/>
            </p:cNvSpPr>
            <p:nvPr/>
          </p:nvSpPr>
          <p:spPr bwMode="auto">
            <a:xfrm>
              <a:off x="1619251" y="639763"/>
              <a:ext cx="3175" cy="1588"/>
            </a:xfrm>
            <a:custGeom>
              <a:avLst/>
              <a:gdLst>
                <a:gd name="T0" fmla="*/ 0 w 4"/>
                <a:gd name="T1" fmla="*/ 0 h 2"/>
                <a:gd name="T2" fmla="*/ 0 w 4"/>
                <a:gd name="T3" fmla="*/ 0 h 2"/>
                <a:gd name="T4" fmla="*/ 0 w 4"/>
                <a:gd name="T5" fmla="*/ 0 h 2"/>
                <a:gd name="T6" fmla="*/ 2 w 4"/>
                <a:gd name="T7" fmla="*/ 1 h 2"/>
                <a:gd name="T8" fmla="*/ 4 w 4"/>
                <a:gd name="T9" fmla="*/ 0 h 2"/>
                <a:gd name="T10" fmla="*/ 0 w 4"/>
                <a:gd name="T11" fmla="*/ 0 h 2"/>
                <a:gd name="T12" fmla="*/ 0 w 4"/>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4" h="2">
                  <a:moveTo>
                    <a:pt x="0" y="0"/>
                  </a:moveTo>
                  <a:lnTo>
                    <a:pt x="0" y="0"/>
                  </a:lnTo>
                  <a:lnTo>
                    <a:pt x="0" y="0"/>
                  </a:lnTo>
                  <a:cubicBezTo>
                    <a:pt x="1" y="0"/>
                    <a:pt x="2" y="1"/>
                    <a:pt x="2" y="1"/>
                  </a:cubicBezTo>
                  <a:cubicBezTo>
                    <a:pt x="2" y="1"/>
                    <a:pt x="3" y="2"/>
                    <a:pt x="4" y="0"/>
                  </a:cubicBezTo>
                  <a:lnTo>
                    <a:pt x="0" y="0"/>
                  </a:lnTo>
                  <a:cubicBezTo>
                    <a:pt x="0" y="0"/>
                    <a:pt x="0" y="0"/>
                    <a:pt x="0" y="0"/>
                  </a:cubicBezTo>
                  <a:close/>
                </a:path>
              </a:pathLst>
            </a:custGeom>
            <a:grpFill/>
            <a:ln w="0">
              <a:noFill/>
              <a:prstDash val="solid"/>
              <a:round/>
              <a:headEnd/>
              <a:tailEnd/>
            </a:ln>
          </p:spPr>
          <p:txBody>
            <a:bodyPr/>
            <a:lstStyle/>
            <a:p>
              <a:pPr defTabSz="543689">
                <a:defRPr/>
              </a:pPr>
              <a:endParaRPr lang="zh-CN" altLang="en-US" sz="3201"/>
            </a:p>
          </p:txBody>
        </p:sp>
        <p:sp>
          <p:nvSpPr>
            <p:cNvPr id="113" name="Freeform 376"/>
            <p:cNvSpPr>
              <a:spLocks/>
            </p:cNvSpPr>
            <p:nvPr/>
          </p:nvSpPr>
          <p:spPr bwMode="auto">
            <a:xfrm>
              <a:off x="1619251" y="636588"/>
              <a:ext cx="4763" cy="3175"/>
            </a:xfrm>
            <a:custGeom>
              <a:avLst/>
              <a:gdLst>
                <a:gd name="T0" fmla="*/ 0 w 6"/>
                <a:gd name="T1" fmla="*/ 4 h 4"/>
                <a:gd name="T2" fmla="*/ 0 w 6"/>
                <a:gd name="T3" fmla="*/ 4 h 4"/>
                <a:gd name="T4" fmla="*/ 0 w 6"/>
                <a:gd name="T5" fmla="*/ 4 h 4"/>
                <a:gd name="T6" fmla="*/ 0 w 6"/>
                <a:gd name="T7" fmla="*/ 4 h 4"/>
                <a:gd name="T8" fmla="*/ 0 w 6"/>
                <a:gd name="T9" fmla="*/ 4 h 4"/>
                <a:gd name="T10" fmla="*/ 3 w 6"/>
                <a:gd name="T11" fmla="*/ 4 h 4"/>
                <a:gd name="T12" fmla="*/ 4 w 6"/>
                <a:gd name="T13" fmla="*/ 3 h 4"/>
                <a:gd name="T14" fmla="*/ 5 w 6"/>
                <a:gd name="T15" fmla="*/ 2 h 4"/>
                <a:gd name="T16" fmla="*/ 6 w 6"/>
                <a:gd name="T17" fmla="*/ 0 h 4"/>
                <a:gd name="T18" fmla="*/ 0 w 6"/>
                <a:gd name="T19"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4">
                  <a:moveTo>
                    <a:pt x="0" y="4"/>
                  </a:moveTo>
                  <a:lnTo>
                    <a:pt x="0" y="4"/>
                  </a:lnTo>
                  <a:lnTo>
                    <a:pt x="0" y="4"/>
                  </a:lnTo>
                  <a:cubicBezTo>
                    <a:pt x="0" y="4"/>
                    <a:pt x="0" y="4"/>
                    <a:pt x="0" y="4"/>
                  </a:cubicBezTo>
                  <a:lnTo>
                    <a:pt x="0" y="4"/>
                  </a:lnTo>
                  <a:lnTo>
                    <a:pt x="3" y="4"/>
                  </a:lnTo>
                  <a:cubicBezTo>
                    <a:pt x="3" y="4"/>
                    <a:pt x="4" y="4"/>
                    <a:pt x="4" y="3"/>
                  </a:cubicBezTo>
                  <a:cubicBezTo>
                    <a:pt x="4" y="3"/>
                    <a:pt x="5" y="3"/>
                    <a:pt x="5" y="2"/>
                  </a:cubicBezTo>
                  <a:cubicBezTo>
                    <a:pt x="5" y="2"/>
                    <a:pt x="6" y="1"/>
                    <a:pt x="6" y="0"/>
                  </a:cubicBezTo>
                  <a:cubicBezTo>
                    <a:pt x="6" y="0"/>
                    <a:pt x="2" y="2"/>
                    <a:pt x="0" y="4"/>
                  </a:cubicBezTo>
                  <a:close/>
                </a:path>
              </a:pathLst>
            </a:custGeom>
            <a:grpFill/>
            <a:ln w="0">
              <a:noFill/>
              <a:prstDash val="solid"/>
              <a:round/>
              <a:headEnd/>
              <a:tailEnd/>
            </a:ln>
          </p:spPr>
          <p:txBody>
            <a:bodyPr/>
            <a:lstStyle/>
            <a:p>
              <a:pPr defTabSz="543689">
                <a:defRPr/>
              </a:pPr>
              <a:endParaRPr lang="zh-CN" altLang="en-US" sz="3201"/>
            </a:p>
          </p:txBody>
        </p:sp>
        <p:sp>
          <p:nvSpPr>
            <p:cNvPr id="114" name="Freeform 377"/>
            <p:cNvSpPr>
              <a:spLocks/>
            </p:cNvSpPr>
            <p:nvPr/>
          </p:nvSpPr>
          <p:spPr bwMode="auto">
            <a:xfrm>
              <a:off x="1619251" y="633413"/>
              <a:ext cx="4763" cy="6350"/>
            </a:xfrm>
            <a:custGeom>
              <a:avLst/>
              <a:gdLst>
                <a:gd name="T0" fmla="*/ 0 w 5"/>
                <a:gd name="T1" fmla="*/ 6 h 6"/>
                <a:gd name="T2" fmla="*/ 0 w 5"/>
                <a:gd name="T3" fmla="*/ 6 h 6"/>
                <a:gd name="T4" fmla="*/ 0 w 5"/>
                <a:gd name="T5" fmla="*/ 6 h 6"/>
                <a:gd name="T6" fmla="*/ 0 w 5"/>
                <a:gd name="T7" fmla="*/ 6 h 6"/>
                <a:gd name="T8" fmla="*/ 4 w 5"/>
                <a:gd name="T9" fmla="*/ 4 h 6"/>
                <a:gd name="T10" fmla="*/ 5 w 5"/>
                <a:gd name="T11" fmla="*/ 2 h 6"/>
                <a:gd name="T12" fmla="*/ 4 w 5"/>
                <a:gd name="T13" fmla="*/ 0 h 6"/>
                <a:gd name="T14" fmla="*/ 0 w 5"/>
                <a:gd name="T15" fmla="*/ 6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6">
                  <a:moveTo>
                    <a:pt x="0" y="6"/>
                  </a:moveTo>
                  <a:lnTo>
                    <a:pt x="0" y="6"/>
                  </a:lnTo>
                  <a:cubicBezTo>
                    <a:pt x="0" y="6"/>
                    <a:pt x="0" y="6"/>
                    <a:pt x="0" y="6"/>
                  </a:cubicBezTo>
                  <a:cubicBezTo>
                    <a:pt x="0" y="6"/>
                    <a:pt x="0" y="6"/>
                    <a:pt x="0" y="6"/>
                  </a:cubicBezTo>
                  <a:cubicBezTo>
                    <a:pt x="0" y="6"/>
                    <a:pt x="3" y="5"/>
                    <a:pt x="4" y="4"/>
                  </a:cubicBezTo>
                  <a:cubicBezTo>
                    <a:pt x="4" y="4"/>
                    <a:pt x="5" y="3"/>
                    <a:pt x="5" y="2"/>
                  </a:cubicBezTo>
                  <a:cubicBezTo>
                    <a:pt x="5" y="1"/>
                    <a:pt x="4" y="0"/>
                    <a:pt x="4" y="0"/>
                  </a:cubicBezTo>
                  <a:cubicBezTo>
                    <a:pt x="4" y="0"/>
                    <a:pt x="1" y="2"/>
                    <a:pt x="0" y="6"/>
                  </a:cubicBezTo>
                  <a:close/>
                </a:path>
              </a:pathLst>
            </a:custGeom>
            <a:grpFill/>
            <a:ln w="0">
              <a:noFill/>
              <a:prstDash val="solid"/>
              <a:round/>
              <a:headEnd/>
              <a:tailEnd/>
            </a:ln>
          </p:spPr>
          <p:txBody>
            <a:bodyPr/>
            <a:lstStyle/>
            <a:p>
              <a:pPr defTabSz="543689">
                <a:defRPr/>
              </a:pPr>
              <a:endParaRPr lang="zh-CN" altLang="en-US" sz="3201"/>
            </a:p>
          </p:txBody>
        </p:sp>
        <p:sp>
          <p:nvSpPr>
            <p:cNvPr id="115" name="Freeform 378"/>
            <p:cNvSpPr>
              <a:spLocks/>
            </p:cNvSpPr>
            <p:nvPr/>
          </p:nvSpPr>
          <p:spPr bwMode="auto">
            <a:xfrm>
              <a:off x="1585913" y="588963"/>
              <a:ext cx="93663" cy="615950"/>
            </a:xfrm>
            <a:custGeom>
              <a:avLst/>
              <a:gdLst>
                <a:gd name="T0" fmla="*/ 111 w 111"/>
                <a:gd name="T1" fmla="*/ 725 h 725"/>
                <a:gd name="T2" fmla="*/ 111 w 111"/>
                <a:gd name="T3" fmla="*/ 725 h 725"/>
                <a:gd name="T4" fmla="*/ 96 w 111"/>
                <a:gd name="T5" fmla="*/ 725 h 725"/>
                <a:gd name="T6" fmla="*/ 96 w 111"/>
                <a:gd name="T7" fmla="*/ 14 h 725"/>
                <a:gd name="T8" fmla="*/ 15 w 111"/>
                <a:gd name="T9" fmla="*/ 14 h 725"/>
                <a:gd name="T10" fmla="*/ 15 w 111"/>
                <a:gd name="T11" fmla="*/ 725 h 725"/>
                <a:gd name="T12" fmla="*/ 0 w 111"/>
                <a:gd name="T13" fmla="*/ 725 h 725"/>
                <a:gd name="T14" fmla="*/ 0 w 111"/>
                <a:gd name="T15" fmla="*/ 6 h 725"/>
                <a:gd name="T16" fmla="*/ 7 w 111"/>
                <a:gd name="T17" fmla="*/ 0 h 725"/>
                <a:gd name="T18" fmla="*/ 104 w 111"/>
                <a:gd name="T19" fmla="*/ 0 h 725"/>
                <a:gd name="T20" fmla="*/ 111 w 111"/>
                <a:gd name="T21" fmla="*/ 6 h 725"/>
                <a:gd name="T22" fmla="*/ 111 w 111"/>
                <a:gd name="T23" fmla="*/ 725 h 7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1" h="725">
                  <a:moveTo>
                    <a:pt x="111" y="725"/>
                  </a:moveTo>
                  <a:lnTo>
                    <a:pt x="111" y="725"/>
                  </a:lnTo>
                  <a:lnTo>
                    <a:pt x="96" y="725"/>
                  </a:lnTo>
                  <a:lnTo>
                    <a:pt x="96" y="14"/>
                  </a:lnTo>
                  <a:lnTo>
                    <a:pt x="15" y="14"/>
                  </a:lnTo>
                  <a:lnTo>
                    <a:pt x="15" y="725"/>
                  </a:lnTo>
                  <a:lnTo>
                    <a:pt x="0" y="725"/>
                  </a:lnTo>
                  <a:lnTo>
                    <a:pt x="0" y="6"/>
                  </a:lnTo>
                  <a:cubicBezTo>
                    <a:pt x="0" y="2"/>
                    <a:pt x="3" y="0"/>
                    <a:pt x="7" y="0"/>
                  </a:cubicBezTo>
                  <a:lnTo>
                    <a:pt x="104" y="0"/>
                  </a:lnTo>
                  <a:cubicBezTo>
                    <a:pt x="108" y="0"/>
                    <a:pt x="111" y="2"/>
                    <a:pt x="111" y="6"/>
                  </a:cubicBezTo>
                  <a:lnTo>
                    <a:pt x="111" y="725"/>
                  </a:lnTo>
                  <a:close/>
                </a:path>
              </a:pathLst>
            </a:custGeom>
            <a:grpFill/>
            <a:ln w="0">
              <a:noFill/>
              <a:prstDash val="solid"/>
              <a:round/>
              <a:headEnd/>
              <a:tailEnd/>
            </a:ln>
          </p:spPr>
          <p:txBody>
            <a:bodyPr/>
            <a:lstStyle/>
            <a:p>
              <a:pPr defTabSz="543689">
                <a:defRPr/>
              </a:pPr>
              <a:endParaRPr lang="zh-CN" altLang="en-US" sz="3201"/>
            </a:p>
          </p:txBody>
        </p:sp>
        <p:sp>
          <p:nvSpPr>
            <p:cNvPr id="116" name="Freeform 379"/>
            <p:cNvSpPr>
              <a:spLocks/>
            </p:cNvSpPr>
            <p:nvPr/>
          </p:nvSpPr>
          <p:spPr bwMode="auto">
            <a:xfrm>
              <a:off x="1647826" y="1181101"/>
              <a:ext cx="44450" cy="44450"/>
            </a:xfrm>
            <a:custGeom>
              <a:avLst/>
              <a:gdLst>
                <a:gd name="T0" fmla="*/ 25 w 51"/>
                <a:gd name="T1" fmla="*/ 52 h 52"/>
                <a:gd name="T2" fmla="*/ 25 w 51"/>
                <a:gd name="T3" fmla="*/ 52 h 52"/>
                <a:gd name="T4" fmla="*/ 0 w 51"/>
                <a:gd name="T5" fmla="*/ 26 h 52"/>
                <a:gd name="T6" fmla="*/ 25 w 51"/>
                <a:gd name="T7" fmla="*/ 0 h 52"/>
                <a:gd name="T8" fmla="*/ 51 w 51"/>
                <a:gd name="T9" fmla="*/ 26 h 52"/>
                <a:gd name="T10" fmla="*/ 25 w 51"/>
                <a:gd name="T11" fmla="*/ 52 h 52"/>
              </a:gdLst>
              <a:ahLst/>
              <a:cxnLst>
                <a:cxn ang="0">
                  <a:pos x="T0" y="T1"/>
                </a:cxn>
                <a:cxn ang="0">
                  <a:pos x="T2" y="T3"/>
                </a:cxn>
                <a:cxn ang="0">
                  <a:pos x="T4" y="T5"/>
                </a:cxn>
                <a:cxn ang="0">
                  <a:pos x="T6" y="T7"/>
                </a:cxn>
                <a:cxn ang="0">
                  <a:pos x="T8" y="T9"/>
                </a:cxn>
                <a:cxn ang="0">
                  <a:pos x="T10" y="T11"/>
                </a:cxn>
              </a:cxnLst>
              <a:rect l="0" t="0" r="r" b="b"/>
              <a:pathLst>
                <a:path w="51" h="52">
                  <a:moveTo>
                    <a:pt x="25" y="52"/>
                  </a:moveTo>
                  <a:lnTo>
                    <a:pt x="25" y="52"/>
                  </a:lnTo>
                  <a:cubicBezTo>
                    <a:pt x="11" y="52"/>
                    <a:pt x="0" y="40"/>
                    <a:pt x="0" y="26"/>
                  </a:cubicBezTo>
                  <a:cubicBezTo>
                    <a:pt x="0" y="12"/>
                    <a:pt x="11" y="0"/>
                    <a:pt x="25" y="0"/>
                  </a:cubicBezTo>
                  <a:cubicBezTo>
                    <a:pt x="40" y="0"/>
                    <a:pt x="51" y="12"/>
                    <a:pt x="51" y="26"/>
                  </a:cubicBezTo>
                  <a:cubicBezTo>
                    <a:pt x="51" y="40"/>
                    <a:pt x="40" y="52"/>
                    <a:pt x="25" y="52"/>
                  </a:cubicBezTo>
                  <a:close/>
                </a:path>
              </a:pathLst>
            </a:custGeom>
            <a:grpFill/>
            <a:ln w="0">
              <a:noFill/>
              <a:prstDash val="solid"/>
              <a:round/>
              <a:headEnd/>
              <a:tailEnd/>
            </a:ln>
          </p:spPr>
          <p:txBody>
            <a:bodyPr/>
            <a:lstStyle/>
            <a:p>
              <a:pPr defTabSz="543689">
                <a:defRPr/>
              </a:pPr>
              <a:endParaRPr lang="zh-CN" altLang="en-US" sz="3201"/>
            </a:p>
          </p:txBody>
        </p:sp>
        <p:sp>
          <p:nvSpPr>
            <p:cNvPr id="117" name="Freeform 380"/>
            <p:cNvSpPr>
              <a:spLocks/>
            </p:cNvSpPr>
            <p:nvPr/>
          </p:nvSpPr>
          <p:spPr bwMode="auto">
            <a:xfrm>
              <a:off x="1574801" y="1182688"/>
              <a:ext cx="44450" cy="44450"/>
            </a:xfrm>
            <a:custGeom>
              <a:avLst/>
              <a:gdLst>
                <a:gd name="T0" fmla="*/ 26 w 52"/>
                <a:gd name="T1" fmla="*/ 52 h 52"/>
                <a:gd name="T2" fmla="*/ 26 w 52"/>
                <a:gd name="T3" fmla="*/ 52 h 52"/>
                <a:gd name="T4" fmla="*/ 0 w 52"/>
                <a:gd name="T5" fmla="*/ 26 h 52"/>
                <a:gd name="T6" fmla="*/ 26 w 52"/>
                <a:gd name="T7" fmla="*/ 0 h 52"/>
                <a:gd name="T8" fmla="*/ 52 w 52"/>
                <a:gd name="T9" fmla="*/ 26 h 52"/>
                <a:gd name="T10" fmla="*/ 26 w 52"/>
                <a:gd name="T11" fmla="*/ 52 h 52"/>
              </a:gdLst>
              <a:ahLst/>
              <a:cxnLst>
                <a:cxn ang="0">
                  <a:pos x="T0" y="T1"/>
                </a:cxn>
                <a:cxn ang="0">
                  <a:pos x="T2" y="T3"/>
                </a:cxn>
                <a:cxn ang="0">
                  <a:pos x="T4" y="T5"/>
                </a:cxn>
                <a:cxn ang="0">
                  <a:pos x="T6" y="T7"/>
                </a:cxn>
                <a:cxn ang="0">
                  <a:pos x="T8" y="T9"/>
                </a:cxn>
                <a:cxn ang="0">
                  <a:pos x="T10" y="T11"/>
                </a:cxn>
              </a:cxnLst>
              <a:rect l="0" t="0" r="r" b="b"/>
              <a:pathLst>
                <a:path w="52" h="52">
                  <a:moveTo>
                    <a:pt x="26" y="52"/>
                  </a:moveTo>
                  <a:lnTo>
                    <a:pt x="26" y="52"/>
                  </a:lnTo>
                  <a:cubicBezTo>
                    <a:pt x="12" y="52"/>
                    <a:pt x="0" y="40"/>
                    <a:pt x="0" y="26"/>
                  </a:cubicBezTo>
                  <a:cubicBezTo>
                    <a:pt x="0" y="12"/>
                    <a:pt x="12" y="0"/>
                    <a:pt x="26" y="0"/>
                  </a:cubicBezTo>
                  <a:cubicBezTo>
                    <a:pt x="40" y="0"/>
                    <a:pt x="52" y="12"/>
                    <a:pt x="52" y="26"/>
                  </a:cubicBezTo>
                  <a:cubicBezTo>
                    <a:pt x="52" y="40"/>
                    <a:pt x="40" y="52"/>
                    <a:pt x="26" y="52"/>
                  </a:cubicBezTo>
                  <a:close/>
                </a:path>
              </a:pathLst>
            </a:custGeom>
            <a:grpFill/>
            <a:ln w="0">
              <a:noFill/>
              <a:prstDash val="solid"/>
              <a:round/>
              <a:headEnd/>
              <a:tailEnd/>
            </a:ln>
          </p:spPr>
          <p:txBody>
            <a:bodyPr/>
            <a:lstStyle/>
            <a:p>
              <a:pPr defTabSz="543689">
                <a:defRPr/>
              </a:pPr>
              <a:endParaRPr lang="zh-CN" altLang="en-US" sz="3201"/>
            </a:p>
          </p:txBody>
        </p:sp>
      </p:grpSp>
      <p:sp>
        <p:nvSpPr>
          <p:cNvPr id="118" name="文本框 117"/>
          <p:cNvSpPr txBox="1"/>
          <p:nvPr/>
        </p:nvSpPr>
        <p:spPr bwMode="auto">
          <a:xfrm>
            <a:off x="6810814" y="4089634"/>
            <a:ext cx="464985" cy="273325"/>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defPPr>
              <a:defRPr lang="zh-CN"/>
            </a:defPPr>
            <a:lvl1pPr>
              <a:defRPr sz="1200">
                <a:latin typeface="+mn-ea"/>
                <a:ea typeface="+mn-ea"/>
              </a:defRPr>
            </a:lvl1pPr>
          </a:lstStyle>
          <a:p>
            <a:r>
              <a:rPr lang="en-US" altLang="zh-CN" dirty="0"/>
              <a:t>AD</a:t>
            </a:r>
            <a:endParaRPr lang="zh-CN" altLang="en-US" dirty="0"/>
          </a:p>
        </p:txBody>
      </p:sp>
      <p:grpSp>
        <p:nvGrpSpPr>
          <p:cNvPr id="119" name="组合 18396"/>
          <p:cNvGrpSpPr/>
          <p:nvPr/>
        </p:nvGrpSpPr>
        <p:grpSpPr>
          <a:xfrm>
            <a:off x="8385219" y="4101957"/>
            <a:ext cx="396044" cy="527061"/>
            <a:chOff x="1463676" y="588963"/>
            <a:chExt cx="274638" cy="638175"/>
          </a:xfrm>
          <a:solidFill>
            <a:srgbClr val="3C3C3B"/>
          </a:solidFill>
        </p:grpSpPr>
        <p:sp>
          <p:nvSpPr>
            <p:cNvPr id="120" name="Freeform 356"/>
            <p:cNvSpPr>
              <a:spLocks noEditPoints="1"/>
            </p:cNvSpPr>
            <p:nvPr/>
          </p:nvSpPr>
          <p:spPr bwMode="auto">
            <a:xfrm>
              <a:off x="1463676" y="595313"/>
              <a:ext cx="84138" cy="620713"/>
            </a:xfrm>
            <a:custGeom>
              <a:avLst/>
              <a:gdLst>
                <a:gd name="T0" fmla="*/ 24 w 99"/>
                <a:gd name="T1" fmla="*/ 645 h 729"/>
                <a:gd name="T2" fmla="*/ 24 w 99"/>
                <a:gd name="T3" fmla="*/ 645 h 729"/>
                <a:gd name="T4" fmla="*/ 74 w 99"/>
                <a:gd name="T5" fmla="*/ 689 h 729"/>
                <a:gd name="T6" fmla="*/ 74 w 99"/>
                <a:gd name="T7" fmla="*/ 46 h 729"/>
                <a:gd name="T8" fmla="*/ 24 w 99"/>
                <a:gd name="T9" fmla="*/ 102 h 729"/>
                <a:gd name="T10" fmla="*/ 24 w 99"/>
                <a:gd name="T11" fmla="*/ 645 h 729"/>
                <a:gd name="T12" fmla="*/ 86 w 99"/>
                <a:gd name="T13" fmla="*/ 729 h 729"/>
                <a:gd name="T14" fmla="*/ 86 w 99"/>
                <a:gd name="T15" fmla="*/ 729 h 729"/>
                <a:gd name="T16" fmla="*/ 78 w 99"/>
                <a:gd name="T17" fmla="*/ 726 h 729"/>
                <a:gd name="T18" fmla="*/ 4 w 99"/>
                <a:gd name="T19" fmla="*/ 659 h 729"/>
                <a:gd name="T20" fmla="*/ 0 w 99"/>
                <a:gd name="T21" fmla="*/ 650 h 729"/>
                <a:gd name="T22" fmla="*/ 0 w 99"/>
                <a:gd name="T23" fmla="*/ 97 h 729"/>
                <a:gd name="T24" fmla="*/ 3 w 99"/>
                <a:gd name="T25" fmla="*/ 89 h 729"/>
                <a:gd name="T26" fmla="*/ 77 w 99"/>
                <a:gd name="T27" fmla="*/ 5 h 729"/>
                <a:gd name="T28" fmla="*/ 91 w 99"/>
                <a:gd name="T29" fmla="*/ 2 h 729"/>
                <a:gd name="T30" fmla="*/ 99 w 99"/>
                <a:gd name="T31" fmla="*/ 13 h 729"/>
                <a:gd name="T32" fmla="*/ 99 w 99"/>
                <a:gd name="T33" fmla="*/ 717 h 729"/>
                <a:gd name="T34" fmla="*/ 91 w 99"/>
                <a:gd name="T35" fmla="*/ 728 h 729"/>
                <a:gd name="T36" fmla="*/ 86 w 99"/>
                <a:gd name="T37" fmla="*/ 729 h 7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9" h="729">
                  <a:moveTo>
                    <a:pt x="24" y="645"/>
                  </a:moveTo>
                  <a:lnTo>
                    <a:pt x="24" y="645"/>
                  </a:lnTo>
                  <a:lnTo>
                    <a:pt x="74" y="689"/>
                  </a:lnTo>
                  <a:lnTo>
                    <a:pt x="74" y="46"/>
                  </a:lnTo>
                  <a:lnTo>
                    <a:pt x="24" y="102"/>
                  </a:lnTo>
                  <a:lnTo>
                    <a:pt x="24" y="645"/>
                  </a:lnTo>
                  <a:close/>
                  <a:moveTo>
                    <a:pt x="86" y="729"/>
                  </a:moveTo>
                  <a:lnTo>
                    <a:pt x="86" y="729"/>
                  </a:lnTo>
                  <a:cubicBezTo>
                    <a:pt x="83" y="729"/>
                    <a:pt x="80" y="728"/>
                    <a:pt x="78" y="726"/>
                  </a:cubicBezTo>
                  <a:lnTo>
                    <a:pt x="4" y="659"/>
                  </a:lnTo>
                  <a:cubicBezTo>
                    <a:pt x="1" y="657"/>
                    <a:pt x="0" y="654"/>
                    <a:pt x="0" y="650"/>
                  </a:cubicBezTo>
                  <a:lnTo>
                    <a:pt x="0" y="97"/>
                  </a:lnTo>
                  <a:cubicBezTo>
                    <a:pt x="0" y="94"/>
                    <a:pt x="1" y="91"/>
                    <a:pt x="3" y="89"/>
                  </a:cubicBezTo>
                  <a:lnTo>
                    <a:pt x="77" y="5"/>
                  </a:lnTo>
                  <a:cubicBezTo>
                    <a:pt x="81" y="1"/>
                    <a:pt x="86" y="0"/>
                    <a:pt x="91" y="2"/>
                  </a:cubicBezTo>
                  <a:cubicBezTo>
                    <a:pt x="96" y="3"/>
                    <a:pt x="99" y="8"/>
                    <a:pt x="99" y="13"/>
                  </a:cubicBezTo>
                  <a:lnTo>
                    <a:pt x="99" y="717"/>
                  </a:lnTo>
                  <a:cubicBezTo>
                    <a:pt x="99" y="722"/>
                    <a:pt x="96" y="726"/>
                    <a:pt x="91" y="728"/>
                  </a:cubicBezTo>
                  <a:cubicBezTo>
                    <a:pt x="90" y="729"/>
                    <a:pt x="88" y="729"/>
                    <a:pt x="86" y="729"/>
                  </a:cubicBezTo>
                  <a:close/>
                </a:path>
              </a:pathLst>
            </a:custGeom>
            <a:grpFill/>
            <a:ln w="0">
              <a:noFill/>
              <a:prstDash val="solid"/>
              <a:round/>
              <a:headEnd/>
              <a:tailEnd/>
            </a:ln>
          </p:spPr>
          <p:txBody>
            <a:bodyPr/>
            <a:lstStyle/>
            <a:p>
              <a:pPr defTabSz="543689">
                <a:defRPr/>
              </a:pPr>
              <a:endParaRPr lang="zh-CN" altLang="en-US" sz="3201"/>
            </a:p>
          </p:txBody>
        </p:sp>
        <p:sp>
          <p:nvSpPr>
            <p:cNvPr id="121" name="Freeform 357"/>
            <p:cNvSpPr>
              <a:spLocks/>
            </p:cNvSpPr>
            <p:nvPr/>
          </p:nvSpPr>
          <p:spPr bwMode="auto">
            <a:xfrm>
              <a:off x="1525588" y="595313"/>
              <a:ext cx="71438" cy="620713"/>
            </a:xfrm>
            <a:custGeom>
              <a:avLst/>
              <a:gdLst>
                <a:gd name="T0" fmla="*/ 81 w 84"/>
                <a:gd name="T1" fmla="*/ 728 h 728"/>
                <a:gd name="T2" fmla="*/ 81 w 84"/>
                <a:gd name="T3" fmla="*/ 728 h 728"/>
                <a:gd name="T4" fmla="*/ 12 w 84"/>
                <a:gd name="T5" fmla="*/ 728 h 728"/>
                <a:gd name="T6" fmla="*/ 0 w 84"/>
                <a:gd name="T7" fmla="*/ 716 h 728"/>
                <a:gd name="T8" fmla="*/ 0 w 84"/>
                <a:gd name="T9" fmla="*/ 12 h 728"/>
                <a:gd name="T10" fmla="*/ 12 w 84"/>
                <a:gd name="T11" fmla="*/ 0 h 728"/>
                <a:gd name="T12" fmla="*/ 84 w 84"/>
                <a:gd name="T13" fmla="*/ 0 h 728"/>
                <a:gd name="T14" fmla="*/ 84 w 84"/>
                <a:gd name="T15" fmla="*/ 24 h 728"/>
                <a:gd name="T16" fmla="*/ 25 w 84"/>
                <a:gd name="T17" fmla="*/ 24 h 728"/>
                <a:gd name="T18" fmla="*/ 25 w 84"/>
                <a:gd name="T19" fmla="*/ 703 h 728"/>
                <a:gd name="T20" fmla="*/ 81 w 84"/>
                <a:gd name="T21" fmla="*/ 703 h 728"/>
                <a:gd name="T22" fmla="*/ 81 w 84"/>
                <a:gd name="T23" fmla="*/ 728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4" h="728">
                  <a:moveTo>
                    <a:pt x="81" y="728"/>
                  </a:moveTo>
                  <a:lnTo>
                    <a:pt x="81" y="728"/>
                  </a:lnTo>
                  <a:lnTo>
                    <a:pt x="12" y="728"/>
                  </a:lnTo>
                  <a:cubicBezTo>
                    <a:pt x="6" y="728"/>
                    <a:pt x="0" y="723"/>
                    <a:pt x="0" y="716"/>
                  </a:cubicBezTo>
                  <a:lnTo>
                    <a:pt x="0" y="12"/>
                  </a:lnTo>
                  <a:cubicBezTo>
                    <a:pt x="0" y="5"/>
                    <a:pt x="6" y="0"/>
                    <a:pt x="12" y="0"/>
                  </a:cubicBezTo>
                  <a:lnTo>
                    <a:pt x="84" y="0"/>
                  </a:lnTo>
                  <a:lnTo>
                    <a:pt x="84" y="24"/>
                  </a:lnTo>
                  <a:lnTo>
                    <a:pt x="25" y="24"/>
                  </a:lnTo>
                  <a:lnTo>
                    <a:pt x="25" y="703"/>
                  </a:lnTo>
                  <a:lnTo>
                    <a:pt x="81" y="703"/>
                  </a:lnTo>
                  <a:lnTo>
                    <a:pt x="81" y="728"/>
                  </a:lnTo>
                  <a:close/>
                </a:path>
              </a:pathLst>
            </a:custGeom>
            <a:grpFill/>
            <a:ln w="0">
              <a:noFill/>
              <a:prstDash val="solid"/>
              <a:round/>
              <a:headEnd/>
              <a:tailEnd/>
            </a:ln>
          </p:spPr>
          <p:txBody>
            <a:bodyPr/>
            <a:lstStyle/>
            <a:p>
              <a:pPr defTabSz="543689">
                <a:defRPr/>
              </a:pPr>
              <a:endParaRPr lang="zh-CN" altLang="en-US" sz="3201"/>
            </a:p>
          </p:txBody>
        </p:sp>
        <p:sp>
          <p:nvSpPr>
            <p:cNvPr id="122" name="Freeform 358"/>
            <p:cNvSpPr>
              <a:spLocks/>
            </p:cNvSpPr>
            <p:nvPr/>
          </p:nvSpPr>
          <p:spPr bwMode="auto">
            <a:xfrm>
              <a:off x="1670051" y="595313"/>
              <a:ext cx="68263" cy="620713"/>
            </a:xfrm>
            <a:custGeom>
              <a:avLst/>
              <a:gdLst>
                <a:gd name="T0" fmla="*/ 68 w 81"/>
                <a:gd name="T1" fmla="*/ 728 h 728"/>
                <a:gd name="T2" fmla="*/ 68 w 81"/>
                <a:gd name="T3" fmla="*/ 728 h 728"/>
                <a:gd name="T4" fmla="*/ 5 w 81"/>
                <a:gd name="T5" fmla="*/ 728 h 728"/>
                <a:gd name="T6" fmla="*/ 5 w 81"/>
                <a:gd name="T7" fmla="*/ 703 h 728"/>
                <a:gd name="T8" fmla="*/ 56 w 81"/>
                <a:gd name="T9" fmla="*/ 703 h 728"/>
                <a:gd name="T10" fmla="*/ 56 w 81"/>
                <a:gd name="T11" fmla="*/ 24 h 728"/>
                <a:gd name="T12" fmla="*/ 0 w 81"/>
                <a:gd name="T13" fmla="*/ 24 h 728"/>
                <a:gd name="T14" fmla="*/ 0 w 81"/>
                <a:gd name="T15" fmla="*/ 0 h 728"/>
                <a:gd name="T16" fmla="*/ 68 w 81"/>
                <a:gd name="T17" fmla="*/ 0 h 728"/>
                <a:gd name="T18" fmla="*/ 81 w 81"/>
                <a:gd name="T19" fmla="*/ 12 h 728"/>
                <a:gd name="T20" fmla="*/ 81 w 81"/>
                <a:gd name="T21" fmla="*/ 716 h 728"/>
                <a:gd name="T22" fmla="*/ 68 w 81"/>
                <a:gd name="T23" fmla="*/ 728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1" h="728">
                  <a:moveTo>
                    <a:pt x="68" y="728"/>
                  </a:moveTo>
                  <a:lnTo>
                    <a:pt x="68" y="728"/>
                  </a:lnTo>
                  <a:lnTo>
                    <a:pt x="5" y="728"/>
                  </a:lnTo>
                  <a:lnTo>
                    <a:pt x="5" y="703"/>
                  </a:lnTo>
                  <a:lnTo>
                    <a:pt x="56" y="703"/>
                  </a:lnTo>
                  <a:lnTo>
                    <a:pt x="56" y="24"/>
                  </a:lnTo>
                  <a:lnTo>
                    <a:pt x="0" y="24"/>
                  </a:lnTo>
                  <a:lnTo>
                    <a:pt x="0" y="0"/>
                  </a:lnTo>
                  <a:lnTo>
                    <a:pt x="68" y="0"/>
                  </a:lnTo>
                  <a:cubicBezTo>
                    <a:pt x="75" y="0"/>
                    <a:pt x="81" y="5"/>
                    <a:pt x="81" y="12"/>
                  </a:cubicBezTo>
                  <a:lnTo>
                    <a:pt x="81" y="716"/>
                  </a:lnTo>
                  <a:cubicBezTo>
                    <a:pt x="81" y="723"/>
                    <a:pt x="75" y="728"/>
                    <a:pt x="68" y="728"/>
                  </a:cubicBezTo>
                  <a:close/>
                </a:path>
              </a:pathLst>
            </a:custGeom>
            <a:grpFill/>
            <a:ln w="0">
              <a:noFill/>
              <a:prstDash val="solid"/>
              <a:round/>
              <a:headEnd/>
              <a:tailEnd/>
            </a:ln>
          </p:spPr>
          <p:txBody>
            <a:bodyPr/>
            <a:lstStyle/>
            <a:p>
              <a:pPr defTabSz="543689">
                <a:defRPr/>
              </a:pPr>
              <a:endParaRPr lang="zh-CN" altLang="en-US" sz="3201"/>
            </a:p>
          </p:txBody>
        </p:sp>
        <p:sp>
          <p:nvSpPr>
            <p:cNvPr id="123" name="Freeform 359"/>
            <p:cNvSpPr>
              <a:spLocks/>
            </p:cNvSpPr>
            <p:nvPr/>
          </p:nvSpPr>
          <p:spPr bwMode="auto">
            <a:xfrm>
              <a:off x="1525588" y="1204913"/>
              <a:ext cx="22225" cy="20638"/>
            </a:xfrm>
            <a:custGeom>
              <a:avLst/>
              <a:gdLst>
                <a:gd name="T0" fmla="*/ 25 w 25"/>
                <a:gd name="T1" fmla="*/ 24 h 24"/>
                <a:gd name="T2" fmla="*/ 25 w 25"/>
                <a:gd name="T3" fmla="*/ 24 h 24"/>
                <a:gd name="T4" fmla="*/ 0 w 25"/>
                <a:gd name="T5" fmla="*/ 24 h 24"/>
                <a:gd name="T6" fmla="*/ 0 w 25"/>
                <a:gd name="T7" fmla="*/ 0 h 24"/>
                <a:gd name="T8" fmla="*/ 25 w 25"/>
                <a:gd name="T9" fmla="*/ 0 h 24"/>
                <a:gd name="T10" fmla="*/ 25 w 25"/>
                <a:gd name="T11" fmla="*/ 24 h 24"/>
              </a:gdLst>
              <a:ahLst/>
              <a:cxnLst>
                <a:cxn ang="0">
                  <a:pos x="T0" y="T1"/>
                </a:cxn>
                <a:cxn ang="0">
                  <a:pos x="T2" y="T3"/>
                </a:cxn>
                <a:cxn ang="0">
                  <a:pos x="T4" y="T5"/>
                </a:cxn>
                <a:cxn ang="0">
                  <a:pos x="T6" y="T7"/>
                </a:cxn>
                <a:cxn ang="0">
                  <a:pos x="T8" y="T9"/>
                </a:cxn>
                <a:cxn ang="0">
                  <a:pos x="T10" y="T11"/>
                </a:cxn>
              </a:cxnLst>
              <a:rect l="0" t="0" r="r" b="b"/>
              <a:pathLst>
                <a:path w="25" h="24">
                  <a:moveTo>
                    <a:pt x="25" y="24"/>
                  </a:moveTo>
                  <a:lnTo>
                    <a:pt x="25" y="24"/>
                  </a:lnTo>
                  <a:lnTo>
                    <a:pt x="0" y="24"/>
                  </a:lnTo>
                  <a:lnTo>
                    <a:pt x="0" y="0"/>
                  </a:lnTo>
                  <a:lnTo>
                    <a:pt x="25" y="0"/>
                  </a:lnTo>
                  <a:lnTo>
                    <a:pt x="25" y="24"/>
                  </a:lnTo>
                  <a:close/>
                </a:path>
              </a:pathLst>
            </a:custGeom>
            <a:grpFill/>
            <a:ln w="0">
              <a:noFill/>
              <a:prstDash val="solid"/>
              <a:round/>
              <a:headEnd/>
              <a:tailEnd/>
            </a:ln>
          </p:spPr>
          <p:txBody>
            <a:bodyPr/>
            <a:lstStyle/>
            <a:p>
              <a:pPr defTabSz="543689">
                <a:defRPr/>
              </a:pPr>
              <a:endParaRPr lang="zh-CN" altLang="en-US" sz="3201"/>
            </a:p>
          </p:txBody>
        </p:sp>
        <p:sp>
          <p:nvSpPr>
            <p:cNvPr id="124" name="Freeform 360"/>
            <p:cNvSpPr>
              <a:spLocks/>
            </p:cNvSpPr>
            <p:nvPr/>
          </p:nvSpPr>
          <p:spPr bwMode="auto">
            <a:xfrm>
              <a:off x="1717676" y="1204913"/>
              <a:ext cx="20638" cy="20638"/>
            </a:xfrm>
            <a:custGeom>
              <a:avLst/>
              <a:gdLst>
                <a:gd name="T0" fmla="*/ 25 w 25"/>
                <a:gd name="T1" fmla="*/ 24 h 24"/>
                <a:gd name="T2" fmla="*/ 25 w 25"/>
                <a:gd name="T3" fmla="*/ 24 h 24"/>
                <a:gd name="T4" fmla="*/ 0 w 25"/>
                <a:gd name="T5" fmla="*/ 24 h 24"/>
                <a:gd name="T6" fmla="*/ 0 w 25"/>
                <a:gd name="T7" fmla="*/ 0 h 24"/>
                <a:gd name="T8" fmla="*/ 25 w 25"/>
                <a:gd name="T9" fmla="*/ 0 h 24"/>
                <a:gd name="T10" fmla="*/ 25 w 25"/>
                <a:gd name="T11" fmla="*/ 24 h 24"/>
              </a:gdLst>
              <a:ahLst/>
              <a:cxnLst>
                <a:cxn ang="0">
                  <a:pos x="T0" y="T1"/>
                </a:cxn>
                <a:cxn ang="0">
                  <a:pos x="T2" y="T3"/>
                </a:cxn>
                <a:cxn ang="0">
                  <a:pos x="T4" y="T5"/>
                </a:cxn>
                <a:cxn ang="0">
                  <a:pos x="T6" y="T7"/>
                </a:cxn>
                <a:cxn ang="0">
                  <a:pos x="T8" y="T9"/>
                </a:cxn>
                <a:cxn ang="0">
                  <a:pos x="T10" y="T11"/>
                </a:cxn>
              </a:cxnLst>
              <a:rect l="0" t="0" r="r" b="b"/>
              <a:pathLst>
                <a:path w="25" h="24">
                  <a:moveTo>
                    <a:pt x="25" y="24"/>
                  </a:moveTo>
                  <a:lnTo>
                    <a:pt x="25" y="24"/>
                  </a:lnTo>
                  <a:lnTo>
                    <a:pt x="0" y="24"/>
                  </a:lnTo>
                  <a:lnTo>
                    <a:pt x="0" y="0"/>
                  </a:lnTo>
                  <a:lnTo>
                    <a:pt x="25" y="0"/>
                  </a:lnTo>
                  <a:lnTo>
                    <a:pt x="25" y="24"/>
                  </a:lnTo>
                  <a:close/>
                </a:path>
              </a:pathLst>
            </a:custGeom>
            <a:grpFill/>
            <a:ln w="0">
              <a:noFill/>
              <a:prstDash val="solid"/>
              <a:round/>
              <a:headEnd/>
              <a:tailEnd/>
            </a:ln>
          </p:spPr>
          <p:txBody>
            <a:bodyPr/>
            <a:lstStyle/>
            <a:p>
              <a:pPr defTabSz="543689">
                <a:defRPr/>
              </a:pPr>
              <a:endParaRPr lang="zh-CN" altLang="en-US" sz="3201"/>
            </a:p>
          </p:txBody>
        </p:sp>
        <p:sp>
          <p:nvSpPr>
            <p:cNvPr id="125" name="Freeform 361"/>
            <p:cNvSpPr>
              <a:spLocks/>
            </p:cNvSpPr>
            <p:nvPr/>
          </p:nvSpPr>
          <p:spPr bwMode="auto">
            <a:xfrm>
              <a:off x="1560513" y="606426"/>
              <a:ext cx="12700" cy="598488"/>
            </a:xfrm>
            <a:custGeom>
              <a:avLst/>
              <a:gdLst>
                <a:gd name="T0" fmla="*/ 15 w 15"/>
                <a:gd name="T1" fmla="*/ 704 h 704"/>
                <a:gd name="T2" fmla="*/ 15 w 15"/>
                <a:gd name="T3" fmla="*/ 704 h 704"/>
                <a:gd name="T4" fmla="*/ 0 w 15"/>
                <a:gd name="T5" fmla="*/ 704 h 704"/>
                <a:gd name="T6" fmla="*/ 0 w 15"/>
                <a:gd name="T7" fmla="*/ 0 h 704"/>
                <a:gd name="T8" fmla="*/ 15 w 15"/>
                <a:gd name="T9" fmla="*/ 0 h 704"/>
                <a:gd name="T10" fmla="*/ 15 w 15"/>
                <a:gd name="T11" fmla="*/ 704 h 704"/>
              </a:gdLst>
              <a:ahLst/>
              <a:cxnLst>
                <a:cxn ang="0">
                  <a:pos x="T0" y="T1"/>
                </a:cxn>
                <a:cxn ang="0">
                  <a:pos x="T2" y="T3"/>
                </a:cxn>
                <a:cxn ang="0">
                  <a:pos x="T4" y="T5"/>
                </a:cxn>
                <a:cxn ang="0">
                  <a:pos x="T6" y="T7"/>
                </a:cxn>
                <a:cxn ang="0">
                  <a:pos x="T8" y="T9"/>
                </a:cxn>
                <a:cxn ang="0">
                  <a:pos x="T10" y="T11"/>
                </a:cxn>
              </a:cxnLst>
              <a:rect l="0" t="0" r="r" b="b"/>
              <a:pathLst>
                <a:path w="15" h="704">
                  <a:moveTo>
                    <a:pt x="15" y="704"/>
                  </a:moveTo>
                  <a:lnTo>
                    <a:pt x="15" y="704"/>
                  </a:lnTo>
                  <a:lnTo>
                    <a:pt x="0" y="704"/>
                  </a:lnTo>
                  <a:lnTo>
                    <a:pt x="0" y="0"/>
                  </a:lnTo>
                  <a:lnTo>
                    <a:pt x="15" y="0"/>
                  </a:lnTo>
                  <a:lnTo>
                    <a:pt x="15" y="704"/>
                  </a:lnTo>
                  <a:close/>
                </a:path>
              </a:pathLst>
            </a:custGeom>
            <a:grpFill/>
            <a:ln w="0">
              <a:noFill/>
              <a:prstDash val="solid"/>
              <a:round/>
              <a:headEnd/>
              <a:tailEnd/>
            </a:ln>
          </p:spPr>
          <p:txBody>
            <a:bodyPr/>
            <a:lstStyle/>
            <a:p>
              <a:pPr defTabSz="543689">
                <a:defRPr/>
              </a:pPr>
              <a:endParaRPr lang="zh-CN" altLang="en-US" sz="3201"/>
            </a:p>
          </p:txBody>
        </p:sp>
        <p:sp>
          <p:nvSpPr>
            <p:cNvPr id="126" name="Freeform 362"/>
            <p:cNvSpPr>
              <a:spLocks/>
            </p:cNvSpPr>
            <p:nvPr/>
          </p:nvSpPr>
          <p:spPr bwMode="auto">
            <a:xfrm>
              <a:off x="1692276" y="606426"/>
              <a:ext cx="12700" cy="598488"/>
            </a:xfrm>
            <a:custGeom>
              <a:avLst/>
              <a:gdLst>
                <a:gd name="T0" fmla="*/ 15 w 15"/>
                <a:gd name="T1" fmla="*/ 704 h 704"/>
                <a:gd name="T2" fmla="*/ 15 w 15"/>
                <a:gd name="T3" fmla="*/ 704 h 704"/>
                <a:gd name="T4" fmla="*/ 0 w 15"/>
                <a:gd name="T5" fmla="*/ 704 h 704"/>
                <a:gd name="T6" fmla="*/ 0 w 15"/>
                <a:gd name="T7" fmla="*/ 0 h 704"/>
                <a:gd name="T8" fmla="*/ 15 w 15"/>
                <a:gd name="T9" fmla="*/ 0 h 704"/>
                <a:gd name="T10" fmla="*/ 15 w 15"/>
                <a:gd name="T11" fmla="*/ 704 h 704"/>
              </a:gdLst>
              <a:ahLst/>
              <a:cxnLst>
                <a:cxn ang="0">
                  <a:pos x="T0" y="T1"/>
                </a:cxn>
                <a:cxn ang="0">
                  <a:pos x="T2" y="T3"/>
                </a:cxn>
                <a:cxn ang="0">
                  <a:pos x="T4" y="T5"/>
                </a:cxn>
                <a:cxn ang="0">
                  <a:pos x="T6" y="T7"/>
                </a:cxn>
                <a:cxn ang="0">
                  <a:pos x="T8" y="T9"/>
                </a:cxn>
                <a:cxn ang="0">
                  <a:pos x="T10" y="T11"/>
                </a:cxn>
              </a:cxnLst>
              <a:rect l="0" t="0" r="r" b="b"/>
              <a:pathLst>
                <a:path w="15" h="704">
                  <a:moveTo>
                    <a:pt x="15" y="704"/>
                  </a:moveTo>
                  <a:lnTo>
                    <a:pt x="15" y="704"/>
                  </a:lnTo>
                  <a:lnTo>
                    <a:pt x="0" y="704"/>
                  </a:lnTo>
                  <a:lnTo>
                    <a:pt x="0" y="0"/>
                  </a:lnTo>
                  <a:lnTo>
                    <a:pt x="15" y="0"/>
                  </a:lnTo>
                  <a:lnTo>
                    <a:pt x="15" y="704"/>
                  </a:lnTo>
                  <a:close/>
                </a:path>
              </a:pathLst>
            </a:custGeom>
            <a:grpFill/>
            <a:ln w="0">
              <a:noFill/>
              <a:prstDash val="solid"/>
              <a:round/>
              <a:headEnd/>
              <a:tailEnd/>
            </a:ln>
          </p:spPr>
          <p:txBody>
            <a:bodyPr/>
            <a:lstStyle/>
            <a:p>
              <a:pPr defTabSz="543689">
                <a:defRPr/>
              </a:pPr>
              <a:endParaRPr lang="zh-CN" altLang="en-US" sz="3201"/>
            </a:p>
          </p:txBody>
        </p:sp>
        <p:sp>
          <p:nvSpPr>
            <p:cNvPr id="127" name="Freeform 363"/>
            <p:cNvSpPr>
              <a:spLocks noEditPoints="1"/>
            </p:cNvSpPr>
            <p:nvPr/>
          </p:nvSpPr>
          <p:spPr bwMode="auto">
            <a:xfrm>
              <a:off x="1609726" y="704851"/>
              <a:ext cx="46038" cy="41275"/>
            </a:xfrm>
            <a:custGeom>
              <a:avLst/>
              <a:gdLst>
                <a:gd name="T0" fmla="*/ 9 w 53"/>
                <a:gd name="T1" fmla="*/ 37 h 47"/>
                <a:gd name="T2" fmla="*/ 9 w 53"/>
                <a:gd name="T3" fmla="*/ 37 h 47"/>
                <a:gd name="T4" fmla="*/ 43 w 53"/>
                <a:gd name="T5" fmla="*/ 37 h 47"/>
                <a:gd name="T6" fmla="*/ 43 w 53"/>
                <a:gd name="T7" fmla="*/ 10 h 47"/>
                <a:gd name="T8" fmla="*/ 9 w 53"/>
                <a:gd name="T9" fmla="*/ 10 h 47"/>
                <a:gd name="T10" fmla="*/ 9 w 53"/>
                <a:gd name="T11" fmla="*/ 37 h 47"/>
                <a:gd name="T12" fmla="*/ 47 w 53"/>
                <a:gd name="T13" fmla="*/ 47 h 47"/>
                <a:gd name="T14" fmla="*/ 47 w 53"/>
                <a:gd name="T15" fmla="*/ 47 h 47"/>
                <a:gd name="T16" fmla="*/ 6 w 53"/>
                <a:gd name="T17" fmla="*/ 47 h 47"/>
                <a:gd name="T18" fmla="*/ 0 w 53"/>
                <a:gd name="T19" fmla="*/ 40 h 47"/>
                <a:gd name="T20" fmla="*/ 0 w 53"/>
                <a:gd name="T21" fmla="*/ 6 h 47"/>
                <a:gd name="T22" fmla="*/ 6 w 53"/>
                <a:gd name="T23" fmla="*/ 0 h 47"/>
                <a:gd name="T24" fmla="*/ 47 w 53"/>
                <a:gd name="T25" fmla="*/ 0 h 47"/>
                <a:gd name="T26" fmla="*/ 53 w 53"/>
                <a:gd name="T27" fmla="*/ 6 h 47"/>
                <a:gd name="T28" fmla="*/ 53 w 53"/>
                <a:gd name="T29" fmla="*/ 40 h 47"/>
                <a:gd name="T30" fmla="*/ 47 w 53"/>
                <a:gd name="T31" fmla="*/ 4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3" h="47">
                  <a:moveTo>
                    <a:pt x="9" y="37"/>
                  </a:moveTo>
                  <a:lnTo>
                    <a:pt x="9" y="37"/>
                  </a:lnTo>
                  <a:lnTo>
                    <a:pt x="43" y="37"/>
                  </a:lnTo>
                  <a:lnTo>
                    <a:pt x="43" y="10"/>
                  </a:lnTo>
                  <a:lnTo>
                    <a:pt x="9" y="10"/>
                  </a:lnTo>
                  <a:lnTo>
                    <a:pt x="9" y="37"/>
                  </a:lnTo>
                  <a:close/>
                  <a:moveTo>
                    <a:pt x="47" y="47"/>
                  </a:moveTo>
                  <a:lnTo>
                    <a:pt x="47" y="47"/>
                  </a:lnTo>
                  <a:lnTo>
                    <a:pt x="6" y="47"/>
                  </a:lnTo>
                  <a:cubicBezTo>
                    <a:pt x="2" y="47"/>
                    <a:pt x="0" y="44"/>
                    <a:pt x="0" y="40"/>
                  </a:cubicBezTo>
                  <a:lnTo>
                    <a:pt x="0" y="6"/>
                  </a:lnTo>
                  <a:cubicBezTo>
                    <a:pt x="0" y="3"/>
                    <a:pt x="2" y="0"/>
                    <a:pt x="6" y="0"/>
                  </a:cubicBezTo>
                  <a:lnTo>
                    <a:pt x="47" y="0"/>
                  </a:lnTo>
                  <a:cubicBezTo>
                    <a:pt x="50" y="0"/>
                    <a:pt x="53" y="3"/>
                    <a:pt x="53" y="6"/>
                  </a:cubicBezTo>
                  <a:lnTo>
                    <a:pt x="53" y="40"/>
                  </a:lnTo>
                  <a:cubicBezTo>
                    <a:pt x="53" y="44"/>
                    <a:pt x="50" y="47"/>
                    <a:pt x="47" y="47"/>
                  </a:cubicBezTo>
                  <a:close/>
                </a:path>
              </a:pathLst>
            </a:custGeom>
            <a:grpFill/>
            <a:ln w="0">
              <a:noFill/>
              <a:prstDash val="solid"/>
              <a:round/>
              <a:headEnd/>
              <a:tailEnd/>
            </a:ln>
          </p:spPr>
          <p:txBody>
            <a:bodyPr/>
            <a:lstStyle/>
            <a:p>
              <a:pPr defTabSz="543689">
                <a:defRPr/>
              </a:pPr>
              <a:endParaRPr lang="zh-CN" altLang="en-US" sz="3201"/>
            </a:p>
          </p:txBody>
        </p:sp>
        <p:sp>
          <p:nvSpPr>
            <p:cNvPr id="128" name="Freeform 364"/>
            <p:cNvSpPr>
              <a:spLocks/>
            </p:cNvSpPr>
            <p:nvPr/>
          </p:nvSpPr>
          <p:spPr bwMode="auto">
            <a:xfrm>
              <a:off x="1625601" y="635001"/>
              <a:ext cx="4763" cy="4763"/>
            </a:xfrm>
            <a:custGeom>
              <a:avLst/>
              <a:gdLst>
                <a:gd name="T0" fmla="*/ 1 w 5"/>
                <a:gd name="T1" fmla="*/ 2 h 5"/>
                <a:gd name="T2" fmla="*/ 1 w 5"/>
                <a:gd name="T3" fmla="*/ 2 h 5"/>
                <a:gd name="T4" fmla="*/ 4 w 5"/>
                <a:gd name="T5" fmla="*/ 2 h 5"/>
                <a:gd name="T6" fmla="*/ 4 w 5"/>
                <a:gd name="T7" fmla="*/ 0 h 5"/>
                <a:gd name="T8" fmla="*/ 5 w 5"/>
                <a:gd name="T9" fmla="*/ 0 h 5"/>
                <a:gd name="T10" fmla="*/ 5 w 5"/>
                <a:gd name="T11" fmla="*/ 5 h 5"/>
                <a:gd name="T12" fmla="*/ 4 w 5"/>
                <a:gd name="T13" fmla="*/ 5 h 5"/>
                <a:gd name="T14" fmla="*/ 4 w 5"/>
                <a:gd name="T15" fmla="*/ 3 h 5"/>
                <a:gd name="T16" fmla="*/ 1 w 5"/>
                <a:gd name="T17" fmla="*/ 3 h 5"/>
                <a:gd name="T18" fmla="*/ 1 w 5"/>
                <a:gd name="T19" fmla="*/ 5 h 5"/>
                <a:gd name="T20" fmla="*/ 0 w 5"/>
                <a:gd name="T21" fmla="*/ 5 h 5"/>
                <a:gd name="T22" fmla="*/ 0 w 5"/>
                <a:gd name="T23" fmla="*/ 0 h 5"/>
                <a:gd name="T24" fmla="*/ 1 w 5"/>
                <a:gd name="T25" fmla="*/ 0 h 5"/>
                <a:gd name="T26" fmla="*/ 1 w 5"/>
                <a:gd name="T27"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 h="5">
                  <a:moveTo>
                    <a:pt x="1" y="2"/>
                  </a:moveTo>
                  <a:lnTo>
                    <a:pt x="1" y="2"/>
                  </a:lnTo>
                  <a:lnTo>
                    <a:pt x="4" y="2"/>
                  </a:lnTo>
                  <a:lnTo>
                    <a:pt x="4" y="0"/>
                  </a:lnTo>
                  <a:lnTo>
                    <a:pt x="5" y="0"/>
                  </a:lnTo>
                  <a:lnTo>
                    <a:pt x="5" y="5"/>
                  </a:lnTo>
                  <a:lnTo>
                    <a:pt x="4" y="5"/>
                  </a:lnTo>
                  <a:lnTo>
                    <a:pt x="4" y="3"/>
                  </a:lnTo>
                  <a:lnTo>
                    <a:pt x="1" y="3"/>
                  </a:lnTo>
                  <a:lnTo>
                    <a:pt x="1" y="5"/>
                  </a:lnTo>
                  <a:lnTo>
                    <a:pt x="0" y="5"/>
                  </a:lnTo>
                  <a:lnTo>
                    <a:pt x="0" y="0"/>
                  </a:lnTo>
                  <a:lnTo>
                    <a:pt x="1" y="0"/>
                  </a:lnTo>
                  <a:lnTo>
                    <a:pt x="1" y="2"/>
                  </a:lnTo>
                  <a:close/>
                </a:path>
              </a:pathLst>
            </a:custGeom>
            <a:grpFill/>
            <a:ln w="0">
              <a:noFill/>
              <a:prstDash val="solid"/>
              <a:round/>
              <a:headEnd/>
              <a:tailEnd/>
            </a:ln>
          </p:spPr>
          <p:txBody>
            <a:bodyPr/>
            <a:lstStyle/>
            <a:p>
              <a:pPr defTabSz="543689">
                <a:defRPr/>
              </a:pPr>
              <a:endParaRPr lang="zh-CN" altLang="en-US" sz="3201"/>
            </a:p>
          </p:txBody>
        </p:sp>
        <p:sp>
          <p:nvSpPr>
            <p:cNvPr id="129" name="Freeform 365"/>
            <p:cNvSpPr>
              <a:spLocks/>
            </p:cNvSpPr>
            <p:nvPr/>
          </p:nvSpPr>
          <p:spPr bwMode="auto">
            <a:xfrm>
              <a:off x="1630363" y="635001"/>
              <a:ext cx="4763" cy="4763"/>
            </a:xfrm>
            <a:custGeom>
              <a:avLst/>
              <a:gdLst>
                <a:gd name="T0" fmla="*/ 1 w 5"/>
                <a:gd name="T1" fmla="*/ 3 h 5"/>
                <a:gd name="T2" fmla="*/ 1 w 5"/>
                <a:gd name="T3" fmla="*/ 3 h 5"/>
                <a:gd name="T4" fmla="*/ 3 w 5"/>
                <a:gd name="T5" fmla="*/ 4 h 5"/>
                <a:gd name="T6" fmla="*/ 4 w 5"/>
                <a:gd name="T7" fmla="*/ 3 h 5"/>
                <a:gd name="T8" fmla="*/ 4 w 5"/>
                <a:gd name="T9" fmla="*/ 0 h 5"/>
                <a:gd name="T10" fmla="*/ 5 w 5"/>
                <a:gd name="T11" fmla="*/ 0 h 5"/>
                <a:gd name="T12" fmla="*/ 5 w 5"/>
                <a:gd name="T13" fmla="*/ 3 h 5"/>
                <a:gd name="T14" fmla="*/ 4 w 5"/>
                <a:gd name="T15" fmla="*/ 4 h 5"/>
                <a:gd name="T16" fmla="*/ 3 w 5"/>
                <a:gd name="T17" fmla="*/ 5 h 5"/>
                <a:gd name="T18" fmla="*/ 1 w 5"/>
                <a:gd name="T19" fmla="*/ 4 h 5"/>
                <a:gd name="T20" fmla="*/ 0 w 5"/>
                <a:gd name="T21" fmla="*/ 3 h 5"/>
                <a:gd name="T22" fmla="*/ 0 w 5"/>
                <a:gd name="T23" fmla="*/ 0 h 5"/>
                <a:gd name="T24" fmla="*/ 1 w 5"/>
                <a:gd name="T25" fmla="*/ 0 h 5"/>
                <a:gd name="T26" fmla="*/ 1 w 5"/>
                <a:gd name="T27" fmla="*/ 3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 h="5">
                  <a:moveTo>
                    <a:pt x="1" y="3"/>
                  </a:moveTo>
                  <a:lnTo>
                    <a:pt x="1" y="3"/>
                  </a:lnTo>
                  <a:cubicBezTo>
                    <a:pt x="1" y="4"/>
                    <a:pt x="2" y="4"/>
                    <a:pt x="3" y="4"/>
                  </a:cubicBezTo>
                  <a:cubicBezTo>
                    <a:pt x="3" y="4"/>
                    <a:pt x="4" y="4"/>
                    <a:pt x="4" y="3"/>
                  </a:cubicBezTo>
                  <a:lnTo>
                    <a:pt x="4" y="0"/>
                  </a:lnTo>
                  <a:lnTo>
                    <a:pt x="5" y="0"/>
                  </a:lnTo>
                  <a:lnTo>
                    <a:pt x="5" y="3"/>
                  </a:lnTo>
                  <a:cubicBezTo>
                    <a:pt x="5" y="3"/>
                    <a:pt x="5" y="4"/>
                    <a:pt x="4" y="4"/>
                  </a:cubicBezTo>
                  <a:cubicBezTo>
                    <a:pt x="4" y="5"/>
                    <a:pt x="3" y="5"/>
                    <a:pt x="3" y="5"/>
                  </a:cubicBezTo>
                  <a:cubicBezTo>
                    <a:pt x="2" y="5"/>
                    <a:pt x="1" y="5"/>
                    <a:pt x="1" y="4"/>
                  </a:cubicBezTo>
                  <a:cubicBezTo>
                    <a:pt x="1" y="4"/>
                    <a:pt x="0" y="3"/>
                    <a:pt x="0" y="3"/>
                  </a:cubicBezTo>
                  <a:lnTo>
                    <a:pt x="0" y="0"/>
                  </a:lnTo>
                  <a:lnTo>
                    <a:pt x="1" y="0"/>
                  </a:lnTo>
                  <a:lnTo>
                    <a:pt x="1" y="3"/>
                  </a:lnTo>
                  <a:close/>
                </a:path>
              </a:pathLst>
            </a:custGeom>
            <a:grpFill/>
            <a:ln w="0">
              <a:noFill/>
              <a:prstDash val="solid"/>
              <a:round/>
              <a:headEnd/>
              <a:tailEnd/>
            </a:ln>
          </p:spPr>
          <p:txBody>
            <a:bodyPr/>
            <a:lstStyle/>
            <a:p>
              <a:pPr defTabSz="543689">
                <a:defRPr/>
              </a:pPr>
              <a:endParaRPr lang="zh-CN" altLang="en-US" sz="3201"/>
            </a:p>
          </p:txBody>
        </p:sp>
        <p:sp>
          <p:nvSpPr>
            <p:cNvPr id="130" name="Freeform 366"/>
            <p:cNvSpPr>
              <a:spLocks noEditPoints="1"/>
            </p:cNvSpPr>
            <p:nvPr/>
          </p:nvSpPr>
          <p:spPr bwMode="auto">
            <a:xfrm>
              <a:off x="1635126" y="635001"/>
              <a:ext cx="3175" cy="4763"/>
            </a:xfrm>
            <a:custGeom>
              <a:avLst/>
              <a:gdLst>
                <a:gd name="T0" fmla="*/ 2 w 5"/>
                <a:gd name="T1" fmla="*/ 3 h 5"/>
                <a:gd name="T2" fmla="*/ 2 w 5"/>
                <a:gd name="T3" fmla="*/ 3 h 5"/>
                <a:gd name="T4" fmla="*/ 3 w 5"/>
                <a:gd name="T5" fmla="*/ 3 h 5"/>
                <a:gd name="T6" fmla="*/ 2 w 5"/>
                <a:gd name="T7" fmla="*/ 1 h 5"/>
                <a:gd name="T8" fmla="*/ 2 w 5"/>
                <a:gd name="T9" fmla="*/ 3 h 5"/>
                <a:gd name="T10" fmla="*/ 3 w 5"/>
                <a:gd name="T11" fmla="*/ 0 h 5"/>
                <a:gd name="T12" fmla="*/ 3 w 5"/>
                <a:gd name="T13" fmla="*/ 0 h 5"/>
                <a:gd name="T14" fmla="*/ 5 w 5"/>
                <a:gd name="T15" fmla="*/ 5 h 5"/>
                <a:gd name="T16" fmla="*/ 4 w 5"/>
                <a:gd name="T17" fmla="*/ 5 h 5"/>
                <a:gd name="T18" fmla="*/ 3 w 5"/>
                <a:gd name="T19" fmla="*/ 4 h 5"/>
                <a:gd name="T20" fmla="*/ 1 w 5"/>
                <a:gd name="T21" fmla="*/ 4 h 5"/>
                <a:gd name="T22" fmla="*/ 1 w 5"/>
                <a:gd name="T23" fmla="*/ 5 h 5"/>
                <a:gd name="T24" fmla="*/ 0 w 5"/>
                <a:gd name="T25" fmla="*/ 5 h 5"/>
                <a:gd name="T26" fmla="*/ 2 w 5"/>
                <a:gd name="T27" fmla="*/ 0 h 5"/>
                <a:gd name="T28" fmla="*/ 3 w 5"/>
                <a:gd name="T29"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 h="5">
                  <a:moveTo>
                    <a:pt x="2" y="3"/>
                  </a:moveTo>
                  <a:lnTo>
                    <a:pt x="2" y="3"/>
                  </a:lnTo>
                  <a:lnTo>
                    <a:pt x="3" y="3"/>
                  </a:lnTo>
                  <a:lnTo>
                    <a:pt x="2" y="1"/>
                  </a:lnTo>
                  <a:lnTo>
                    <a:pt x="2" y="3"/>
                  </a:lnTo>
                  <a:close/>
                  <a:moveTo>
                    <a:pt x="3" y="0"/>
                  </a:moveTo>
                  <a:lnTo>
                    <a:pt x="3" y="0"/>
                  </a:lnTo>
                  <a:lnTo>
                    <a:pt x="5" y="5"/>
                  </a:lnTo>
                  <a:lnTo>
                    <a:pt x="4" y="5"/>
                  </a:lnTo>
                  <a:lnTo>
                    <a:pt x="3" y="4"/>
                  </a:lnTo>
                  <a:lnTo>
                    <a:pt x="1" y="4"/>
                  </a:lnTo>
                  <a:lnTo>
                    <a:pt x="1" y="5"/>
                  </a:lnTo>
                  <a:lnTo>
                    <a:pt x="0" y="5"/>
                  </a:lnTo>
                  <a:lnTo>
                    <a:pt x="2" y="0"/>
                  </a:lnTo>
                  <a:lnTo>
                    <a:pt x="3" y="0"/>
                  </a:lnTo>
                  <a:close/>
                </a:path>
              </a:pathLst>
            </a:custGeom>
            <a:grpFill/>
            <a:ln w="0">
              <a:noFill/>
              <a:prstDash val="solid"/>
              <a:round/>
              <a:headEnd/>
              <a:tailEnd/>
            </a:ln>
          </p:spPr>
          <p:txBody>
            <a:bodyPr/>
            <a:lstStyle/>
            <a:p>
              <a:pPr defTabSz="543689">
                <a:defRPr/>
              </a:pPr>
              <a:endParaRPr lang="zh-CN" altLang="en-US" sz="3201"/>
            </a:p>
          </p:txBody>
        </p:sp>
        <p:sp>
          <p:nvSpPr>
            <p:cNvPr id="131" name="Freeform 367"/>
            <p:cNvSpPr>
              <a:spLocks/>
            </p:cNvSpPr>
            <p:nvPr/>
          </p:nvSpPr>
          <p:spPr bwMode="auto">
            <a:xfrm>
              <a:off x="1638301" y="635001"/>
              <a:ext cx="6350" cy="4763"/>
            </a:xfrm>
            <a:custGeom>
              <a:avLst/>
              <a:gdLst>
                <a:gd name="T0" fmla="*/ 2 w 8"/>
                <a:gd name="T1" fmla="*/ 0 h 5"/>
                <a:gd name="T2" fmla="*/ 2 w 8"/>
                <a:gd name="T3" fmla="*/ 0 h 5"/>
                <a:gd name="T4" fmla="*/ 3 w 8"/>
                <a:gd name="T5" fmla="*/ 4 h 5"/>
                <a:gd name="T6" fmla="*/ 4 w 8"/>
                <a:gd name="T7" fmla="*/ 0 h 5"/>
                <a:gd name="T8" fmla="*/ 5 w 8"/>
                <a:gd name="T9" fmla="*/ 0 h 5"/>
                <a:gd name="T10" fmla="*/ 6 w 8"/>
                <a:gd name="T11" fmla="*/ 4 h 5"/>
                <a:gd name="T12" fmla="*/ 7 w 8"/>
                <a:gd name="T13" fmla="*/ 0 h 5"/>
                <a:gd name="T14" fmla="*/ 8 w 8"/>
                <a:gd name="T15" fmla="*/ 0 h 5"/>
                <a:gd name="T16" fmla="*/ 6 w 8"/>
                <a:gd name="T17" fmla="*/ 5 h 5"/>
                <a:gd name="T18" fmla="*/ 5 w 8"/>
                <a:gd name="T19" fmla="*/ 5 h 5"/>
                <a:gd name="T20" fmla="*/ 4 w 8"/>
                <a:gd name="T21" fmla="*/ 1 h 5"/>
                <a:gd name="T22" fmla="*/ 3 w 8"/>
                <a:gd name="T23" fmla="*/ 5 h 5"/>
                <a:gd name="T24" fmla="*/ 2 w 8"/>
                <a:gd name="T25" fmla="*/ 5 h 5"/>
                <a:gd name="T26" fmla="*/ 0 w 8"/>
                <a:gd name="T27" fmla="*/ 0 h 5"/>
                <a:gd name="T28" fmla="*/ 2 w 8"/>
                <a:gd name="T29"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 h="5">
                  <a:moveTo>
                    <a:pt x="2" y="0"/>
                  </a:moveTo>
                  <a:lnTo>
                    <a:pt x="2" y="0"/>
                  </a:lnTo>
                  <a:lnTo>
                    <a:pt x="3" y="4"/>
                  </a:lnTo>
                  <a:lnTo>
                    <a:pt x="4" y="0"/>
                  </a:lnTo>
                  <a:lnTo>
                    <a:pt x="5" y="0"/>
                  </a:lnTo>
                  <a:lnTo>
                    <a:pt x="6" y="4"/>
                  </a:lnTo>
                  <a:lnTo>
                    <a:pt x="7" y="0"/>
                  </a:lnTo>
                  <a:lnTo>
                    <a:pt x="8" y="0"/>
                  </a:lnTo>
                  <a:lnTo>
                    <a:pt x="6" y="5"/>
                  </a:lnTo>
                  <a:lnTo>
                    <a:pt x="5" y="5"/>
                  </a:lnTo>
                  <a:lnTo>
                    <a:pt x="4" y="1"/>
                  </a:lnTo>
                  <a:lnTo>
                    <a:pt x="3" y="5"/>
                  </a:lnTo>
                  <a:lnTo>
                    <a:pt x="2" y="5"/>
                  </a:lnTo>
                  <a:lnTo>
                    <a:pt x="0" y="0"/>
                  </a:lnTo>
                  <a:lnTo>
                    <a:pt x="2" y="0"/>
                  </a:lnTo>
                  <a:close/>
                </a:path>
              </a:pathLst>
            </a:custGeom>
            <a:grpFill/>
            <a:ln w="0">
              <a:noFill/>
              <a:prstDash val="solid"/>
              <a:round/>
              <a:headEnd/>
              <a:tailEnd/>
            </a:ln>
          </p:spPr>
          <p:txBody>
            <a:bodyPr/>
            <a:lstStyle/>
            <a:p>
              <a:pPr defTabSz="543689">
                <a:defRPr/>
              </a:pPr>
              <a:endParaRPr lang="zh-CN" altLang="en-US" sz="3201"/>
            </a:p>
          </p:txBody>
        </p:sp>
        <p:sp>
          <p:nvSpPr>
            <p:cNvPr id="132" name="Freeform 368"/>
            <p:cNvSpPr>
              <a:spLocks/>
            </p:cNvSpPr>
            <p:nvPr/>
          </p:nvSpPr>
          <p:spPr bwMode="auto">
            <a:xfrm>
              <a:off x="1644651" y="635001"/>
              <a:ext cx="3175" cy="4763"/>
            </a:xfrm>
            <a:custGeom>
              <a:avLst/>
              <a:gdLst>
                <a:gd name="T0" fmla="*/ 1 w 4"/>
                <a:gd name="T1" fmla="*/ 2 h 5"/>
                <a:gd name="T2" fmla="*/ 1 w 4"/>
                <a:gd name="T3" fmla="*/ 2 h 5"/>
                <a:gd name="T4" fmla="*/ 4 w 4"/>
                <a:gd name="T5" fmla="*/ 2 h 5"/>
                <a:gd name="T6" fmla="*/ 4 w 4"/>
                <a:gd name="T7" fmla="*/ 3 h 5"/>
                <a:gd name="T8" fmla="*/ 1 w 4"/>
                <a:gd name="T9" fmla="*/ 3 h 5"/>
                <a:gd name="T10" fmla="*/ 2 w 4"/>
                <a:gd name="T11" fmla="*/ 4 h 5"/>
                <a:gd name="T12" fmla="*/ 4 w 4"/>
                <a:gd name="T13" fmla="*/ 4 h 5"/>
                <a:gd name="T14" fmla="*/ 4 w 4"/>
                <a:gd name="T15" fmla="*/ 5 h 5"/>
                <a:gd name="T16" fmla="*/ 2 w 4"/>
                <a:gd name="T17" fmla="*/ 5 h 5"/>
                <a:gd name="T18" fmla="*/ 1 w 4"/>
                <a:gd name="T19" fmla="*/ 4 h 5"/>
                <a:gd name="T20" fmla="*/ 0 w 4"/>
                <a:gd name="T21" fmla="*/ 3 h 5"/>
                <a:gd name="T22" fmla="*/ 2 w 4"/>
                <a:gd name="T23" fmla="*/ 0 h 5"/>
                <a:gd name="T24" fmla="*/ 4 w 4"/>
                <a:gd name="T25" fmla="*/ 0 h 5"/>
                <a:gd name="T26" fmla="*/ 4 w 4"/>
                <a:gd name="T27" fmla="*/ 1 h 5"/>
                <a:gd name="T28" fmla="*/ 2 w 4"/>
                <a:gd name="T29" fmla="*/ 1 h 5"/>
                <a:gd name="T30" fmla="*/ 1 w 4"/>
                <a:gd name="T31"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 h="5">
                  <a:moveTo>
                    <a:pt x="1" y="2"/>
                  </a:moveTo>
                  <a:lnTo>
                    <a:pt x="1" y="2"/>
                  </a:lnTo>
                  <a:lnTo>
                    <a:pt x="4" y="2"/>
                  </a:lnTo>
                  <a:lnTo>
                    <a:pt x="4" y="3"/>
                  </a:lnTo>
                  <a:lnTo>
                    <a:pt x="1" y="3"/>
                  </a:lnTo>
                  <a:cubicBezTo>
                    <a:pt x="1" y="4"/>
                    <a:pt x="2" y="4"/>
                    <a:pt x="2" y="4"/>
                  </a:cubicBezTo>
                  <a:lnTo>
                    <a:pt x="4" y="4"/>
                  </a:lnTo>
                  <a:lnTo>
                    <a:pt x="4" y="5"/>
                  </a:lnTo>
                  <a:lnTo>
                    <a:pt x="2" y="5"/>
                  </a:lnTo>
                  <a:cubicBezTo>
                    <a:pt x="2" y="5"/>
                    <a:pt x="1" y="5"/>
                    <a:pt x="1" y="4"/>
                  </a:cubicBezTo>
                  <a:cubicBezTo>
                    <a:pt x="0" y="4"/>
                    <a:pt x="0" y="3"/>
                    <a:pt x="0" y="3"/>
                  </a:cubicBezTo>
                  <a:cubicBezTo>
                    <a:pt x="0" y="1"/>
                    <a:pt x="1" y="0"/>
                    <a:pt x="2" y="0"/>
                  </a:cubicBezTo>
                  <a:lnTo>
                    <a:pt x="4" y="0"/>
                  </a:lnTo>
                  <a:lnTo>
                    <a:pt x="4" y="1"/>
                  </a:lnTo>
                  <a:lnTo>
                    <a:pt x="2" y="1"/>
                  </a:lnTo>
                  <a:cubicBezTo>
                    <a:pt x="2" y="1"/>
                    <a:pt x="1" y="1"/>
                    <a:pt x="1" y="2"/>
                  </a:cubicBezTo>
                  <a:close/>
                </a:path>
              </a:pathLst>
            </a:custGeom>
            <a:grpFill/>
            <a:ln w="0">
              <a:noFill/>
              <a:prstDash val="solid"/>
              <a:round/>
              <a:headEnd/>
              <a:tailEnd/>
            </a:ln>
          </p:spPr>
          <p:txBody>
            <a:bodyPr/>
            <a:lstStyle/>
            <a:p>
              <a:pPr defTabSz="543689">
                <a:defRPr/>
              </a:pPr>
              <a:endParaRPr lang="zh-CN" altLang="en-US" sz="3201"/>
            </a:p>
          </p:txBody>
        </p:sp>
        <p:sp>
          <p:nvSpPr>
            <p:cNvPr id="133" name="Freeform 369"/>
            <p:cNvSpPr>
              <a:spLocks/>
            </p:cNvSpPr>
            <p:nvPr/>
          </p:nvSpPr>
          <p:spPr bwMode="auto">
            <a:xfrm>
              <a:off x="1649413" y="635001"/>
              <a:ext cx="0" cy="4763"/>
            </a:xfrm>
            <a:custGeom>
              <a:avLst/>
              <a:gdLst>
                <a:gd name="T0" fmla="*/ 0 w 1"/>
                <a:gd name="T1" fmla="*/ 0 h 5"/>
                <a:gd name="T2" fmla="*/ 0 w 1"/>
                <a:gd name="T3" fmla="*/ 0 h 5"/>
                <a:gd name="T4" fmla="*/ 1 w 1"/>
                <a:gd name="T5" fmla="*/ 0 h 5"/>
                <a:gd name="T6" fmla="*/ 1 w 1"/>
                <a:gd name="T7" fmla="*/ 5 h 5"/>
                <a:gd name="T8" fmla="*/ 0 w 1"/>
                <a:gd name="T9" fmla="*/ 5 h 5"/>
                <a:gd name="T10" fmla="*/ 0 w 1"/>
                <a:gd name="T11" fmla="*/ 0 h 5"/>
              </a:gdLst>
              <a:ahLst/>
              <a:cxnLst>
                <a:cxn ang="0">
                  <a:pos x="T0" y="T1"/>
                </a:cxn>
                <a:cxn ang="0">
                  <a:pos x="T2" y="T3"/>
                </a:cxn>
                <a:cxn ang="0">
                  <a:pos x="T4" y="T5"/>
                </a:cxn>
                <a:cxn ang="0">
                  <a:pos x="T6" y="T7"/>
                </a:cxn>
                <a:cxn ang="0">
                  <a:pos x="T8" y="T9"/>
                </a:cxn>
                <a:cxn ang="0">
                  <a:pos x="T10" y="T11"/>
                </a:cxn>
              </a:cxnLst>
              <a:rect l="0" t="0" r="r" b="b"/>
              <a:pathLst>
                <a:path w="1" h="5">
                  <a:moveTo>
                    <a:pt x="0" y="0"/>
                  </a:moveTo>
                  <a:lnTo>
                    <a:pt x="0" y="0"/>
                  </a:lnTo>
                  <a:lnTo>
                    <a:pt x="1" y="0"/>
                  </a:lnTo>
                  <a:lnTo>
                    <a:pt x="1" y="5"/>
                  </a:lnTo>
                  <a:lnTo>
                    <a:pt x="0" y="5"/>
                  </a:lnTo>
                  <a:lnTo>
                    <a:pt x="0" y="0"/>
                  </a:lnTo>
                  <a:close/>
                </a:path>
              </a:pathLst>
            </a:custGeom>
            <a:grpFill/>
            <a:ln w="0">
              <a:noFill/>
              <a:prstDash val="solid"/>
              <a:round/>
              <a:headEnd/>
              <a:tailEnd/>
            </a:ln>
          </p:spPr>
          <p:txBody>
            <a:bodyPr/>
            <a:lstStyle/>
            <a:p>
              <a:pPr defTabSz="543689">
                <a:defRPr/>
              </a:pPr>
              <a:endParaRPr lang="zh-CN" altLang="en-US" sz="3201"/>
            </a:p>
          </p:txBody>
        </p:sp>
        <p:sp>
          <p:nvSpPr>
            <p:cNvPr id="134" name="Freeform 370"/>
            <p:cNvSpPr>
              <a:spLocks/>
            </p:cNvSpPr>
            <p:nvPr/>
          </p:nvSpPr>
          <p:spPr bwMode="auto">
            <a:xfrm>
              <a:off x="1612901" y="633413"/>
              <a:ext cx="4763" cy="6350"/>
            </a:xfrm>
            <a:custGeom>
              <a:avLst/>
              <a:gdLst>
                <a:gd name="T0" fmla="*/ 0 w 5"/>
                <a:gd name="T1" fmla="*/ 2 h 6"/>
                <a:gd name="T2" fmla="*/ 0 w 5"/>
                <a:gd name="T3" fmla="*/ 2 h 6"/>
                <a:gd name="T4" fmla="*/ 1 w 5"/>
                <a:gd name="T5" fmla="*/ 4 h 6"/>
                <a:gd name="T6" fmla="*/ 5 w 5"/>
                <a:gd name="T7" fmla="*/ 6 h 6"/>
                <a:gd name="T8" fmla="*/ 5 w 5"/>
                <a:gd name="T9" fmla="*/ 6 h 6"/>
                <a:gd name="T10" fmla="*/ 5 w 5"/>
                <a:gd name="T11" fmla="*/ 6 h 6"/>
                <a:gd name="T12" fmla="*/ 5 w 5"/>
                <a:gd name="T13" fmla="*/ 6 h 6"/>
                <a:gd name="T14" fmla="*/ 1 w 5"/>
                <a:gd name="T15" fmla="*/ 0 h 6"/>
                <a:gd name="T16" fmla="*/ 0 w 5"/>
                <a:gd name="T17" fmla="*/ 2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6">
                  <a:moveTo>
                    <a:pt x="0" y="2"/>
                  </a:moveTo>
                  <a:lnTo>
                    <a:pt x="0" y="2"/>
                  </a:lnTo>
                  <a:cubicBezTo>
                    <a:pt x="0" y="3"/>
                    <a:pt x="1" y="4"/>
                    <a:pt x="1" y="4"/>
                  </a:cubicBezTo>
                  <a:cubicBezTo>
                    <a:pt x="2" y="5"/>
                    <a:pt x="4" y="6"/>
                    <a:pt x="5" y="6"/>
                  </a:cubicBezTo>
                  <a:cubicBezTo>
                    <a:pt x="5" y="6"/>
                    <a:pt x="5" y="6"/>
                    <a:pt x="5" y="6"/>
                  </a:cubicBezTo>
                  <a:cubicBezTo>
                    <a:pt x="5" y="6"/>
                    <a:pt x="5" y="6"/>
                    <a:pt x="5" y="6"/>
                  </a:cubicBezTo>
                  <a:lnTo>
                    <a:pt x="5" y="6"/>
                  </a:lnTo>
                  <a:cubicBezTo>
                    <a:pt x="3" y="2"/>
                    <a:pt x="1" y="0"/>
                    <a:pt x="1" y="0"/>
                  </a:cubicBezTo>
                  <a:cubicBezTo>
                    <a:pt x="1" y="0"/>
                    <a:pt x="0" y="1"/>
                    <a:pt x="0" y="2"/>
                  </a:cubicBezTo>
                  <a:close/>
                </a:path>
              </a:pathLst>
            </a:custGeom>
            <a:grpFill/>
            <a:ln w="0">
              <a:noFill/>
              <a:prstDash val="solid"/>
              <a:round/>
              <a:headEnd/>
              <a:tailEnd/>
            </a:ln>
          </p:spPr>
          <p:txBody>
            <a:bodyPr/>
            <a:lstStyle/>
            <a:p>
              <a:pPr defTabSz="543689">
                <a:defRPr/>
              </a:pPr>
              <a:endParaRPr lang="zh-CN" altLang="en-US" sz="3201"/>
            </a:p>
          </p:txBody>
        </p:sp>
        <p:sp>
          <p:nvSpPr>
            <p:cNvPr id="135" name="Freeform 371"/>
            <p:cNvSpPr>
              <a:spLocks/>
            </p:cNvSpPr>
            <p:nvPr/>
          </p:nvSpPr>
          <p:spPr bwMode="auto">
            <a:xfrm>
              <a:off x="1612901" y="639763"/>
              <a:ext cx="4763" cy="1588"/>
            </a:xfrm>
            <a:custGeom>
              <a:avLst/>
              <a:gdLst>
                <a:gd name="T0" fmla="*/ 0 w 4"/>
                <a:gd name="T1" fmla="*/ 0 h 2"/>
                <a:gd name="T2" fmla="*/ 0 w 4"/>
                <a:gd name="T3" fmla="*/ 0 h 2"/>
                <a:gd name="T4" fmla="*/ 2 w 4"/>
                <a:gd name="T5" fmla="*/ 1 h 2"/>
                <a:gd name="T6" fmla="*/ 4 w 4"/>
                <a:gd name="T7" fmla="*/ 0 h 2"/>
                <a:gd name="T8" fmla="*/ 4 w 4"/>
                <a:gd name="T9" fmla="*/ 0 h 2"/>
                <a:gd name="T10" fmla="*/ 4 w 4"/>
                <a:gd name="T11" fmla="*/ 0 h 2"/>
                <a:gd name="T12" fmla="*/ 0 w 4"/>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4" h="2">
                  <a:moveTo>
                    <a:pt x="0" y="0"/>
                  </a:moveTo>
                  <a:lnTo>
                    <a:pt x="0" y="0"/>
                  </a:lnTo>
                  <a:cubicBezTo>
                    <a:pt x="1" y="1"/>
                    <a:pt x="1" y="2"/>
                    <a:pt x="2" y="1"/>
                  </a:cubicBezTo>
                  <a:cubicBezTo>
                    <a:pt x="3" y="1"/>
                    <a:pt x="4" y="0"/>
                    <a:pt x="4" y="0"/>
                  </a:cubicBezTo>
                  <a:lnTo>
                    <a:pt x="4" y="0"/>
                  </a:lnTo>
                  <a:cubicBezTo>
                    <a:pt x="4" y="0"/>
                    <a:pt x="4" y="0"/>
                    <a:pt x="4" y="0"/>
                  </a:cubicBezTo>
                  <a:lnTo>
                    <a:pt x="0" y="0"/>
                  </a:lnTo>
                  <a:close/>
                </a:path>
              </a:pathLst>
            </a:custGeom>
            <a:grpFill/>
            <a:ln w="0">
              <a:noFill/>
              <a:prstDash val="solid"/>
              <a:round/>
              <a:headEnd/>
              <a:tailEnd/>
            </a:ln>
          </p:spPr>
          <p:txBody>
            <a:bodyPr/>
            <a:lstStyle/>
            <a:p>
              <a:pPr defTabSz="543689">
                <a:defRPr/>
              </a:pPr>
              <a:endParaRPr lang="zh-CN" altLang="en-US" sz="3201"/>
            </a:p>
          </p:txBody>
        </p:sp>
        <p:sp>
          <p:nvSpPr>
            <p:cNvPr id="136" name="Freeform 372"/>
            <p:cNvSpPr>
              <a:spLocks/>
            </p:cNvSpPr>
            <p:nvPr/>
          </p:nvSpPr>
          <p:spPr bwMode="auto">
            <a:xfrm>
              <a:off x="1612901" y="636588"/>
              <a:ext cx="4763" cy="3175"/>
            </a:xfrm>
            <a:custGeom>
              <a:avLst/>
              <a:gdLst>
                <a:gd name="T0" fmla="*/ 0 w 5"/>
                <a:gd name="T1" fmla="*/ 2 h 4"/>
                <a:gd name="T2" fmla="*/ 0 w 5"/>
                <a:gd name="T3" fmla="*/ 2 h 4"/>
                <a:gd name="T4" fmla="*/ 1 w 5"/>
                <a:gd name="T5" fmla="*/ 3 h 4"/>
                <a:gd name="T6" fmla="*/ 2 w 5"/>
                <a:gd name="T7" fmla="*/ 4 h 4"/>
                <a:gd name="T8" fmla="*/ 5 w 5"/>
                <a:gd name="T9" fmla="*/ 4 h 4"/>
                <a:gd name="T10" fmla="*/ 5 w 5"/>
                <a:gd name="T11" fmla="*/ 4 h 4"/>
                <a:gd name="T12" fmla="*/ 5 w 5"/>
                <a:gd name="T13" fmla="*/ 4 h 4"/>
                <a:gd name="T14" fmla="*/ 0 w 5"/>
                <a:gd name="T15" fmla="*/ 0 h 4"/>
                <a:gd name="T16" fmla="*/ 0 w 5"/>
                <a:gd name="T17" fmla="*/ 2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4">
                  <a:moveTo>
                    <a:pt x="0" y="2"/>
                  </a:moveTo>
                  <a:lnTo>
                    <a:pt x="0" y="2"/>
                  </a:lnTo>
                  <a:cubicBezTo>
                    <a:pt x="1" y="3"/>
                    <a:pt x="1" y="3"/>
                    <a:pt x="1" y="3"/>
                  </a:cubicBezTo>
                  <a:cubicBezTo>
                    <a:pt x="2" y="4"/>
                    <a:pt x="2" y="4"/>
                    <a:pt x="2" y="4"/>
                  </a:cubicBezTo>
                  <a:cubicBezTo>
                    <a:pt x="2" y="4"/>
                    <a:pt x="5" y="4"/>
                    <a:pt x="5" y="4"/>
                  </a:cubicBezTo>
                  <a:lnTo>
                    <a:pt x="5" y="4"/>
                  </a:lnTo>
                  <a:lnTo>
                    <a:pt x="5" y="4"/>
                  </a:lnTo>
                  <a:cubicBezTo>
                    <a:pt x="4" y="2"/>
                    <a:pt x="0" y="0"/>
                    <a:pt x="0" y="0"/>
                  </a:cubicBezTo>
                  <a:cubicBezTo>
                    <a:pt x="0" y="1"/>
                    <a:pt x="0" y="2"/>
                    <a:pt x="0" y="2"/>
                  </a:cubicBezTo>
                  <a:close/>
                </a:path>
              </a:pathLst>
            </a:custGeom>
            <a:grpFill/>
            <a:ln w="0">
              <a:noFill/>
              <a:prstDash val="solid"/>
              <a:round/>
              <a:headEnd/>
              <a:tailEnd/>
            </a:ln>
          </p:spPr>
          <p:txBody>
            <a:bodyPr/>
            <a:lstStyle/>
            <a:p>
              <a:pPr defTabSz="543689">
                <a:defRPr/>
              </a:pPr>
              <a:endParaRPr lang="zh-CN" altLang="en-US" sz="3201"/>
            </a:p>
          </p:txBody>
        </p:sp>
        <p:sp>
          <p:nvSpPr>
            <p:cNvPr id="137" name="Freeform 373"/>
            <p:cNvSpPr>
              <a:spLocks/>
            </p:cNvSpPr>
            <p:nvPr/>
          </p:nvSpPr>
          <p:spPr bwMode="auto">
            <a:xfrm>
              <a:off x="1614488" y="631826"/>
              <a:ext cx="4763" cy="7938"/>
            </a:xfrm>
            <a:custGeom>
              <a:avLst/>
              <a:gdLst>
                <a:gd name="T0" fmla="*/ 2 w 4"/>
                <a:gd name="T1" fmla="*/ 0 h 8"/>
                <a:gd name="T2" fmla="*/ 2 w 4"/>
                <a:gd name="T3" fmla="*/ 0 h 8"/>
                <a:gd name="T4" fmla="*/ 1 w 4"/>
                <a:gd name="T5" fmla="*/ 1 h 8"/>
                <a:gd name="T6" fmla="*/ 1 w 4"/>
                <a:gd name="T7" fmla="*/ 3 h 8"/>
                <a:gd name="T8" fmla="*/ 3 w 4"/>
                <a:gd name="T9" fmla="*/ 8 h 8"/>
                <a:gd name="T10" fmla="*/ 3 w 4"/>
                <a:gd name="T11" fmla="*/ 8 h 8"/>
                <a:gd name="T12" fmla="*/ 3 w 4"/>
                <a:gd name="T13" fmla="*/ 8 h 8"/>
                <a:gd name="T14" fmla="*/ 3 w 4"/>
                <a:gd name="T15" fmla="*/ 0 h 8"/>
                <a:gd name="T16" fmla="*/ 2 w 4"/>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8">
                  <a:moveTo>
                    <a:pt x="2" y="0"/>
                  </a:moveTo>
                  <a:lnTo>
                    <a:pt x="2" y="0"/>
                  </a:lnTo>
                  <a:cubicBezTo>
                    <a:pt x="1" y="0"/>
                    <a:pt x="1" y="1"/>
                    <a:pt x="1" y="1"/>
                  </a:cubicBezTo>
                  <a:cubicBezTo>
                    <a:pt x="0" y="2"/>
                    <a:pt x="1" y="3"/>
                    <a:pt x="1" y="3"/>
                  </a:cubicBezTo>
                  <a:cubicBezTo>
                    <a:pt x="1" y="4"/>
                    <a:pt x="3" y="7"/>
                    <a:pt x="3" y="8"/>
                  </a:cubicBezTo>
                  <a:cubicBezTo>
                    <a:pt x="3" y="8"/>
                    <a:pt x="3" y="8"/>
                    <a:pt x="3" y="8"/>
                  </a:cubicBezTo>
                  <a:lnTo>
                    <a:pt x="3" y="8"/>
                  </a:lnTo>
                  <a:cubicBezTo>
                    <a:pt x="4" y="2"/>
                    <a:pt x="3" y="0"/>
                    <a:pt x="3" y="0"/>
                  </a:cubicBezTo>
                  <a:cubicBezTo>
                    <a:pt x="3" y="0"/>
                    <a:pt x="2" y="0"/>
                    <a:pt x="2" y="0"/>
                  </a:cubicBezTo>
                  <a:close/>
                </a:path>
              </a:pathLst>
            </a:custGeom>
            <a:grpFill/>
            <a:ln w="0">
              <a:noFill/>
              <a:prstDash val="solid"/>
              <a:round/>
              <a:headEnd/>
              <a:tailEnd/>
            </a:ln>
          </p:spPr>
          <p:txBody>
            <a:bodyPr/>
            <a:lstStyle/>
            <a:p>
              <a:pPr defTabSz="543689">
                <a:defRPr/>
              </a:pPr>
              <a:endParaRPr lang="zh-CN" altLang="en-US" sz="3201"/>
            </a:p>
          </p:txBody>
        </p:sp>
        <p:sp>
          <p:nvSpPr>
            <p:cNvPr id="138" name="Freeform 374"/>
            <p:cNvSpPr>
              <a:spLocks/>
            </p:cNvSpPr>
            <p:nvPr/>
          </p:nvSpPr>
          <p:spPr bwMode="auto">
            <a:xfrm>
              <a:off x="1619251" y="631826"/>
              <a:ext cx="1588" cy="7938"/>
            </a:xfrm>
            <a:custGeom>
              <a:avLst/>
              <a:gdLst>
                <a:gd name="T0" fmla="*/ 0 w 3"/>
                <a:gd name="T1" fmla="*/ 8 h 8"/>
                <a:gd name="T2" fmla="*/ 0 w 3"/>
                <a:gd name="T3" fmla="*/ 8 h 8"/>
                <a:gd name="T4" fmla="*/ 0 w 3"/>
                <a:gd name="T5" fmla="*/ 8 h 8"/>
                <a:gd name="T6" fmla="*/ 0 w 3"/>
                <a:gd name="T7" fmla="*/ 8 h 8"/>
                <a:gd name="T8" fmla="*/ 0 w 3"/>
                <a:gd name="T9" fmla="*/ 8 h 8"/>
                <a:gd name="T10" fmla="*/ 3 w 3"/>
                <a:gd name="T11" fmla="*/ 3 h 8"/>
                <a:gd name="T12" fmla="*/ 3 w 3"/>
                <a:gd name="T13" fmla="*/ 1 h 8"/>
                <a:gd name="T14" fmla="*/ 1 w 3"/>
                <a:gd name="T15" fmla="*/ 0 h 8"/>
                <a:gd name="T16" fmla="*/ 1 w 3"/>
                <a:gd name="T17" fmla="*/ 0 h 8"/>
                <a:gd name="T18" fmla="*/ 0 w 3"/>
                <a:gd name="T19"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 h="8">
                  <a:moveTo>
                    <a:pt x="0" y="8"/>
                  </a:moveTo>
                  <a:lnTo>
                    <a:pt x="0" y="8"/>
                  </a:lnTo>
                  <a:lnTo>
                    <a:pt x="0" y="8"/>
                  </a:lnTo>
                  <a:cubicBezTo>
                    <a:pt x="0" y="8"/>
                    <a:pt x="0" y="8"/>
                    <a:pt x="0" y="8"/>
                  </a:cubicBezTo>
                  <a:cubicBezTo>
                    <a:pt x="0" y="8"/>
                    <a:pt x="0" y="8"/>
                    <a:pt x="0" y="8"/>
                  </a:cubicBezTo>
                  <a:cubicBezTo>
                    <a:pt x="1" y="7"/>
                    <a:pt x="2" y="4"/>
                    <a:pt x="3" y="3"/>
                  </a:cubicBezTo>
                  <a:cubicBezTo>
                    <a:pt x="3" y="3"/>
                    <a:pt x="3" y="2"/>
                    <a:pt x="3" y="1"/>
                  </a:cubicBezTo>
                  <a:cubicBezTo>
                    <a:pt x="3" y="1"/>
                    <a:pt x="3" y="0"/>
                    <a:pt x="1" y="0"/>
                  </a:cubicBezTo>
                  <a:cubicBezTo>
                    <a:pt x="1" y="0"/>
                    <a:pt x="1" y="0"/>
                    <a:pt x="1" y="0"/>
                  </a:cubicBezTo>
                  <a:cubicBezTo>
                    <a:pt x="1" y="0"/>
                    <a:pt x="0" y="2"/>
                    <a:pt x="0" y="8"/>
                  </a:cubicBezTo>
                  <a:close/>
                </a:path>
              </a:pathLst>
            </a:custGeom>
            <a:grpFill/>
            <a:ln w="0">
              <a:noFill/>
              <a:prstDash val="solid"/>
              <a:round/>
              <a:headEnd/>
              <a:tailEnd/>
            </a:ln>
          </p:spPr>
          <p:txBody>
            <a:bodyPr/>
            <a:lstStyle/>
            <a:p>
              <a:pPr defTabSz="543689">
                <a:defRPr/>
              </a:pPr>
              <a:endParaRPr lang="zh-CN" altLang="en-US" sz="3201"/>
            </a:p>
          </p:txBody>
        </p:sp>
        <p:sp>
          <p:nvSpPr>
            <p:cNvPr id="139" name="Freeform 375"/>
            <p:cNvSpPr>
              <a:spLocks/>
            </p:cNvSpPr>
            <p:nvPr/>
          </p:nvSpPr>
          <p:spPr bwMode="auto">
            <a:xfrm>
              <a:off x="1619251" y="639763"/>
              <a:ext cx="3175" cy="1588"/>
            </a:xfrm>
            <a:custGeom>
              <a:avLst/>
              <a:gdLst>
                <a:gd name="T0" fmla="*/ 0 w 4"/>
                <a:gd name="T1" fmla="*/ 0 h 2"/>
                <a:gd name="T2" fmla="*/ 0 w 4"/>
                <a:gd name="T3" fmla="*/ 0 h 2"/>
                <a:gd name="T4" fmla="*/ 0 w 4"/>
                <a:gd name="T5" fmla="*/ 0 h 2"/>
                <a:gd name="T6" fmla="*/ 2 w 4"/>
                <a:gd name="T7" fmla="*/ 1 h 2"/>
                <a:gd name="T8" fmla="*/ 4 w 4"/>
                <a:gd name="T9" fmla="*/ 0 h 2"/>
                <a:gd name="T10" fmla="*/ 0 w 4"/>
                <a:gd name="T11" fmla="*/ 0 h 2"/>
                <a:gd name="T12" fmla="*/ 0 w 4"/>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4" h="2">
                  <a:moveTo>
                    <a:pt x="0" y="0"/>
                  </a:moveTo>
                  <a:lnTo>
                    <a:pt x="0" y="0"/>
                  </a:lnTo>
                  <a:lnTo>
                    <a:pt x="0" y="0"/>
                  </a:lnTo>
                  <a:cubicBezTo>
                    <a:pt x="1" y="0"/>
                    <a:pt x="2" y="1"/>
                    <a:pt x="2" y="1"/>
                  </a:cubicBezTo>
                  <a:cubicBezTo>
                    <a:pt x="2" y="1"/>
                    <a:pt x="3" y="2"/>
                    <a:pt x="4" y="0"/>
                  </a:cubicBezTo>
                  <a:lnTo>
                    <a:pt x="0" y="0"/>
                  </a:lnTo>
                  <a:cubicBezTo>
                    <a:pt x="0" y="0"/>
                    <a:pt x="0" y="0"/>
                    <a:pt x="0" y="0"/>
                  </a:cubicBezTo>
                  <a:close/>
                </a:path>
              </a:pathLst>
            </a:custGeom>
            <a:grpFill/>
            <a:ln w="0">
              <a:noFill/>
              <a:prstDash val="solid"/>
              <a:round/>
              <a:headEnd/>
              <a:tailEnd/>
            </a:ln>
          </p:spPr>
          <p:txBody>
            <a:bodyPr/>
            <a:lstStyle/>
            <a:p>
              <a:pPr defTabSz="543689">
                <a:defRPr/>
              </a:pPr>
              <a:endParaRPr lang="zh-CN" altLang="en-US" sz="3201"/>
            </a:p>
          </p:txBody>
        </p:sp>
        <p:sp>
          <p:nvSpPr>
            <p:cNvPr id="140" name="Freeform 376"/>
            <p:cNvSpPr>
              <a:spLocks/>
            </p:cNvSpPr>
            <p:nvPr/>
          </p:nvSpPr>
          <p:spPr bwMode="auto">
            <a:xfrm>
              <a:off x="1619251" y="636588"/>
              <a:ext cx="4763" cy="3175"/>
            </a:xfrm>
            <a:custGeom>
              <a:avLst/>
              <a:gdLst>
                <a:gd name="T0" fmla="*/ 0 w 6"/>
                <a:gd name="T1" fmla="*/ 4 h 4"/>
                <a:gd name="T2" fmla="*/ 0 w 6"/>
                <a:gd name="T3" fmla="*/ 4 h 4"/>
                <a:gd name="T4" fmla="*/ 0 w 6"/>
                <a:gd name="T5" fmla="*/ 4 h 4"/>
                <a:gd name="T6" fmla="*/ 0 w 6"/>
                <a:gd name="T7" fmla="*/ 4 h 4"/>
                <a:gd name="T8" fmla="*/ 0 w 6"/>
                <a:gd name="T9" fmla="*/ 4 h 4"/>
                <a:gd name="T10" fmla="*/ 3 w 6"/>
                <a:gd name="T11" fmla="*/ 4 h 4"/>
                <a:gd name="T12" fmla="*/ 4 w 6"/>
                <a:gd name="T13" fmla="*/ 3 h 4"/>
                <a:gd name="T14" fmla="*/ 5 w 6"/>
                <a:gd name="T15" fmla="*/ 2 h 4"/>
                <a:gd name="T16" fmla="*/ 6 w 6"/>
                <a:gd name="T17" fmla="*/ 0 h 4"/>
                <a:gd name="T18" fmla="*/ 0 w 6"/>
                <a:gd name="T19"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4">
                  <a:moveTo>
                    <a:pt x="0" y="4"/>
                  </a:moveTo>
                  <a:lnTo>
                    <a:pt x="0" y="4"/>
                  </a:lnTo>
                  <a:lnTo>
                    <a:pt x="0" y="4"/>
                  </a:lnTo>
                  <a:cubicBezTo>
                    <a:pt x="0" y="4"/>
                    <a:pt x="0" y="4"/>
                    <a:pt x="0" y="4"/>
                  </a:cubicBezTo>
                  <a:lnTo>
                    <a:pt x="0" y="4"/>
                  </a:lnTo>
                  <a:lnTo>
                    <a:pt x="3" y="4"/>
                  </a:lnTo>
                  <a:cubicBezTo>
                    <a:pt x="3" y="4"/>
                    <a:pt x="4" y="4"/>
                    <a:pt x="4" y="3"/>
                  </a:cubicBezTo>
                  <a:cubicBezTo>
                    <a:pt x="4" y="3"/>
                    <a:pt x="5" y="3"/>
                    <a:pt x="5" y="2"/>
                  </a:cubicBezTo>
                  <a:cubicBezTo>
                    <a:pt x="5" y="2"/>
                    <a:pt x="6" y="1"/>
                    <a:pt x="6" y="0"/>
                  </a:cubicBezTo>
                  <a:cubicBezTo>
                    <a:pt x="6" y="0"/>
                    <a:pt x="2" y="2"/>
                    <a:pt x="0" y="4"/>
                  </a:cubicBezTo>
                  <a:close/>
                </a:path>
              </a:pathLst>
            </a:custGeom>
            <a:grpFill/>
            <a:ln w="0">
              <a:noFill/>
              <a:prstDash val="solid"/>
              <a:round/>
              <a:headEnd/>
              <a:tailEnd/>
            </a:ln>
          </p:spPr>
          <p:txBody>
            <a:bodyPr/>
            <a:lstStyle/>
            <a:p>
              <a:pPr defTabSz="543689">
                <a:defRPr/>
              </a:pPr>
              <a:endParaRPr lang="zh-CN" altLang="en-US" sz="3201"/>
            </a:p>
          </p:txBody>
        </p:sp>
        <p:sp>
          <p:nvSpPr>
            <p:cNvPr id="141" name="Freeform 377"/>
            <p:cNvSpPr>
              <a:spLocks/>
            </p:cNvSpPr>
            <p:nvPr/>
          </p:nvSpPr>
          <p:spPr bwMode="auto">
            <a:xfrm>
              <a:off x="1619251" y="633413"/>
              <a:ext cx="4763" cy="6350"/>
            </a:xfrm>
            <a:custGeom>
              <a:avLst/>
              <a:gdLst>
                <a:gd name="T0" fmla="*/ 0 w 5"/>
                <a:gd name="T1" fmla="*/ 6 h 6"/>
                <a:gd name="T2" fmla="*/ 0 w 5"/>
                <a:gd name="T3" fmla="*/ 6 h 6"/>
                <a:gd name="T4" fmla="*/ 0 w 5"/>
                <a:gd name="T5" fmla="*/ 6 h 6"/>
                <a:gd name="T6" fmla="*/ 0 w 5"/>
                <a:gd name="T7" fmla="*/ 6 h 6"/>
                <a:gd name="T8" fmla="*/ 4 w 5"/>
                <a:gd name="T9" fmla="*/ 4 h 6"/>
                <a:gd name="T10" fmla="*/ 5 w 5"/>
                <a:gd name="T11" fmla="*/ 2 h 6"/>
                <a:gd name="T12" fmla="*/ 4 w 5"/>
                <a:gd name="T13" fmla="*/ 0 h 6"/>
                <a:gd name="T14" fmla="*/ 0 w 5"/>
                <a:gd name="T15" fmla="*/ 6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6">
                  <a:moveTo>
                    <a:pt x="0" y="6"/>
                  </a:moveTo>
                  <a:lnTo>
                    <a:pt x="0" y="6"/>
                  </a:lnTo>
                  <a:cubicBezTo>
                    <a:pt x="0" y="6"/>
                    <a:pt x="0" y="6"/>
                    <a:pt x="0" y="6"/>
                  </a:cubicBezTo>
                  <a:cubicBezTo>
                    <a:pt x="0" y="6"/>
                    <a:pt x="0" y="6"/>
                    <a:pt x="0" y="6"/>
                  </a:cubicBezTo>
                  <a:cubicBezTo>
                    <a:pt x="0" y="6"/>
                    <a:pt x="3" y="5"/>
                    <a:pt x="4" y="4"/>
                  </a:cubicBezTo>
                  <a:cubicBezTo>
                    <a:pt x="4" y="4"/>
                    <a:pt x="5" y="3"/>
                    <a:pt x="5" y="2"/>
                  </a:cubicBezTo>
                  <a:cubicBezTo>
                    <a:pt x="5" y="1"/>
                    <a:pt x="4" y="0"/>
                    <a:pt x="4" y="0"/>
                  </a:cubicBezTo>
                  <a:cubicBezTo>
                    <a:pt x="4" y="0"/>
                    <a:pt x="1" y="2"/>
                    <a:pt x="0" y="6"/>
                  </a:cubicBezTo>
                  <a:close/>
                </a:path>
              </a:pathLst>
            </a:custGeom>
            <a:grpFill/>
            <a:ln w="0">
              <a:noFill/>
              <a:prstDash val="solid"/>
              <a:round/>
              <a:headEnd/>
              <a:tailEnd/>
            </a:ln>
          </p:spPr>
          <p:txBody>
            <a:bodyPr/>
            <a:lstStyle/>
            <a:p>
              <a:pPr defTabSz="543689">
                <a:defRPr/>
              </a:pPr>
              <a:endParaRPr lang="zh-CN" altLang="en-US" sz="3201"/>
            </a:p>
          </p:txBody>
        </p:sp>
        <p:sp>
          <p:nvSpPr>
            <p:cNvPr id="142" name="Freeform 378"/>
            <p:cNvSpPr>
              <a:spLocks/>
            </p:cNvSpPr>
            <p:nvPr/>
          </p:nvSpPr>
          <p:spPr bwMode="auto">
            <a:xfrm>
              <a:off x="1585913" y="588963"/>
              <a:ext cx="93663" cy="615950"/>
            </a:xfrm>
            <a:custGeom>
              <a:avLst/>
              <a:gdLst>
                <a:gd name="T0" fmla="*/ 111 w 111"/>
                <a:gd name="T1" fmla="*/ 725 h 725"/>
                <a:gd name="T2" fmla="*/ 111 w 111"/>
                <a:gd name="T3" fmla="*/ 725 h 725"/>
                <a:gd name="T4" fmla="*/ 96 w 111"/>
                <a:gd name="T5" fmla="*/ 725 h 725"/>
                <a:gd name="T6" fmla="*/ 96 w 111"/>
                <a:gd name="T7" fmla="*/ 14 h 725"/>
                <a:gd name="T8" fmla="*/ 15 w 111"/>
                <a:gd name="T9" fmla="*/ 14 h 725"/>
                <a:gd name="T10" fmla="*/ 15 w 111"/>
                <a:gd name="T11" fmla="*/ 725 h 725"/>
                <a:gd name="T12" fmla="*/ 0 w 111"/>
                <a:gd name="T13" fmla="*/ 725 h 725"/>
                <a:gd name="T14" fmla="*/ 0 w 111"/>
                <a:gd name="T15" fmla="*/ 6 h 725"/>
                <a:gd name="T16" fmla="*/ 7 w 111"/>
                <a:gd name="T17" fmla="*/ 0 h 725"/>
                <a:gd name="T18" fmla="*/ 104 w 111"/>
                <a:gd name="T19" fmla="*/ 0 h 725"/>
                <a:gd name="T20" fmla="*/ 111 w 111"/>
                <a:gd name="T21" fmla="*/ 6 h 725"/>
                <a:gd name="T22" fmla="*/ 111 w 111"/>
                <a:gd name="T23" fmla="*/ 725 h 7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1" h="725">
                  <a:moveTo>
                    <a:pt x="111" y="725"/>
                  </a:moveTo>
                  <a:lnTo>
                    <a:pt x="111" y="725"/>
                  </a:lnTo>
                  <a:lnTo>
                    <a:pt x="96" y="725"/>
                  </a:lnTo>
                  <a:lnTo>
                    <a:pt x="96" y="14"/>
                  </a:lnTo>
                  <a:lnTo>
                    <a:pt x="15" y="14"/>
                  </a:lnTo>
                  <a:lnTo>
                    <a:pt x="15" y="725"/>
                  </a:lnTo>
                  <a:lnTo>
                    <a:pt x="0" y="725"/>
                  </a:lnTo>
                  <a:lnTo>
                    <a:pt x="0" y="6"/>
                  </a:lnTo>
                  <a:cubicBezTo>
                    <a:pt x="0" y="2"/>
                    <a:pt x="3" y="0"/>
                    <a:pt x="7" y="0"/>
                  </a:cubicBezTo>
                  <a:lnTo>
                    <a:pt x="104" y="0"/>
                  </a:lnTo>
                  <a:cubicBezTo>
                    <a:pt x="108" y="0"/>
                    <a:pt x="111" y="2"/>
                    <a:pt x="111" y="6"/>
                  </a:cubicBezTo>
                  <a:lnTo>
                    <a:pt x="111" y="725"/>
                  </a:lnTo>
                  <a:close/>
                </a:path>
              </a:pathLst>
            </a:custGeom>
            <a:grpFill/>
            <a:ln w="0">
              <a:noFill/>
              <a:prstDash val="solid"/>
              <a:round/>
              <a:headEnd/>
              <a:tailEnd/>
            </a:ln>
          </p:spPr>
          <p:txBody>
            <a:bodyPr/>
            <a:lstStyle/>
            <a:p>
              <a:pPr defTabSz="543689">
                <a:defRPr/>
              </a:pPr>
              <a:endParaRPr lang="zh-CN" altLang="en-US" sz="3201"/>
            </a:p>
          </p:txBody>
        </p:sp>
        <p:sp>
          <p:nvSpPr>
            <p:cNvPr id="143" name="Freeform 379"/>
            <p:cNvSpPr>
              <a:spLocks/>
            </p:cNvSpPr>
            <p:nvPr/>
          </p:nvSpPr>
          <p:spPr bwMode="auto">
            <a:xfrm>
              <a:off x="1647826" y="1181101"/>
              <a:ext cx="44450" cy="44450"/>
            </a:xfrm>
            <a:custGeom>
              <a:avLst/>
              <a:gdLst>
                <a:gd name="T0" fmla="*/ 25 w 51"/>
                <a:gd name="T1" fmla="*/ 52 h 52"/>
                <a:gd name="T2" fmla="*/ 25 w 51"/>
                <a:gd name="T3" fmla="*/ 52 h 52"/>
                <a:gd name="T4" fmla="*/ 0 w 51"/>
                <a:gd name="T5" fmla="*/ 26 h 52"/>
                <a:gd name="T6" fmla="*/ 25 w 51"/>
                <a:gd name="T7" fmla="*/ 0 h 52"/>
                <a:gd name="T8" fmla="*/ 51 w 51"/>
                <a:gd name="T9" fmla="*/ 26 h 52"/>
                <a:gd name="T10" fmla="*/ 25 w 51"/>
                <a:gd name="T11" fmla="*/ 52 h 52"/>
              </a:gdLst>
              <a:ahLst/>
              <a:cxnLst>
                <a:cxn ang="0">
                  <a:pos x="T0" y="T1"/>
                </a:cxn>
                <a:cxn ang="0">
                  <a:pos x="T2" y="T3"/>
                </a:cxn>
                <a:cxn ang="0">
                  <a:pos x="T4" y="T5"/>
                </a:cxn>
                <a:cxn ang="0">
                  <a:pos x="T6" y="T7"/>
                </a:cxn>
                <a:cxn ang="0">
                  <a:pos x="T8" y="T9"/>
                </a:cxn>
                <a:cxn ang="0">
                  <a:pos x="T10" y="T11"/>
                </a:cxn>
              </a:cxnLst>
              <a:rect l="0" t="0" r="r" b="b"/>
              <a:pathLst>
                <a:path w="51" h="52">
                  <a:moveTo>
                    <a:pt x="25" y="52"/>
                  </a:moveTo>
                  <a:lnTo>
                    <a:pt x="25" y="52"/>
                  </a:lnTo>
                  <a:cubicBezTo>
                    <a:pt x="11" y="52"/>
                    <a:pt x="0" y="40"/>
                    <a:pt x="0" y="26"/>
                  </a:cubicBezTo>
                  <a:cubicBezTo>
                    <a:pt x="0" y="12"/>
                    <a:pt x="11" y="0"/>
                    <a:pt x="25" y="0"/>
                  </a:cubicBezTo>
                  <a:cubicBezTo>
                    <a:pt x="40" y="0"/>
                    <a:pt x="51" y="12"/>
                    <a:pt x="51" y="26"/>
                  </a:cubicBezTo>
                  <a:cubicBezTo>
                    <a:pt x="51" y="40"/>
                    <a:pt x="40" y="52"/>
                    <a:pt x="25" y="52"/>
                  </a:cubicBezTo>
                  <a:close/>
                </a:path>
              </a:pathLst>
            </a:custGeom>
            <a:grpFill/>
            <a:ln w="0">
              <a:noFill/>
              <a:prstDash val="solid"/>
              <a:round/>
              <a:headEnd/>
              <a:tailEnd/>
            </a:ln>
          </p:spPr>
          <p:txBody>
            <a:bodyPr/>
            <a:lstStyle/>
            <a:p>
              <a:pPr defTabSz="543689">
                <a:defRPr/>
              </a:pPr>
              <a:endParaRPr lang="zh-CN" altLang="en-US" sz="3201"/>
            </a:p>
          </p:txBody>
        </p:sp>
        <p:sp>
          <p:nvSpPr>
            <p:cNvPr id="144" name="Freeform 380"/>
            <p:cNvSpPr>
              <a:spLocks/>
            </p:cNvSpPr>
            <p:nvPr/>
          </p:nvSpPr>
          <p:spPr bwMode="auto">
            <a:xfrm>
              <a:off x="1574801" y="1182688"/>
              <a:ext cx="44450" cy="44450"/>
            </a:xfrm>
            <a:custGeom>
              <a:avLst/>
              <a:gdLst>
                <a:gd name="T0" fmla="*/ 26 w 52"/>
                <a:gd name="T1" fmla="*/ 52 h 52"/>
                <a:gd name="T2" fmla="*/ 26 w 52"/>
                <a:gd name="T3" fmla="*/ 52 h 52"/>
                <a:gd name="T4" fmla="*/ 0 w 52"/>
                <a:gd name="T5" fmla="*/ 26 h 52"/>
                <a:gd name="T6" fmla="*/ 26 w 52"/>
                <a:gd name="T7" fmla="*/ 0 h 52"/>
                <a:gd name="T8" fmla="*/ 52 w 52"/>
                <a:gd name="T9" fmla="*/ 26 h 52"/>
                <a:gd name="T10" fmla="*/ 26 w 52"/>
                <a:gd name="T11" fmla="*/ 52 h 52"/>
              </a:gdLst>
              <a:ahLst/>
              <a:cxnLst>
                <a:cxn ang="0">
                  <a:pos x="T0" y="T1"/>
                </a:cxn>
                <a:cxn ang="0">
                  <a:pos x="T2" y="T3"/>
                </a:cxn>
                <a:cxn ang="0">
                  <a:pos x="T4" y="T5"/>
                </a:cxn>
                <a:cxn ang="0">
                  <a:pos x="T6" y="T7"/>
                </a:cxn>
                <a:cxn ang="0">
                  <a:pos x="T8" y="T9"/>
                </a:cxn>
                <a:cxn ang="0">
                  <a:pos x="T10" y="T11"/>
                </a:cxn>
              </a:cxnLst>
              <a:rect l="0" t="0" r="r" b="b"/>
              <a:pathLst>
                <a:path w="52" h="52">
                  <a:moveTo>
                    <a:pt x="26" y="52"/>
                  </a:moveTo>
                  <a:lnTo>
                    <a:pt x="26" y="52"/>
                  </a:lnTo>
                  <a:cubicBezTo>
                    <a:pt x="12" y="52"/>
                    <a:pt x="0" y="40"/>
                    <a:pt x="0" y="26"/>
                  </a:cubicBezTo>
                  <a:cubicBezTo>
                    <a:pt x="0" y="12"/>
                    <a:pt x="12" y="0"/>
                    <a:pt x="26" y="0"/>
                  </a:cubicBezTo>
                  <a:cubicBezTo>
                    <a:pt x="40" y="0"/>
                    <a:pt x="52" y="12"/>
                    <a:pt x="52" y="26"/>
                  </a:cubicBezTo>
                  <a:cubicBezTo>
                    <a:pt x="52" y="40"/>
                    <a:pt x="40" y="52"/>
                    <a:pt x="26" y="52"/>
                  </a:cubicBezTo>
                  <a:close/>
                </a:path>
              </a:pathLst>
            </a:custGeom>
            <a:grpFill/>
            <a:ln w="0">
              <a:noFill/>
              <a:prstDash val="solid"/>
              <a:round/>
              <a:headEnd/>
              <a:tailEnd/>
            </a:ln>
          </p:spPr>
          <p:txBody>
            <a:bodyPr/>
            <a:lstStyle/>
            <a:p>
              <a:pPr defTabSz="543689">
                <a:defRPr/>
              </a:pPr>
              <a:endParaRPr lang="zh-CN" altLang="en-US" sz="3201"/>
            </a:p>
          </p:txBody>
        </p:sp>
      </p:grpSp>
      <p:sp>
        <p:nvSpPr>
          <p:cNvPr id="145" name="文本框 144"/>
          <p:cNvSpPr txBox="1"/>
          <p:nvPr/>
        </p:nvSpPr>
        <p:spPr bwMode="auto">
          <a:xfrm>
            <a:off x="8740698" y="4192936"/>
            <a:ext cx="575313" cy="273325"/>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defPPr>
              <a:defRPr lang="zh-CN"/>
            </a:defPPr>
            <a:lvl1pPr>
              <a:defRPr sz="1200">
                <a:latin typeface="+mn-ea"/>
                <a:ea typeface="+mn-ea"/>
              </a:defRPr>
            </a:lvl1pPr>
          </a:lstStyle>
          <a:p>
            <a:r>
              <a:rPr lang="en-US" altLang="zh-CN" dirty="0"/>
              <a:t>TCM</a:t>
            </a:r>
            <a:endParaRPr lang="zh-CN" altLang="en-US" dirty="0"/>
          </a:p>
        </p:txBody>
      </p:sp>
      <p:grpSp>
        <p:nvGrpSpPr>
          <p:cNvPr id="146" name="组合 18396"/>
          <p:cNvGrpSpPr/>
          <p:nvPr/>
        </p:nvGrpSpPr>
        <p:grpSpPr>
          <a:xfrm>
            <a:off x="6496042" y="5301208"/>
            <a:ext cx="396044" cy="527061"/>
            <a:chOff x="1463676" y="588963"/>
            <a:chExt cx="274638" cy="638175"/>
          </a:xfrm>
          <a:solidFill>
            <a:srgbClr val="3C3C3B"/>
          </a:solidFill>
        </p:grpSpPr>
        <p:sp>
          <p:nvSpPr>
            <p:cNvPr id="147" name="Freeform 356"/>
            <p:cNvSpPr>
              <a:spLocks noEditPoints="1"/>
            </p:cNvSpPr>
            <p:nvPr/>
          </p:nvSpPr>
          <p:spPr bwMode="auto">
            <a:xfrm>
              <a:off x="1463676" y="595313"/>
              <a:ext cx="84138" cy="620713"/>
            </a:xfrm>
            <a:custGeom>
              <a:avLst/>
              <a:gdLst>
                <a:gd name="T0" fmla="*/ 24 w 99"/>
                <a:gd name="T1" fmla="*/ 645 h 729"/>
                <a:gd name="T2" fmla="*/ 24 w 99"/>
                <a:gd name="T3" fmla="*/ 645 h 729"/>
                <a:gd name="T4" fmla="*/ 74 w 99"/>
                <a:gd name="T5" fmla="*/ 689 h 729"/>
                <a:gd name="T6" fmla="*/ 74 w 99"/>
                <a:gd name="T7" fmla="*/ 46 h 729"/>
                <a:gd name="T8" fmla="*/ 24 w 99"/>
                <a:gd name="T9" fmla="*/ 102 h 729"/>
                <a:gd name="T10" fmla="*/ 24 w 99"/>
                <a:gd name="T11" fmla="*/ 645 h 729"/>
                <a:gd name="T12" fmla="*/ 86 w 99"/>
                <a:gd name="T13" fmla="*/ 729 h 729"/>
                <a:gd name="T14" fmla="*/ 86 w 99"/>
                <a:gd name="T15" fmla="*/ 729 h 729"/>
                <a:gd name="T16" fmla="*/ 78 w 99"/>
                <a:gd name="T17" fmla="*/ 726 h 729"/>
                <a:gd name="T18" fmla="*/ 4 w 99"/>
                <a:gd name="T19" fmla="*/ 659 h 729"/>
                <a:gd name="T20" fmla="*/ 0 w 99"/>
                <a:gd name="T21" fmla="*/ 650 h 729"/>
                <a:gd name="T22" fmla="*/ 0 w 99"/>
                <a:gd name="T23" fmla="*/ 97 h 729"/>
                <a:gd name="T24" fmla="*/ 3 w 99"/>
                <a:gd name="T25" fmla="*/ 89 h 729"/>
                <a:gd name="T26" fmla="*/ 77 w 99"/>
                <a:gd name="T27" fmla="*/ 5 h 729"/>
                <a:gd name="T28" fmla="*/ 91 w 99"/>
                <a:gd name="T29" fmla="*/ 2 h 729"/>
                <a:gd name="T30" fmla="*/ 99 w 99"/>
                <a:gd name="T31" fmla="*/ 13 h 729"/>
                <a:gd name="T32" fmla="*/ 99 w 99"/>
                <a:gd name="T33" fmla="*/ 717 h 729"/>
                <a:gd name="T34" fmla="*/ 91 w 99"/>
                <a:gd name="T35" fmla="*/ 728 h 729"/>
                <a:gd name="T36" fmla="*/ 86 w 99"/>
                <a:gd name="T37" fmla="*/ 729 h 7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9" h="729">
                  <a:moveTo>
                    <a:pt x="24" y="645"/>
                  </a:moveTo>
                  <a:lnTo>
                    <a:pt x="24" y="645"/>
                  </a:lnTo>
                  <a:lnTo>
                    <a:pt x="74" y="689"/>
                  </a:lnTo>
                  <a:lnTo>
                    <a:pt x="74" y="46"/>
                  </a:lnTo>
                  <a:lnTo>
                    <a:pt x="24" y="102"/>
                  </a:lnTo>
                  <a:lnTo>
                    <a:pt x="24" y="645"/>
                  </a:lnTo>
                  <a:close/>
                  <a:moveTo>
                    <a:pt x="86" y="729"/>
                  </a:moveTo>
                  <a:lnTo>
                    <a:pt x="86" y="729"/>
                  </a:lnTo>
                  <a:cubicBezTo>
                    <a:pt x="83" y="729"/>
                    <a:pt x="80" y="728"/>
                    <a:pt x="78" y="726"/>
                  </a:cubicBezTo>
                  <a:lnTo>
                    <a:pt x="4" y="659"/>
                  </a:lnTo>
                  <a:cubicBezTo>
                    <a:pt x="1" y="657"/>
                    <a:pt x="0" y="654"/>
                    <a:pt x="0" y="650"/>
                  </a:cubicBezTo>
                  <a:lnTo>
                    <a:pt x="0" y="97"/>
                  </a:lnTo>
                  <a:cubicBezTo>
                    <a:pt x="0" y="94"/>
                    <a:pt x="1" y="91"/>
                    <a:pt x="3" y="89"/>
                  </a:cubicBezTo>
                  <a:lnTo>
                    <a:pt x="77" y="5"/>
                  </a:lnTo>
                  <a:cubicBezTo>
                    <a:pt x="81" y="1"/>
                    <a:pt x="86" y="0"/>
                    <a:pt x="91" y="2"/>
                  </a:cubicBezTo>
                  <a:cubicBezTo>
                    <a:pt x="96" y="3"/>
                    <a:pt x="99" y="8"/>
                    <a:pt x="99" y="13"/>
                  </a:cubicBezTo>
                  <a:lnTo>
                    <a:pt x="99" y="717"/>
                  </a:lnTo>
                  <a:cubicBezTo>
                    <a:pt x="99" y="722"/>
                    <a:pt x="96" y="726"/>
                    <a:pt x="91" y="728"/>
                  </a:cubicBezTo>
                  <a:cubicBezTo>
                    <a:pt x="90" y="729"/>
                    <a:pt x="88" y="729"/>
                    <a:pt x="86" y="729"/>
                  </a:cubicBezTo>
                  <a:close/>
                </a:path>
              </a:pathLst>
            </a:custGeom>
            <a:grpFill/>
            <a:ln w="0">
              <a:noFill/>
              <a:prstDash val="solid"/>
              <a:round/>
              <a:headEnd/>
              <a:tailEnd/>
            </a:ln>
          </p:spPr>
          <p:txBody>
            <a:bodyPr/>
            <a:lstStyle/>
            <a:p>
              <a:pPr defTabSz="543689">
                <a:defRPr/>
              </a:pPr>
              <a:endParaRPr lang="zh-CN" altLang="en-US" sz="3201"/>
            </a:p>
          </p:txBody>
        </p:sp>
        <p:sp>
          <p:nvSpPr>
            <p:cNvPr id="148" name="Freeform 357"/>
            <p:cNvSpPr>
              <a:spLocks/>
            </p:cNvSpPr>
            <p:nvPr/>
          </p:nvSpPr>
          <p:spPr bwMode="auto">
            <a:xfrm>
              <a:off x="1525588" y="595313"/>
              <a:ext cx="71438" cy="620713"/>
            </a:xfrm>
            <a:custGeom>
              <a:avLst/>
              <a:gdLst>
                <a:gd name="T0" fmla="*/ 81 w 84"/>
                <a:gd name="T1" fmla="*/ 728 h 728"/>
                <a:gd name="T2" fmla="*/ 81 w 84"/>
                <a:gd name="T3" fmla="*/ 728 h 728"/>
                <a:gd name="T4" fmla="*/ 12 w 84"/>
                <a:gd name="T5" fmla="*/ 728 h 728"/>
                <a:gd name="T6" fmla="*/ 0 w 84"/>
                <a:gd name="T7" fmla="*/ 716 h 728"/>
                <a:gd name="T8" fmla="*/ 0 w 84"/>
                <a:gd name="T9" fmla="*/ 12 h 728"/>
                <a:gd name="T10" fmla="*/ 12 w 84"/>
                <a:gd name="T11" fmla="*/ 0 h 728"/>
                <a:gd name="T12" fmla="*/ 84 w 84"/>
                <a:gd name="T13" fmla="*/ 0 h 728"/>
                <a:gd name="T14" fmla="*/ 84 w 84"/>
                <a:gd name="T15" fmla="*/ 24 h 728"/>
                <a:gd name="T16" fmla="*/ 25 w 84"/>
                <a:gd name="T17" fmla="*/ 24 h 728"/>
                <a:gd name="T18" fmla="*/ 25 w 84"/>
                <a:gd name="T19" fmla="*/ 703 h 728"/>
                <a:gd name="T20" fmla="*/ 81 w 84"/>
                <a:gd name="T21" fmla="*/ 703 h 728"/>
                <a:gd name="T22" fmla="*/ 81 w 84"/>
                <a:gd name="T23" fmla="*/ 728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4" h="728">
                  <a:moveTo>
                    <a:pt x="81" y="728"/>
                  </a:moveTo>
                  <a:lnTo>
                    <a:pt x="81" y="728"/>
                  </a:lnTo>
                  <a:lnTo>
                    <a:pt x="12" y="728"/>
                  </a:lnTo>
                  <a:cubicBezTo>
                    <a:pt x="6" y="728"/>
                    <a:pt x="0" y="723"/>
                    <a:pt x="0" y="716"/>
                  </a:cubicBezTo>
                  <a:lnTo>
                    <a:pt x="0" y="12"/>
                  </a:lnTo>
                  <a:cubicBezTo>
                    <a:pt x="0" y="5"/>
                    <a:pt x="6" y="0"/>
                    <a:pt x="12" y="0"/>
                  </a:cubicBezTo>
                  <a:lnTo>
                    <a:pt x="84" y="0"/>
                  </a:lnTo>
                  <a:lnTo>
                    <a:pt x="84" y="24"/>
                  </a:lnTo>
                  <a:lnTo>
                    <a:pt x="25" y="24"/>
                  </a:lnTo>
                  <a:lnTo>
                    <a:pt x="25" y="703"/>
                  </a:lnTo>
                  <a:lnTo>
                    <a:pt x="81" y="703"/>
                  </a:lnTo>
                  <a:lnTo>
                    <a:pt x="81" y="728"/>
                  </a:lnTo>
                  <a:close/>
                </a:path>
              </a:pathLst>
            </a:custGeom>
            <a:grpFill/>
            <a:ln w="0">
              <a:noFill/>
              <a:prstDash val="solid"/>
              <a:round/>
              <a:headEnd/>
              <a:tailEnd/>
            </a:ln>
          </p:spPr>
          <p:txBody>
            <a:bodyPr/>
            <a:lstStyle/>
            <a:p>
              <a:pPr defTabSz="543689">
                <a:defRPr/>
              </a:pPr>
              <a:endParaRPr lang="zh-CN" altLang="en-US" sz="3201"/>
            </a:p>
          </p:txBody>
        </p:sp>
        <p:sp>
          <p:nvSpPr>
            <p:cNvPr id="149" name="Freeform 358"/>
            <p:cNvSpPr>
              <a:spLocks/>
            </p:cNvSpPr>
            <p:nvPr/>
          </p:nvSpPr>
          <p:spPr bwMode="auto">
            <a:xfrm>
              <a:off x="1670051" y="595313"/>
              <a:ext cx="68263" cy="620713"/>
            </a:xfrm>
            <a:custGeom>
              <a:avLst/>
              <a:gdLst>
                <a:gd name="T0" fmla="*/ 68 w 81"/>
                <a:gd name="T1" fmla="*/ 728 h 728"/>
                <a:gd name="T2" fmla="*/ 68 w 81"/>
                <a:gd name="T3" fmla="*/ 728 h 728"/>
                <a:gd name="T4" fmla="*/ 5 w 81"/>
                <a:gd name="T5" fmla="*/ 728 h 728"/>
                <a:gd name="T6" fmla="*/ 5 w 81"/>
                <a:gd name="T7" fmla="*/ 703 h 728"/>
                <a:gd name="T8" fmla="*/ 56 w 81"/>
                <a:gd name="T9" fmla="*/ 703 h 728"/>
                <a:gd name="T10" fmla="*/ 56 w 81"/>
                <a:gd name="T11" fmla="*/ 24 h 728"/>
                <a:gd name="T12" fmla="*/ 0 w 81"/>
                <a:gd name="T13" fmla="*/ 24 h 728"/>
                <a:gd name="T14" fmla="*/ 0 w 81"/>
                <a:gd name="T15" fmla="*/ 0 h 728"/>
                <a:gd name="T16" fmla="*/ 68 w 81"/>
                <a:gd name="T17" fmla="*/ 0 h 728"/>
                <a:gd name="T18" fmla="*/ 81 w 81"/>
                <a:gd name="T19" fmla="*/ 12 h 728"/>
                <a:gd name="T20" fmla="*/ 81 w 81"/>
                <a:gd name="T21" fmla="*/ 716 h 728"/>
                <a:gd name="T22" fmla="*/ 68 w 81"/>
                <a:gd name="T23" fmla="*/ 728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1" h="728">
                  <a:moveTo>
                    <a:pt x="68" y="728"/>
                  </a:moveTo>
                  <a:lnTo>
                    <a:pt x="68" y="728"/>
                  </a:lnTo>
                  <a:lnTo>
                    <a:pt x="5" y="728"/>
                  </a:lnTo>
                  <a:lnTo>
                    <a:pt x="5" y="703"/>
                  </a:lnTo>
                  <a:lnTo>
                    <a:pt x="56" y="703"/>
                  </a:lnTo>
                  <a:lnTo>
                    <a:pt x="56" y="24"/>
                  </a:lnTo>
                  <a:lnTo>
                    <a:pt x="0" y="24"/>
                  </a:lnTo>
                  <a:lnTo>
                    <a:pt x="0" y="0"/>
                  </a:lnTo>
                  <a:lnTo>
                    <a:pt x="68" y="0"/>
                  </a:lnTo>
                  <a:cubicBezTo>
                    <a:pt x="75" y="0"/>
                    <a:pt x="81" y="5"/>
                    <a:pt x="81" y="12"/>
                  </a:cubicBezTo>
                  <a:lnTo>
                    <a:pt x="81" y="716"/>
                  </a:lnTo>
                  <a:cubicBezTo>
                    <a:pt x="81" y="723"/>
                    <a:pt x="75" y="728"/>
                    <a:pt x="68" y="728"/>
                  </a:cubicBezTo>
                  <a:close/>
                </a:path>
              </a:pathLst>
            </a:custGeom>
            <a:grpFill/>
            <a:ln w="0">
              <a:noFill/>
              <a:prstDash val="solid"/>
              <a:round/>
              <a:headEnd/>
              <a:tailEnd/>
            </a:ln>
          </p:spPr>
          <p:txBody>
            <a:bodyPr/>
            <a:lstStyle/>
            <a:p>
              <a:pPr defTabSz="543689">
                <a:defRPr/>
              </a:pPr>
              <a:endParaRPr lang="zh-CN" altLang="en-US" sz="3201"/>
            </a:p>
          </p:txBody>
        </p:sp>
        <p:sp>
          <p:nvSpPr>
            <p:cNvPr id="150" name="Freeform 359"/>
            <p:cNvSpPr>
              <a:spLocks/>
            </p:cNvSpPr>
            <p:nvPr/>
          </p:nvSpPr>
          <p:spPr bwMode="auto">
            <a:xfrm>
              <a:off x="1525588" y="1204913"/>
              <a:ext cx="22225" cy="20638"/>
            </a:xfrm>
            <a:custGeom>
              <a:avLst/>
              <a:gdLst>
                <a:gd name="T0" fmla="*/ 25 w 25"/>
                <a:gd name="T1" fmla="*/ 24 h 24"/>
                <a:gd name="T2" fmla="*/ 25 w 25"/>
                <a:gd name="T3" fmla="*/ 24 h 24"/>
                <a:gd name="T4" fmla="*/ 0 w 25"/>
                <a:gd name="T5" fmla="*/ 24 h 24"/>
                <a:gd name="T6" fmla="*/ 0 w 25"/>
                <a:gd name="T7" fmla="*/ 0 h 24"/>
                <a:gd name="T8" fmla="*/ 25 w 25"/>
                <a:gd name="T9" fmla="*/ 0 h 24"/>
                <a:gd name="T10" fmla="*/ 25 w 25"/>
                <a:gd name="T11" fmla="*/ 24 h 24"/>
              </a:gdLst>
              <a:ahLst/>
              <a:cxnLst>
                <a:cxn ang="0">
                  <a:pos x="T0" y="T1"/>
                </a:cxn>
                <a:cxn ang="0">
                  <a:pos x="T2" y="T3"/>
                </a:cxn>
                <a:cxn ang="0">
                  <a:pos x="T4" y="T5"/>
                </a:cxn>
                <a:cxn ang="0">
                  <a:pos x="T6" y="T7"/>
                </a:cxn>
                <a:cxn ang="0">
                  <a:pos x="T8" y="T9"/>
                </a:cxn>
                <a:cxn ang="0">
                  <a:pos x="T10" y="T11"/>
                </a:cxn>
              </a:cxnLst>
              <a:rect l="0" t="0" r="r" b="b"/>
              <a:pathLst>
                <a:path w="25" h="24">
                  <a:moveTo>
                    <a:pt x="25" y="24"/>
                  </a:moveTo>
                  <a:lnTo>
                    <a:pt x="25" y="24"/>
                  </a:lnTo>
                  <a:lnTo>
                    <a:pt x="0" y="24"/>
                  </a:lnTo>
                  <a:lnTo>
                    <a:pt x="0" y="0"/>
                  </a:lnTo>
                  <a:lnTo>
                    <a:pt x="25" y="0"/>
                  </a:lnTo>
                  <a:lnTo>
                    <a:pt x="25" y="24"/>
                  </a:lnTo>
                  <a:close/>
                </a:path>
              </a:pathLst>
            </a:custGeom>
            <a:grpFill/>
            <a:ln w="0">
              <a:noFill/>
              <a:prstDash val="solid"/>
              <a:round/>
              <a:headEnd/>
              <a:tailEnd/>
            </a:ln>
          </p:spPr>
          <p:txBody>
            <a:bodyPr/>
            <a:lstStyle/>
            <a:p>
              <a:pPr defTabSz="543689">
                <a:defRPr/>
              </a:pPr>
              <a:endParaRPr lang="zh-CN" altLang="en-US" sz="3201"/>
            </a:p>
          </p:txBody>
        </p:sp>
        <p:sp>
          <p:nvSpPr>
            <p:cNvPr id="151" name="Freeform 360"/>
            <p:cNvSpPr>
              <a:spLocks/>
            </p:cNvSpPr>
            <p:nvPr/>
          </p:nvSpPr>
          <p:spPr bwMode="auto">
            <a:xfrm>
              <a:off x="1717676" y="1204913"/>
              <a:ext cx="20638" cy="20638"/>
            </a:xfrm>
            <a:custGeom>
              <a:avLst/>
              <a:gdLst>
                <a:gd name="T0" fmla="*/ 25 w 25"/>
                <a:gd name="T1" fmla="*/ 24 h 24"/>
                <a:gd name="T2" fmla="*/ 25 w 25"/>
                <a:gd name="T3" fmla="*/ 24 h 24"/>
                <a:gd name="T4" fmla="*/ 0 w 25"/>
                <a:gd name="T5" fmla="*/ 24 h 24"/>
                <a:gd name="T6" fmla="*/ 0 w 25"/>
                <a:gd name="T7" fmla="*/ 0 h 24"/>
                <a:gd name="T8" fmla="*/ 25 w 25"/>
                <a:gd name="T9" fmla="*/ 0 h 24"/>
                <a:gd name="T10" fmla="*/ 25 w 25"/>
                <a:gd name="T11" fmla="*/ 24 h 24"/>
              </a:gdLst>
              <a:ahLst/>
              <a:cxnLst>
                <a:cxn ang="0">
                  <a:pos x="T0" y="T1"/>
                </a:cxn>
                <a:cxn ang="0">
                  <a:pos x="T2" y="T3"/>
                </a:cxn>
                <a:cxn ang="0">
                  <a:pos x="T4" y="T5"/>
                </a:cxn>
                <a:cxn ang="0">
                  <a:pos x="T6" y="T7"/>
                </a:cxn>
                <a:cxn ang="0">
                  <a:pos x="T8" y="T9"/>
                </a:cxn>
                <a:cxn ang="0">
                  <a:pos x="T10" y="T11"/>
                </a:cxn>
              </a:cxnLst>
              <a:rect l="0" t="0" r="r" b="b"/>
              <a:pathLst>
                <a:path w="25" h="24">
                  <a:moveTo>
                    <a:pt x="25" y="24"/>
                  </a:moveTo>
                  <a:lnTo>
                    <a:pt x="25" y="24"/>
                  </a:lnTo>
                  <a:lnTo>
                    <a:pt x="0" y="24"/>
                  </a:lnTo>
                  <a:lnTo>
                    <a:pt x="0" y="0"/>
                  </a:lnTo>
                  <a:lnTo>
                    <a:pt x="25" y="0"/>
                  </a:lnTo>
                  <a:lnTo>
                    <a:pt x="25" y="24"/>
                  </a:lnTo>
                  <a:close/>
                </a:path>
              </a:pathLst>
            </a:custGeom>
            <a:grpFill/>
            <a:ln w="0">
              <a:noFill/>
              <a:prstDash val="solid"/>
              <a:round/>
              <a:headEnd/>
              <a:tailEnd/>
            </a:ln>
          </p:spPr>
          <p:txBody>
            <a:bodyPr/>
            <a:lstStyle/>
            <a:p>
              <a:pPr defTabSz="543689">
                <a:defRPr/>
              </a:pPr>
              <a:endParaRPr lang="zh-CN" altLang="en-US" sz="3201"/>
            </a:p>
          </p:txBody>
        </p:sp>
        <p:sp>
          <p:nvSpPr>
            <p:cNvPr id="152" name="Freeform 361"/>
            <p:cNvSpPr>
              <a:spLocks/>
            </p:cNvSpPr>
            <p:nvPr/>
          </p:nvSpPr>
          <p:spPr bwMode="auto">
            <a:xfrm>
              <a:off x="1560513" y="606426"/>
              <a:ext cx="12700" cy="598488"/>
            </a:xfrm>
            <a:custGeom>
              <a:avLst/>
              <a:gdLst>
                <a:gd name="T0" fmla="*/ 15 w 15"/>
                <a:gd name="T1" fmla="*/ 704 h 704"/>
                <a:gd name="T2" fmla="*/ 15 w 15"/>
                <a:gd name="T3" fmla="*/ 704 h 704"/>
                <a:gd name="T4" fmla="*/ 0 w 15"/>
                <a:gd name="T5" fmla="*/ 704 h 704"/>
                <a:gd name="T6" fmla="*/ 0 w 15"/>
                <a:gd name="T7" fmla="*/ 0 h 704"/>
                <a:gd name="T8" fmla="*/ 15 w 15"/>
                <a:gd name="T9" fmla="*/ 0 h 704"/>
                <a:gd name="T10" fmla="*/ 15 w 15"/>
                <a:gd name="T11" fmla="*/ 704 h 704"/>
              </a:gdLst>
              <a:ahLst/>
              <a:cxnLst>
                <a:cxn ang="0">
                  <a:pos x="T0" y="T1"/>
                </a:cxn>
                <a:cxn ang="0">
                  <a:pos x="T2" y="T3"/>
                </a:cxn>
                <a:cxn ang="0">
                  <a:pos x="T4" y="T5"/>
                </a:cxn>
                <a:cxn ang="0">
                  <a:pos x="T6" y="T7"/>
                </a:cxn>
                <a:cxn ang="0">
                  <a:pos x="T8" y="T9"/>
                </a:cxn>
                <a:cxn ang="0">
                  <a:pos x="T10" y="T11"/>
                </a:cxn>
              </a:cxnLst>
              <a:rect l="0" t="0" r="r" b="b"/>
              <a:pathLst>
                <a:path w="15" h="704">
                  <a:moveTo>
                    <a:pt x="15" y="704"/>
                  </a:moveTo>
                  <a:lnTo>
                    <a:pt x="15" y="704"/>
                  </a:lnTo>
                  <a:lnTo>
                    <a:pt x="0" y="704"/>
                  </a:lnTo>
                  <a:lnTo>
                    <a:pt x="0" y="0"/>
                  </a:lnTo>
                  <a:lnTo>
                    <a:pt x="15" y="0"/>
                  </a:lnTo>
                  <a:lnTo>
                    <a:pt x="15" y="704"/>
                  </a:lnTo>
                  <a:close/>
                </a:path>
              </a:pathLst>
            </a:custGeom>
            <a:grpFill/>
            <a:ln w="0">
              <a:noFill/>
              <a:prstDash val="solid"/>
              <a:round/>
              <a:headEnd/>
              <a:tailEnd/>
            </a:ln>
          </p:spPr>
          <p:txBody>
            <a:bodyPr/>
            <a:lstStyle/>
            <a:p>
              <a:pPr defTabSz="543689">
                <a:defRPr/>
              </a:pPr>
              <a:endParaRPr lang="zh-CN" altLang="en-US" sz="3201"/>
            </a:p>
          </p:txBody>
        </p:sp>
        <p:sp>
          <p:nvSpPr>
            <p:cNvPr id="153" name="Freeform 362"/>
            <p:cNvSpPr>
              <a:spLocks/>
            </p:cNvSpPr>
            <p:nvPr/>
          </p:nvSpPr>
          <p:spPr bwMode="auto">
            <a:xfrm>
              <a:off x="1692276" y="606426"/>
              <a:ext cx="12700" cy="598488"/>
            </a:xfrm>
            <a:custGeom>
              <a:avLst/>
              <a:gdLst>
                <a:gd name="T0" fmla="*/ 15 w 15"/>
                <a:gd name="T1" fmla="*/ 704 h 704"/>
                <a:gd name="T2" fmla="*/ 15 w 15"/>
                <a:gd name="T3" fmla="*/ 704 h 704"/>
                <a:gd name="T4" fmla="*/ 0 w 15"/>
                <a:gd name="T5" fmla="*/ 704 h 704"/>
                <a:gd name="T6" fmla="*/ 0 w 15"/>
                <a:gd name="T7" fmla="*/ 0 h 704"/>
                <a:gd name="T8" fmla="*/ 15 w 15"/>
                <a:gd name="T9" fmla="*/ 0 h 704"/>
                <a:gd name="T10" fmla="*/ 15 w 15"/>
                <a:gd name="T11" fmla="*/ 704 h 704"/>
              </a:gdLst>
              <a:ahLst/>
              <a:cxnLst>
                <a:cxn ang="0">
                  <a:pos x="T0" y="T1"/>
                </a:cxn>
                <a:cxn ang="0">
                  <a:pos x="T2" y="T3"/>
                </a:cxn>
                <a:cxn ang="0">
                  <a:pos x="T4" y="T5"/>
                </a:cxn>
                <a:cxn ang="0">
                  <a:pos x="T6" y="T7"/>
                </a:cxn>
                <a:cxn ang="0">
                  <a:pos x="T8" y="T9"/>
                </a:cxn>
                <a:cxn ang="0">
                  <a:pos x="T10" y="T11"/>
                </a:cxn>
              </a:cxnLst>
              <a:rect l="0" t="0" r="r" b="b"/>
              <a:pathLst>
                <a:path w="15" h="704">
                  <a:moveTo>
                    <a:pt x="15" y="704"/>
                  </a:moveTo>
                  <a:lnTo>
                    <a:pt x="15" y="704"/>
                  </a:lnTo>
                  <a:lnTo>
                    <a:pt x="0" y="704"/>
                  </a:lnTo>
                  <a:lnTo>
                    <a:pt x="0" y="0"/>
                  </a:lnTo>
                  <a:lnTo>
                    <a:pt x="15" y="0"/>
                  </a:lnTo>
                  <a:lnTo>
                    <a:pt x="15" y="704"/>
                  </a:lnTo>
                  <a:close/>
                </a:path>
              </a:pathLst>
            </a:custGeom>
            <a:grpFill/>
            <a:ln w="0">
              <a:noFill/>
              <a:prstDash val="solid"/>
              <a:round/>
              <a:headEnd/>
              <a:tailEnd/>
            </a:ln>
          </p:spPr>
          <p:txBody>
            <a:bodyPr/>
            <a:lstStyle/>
            <a:p>
              <a:pPr defTabSz="543689">
                <a:defRPr/>
              </a:pPr>
              <a:endParaRPr lang="zh-CN" altLang="en-US" sz="3201"/>
            </a:p>
          </p:txBody>
        </p:sp>
        <p:sp>
          <p:nvSpPr>
            <p:cNvPr id="154" name="Freeform 363"/>
            <p:cNvSpPr>
              <a:spLocks noEditPoints="1"/>
            </p:cNvSpPr>
            <p:nvPr/>
          </p:nvSpPr>
          <p:spPr bwMode="auto">
            <a:xfrm>
              <a:off x="1609726" y="704851"/>
              <a:ext cx="46038" cy="41275"/>
            </a:xfrm>
            <a:custGeom>
              <a:avLst/>
              <a:gdLst>
                <a:gd name="T0" fmla="*/ 9 w 53"/>
                <a:gd name="T1" fmla="*/ 37 h 47"/>
                <a:gd name="T2" fmla="*/ 9 w 53"/>
                <a:gd name="T3" fmla="*/ 37 h 47"/>
                <a:gd name="T4" fmla="*/ 43 w 53"/>
                <a:gd name="T5" fmla="*/ 37 h 47"/>
                <a:gd name="T6" fmla="*/ 43 w 53"/>
                <a:gd name="T7" fmla="*/ 10 h 47"/>
                <a:gd name="T8" fmla="*/ 9 w 53"/>
                <a:gd name="T9" fmla="*/ 10 h 47"/>
                <a:gd name="T10" fmla="*/ 9 w 53"/>
                <a:gd name="T11" fmla="*/ 37 h 47"/>
                <a:gd name="T12" fmla="*/ 47 w 53"/>
                <a:gd name="T13" fmla="*/ 47 h 47"/>
                <a:gd name="T14" fmla="*/ 47 w 53"/>
                <a:gd name="T15" fmla="*/ 47 h 47"/>
                <a:gd name="T16" fmla="*/ 6 w 53"/>
                <a:gd name="T17" fmla="*/ 47 h 47"/>
                <a:gd name="T18" fmla="*/ 0 w 53"/>
                <a:gd name="T19" fmla="*/ 40 h 47"/>
                <a:gd name="T20" fmla="*/ 0 w 53"/>
                <a:gd name="T21" fmla="*/ 6 h 47"/>
                <a:gd name="T22" fmla="*/ 6 w 53"/>
                <a:gd name="T23" fmla="*/ 0 h 47"/>
                <a:gd name="T24" fmla="*/ 47 w 53"/>
                <a:gd name="T25" fmla="*/ 0 h 47"/>
                <a:gd name="T26" fmla="*/ 53 w 53"/>
                <a:gd name="T27" fmla="*/ 6 h 47"/>
                <a:gd name="T28" fmla="*/ 53 w 53"/>
                <a:gd name="T29" fmla="*/ 40 h 47"/>
                <a:gd name="T30" fmla="*/ 47 w 53"/>
                <a:gd name="T31" fmla="*/ 4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3" h="47">
                  <a:moveTo>
                    <a:pt x="9" y="37"/>
                  </a:moveTo>
                  <a:lnTo>
                    <a:pt x="9" y="37"/>
                  </a:lnTo>
                  <a:lnTo>
                    <a:pt x="43" y="37"/>
                  </a:lnTo>
                  <a:lnTo>
                    <a:pt x="43" y="10"/>
                  </a:lnTo>
                  <a:lnTo>
                    <a:pt x="9" y="10"/>
                  </a:lnTo>
                  <a:lnTo>
                    <a:pt x="9" y="37"/>
                  </a:lnTo>
                  <a:close/>
                  <a:moveTo>
                    <a:pt x="47" y="47"/>
                  </a:moveTo>
                  <a:lnTo>
                    <a:pt x="47" y="47"/>
                  </a:lnTo>
                  <a:lnTo>
                    <a:pt x="6" y="47"/>
                  </a:lnTo>
                  <a:cubicBezTo>
                    <a:pt x="2" y="47"/>
                    <a:pt x="0" y="44"/>
                    <a:pt x="0" y="40"/>
                  </a:cubicBezTo>
                  <a:lnTo>
                    <a:pt x="0" y="6"/>
                  </a:lnTo>
                  <a:cubicBezTo>
                    <a:pt x="0" y="3"/>
                    <a:pt x="2" y="0"/>
                    <a:pt x="6" y="0"/>
                  </a:cubicBezTo>
                  <a:lnTo>
                    <a:pt x="47" y="0"/>
                  </a:lnTo>
                  <a:cubicBezTo>
                    <a:pt x="50" y="0"/>
                    <a:pt x="53" y="3"/>
                    <a:pt x="53" y="6"/>
                  </a:cubicBezTo>
                  <a:lnTo>
                    <a:pt x="53" y="40"/>
                  </a:lnTo>
                  <a:cubicBezTo>
                    <a:pt x="53" y="44"/>
                    <a:pt x="50" y="47"/>
                    <a:pt x="47" y="47"/>
                  </a:cubicBezTo>
                  <a:close/>
                </a:path>
              </a:pathLst>
            </a:custGeom>
            <a:grpFill/>
            <a:ln w="0">
              <a:noFill/>
              <a:prstDash val="solid"/>
              <a:round/>
              <a:headEnd/>
              <a:tailEnd/>
            </a:ln>
          </p:spPr>
          <p:txBody>
            <a:bodyPr/>
            <a:lstStyle/>
            <a:p>
              <a:pPr defTabSz="543689">
                <a:defRPr/>
              </a:pPr>
              <a:endParaRPr lang="zh-CN" altLang="en-US" sz="3201"/>
            </a:p>
          </p:txBody>
        </p:sp>
        <p:sp>
          <p:nvSpPr>
            <p:cNvPr id="155" name="Freeform 364"/>
            <p:cNvSpPr>
              <a:spLocks/>
            </p:cNvSpPr>
            <p:nvPr/>
          </p:nvSpPr>
          <p:spPr bwMode="auto">
            <a:xfrm>
              <a:off x="1625601" y="635001"/>
              <a:ext cx="4763" cy="4763"/>
            </a:xfrm>
            <a:custGeom>
              <a:avLst/>
              <a:gdLst>
                <a:gd name="T0" fmla="*/ 1 w 5"/>
                <a:gd name="T1" fmla="*/ 2 h 5"/>
                <a:gd name="T2" fmla="*/ 1 w 5"/>
                <a:gd name="T3" fmla="*/ 2 h 5"/>
                <a:gd name="T4" fmla="*/ 4 w 5"/>
                <a:gd name="T5" fmla="*/ 2 h 5"/>
                <a:gd name="T6" fmla="*/ 4 w 5"/>
                <a:gd name="T7" fmla="*/ 0 h 5"/>
                <a:gd name="T8" fmla="*/ 5 w 5"/>
                <a:gd name="T9" fmla="*/ 0 h 5"/>
                <a:gd name="T10" fmla="*/ 5 w 5"/>
                <a:gd name="T11" fmla="*/ 5 h 5"/>
                <a:gd name="T12" fmla="*/ 4 w 5"/>
                <a:gd name="T13" fmla="*/ 5 h 5"/>
                <a:gd name="T14" fmla="*/ 4 w 5"/>
                <a:gd name="T15" fmla="*/ 3 h 5"/>
                <a:gd name="T16" fmla="*/ 1 w 5"/>
                <a:gd name="T17" fmla="*/ 3 h 5"/>
                <a:gd name="T18" fmla="*/ 1 w 5"/>
                <a:gd name="T19" fmla="*/ 5 h 5"/>
                <a:gd name="T20" fmla="*/ 0 w 5"/>
                <a:gd name="T21" fmla="*/ 5 h 5"/>
                <a:gd name="T22" fmla="*/ 0 w 5"/>
                <a:gd name="T23" fmla="*/ 0 h 5"/>
                <a:gd name="T24" fmla="*/ 1 w 5"/>
                <a:gd name="T25" fmla="*/ 0 h 5"/>
                <a:gd name="T26" fmla="*/ 1 w 5"/>
                <a:gd name="T27"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 h="5">
                  <a:moveTo>
                    <a:pt x="1" y="2"/>
                  </a:moveTo>
                  <a:lnTo>
                    <a:pt x="1" y="2"/>
                  </a:lnTo>
                  <a:lnTo>
                    <a:pt x="4" y="2"/>
                  </a:lnTo>
                  <a:lnTo>
                    <a:pt x="4" y="0"/>
                  </a:lnTo>
                  <a:lnTo>
                    <a:pt x="5" y="0"/>
                  </a:lnTo>
                  <a:lnTo>
                    <a:pt x="5" y="5"/>
                  </a:lnTo>
                  <a:lnTo>
                    <a:pt x="4" y="5"/>
                  </a:lnTo>
                  <a:lnTo>
                    <a:pt x="4" y="3"/>
                  </a:lnTo>
                  <a:lnTo>
                    <a:pt x="1" y="3"/>
                  </a:lnTo>
                  <a:lnTo>
                    <a:pt x="1" y="5"/>
                  </a:lnTo>
                  <a:lnTo>
                    <a:pt x="0" y="5"/>
                  </a:lnTo>
                  <a:lnTo>
                    <a:pt x="0" y="0"/>
                  </a:lnTo>
                  <a:lnTo>
                    <a:pt x="1" y="0"/>
                  </a:lnTo>
                  <a:lnTo>
                    <a:pt x="1" y="2"/>
                  </a:lnTo>
                  <a:close/>
                </a:path>
              </a:pathLst>
            </a:custGeom>
            <a:grpFill/>
            <a:ln w="0">
              <a:noFill/>
              <a:prstDash val="solid"/>
              <a:round/>
              <a:headEnd/>
              <a:tailEnd/>
            </a:ln>
          </p:spPr>
          <p:txBody>
            <a:bodyPr/>
            <a:lstStyle/>
            <a:p>
              <a:pPr defTabSz="543689">
                <a:defRPr/>
              </a:pPr>
              <a:endParaRPr lang="zh-CN" altLang="en-US" sz="3201"/>
            </a:p>
          </p:txBody>
        </p:sp>
        <p:sp>
          <p:nvSpPr>
            <p:cNvPr id="156" name="Freeform 365"/>
            <p:cNvSpPr>
              <a:spLocks/>
            </p:cNvSpPr>
            <p:nvPr/>
          </p:nvSpPr>
          <p:spPr bwMode="auto">
            <a:xfrm>
              <a:off x="1630363" y="635001"/>
              <a:ext cx="4763" cy="4763"/>
            </a:xfrm>
            <a:custGeom>
              <a:avLst/>
              <a:gdLst>
                <a:gd name="T0" fmla="*/ 1 w 5"/>
                <a:gd name="T1" fmla="*/ 3 h 5"/>
                <a:gd name="T2" fmla="*/ 1 w 5"/>
                <a:gd name="T3" fmla="*/ 3 h 5"/>
                <a:gd name="T4" fmla="*/ 3 w 5"/>
                <a:gd name="T5" fmla="*/ 4 h 5"/>
                <a:gd name="T6" fmla="*/ 4 w 5"/>
                <a:gd name="T7" fmla="*/ 3 h 5"/>
                <a:gd name="T8" fmla="*/ 4 w 5"/>
                <a:gd name="T9" fmla="*/ 0 h 5"/>
                <a:gd name="T10" fmla="*/ 5 w 5"/>
                <a:gd name="T11" fmla="*/ 0 h 5"/>
                <a:gd name="T12" fmla="*/ 5 w 5"/>
                <a:gd name="T13" fmla="*/ 3 h 5"/>
                <a:gd name="T14" fmla="*/ 4 w 5"/>
                <a:gd name="T15" fmla="*/ 4 h 5"/>
                <a:gd name="T16" fmla="*/ 3 w 5"/>
                <a:gd name="T17" fmla="*/ 5 h 5"/>
                <a:gd name="T18" fmla="*/ 1 w 5"/>
                <a:gd name="T19" fmla="*/ 4 h 5"/>
                <a:gd name="T20" fmla="*/ 0 w 5"/>
                <a:gd name="T21" fmla="*/ 3 h 5"/>
                <a:gd name="T22" fmla="*/ 0 w 5"/>
                <a:gd name="T23" fmla="*/ 0 h 5"/>
                <a:gd name="T24" fmla="*/ 1 w 5"/>
                <a:gd name="T25" fmla="*/ 0 h 5"/>
                <a:gd name="T26" fmla="*/ 1 w 5"/>
                <a:gd name="T27" fmla="*/ 3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 h="5">
                  <a:moveTo>
                    <a:pt x="1" y="3"/>
                  </a:moveTo>
                  <a:lnTo>
                    <a:pt x="1" y="3"/>
                  </a:lnTo>
                  <a:cubicBezTo>
                    <a:pt x="1" y="4"/>
                    <a:pt x="2" y="4"/>
                    <a:pt x="3" y="4"/>
                  </a:cubicBezTo>
                  <a:cubicBezTo>
                    <a:pt x="3" y="4"/>
                    <a:pt x="4" y="4"/>
                    <a:pt x="4" y="3"/>
                  </a:cubicBezTo>
                  <a:lnTo>
                    <a:pt x="4" y="0"/>
                  </a:lnTo>
                  <a:lnTo>
                    <a:pt x="5" y="0"/>
                  </a:lnTo>
                  <a:lnTo>
                    <a:pt x="5" y="3"/>
                  </a:lnTo>
                  <a:cubicBezTo>
                    <a:pt x="5" y="3"/>
                    <a:pt x="5" y="4"/>
                    <a:pt x="4" y="4"/>
                  </a:cubicBezTo>
                  <a:cubicBezTo>
                    <a:pt x="4" y="5"/>
                    <a:pt x="3" y="5"/>
                    <a:pt x="3" y="5"/>
                  </a:cubicBezTo>
                  <a:cubicBezTo>
                    <a:pt x="2" y="5"/>
                    <a:pt x="1" y="5"/>
                    <a:pt x="1" y="4"/>
                  </a:cubicBezTo>
                  <a:cubicBezTo>
                    <a:pt x="1" y="4"/>
                    <a:pt x="0" y="3"/>
                    <a:pt x="0" y="3"/>
                  </a:cubicBezTo>
                  <a:lnTo>
                    <a:pt x="0" y="0"/>
                  </a:lnTo>
                  <a:lnTo>
                    <a:pt x="1" y="0"/>
                  </a:lnTo>
                  <a:lnTo>
                    <a:pt x="1" y="3"/>
                  </a:lnTo>
                  <a:close/>
                </a:path>
              </a:pathLst>
            </a:custGeom>
            <a:grpFill/>
            <a:ln w="0">
              <a:noFill/>
              <a:prstDash val="solid"/>
              <a:round/>
              <a:headEnd/>
              <a:tailEnd/>
            </a:ln>
          </p:spPr>
          <p:txBody>
            <a:bodyPr/>
            <a:lstStyle/>
            <a:p>
              <a:pPr defTabSz="543689">
                <a:defRPr/>
              </a:pPr>
              <a:endParaRPr lang="zh-CN" altLang="en-US" sz="3201"/>
            </a:p>
          </p:txBody>
        </p:sp>
        <p:sp>
          <p:nvSpPr>
            <p:cNvPr id="157" name="Freeform 366"/>
            <p:cNvSpPr>
              <a:spLocks noEditPoints="1"/>
            </p:cNvSpPr>
            <p:nvPr/>
          </p:nvSpPr>
          <p:spPr bwMode="auto">
            <a:xfrm>
              <a:off x="1635126" y="635001"/>
              <a:ext cx="3175" cy="4763"/>
            </a:xfrm>
            <a:custGeom>
              <a:avLst/>
              <a:gdLst>
                <a:gd name="T0" fmla="*/ 2 w 5"/>
                <a:gd name="T1" fmla="*/ 3 h 5"/>
                <a:gd name="T2" fmla="*/ 2 w 5"/>
                <a:gd name="T3" fmla="*/ 3 h 5"/>
                <a:gd name="T4" fmla="*/ 3 w 5"/>
                <a:gd name="T5" fmla="*/ 3 h 5"/>
                <a:gd name="T6" fmla="*/ 2 w 5"/>
                <a:gd name="T7" fmla="*/ 1 h 5"/>
                <a:gd name="T8" fmla="*/ 2 w 5"/>
                <a:gd name="T9" fmla="*/ 3 h 5"/>
                <a:gd name="T10" fmla="*/ 3 w 5"/>
                <a:gd name="T11" fmla="*/ 0 h 5"/>
                <a:gd name="T12" fmla="*/ 3 w 5"/>
                <a:gd name="T13" fmla="*/ 0 h 5"/>
                <a:gd name="T14" fmla="*/ 5 w 5"/>
                <a:gd name="T15" fmla="*/ 5 h 5"/>
                <a:gd name="T16" fmla="*/ 4 w 5"/>
                <a:gd name="T17" fmla="*/ 5 h 5"/>
                <a:gd name="T18" fmla="*/ 3 w 5"/>
                <a:gd name="T19" fmla="*/ 4 h 5"/>
                <a:gd name="T20" fmla="*/ 1 w 5"/>
                <a:gd name="T21" fmla="*/ 4 h 5"/>
                <a:gd name="T22" fmla="*/ 1 w 5"/>
                <a:gd name="T23" fmla="*/ 5 h 5"/>
                <a:gd name="T24" fmla="*/ 0 w 5"/>
                <a:gd name="T25" fmla="*/ 5 h 5"/>
                <a:gd name="T26" fmla="*/ 2 w 5"/>
                <a:gd name="T27" fmla="*/ 0 h 5"/>
                <a:gd name="T28" fmla="*/ 3 w 5"/>
                <a:gd name="T29"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 h="5">
                  <a:moveTo>
                    <a:pt x="2" y="3"/>
                  </a:moveTo>
                  <a:lnTo>
                    <a:pt x="2" y="3"/>
                  </a:lnTo>
                  <a:lnTo>
                    <a:pt x="3" y="3"/>
                  </a:lnTo>
                  <a:lnTo>
                    <a:pt x="2" y="1"/>
                  </a:lnTo>
                  <a:lnTo>
                    <a:pt x="2" y="3"/>
                  </a:lnTo>
                  <a:close/>
                  <a:moveTo>
                    <a:pt x="3" y="0"/>
                  </a:moveTo>
                  <a:lnTo>
                    <a:pt x="3" y="0"/>
                  </a:lnTo>
                  <a:lnTo>
                    <a:pt x="5" y="5"/>
                  </a:lnTo>
                  <a:lnTo>
                    <a:pt x="4" y="5"/>
                  </a:lnTo>
                  <a:lnTo>
                    <a:pt x="3" y="4"/>
                  </a:lnTo>
                  <a:lnTo>
                    <a:pt x="1" y="4"/>
                  </a:lnTo>
                  <a:lnTo>
                    <a:pt x="1" y="5"/>
                  </a:lnTo>
                  <a:lnTo>
                    <a:pt x="0" y="5"/>
                  </a:lnTo>
                  <a:lnTo>
                    <a:pt x="2" y="0"/>
                  </a:lnTo>
                  <a:lnTo>
                    <a:pt x="3" y="0"/>
                  </a:lnTo>
                  <a:close/>
                </a:path>
              </a:pathLst>
            </a:custGeom>
            <a:grpFill/>
            <a:ln w="0">
              <a:noFill/>
              <a:prstDash val="solid"/>
              <a:round/>
              <a:headEnd/>
              <a:tailEnd/>
            </a:ln>
          </p:spPr>
          <p:txBody>
            <a:bodyPr/>
            <a:lstStyle/>
            <a:p>
              <a:pPr defTabSz="543689">
                <a:defRPr/>
              </a:pPr>
              <a:endParaRPr lang="zh-CN" altLang="en-US" sz="3201"/>
            </a:p>
          </p:txBody>
        </p:sp>
        <p:sp>
          <p:nvSpPr>
            <p:cNvPr id="158" name="Freeform 367"/>
            <p:cNvSpPr>
              <a:spLocks/>
            </p:cNvSpPr>
            <p:nvPr/>
          </p:nvSpPr>
          <p:spPr bwMode="auto">
            <a:xfrm>
              <a:off x="1638301" y="635001"/>
              <a:ext cx="6350" cy="4763"/>
            </a:xfrm>
            <a:custGeom>
              <a:avLst/>
              <a:gdLst>
                <a:gd name="T0" fmla="*/ 2 w 8"/>
                <a:gd name="T1" fmla="*/ 0 h 5"/>
                <a:gd name="T2" fmla="*/ 2 w 8"/>
                <a:gd name="T3" fmla="*/ 0 h 5"/>
                <a:gd name="T4" fmla="*/ 3 w 8"/>
                <a:gd name="T5" fmla="*/ 4 h 5"/>
                <a:gd name="T6" fmla="*/ 4 w 8"/>
                <a:gd name="T7" fmla="*/ 0 h 5"/>
                <a:gd name="T8" fmla="*/ 5 w 8"/>
                <a:gd name="T9" fmla="*/ 0 h 5"/>
                <a:gd name="T10" fmla="*/ 6 w 8"/>
                <a:gd name="T11" fmla="*/ 4 h 5"/>
                <a:gd name="T12" fmla="*/ 7 w 8"/>
                <a:gd name="T13" fmla="*/ 0 h 5"/>
                <a:gd name="T14" fmla="*/ 8 w 8"/>
                <a:gd name="T15" fmla="*/ 0 h 5"/>
                <a:gd name="T16" fmla="*/ 6 w 8"/>
                <a:gd name="T17" fmla="*/ 5 h 5"/>
                <a:gd name="T18" fmla="*/ 5 w 8"/>
                <a:gd name="T19" fmla="*/ 5 h 5"/>
                <a:gd name="T20" fmla="*/ 4 w 8"/>
                <a:gd name="T21" fmla="*/ 1 h 5"/>
                <a:gd name="T22" fmla="*/ 3 w 8"/>
                <a:gd name="T23" fmla="*/ 5 h 5"/>
                <a:gd name="T24" fmla="*/ 2 w 8"/>
                <a:gd name="T25" fmla="*/ 5 h 5"/>
                <a:gd name="T26" fmla="*/ 0 w 8"/>
                <a:gd name="T27" fmla="*/ 0 h 5"/>
                <a:gd name="T28" fmla="*/ 2 w 8"/>
                <a:gd name="T29"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 h="5">
                  <a:moveTo>
                    <a:pt x="2" y="0"/>
                  </a:moveTo>
                  <a:lnTo>
                    <a:pt x="2" y="0"/>
                  </a:lnTo>
                  <a:lnTo>
                    <a:pt x="3" y="4"/>
                  </a:lnTo>
                  <a:lnTo>
                    <a:pt x="4" y="0"/>
                  </a:lnTo>
                  <a:lnTo>
                    <a:pt x="5" y="0"/>
                  </a:lnTo>
                  <a:lnTo>
                    <a:pt x="6" y="4"/>
                  </a:lnTo>
                  <a:lnTo>
                    <a:pt x="7" y="0"/>
                  </a:lnTo>
                  <a:lnTo>
                    <a:pt x="8" y="0"/>
                  </a:lnTo>
                  <a:lnTo>
                    <a:pt x="6" y="5"/>
                  </a:lnTo>
                  <a:lnTo>
                    <a:pt x="5" y="5"/>
                  </a:lnTo>
                  <a:lnTo>
                    <a:pt x="4" y="1"/>
                  </a:lnTo>
                  <a:lnTo>
                    <a:pt x="3" y="5"/>
                  </a:lnTo>
                  <a:lnTo>
                    <a:pt x="2" y="5"/>
                  </a:lnTo>
                  <a:lnTo>
                    <a:pt x="0" y="0"/>
                  </a:lnTo>
                  <a:lnTo>
                    <a:pt x="2" y="0"/>
                  </a:lnTo>
                  <a:close/>
                </a:path>
              </a:pathLst>
            </a:custGeom>
            <a:grpFill/>
            <a:ln w="0">
              <a:noFill/>
              <a:prstDash val="solid"/>
              <a:round/>
              <a:headEnd/>
              <a:tailEnd/>
            </a:ln>
          </p:spPr>
          <p:txBody>
            <a:bodyPr/>
            <a:lstStyle/>
            <a:p>
              <a:pPr defTabSz="543689">
                <a:defRPr/>
              </a:pPr>
              <a:endParaRPr lang="zh-CN" altLang="en-US" sz="3201"/>
            </a:p>
          </p:txBody>
        </p:sp>
        <p:sp>
          <p:nvSpPr>
            <p:cNvPr id="159" name="Freeform 368"/>
            <p:cNvSpPr>
              <a:spLocks/>
            </p:cNvSpPr>
            <p:nvPr/>
          </p:nvSpPr>
          <p:spPr bwMode="auto">
            <a:xfrm>
              <a:off x="1644651" y="635001"/>
              <a:ext cx="3175" cy="4763"/>
            </a:xfrm>
            <a:custGeom>
              <a:avLst/>
              <a:gdLst>
                <a:gd name="T0" fmla="*/ 1 w 4"/>
                <a:gd name="T1" fmla="*/ 2 h 5"/>
                <a:gd name="T2" fmla="*/ 1 w 4"/>
                <a:gd name="T3" fmla="*/ 2 h 5"/>
                <a:gd name="T4" fmla="*/ 4 w 4"/>
                <a:gd name="T5" fmla="*/ 2 h 5"/>
                <a:gd name="T6" fmla="*/ 4 w 4"/>
                <a:gd name="T7" fmla="*/ 3 h 5"/>
                <a:gd name="T8" fmla="*/ 1 w 4"/>
                <a:gd name="T9" fmla="*/ 3 h 5"/>
                <a:gd name="T10" fmla="*/ 2 w 4"/>
                <a:gd name="T11" fmla="*/ 4 h 5"/>
                <a:gd name="T12" fmla="*/ 4 w 4"/>
                <a:gd name="T13" fmla="*/ 4 h 5"/>
                <a:gd name="T14" fmla="*/ 4 w 4"/>
                <a:gd name="T15" fmla="*/ 5 h 5"/>
                <a:gd name="T16" fmla="*/ 2 w 4"/>
                <a:gd name="T17" fmla="*/ 5 h 5"/>
                <a:gd name="T18" fmla="*/ 1 w 4"/>
                <a:gd name="T19" fmla="*/ 4 h 5"/>
                <a:gd name="T20" fmla="*/ 0 w 4"/>
                <a:gd name="T21" fmla="*/ 3 h 5"/>
                <a:gd name="T22" fmla="*/ 2 w 4"/>
                <a:gd name="T23" fmla="*/ 0 h 5"/>
                <a:gd name="T24" fmla="*/ 4 w 4"/>
                <a:gd name="T25" fmla="*/ 0 h 5"/>
                <a:gd name="T26" fmla="*/ 4 w 4"/>
                <a:gd name="T27" fmla="*/ 1 h 5"/>
                <a:gd name="T28" fmla="*/ 2 w 4"/>
                <a:gd name="T29" fmla="*/ 1 h 5"/>
                <a:gd name="T30" fmla="*/ 1 w 4"/>
                <a:gd name="T31"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 h="5">
                  <a:moveTo>
                    <a:pt x="1" y="2"/>
                  </a:moveTo>
                  <a:lnTo>
                    <a:pt x="1" y="2"/>
                  </a:lnTo>
                  <a:lnTo>
                    <a:pt x="4" y="2"/>
                  </a:lnTo>
                  <a:lnTo>
                    <a:pt x="4" y="3"/>
                  </a:lnTo>
                  <a:lnTo>
                    <a:pt x="1" y="3"/>
                  </a:lnTo>
                  <a:cubicBezTo>
                    <a:pt x="1" y="4"/>
                    <a:pt x="2" y="4"/>
                    <a:pt x="2" y="4"/>
                  </a:cubicBezTo>
                  <a:lnTo>
                    <a:pt x="4" y="4"/>
                  </a:lnTo>
                  <a:lnTo>
                    <a:pt x="4" y="5"/>
                  </a:lnTo>
                  <a:lnTo>
                    <a:pt x="2" y="5"/>
                  </a:lnTo>
                  <a:cubicBezTo>
                    <a:pt x="2" y="5"/>
                    <a:pt x="1" y="5"/>
                    <a:pt x="1" y="4"/>
                  </a:cubicBezTo>
                  <a:cubicBezTo>
                    <a:pt x="0" y="4"/>
                    <a:pt x="0" y="3"/>
                    <a:pt x="0" y="3"/>
                  </a:cubicBezTo>
                  <a:cubicBezTo>
                    <a:pt x="0" y="1"/>
                    <a:pt x="1" y="0"/>
                    <a:pt x="2" y="0"/>
                  </a:cubicBezTo>
                  <a:lnTo>
                    <a:pt x="4" y="0"/>
                  </a:lnTo>
                  <a:lnTo>
                    <a:pt x="4" y="1"/>
                  </a:lnTo>
                  <a:lnTo>
                    <a:pt x="2" y="1"/>
                  </a:lnTo>
                  <a:cubicBezTo>
                    <a:pt x="2" y="1"/>
                    <a:pt x="1" y="1"/>
                    <a:pt x="1" y="2"/>
                  </a:cubicBezTo>
                  <a:close/>
                </a:path>
              </a:pathLst>
            </a:custGeom>
            <a:grpFill/>
            <a:ln w="0">
              <a:noFill/>
              <a:prstDash val="solid"/>
              <a:round/>
              <a:headEnd/>
              <a:tailEnd/>
            </a:ln>
          </p:spPr>
          <p:txBody>
            <a:bodyPr/>
            <a:lstStyle/>
            <a:p>
              <a:pPr defTabSz="543689">
                <a:defRPr/>
              </a:pPr>
              <a:endParaRPr lang="zh-CN" altLang="en-US" sz="3201"/>
            </a:p>
          </p:txBody>
        </p:sp>
        <p:sp>
          <p:nvSpPr>
            <p:cNvPr id="160" name="Freeform 369"/>
            <p:cNvSpPr>
              <a:spLocks/>
            </p:cNvSpPr>
            <p:nvPr/>
          </p:nvSpPr>
          <p:spPr bwMode="auto">
            <a:xfrm>
              <a:off x="1649413" y="635001"/>
              <a:ext cx="0" cy="4763"/>
            </a:xfrm>
            <a:custGeom>
              <a:avLst/>
              <a:gdLst>
                <a:gd name="T0" fmla="*/ 0 w 1"/>
                <a:gd name="T1" fmla="*/ 0 h 5"/>
                <a:gd name="T2" fmla="*/ 0 w 1"/>
                <a:gd name="T3" fmla="*/ 0 h 5"/>
                <a:gd name="T4" fmla="*/ 1 w 1"/>
                <a:gd name="T5" fmla="*/ 0 h 5"/>
                <a:gd name="T6" fmla="*/ 1 w 1"/>
                <a:gd name="T7" fmla="*/ 5 h 5"/>
                <a:gd name="T8" fmla="*/ 0 w 1"/>
                <a:gd name="T9" fmla="*/ 5 h 5"/>
                <a:gd name="T10" fmla="*/ 0 w 1"/>
                <a:gd name="T11" fmla="*/ 0 h 5"/>
              </a:gdLst>
              <a:ahLst/>
              <a:cxnLst>
                <a:cxn ang="0">
                  <a:pos x="T0" y="T1"/>
                </a:cxn>
                <a:cxn ang="0">
                  <a:pos x="T2" y="T3"/>
                </a:cxn>
                <a:cxn ang="0">
                  <a:pos x="T4" y="T5"/>
                </a:cxn>
                <a:cxn ang="0">
                  <a:pos x="T6" y="T7"/>
                </a:cxn>
                <a:cxn ang="0">
                  <a:pos x="T8" y="T9"/>
                </a:cxn>
                <a:cxn ang="0">
                  <a:pos x="T10" y="T11"/>
                </a:cxn>
              </a:cxnLst>
              <a:rect l="0" t="0" r="r" b="b"/>
              <a:pathLst>
                <a:path w="1" h="5">
                  <a:moveTo>
                    <a:pt x="0" y="0"/>
                  </a:moveTo>
                  <a:lnTo>
                    <a:pt x="0" y="0"/>
                  </a:lnTo>
                  <a:lnTo>
                    <a:pt x="1" y="0"/>
                  </a:lnTo>
                  <a:lnTo>
                    <a:pt x="1" y="5"/>
                  </a:lnTo>
                  <a:lnTo>
                    <a:pt x="0" y="5"/>
                  </a:lnTo>
                  <a:lnTo>
                    <a:pt x="0" y="0"/>
                  </a:lnTo>
                  <a:close/>
                </a:path>
              </a:pathLst>
            </a:custGeom>
            <a:grpFill/>
            <a:ln w="0">
              <a:noFill/>
              <a:prstDash val="solid"/>
              <a:round/>
              <a:headEnd/>
              <a:tailEnd/>
            </a:ln>
          </p:spPr>
          <p:txBody>
            <a:bodyPr/>
            <a:lstStyle/>
            <a:p>
              <a:pPr defTabSz="543689">
                <a:defRPr/>
              </a:pPr>
              <a:endParaRPr lang="zh-CN" altLang="en-US" sz="3201"/>
            </a:p>
          </p:txBody>
        </p:sp>
        <p:sp>
          <p:nvSpPr>
            <p:cNvPr id="161" name="Freeform 370"/>
            <p:cNvSpPr>
              <a:spLocks/>
            </p:cNvSpPr>
            <p:nvPr/>
          </p:nvSpPr>
          <p:spPr bwMode="auto">
            <a:xfrm>
              <a:off x="1612901" y="633413"/>
              <a:ext cx="4763" cy="6350"/>
            </a:xfrm>
            <a:custGeom>
              <a:avLst/>
              <a:gdLst>
                <a:gd name="T0" fmla="*/ 0 w 5"/>
                <a:gd name="T1" fmla="*/ 2 h 6"/>
                <a:gd name="T2" fmla="*/ 0 w 5"/>
                <a:gd name="T3" fmla="*/ 2 h 6"/>
                <a:gd name="T4" fmla="*/ 1 w 5"/>
                <a:gd name="T5" fmla="*/ 4 h 6"/>
                <a:gd name="T6" fmla="*/ 5 w 5"/>
                <a:gd name="T7" fmla="*/ 6 h 6"/>
                <a:gd name="T8" fmla="*/ 5 w 5"/>
                <a:gd name="T9" fmla="*/ 6 h 6"/>
                <a:gd name="T10" fmla="*/ 5 w 5"/>
                <a:gd name="T11" fmla="*/ 6 h 6"/>
                <a:gd name="T12" fmla="*/ 5 w 5"/>
                <a:gd name="T13" fmla="*/ 6 h 6"/>
                <a:gd name="T14" fmla="*/ 1 w 5"/>
                <a:gd name="T15" fmla="*/ 0 h 6"/>
                <a:gd name="T16" fmla="*/ 0 w 5"/>
                <a:gd name="T17" fmla="*/ 2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6">
                  <a:moveTo>
                    <a:pt x="0" y="2"/>
                  </a:moveTo>
                  <a:lnTo>
                    <a:pt x="0" y="2"/>
                  </a:lnTo>
                  <a:cubicBezTo>
                    <a:pt x="0" y="3"/>
                    <a:pt x="1" y="4"/>
                    <a:pt x="1" y="4"/>
                  </a:cubicBezTo>
                  <a:cubicBezTo>
                    <a:pt x="2" y="5"/>
                    <a:pt x="4" y="6"/>
                    <a:pt x="5" y="6"/>
                  </a:cubicBezTo>
                  <a:cubicBezTo>
                    <a:pt x="5" y="6"/>
                    <a:pt x="5" y="6"/>
                    <a:pt x="5" y="6"/>
                  </a:cubicBezTo>
                  <a:cubicBezTo>
                    <a:pt x="5" y="6"/>
                    <a:pt x="5" y="6"/>
                    <a:pt x="5" y="6"/>
                  </a:cubicBezTo>
                  <a:lnTo>
                    <a:pt x="5" y="6"/>
                  </a:lnTo>
                  <a:cubicBezTo>
                    <a:pt x="3" y="2"/>
                    <a:pt x="1" y="0"/>
                    <a:pt x="1" y="0"/>
                  </a:cubicBezTo>
                  <a:cubicBezTo>
                    <a:pt x="1" y="0"/>
                    <a:pt x="0" y="1"/>
                    <a:pt x="0" y="2"/>
                  </a:cubicBezTo>
                  <a:close/>
                </a:path>
              </a:pathLst>
            </a:custGeom>
            <a:grpFill/>
            <a:ln w="0">
              <a:noFill/>
              <a:prstDash val="solid"/>
              <a:round/>
              <a:headEnd/>
              <a:tailEnd/>
            </a:ln>
          </p:spPr>
          <p:txBody>
            <a:bodyPr/>
            <a:lstStyle/>
            <a:p>
              <a:pPr defTabSz="543689">
                <a:defRPr/>
              </a:pPr>
              <a:endParaRPr lang="zh-CN" altLang="en-US" sz="3201"/>
            </a:p>
          </p:txBody>
        </p:sp>
        <p:sp>
          <p:nvSpPr>
            <p:cNvPr id="162" name="Freeform 371"/>
            <p:cNvSpPr>
              <a:spLocks/>
            </p:cNvSpPr>
            <p:nvPr/>
          </p:nvSpPr>
          <p:spPr bwMode="auto">
            <a:xfrm>
              <a:off x="1612901" y="639763"/>
              <a:ext cx="4763" cy="1588"/>
            </a:xfrm>
            <a:custGeom>
              <a:avLst/>
              <a:gdLst>
                <a:gd name="T0" fmla="*/ 0 w 4"/>
                <a:gd name="T1" fmla="*/ 0 h 2"/>
                <a:gd name="T2" fmla="*/ 0 w 4"/>
                <a:gd name="T3" fmla="*/ 0 h 2"/>
                <a:gd name="T4" fmla="*/ 2 w 4"/>
                <a:gd name="T5" fmla="*/ 1 h 2"/>
                <a:gd name="T6" fmla="*/ 4 w 4"/>
                <a:gd name="T7" fmla="*/ 0 h 2"/>
                <a:gd name="T8" fmla="*/ 4 w 4"/>
                <a:gd name="T9" fmla="*/ 0 h 2"/>
                <a:gd name="T10" fmla="*/ 4 w 4"/>
                <a:gd name="T11" fmla="*/ 0 h 2"/>
                <a:gd name="T12" fmla="*/ 0 w 4"/>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4" h="2">
                  <a:moveTo>
                    <a:pt x="0" y="0"/>
                  </a:moveTo>
                  <a:lnTo>
                    <a:pt x="0" y="0"/>
                  </a:lnTo>
                  <a:cubicBezTo>
                    <a:pt x="1" y="1"/>
                    <a:pt x="1" y="2"/>
                    <a:pt x="2" y="1"/>
                  </a:cubicBezTo>
                  <a:cubicBezTo>
                    <a:pt x="3" y="1"/>
                    <a:pt x="4" y="0"/>
                    <a:pt x="4" y="0"/>
                  </a:cubicBezTo>
                  <a:lnTo>
                    <a:pt x="4" y="0"/>
                  </a:lnTo>
                  <a:cubicBezTo>
                    <a:pt x="4" y="0"/>
                    <a:pt x="4" y="0"/>
                    <a:pt x="4" y="0"/>
                  </a:cubicBezTo>
                  <a:lnTo>
                    <a:pt x="0" y="0"/>
                  </a:lnTo>
                  <a:close/>
                </a:path>
              </a:pathLst>
            </a:custGeom>
            <a:grpFill/>
            <a:ln w="0">
              <a:noFill/>
              <a:prstDash val="solid"/>
              <a:round/>
              <a:headEnd/>
              <a:tailEnd/>
            </a:ln>
          </p:spPr>
          <p:txBody>
            <a:bodyPr/>
            <a:lstStyle/>
            <a:p>
              <a:pPr defTabSz="543689">
                <a:defRPr/>
              </a:pPr>
              <a:endParaRPr lang="zh-CN" altLang="en-US" sz="3201"/>
            </a:p>
          </p:txBody>
        </p:sp>
        <p:sp>
          <p:nvSpPr>
            <p:cNvPr id="163" name="Freeform 372"/>
            <p:cNvSpPr>
              <a:spLocks/>
            </p:cNvSpPr>
            <p:nvPr/>
          </p:nvSpPr>
          <p:spPr bwMode="auto">
            <a:xfrm>
              <a:off x="1612901" y="636588"/>
              <a:ext cx="4763" cy="3175"/>
            </a:xfrm>
            <a:custGeom>
              <a:avLst/>
              <a:gdLst>
                <a:gd name="T0" fmla="*/ 0 w 5"/>
                <a:gd name="T1" fmla="*/ 2 h 4"/>
                <a:gd name="T2" fmla="*/ 0 w 5"/>
                <a:gd name="T3" fmla="*/ 2 h 4"/>
                <a:gd name="T4" fmla="*/ 1 w 5"/>
                <a:gd name="T5" fmla="*/ 3 h 4"/>
                <a:gd name="T6" fmla="*/ 2 w 5"/>
                <a:gd name="T7" fmla="*/ 4 h 4"/>
                <a:gd name="T8" fmla="*/ 5 w 5"/>
                <a:gd name="T9" fmla="*/ 4 h 4"/>
                <a:gd name="T10" fmla="*/ 5 w 5"/>
                <a:gd name="T11" fmla="*/ 4 h 4"/>
                <a:gd name="T12" fmla="*/ 5 w 5"/>
                <a:gd name="T13" fmla="*/ 4 h 4"/>
                <a:gd name="T14" fmla="*/ 0 w 5"/>
                <a:gd name="T15" fmla="*/ 0 h 4"/>
                <a:gd name="T16" fmla="*/ 0 w 5"/>
                <a:gd name="T17" fmla="*/ 2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4">
                  <a:moveTo>
                    <a:pt x="0" y="2"/>
                  </a:moveTo>
                  <a:lnTo>
                    <a:pt x="0" y="2"/>
                  </a:lnTo>
                  <a:cubicBezTo>
                    <a:pt x="1" y="3"/>
                    <a:pt x="1" y="3"/>
                    <a:pt x="1" y="3"/>
                  </a:cubicBezTo>
                  <a:cubicBezTo>
                    <a:pt x="2" y="4"/>
                    <a:pt x="2" y="4"/>
                    <a:pt x="2" y="4"/>
                  </a:cubicBezTo>
                  <a:cubicBezTo>
                    <a:pt x="2" y="4"/>
                    <a:pt x="5" y="4"/>
                    <a:pt x="5" y="4"/>
                  </a:cubicBezTo>
                  <a:lnTo>
                    <a:pt x="5" y="4"/>
                  </a:lnTo>
                  <a:lnTo>
                    <a:pt x="5" y="4"/>
                  </a:lnTo>
                  <a:cubicBezTo>
                    <a:pt x="4" y="2"/>
                    <a:pt x="0" y="0"/>
                    <a:pt x="0" y="0"/>
                  </a:cubicBezTo>
                  <a:cubicBezTo>
                    <a:pt x="0" y="1"/>
                    <a:pt x="0" y="2"/>
                    <a:pt x="0" y="2"/>
                  </a:cubicBezTo>
                  <a:close/>
                </a:path>
              </a:pathLst>
            </a:custGeom>
            <a:grpFill/>
            <a:ln w="0">
              <a:noFill/>
              <a:prstDash val="solid"/>
              <a:round/>
              <a:headEnd/>
              <a:tailEnd/>
            </a:ln>
          </p:spPr>
          <p:txBody>
            <a:bodyPr/>
            <a:lstStyle/>
            <a:p>
              <a:pPr defTabSz="543689">
                <a:defRPr/>
              </a:pPr>
              <a:endParaRPr lang="zh-CN" altLang="en-US" sz="3201"/>
            </a:p>
          </p:txBody>
        </p:sp>
        <p:sp>
          <p:nvSpPr>
            <p:cNvPr id="164" name="Freeform 373"/>
            <p:cNvSpPr>
              <a:spLocks/>
            </p:cNvSpPr>
            <p:nvPr/>
          </p:nvSpPr>
          <p:spPr bwMode="auto">
            <a:xfrm>
              <a:off x="1614488" y="631826"/>
              <a:ext cx="4763" cy="7938"/>
            </a:xfrm>
            <a:custGeom>
              <a:avLst/>
              <a:gdLst>
                <a:gd name="T0" fmla="*/ 2 w 4"/>
                <a:gd name="T1" fmla="*/ 0 h 8"/>
                <a:gd name="T2" fmla="*/ 2 w 4"/>
                <a:gd name="T3" fmla="*/ 0 h 8"/>
                <a:gd name="T4" fmla="*/ 1 w 4"/>
                <a:gd name="T5" fmla="*/ 1 h 8"/>
                <a:gd name="T6" fmla="*/ 1 w 4"/>
                <a:gd name="T7" fmla="*/ 3 h 8"/>
                <a:gd name="T8" fmla="*/ 3 w 4"/>
                <a:gd name="T9" fmla="*/ 8 h 8"/>
                <a:gd name="T10" fmla="*/ 3 w 4"/>
                <a:gd name="T11" fmla="*/ 8 h 8"/>
                <a:gd name="T12" fmla="*/ 3 w 4"/>
                <a:gd name="T13" fmla="*/ 8 h 8"/>
                <a:gd name="T14" fmla="*/ 3 w 4"/>
                <a:gd name="T15" fmla="*/ 0 h 8"/>
                <a:gd name="T16" fmla="*/ 2 w 4"/>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8">
                  <a:moveTo>
                    <a:pt x="2" y="0"/>
                  </a:moveTo>
                  <a:lnTo>
                    <a:pt x="2" y="0"/>
                  </a:lnTo>
                  <a:cubicBezTo>
                    <a:pt x="1" y="0"/>
                    <a:pt x="1" y="1"/>
                    <a:pt x="1" y="1"/>
                  </a:cubicBezTo>
                  <a:cubicBezTo>
                    <a:pt x="0" y="2"/>
                    <a:pt x="1" y="3"/>
                    <a:pt x="1" y="3"/>
                  </a:cubicBezTo>
                  <a:cubicBezTo>
                    <a:pt x="1" y="4"/>
                    <a:pt x="3" y="7"/>
                    <a:pt x="3" y="8"/>
                  </a:cubicBezTo>
                  <a:cubicBezTo>
                    <a:pt x="3" y="8"/>
                    <a:pt x="3" y="8"/>
                    <a:pt x="3" y="8"/>
                  </a:cubicBezTo>
                  <a:lnTo>
                    <a:pt x="3" y="8"/>
                  </a:lnTo>
                  <a:cubicBezTo>
                    <a:pt x="4" y="2"/>
                    <a:pt x="3" y="0"/>
                    <a:pt x="3" y="0"/>
                  </a:cubicBezTo>
                  <a:cubicBezTo>
                    <a:pt x="3" y="0"/>
                    <a:pt x="2" y="0"/>
                    <a:pt x="2" y="0"/>
                  </a:cubicBezTo>
                  <a:close/>
                </a:path>
              </a:pathLst>
            </a:custGeom>
            <a:grpFill/>
            <a:ln w="0">
              <a:noFill/>
              <a:prstDash val="solid"/>
              <a:round/>
              <a:headEnd/>
              <a:tailEnd/>
            </a:ln>
          </p:spPr>
          <p:txBody>
            <a:bodyPr/>
            <a:lstStyle/>
            <a:p>
              <a:pPr defTabSz="543689">
                <a:defRPr/>
              </a:pPr>
              <a:endParaRPr lang="zh-CN" altLang="en-US" sz="3201"/>
            </a:p>
          </p:txBody>
        </p:sp>
        <p:sp>
          <p:nvSpPr>
            <p:cNvPr id="165" name="Freeform 374"/>
            <p:cNvSpPr>
              <a:spLocks/>
            </p:cNvSpPr>
            <p:nvPr/>
          </p:nvSpPr>
          <p:spPr bwMode="auto">
            <a:xfrm>
              <a:off x="1619251" y="631826"/>
              <a:ext cx="1588" cy="7938"/>
            </a:xfrm>
            <a:custGeom>
              <a:avLst/>
              <a:gdLst>
                <a:gd name="T0" fmla="*/ 0 w 3"/>
                <a:gd name="T1" fmla="*/ 8 h 8"/>
                <a:gd name="T2" fmla="*/ 0 w 3"/>
                <a:gd name="T3" fmla="*/ 8 h 8"/>
                <a:gd name="T4" fmla="*/ 0 w 3"/>
                <a:gd name="T5" fmla="*/ 8 h 8"/>
                <a:gd name="T6" fmla="*/ 0 w 3"/>
                <a:gd name="T7" fmla="*/ 8 h 8"/>
                <a:gd name="T8" fmla="*/ 0 w 3"/>
                <a:gd name="T9" fmla="*/ 8 h 8"/>
                <a:gd name="T10" fmla="*/ 3 w 3"/>
                <a:gd name="T11" fmla="*/ 3 h 8"/>
                <a:gd name="T12" fmla="*/ 3 w 3"/>
                <a:gd name="T13" fmla="*/ 1 h 8"/>
                <a:gd name="T14" fmla="*/ 1 w 3"/>
                <a:gd name="T15" fmla="*/ 0 h 8"/>
                <a:gd name="T16" fmla="*/ 1 w 3"/>
                <a:gd name="T17" fmla="*/ 0 h 8"/>
                <a:gd name="T18" fmla="*/ 0 w 3"/>
                <a:gd name="T19"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 h="8">
                  <a:moveTo>
                    <a:pt x="0" y="8"/>
                  </a:moveTo>
                  <a:lnTo>
                    <a:pt x="0" y="8"/>
                  </a:lnTo>
                  <a:lnTo>
                    <a:pt x="0" y="8"/>
                  </a:lnTo>
                  <a:cubicBezTo>
                    <a:pt x="0" y="8"/>
                    <a:pt x="0" y="8"/>
                    <a:pt x="0" y="8"/>
                  </a:cubicBezTo>
                  <a:cubicBezTo>
                    <a:pt x="0" y="8"/>
                    <a:pt x="0" y="8"/>
                    <a:pt x="0" y="8"/>
                  </a:cubicBezTo>
                  <a:cubicBezTo>
                    <a:pt x="1" y="7"/>
                    <a:pt x="2" y="4"/>
                    <a:pt x="3" y="3"/>
                  </a:cubicBezTo>
                  <a:cubicBezTo>
                    <a:pt x="3" y="3"/>
                    <a:pt x="3" y="2"/>
                    <a:pt x="3" y="1"/>
                  </a:cubicBezTo>
                  <a:cubicBezTo>
                    <a:pt x="3" y="1"/>
                    <a:pt x="3" y="0"/>
                    <a:pt x="1" y="0"/>
                  </a:cubicBezTo>
                  <a:cubicBezTo>
                    <a:pt x="1" y="0"/>
                    <a:pt x="1" y="0"/>
                    <a:pt x="1" y="0"/>
                  </a:cubicBezTo>
                  <a:cubicBezTo>
                    <a:pt x="1" y="0"/>
                    <a:pt x="0" y="2"/>
                    <a:pt x="0" y="8"/>
                  </a:cubicBezTo>
                  <a:close/>
                </a:path>
              </a:pathLst>
            </a:custGeom>
            <a:grpFill/>
            <a:ln w="0">
              <a:noFill/>
              <a:prstDash val="solid"/>
              <a:round/>
              <a:headEnd/>
              <a:tailEnd/>
            </a:ln>
          </p:spPr>
          <p:txBody>
            <a:bodyPr/>
            <a:lstStyle/>
            <a:p>
              <a:pPr defTabSz="543689">
                <a:defRPr/>
              </a:pPr>
              <a:endParaRPr lang="zh-CN" altLang="en-US" sz="3201"/>
            </a:p>
          </p:txBody>
        </p:sp>
        <p:sp>
          <p:nvSpPr>
            <p:cNvPr id="166" name="Freeform 375"/>
            <p:cNvSpPr>
              <a:spLocks/>
            </p:cNvSpPr>
            <p:nvPr/>
          </p:nvSpPr>
          <p:spPr bwMode="auto">
            <a:xfrm>
              <a:off x="1619251" y="639763"/>
              <a:ext cx="3175" cy="1588"/>
            </a:xfrm>
            <a:custGeom>
              <a:avLst/>
              <a:gdLst>
                <a:gd name="T0" fmla="*/ 0 w 4"/>
                <a:gd name="T1" fmla="*/ 0 h 2"/>
                <a:gd name="T2" fmla="*/ 0 w 4"/>
                <a:gd name="T3" fmla="*/ 0 h 2"/>
                <a:gd name="T4" fmla="*/ 0 w 4"/>
                <a:gd name="T5" fmla="*/ 0 h 2"/>
                <a:gd name="T6" fmla="*/ 2 w 4"/>
                <a:gd name="T7" fmla="*/ 1 h 2"/>
                <a:gd name="T8" fmla="*/ 4 w 4"/>
                <a:gd name="T9" fmla="*/ 0 h 2"/>
                <a:gd name="T10" fmla="*/ 0 w 4"/>
                <a:gd name="T11" fmla="*/ 0 h 2"/>
                <a:gd name="T12" fmla="*/ 0 w 4"/>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4" h="2">
                  <a:moveTo>
                    <a:pt x="0" y="0"/>
                  </a:moveTo>
                  <a:lnTo>
                    <a:pt x="0" y="0"/>
                  </a:lnTo>
                  <a:lnTo>
                    <a:pt x="0" y="0"/>
                  </a:lnTo>
                  <a:cubicBezTo>
                    <a:pt x="1" y="0"/>
                    <a:pt x="2" y="1"/>
                    <a:pt x="2" y="1"/>
                  </a:cubicBezTo>
                  <a:cubicBezTo>
                    <a:pt x="2" y="1"/>
                    <a:pt x="3" y="2"/>
                    <a:pt x="4" y="0"/>
                  </a:cubicBezTo>
                  <a:lnTo>
                    <a:pt x="0" y="0"/>
                  </a:lnTo>
                  <a:cubicBezTo>
                    <a:pt x="0" y="0"/>
                    <a:pt x="0" y="0"/>
                    <a:pt x="0" y="0"/>
                  </a:cubicBezTo>
                  <a:close/>
                </a:path>
              </a:pathLst>
            </a:custGeom>
            <a:grpFill/>
            <a:ln w="0">
              <a:noFill/>
              <a:prstDash val="solid"/>
              <a:round/>
              <a:headEnd/>
              <a:tailEnd/>
            </a:ln>
          </p:spPr>
          <p:txBody>
            <a:bodyPr/>
            <a:lstStyle/>
            <a:p>
              <a:pPr defTabSz="543689">
                <a:defRPr/>
              </a:pPr>
              <a:endParaRPr lang="zh-CN" altLang="en-US" sz="3201"/>
            </a:p>
          </p:txBody>
        </p:sp>
        <p:sp>
          <p:nvSpPr>
            <p:cNvPr id="167" name="Freeform 376"/>
            <p:cNvSpPr>
              <a:spLocks/>
            </p:cNvSpPr>
            <p:nvPr/>
          </p:nvSpPr>
          <p:spPr bwMode="auto">
            <a:xfrm>
              <a:off x="1619251" y="636588"/>
              <a:ext cx="4763" cy="3175"/>
            </a:xfrm>
            <a:custGeom>
              <a:avLst/>
              <a:gdLst>
                <a:gd name="T0" fmla="*/ 0 w 6"/>
                <a:gd name="T1" fmla="*/ 4 h 4"/>
                <a:gd name="T2" fmla="*/ 0 w 6"/>
                <a:gd name="T3" fmla="*/ 4 h 4"/>
                <a:gd name="T4" fmla="*/ 0 w 6"/>
                <a:gd name="T5" fmla="*/ 4 h 4"/>
                <a:gd name="T6" fmla="*/ 0 w 6"/>
                <a:gd name="T7" fmla="*/ 4 h 4"/>
                <a:gd name="T8" fmla="*/ 0 w 6"/>
                <a:gd name="T9" fmla="*/ 4 h 4"/>
                <a:gd name="T10" fmla="*/ 3 w 6"/>
                <a:gd name="T11" fmla="*/ 4 h 4"/>
                <a:gd name="T12" fmla="*/ 4 w 6"/>
                <a:gd name="T13" fmla="*/ 3 h 4"/>
                <a:gd name="T14" fmla="*/ 5 w 6"/>
                <a:gd name="T15" fmla="*/ 2 h 4"/>
                <a:gd name="T16" fmla="*/ 6 w 6"/>
                <a:gd name="T17" fmla="*/ 0 h 4"/>
                <a:gd name="T18" fmla="*/ 0 w 6"/>
                <a:gd name="T19"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4">
                  <a:moveTo>
                    <a:pt x="0" y="4"/>
                  </a:moveTo>
                  <a:lnTo>
                    <a:pt x="0" y="4"/>
                  </a:lnTo>
                  <a:lnTo>
                    <a:pt x="0" y="4"/>
                  </a:lnTo>
                  <a:cubicBezTo>
                    <a:pt x="0" y="4"/>
                    <a:pt x="0" y="4"/>
                    <a:pt x="0" y="4"/>
                  </a:cubicBezTo>
                  <a:lnTo>
                    <a:pt x="0" y="4"/>
                  </a:lnTo>
                  <a:lnTo>
                    <a:pt x="3" y="4"/>
                  </a:lnTo>
                  <a:cubicBezTo>
                    <a:pt x="3" y="4"/>
                    <a:pt x="4" y="4"/>
                    <a:pt x="4" y="3"/>
                  </a:cubicBezTo>
                  <a:cubicBezTo>
                    <a:pt x="4" y="3"/>
                    <a:pt x="5" y="3"/>
                    <a:pt x="5" y="2"/>
                  </a:cubicBezTo>
                  <a:cubicBezTo>
                    <a:pt x="5" y="2"/>
                    <a:pt x="6" y="1"/>
                    <a:pt x="6" y="0"/>
                  </a:cubicBezTo>
                  <a:cubicBezTo>
                    <a:pt x="6" y="0"/>
                    <a:pt x="2" y="2"/>
                    <a:pt x="0" y="4"/>
                  </a:cubicBezTo>
                  <a:close/>
                </a:path>
              </a:pathLst>
            </a:custGeom>
            <a:grpFill/>
            <a:ln w="0">
              <a:noFill/>
              <a:prstDash val="solid"/>
              <a:round/>
              <a:headEnd/>
              <a:tailEnd/>
            </a:ln>
          </p:spPr>
          <p:txBody>
            <a:bodyPr/>
            <a:lstStyle/>
            <a:p>
              <a:pPr defTabSz="543689">
                <a:defRPr/>
              </a:pPr>
              <a:endParaRPr lang="zh-CN" altLang="en-US" sz="3201"/>
            </a:p>
          </p:txBody>
        </p:sp>
        <p:sp>
          <p:nvSpPr>
            <p:cNvPr id="168" name="Freeform 377"/>
            <p:cNvSpPr>
              <a:spLocks/>
            </p:cNvSpPr>
            <p:nvPr/>
          </p:nvSpPr>
          <p:spPr bwMode="auto">
            <a:xfrm>
              <a:off x="1619251" y="633413"/>
              <a:ext cx="4763" cy="6350"/>
            </a:xfrm>
            <a:custGeom>
              <a:avLst/>
              <a:gdLst>
                <a:gd name="T0" fmla="*/ 0 w 5"/>
                <a:gd name="T1" fmla="*/ 6 h 6"/>
                <a:gd name="T2" fmla="*/ 0 w 5"/>
                <a:gd name="T3" fmla="*/ 6 h 6"/>
                <a:gd name="T4" fmla="*/ 0 w 5"/>
                <a:gd name="T5" fmla="*/ 6 h 6"/>
                <a:gd name="T6" fmla="*/ 0 w 5"/>
                <a:gd name="T7" fmla="*/ 6 h 6"/>
                <a:gd name="T8" fmla="*/ 4 w 5"/>
                <a:gd name="T9" fmla="*/ 4 h 6"/>
                <a:gd name="T10" fmla="*/ 5 w 5"/>
                <a:gd name="T11" fmla="*/ 2 h 6"/>
                <a:gd name="T12" fmla="*/ 4 w 5"/>
                <a:gd name="T13" fmla="*/ 0 h 6"/>
                <a:gd name="T14" fmla="*/ 0 w 5"/>
                <a:gd name="T15" fmla="*/ 6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6">
                  <a:moveTo>
                    <a:pt x="0" y="6"/>
                  </a:moveTo>
                  <a:lnTo>
                    <a:pt x="0" y="6"/>
                  </a:lnTo>
                  <a:cubicBezTo>
                    <a:pt x="0" y="6"/>
                    <a:pt x="0" y="6"/>
                    <a:pt x="0" y="6"/>
                  </a:cubicBezTo>
                  <a:cubicBezTo>
                    <a:pt x="0" y="6"/>
                    <a:pt x="0" y="6"/>
                    <a:pt x="0" y="6"/>
                  </a:cubicBezTo>
                  <a:cubicBezTo>
                    <a:pt x="0" y="6"/>
                    <a:pt x="3" y="5"/>
                    <a:pt x="4" y="4"/>
                  </a:cubicBezTo>
                  <a:cubicBezTo>
                    <a:pt x="4" y="4"/>
                    <a:pt x="5" y="3"/>
                    <a:pt x="5" y="2"/>
                  </a:cubicBezTo>
                  <a:cubicBezTo>
                    <a:pt x="5" y="1"/>
                    <a:pt x="4" y="0"/>
                    <a:pt x="4" y="0"/>
                  </a:cubicBezTo>
                  <a:cubicBezTo>
                    <a:pt x="4" y="0"/>
                    <a:pt x="1" y="2"/>
                    <a:pt x="0" y="6"/>
                  </a:cubicBezTo>
                  <a:close/>
                </a:path>
              </a:pathLst>
            </a:custGeom>
            <a:grpFill/>
            <a:ln w="0">
              <a:noFill/>
              <a:prstDash val="solid"/>
              <a:round/>
              <a:headEnd/>
              <a:tailEnd/>
            </a:ln>
          </p:spPr>
          <p:txBody>
            <a:bodyPr/>
            <a:lstStyle/>
            <a:p>
              <a:pPr defTabSz="543689">
                <a:defRPr/>
              </a:pPr>
              <a:endParaRPr lang="zh-CN" altLang="en-US" sz="3201"/>
            </a:p>
          </p:txBody>
        </p:sp>
        <p:sp>
          <p:nvSpPr>
            <p:cNvPr id="169" name="Freeform 378"/>
            <p:cNvSpPr>
              <a:spLocks/>
            </p:cNvSpPr>
            <p:nvPr/>
          </p:nvSpPr>
          <p:spPr bwMode="auto">
            <a:xfrm>
              <a:off x="1585913" y="588963"/>
              <a:ext cx="93663" cy="615950"/>
            </a:xfrm>
            <a:custGeom>
              <a:avLst/>
              <a:gdLst>
                <a:gd name="T0" fmla="*/ 111 w 111"/>
                <a:gd name="T1" fmla="*/ 725 h 725"/>
                <a:gd name="T2" fmla="*/ 111 w 111"/>
                <a:gd name="T3" fmla="*/ 725 h 725"/>
                <a:gd name="T4" fmla="*/ 96 w 111"/>
                <a:gd name="T5" fmla="*/ 725 h 725"/>
                <a:gd name="T6" fmla="*/ 96 w 111"/>
                <a:gd name="T7" fmla="*/ 14 h 725"/>
                <a:gd name="T8" fmla="*/ 15 w 111"/>
                <a:gd name="T9" fmla="*/ 14 h 725"/>
                <a:gd name="T10" fmla="*/ 15 w 111"/>
                <a:gd name="T11" fmla="*/ 725 h 725"/>
                <a:gd name="T12" fmla="*/ 0 w 111"/>
                <a:gd name="T13" fmla="*/ 725 h 725"/>
                <a:gd name="T14" fmla="*/ 0 w 111"/>
                <a:gd name="T15" fmla="*/ 6 h 725"/>
                <a:gd name="T16" fmla="*/ 7 w 111"/>
                <a:gd name="T17" fmla="*/ 0 h 725"/>
                <a:gd name="T18" fmla="*/ 104 w 111"/>
                <a:gd name="T19" fmla="*/ 0 h 725"/>
                <a:gd name="T20" fmla="*/ 111 w 111"/>
                <a:gd name="T21" fmla="*/ 6 h 725"/>
                <a:gd name="T22" fmla="*/ 111 w 111"/>
                <a:gd name="T23" fmla="*/ 725 h 7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1" h="725">
                  <a:moveTo>
                    <a:pt x="111" y="725"/>
                  </a:moveTo>
                  <a:lnTo>
                    <a:pt x="111" y="725"/>
                  </a:lnTo>
                  <a:lnTo>
                    <a:pt x="96" y="725"/>
                  </a:lnTo>
                  <a:lnTo>
                    <a:pt x="96" y="14"/>
                  </a:lnTo>
                  <a:lnTo>
                    <a:pt x="15" y="14"/>
                  </a:lnTo>
                  <a:lnTo>
                    <a:pt x="15" y="725"/>
                  </a:lnTo>
                  <a:lnTo>
                    <a:pt x="0" y="725"/>
                  </a:lnTo>
                  <a:lnTo>
                    <a:pt x="0" y="6"/>
                  </a:lnTo>
                  <a:cubicBezTo>
                    <a:pt x="0" y="2"/>
                    <a:pt x="3" y="0"/>
                    <a:pt x="7" y="0"/>
                  </a:cubicBezTo>
                  <a:lnTo>
                    <a:pt x="104" y="0"/>
                  </a:lnTo>
                  <a:cubicBezTo>
                    <a:pt x="108" y="0"/>
                    <a:pt x="111" y="2"/>
                    <a:pt x="111" y="6"/>
                  </a:cubicBezTo>
                  <a:lnTo>
                    <a:pt x="111" y="725"/>
                  </a:lnTo>
                  <a:close/>
                </a:path>
              </a:pathLst>
            </a:custGeom>
            <a:grpFill/>
            <a:ln w="0">
              <a:noFill/>
              <a:prstDash val="solid"/>
              <a:round/>
              <a:headEnd/>
              <a:tailEnd/>
            </a:ln>
          </p:spPr>
          <p:txBody>
            <a:bodyPr/>
            <a:lstStyle/>
            <a:p>
              <a:pPr defTabSz="543689">
                <a:defRPr/>
              </a:pPr>
              <a:endParaRPr lang="zh-CN" altLang="en-US" sz="3201"/>
            </a:p>
          </p:txBody>
        </p:sp>
        <p:sp>
          <p:nvSpPr>
            <p:cNvPr id="170" name="Freeform 379"/>
            <p:cNvSpPr>
              <a:spLocks/>
            </p:cNvSpPr>
            <p:nvPr/>
          </p:nvSpPr>
          <p:spPr bwMode="auto">
            <a:xfrm>
              <a:off x="1647826" y="1181101"/>
              <a:ext cx="44450" cy="44450"/>
            </a:xfrm>
            <a:custGeom>
              <a:avLst/>
              <a:gdLst>
                <a:gd name="T0" fmla="*/ 25 w 51"/>
                <a:gd name="T1" fmla="*/ 52 h 52"/>
                <a:gd name="T2" fmla="*/ 25 w 51"/>
                <a:gd name="T3" fmla="*/ 52 h 52"/>
                <a:gd name="T4" fmla="*/ 0 w 51"/>
                <a:gd name="T5" fmla="*/ 26 h 52"/>
                <a:gd name="T6" fmla="*/ 25 w 51"/>
                <a:gd name="T7" fmla="*/ 0 h 52"/>
                <a:gd name="T8" fmla="*/ 51 w 51"/>
                <a:gd name="T9" fmla="*/ 26 h 52"/>
                <a:gd name="T10" fmla="*/ 25 w 51"/>
                <a:gd name="T11" fmla="*/ 52 h 52"/>
              </a:gdLst>
              <a:ahLst/>
              <a:cxnLst>
                <a:cxn ang="0">
                  <a:pos x="T0" y="T1"/>
                </a:cxn>
                <a:cxn ang="0">
                  <a:pos x="T2" y="T3"/>
                </a:cxn>
                <a:cxn ang="0">
                  <a:pos x="T4" y="T5"/>
                </a:cxn>
                <a:cxn ang="0">
                  <a:pos x="T6" y="T7"/>
                </a:cxn>
                <a:cxn ang="0">
                  <a:pos x="T8" y="T9"/>
                </a:cxn>
                <a:cxn ang="0">
                  <a:pos x="T10" y="T11"/>
                </a:cxn>
              </a:cxnLst>
              <a:rect l="0" t="0" r="r" b="b"/>
              <a:pathLst>
                <a:path w="51" h="52">
                  <a:moveTo>
                    <a:pt x="25" y="52"/>
                  </a:moveTo>
                  <a:lnTo>
                    <a:pt x="25" y="52"/>
                  </a:lnTo>
                  <a:cubicBezTo>
                    <a:pt x="11" y="52"/>
                    <a:pt x="0" y="40"/>
                    <a:pt x="0" y="26"/>
                  </a:cubicBezTo>
                  <a:cubicBezTo>
                    <a:pt x="0" y="12"/>
                    <a:pt x="11" y="0"/>
                    <a:pt x="25" y="0"/>
                  </a:cubicBezTo>
                  <a:cubicBezTo>
                    <a:pt x="40" y="0"/>
                    <a:pt x="51" y="12"/>
                    <a:pt x="51" y="26"/>
                  </a:cubicBezTo>
                  <a:cubicBezTo>
                    <a:pt x="51" y="40"/>
                    <a:pt x="40" y="52"/>
                    <a:pt x="25" y="52"/>
                  </a:cubicBezTo>
                  <a:close/>
                </a:path>
              </a:pathLst>
            </a:custGeom>
            <a:grpFill/>
            <a:ln w="0">
              <a:noFill/>
              <a:prstDash val="solid"/>
              <a:round/>
              <a:headEnd/>
              <a:tailEnd/>
            </a:ln>
          </p:spPr>
          <p:txBody>
            <a:bodyPr/>
            <a:lstStyle/>
            <a:p>
              <a:pPr defTabSz="543689">
                <a:defRPr/>
              </a:pPr>
              <a:endParaRPr lang="zh-CN" altLang="en-US" sz="3201"/>
            </a:p>
          </p:txBody>
        </p:sp>
        <p:sp>
          <p:nvSpPr>
            <p:cNvPr id="171" name="Freeform 380"/>
            <p:cNvSpPr>
              <a:spLocks/>
            </p:cNvSpPr>
            <p:nvPr/>
          </p:nvSpPr>
          <p:spPr bwMode="auto">
            <a:xfrm>
              <a:off x="1574801" y="1182688"/>
              <a:ext cx="44450" cy="44450"/>
            </a:xfrm>
            <a:custGeom>
              <a:avLst/>
              <a:gdLst>
                <a:gd name="T0" fmla="*/ 26 w 52"/>
                <a:gd name="T1" fmla="*/ 52 h 52"/>
                <a:gd name="T2" fmla="*/ 26 w 52"/>
                <a:gd name="T3" fmla="*/ 52 h 52"/>
                <a:gd name="T4" fmla="*/ 0 w 52"/>
                <a:gd name="T5" fmla="*/ 26 h 52"/>
                <a:gd name="T6" fmla="*/ 26 w 52"/>
                <a:gd name="T7" fmla="*/ 0 h 52"/>
                <a:gd name="T8" fmla="*/ 52 w 52"/>
                <a:gd name="T9" fmla="*/ 26 h 52"/>
                <a:gd name="T10" fmla="*/ 26 w 52"/>
                <a:gd name="T11" fmla="*/ 52 h 52"/>
              </a:gdLst>
              <a:ahLst/>
              <a:cxnLst>
                <a:cxn ang="0">
                  <a:pos x="T0" y="T1"/>
                </a:cxn>
                <a:cxn ang="0">
                  <a:pos x="T2" y="T3"/>
                </a:cxn>
                <a:cxn ang="0">
                  <a:pos x="T4" y="T5"/>
                </a:cxn>
                <a:cxn ang="0">
                  <a:pos x="T6" y="T7"/>
                </a:cxn>
                <a:cxn ang="0">
                  <a:pos x="T8" y="T9"/>
                </a:cxn>
                <a:cxn ang="0">
                  <a:pos x="T10" y="T11"/>
                </a:cxn>
              </a:cxnLst>
              <a:rect l="0" t="0" r="r" b="b"/>
              <a:pathLst>
                <a:path w="52" h="52">
                  <a:moveTo>
                    <a:pt x="26" y="52"/>
                  </a:moveTo>
                  <a:lnTo>
                    <a:pt x="26" y="52"/>
                  </a:lnTo>
                  <a:cubicBezTo>
                    <a:pt x="12" y="52"/>
                    <a:pt x="0" y="40"/>
                    <a:pt x="0" y="26"/>
                  </a:cubicBezTo>
                  <a:cubicBezTo>
                    <a:pt x="0" y="12"/>
                    <a:pt x="12" y="0"/>
                    <a:pt x="26" y="0"/>
                  </a:cubicBezTo>
                  <a:cubicBezTo>
                    <a:pt x="40" y="0"/>
                    <a:pt x="52" y="12"/>
                    <a:pt x="52" y="26"/>
                  </a:cubicBezTo>
                  <a:cubicBezTo>
                    <a:pt x="52" y="40"/>
                    <a:pt x="40" y="52"/>
                    <a:pt x="26" y="52"/>
                  </a:cubicBezTo>
                  <a:close/>
                </a:path>
              </a:pathLst>
            </a:custGeom>
            <a:grpFill/>
            <a:ln w="0">
              <a:noFill/>
              <a:prstDash val="solid"/>
              <a:round/>
              <a:headEnd/>
              <a:tailEnd/>
            </a:ln>
          </p:spPr>
          <p:txBody>
            <a:bodyPr/>
            <a:lstStyle/>
            <a:p>
              <a:pPr defTabSz="543689">
                <a:defRPr/>
              </a:pPr>
              <a:endParaRPr lang="zh-CN" altLang="en-US" sz="3201"/>
            </a:p>
          </p:txBody>
        </p:sp>
      </p:grpSp>
      <p:sp>
        <p:nvSpPr>
          <p:cNvPr id="172" name="文本框 171"/>
          <p:cNvSpPr txBox="1"/>
          <p:nvPr/>
        </p:nvSpPr>
        <p:spPr bwMode="auto">
          <a:xfrm>
            <a:off x="6337836" y="5846175"/>
            <a:ext cx="778845" cy="273325"/>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defPPr>
              <a:defRPr lang="zh-CN"/>
            </a:defPPr>
            <a:lvl1pPr>
              <a:defRPr sz="1200">
                <a:latin typeface="+mn-ea"/>
                <a:ea typeface="+mn-ea"/>
              </a:defRPr>
            </a:lvl1pPr>
          </a:lstStyle>
          <a:p>
            <a:r>
              <a:rPr lang="zh-CN" altLang="en-US" dirty="0"/>
              <a:t>用户</a:t>
            </a:r>
            <a:r>
              <a:rPr lang="en-US" altLang="zh-CN" dirty="0"/>
              <a:t>VM</a:t>
            </a:r>
            <a:endParaRPr lang="zh-CN" altLang="en-US" dirty="0"/>
          </a:p>
        </p:txBody>
      </p:sp>
      <p:grpSp>
        <p:nvGrpSpPr>
          <p:cNvPr id="173" name="组合 18396"/>
          <p:cNvGrpSpPr/>
          <p:nvPr/>
        </p:nvGrpSpPr>
        <p:grpSpPr>
          <a:xfrm>
            <a:off x="7193386" y="5292030"/>
            <a:ext cx="396044" cy="527061"/>
            <a:chOff x="1463676" y="588963"/>
            <a:chExt cx="274638" cy="638175"/>
          </a:xfrm>
          <a:solidFill>
            <a:srgbClr val="3C3C3B"/>
          </a:solidFill>
        </p:grpSpPr>
        <p:sp>
          <p:nvSpPr>
            <p:cNvPr id="174" name="Freeform 356"/>
            <p:cNvSpPr>
              <a:spLocks noEditPoints="1"/>
            </p:cNvSpPr>
            <p:nvPr/>
          </p:nvSpPr>
          <p:spPr bwMode="auto">
            <a:xfrm>
              <a:off x="1463676" y="595313"/>
              <a:ext cx="84138" cy="620713"/>
            </a:xfrm>
            <a:custGeom>
              <a:avLst/>
              <a:gdLst>
                <a:gd name="T0" fmla="*/ 24 w 99"/>
                <a:gd name="T1" fmla="*/ 645 h 729"/>
                <a:gd name="T2" fmla="*/ 24 w 99"/>
                <a:gd name="T3" fmla="*/ 645 h 729"/>
                <a:gd name="T4" fmla="*/ 74 w 99"/>
                <a:gd name="T5" fmla="*/ 689 h 729"/>
                <a:gd name="T6" fmla="*/ 74 w 99"/>
                <a:gd name="T7" fmla="*/ 46 h 729"/>
                <a:gd name="T8" fmla="*/ 24 w 99"/>
                <a:gd name="T9" fmla="*/ 102 h 729"/>
                <a:gd name="T10" fmla="*/ 24 w 99"/>
                <a:gd name="T11" fmla="*/ 645 h 729"/>
                <a:gd name="T12" fmla="*/ 86 w 99"/>
                <a:gd name="T13" fmla="*/ 729 h 729"/>
                <a:gd name="T14" fmla="*/ 86 w 99"/>
                <a:gd name="T15" fmla="*/ 729 h 729"/>
                <a:gd name="T16" fmla="*/ 78 w 99"/>
                <a:gd name="T17" fmla="*/ 726 h 729"/>
                <a:gd name="T18" fmla="*/ 4 w 99"/>
                <a:gd name="T19" fmla="*/ 659 h 729"/>
                <a:gd name="T20" fmla="*/ 0 w 99"/>
                <a:gd name="T21" fmla="*/ 650 h 729"/>
                <a:gd name="T22" fmla="*/ 0 w 99"/>
                <a:gd name="T23" fmla="*/ 97 h 729"/>
                <a:gd name="T24" fmla="*/ 3 w 99"/>
                <a:gd name="T25" fmla="*/ 89 h 729"/>
                <a:gd name="T26" fmla="*/ 77 w 99"/>
                <a:gd name="T27" fmla="*/ 5 h 729"/>
                <a:gd name="T28" fmla="*/ 91 w 99"/>
                <a:gd name="T29" fmla="*/ 2 h 729"/>
                <a:gd name="T30" fmla="*/ 99 w 99"/>
                <a:gd name="T31" fmla="*/ 13 h 729"/>
                <a:gd name="T32" fmla="*/ 99 w 99"/>
                <a:gd name="T33" fmla="*/ 717 h 729"/>
                <a:gd name="T34" fmla="*/ 91 w 99"/>
                <a:gd name="T35" fmla="*/ 728 h 729"/>
                <a:gd name="T36" fmla="*/ 86 w 99"/>
                <a:gd name="T37" fmla="*/ 729 h 7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9" h="729">
                  <a:moveTo>
                    <a:pt x="24" y="645"/>
                  </a:moveTo>
                  <a:lnTo>
                    <a:pt x="24" y="645"/>
                  </a:lnTo>
                  <a:lnTo>
                    <a:pt x="74" y="689"/>
                  </a:lnTo>
                  <a:lnTo>
                    <a:pt x="74" y="46"/>
                  </a:lnTo>
                  <a:lnTo>
                    <a:pt x="24" y="102"/>
                  </a:lnTo>
                  <a:lnTo>
                    <a:pt x="24" y="645"/>
                  </a:lnTo>
                  <a:close/>
                  <a:moveTo>
                    <a:pt x="86" y="729"/>
                  </a:moveTo>
                  <a:lnTo>
                    <a:pt x="86" y="729"/>
                  </a:lnTo>
                  <a:cubicBezTo>
                    <a:pt x="83" y="729"/>
                    <a:pt x="80" y="728"/>
                    <a:pt x="78" y="726"/>
                  </a:cubicBezTo>
                  <a:lnTo>
                    <a:pt x="4" y="659"/>
                  </a:lnTo>
                  <a:cubicBezTo>
                    <a:pt x="1" y="657"/>
                    <a:pt x="0" y="654"/>
                    <a:pt x="0" y="650"/>
                  </a:cubicBezTo>
                  <a:lnTo>
                    <a:pt x="0" y="97"/>
                  </a:lnTo>
                  <a:cubicBezTo>
                    <a:pt x="0" y="94"/>
                    <a:pt x="1" y="91"/>
                    <a:pt x="3" y="89"/>
                  </a:cubicBezTo>
                  <a:lnTo>
                    <a:pt x="77" y="5"/>
                  </a:lnTo>
                  <a:cubicBezTo>
                    <a:pt x="81" y="1"/>
                    <a:pt x="86" y="0"/>
                    <a:pt x="91" y="2"/>
                  </a:cubicBezTo>
                  <a:cubicBezTo>
                    <a:pt x="96" y="3"/>
                    <a:pt x="99" y="8"/>
                    <a:pt x="99" y="13"/>
                  </a:cubicBezTo>
                  <a:lnTo>
                    <a:pt x="99" y="717"/>
                  </a:lnTo>
                  <a:cubicBezTo>
                    <a:pt x="99" y="722"/>
                    <a:pt x="96" y="726"/>
                    <a:pt x="91" y="728"/>
                  </a:cubicBezTo>
                  <a:cubicBezTo>
                    <a:pt x="90" y="729"/>
                    <a:pt x="88" y="729"/>
                    <a:pt x="86" y="729"/>
                  </a:cubicBezTo>
                  <a:close/>
                </a:path>
              </a:pathLst>
            </a:custGeom>
            <a:grpFill/>
            <a:ln w="0">
              <a:noFill/>
              <a:prstDash val="solid"/>
              <a:round/>
              <a:headEnd/>
              <a:tailEnd/>
            </a:ln>
          </p:spPr>
          <p:txBody>
            <a:bodyPr/>
            <a:lstStyle/>
            <a:p>
              <a:pPr defTabSz="543689">
                <a:defRPr/>
              </a:pPr>
              <a:endParaRPr lang="zh-CN" altLang="en-US" sz="3201"/>
            </a:p>
          </p:txBody>
        </p:sp>
        <p:sp>
          <p:nvSpPr>
            <p:cNvPr id="175" name="Freeform 357"/>
            <p:cNvSpPr>
              <a:spLocks/>
            </p:cNvSpPr>
            <p:nvPr/>
          </p:nvSpPr>
          <p:spPr bwMode="auto">
            <a:xfrm>
              <a:off x="1525588" y="595313"/>
              <a:ext cx="71438" cy="620713"/>
            </a:xfrm>
            <a:custGeom>
              <a:avLst/>
              <a:gdLst>
                <a:gd name="T0" fmla="*/ 81 w 84"/>
                <a:gd name="T1" fmla="*/ 728 h 728"/>
                <a:gd name="T2" fmla="*/ 81 w 84"/>
                <a:gd name="T3" fmla="*/ 728 h 728"/>
                <a:gd name="T4" fmla="*/ 12 w 84"/>
                <a:gd name="T5" fmla="*/ 728 h 728"/>
                <a:gd name="T6" fmla="*/ 0 w 84"/>
                <a:gd name="T7" fmla="*/ 716 h 728"/>
                <a:gd name="T8" fmla="*/ 0 w 84"/>
                <a:gd name="T9" fmla="*/ 12 h 728"/>
                <a:gd name="T10" fmla="*/ 12 w 84"/>
                <a:gd name="T11" fmla="*/ 0 h 728"/>
                <a:gd name="T12" fmla="*/ 84 w 84"/>
                <a:gd name="T13" fmla="*/ 0 h 728"/>
                <a:gd name="T14" fmla="*/ 84 w 84"/>
                <a:gd name="T15" fmla="*/ 24 h 728"/>
                <a:gd name="T16" fmla="*/ 25 w 84"/>
                <a:gd name="T17" fmla="*/ 24 h 728"/>
                <a:gd name="T18" fmla="*/ 25 w 84"/>
                <a:gd name="T19" fmla="*/ 703 h 728"/>
                <a:gd name="T20" fmla="*/ 81 w 84"/>
                <a:gd name="T21" fmla="*/ 703 h 728"/>
                <a:gd name="T22" fmla="*/ 81 w 84"/>
                <a:gd name="T23" fmla="*/ 728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4" h="728">
                  <a:moveTo>
                    <a:pt x="81" y="728"/>
                  </a:moveTo>
                  <a:lnTo>
                    <a:pt x="81" y="728"/>
                  </a:lnTo>
                  <a:lnTo>
                    <a:pt x="12" y="728"/>
                  </a:lnTo>
                  <a:cubicBezTo>
                    <a:pt x="6" y="728"/>
                    <a:pt x="0" y="723"/>
                    <a:pt x="0" y="716"/>
                  </a:cubicBezTo>
                  <a:lnTo>
                    <a:pt x="0" y="12"/>
                  </a:lnTo>
                  <a:cubicBezTo>
                    <a:pt x="0" y="5"/>
                    <a:pt x="6" y="0"/>
                    <a:pt x="12" y="0"/>
                  </a:cubicBezTo>
                  <a:lnTo>
                    <a:pt x="84" y="0"/>
                  </a:lnTo>
                  <a:lnTo>
                    <a:pt x="84" y="24"/>
                  </a:lnTo>
                  <a:lnTo>
                    <a:pt x="25" y="24"/>
                  </a:lnTo>
                  <a:lnTo>
                    <a:pt x="25" y="703"/>
                  </a:lnTo>
                  <a:lnTo>
                    <a:pt x="81" y="703"/>
                  </a:lnTo>
                  <a:lnTo>
                    <a:pt x="81" y="728"/>
                  </a:lnTo>
                  <a:close/>
                </a:path>
              </a:pathLst>
            </a:custGeom>
            <a:grpFill/>
            <a:ln w="0">
              <a:noFill/>
              <a:prstDash val="solid"/>
              <a:round/>
              <a:headEnd/>
              <a:tailEnd/>
            </a:ln>
          </p:spPr>
          <p:txBody>
            <a:bodyPr/>
            <a:lstStyle/>
            <a:p>
              <a:pPr defTabSz="543689">
                <a:defRPr/>
              </a:pPr>
              <a:endParaRPr lang="zh-CN" altLang="en-US" sz="3201"/>
            </a:p>
          </p:txBody>
        </p:sp>
        <p:sp>
          <p:nvSpPr>
            <p:cNvPr id="176" name="Freeform 358"/>
            <p:cNvSpPr>
              <a:spLocks/>
            </p:cNvSpPr>
            <p:nvPr/>
          </p:nvSpPr>
          <p:spPr bwMode="auto">
            <a:xfrm>
              <a:off x="1670051" y="595313"/>
              <a:ext cx="68263" cy="620713"/>
            </a:xfrm>
            <a:custGeom>
              <a:avLst/>
              <a:gdLst>
                <a:gd name="T0" fmla="*/ 68 w 81"/>
                <a:gd name="T1" fmla="*/ 728 h 728"/>
                <a:gd name="T2" fmla="*/ 68 w 81"/>
                <a:gd name="T3" fmla="*/ 728 h 728"/>
                <a:gd name="T4" fmla="*/ 5 w 81"/>
                <a:gd name="T5" fmla="*/ 728 h 728"/>
                <a:gd name="T6" fmla="*/ 5 w 81"/>
                <a:gd name="T7" fmla="*/ 703 h 728"/>
                <a:gd name="T8" fmla="*/ 56 w 81"/>
                <a:gd name="T9" fmla="*/ 703 h 728"/>
                <a:gd name="T10" fmla="*/ 56 w 81"/>
                <a:gd name="T11" fmla="*/ 24 h 728"/>
                <a:gd name="T12" fmla="*/ 0 w 81"/>
                <a:gd name="T13" fmla="*/ 24 h 728"/>
                <a:gd name="T14" fmla="*/ 0 w 81"/>
                <a:gd name="T15" fmla="*/ 0 h 728"/>
                <a:gd name="T16" fmla="*/ 68 w 81"/>
                <a:gd name="T17" fmla="*/ 0 h 728"/>
                <a:gd name="T18" fmla="*/ 81 w 81"/>
                <a:gd name="T19" fmla="*/ 12 h 728"/>
                <a:gd name="T20" fmla="*/ 81 w 81"/>
                <a:gd name="T21" fmla="*/ 716 h 728"/>
                <a:gd name="T22" fmla="*/ 68 w 81"/>
                <a:gd name="T23" fmla="*/ 728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1" h="728">
                  <a:moveTo>
                    <a:pt x="68" y="728"/>
                  </a:moveTo>
                  <a:lnTo>
                    <a:pt x="68" y="728"/>
                  </a:lnTo>
                  <a:lnTo>
                    <a:pt x="5" y="728"/>
                  </a:lnTo>
                  <a:lnTo>
                    <a:pt x="5" y="703"/>
                  </a:lnTo>
                  <a:lnTo>
                    <a:pt x="56" y="703"/>
                  </a:lnTo>
                  <a:lnTo>
                    <a:pt x="56" y="24"/>
                  </a:lnTo>
                  <a:lnTo>
                    <a:pt x="0" y="24"/>
                  </a:lnTo>
                  <a:lnTo>
                    <a:pt x="0" y="0"/>
                  </a:lnTo>
                  <a:lnTo>
                    <a:pt x="68" y="0"/>
                  </a:lnTo>
                  <a:cubicBezTo>
                    <a:pt x="75" y="0"/>
                    <a:pt x="81" y="5"/>
                    <a:pt x="81" y="12"/>
                  </a:cubicBezTo>
                  <a:lnTo>
                    <a:pt x="81" y="716"/>
                  </a:lnTo>
                  <a:cubicBezTo>
                    <a:pt x="81" y="723"/>
                    <a:pt x="75" y="728"/>
                    <a:pt x="68" y="728"/>
                  </a:cubicBezTo>
                  <a:close/>
                </a:path>
              </a:pathLst>
            </a:custGeom>
            <a:grpFill/>
            <a:ln w="0">
              <a:noFill/>
              <a:prstDash val="solid"/>
              <a:round/>
              <a:headEnd/>
              <a:tailEnd/>
            </a:ln>
          </p:spPr>
          <p:txBody>
            <a:bodyPr/>
            <a:lstStyle/>
            <a:p>
              <a:pPr defTabSz="543689">
                <a:defRPr/>
              </a:pPr>
              <a:endParaRPr lang="zh-CN" altLang="en-US" sz="3201"/>
            </a:p>
          </p:txBody>
        </p:sp>
        <p:sp>
          <p:nvSpPr>
            <p:cNvPr id="177" name="Freeform 359"/>
            <p:cNvSpPr>
              <a:spLocks/>
            </p:cNvSpPr>
            <p:nvPr/>
          </p:nvSpPr>
          <p:spPr bwMode="auto">
            <a:xfrm>
              <a:off x="1525588" y="1204913"/>
              <a:ext cx="22225" cy="20638"/>
            </a:xfrm>
            <a:custGeom>
              <a:avLst/>
              <a:gdLst>
                <a:gd name="T0" fmla="*/ 25 w 25"/>
                <a:gd name="T1" fmla="*/ 24 h 24"/>
                <a:gd name="T2" fmla="*/ 25 w 25"/>
                <a:gd name="T3" fmla="*/ 24 h 24"/>
                <a:gd name="T4" fmla="*/ 0 w 25"/>
                <a:gd name="T5" fmla="*/ 24 h 24"/>
                <a:gd name="T6" fmla="*/ 0 w 25"/>
                <a:gd name="T7" fmla="*/ 0 h 24"/>
                <a:gd name="T8" fmla="*/ 25 w 25"/>
                <a:gd name="T9" fmla="*/ 0 h 24"/>
                <a:gd name="T10" fmla="*/ 25 w 25"/>
                <a:gd name="T11" fmla="*/ 24 h 24"/>
              </a:gdLst>
              <a:ahLst/>
              <a:cxnLst>
                <a:cxn ang="0">
                  <a:pos x="T0" y="T1"/>
                </a:cxn>
                <a:cxn ang="0">
                  <a:pos x="T2" y="T3"/>
                </a:cxn>
                <a:cxn ang="0">
                  <a:pos x="T4" y="T5"/>
                </a:cxn>
                <a:cxn ang="0">
                  <a:pos x="T6" y="T7"/>
                </a:cxn>
                <a:cxn ang="0">
                  <a:pos x="T8" y="T9"/>
                </a:cxn>
                <a:cxn ang="0">
                  <a:pos x="T10" y="T11"/>
                </a:cxn>
              </a:cxnLst>
              <a:rect l="0" t="0" r="r" b="b"/>
              <a:pathLst>
                <a:path w="25" h="24">
                  <a:moveTo>
                    <a:pt x="25" y="24"/>
                  </a:moveTo>
                  <a:lnTo>
                    <a:pt x="25" y="24"/>
                  </a:lnTo>
                  <a:lnTo>
                    <a:pt x="0" y="24"/>
                  </a:lnTo>
                  <a:lnTo>
                    <a:pt x="0" y="0"/>
                  </a:lnTo>
                  <a:lnTo>
                    <a:pt x="25" y="0"/>
                  </a:lnTo>
                  <a:lnTo>
                    <a:pt x="25" y="24"/>
                  </a:lnTo>
                  <a:close/>
                </a:path>
              </a:pathLst>
            </a:custGeom>
            <a:grpFill/>
            <a:ln w="0">
              <a:noFill/>
              <a:prstDash val="solid"/>
              <a:round/>
              <a:headEnd/>
              <a:tailEnd/>
            </a:ln>
          </p:spPr>
          <p:txBody>
            <a:bodyPr/>
            <a:lstStyle/>
            <a:p>
              <a:pPr defTabSz="543689">
                <a:defRPr/>
              </a:pPr>
              <a:endParaRPr lang="zh-CN" altLang="en-US" sz="3201"/>
            </a:p>
          </p:txBody>
        </p:sp>
        <p:sp>
          <p:nvSpPr>
            <p:cNvPr id="178" name="Freeform 360"/>
            <p:cNvSpPr>
              <a:spLocks/>
            </p:cNvSpPr>
            <p:nvPr/>
          </p:nvSpPr>
          <p:spPr bwMode="auto">
            <a:xfrm>
              <a:off x="1717676" y="1204913"/>
              <a:ext cx="20638" cy="20638"/>
            </a:xfrm>
            <a:custGeom>
              <a:avLst/>
              <a:gdLst>
                <a:gd name="T0" fmla="*/ 25 w 25"/>
                <a:gd name="T1" fmla="*/ 24 h 24"/>
                <a:gd name="T2" fmla="*/ 25 w 25"/>
                <a:gd name="T3" fmla="*/ 24 h 24"/>
                <a:gd name="T4" fmla="*/ 0 w 25"/>
                <a:gd name="T5" fmla="*/ 24 h 24"/>
                <a:gd name="T6" fmla="*/ 0 w 25"/>
                <a:gd name="T7" fmla="*/ 0 h 24"/>
                <a:gd name="T8" fmla="*/ 25 w 25"/>
                <a:gd name="T9" fmla="*/ 0 h 24"/>
                <a:gd name="T10" fmla="*/ 25 w 25"/>
                <a:gd name="T11" fmla="*/ 24 h 24"/>
              </a:gdLst>
              <a:ahLst/>
              <a:cxnLst>
                <a:cxn ang="0">
                  <a:pos x="T0" y="T1"/>
                </a:cxn>
                <a:cxn ang="0">
                  <a:pos x="T2" y="T3"/>
                </a:cxn>
                <a:cxn ang="0">
                  <a:pos x="T4" y="T5"/>
                </a:cxn>
                <a:cxn ang="0">
                  <a:pos x="T6" y="T7"/>
                </a:cxn>
                <a:cxn ang="0">
                  <a:pos x="T8" y="T9"/>
                </a:cxn>
                <a:cxn ang="0">
                  <a:pos x="T10" y="T11"/>
                </a:cxn>
              </a:cxnLst>
              <a:rect l="0" t="0" r="r" b="b"/>
              <a:pathLst>
                <a:path w="25" h="24">
                  <a:moveTo>
                    <a:pt x="25" y="24"/>
                  </a:moveTo>
                  <a:lnTo>
                    <a:pt x="25" y="24"/>
                  </a:lnTo>
                  <a:lnTo>
                    <a:pt x="0" y="24"/>
                  </a:lnTo>
                  <a:lnTo>
                    <a:pt x="0" y="0"/>
                  </a:lnTo>
                  <a:lnTo>
                    <a:pt x="25" y="0"/>
                  </a:lnTo>
                  <a:lnTo>
                    <a:pt x="25" y="24"/>
                  </a:lnTo>
                  <a:close/>
                </a:path>
              </a:pathLst>
            </a:custGeom>
            <a:grpFill/>
            <a:ln w="0">
              <a:noFill/>
              <a:prstDash val="solid"/>
              <a:round/>
              <a:headEnd/>
              <a:tailEnd/>
            </a:ln>
          </p:spPr>
          <p:txBody>
            <a:bodyPr/>
            <a:lstStyle/>
            <a:p>
              <a:pPr defTabSz="543689">
                <a:defRPr/>
              </a:pPr>
              <a:endParaRPr lang="zh-CN" altLang="en-US" sz="3201"/>
            </a:p>
          </p:txBody>
        </p:sp>
        <p:sp>
          <p:nvSpPr>
            <p:cNvPr id="179" name="Freeform 361"/>
            <p:cNvSpPr>
              <a:spLocks/>
            </p:cNvSpPr>
            <p:nvPr/>
          </p:nvSpPr>
          <p:spPr bwMode="auto">
            <a:xfrm>
              <a:off x="1560513" y="606426"/>
              <a:ext cx="12700" cy="598488"/>
            </a:xfrm>
            <a:custGeom>
              <a:avLst/>
              <a:gdLst>
                <a:gd name="T0" fmla="*/ 15 w 15"/>
                <a:gd name="T1" fmla="*/ 704 h 704"/>
                <a:gd name="T2" fmla="*/ 15 w 15"/>
                <a:gd name="T3" fmla="*/ 704 h 704"/>
                <a:gd name="T4" fmla="*/ 0 w 15"/>
                <a:gd name="T5" fmla="*/ 704 h 704"/>
                <a:gd name="T6" fmla="*/ 0 w 15"/>
                <a:gd name="T7" fmla="*/ 0 h 704"/>
                <a:gd name="T8" fmla="*/ 15 w 15"/>
                <a:gd name="T9" fmla="*/ 0 h 704"/>
                <a:gd name="T10" fmla="*/ 15 w 15"/>
                <a:gd name="T11" fmla="*/ 704 h 704"/>
              </a:gdLst>
              <a:ahLst/>
              <a:cxnLst>
                <a:cxn ang="0">
                  <a:pos x="T0" y="T1"/>
                </a:cxn>
                <a:cxn ang="0">
                  <a:pos x="T2" y="T3"/>
                </a:cxn>
                <a:cxn ang="0">
                  <a:pos x="T4" y="T5"/>
                </a:cxn>
                <a:cxn ang="0">
                  <a:pos x="T6" y="T7"/>
                </a:cxn>
                <a:cxn ang="0">
                  <a:pos x="T8" y="T9"/>
                </a:cxn>
                <a:cxn ang="0">
                  <a:pos x="T10" y="T11"/>
                </a:cxn>
              </a:cxnLst>
              <a:rect l="0" t="0" r="r" b="b"/>
              <a:pathLst>
                <a:path w="15" h="704">
                  <a:moveTo>
                    <a:pt x="15" y="704"/>
                  </a:moveTo>
                  <a:lnTo>
                    <a:pt x="15" y="704"/>
                  </a:lnTo>
                  <a:lnTo>
                    <a:pt x="0" y="704"/>
                  </a:lnTo>
                  <a:lnTo>
                    <a:pt x="0" y="0"/>
                  </a:lnTo>
                  <a:lnTo>
                    <a:pt x="15" y="0"/>
                  </a:lnTo>
                  <a:lnTo>
                    <a:pt x="15" y="704"/>
                  </a:lnTo>
                  <a:close/>
                </a:path>
              </a:pathLst>
            </a:custGeom>
            <a:grpFill/>
            <a:ln w="0">
              <a:noFill/>
              <a:prstDash val="solid"/>
              <a:round/>
              <a:headEnd/>
              <a:tailEnd/>
            </a:ln>
          </p:spPr>
          <p:txBody>
            <a:bodyPr/>
            <a:lstStyle/>
            <a:p>
              <a:pPr defTabSz="543689">
                <a:defRPr/>
              </a:pPr>
              <a:endParaRPr lang="zh-CN" altLang="en-US" sz="3201"/>
            </a:p>
          </p:txBody>
        </p:sp>
        <p:sp>
          <p:nvSpPr>
            <p:cNvPr id="180" name="Freeform 362"/>
            <p:cNvSpPr>
              <a:spLocks/>
            </p:cNvSpPr>
            <p:nvPr/>
          </p:nvSpPr>
          <p:spPr bwMode="auto">
            <a:xfrm>
              <a:off x="1692276" y="606426"/>
              <a:ext cx="12700" cy="598488"/>
            </a:xfrm>
            <a:custGeom>
              <a:avLst/>
              <a:gdLst>
                <a:gd name="T0" fmla="*/ 15 w 15"/>
                <a:gd name="T1" fmla="*/ 704 h 704"/>
                <a:gd name="T2" fmla="*/ 15 w 15"/>
                <a:gd name="T3" fmla="*/ 704 h 704"/>
                <a:gd name="T4" fmla="*/ 0 w 15"/>
                <a:gd name="T5" fmla="*/ 704 h 704"/>
                <a:gd name="T6" fmla="*/ 0 w 15"/>
                <a:gd name="T7" fmla="*/ 0 h 704"/>
                <a:gd name="T8" fmla="*/ 15 w 15"/>
                <a:gd name="T9" fmla="*/ 0 h 704"/>
                <a:gd name="T10" fmla="*/ 15 w 15"/>
                <a:gd name="T11" fmla="*/ 704 h 704"/>
              </a:gdLst>
              <a:ahLst/>
              <a:cxnLst>
                <a:cxn ang="0">
                  <a:pos x="T0" y="T1"/>
                </a:cxn>
                <a:cxn ang="0">
                  <a:pos x="T2" y="T3"/>
                </a:cxn>
                <a:cxn ang="0">
                  <a:pos x="T4" y="T5"/>
                </a:cxn>
                <a:cxn ang="0">
                  <a:pos x="T6" y="T7"/>
                </a:cxn>
                <a:cxn ang="0">
                  <a:pos x="T8" y="T9"/>
                </a:cxn>
                <a:cxn ang="0">
                  <a:pos x="T10" y="T11"/>
                </a:cxn>
              </a:cxnLst>
              <a:rect l="0" t="0" r="r" b="b"/>
              <a:pathLst>
                <a:path w="15" h="704">
                  <a:moveTo>
                    <a:pt x="15" y="704"/>
                  </a:moveTo>
                  <a:lnTo>
                    <a:pt x="15" y="704"/>
                  </a:lnTo>
                  <a:lnTo>
                    <a:pt x="0" y="704"/>
                  </a:lnTo>
                  <a:lnTo>
                    <a:pt x="0" y="0"/>
                  </a:lnTo>
                  <a:lnTo>
                    <a:pt x="15" y="0"/>
                  </a:lnTo>
                  <a:lnTo>
                    <a:pt x="15" y="704"/>
                  </a:lnTo>
                  <a:close/>
                </a:path>
              </a:pathLst>
            </a:custGeom>
            <a:grpFill/>
            <a:ln w="0">
              <a:noFill/>
              <a:prstDash val="solid"/>
              <a:round/>
              <a:headEnd/>
              <a:tailEnd/>
            </a:ln>
          </p:spPr>
          <p:txBody>
            <a:bodyPr/>
            <a:lstStyle/>
            <a:p>
              <a:pPr defTabSz="543689">
                <a:defRPr/>
              </a:pPr>
              <a:endParaRPr lang="zh-CN" altLang="en-US" sz="3201"/>
            </a:p>
          </p:txBody>
        </p:sp>
        <p:sp>
          <p:nvSpPr>
            <p:cNvPr id="181" name="Freeform 363"/>
            <p:cNvSpPr>
              <a:spLocks noEditPoints="1"/>
            </p:cNvSpPr>
            <p:nvPr/>
          </p:nvSpPr>
          <p:spPr bwMode="auto">
            <a:xfrm>
              <a:off x="1609726" y="704851"/>
              <a:ext cx="46038" cy="41275"/>
            </a:xfrm>
            <a:custGeom>
              <a:avLst/>
              <a:gdLst>
                <a:gd name="T0" fmla="*/ 9 w 53"/>
                <a:gd name="T1" fmla="*/ 37 h 47"/>
                <a:gd name="T2" fmla="*/ 9 w 53"/>
                <a:gd name="T3" fmla="*/ 37 h 47"/>
                <a:gd name="T4" fmla="*/ 43 w 53"/>
                <a:gd name="T5" fmla="*/ 37 h 47"/>
                <a:gd name="T6" fmla="*/ 43 w 53"/>
                <a:gd name="T7" fmla="*/ 10 h 47"/>
                <a:gd name="T8" fmla="*/ 9 w 53"/>
                <a:gd name="T9" fmla="*/ 10 h 47"/>
                <a:gd name="T10" fmla="*/ 9 w 53"/>
                <a:gd name="T11" fmla="*/ 37 h 47"/>
                <a:gd name="T12" fmla="*/ 47 w 53"/>
                <a:gd name="T13" fmla="*/ 47 h 47"/>
                <a:gd name="T14" fmla="*/ 47 w 53"/>
                <a:gd name="T15" fmla="*/ 47 h 47"/>
                <a:gd name="T16" fmla="*/ 6 w 53"/>
                <a:gd name="T17" fmla="*/ 47 h 47"/>
                <a:gd name="T18" fmla="*/ 0 w 53"/>
                <a:gd name="T19" fmla="*/ 40 h 47"/>
                <a:gd name="T20" fmla="*/ 0 w 53"/>
                <a:gd name="T21" fmla="*/ 6 h 47"/>
                <a:gd name="T22" fmla="*/ 6 w 53"/>
                <a:gd name="T23" fmla="*/ 0 h 47"/>
                <a:gd name="T24" fmla="*/ 47 w 53"/>
                <a:gd name="T25" fmla="*/ 0 h 47"/>
                <a:gd name="T26" fmla="*/ 53 w 53"/>
                <a:gd name="T27" fmla="*/ 6 h 47"/>
                <a:gd name="T28" fmla="*/ 53 w 53"/>
                <a:gd name="T29" fmla="*/ 40 h 47"/>
                <a:gd name="T30" fmla="*/ 47 w 53"/>
                <a:gd name="T31" fmla="*/ 4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3" h="47">
                  <a:moveTo>
                    <a:pt x="9" y="37"/>
                  </a:moveTo>
                  <a:lnTo>
                    <a:pt x="9" y="37"/>
                  </a:lnTo>
                  <a:lnTo>
                    <a:pt x="43" y="37"/>
                  </a:lnTo>
                  <a:lnTo>
                    <a:pt x="43" y="10"/>
                  </a:lnTo>
                  <a:lnTo>
                    <a:pt x="9" y="10"/>
                  </a:lnTo>
                  <a:lnTo>
                    <a:pt x="9" y="37"/>
                  </a:lnTo>
                  <a:close/>
                  <a:moveTo>
                    <a:pt x="47" y="47"/>
                  </a:moveTo>
                  <a:lnTo>
                    <a:pt x="47" y="47"/>
                  </a:lnTo>
                  <a:lnTo>
                    <a:pt x="6" y="47"/>
                  </a:lnTo>
                  <a:cubicBezTo>
                    <a:pt x="2" y="47"/>
                    <a:pt x="0" y="44"/>
                    <a:pt x="0" y="40"/>
                  </a:cubicBezTo>
                  <a:lnTo>
                    <a:pt x="0" y="6"/>
                  </a:lnTo>
                  <a:cubicBezTo>
                    <a:pt x="0" y="3"/>
                    <a:pt x="2" y="0"/>
                    <a:pt x="6" y="0"/>
                  </a:cubicBezTo>
                  <a:lnTo>
                    <a:pt x="47" y="0"/>
                  </a:lnTo>
                  <a:cubicBezTo>
                    <a:pt x="50" y="0"/>
                    <a:pt x="53" y="3"/>
                    <a:pt x="53" y="6"/>
                  </a:cubicBezTo>
                  <a:lnTo>
                    <a:pt x="53" y="40"/>
                  </a:lnTo>
                  <a:cubicBezTo>
                    <a:pt x="53" y="44"/>
                    <a:pt x="50" y="47"/>
                    <a:pt x="47" y="47"/>
                  </a:cubicBezTo>
                  <a:close/>
                </a:path>
              </a:pathLst>
            </a:custGeom>
            <a:grpFill/>
            <a:ln w="0">
              <a:noFill/>
              <a:prstDash val="solid"/>
              <a:round/>
              <a:headEnd/>
              <a:tailEnd/>
            </a:ln>
          </p:spPr>
          <p:txBody>
            <a:bodyPr/>
            <a:lstStyle/>
            <a:p>
              <a:pPr defTabSz="543689">
                <a:defRPr/>
              </a:pPr>
              <a:endParaRPr lang="zh-CN" altLang="en-US" sz="3201"/>
            </a:p>
          </p:txBody>
        </p:sp>
        <p:sp>
          <p:nvSpPr>
            <p:cNvPr id="182" name="Freeform 364"/>
            <p:cNvSpPr>
              <a:spLocks/>
            </p:cNvSpPr>
            <p:nvPr/>
          </p:nvSpPr>
          <p:spPr bwMode="auto">
            <a:xfrm>
              <a:off x="1625601" y="635001"/>
              <a:ext cx="4763" cy="4763"/>
            </a:xfrm>
            <a:custGeom>
              <a:avLst/>
              <a:gdLst>
                <a:gd name="T0" fmla="*/ 1 w 5"/>
                <a:gd name="T1" fmla="*/ 2 h 5"/>
                <a:gd name="T2" fmla="*/ 1 w 5"/>
                <a:gd name="T3" fmla="*/ 2 h 5"/>
                <a:gd name="T4" fmla="*/ 4 w 5"/>
                <a:gd name="T5" fmla="*/ 2 h 5"/>
                <a:gd name="T6" fmla="*/ 4 w 5"/>
                <a:gd name="T7" fmla="*/ 0 h 5"/>
                <a:gd name="T8" fmla="*/ 5 w 5"/>
                <a:gd name="T9" fmla="*/ 0 h 5"/>
                <a:gd name="T10" fmla="*/ 5 w 5"/>
                <a:gd name="T11" fmla="*/ 5 h 5"/>
                <a:gd name="T12" fmla="*/ 4 w 5"/>
                <a:gd name="T13" fmla="*/ 5 h 5"/>
                <a:gd name="T14" fmla="*/ 4 w 5"/>
                <a:gd name="T15" fmla="*/ 3 h 5"/>
                <a:gd name="T16" fmla="*/ 1 w 5"/>
                <a:gd name="T17" fmla="*/ 3 h 5"/>
                <a:gd name="T18" fmla="*/ 1 w 5"/>
                <a:gd name="T19" fmla="*/ 5 h 5"/>
                <a:gd name="T20" fmla="*/ 0 w 5"/>
                <a:gd name="T21" fmla="*/ 5 h 5"/>
                <a:gd name="T22" fmla="*/ 0 w 5"/>
                <a:gd name="T23" fmla="*/ 0 h 5"/>
                <a:gd name="T24" fmla="*/ 1 w 5"/>
                <a:gd name="T25" fmla="*/ 0 h 5"/>
                <a:gd name="T26" fmla="*/ 1 w 5"/>
                <a:gd name="T27"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 h="5">
                  <a:moveTo>
                    <a:pt x="1" y="2"/>
                  </a:moveTo>
                  <a:lnTo>
                    <a:pt x="1" y="2"/>
                  </a:lnTo>
                  <a:lnTo>
                    <a:pt x="4" y="2"/>
                  </a:lnTo>
                  <a:lnTo>
                    <a:pt x="4" y="0"/>
                  </a:lnTo>
                  <a:lnTo>
                    <a:pt x="5" y="0"/>
                  </a:lnTo>
                  <a:lnTo>
                    <a:pt x="5" y="5"/>
                  </a:lnTo>
                  <a:lnTo>
                    <a:pt x="4" y="5"/>
                  </a:lnTo>
                  <a:lnTo>
                    <a:pt x="4" y="3"/>
                  </a:lnTo>
                  <a:lnTo>
                    <a:pt x="1" y="3"/>
                  </a:lnTo>
                  <a:lnTo>
                    <a:pt x="1" y="5"/>
                  </a:lnTo>
                  <a:lnTo>
                    <a:pt x="0" y="5"/>
                  </a:lnTo>
                  <a:lnTo>
                    <a:pt x="0" y="0"/>
                  </a:lnTo>
                  <a:lnTo>
                    <a:pt x="1" y="0"/>
                  </a:lnTo>
                  <a:lnTo>
                    <a:pt x="1" y="2"/>
                  </a:lnTo>
                  <a:close/>
                </a:path>
              </a:pathLst>
            </a:custGeom>
            <a:grpFill/>
            <a:ln w="0">
              <a:noFill/>
              <a:prstDash val="solid"/>
              <a:round/>
              <a:headEnd/>
              <a:tailEnd/>
            </a:ln>
          </p:spPr>
          <p:txBody>
            <a:bodyPr/>
            <a:lstStyle/>
            <a:p>
              <a:pPr defTabSz="543689">
                <a:defRPr/>
              </a:pPr>
              <a:endParaRPr lang="zh-CN" altLang="en-US" sz="3201"/>
            </a:p>
          </p:txBody>
        </p:sp>
        <p:sp>
          <p:nvSpPr>
            <p:cNvPr id="183" name="Freeform 365"/>
            <p:cNvSpPr>
              <a:spLocks/>
            </p:cNvSpPr>
            <p:nvPr/>
          </p:nvSpPr>
          <p:spPr bwMode="auto">
            <a:xfrm>
              <a:off x="1630363" y="635001"/>
              <a:ext cx="4763" cy="4763"/>
            </a:xfrm>
            <a:custGeom>
              <a:avLst/>
              <a:gdLst>
                <a:gd name="T0" fmla="*/ 1 w 5"/>
                <a:gd name="T1" fmla="*/ 3 h 5"/>
                <a:gd name="T2" fmla="*/ 1 w 5"/>
                <a:gd name="T3" fmla="*/ 3 h 5"/>
                <a:gd name="T4" fmla="*/ 3 w 5"/>
                <a:gd name="T5" fmla="*/ 4 h 5"/>
                <a:gd name="T6" fmla="*/ 4 w 5"/>
                <a:gd name="T7" fmla="*/ 3 h 5"/>
                <a:gd name="T8" fmla="*/ 4 w 5"/>
                <a:gd name="T9" fmla="*/ 0 h 5"/>
                <a:gd name="T10" fmla="*/ 5 w 5"/>
                <a:gd name="T11" fmla="*/ 0 h 5"/>
                <a:gd name="T12" fmla="*/ 5 w 5"/>
                <a:gd name="T13" fmla="*/ 3 h 5"/>
                <a:gd name="T14" fmla="*/ 4 w 5"/>
                <a:gd name="T15" fmla="*/ 4 h 5"/>
                <a:gd name="T16" fmla="*/ 3 w 5"/>
                <a:gd name="T17" fmla="*/ 5 h 5"/>
                <a:gd name="T18" fmla="*/ 1 w 5"/>
                <a:gd name="T19" fmla="*/ 4 h 5"/>
                <a:gd name="T20" fmla="*/ 0 w 5"/>
                <a:gd name="T21" fmla="*/ 3 h 5"/>
                <a:gd name="T22" fmla="*/ 0 w 5"/>
                <a:gd name="T23" fmla="*/ 0 h 5"/>
                <a:gd name="T24" fmla="*/ 1 w 5"/>
                <a:gd name="T25" fmla="*/ 0 h 5"/>
                <a:gd name="T26" fmla="*/ 1 w 5"/>
                <a:gd name="T27" fmla="*/ 3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 h="5">
                  <a:moveTo>
                    <a:pt x="1" y="3"/>
                  </a:moveTo>
                  <a:lnTo>
                    <a:pt x="1" y="3"/>
                  </a:lnTo>
                  <a:cubicBezTo>
                    <a:pt x="1" y="4"/>
                    <a:pt x="2" y="4"/>
                    <a:pt x="3" y="4"/>
                  </a:cubicBezTo>
                  <a:cubicBezTo>
                    <a:pt x="3" y="4"/>
                    <a:pt x="4" y="4"/>
                    <a:pt x="4" y="3"/>
                  </a:cubicBezTo>
                  <a:lnTo>
                    <a:pt x="4" y="0"/>
                  </a:lnTo>
                  <a:lnTo>
                    <a:pt x="5" y="0"/>
                  </a:lnTo>
                  <a:lnTo>
                    <a:pt x="5" y="3"/>
                  </a:lnTo>
                  <a:cubicBezTo>
                    <a:pt x="5" y="3"/>
                    <a:pt x="5" y="4"/>
                    <a:pt x="4" y="4"/>
                  </a:cubicBezTo>
                  <a:cubicBezTo>
                    <a:pt x="4" y="5"/>
                    <a:pt x="3" y="5"/>
                    <a:pt x="3" y="5"/>
                  </a:cubicBezTo>
                  <a:cubicBezTo>
                    <a:pt x="2" y="5"/>
                    <a:pt x="1" y="5"/>
                    <a:pt x="1" y="4"/>
                  </a:cubicBezTo>
                  <a:cubicBezTo>
                    <a:pt x="1" y="4"/>
                    <a:pt x="0" y="3"/>
                    <a:pt x="0" y="3"/>
                  </a:cubicBezTo>
                  <a:lnTo>
                    <a:pt x="0" y="0"/>
                  </a:lnTo>
                  <a:lnTo>
                    <a:pt x="1" y="0"/>
                  </a:lnTo>
                  <a:lnTo>
                    <a:pt x="1" y="3"/>
                  </a:lnTo>
                  <a:close/>
                </a:path>
              </a:pathLst>
            </a:custGeom>
            <a:grpFill/>
            <a:ln w="0">
              <a:noFill/>
              <a:prstDash val="solid"/>
              <a:round/>
              <a:headEnd/>
              <a:tailEnd/>
            </a:ln>
          </p:spPr>
          <p:txBody>
            <a:bodyPr/>
            <a:lstStyle/>
            <a:p>
              <a:pPr defTabSz="543689">
                <a:defRPr/>
              </a:pPr>
              <a:endParaRPr lang="zh-CN" altLang="en-US" sz="3201"/>
            </a:p>
          </p:txBody>
        </p:sp>
        <p:sp>
          <p:nvSpPr>
            <p:cNvPr id="184" name="Freeform 366"/>
            <p:cNvSpPr>
              <a:spLocks noEditPoints="1"/>
            </p:cNvSpPr>
            <p:nvPr/>
          </p:nvSpPr>
          <p:spPr bwMode="auto">
            <a:xfrm>
              <a:off x="1635126" y="635001"/>
              <a:ext cx="3175" cy="4763"/>
            </a:xfrm>
            <a:custGeom>
              <a:avLst/>
              <a:gdLst>
                <a:gd name="T0" fmla="*/ 2 w 5"/>
                <a:gd name="T1" fmla="*/ 3 h 5"/>
                <a:gd name="T2" fmla="*/ 2 w 5"/>
                <a:gd name="T3" fmla="*/ 3 h 5"/>
                <a:gd name="T4" fmla="*/ 3 w 5"/>
                <a:gd name="T5" fmla="*/ 3 h 5"/>
                <a:gd name="T6" fmla="*/ 2 w 5"/>
                <a:gd name="T7" fmla="*/ 1 h 5"/>
                <a:gd name="T8" fmla="*/ 2 w 5"/>
                <a:gd name="T9" fmla="*/ 3 h 5"/>
                <a:gd name="T10" fmla="*/ 3 w 5"/>
                <a:gd name="T11" fmla="*/ 0 h 5"/>
                <a:gd name="T12" fmla="*/ 3 w 5"/>
                <a:gd name="T13" fmla="*/ 0 h 5"/>
                <a:gd name="T14" fmla="*/ 5 w 5"/>
                <a:gd name="T15" fmla="*/ 5 h 5"/>
                <a:gd name="T16" fmla="*/ 4 w 5"/>
                <a:gd name="T17" fmla="*/ 5 h 5"/>
                <a:gd name="T18" fmla="*/ 3 w 5"/>
                <a:gd name="T19" fmla="*/ 4 h 5"/>
                <a:gd name="T20" fmla="*/ 1 w 5"/>
                <a:gd name="T21" fmla="*/ 4 h 5"/>
                <a:gd name="T22" fmla="*/ 1 w 5"/>
                <a:gd name="T23" fmla="*/ 5 h 5"/>
                <a:gd name="T24" fmla="*/ 0 w 5"/>
                <a:gd name="T25" fmla="*/ 5 h 5"/>
                <a:gd name="T26" fmla="*/ 2 w 5"/>
                <a:gd name="T27" fmla="*/ 0 h 5"/>
                <a:gd name="T28" fmla="*/ 3 w 5"/>
                <a:gd name="T29"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 h="5">
                  <a:moveTo>
                    <a:pt x="2" y="3"/>
                  </a:moveTo>
                  <a:lnTo>
                    <a:pt x="2" y="3"/>
                  </a:lnTo>
                  <a:lnTo>
                    <a:pt x="3" y="3"/>
                  </a:lnTo>
                  <a:lnTo>
                    <a:pt x="2" y="1"/>
                  </a:lnTo>
                  <a:lnTo>
                    <a:pt x="2" y="3"/>
                  </a:lnTo>
                  <a:close/>
                  <a:moveTo>
                    <a:pt x="3" y="0"/>
                  </a:moveTo>
                  <a:lnTo>
                    <a:pt x="3" y="0"/>
                  </a:lnTo>
                  <a:lnTo>
                    <a:pt x="5" y="5"/>
                  </a:lnTo>
                  <a:lnTo>
                    <a:pt x="4" y="5"/>
                  </a:lnTo>
                  <a:lnTo>
                    <a:pt x="3" y="4"/>
                  </a:lnTo>
                  <a:lnTo>
                    <a:pt x="1" y="4"/>
                  </a:lnTo>
                  <a:lnTo>
                    <a:pt x="1" y="5"/>
                  </a:lnTo>
                  <a:lnTo>
                    <a:pt x="0" y="5"/>
                  </a:lnTo>
                  <a:lnTo>
                    <a:pt x="2" y="0"/>
                  </a:lnTo>
                  <a:lnTo>
                    <a:pt x="3" y="0"/>
                  </a:lnTo>
                  <a:close/>
                </a:path>
              </a:pathLst>
            </a:custGeom>
            <a:grpFill/>
            <a:ln w="0">
              <a:noFill/>
              <a:prstDash val="solid"/>
              <a:round/>
              <a:headEnd/>
              <a:tailEnd/>
            </a:ln>
          </p:spPr>
          <p:txBody>
            <a:bodyPr/>
            <a:lstStyle/>
            <a:p>
              <a:pPr defTabSz="543689">
                <a:defRPr/>
              </a:pPr>
              <a:endParaRPr lang="zh-CN" altLang="en-US" sz="3201"/>
            </a:p>
          </p:txBody>
        </p:sp>
        <p:sp>
          <p:nvSpPr>
            <p:cNvPr id="185" name="Freeform 367"/>
            <p:cNvSpPr>
              <a:spLocks/>
            </p:cNvSpPr>
            <p:nvPr/>
          </p:nvSpPr>
          <p:spPr bwMode="auto">
            <a:xfrm>
              <a:off x="1638301" y="635001"/>
              <a:ext cx="6350" cy="4763"/>
            </a:xfrm>
            <a:custGeom>
              <a:avLst/>
              <a:gdLst>
                <a:gd name="T0" fmla="*/ 2 w 8"/>
                <a:gd name="T1" fmla="*/ 0 h 5"/>
                <a:gd name="T2" fmla="*/ 2 w 8"/>
                <a:gd name="T3" fmla="*/ 0 h 5"/>
                <a:gd name="T4" fmla="*/ 3 w 8"/>
                <a:gd name="T5" fmla="*/ 4 h 5"/>
                <a:gd name="T6" fmla="*/ 4 w 8"/>
                <a:gd name="T7" fmla="*/ 0 h 5"/>
                <a:gd name="T8" fmla="*/ 5 w 8"/>
                <a:gd name="T9" fmla="*/ 0 h 5"/>
                <a:gd name="T10" fmla="*/ 6 w 8"/>
                <a:gd name="T11" fmla="*/ 4 h 5"/>
                <a:gd name="T12" fmla="*/ 7 w 8"/>
                <a:gd name="T13" fmla="*/ 0 h 5"/>
                <a:gd name="T14" fmla="*/ 8 w 8"/>
                <a:gd name="T15" fmla="*/ 0 h 5"/>
                <a:gd name="T16" fmla="*/ 6 w 8"/>
                <a:gd name="T17" fmla="*/ 5 h 5"/>
                <a:gd name="T18" fmla="*/ 5 w 8"/>
                <a:gd name="T19" fmla="*/ 5 h 5"/>
                <a:gd name="T20" fmla="*/ 4 w 8"/>
                <a:gd name="T21" fmla="*/ 1 h 5"/>
                <a:gd name="T22" fmla="*/ 3 w 8"/>
                <a:gd name="T23" fmla="*/ 5 h 5"/>
                <a:gd name="T24" fmla="*/ 2 w 8"/>
                <a:gd name="T25" fmla="*/ 5 h 5"/>
                <a:gd name="T26" fmla="*/ 0 w 8"/>
                <a:gd name="T27" fmla="*/ 0 h 5"/>
                <a:gd name="T28" fmla="*/ 2 w 8"/>
                <a:gd name="T29"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 h="5">
                  <a:moveTo>
                    <a:pt x="2" y="0"/>
                  </a:moveTo>
                  <a:lnTo>
                    <a:pt x="2" y="0"/>
                  </a:lnTo>
                  <a:lnTo>
                    <a:pt x="3" y="4"/>
                  </a:lnTo>
                  <a:lnTo>
                    <a:pt x="4" y="0"/>
                  </a:lnTo>
                  <a:lnTo>
                    <a:pt x="5" y="0"/>
                  </a:lnTo>
                  <a:lnTo>
                    <a:pt x="6" y="4"/>
                  </a:lnTo>
                  <a:lnTo>
                    <a:pt x="7" y="0"/>
                  </a:lnTo>
                  <a:lnTo>
                    <a:pt x="8" y="0"/>
                  </a:lnTo>
                  <a:lnTo>
                    <a:pt x="6" y="5"/>
                  </a:lnTo>
                  <a:lnTo>
                    <a:pt x="5" y="5"/>
                  </a:lnTo>
                  <a:lnTo>
                    <a:pt x="4" y="1"/>
                  </a:lnTo>
                  <a:lnTo>
                    <a:pt x="3" y="5"/>
                  </a:lnTo>
                  <a:lnTo>
                    <a:pt x="2" y="5"/>
                  </a:lnTo>
                  <a:lnTo>
                    <a:pt x="0" y="0"/>
                  </a:lnTo>
                  <a:lnTo>
                    <a:pt x="2" y="0"/>
                  </a:lnTo>
                  <a:close/>
                </a:path>
              </a:pathLst>
            </a:custGeom>
            <a:grpFill/>
            <a:ln w="0">
              <a:noFill/>
              <a:prstDash val="solid"/>
              <a:round/>
              <a:headEnd/>
              <a:tailEnd/>
            </a:ln>
          </p:spPr>
          <p:txBody>
            <a:bodyPr/>
            <a:lstStyle/>
            <a:p>
              <a:pPr defTabSz="543689">
                <a:defRPr/>
              </a:pPr>
              <a:endParaRPr lang="zh-CN" altLang="en-US" sz="3201"/>
            </a:p>
          </p:txBody>
        </p:sp>
        <p:sp>
          <p:nvSpPr>
            <p:cNvPr id="186" name="Freeform 368"/>
            <p:cNvSpPr>
              <a:spLocks/>
            </p:cNvSpPr>
            <p:nvPr/>
          </p:nvSpPr>
          <p:spPr bwMode="auto">
            <a:xfrm>
              <a:off x="1644651" y="635001"/>
              <a:ext cx="3175" cy="4763"/>
            </a:xfrm>
            <a:custGeom>
              <a:avLst/>
              <a:gdLst>
                <a:gd name="T0" fmla="*/ 1 w 4"/>
                <a:gd name="T1" fmla="*/ 2 h 5"/>
                <a:gd name="T2" fmla="*/ 1 w 4"/>
                <a:gd name="T3" fmla="*/ 2 h 5"/>
                <a:gd name="T4" fmla="*/ 4 w 4"/>
                <a:gd name="T5" fmla="*/ 2 h 5"/>
                <a:gd name="T6" fmla="*/ 4 w 4"/>
                <a:gd name="T7" fmla="*/ 3 h 5"/>
                <a:gd name="T8" fmla="*/ 1 w 4"/>
                <a:gd name="T9" fmla="*/ 3 h 5"/>
                <a:gd name="T10" fmla="*/ 2 w 4"/>
                <a:gd name="T11" fmla="*/ 4 h 5"/>
                <a:gd name="T12" fmla="*/ 4 w 4"/>
                <a:gd name="T13" fmla="*/ 4 h 5"/>
                <a:gd name="T14" fmla="*/ 4 w 4"/>
                <a:gd name="T15" fmla="*/ 5 h 5"/>
                <a:gd name="T16" fmla="*/ 2 w 4"/>
                <a:gd name="T17" fmla="*/ 5 h 5"/>
                <a:gd name="T18" fmla="*/ 1 w 4"/>
                <a:gd name="T19" fmla="*/ 4 h 5"/>
                <a:gd name="T20" fmla="*/ 0 w 4"/>
                <a:gd name="T21" fmla="*/ 3 h 5"/>
                <a:gd name="T22" fmla="*/ 2 w 4"/>
                <a:gd name="T23" fmla="*/ 0 h 5"/>
                <a:gd name="T24" fmla="*/ 4 w 4"/>
                <a:gd name="T25" fmla="*/ 0 h 5"/>
                <a:gd name="T26" fmla="*/ 4 w 4"/>
                <a:gd name="T27" fmla="*/ 1 h 5"/>
                <a:gd name="T28" fmla="*/ 2 w 4"/>
                <a:gd name="T29" fmla="*/ 1 h 5"/>
                <a:gd name="T30" fmla="*/ 1 w 4"/>
                <a:gd name="T31"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 h="5">
                  <a:moveTo>
                    <a:pt x="1" y="2"/>
                  </a:moveTo>
                  <a:lnTo>
                    <a:pt x="1" y="2"/>
                  </a:lnTo>
                  <a:lnTo>
                    <a:pt x="4" y="2"/>
                  </a:lnTo>
                  <a:lnTo>
                    <a:pt x="4" y="3"/>
                  </a:lnTo>
                  <a:lnTo>
                    <a:pt x="1" y="3"/>
                  </a:lnTo>
                  <a:cubicBezTo>
                    <a:pt x="1" y="4"/>
                    <a:pt x="2" y="4"/>
                    <a:pt x="2" y="4"/>
                  </a:cubicBezTo>
                  <a:lnTo>
                    <a:pt x="4" y="4"/>
                  </a:lnTo>
                  <a:lnTo>
                    <a:pt x="4" y="5"/>
                  </a:lnTo>
                  <a:lnTo>
                    <a:pt x="2" y="5"/>
                  </a:lnTo>
                  <a:cubicBezTo>
                    <a:pt x="2" y="5"/>
                    <a:pt x="1" y="5"/>
                    <a:pt x="1" y="4"/>
                  </a:cubicBezTo>
                  <a:cubicBezTo>
                    <a:pt x="0" y="4"/>
                    <a:pt x="0" y="3"/>
                    <a:pt x="0" y="3"/>
                  </a:cubicBezTo>
                  <a:cubicBezTo>
                    <a:pt x="0" y="1"/>
                    <a:pt x="1" y="0"/>
                    <a:pt x="2" y="0"/>
                  </a:cubicBezTo>
                  <a:lnTo>
                    <a:pt x="4" y="0"/>
                  </a:lnTo>
                  <a:lnTo>
                    <a:pt x="4" y="1"/>
                  </a:lnTo>
                  <a:lnTo>
                    <a:pt x="2" y="1"/>
                  </a:lnTo>
                  <a:cubicBezTo>
                    <a:pt x="2" y="1"/>
                    <a:pt x="1" y="1"/>
                    <a:pt x="1" y="2"/>
                  </a:cubicBezTo>
                  <a:close/>
                </a:path>
              </a:pathLst>
            </a:custGeom>
            <a:grpFill/>
            <a:ln w="0">
              <a:noFill/>
              <a:prstDash val="solid"/>
              <a:round/>
              <a:headEnd/>
              <a:tailEnd/>
            </a:ln>
          </p:spPr>
          <p:txBody>
            <a:bodyPr/>
            <a:lstStyle/>
            <a:p>
              <a:pPr defTabSz="543689">
                <a:defRPr/>
              </a:pPr>
              <a:endParaRPr lang="zh-CN" altLang="en-US" sz="3201"/>
            </a:p>
          </p:txBody>
        </p:sp>
        <p:sp>
          <p:nvSpPr>
            <p:cNvPr id="187" name="Freeform 369"/>
            <p:cNvSpPr>
              <a:spLocks/>
            </p:cNvSpPr>
            <p:nvPr/>
          </p:nvSpPr>
          <p:spPr bwMode="auto">
            <a:xfrm>
              <a:off x="1649413" y="635001"/>
              <a:ext cx="0" cy="4763"/>
            </a:xfrm>
            <a:custGeom>
              <a:avLst/>
              <a:gdLst>
                <a:gd name="T0" fmla="*/ 0 w 1"/>
                <a:gd name="T1" fmla="*/ 0 h 5"/>
                <a:gd name="T2" fmla="*/ 0 w 1"/>
                <a:gd name="T3" fmla="*/ 0 h 5"/>
                <a:gd name="T4" fmla="*/ 1 w 1"/>
                <a:gd name="T5" fmla="*/ 0 h 5"/>
                <a:gd name="T6" fmla="*/ 1 w 1"/>
                <a:gd name="T7" fmla="*/ 5 h 5"/>
                <a:gd name="T8" fmla="*/ 0 w 1"/>
                <a:gd name="T9" fmla="*/ 5 h 5"/>
                <a:gd name="T10" fmla="*/ 0 w 1"/>
                <a:gd name="T11" fmla="*/ 0 h 5"/>
              </a:gdLst>
              <a:ahLst/>
              <a:cxnLst>
                <a:cxn ang="0">
                  <a:pos x="T0" y="T1"/>
                </a:cxn>
                <a:cxn ang="0">
                  <a:pos x="T2" y="T3"/>
                </a:cxn>
                <a:cxn ang="0">
                  <a:pos x="T4" y="T5"/>
                </a:cxn>
                <a:cxn ang="0">
                  <a:pos x="T6" y="T7"/>
                </a:cxn>
                <a:cxn ang="0">
                  <a:pos x="T8" y="T9"/>
                </a:cxn>
                <a:cxn ang="0">
                  <a:pos x="T10" y="T11"/>
                </a:cxn>
              </a:cxnLst>
              <a:rect l="0" t="0" r="r" b="b"/>
              <a:pathLst>
                <a:path w="1" h="5">
                  <a:moveTo>
                    <a:pt x="0" y="0"/>
                  </a:moveTo>
                  <a:lnTo>
                    <a:pt x="0" y="0"/>
                  </a:lnTo>
                  <a:lnTo>
                    <a:pt x="1" y="0"/>
                  </a:lnTo>
                  <a:lnTo>
                    <a:pt x="1" y="5"/>
                  </a:lnTo>
                  <a:lnTo>
                    <a:pt x="0" y="5"/>
                  </a:lnTo>
                  <a:lnTo>
                    <a:pt x="0" y="0"/>
                  </a:lnTo>
                  <a:close/>
                </a:path>
              </a:pathLst>
            </a:custGeom>
            <a:grpFill/>
            <a:ln w="0">
              <a:noFill/>
              <a:prstDash val="solid"/>
              <a:round/>
              <a:headEnd/>
              <a:tailEnd/>
            </a:ln>
          </p:spPr>
          <p:txBody>
            <a:bodyPr/>
            <a:lstStyle/>
            <a:p>
              <a:pPr defTabSz="543689">
                <a:defRPr/>
              </a:pPr>
              <a:endParaRPr lang="zh-CN" altLang="en-US" sz="3201"/>
            </a:p>
          </p:txBody>
        </p:sp>
        <p:sp>
          <p:nvSpPr>
            <p:cNvPr id="188" name="Freeform 370"/>
            <p:cNvSpPr>
              <a:spLocks/>
            </p:cNvSpPr>
            <p:nvPr/>
          </p:nvSpPr>
          <p:spPr bwMode="auto">
            <a:xfrm>
              <a:off x="1612901" y="633413"/>
              <a:ext cx="4763" cy="6350"/>
            </a:xfrm>
            <a:custGeom>
              <a:avLst/>
              <a:gdLst>
                <a:gd name="T0" fmla="*/ 0 w 5"/>
                <a:gd name="T1" fmla="*/ 2 h 6"/>
                <a:gd name="T2" fmla="*/ 0 w 5"/>
                <a:gd name="T3" fmla="*/ 2 h 6"/>
                <a:gd name="T4" fmla="*/ 1 w 5"/>
                <a:gd name="T5" fmla="*/ 4 h 6"/>
                <a:gd name="T6" fmla="*/ 5 w 5"/>
                <a:gd name="T7" fmla="*/ 6 h 6"/>
                <a:gd name="T8" fmla="*/ 5 w 5"/>
                <a:gd name="T9" fmla="*/ 6 h 6"/>
                <a:gd name="T10" fmla="*/ 5 w 5"/>
                <a:gd name="T11" fmla="*/ 6 h 6"/>
                <a:gd name="T12" fmla="*/ 5 w 5"/>
                <a:gd name="T13" fmla="*/ 6 h 6"/>
                <a:gd name="T14" fmla="*/ 1 w 5"/>
                <a:gd name="T15" fmla="*/ 0 h 6"/>
                <a:gd name="T16" fmla="*/ 0 w 5"/>
                <a:gd name="T17" fmla="*/ 2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6">
                  <a:moveTo>
                    <a:pt x="0" y="2"/>
                  </a:moveTo>
                  <a:lnTo>
                    <a:pt x="0" y="2"/>
                  </a:lnTo>
                  <a:cubicBezTo>
                    <a:pt x="0" y="3"/>
                    <a:pt x="1" y="4"/>
                    <a:pt x="1" y="4"/>
                  </a:cubicBezTo>
                  <a:cubicBezTo>
                    <a:pt x="2" y="5"/>
                    <a:pt x="4" y="6"/>
                    <a:pt x="5" y="6"/>
                  </a:cubicBezTo>
                  <a:cubicBezTo>
                    <a:pt x="5" y="6"/>
                    <a:pt x="5" y="6"/>
                    <a:pt x="5" y="6"/>
                  </a:cubicBezTo>
                  <a:cubicBezTo>
                    <a:pt x="5" y="6"/>
                    <a:pt x="5" y="6"/>
                    <a:pt x="5" y="6"/>
                  </a:cubicBezTo>
                  <a:lnTo>
                    <a:pt x="5" y="6"/>
                  </a:lnTo>
                  <a:cubicBezTo>
                    <a:pt x="3" y="2"/>
                    <a:pt x="1" y="0"/>
                    <a:pt x="1" y="0"/>
                  </a:cubicBezTo>
                  <a:cubicBezTo>
                    <a:pt x="1" y="0"/>
                    <a:pt x="0" y="1"/>
                    <a:pt x="0" y="2"/>
                  </a:cubicBezTo>
                  <a:close/>
                </a:path>
              </a:pathLst>
            </a:custGeom>
            <a:grpFill/>
            <a:ln w="0">
              <a:noFill/>
              <a:prstDash val="solid"/>
              <a:round/>
              <a:headEnd/>
              <a:tailEnd/>
            </a:ln>
          </p:spPr>
          <p:txBody>
            <a:bodyPr/>
            <a:lstStyle/>
            <a:p>
              <a:pPr defTabSz="543689">
                <a:defRPr/>
              </a:pPr>
              <a:endParaRPr lang="zh-CN" altLang="en-US" sz="3201"/>
            </a:p>
          </p:txBody>
        </p:sp>
        <p:sp>
          <p:nvSpPr>
            <p:cNvPr id="189" name="Freeform 371"/>
            <p:cNvSpPr>
              <a:spLocks/>
            </p:cNvSpPr>
            <p:nvPr/>
          </p:nvSpPr>
          <p:spPr bwMode="auto">
            <a:xfrm>
              <a:off x="1612901" y="639763"/>
              <a:ext cx="4763" cy="1588"/>
            </a:xfrm>
            <a:custGeom>
              <a:avLst/>
              <a:gdLst>
                <a:gd name="T0" fmla="*/ 0 w 4"/>
                <a:gd name="T1" fmla="*/ 0 h 2"/>
                <a:gd name="T2" fmla="*/ 0 w 4"/>
                <a:gd name="T3" fmla="*/ 0 h 2"/>
                <a:gd name="T4" fmla="*/ 2 w 4"/>
                <a:gd name="T5" fmla="*/ 1 h 2"/>
                <a:gd name="T6" fmla="*/ 4 w 4"/>
                <a:gd name="T7" fmla="*/ 0 h 2"/>
                <a:gd name="T8" fmla="*/ 4 w 4"/>
                <a:gd name="T9" fmla="*/ 0 h 2"/>
                <a:gd name="T10" fmla="*/ 4 w 4"/>
                <a:gd name="T11" fmla="*/ 0 h 2"/>
                <a:gd name="T12" fmla="*/ 0 w 4"/>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4" h="2">
                  <a:moveTo>
                    <a:pt x="0" y="0"/>
                  </a:moveTo>
                  <a:lnTo>
                    <a:pt x="0" y="0"/>
                  </a:lnTo>
                  <a:cubicBezTo>
                    <a:pt x="1" y="1"/>
                    <a:pt x="1" y="2"/>
                    <a:pt x="2" y="1"/>
                  </a:cubicBezTo>
                  <a:cubicBezTo>
                    <a:pt x="3" y="1"/>
                    <a:pt x="4" y="0"/>
                    <a:pt x="4" y="0"/>
                  </a:cubicBezTo>
                  <a:lnTo>
                    <a:pt x="4" y="0"/>
                  </a:lnTo>
                  <a:cubicBezTo>
                    <a:pt x="4" y="0"/>
                    <a:pt x="4" y="0"/>
                    <a:pt x="4" y="0"/>
                  </a:cubicBezTo>
                  <a:lnTo>
                    <a:pt x="0" y="0"/>
                  </a:lnTo>
                  <a:close/>
                </a:path>
              </a:pathLst>
            </a:custGeom>
            <a:grpFill/>
            <a:ln w="0">
              <a:noFill/>
              <a:prstDash val="solid"/>
              <a:round/>
              <a:headEnd/>
              <a:tailEnd/>
            </a:ln>
          </p:spPr>
          <p:txBody>
            <a:bodyPr/>
            <a:lstStyle/>
            <a:p>
              <a:pPr defTabSz="543689">
                <a:defRPr/>
              </a:pPr>
              <a:endParaRPr lang="zh-CN" altLang="en-US" sz="3201"/>
            </a:p>
          </p:txBody>
        </p:sp>
        <p:sp>
          <p:nvSpPr>
            <p:cNvPr id="190" name="Freeform 372"/>
            <p:cNvSpPr>
              <a:spLocks/>
            </p:cNvSpPr>
            <p:nvPr/>
          </p:nvSpPr>
          <p:spPr bwMode="auto">
            <a:xfrm>
              <a:off x="1612901" y="636588"/>
              <a:ext cx="4763" cy="3175"/>
            </a:xfrm>
            <a:custGeom>
              <a:avLst/>
              <a:gdLst>
                <a:gd name="T0" fmla="*/ 0 w 5"/>
                <a:gd name="T1" fmla="*/ 2 h 4"/>
                <a:gd name="T2" fmla="*/ 0 w 5"/>
                <a:gd name="T3" fmla="*/ 2 h 4"/>
                <a:gd name="T4" fmla="*/ 1 w 5"/>
                <a:gd name="T5" fmla="*/ 3 h 4"/>
                <a:gd name="T6" fmla="*/ 2 w 5"/>
                <a:gd name="T7" fmla="*/ 4 h 4"/>
                <a:gd name="T8" fmla="*/ 5 w 5"/>
                <a:gd name="T9" fmla="*/ 4 h 4"/>
                <a:gd name="T10" fmla="*/ 5 w 5"/>
                <a:gd name="T11" fmla="*/ 4 h 4"/>
                <a:gd name="T12" fmla="*/ 5 w 5"/>
                <a:gd name="T13" fmla="*/ 4 h 4"/>
                <a:gd name="T14" fmla="*/ 0 w 5"/>
                <a:gd name="T15" fmla="*/ 0 h 4"/>
                <a:gd name="T16" fmla="*/ 0 w 5"/>
                <a:gd name="T17" fmla="*/ 2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4">
                  <a:moveTo>
                    <a:pt x="0" y="2"/>
                  </a:moveTo>
                  <a:lnTo>
                    <a:pt x="0" y="2"/>
                  </a:lnTo>
                  <a:cubicBezTo>
                    <a:pt x="1" y="3"/>
                    <a:pt x="1" y="3"/>
                    <a:pt x="1" y="3"/>
                  </a:cubicBezTo>
                  <a:cubicBezTo>
                    <a:pt x="2" y="4"/>
                    <a:pt x="2" y="4"/>
                    <a:pt x="2" y="4"/>
                  </a:cubicBezTo>
                  <a:cubicBezTo>
                    <a:pt x="2" y="4"/>
                    <a:pt x="5" y="4"/>
                    <a:pt x="5" y="4"/>
                  </a:cubicBezTo>
                  <a:lnTo>
                    <a:pt x="5" y="4"/>
                  </a:lnTo>
                  <a:lnTo>
                    <a:pt x="5" y="4"/>
                  </a:lnTo>
                  <a:cubicBezTo>
                    <a:pt x="4" y="2"/>
                    <a:pt x="0" y="0"/>
                    <a:pt x="0" y="0"/>
                  </a:cubicBezTo>
                  <a:cubicBezTo>
                    <a:pt x="0" y="1"/>
                    <a:pt x="0" y="2"/>
                    <a:pt x="0" y="2"/>
                  </a:cubicBezTo>
                  <a:close/>
                </a:path>
              </a:pathLst>
            </a:custGeom>
            <a:grpFill/>
            <a:ln w="0">
              <a:noFill/>
              <a:prstDash val="solid"/>
              <a:round/>
              <a:headEnd/>
              <a:tailEnd/>
            </a:ln>
          </p:spPr>
          <p:txBody>
            <a:bodyPr/>
            <a:lstStyle/>
            <a:p>
              <a:pPr defTabSz="543689">
                <a:defRPr/>
              </a:pPr>
              <a:endParaRPr lang="zh-CN" altLang="en-US" sz="3201"/>
            </a:p>
          </p:txBody>
        </p:sp>
        <p:sp>
          <p:nvSpPr>
            <p:cNvPr id="191" name="Freeform 373"/>
            <p:cNvSpPr>
              <a:spLocks/>
            </p:cNvSpPr>
            <p:nvPr/>
          </p:nvSpPr>
          <p:spPr bwMode="auto">
            <a:xfrm>
              <a:off x="1614488" y="631826"/>
              <a:ext cx="4763" cy="7938"/>
            </a:xfrm>
            <a:custGeom>
              <a:avLst/>
              <a:gdLst>
                <a:gd name="T0" fmla="*/ 2 w 4"/>
                <a:gd name="T1" fmla="*/ 0 h 8"/>
                <a:gd name="T2" fmla="*/ 2 w 4"/>
                <a:gd name="T3" fmla="*/ 0 h 8"/>
                <a:gd name="T4" fmla="*/ 1 w 4"/>
                <a:gd name="T5" fmla="*/ 1 h 8"/>
                <a:gd name="T6" fmla="*/ 1 w 4"/>
                <a:gd name="T7" fmla="*/ 3 h 8"/>
                <a:gd name="T8" fmla="*/ 3 w 4"/>
                <a:gd name="T9" fmla="*/ 8 h 8"/>
                <a:gd name="T10" fmla="*/ 3 w 4"/>
                <a:gd name="T11" fmla="*/ 8 h 8"/>
                <a:gd name="T12" fmla="*/ 3 w 4"/>
                <a:gd name="T13" fmla="*/ 8 h 8"/>
                <a:gd name="T14" fmla="*/ 3 w 4"/>
                <a:gd name="T15" fmla="*/ 0 h 8"/>
                <a:gd name="T16" fmla="*/ 2 w 4"/>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8">
                  <a:moveTo>
                    <a:pt x="2" y="0"/>
                  </a:moveTo>
                  <a:lnTo>
                    <a:pt x="2" y="0"/>
                  </a:lnTo>
                  <a:cubicBezTo>
                    <a:pt x="1" y="0"/>
                    <a:pt x="1" y="1"/>
                    <a:pt x="1" y="1"/>
                  </a:cubicBezTo>
                  <a:cubicBezTo>
                    <a:pt x="0" y="2"/>
                    <a:pt x="1" y="3"/>
                    <a:pt x="1" y="3"/>
                  </a:cubicBezTo>
                  <a:cubicBezTo>
                    <a:pt x="1" y="4"/>
                    <a:pt x="3" y="7"/>
                    <a:pt x="3" y="8"/>
                  </a:cubicBezTo>
                  <a:cubicBezTo>
                    <a:pt x="3" y="8"/>
                    <a:pt x="3" y="8"/>
                    <a:pt x="3" y="8"/>
                  </a:cubicBezTo>
                  <a:lnTo>
                    <a:pt x="3" y="8"/>
                  </a:lnTo>
                  <a:cubicBezTo>
                    <a:pt x="4" y="2"/>
                    <a:pt x="3" y="0"/>
                    <a:pt x="3" y="0"/>
                  </a:cubicBezTo>
                  <a:cubicBezTo>
                    <a:pt x="3" y="0"/>
                    <a:pt x="2" y="0"/>
                    <a:pt x="2" y="0"/>
                  </a:cubicBezTo>
                  <a:close/>
                </a:path>
              </a:pathLst>
            </a:custGeom>
            <a:grpFill/>
            <a:ln w="0">
              <a:noFill/>
              <a:prstDash val="solid"/>
              <a:round/>
              <a:headEnd/>
              <a:tailEnd/>
            </a:ln>
          </p:spPr>
          <p:txBody>
            <a:bodyPr/>
            <a:lstStyle/>
            <a:p>
              <a:pPr defTabSz="543689">
                <a:defRPr/>
              </a:pPr>
              <a:endParaRPr lang="zh-CN" altLang="en-US" sz="3201"/>
            </a:p>
          </p:txBody>
        </p:sp>
        <p:sp>
          <p:nvSpPr>
            <p:cNvPr id="192" name="Freeform 374"/>
            <p:cNvSpPr>
              <a:spLocks/>
            </p:cNvSpPr>
            <p:nvPr/>
          </p:nvSpPr>
          <p:spPr bwMode="auto">
            <a:xfrm>
              <a:off x="1619251" y="631826"/>
              <a:ext cx="1588" cy="7938"/>
            </a:xfrm>
            <a:custGeom>
              <a:avLst/>
              <a:gdLst>
                <a:gd name="T0" fmla="*/ 0 w 3"/>
                <a:gd name="T1" fmla="*/ 8 h 8"/>
                <a:gd name="T2" fmla="*/ 0 w 3"/>
                <a:gd name="T3" fmla="*/ 8 h 8"/>
                <a:gd name="T4" fmla="*/ 0 w 3"/>
                <a:gd name="T5" fmla="*/ 8 h 8"/>
                <a:gd name="T6" fmla="*/ 0 w 3"/>
                <a:gd name="T7" fmla="*/ 8 h 8"/>
                <a:gd name="T8" fmla="*/ 0 w 3"/>
                <a:gd name="T9" fmla="*/ 8 h 8"/>
                <a:gd name="T10" fmla="*/ 3 w 3"/>
                <a:gd name="T11" fmla="*/ 3 h 8"/>
                <a:gd name="T12" fmla="*/ 3 w 3"/>
                <a:gd name="T13" fmla="*/ 1 h 8"/>
                <a:gd name="T14" fmla="*/ 1 w 3"/>
                <a:gd name="T15" fmla="*/ 0 h 8"/>
                <a:gd name="T16" fmla="*/ 1 w 3"/>
                <a:gd name="T17" fmla="*/ 0 h 8"/>
                <a:gd name="T18" fmla="*/ 0 w 3"/>
                <a:gd name="T19"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 h="8">
                  <a:moveTo>
                    <a:pt x="0" y="8"/>
                  </a:moveTo>
                  <a:lnTo>
                    <a:pt x="0" y="8"/>
                  </a:lnTo>
                  <a:lnTo>
                    <a:pt x="0" y="8"/>
                  </a:lnTo>
                  <a:cubicBezTo>
                    <a:pt x="0" y="8"/>
                    <a:pt x="0" y="8"/>
                    <a:pt x="0" y="8"/>
                  </a:cubicBezTo>
                  <a:cubicBezTo>
                    <a:pt x="0" y="8"/>
                    <a:pt x="0" y="8"/>
                    <a:pt x="0" y="8"/>
                  </a:cubicBezTo>
                  <a:cubicBezTo>
                    <a:pt x="1" y="7"/>
                    <a:pt x="2" y="4"/>
                    <a:pt x="3" y="3"/>
                  </a:cubicBezTo>
                  <a:cubicBezTo>
                    <a:pt x="3" y="3"/>
                    <a:pt x="3" y="2"/>
                    <a:pt x="3" y="1"/>
                  </a:cubicBezTo>
                  <a:cubicBezTo>
                    <a:pt x="3" y="1"/>
                    <a:pt x="3" y="0"/>
                    <a:pt x="1" y="0"/>
                  </a:cubicBezTo>
                  <a:cubicBezTo>
                    <a:pt x="1" y="0"/>
                    <a:pt x="1" y="0"/>
                    <a:pt x="1" y="0"/>
                  </a:cubicBezTo>
                  <a:cubicBezTo>
                    <a:pt x="1" y="0"/>
                    <a:pt x="0" y="2"/>
                    <a:pt x="0" y="8"/>
                  </a:cubicBezTo>
                  <a:close/>
                </a:path>
              </a:pathLst>
            </a:custGeom>
            <a:grpFill/>
            <a:ln w="0">
              <a:noFill/>
              <a:prstDash val="solid"/>
              <a:round/>
              <a:headEnd/>
              <a:tailEnd/>
            </a:ln>
          </p:spPr>
          <p:txBody>
            <a:bodyPr/>
            <a:lstStyle/>
            <a:p>
              <a:pPr defTabSz="543689">
                <a:defRPr/>
              </a:pPr>
              <a:endParaRPr lang="zh-CN" altLang="en-US" sz="3201"/>
            </a:p>
          </p:txBody>
        </p:sp>
        <p:sp>
          <p:nvSpPr>
            <p:cNvPr id="193" name="Freeform 375"/>
            <p:cNvSpPr>
              <a:spLocks/>
            </p:cNvSpPr>
            <p:nvPr/>
          </p:nvSpPr>
          <p:spPr bwMode="auto">
            <a:xfrm>
              <a:off x="1619251" y="639763"/>
              <a:ext cx="3175" cy="1588"/>
            </a:xfrm>
            <a:custGeom>
              <a:avLst/>
              <a:gdLst>
                <a:gd name="T0" fmla="*/ 0 w 4"/>
                <a:gd name="T1" fmla="*/ 0 h 2"/>
                <a:gd name="T2" fmla="*/ 0 w 4"/>
                <a:gd name="T3" fmla="*/ 0 h 2"/>
                <a:gd name="T4" fmla="*/ 0 w 4"/>
                <a:gd name="T5" fmla="*/ 0 h 2"/>
                <a:gd name="T6" fmla="*/ 2 w 4"/>
                <a:gd name="T7" fmla="*/ 1 h 2"/>
                <a:gd name="T8" fmla="*/ 4 w 4"/>
                <a:gd name="T9" fmla="*/ 0 h 2"/>
                <a:gd name="T10" fmla="*/ 0 w 4"/>
                <a:gd name="T11" fmla="*/ 0 h 2"/>
                <a:gd name="T12" fmla="*/ 0 w 4"/>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4" h="2">
                  <a:moveTo>
                    <a:pt x="0" y="0"/>
                  </a:moveTo>
                  <a:lnTo>
                    <a:pt x="0" y="0"/>
                  </a:lnTo>
                  <a:lnTo>
                    <a:pt x="0" y="0"/>
                  </a:lnTo>
                  <a:cubicBezTo>
                    <a:pt x="1" y="0"/>
                    <a:pt x="2" y="1"/>
                    <a:pt x="2" y="1"/>
                  </a:cubicBezTo>
                  <a:cubicBezTo>
                    <a:pt x="2" y="1"/>
                    <a:pt x="3" y="2"/>
                    <a:pt x="4" y="0"/>
                  </a:cubicBezTo>
                  <a:lnTo>
                    <a:pt x="0" y="0"/>
                  </a:lnTo>
                  <a:cubicBezTo>
                    <a:pt x="0" y="0"/>
                    <a:pt x="0" y="0"/>
                    <a:pt x="0" y="0"/>
                  </a:cubicBezTo>
                  <a:close/>
                </a:path>
              </a:pathLst>
            </a:custGeom>
            <a:grpFill/>
            <a:ln w="0">
              <a:noFill/>
              <a:prstDash val="solid"/>
              <a:round/>
              <a:headEnd/>
              <a:tailEnd/>
            </a:ln>
          </p:spPr>
          <p:txBody>
            <a:bodyPr/>
            <a:lstStyle/>
            <a:p>
              <a:pPr defTabSz="543689">
                <a:defRPr/>
              </a:pPr>
              <a:endParaRPr lang="zh-CN" altLang="en-US" sz="3201"/>
            </a:p>
          </p:txBody>
        </p:sp>
        <p:sp>
          <p:nvSpPr>
            <p:cNvPr id="194" name="Freeform 376"/>
            <p:cNvSpPr>
              <a:spLocks/>
            </p:cNvSpPr>
            <p:nvPr/>
          </p:nvSpPr>
          <p:spPr bwMode="auto">
            <a:xfrm>
              <a:off x="1619251" y="636588"/>
              <a:ext cx="4763" cy="3175"/>
            </a:xfrm>
            <a:custGeom>
              <a:avLst/>
              <a:gdLst>
                <a:gd name="T0" fmla="*/ 0 w 6"/>
                <a:gd name="T1" fmla="*/ 4 h 4"/>
                <a:gd name="T2" fmla="*/ 0 w 6"/>
                <a:gd name="T3" fmla="*/ 4 h 4"/>
                <a:gd name="T4" fmla="*/ 0 w 6"/>
                <a:gd name="T5" fmla="*/ 4 h 4"/>
                <a:gd name="T6" fmla="*/ 0 w 6"/>
                <a:gd name="T7" fmla="*/ 4 h 4"/>
                <a:gd name="T8" fmla="*/ 0 w 6"/>
                <a:gd name="T9" fmla="*/ 4 h 4"/>
                <a:gd name="T10" fmla="*/ 3 w 6"/>
                <a:gd name="T11" fmla="*/ 4 h 4"/>
                <a:gd name="T12" fmla="*/ 4 w 6"/>
                <a:gd name="T13" fmla="*/ 3 h 4"/>
                <a:gd name="T14" fmla="*/ 5 w 6"/>
                <a:gd name="T15" fmla="*/ 2 h 4"/>
                <a:gd name="T16" fmla="*/ 6 w 6"/>
                <a:gd name="T17" fmla="*/ 0 h 4"/>
                <a:gd name="T18" fmla="*/ 0 w 6"/>
                <a:gd name="T19"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4">
                  <a:moveTo>
                    <a:pt x="0" y="4"/>
                  </a:moveTo>
                  <a:lnTo>
                    <a:pt x="0" y="4"/>
                  </a:lnTo>
                  <a:lnTo>
                    <a:pt x="0" y="4"/>
                  </a:lnTo>
                  <a:cubicBezTo>
                    <a:pt x="0" y="4"/>
                    <a:pt x="0" y="4"/>
                    <a:pt x="0" y="4"/>
                  </a:cubicBezTo>
                  <a:lnTo>
                    <a:pt x="0" y="4"/>
                  </a:lnTo>
                  <a:lnTo>
                    <a:pt x="3" y="4"/>
                  </a:lnTo>
                  <a:cubicBezTo>
                    <a:pt x="3" y="4"/>
                    <a:pt x="4" y="4"/>
                    <a:pt x="4" y="3"/>
                  </a:cubicBezTo>
                  <a:cubicBezTo>
                    <a:pt x="4" y="3"/>
                    <a:pt x="5" y="3"/>
                    <a:pt x="5" y="2"/>
                  </a:cubicBezTo>
                  <a:cubicBezTo>
                    <a:pt x="5" y="2"/>
                    <a:pt x="6" y="1"/>
                    <a:pt x="6" y="0"/>
                  </a:cubicBezTo>
                  <a:cubicBezTo>
                    <a:pt x="6" y="0"/>
                    <a:pt x="2" y="2"/>
                    <a:pt x="0" y="4"/>
                  </a:cubicBezTo>
                  <a:close/>
                </a:path>
              </a:pathLst>
            </a:custGeom>
            <a:grpFill/>
            <a:ln w="0">
              <a:noFill/>
              <a:prstDash val="solid"/>
              <a:round/>
              <a:headEnd/>
              <a:tailEnd/>
            </a:ln>
          </p:spPr>
          <p:txBody>
            <a:bodyPr/>
            <a:lstStyle/>
            <a:p>
              <a:pPr defTabSz="543689">
                <a:defRPr/>
              </a:pPr>
              <a:endParaRPr lang="zh-CN" altLang="en-US" sz="3201"/>
            </a:p>
          </p:txBody>
        </p:sp>
        <p:sp>
          <p:nvSpPr>
            <p:cNvPr id="195" name="Freeform 377"/>
            <p:cNvSpPr>
              <a:spLocks/>
            </p:cNvSpPr>
            <p:nvPr/>
          </p:nvSpPr>
          <p:spPr bwMode="auto">
            <a:xfrm>
              <a:off x="1619251" y="633413"/>
              <a:ext cx="4763" cy="6350"/>
            </a:xfrm>
            <a:custGeom>
              <a:avLst/>
              <a:gdLst>
                <a:gd name="T0" fmla="*/ 0 w 5"/>
                <a:gd name="T1" fmla="*/ 6 h 6"/>
                <a:gd name="T2" fmla="*/ 0 w 5"/>
                <a:gd name="T3" fmla="*/ 6 h 6"/>
                <a:gd name="T4" fmla="*/ 0 w 5"/>
                <a:gd name="T5" fmla="*/ 6 h 6"/>
                <a:gd name="T6" fmla="*/ 0 w 5"/>
                <a:gd name="T7" fmla="*/ 6 h 6"/>
                <a:gd name="T8" fmla="*/ 4 w 5"/>
                <a:gd name="T9" fmla="*/ 4 h 6"/>
                <a:gd name="T10" fmla="*/ 5 w 5"/>
                <a:gd name="T11" fmla="*/ 2 h 6"/>
                <a:gd name="T12" fmla="*/ 4 w 5"/>
                <a:gd name="T13" fmla="*/ 0 h 6"/>
                <a:gd name="T14" fmla="*/ 0 w 5"/>
                <a:gd name="T15" fmla="*/ 6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6">
                  <a:moveTo>
                    <a:pt x="0" y="6"/>
                  </a:moveTo>
                  <a:lnTo>
                    <a:pt x="0" y="6"/>
                  </a:lnTo>
                  <a:cubicBezTo>
                    <a:pt x="0" y="6"/>
                    <a:pt x="0" y="6"/>
                    <a:pt x="0" y="6"/>
                  </a:cubicBezTo>
                  <a:cubicBezTo>
                    <a:pt x="0" y="6"/>
                    <a:pt x="0" y="6"/>
                    <a:pt x="0" y="6"/>
                  </a:cubicBezTo>
                  <a:cubicBezTo>
                    <a:pt x="0" y="6"/>
                    <a:pt x="3" y="5"/>
                    <a:pt x="4" y="4"/>
                  </a:cubicBezTo>
                  <a:cubicBezTo>
                    <a:pt x="4" y="4"/>
                    <a:pt x="5" y="3"/>
                    <a:pt x="5" y="2"/>
                  </a:cubicBezTo>
                  <a:cubicBezTo>
                    <a:pt x="5" y="1"/>
                    <a:pt x="4" y="0"/>
                    <a:pt x="4" y="0"/>
                  </a:cubicBezTo>
                  <a:cubicBezTo>
                    <a:pt x="4" y="0"/>
                    <a:pt x="1" y="2"/>
                    <a:pt x="0" y="6"/>
                  </a:cubicBezTo>
                  <a:close/>
                </a:path>
              </a:pathLst>
            </a:custGeom>
            <a:grpFill/>
            <a:ln w="0">
              <a:noFill/>
              <a:prstDash val="solid"/>
              <a:round/>
              <a:headEnd/>
              <a:tailEnd/>
            </a:ln>
          </p:spPr>
          <p:txBody>
            <a:bodyPr/>
            <a:lstStyle/>
            <a:p>
              <a:pPr defTabSz="543689">
                <a:defRPr/>
              </a:pPr>
              <a:endParaRPr lang="zh-CN" altLang="en-US" sz="3201"/>
            </a:p>
          </p:txBody>
        </p:sp>
        <p:sp>
          <p:nvSpPr>
            <p:cNvPr id="196" name="Freeform 378"/>
            <p:cNvSpPr>
              <a:spLocks/>
            </p:cNvSpPr>
            <p:nvPr/>
          </p:nvSpPr>
          <p:spPr bwMode="auto">
            <a:xfrm>
              <a:off x="1585913" y="588963"/>
              <a:ext cx="93663" cy="615950"/>
            </a:xfrm>
            <a:custGeom>
              <a:avLst/>
              <a:gdLst>
                <a:gd name="T0" fmla="*/ 111 w 111"/>
                <a:gd name="T1" fmla="*/ 725 h 725"/>
                <a:gd name="T2" fmla="*/ 111 w 111"/>
                <a:gd name="T3" fmla="*/ 725 h 725"/>
                <a:gd name="T4" fmla="*/ 96 w 111"/>
                <a:gd name="T5" fmla="*/ 725 h 725"/>
                <a:gd name="T6" fmla="*/ 96 w 111"/>
                <a:gd name="T7" fmla="*/ 14 h 725"/>
                <a:gd name="T8" fmla="*/ 15 w 111"/>
                <a:gd name="T9" fmla="*/ 14 h 725"/>
                <a:gd name="T10" fmla="*/ 15 w 111"/>
                <a:gd name="T11" fmla="*/ 725 h 725"/>
                <a:gd name="T12" fmla="*/ 0 w 111"/>
                <a:gd name="T13" fmla="*/ 725 h 725"/>
                <a:gd name="T14" fmla="*/ 0 w 111"/>
                <a:gd name="T15" fmla="*/ 6 h 725"/>
                <a:gd name="T16" fmla="*/ 7 w 111"/>
                <a:gd name="T17" fmla="*/ 0 h 725"/>
                <a:gd name="T18" fmla="*/ 104 w 111"/>
                <a:gd name="T19" fmla="*/ 0 h 725"/>
                <a:gd name="T20" fmla="*/ 111 w 111"/>
                <a:gd name="T21" fmla="*/ 6 h 725"/>
                <a:gd name="T22" fmla="*/ 111 w 111"/>
                <a:gd name="T23" fmla="*/ 725 h 7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1" h="725">
                  <a:moveTo>
                    <a:pt x="111" y="725"/>
                  </a:moveTo>
                  <a:lnTo>
                    <a:pt x="111" y="725"/>
                  </a:lnTo>
                  <a:lnTo>
                    <a:pt x="96" y="725"/>
                  </a:lnTo>
                  <a:lnTo>
                    <a:pt x="96" y="14"/>
                  </a:lnTo>
                  <a:lnTo>
                    <a:pt x="15" y="14"/>
                  </a:lnTo>
                  <a:lnTo>
                    <a:pt x="15" y="725"/>
                  </a:lnTo>
                  <a:lnTo>
                    <a:pt x="0" y="725"/>
                  </a:lnTo>
                  <a:lnTo>
                    <a:pt x="0" y="6"/>
                  </a:lnTo>
                  <a:cubicBezTo>
                    <a:pt x="0" y="2"/>
                    <a:pt x="3" y="0"/>
                    <a:pt x="7" y="0"/>
                  </a:cubicBezTo>
                  <a:lnTo>
                    <a:pt x="104" y="0"/>
                  </a:lnTo>
                  <a:cubicBezTo>
                    <a:pt x="108" y="0"/>
                    <a:pt x="111" y="2"/>
                    <a:pt x="111" y="6"/>
                  </a:cubicBezTo>
                  <a:lnTo>
                    <a:pt x="111" y="725"/>
                  </a:lnTo>
                  <a:close/>
                </a:path>
              </a:pathLst>
            </a:custGeom>
            <a:grpFill/>
            <a:ln w="0">
              <a:noFill/>
              <a:prstDash val="solid"/>
              <a:round/>
              <a:headEnd/>
              <a:tailEnd/>
            </a:ln>
          </p:spPr>
          <p:txBody>
            <a:bodyPr/>
            <a:lstStyle/>
            <a:p>
              <a:pPr defTabSz="543689">
                <a:defRPr/>
              </a:pPr>
              <a:endParaRPr lang="zh-CN" altLang="en-US" sz="3201"/>
            </a:p>
          </p:txBody>
        </p:sp>
        <p:sp>
          <p:nvSpPr>
            <p:cNvPr id="197" name="Freeform 379"/>
            <p:cNvSpPr>
              <a:spLocks/>
            </p:cNvSpPr>
            <p:nvPr/>
          </p:nvSpPr>
          <p:spPr bwMode="auto">
            <a:xfrm>
              <a:off x="1647826" y="1181101"/>
              <a:ext cx="44450" cy="44450"/>
            </a:xfrm>
            <a:custGeom>
              <a:avLst/>
              <a:gdLst>
                <a:gd name="T0" fmla="*/ 25 w 51"/>
                <a:gd name="T1" fmla="*/ 52 h 52"/>
                <a:gd name="T2" fmla="*/ 25 w 51"/>
                <a:gd name="T3" fmla="*/ 52 h 52"/>
                <a:gd name="T4" fmla="*/ 0 w 51"/>
                <a:gd name="T5" fmla="*/ 26 h 52"/>
                <a:gd name="T6" fmla="*/ 25 w 51"/>
                <a:gd name="T7" fmla="*/ 0 h 52"/>
                <a:gd name="T8" fmla="*/ 51 w 51"/>
                <a:gd name="T9" fmla="*/ 26 h 52"/>
                <a:gd name="T10" fmla="*/ 25 w 51"/>
                <a:gd name="T11" fmla="*/ 52 h 52"/>
              </a:gdLst>
              <a:ahLst/>
              <a:cxnLst>
                <a:cxn ang="0">
                  <a:pos x="T0" y="T1"/>
                </a:cxn>
                <a:cxn ang="0">
                  <a:pos x="T2" y="T3"/>
                </a:cxn>
                <a:cxn ang="0">
                  <a:pos x="T4" y="T5"/>
                </a:cxn>
                <a:cxn ang="0">
                  <a:pos x="T6" y="T7"/>
                </a:cxn>
                <a:cxn ang="0">
                  <a:pos x="T8" y="T9"/>
                </a:cxn>
                <a:cxn ang="0">
                  <a:pos x="T10" y="T11"/>
                </a:cxn>
              </a:cxnLst>
              <a:rect l="0" t="0" r="r" b="b"/>
              <a:pathLst>
                <a:path w="51" h="52">
                  <a:moveTo>
                    <a:pt x="25" y="52"/>
                  </a:moveTo>
                  <a:lnTo>
                    <a:pt x="25" y="52"/>
                  </a:lnTo>
                  <a:cubicBezTo>
                    <a:pt x="11" y="52"/>
                    <a:pt x="0" y="40"/>
                    <a:pt x="0" y="26"/>
                  </a:cubicBezTo>
                  <a:cubicBezTo>
                    <a:pt x="0" y="12"/>
                    <a:pt x="11" y="0"/>
                    <a:pt x="25" y="0"/>
                  </a:cubicBezTo>
                  <a:cubicBezTo>
                    <a:pt x="40" y="0"/>
                    <a:pt x="51" y="12"/>
                    <a:pt x="51" y="26"/>
                  </a:cubicBezTo>
                  <a:cubicBezTo>
                    <a:pt x="51" y="40"/>
                    <a:pt x="40" y="52"/>
                    <a:pt x="25" y="52"/>
                  </a:cubicBezTo>
                  <a:close/>
                </a:path>
              </a:pathLst>
            </a:custGeom>
            <a:grpFill/>
            <a:ln w="0">
              <a:noFill/>
              <a:prstDash val="solid"/>
              <a:round/>
              <a:headEnd/>
              <a:tailEnd/>
            </a:ln>
          </p:spPr>
          <p:txBody>
            <a:bodyPr/>
            <a:lstStyle/>
            <a:p>
              <a:pPr defTabSz="543689">
                <a:defRPr/>
              </a:pPr>
              <a:endParaRPr lang="zh-CN" altLang="en-US" sz="3201"/>
            </a:p>
          </p:txBody>
        </p:sp>
        <p:sp>
          <p:nvSpPr>
            <p:cNvPr id="198" name="Freeform 380"/>
            <p:cNvSpPr>
              <a:spLocks/>
            </p:cNvSpPr>
            <p:nvPr/>
          </p:nvSpPr>
          <p:spPr bwMode="auto">
            <a:xfrm>
              <a:off x="1574801" y="1182688"/>
              <a:ext cx="44450" cy="44450"/>
            </a:xfrm>
            <a:custGeom>
              <a:avLst/>
              <a:gdLst>
                <a:gd name="T0" fmla="*/ 26 w 52"/>
                <a:gd name="T1" fmla="*/ 52 h 52"/>
                <a:gd name="T2" fmla="*/ 26 w 52"/>
                <a:gd name="T3" fmla="*/ 52 h 52"/>
                <a:gd name="T4" fmla="*/ 0 w 52"/>
                <a:gd name="T5" fmla="*/ 26 h 52"/>
                <a:gd name="T6" fmla="*/ 26 w 52"/>
                <a:gd name="T7" fmla="*/ 0 h 52"/>
                <a:gd name="T8" fmla="*/ 52 w 52"/>
                <a:gd name="T9" fmla="*/ 26 h 52"/>
                <a:gd name="T10" fmla="*/ 26 w 52"/>
                <a:gd name="T11" fmla="*/ 52 h 52"/>
              </a:gdLst>
              <a:ahLst/>
              <a:cxnLst>
                <a:cxn ang="0">
                  <a:pos x="T0" y="T1"/>
                </a:cxn>
                <a:cxn ang="0">
                  <a:pos x="T2" y="T3"/>
                </a:cxn>
                <a:cxn ang="0">
                  <a:pos x="T4" y="T5"/>
                </a:cxn>
                <a:cxn ang="0">
                  <a:pos x="T6" y="T7"/>
                </a:cxn>
                <a:cxn ang="0">
                  <a:pos x="T8" y="T9"/>
                </a:cxn>
                <a:cxn ang="0">
                  <a:pos x="T10" y="T11"/>
                </a:cxn>
              </a:cxnLst>
              <a:rect l="0" t="0" r="r" b="b"/>
              <a:pathLst>
                <a:path w="52" h="52">
                  <a:moveTo>
                    <a:pt x="26" y="52"/>
                  </a:moveTo>
                  <a:lnTo>
                    <a:pt x="26" y="52"/>
                  </a:lnTo>
                  <a:cubicBezTo>
                    <a:pt x="12" y="52"/>
                    <a:pt x="0" y="40"/>
                    <a:pt x="0" y="26"/>
                  </a:cubicBezTo>
                  <a:cubicBezTo>
                    <a:pt x="0" y="12"/>
                    <a:pt x="12" y="0"/>
                    <a:pt x="26" y="0"/>
                  </a:cubicBezTo>
                  <a:cubicBezTo>
                    <a:pt x="40" y="0"/>
                    <a:pt x="52" y="12"/>
                    <a:pt x="52" y="26"/>
                  </a:cubicBezTo>
                  <a:cubicBezTo>
                    <a:pt x="52" y="40"/>
                    <a:pt x="40" y="52"/>
                    <a:pt x="26" y="52"/>
                  </a:cubicBezTo>
                  <a:close/>
                </a:path>
              </a:pathLst>
            </a:custGeom>
            <a:grpFill/>
            <a:ln w="0">
              <a:noFill/>
              <a:prstDash val="solid"/>
              <a:round/>
              <a:headEnd/>
              <a:tailEnd/>
            </a:ln>
          </p:spPr>
          <p:txBody>
            <a:bodyPr/>
            <a:lstStyle/>
            <a:p>
              <a:pPr defTabSz="543689">
                <a:defRPr/>
              </a:pPr>
              <a:endParaRPr lang="zh-CN" altLang="en-US" sz="3201"/>
            </a:p>
          </p:txBody>
        </p:sp>
      </p:grpSp>
      <p:sp>
        <p:nvSpPr>
          <p:cNvPr id="199" name="文本框 198"/>
          <p:cNvSpPr txBox="1"/>
          <p:nvPr/>
        </p:nvSpPr>
        <p:spPr bwMode="auto">
          <a:xfrm>
            <a:off x="7036776" y="5799425"/>
            <a:ext cx="1304304" cy="457991"/>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defPPr>
              <a:defRPr lang="zh-CN"/>
            </a:defPPr>
            <a:lvl1pPr>
              <a:defRPr sz="1200">
                <a:latin typeface="+mn-ea"/>
                <a:ea typeface="+mn-ea"/>
              </a:defRPr>
            </a:lvl1pPr>
          </a:lstStyle>
          <a:p>
            <a:r>
              <a:rPr lang="zh-CN" altLang="en-US" dirty="0"/>
              <a:t>基础架构虚拟机：</a:t>
            </a:r>
            <a:r>
              <a:rPr lang="en-US" altLang="zh-CN" dirty="0"/>
              <a:t>WI/HDC/ITA…</a:t>
            </a:r>
            <a:endParaRPr lang="zh-CN" altLang="en-US" dirty="0"/>
          </a:p>
        </p:txBody>
      </p:sp>
      <p:grpSp>
        <p:nvGrpSpPr>
          <p:cNvPr id="200" name="组合 18396"/>
          <p:cNvGrpSpPr/>
          <p:nvPr/>
        </p:nvGrpSpPr>
        <p:grpSpPr>
          <a:xfrm>
            <a:off x="7580721" y="5297274"/>
            <a:ext cx="365495" cy="527061"/>
            <a:chOff x="1463676" y="588963"/>
            <a:chExt cx="274638" cy="638175"/>
          </a:xfrm>
          <a:solidFill>
            <a:srgbClr val="3C3C3B"/>
          </a:solidFill>
        </p:grpSpPr>
        <p:sp>
          <p:nvSpPr>
            <p:cNvPr id="201" name="Freeform 356"/>
            <p:cNvSpPr>
              <a:spLocks noEditPoints="1"/>
            </p:cNvSpPr>
            <p:nvPr/>
          </p:nvSpPr>
          <p:spPr bwMode="auto">
            <a:xfrm>
              <a:off x="1463676" y="595313"/>
              <a:ext cx="84138" cy="620713"/>
            </a:xfrm>
            <a:custGeom>
              <a:avLst/>
              <a:gdLst>
                <a:gd name="T0" fmla="*/ 24 w 99"/>
                <a:gd name="T1" fmla="*/ 645 h 729"/>
                <a:gd name="T2" fmla="*/ 24 w 99"/>
                <a:gd name="T3" fmla="*/ 645 h 729"/>
                <a:gd name="T4" fmla="*/ 74 w 99"/>
                <a:gd name="T5" fmla="*/ 689 h 729"/>
                <a:gd name="T6" fmla="*/ 74 w 99"/>
                <a:gd name="T7" fmla="*/ 46 h 729"/>
                <a:gd name="T8" fmla="*/ 24 w 99"/>
                <a:gd name="T9" fmla="*/ 102 h 729"/>
                <a:gd name="T10" fmla="*/ 24 w 99"/>
                <a:gd name="T11" fmla="*/ 645 h 729"/>
                <a:gd name="T12" fmla="*/ 86 w 99"/>
                <a:gd name="T13" fmla="*/ 729 h 729"/>
                <a:gd name="T14" fmla="*/ 86 w 99"/>
                <a:gd name="T15" fmla="*/ 729 h 729"/>
                <a:gd name="T16" fmla="*/ 78 w 99"/>
                <a:gd name="T17" fmla="*/ 726 h 729"/>
                <a:gd name="T18" fmla="*/ 4 w 99"/>
                <a:gd name="T19" fmla="*/ 659 h 729"/>
                <a:gd name="T20" fmla="*/ 0 w 99"/>
                <a:gd name="T21" fmla="*/ 650 h 729"/>
                <a:gd name="T22" fmla="*/ 0 w 99"/>
                <a:gd name="T23" fmla="*/ 97 h 729"/>
                <a:gd name="T24" fmla="*/ 3 w 99"/>
                <a:gd name="T25" fmla="*/ 89 h 729"/>
                <a:gd name="T26" fmla="*/ 77 w 99"/>
                <a:gd name="T27" fmla="*/ 5 h 729"/>
                <a:gd name="T28" fmla="*/ 91 w 99"/>
                <a:gd name="T29" fmla="*/ 2 h 729"/>
                <a:gd name="T30" fmla="*/ 99 w 99"/>
                <a:gd name="T31" fmla="*/ 13 h 729"/>
                <a:gd name="T32" fmla="*/ 99 w 99"/>
                <a:gd name="T33" fmla="*/ 717 h 729"/>
                <a:gd name="T34" fmla="*/ 91 w 99"/>
                <a:gd name="T35" fmla="*/ 728 h 729"/>
                <a:gd name="T36" fmla="*/ 86 w 99"/>
                <a:gd name="T37" fmla="*/ 729 h 7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9" h="729">
                  <a:moveTo>
                    <a:pt x="24" y="645"/>
                  </a:moveTo>
                  <a:lnTo>
                    <a:pt x="24" y="645"/>
                  </a:lnTo>
                  <a:lnTo>
                    <a:pt x="74" y="689"/>
                  </a:lnTo>
                  <a:lnTo>
                    <a:pt x="74" y="46"/>
                  </a:lnTo>
                  <a:lnTo>
                    <a:pt x="24" y="102"/>
                  </a:lnTo>
                  <a:lnTo>
                    <a:pt x="24" y="645"/>
                  </a:lnTo>
                  <a:close/>
                  <a:moveTo>
                    <a:pt x="86" y="729"/>
                  </a:moveTo>
                  <a:lnTo>
                    <a:pt x="86" y="729"/>
                  </a:lnTo>
                  <a:cubicBezTo>
                    <a:pt x="83" y="729"/>
                    <a:pt x="80" y="728"/>
                    <a:pt x="78" y="726"/>
                  </a:cubicBezTo>
                  <a:lnTo>
                    <a:pt x="4" y="659"/>
                  </a:lnTo>
                  <a:cubicBezTo>
                    <a:pt x="1" y="657"/>
                    <a:pt x="0" y="654"/>
                    <a:pt x="0" y="650"/>
                  </a:cubicBezTo>
                  <a:lnTo>
                    <a:pt x="0" y="97"/>
                  </a:lnTo>
                  <a:cubicBezTo>
                    <a:pt x="0" y="94"/>
                    <a:pt x="1" y="91"/>
                    <a:pt x="3" y="89"/>
                  </a:cubicBezTo>
                  <a:lnTo>
                    <a:pt x="77" y="5"/>
                  </a:lnTo>
                  <a:cubicBezTo>
                    <a:pt x="81" y="1"/>
                    <a:pt x="86" y="0"/>
                    <a:pt x="91" y="2"/>
                  </a:cubicBezTo>
                  <a:cubicBezTo>
                    <a:pt x="96" y="3"/>
                    <a:pt x="99" y="8"/>
                    <a:pt x="99" y="13"/>
                  </a:cubicBezTo>
                  <a:lnTo>
                    <a:pt x="99" y="717"/>
                  </a:lnTo>
                  <a:cubicBezTo>
                    <a:pt x="99" y="722"/>
                    <a:pt x="96" y="726"/>
                    <a:pt x="91" y="728"/>
                  </a:cubicBezTo>
                  <a:cubicBezTo>
                    <a:pt x="90" y="729"/>
                    <a:pt x="88" y="729"/>
                    <a:pt x="86" y="729"/>
                  </a:cubicBezTo>
                  <a:close/>
                </a:path>
              </a:pathLst>
            </a:custGeom>
            <a:grpFill/>
            <a:ln w="0">
              <a:noFill/>
              <a:prstDash val="solid"/>
              <a:round/>
              <a:headEnd/>
              <a:tailEnd/>
            </a:ln>
          </p:spPr>
          <p:txBody>
            <a:bodyPr/>
            <a:lstStyle/>
            <a:p>
              <a:pPr defTabSz="543689">
                <a:defRPr/>
              </a:pPr>
              <a:endParaRPr lang="zh-CN" altLang="en-US" sz="3201"/>
            </a:p>
          </p:txBody>
        </p:sp>
        <p:sp>
          <p:nvSpPr>
            <p:cNvPr id="202" name="Freeform 357"/>
            <p:cNvSpPr>
              <a:spLocks/>
            </p:cNvSpPr>
            <p:nvPr/>
          </p:nvSpPr>
          <p:spPr bwMode="auto">
            <a:xfrm>
              <a:off x="1525588" y="595313"/>
              <a:ext cx="71438" cy="620713"/>
            </a:xfrm>
            <a:custGeom>
              <a:avLst/>
              <a:gdLst>
                <a:gd name="T0" fmla="*/ 81 w 84"/>
                <a:gd name="T1" fmla="*/ 728 h 728"/>
                <a:gd name="T2" fmla="*/ 81 w 84"/>
                <a:gd name="T3" fmla="*/ 728 h 728"/>
                <a:gd name="T4" fmla="*/ 12 w 84"/>
                <a:gd name="T5" fmla="*/ 728 h 728"/>
                <a:gd name="T6" fmla="*/ 0 w 84"/>
                <a:gd name="T7" fmla="*/ 716 h 728"/>
                <a:gd name="T8" fmla="*/ 0 w 84"/>
                <a:gd name="T9" fmla="*/ 12 h 728"/>
                <a:gd name="T10" fmla="*/ 12 w 84"/>
                <a:gd name="T11" fmla="*/ 0 h 728"/>
                <a:gd name="T12" fmla="*/ 84 w 84"/>
                <a:gd name="T13" fmla="*/ 0 h 728"/>
                <a:gd name="T14" fmla="*/ 84 w 84"/>
                <a:gd name="T15" fmla="*/ 24 h 728"/>
                <a:gd name="T16" fmla="*/ 25 w 84"/>
                <a:gd name="T17" fmla="*/ 24 h 728"/>
                <a:gd name="T18" fmla="*/ 25 w 84"/>
                <a:gd name="T19" fmla="*/ 703 h 728"/>
                <a:gd name="T20" fmla="*/ 81 w 84"/>
                <a:gd name="T21" fmla="*/ 703 h 728"/>
                <a:gd name="T22" fmla="*/ 81 w 84"/>
                <a:gd name="T23" fmla="*/ 728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4" h="728">
                  <a:moveTo>
                    <a:pt x="81" y="728"/>
                  </a:moveTo>
                  <a:lnTo>
                    <a:pt x="81" y="728"/>
                  </a:lnTo>
                  <a:lnTo>
                    <a:pt x="12" y="728"/>
                  </a:lnTo>
                  <a:cubicBezTo>
                    <a:pt x="6" y="728"/>
                    <a:pt x="0" y="723"/>
                    <a:pt x="0" y="716"/>
                  </a:cubicBezTo>
                  <a:lnTo>
                    <a:pt x="0" y="12"/>
                  </a:lnTo>
                  <a:cubicBezTo>
                    <a:pt x="0" y="5"/>
                    <a:pt x="6" y="0"/>
                    <a:pt x="12" y="0"/>
                  </a:cubicBezTo>
                  <a:lnTo>
                    <a:pt x="84" y="0"/>
                  </a:lnTo>
                  <a:lnTo>
                    <a:pt x="84" y="24"/>
                  </a:lnTo>
                  <a:lnTo>
                    <a:pt x="25" y="24"/>
                  </a:lnTo>
                  <a:lnTo>
                    <a:pt x="25" y="703"/>
                  </a:lnTo>
                  <a:lnTo>
                    <a:pt x="81" y="703"/>
                  </a:lnTo>
                  <a:lnTo>
                    <a:pt x="81" y="728"/>
                  </a:lnTo>
                  <a:close/>
                </a:path>
              </a:pathLst>
            </a:custGeom>
            <a:grpFill/>
            <a:ln w="0">
              <a:noFill/>
              <a:prstDash val="solid"/>
              <a:round/>
              <a:headEnd/>
              <a:tailEnd/>
            </a:ln>
          </p:spPr>
          <p:txBody>
            <a:bodyPr/>
            <a:lstStyle/>
            <a:p>
              <a:pPr defTabSz="543689">
                <a:defRPr/>
              </a:pPr>
              <a:endParaRPr lang="zh-CN" altLang="en-US" sz="3201"/>
            </a:p>
          </p:txBody>
        </p:sp>
        <p:sp>
          <p:nvSpPr>
            <p:cNvPr id="203" name="Freeform 358"/>
            <p:cNvSpPr>
              <a:spLocks/>
            </p:cNvSpPr>
            <p:nvPr/>
          </p:nvSpPr>
          <p:spPr bwMode="auto">
            <a:xfrm>
              <a:off x="1670051" y="595313"/>
              <a:ext cx="68263" cy="620713"/>
            </a:xfrm>
            <a:custGeom>
              <a:avLst/>
              <a:gdLst>
                <a:gd name="T0" fmla="*/ 68 w 81"/>
                <a:gd name="T1" fmla="*/ 728 h 728"/>
                <a:gd name="T2" fmla="*/ 68 w 81"/>
                <a:gd name="T3" fmla="*/ 728 h 728"/>
                <a:gd name="T4" fmla="*/ 5 w 81"/>
                <a:gd name="T5" fmla="*/ 728 h 728"/>
                <a:gd name="T6" fmla="*/ 5 w 81"/>
                <a:gd name="T7" fmla="*/ 703 h 728"/>
                <a:gd name="T8" fmla="*/ 56 w 81"/>
                <a:gd name="T9" fmla="*/ 703 h 728"/>
                <a:gd name="T10" fmla="*/ 56 w 81"/>
                <a:gd name="T11" fmla="*/ 24 h 728"/>
                <a:gd name="T12" fmla="*/ 0 w 81"/>
                <a:gd name="T13" fmla="*/ 24 h 728"/>
                <a:gd name="T14" fmla="*/ 0 w 81"/>
                <a:gd name="T15" fmla="*/ 0 h 728"/>
                <a:gd name="T16" fmla="*/ 68 w 81"/>
                <a:gd name="T17" fmla="*/ 0 h 728"/>
                <a:gd name="T18" fmla="*/ 81 w 81"/>
                <a:gd name="T19" fmla="*/ 12 h 728"/>
                <a:gd name="T20" fmla="*/ 81 w 81"/>
                <a:gd name="T21" fmla="*/ 716 h 728"/>
                <a:gd name="T22" fmla="*/ 68 w 81"/>
                <a:gd name="T23" fmla="*/ 728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1" h="728">
                  <a:moveTo>
                    <a:pt x="68" y="728"/>
                  </a:moveTo>
                  <a:lnTo>
                    <a:pt x="68" y="728"/>
                  </a:lnTo>
                  <a:lnTo>
                    <a:pt x="5" y="728"/>
                  </a:lnTo>
                  <a:lnTo>
                    <a:pt x="5" y="703"/>
                  </a:lnTo>
                  <a:lnTo>
                    <a:pt x="56" y="703"/>
                  </a:lnTo>
                  <a:lnTo>
                    <a:pt x="56" y="24"/>
                  </a:lnTo>
                  <a:lnTo>
                    <a:pt x="0" y="24"/>
                  </a:lnTo>
                  <a:lnTo>
                    <a:pt x="0" y="0"/>
                  </a:lnTo>
                  <a:lnTo>
                    <a:pt x="68" y="0"/>
                  </a:lnTo>
                  <a:cubicBezTo>
                    <a:pt x="75" y="0"/>
                    <a:pt x="81" y="5"/>
                    <a:pt x="81" y="12"/>
                  </a:cubicBezTo>
                  <a:lnTo>
                    <a:pt x="81" y="716"/>
                  </a:lnTo>
                  <a:cubicBezTo>
                    <a:pt x="81" y="723"/>
                    <a:pt x="75" y="728"/>
                    <a:pt x="68" y="728"/>
                  </a:cubicBezTo>
                  <a:close/>
                </a:path>
              </a:pathLst>
            </a:custGeom>
            <a:grpFill/>
            <a:ln w="0">
              <a:noFill/>
              <a:prstDash val="solid"/>
              <a:round/>
              <a:headEnd/>
              <a:tailEnd/>
            </a:ln>
          </p:spPr>
          <p:txBody>
            <a:bodyPr/>
            <a:lstStyle/>
            <a:p>
              <a:pPr defTabSz="543689">
                <a:defRPr/>
              </a:pPr>
              <a:endParaRPr lang="zh-CN" altLang="en-US" sz="3201"/>
            </a:p>
          </p:txBody>
        </p:sp>
        <p:sp>
          <p:nvSpPr>
            <p:cNvPr id="204" name="Freeform 359"/>
            <p:cNvSpPr>
              <a:spLocks/>
            </p:cNvSpPr>
            <p:nvPr/>
          </p:nvSpPr>
          <p:spPr bwMode="auto">
            <a:xfrm>
              <a:off x="1525588" y="1204913"/>
              <a:ext cx="22225" cy="20638"/>
            </a:xfrm>
            <a:custGeom>
              <a:avLst/>
              <a:gdLst>
                <a:gd name="T0" fmla="*/ 25 w 25"/>
                <a:gd name="T1" fmla="*/ 24 h 24"/>
                <a:gd name="T2" fmla="*/ 25 w 25"/>
                <a:gd name="T3" fmla="*/ 24 h 24"/>
                <a:gd name="T4" fmla="*/ 0 w 25"/>
                <a:gd name="T5" fmla="*/ 24 h 24"/>
                <a:gd name="T6" fmla="*/ 0 w 25"/>
                <a:gd name="T7" fmla="*/ 0 h 24"/>
                <a:gd name="T8" fmla="*/ 25 w 25"/>
                <a:gd name="T9" fmla="*/ 0 h 24"/>
                <a:gd name="T10" fmla="*/ 25 w 25"/>
                <a:gd name="T11" fmla="*/ 24 h 24"/>
              </a:gdLst>
              <a:ahLst/>
              <a:cxnLst>
                <a:cxn ang="0">
                  <a:pos x="T0" y="T1"/>
                </a:cxn>
                <a:cxn ang="0">
                  <a:pos x="T2" y="T3"/>
                </a:cxn>
                <a:cxn ang="0">
                  <a:pos x="T4" y="T5"/>
                </a:cxn>
                <a:cxn ang="0">
                  <a:pos x="T6" y="T7"/>
                </a:cxn>
                <a:cxn ang="0">
                  <a:pos x="T8" y="T9"/>
                </a:cxn>
                <a:cxn ang="0">
                  <a:pos x="T10" y="T11"/>
                </a:cxn>
              </a:cxnLst>
              <a:rect l="0" t="0" r="r" b="b"/>
              <a:pathLst>
                <a:path w="25" h="24">
                  <a:moveTo>
                    <a:pt x="25" y="24"/>
                  </a:moveTo>
                  <a:lnTo>
                    <a:pt x="25" y="24"/>
                  </a:lnTo>
                  <a:lnTo>
                    <a:pt x="0" y="24"/>
                  </a:lnTo>
                  <a:lnTo>
                    <a:pt x="0" y="0"/>
                  </a:lnTo>
                  <a:lnTo>
                    <a:pt x="25" y="0"/>
                  </a:lnTo>
                  <a:lnTo>
                    <a:pt x="25" y="24"/>
                  </a:lnTo>
                  <a:close/>
                </a:path>
              </a:pathLst>
            </a:custGeom>
            <a:grpFill/>
            <a:ln w="0">
              <a:noFill/>
              <a:prstDash val="solid"/>
              <a:round/>
              <a:headEnd/>
              <a:tailEnd/>
            </a:ln>
          </p:spPr>
          <p:txBody>
            <a:bodyPr/>
            <a:lstStyle/>
            <a:p>
              <a:pPr defTabSz="543689">
                <a:defRPr/>
              </a:pPr>
              <a:endParaRPr lang="zh-CN" altLang="en-US" sz="3201"/>
            </a:p>
          </p:txBody>
        </p:sp>
        <p:sp>
          <p:nvSpPr>
            <p:cNvPr id="205" name="Freeform 360"/>
            <p:cNvSpPr>
              <a:spLocks/>
            </p:cNvSpPr>
            <p:nvPr/>
          </p:nvSpPr>
          <p:spPr bwMode="auto">
            <a:xfrm>
              <a:off x="1717676" y="1204913"/>
              <a:ext cx="20638" cy="20638"/>
            </a:xfrm>
            <a:custGeom>
              <a:avLst/>
              <a:gdLst>
                <a:gd name="T0" fmla="*/ 25 w 25"/>
                <a:gd name="T1" fmla="*/ 24 h 24"/>
                <a:gd name="T2" fmla="*/ 25 w 25"/>
                <a:gd name="T3" fmla="*/ 24 h 24"/>
                <a:gd name="T4" fmla="*/ 0 w 25"/>
                <a:gd name="T5" fmla="*/ 24 h 24"/>
                <a:gd name="T6" fmla="*/ 0 w 25"/>
                <a:gd name="T7" fmla="*/ 0 h 24"/>
                <a:gd name="T8" fmla="*/ 25 w 25"/>
                <a:gd name="T9" fmla="*/ 0 h 24"/>
                <a:gd name="T10" fmla="*/ 25 w 25"/>
                <a:gd name="T11" fmla="*/ 24 h 24"/>
              </a:gdLst>
              <a:ahLst/>
              <a:cxnLst>
                <a:cxn ang="0">
                  <a:pos x="T0" y="T1"/>
                </a:cxn>
                <a:cxn ang="0">
                  <a:pos x="T2" y="T3"/>
                </a:cxn>
                <a:cxn ang="0">
                  <a:pos x="T4" y="T5"/>
                </a:cxn>
                <a:cxn ang="0">
                  <a:pos x="T6" y="T7"/>
                </a:cxn>
                <a:cxn ang="0">
                  <a:pos x="T8" y="T9"/>
                </a:cxn>
                <a:cxn ang="0">
                  <a:pos x="T10" y="T11"/>
                </a:cxn>
              </a:cxnLst>
              <a:rect l="0" t="0" r="r" b="b"/>
              <a:pathLst>
                <a:path w="25" h="24">
                  <a:moveTo>
                    <a:pt x="25" y="24"/>
                  </a:moveTo>
                  <a:lnTo>
                    <a:pt x="25" y="24"/>
                  </a:lnTo>
                  <a:lnTo>
                    <a:pt x="0" y="24"/>
                  </a:lnTo>
                  <a:lnTo>
                    <a:pt x="0" y="0"/>
                  </a:lnTo>
                  <a:lnTo>
                    <a:pt x="25" y="0"/>
                  </a:lnTo>
                  <a:lnTo>
                    <a:pt x="25" y="24"/>
                  </a:lnTo>
                  <a:close/>
                </a:path>
              </a:pathLst>
            </a:custGeom>
            <a:grpFill/>
            <a:ln w="0">
              <a:noFill/>
              <a:prstDash val="solid"/>
              <a:round/>
              <a:headEnd/>
              <a:tailEnd/>
            </a:ln>
          </p:spPr>
          <p:txBody>
            <a:bodyPr/>
            <a:lstStyle/>
            <a:p>
              <a:pPr defTabSz="543689">
                <a:defRPr/>
              </a:pPr>
              <a:endParaRPr lang="zh-CN" altLang="en-US" sz="3201"/>
            </a:p>
          </p:txBody>
        </p:sp>
        <p:sp>
          <p:nvSpPr>
            <p:cNvPr id="206" name="Freeform 361"/>
            <p:cNvSpPr>
              <a:spLocks/>
            </p:cNvSpPr>
            <p:nvPr/>
          </p:nvSpPr>
          <p:spPr bwMode="auto">
            <a:xfrm>
              <a:off x="1560513" y="606426"/>
              <a:ext cx="12700" cy="598488"/>
            </a:xfrm>
            <a:custGeom>
              <a:avLst/>
              <a:gdLst>
                <a:gd name="T0" fmla="*/ 15 w 15"/>
                <a:gd name="T1" fmla="*/ 704 h 704"/>
                <a:gd name="T2" fmla="*/ 15 w 15"/>
                <a:gd name="T3" fmla="*/ 704 h 704"/>
                <a:gd name="T4" fmla="*/ 0 w 15"/>
                <a:gd name="T5" fmla="*/ 704 h 704"/>
                <a:gd name="T6" fmla="*/ 0 w 15"/>
                <a:gd name="T7" fmla="*/ 0 h 704"/>
                <a:gd name="T8" fmla="*/ 15 w 15"/>
                <a:gd name="T9" fmla="*/ 0 h 704"/>
                <a:gd name="T10" fmla="*/ 15 w 15"/>
                <a:gd name="T11" fmla="*/ 704 h 704"/>
              </a:gdLst>
              <a:ahLst/>
              <a:cxnLst>
                <a:cxn ang="0">
                  <a:pos x="T0" y="T1"/>
                </a:cxn>
                <a:cxn ang="0">
                  <a:pos x="T2" y="T3"/>
                </a:cxn>
                <a:cxn ang="0">
                  <a:pos x="T4" y="T5"/>
                </a:cxn>
                <a:cxn ang="0">
                  <a:pos x="T6" y="T7"/>
                </a:cxn>
                <a:cxn ang="0">
                  <a:pos x="T8" y="T9"/>
                </a:cxn>
                <a:cxn ang="0">
                  <a:pos x="T10" y="T11"/>
                </a:cxn>
              </a:cxnLst>
              <a:rect l="0" t="0" r="r" b="b"/>
              <a:pathLst>
                <a:path w="15" h="704">
                  <a:moveTo>
                    <a:pt x="15" y="704"/>
                  </a:moveTo>
                  <a:lnTo>
                    <a:pt x="15" y="704"/>
                  </a:lnTo>
                  <a:lnTo>
                    <a:pt x="0" y="704"/>
                  </a:lnTo>
                  <a:lnTo>
                    <a:pt x="0" y="0"/>
                  </a:lnTo>
                  <a:lnTo>
                    <a:pt x="15" y="0"/>
                  </a:lnTo>
                  <a:lnTo>
                    <a:pt x="15" y="704"/>
                  </a:lnTo>
                  <a:close/>
                </a:path>
              </a:pathLst>
            </a:custGeom>
            <a:grpFill/>
            <a:ln w="0">
              <a:noFill/>
              <a:prstDash val="solid"/>
              <a:round/>
              <a:headEnd/>
              <a:tailEnd/>
            </a:ln>
          </p:spPr>
          <p:txBody>
            <a:bodyPr/>
            <a:lstStyle/>
            <a:p>
              <a:pPr defTabSz="543689">
                <a:defRPr/>
              </a:pPr>
              <a:endParaRPr lang="zh-CN" altLang="en-US" sz="3201"/>
            </a:p>
          </p:txBody>
        </p:sp>
        <p:sp>
          <p:nvSpPr>
            <p:cNvPr id="207" name="Freeform 362"/>
            <p:cNvSpPr>
              <a:spLocks/>
            </p:cNvSpPr>
            <p:nvPr/>
          </p:nvSpPr>
          <p:spPr bwMode="auto">
            <a:xfrm>
              <a:off x="1692276" y="606426"/>
              <a:ext cx="12700" cy="598488"/>
            </a:xfrm>
            <a:custGeom>
              <a:avLst/>
              <a:gdLst>
                <a:gd name="T0" fmla="*/ 15 w 15"/>
                <a:gd name="T1" fmla="*/ 704 h 704"/>
                <a:gd name="T2" fmla="*/ 15 w 15"/>
                <a:gd name="T3" fmla="*/ 704 h 704"/>
                <a:gd name="T4" fmla="*/ 0 w 15"/>
                <a:gd name="T5" fmla="*/ 704 h 704"/>
                <a:gd name="T6" fmla="*/ 0 w 15"/>
                <a:gd name="T7" fmla="*/ 0 h 704"/>
                <a:gd name="T8" fmla="*/ 15 w 15"/>
                <a:gd name="T9" fmla="*/ 0 h 704"/>
                <a:gd name="T10" fmla="*/ 15 w 15"/>
                <a:gd name="T11" fmla="*/ 704 h 704"/>
              </a:gdLst>
              <a:ahLst/>
              <a:cxnLst>
                <a:cxn ang="0">
                  <a:pos x="T0" y="T1"/>
                </a:cxn>
                <a:cxn ang="0">
                  <a:pos x="T2" y="T3"/>
                </a:cxn>
                <a:cxn ang="0">
                  <a:pos x="T4" y="T5"/>
                </a:cxn>
                <a:cxn ang="0">
                  <a:pos x="T6" y="T7"/>
                </a:cxn>
                <a:cxn ang="0">
                  <a:pos x="T8" y="T9"/>
                </a:cxn>
                <a:cxn ang="0">
                  <a:pos x="T10" y="T11"/>
                </a:cxn>
              </a:cxnLst>
              <a:rect l="0" t="0" r="r" b="b"/>
              <a:pathLst>
                <a:path w="15" h="704">
                  <a:moveTo>
                    <a:pt x="15" y="704"/>
                  </a:moveTo>
                  <a:lnTo>
                    <a:pt x="15" y="704"/>
                  </a:lnTo>
                  <a:lnTo>
                    <a:pt x="0" y="704"/>
                  </a:lnTo>
                  <a:lnTo>
                    <a:pt x="0" y="0"/>
                  </a:lnTo>
                  <a:lnTo>
                    <a:pt x="15" y="0"/>
                  </a:lnTo>
                  <a:lnTo>
                    <a:pt x="15" y="704"/>
                  </a:lnTo>
                  <a:close/>
                </a:path>
              </a:pathLst>
            </a:custGeom>
            <a:grpFill/>
            <a:ln w="0">
              <a:noFill/>
              <a:prstDash val="solid"/>
              <a:round/>
              <a:headEnd/>
              <a:tailEnd/>
            </a:ln>
          </p:spPr>
          <p:txBody>
            <a:bodyPr/>
            <a:lstStyle/>
            <a:p>
              <a:pPr defTabSz="543689">
                <a:defRPr/>
              </a:pPr>
              <a:endParaRPr lang="zh-CN" altLang="en-US" sz="3201"/>
            </a:p>
          </p:txBody>
        </p:sp>
        <p:sp>
          <p:nvSpPr>
            <p:cNvPr id="208" name="Freeform 363"/>
            <p:cNvSpPr>
              <a:spLocks noEditPoints="1"/>
            </p:cNvSpPr>
            <p:nvPr/>
          </p:nvSpPr>
          <p:spPr bwMode="auto">
            <a:xfrm>
              <a:off x="1609726" y="704851"/>
              <a:ext cx="46038" cy="41275"/>
            </a:xfrm>
            <a:custGeom>
              <a:avLst/>
              <a:gdLst>
                <a:gd name="T0" fmla="*/ 9 w 53"/>
                <a:gd name="T1" fmla="*/ 37 h 47"/>
                <a:gd name="T2" fmla="*/ 9 w 53"/>
                <a:gd name="T3" fmla="*/ 37 h 47"/>
                <a:gd name="T4" fmla="*/ 43 w 53"/>
                <a:gd name="T5" fmla="*/ 37 h 47"/>
                <a:gd name="T6" fmla="*/ 43 w 53"/>
                <a:gd name="T7" fmla="*/ 10 h 47"/>
                <a:gd name="T8" fmla="*/ 9 w 53"/>
                <a:gd name="T9" fmla="*/ 10 h 47"/>
                <a:gd name="T10" fmla="*/ 9 w 53"/>
                <a:gd name="T11" fmla="*/ 37 h 47"/>
                <a:gd name="T12" fmla="*/ 47 w 53"/>
                <a:gd name="T13" fmla="*/ 47 h 47"/>
                <a:gd name="T14" fmla="*/ 47 w 53"/>
                <a:gd name="T15" fmla="*/ 47 h 47"/>
                <a:gd name="T16" fmla="*/ 6 w 53"/>
                <a:gd name="T17" fmla="*/ 47 h 47"/>
                <a:gd name="T18" fmla="*/ 0 w 53"/>
                <a:gd name="T19" fmla="*/ 40 h 47"/>
                <a:gd name="T20" fmla="*/ 0 w 53"/>
                <a:gd name="T21" fmla="*/ 6 h 47"/>
                <a:gd name="T22" fmla="*/ 6 w 53"/>
                <a:gd name="T23" fmla="*/ 0 h 47"/>
                <a:gd name="T24" fmla="*/ 47 w 53"/>
                <a:gd name="T25" fmla="*/ 0 h 47"/>
                <a:gd name="T26" fmla="*/ 53 w 53"/>
                <a:gd name="T27" fmla="*/ 6 h 47"/>
                <a:gd name="T28" fmla="*/ 53 w 53"/>
                <a:gd name="T29" fmla="*/ 40 h 47"/>
                <a:gd name="T30" fmla="*/ 47 w 53"/>
                <a:gd name="T31" fmla="*/ 4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3" h="47">
                  <a:moveTo>
                    <a:pt x="9" y="37"/>
                  </a:moveTo>
                  <a:lnTo>
                    <a:pt x="9" y="37"/>
                  </a:lnTo>
                  <a:lnTo>
                    <a:pt x="43" y="37"/>
                  </a:lnTo>
                  <a:lnTo>
                    <a:pt x="43" y="10"/>
                  </a:lnTo>
                  <a:lnTo>
                    <a:pt x="9" y="10"/>
                  </a:lnTo>
                  <a:lnTo>
                    <a:pt x="9" y="37"/>
                  </a:lnTo>
                  <a:close/>
                  <a:moveTo>
                    <a:pt x="47" y="47"/>
                  </a:moveTo>
                  <a:lnTo>
                    <a:pt x="47" y="47"/>
                  </a:lnTo>
                  <a:lnTo>
                    <a:pt x="6" y="47"/>
                  </a:lnTo>
                  <a:cubicBezTo>
                    <a:pt x="2" y="47"/>
                    <a:pt x="0" y="44"/>
                    <a:pt x="0" y="40"/>
                  </a:cubicBezTo>
                  <a:lnTo>
                    <a:pt x="0" y="6"/>
                  </a:lnTo>
                  <a:cubicBezTo>
                    <a:pt x="0" y="3"/>
                    <a:pt x="2" y="0"/>
                    <a:pt x="6" y="0"/>
                  </a:cubicBezTo>
                  <a:lnTo>
                    <a:pt x="47" y="0"/>
                  </a:lnTo>
                  <a:cubicBezTo>
                    <a:pt x="50" y="0"/>
                    <a:pt x="53" y="3"/>
                    <a:pt x="53" y="6"/>
                  </a:cubicBezTo>
                  <a:lnTo>
                    <a:pt x="53" y="40"/>
                  </a:lnTo>
                  <a:cubicBezTo>
                    <a:pt x="53" y="44"/>
                    <a:pt x="50" y="47"/>
                    <a:pt x="47" y="47"/>
                  </a:cubicBezTo>
                  <a:close/>
                </a:path>
              </a:pathLst>
            </a:custGeom>
            <a:grpFill/>
            <a:ln w="0">
              <a:noFill/>
              <a:prstDash val="solid"/>
              <a:round/>
              <a:headEnd/>
              <a:tailEnd/>
            </a:ln>
          </p:spPr>
          <p:txBody>
            <a:bodyPr/>
            <a:lstStyle/>
            <a:p>
              <a:pPr defTabSz="543689">
                <a:defRPr/>
              </a:pPr>
              <a:endParaRPr lang="zh-CN" altLang="en-US" sz="3201"/>
            </a:p>
          </p:txBody>
        </p:sp>
        <p:sp>
          <p:nvSpPr>
            <p:cNvPr id="209" name="Freeform 364"/>
            <p:cNvSpPr>
              <a:spLocks/>
            </p:cNvSpPr>
            <p:nvPr/>
          </p:nvSpPr>
          <p:spPr bwMode="auto">
            <a:xfrm>
              <a:off x="1625601" y="635001"/>
              <a:ext cx="4763" cy="4763"/>
            </a:xfrm>
            <a:custGeom>
              <a:avLst/>
              <a:gdLst>
                <a:gd name="T0" fmla="*/ 1 w 5"/>
                <a:gd name="T1" fmla="*/ 2 h 5"/>
                <a:gd name="T2" fmla="*/ 1 w 5"/>
                <a:gd name="T3" fmla="*/ 2 h 5"/>
                <a:gd name="T4" fmla="*/ 4 w 5"/>
                <a:gd name="T5" fmla="*/ 2 h 5"/>
                <a:gd name="T6" fmla="*/ 4 w 5"/>
                <a:gd name="T7" fmla="*/ 0 h 5"/>
                <a:gd name="T8" fmla="*/ 5 w 5"/>
                <a:gd name="T9" fmla="*/ 0 h 5"/>
                <a:gd name="T10" fmla="*/ 5 w 5"/>
                <a:gd name="T11" fmla="*/ 5 h 5"/>
                <a:gd name="T12" fmla="*/ 4 w 5"/>
                <a:gd name="T13" fmla="*/ 5 h 5"/>
                <a:gd name="T14" fmla="*/ 4 w 5"/>
                <a:gd name="T15" fmla="*/ 3 h 5"/>
                <a:gd name="T16" fmla="*/ 1 w 5"/>
                <a:gd name="T17" fmla="*/ 3 h 5"/>
                <a:gd name="T18" fmla="*/ 1 w 5"/>
                <a:gd name="T19" fmla="*/ 5 h 5"/>
                <a:gd name="T20" fmla="*/ 0 w 5"/>
                <a:gd name="T21" fmla="*/ 5 h 5"/>
                <a:gd name="T22" fmla="*/ 0 w 5"/>
                <a:gd name="T23" fmla="*/ 0 h 5"/>
                <a:gd name="T24" fmla="*/ 1 w 5"/>
                <a:gd name="T25" fmla="*/ 0 h 5"/>
                <a:gd name="T26" fmla="*/ 1 w 5"/>
                <a:gd name="T27"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 h="5">
                  <a:moveTo>
                    <a:pt x="1" y="2"/>
                  </a:moveTo>
                  <a:lnTo>
                    <a:pt x="1" y="2"/>
                  </a:lnTo>
                  <a:lnTo>
                    <a:pt x="4" y="2"/>
                  </a:lnTo>
                  <a:lnTo>
                    <a:pt x="4" y="0"/>
                  </a:lnTo>
                  <a:lnTo>
                    <a:pt x="5" y="0"/>
                  </a:lnTo>
                  <a:lnTo>
                    <a:pt x="5" y="5"/>
                  </a:lnTo>
                  <a:lnTo>
                    <a:pt x="4" y="5"/>
                  </a:lnTo>
                  <a:lnTo>
                    <a:pt x="4" y="3"/>
                  </a:lnTo>
                  <a:lnTo>
                    <a:pt x="1" y="3"/>
                  </a:lnTo>
                  <a:lnTo>
                    <a:pt x="1" y="5"/>
                  </a:lnTo>
                  <a:lnTo>
                    <a:pt x="0" y="5"/>
                  </a:lnTo>
                  <a:lnTo>
                    <a:pt x="0" y="0"/>
                  </a:lnTo>
                  <a:lnTo>
                    <a:pt x="1" y="0"/>
                  </a:lnTo>
                  <a:lnTo>
                    <a:pt x="1" y="2"/>
                  </a:lnTo>
                  <a:close/>
                </a:path>
              </a:pathLst>
            </a:custGeom>
            <a:grpFill/>
            <a:ln w="0">
              <a:noFill/>
              <a:prstDash val="solid"/>
              <a:round/>
              <a:headEnd/>
              <a:tailEnd/>
            </a:ln>
          </p:spPr>
          <p:txBody>
            <a:bodyPr/>
            <a:lstStyle/>
            <a:p>
              <a:pPr defTabSz="543689">
                <a:defRPr/>
              </a:pPr>
              <a:endParaRPr lang="zh-CN" altLang="en-US" sz="3201"/>
            </a:p>
          </p:txBody>
        </p:sp>
        <p:sp>
          <p:nvSpPr>
            <p:cNvPr id="210" name="Freeform 365"/>
            <p:cNvSpPr>
              <a:spLocks/>
            </p:cNvSpPr>
            <p:nvPr/>
          </p:nvSpPr>
          <p:spPr bwMode="auto">
            <a:xfrm>
              <a:off x="1630363" y="635001"/>
              <a:ext cx="4763" cy="4763"/>
            </a:xfrm>
            <a:custGeom>
              <a:avLst/>
              <a:gdLst>
                <a:gd name="T0" fmla="*/ 1 w 5"/>
                <a:gd name="T1" fmla="*/ 3 h 5"/>
                <a:gd name="T2" fmla="*/ 1 w 5"/>
                <a:gd name="T3" fmla="*/ 3 h 5"/>
                <a:gd name="T4" fmla="*/ 3 w 5"/>
                <a:gd name="T5" fmla="*/ 4 h 5"/>
                <a:gd name="T6" fmla="*/ 4 w 5"/>
                <a:gd name="T7" fmla="*/ 3 h 5"/>
                <a:gd name="T8" fmla="*/ 4 w 5"/>
                <a:gd name="T9" fmla="*/ 0 h 5"/>
                <a:gd name="T10" fmla="*/ 5 w 5"/>
                <a:gd name="T11" fmla="*/ 0 h 5"/>
                <a:gd name="T12" fmla="*/ 5 w 5"/>
                <a:gd name="T13" fmla="*/ 3 h 5"/>
                <a:gd name="T14" fmla="*/ 4 w 5"/>
                <a:gd name="T15" fmla="*/ 4 h 5"/>
                <a:gd name="T16" fmla="*/ 3 w 5"/>
                <a:gd name="T17" fmla="*/ 5 h 5"/>
                <a:gd name="T18" fmla="*/ 1 w 5"/>
                <a:gd name="T19" fmla="*/ 4 h 5"/>
                <a:gd name="T20" fmla="*/ 0 w 5"/>
                <a:gd name="T21" fmla="*/ 3 h 5"/>
                <a:gd name="T22" fmla="*/ 0 w 5"/>
                <a:gd name="T23" fmla="*/ 0 h 5"/>
                <a:gd name="T24" fmla="*/ 1 w 5"/>
                <a:gd name="T25" fmla="*/ 0 h 5"/>
                <a:gd name="T26" fmla="*/ 1 w 5"/>
                <a:gd name="T27" fmla="*/ 3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 h="5">
                  <a:moveTo>
                    <a:pt x="1" y="3"/>
                  </a:moveTo>
                  <a:lnTo>
                    <a:pt x="1" y="3"/>
                  </a:lnTo>
                  <a:cubicBezTo>
                    <a:pt x="1" y="4"/>
                    <a:pt x="2" y="4"/>
                    <a:pt x="3" y="4"/>
                  </a:cubicBezTo>
                  <a:cubicBezTo>
                    <a:pt x="3" y="4"/>
                    <a:pt x="4" y="4"/>
                    <a:pt x="4" y="3"/>
                  </a:cubicBezTo>
                  <a:lnTo>
                    <a:pt x="4" y="0"/>
                  </a:lnTo>
                  <a:lnTo>
                    <a:pt x="5" y="0"/>
                  </a:lnTo>
                  <a:lnTo>
                    <a:pt x="5" y="3"/>
                  </a:lnTo>
                  <a:cubicBezTo>
                    <a:pt x="5" y="3"/>
                    <a:pt x="5" y="4"/>
                    <a:pt x="4" y="4"/>
                  </a:cubicBezTo>
                  <a:cubicBezTo>
                    <a:pt x="4" y="5"/>
                    <a:pt x="3" y="5"/>
                    <a:pt x="3" y="5"/>
                  </a:cubicBezTo>
                  <a:cubicBezTo>
                    <a:pt x="2" y="5"/>
                    <a:pt x="1" y="5"/>
                    <a:pt x="1" y="4"/>
                  </a:cubicBezTo>
                  <a:cubicBezTo>
                    <a:pt x="1" y="4"/>
                    <a:pt x="0" y="3"/>
                    <a:pt x="0" y="3"/>
                  </a:cubicBezTo>
                  <a:lnTo>
                    <a:pt x="0" y="0"/>
                  </a:lnTo>
                  <a:lnTo>
                    <a:pt x="1" y="0"/>
                  </a:lnTo>
                  <a:lnTo>
                    <a:pt x="1" y="3"/>
                  </a:lnTo>
                  <a:close/>
                </a:path>
              </a:pathLst>
            </a:custGeom>
            <a:grpFill/>
            <a:ln w="0">
              <a:noFill/>
              <a:prstDash val="solid"/>
              <a:round/>
              <a:headEnd/>
              <a:tailEnd/>
            </a:ln>
          </p:spPr>
          <p:txBody>
            <a:bodyPr/>
            <a:lstStyle/>
            <a:p>
              <a:pPr defTabSz="543689">
                <a:defRPr/>
              </a:pPr>
              <a:endParaRPr lang="zh-CN" altLang="en-US" sz="3201"/>
            </a:p>
          </p:txBody>
        </p:sp>
        <p:sp>
          <p:nvSpPr>
            <p:cNvPr id="211" name="Freeform 366"/>
            <p:cNvSpPr>
              <a:spLocks noEditPoints="1"/>
            </p:cNvSpPr>
            <p:nvPr/>
          </p:nvSpPr>
          <p:spPr bwMode="auto">
            <a:xfrm>
              <a:off x="1635126" y="635001"/>
              <a:ext cx="3175" cy="4763"/>
            </a:xfrm>
            <a:custGeom>
              <a:avLst/>
              <a:gdLst>
                <a:gd name="T0" fmla="*/ 2 w 5"/>
                <a:gd name="T1" fmla="*/ 3 h 5"/>
                <a:gd name="T2" fmla="*/ 2 w 5"/>
                <a:gd name="T3" fmla="*/ 3 h 5"/>
                <a:gd name="T4" fmla="*/ 3 w 5"/>
                <a:gd name="T5" fmla="*/ 3 h 5"/>
                <a:gd name="T6" fmla="*/ 2 w 5"/>
                <a:gd name="T7" fmla="*/ 1 h 5"/>
                <a:gd name="T8" fmla="*/ 2 w 5"/>
                <a:gd name="T9" fmla="*/ 3 h 5"/>
                <a:gd name="T10" fmla="*/ 3 w 5"/>
                <a:gd name="T11" fmla="*/ 0 h 5"/>
                <a:gd name="T12" fmla="*/ 3 w 5"/>
                <a:gd name="T13" fmla="*/ 0 h 5"/>
                <a:gd name="T14" fmla="*/ 5 w 5"/>
                <a:gd name="T15" fmla="*/ 5 h 5"/>
                <a:gd name="T16" fmla="*/ 4 w 5"/>
                <a:gd name="T17" fmla="*/ 5 h 5"/>
                <a:gd name="T18" fmla="*/ 3 w 5"/>
                <a:gd name="T19" fmla="*/ 4 h 5"/>
                <a:gd name="T20" fmla="*/ 1 w 5"/>
                <a:gd name="T21" fmla="*/ 4 h 5"/>
                <a:gd name="T22" fmla="*/ 1 w 5"/>
                <a:gd name="T23" fmla="*/ 5 h 5"/>
                <a:gd name="T24" fmla="*/ 0 w 5"/>
                <a:gd name="T25" fmla="*/ 5 h 5"/>
                <a:gd name="T26" fmla="*/ 2 w 5"/>
                <a:gd name="T27" fmla="*/ 0 h 5"/>
                <a:gd name="T28" fmla="*/ 3 w 5"/>
                <a:gd name="T29"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 h="5">
                  <a:moveTo>
                    <a:pt x="2" y="3"/>
                  </a:moveTo>
                  <a:lnTo>
                    <a:pt x="2" y="3"/>
                  </a:lnTo>
                  <a:lnTo>
                    <a:pt x="3" y="3"/>
                  </a:lnTo>
                  <a:lnTo>
                    <a:pt x="2" y="1"/>
                  </a:lnTo>
                  <a:lnTo>
                    <a:pt x="2" y="3"/>
                  </a:lnTo>
                  <a:close/>
                  <a:moveTo>
                    <a:pt x="3" y="0"/>
                  </a:moveTo>
                  <a:lnTo>
                    <a:pt x="3" y="0"/>
                  </a:lnTo>
                  <a:lnTo>
                    <a:pt x="5" y="5"/>
                  </a:lnTo>
                  <a:lnTo>
                    <a:pt x="4" y="5"/>
                  </a:lnTo>
                  <a:lnTo>
                    <a:pt x="3" y="4"/>
                  </a:lnTo>
                  <a:lnTo>
                    <a:pt x="1" y="4"/>
                  </a:lnTo>
                  <a:lnTo>
                    <a:pt x="1" y="5"/>
                  </a:lnTo>
                  <a:lnTo>
                    <a:pt x="0" y="5"/>
                  </a:lnTo>
                  <a:lnTo>
                    <a:pt x="2" y="0"/>
                  </a:lnTo>
                  <a:lnTo>
                    <a:pt x="3" y="0"/>
                  </a:lnTo>
                  <a:close/>
                </a:path>
              </a:pathLst>
            </a:custGeom>
            <a:grpFill/>
            <a:ln w="0">
              <a:noFill/>
              <a:prstDash val="solid"/>
              <a:round/>
              <a:headEnd/>
              <a:tailEnd/>
            </a:ln>
          </p:spPr>
          <p:txBody>
            <a:bodyPr/>
            <a:lstStyle/>
            <a:p>
              <a:pPr defTabSz="543689">
                <a:defRPr/>
              </a:pPr>
              <a:endParaRPr lang="zh-CN" altLang="en-US" sz="3201"/>
            </a:p>
          </p:txBody>
        </p:sp>
        <p:sp>
          <p:nvSpPr>
            <p:cNvPr id="212" name="Freeform 367"/>
            <p:cNvSpPr>
              <a:spLocks/>
            </p:cNvSpPr>
            <p:nvPr/>
          </p:nvSpPr>
          <p:spPr bwMode="auto">
            <a:xfrm>
              <a:off x="1638301" y="635001"/>
              <a:ext cx="6350" cy="4763"/>
            </a:xfrm>
            <a:custGeom>
              <a:avLst/>
              <a:gdLst>
                <a:gd name="T0" fmla="*/ 2 w 8"/>
                <a:gd name="T1" fmla="*/ 0 h 5"/>
                <a:gd name="T2" fmla="*/ 2 w 8"/>
                <a:gd name="T3" fmla="*/ 0 h 5"/>
                <a:gd name="T4" fmla="*/ 3 w 8"/>
                <a:gd name="T5" fmla="*/ 4 h 5"/>
                <a:gd name="T6" fmla="*/ 4 w 8"/>
                <a:gd name="T7" fmla="*/ 0 h 5"/>
                <a:gd name="T8" fmla="*/ 5 w 8"/>
                <a:gd name="T9" fmla="*/ 0 h 5"/>
                <a:gd name="T10" fmla="*/ 6 w 8"/>
                <a:gd name="T11" fmla="*/ 4 h 5"/>
                <a:gd name="T12" fmla="*/ 7 w 8"/>
                <a:gd name="T13" fmla="*/ 0 h 5"/>
                <a:gd name="T14" fmla="*/ 8 w 8"/>
                <a:gd name="T15" fmla="*/ 0 h 5"/>
                <a:gd name="T16" fmla="*/ 6 w 8"/>
                <a:gd name="T17" fmla="*/ 5 h 5"/>
                <a:gd name="T18" fmla="*/ 5 w 8"/>
                <a:gd name="T19" fmla="*/ 5 h 5"/>
                <a:gd name="T20" fmla="*/ 4 w 8"/>
                <a:gd name="T21" fmla="*/ 1 h 5"/>
                <a:gd name="T22" fmla="*/ 3 w 8"/>
                <a:gd name="T23" fmla="*/ 5 h 5"/>
                <a:gd name="T24" fmla="*/ 2 w 8"/>
                <a:gd name="T25" fmla="*/ 5 h 5"/>
                <a:gd name="T26" fmla="*/ 0 w 8"/>
                <a:gd name="T27" fmla="*/ 0 h 5"/>
                <a:gd name="T28" fmla="*/ 2 w 8"/>
                <a:gd name="T29"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 h="5">
                  <a:moveTo>
                    <a:pt x="2" y="0"/>
                  </a:moveTo>
                  <a:lnTo>
                    <a:pt x="2" y="0"/>
                  </a:lnTo>
                  <a:lnTo>
                    <a:pt x="3" y="4"/>
                  </a:lnTo>
                  <a:lnTo>
                    <a:pt x="4" y="0"/>
                  </a:lnTo>
                  <a:lnTo>
                    <a:pt x="5" y="0"/>
                  </a:lnTo>
                  <a:lnTo>
                    <a:pt x="6" y="4"/>
                  </a:lnTo>
                  <a:lnTo>
                    <a:pt x="7" y="0"/>
                  </a:lnTo>
                  <a:lnTo>
                    <a:pt x="8" y="0"/>
                  </a:lnTo>
                  <a:lnTo>
                    <a:pt x="6" y="5"/>
                  </a:lnTo>
                  <a:lnTo>
                    <a:pt x="5" y="5"/>
                  </a:lnTo>
                  <a:lnTo>
                    <a:pt x="4" y="1"/>
                  </a:lnTo>
                  <a:lnTo>
                    <a:pt x="3" y="5"/>
                  </a:lnTo>
                  <a:lnTo>
                    <a:pt x="2" y="5"/>
                  </a:lnTo>
                  <a:lnTo>
                    <a:pt x="0" y="0"/>
                  </a:lnTo>
                  <a:lnTo>
                    <a:pt x="2" y="0"/>
                  </a:lnTo>
                  <a:close/>
                </a:path>
              </a:pathLst>
            </a:custGeom>
            <a:grpFill/>
            <a:ln w="0">
              <a:noFill/>
              <a:prstDash val="solid"/>
              <a:round/>
              <a:headEnd/>
              <a:tailEnd/>
            </a:ln>
          </p:spPr>
          <p:txBody>
            <a:bodyPr/>
            <a:lstStyle/>
            <a:p>
              <a:pPr defTabSz="543689">
                <a:defRPr/>
              </a:pPr>
              <a:endParaRPr lang="zh-CN" altLang="en-US" sz="3201"/>
            </a:p>
          </p:txBody>
        </p:sp>
        <p:sp>
          <p:nvSpPr>
            <p:cNvPr id="213" name="Freeform 368"/>
            <p:cNvSpPr>
              <a:spLocks/>
            </p:cNvSpPr>
            <p:nvPr/>
          </p:nvSpPr>
          <p:spPr bwMode="auto">
            <a:xfrm>
              <a:off x="1644651" y="635001"/>
              <a:ext cx="3175" cy="4763"/>
            </a:xfrm>
            <a:custGeom>
              <a:avLst/>
              <a:gdLst>
                <a:gd name="T0" fmla="*/ 1 w 4"/>
                <a:gd name="T1" fmla="*/ 2 h 5"/>
                <a:gd name="T2" fmla="*/ 1 w 4"/>
                <a:gd name="T3" fmla="*/ 2 h 5"/>
                <a:gd name="T4" fmla="*/ 4 w 4"/>
                <a:gd name="T5" fmla="*/ 2 h 5"/>
                <a:gd name="T6" fmla="*/ 4 w 4"/>
                <a:gd name="T7" fmla="*/ 3 h 5"/>
                <a:gd name="T8" fmla="*/ 1 w 4"/>
                <a:gd name="T9" fmla="*/ 3 h 5"/>
                <a:gd name="T10" fmla="*/ 2 w 4"/>
                <a:gd name="T11" fmla="*/ 4 h 5"/>
                <a:gd name="T12" fmla="*/ 4 w 4"/>
                <a:gd name="T13" fmla="*/ 4 h 5"/>
                <a:gd name="T14" fmla="*/ 4 w 4"/>
                <a:gd name="T15" fmla="*/ 5 h 5"/>
                <a:gd name="T16" fmla="*/ 2 w 4"/>
                <a:gd name="T17" fmla="*/ 5 h 5"/>
                <a:gd name="T18" fmla="*/ 1 w 4"/>
                <a:gd name="T19" fmla="*/ 4 h 5"/>
                <a:gd name="T20" fmla="*/ 0 w 4"/>
                <a:gd name="T21" fmla="*/ 3 h 5"/>
                <a:gd name="T22" fmla="*/ 2 w 4"/>
                <a:gd name="T23" fmla="*/ 0 h 5"/>
                <a:gd name="T24" fmla="*/ 4 w 4"/>
                <a:gd name="T25" fmla="*/ 0 h 5"/>
                <a:gd name="T26" fmla="*/ 4 w 4"/>
                <a:gd name="T27" fmla="*/ 1 h 5"/>
                <a:gd name="T28" fmla="*/ 2 w 4"/>
                <a:gd name="T29" fmla="*/ 1 h 5"/>
                <a:gd name="T30" fmla="*/ 1 w 4"/>
                <a:gd name="T31"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 h="5">
                  <a:moveTo>
                    <a:pt x="1" y="2"/>
                  </a:moveTo>
                  <a:lnTo>
                    <a:pt x="1" y="2"/>
                  </a:lnTo>
                  <a:lnTo>
                    <a:pt x="4" y="2"/>
                  </a:lnTo>
                  <a:lnTo>
                    <a:pt x="4" y="3"/>
                  </a:lnTo>
                  <a:lnTo>
                    <a:pt x="1" y="3"/>
                  </a:lnTo>
                  <a:cubicBezTo>
                    <a:pt x="1" y="4"/>
                    <a:pt x="2" y="4"/>
                    <a:pt x="2" y="4"/>
                  </a:cubicBezTo>
                  <a:lnTo>
                    <a:pt x="4" y="4"/>
                  </a:lnTo>
                  <a:lnTo>
                    <a:pt x="4" y="5"/>
                  </a:lnTo>
                  <a:lnTo>
                    <a:pt x="2" y="5"/>
                  </a:lnTo>
                  <a:cubicBezTo>
                    <a:pt x="2" y="5"/>
                    <a:pt x="1" y="5"/>
                    <a:pt x="1" y="4"/>
                  </a:cubicBezTo>
                  <a:cubicBezTo>
                    <a:pt x="0" y="4"/>
                    <a:pt x="0" y="3"/>
                    <a:pt x="0" y="3"/>
                  </a:cubicBezTo>
                  <a:cubicBezTo>
                    <a:pt x="0" y="1"/>
                    <a:pt x="1" y="0"/>
                    <a:pt x="2" y="0"/>
                  </a:cubicBezTo>
                  <a:lnTo>
                    <a:pt x="4" y="0"/>
                  </a:lnTo>
                  <a:lnTo>
                    <a:pt x="4" y="1"/>
                  </a:lnTo>
                  <a:lnTo>
                    <a:pt x="2" y="1"/>
                  </a:lnTo>
                  <a:cubicBezTo>
                    <a:pt x="2" y="1"/>
                    <a:pt x="1" y="1"/>
                    <a:pt x="1" y="2"/>
                  </a:cubicBezTo>
                  <a:close/>
                </a:path>
              </a:pathLst>
            </a:custGeom>
            <a:grpFill/>
            <a:ln w="0">
              <a:noFill/>
              <a:prstDash val="solid"/>
              <a:round/>
              <a:headEnd/>
              <a:tailEnd/>
            </a:ln>
          </p:spPr>
          <p:txBody>
            <a:bodyPr/>
            <a:lstStyle/>
            <a:p>
              <a:pPr defTabSz="543689">
                <a:defRPr/>
              </a:pPr>
              <a:endParaRPr lang="zh-CN" altLang="en-US" sz="3201"/>
            </a:p>
          </p:txBody>
        </p:sp>
        <p:sp>
          <p:nvSpPr>
            <p:cNvPr id="214" name="Freeform 369"/>
            <p:cNvSpPr>
              <a:spLocks/>
            </p:cNvSpPr>
            <p:nvPr/>
          </p:nvSpPr>
          <p:spPr bwMode="auto">
            <a:xfrm>
              <a:off x="1649413" y="635001"/>
              <a:ext cx="0" cy="4763"/>
            </a:xfrm>
            <a:custGeom>
              <a:avLst/>
              <a:gdLst>
                <a:gd name="T0" fmla="*/ 0 w 1"/>
                <a:gd name="T1" fmla="*/ 0 h 5"/>
                <a:gd name="T2" fmla="*/ 0 w 1"/>
                <a:gd name="T3" fmla="*/ 0 h 5"/>
                <a:gd name="T4" fmla="*/ 1 w 1"/>
                <a:gd name="T5" fmla="*/ 0 h 5"/>
                <a:gd name="T6" fmla="*/ 1 w 1"/>
                <a:gd name="T7" fmla="*/ 5 h 5"/>
                <a:gd name="T8" fmla="*/ 0 w 1"/>
                <a:gd name="T9" fmla="*/ 5 h 5"/>
                <a:gd name="T10" fmla="*/ 0 w 1"/>
                <a:gd name="T11" fmla="*/ 0 h 5"/>
              </a:gdLst>
              <a:ahLst/>
              <a:cxnLst>
                <a:cxn ang="0">
                  <a:pos x="T0" y="T1"/>
                </a:cxn>
                <a:cxn ang="0">
                  <a:pos x="T2" y="T3"/>
                </a:cxn>
                <a:cxn ang="0">
                  <a:pos x="T4" y="T5"/>
                </a:cxn>
                <a:cxn ang="0">
                  <a:pos x="T6" y="T7"/>
                </a:cxn>
                <a:cxn ang="0">
                  <a:pos x="T8" y="T9"/>
                </a:cxn>
                <a:cxn ang="0">
                  <a:pos x="T10" y="T11"/>
                </a:cxn>
              </a:cxnLst>
              <a:rect l="0" t="0" r="r" b="b"/>
              <a:pathLst>
                <a:path w="1" h="5">
                  <a:moveTo>
                    <a:pt x="0" y="0"/>
                  </a:moveTo>
                  <a:lnTo>
                    <a:pt x="0" y="0"/>
                  </a:lnTo>
                  <a:lnTo>
                    <a:pt x="1" y="0"/>
                  </a:lnTo>
                  <a:lnTo>
                    <a:pt x="1" y="5"/>
                  </a:lnTo>
                  <a:lnTo>
                    <a:pt x="0" y="5"/>
                  </a:lnTo>
                  <a:lnTo>
                    <a:pt x="0" y="0"/>
                  </a:lnTo>
                  <a:close/>
                </a:path>
              </a:pathLst>
            </a:custGeom>
            <a:grpFill/>
            <a:ln w="0">
              <a:noFill/>
              <a:prstDash val="solid"/>
              <a:round/>
              <a:headEnd/>
              <a:tailEnd/>
            </a:ln>
          </p:spPr>
          <p:txBody>
            <a:bodyPr/>
            <a:lstStyle/>
            <a:p>
              <a:pPr defTabSz="543689">
                <a:defRPr/>
              </a:pPr>
              <a:endParaRPr lang="zh-CN" altLang="en-US" sz="3201"/>
            </a:p>
          </p:txBody>
        </p:sp>
        <p:sp>
          <p:nvSpPr>
            <p:cNvPr id="215" name="Freeform 370"/>
            <p:cNvSpPr>
              <a:spLocks/>
            </p:cNvSpPr>
            <p:nvPr/>
          </p:nvSpPr>
          <p:spPr bwMode="auto">
            <a:xfrm>
              <a:off x="1612901" y="633413"/>
              <a:ext cx="4763" cy="6350"/>
            </a:xfrm>
            <a:custGeom>
              <a:avLst/>
              <a:gdLst>
                <a:gd name="T0" fmla="*/ 0 w 5"/>
                <a:gd name="T1" fmla="*/ 2 h 6"/>
                <a:gd name="T2" fmla="*/ 0 w 5"/>
                <a:gd name="T3" fmla="*/ 2 h 6"/>
                <a:gd name="T4" fmla="*/ 1 w 5"/>
                <a:gd name="T5" fmla="*/ 4 h 6"/>
                <a:gd name="T6" fmla="*/ 5 w 5"/>
                <a:gd name="T7" fmla="*/ 6 h 6"/>
                <a:gd name="T8" fmla="*/ 5 w 5"/>
                <a:gd name="T9" fmla="*/ 6 h 6"/>
                <a:gd name="T10" fmla="*/ 5 w 5"/>
                <a:gd name="T11" fmla="*/ 6 h 6"/>
                <a:gd name="T12" fmla="*/ 5 w 5"/>
                <a:gd name="T13" fmla="*/ 6 h 6"/>
                <a:gd name="T14" fmla="*/ 1 w 5"/>
                <a:gd name="T15" fmla="*/ 0 h 6"/>
                <a:gd name="T16" fmla="*/ 0 w 5"/>
                <a:gd name="T17" fmla="*/ 2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6">
                  <a:moveTo>
                    <a:pt x="0" y="2"/>
                  </a:moveTo>
                  <a:lnTo>
                    <a:pt x="0" y="2"/>
                  </a:lnTo>
                  <a:cubicBezTo>
                    <a:pt x="0" y="3"/>
                    <a:pt x="1" y="4"/>
                    <a:pt x="1" y="4"/>
                  </a:cubicBezTo>
                  <a:cubicBezTo>
                    <a:pt x="2" y="5"/>
                    <a:pt x="4" y="6"/>
                    <a:pt x="5" y="6"/>
                  </a:cubicBezTo>
                  <a:cubicBezTo>
                    <a:pt x="5" y="6"/>
                    <a:pt x="5" y="6"/>
                    <a:pt x="5" y="6"/>
                  </a:cubicBezTo>
                  <a:cubicBezTo>
                    <a:pt x="5" y="6"/>
                    <a:pt x="5" y="6"/>
                    <a:pt x="5" y="6"/>
                  </a:cubicBezTo>
                  <a:lnTo>
                    <a:pt x="5" y="6"/>
                  </a:lnTo>
                  <a:cubicBezTo>
                    <a:pt x="3" y="2"/>
                    <a:pt x="1" y="0"/>
                    <a:pt x="1" y="0"/>
                  </a:cubicBezTo>
                  <a:cubicBezTo>
                    <a:pt x="1" y="0"/>
                    <a:pt x="0" y="1"/>
                    <a:pt x="0" y="2"/>
                  </a:cubicBezTo>
                  <a:close/>
                </a:path>
              </a:pathLst>
            </a:custGeom>
            <a:grpFill/>
            <a:ln w="0">
              <a:noFill/>
              <a:prstDash val="solid"/>
              <a:round/>
              <a:headEnd/>
              <a:tailEnd/>
            </a:ln>
          </p:spPr>
          <p:txBody>
            <a:bodyPr/>
            <a:lstStyle/>
            <a:p>
              <a:pPr defTabSz="543689">
                <a:defRPr/>
              </a:pPr>
              <a:endParaRPr lang="zh-CN" altLang="en-US" sz="3201"/>
            </a:p>
          </p:txBody>
        </p:sp>
        <p:sp>
          <p:nvSpPr>
            <p:cNvPr id="216" name="Freeform 371"/>
            <p:cNvSpPr>
              <a:spLocks/>
            </p:cNvSpPr>
            <p:nvPr/>
          </p:nvSpPr>
          <p:spPr bwMode="auto">
            <a:xfrm>
              <a:off x="1612901" y="639763"/>
              <a:ext cx="4763" cy="1588"/>
            </a:xfrm>
            <a:custGeom>
              <a:avLst/>
              <a:gdLst>
                <a:gd name="T0" fmla="*/ 0 w 4"/>
                <a:gd name="T1" fmla="*/ 0 h 2"/>
                <a:gd name="T2" fmla="*/ 0 w 4"/>
                <a:gd name="T3" fmla="*/ 0 h 2"/>
                <a:gd name="T4" fmla="*/ 2 w 4"/>
                <a:gd name="T5" fmla="*/ 1 h 2"/>
                <a:gd name="T6" fmla="*/ 4 w 4"/>
                <a:gd name="T7" fmla="*/ 0 h 2"/>
                <a:gd name="T8" fmla="*/ 4 w 4"/>
                <a:gd name="T9" fmla="*/ 0 h 2"/>
                <a:gd name="T10" fmla="*/ 4 w 4"/>
                <a:gd name="T11" fmla="*/ 0 h 2"/>
                <a:gd name="T12" fmla="*/ 0 w 4"/>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4" h="2">
                  <a:moveTo>
                    <a:pt x="0" y="0"/>
                  </a:moveTo>
                  <a:lnTo>
                    <a:pt x="0" y="0"/>
                  </a:lnTo>
                  <a:cubicBezTo>
                    <a:pt x="1" y="1"/>
                    <a:pt x="1" y="2"/>
                    <a:pt x="2" y="1"/>
                  </a:cubicBezTo>
                  <a:cubicBezTo>
                    <a:pt x="3" y="1"/>
                    <a:pt x="4" y="0"/>
                    <a:pt x="4" y="0"/>
                  </a:cubicBezTo>
                  <a:lnTo>
                    <a:pt x="4" y="0"/>
                  </a:lnTo>
                  <a:cubicBezTo>
                    <a:pt x="4" y="0"/>
                    <a:pt x="4" y="0"/>
                    <a:pt x="4" y="0"/>
                  </a:cubicBezTo>
                  <a:lnTo>
                    <a:pt x="0" y="0"/>
                  </a:lnTo>
                  <a:close/>
                </a:path>
              </a:pathLst>
            </a:custGeom>
            <a:grpFill/>
            <a:ln w="0">
              <a:noFill/>
              <a:prstDash val="solid"/>
              <a:round/>
              <a:headEnd/>
              <a:tailEnd/>
            </a:ln>
          </p:spPr>
          <p:txBody>
            <a:bodyPr/>
            <a:lstStyle/>
            <a:p>
              <a:pPr defTabSz="543689">
                <a:defRPr/>
              </a:pPr>
              <a:endParaRPr lang="zh-CN" altLang="en-US" sz="3201"/>
            </a:p>
          </p:txBody>
        </p:sp>
        <p:sp>
          <p:nvSpPr>
            <p:cNvPr id="217" name="Freeform 372"/>
            <p:cNvSpPr>
              <a:spLocks/>
            </p:cNvSpPr>
            <p:nvPr/>
          </p:nvSpPr>
          <p:spPr bwMode="auto">
            <a:xfrm>
              <a:off x="1612901" y="636588"/>
              <a:ext cx="4763" cy="3175"/>
            </a:xfrm>
            <a:custGeom>
              <a:avLst/>
              <a:gdLst>
                <a:gd name="T0" fmla="*/ 0 w 5"/>
                <a:gd name="T1" fmla="*/ 2 h 4"/>
                <a:gd name="T2" fmla="*/ 0 w 5"/>
                <a:gd name="T3" fmla="*/ 2 h 4"/>
                <a:gd name="T4" fmla="*/ 1 w 5"/>
                <a:gd name="T5" fmla="*/ 3 h 4"/>
                <a:gd name="T6" fmla="*/ 2 w 5"/>
                <a:gd name="T7" fmla="*/ 4 h 4"/>
                <a:gd name="T8" fmla="*/ 5 w 5"/>
                <a:gd name="T9" fmla="*/ 4 h 4"/>
                <a:gd name="T10" fmla="*/ 5 w 5"/>
                <a:gd name="T11" fmla="*/ 4 h 4"/>
                <a:gd name="T12" fmla="*/ 5 w 5"/>
                <a:gd name="T13" fmla="*/ 4 h 4"/>
                <a:gd name="T14" fmla="*/ 0 w 5"/>
                <a:gd name="T15" fmla="*/ 0 h 4"/>
                <a:gd name="T16" fmla="*/ 0 w 5"/>
                <a:gd name="T17" fmla="*/ 2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4">
                  <a:moveTo>
                    <a:pt x="0" y="2"/>
                  </a:moveTo>
                  <a:lnTo>
                    <a:pt x="0" y="2"/>
                  </a:lnTo>
                  <a:cubicBezTo>
                    <a:pt x="1" y="3"/>
                    <a:pt x="1" y="3"/>
                    <a:pt x="1" y="3"/>
                  </a:cubicBezTo>
                  <a:cubicBezTo>
                    <a:pt x="2" y="4"/>
                    <a:pt x="2" y="4"/>
                    <a:pt x="2" y="4"/>
                  </a:cubicBezTo>
                  <a:cubicBezTo>
                    <a:pt x="2" y="4"/>
                    <a:pt x="5" y="4"/>
                    <a:pt x="5" y="4"/>
                  </a:cubicBezTo>
                  <a:lnTo>
                    <a:pt x="5" y="4"/>
                  </a:lnTo>
                  <a:lnTo>
                    <a:pt x="5" y="4"/>
                  </a:lnTo>
                  <a:cubicBezTo>
                    <a:pt x="4" y="2"/>
                    <a:pt x="0" y="0"/>
                    <a:pt x="0" y="0"/>
                  </a:cubicBezTo>
                  <a:cubicBezTo>
                    <a:pt x="0" y="1"/>
                    <a:pt x="0" y="2"/>
                    <a:pt x="0" y="2"/>
                  </a:cubicBezTo>
                  <a:close/>
                </a:path>
              </a:pathLst>
            </a:custGeom>
            <a:grpFill/>
            <a:ln w="0">
              <a:noFill/>
              <a:prstDash val="solid"/>
              <a:round/>
              <a:headEnd/>
              <a:tailEnd/>
            </a:ln>
          </p:spPr>
          <p:txBody>
            <a:bodyPr/>
            <a:lstStyle/>
            <a:p>
              <a:pPr defTabSz="543689">
                <a:defRPr/>
              </a:pPr>
              <a:endParaRPr lang="zh-CN" altLang="en-US" sz="3201"/>
            </a:p>
          </p:txBody>
        </p:sp>
        <p:sp>
          <p:nvSpPr>
            <p:cNvPr id="218" name="Freeform 373"/>
            <p:cNvSpPr>
              <a:spLocks/>
            </p:cNvSpPr>
            <p:nvPr/>
          </p:nvSpPr>
          <p:spPr bwMode="auto">
            <a:xfrm>
              <a:off x="1614488" y="631826"/>
              <a:ext cx="4763" cy="7938"/>
            </a:xfrm>
            <a:custGeom>
              <a:avLst/>
              <a:gdLst>
                <a:gd name="T0" fmla="*/ 2 w 4"/>
                <a:gd name="T1" fmla="*/ 0 h 8"/>
                <a:gd name="T2" fmla="*/ 2 w 4"/>
                <a:gd name="T3" fmla="*/ 0 h 8"/>
                <a:gd name="T4" fmla="*/ 1 w 4"/>
                <a:gd name="T5" fmla="*/ 1 h 8"/>
                <a:gd name="T6" fmla="*/ 1 w 4"/>
                <a:gd name="T7" fmla="*/ 3 h 8"/>
                <a:gd name="T8" fmla="*/ 3 w 4"/>
                <a:gd name="T9" fmla="*/ 8 h 8"/>
                <a:gd name="T10" fmla="*/ 3 w 4"/>
                <a:gd name="T11" fmla="*/ 8 h 8"/>
                <a:gd name="T12" fmla="*/ 3 w 4"/>
                <a:gd name="T13" fmla="*/ 8 h 8"/>
                <a:gd name="T14" fmla="*/ 3 w 4"/>
                <a:gd name="T15" fmla="*/ 0 h 8"/>
                <a:gd name="T16" fmla="*/ 2 w 4"/>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8">
                  <a:moveTo>
                    <a:pt x="2" y="0"/>
                  </a:moveTo>
                  <a:lnTo>
                    <a:pt x="2" y="0"/>
                  </a:lnTo>
                  <a:cubicBezTo>
                    <a:pt x="1" y="0"/>
                    <a:pt x="1" y="1"/>
                    <a:pt x="1" y="1"/>
                  </a:cubicBezTo>
                  <a:cubicBezTo>
                    <a:pt x="0" y="2"/>
                    <a:pt x="1" y="3"/>
                    <a:pt x="1" y="3"/>
                  </a:cubicBezTo>
                  <a:cubicBezTo>
                    <a:pt x="1" y="4"/>
                    <a:pt x="3" y="7"/>
                    <a:pt x="3" y="8"/>
                  </a:cubicBezTo>
                  <a:cubicBezTo>
                    <a:pt x="3" y="8"/>
                    <a:pt x="3" y="8"/>
                    <a:pt x="3" y="8"/>
                  </a:cubicBezTo>
                  <a:lnTo>
                    <a:pt x="3" y="8"/>
                  </a:lnTo>
                  <a:cubicBezTo>
                    <a:pt x="4" y="2"/>
                    <a:pt x="3" y="0"/>
                    <a:pt x="3" y="0"/>
                  </a:cubicBezTo>
                  <a:cubicBezTo>
                    <a:pt x="3" y="0"/>
                    <a:pt x="2" y="0"/>
                    <a:pt x="2" y="0"/>
                  </a:cubicBezTo>
                  <a:close/>
                </a:path>
              </a:pathLst>
            </a:custGeom>
            <a:grpFill/>
            <a:ln w="0">
              <a:noFill/>
              <a:prstDash val="solid"/>
              <a:round/>
              <a:headEnd/>
              <a:tailEnd/>
            </a:ln>
          </p:spPr>
          <p:txBody>
            <a:bodyPr/>
            <a:lstStyle/>
            <a:p>
              <a:pPr defTabSz="543689">
                <a:defRPr/>
              </a:pPr>
              <a:endParaRPr lang="zh-CN" altLang="en-US" sz="3201"/>
            </a:p>
          </p:txBody>
        </p:sp>
        <p:sp>
          <p:nvSpPr>
            <p:cNvPr id="219" name="Freeform 374"/>
            <p:cNvSpPr>
              <a:spLocks/>
            </p:cNvSpPr>
            <p:nvPr/>
          </p:nvSpPr>
          <p:spPr bwMode="auto">
            <a:xfrm>
              <a:off x="1619251" y="631826"/>
              <a:ext cx="1588" cy="7938"/>
            </a:xfrm>
            <a:custGeom>
              <a:avLst/>
              <a:gdLst>
                <a:gd name="T0" fmla="*/ 0 w 3"/>
                <a:gd name="T1" fmla="*/ 8 h 8"/>
                <a:gd name="T2" fmla="*/ 0 w 3"/>
                <a:gd name="T3" fmla="*/ 8 h 8"/>
                <a:gd name="T4" fmla="*/ 0 w 3"/>
                <a:gd name="T5" fmla="*/ 8 h 8"/>
                <a:gd name="T6" fmla="*/ 0 w 3"/>
                <a:gd name="T7" fmla="*/ 8 h 8"/>
                <a:gd name="T8" fmla="*/ 0 w 3"/>
                <a:gd name="T9" fmla="*/ 8 h 8"/>
                <a:gd name="T10" fmla="*/ 3 w 3"/>
                <a:gd name="T11" fmla="*/ 3 h 8"/>
                <a:gd name="T12" fmla="*/ 3 w 3"/>
                <a:gd name="T13" fmla="*/ 1 h 8"/>
                <a:gd name="T14" fmla="*/ 1 w 3"/>
                <a:gd name="T15" fmla="*/ 0 h 8"/>
                <a:gd name="T16" fmla="*/ 1 w 3"/>
                <a:gd name="T17" fmla="*/ 0 h 8"/>
                <a:gd name="T18" fmla="*/ 0 w 3"/>
                <a:gd name="T19"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 h="8">
                  <a:moveTo>
                    <a:pt x="0" y="8"/>
                  </a:moveTo>
                  <a:lnTo>
                    <a:pt x="0" y="8"/>
                  </a:lnTo>
                  <a:lnTo>
                    <a:pt x="0" y="8"/>
                  </a:lnTo>
                  <a:cubicBezTo>
                    <a:pt x="0" y="8"/>
                    <a:pt x="0" y="8"/>
                    <a:pt x="0" y="8"/>
                  </a:cubicBezTo>
                  <a:cubicBezTo>
                    <a:pt x="0" y="8"/>
                    <a:pt x="0" y="8"/>
                    <a:pt x="0" y="8"/>
                  </a:cubicBezTo>
                  <a:cubicBezTo>
                    <a:pt x="1" y="7"/>
                    <a:pt x="2" y="4"/>
                    <a:pt x="3" y="3"/>
                  </a:cubicBezTo>
                  <a:cubicBezTo>
                    <a:pt x="3" y="3"/>
                    <a:pt x="3" y="2"/>
                    <a:pt x="3" y="1"/>
                  </a:cubicBezTo>
                  <a:cubicBezTo>
                    <a:pt x="3" y="1"/>
                    <a:pt x="3" y="0"/>
                    <a:pt x="1" y="0"/>
                  </a:cubicBezTo>
                  <a:cubicBezTo>
                    <a:pt x="1" y="0"/>
                    <a:pt x="1" y="0"/>
                    <a:pt x="1" y="0"/>
                  </a:cubicBezTo>
                  <a:cubicBezTo>
                    <a:pt x="1" y="0"/>
                    <a:pt x="0" y="2"/>
                    <a:pt x="0" y="8"/>
                  </a:cubicBezTo>
                  <a:close/>
                </a:path>
              </a:pathLst>
            </a:custGeom>
            <a:grpFill/>
            <a:ln w="0">
              <a:noFill/>
              <a:prstDash val="solid"/>
              <a:round/>
              <a:headEnd/>
              <a:tailEnd/>
            </a:ln>
          </p:spPr>
          <p:txBody>
            <a:bodyPr/>
            <a:lstStyle/>
            <a:p>
              <a:pPr defTabSz="543689">
                <a:defRPr/>
              </a:pPr>
              <a:endParaRPr lang="zh-CN" altLang="en-US" sz="3201"/>
            </a:p>
          </p:txBody>
        </p:sp>
        <p:sp>
          <p:nvSpPr>
            <p:cNvPr id="220" name="Freeform 375"/>
            <p:cNvSpPr>
              <a:spLocks/>
            </p:cNvSpPr>
            <p:nvPr/>
          </p:nvSpPr>
          <p:spPr bwMode="auto">
            <a:xfrm>
              <a:off x="1619251" y="639763"/>
              <a:ext cx="3175" cy="1588"/>
            </a:xfrm>
            <a:custGeom>
              <a:avLst/>
              <a:gdLst>
                <a:gd name="T0" fmla="*/ 0 w 4"/>
                <a:gd name="T1" fmla="*/ 0 h 2"/>
                <a:gd name="T2" fmla="*/ 0 w 4"/>
                <a:gd name="T3" fmla="*/ 0 h 2"/>
                <a:gd name="T4" fmla="*/ 0 w 4"/>
                <a:gd name="T5" fmla="*/ 0 h 2"/>
                <a:gd name="T6" fmla="*/ 2 w 4"/>
                <a:gd name="T7" fmla="*/ 1 h 2"/>
                <a:gd name="T8" fmla="*/ 4 w 4"/>
                <a:gd name="T9" fmla="*/ 0 h 2"/>
                <a:gd name="T10" fmla="*/ 0 w 4"/>
                <a:gd name="T11" fmla="*/ 0 h 2"/>
                <a:gd name="T12" fmla="*/ 0 w 4"/>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4" h="2">
                  <a:moveTo>
                    <a:pt x="0" y="0"/>
                  </a:moveTo>
                  <a:lnTo>
                    <a:pt x="0" y="0"/>
                  </a:lnTo>
                  <a:lnTo>
                    <a:pt x="0" y="0"/>
                  </a:lnTo>
                  <a:cubicBezTo>
                    <a:pt x="1" y="0"/>
                    <a:pt x="2" y="1"/>
                    <a:pt x="2" y="1"/>
                  </a:cubicBezTo>
                  <a:cubicBezTo>
                    <a:pt x="2" y="1"/>
                    <a:pt x="3" y="2"/>
                    <a:pt x="4" y="0"/>
                  </a:cubicBezTo>
                  <a:lnTo>
                    <a:pt x="0" y="0"/>
                  </a:lnTo>
                  <a:cubicBezTo>
                    <a:pt x="0" y="0"/>
                    <a:pt x="0" y="0"/>
                    <a:pt x="0" y="0"/>
                  </a:cubicBezTo>
                  <a:close/>
                </a:path>
              </a:pathLst>
            </a:custGeom>
            <a:grpFill/>
            <a:ln w="0">
              <a:noFill/>
              <a:prstDash val="solid"/>
              <a:round/>
              <a:headEnd/>
              <a:tailEnd/>
            </a:ln>
          </p:spPr>
          <p:txBody>
            <a:bodyPr/>
            <a:lstStyle/>
            <a:p>
              <a:pPr defTabSz="543689">
                <a:defRPr/>
              </a:pPr>
              <a:endParaRPr lang="zh-CN" altLang="en-US" sz="3201"/>
            </a:p>
          </p:txBody>
        </p:sp>
        <p:sp>
          <p:nvSpPr>
            <p:cNvPr id="221" name="Freeform 376"/>
            <p:cNvSpPr>
              <a:spLocks/>
            </p:cNvSpPr>
            <p:nvPr/>
          </p:nvSpPr>
          <p:spPr bwMode="auto">
            <a:xfrm>
              <a:off x="1619251" y="636588"/>
              <a:ext cx="4763" cy="3175"/>
            </a:xfrm>
            <a:custGeom>
              <a:avLst/>
              <a:gdLst>
                <a:gd name="T0" fmla="*/ 0 w 6"/>
                <a:gd name="T1" fmla="*/ 4 h 4"/>
                <a:gd name="T2" fmla="*/ 0 w 6"/>
                <a:gd name="T3" fmla="*/ 4 h 4"/>
                <a:gd name="T4" fmla="*/ 0 w 6"/>
                <a:gd name="T5" fmla="*/ 4 h 4"/>
                <a:gd name="T6" fmla="*/ 0 w 6"/>
                <a:gd name="T7" fmla="*/ 4 h 4"/>
                <a:gd name="T8" fmla="*/ 0 w 6"/>
                <a:gd name="T9" fmla="*/ 4 h 4"/>
                <a:gd name="T10" fmla="*/ 3 w 6"/>
                <a:gd name="T11" fmla="*/ 4 h 4"/>
                <a:gd name="T12" fmla="*/ 4 w 6"/>
                <a:gd name="T13" fmla="*/ 3 h 4"/>
                <a:gd name="T14" fmla="*/ 5 w 6"/>
                <a:gd name="T15" fmla="*/ 2 h 4"/>
                <a:gd name="T16" fmla="*/ 6 w 6"/>
                <a:gd name="T17" fmla="*/ 0 h 4"/>
                <a:gd name="T18" fmla="*/ 0 w 6"/>
                <a:gd name="T19"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4">
                  <a:moveTo>
                    <a:pt x="0" y="4"/>
                  </a:moveTo>
                  <a:lnTo>
                    <a:pt x="0" y="4"/>
                  </a:lnTo>
                  <a:lnTo>
                    <a:pt x="0" y="4"/>
                  </a:lnTo>
                  <a:cubicBezTo>
                    <a:pt x="0" y="4"/>
                    <a:pt x="0" y="4"/>
                    <a:pt x="0" y="4"/>
                  </a:cubicBezTo>
                  <a:lnTo>
                    <a:pt x="0" y="4"/>
                  </a:lnTo>
                  <a:lnTo>
                    <a:pt x="3" y="4"/>
                  </a:lnTo>
                  <a:cubicBezTo>
                    <a:pt x="3" y="4"/>
                    <a:pt x="4" y="4"/>
                    <a:pt x="4" y="3"/>
                  </a:cubicBezTo>
                  <a:cubicBezTo>
                    <a:pt x="4" y="3"/>
                    <a:pt x="5" y="3"/>
                    <a:pt x="5" y="2"/>
                  </a:cubicBezTo>
                  <a:cubicBezTo>
                    <a:pt x="5" y="2"/>
                    <a:pt x="6" y="1"/>
                    <a:pt x="6" y="0"/>
                  </a:cubicBezTo>
                  <a:cubicBezTo>
                    <a:pt x="6" y="0"/>
                    <a:pt x="2" y="2"/>
                    <a:pt x="0" y="4"/>
                  </a:cubicBezTo>
                  <a:close/>
                </a:path>
              </a:pathLst>
            </a:custGeom>
            <a:grpFill/>
            <a:ln w="0">
              <a:noFill/>
              <a:prstDash val="solid"/>
              <a:round/>
              <a:headEnd/>
              <a:tailEnd/>
            </a:ln>
          </p:spPr>
          <p:txBody>
            <a:bodyPr/>
            <a:lstStyle/>
            <a:p>
              <a:pPr defTabSz="543689">
                <a:defRPr/>
              </a:pPr>
              <a:endParaRPr lang="zh-CN" altLang="en-US" sz="3201"/>
            </a:p>
          </p:txBody>
        </p:sp>
        <p:sp>
          <p:nvSpPr>
            <p:cNvPr id="222" name="Freeform 377"/>
            <p:cNvSpPr>
              <a:spLocks/>
            </p:cNvSpPr>
            <p:nvPr/>
          </p:nvSpPr>
          <p:spPr bwMode="auto">
            <a:xfrm>
              <a:off x="1619251" y="633413"/>
              <a:ext cx="4763" cy="6350"/>
            </a:xfrm>
            <a:custGeom>
              <a:avLst/>
              <a:gdLst>
                <a:gd name="T0" fmla="*/ 0 w 5"/>
                <a:gd name="T1" fmla="*/ 6 h 6"/>
                <a:gd name="T2" fmla="*/ 0 w 5"/>
                <a:gd name="T3" fmla="*/ 6 h 6"/>
                <a:gd name="T4" fmla="*/ 0 w 5"/>
                <a:gd name="T5" fmla="*/ 6 h 6"/>
                <a:gd name="T6" fmla="*/ 0 w 5"/>
                <a:gd name="T7" fmla="*/ 6 h 6"/>
                <a:gd name="T8" fmla="*/ 4 w 5"/>
                <a:gd name="T9" fmla="*/ 4 h 6"/>
                <a:gd name="T10" fmla="*/ 5 w 5"/>
                <a:gd name="T11" fmla="*/ 2 h 6"/>
                <a:gd name="T12" fmla="*/ 4 w 5"/>
                <a:gd name="T13" fmla="*/ 0 h 6"/>
                <a:gd name="T14" fmla="*/ 0 w 5"/>
                <a:gd name="T15" fmla="*/ 6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6">
                  <a:moveTo>
                    <a:pt x="0" y="6"/>
                  </a:moveTo>
                  <a:lnTo>
                    <a:pt x="0" y="6"/>
                  </a:lnTo>
                  <a:cubicBezTo>
                    <a:pt x="0" y="6"/>
                    <a:pt x="0" y="6"/>
                    <a:pt x="0" y="6"/>
                  </a:cubicBezTo>
                  <a:cubicBezTo>
                    <a:pt x="0" y="6"/>
                    <a:pt x="0" y="6"/>
                    <a:pt x="0" y="6"/>
                  </a:cubicBezTo>
                  <a:cubicBezTo>
                    <a:pt x="0" y="6"/>
                    <a:pt x="3" y="5"/>
                    <a:pt x="4" y="4"/>
                  </a:cubicBezTo>
                  <a:cubicBezTo>
                    <a:pt x="4" y="4"/>
                    <a:pt x="5" y="3"/>
                    <a:pt x="5" y="2"/>
                  </a:cubicBezTo>
                  <a:cubicBezTo>
                    <a:pt x="5" y="1"/>
                    <a:pt x="4" y="0"/>
                    <a:pt x="4" y="0"/>
                  </a:cubicBezTo>
                  <a:cubicBezTo>
                    <a:pt x="4" y="0"/>
                    <a:pt x="1" y="2"/>
                    <a:pt x="0" y="6"/>
                  </a:cubicBezTo>
                  <a:close/>
                </a:path>
              </a:pathLst>
            </a:custGeom>
            <a:grpFill/>
            <a:ln w="0">
              <a:noFill/>
              <a:prstDash val="solid"/>
              <a:round/>
              <a:headEnd/>
              <a:tailEnd/>
            </a:ln>
          </p:spPr>
          <p:txBody>
            <a:bodyPr/>
            <a:lstStyle/>
            <a:p>
              <a:pPr defTabSz="543689">
                <a:defRPr/>
              </a:pPr>
              <a:endParaRPr lang="zh-CN" altLang="en-US" sz="3201"/>
            </a:p>
          </p:txBody>
        </p:sp>
        <p:sp>
          <p:nvSpPr>
            <p:cNvPr id="223" name="Freeform 378"/>
            <p:cNvSpPr>
              <a:spLocks/>
            </p:cNvSpPr>
            <p:nvPr/>
          </p:nvSpPr>
          <p:spPr bwMode="auto">
            <a:xfrm>
              <a:off x="1585913" y="588963"/>
              <a:ext cx="93663" cy="615950"/>
            </a:xfrm>
            <a:custGeom>
              <a:avLst/>
              <a:gdLst>
                <a:gd name="T0" fmla="*/ 111 w 111"/>
                <a:gd name="T1" fmla="*/ 725 h 725"/>
                <a:gd name="T2" fmla="*/ 111 w 111"/>
                <a:gd name="T3" fmla="*/ 725 h 725"/>
                <a:gd name="T4" fmla="*/ 96 w 111"/>
                <a:gd name="T5" fmla="*/ 725 h 725"/>
                <a:gd name="T6" fmla="*/ 96 w 111"/>
                <a:gd name="T7" fmla="*/ 14 h 725"/>
                <a:gd name="T8" fmla="*/ 15 w 111"/>
                <a:gd name="T9" fmla="*/ 14 h 725"/>
                <a:gd name="T10" fmla="*/ 15 w 111"/>
                <a:gd name="T11" fmla="*/ 725 h 725"/>
                <a:gd name="T12" fmla="*/ 0 w 111"/>
                <a:gd name="T13" fmla="*/ 725 h 725"/>
                <a:gd name="T14" fmla="*/ 0 w 111"/>
                <a:gd name="T15" fmla="*/ 6 h 725"/>
                <a:gd name="T16" fmla="*/ 7 w 111"/>
                <a:gd name="T17" fmla="*/ 0 h 725"/>
                <a:gd name="T18" fmla="*/ 104 w 111"/>
                <a:gd name="T19" fmla="*/ 0 h 725"/>
                <a:gd name="T20" fmla="*/ 111 w 111"/>
                <a:gd name="T21" fmla="*/ 6 h 725"/>
                <a:gd name="T22" fmla="*/ 111 w 111"/>
                <a:gd name="T23" fmla="*/ 725 h 7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1" h="725">
                  <a:moveTo>
                    <a:pt x="111" y="725"/>
                  </a:moveTo>
                  <a:lnTo>
                    <a:pt x="111" y="725"/>
                  </a:lnTo>
                  <a:lnTo>
                    <a:pt x="96" y="725"/>
                  </a:lnTo>
                  <a:lnTo>
                    <a:pt x="96" y="14"/>
                  </a:lnTo>
                  <a:lnTo>
                    <a:pt x="15" y="14"/>
                  </a:lnTo>
                  <a:lnTo>
                    <a:pt x="15" y="725"/>
                  </a:lnTo>
                  <a:lnTo>
                    <a:pt x="0" y="725"/>
                  </a:lnTo>
                  <a:lnTo>
                    <a:pt x="0" y="6"/>
                  </a:lnTo>
                  <a:cubicBezTo>
                    <a:pt x="0" y="2"/>
                    <a:pt x="3" y="0"/>
                    <a:pt x="7" y="0"/>
                  </a:cubicBezTo>
                  <a:lnTo>
                    <a:pt x="104" y="0"/>
                  </a:lnTo>
                  <a:cubicBezTo>
                    <a:pt x="108" y="0"/>
                    <a:pt x="111" y="2"/>
                    <a:pt x="111" y="6"/>
                  </a:cubicBezTo>
                  <a:lnTo>
                    <a:pt x="111" y="725"/>
                  </a:lnTo>
                  <a:close/>
                </a:path>
              </a:pathLst>
            </a:custGeom>
            <a:grpFill/>
            <a:ln w="0">
              <a:noFill/>
              <a:prstDash val="solid"/>
              <a:round/>
              <a:headEnd/>
              <a:tailEnd/>
            </a:ln>
          </p:spPr>
          <p:txBody>
            <a:bodyPr/>
            <a:lstStyle/>
            <a:p>
              <a:pPr defTabSz="543689">
                <a:defRPr/>
              </a:pPr>
              <a:endParaRPr lang="zh-CN" altLang="en-US" sz="3201"/>
            </a:p>
          </p:txBody>
        </p:sp>
        <p:sp>
          <p:nvSpPr>
            <p:cNvPr id="224" name="Freeform 379"/>
            <p:cNvSpPr>
              <a:spLocks/>
            </p:cNvSpPr>
            <p:nvPr/>
          </p:nvSpPr>
          <p:spPr bwMode="auto">
            <a:xfrm>
              <a:off x="1647826" y="1181101"/>
              <a:ext cx="44450" cy="44450"/>
            </a:xfrm>
            <a:custGeom>
              <a:avLst/>
              <a:gdLst>
                <a:gd name="T0" fmla="*/ 25 w 51"/>
                <a:gd name="T1" fmla="*/ 52 h 52"/>
                <a:gd name="T2" fmla="*/ 25 w 51"/>
                <a:gd name="T3" fmla="*/ 52 h 52"/>
                <a:gd name="T4" fmla="*/ 0 w 51"/>
                <a:gd name="T5" fmla="*/ 26 h 52"/>
                <a:gd name="T6" fmla="*/ 25 w 51"/>
                <a:gd name="T7" fmla="*/ 0 h 52"/>
                <a:gd name="T8" fmla="*/ 51 w 51"/>
                <a:gd name="T9" fmla="*/ 26 h 52"/>
                <a:gd name="T10" fmla="*/ 25 w 51"/>
                <a:gd name="T11" fmla="*/ 52 h 52"/>
              </a:gdLst>
              <a:ahLst/>
              <a:cxnLst>
                <a:cxn ang="0">
                  <a:pos x="T0" y="T1"/>
                </a:cxn>
                <a:cxn ang="0">
                  <a:pos x="T2" y="T3"/>
                </a:cxn>
                <a:cxn ang="0">
                  <a:pos x="T4" y="T5"/>
                </a:cxn>
                <a:cxn ang="0">
                  <a:pos x="T6" y="T7"/>
                </a:cxn>
                <a:cxn ang="0">
                  <a:pos x="T8" y="T9"/>
                </a:cxn>
                <a:cxn ang="0">
                  <a:pos x="T10" y="T11"/>
                </a:cxn>
              </a:cxnLst>
              <a:rect l="0" t="0" r="r" b="b"/>
              <a:pathLst>
                <a:path w="51" h="52">
                  <a:moveTo>
                    <a:pt x="25" y="52"/>
                  </a:moveTo>
                  <a:lnTo>
                    <a:pt x="25" y="52"/>
                  </a:lnTo>
                  <a:cubicBezTo>
                    <a:pt x="11" y="52"/>
                    <a:pt x="0" y="40"/>
                    <a:pt x="0" y="26"/>
                  </a:cubicBezTo>
                  <a:cubicBezTo>
                    <a:pt x="0" y="12"/>
                    <a:pt x="11" y="0"/>
                    <a:pt x="25" y="0"/>
                  </a:cubicBezTo>
                  <a:cubicBezTo>
                    <a:pt x="40" y="0"/>
                    <a:pt x="51" y="12"/>
                    <a:pt x="51" y="26"/>
                  </a:cubicBezTo>
                  <a:cubicBezTo>
                    <a:pt x="51" y="40"/>
                    <a:pt x="40" y="52"/>
                    <a:pt x="25" y="52"/>
                  </a:cubicBezTo>
                  <a:close/>
                </a:path>
              </a:pathLst>
            </a:custGeom>
            <a:grpFill/>
            <a:ln w="0">
              <a:noFill/>
              <a:prstDash val="solid"/>
              <a:round/>
              <a:headEnd/>
              <a:tailEnd/>
            </a:ln>
          </p:spPr>
          <p:txBody>
            <a:bodyPr/>
            <a:lstStyle/>
            <a:p>
              <a:pPr defTabSz="543689">
                <a:defRPr/>
              </a:pPr>
              <a:endParaRPr lang="zh-CN" altLang="en-US" sz="3201"/>
            </a:p>
          </p:txBody>
        </p:sp>
        <p:sp>
          <p:nvSpPr>
            <p:cNvPr id="225" name="Freeform 380"/>
            <p:cNvSpPr>
              <a:spLocks/>
            </p:cNvSpPr>
            <p:nvPr/>
          </p:nvSpPr>
          <p:spPr bwMode="auto">
            <a:xfrm>
              <a:off x="1574801" y="1182688"/>
              <a:ext cx="44450" cy="44450"/>
            </a:xfrm>
            <a:custGeom>
              <a:avLst/>
              <a:gdLst>
                <a:gd name="T0" fmla="*/ 26 w 52"/>
                <a:gd name="T1" fmla="*/ 52 h 52"/>
                <a:gd name="T2" fmla="*/ 26 w 52"/>
                <a:gd name="T3" fmla="*/ 52 h 52"/>
                <a:gd name="T4" fmla="*/ 0 w 52"/>
                <a:gd name="T5" fmla="*/ 26 h 52"/>
                <a:gd name="T6" fmla="*/ 26 w 52"/>
                <a:gd name="T7" fmla="*/ 0 h 52"/>
                <a:gd name="T8" fmla="*/ 52 w 52"/>
                <a:gd name="T9" fmla="*/ 26 h 52"/>
                <a:gd name="T10" fmla="*/ 26 w 52"/>
                <a:gd name="T11" fmla="*/ 52 h 52"/>
              </a:gdLst>
              <a:ahLst/>
              <a:cxnLst>
                <a:cxn ang="0">
                  <a:pos x="T0" y="T1"/>
                </a:cxn>
                <a:cxn ang="0">
                  <a:pos x="T2" y="T3"/>
                </a:cxn>
                <a:cxn ang="0">
                  <a:pos x="T4" y="T5"/>
                </a:cxn>
                <a:cxn ang="0">
                  <a:pos x="T6" y="T7"/>
                </a:cxn>
                <a:cxn ang="0">
                  <a:pos x="T8" y="T9"/>
                </a:cxn>
                <a:cxn ang="0">
                  <a:pos x="T10" y="T11"/>
                </a:cxn>
              </a:cxnLst>
              <a:rect l="0" t="0" r="r" b="b"/>
              <a:pathLst>
                <a:path w="52" h="52">
                  <a:moveTo>
                    <a:pt x="26" y="52"/>
                  </a:moveTo>
                  <a:lnTo>
                    <a:pt x="26" y="52"/>
                  </a:lnTo>
                  <a:cubicBezTo>
                    <a:pt x="12" y="52"/>
                    <a:pt x="0" y="40"/>
                    <a:pt x="0" y="26"/>
                  </a:cubicBezTo>
                  <a:cubicBezTo>
                    <a:pt x="0" y="12"/>
                    <a:pt x="12" y="0"/>
                    <a:pt x="26" y="0"/>
                  </a:cubicBezTo>
                  <a:cubicBezTo>
                    <a:pt x="40" y="0"/>
                    <a:pt x="52" y="12"/>
                    <a:pt x="52" y="26"/>
                  </a:cubicBezTo>
                  <a:cubicBezTo>
                    <a:pt x="52" y="40"/>
                    <a:pt x="40" y="52"/>
                    <a:pt x="26" y="52"/>
                  </a:cubicBezTo>
                  <a:close/>
                </a:path>
              </a:pathLst>
            </a:custGeom>
            <a:grpFill/>
            <a:ln w="0">
              <a:noFill/>
              <a:prstDash val="solid"/>
              <a:round/>
              <a:headEnd/>
              <a:tailEnd/>
            </a:ln>
          </p:spPr>
          <p:txBody>
            <a:bodyPr/>
            <a:lstStyle/>
            <a:p>
              <a:pPr defTabSz="543689">
                <a:defRPr/>
              </a:pPr>
              <a:endParaRPr lang="zh-CN" altLang="en-US" sz="3201"/>
            </a:p>
          </p:txBody>
        </p:sp>
      </p:grpSp>
      <p:grpSp>
        <p:nvGrpSpPr>
          <p:cNvPr id="226" name="组合 142"/>
          <p:cNvGrpSpPr/>
          <p:nvPr/>
        </p:nvGrpSpPr>
        <p:grpSpPr>
          <a:xfrm>
            <a:off x="8394428" y="5292030"/>
            <a:ext cx="617271" cy="457513"/>
            <a:chOff x="7089459" y="3598864"/>
            <a:chExt cx="134937" cy="100014"/>
          </a:xfrm>
        </p:grpSpPr>
        <p:sp>
          <p:nvSpPr>
            <p:cNvPr id="227" name="Line 41"/>
            <p:cNvSpPr>
              <a:spLocks noChangeShapeType="1"/>
            </p:cNvSpPr>
            <p:nvPr/>
          </p:nvSpPr>
          <p:spPr bwMode="auto">
            <a:xfrm>
              <a:off x="7111684" y="3683002"/>
              <a:ext cx="92075" cy="1588"/>
            </a:xfrm>
            <a:prstGeom prst="line">
              <a:avLst/>
            </a:prstGeom>
            <a:noFill/>
            <a:ln w="285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28" name="Rectangle 43"/>
            <p:cNvSpPr>
              <a:spLocks noChangeArrowheads="1"/>
            </p:cNvSpPr>
            <p:nvPr/>
          </p:nvSpPr>
          <p:spPr bwMode="auto">
            <a:xfrm>
              <a:off x="7106922" y="3598864"/>
              <a:ext cx="100012" cy="69850"/>
            </a:xfrm>
            <a:prstGeom prst="rect">
              <a:avLst/>
            </a:prstGeom>
            <a:noFill/>
            <a:ln w="28575">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29" name="Freeform 44"/>
            <p:cNvSpPr>
              <a:spLocks/>
            </p:cNvSpPr>
            <p:nvPr/>
          </p:nvSpPr>
          <p:spPr bwMode="auto">
            <a:xfrm>
              <a:off x="7089459" y="3668713"/>
              <a:ext cx="134937" cy="30163"/>
            </a:xfrm>
            <a:custGeom>
              <a:avLst/>
              <a:gdLst/>
              <a:ahLst/>
              <a:cxnLst>
                <a:cxn ang="0">
                  <a:pos x="85" y="19"/>
                </a:cxn>
                <a:cxn ang="0">
                  <a:pos x="0" y="19"/>
                </a:cxn>
                <a:cxn ang="0">
                  <a:pos x="11" y="0"/>
                </a:cxn>
                <a:cxn ang="0">
                  <a:pos x="74" y="0"/>
                </a:cxn>
                <a:cxn ang="0">
                  <a:pos x="85" y="19"/>
                </a:cxn>
              </a:cxnLst>
              <a:rect l="0" t="0" r="r" b="b"/>
              <a:pathLst>
                <a:path w="85" h="19">
                  <a:moveTo>
                    <a:pt x="85" y="19"/>
                  </a:moveTo>
                  <a:lnTo>
                    <a:pt x="0" y="19"/>
                  </a:lnTo>
                  <a:lnTo>
                    <a:pt x="11" y="0"/>
                  </a:lnTo>
                  <a:lnTo>
                    <a:pt x="74" y="0"/>
                  </a:lnTo>
                  <a:lnTo>
                    <a:pt x="85" y="19"/>
                  </a:lnTo>
                  <a:close/>
                </a:path>
              </a:pathLst>
            </a:custGeom>
            <a:noFill/>
            <a:ln w="285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30" name="Freeform 45"/>
            <p:cNvSpPr>
              <a:spLocks/>
            </p:cNvSpPr>
            <p:nvPr/>
          </p:nvSpPr>
          <p:spPr bwMode="auto">
            <a:xfrm>
              <a:off x="7130734" y="3683002"/>
              <a:ext cx="53975" cy="15876"/>
            </a:xfrm>
            <a:custGeom>
              <a:avLst/>
              <a:gdLst/>
              <a:ahLst/>
              <a:cxnLst>
                <a:cxn ang="0">
                  <a:pos x="34" y="10"/>
                </a:cxn>
                <a:cxn ang="0">
                  <a:pos x="0" y="10"/>
                </a:cxn>
                <a:cxn ang="0">
                  <a:pos x="6" y="0"/>
                </a:cxn>
                <a:cxn ang="0">
                  <a:pos x="29" y="0"/>
                </a:cxn>
                <a:cxn ang="0">
                  <a:pos x="34" y="10"/>
                </a:cxn>
              </a:cxnLst>
              <a:rect l="0" t="0" r="r" b="b"/>
              <a:pathLst>
                <a:path w="34" h="10">
                  <a:moveTo>
                    <a:pt x="34" y="10"/>
                  </a:moveTo>
                  <a:lnTo>
                    <a:pt x="0" y="10"/>
                  </a:lnTo>
                  <a:lnTo>
                    <a:pt x="6" y="0"/>
                  </a:lnTo>
                  <a:lnTo>
                    <a:pt x="29" y="0"/>
                  </a:lnTo>
                  <a:lnTo>
                    <a:pt x="34" y="10"/>
                  </a:lnTo>
                  <a:close/>
                </a:path>
              </a:pathLst>
            </a:custGeom>
            <a:noFill/>
            <a:ln w="285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sp>
        <p:nvSpPr>
          <p:cNvPr id="231" name="文本框 230"/>
          <p:cNvSpPr txBox="1"/>
          <p:nvPr/>
        </p:nvSpPr>
        <p:spPr bwMode="auto">
          <a:xfrm>
            <a:off x="8544598" y="5734146"/>
            <a:ext cx="464985" cy="273325"/>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defPPr>
              <a:defRPr lang="zh-CN"/>
            </a:defPPr>
            <a:lvl1pPr>
              <a:defRPr sz="1200">
                <a:latin typeface="+mn-ea"/>
                <a:ea typeface="+mn-ea"/>
              </a:defRPr>
            </a:lvl1pPr>
          </a:lstStyle>
          <a:p>
            <a:r>
              <a:rPr lang="en-US" altLang="zh-CN" dirty="0"/>
              <a:t>TC</a:t>
            </a:r>
            <a:endParaRPr lang="zh-CN" altLang="en-US" dirty="0"/>
          </a:p>
        </p:txBody>
      </p:sp>
      <p:sp>
        <p:nvSpPr>
          <p:cNvPr id="258" name="文本框 257"/>
          <p:cNvSpPr txBox="1"/>
          <p:nvPr/>
        </p:nvSpPr>
        <p:spPr bwMode="auto">
          <a:xfrm>
            <a:off x="4670912" y="2142360"/>
            <a:ext cx="1555068" cy="273325"/>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r>
              <a:rPr lang="en-US" altLang="zh-CN" sz="1200" dirty="0" smtClean="0">
                <a:latin typeface="+mn-ea"/>
                <a:ea typeface="+mn-ea"/>
              </a:rPr>
              <a:t>VRM</a:t>
            </a:r>
            <a:r>
              <a:rPr lang="zh-CN" altLang="en-US" sz="1200" dirty="0" smtClean="0">
                <a:latin typeface="+mn-ea"/>
                <a:ea typeface="+mn-ea"/>
              </a:rPr>
              <a:t>对应的</a:t>
            </a:r>
            <a:r>
              <a:rPr lang="en-US" altLang="zh-CN" sz="1200" dirty="0" smtClean="0">
                <a:latin typeface="+mn-ea"/>
                <a:ea typeface="+mn-ea"/>
              </a:rPr>
              <a:t>CNA</a:t>
            </a:r>
          </a:p>
        </p:txBody>
      </p:sp>
      <p:grpSp>
        <p:nvGrpSpPr>
          <p:cNvPr id="259" name="组合 18396"/>
          <p:cNvGrpSpPr/>
          <p:nvPr/>
        </p:nvGrpSpPr>
        <p:grpSpPr>
          <a:xfrm>
            <a:off x="2747628" y="2613461"/>
            <a:ext cx="396044" cy="527061"/>
            <a:chOff x="1463676" y="588963"/>
            <a:chExt cx="274638" cy="638175"/>
          </a:xfrm>
          <a:solidFill>
            <a:srgbClr val="3C3C3B"/>
          </a:solidFill>
        </p:grpSpPr>
        <p:sp>
          <p:nvSpPr>
            <p:cNvPr id="260" name="Freeform 356"/>
            <p:cNvSpPr>
              <a:spLocks noEditPoints="1"/>
            </p:cNvSpPr>
            <p:nvPr/>
          </p:nvSpPr>
          <p:spPr bwMode="auto">
            <a:xfrm>
              <a:off x="1463676" y="595313"/>
              <a:ext cx="84138" cy="620713"/>
            </a:xfrm>
            <a:custGeom>
              <a:avLst/>
              <a:gdLst>
                <a:gd name="T0" fmla="*/ 24 w 99"/>
                <a:gd name="T1" fmla="*/ 645 h 729"/>
                <a:gd name="T2" fmla="*/ 24 w 99"/>
                <a:gd name="T3" fmla="*/ 645 h 729"/>
                <a:gd name="T4" fmla="*/ 74 w 99"/>
                <a:gd name="T5" fmla="*/ 689 h 729"/>
                <a:gd name="T6" fmla="*/ 74 w 99"/>
                <a:gd name="T7" fmla="*/ 46 h 729"/>
                <a:gd name="T8" fmla="*/ 24 w 99"/>
                <a:gd name="T9" fmla="*/ 102 h 729"/>
                <a:gd name="T10" fmla="*/ 24 w 99"/>
                <a:gd name="T11" fmla="*/ 645 h 729"/>
                <a:gd name="T12" fmla="*/ 86 w 99"/>
                <a:gd name="T13" fmla="*/ 729 h 729"/>
                <a:gd name="T14" fmla="*/ 86 w 99"/>
                <a:gd name="T15" fmla="*/ 729 h 729"/>
                <a:gd name="T16" fmla="*/ 78 w 99"/>
                <a:gd name="T17" fmla="*/ 726 h 729"/>
                <a:gd name="T18" fmla="*/ 4 w 99"/>
                <a:gd name="T19" fmla="*/ 659 h 729"/>
                <a:gd name="T20" fmla="*/ 0 w 99"/>
                <a:gd name="T21" fmla="*/ 650 h 729"/>
                <a:gd name="T22" fmla="*/ 0 w 99"/>
                <a:gd name="T23" fmla="*/ 97 h 729"/>
                <a:gd name="T24" fmla="*/ 3 w 99"/>
                <a:gd name="T25" fmla="*/ 89 h 729"/>
                <a:gd name="T26" fmla="*/ 77 w 99"/>
                <a:gd name="T27" fmla="*/ 5 h 729"/>
                <a:gd name="T28" fmla="*/ 91 w 99"/>
                <a:gd name="T29" fmla="*/ 2 h 729"/>
                <a:gd name="T30" fmla="*/ 99 w 99"/>
                <a:gd name="T31" fmla="*/ 13 h 729"/>
                <a:gd name="T32" fmla="*/ 99 w 99"/>
                <a:gd name="T33" fmla="*/ 717 h 729"/>
                <a:gd name="T34" fmla="*/ 91 w 99"/>
                <a:gd name="T35" fmla="*/ 728 h 729"/>
                <a:gd name="T36" fmla="*/ 86 w 99"/>
                <a:gd name="T37" fmla="*/ 729 h 7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9" h="729">
                  <a:moveTo>
                    <a:pt x="24" y="645"/>
                  </a:moveTo>
                  <a:lnTo>
                    <a:pt x="24" y="645"/>
                  </a:lnTo>
                  <a:lnTo>
                    <a:pt x="74" y="689"/>
                  </a:lnTo>
                  <a:lnTo>
                    <a:pt x="74" y="46"/>
                  </a:lnTo>
                  <a:lnTo>
                    <a:pt x="24" y="102"/>
                  </a:lnTo>
                  <a:lnTo>
                    <a:pt x="24" y="645"/>
                  </a:lnTo>
                  <a:close/>
                  <a:moveTo>
                    <a:pt x="86" y="729"/>
                  </a:moveTo>
                  <a:lnTo>
                    <a:pt x="86" y="729"/>
                  </a:lnTo>
                  <a:cubicBezTo>
                    <a:pt x="83" y="729"/>
                    <a:pt x="80" y="728"/>
                    <a:pt x="78" y="726"/>
                  </a:cubicBezTo>
                  <a:lnTo>
                    <a:pt x="4" y="659"/>
                  </a:lnTo>
                  <a:cubicBezTo>
                    <a:pt x="1" y="657"/>
                    <a:pt x="0" y="654"/>
                    <a:pt x="0" y="650"/>
                  </a:cubicBezTo>
                  <a:lnTo>
                    <a:pt x="0" y="97"/>
                  </a:lnTo>
                  <a:cubicBezTo>
                    <a:pt x="0" y="94"/>
                    <a:pt x="1" y="91"/>
                    <a:pt x="3" y="89"/>
                  </a:cubicBezTo>
                  <a:lnTo>
                    <a:pt x="77" y="5"/>
                  </a:lnTo>
                  <a:cubicBezTo>
                    <a:pt x="81" y="1"/>
                    <a:pt x="86" y="0"/>
                    <a:pt x="91" y="2"/>
                  </a:cubicBezTo>
                  <a:cubicBezTo>
                    <a:pt x="96" y="3"/>
                    <a:pt x="99" y="8"/>
                    <a:pt x="99" y="13"/>
                  </a:cubicBezTo>
                  <a:lnTo>
                    <a:pt x="99" y="717"/>
                  </a:lnTo>
                  <a:cubicBezTo>
                    <a:pt x="99" y="722"/>
                    <a:pt x="96" y="726"/>
                    <a:pt x="91" y="728"/>
                  </a:cubicBezTo>
                  <a:cubicBezTo>
                    <a:pt x="90" y="729"/>
                    <a:pt x="88" y="729"/>
                    <a:pt x="86" y="729"/>
                  </a:cubicBezTo>
                  <a:close/>
                </a:path>
              </a:pathLst>
            </a:custGeom>
            <a:grpFill/>
            <a:ln w="0">
              <a:noFill/>
              <a:prstDash val="solid"/>
              <a:round/>
              <a:headEnd/>
              <a:tailEnd/>
            </a:ln>
          </p:spPr>
          <p:txBody>
            <a:bodyPr/>
            <a:lstStyle/>
            <a:p>
              <a:pPr defTabSz="543689">
                <a:defRPr/>
              </a:pPr>
              <a:endParaRPr lang="zh-CN" altLang="en-US" sz="3201"/>
            </a:p>
          </p:txBody>
        </p:sp>
        <p:sp>
          <p:nvSpPr>
            <p:cNvPr id="261" name="Freeform 357"/>
            <p:cNvSpPr>
              <a:spLocks/>
            </p:cNvSpPr>
            <p:nvPr/>
          </p:nvSpPr>
          <p:spPr bwMode="auto">
            <a:xfrm>
              <a:off x="1525588" y="595313"/>
              <a:ext cx="71438" cy="620713"/>
            </a:xfrm>
            <a:custGeom>
              <a:avLst/>
              <a:gdLst>
                <a:gd name="T0" fmla="*/ 81 w 84"/>
                <a:gd name="T1" fmla="*/ 728 h 728"/>
                <a:gd name="T2" fmla="*/ 81 w 84"/>
                <a:gd name="T3" fmla="*/ 728 h 728"/>
                <a:gd name="T4" fmla="*/ 12 w 84"/>
                <a:gd name="T5" fmla="*/ 728 h 728"/>
                <a:gd name="T6" fmla="*/ 0 w 84"/>
                <a:gd name="T7" fmla="*/ 716 h 728"/>
                <a:gd name="T8" fmla="*/ 0 w 84"/>
                <a:gd name="T9" fmla="*/ 12 h 728"/>
                <a:gd name="T10" fmla="*/ 12 w 84"/>
                <a:gd name="T11" fmla="*/ 0 h 728"/>
                <a:gd name="T12" fmla="*/ 84 w 84"/>
                <a:gd name="T13" fmla="*/ 0 h 728"/>
                <a:gd name="T14" fmla="*/ 84 w 84"/>
                <a:gd name="T15" fmla="*/ 24 h 728"/>
                <a:gd name="T16" fmla="*/ 25 w 84"/>
                <a:gd name="T17" fmla="*/ 24 h 728"/>
                <a:gd name="T18" fmla="*/ 25 w 84"/>
                <a:gd name="T19" fmla="*/ 703 h 728"/>
                <a:gd name="T20" fmla="*/ 81 w 84"/>
                <a:gd name="T21" fmla="*/ 703 h 728"/>
                <a:gd name="T22" fmla="*/ 81 w 84"/>
                <a:gd name="T23" fmla="*/ 728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4" h="728">
                  <a:moveTo>
                    <a:pt x="81" y="728"/>
                  </a:moveTo>
                  <a:lnTo>
                    <a:pt x="81" y="728"/>
                  </a:lnTo>
                  <a:lnTo>
                    <a:pt x="12" y="728"/>
                  </a:lnTo>
                  <a:cubicBezTo>
                    <a:pt x="6" y="728"/>
                    <a:pt x="0" y="723"/>
                    <a:pt x="0" y="716"/>
                  </a:cubicBezTo>
                  <a:lnTo>
                    <a:pt x="0" y="12"/>
                  </a:lnTo>
                  <a:cubicBezTo>
                    <a:pt x="0" y="5"/>
                    <a:pt x="6" y="0"/>
                    <a:pt x="12" y="0"/>
                  </a:cubicBezTo>
                  <a:lnTo>
                    <a:pt x="84" y="0"/>
                  </a:lnTo>
                  <a:lnTo>
                    <a:pt x="84" y="24"/>
                  </a:lnTo>
                  <a:lnTo>
                    <a:pt x="25" y="24"/>
                  </a:lnTo>
                  <a:lnTo>
                    <a:pt x="25" y="703"/>
                  </a:lnTo>
                  <a:lnTo>
                    <a:pt x="81" y="703"/>
                  </a:lnTo>
                  <a:lnTo>
                    <a:pt x="81" y="728"/>
                  </a:lnTo>
                  <a:close/>
                </a:path>
              </a:pathLst>
            </a:custGeom>
            <a:grpFill/>
            <a:ln w="0">
              <a:noFill/>
              <a:prstDash val="solid"/>
              <a:round/>
              <a:headEnd/>
              <a:tailEnd/>
            </a:ln>
          </p:spPr>
          <p:txBody>
            <a:bodyPr/>
            <a:lstStyle/>
            <a:p>
              <a:pPr defTabSz="543689">
                <a:defRPr/>
              </a:pPr>
              <a:endParaRPr lang="zh-CN" altLang="en-US" sz="3201"/>
            </a:p>
          </p:txBody>
        </p:sp>
        <p:sp>
          <p:nvSpPr>
            <p:cNvPr id="262" name="Freeform 358"/>
            <p:cNvSpPr>
              <a:spLocks/>
            </p:cNvSpPr>
            <p:nvPr/>
          </p:nvSpPr>
          <p:spPr bwMode="auto">
            <a:xfrm>
              <a:off x="1670051" y="595313"/>
              <a:ext cx="68263" cy="620713"/>
            </a:xfrm>
            <a:custGeom>
              <a:avLst/>
              <a:gdLst>
                <a:gd name="T0" fmla="*/ 68 w 81"/>
                <a:gd name="T1" fmla="*/ 728 h 728"/>
                <a:gd name="T2" fmla="*/ 68 w 81"/>
                <a:gd name="T3" fmla="*/ 728 h 728"/>
                <a:gd name="T4" fmla="*/ 5 w 81"/>
                <a:gd name="T5" fmla="*/ 728 h 728"/>
                <a:gd name="T6" fmla="*/ 5 w 81"/>
                <a:gd name="T7" fmla="*/ 703 h 728"/>
                <a:gd name="T8" fmla="*/ 56 w 81"/>
                <a:gd name="T9" fmla="*/ 703 h 728"/>
                <a:gd name="T10" fmla="*/ 56 w 81"/>
                <a:gd name="T11" fmla="*/ 24 h 728"/>
                <a:gd name="T12" fmla="*/ 0 w 81"/>
                <a:gd name="T13" fmla="*/ 24 h 728"/>
                <a:gd name="T14" fmla="*/ 0 w 81"/>
                <a:gd name="T15" fmla="*/ 0 h 728"/>
                <a:gd name="T16" fmla="*/ 68 w 81"/>
                <a:gd name="T17" fmla="*/ 0 h 728"/>
                <a:gd name="T18" fmla="*/ 81 w 81"/>
                <a:gd name="T19" fmla="*/ 12 h 728"/>
                <a:gd name="T20" fmla="*/ 81 w 81"/>
                <a:gd name="T21" fmla="*/ 716 h 728"/>
                <a:gd name="T22" fmla="*/ 68 w 81"/>
                <a:gd name="T23" fmla="*/ 728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1" h="728">
                  <a:moveTo>
                    <a:pt x="68" y="728"/>
                  </a:moveTo>
                  <a:lnTo>
                    <a:pt x="68" y="728"/>
                  </a:lnTo>
                  <a:lnTo>
                    <a:pt x="5" y="728"/>
                  </a:lnTo>
                  <a:lnTo>
                    <a:pt x="5" y="703"/>
                  </a:lnTo>
                  <a:lnTo>
                    <a:pt x="56" y="703"/>
                  </a:lnTo>
                  <a:lnTo>
                    <a:pt x="56" y="24"/>
                  </a:lnTo>
                  <a:lnTo>
                    <a:pt x="0" y="24"/>
                  </a:lnTo>
                  <a:lnTo>
                    <a:pt x="0" y="0"/>
                  </a:lnTo>
                  <a:lnTo>
                    <a:pt x="68" y="0"/>
                  </a:lnTo>
                  <a:cubicBezTo>
                    <a:pt x="75" y="0"/>
                    <a:pt x="81" y="5"/>
                    <a:pt x="81" y="12"/>
                  </a:cubicBezTo>
                  <a:lnTo>
                    <a:pt x="81" y="716"/>
                  </a:lnTo>
                  <a:cubicBezTo>
                    <a:pt x="81" y="723"/>
                    <a:pt x="75" y="728"/>
                    <a:pt x="68" y="728"/>
                  </a:cubicBezTo>
                  <a:close/>
                </a:path>
              </a:pathLst>
            </a:custGeom>
            <a:grpFill/>
            <a:ln w="0">
              <a:noFill/>
              <a:prstDash val="solid"/>
              <a:round/>
              <a:headEnd/>
              <a:tailEnd/>
            </a:ln>
          </p:spPr>
          <p:txBody>
            <a:bodyPr/>
            <a:lstStyle/>
            <a:p>
              <a:pPr defTabSz="543689">
                <a:defRPr/>
              </a:pPr>
              <a:endParaRPr lang="zh-CN" altLang="en-US" sz="3201"/>
            </a:p>
          </p:txBody>
        </p:sp>
        <p:sp>
          <p:nvSpPr>
            <p:cNvPr id="263" name="Freeform 359"/>
            <p:cNvSpPr>
              <a:spLocks/>
            </p:cNvSpPr>
            <p:nvPr/>
          </p:nvSpPr>
          <p:spPr bwMode="auto">
            <a:xfrm>
              <a:off x="1525588" y="1204913"/>
              <a:ext cx="22225" cy="20638"/>
            </a:xfrm>
            <a:custGeom>
              <a:avLst/>
              <a:gdLst>
                <a:gd name="T0" fmla="*/ 25 w 25"/>
                <a:gd name="T1" fmla="*/ 24 h 24"/>
                <a:gd name="T2" fmla="*/ 25 w 25"/>
                <a:gd name="T3" fmla="*/ 24 h 24"/>
                <a:gd name="T4" fmla="*/ 0 w 25"/>
                <a:gd name="T5" fmla="*/ 24 h 24"/>
                <a:gd name="T6" fmla="*/ 0 w 25"/>
                <a:gd name="T7" fmla="*/ 0 h 24"/>
                <a:gd name="T8" fmla="*/ 25 w 25"/>
                <a:gd name="T9" fmla="*/ 0 h 24"/>
                <a:gd name="T10" fmla="*/ 25 w 25"/>
                <a:gd name="T11" fmla="*/ 24 h 24"/>
              </a:gdLst>
              <a:ahLst/>
              <a:cxnLst>
                <a:cxn ang="0">
                  <a:pos x="T0" y="T1"/>
                </a:cxn>
                <a:cxn ang="0">
                  <a:pos x="T2" y="T3"/>
                </a:cxn>
                <a:cxn ang="0">
                  <a:pos x="T4" y="T5"/>
                </a:cxn>
                <a:cxn ang="0">
                  <a:pos x="T6" y="T7"/>
                </a:cxn>
                <a:cxn ang="0">
                  <a:pos x="T8" y="T9"/>
                </a:cxn>
                <a:cxn ang="0">
                  <a:pos x="T10" y="T11"/>
                </a:cxn>
              </a:cxnLst>
              <a:rect l="0" t="0" r="r" b="b"/>
              <a:pathLst>
                <a:path w="25" h="24">
                  <a:moveTo>
                    <a:pt x="25" y="24"/>
                  </a:moveTo>
                  <a:lnTo>
                    <a:pt x="25" y="24"/>
                  </a:lnTo>
                  <a:lnTo>
                    <a:pt x="0" y="24"/>
                  </a:lnTo>
                  <a:lnTo>
                    <a:pt x="0" y="0"/>
                  </a:lnTo>
                  <a:lnTo>
                    <a:pt x="25" y="0"/>
                  </a:lnTo>
                  <a:lnTo>
                    <a:pt x="25" y="24"/>
                  </a:lnTo>
                  <a:close/>
                </a:path>
              </a:pathLst>
            </a:custGeom>
            <a:grpFill/>
            <a:ln w="0">
              <a:noFill/>
              <a:prstDash val="solid"/>
              <a:round/>
              <a:headEnd/>
              <a:tailEnd/>
            </a:ln>
          </p:spPr>
          <p:txBody>
            <a:bodyPr/>
            <a:lstStyle/>
            <a:p>
              <a:pPr defTabSz="543689">
                <a:defRPr/>
              </a:pPr>
              <a:endParaRPr lang="zh-CN" altLang="en-US" sz="3201"/>
            </a:p>
          </p:txBody>
        </p:sp>
        <p:sp>
          <p:nvSpPr>
            <p:cNvPr id="264" name="Freeform 360"/>
            <p:cNvSpPr>
              <a:spLocks/>
            </p:cNvSpPr>
            <p:nvPr/>
          </p:nvSpPr>
          <p:spPr bwMode="auto">
            <a:xfrm>
              <a:off x="1717676" y="1204913"/>
              <a:ext cx="20638" cy="20638"/>
            </a:xfrm>
            <a:custGeom>
              <a:avLst/>
              <a:gdLst>
                <a:gd name="T0" fmla="*/ 25 w 25"/>
                <a:gd name="T1" fmla="*/ 24 h 24"/>
                <a:gd name="T2" fmla="*/ 25 w 25"/>
                <a:gd name="T3" fmla="*/ 24 h 24"/>
                <a:gd name="T4" fmla="*/ 0 w 25"/>
                <a:gd name="T5" fmla="*/ 24 h 24"/>
                <a:gd name="T6" fmla="*/ 0 w 25"/>
                <a:gd name="T7" fmla="*/ 0 h 24"/>
                <a:gd name="T8" fmla="*/ 25 w 25"/>
                <a:gd name="T9" fmla="*/ 0 h 24"/>
                <a:gd name="T10" fmla="*/ 25 w 25"/>
                <a:gd name="T11" fmla="*/ 24 h 24"/>
              </a:gdLst>
              <a:ahLst/>
              <a:cxnLst>
                <a:cxn ang="0">
                  <a:pos x="T0" y="T1"/>
                </a:cxn>
                <a:cxn ang="0">
                  <a:pos x="T2" y="T3"/>
                </a:cxn>
                <a:cxn ang="0">
                  <a:pos x="T4" y="T5"/>
                </a:cxn>
                <a:cxn ang="0">
                  <a:pos x="T6" y="T7"/>
                </a:cxn>
                <a:cxn ang="0">
                  <a:pos x="T8" y="T9"/>
                </a:cxn>
                <a:cxn ang="0">
                  <a:pos x="T10" y="T11"/>
                </a:cxn>
              </a:cxnLst>
              <a:rect l="0" t="0" r="r" b="b"/>
              <a:pathLst>
                <a:path w="25" h="24">
                  <a:moveTo>
                    <a:pt x="25" y="24"/>
                  </a:moveTo>
                  <a:lnTo>
                    <a:pt x="25" y="24"/>
                  </a:lnTo>
                  <a:lnTo>
                    <a:pt x="0" y="24"/>
                  </a:lnTo>
                  <a:lnTo>
                    <a:pt x="0" y="0"/>
                  </a:lnTo>
                  <a:lnTo>
                    <a:pt x="25" y="0"/>
                  </a:lnTo>
                  <a:lnTo>
                    <a:pt x="25" y="24"/>
                  </a:lnTo>
                  <a:close/>
                </a:path>
              </a:pathLst>
            </a:custGeom>
            <a:grpFill/>
            <a:ln w="0">
              <a:noFill/>
              <a:prstDash val="solid"/>
              <a:round/>
              <a:headEnd/>
              <a:tailEnd/>
            </a:ln>
          </p:spPr>
          <p:txBody>
            <a:bodyPr/>
            <a:lstStyle/>
            <a:p>
              <a:pPr defTabSz="543689">
                <a:defRPr/>
              </a:pPr>
              <a:endParaRPr lang="zh-CN" altLang="en-US" sz="3201"/>
            </a:p>
          </p:txBody>
        </p:sp>
        <p:sp>
          <p:nvSpPr>
            <p:cNvPr id="265" name="Freeform 361"/>
            <p:cNvSpPr>
              <a:spLocks/>
            </p:cNvSpPr>
            <p:nvPr/>
          </p:nvSpPr>
          <p:spPr bwMode="auto">
            <a:xfrm>
              <a:off x="1560513" y="606426"/>
              <a:ext cx="12700" cy="598488"/>
            </a:xfrm>
            <a:custGeom>
              <a:avLst/>
              <a:gdLst>
                <a:gd name="T0" fmla="*/ 15 w 15"/>
                <a:gd name="T1" fmla="*/ 704 h 704"/>
                <a:gd name="T2" fmla="*/ 15 w 15"/>
                <a:gd name="T3" fmla="*/ 704 h 704"/>
                <a:gd name="T4" fmla="*/ 0 w 15"/>
                <a:gd name="T5" fmla="*/ 704 h 704"/>
                <a:gd name="T6" fmla="*/ 0 w 15"/>
                <a:gd name="T7" fmla="*/ 0 h 704"/>
                <a:gd name="T8" fmla="*/ 15 w 15"/>
                <a:gd name="T9" fmla="*/ 0 h 704"/>
                <a:gd name="T10" fmla="*/ 15 w 15"/>
                <a:gd name="T11" fmla="*/ 704 h 704"/>
              </a:gdLst>
              <a:ahLst/>
              <a:cxnLst>
                <a:cxn ang="0">
                  <a:pos x="T0" y="T1"/>
                </a:cxn>
                <a:cxn ang="0">
                  <a:pos x="T2" y="T3"/>
                </a:cxn>
                <a:cxn ang="0">
                  <a:pos x="T4" y="T5"/>
                </a:cxn>
                <a:cxn ang="0">
                  <a:pos x="T6" y="T7"/>
                </a:cxn>
                <a:cxn ang="0">
                  <a:pos x="T8" y="T9"/>
                </a:cxn>
                <a:cxn ang="0">
                  <a:pos x="T10" y="T11"/>
                </a:cxn>
              </a:cxnLst>
              <a:rect l="0" t="0" r="r" b="b"/>
              <a:pathLst>
                <a:path w="15" h="704">
                  <a:moveTo>
                    <a:pt x="15" y="704"/>
                  </a:moveTo>
                  <a:lnTo>
                    <a:pt x="15" y="704"/>
                  </a:lnTo>
                  <a:lnTo>
                    <a:pt x="0" y="704"/>
                  </a:lnTo>
                  <a:lnTo>
                    <a:pt x="0" y="0"/>
                  </a:lnTo>
                  <a:lnTo>
                    <a:pt x="15" y="0"/>
                  </a:lnTo>
                  <a:lnTo>
                    <a:pt x="15" y="704"/>
                  </a:lnTo>
                  <a:close/>
                </a:path>
              </a:pathLst>
            </a:custGeom>
            <a:grpFill/>
            <a:ln w="0">
              <a:noFill/>
              <a:prstDash val="solid"/>
              <a:round/>
              <a:headEnd/>
              <a:tailEnd/>
            </a:ln>
          </p:spPr>
          <p:txBody>
            <a:bodyPr/>
            <a:lstStyle/>
            <a:p>
              <a:pPr defTabSz="543689">
                <a:defRPr/>
              </a:pPr>
              <a:endParaRPr lang="zh-CN" altLang="en-US" sz="3201"/>
            </a:p>
          </p:txBody>
        </p:sp>
        <p:sp>
          <p:nvSpPr>
            <p:cNvPr id="266" name="Freeform 362"/>
            <p:cNvSpPr>
              <a:spLocks/>
            </p:cNvSpPr>
            <p:nvPr/>
          </p:nvSpPr>
          <p:spPr bwMode="auto">
            <a:xfrm>
              <a:off x="1692276" y="606426"/>
              <a:ext cx="12700" cy="598488"/>
            </a:xfrm>
            <a:custGeom>
              <a:avLst/>
              <a:gdLst>
                <a:gd name="T0" fmla="*/ 15 w 15"/>
                <a:gd name="T1" fmla="*/ 704 h 704"/>
                <a:gd name="T2" fmla="*/ 15 w 15"/>
                <a:gd name="T3" fmla="*/ 704 h 704"/>
                <a:gd name="T4" fmla="*/ 0 w 15"/>
                <a:gd name="T5" fmla="*/ 704 h 704"/>
                <a:gd name="T6" fmla="*/ 0 w 15"/>
                <a:gd name="T7" fmla="*/ 0 h 704"/>
                <a:gd name="T8" fmla="*/ 15 w 15"/>
                <a:gd name="T9" fmla="*/ 0 h 704"/>
                <a:gd name="T10" fmla="*/ 15 w 15"/>
                <a:gd name="T11" fmla="*/ 704 h 704"/>
              </a:gdLst>
              <a:ahLst/>
              <a:cxnLst>
                <a:cxn ang="0">
                  <a:pos x="T0" y="T1"/>
                </a:cxn>
                <a:cxn ang="0">
                  <a:pos x="T2" y="T3"/>
                </a:cxn>
                <a:cxn ang="0">
                  <a:pos x="T4" y="T5"/>
                </a:cxn>
                <a:cxn ang="0">
                  <a:pos x="T6" y="T7"/>
                </a:cxn>
                <a:cxn ang="0">
                  <a:pos x="T8" y="T9"/>
                </a:cxn>
                <a:cxn ang="0">
                  <a:pos x="T10" y="T11"/>
                </a:cxn>
              </a:cxnLst>
              <a:rect l="0" t="0" r="r" b="b"/>
              <a:pathLst>
                <a:path w="15" h="704">
                  <a:moveTo>
                    <a:pt x="15" y="704"/>
                  </a:moveTo>
                  <a:lnTo>
                    <a:pt x="15" y="704"/>
                  </a:lnTo>
                  <a:lnTo>
                    <a:pt x="0" y="704"/>
                  </a:lnTo>
                  <a:lnTo>
                    <a:pt x="0" y="0"/>
                  </a:lnTo>
                  <a:lnTo>
                    <a:pt x="15" y="0"/>
                  </a:lnTo>
                  <a:lnTo>
                    <a:pt x="15" y="704"/>
                  </a:lnTo>
                  <a:close/>
                </a:path>
              </a:pathLst>
            </a:custGeom>
            <a:grpFill/>
            <a:ln w="0">
              <a:noFill/>
              <a:prstDash val="solid"/>
              <a:round/>
              <a:headEnd/>
              <a:tailEnd/>
            </a:ln>
          </p:spPr>
          <p:txBody>
            <a:bodyPr/>
            <a:lstStyle/>
            <a:p>
              <a:pPr defTabSz="543689">
                <a:defRPr/>
              </a:pPr>
              <a:endParaRPr lang="zh-CN" altLang="en-US" sz="3201"/>
            </a:p>
          </p:txBody>
        </p:sp>
        <p:sp>
          <p:nvSpPr>
            <p:cNvPr id="267" name="Freeform 363"/>
            <p:cNvSpPr>
              <a:spLocks noEditPoints="1"/>
            </p:cNvSpPr>
            <p:nvPr/>
          </p:nvSpPr>
          <p:spPr bwMode="auto">
            <a:xfrm>
              <a:off x="1609726" y="704851"/>
              <a:ext cx="46038" cy="41275"/>
            </a:xfrm>
            <a:custGeom>
              <a:avLst/>
              <a:gdLst>
                <a:gd name="T0" fmla="*/ 9 w 53"/>
                <a:gd name="T1" fmla="*/ 37 h 47"/>
                <a:gd name="T2" fmla="*/ 9 w 53"/>
                <a:gd name="T3" fmla="*/ 37 h 47"/>
                <a:gd name="T4" fmla="*/ 43 w 53"/>
                <a:gd name="T5" fmla="*/ 37 h 47"/>
                <a:gd name="T6" fmla="*/ 43 w 53"/>
                <a:gd name="T7" fmla="*/ 10 h 47"/>
                <a:gd name="T8" fmla="*/ 9 w 53"/>
                <a:gd name="T9" fmla="*/ 10 h 47"/>
                <a:gd name="T10" fmla="*/ 9 w 53"/>
                <a:gd name="T11" fmla="*/ 37 h 47"/>
                <a:gd name="T12" fmla="*/ 47 w 53"/>
                <a:gd name="T13" fmla="*/ 47 h 47"/>
                <a:gd name="T14" fmla="*/ 47 w 53"/>
                <a:gd name="T15" fmla="*/ 47 h 47"/>
                <a:gd name="T16" fmla="*/ 6 w 53"/>
                <a:gd name="T17" fmla="*/ 47 h 47"/>
                <a:gd name="T18" fmla="*/ 0 w 53"/>
                <a:gd name="T19" fmla="*/ 40 h 47"/>
                <a:gd name="T20" fmla="*/ 0 w 53"/>
                <a:gd name="T21" fmla="*/ 6 h 47"/>
                <a:gd name="T22" fmla="*/ 6 w 53"/>
                <a:gd name="T23" fmla="*/ 0 h 47"/>
                <a:gd name="T24" fmla="*/ 47 w 53"/>
                <a:gd name="T25" fmla="*/ 0 h 47"/>
                <a:gd name="T26" fmla="*/ 53 w 53"/>
                <a:gd name="T27" fmla="*/ 6 h 47"/>
                <a:gd name="T28" fmla="*/ 53 w 53"/>
                <a:gd name="T29" fmla="*/ 40 h 47"/>
                <a:gd name="T30" fmla="*/ 47 w 53"/>
                <a:gd name="T31" fmla="*/ 4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3" h="47">
                  <a:moveTo>
                    <a:pt x="9" y="37"/>
                  </a:moveTo>
                  <a:lnTo>
                    <a:pt x="9" y="37"/>
                  </a:lnTo>
                  <a:lnTo>
                    <a:pt x="43" y="37"/>
                  </a:lnTo>
                  <a:lnTo>
                    <a:pt x="43" y="10"/>
                  </a:lnTo>
                  <a:lnTo>
                    <a:pt x="9" y="10"/>
                  </a:lnTo>
                  <a:lnTo>
                    <a:pt x="9" y="37"/>
                  </a:lnTo>
                  <a:close/>
                  <a:moveTo>
                    <a:pt x="47" y="47"/>
                  </a:moveTo>
                  <a:lnTo>
                    <a:pt x="47" y="47"/>
                  </a:lnTo>
                  <a:lnTo>
                    <a:pt x="6" y="47"/>
                  </a:lnTo>
                  <a:cubicBezTo>
                    <a:pt x="2" y="47"/>
                    <a:pt x="0" y="44"/>
                    <a:pt x="0" y="40"/>
                  </a:cubicBezTo>
                  <a:lnTo>
                    <a:pt x="0" y="6"/>
                  </a:lnTo>
                  <a:cubicBezTo>
                    <a:pt x="0" y="3"/>
                    <a:pt x="2" y="0"/>
                    <a:pt x="6" y="0"/>
                  </a:cubicBezTo>
                  <a:lnTo>
                    <a:pt x="47" y="0"/>
                  </a:lnTo>
                  <a:cubicBezTo>
                    <a:pt x="50" y="0"/>
                    <a:pt x="53" y="3"/>
                    <a:pt x="53" y="6"/>
                  </a:cubicBezTo>
                  <a:lnTo>
                    <a:pt x="53" y="40"/>
                  </a:lnTo>
                  <a:cubicBezTo>
                    <a:pt x="53" y="44"/>
                    <a:pt x="50" y="47"/>
                    <a:pt x="47" y="47"/>
                  </a:cubicBezTo>
                  <a:close/>
                </a:path>
              </a:pathLst>
            </a:custGeom>
            <a:grpFill/>
            <a:ln w="0">
              <a:noFill/>
              <a:prstDash val="solid"/>
              <a:round/>
              <a:headEnd/>
              <a:tailEnd/>
            </a:ln>
          </p:spPr>
          <p:txBody>
            <a:bodyPr/>
            <a:lstStyle/>
            <a:p>
              <a:pPr defTabSz="543689">
                <a:defRPr/>
              </a:pPr>
              <a:endParaRPr lang="zh-CN" altLang="en-US" sz="3201"/>
            </a:p>
          </p:txBody>
        </p:sp>
        <p:sp>
          <p:nvSpPr>
            <p:cNvPr id="268" name="Freeform 364"/>
            <p:cNvSpPr>
              <a:spLocks/>
            </p:cNvSpPr>
            <p:nvPr/>
          </p:nvSpPr>
          <p:spPr bwMode="auto">
            <a:xfrm>
              <a:off x="1625601" y="635001"/>
              <a:ext cx="4763" cy="4763"/>
            </a:xfrm>
            <a:custGeom>
              <a:avLst/>
              <a:gdLst>
                <a:gd name="T0" fmla="*/ 1 w 5"/>
                <a:gd name="T1" fmla="*/ 2 h 5"/>
                <a:gd name="T2" fmla="*/ 1 w 5"/>
                <a:gd name="T3" fmla="*/ 2 h 5"/>
                <a:gd name="T4" fmla="*/ 4 w 5"/>
                <a:gd name="T5" fmla="*/ 2 h 5"/>
                <a:gd name="T6" fmla="*/ 4 w 5"/>
                <a:gd name="T7" fmla="*/ 0 h 5"/>
                <a:gd name="T8" fmla="*/ 5 w 5"/>
                <a:gd name="T9" fmla="*/ 0 h 5"/>
                <a:gd name="T10" fmla="*/ 5 w 5"/>
                <a:gd name="T11" fmla="*/ 5 h 5"/>
                <a:gd name="T12" fmla="*/ 4 w 5"/>
                <a:gd name="T13" fmla="*/ 5 h 5"/>
                <a:gd name="T14" fmla="*/ 4 w 5"/>
                <a:gd name="T15" fmla="*/ 3 h 5"/>
                <a:gd name="T16" fmla="*/ 1 w 5"/>
                <a:gd name="T17" fmla="*/ 3 h 5"/>
                <a:gd name="T18" fmla="*/ 1 w 5"/>
                <a:gd name="T19" fmla="*/ 5 h 5"/>
                <a:gd name="T20" fmla="*/ 0 w 5"/>
                <a:gd name="T21" fmla="*/ 5 h 5"/>
                <a:gd name="T22" fmla="*/ 0 w 5"/>
                <a:gd name="T23" fmla="*/ 0 h 5"/>
                <a:gd name="T24" fmla="*/ 1 w 5"/>
                <a:gd name="T25" fmla="*/ 0 h 5"/>
                <a:gd name="T26" fmla="*/ 1 w 5"/>
                <a:gd name="T27"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 h="5">
                  <a:moveTo>
                    <a:pt x="1" y="2"/>
                  </a:moveTo>
                  <a:lnTo>
                    <a:pt x="1" y="2"/>
                  </a:lnTo>
                  <a:lnTo>
                    <a:pt x="4" y="2"/>
                  </a:lnTo>
                  <a:lnTo>
                    <a:pt x="4" y="0"/>
                  </a:lnTo>
                  <a:lnTo>
                    <a:pt x="5" y="0"/>
                  </a:lnTo>
                  <a:lnTo>
                    <a:pt x="5" y="5"/>
                  </a:lnTo>
                  <a:lnTo>
                    <a:pt x="4" y="5"/>
                  </a:lnTo>
                  <a:lnTo>
                    <a:pt x="4" y="3"/>
                  </a:lnTo>
                  <a:lnTo>
                    <a:pt x="1" y="3"/>
                  </a:lnTo>
                  <a:lnTo>
                    <a:pt x="1" y="5"/>
                  </a:lnTo>
                  <a:lnTo>
                    <a:pt x="0" y="5"/>
                  </a:lnTo>
                  <a:lnTo>
                    <a:pt x="0" y="0"/>
                  </a:lnTo>
                  <a:lnTo>
                    <a:pt x="1" y="0"/>
                  </a:lnTo>
                  <a:lnTo>
                    <a:pt x="1" y="2"/>
                  </a:lnTo>
                  <a:close/>
                </a:path>
              </a:pathLst>
            </a:custGeom>
            <a:grpFill/>
            <a:ln w="0">
              <a:noFill/>
              <a:prstDash val="solid"/>
              <a:round/>
              <a:headEnd/>
              <a:tailEnd/>
            </a:ln>
          </p:spPr>
          <p:txBody>
            <a:bodyPr/>
            <a:lstStyle/>
            <a:p>
              <a:pPr defTabSz="543689">
                <a:defRPr/>
              </a:pPr>
              <a:endParaRPr lang="zh-CN" altLang="en-US" sz="3201"/>
            </a:p>
          </p:txBody>
        </p:sp>
        <p:sp>
          <p:nvSpPr>
            <p:cNvPr id="269" name="Freeform 365"/>
            <p:cNvSpPr>
              <a:spLocks/>
            </p:cNvSpPr>
            <p:nvPr/>
          </p:nvSpPr>
          <p:spPr bwMode="auto">
            <a:xfrm>
              <a:off x="1630363" y="635001"/>
              <a:ext cx="4763" cy="4763"/>
            </a:xfrm>
            <a:custGeom>
              <a:avLst/>
              <a:gdLst>
                <a:gd name="T0" fmla="*/ 1 w 5"/>
                <a:gd name="T1" fmla="*/ 3 h 5"/>
                <a:gd name="T2" fmla="*/ 1 w 5"/>
                <a:gd name="T3" fmla="*/ 3 h 5"/>
                <a:gd name="T4" fmla="*/ 3 w 5"/>
                <a:gd name="T5" fmla="*/ 4 h 5"/>
                <a:gd name="T6" fmla="*/ 4 w 5"/>
                <a:gd name="T7" fmla="*/ 3 h 5"/>
                <a:gd name="T8" fmla="*/ 4 w 5"/>
                <a:gd name="T9" fmla="*/ 0 h 5"/>
                <a:gd name="T10" fmla="*/ 5 w 5"/>
                <a:gd name="T11" fmla="*/ 0 h 5"/>
                <a:gd name="T12" fmla="*/ 5 w 5"/>
                <a:gd name="T13" fmla="*/ 3 h 5"/>
                <a:gd name="T14" fmla="*/ 4 w 5"/>
                <a:gd name="T15" fmla="*/ 4 h 5"/>
                <a:gd name="T16" fmla="*/ 3 w 5"/>
                <a:gd name="T17" fmla="*/ 5 h 5"/>
                <a:gd name="T18" fmla="*/ 1 w 5"/>
                <a:gd name="T19" fmla="*/ 4 h 5"/>
                <a:gd name="T20" fmla="*/ 0 w 5"/>
                <a:gd name="T21" fmla="*/ 3 h 5"/>
                <a:gd name="T22" fmla="*/ 0 w 5"/>
                <a:gd name="T23" fmla="*/ 0 h 5"/>
                <a:gd name="T24" fmla="*/ 1 w 5"/>
                <a:gd name="T25" fmla="*/ 0 h 5"/>
                <a:gd name="T26" fmla="*/ 1 w 5"/>
                <a:gd name="T27" fmla="*/ 3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 h="5">
                  <a:moveTo>
                    <a:pt x="1" y="3"/>
                  </a:moveTo>
                  <a:lnTo>
                    <a:pt x="1" y="3"/>
                  </a:lnTo>
                  <a:cubicBezTo>
                    <a:pt x="1" y="4"/>
                    <a:pt x="2" y="4"/>
                    <a:pt x="3" y="4"/>
                  </a:cubicBezTo>
                  <a:cubicBezTo>
                    <a:pt x="3" y="4"/>
                    <a:pt x="4" y="4"/>
                    <a:pt x="4" y="3"/>
                  </a:cubicBezTo>
                  <a:lnTo>
                    <a:pt x="4" y="0"/>
                  </a:lnTo>
                  <a:lnTo>
                    <a:pt x="5" y="0"/>
                  </a:lnTo>
                  <a:lnTo>
                    <a:pt x="5" y="3"/>
                  </a:lnTo>
                  <a:cubicBezTo>
                    <a:pt x="5" y="3"/>
                    <a:pt x="5" y="4"/>
                    <a:pt x="4" y="4"/>
                  </a:cubicBezTo>
                  <a:cubicBezTo>
                    <a:pt x="4" y="5"/>
                    <a:pt x="3" y="5"/>
                    <a:pt x="3" y="5"/>
                  </a:cubicBezTo>
                  <a:cubicBezTo>
                    <a:pt x="2" y="5"/>
                    <a:pt x="1" y="5"/>
                    <a:pt x="1" y="4"/>
                  </a:cubicBezTo>
                  <a:cubicBezTo>
                    <a:pt x="1" y="4"/>
                    <a:pt x="0" y="3"/>
                    <a:pt x="0" y="3"/>
                  </a:cubicBezTo>
                  <a:lnTo>
                    <a:pt x="0" y="0"/>
                  </a:lnTo>
                  <a:lnTo>
                    <a:pt x="1" y="0"/>
                  </a:lnTo>
                  <a:lnTo>
                    <a:pt x="1" y="3"/>
                  </a:lnTo>
                  <a:close/>
                </a:path>
              </a:pathLst>
            </a:custGeom>
            <a:grpFill/>
            <a:ln w="0">
              <a:noFill/>
              <a:prstDash val="solid"/>
              <a:round/>
              <a:headEnd/>
              <a:tailEnd/>
            </a:ln>
          </p:spPr>
          <p:txBody>
            <a:bodyPr/>
            <a:lstStyle/>
            <a:p>
              <a:pPr defTabSz="543689">
                <a:defRPr/>
              </a:pPr>
              <a:endParaRPr lang="zh-CN" altLang="en-US" sz="3201"/>
            </a:p>
          </p:txBody>
        </p:sp>
        <p:sp>
          <p:nvSpPr>
            <p:cNvPr id="270" name="Freeform 366"/>
            <p:cNvSpPr>
              <a:spLocks noEditPoints="1"/>
            </p:cNvSpPr>
            <p:nvPr/>
          </p:nvSpPr>
          <p:spPr bwMode="auto">
            <a:xfrm>
              <a:off x="1635126" y="635001"/>
              <a:ext cx="3175" cy="4763"/>
            </a:xfrm>
            <a:custGeom>
              <a:avLst/>
              <a:gdLst>
                <a:gd name="T0" fmla="*/ 2 w 5"/>
                <a:gd name="T1" fmla="*/ 3 h 5"/>
                <a:gd name="T2" fmla="*/ 2 w 5"/>
                <a:gd name="T3" fmla="*/ 3 h 5"/>
                <a:gd name="T4" fmla="*/ 3 w 5"/>
                <a:gd name="T5" fmla="*/ 3 h 5"/>
                <a:gd name="T6" fmla="*/ 2 w 5"/>
                <a:gd name="T7" fmla="*/ 1 h 5"/>
                <a:gd name="T8" fmla="*/ 2 w 5"/>
                <a:gd name="T9" fmla="*/ 3 h 5"/>
                <a:gd name="T10" fmla="*/ 3 w 5"/>
                <a:gd name="T11" fmla="*/ 0 h 5"/>
                <a:gd name="T12" fmla="*/ 3 w 5"/>
                <a:gd name="T13" fmla="*/ 0 h 5"/>
                <a:gd name="T14" fmla="*/ 5 w 5"/>
                <a:gd name="T15" fmla="*/ 5 h 5"/>
                <a:gd name="T16" fmla="*/ 4 w 5"/>
                <a:gd name="T17" fmla="*/ 5 h 5"/>
                <a:gd name="T18" fmla="*/ 3 w 5"/>
                <a:gd name="T19" fmla="*/ 4 h 5"/>
                <a:gd name="T20" fmla="*/ 1 w 5"/>
                <a:gd name="T21" fmla="*/ 4 h 5"/>
                <a:gd name="T22" fmla="*/ 1 w 5"/>
                <a:gd name="T23" fmla="*/ 5 h 5"/>
                <a:gd name="T24" fmla="*/ 0 w 5"/>
                <a:gd name="T25" fmla="*/ 5 h 5"/>
                <a:gd name="T26" fmla="*/ 2 w 5"/>
                <a:gd name="T27" fmla="*/ 0 h 5"/>
                <a:gd name="T28" fmla="*/ 3 w 5"/>
                <a:gd name="T29"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 h="5">
                  <a:moveTo>
                    <a:pt x="2" y="3"/>
                  </a:moveTo>
                  <a:lnTo>
                    <a:pt x="2" y="3"/>
                  </a:lnTo>
                  <a:lnTo>
                    <a:pt x="3" y="3"/>
                  </a:lnTo>
                  <a:lnTo>
                    <a:pt x="2" y="1"/>
                  </a:lnTo>
                  <a:lnTo>
                    <a:pt x="2" y="3"/>
                  </a:lnTo>
                  <a:close/>
                  <a:moveTo>
                    <a:pt x="3" y="0"/>
                  </a:moveTo>
                  <a:lnTo>
                    <a:pt x="3" y="0"/>
                  </a:lnTo>
                  <a:lnTo>
                    <a:pt x="5" y="5"/>
                  </a:lnTo>
                  <a:lnTo>
                    <a:pt x="4" y="5"/>
                  </a:lnTo>
                  <a:lnTo>
                    <a:pt x="3" y="4"/>
                  </a:lnTo>
                  <a:lnTo>
                    <a:pt x="1" y="4"/>
                  </a:lnTo>
                  <a:lnTo>
                    <a:pt x="1" y="5"/>
                  </a:lnTo>
                  <a:lnTo>
                    <a:pt x="0" y="5"/>
                  </a:lnTo>
                  <a:lnTo>
                    <a:pt x="2" y="0"/>
                  </a:lnTo>
                  <a:lnTo>
                    <a:pt x="3" y="0"/>
                  </a:lnTo>
                  <a:close/>
                </a:path>
              </a:pathLst>
            </a:custGeom>
            <a:grpFill/>
            <a:ln w="0">
              <a:noFill/>
              <a:prstDash val="solid"/>
              <a:round/>
              <a:headEnd/>
              <a:tailEnd/>
            </a:ln>
          </p:spPr>
          <p:txBody>
            <a:bodyPr/>
            <a:lstStyle/>
            <a:p>
              <a:pPr defTabSz="543689">
                <a:defRPr/>
              </a:pPr>
              <a:endParaRPr lang="zh-CN" altLang="en-US" sz="3201"/>
            </a:p>
          </p:txBody>
        </p:sp>
        <p:sp>
          <p:nvSpPr>
            <p:cNvPr id="271" name="Freeform 367"/>
            <p:cNvSpPr>
              <a:spLocks/>
            </p:cNvSpPr>
            <p:nvPr/>
          </p:nvSpPr>
          <p:spPr bwMode="auto">
            <a:xfrm>
              <a:off x="1638301" y="635001"/>
              <a:ext cx="6350" cy="4763"/>
            </a:xfrm>
            <a:custGeom>
              <a:avLst/>
              <a:gdLst>
                <a:gd name="T0" fmla="*/ 2 w 8"/>
                <a:gd name="T1" fmla="*/ 0 h 5"/>
                <a:gd name="T2" fmla="*/ 2 w 8"/>
                <a:gd name="T3" fmla="*/ 0 h 5"/>
                <a:gd name="T4" fmla="*/ 3 w 8"/>
                <a:gd name="T5" fmla="*/ 4 h 5"/>
                <a:gd name="T6" fmla="*/ 4 w 8"/>
                <a:gd name="T7" fmla="*/ 0 h 5"/>
                <a:gd name="T8" fmla="*/ 5 w 8"/>
                <a:gd name="T9" fmla="*/ 0 h 5"/>
                <a:gd name="T10" fmla="*/ 6 w 8"/>
                <a:gd name="T11" fmla="*/ 4 h 5"/>
                <a:gd name="T12" fmla="*/ 7 w 8"/>
                <a:gd name="T13" fmla="*/ 0 h 5"/>
                <a:gd name="T14" fmla="*/ 8 w 8"/>
                <a:gd name="T15" fmla="*/ 0 h 5"/>
                <a:gd name="T16" fmla="*/ 6 w 8"/>
                <a:gd name="T17" fmla="*/ 5 h 5"/>
                <a:gd name="T18" fmla="*/ 5 w 8"/>
                <a:gd name="T19" fmla="*/ 5 h 5"/>
                <a:gd name="T20" fmla="*/ 4 w 8"/>
                <a:gd name="T21" fmla="*/ 1 h 5"/>
                <a:gd name="T22" fmla="*/ 3 w 8"/>
                <a:gd name="T23" fmla="*/ 5 h 5"/>
                <a:gd name="T24" fmla="*/ 2 w 8"/>
                <a:gd name="T25" fmla="*/ 5 h 5"/>
                <a:gd name="T26" fmla="*/ 0 w 8"/>
                <a:gd name="T27" fmla="*/ 0 h 5"/>
                <a:gd name="T28" fmla="*/ 2 w 8"/>
                <a:gd name="T29"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 h="5">
                  <a:moveTo>
                    <a:pt x="2" y="0"/>
                  </a:moveTo>
                  <a:lnTo>
                    <a:pt x="2" y="0"/>
                  </a:lnTo>
                  <a:lnTo>
                    <a:pt x="3" y="4"/>
                  </a:lnTo>
                  <a:lnTo>
                    <a:pt x="4" y="0"/>
                  </a:lnTo>
                  <a:lnTo>
                    <a:pt x="5" y="0"/>
                  </a:lnTo>
                  <a:lnTo>
                    <a:pt x="6" y="4"/>
                  </a:lnTo>
                  <a:lnTo>
                    <a:pt x="7" y="0"/>
                  </a:lnTo>
                  <a:lnTo>
                    <a:pt x="8" y="0"/>
                  </a:lnTo>
                  <a:lnTo>
                    <a:pt x="6" y="5"/>
                  </a:lnTo>
                  <a:lnTo>
                    <a:pt x="5" y="5"/>
                  </a:lnTo>
                  <a:lnTo>
                    <a:pt x="4" y="1"/>
                  </a:lnTo>
                  <a:lnTo>
                    <a:pt x="3" y="5"/>
                  </a:lnTo>
                  <a:lnTo>
                    <a:pt x="2" y="5"/>
                  </a:lnTo>
                  <a:lnTo>
                    <a:pt x="0" y="0"/>
                  </a:lnTo>
                  <a:lnTo>
                    <a:pt x="2" y="0"/>
                  </a:lnTo>
                  <a:close/>
                </a:path>
              </a:pathLst>
            </a:custGeom>
            <a:grpFill/>
            <a:ln w="0">
              <a:noFill/>
              <a:prstDash val="solid"/>
              <a:round/>
              <a:headEnd/>
              <a:tailEnd/>
            </a:ln>
          </p:spPr>
          <p:txBody>
            <a:bodyPr/>
            <a:lstStyle/>
            <a:p>
              <a:pPr defTabSz="543689">
                <a:defRPr/>
              </a:pPr>
              <a:endParaRPr lang="zh-CN" altLang="en-US" sz="3201"/>
            </a:p>
          </p:txBody>
        </p:sp>
        <p:sp>
          <p:nvSpPr>
            <p:cNvPr id="272" name="Freeform 368"/>
            <p:cNvSpPr>
              <a:spLocks/>
            </p:cNvSpPr>
            <p:nvPr/>
          </p:nvSpPr>
          <p:spPr bwMode="auto">
            <a:xfrm>
              <a:off x="1644651" y="635001"/>
              <a:ext cx="3175" cy="4763"/>
            </a:xfrm>
            <a:custGeom>
              <a:avLst/>
              <a:gdLst>
                <a:gd name="T0" fmla="*/ 1 w 4"/>
                <a:gd name="T1" fmla="*/ 2 h 5"/>
                <a:gd name="T2" fmla="*/ 1 w 4"/>
                <a:gd name="T3" fmla="*/ 2 h 5"/>
                <a:gd name="T4" fmla="*/ 4 w 4"/>
                <a:gd name="T5" fmla="*/ 2 h 5"/>
                <a:gd name="T6" fmla="*/ 4 w 4"/>
                <a:gd name="T7" fmla="*/ 3 h 5"/>
                <a:gd name="T8" fmla="*/ 1 w 4"/>
                <a:gd name="T9" fmla="*/ 3 h 5"/>
                <a:gd name="T10" fmla="*/ 2 w 4"/>
                <a:gd name="T11" fmla="*/ 4 h 5"/>
                <a:gd name="T12" fmla="*/ 4 w 4"/>
                <a:gd name="T13" fmla="*/ 4 h 5"/>
                <a:gd name="T14" fmla="*/ 4 w 4"/>
                <a:gd name="T15" fmla="*/ 5 h 5"/>
                <a:gd name="T16" fmla="*/ 2 w 4"/>
                <a:gd name="T17" fmla="*/ 5 h 5"/>
                <a:gd name="T18" fmla="*/ 1 w 4"/>
                <a:gd name="T19" fmla="*/ 4 h 5"/>
                <a:gd name="T20" fmla="*/ 0 w 4"/>
                <a:gd name="T21" fmla="*/ 3 h 5"/>
                <a:gd name="T22" fmla="*/ 2 w 4"/>
                <a:gd name="T23" fmla="*/ 0 h 5"/>
                <a:gd name="T24" fmla="*/ 4 w 4"/>
                <a:gd name="T25" fmla="*/ 0 h 5"/>
                <a:gd name="T26" fmla="*/ 4 w 4"/>
                <a:gd name="T27" fmla="*/ 1 h 5"/>
                <a:gd name="T28" fmla="*/ 2 w 4"/>
                <a:gd name="T29" fmla="*/ 1 h 5"/>
                <a:gd name="T30" fmla="*/ 1 w 4"/>
                <a:gd name="T31"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 h="5">
                  <a:moveTo>
                    <a:pt x="1" y="2"/>
                  </a:moveTo>
                  <a:lnTo>
                    <a:pt x="1" y="2"/>
                  </a:lnTo>
                  <a:lnTo>
                    <a:pt x="4" y="2"/>
                  </a:lnTo>
                  <a:lnTo>
                    <a:pt x="4" y="3"/>
                  </a:lnTo>
                  <a:lnTo>
                    <a:pt x="1" y="3"/>
                  </a:lnTo>
                  <a:cubicBezTo>
                    <a:pt x="1" y="4"/>
                    <a:pt x="2" y="4"/>
                    <a:pt x="2" y="4"/>
                  </a:cubicBezTo>
                  <a:lnTo>
                    <a:pt x="4" y="4"/>
                  </a:lnTo>
                  <a:lnTo>
                    <a:pt x="4" y="5"/>
                  </a:lnTo>
                  <a:lnTo>
                    <a:pt x="2" y="5"/>
                  </a:lnTo>
                  <a:cubicBezTo>
                    <a:pt x="2" y="5"/>
                    <a:pt x="1" y="5"/>
                    <a:pt x="1" y="4"/>
                  </a:cubicBezTo>
                  <a:cubicBezTo>
                    <a:pt x="0" y="4"/>
                    <a:pt x="0" y="3"/>
                    <a:pt x="0" y="3"/>
                  </a:cubicBezTo>
                  <a:cubicBezTo>
                    <a:pt x="0" y="1"/>
                    <a:pt x="1" y="0"/>
                    <a:pt x="2" y="0"/>
                  </a:cubicBezTo>
                  <a:lnTo>
                    <a:pt x="4" y="0"/>
                  </a:lnTo>
                  <a:lnTo>
                    <a:pt x="4" y="1"/>
                  </a:lnTo>
                  <a:lnTo>
                    <a:pt x="2" y="1"/>
                  </a:lnTo>
                  <a:cubicBezTo>
                    <a:pt x="2" y="1"/>
                    <a:pt x="1" y="1"/>
                    <a:pt x="1" y="2"/>
                  </a:cubicBezTo>
                  <a:close/>
                </a:path>
              </a:pathLst>
            </a:custGeom>
            <a:grpFill/>
            <a:ln w="0">
              <a:noFill/>
              <a:prstDash val="solid"/>
              <a:round/>
              <a:headEnd/>
              <a:tailEnd/>
            </a:ln>
          </p:spPr>
          <p:txBody>
            <a:bodyPr/>
            <a:lstStyle/>
            <a:p>
              <a:pPr defTabSz="543689">
                <a:defRPr/>
              </a:pPr>
              <a:endParaRPr lang="zh-CN" altLang="en-US" sz="3201"/>
            </a:p>
          </p:txBody>
        </p:sp>
        <p:sp>
          <p:nvSpPr>
            <p:cNvPr id="273" name="Freeform 369"/>
            <p:cNvSpPr>
              <a:spLocks/>
            </p:cNvSpPr>
            <p:nvPr/>
          </p:nvSpPr>
          <p:spPr bwMode="auto">
            <a:xfrm>
              <a:off x="1649413" y="635001"/>
              <a:ext cx="0" cy="4763"/>
            </a:xfrm>
            <a:custGeom>
              <a:avLst/>
              <a:gdLst>
                <a:gd name="T0" fmla="*/ 0 w 1"/>
                <a:gd name="T1" fmla="*/ 0 h 5"/>
                <a:gd name="T2" fmla="*/ 0 w 1"/>
                <a:gd name="T3" fmla="*/ 0 h 5"/>
                <a:gd name="T4" fmla="*/ 1 w 1"/>
                <a:gd name="T5" fmla="*/ 0 h 5"/>
                <a:gd name="T6" fmla="*/ 1 w 1"/>
                <a:gd name="T7" fmla="*/ 5 h 5"/>
                <a:gd name="T8" fmla="*/ 0 w 1"/>
                <a:gd name="T9" fmla="*/ 5 h 5"/>
                <a:gd name="T10" fmla="*/ 0 w 1"/>
                <a:gd name="T11" fmla="*/ 0 h 5"/>
              </a:gdLst>
              <a:ahLst/>
              <a:cxnLst>
                <a:cxn ang="0">
                  <a:pos x="T0" y="T1"/>
                </a:cxn>
                <a:cxn ang="0">
                  <a:pos x="T2" y="T3"/>
                </a:cxn>
                <a:cxn ang="0">
                  <a:pos x="T4" y="T5"/>
                </a:cxn>
                <a:cxn ang="0">
                  <a:pos x="T6" y="T7"/>
                </a:cxn>
                <a:cxn ang="0">
                  <a:pos x="T8" y="T9"/>
                </a:cxn>
                <a:cxn ang="0">
                  <a:pos x="T10" y="T11"/>
                </a:cxn>
              </a:cxnLst>
              <a:rect l="0" t="0" r="r" b="b"/>
              <a:pathLst>
                <a:path w="1" h="5">
                  <a:moveTo>
                    <a:pt x="0" y="0"/>
                  </a:moveTo>
                  <a:lnTo>
                    <a:pt x="0" y="0"/>
                  </a:lnTo>
                  <a:lnTo>
                    <a:pt x="1" y="0"/>
                  </a:lnTo>
                  <a:lnTo>
                    <a:pt x="1" y="5"/>
                  </a:lnTo>
                  <a:lnTo>
                    <a:pt x="0" y="5"/>
                  </a:lnTo>
                  <a:lnTo>
                    <a:pt x="0" y="0"/>
                  </a:lnTo>
                  <a:close/>
                </a:path>
              </a:pathLst>
            </a:custGeom>
            <a:grpFill/>
            <a:ln w="0">
              <a:noFill/>
              <a:prstDash val="solid"/>
              <a:round/>
              <a:headEnd/>
              <a:tailEnd/>
            </a:ln>
          </p:spPr>
          <p:txBody>
            <a:bodyPr/>
            <a:lstStyle/>
            <a:p>
              <a:pPr defTabSz="543689">
                <a:defRPr/>
              </a:pPr>
              <a:endParaRPr lang="zh-CN" altLang="en-US" sz="3201"/>
            </a:p>
          </p:txBody>
        </p:sp>
        <p:sp>
          <p:nvSpPr>
            <p:cNvPr id="274" name="Freeform 370"/>
            <p:cNvSpPr>
              <a:spLocks/>
            </p:cNvSpPr>
            <p:nvPr/>
          </p:nvSpPr>
          <p:spPr bwMode="auto">
            <a:xfrm>
              <a:off x="1612901" y="633413"/>
              <a:ext cx="4763" cy="6350"/>
            </a:xfrm>
            <a:custGeom>
              <a:avLst/>
              <a:gdLst>
                <a:gd name="T0" fmla="*/ 0 w 5"/>
                <a:gd name="T1" fmla="*/ 2 h 6"/>
                <a:gd name="T2" fmla="*/ 0 w 5"/>
                <a:gd name="T3" fmla="*/ 2 h 6"/>
                <a:gd name="T4" fmla="*/ 1 w 5"/>
                <a:gd name="T5" fmla="*/ 4 h 6"/>
                <a:gd name="T6" fmla="*/ 5 w 5"/>
                <a:gd name="T7" fmla="*/ 6 h 6"/>
                <a:gd name="T8" fmla="*/ 5 w 5"/>
                <a:gd name="T9" fmla="*/ 6 h 6"/>
                <a:gd name="T10" fmla="*/ 5 w 5"/>
                <a:gd name="T11" fmla="*/ 6 h 6"/>
                <a:gd name="T12" fmla="*/ 5 w 5"/>
                <a:gd name="T13" fmla="*/ 6 h 6"/>
                <a:gd name="T14" fmla="*/ 1 w 5"/>
                <a:gd name="T15" fmla="*/ 0 h 6"/>
                <a:gd name="T16" fmla="*/ 0 w 5"/>
                <a:gd name="T17" fmla="*/ 2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6">
                  <a:moveTo>
                    <a:pt x="0" y="2"/>
                  </a:moveTo>
                  <a:lnTo>
                    <a:pt x="0" y="2"/>
                  </a:lnTo>
                  <a:cubicBezTo>
                    <a:pt x="0" y="3"/>
                    <a:pt x="1" y="4"/>
                    <a:pt x="1" y="4"/>
                  </a:cubicBezTo>
                  <a:cubicBezTo>
                    <a:pt x="2" y="5"/>
                    <a:pt x="4" y="6"/>
                    <a:pt x="5" y="6"/>
                  </a:cubicBezTo>
                  <a:cubicBezTo>
                    <a:pt x="5" y="6"/>
                    <a:pt x="5" y="6"/>
                    <a:pt x="5" y="6"/>
                  </a:cubicBezTo>
                  <a:cubicBezTo>
                    <a:pt x="5" y="6"/>
                    <a:pt x="5" y="6"/>
                    <a:pt x="5" y="6"/>
                  </a:cubicBezTo>
                  <a:lnTo>
                    <a:pt x="5" y="6"/>
                  </a:lnTo>
                  <a:cubicBezTo>
                    <a:pt x="3" y="2"/>
                    <a:pt x="1" y="0"/>
                    <a:pt x="1" y="0"/>
                  </a:cubicBezTo>
                  <a:cubicBezTo>
                    <a:pt x="1" y="0"/>
                    <a:pt x="0" y="1"/>
                    <a:pt x="0" y="2"/>
                  </a:cubicBezTo>
                  <a:close/>
                </a:path>
              </a:pathLst>
            </a:custGeom>
            <a:grpFill/>
            <a:ln w="0">
              <a:noFill/>
              <a:prstDash val="solid"/>
              <a:round/>
              <a:headEnd/>
              <a:tailEnd/>
            </a:ln>
          </p:spPr>
          <p:txBody>
            <a:bodyPr/>
            <a:lstStyle/>
            <a:p>
              <a:pPr defTabSz="543689">
                <a:defRPr/>
              </a:pPr>
              <a:endParaRPr lang="zh-CN" altLang="en-US" sz="3201"/>
            </a:p>
          </p:txBody>
        </p:sp>
        <p:sp>
          <p:nvSpPr>
            <p:cNvPr id="275" name="Freeform 371"/>
            <p:cNvSpPr>
              <a:spLocks/>
            </p:cNvSpPr>
            <p:nvPr/>
          </p:nvSpPr>
          <p:spPr bwMode="auto">
            <a:xfrm>
              <a:off x="1612901" y="639763"/>
              <a:ext cx="4763" cy="1588"/>
            </a:xfrm>
            <a:custGeom>
              <a:avLst/>
              <a:gdLst>
                <a:gd name="T0" fmla="*/ 0 w 4"/>
                <a:gd name="T1" fmla="*/ 0 h 2"/>
                <a:gd name="T2" fmla="*/ 0 w 4"/>
                <a:gd name="T3" fmla="*/ 0 h 2"/>
                <a:gd name="T4" fmla="*/ 2 w 4"/>
                <a:gd name="T5" fmla="*/ 1 h 2"/>
                <a:gd name="T6" fmla="*/ 4 w 4"/>
                <a:gd name="T7" fmla="*/ 0 h 2"/>
                <a:gd name="T8" fmla="*/ 4 w 4"/>
                <a:gd name="T9" fmla="*/ 0 h 2"/>
                <a:gd name="T10" fmla="*/ 4 w 4"/>
                <a:gd name="T11" fmla="*/ 0 h 2"/>
                <a:gd name="T12" fmla="*/ 0 w 4"/>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4" h="2">
                  <a:moveTo>
                    <a:pt x="0" y="0"/>
                  </a:moveTo>
                  <a:lnTo>
                    <a:pt x="0" y="0"/>
                  </a:lnTo>
                  <a:cubicBezTo>
                    <a:pt x="1" y="1"/>
                    <a:pt x="1" y="2"/>
                    <a:pt x="2" y="1"/>
                  </a:cubicBezTo>
                  <a:cubicBezTo>
                    <a:pt x="3" y="1"/>
                    <a:pt x="4" y="0"/>
                    <a:pt x="4" y="0"/>
                  </a:cubicBezTo>
                  <a:lnTo>
                    <a:pt x="4" y="0"/>
                  </a:lnTo>
                  <a:cubicBezTo>
                    <a:pt x="4" y="0"/>
                    <a:pt x="4" y="0"/>
                    <a:pt x="4" y="0"/>
                  </a:cubicBezTo>
                  <a:lnTo>
                    <a:pt x="0" y="0"/>
                  </a:lnTo>
                  <a:close/>
                </a:path>
              </a:pathLst>
            </a:custGeom>
            <a:grpFill/>
            <a:ln w="0">
              <a:noFill/>
              <a:prstDash val="solid"/>
              <a:round/>
              <a:headEnd/>
              <a:tailEnd/>
            </a:ln>
          </p:spPr>
          <p:txBody>
            <a:bodyPr/>
            <a:lstStyle/>
            <a:p>
              <a:pPr defTabSz="543689">
                <a:defRPr/>
              </a:pPr>
              <a:endParaRPr lang="zh-CN" altLang="en-US" sz="3201"/>
            </a:p>
          </p:txBody>
        </p:sp>
        <p:sp>
          <p:nvSpPr>
            <p:cNvPr id="276" name="Freeform 372"/>
            <p:cNvSpPr>
              <a:spLocks/>
            </p:cNvSpPr>
            <p:nvPr/>
          </p:nvSpPr>
          <p:spPr bwMode="auto">
            <a:xfrm>
              <a:off x="1612901" y="636588"/>
              <a:ext cx="4763" cy="3175"/>
            </a:xfrm>
            <a:custGeom>
              <a:avLst/>
              <a:gdLst>
                <a:gd name="T0" fmla="*/ 0 w 5"/>
                <a:gd name="T1" fmla="*/ 2 h 4"/>
                <a:gd name="T2" fmla="*/ 0 w 5"/>
                <a:gd name="T3" fmla="*/ 2 h 4"/>
                <a:gd name="T4" fmla="*/ 1 w 5"/>
                <a:gd name="T5" fmla="*/ 3 h 4"/>
                <a:gd name="T6" fmla="*/ 2 w 5"/>
                <a:gd name="T7" fmla="*/ 4 h 4"/>
                <a:gd name="T8" fmla="*/ 5 w 5"/>
                <a:gd name="T9" fmla="*/ 4 h 4"/>
                <a:gd name="T10" fmla="*/ 5 w 5"/>
                <a:gd name="T11" fmla="*/ 4 h 4"/>
                <a:gd name="T12" fmla="*/ 5 w 5"/>
                <a:gd name="T13" fmla="*/ 4 h 4"/>
                <a:gd name="T14" fmla="*/ 0 w 5"/>
                <a:gd name="T15" fmla="*/ 0 h 4"/>
                <a:gd name="T16" fmla="*/ 0 w 5"/>
                <a:gd name="T17" fmla="*/ 2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4">
                  <a:moveTo>
                    <a:pt x="0" y="2"/>
                  </a:moveTo>
                  <a:lnTo>
                    <a:pt x="0" y="2"/>
                  </a:lnTo>
                  <a:cubicBezTo>
                    <a:pt x="1" y="3"/>
                    <a:pt x="1" y="3"/>
                    <a:pt x="1" y="3"/>
                  </a:cubicBezTo>
                  <a:cubicBezTo>
                    <a:pt x="2" y="4"/>
                    <a:pt x="2" y="4"/>
                    <a:pt x="2" y="4"/>
                  </a:cubicBezTo>
                  <a:cubicBezTo>
                    <a:pt x="2" y="4"/>
                    <a:pt x="5" y="4"/>
                    <a:pt x="5" y="4"/>
                  </a:cubicBezTo>
                  <a:lnTo>
                    <a:pt x="5" y="4"/>
                  </a:lnTo>
                  <a:lnTo>
                    <a:pt x="5" y="4"/>
                  </a:lnTo>
                  <a:cubicBezTo>
                    <a:pt x="4" y="2"/>
                    <a:pt x="0" y="0"/>
                    <a:pt x="0" y="0"/>
                  </a:cubicBezTo>
                  <a:cubicBezTo>
                    <a:pt x="0" y="1"/>
                    <a:pt x="0" y="2"/>
                    <a:pt x="0" y="2"/>
                  </a:cubicBezTo>
                  <a:close/>
                </a:path>
              </a:pathLst>
            </a:custGeom>
            <a:grpFill/>
            <a:ln w="0">
              <a:noFill/>
              <a:prstDash val="solid"/>
              <a:round/>
              <a:headEnd/>
              <a:tailEnd/>
            </a:ln>
          </p:spPr>
          <p:txBody>
            <a:bodyPr/>
            <a:lstStyle/>
            <a:p>
              <a:pPr defTabSz="543689">
                <a:defRPr/>
              </a:pPr>
              <a:endParaRPr lang="zh-CN" altLang="en-US" sz="3201"/>
            </a:p>
          </p:txBody>
        </p:sp>
        <p:sp>
          <p:nvSpPr>
            <p:cNvPr id="277" name="Freeform 373"/>
            <p:cNvSpPr>
              <a:spLocks/>
            </p:cNvSpPr>
            <p:nvPr/>
          </p:nvSpPr>
          <p:spPr bwMode="auto">
            <a:xfrm>
              <a:off x="1614488" y="631826"/>
              <a:ext cx="4763" cy="7938"/>
            </a:xfrm>
            <a:custGeom>
              <a:avLst/>
              <a:gdLst>
                <a:gd name="T0" fmla="*/ 2 w 4"/>
                <a:gd name="T1" fmla="*/ 0 h 8"/>
                <a:gd name="T2" fmla="*/ 2 w 4"/>
                <a:gd name="T3" fmla="*/ 0 h 8"/>
                <a:gd name="T4" fmla="*/ 1 w 4"/>
                <a:gd name="T5" fmla="*/ 1 h 8"/>
                <a:gd name="T6" fmla="*/ 1 w 4"/>
                <a:gd name="T7" fmla="*/ 3 h 8"/>
                <a:gd name="T8" fmla="*/ 3 w 4"/>
                <a:gd name="T9" fmla="*/ 8 h 8"/>
                <a:gd name="T10" fmla="*/ 3 w 4"/>
                <a:gd name="T11" fmla="*/ 8 h 8"/>
                <a:gd name="T12" fmla="*/ 3 w 4"/>
                <a:gd name="T13" fmla="*/ 8 h 8"/>
                <a:gd name="T14" fmla="*/ 3 w 4"/>
                <a:gd name="T15" fmla="*/ 0 h 8"/>
                <a:gd name="T16" fmla="*/ 2 w 4"/>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8">
                  <a:moveTo>
                    <a:pt x="2" y="0"/>
                  </a:moveTo>
                  <a:lnTo>
                    <a:pt x="2" y="0"/>
                  </a:lnTo>
                  <a:cubicBezTo>
                    <a:pt x="1" y="0"/>
                    <a:pt x="1" y="1"/>
                    <a:pt x="1" y="1"/>
                  </a:cubicBezTo>
                  <a:cubicBezTo>
                    <a:pt x="0" y="2"/>
                    <a:pt x="1" y="3"/>
                    <a:pt x="1" y="3"/>
                  </a:cubicBezTo>
                  <a:cubicBezTo>
                    <a:pt x="1" y="4"/>
                    <a:pt x="3" y="7"/>
                    <a:pt x="3" y="8"/>
                  </a:cubicBezTo>
                  <a:cubicBezTo>
                    <a:pt x="3" y="8"/>
                    <a:pt x="3" y="8"/>
                    <a:pt x="3" y="8"/>
                  </a:cubicBezTo>
                  <a:lnTo>
                    <a:pt x="3" y="8"/>
                  </a:lnTo>
                  <a:cubicBezTo>
                    <a:pt x="4" y="2"/>
                    <a:pt x="3" y="0"/>
                    <a:pt x="3" y="0"/>
                  </a:cubicBezTo>
                  <a:cubicBezTo>
                    <a:pt x="3" y="0"/>
                    <a:pt x="2" y="0"/>
                    <a:pt x="2" y="0"/>
                  </a:cubicBezTo>
                  <a:close/>
                </a:path>
              </a:pathLst>
            </a:custGeom>
            <a:grpFill/>
            <a:ln w="0">
              <a:noFill/>
              <a:prstDash val="solid"/>
              <a:round/>
              <a:headEnd/>
              <a:tailEnd/>
            </a:ln>
          </p:spPr>
          <p:txBody>
            <a:bodyPr/>
            <a:lstStyle/>
            <a:p>
              <a:pPr defTabSz="543689">
                <a:defRPr/>
              </a:pPr>
              <a:endParaRPr lang="zh-CN" altLang="en-US" sz="3201"/>
            </a:p>
          </p:txBody>
        </p:sp>
        <p:sp>
          <p:nvSpPr>
            <p:cNvPr id="278" name="Freeform 374"/>
            <p:cNvSpPr>
              <a:spLocks/>
            </p:cNvSpPr>
            <p:nvPr/>
          </p:nvSpPr>
          <p:spPr bwMode="auto">
            <a:xfrm>
              <a:off x="1619251" y="631826"/>
              <a:ext cx="1588" cy="7938"/>
            </a:xfrm>
            <a:custGeom>
              <a:avLst/>
              <a:gdLst>
                <a:gd name="T0" fmla="*/ 0 w 3"/>
                <a:gd name="T1" fmla="*/ 8 h 8"/>
                <a:gd name="T2" fmla="*/ 0 w 3"/>
                <a:gd name="T3" fmla="*/ 8 h 8"/>
                <a:gd name="T4" fmla="*/ 0 w 3"/>
                <a:gd name="T5" fmla="*/ 8 h 8"/>
                <a:gd name="T6" fmla="*/ 0 w 3"/>
                <a:gd name="T7" fmla="*/ 8 h 8"/>
                <a:gd name="T8" fmla="*/ 0 w 3"/>
                <a:gd name="T9" fmla="*/ 8 h 8"/>
                <a:gd name="T10" fmla="*/ 3 w 3"/>
                <a:gd name="T11" fmla="*/ 3 h 8"/>
                <a:gd name="T12" fmla="*/ 3 w 3"/>
                <a:gd name="T13" fmla="*/ 1 h 8"/>
                <a:gd name="T14" fmla="*/ 1 w 3"/>
                <a:gd name="T15" fmla="*/ 0 h 8"/>
                <a:gd name="T16" fmla="*/ 1 w 3"/>
                <a:gd name="T17" fmla="*/ 0 h 8"/>
                <a:gd name="T18" fmla="*/ 0 w 3"/>
                <a:gd name="T19"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 h="8">
                  <a:moveTo>
                    <a:pt x="0" y="8"/>
                  </a:moveTo>
                  <a:lnTo>
                    <a:pt x="0" y="8"/>
                  </a:lnTo>
                  <a:lnTo>
                    <a:pt x="0" y="8"/>
                  </a:lnTo>
                  <a:cubicBezTo>
                    <a:pt x="0" y="8"/>
                    <a:pt x="0" y="8"/>
                    <a:pt x="0" y="8"/>
                  </a:cubicBezTo>
                  <a:cubicBezTo>
                    <a:pt x="0" y="8"/>
                    <a:pt x="0" y="8"/>
                    <a:pt x="0" y="8"/>
                  </a:cubicBezTo>
                  <a:cubicBezTo>
                    <a:pt x="1" y="7"/>
                    <a:pt x="2" y="4"/>
                    <a:pt x="3" y="3"/>
                  </a:cubicBezTo>
                  <a:cubicBezTo>
                    <a:pt x="3" y="3"/>
                    <a:pt x="3" y="2"/>
                    <a:pt x="3" y="1"/>
                  </a:cubicBezTo>
                  <a:cubicBezTo>
                    <a:pt x="3" y="1"/>
                    <a:pt x="3" y="0"/>
                    <a:pt x="1" y="0"/>
                  </a:cubicBezTo>
                  <a:cubicBezTo>
                    <a:pt x="1" y="0"/>
                    <a:pt x="1" y="0"/>
                    <a:pt x="1" y="0"/>
                  </a:cubicBezTo>
                  <a:cubicBezTo>
                    <a:pt x="1" y="0"/>
                    <a:pt x="0" y="2"/>
                    <a:pt x="0" y="8"/>
                  </a:cubicBezTo>
                  <a:close/>
                </a:path>
              </a:pathLst>
            </a:custGeom>
            <a:grpFill/>
            <a:ln w="0">
              <a:noFill/>
              <a:prstDash val="solid"/>
              <a:round/>
              <a:headEnd/>
              <a:tailEnd/>
            </a:ln>
          </p:spPr>
          <p:txBody>
            <a:bodyPr/>
            <a:lstStyle/>
            <a:p>
              <a:pPr defTabSz="543689">
                <a:defRPr/>
              </a:pPr>
              <a:endParaRPr lang="zh-CN" altLang="en-US" sz="3201"/>
            </a:p>
          </p:txBody>
        </p:sp>
        <p:sp>
          <p:nvSpPr>
            <p:cNvPr id="279" name="Freeform 375"/>
            <p:cNvSpPr>
              <a:spLocks/>
            </p:cNvSpPr>
            <p:nvPr/>
          </p:nvSpPr>
          <p:spPr bwMode="auto">
            <a:xfrm>
              <a:off x="1619251" y="639763"/>
              <a:ext cx="3175" cy="1588"/>
            </a:xfrm>
            <a:custGeom>
              <a:avLst/>
              <a:gdLst>
                <a:gd name="T0" fmla="*/ 0 w 4"/>
                <a:gd name="T1" fmla="*/ 0 h 2"/>
                <a:gd name="T2" fmla="*/ 0 w 4"/>
                <a:gd name="T3" fmla="*/ 0 h 2"/>
                <a:gd name="T4" fmla="*/ 0 w 4"/>
                <a:gd name="T5" fmla="*/ 0 h 2"/>
                <a:gd name="T6" fmla="*/ 2 w 4"/>
                <a:gd name="T7" fmla="*/ 1 h 2"/>
                <a:gd name="T8" fmla="*/ 4 w 4"/>
                <a:gd name="T9" fmla="*/ 0 h 2"/>
                <a:gd name="T10" fmla="*/ 0 w 4"/>
                <a:gd name="T11" fmla="*/ 0 h 2"/>
                <a:gd name="T12" fmla="*/ 0 w 4"/>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4" h="2">
                  <a:moveTo>
                    <a:pt x="0" y="0"/>
                  </a:moveTo>
                  <a:lnTo>
                    <a:pt x="0" y="0"/>
                  </a:lnTo>
                  <a:lnTo>
                    <a:pt x="0" y="0"/>
                  </a:lnTo>
                  <a:cubicBezTo>
                    <a:pt x="1" y="0"/>
                    <a:pt x="2" y="1"/>
                    <a:pt x="2" y="1"/>
                  </a:cubicBezTo>
                  <a:cubicBezTo>
                    <a:pt x="2" y="1"/>
                    <a:pt x="3" y="2"/>
                    <a:pt x="4" y="0"/>
                  </a:cubicBezTo>
                  <a:lnTo>
                    <a:pt x="0" y="0"/>
                  </a:lnTo>
                  <a:cubicBezTo>
                    <a:pt x="0" y="0"/>
                    <a:pt x="0" y="0"/>
                    <a:pt x="0" y="0"/>
                  </a:cubicBezTo>
                  <a:close/>
                </a:path>
              </a:pathLst>
            </a:custGeom>
            <a:grpFill/>
            <a:ln w="0">
              <a:noFill/>
              <a:prstDash val="solid"/>
              <a:round/>
              <a:headEnd/>
              <a:tailEnd/>
            </a:ln>
          </p:spPr>
          <p:txBody>
            <a:bodyPr/>
            <a:lstStyle/>
            <a:p>
              <a:pPr defTabSz="543689">
                <a:defRPr/>
              </a:pPr>
              <a:endParaRPr lang="zh-CN" altLang="en-US" sz="3201"/>
            </a:p>
          </p:txBody>
        </p:sp>
        <p:sp>
          <p:nvSpPr>
            <p:cNvPr id="280" name="Freeform 376"/>
            <p:cNvSpPr>
              <a:spLocks/>
            </p:cNvSpPr>
            <p:nvPr/>
          </p:nvSpPr>
          <p:spPr bwMode="auto">
            <a:xfrm>
              <a:off x="1619251" y="636588"/>
              <a:ext cx="4763" cy="3175"/>
            </a:xfrm>
            <a:custGeom>
              <a:avLst/>
              <a:gdLst>
                <a:gd name="T0" fmla="*/ 0 w 6"/>
                <a:gd name="T1" fmla="*/ 4 h 4"/>
                <a:gd name="T2" fmla="*/ 0 w 6"/>
                <a:gd name="T3" fmla="*/ 4 h 4"/>
                <a:gd name="T4" fmla="*/ 0 w 6"/>
                <a:gd name="T5" fmla="*/ 4 h 4"/>
                <a:gd name="T6" fmla="*/ 0 w 6"/>
                <a:gd name="T7" fmla="*/ 4 h 4"/>
                <a:gd name="T8" fmla="*/ 0 w 6"/>
                <a:gd name="T9" fmla="*/ 4 h 4"/>
                <a:gd name="T10" fmla="*/ 3 w 6"/>
                <a:gd name="T11" fmla="*/ 4 h 4"/>
                <a:gd name="T12" fmla="*/ 4 w 6"/>
                <a:gd name="T13" fmla="*/ 3 h 4"/>
                <a:gd name="T14" fmla="*/ 5 w 6"/>
                <a:gd name="T15" fmla="*/ 2 h 4"/>
                <a:gd name="T16" fmla="*/ 6 w 6"/>
                <a:gd name="T17" fmla="*/ 0 h 4"/>
                <a:gd name="T18" fmla="*/ 0 w 6"/>
                <a:gd name="T19"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4">
                  <a:moveTo>
                    <a:pt x="0" y="4"/>
                  </a:moveTo>
                  <a:lnTo>
                    <a:pt x="0" y="4"/>
                  </a:lnTo>
                  <a:lnTo>
                    <a:pt x="0" y="4"/>
                  </a:lnTo>
                  <a:cubicBezTo>
                    <a:pt x="0" y="4"/>
                    <a:pt x="0" y="4"/>
                    <a:pt x="0" y="4"/>
                  </a:cubicBezTo>
                  <a:lnTo>
                    <a:pt x="0" y="4"/>
                  </a:lnTo>
                  <a:lnTo>
                    <a:pt x="3" y="4"/>
                  </a:lnTo>
                  <a:cubicBezTo>
                    <a:pt x="3" y="4"/>
                    <a:pt x="4" y="4"/>
                    <a:pt x="4" y="3"/>
                  </a:cubicBezTo>
                  <a:cubicBezTo>
                    <a:pt x="4" y="3"/>
                    <a:pt x="5" y="3"/>
                    <a:pt x="5" y="2"/>
                  </a:cubicBezTo>
                  <a:cubicBezTo>
                    <a:pt x="5" y="2"/>
                    <a:pt x="6" y="1"/>
                    <a:pt x="6" y="0"/>
                  </a:cubicBezTo>
                  <a:cubicBezTo>
                    <a:pt x="6" y="0"/>
                    <a:pt x="2" y="2"/>
                    <a:pt x="0" y="4"/>
                  </a:cubicBezTo>
                  <a:close/>
                </a:path>
              </a:pathLst>
            </a:custGeom>
            <a:grpFill/>
            <a:ln w="0">
              <a:noFill/>
              <a:prstDash val="solid"/>
              <a:round/>
              <a:headEnd/>
              <a:tailEnd/>
            </a:ln>
          </p:spPr>
          <p:txBody>
            <a:bodyPr/>
            <a:lstStyle/>
            <a:p>
              <a:pPr defTabSz="543689">
                <a:defRPr/>
              </a:pPr>
              <a:endParaRPr lang="zh-CN" altLang="en-US" sz="3201"/>
            </a:p>
          </p:txBody>
        </p:sp>
        <p:sp>
          <p:nvSpPr>
            <p:cNvPr id="281" name="Freeform 377"/>
            <p:cNvSpPr>
              <a:spLocks/>
            </p:cNvSpPr>
            <p:nvPr/>
          </p:nvSpPr>
          <p:spPr bwMode="auto">
            <a:xfrm>
              <a:off x="1619251" y="633413"/>
              <a:ext cx="4763" cy="6350"/>
            </a:xfrm>
            <a:custGeom>
              <a:avLst/>
              <a:gdLst>
                <a:gd name="T0" fmla="*/ 0 w 5"/>
                <a:gd name="T1" fmla="*/ 6 h 6"/>
                <a:gd name="T2" fmla="*/ 0 w 5"/>
                <a:gd name="T3" fmla="*/ 6 h 6"/>
                <a:gd name="T4" fmla="*/ 0 w 5"/>
                <a:gd name="T5" fmla="*/ 6 h 6"/>
                <a:gd name="T6" fmla="*/ 0 w 5"/>
                <a:gd name="T7" fmla="*/ 6 h 6"/>
                <a:gd name="T8" fmla="*/ 4 w 5"/>
                <a:gd name="T9" fmla="*/ 4 h 6"/>
                <a:gd name="T10" fmla="*/ 5 w 5"/>
                <a:gd name="T11" fmla="*/ 2 h 6"/>
                <a:gd name="T12" fmla="*/ 4 w 5"/>
                <a:gd name="T13" fmla="*/ 0 h 6"/>
                <a:gd name="T14" fmla="*/ 0 w 5"/>
                <a:gd name="T15" fmla="*/ 6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6">
                  <a:moveTo>
                    <a:pt x="0" y="6"/>
                  </a:moveTo>
                  <a:lnTo>
                    <a:pt x="0" y="6"/>
                  </a:lnTo>
                  <a:cubicBezTo>
                    <a:pt x="0" y="6"/>
                    <a:pt x="0" y="6"/>
                    <a:pt x="0" y="6"/>
                  </a:cubicBezTo>
                  <a:cubicBezTo>
                    <a:pt x="0" y="6"/>
                    <a:pt x="0" y="6"/>
                    <a:pt x="0" y="6"/>
                  </a:cubicBezTo>
                  <a:cubicBezTo>
                    <a:pt x="0" y="6"/>
                    <a:pt x="3" y="5"/>
                    <a:pt x="4" y="4"/>
                  </a:cubicBezTo>
                  <a:cubicBezTo>
                    <a:pt x="4" y="4"/>
                    <a:pt x="5" y="3"/>
                    <a:pt x="5" y="2"/>
                  </a:cubicBezTo>
                  <a:cubicBezTo>
                    <a:pt x="5" y="1"/>
                    <a:pt x="4" y="0"/>
                    <a:pt x="4" y="0"/>
                  </a:cubicBezTo>
                  <a:cubicBezTo>
                    <a:pt x="4" y="0"/>
                    <a:pt x="1" y="2"/>
                    <a:pt x="0" y="6"/>
                  </a:cubicBezTo>
                  <a:close/>
                </a:path>
              </a:pathLst>
            </a:custGeom>
            <a:grpFill/>
            <a:ln w="0">
              <a:noFill/>
              <a:prstDash val="solid"/>
              <a:round/>
              <a:headEnd/>
              <a:tailEnd/>
            </a:ln>
          </p:spPr>
          <p:txBody>
            <a:bodyPr/>
            <a:lstStyle/>
            <a:p>
              <a:pPr defTabSz="543689">
                <a:defRPr/>
              </a:pPr>
              <a:endParaRPr lang="zh-CN" altLang="en-US" sz="3201"/>
            </a:p>
          </p:txBody>
        </p:sp>
        <p:sp>
          <p:nvSpPr>
            <p:cNvPr id="282" name="Freeform 378"/>
            <p:cNvSpPr>
              <a:spLocks/>
            </p:cNvSpPr>
            <p:nvPr/>
          </p:nvSpPr>
          <p:spPr bwMode="auto">
            <a:xfrm>
              <a:off x="1585913" y="588963"/>
              <a:ext cx="93663" cy="615950"/>
            </a:xfrm>
            <a:custGeom>
              <a:avLst/>
              <a:gdLst>
                <a:gd name="T0" fmla="*/ 111 w 111"/>
                <a:gd name="T1" fmla="*/ 725 h 725"/>
                <a:gd name="T2" fmla="*/ 111 w 111"/>
                <a:gd name="T3" fmla="*/ 725 h 725"/>
                <a:gd name="T4" fmla="*/ 96 w 111"/>
                <a:gd name="T5" fmla="*/ 725 h 725"/>
                <a:gd name="T6" fmla="*/ 96 w 111"/>
                <a:gd name="T7" fmla="*/ 14 h 725"/>
                <a:gd name="T8" fmla="*/ 15 w 111"/>
                <a:gd name="T9" fmla="*/ 14 h 725"/>
                <a:gd name="T10" fmla="*/ 15 w 111"/>
                <a:gd name="T11" fmla="*/ 725 h 725"/>
                <a:gd name="T12" fmla="*/ 0 w 111"/>
                <a:gd name="T13" fmla="*/ 725 h 725"/>
                <a:gd name="T14" fmla="*/ 0 w 111"/>
                <a:gd name="T15" fmla="*/ 6 h 725"/>
                <a:gd name="T16" fmla="*/ 7 w 111"/>
                <a:gd name="T17" fmla="*/ 0 h 725"/>
                <a:gd name="T18" fmla="*/ 104 w 111"/>
                <a:gd name="T19" fmla="*/ 0 h 725"/>
                <a:gd name="T20" fmla="*/ 111 w 111"/>
                <a:gd name="T21" fmla="*/ 6 h 725"/>
                <a:gd name="T22" fmla="*/ 111 w 111"/>
                <a:gd name="T23" fmla="*/ 725 h 7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1" h="725">
                  <a:moveTo>
                    <a:pt x="111" y="725"/>
                  </a:moveTo>
                  <a:lnTo>
                    <a:pt x="111" y="725"/>
                  </a:lnTo>
                  <a:lnTo>
                    <a:pt x="96" y="725"/>
                  </a:lnTo>
                  <a:lnTo>
                    <a:pt x="96" y="14"/>
                  </a:lnTo>
                  <a:lnTo>
                    <a:pt x="15" y="14"/>
                  </a:lnTo>
                  <a:lnTo>
                    <a:pt x="15" y="725"/>
                  </a:lnTo>
                  <a:lnTo>
                    <a:pt x="0" y="725"/>
                  </a:lnTo>
                  <a:lnTo>
                    <a:pt x="0" y="6"/>
                  </a:lnTo>
                  <a:cubicBezTo>
                    <a:pt x="0" y="2"/>
                    <a:pt x="3" y="0"/>
                    <a:pt x="7" y="0"/>
                  </a:cubicBezTo>
                  <a:lnTo>
                    <a:pt x="104" y="0"/>
                  </a:lnTo>
                  <a:cubicBezTo>
                    <a:pt x="108" y="0"/>
                    <a:pt x="111" y="2"/>
                    <a:pt x="111" y="6"/>
                  </a:cubicBezTo>
                  <a:lnTo>
                    <a:pt x="111" y="725"/>
                  </a:lnTo>
                  <a:close/>
                </a:path>
              </a:pathLst>
            </a:custGeom>
            <a:grpFill/>
            <a:ln w="0">
              <a:noFill/>
              <a:prstDash val="solid"/>
              <a:round/>
              <a:headEnd/>
              <a:tailEnd/>
            </a:ln>
          </p:spPr>
          <p:txBody>
            <a:bodyPr/>
            <a:lstStyle/>
            <a:p>
              <a:pPr defTabSz="543689">
                <a:defRPr/>
              </a:pPr>
              <a:endParaRPr lang="zh-CN" altLang="en-US" sz="3201"/>
            </a:p>
          </p:txBody>
        </p:sp>
        <p:sp>
          <p:nvSpPr>
            <p:cNvPr id="283" name="Freeform 379"/>
            <p:cNvSpPr>
              <a:spLocks/>
            </p:cNvSpPr>
            <p:nvPr/>
          </p:nvSpPr>
          <p:spPr bwMode="auto">
            <a:xfrm>
              <a:off x="1647826" y="1181101"/>
              <a:ext cx="44450" cy="44450"/>
            </a:xfrm>
            <a:custGeom>
              <a:avLst/>
              <a:gdLst>
                <a:gd name="T0" fmla="*/ 25 w 51"/>
                <a:gd name="T1" fmla="*/ 52 h 52"/>
                <a:gd name="T2" fmla="*/ 25 w 51"/>
                <a:gd name="T3" fmla="*/ 52 h 52"/>
                <a:gd name="T4" fmla="*/ 0 w 51"/>
                <a:gd name="T5" fmla="*/ 26 h 52"/>
                <a:gd name="T6" fmla="*/ 25 w 51"/>
                <a:gd name="T7" fmla="*/ 0 h 52"/>
                <a:gd name="T8" fmla="*/ 51 w 51"/>
                <a:gd name="T9" fmla="*/ 26 h 52"/>
                <a:gd name="T10" fmla="*/ 25 w 51"/>
                <a:gd name="T11" fmla="*/ 52 h 52"/>
              </a:gdLst>
              <a:ahLst/>
              <a:cxnLst>
                <a:cxn ang="0">
                  <a:pos x="T0" y="T1"/>
                </a:cxn>
                <a:cxn ang="0">
                  <a:pos x="T2" y="T3"/>
                </a:cxn>
                <a:cxn ang="0">
                  <a:pos x="T4" y="T5"/>
                </a:cxn>
                <a:cxn ang="0">
                  <a:pos x="T6" y="T7"/>
                </a:cxn>
                <a:cxn ang="0">
                  <a:pos x="T8" y="T9"/>
                </a:cxn>
                <a:cxn ang="0">
                  <a:pos x="T10" y="T11"/>
                </a:cxn>
              </a:cxnLst>
              <a:rect l="0" t="0" r="r" b="b"/>
              <a:pathLst>
                <a:path w="51" h="52">
                  <a:moveTo>
                    <a:pt x="25" y="52"/>
                  </a:moveTo>
                  <a:lnTo>
                    <a:pt x="25" y="52"/>
                  </a:lnTo>
                  <a:cubicBezTo>
                    <a:pt x="11" y="52"/>
                    <a:pt x="0" y="40"/>
                    <a:pt x="0" y="26"/>
                  </a:cubicBezTo>
                  <a:cubicBezTo>
                    <a:pt x="0" y="12"/>
                    <a:pt x="11" y="0"/>
                    <a:pt x="25" y="0"/>
                  </a:cubicBezTo>
                  <a:cubicBezTo>
                    <a:pt x="40" y="0"/>
                    <a:pt x="51" y="12"/>
                    <a:pt x="51" y="26"/>
                  </a:cubicBezTo>
                  <a:cubicBezTo>
                    <a:pt x="51" y="40"/>
                    <a:pt x="40" y="52"/>
                    <a:pt x="25" y="52"/>
                  </a:cubicBezTo>
                  <a:close/>
                </a:path>
              </a:pathLst>
            </a:custGeom>
            <a:grpFill/>
            <a:ln w="0">
              <a:noFill/>
              <a:prstDash val="solid"/>
              <a:round/>
              <a:headEnd/>
              <a:tailEnd/>
            </a:ln>
          </p:spPr>
          <p:txBody>
            <a:bodyPr/>
            <a:lstStyle/>
            <a:p>
              <a:pPr defTabSz="543689">
                <a:defRPr/>
              </a:pPr>
              <a:endParaRPr lang="zh-CN" altLang="en-US" sz="3201"/>
            </a:p>
          </p:txBody>
        </p:sp>
        <p:sp>
          <p:nvSpPr>
            <p:cNvPr id="284" name="Freeform 380"/>
            <p:cNvSpPr>
              <a:spLocks/>
            </p:cNvSpPr>
            <p:nvPr/>
          </p:nvSpPr>
          <p:spPr bwMode="auto">
            <a:xfrm>
              <a:off x="1574801" y="1182688"/>
              <a:ext cx="44450" cy="44450"/>
            </a:xfrm>
            <a:custGeom>
              <a:avLst/>
              <a:gdLst>
                <a:gd name="T0" fmla="*/ 26 w 52"/>
                <a:gd name="T1" fmla="*/ 52 h 52"/>
                <a:gd name="T2" fmla="*/ 26 w 52"/>
                <a:gd name="T3" fmla="*/ 52 h 52"/>
                <a:gd name="T4" fmla="*/ 0 w 52"/>
                <a:gd name="T5" fmla="*/ 26 h 52"/>
                <a:gd name="T6" fmla="*/ 26 w 52"/>
                <a:gd name="T7" fmla="*/ 0 h 52"/>
                <a:gd name="T8" fmla="*/ 52 w 52"/>
                <a:gd name="T9" fmla="*/ 26 h 52"/>
                <a:gd name="T10" fmla="*/ 26 w 52"/>
                <a:gd name="T11" fmla="*/ 52 h 52"/>
              </a:gdLst>
              <a:ahLst/>
              <a:cxnLst>
                <a:cxn ang="0">
                  <a:pos x="T0" y="T1"/>
                </a:cxn>
                <a:cxn ang="0">
                  <a:pos x="T2" y="T3"/>
                </a:cxn>
                <a:cxn ang="0">
                  <a:pos x="T4" y="T5"/>
                </a:cxn>
                <a:cxn ang="0">
                  <a:pos x="T6" y="T7"/>
                </a:cxn>
                <a:cxn ang="0">
                  <a:pos x="T8" y="T9"/>
                </a:cxn>
                <a:cxn ang="0">
                  <a:pos x="T10" y="T11"/>
                </a:cxn>
              </a:cxnLst>
              <a:rect l="0" t="0" r="r" b="b"/>
              <a:pathLst>
                <a:path w="52" h="52">
                  <a:moveTo>
                    <a:pt x="26" y="52"/>
                  </a:moveTo>
                  <a:lnTo>
                    <a:pt x="26" y="52"/>
                  </a:lnTo>
                  <a:cubicBezTo>
                    <a:pt x="12" y="52"/>
                    <a:pt x="0" y="40"/>
                    <a:pt x="0" y="26"/>
                  </a:cubicBezTo>
                  <a:cubicBezTo>
                    <a:pt x="0" y="12"/>
                    <a:pt x="12" y="0"/>
                    <a:pt x="26" y="0"/>
                  </a:cubicBezTo>
                  <a:cubicBezTo>
                    <a:pt x="40" y="0"/>
                    <a:pt x="52" y="12"/>
                    <a:pt x="52" y="26"/>
                  </a:cubicBezTo>
                  <a:cubicBezTo>
                    <a:pt x="52" y="40"/>
                    <a:pt x="40" y="52"/>
                    <a:pt x="26" y="52"/>
                  </a:cubicBezTo>
                  <a:close/>
                </a:path>
              </a:pathLst>
            </a:custGeom>
            <a:grpFill/>
            <a:ln w="0">
              <a:noFill/>
              <a:prstDash val="solid"/>
              <a:round/>
              <a:headEnd/>
              <a:tailEnd/>
            </a:ln>
          </p:spPr>
          <p:txBody>
            <a:bodyPr/>
            <a:lstStyle/>
            <a:p>
              <a:pPr defTabSz="543689">
                <a:defRPr/>
              </a:pPr>
              <a:endParaRPr lang="zh-CN" altLang="en-US" sz="3201"/>
            </a:p>
          </p:txBody>
        </p:sp>
      </p:grpSp>
      <p:sp>
        <p:nvSpPr>
          <p:cNvPr id="285" name="文本框 284"/>
          <p:cNvSpPr txBox="1"/>
          <p:nvPr/>
        </p:nvSpPr>
        <p:spPr bwMode="auto">
          <a:xfrm>
            <a:off x="3073808" y="2721319"/>
            <a:ext cx="582960" cy="273325"/>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defPPr>
              <a:defRPr lang="zh-CN"/>
            </a:defPPr>
            <a:lvl1pPr>
              <a:defRPr sz="1200">
                <a:latin typeface="+mn-ea"/>
                <a:ea typeface="+mn-ea"/>
              </a:defRPr>
            </a:lvl1pPr>
          </a:lstStyle>
          <a:p>
            <a:r>
              <a:rPr lang="en-US" altLang="zh-CN" dirty="0"/>
              <a:t>VRM</a:t>
            </a:r>
            <a:endParaRPr lang="zh-CN" altLang="en-US" dirty="0"/>
          </a:p>
        </p:txBody>
      </p:sp>
      <p:grpSp>
        <p:nvGrpSpPr>
          <p:cNvPr id="286" name="组合 18396"/>
          <p:cNvGrpSpPr/>
          <p:nvPr/>
        </p:nvGrpSpPr>
        <p:grpSpPr>
          <a:xfrm>
            <a:off x="4274868" y="1973589"/>
            <a:ext cx="396044" cy="527061"/>
            <a:chOff x="1463676" y="588963"/>
            <a:chExt cx="274638" cy="638175"/>
          </a:xfrm>
          <a:solidFill>
            <a:srgbClr val="3C3C3B"/>
          </a:solidFill>
        </p:grpSpPr>
        <p:sp>
          <p:nvSpPr>
            <p:cNvPr id="287" name="Freeform 356"/>
            <p:cNvSpPr>
              <a:spLocks noEditPoints="1"/>
            </p:cNvSpPr>
            <p:nvPr/>
          </p:nvSpPr>
          <p:spPr bwMode="auto">
            <a:xfrm>
              <a:off x="1463676" y="595313"/>
              <a:ext cx="84138" cy="620713"/>
            </a:xfrm>
            <a:custGeom>
              <a:avLst/>
              <a:gdLst>
                <a:gd name="T0" fmla="*/ 24 w 99"/>
                <a:gd name="T1" fmla="*/ 645 h 729"/>
                <a:gd name="T2" fmla="*/ 24 w 99"/>
                <a:gd name="T3" fmla="*/ 645 h 729"/>
                <a:gd name="T4" fmla="*/ 74 w 99"/>
                <a:gd name="T5" fmla="*/ 689 h 729"/>
                <a:gd name="T6" fmla="*/ 74 w 99"/>
                <a:gd name="T7" fmla="*/ 46 h 729"/>
                <a:gd name="T8" fmla="*/ 24 w 99"/>
                <a:gd name="T9" fmla="*/ 102 h 729"/>
                <a:gd name="T10" fmla="*/ 24 w 99"/>
                <a:gd name="T11" fmla="*/ 645 h 729"/>
                <a:gd name="T12" fmla="*/ 86 w 99"/>
                <a:gd name="T13" fmla="*/ 729 h 729"/>
                <a:gd name="T14" fmla="*/ 86 w 99"/>
                <a:gd name="T15" fmla="*/ 729 h 729"/>
                <a:gd name="T16" fmla="*/ 78 w 99"/>
                <a:gd name="T17" fmla="*/ 726 h 729"/>
                <a:gd name="T18" fmla="*/ 4 w 99"/>
                <a:gd name="T19" fmla="*/ 659 h 729"/>
                <a:gd name="T20" fmla="*/ 0 w 99"/>
                <a:gd name="T21" fmla="*/ 650 h 729"/>
                <a:gd name="T22" fmla="*/ 0 w 99"/>
                <a:gd name="T23" fmla="*/ 97 h 729"/>
                <a:gd name="T24" fmla="*/ 3 w 99"/>
                <a:gd name="T25" fmla="*/ 89 h 729"/>
                <a:gd name="T26" fmla="*/ 77 w 99"/>
                <a:gd name="T27" fmla="*/ 5 h 729"/>
                <a:gd name="T28" fmla="*/ 91 w 99"/>
                <a:gd name="T29" fmla="*/ 2 h 729"/>
                <a:gd name="T30" fmla="*/ 99 w 99"/>
                <a:gd name="T31" fmla="*/ 13 h 729"/>
                <a:gd name="T32" fmla="*/ 99 w 99"/>
                <a:gd name="T33" fmla="*/ 717 h 729"/>
                <a:gd name="T34" fmla="*/ 91 w 99"/>
                <a:gd name="T35" fmla="*/ 728 h 729"/>
                <a:gd name="T36" fmla="*/ 86 w 99"/>
                <a:gd name="T37" fmla="*/ 729 h 7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9" h="729">
                  <a:moveTo>
                    <a:pt x="24" y="645"/>
                  </a:moveTo>
                  <a:lnTo>
                    <a:pt x="24" y="645"/>
                  </a:lnTo>
                  <a:lnTo>
                    <a:pt x="74" y="689"/>
                  </a:lnTo>
                  <a:lnTo>
                    <a:pt x="74" y="46"/>
                  </a:lnTo>
                  <a:lnTo>
                    <a:pt x="24" y="102"/>
                  </a:lnTo>
                  <a:lnTo>
                    <a:pt x="24" y="645"/>
                  </a:lnTo>
                  <a:close/>
                  <a:moveTo>
                    <a:pt x="86" y="729"/>
                  </a:moveTo>
                  <a:lnTo>
                    <a:pt x="86" y="729"/>
                  </a:lnTo>
                  <a:cubicBezTo>
                    <a:pt x="83" y="729"/>
                    <a:pt x="80" y="728"/>
                    <a:pt x="78" y="726"/>
                  </a:cubicBezTo>
                  <a:lnTo>
                    <a:pt x="4" y="659"/>
                  </a:lnTo>
                  <a:cubicBezTo>
                    <a:pt x="1" y="657"/>
                    <a:pt x="0" y="654"/>
                    <a:pt x="0" y="650"/>
                  </a:cubicBezTo>
                  <a:lnTo>
                    <a:pt x="0" y="97"/>
                  </a:lnTo>
                  <a:cubicBezTo>
                    <a:pt x="0" y="94"/>
                    <a:pt x="1" y="91"/>
                    <a:pt x="3" y="89"/>
                  </a:cubicBezTo>
                  <a:lnTo>
                    <a:pt x="77" y="5"/>
                  </a:lnTo>
                  <a:cubicBezTo>
                    <a:pt x="81" y="1"/>
                    <a:pt x="86" y="0"/>
                    <a:pt x="91" y="2"/>
                  </a:cubicBezTo>
                  <a:cubicBezTo>
                    <a:pt x="96" y="3"/>
                    <a:pt x="99" y="8"/>
                    <a:pt x="99" y="13"/>
                  </a:cubicBezTo>
                  <a:lnTo>
                    <a:pt x="99" y="717"/>
                  </a:lnTo>
                  <a:cubicBezTo>
                    <a:pt x="99" y="722"/>
                    <a:pt x="96" y="726"/>
                    <a:pt x="91" y="728"/>
                  </a:cubicBezTo>
                  <a:cubicBezTo>
                    <a:pt x="90" y="729"/>
                    <a:pt x="88" y="729"/>
                    <a:pt x="86" y="729"/>
                  </a:cubicBezTo>
                  <a:close/>
                </a:path>
              </a:pathLst>
            </a:custGeom>
            <a:grpFill/>
            <a:ln w="0">
              <a:noFill/>
              <a:prstDash val="solid"/>
              <a:round/>
              <a:headEnd/>
              <a:tailEnd/>
            </a:ln>
          </p:spPr>
          <p:txBody>
            <a:bodyPr/>
            <a:lstStyle/>
            <a:p>
              <a:pPr defTabSz="543689">
                <a:defRPr/>
              </a:pPr>
              <a:endParaRPr lang="zh-CN" altLang="en-US" sz="3201"/>
            </a:p>
          </p:txBody>
        </p:sp>
        <p:sp>
          <p:nvSpPr>
            <p:cNvPr id="288" name="Freeform 357"/>
            <p:cNvSpPr>
              <a:spLocks/>
            </p:cNvSpPr>
            <p:nvPr/>
          </p:nvSpPr>
          <p:spPr bwMode="auto">
            <a:xfrm>
              <a:off x="1525588" y="595313"/>
              <a:ext cx="71438" cy="620713"/>
            </a:xfrm>
            <a:custGeom>
              <a:avLst/>
              <a:gdLst>
                <a:gd name="T0" fmla="*/ 81 w 84"/>
                <a:gd name="T1" fmla="*/ 728 h 728"/>
                <a:gd name="T2" fmla="*/ 81 w 84"/>
                <a:gd name="T3" fmla="*/ 728 h 728"/>
                <a:gd name="T4" fmla="*/ 12 w 84"/>
                <a:gd name="T5" fmla="*/ 728 h 728"/>
                <a:gd name="T6" fmla="*/ 0 w 84"/>
                <a:gd name="T7" fmla="*/ 716 h 728"/>
                <a:gd name="T8" fmla="*/ 0 w 84"/>
                <a:gd name="T9" fmla="*/ 12 h 728"/>
                <a:gd name="T10" fmla="*/ 12 w 84"/>
                <a:gd name="T11" fmla="*/ 0 h 728"/>
                <a:gd name="T12" fmla="*/ 84 w 84"/>
                <a:gd name="T13" fmla="*/ 0 h 728"/>
                <a:gd name="T14" fmla="*/ 84 w 84"/>
                <a:gd name="T15" fmla="*/ 24 h 728"/>
                <a:gd name="T16" fmla="*/ 25 w 84"/>
                <a:gd name="T17" fmla="*/ 24 h 728"/>
                <a:gd name="T18" fmla="*/ 25 w 84"/>
                <a:gd name="T19" fmla="*/ 703 h 728"/>
                <a:gd name="T20" fmla="*/ 81 w 84"/>
                <a:gd name="T21" fmla="*/ 703 h 728"/>
                <a:gd name="T22" fmla="*/ 81 w 84"/>
                <a:gd name="T23" fmla="*/ 728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4" h="728">
                  <a:moveTo>
                    <a:pt x="81" y="728"/>
                  </a:moveTo>
                  <a:lnTo>
                    <a:pt x="81" y="728"/>
                  </a:lnTo>
                  <a:lnTo>
                    <a:pt x="12" y="728"/>
                  </a:lnTo>
                  <a:cubicBezTo>
                    <a:pt x="6" y="728"/>
                    <a:pt x="0" y="723"/>
                    <a:pt x="0" y="716"/>
                  </a:cubicBezTo>
                  <a:lnTo>
                    <a:pt x="0" y="12"/>
                  </a:lnTo>
                  <a:cubicBezTo>
                    <a:pt x="0" y="5"/>
                    <a:pt x="6" y="0"/>
                    <a:pt x="12" y="0"/>
                  </a:cubicBezTo>
                  <a:lnTo>
                    <a:pt x="84" y="0"/>
                  </a:lnTo>
                  <a:lnTo>
                    <a:pt x="84" y="24"/>
                  </a:lnTo>
                  <a:lnTo>
                    <a:pt x="25" y="24"/>
                  </a:lnTo>
                  <a:lnTo>
                    <a:pt x="25" y="703"/>
                  </a:lnTo>
                  <a:lnTo>
                    <a:pt x="81" y="703"/>
                  </a:lnTo>
                  <a:lnTo>
                    <a:pt x="81" y="728"/>
                  </a:lnTo>
                  <a:close/>
                </a:path>
              </a:pathLst>
            </a:custGeom>
            <a:grpFill/>
            <a:ln w="0">
              <a:noFill/>
              <a:prstDash val="solid"/>
              <a:round/>
              <a:headEnd/>
              <a:tailEnd/>
            </a:ln>
          </p:spPr>
          <p:txBody>
            <a:bodyPr/>
            <a:lstStyle/>
            <a:p>
              <a:pPr defTabSz="543689">
                <a:defRPr/>
              </a:pPr>
              <a:endParaRPr lang="zh-CN" altLang="en-US" sz="3201"/>
            </a:p>
          </p:txBody>
        </p:sp>
        <p:sp>
          <p:nvSpPr>
            <p:cNvPr id="289" name="Freeform 358"/>
            <p:cNvSpPr>
              <a:spLocks/>
            </p:cNvSpPr>
            <p:nvPr/>
          </p:nvSpPr>
          <p:spPr bwMode="auto">
            <a:xfrm>
              <a:off x="1670051" y="595313"/>
              <a:ext cx="68263" cy="620713"/>
            </a:xfrm>
            <a:custGeom>
              <a:avLst/>
              <a:gdLst>
                <a:gd name="T0" fmla="*/ 68 w 81"/>
                <a:gd name="T1" fmla="*/ 728 h 728"/>
                <a:gd name="T2" fmla="*/ 68 w 81"/>
                <a:gd name="T3" fmla="*/ 728 h 728"/>
                <a:gd name="T4" fmla="*/ 5 w 81"/>
                <a:gd name="T5" fmla="*/ 728 h 728"/>
                <a:gd name="T6" fmla="*/ 5 w 81"/>
                <a:gd name="T7" fmla="*/ 703 h 728"/>
                <a:gd name="T8" fmla="*/ 56 w 81"/>
                <a:gd name="T9" fmla="*/ 703 h 728"/>
                <a:gd name="T10" fmla="*/ 56 w 81"/>
                <a:gd name="T11" fmla="*/ 24 h 728"/>
                <a:gd name="T12" fmla="*/ 0 w 81"/>
                <a:gd name="T13" fmla="*/ 24 h 728"/>
                <a:gd name="T14" fmla="*/ 0 w 81"/>
                <a:gd name="T15" fmla="*/ 0 h 728"/>
                <a:gd name="T16" fmla="*/ 68 w 81"/>
                <a:gd name="T17" fmla="*/ 0 h 728"/>
                <a:gd name="T18" fmla="*/ 81 w 81"/>
                <a:gd name="T19" fmla="*/ 12 h 728"/>
                <a:gd name="T20" fmla="*/ 81 w 81"/>
                <a:gd name="T21" fmla="*/ 716 h 728"/>
                <a:gd name="T22" fmla="*/ 68 w 81"/>
                <a:gd name="T23" fmla="*/ 728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1" h="728">
                  <a:moveTo>
                    <a:pt x="68" y="728"/>
                  </a:moveTo>
                  <a:lnTo>
                    <a:pt x="68" y="728"/>
                  </a:lnTo>
                  <a:lnTo>
                    <a:pt x="5" y="728"/>
                  </a:lnTo>
                  <a:lnTo>
                    <a:pt x="5" y="703"/>
                  </a:lnTo>
                  <a:lnTo>
                    <a:pt x="56" y="703"/>
                  </a:lnTo>
                  <a:lnTo>
                    <a:pt x="56" y="24"/>
                  </a:lnTo>
                  <a:lnTo>
                    <a:pt x="0" y="24"/>
                  </a:lnTo>
                  <a:lnTo>
                    <a:pt x="0" y="0"/>
                  </a:lnTo>
                  <a:lnTo>
                    <a:pt x="68" y="0"/>
                  </a:lnTo>
                  <a:cubicBezTo>
                    <a:pt x="75" y="0"/>
                    <a:pt x="81" y="5"/>
                    <a:pt x="81" y="12"/>
                  </a:cubicBezTo>
                  <a:lnTo>
                    <a:pt x="81" y="716"/>
                  </a:lnTo>
                  <a:cubicBezTo>
                    <a:pt x="81" y="723"/>
                    <a:pt x="75" y="728"/>
                    <a:pt x="68" y="728"/>
                  </a:cubicBezTo>
                  <a:close/>
                </a:path>
              </a:pathLst>
            </a:custGeom>
            <a:grpFill/>
            <a:ln w="0">
              <a:noFill/>
              <a:prstDash val="solid"/>
              <a:round/>
              <a:headEnd/>
              <a:tailEnd/>
            </a:ln>
          </p:spPr>
          <p:txBody>
            <a:bodyPr/>
            <a:lstStyle/>
            <a:p>
              <a:pPr defTabSz="543689">
                <a:defRPr/>
              </a:pPr>
              <a:endParaRPr lang="zh-CN" altLang="en-US" sz="3201"/>
            </a:p>
          </p:txBody>
        </p:sp>
        <p:sp>
          <p:nvSpPr>
            <p:cNvPr id="290" name="Freeform 359"/>
            <p:cNvSpPr>
              <a:spLocks/>
            </p:cNvSpPr>
            <p:nvPr/>
          </p:nvSpPr>
          <p:spPr bwMode="auto">
            <a:xfrm>
              <a:off x="1525588" y="1204913"/>
              <a:ext cx="22225" cy="20638"/>
            </a:xfrm>
            <a:custGeom>
              <a:avLst/>
              <a:gdLst>
                <a:gd name="T0" fmla="*/ 25 w 25"/>
                <a:gd name="T1" fmla="*/ 24 h 24"/>
                <a:gd name="T2" fmla="*/ 25 w 25"/>
                <a:gd name="T3" fmla="*/ 24 h 24"/>
                <a:gd name="T4" fmla="*/ 0 w 25"/>
                <a:gd name="T5" fmla="*/ 24 h 24"/>
                <a:gd name="T6" fmla="*/ 0 w 25"/>
                <a:gd name="T7" fmla="*/ 0 h 24"/>
                <a:gd name="T8" fmla="*/ 25 w 25"/>
                <a:gd name="T9" fmla="*/ 0 h 24"/>
                <a:gd name="T10" fmla="*/ 25 w 25"/>
                <a:gd name="T11" fmla="*/ 24 h 24"/>
              </a:gdLst>
              <a:ahLst/>
              <a:cxnLst>
                <a:cxn ang="0">
                  <a:pos x="T0" y="T1"/>
                </a:cxn>
                <a:cxn ang="0">
                  <a:pos x="T2" y="T3"/>
                </a:cxn>
                <a:cxn ang="0">
                  <a:pos x="T4" y="T5"/>
                </a:cxn>
                <a:cxn ang="0">
                  <a:pos x="T6" y="T7"/>
                </a:cxn>
                <a:cxn ang="0">
                  <a:pos x="T8" y="T9"/>
                </a:cxn>
                <a:cxn ang="0">
                  <a:pos x="T10" y="T11"/>
                </a:cxn>
              </a:cxnLst>
              <a:rect l="0" t="0" r="r" b="b"/>
              <a:pathLst>
                <a:path w="25" h="24">
                  <a:moveTo>
                    <a:pt x="25" y="24"/>
                  </a:moveTo>
                  <a:lnTo>
                    <a:pt x="25" y="24"/>
                  </a:lnTo>
                  <a:lnTo>
                    <a:pt x="0" y="24"/>
                  </a:lnTo>
                  <a:lnTo>
                    <a:pt x="0" y="0"/>
                  </a:lnTo>
                  <a:lnTo>
                    <a:pt x="25" y="0"/>
                  </a:lnTo>
                  <a:lnTo>
                    <a:pt x="25" y="24"/>
                  </a:lnTo>
                  <a:close/>
                </a:path>
              </a:pathLst>
            </a:custGeom>
            <a:grpFill/>
            <a:ln w="0">
              <a:noFill/>
              <a:prstDash val="solid"/>
              <a:round/>
              <a:headEnd/>
              <a:tailEnd/>
            </a:ln>
          </p:spPr>
          <p:txBody>
            <a:bodyPr/>
            <a:lstStyle/>
            <a:p>
              <a:pPr defTabSz="543689">
                <a:defRPr/>
              </a:pPr>
              <a:endParaRPr lang="zh-CN" altLang="en-US" sz="3201"/>
            </a:p>
          </p:txBody>
        </p:sp>
        <p:sp>
          <p:nvSpPr>
            <p:cNvPr id="291" name="Freeform 360"/>
            <p:cNvSpPr>
              <a:spLocks/>
            </p:cNvSpPr>
            <p:nvPr/>
          </p:nvSpPr>
          <p:spPr bwMode="auto">
            <a:xfrm>
              <a:off x="1717676" y="1204913"/>
              <a:ext cx="20638" cy="20638"/>
            </a:xfrm>
            <a:custGeom>
              <a:avLst/>
              <a:gdLst>
                <a:gd name="T0" fmla="*/ 25 w 25"/>
                <a:gd name="T1" fmla="*/ 24 h 24"/>
                <a:gd name="T2" fmla="*/ 25 w 25"/>
                <a:gd name="T3" fmla="*/ 24 h 24"/>
                <a:gd name="T4" fmla="*/ 0 w 25"/>
                <a:gd name="T5" fmla="*/ 24 h 24"/>
                <a:gd name="T6" fmla="*/ 0 w 25"/>
                <a:gd name="T7" fmla="*/ 0 h 24"/>
                <a:gd name="T8" fmla="*/ 25 w 25"/>
                <a:gd name="T9" fmla="*/ 0 h 24"/>
                <a:gd name="T10" fmla="*/ 25 w 25"/>
                <a:gd name="T11" fmla="*/ 24 h 24"/>
              </a:gdLst>
              <a:ahLst/>
              <a:cxnLst>
                <a:cxn ang="0">
                  <a:pos x="T0" y="T1"/>
                </a:cxn>
                <a:cxn ang="0">
                  <a:pos x="T2" y="T3"/>
                </a:cxn>
                <a:cxn ang="0">
                  <a:pos x="T4" y="T5"/>
                </a:cxn>
                <a:cxn ang="0">
                  <a:pos x="T6" y="T7"/>
                </a:cxn>
                <a:cxn ang="0">
                  <a:pos x="T8" y="T9"/>
                </a:cxn>
                <a:cxn ang="0">
                  <a:pos x="T10" y="T11"/>
                </a:cxn>
              </a:cxnLst>
              <a:rect l="0" t="0" r="r" b="b"/>
              <a:pathLst>
                <a:path w="25" h="24">
                  <a:moveTo>
                    <a:pt x="25" y="24"/>
                  </a:moveTo>
                  <a:lnTo>
                    <a:pt x="25" y="24"/>
                  </a:lnTo>
                  <a:lnTo>
                    <a:pt x="0" y="24"/>
                  </a:lnTo>
                  <a:lnTo>
                    <a:pt x="0" y="0"/>
                  </a:lnTo>
                  <a:lnTo>
                    <a:pt x="25" y="0"/>
                  </a:lnTo>
                  <a:lnTo>
                    <a:pt x="25" y="24"/>
                  </a:lnTo>
                  <a:close/>
                </a:path>
              </a:pathLst>
            </a:custGeom>
            <a:grpFill/>
            <a:ln w="0">
              <a:noFill/>
              <a:prstDash val="solid"/>
              <a:round/>
              <a:headEnd/>
              <a:tailEnd/>
            </a:ln>
          </p:spPr>
          <p:txBody>
            <a:bodyPr/>
            <a:lstStyle/>
            <a:p>
              <a:pPr defTabSz="543689">
                <a:defRPr/>
              </a:pPr>
              <a:endParaRPr lang="zh-CN" altLang="en-US" sz="3201"/>
            </a:p>
          </p:txBody>
        </p:sp>
        <p:sp>
          <p:nvSpPr>
            <p:cNvPr id="292" name="Freeform 361"/>
            <p:cNvSpPr>
              <a:spLocks/>
            </p:cNvSpPr>
            <p:nvPr/>
          </p:nvSpPr>
          <p:spPr bwMode="auto">
            <a:xfrm>
              <a:off x="1560513" y="606426"/>
              <a:ext cx="12700" cy="598488"/>
            </a:xfrm>
            <a:custGeom>
              <a:avLst/>
              <a:gdLst>
                <a:gd name="T0" fmla="*/ 15 w 15"/>
                <a:gd name="T1" fmla="*/ 704 h 704"/>
                <a:gd name="T2" fmla="*/ 15 w 15"/>
                <a:gd name="T3" fmla="*/ 704 h 704"/>
                <a:gd name="T4" fmla="*/ 0 w 15"/>
                <a:gd name="T5" fmla="*/ 704 h 704"/>
                <a:gd name="T6" fmla="*/ 0 w 15"/>
                <a:gd name="T7" fmla="*/ 0 h 704"/>
                <a:gd name="T8" fmla="*/ 15 w 15"/>
                <a:gd name="T9" fmla="*/ 0 h 704"/>
                <a:gd name="T10" fmla="*/ 15 w 15"/>
                <a:gd name="T11" fmla="*/ 704 h 704"/>
              </a:gdLst>
              <a:ahLst/>
              <a:cxnLst>
                <a:cxn ang="0">
                  <a:pos x="T0" y="T1"/>
                </a:cxn>
                <a:cxn ang="0">
                  <a:pos x="T2" y="T3"/>
                </a:cxn>
                <a:cxn ang="0">
                  <a:pos x="T4" y="T5"/>
                </a:cxn>
                <a:cxn ang="0">
                  <a:pos x="T6" y="T7"/>
                </a:cxn>
                <a:cxn ang="0">
                  <a:pos x="T8" y="T9"/>
                </a:cxn>
                <a:cxn ang="0">
                  <a:pos x="T10" y="T11"/>
                </a:cxn>
              </a:cxnLst>
              <a:rect l="0" t="0" r="r" b="b"/>
              <a:pathLst>
                <a:path w="15" h="704">
                  <a:moveTo>
                    <a:pt x="15" y="704"/>
                  </a:moveTo>
                  <a:lnTo>
                    <a:pt x="15" y="704"/>
                  </a:lnTo>
                  <a:lnTo>
                    <a:pt x="0" y="704"/>
                  </a:lnTo>
                  <a:lnTo>
                    <a:pt x="0" y="0"/>
                  </a:lnTo>
                  <a:lnTo>
                    <a:pt x="15" y="0"/>
                  </a:lnTo>
                  <a:lnTo>
                    <a:pt x="15" y="704"/>
                  </a:lnTo>
                  <a:close/>
                </a:path>
              </a:pathLst>
            </a:custGeom>
            <a:grpFill/>
            <a:ln w="0">
              <a:noFill/>
              <a:prstDash val="solid"/>
              <a:round/>
              <a:headEnd/>
              <a:tailEnd/>
            </a:ln>
          </p:spPr>
          <p:txBody>
            <a:bodyPr/>
            <a:lstStyle/>
            <a:p>
              <a:pPr defTabSz="543689">
                <a:defRPr/>
              </a:pPr>
              <a:endParaRPr lang="zh-CN" altLang="en-US" sz="3201"/>
            </a:p>
          </p:txBody>
        </p:sp>
        <p:sp>
          <p:nvSpPr>
            <p:cNvPr id="293" name="Freeform 362"/>
            <p:cNvSpPr>
              <a:spLocks/>
            </p:cNvSpPr>
            <p:nvPr/>
          </p:nvSpPr>
          <p:spPr bwMode="auto">
            <a:xfrm>
              <a:off x="1692276" y="606426"/>
              <a:ext cx="12700" cy="598488"/>
            </a:xfrm>
            <a:custGeom>
              <a:avLst/>
              <a:gdLst>
                <a:gd name="T0" fmla="*/ 15 w 15"/>
                <a:gd name="T1" fmla="*/ 704 h 704"/>
                <a:gd name="T2" fmla="*/ 15 w 15"/>
                <a:gd name="T3" fmla="*/ 704 h 704"/>
                <a:gd name="T4" fmla="*/ 0 w 15"/>
                <a:gd name="T5" fmla="*/ 704 h 704"/>
                <a:gd name="T6" fmla="*/ 0 w 15"/>
                <a:gd name="T7" fmla="*/ 0 h 704"/>
                <a:gd name="T8" fmla="*/ 15 w 15"/>
                <a:gd name="T9" fmla="*/ 0 h 704"/>
                <a:gd name="T10" fmla="*/ 15 w 15"/>
                <a:gd name="T11" fmla="*/ 704 h 704"/>
              </a:gdLst>
              <a:ahLst/>
              <a:cxnLst>
                <a:cxn ang="0">
                  <a:pos x="T0" y="T1"/>
                </a:cxn>
                <a:cxn ang="0">
                  <a:pos x="T2" y="T3"/>
                </a:cxn>
                <a:cxn ang="0">
                  <a:pos x="T4" y="T5"/>
                </a:cxn>
                <a:cxn ang="0">
                  <a:pos x="T6" y="T7"/>
                </a:cxn>
                <a:cxn ang="0">
                  <a:pos x="T8" y="T9"/>
                </a:cxn>
                <a:cxn ang="0">
                  <a:pos x="T10" y="T11"/>
                </a:cxn>
              </a:cxnLst>
              <a:rect l="0" t="0" r="r" b="b"/>
              <a:pathLst>
                <a:path w="15" h="704">
                  <a:moveTo>
                    <a:pt x="15" y="704"/>
                  </a:moveTo>
                  <a:lnTo>
                    <a:pt x="15" y="704"/>
                  </a:lnTo>
                  <a:lnTo>
                    <a:pt x="0" y="704"/>
                  </a:lnTo>
                  <a:lnTo>
                    <a:pt x="0" y="0"/>
                  </a:lnTo>
                  <a:lnTo>
                    <a:pt x="15" y="0"/>
                  </a:lnTo>
                  <a:lnTo>
                    <a:pt x="15" y="704"/>
                  </a:lnTo>
                  <a:close/>
                </a:path>
              </a:pathLst>
            </a:custGeom>
            <a:grpFill/>
            <a:ln w="0">
              <a:noFill/>
              <a:prstDash val="solid"/>
              <a:round/>
              <a:headEnd/>
              <a:tailEnd/>
            </a:ln>
          </p:spPr>
          <p:txBody>
            <a:bodyPr/>
            <a:lstStyle/>
            <a:p>
              <a:pPr defTabSz="543689">
                <a:defRPr/>
              </a:pPr>
              <a:endParaRPr lang="zh-CN" altLang="en-US" sz="3201"/>
            </a:p>
          </p:txBody>
        </p:sp>
        <p:sp>
          <p:nvSpPr>
            <p:cNvPr id="294" name="Freeform 363"/>
            <p:cNvSpPr>
              <a:spLocks noEditPoints="1"/>
            </p:cNvSpPr>
            <p:nvPr/>
          </p:nvSpPr>
          <p:spPr bwMode="auto">
            <a:xfrm>
              <a:off x="1609726" y="704851"/>
              <a:ext cx="46038" cy="41275"/>
            </a:xfrm>
            <a:custGeom>
              <a:avLst/>
              <a:gdLst>
                <a:gd name="T0" fmla="*/ 9 w 53"/>
                <a:gd name="T1" fmla="*/ 37 h 47"/>
                <a:gd name="T2" fmla="*/ 9 w 53"/>
                <a:gd name="T3" fmla="*/ 37 h 47"/>
                <a:gd name="T4" fmla="*/ 43 w 53"/>
                <a:gd name="T5" fmla="*/ 37 h 47"/>
                <a:gd name="T6" fmla="*/ 43 w 53"/>
                <a:gd name="T7" fmla="*/ 10 h 47"/>
                <a:gd name="T8" fmla="*/ 9 w 53"/>
                <a:gd name="T9" fmla="*/ 10 h 47"/>
                <a:gd name="T10" fmla="*/ 9 w 53"/>
                <a:gd name="T11" fmla="*/ 37 h 47"/>
                <a:gd name="T12" fmla="*/ 47 w 53"/>
                <a:gd name="T13" fmla="*/ 47 h 47"/>
                <a:gd name="T14" fmla="*/ 47 w 53"/>
                <a:gd name="T15" fmla="*/ 47 h 47"/>
                <a:gd name="T16" fmla="*/ 6 w 53"/>
                <a:gd name="T17" fmla="*/ 47 h 47"/>
                <a:gd name="T18" fmla="*/ 0 w 53"/>
                <a:gd name="T19" fmla="*/ 40 h 47"/>
                <a:gd name="T20" fmla="*/ 0 w 53"/>
                <a:gd name="T21" fmla="*/ 6 h 47"/>
                <a:gd name="T22" fmla="*/ 6 w 53"/>
                <a:gd name="T23" fmla="*/ 0 h 47"/>
                <a:gd name="T24" fmla="*/ 47 w 53"/>
                <a:gd name="T25" fmla="*/ 0 h 47"/>
                <a:gd name="T26" fmla="*/ 53 w 53"/>
                <a:gd name="T27" fmla="*/ 6 h 47"/>
                <a:gd name="T28" fmla="*/ 53 w 53"/>
                <a:gd name="T29" fmla="*/ 40 h 47"/>
                <a:gd name="T30" fmla="*/ 47 w 53"/>
                <a:gd name="T31" fmla="*/ 4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3" h="47">
                  <a:moveTo>
                    <a:pt x="9" y="37"/>
                  </a:moveTo>
                  <a:lnTo>
                    <a:pt x="9" y="37"/>
                  </a:lnTo>
                  <a:lnTo>
                    <a:pt x="43" y="37"/>
                  </a:lnTo>
                  <a:lnTo>
                    <a:pt x="43" y="10"/>
                  </a:lnTo>
                  <a:lnTo>
                    <a:pt x="9" y="10"/>
                  </a:lnTo>
                  <a:lnTo>
                    <a:pt x="9" y="37"/>
                  </a:lnTo>
                  <a:close/>
                  <a:moveTo>
                    <a:pt x="47" y="47"/>
                  </a:moveTo>
                  <a:lnTo>
                    <a:pt x="47" y="47"/>
                  </a:lnTo>
                  <a:lnTo>
                    <a:pt x="6" y="47"/>
                  </a:lnTo>
                  <a:cubicBezTo>
                    <a:pt x="2" y="47"/>
                    <a:pt x="0" y="44"/>
                    <a:pt x="0" y="40"/>
                  </a:cubicBezTo>
                  <a:lnTo>
                    <a:pt x="0" y="6"/>
                  </a:lnTo>
                  <a:cubicBezTo>
                    <a:pt x="0" y="3"/>
                    <a:pt x="2" y="0"/>
                    <a:pt x="6" y="0"/>
                  </a:cubicBezTo>
                  <a:lnTo>
                    <a:pt x="47" y="0"/>
                  </a:lnTo>
                  <a:cubicBezTo>
                    <a:pt x="50" y="0"/>
                    <a:pt x="53" y="3"/>
                    <a:pt x="53" y="6"/>
                  </a:cubicBezTo>
                  <a:lnTo>
                    <a:pt x="53" y="40"/>
                  </a:lnTo>
                  <a:cubicBezTo>
                    <a:pt x="53" y="44"/>
                    <a:pt x="50" y="47"/>
                    <a:pt x="47" y="47"/>
                  </a:cubicBezTo>
                  <a:close/>
                </a:path>
              </a:pathLst>
            </a:custGeom>
            <a:grpFill/>
            <a:ln w="0">
              <a:noFill/>
              <a:prstDash val="solid"/>
              <a:round/>
              <a:headEnd/>
              <a:tailEnd/>
            </a:ln>
          </p:spPr>
          <p:txBody>
            <a:bodyPr/>
            <a:lstStyle/>
            <a:p>
              <a:pPr defTabSz="543689">
                <a:defRPr/>
              </a:pPr>
              <a:endParaRPr lang="zh-CN" altLang="en-US" sz="3201"/>
            </a:p>
          </p:txBody>
        </p:sp>
        <p:sp>
          <p:nvSpPr>
            <p:cNvPr id="295" name="Freeform 364"/>
            <p:cNvSpPr>
              <a:spLocks/>
            </p:cNvSpPr>
            <p:nvPr/>
          </p:nvSpPr>
          <p:spPr bwMode="auto">
            <a:xfrm>
              <a:off x="1625601" y="635001"/>
              <a:ext cx="4763" cy="4763"/>
            </a:xfrm>
            <a:custGeom>
              <a:avLst/>
              <a:gdLst>
                <a:gd name="T0" fmla="*/ 1 w 5"/>
                <a:gd name="T1" fmla="*/ 2 h 5"/>
                <a:gd name="T2" fmla="*/ 1 w 5"/>
                <a:gd name="T3" fmla="*/ 2 h 5"/>
                <a:gd name="T4" fmla="*/ 4 w 5"/>
                <a:gd name="T5" fmla="*/ 2 h 5"/>
                <a:gd name="T6" fmla="*/ 4 w 5"/>
                <a:gd name="T7" fmla="*/ 0 h 5"/>
                <a:gd name="T8" fmla="*/ 5 w 5"/>
                <a:gd name="T9" fmla="*/ 0 h 5"/>
                <a:gd name="T10" fmla="*/ 5 w 5"/>
                <a:gd name="T11" fmla="*/ 5 h 5"/>
                <a:gd name="T12" fmla="*/ 4 w 5"/>
                <a:gd name="T13" fmla="*/ 5 h 5"/>
                <a:gd name="T14" fmla="*/ 4 w 5"/>
                <a:gd name="T15" fmla="*/ 3 h 5"/>
                <a:gd name="T16" fmla="*/ 1 w 5"/>
                <a:gd name="T17" fmla="*/ 3 h 5"/>
                <a:gd name="T18" fmla="*/ 1 w 5"/>
                <a:gd name="T19" fmla="*/ 5 h 5"/>
                <a:gd name="T20" fmla="*/ 0 w 5"/>
                <a:gd name="T21" fmla="*/ 5 h 5"/>
                <a:gd name="T22" fmla="*/ 0 w 5"/>
                <a:gd name="T23" fmla="*/ 0 h 5"/>
                <a:gd name="T24" fmla="*/ 1 w 5"/>
                <a:gd name="T25" fmla="*/ 0 h 5"/>
                <a:gd name="T26" fmla="*/ 1 w 5"/>
                <a:gd name="T27"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 h="5">
                  <a:moveTo>
                    <a:pt x="1" y="2"/>
                  </a:moveTo>
                  <a:lnTo>
                    <a:pt x="1" y="2"/>
                  </a:lnTo>
                  <a:lnTo>
                    <a:pt x="4" y="2"/>
                  </a:lnTo>
                  <a:lnTo>
                    <a:pt x="4" y="0"/>
                  </a:lnTo>
                  <a:lnTo>
                    <a:pt x="5" y="0"/>
                  </a:lnTo>
                  <a:lnTo>
                    <a:pt x="5" y="5"/>
                  </a:lnTo>
                  <a:lnTo>
                    <a:pt x="4" y="5"/>
                  </a:lnTo>
                  <a:lnTo>
                    <a:pt x="4" y="3"/>
                  </a:lnTo>
                  <a:lnTo>
                    <a:pt x="1" y="3"/>
                  </a:lnTo>
                  <a:lnTo>
                    <a:pt x="1" y="5"/>
                  </a:lnTo>
                  <a:lnTo>
                    <a:pt x="0" y="5"/>
                  </a:lnTo>
                  <a:lnTo>
                    <a:pt x="0" y="0"/>
                  </a:lnTo>
                  <a:lnTo>
                    <a:pt x="1" y="0"/>
                  </a:lnTo>
                  <a:lnTo>
                    <a:pt x="1" y="2"/>
                  </a:lnTo>
                  <a:close/>
                </a:path>
              </a:pathLst>
            </a:custGeom>
            <a:grpFill/>
            <a:ln w="0">
              <a:noFill/>
              <a:prstDash val="solid"/>
              <a:round/>
              <a:headEnd/>
              <a:tailEnd/>
            </a:ln>
          </p:spPr>
          <p:txBody>
            <a:bodyPr/>
            <a:lstStyle/>
            <a:p>
              <a:pPr defTabSz="543689">
                <a:defRPr/>
              </a:pPr>
              <a:endParaRPr lang="zh-CN" altLang="en-US" sz="3201"/>
            </a:p>
          </p:txBody>
        </p:sp>
        <p:sp>
          <p:nvSpPr>
            <p:cNvPr id="296" name="Freeform 365"/>
            <p:cNvSpPr>
              <a:spLocks/>
            </p:cNvSpPr>
            <p:nvPr/>
          </p:nvSpPr>
          <p:spPr bwMode="auto">
            <a:xfrm>
              <a:off x="1630363" y="635001"/>
              <a:ext cx="4763" cy="4763"/>
            </a:xfrm>
            <a:custGeom>
              <a:avLst/>
              <a:gdLst>
                <a:gd name="T0" fmla="*/ 1 w 5"/>
                <a:gd name="T1" fmla="*/ 3 h 5"/>
                <a:gd name="T2" fmla="*/ 1 w 5"/>
                <a:gd name="T3" fmla="*/ 3 h 5"/>
                <a:gd name="T4" fmla="*/ 3 w 5"/>
                <a:gd name="T5" fmla="*/ 4 h 5"/>
                <a:gd name="T6" fmla="*/ 4 w 5"/>
                <a:gd name="T7" fmla="*/ 3 h 5"/>
                <a:gd name="T8" fmla="*/ 4 w 5"/>
                <a:gd name="T9" fmla="*/ 0 h 5"/>
                <a:gd name="T10" fmla="*/ 5 w 5"/>
                <a:gd name="T11" fmla="*/ 0 h 5"/>
                <a:gd name="T12" fmla="*/ 5 w 5"/>
                <a:gd name="T13" fmla="*/ 3 h 5"/>
                <a:gd name="T14" fmla="*/ 4 w 5"/>
                <a:gd name="T15" fmla="*/ 4 h 5"/>
                <a:gd name="T16" fmla="*/ 3 w 5"/>
                <a:gd name="T17" fmla="*/ 5 h 5"/>
                <a:gd name="T18" fmla="*/ 1 w 5"/>
                <a:gd name="T19" fmla="*/ 4 h 5"/>
                <a:gd name="T20" fmla="*/ 0 w 5"/>
                <a:gd name="T21" fmla="*/ 3 h 5"/>
                <a:gd name="T22" fmla="*/ 0 w 5"/>
                <a:gd name="T23" fmla="*/ 0 h 5"/>
                <a:gd name="T24" fmla="*/ 1 w 5"/>
                <a:gd name="T25" fmla="*/ 0 h 5"/>
                <a:gd name="T26" fmla="*/ 1 w 5"/>
                <a:gd name="T27" fmla="*/ 3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 h="5">
                  <a:moveTo>
                    <a:pt x="1" y="3"/>
                  </a:moveTo>
                  <a:lnTo>
                    <a:pt x="1" y="3"/>
                  </a:lnTo>
                  <a:cubicBezTo>
                    <a:pt x="1" y="4"/>
                    <a:pt x="2" y="4"/>
                    <a:pt x="3" y="4"/>
                  </a:cubicBezTo>
                  <a:cubicBezTo>
                    <a:pt x="3" y="4"/>
                    <a:pt x="4" y="4"/>
                    <a:pt x="4" y="3"/>
                  </a:cubicBezTo>
                  <a:lnTo>
                    <a:pt x="4" y="0"/>
                  </a:lnTo>
                  <a:lnTo>
                    <a:pt x="5" y="0"/>
                  </a:lnTo>
                  <a:lnTo>
                    <a:pt x="5" y="3"/>
                  </a:lnTo>
                  <a:cubicBezTo>
                    <a:pt x="5" y="3"/>
                    <a:pt x="5" y="4"/>
                    <a:pt x="4" y="4"/>
                  </a:cubicBezTo>
                  <a:cubicBezTo>
                    <a:pt x="4" y="5"/>
                    <a:pt x="3" y="5"/>
                    <a:pt x="3" y="5"/>
                  </a:cubicBezTo>
                  <a:cubicBezTo>
                    <a:pt x="2" y="5"/>
                    <a:pt x="1" y="5"/>
                    <a:pt x="1" y="4"/>
                  </a:cubicBezTo>
                  <a:cubicBezTo>
                    <a:pt x="1" y="4"/>
                    <a:pt x="0" y="3"/>
                    <a:pt x="0" y="3"/>
                  </a:cubicBezTo>
                  <a:lnTo>
                    <a:pt x="0" y="0"/>
                  </a:lnTo>
                  <a:lnTo>
                    <a:pt x="1" y="0"/>
                  </a:lnTo>
                  <a:lnTo>
                    <a:pt x="1" y="3"/>
                  </a:lnTo>
                  <a:close/>
                </a:path>
              </a:pathLst>
            </a:custGeom>
            <a:grpFill/>
            <a:ln w="0">
              <a:noFill/>
              <a:prstDash val="solid"/>
              <a:round/>
              <a:headEnd/>
              <a:tailEnd/>
            </a:ln>
          </p:spPr>
          <p:txBody>
            <a:bodyPr/>
            <a:lstStyle/>
            <a:p>
              <a:pPr defTabSz="543689">
                <a:defRPr/>
              </a:pPr>
              <a:endParaRPr lang="zh-CN" altLang="en-US" sz="3201"/>
            </a:p>
          </p:txBody>
        </p:sp>
        <p:sp>
          <p:nvSpPr>
            <p:cNvPr id="297" name="Freeform 366"/>
            <p:cNvSpPr>
              <a:spLocks noEditPoints="1"/>
            </p:cNvSpPr>
            <p:nvPr/>
          </p:nvSpPr>
          <p:spPr bwMode="auto">
            <a:xfrm>
              <a:off x="1635126" y="635001"/>
              <a:ext cx="3175" cy="4763"/>
            </a:xfrm>
            <a:custGeom>
              <a:avLst/>
              <a:gdLst>
                <a:gd name="T0" fmla="*/ 2 w 5"/>
                <a:gd name="T1" fmla="*/ 3 h 5"/>
                <a:gd name="T2" fmla="*/ 2 w 5"/>
                <a:gd name="T3" fmla="*/ 3 h 5"/>
                <a:gd name="T4" fmla="*/ 3 w 5"/>
                <a:gd name="T5" fmla="*/ 3 h 5"/>
                <a:gd name="T6" fmla="*/ 2 w 5"/>
                <a:gd name="T7" fmla="*/ 1 h 5"/>
                <a:gd name="T8" fmla="*/ 2 w 5"/>
                <a:gd name="T9" fmla="*/ 3 h 5"/>
                <a:gd name="T10" fmla="*/ 3 w 5"/>
                <a:gd name="T11" fmla="*/ 0 h 5"/>
                <a:gd name="T12" fmla="*/ 3 w 5"/>
                <a:gd name="T13" fmla="*/ 0 h 5"/>
                <a:gd name="T14" fmla="*/ 5 w 5"/>
                <a:gd name="T15" fmla="*/ 5 h 5"/>
                <a:gd name="T16" fmla="*/ 4 w 5"/>
                <a:gd name="T17" fmla="*/ 5 h 5"/>
                <a:gd name="T18" fmla="*/ 3 w 5"/>
                <a:gd name="T19" fmla="*/ 4 h 5"/>
                <a:gd name="T20" fmla="*/ 1 w 5"/>
                <a:gd name="T21" fmla="*/ 4 h 5"/>
                <a:gd name="T22" fmla="*/ 1 w 5"/>
                <a:gd name="T23" fmla="*/ 5 h 5"/>
                <a:gd name="T24" fmla="*/ 0 w 5"/>
                <a:gd name="T25" fmla="*/ 5 h 5"/>
                <a:gd name="T26" fmla="*/ 2 w 5"/>
                <a:gd name="T27" fmla="*/ 0 h 5"/>
                <a:gd name="T28" fmla="*/ 3 w 5"/>
                <a:gd name="T29"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 h="5">
                  <a:moveTo>
                    <a:pt x="2" y="3"/>
                  </a:moveTo>
                  <a:lnTo>
                    <a:pt x="2" y="3"/>
                  </a:lnTo>
                  <a:lnTo>
                    <a:pt x="3" y="3"/>
                  </a:lnTo>
                  <a:lnTo>
                    <a:pt x="2" y="1"/>
                  </a:lnTo>
                  <a:lnTo>
                    <a:pt x="2" y="3"/>
                  </a:lnTo>
                  <a:close/>
                  <a:moveTo>
                    <a:pt x="3" y="0"/>
                  </a:moveTo>
                  <a:lnTo>
                    <a:pt x="3" y="0"/>
                  </a:lnTo>
                  <a:lnTo>
                    <a:pt x="5" y="5"/>
                  </a:lnTo>
                  <a:lnTo>
                    <a:pt x="4" y="5"/>
                  </a:lnTo>
                  <a:lnTo>
                    <a:pt x="3" y="4"/>
                  </a:lnTo>
                  <a:lnTo>
                    <a:pt x="1" y="4"/>
                  </a:lnTo>
                  <a:lnTo>
                    <a:pt x="1" y="5"/>
                  </a:lnTo>
                  <a:lnTo>
                    <a:pt x="0" y="5"/>
                  </a:lnTo>
                  <a:lnTo>
                    <a:pt x="2" y="0"/>
                  </a:lnTo>
                  <a:lnTo>
                    <a:pt x="3" y="0"/>
                  </a:lnTo>
                  <a:close/>
                </a:path>
              </a:pathLst>
            </a:custGeom>
            <a:grpFill/>
            <a:ln w="0">
              <a:noFill/>
              <a:prstDash val="solid"/>
              <a:round/>
              <a:headEnd/>
              <a:tailEnd/>
            </a:ln>
          </p:spPr>
          <p:txBody>
            <a:bodyPr/>
            <a:lstStyle/>
            <a:p>
              <a:pPr defTabSz="543689">
                <a:defRPr/>
              </a:pPr>
              <a:endParaRPr lang="zh-CN" altLang="en-US" sz="3201"/>
            </a:p>
          </p:txBody>
        </p:sp>
        <p:sp>
          <p:nvSpPr>
            <p:cNvPr id="298" name="Freeform 367"/>
            <p:cNvSpPr>
              <a:spLocks/>
            </p:cNvSpPr>
            <p:nvPr/>
          </p:nvSpPr>
          <p:spPr bwMode="auto">
            <a:xfrm>
              <a:off x="1638301" y="635001"/>
              <a:ext cx="6350" cy="4763"/>
            </a:xfrm>
            <a:custGeom>
              <a:avLst/>
              <a:gdLst>
                <a:gd name="T0" fmla="*/ 2 w 8"/>
                <a:gd name="T1" fmla="*/ 0 h 5"/>
                <a:gd name="T2" fmla="*/ 2 w 8"/>
                <a:gd name="T3" fmla="*/ 0 h 5"/>
                <a:gd name="T4" fmla="*/ 3 w 8"/>
                <a:gd name="T5" fmla="*/ 4 h 5"/>
                <a:gd name="T6" fmla="*/ 4 w 8"/>
                <a:gd name="T7" fmla="*/ 0 h 5"/>
                <a:gd name="T8" fmla="*/ 5 w 8"/>
                <a:gd name="T9" fmla="*/ 0 h 5"/>
                <a:gd name="T10" fmla="*/ 6 w 8"/>
                <a:gd name="T11" fmla="*/ 4 h 5"/>
                <a:gd name="T12" fmla="*/ 7 w 8"/>
                <a:gd name="T13" fmla="*/ 0 h 5"/>
                <a:gd name="T14" fmla="*/ 8 w 8"/>
                <a:gd name="T15" fmla="*/ 0 h 5"/>
                <a:gd name="T16" fmla="*/ 6 w 8"/>
                <a:gd name="T17" fmla="*/ 5 h 5"/>
                <a:gd name="T18" fmla="*/ 5 w 8"/>
                <a:gd name="T19" fmla="*/ 5 h 5"/>
                <a:gd name="T20" fmla="*/ 4 w 8"/>
                <a:gd name="T21" fmla="*/ 1 h 5"/>
                <a:gd name="T22" fmla="*/ 3 w 8"/>
                <a:gd name="T23" fmla="*/ 5 h 5"/>
                <a:gd name="T24" fmla="*/ 2 w 8"/>
                <a:gd name="T25" fmla="*/ 5 h 5"/>
                <a:gd name="T26" fmla="*/ 0 w 8"/>
                <a:gd name="T27" fmla="*/ 0 h 5"/>
                <a:gd name="T28" fmla="*/ 2 w 8"/>
                <a:gd name="T29"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 h="5">
                  <a:moveTo>
                    <a:pt x="2" y="0"/>
                  </a:moveTo>
                  <a:lnTo>
                    <a:pt x="2" y="0"/>
                  </a:lnTo>
                  <a:lnTo>
                    <a:pt x="3" y="4"/>
                  </a:lnTo>
                  <a:lnTo>
                    <a:pt x="4" y="0"/>
                  </a:lnTo>
                  <a:lnTo>
                    <a:pt x="5" y="0"/>
                  </a:lnTo>
                  <a:lnTo>
                    <a:pt x="6" y="4"/>
                  </a:lnTo>
                  <a:lnTo>
                    <a:pt x="7" y="0"/>
                  </a:lnTo>
                  <a:lnTo>
                    <a:pt x="8" y="0"/>
                  </a:lnTo>
                  <a:lnTo>
                    <a:pt x="6" y="5"/>
                  </a:lnTo>
                  <a:lnTo>
                    <a:pt x="5" y="5"/>
                  </a:lnTo>
                  <a:lnTo>
                    <a:pt x="4" y="1"/>
                  </a:lnTo>
                  <a:lnTo>
                    <a:pt x="3" y="5"/>
                  </a:lnTo>
                  <a:lnTo>
                    <a:pt x="2" y="5"/>
                  </a:lnTo>
                  <a:lnTo>
                    <a:pt x="0" y="0"/>
                  </a:lnTo>
                  <a:lnTo>
                    <a:pt x="2" y="0"/>
                  </a:lnTo>
                  <a:close/>
                </a:path>
              </a:pathLst>
            </a:custGeom>
            <a:grpFill/>
            <a:ln w="0">
              <a:noFill/>
              <a:prstDash val="solid"/>
              <a:round/>
              <a:headEnd/>
              <a:tailEnd/>
            </a:ln>
          </p:spPr>
          <p:txBody>
            <a:bodyPr/>
            <a:lstStyle/>
            <a:p>
              <a:pPr defTabSz="543689">
                <a:defRPr/>
              </a:pPr>
              <a:endParaRPr lang="zh-CN" altLang="en-US" sz="3201"/>
            </a:p>
          </p:txBody>
        </p:sp>
        <p:sp>
          <p:nvSpPr>
            <p:cNvPr id="299" name="Freeform 368"/>
            <p:cNvSpPr>
              <a:spLocks/>
            </p:cNvSpPr>
            <p:nvPr/>
          </p:nvSpPr>
          <p:spPr bwMode="auto">
            <a:xfrm>
              <a:off x="1644651" y="635001"/>
              <a:ext cx="3175" cy="4763"/>
            </a:xfrm>
            <a:custGeom>
              <a:avLst/>
              <a:gdLst>
                <a:gd name="T0" fmla="*/ 1 w 4"/>
                <a:gd name="T1" fmla="*/ 2 h 5"/>
                <a:gd name="T2" fmla="*/ 1 w 4"/>
                <a:gd name="T3" fmla="*/ 2 h 5"/>
                <a:gd name="T4" fmla="*/ 4 w 4"/>
                <a:gd name="T5" fmla="*/ 2 h 5"/>
                <a:gd name="T6" fmla="*/ 4 w 4"/>
                <a:gd name="T7" fmla="*/ 3 h 5"/>
                <a:gd name="T8" fmla="*/ 1 w 4"/>
                <a:gd name="T9" fmla="*/ 3 h 5"/>
                <a:gd name="T10" fmla="*/ 2 w 4"/>
                <a:gd name="T11" fmla="*/ 4 h 5"/>
                <a:gd name="T12" fmla="*/ 4 w 4"/>
                <a:gd name="T13" fmla="*/ 4 h 5"/>
                <a:gd name="T14" fmla="*/ 4 w 4"/>
                <a:gd name="T15" fmla="*/ 5 h 5"/>
                <a:gd name="T16" fmla="*/ 2 w 4"/>
                <a:gd name="T17" fmla="*/ 5 h 5"/>
                <a:gd name="T18" fmla="*/ 1 w 4"/>
                <a:gd name="T19" fmla="*/ 4 h 5"/>
                <a:gd name="T20" fmla="*/ 0 w 4"/>
                <a:gd name="T21" fmla="*/ 3 h 5"/>
                <a:gd name="T22" fmla="*/ 2 w 4"/>
                <a:gd name="T23" fmla="*/ 0 h 5"/>
                <a:gd name="T24" fmla="*/ 4 w 4"/>
                <a:gd name="T25" fmla="*/ 0 h 5"/>
                <a:gd name="T26" fmla="*/ 4 w 4"/>
                <a:gd name="T27" fmla="*/ 1 h 5"/>
                <a:gd name="T28" fmla="*/ 2 w 4"/>
                <a:gd name="T29" fmla="*/ 1 h 5"/>
                <a:gd name="T30" fmla="*/ 1 w 4"/>
                <a:gd name="T31"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 h="5">
                  <a:moveTo>
                    <a:pt x="1" y="2"/>
                  </a:moveTo>
                  <a:lnTo>
                    <a:pt x="1" y="2"/>
                  </a:lnTo>
                  <a:lnTo>
                    <a:pt x="4" y="2"/>
                  </a:lnTo>
                  <a:lnTo>
                    <a:pt x="4" y="3"/>
                  </a:lnTo>
                  <a:lnTo>
                    <a:pt x="1" y="3"/>
                  </a:lnTo>
                  <a:cubicBezTo>
                    <a:pt x="1" y="4"/>
                    <a:pt x="2" y="4"/>
                    <a:pt x="2" y="4"/>
                  </a:cubicBezTo>
                  <a:lnTo>
                    <a:pt x="4" y="4"/>
                  </a:lnTo>
                  <a:lnTo>
                    <a:pt x="4" y="5"/>
                  </a:lnTo>
                  <a:lnTo>
                    <a:pt x="2" y="5"/>
                  </a:lnTo>
                  <a:cubicBezTo>
                    <a:pt x="2" y="5"/>
                    <a:pt x="1" y="5"/>
                    <a:pt x="1" y="4"/>
                  </a:cubicBezTo>
                  <a:cubicBezTo>
                    <a:pt x="0" y="4"/>
                    <a:pt x="0" y="3"/>
                    <a:pt x="0" y="3"/>
                  </a:cubicBezTo>
                  <a:cubicBezTo>
                    <a:pt x="0" y="1"/>
                    <a:pt x="1" y="0"/>
                    <a:pt x="2" y="0"/>
                  </a:cubicBezTo>
                  <a:lnTo>
                    <a:pt x="4" y="0"/>
                  </a:lnTo>
                  <a:lnTo>
                    <a:pt x="4" y="1"/>
                  </a:lnTo>
                  <a:lnTo>
                    <a:pt x="2" y="1"/>
                  </a:lnTo>
                  <a:cubicBezTo>
                    <a:pt x="2" y="1"/>
                    <a:pt x="1" y="1"/>
                    <a:pt x="1" y="2"/>
                  </a:cubicBezTo>
                  <a:close/>
                </a:path>
              </a:pathLst>
            </a:custGeom>
            <a:grpFill/>
            <a:ln w="0">
              <a:noFill/>
              <a:prstDash val="solid"/>
              <a:round/>
              <a:headEnd/>
              <a:tailEnd/>
            </a:ln>
          </p:spPr>
          <p:txBody>
            <a:bodyPr/>
            <a:lstStyle/>
            <a:p>
              <a:pPr defTabSz="543689">
                <a:defRPr/>
              </a:pPr>
              <a:endParaRPr lang="zh-CN" altLang="en-US" sz="3201"/>
            </a:p>
          </p:txBody>
        </p:sp>
        <p:sp>
          <p:nvSpPr>
            <p:cNvPr id="300" name="Freeform 369"/>
            <p:cNvSpPr>
              <a:spLocks/>
            </p:cNvSpPr>
            <p:nvPr/>
          </p:nvSpPr>
          <p:spPr bwMode="auto">
            <a:xfrm>
              <a:off x="1649413" y="635001"/>
              <a:ext cx="0" cy="4763"/>
            </a:xfrm>
            <a:custGeom>
              <a:avLst/>
              <a:gdLst>
                <a:gd name="T0" fmla="*/ 0 w 1"/>
                <a:gd name="T1" fmla="*/ 0 h 5"/>
                <a:gd name="T2" fmla="*/ 0 w 1"/>
                <a:gd name="T3" fmla="*/ 0 h 5"/>
                <a:gd name="T4" fmla="*/ 1 w 1"/>
                <a:gd name="T5" fmla="*/ 0 h 5"/>
                <a:gd name="T6" fmla="*/ 1 w 1"/>
                <a:gd name="T7" fmla="*/ 5 h 5"/>
                <a:gd name="T8" fmla="*/ 0 w 1"/>
                <a:gd name="T9" fmla="*/ 5 h 5"/>
                <a:gd name="T10" fmla="*/ 0 w 1"/>
                <a:gd name="T11" fmla="*/ 0 h 5"/>
              </a:gdLst>
              <a:ahLst/>
              <a:cxnLst>
                <a:cxn ang="0">
                  <a:pos x="T0" y="T1"/>
                </a:cxn>
                <a:cxn ang="0">
                  <a:pos x="T2" y="T3"/>
                </a:cxn>
                <a:cxn ang="0">
                  <a:pos x="T4" y="T5"/>
                </a:cxn>
                <a:cxn ang="0">
                  <a:pos x="T6" y="T7"/>
                </a:cxn>
                <a:cxn ang="0">
                  <a:pos x="T8" y="T9"/>
                </a:cxn>
                <a:cxn ang="0">
                  <a:pos x="T10" y="T11"/>
                </a:cxn>
              </a:cxnLst>
              <a:rect l="0" t="0" r="r" b="b"/>
              <a:pathLst>
                <a:path w="1" h="5">
                  <a:moveTo>
                    <a:pt x="0" y="0"/>
                  </a:moveTo>
                  <a:lnTo>
                    <a:pt x="0" y="0"/>
                  </a:lnTo>
                  <a:lnTo>
                    <a:pt x="1" y="0"/>
                  </a:lnTo>
                  <a:lnTo>
                    <a:pt x="1" y="5"/>
                  </a:lnTo>
                  <a:lnTo>
                    <a:pt x="0" y="5"/>
                  </a:lnTo>
                  <a:lnTo>
                    <a:pt x="0" y="0"/>
                  </a:lnTo>
                  <a:close/>
                </a:path>
              </a:pathLst>
            </a:custGeom>
            <a:grpFill/>
            <a:ln w="0">
              <a:noFill/>
              <a:prstDash val="solid"/>
              <a:round/>
              <a:headEnd/>
              <a:tailEnd/>
            </a:ln>
          </p:spPr>
          <p:txBody>
            <a:bodyPr/>
            <a:lstStyle/>
            <a:p>
              <a:pPr defTabSz="543689">
                <a:defRPr/>
              </a:pPr>
              <a:endParaRPr lang="zh-CN" altLang="en-US" sz="3201"/>
            </a:p>
          </p:txBody>
        </p:sp>
        <p:sp>
          <p:nvSpPr>
            <p:cNvPr id="301" name="Freeform 370"/>
            <p:cNvSpPr>
              <a:spLocks/>
            </p:cNvSpPr>
            <p:nvPr/>
          </p:nvSpPr>
          <p:spPr bwMode="auto">
            <a:xfrm>
              <a:off x="1612901" y="633413"/>
              <a:ext cx="4763" cy="6350"/>
            </a:xfrm>
            <a:custGeom>
              <a:avLst/>
              <a:gdLst>
                <a:gd name="T0" fmla="*/ 0 w 5"/>
                <a:gd name="T1" fmla="*/ 2 h 6"/>
                <a:gd name="T2" fmla="*/ 0 w 5"/>
                <a:gd name="T3" fmla="*/ 2 h 6"/>
                <a:gd name="T4" fmla="*/ 1 w 5"/>
                <a:gd name="T5" fmla="*/ 4 h 6"/>
                <a:gd name="T6" fmla="*/ 5 w 5"/>
                <a:gd name="T7" fmla="*/ 6 h 6"/>
                <a:gd name="T8" fmla="*/ 5 w 5"/>
                <a:gd name="T9" fmla="*/ 6 h 6"/>
                <a:gd name="T10" fmla="*/ 5 w 5"/>
                <a:gd name="T11" fmla="*/ 6 h 6"/>
                <a:gd name="T12" fmla="*/ 5 w 5"/>
                <a:gd name="T13" fmla="*/ 6 h 6"/>
                <a:gd name="T14" fmla="*/ 1 w 5"/>
                <a:gd name="T15" fmla="*/ 0 h 6"/>
                <a:gd name="T16" fmla="*/ 0 w 5"/>
                <a:gd name="T17" fmla="*/ 2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6">
                  <a:moveTo>
                    <a:pt x="0" y="2"/>
                  </a:moveTo>
                  <a:lnTo>
                    <a:pt x="0" y="2"/>
                  </a:lnTo>
                  <a:cubicBezTo>
                    <a:pt x="0" y="3"/>
                    <a:pt x="1" y="4"/>
                    <a:pt x="1" y="4"/>
                  </a:cubicBezTo>
                  <a:cubicBezTo>
                    <a:pt x="2" y="5"/>
                    <a:pt x="4" y="6"/>
                    <a:pt x="5" y="6"/>
                  </a:cubicBezTo>
                  <a:cubicBezTo>
                    <a:pt x="5" y="6"/>
                    <a:pt x="5" y="6"/>
                    <a:pt x="5" y="6"/>
                  </a:cubicBezTo>
                  <a:cubicBezTo>
                    <a:pt x="5" y="6"/>
                    <a:pt x="5" y="6"/>
                    <a:pt x="5" y="6"/>
                  </a:cubicBezTo>
                  <a:lnTo>
                    <a:pt x="5" y="6"/>
                  </a:lnTo>
                  <a:cubicBezTo>
                    <a:pt x="3" y="2"/>
                    <a:pt x="1" y="0"/>
                    <a:pt x="1" y="0"/>
                  </a:cubicBezTo>
                  <a:cubicBezTo>
                    <a:pt x="1" y="0"/>
                    <a:pt x="0" y="1"/>
                    <a:pt x="0" y="2"/>
                  </a:cubicBezTo>
                  <a:close/>
                </a:path>
              </a:pathLst>
            </a:custGeom>
            <a:grpFill/>
            <a:ln w="0">
              <a:noFill/>
              <a:prstDash val="solid"/>
              <a:round/>
              <a:headEnd/>
              <a:tailEnd/>
            </a:ln>
          </p:spPr>
          <p:txBody>
            <a:bodyPr/>
            <a:lstStyle/>
            <a:p>
              <a:pPr defTabSz="543689">
                <a:defRPr/>
              </a:pPr>
              <a:endParaRPr lang="zh-CN" altLang="en-US" sz="3201"/>
            </a:p>
          </p:txBody>
        </p:sp>
        <p:sp>
          <p:nvSpPr>
            <p:cNvPr id="302" name="Freeform 371"/>
            <p:cNvSpPr>
              <a:spLocks/>
            </p:cNvSpPr>
            <p:nvPr/>
          </p:nvSpPr>
          <p:spPr bwMode="auto">
            <a:xfrm>
              <a:off x="1612901" y="639763"/>
              <a:ext cx="4763" cy="1588"/>
            </a:xfrm>
            <a:custGeom>
              <a:avLst/>
              <a:gdLst>
                <a:gd name="T0" fmla="*/ 0 w 4"/>
                <a:gd name="T1" fmla="*/ 0 h 2"/>
                <a:gd name="T2" fmla="*/ 0 w 4"/>
                <a:gd name="T3" fmla="*/ 0 h 2"/>
                <a:gd name="T4" fmla="*/ 2 w 4"/>
                <a:gd name="T5" fmla="*/ 1 h 2"/>
                <a:gd name="T6" fmla="*/ 4 w 4"/>
                <a:gd name="T7" fmla="*/ 0 h 2"/>
                <a:gd name="T8" fmla="*/ 4 w 4"/>
                <a:gd name="T9" fmla="*/ 0 h 2"/>
                <a:gd name="T10" fmla="*/ 4 w 4"/>
                <a:gd name="T11" fmla="*/ 0 h 2"/>
                <a:gd name="T12" fmla="*/ 0 w 4"/>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4" h="2">
                  <a:moveTo>
                    <a:pt x="0" y="0"/>
                  </a:moveTo>
                  <a:lnTo>
                    <a:pt x="0" y="0"/>
                  </a:lnTo>
                  <a:cubicBezTo>
                    <a:pt x="1" y="1"/>
                    <a:pt x="1" y="2"/>
                    <a:pt x="2" y="1"/>
                  </a:cubicBezTo>
                  <a:cubicBezTo>
                    <a:pt x="3" y="1"/>
                    <a:pt x="4" y="0"/>
                    <a:pt x="4" y="0"/>
                  </a:cubicBezTo>
                  <a:lnTo>
                    <a:pt x="4" y="0"/>
                  </a:lnTo>
                  <a:cubicBezTo>
                    <a:pt x="4" y="0"/>
                    <a:pt x="4" y="0"/>
                    <a:pt x="4" y="0"/>
                  </a:cubicBezTo>
                  <a:lnTo>
                    <a:pt x="0" y="0"/>
                  </a:lnTo>
                  <a:close/>
                </a:path>
              </a:pathLst>
            </a:custGeom>
            <a:grpFill/>
            <a:ln w="0">
              <a:noFill/>
              <a:prstDash val="solid"/>
              <a:round/>
              <a:headEnd/>
              <a:tailEnd/>
            </a:ln>
          </p:spPr>
          <p:txBody>
            <a:bodyPr/>
            <a:lstStyle/>
            <a:p>
              <a:pPr defTabSz="543689">
                <a:defRPr/>
              </a:pPr>
              <a:endParaRPr lang="zh-CN" altLang="en-US" sz="3201"/>
            </a:p>
          </p:txBody>
        </p:sp>
        <p:sp>
          <p:nvSpPr>
            <p:cNvPr id="303" name="Freeform 372"/>
            <p:cNvSpPr>
              <a:spLocks/>
            </p:cNvSpPr>
            <p:nvPr/>
          </p:nvSpPr>
          <p:spPr bwMode="auto">
            <a:xfrm>
              <a:off x="1612901" y="636588"/>
              <a:ext cx="4763" cy="3175"/>
            </a:xfrm>
            <a:custGeom>
              <a:avLst/>
              <a:gdLst>
                <a:gd name="T0" fmla="*/ 0 w 5"/>
                <a:gd name="T1" fmla="*/ 2 h 4"/>
                <a:gd name="T2" fmla="*/ 0 w 5"/>
                <a:gd name="T3" fmla="*/ 2 h 4"/>
                <a:gd name="T4" fmla="*/ 1 w 5"/>
                <a:gd name="T5" fmla="*/ 3 h 4"/>
                <a:gd name="T6" fmla="*/ 2 w 5"/>
                <a:gd name="T7" fmla="*/ 4 h 4"/>
                <a:gd name="T8" fmla="*/ 5 w 5"/>
                <a:gd name="T9" fmla="*/ 4 h 4"/>
                <a:gd name="T10" fmla="*/ 5 w 5"/>
                <a:gd name="T11" fmla="*/ 4 h 4"/>
                <a:gd name="T12" fmla="*/ 5 w 5"/>
                <a:gd name="T13" fmla="*/ 4 h 4"/>
                <a:gd name="T14" fmla="*/ 0 w 5"/>
                <a:gd name="T15" fmla="*/ 0 h 4"/>
                <a:gd name="T16" fmla="*/ 0 w 5"/>
                <a:gd name="T17" fmla="*/ 2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4">
                  <a:moveTo>
                    <a:pt x="0" y="2"/>
                  </a:moveTo>
                  <a:lnTo>
                    <a:pt x="0" y="2"/>
                  </a:lnTo>
                  <a:cubicBezTo>
                    <a:pt x="1" y="3"/>
                    <a:pt x="1" y="3"/>
                    <a:pt x="1" y="3"/>
                  </a:cubicBezTo>
                  <a:cubicBezTo>
                    <a:pt x="2" y="4"/>
                    <a:pt x="2" y="4"/>
                    <a:pt x="2" y="4"/>
                  </a:cubicBezTo>
                  <a:cubicBezTo>
                    <a:pt x="2" y="4"/>
                    <a:pt x="5" y="4"/>
                    <a:pt x="5" y="4"/>
                  </a:cubicBezTo>
                  <a:lnTo>
                    <a:pt x="5" y="4"/>
                  </a:lnTo>
                  <a:lnTo>
                    <a:pt x="5" y="4"/>
                  </a:lnTo>
                  <a:cubicBezTo>
                    <a:pt x="4" y="2"/>
                    <a:pt x="0" y="0"/>
                    <a:pt x="0" y="0"/>
                  </a:cubicBezTo>
                  <a:cubicBezTo>
                    <a:pt x="0" y="1"/>
                    <a:pt x="0" y="2"/>
                    <a:pt x="0" y="2"/>
                  </a:cubicBezTo>
                  <a:close/>
                </a:path>
              </a:pathLst>
            </a:custGeom>
            <a:grpFill/>
            <a:ln w="0">
              <a:noFill/>
              <a:prstDash val="solid"/>
              <a:round/>
              <a:headEnd/>
              <a:tailEnd/>
            </a:ln>
          </p:spPr>
          <p:txBody>
            <a:bodyPr/>
            <a:lstStyle/>
            <a:p>
              <a:pPr defTabSz="543689">
                <a:defRPr/>
              </a:pPr>
              <a:endParaRPr lang="zh-CN" altLang="en-US" sz="3201"/>
            </a:p>
          </p:txBody>
        </p:sp>
        <p:sp>
          <p:nvSpPr>
            <p:cNvPr id="304" name="Freeform 373"/>
            <p:cNvSpPr>
              <a:spLocks/>
            </p:cNvSpPr>
            <p:nvPr/>
          </p:nvSpPr>
          <p:spPr bwMode="auto">
            <a:xfrm>
              <a:off x="1614488" y="631826"/>
              <a:ext cx="4763" cy="7938"/>
            </a:xfrm>
            <a:custGeom>
              <a:avLst/>
              <a:gdLst>
                <a:gd name="T0" fmla="*/ 2 w 4"/>
                <a:gd name="T1" fmla="*/ 0 h 8"/>
                <a:gd name="T2" fmla="*/ 2 w 4"/>
                <a:gd name="T3" fmla="*/ 0 h 8"/>
                <a:gd name="T4" fmla="*/ 1 w 4"/>
                <a:gd name="T5" fmla="*/ 1 h 8"/>
                <a:gd name="T6" fmla="*/ 1 w 4"/>
                <a:gd name="T7" fmla="*/ 3 h 8"/>
                <a:gd name="T8" fmla="*/ 3 w 4"/>
                <a:gd name="T9" fmla="*/ 8 h 8"/>
                <a:gd name="T10" fmla="*/ 3 w 4"/>
                <a:gd name="T11" fmla="*/ 8 h 8"/>
                <a:gd name="T12" fmla="*/ 3 w 4"/>
                <a:gd name="T13" fmla="*/ 8 h 8"/>
                <a:gd name="T14" fmla="*/ 3 w 4"/>
                <a:gd name="T15" fmla="*/ 0 h 8"/>
                <a:gd name="T16" fmla="*/ 2 w 4"/>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8">
                  <a:moveTo>
                    <a:pt x="2" y="0"/>
                  </a:moveTo>
                  <a:lnTo>
                    <a:pt x="2" y="0"/>
                  </a:lnTo>
                  <a:cubicBezTo>
                    <a:pt x="1" y="0"/>
                    <a:pt x="1" y="1"/>
                    <a:pt x="1" y="1"/>
                  </a:cubicBezTo>
                  <a:cubicBezTo>
                    <a:pt x="0" y="2"/>
                    <a:pt x="1" y="3"/>
                    <a:pt x="1" y="3"/>
                  </a:cubicBezTo>
                  <a:cubicBezTo>
                    <a:pt x="1" y="4"/>
                    <a:pt x="3" y="7"/>
                    <a:pt x="3" y="8"/>
                  </a:cubicBezTo>
                  <a:cubicBezTo>
                    <a:pt x="3" y="8"/>
                    <a:pt x="3" y="8"/>
                    <a:pt x="3" y="8"/>
                  </a:cubicBezTo>
                  <a:lnTo>
                    <a:pt x="3" y="8"/>
                  </a:lnTo>
                  <a:cubicBezTo>
                    <a:pt x="4" y="2"/>
                    <a:pt x="3" y="0"/>
                    <a:pt x="3" y="0"/>
                  </a:cubicBezTo>
                  <a:cubicBezTo>
                    <a:pt x="3" y="0"/>
                    <a:pt x="2" y="0"/>
                    <a:pt x="2" y="0"/>
                  </a:cubicBezTo>
                  <a:close/>
                </a:path>
              </a:pathLst>
            </a:custGeom>
            <a:grpFill/>
            <a:ln w="0">
              <a:noFill/>
              <a:prstDash val="solid"/>
              <a:round/>
              <a:headEnd/>
              <a:tailEnd/>
            </a:ln>
          </p:spPr>
          <p:txBody>
            <a:bodyPr/>
            <a:lstStyle/>
            <a:p>
              <a:pPr defTabSz="543689">
                <a:defRPr/>
              </a:pPr>
              <a:endParaRPr lang="zh-CN" altLang="en-US" sz="3201"/>
            </a:p>
          </p:txBody>
        </p:sp>
        <p:sp>
          <p:nvSpPr>
            <p:cNvPr id="305" name="Freeform 374"/>
            <p:cNvSpPr>
              <a:spLocks/>
            </p:cNvSpPr>
            <p:nvPr/>
          </p:nvSpPr>
          <p:spPr bwMode="auto">
            <a:xfrm>
              <a:off x="1619251" y="631826"/>
              <a:ext cx="1588" cy="7938"/>
            </a:xfrm>
            <a:custGeom>
              <a:avLst/>
              <a:gdLst>
                <a:gd name="T0" fmla="*/ 0 w 3"/>
                <a:gd name="T1" fmla="*/ 8 h 8"/>
                <a:gd name="T2" fmla="*/ 0 w 3"/>
                <a:gd name="T3" fmla="*/ 8 h 8"/>
                <a:gd name="T4" fmla="*/ 0 w 3"/>
                <a:gd name="T5" fmla="*/ 8 h 8"/>
                <a:gd name="T6" fmla="*/ 0 w 3"/>
                <a:gd name="T7" fmla="*/ 8 h 8"/>
                <a:gd name="T8" fmla="*/ 0 w 3"/>
                <a:gd name="T9" fmla="*/ 8 h 8"/>
                <a:gd name="T10" fmla="*/ 3 w 3"/>
                <a:gd name="T11" fmla="*/ 3 h 8"/>
                <a:gd name="T12" fmla="*/ 3 w 3"/>
                <a:gd name="T13" fmla="*/ 1 h 8"/>
                <a:gd name="T14" fmla="*/ 1 w 3"/>
                <a:gd name="T15" fmla="*/ 0 h 8"/>
                <a:gd name="T16" fmla="*/ 1 w 3"/>
                <a:gd name="T17" fmla="*/ 0 h 8"/>
                <a:gd name="T18" fmla="*/ 0 w 3"/>
                <a:gd name="T19"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 h="8">
                  <a:moveTo>
                    <a:pt x="0" y="8"/>
                  </a:moveTo>
                  <a:lnTo>
                    <a:pt x="0" y="8"/>
                  </a:lnTo>
                  <a:lnTo>
                    <a:pt x="0" y="8"/>
                  </a:lnTo>
                  <a:cubicBezTo>
                    <a:pt x="0" y="8"/>
                    <a:pt x="0" y="8"/>
                    <a:pt x="0" y="8"/>
                  </a:cubicBezTo>
                  <a:cubicBezTo>
                    <a:pt x="0" y="8"/>
                    <a:pt x="0" y="8"/>
                    <a:pt x="0" y="8"/>
                  </a:cubicBezTo>
                  <a:cubicBezTo>
                    <a:pt x="1" y="7"/>
                    <a:pt x="2" y="4"/>
                    <a:pt x="3" y="3"/>
                  </a:cubicBezTo>
                  <a:cubicBezTo>
                    <a:pt x="3" y="3"/>
                    <a:pt x="3" y="2"/>
                    <a:pt x="3" y="1"/>
                  </a:cubicBezTo>
                  <a:cubicBezTo>
                    <a:pt x="3" y="1"/>
                    <a:pt x="3" y="0"/>
                    <a:pt x="1" y="0"/>
                  </a:cubicBezTo>
                  <a:cubicBezTo>
                    <a:pt x="1" y="0"/>
                    <a:pt x="1" y="0"/>
                    <a:pt x="1" y="0"/>
                  </a:cubicBezTo>
                  <a:cubicBezTo>
                    <a:pt x="1" y="0"/>
                    <a:pt x="0" y="2"/>
                    <a:pt x="0" y="8"/>
                  </a:cubicBezTo>
                  <a:close/>
                </a:path>
              </a:pathLst>
            </a:custGeom>
            <a:grpFill/>
            <a:ln w="0">
              <a:noFill/>
              <a:prstDash val="solid"/>
              <a:round/>
              <a:headEnd/>
              <a:tailEnd/>
            </a:ln>
          </p:spPr>
          <p:txBody>
            <a:bodyPr/>
            <a:lstStyle/>
            <a:p>
              <a:pPr defTabSz="543689">
                <a:defRPr/>
              </a:pPr>
              <a:endParaRPr lang="zh-CN" altLang="en-US" sz="3201"/>
            </a:p>
          </p:txBody>
        </p:sp>
        <p:sp>
          <p:nvSpPr>
            <p:cNvPr id="306" name="Freeform 375"/>
            <p:cNvSpPr>
              <a:spLocks/>
            </p:cNvSpPr>
            <p:nvPr/>
          </p:nvSpPr>
          <p:spPr bwMode="auto">
            <a:xfrm>
              <a:off x="1619251" y="639763"/>
              <a:ext cx="3175" cy="1588"/>
            </a:xfrm>
            <a:custGeom>
              <a:avLst/>
              <a:gdLst>
                <a:gd name="T0" fmla="*/ 0 w 4"/>
                <a:gd name="T1" fmla="*/ 0 h 2"/>
                <a:gd name="T2" fmla="*/ 0 w 4"/>
                <a:gd name="T3" fmla="*/ 0 h 2"/>
                <a:gd name="T4" fmla="*/ 0 w 4"/>
                <a:gd name="T5" fmla="*/ 0 h 2"/>
                <a:gd name="T6" fmla="*/ 2 w 4"/>
                <a:gd name="T7" fmla="*/ 1 h 2"/>
                <a:gd name="T8" fmla="*/ 4 w 4"/>
                <a:gd name="T9" fmla="*/ 0 h 2"/>
                <a:gd name="T10" fmla="*/ 0 w 4"/>
                <a:gd name="T11" fmla="*/ 0 h 2"/>
                <a:gd name="T12" fmla="*/ 0 w 4"/>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4" h="2">
                  <a:moveTo>
                    <a:pt x="0" y="0"/>
                  </a:moveTo>
                  <a:lnTo>
                    <a:pt x="0" y="0"/>
                  </a:lnTo>
                  <a:lnTo>
                    <a:pt x="0" y="0"/>
                  </a:lnTo>
                  <a:cubicBezTo>
                    <a:pt x="1" y="0"/>
                    <a:pt x="2" y="1"/>
                    <a:pt x="2" y="1"/>
                  </a:cubicBezTo>
                  <a:cubicBezTo>
                    <a:pt x="2" y="1"/>
                    <a:pt x="3" y="2"/>
                    <a:pt x="4" y="0"/>
                  </a:cubicBezTo>
                  <a:lnTo>
                    <a:pt x="0" y="0"/>
                  </a:lnTo>
                  <a:cubicBezTo>
                    <a:pt x="0" y="0"/>
                    <a:pt x="0" y="0"/>
                    <a:pt x="0" y="0"/>
                  </a:cubicBezTo>
                  <a:close/>
                </a:path>
              </a:pathLst>
            </a:custGeom>
            <a:grpFill/>
            <a:ln w="0">
              <a:noFill/>
              <a:prstDash val="solid"/>
              <a:round/>
              <a:headEnd/>
              <a:tailEnd/>
            </a:ln>
          </p:spPr>
          <p:txBody>
            <a:bodyPr/>
            <a:lstStyle/>
            <a:p>
              <a:pPr defTabSz="543689">
                <a:defRPr/>
              </a:pPr>
              <a:endParaRPr lang="zh-CN" altLang="en-US" sz="3201"/>
            </a:p>
          </p:txBody>
        </p:sp>
        <p:sp>
          <p:nvSpPr>
            <p:cNvPr id="307" name="Freeform 376"/>
            <p:cNvSpPr>
              <a:spLocks/>
            </p:cNvSpPr>
            <p:nvPr/>
          </p:nvSpPr>
          <p:spPr bwMode="auto">
            <a:xfrm>
              <a:off x="1619251" y="636588"/>
              <a:ext cx="4763" cy="3175"/>
            </a:xfrm>
            <a:custGeom>
              <a:avLst/>
              <a:gdLst>
                <a:gd name="T0" fmla="*/ 0 w 6"/>
                <a:gd name="T1" fmla="*/ 4 h 4"/>
                <a:gd name="T2" fmla="*/ 0 w 6"/>
                <a:gd name="T3" fmla="*/ 4 h 4"/>
                <a:gd name="T4" fmla="*/ 0 w 6"/>
                <a:gd name="T5" fmla="*/ 4 h 4"/>
                <a:gd name="T6" fmla="*/ 0 w 6"/>
                <a:gd name="T7" fmla="*/ 4 h 4"/>
                <a:gd name="T8" fmla="*/ 0 w 6"/>
                <a:gd name="T9" fmla="*/ 4 h 4"/>
                <a:gd name="T10" fmla="*/ 3 w 6"/>
                <a:gd name="T11" fmla="*/ 4 h 4"/>
                <a:gd name="T12" fmla="*/ 4 w 6"/>
                <a:gd name="T13" fmla="*/ 3 h 4"/>
                <a:gd name="T14" fmla="*/ 5 w 6"/>
                <a:gd name="T15" fmla="*/ 2 h 4"/>
                <a:gd name="T16" fmla="*/ 6 w 6"/>
                <a:gd name="T17" fmla="*/ 0 h 4"/>
                <a:gd name="T18" fmla="*/ 0 w 6"/>
                <a:gd name="T19"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4">
                  <a:moveTo>
                    <a:pt x="0" y="4"/>
                  </a:moveTo>
                  <a:lnTo>
                    <a:pt x="0" y="4"/>
                  </a:lnTo>
                  <a:lnTo>
                    <a:pt x="0" y="4"/>
                  </a:lnTo>
                  <a:cubicBezTo>
                    <a:pt x="0" y="4"/>
                    <a:pt x="0" y="4"/>
                    <a:pt x="0" y="4"/>
                  </a:cubicBezTo>
                  <a:lnTo>
                    <a:pt x="0" y="4"/>
                  </a:lnTo>
                  <a:lnTo>
                    <a:pt x="3" y="4"/>
                  </a:lnTo>
                  <a:cubicBezTo>
                    <a:pt x="3" y="4"/>
                    <a:pt x="4" y="4"/>
                    <a:pt x="4" y="3"/>
                  </a:cubicBezTo>
                  <a:cubicBezTo>
                    <a:pt x="4" y="3"/>
                    <a:pt x="5" y="3"/>
                    <a:pt x="5" y="2"/>
                  </a:cubicBezTo>
                  <a:cubicBezTo>
                    <a:pt x="5" y="2"/>
                    <a:pt x="6" y="1"/>
                    <a:pt x="6" y="0"/>
                  </a:cubicBezTo>
                  <a:cubicBezTo>
                    <a:pt x="6" y="0"/>
                    <a:pt x="2" y="2"/>
                    <a:pt x="0" y="4"/>
                  </a:cubicBezTo>
                  <a:close/>
                </a:path>
              </a:pathLst>
            </a:custGeom>
            <a:grpFill/>
            <a:ln w="0">
              <a:noFill/>
              <a:prstDash val="solid"/>
              <a:round/>
              <a:headEnd/>
              <a:tailEnd/>
            </a:ln>
          </p:spPr>
          <p:txBody>
            <a:bodyPr/>
            <a:lstStyle/>
            <a:p>
              <a:pPr defTabSz="543689">
                <a:defRPr/>
              </a:pPr>
              <a:endParaRPr lang="zh-CN" altLang="en-US" sz="3201"/>
            </a:p>
          </p:txBody>
        </p:sp>
        <p:sp>
          <p:nvSpPr>
            <p:cNvPr id="308" name="Freeform 377"/>
            <p:cNvSpPr>
              <a:spLocks/>
            </p:cNvSpPr>
            <p:nvPr/>
          </p:nvSpPr>
          <p:spPr bwMode="auto">
            <a:xfrm>
              <a:off x="1619251" y="633413"/>
              <a:ext cx="4763" cy="6350"/>
            </a:xfrm>
            <a:custGeom>
              <a:avLst/>
              <a:gdLst>
                <a:gd name="T0" fmla="*/ 0 w 5"/>
                <a:gd name="T1" fmla="*/ 6 h 6"/>
                <a:gd name="T2" fmla="*/ 0 w 5"/>
                <a:gd name="T3" fmla="*/ 6 h 6"/>
                <a:gd name="T4" fmla="*/ 0 w 5"/>
                <a:gd name="T5" fmla="*/ 6 h 6"/>
                <a:gd name="T6" fmla="*/ 0 w 5"/>
                <a:gd name="T7" fmla="*/ 6 h 6"/>
                <a:gd name="T8" fmla="*/ 4 w 5"/>
                <a:gd name="T9" fmla="*/ 4 h 6"/>
                <a:gd name="T10" fmla="*/ 5 w 5"/>
                <a:gd name="T11" fmla="*/ 2 h 6"/>
                <a:gd name="T12" fmla="*/ 4 w 5"/>
                <a:gd name="T13" fmla="*/ 0 h 6"/>
                <a:gd name="T14" fmla="*/ 0 w 5"/>
                <a:gd name="T15" fmla="*/ 6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6">
                  <a:moveTo>
                    <a:pt x="0" y="6"/>
                  </a:moveTo>
                  <a:lnTo>
                    <a:pt x="0" y="6"/>
                  </a:lnTo>
                  <a:cubicBezTo>
                    <a:pt x="0" y="6"/>
                    <a:pt x="0" y="6"/>
                    <a:pt x="0" y="6"/>
                  </a:cubicBezTo>
                  <a:cubicBezTo>
                    <a:pt x="0" y="6"/>
                    <a:pt x="0" y="6"/>
                    <a:pt x="0" y="6"/>
                  </a:cubicBezTo>
                  <a:cubicBezTo>
                    <a:pt x="0" y="6"/>
                    <a:pt x="3" y="5"/>
                    <a:pt x="4" y="4"/>
                  </a:cubicBezTo>
                  <a:cubicBezTo>
                    <a:pt x="4" y="4"/>
                    <a:pt x="5" y="3"/>
                    <a:pt x="5" y="2"/>
                  </a:cubicBezTo>
                  <a:cubicBezTo>
                    <a:pt x="5" y="1"/>
                    <a:pt x="4" y="0"/>
                    <a:pt x="4" y="0"/>
                  </a:cubicBezTo>
                  <a:cubicBezTo>
                    <a:pt x="4" y="0"/>
                    <a:pt x="1" y="2"/>
                    <a:pt x="0" y="6"/>
                  </a:cubicBezTo>
                  <a:close/>
                </a:path>
              </a:pathLst>
            </a:custGeom>
            <a:grpFill/>
            <a:ln w="0">
              <a:noFill/>
              <a:prstDash val="solid"/>
              <a:round/>
              <a:headEnd/>
              <a:tailEnd/>
            </a:ln>
          </p:spPr>
          <p:txBody>
            <a:bodyPr/>
            <a:lstStyle/>
            <a:p>
              <a:pPr defTabSz="543689">
                <a:defRPr/>
              </a:pPr>
              <a:endParaRPr lang="zh-CN" altLang="en-US" sz="3201"/>
            </a:p>
          </p:txBody>
        </p:sp>
        <p:sp>
          <p:nvSpPr>
            <p:cNvPr id="309" name="Freeform 378"/>
            <p:cNvSpPr>
              <a:spLocks/>
            </p:cNvSpPr>
            <p:nvPr/>
          </p:nvSpPr>
          <p:spPr bwMode="auto">
            <a:xfrm>
              <a:off x="1585913" y="588963"/>
              <a:ext cx="93663" cy="615950"/>
            </a:xfrm>
            <a:custGeom>
              <a:avLst/>
              <a:gdLst>
                <a:gd name="T0" fmla="*/ 111 w 111"/>
                <a:gd name="T1" fmla="*/ 725 h 725"/>
                <a:gd name="T2" fmla="*/ 111 w 111"/>
                <a:gd name="T3" fmla="*/ 725 h 725"/>
                <a:gd name="T4" fmla="*/ 96 w 111"/>
                <a:gd name="T5" fmla="*/ 725 h 725"/>
                <a:gd name="T6" fmla="*/ 96 w 111"/>
                <a:gd name="T7" fmla="*/ 14 h 725"/>
                <a:gd name="T8" fmla="*/ 15 w 111"/>
                <a:gd name="T9" fmla="*/ 14 h 725"/>
                <a:gd name="T10" fmla="*/ 15 w 111"/>
                <a:gd name="T11" fmla="*/ 725 h 725"/>
                <a:gd name="T12" fmla="*/ 0 w 111"/>
                <a:gd name="T13" fmla="*/ 725 h 725"/>
                <a:gd name="T14" fmla="*/ 0 w 111"/>
                <a:gd name="T15" fmla="*/ 6 h 725"/>
                <a:gd name="T16" fmla="*/ 7 w 111"/>
                <a:gd name="T17" fmla="*/ 0 h 725"/>
                <a:gd name="T18" fmla="*/ 104 w 111"/>
                <a:gd name="T19" fmla="*/ 0 h 725"/>
                <a:gd name="T20" fmla="*/ 111 w 111"/>
                <a:gd name="T21" fmla="*/ 6 h 725"/>
                <a:gd name="T22" fmla="*/ 111 w 111"/>
                <a:gd name="T23" fmla="*/ 725 h 7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1" h="725">
                  <a:moveTo>
                    <a:pt x="111" y="725"/>
                  </a:moveTo>
                  <a:lnTo>
                    <a:pt x="111" y="725"/>
                  </a:lnTo>
                  <a:lnTo>
                    <a:pt x="96" y="725"/>
                  </a:lnTo>
                  <a:lnTo>
                    <a:pt x="96" y="14"/>
                  </a:lnTo>
                  <a:lnTo>
                    <a:pt x="15" y="14"/>
                  </a:lnTo>
                  <a:lnTo>
                    <a:pt x="15" y="725"/>
                  </a:lnTo>
                  <a:lnTo>
                    <a:pt x="0" y="725"/>
                  </a:lnTo>
                  <a:lnTo>
                    <a:pt x="0" y="6"/>
                  </a:lnTo>
                  <a:cubicBezTo>
                    <a:pt x="0" y="2"/>
                    <a:pt x="3" y="0"/>
                    <a:pt x="7" y="0"/>
                  </a:cubicBezTo>
                  <a:lnTo>
                    <a:pt x="104" y="0"/>
                  </a:lnTo>
                  <a:cubicBezTo>
                    <a:pt x="108" y="0"/>
                    <a:pt x="111" y="2"/>
                    <a:pt x="111" y="6"/>
                  </a:cubicBezTo>
                  <a:lnTo>
                    <a:pt x="111" y="725"/>
                  </a:lnTo>
                  <a:close/>
                </a:path>
              </a:pathLst>
            </a:custGeom>
            <a:grpFill/>
            <a:ln w="0">
              <a:noFill/>
              <a:prstDash val="solid"/>
              <a:round/>
              <a:headEnd/>
              <a:tailEnd/>
            </a:ln>
          </p:spPr>
          <p:txBody>
            <a:bodyPr/>
            <a:lstStyle/>
            <a:p>
              <a:pPr defTabSz="543689">
                <a:defRPr/>
              </a:pPr>
              <a:endParaRPr lang="zh-CN" altLang="en-US" sz="3201"/>
            </a:p>
          </p:txBody>
        </p:sp>
        <p:sp>
          <p:nvSpPr>
            <p:cNvPr id="310" name="Freeform 379"/>
            <p:cNvSpPr>
              <a:spLocks/>
            </p:cNvSpPr>
            <p:nvPr/>
          </p:nvSpPr>
          <p:spPr bwMode="auto">
            <a:xfrm>
              <a:off x="1647826" y="1181101"/>
              <a:ext cx="44450" cy="44450"/>
            </a:xfrm>
            <a:custGeom>
              <a:avLst/>
              <a:gdLst>
                <a:gd name="T0" fmla="*/ 25 w 51"/>
                <a:gd name="T1" fmla="*/ 52 h 52"/>
                <a:gd name="T2" fmla="*/ 25 w 51"/>
                <a:gd name="T3" fmla="*/ 52 h 52"/>
                <a:gd name="T4" fmla="*/ 0 w 51"/>
                <a:gd name="T5" fmla="*/ 26 h 52"/>
                <a:gd name="T6" fmla="*/ 25 w 51"/>
                <a:gd name="T7" fmla="*/ 0 h 52"/>
                <a:gd name="T8" fmla="*/ 51 w 51"/>
                <a:gd name="T9" fmla="*/ 26 h 52"/>
                <a:gd name="T10" fmla="*/ 25 w 51"/>
                <a:gd name="T11" fmla="*/ 52 h 52"/>
              </a:gdLst>
              <a:ahLst/>
              <a:cxnLst>
                <a:cxn ang="0">
                  <a:pos x="T0" y="T1"/>
                </a:cxn>
                <a:cxn ang="0">
                  <a:pos x="T2" y="T3"/>
                </a:cxn>
                <a:cxn ang="0">
                  <a:pos x="T4" y="T5"/>
                </a:cxn>
                <a:cxn ang="0">
                  <a:pos x="T6" y="T7"/>
                </a:cxn>
                <a:cxn ang="0">
                  <a:pos x="T8" y="T9"/>
                </a:cxn>
                <a:cxn ang="0">
                  <a:pos x="T10" y="T11"/>
                </a:cxn>
              </a:cxnLst>
              <a:rect l="0" t="0" r="r" b="b"/>
              <a:pathLst>
                <a:path w="51" h="52">
                  <a:moveTo>
                    <a:pt x="25" y="52"/>
                  </a:moveTo>
                  <a:lnTo>
                    <a:pt x="25" y="52"/>
                  </a:lnTo>
                  <a:cubicBezTo>
                    <a:pt x="11" y="52"/>
                    <a:pt x="0" y="40"/>
                    <a:pt x="0" y="26"/>
                  </a:cubicBezTo>
                  <a:cubicBezTo>
                    <a:pt x="0" y="12"/>
                    <a:pt x="11" y="0"/>
                    <a:pt x="25" y="0"/>
                  </a:cubicBezTo>
                  <a:cubicBezTo>
                    <a:pt x="40" y="0"/>
                    <a:pt x="51" y="12"/>
                    <a:pt x="51" y="26"/>
                  </a:cubicBezTo>
                  <a:cubicBezTo>
                    <a:pt x="51" y="40"/>
                    <a:pt x="40" y="52"/>
                    <a:pt x="25" y="52"/>
                  </a:cubicBezTo>
                  <a:close/>
                </a:path>
              </a:pathLst>
            </a:custGeom>
            <a:grpFill/>
            <a:ln w="0">
              <a:noFill/>
              <a:prstDash val="solid"/>
              <a:round/>
              <a:headEnd/>
              <a:tailEnd/>
            </a:ln>
          </p:spPr>
          <p:txBody>
            <a:bodyPr/>
            <a:lstStyle/>
            <a:p>
              <a:pPr defTabSz="543689">
                <a:defRPr/>
              </a:pPr>
              <a:endParaRPr lang="zh-CN" altLang="en-US" sz="3201"/>
            </a:p>
          </p:txBody>
        </p:sp>
        <p:sp>
          <p:nvSpPr>
            <p:cNvPr id="311" name="Freeform 380"/>
            <p:cNvSpPr>
              <a:spLocks/>
            </p:cNvSpPr>
            <p:nvPr/>
          </p:nvSpPr>
          <p:spPr bwMode="auto">
            <a:xfrm>
              <a:off x="1574801" y="1182688"/>
              <a:ext cx="44450" cy="44450"/>
            </a:xfrm>
            <a:custGeom>
              <a:avLst/>
              <a:gdLst>
                <a:gd name="T0" fmla="*/ 26 w 52"/>
                <a:gd name="T1" fmla="*/ 52 h 52"/>
                <a:gd name="T2" fmla="*/ 26 w 52"/>
                <a:gd name="T3" fmla="*/ 52 h 52"/>
                <a:gd name="T4" fmla="*/ 0 w 52"/>
                <a:gd name="T5" fmla="*/ 26 h 52"/>
                <a:gd name="T6" fmla="*/ 26 w 52"/>
                <a:gd name="T7" fmla="*/ 0 h 52"/>
                <a:gd name="T8" fmla="*/ 52 w 52"/>
                <a:gd name="T9" fmla="*/ 26 h 52"/>
                <a:gd name="T10" fmla="*/ 26 w 52"/>
                <a:gd name="T11" fmla="*/ 52 h 52"/>
              </a:gdLst>
              <a:ahLst/>
              <a:cxnLst>
                <a:cxn ang="0">
                  <a:pos x="T0" y="T1"/>
                </a:cxn>
                <a:cxn ang="0">
                  <a:pos x="T2" y="T3"/>
                </a:cxn>
                <a:cxn ang="0">
                  <a:pos x="T4" y="T5"/>
                </a:cxn>
                <a:cxn ang="0">
                  <a:pos x="T6" y="T7"/>
                </a:cxn>
                <a:cxn ang="0">
                  <a:pos x="T8" y="T9"/>
                </a:cxn>
                <a:cxn ang="0">
                  <a:pos x="T10" y="T11"/>
                </a:cxn>
              </a:cxnLst>
              <a:rect l="0" t="0" r="r" b="b"/>
              <a:pathLst>
                <a:path w="52" h="52">
                  <a:moveTo>
                    <a:pt x="26" y="52"/>
                  </a:moveTo>
                  <a:lnTo>
                    <a:pt x="26" y="52"/>
                  </a:lnTo>
                  <a:cubicBezTo>
                    <a:pt x="12" y="52"/>
                    <a:pt x="0" y="40"/>
                    <a:pt x="0" y="26"/>
                  </a:cubicBezTo>
                  <a:cubicBezTo>
                    <a:pt x="0" y="12"/>
                    <a:pt x="12" y="0"/>
                    <a:pt x="26" y="0"/>
                  </a:cubicBezTo>
                  <a:cubicBezTo>
                    <a:pt x="40" y="0"/>
                    <a:pt x="52" y="12"/>
                    <a:pt x="52" y="26"/>
                  </a:cubicBezTo>
                  <a:cubicBezTo>
                    <a:pt x="52" y="40"/>
                    <a:pt x="40" y="52"/>
                    <a:pt x="26" y="52"/>
                  </a:cubicBezTo>
                  <a:close/>
                </a:path>
              </a:pathLst>
            </a:custGeom>
            <a:grpFill/>
            <a:ln w="0">
              <a:noFill/>
              <a:prstDash val="solid"/>
              <a:round/>
              <a:headEnd/>
              <a:tailEnd/>
            </a:ln>
          </p:spPr>
          <p:txBody>
            <a:bodyPr/>
            <a:lstStyle/>
            <a:p>
              <a:pPr defTabSz="543689">
                <a:defRPr/>
              </a:pPr>
              <a:endParaRPr lang="zh-CN" altLang="en-US" sz="3201"/>
            </a:p>
          </p:txBody>
        </p:sp>
      </p:grpSp>
      <p:grpSp>
        <p:nvGrpSpPr>
          <p:cNvPr id="312" name="组合 19611"/>
          <p:cNvGrpSpPr/>
          <p:nvPr/>
        </p:nvGrpSpPr>
        <p:grpSpPr>
          <a:xfrm>
            <a:off x="4743286" y="5301208"/>
            <a:ext cx="588570" cy="535641"/>
            <a:chOff x="5067300" y="938213"/>
            <a:chExt cx="441325" cy="401638"/>
          </a:xfrm>
          <a:solidFill>
            <a:srgbClr val="3C3C3B"/>
          </a:solidFill>
        </p:grpSpPr>
        <p:sp>
          <p:nvSpPr>
            <p:cNvPr id="313" name="Freeform 16"/>
            <p:cNvSpPr>
              <a:spLocks/>
            </p:cNvSpPr>
            <p:nvPr/>
          </p:nvSpPr>
          <p:spPr bwMode="auto">
            <a:xfrm>
              <a:off x="5127625" y="1133476"/>
              <a:ext cx="80963" cy="20638"/>
            </a:xfrm>
            <a:custGeom>
              <a:avLst/>
              <a:gdLst>
                <a:gd name="T0" fmla="*/ 96 w 96"/>
                <a:gd name="T1" fmla="*/ 25 h 25"/>
                <a:gd name="T2" fmla="*/ 96 w 96"/>
                <a:gd name="T3" fmla="*/ 25 h 25"/>
                <a:gd name="T4" fmla="*/ 0 w 96"/>
                <a:gd name="T5" fmla="*/ 25 h 25"/>
                <a:gd name="T6" fmla="*/ 0 w 96"/>
                <a:gd name="T7" fmla="*/ 0 h 25"/>
                <a:gd name="T8" fmla="*/ 96 w 96"/>
                <a:gd name="T9" fmla="*/ 0 h 25"/>
                <a:gd name="T10" fmla="*/ 96 w 96"/>
                <a:gd name="T11" fmla="*/ 25 h 25"/>
              </a:gdLst>
              <a:ahLst/>
              <a:cxnLst>
                <a:cxn ang="0">
                  <a:pos x="T0" y="T1"/>
                </a:cxn>
                <a:cxn ang="0">
                  <a:pos x="T2" y="T3"/>
                </a:cxn>
                <a:cxn ang="0">
                  <a:pos x="T4" y="T5"/>
                </a:cxn>
                <a:cxn ang="0">
                  <a:pos x="T6" y="T7"/>
                </a:cxn>
                <a:cxn ang="0">
                  <a:pos x="T8" y="T9"/>
                </a:cxn>
                <a:cxn ang="0">
                  <a:pos x="T10" y="T11"/>
                </a:cxn>
              </a:cxnLst>
              <a:rect l="0" t="0" r="r" b="b"/>
              <a:pathLst>
                <a:path w="96" h="25">
                  <a:moveTo>
                    <a:pt x="96" y="25"/>
                  </a:moveTo>
                  <a:lnTo>
                    <a:pt x="96" y="25"/>
                  </a:lnTo>
                  <a:lnTo>
                    <a:pt x="0" y="25"/>
                  </a:lnTo>
                  <a:lnTo>
                    <a:pt x="0" y="0"/>
                  </a:lnTo>
                  <a:lnTo>
                    <a:pt x="96" y="0"/>
                  </a:lnTo>
                  <a:lnTo>
                    <a:pt x="96" y="25"/>
                  </a:lnTo>
                  <a:close/>
                </a:path>
              </a:pathLst>
            </a:custGeom>
            <a:grpFill/>
            <a:ln w="0">
              <a:noFill/>
              <a:prstDash val="solid"/>
              <a:round/>
              <a:headEnd/>
              <a:tailEnd/>
            </a:ln>
          </p:spPr>
          <p:txBody>
            <a:bodyPr/>
            <a:lstStyle/>
            <a:p>
              <a:pPr defTabSz="543689">
                <a:defRPr/>
              </a:pPr>
              <a:endParaRPr lang="zh-CN" altLang="en-US" sz="3201"/>
            </a:p>
          </p:txBody>
        </p:sp>
        <p:sp>
          <p:nvSpPr>
            <p:cNvPr id="314" name="Freeform 17"/>
            <p:cNvSpPr>
              <a:spLocks/>
            </p:cNvSpPr>
            <p:nvPr/>
          </p:nvSpPr>
          <p:spPr bwMode="auto">
            <a:xfrm>
              <a:off x="5194300" y="1111251"/>
              <a:ext cx="34925" cy="63500"/>
            </a:xfrm>
            <a:custGeom>
              <a:avLst/>
              <a:gdLst>
                <a:gd name="T0" fmla="*/ 0 w 42"/>
                <a:gd name="T1" fmla="*/ 0 h 75"/>
                <a:gd name="T2" fmla="*/ 0 w 42"/>
                <a:gd name="T3" fmla="*/ 0 h 75"/>
                <a:gd name="T4" fmla="*/ 42 w 42"/>
                <a:gd name="T5" fmla="*/ 37 h 75"/>
                <a:gd name="T6" fmla="*/ 0 w 42"/>
                <a:gd name="T7" fmla="*/ 75 h 75"/>
                <a:gd name="T8" fmla="*/ 0 w 42"/>
                <a:gd name="T9" fmla="*/ 0 h 75"/>
              </a:gdLst>
              <a:ahLst/>
              <a:cxnLst>
                <a:cxn ang="0">
                  <a:pos x="T0" y="T1"/>
                </a:cxn>
                <a:cxn ang="0">
                  <a:pos x="T2" y="T3"/>
                </a:cxn>
                <a:cxn ang="0">
                  <a:pos x="T4" y="T5"/>
                </a:cxn>
                <a:cxn ang="0">
                  <a:pos x="T6" y="T7"/>
                </a:cxn>
                <a:cxn ang="0">
                  <a:pos x="T8" y="T9"/>
                </a:cxn>
              </a:cxnLst>
              <a:rect l="0" t="0" r="r" b="b"/>
              <a:pathLst>
                <a:path w="42" h="75">
                  <a:moveTo>
                    <a:pt x="0" y="0"/>
                  </a:moveTo>
                  <a:lnTo>
                    <a:pt x="0" y="0"/>
                  </a:lnTo>
                  <a:lnTo>
                    <a:pt x="42" y="37"/>
                  </a:lnTo>
                  <a:lnTo>
                    <a:pt x="0" y="75"/>
                  </a:lnTo>
                  <a:lnTo>
                    <a:pt x="0" y="0"/>
                  </a:lnTo>
                  <a:close/>
                </a:path>
              </a:pathLst>
            </a:custGeom>
            <a:grpFill/>
            <a:ln w="0">
              <a:noFill/>
              <a:prstDash val="solid"/>
              <a:round/>
              <a:headEnd/>
              <a:tailEnd/>
            </a:ln>
          </p:spPr>
          <p:txBody>
            <a:bodyPr/>
            <a:lstStyle/>
            <a:p>
              <a:pPr defTabSz="543689">
                <a:defRPr/>
              </a:pPr>
              <a:endParaRPr lang="zh-CN" altLang="en-US" sz="3201"/>
            </a:p>
          </p:txBody>
        </p:sp>
        <p:sp>
          <p:nvSpPr>
            <p:cNvPr id="315" name="Freeform 18"/>
            <p:cNvSpPr>
              <a:spLocks/>
            </p:cNvSpPr>
            <p:nvPr/>
          </p:nvSpPr>
          <p:spPr bwMode="auto">
            <a:xfrm>
              <a:off x="5348288" y="1095376"/>
              <a:ext cx="88900" cy="20638"/>
            </a:xfrm>
            <a:custGeom>
              <a:avLst/>
              <a:gdLst>
                <a:gd name="T0" fmla="*/ 106 w 106"/>
                <a:gd name="T1" fmla="*/ 24 h 24"/>
                <a:gd name="T2" fmla="*/ 106 w 106"/>
                <a:gd name="T3" fmla="*/ 24 h 24"/>
                <a:gd name="T4" fmla="*/ 0 w 106"/>
                <a:gd name="T5" fmla="*/ 24 h 24"/>
                <a:gd name="T6" fmla="*/ 0 w 106"/>
                <a:gd name="T7" fmla="*/ 0 h 24"/>
                <a:gd name="T8" fmla="*/ 106 w 106"/>
                <a:gd name="T9" fmla="*/ 0 h 24"/>
                <a:gd name="T10" fmla="*/ 106 w 106"/>
                <a:gd name="T11" fmla="*/ 24 h 24"/>
              </a:gdLst>
              <a:ahLst/>
              <a:cxnLst>
                <a:cxn ang="0">
                  <a:pos x="T0" y="T1"/>
                </a:cxn>
                <a:cxn ang="0">
                  <a:pos x="T2" y="T3"/>
                </a:cxn>
                <a:cxn ang="0">
                  <a:pos x="T4" y="T5"/>
                </a:cxn>
                <a:cxn ang="0">
                  <a:pos x="T6" y="T7"/>
                </a:cxn>
                <a:cxn ang="0">
                  <a:pos x="T8" y="T9"/>
                </a:cxn>
                <a:cxn ang="0">
                  <a:pos x="T10" y="T11"/>
                </a:cxn>
              </a:cxnLst>
              <a:rect l="0" t="0" r="r" b="b"/>
              <a:pathLst>
                <a:path w="106" h="24">
                  <a:moveTo>
                    <a:pt x="106" y="24"/>
                  </a:moveTo>
                  <a:lnTo>
                    <a:pt x="106" y="24"/>
                  </a:lnTo>
                  <a:lnTo>
                    <a:pt x="0" y="24"/>
                  </a:lnTo>
                  <a:lnTo>
                    <a:pt x="0" y="0"/>
                  </a:lnTo>
                  <a:lnTo>
                    <a:pt x="106" y="0"/>
                  </a:lnTo>
                  <a:lnTo>
                    <a:pt x="106" y="24"/>
                  </a:lnTo>
                  <a:close/>
                </a:path>
              </a:pathLst>
            </a:custGeom>
            <a:grpFill/>
            <a:ln w="0">
              <a:noFill/>
              <a:prstDash val="solid"/>
              <a:round/>
              <a:headEnd/>
              <a:tailEnd/>
            </a:ln>
          </p:spPr>
          <p:txBody>
            <a:bodyPr/>
            <a:lstStyle/>
            <a:p>
              <a:pPr defTabSz="543689">
                <a:defRPr/>
              </a:pPr>
              <a:endParaRPr lang="zh-CN" altLang="en-US" sz="3201"/>
            </a:p>
          </p:txBody>
        </p:sp>
        <p:sp>
          <p:nvSpPr>
            <p:cNvPr id="316" name="Freeform 19"/>
            <p:cNvSpPr>
              <a:spLocks/>
            </p:cNvSpPr>
            <p:nvPr/>
          </p:nvSpPr>
          <p:spPr bwMode="auto">
            <a:xfrm>
              <a:off x="5421313" y="1073151"/>
              <a:ext cx="36513" cy="65088"/>
            </a:xfrm>
            <a:custGeom>
              <a:avLst/>
              <a:gdLst>
                <a:gd name="T0" fmla="*/ 1 w 43"/>
                <a:gd name="T1" fmla="*/ 0 h 76"/>
                <a:gd name="T2" fmla="*/ 1 w 43"/>
                <a:gd name="T3" fmla="*/ 0 h 76"/>
                <a:gd name="T4" fmla="*/ 43 w 43"/>
                <a:gd name="T5" fmla="*/ 38 h 76"/>
                <a:gd name="T6" fmla="*/ 0 w 43"/>
                <a:gd name="T7" fmla="*/ 76 h 76"/>
                <a:gd name="T8" fmla="*/ 1 w 43"/>
                <a:gd name="T9" fmla="*/ 0 h 76"/>
              </a:gdLst>
              <a:ahLst/>
              <a:cxnLst>
                <a:cxn ang="0">
                  <a:pos x="T0" y="T1"/>
                </a:cxn>
                <a:cxn ang="0">
                  <a:pos x="T2" y="T3"/>
                </a:cxn>
                <a:cxn ang="0">
                  <a:pos x="T4" y="T5"/>
                </a:cxn>
                <a:cxn ang="0">
                  <a:pos x="T6" y="T7"/>
                </a:cxn>
                <a:cxn ang="0">
                  <a:pos x="T8" y="T9"/>
                </a:cxn>
              </a:cxnLst>
              <a:rect l="0" t="0" r="r" b="b"/>
              <a:pathLst>
                <a:path w="43" h="76">
                  <a:moveTo>
                    <a:pt x="1" y="0"/>
                  </a:moveTo>
                  <a:lnTo>
                    <a:pt x="1" y="0"/>
                  </a:lnTo>
                  <a:lnTo>
                    <a:pt x="43" y="38"/>
                  </a:lnTo>
                  <a:lnTo>
                    <a:pt x="0" y="76"/>
                  </a:lnTo>
                  <a:lnTo>
                    <a:pt x="1" y="0"/>
                  </a:lnTo>
                  <a:close/>
                </a:path>
              </a:pathLst>
            </a:custGeom>
            <a:grpFill/>
            <a:ln w="0">
              <a:noFill/>
              <a:prstDash val="solid"/>
              <a:round/>
              <a:headEnd/>
              <a:tailEnd/>
            </a:ln>
          </p:spPr>
          <p:txBody>
            <a:bodyPr/>
            <a:lstStyle/>
            <a:p>
              <a:pPr defTabSz="543689">
                <a:defRPr/>
              </a:pPr>
              <a:endParaRPr lang="zh-CN" altLang="en-US" sz="3201"/>
            </a:p>
          </p:txBody>
        </p:sp>
        <p:sp>
          <p:nvSpPr>
            <p:cNvPr id="317" name="Freeform 20"/>
            <p:cNvSpPr>
              <a:spLocks/>
            </p:cNvSpPr>
            <p:nvPr/>
          </p:nvSpPr>
          <p:spPr bwMode="auto">
            <a:xfrm>
              <a:off x="5348288" y="1168401"/>
              <a:ext cx="88900" cy="22225"/>
            </a:xfrm>
            <a:custGeom>
              <a:avLst/>
              <a:gdLst>
                <a:gd name="T0" fmla="*/ 106 w 106"/>
                <a:gd name="T1" fmla="*/ 25 h 25"/>
                <a:gd name="T2" fmla="*/ 106 w 106"/>
                <a:gd name="T3" fmla="*/ 25 h 25"/>
                <a:gd name="T4" fmla="*/ 0 w 106"/>
                <a:gd name="T5" fmla="*/ 25 h 25"/>
                <a:gd name="T6" fmla="*/ 0 w 106"/>
                <a:gd name="T7" fmla="*/ 0 h 25"/>
                <a:gd name="T8" fmla="*/ 106 w 106"/>
                <a:gd name="T9" fmla="*/ 0 h 25"/>
                <a:gd name="T10" fmla="*/ 106 w 106"/>
                <a:gd name="T11" fmla="*/ 25 h 25"/>
              </a:gdLst>
              <a:ahLst/>
              <a:cxnLst>
                <a:cxn ang="0">
                  <a:pos x="T0" y="T1"/>
                </a:cxn>
                <a:cxn ang="0">
                  <a:pos x="T2" y="T3"/>
                </a:cxn>
                <a:cxn ang="0">
                  <a:pos x="T4" y="T5"/>
                </a:cxn>
                <a:cxn ang="0">
                  <a:pos x="T6" y="T7"/>
                </a:cxn>
                <a:cxn ang="0">
                  <a:pos x="T8" y="T9"/>
                </a:cxn>
                <a:cxn ang="0">
                  <a:pos x="T10" y="T11"/>
                </a:cxn>
              </a:cxnLst>
              <a:rect l="0" t="0" r="r" b="b"/>
              <a:pathLst>
                <a:path w="106" h="25">
                  <a:moveTo>
                    <a:pt x="106" y="25"/>
                  </a:moveTo>
                  <a:lnTo>
                    <a:pt x="106" y="25"/>
                  </a:lnTo>
                  <a:lnTo>
                    <a:pt x="0" y="25"/>
                  </a:lnTo>
                  <a:lnTo>
                    <a:pt x="0" y="0"/>
                  </a:lnTo>
                  <a:lnTo>
                    <a:pt x="106" y="0"/>
                  </a:lnTo>
                  <a:lnTo>
                    <a:pt x="106" y="25"/>
                  </a:lnTo>
                  <a:close/>
                </a:path>
              </a:pathLst>
            </a:custGeom>
            <a:grpFill/>
            <a:ln w="0">
              <a:noFill/>
              <a:prstDash val="solid"/>
              <a:round/>
              <a:headEnd/>
              <a:tailEnd/>
            </a:ln>
          </p:spPr>
          <p:txBody>
            <a:bodyPr/>
            <a:lstStyle/>
            <a:p>
              <a:pPr defTabSz="543689">
                <a:defRPr/>
              </a:pPr>
              <a:endParaRPr lang="zh-CN" altLang="en-US" sz="3201"/>
            </a:p>
          </p:txBody>
        </p:sp>
        <p:sp>
          <p:nvSpPr>
            <p:cNvPr id="318" name="Freeform 21"/>
            <p:cNvSpPr>
              <a:spLocks/>
            </p:cNvSpPr>
            <p:nvPr/>
          </p:nvSpPr>
          <p:spPr bwMode="auto">
            <a:xfrm>
              <a:off x="5421313" y="1147763"/>
              <a:ext cx="36513" cy="63500"/>
            </a:xfrm>
            <a:custGeom>
              <a:avLst/>
              <a:gdLst>
                <a:gd name="T0" fmla="*/ 1 w 43"/>
                <a:gd name="T1" fmla="*/ 0 h 75"/>
                <a:gd name="T2" fmla="*/ 1 w 43"/>
                <a:gd name="T3" fmla="*/ 0 h 75"/>
                <a:gd name="T4" fmla="*/ 43 w 43"/>
                <a:gd name="T5" fmla="*/ 37 h 75"/>
                <a:gd name="T6" fmla="*/ 0 w 43"/>
                <a:gd name="T7" fmla="*/ 75 h 75"/>
                <a:gd name="T8" fmla="*/ 1 w 43"/>
                <a:gd name="T9" fmla="*/ 0 h 75"/>
              </a:gdLst>
              <a:ahLst/>
              <a:cxnLst>
                <a:cxn ang="0">
                  <a:pos x="T0" y="T1"/>
                </a:cxn>
                <a:cxn ang="0">
                  <a:pos x="T2" y="T3"/>
                </a:cxn>
                <a:cxn ang="0">
                  <a:pos x="T4" y="T5"/>
                </a:cxn>
                <a:cxn ang="0">
                  <a:pos x="T6" y="T7"/>
                </a:cxn>
                <a:cxn ang="0">
                  <a:pos x="T8" y="T9"/>
                </a:cxn>
              </a:cxnLst>
              <a:rect l="0" t="0" r="r" b="b"/>
              <a:pathLst>
                <a:path w="43" h="75">
                  <a:moveTo>
                    <a:pt x="1" y="0"/>
                  </a:moveTo>
                  <a:lnTo>
                    <a:pt x="1" y="0"/>
                  </a:lnTo>
                  <a:lnTo>
                    <a:pt x="43" y="37"/>
                  </a:lnTo>
                  <a:lnTo>
                    <a:pt x="0" y="75"/>
                  </a:lnTo>
                  <a:lnTo>
                    <a:pt x="1" y="0"/>
                  </a:lnTo>
                  <a:close/>
                </a:path>
              </a:pathLst>
            </a:custGeom>
            <a:grpFill/>
            <a:ln w="0">
              <a:noFill/>
              <a:prstDash val="solid"/>
              <a:round/>
              <a:headEnd/>
              <a:tailEnd/>
            </a:ln>
          </p:spPr>
          <p:txBody>
            <a:bodyPr/>
            <a:lstStyle/>
            <a:p>
              <a:pPr defTabSz="543689">
                <a:defRPr/>
              </a:pPr>
              <a:endParaRPr lang="zh-CN" altLang="en-US" sz="3201"/>
            </a:p>
          </p:txBody>
        </p:sp>
        <p:sp>
          <p:nvSpPr>
            <p:cNvPr id="319" name="Freeform 22"/>
            <p:cNvSpPr>
              <a:spLocks/>
            </p:cNvSpPr>
            <p:nvPr/>
          </p:nvSpPr>
          <p:spPr bwMode="auto">
            <a:xfrm>
              <a:off x="5133975" y="1204913"/>
              <a:ext cx="82550" cy="55563"/>
            </a:xfrm>
            <a:custGeom>
              <a:avLst/>
              <a:gdLst>
                <a:gd name="T0" fmla="*/ 11 w 96"/>
                <a:gd name="T1" fmla="*/ 65 h 65"/>
                <a:gd name="T2" fmla="*/ 11 w 96"/>
                <a:gd name="T3" fmla="*/ 65 h 65"/>
                <a:gd name="T4" fmla="*/ 0 w 96"/>
                <a:gd name="T5" fmla="*/ 43 h 65"/>
                <a:gd name="T6" fmla="*/ 85 w 96"/>
                <a:gd name="T7" fmla="*/ 0 h 65"/>
                <a:gd name="T8" fmla="*/ 96 w 96"/>
                <a:gd name="T9" fmla="*/ 22 h 65"/>
                <a:gd name="T10" fmla="*/ 11 w 96"/>
                <a:gd name="T11" fmla="*/ 65 h 65"/>
              </a:gdLst>
              <a:ahLst/>
              <a:cxnLst>
                <a:cxn ang="0">
                  <a:pos x="T0" y="T1"/>
                </a:cxn>
                <a:cxn ang="0">
                  <a:pos x="T2" y="T3"/>
                </a:cxn>
                <a:cxn ang="0">
                  <a:pos x="T4" y="T5"/>
                </a:cxn>
                <a:cxn ang="0">
                  <a:pos x="T6" y="T7"/>
                </a:cxn>
                <a:cxn ang="0">
                  <a:pos x="T8" y="T9"/>
                </a:cxn>
                <a:cxn ang="0">
                  <a:pos x="T10" y="T11"/>
                </a:cxn>
              </a:cxnLst>
              <a:rect l="0" t="0" r="r" b="b"/>
              <a:pathLst>
                <a:path w="96" h="65">
                  <a:moveTo>
                    <a:pt x="11" y="65"/>
                  </a:moveTo>
                  <a:lnTo>
                    <a:pt x="11" y="65"/>
                  </a:lnTo>
                  <a:lnTo>
                    <a:pt x="0" y="43"/>
                  </a:lnTo>
                  <a:lnTo>
                    <a:pt x="85" y="0"/>
                  </a:lnTo>
                  <a:lnTo>
                    <a:pt x="96" y="22"/>
                  </a:lnTo>
                  <a:lnTo>
                    <a:pt x="11" y="65"/>
                  </a:lnTo>
                  <a:close/>
                </a:path>
              </a:pathLst>
            </a:custGeom>
            <a:grpFill/>
            <a:ln w="0">
              <a:noFill/>
              <a:prstDash val="solid"/>
              <a:round/>
              <a:headEnd/>
              <a:tailEnd/>
            </a:ln>
          </p:spPr>
          <p:txBody>
            <a:bodyPr/>
            <a:lstStyle/>
            <a:p>
              <a:pPr defTabSz="543689">
                <a:defRPr/>
              </a:pPr>
              <a:endParaRPr lang="zh-CN" altLang="en-US" sz="3201"/>
            </a:p>
          </p:txBody>
        </p:sp>
        <p:sp>
          <p:nvSpPr>
            <p:cNvPr id="320" name="Freeform 23"/>
            <p:cNvSpPr>
              <a:spLocks/>
            </p:cNvSpPr>
            <p:nvPr/>
          </p:nvSpPr>
          <p:spPr bwMode="auto">
            <a:xfrm>
              <a:off x="5183188" y="1192213"/>
              <a:ext cx="46038" cy="57150"/>
            </a:xfrm>
            <a:custGeom>
              <a:avLst/>
              <a:gdLst>
                <a:gd name="T0" fmla="*/ 0 w 55"/>
                <a:gd name="T1" fmla="*/ 0 h 67"/>
                <a:gd name="T2" fmla="*/ 0 w 55"/>
                <a:gd name="T3" fmla="*/ 0 h 67"/>
                <a:gd name="T4" fmla="*/ 55 w 55"/>
                <a:gd name="T5" fmla="*/ 15 h 67"/>
                <a:gd name="T6" fmla="*/ 35 w 55"/>
                <a:gd name="T7" fmla="*/ 67 h 67"/>
                <a:gd name="T8" fmla="*/ 0 w 55"/>
                <a:gd name="T9" fmla="*/ 0 h 67"/>
              </a:gdLst>
              <a:ahLst/>
              <a:cxnLst>
                <a:cxn ang="0">
                  <a:pos x="T0" y="T1"/>
                </a:cxn>
                <a:cxn ang="0">
                  <a:pos x="T2" y="T3"/>
                </a:cxn>
                <a:cxn ang="0">
                  <a:pos x="T4" y="T5"/>
                </a:cxn>
                <a:cxn ang="0">
                  <a:pos x="T6" y="T7"/>
                </a:cxn>
                <a:cxn ang="0">
                  <a:pos x="T8" y="T9"/>
                </a:cxn>
              </a:cxnLst>
              <a:rect l="0" t="0" r="r" b="b"/>
              <a:pathLst>
                <a:path w="55" h="67">
                  <a:moveTo>
                    <a:pt x="0" y="0"/>
                  </a:moveTo>
                  <a:lnTo>
                    <a:pt x="0" y="0"/>
                  </a:lnTo>
                  <a:lnTo>
                    <a:pt x="55" y="15"/>
                  </a:lnTo>
                  <a:lnTo>
                    <a:pt x="35" y="67"/>
                  </a:lnTo>
                  <a:lnTo>
                    <a:pt x="0" y="0"/>
                  </a:lnTo>
                  <a:close/>
                </a:path>
              </a:pathLst>
            </a:custGeom>
            <a:grpFill/>
            <a:ln w="0">
              <a:noFill/>
              <a:prstDash val="solid"/>
              <a:round/>
              <a:headEnd/>
              <a:tailEnd/>
            </a:ln>
          </p:spPr>
          <p:txBody>
            <a:bodyPr/>
            <a:lstStyle/>
            <a:p>
              <a:pPr defTabSz="543689">
                <a:defRPr/>
              </a:pPr>
              <a:endParaRPr lang="zh-CN" altLang="en-US" sz="3201"/>
            </a:p>
          </p:txBody>
        </p:sp>
        <p:sp>
          <p:nvSpPr>
            <p:cNvPr id="321" name="Freeform 24"/>
            <p:cNvSpPr>
              <a:spLocks/>
            </p:cNvSpPr>
            <p:nvPr/>
          </p:nvSpPr>
          <p:spPr bwMode="auto">
            <a:xfrm>
              <a:off x="5133975" y="1025526"/>
              <a:ext cx="82550" cy="55563"/>
            </a:xfrm>
            <a:custGeom>
              <a:avLst/>
              <a:gdLst>
                <a:gd name="T0" fmla="*/ 85 w 96"/>
                <a:gd name="T1" fmla="*/ 65 h 65"/>
                <a:gd name="T2" fmla="*/ 85 w 96"/>
                <a:gd name="T3" fmla="*/ 65 h 65"/>
                <a:gd name="T4" fmla="*/ 0 w 96"/>
                <a:gd name="T5" fmla="*/ 22 h 65"/>
                <a:gd name="T6" fmla="*/ 11 w 96"/>
                <a:gd name="T7" fmla="*/ 0 h 65"/>
                <a:gd name="T8" fmla="*/ 96 w 96"/>
                <a:gd name="T9" fmla="*/ 43 h 65"/>
                <a:gd name="T10" fmla="*/ 85 w 96"/>
                <a:gd name="T11" fmla="*/ 65 h 65"/>
              </a:gdLst>
              <a:ahLst/>
              <a:cxnLst>
                <a:cxn ang="0">
                  <a:pos x="T0" y="T1"/>
                </a:cxn>
                <a:cxn ang="0">
                  <a:pos x="T2" y="T3"/>
                </a:cxn>
                <a:cxn ang="0">
                  <a:pos x="T4" y="T5"/>
                </a:cxn>
                <a:cxn ang="0">
                  <a:pos x="T6" y="T7"/>
                </a:cxn>
                <a:cxn ang="0">
                  <a:pos x="T8" y="T9"/>
                </a:cxn>
                <a:cxn ang="0">
                  <a:pos x="T10" y="T11"/>
                </a:cxn>
              </a:cxnLst>
              <a:rect l="0" t="0" r="r" b="b"/>
              <a:pathLst>
                <a:path w="96" h="65">
                  <a:moveTo>
                    <a:pt x="85" y="65"/>
                  </a:moveTo>
                  <a:lnTo>
                    <a:pt x="85" y="65"/>
                  </a:lnTo>
                  <a:lnTo>
                    <a:pt x="0" y="22"/>
                  </a:lnTo>
                  <a:lnTo>
                    <a:pt x="11" y="0"/>
                  </a:lnTo>
                  <a:lnTo>
                    <a:pt x="96" y="43"/>
                  </a:lnTo>
                  <a:lnTo>
                    <a:pt x="85" y="65"/>
                  </a:lnTo>
                  <a:close/>
                </a:path>
              </a:pathLst>
            </a:custGeom>
            <a:grpFill/>
            <a:ln w="0">
              <a:noFill/>
              <a:prstDash val="solid"/>
              <a:round/>
              <a:headEnd/>
              <a:tailEnd/>
            </a:ln>
          </p:spPr>
          <p:txBody>
            <a:bodyPr/>
            <a:lstStyle/>
            <a:p>
              <a:pPr defTabSz="543689">
                <a:defRPr/>
              </a:pPr>
              <a:endParaRPr lang="zh-CN" altLang="en-US" sz="3201"/>
            </a:p>
          </p:txBody>
        </p:sp>
        <p:sp>
          <p:nvSpPr>
            <p:cNvPr id="322" name="Freeform 25"/>
            <p:cNvSpPr>
              <a:spLocks/>
            </p:cNvSpPr>
            <p:nvPr/>
          </p:nvSpPr>
          <p:spPr bwMode="auto">
            <a:xfrm>
              <a:off x="5183188" y="1036638"/>
              <a:ext cx="46038" cy="57150"/>
            </a:xfrm>
            <a:custGeom>
              <a:avLst/>
              <a:gdLst>
                <a:gd name="T0" fmla="*/ 0 w 55"/>
                <a:gd name="T1" fmla="*/ 67 h 67"/>
                <a:gd name="T2" fmla="*/ 0 w 55"/>
                <a:gd name="T3" fmla="*/ 67 h 67"/>
                <a:gd name="T4" fmla="*/ 55 w 55"/>
                <a:gd name="T5" fmla="*/ 53 h 67"/>
                <a:gd name="T6" fmla="*/ 35 w 55"/>
                <a:gd name="T7" fmla="*/ 0 h 67"/>
                <a:gd name="T8" fmla="*/ 0 w 55"/>
                <a:gd name="T9" fmla="*/ 67 h 67"/>
              </a:gdLst>
              <a:ahLst/>
              <a:cxnLst>
                <a:cxn ang="0">
                  <a:pos x="T0" y="T1"/>
                </a:cxn>
                <a:cxn ang="0">
                  <a:pos x="T2" y="T3"/>
                </a:cxn>
                <a:cxn ang="0">
                  <a:pos x="T4" y="T5"/>
                </a:cxn>
                <a:cxn ang="0">
                  <a:pos x="T6" y="T7"/>
                </a:cxn>
                <a:cxn ang="0">
                  <a:pos x="T8" y="T9"/>
                </a:cxn>
              </a:cxnLst>
              <a:rect l="0" t="0" r="r" b="b"/>
              <a:pathLst>
                <a:path w="55" h="67">
                  <a:moveTo>
                    <a:pt x="0" y="67"/>
                  </a:moveTo>
                  <a:lnTo>
                    <a:pt x="0" y="67"/>
                  </a:lnTo>
                  <a:lnTo>
                    <a:pt x="55" y="53"/>
                  </a:lnTo>
                  <a:lnTo>
                    <a:pt x="35" y="0"/>
                  </a:lnTo>
                  <a:lnTo>
                    <a:pt x="0" y="67"/>
                  </a:lnTo>
                  <a:close/>
                </a:path>
              </a:pathLst>
            </a:custGeom>
            <a:grpFill/>
            <a:ln w="0">
              <a:noFill/>
              <a:prstDash val="solid"/>
              <a:round/>
              <a:headEnd/>
              <a:tailEnd/>
            </a:ln>
          </p:spPr>
          <p:txBody>
            <a:bodyPr/>
            <a:lstStyle/>
            <a:p>
              <a:pPr defTabSz="543689">
                <a:defRPr/>
              </a:pPr>
              <a:endParaRPr lang="zh-CN" altLang="en-US" sz="3201"/>
            </a:p>
          </p:txBody>
        </p:sp>
        <p:sp>
          <p:nvSpPr>
            <p:cNvPr id="323" name="Freeform 26"/>
            <p:cNvSpPr>
              <a:spLocks/>
            </p:cNvSpPr>
            <p:nvPr/>
          </p:nvSpPr>
          <p:spPr bwMode="auto">
            <a:xfrm>
              <a:off x="5280025" y="1006476"/>
              <a:ext cx="44450" cy="30163"/>
            </a:xfrm>
            <a:custGeom>
              <a:avLst/>
              <a:gdLst>
                <a:gd name="T0" fmla="*/ 0 w 53"/>
                <a:gd name="T1" fmla="*/ 34 h 34"/>
                <a:gd name="T2" fmla="*/ 0 w 53"/>
                <a:gd name="T3" fmla="*/ 34 h 34"/>
                <a:gd name="T4" fmla="*/ 53 w 53"/>
                <a:gd name="T5" fmla="*/ 34 h 34"/>
                <a:gd name="T6" fmla="*/ 53 w 53"/>
                <a:gd name="T7" fmla="*/ 0 h 34"/>
                <a:gd name="T8" fmla="*/ 0 w 53"/>
                <a:gd name="T9" fmla="*/ 0 h 34"/>
                <a:gd name="T10" fmla="*/ 0 w 53"/>
                <a:gd name="T11" fmla="*/ 34 h 34"/>
              </a:gdLst>
              <a:ahLst/>
              <a:cxnLst>
                <a:cxn ang="0">
                  <a:pos x="T0" y="T1"/>
                </a:cxn>
                <a:cxn ang="0">
                  <a:pos x="T2" y="T3"/>
                </a:cxn>
                <a:cxn ang="0">
                  <a:pos x="T4" y="T5"/>
                </a:cxn>
                <a:cxn ang="0">
                  <a:pos x="T6" y="T7"/>
                </a:cxn>
                <a:cxn ang="0">
                  <a:pos x="T8" y="T9"/>
                </a:cxn>
                <a:cxn ang="0">
                  <a:pos x="T10" y="T11"/>
                </a:cxn>
              </a:cxnLst>
              <a:rect l="0" t="0" r="r" b="b"/>
              <a:pathLst>
                <a:path w="53" h="34">
                  <a:moveTo>
                    <a:pt x="0" y="34"/>
                  </a:moveTo>
                  <a:lnTo>
                    <a:pt x="0" y="34"/>
                  </a:lnTo>
                  <a:lnTo>
                    <a:pt x="53" y="34"/>
                  </a:lnTo>
                  <a:lnTo>
                    <a:pt x="53" y="0"/>
                  </a:lnTo>
                  <a:lnTo>
                    <a:pt x="0" y="0"/>
                  </a:lnTo>
                  <a:lnTo>
                    <a:pt x="0" y="34"/>
                  </a:lnTo>
                  <a:close/>
                </a:path>
              </a:pathLst>
            </a:custGeom>
            <a:grpFill/>
            <a:ln w="0">
              <a:noFill/>
              <a:prstDash val="solid"/>
              <a:round/>
              <a:headEnd/>
              <a:tailEnd/>
            </a:ln>
          </p:spPr>
          <p:txBody>
            <a:bodyPr/>
            <a:lstStyle/>
            <a:p>
              <a:pPr defTabSz="543689">
                <a:defRPr/>
              </a:pPr>
              <a:endParaRPr lang="zh-CN" altLang="en-US" sz="3201"/>
            </a:p>
          </p:txBody>
        </p:sp>
        <p:sp>
          <p:nvSpPr>
            <p:cNvPr id="324" name="Freeform 27"/>
            <p:cNvSpPr>
              <a:spLocks/>
            </p:cNvSpPr>
            <p:nvPr/>
          </p:nvSpPr>
          <p:spPr bwMode="auto">
            <a:xfrm>
              <a:off x="5253038" y="1006476"/>
              <a:ext cx="17463" cy="30163"/>
            </a:xfrm>
            <a:custGeom>
              <a:avLst/>
              <a:gdLst>
                <a:gd name="T0" fmla="*/ 20 w 20"/>
                <a:gd name="T1" fmla="*/ 0 h 34"/>
                <a:gd name="T2" fmla="*/ 20 w 20"/>
                <a:gd name="T3" fmla="*/ 0 h 34"/>
                <a:gd name="T4" fmla="*/ 0 w 20"/>
                <a:gd name="T5" fmla="*/ 0 h 34"/>
                <a:gd name="T6" fmla="*/ 0 w 20"/>
                <a:gd name="T7" fmla="*/ 34 h 34"/>
                <a:gd name="T8" fmla="*/ 20 w 20"/>
                <a:gd name="T9" fmla="*/ 34 h 34"/>
                <a:gd name="T10" fmla="*/ 20 w 20"/>
                <a:gd name="T11" fmla="*/ 0 h 34"/>
              </a:gdLst>
              <a:ahLst/>
              <a:cxnLst>
                <a:cxn ang="0">
                  <a:pos x="T0" y="T1"/>
                </a:cxn>
                <a:cxn ang="0">
                  <a:pos x="T2" y="T3"/>
                </a:cxn>
                <a:cxn ang="0">
                  <a:pos x="T4" y="T5"/>
                </a:cxn>
                <a:cxn ang="0">
                  <a:pos x="T6" y="T7"/>
                </a:cxn>
                <a:cxn ang="0">
                  <a:pos x="T8" y="T9"/>
                </a:cxn>
                <a:cxn ang="0">
                  <a:pos x="T10" y="T11"/>
                </a:cxn>
              </a:cxnLst>
              <a:rect l="0" t="0" r="r" b="b"/>
              <a:pathLst>
                <a:path w="20" h="34">
                  <a:moveTo>
                    <a:pt x="20" y="0"/>
                  </a:moveTo>
                  <a:lnTo>
                    <a:pt x="20" y="0"/>
                  </a:lnTo>
                  <a:lnTo>
                    <a:pt x="0" y="0"/>
                  </a:lnTo>
                  <a:lnTo>
                    <a:pt x="0" y="34"/>
                  </a:lnTo>
                  <a:lnTo>
                    <a:pt x="20" y="34"/>
                  </a:lnTo>
                  <a:lnTo>
                    <a:pt x="20" y="0"/>
                  </a:lnTo>
                  <a:close/>
                </a:path>
              </a:pathLst>
            </a:custGeom>
            <a:grpFill/>
            <a:ln w="0">
              <a:noFill/>
              <a:prstDash val="solid"/>
              <a:round/>
              <a:headEnd/>
              <a:tailEnd/>
            </a:ln>
          </p:spPr>
          <p:txBody>
            <a:bodyPr/>
            <a:lstStyle/>
            <a:p>
              <a:pPr defTabSz="543689">
                <a:defRPr/>
              </a:pPr>
              <a:endParaRPr lang="zh-CN" altLang="en-US" sz="3201"/>
            </a:p>
          </p:txBody>
        </p:sp>
        <p:sp>
          <p:nvSpPr>
            <p:cNvPr id="325" name="Freeform 28"/>
            <p:cNvSpPr>
              <a:spLocks/>
            </p:cNvSpPr>
            <p:nvPr/>
          </p:nvSpPr>
          <p:spPr bwMode="auto">
            <a:xfrm>
              <a:off x="5280025" y="1081088"/>
              <a:ext cx="44450" cy="28575"/>
            </a:xfrm>
            <a:custGeom>
              <a:avLst/>
              <a:gdLst>
                <a:gd name="T0" fmla="*/ 0 w 53"/>
                <a:gd name="T1" fmla="*/ 35 h 35"/>
                <a:gd name="T2" fmla="*/ 0 w 53"/>
                <a:gd name="T3" fmla="*/ 35 h 35"/>
                <a:gd name="T4" fmla="*/ 53 w 53"/>
                <a:gd name="T5" fmla="*/ 35 h 35"/>
                <a:gd name="T6" fmla="*/ 53 w 53"/>
                <a:gd name="T7" fmla="*/ 0 h 35"/>
                <a:gd name="T8" fmla="*/ 0 w 53"/>
                <a:gd name="T9" fmla="*/ 0 h 35"/>
                <a:gd name="T10" fmla="*/ 0 w 53"/>
                <a:gd name="T11" fmla="*/ 35 h 35"/>
              </a:gdLst>
              <a:ahLst/>
              <a:cxnLst>
                <a:cxn ang="0">
                  <a:pos x="T0" y="T1"/>
                </a:cxn>
                <a:cxn ang="0">
                  <a:pos x="T2" y="T3"/>
                </a:cxn>
                <a:cxn ang="0">
                  <a:pos x="T4" y="T5"/>
                </a:cxn>
                <a:cxn ang="0">
                  <a:pos x="T6" y="T7"/>
                </a:cxn>
                <a:cxn ang="0">
                  <a:pos x="T8" y="T9"/>
                </a:cxn>
                <a:cxn ang="0">
                  <a:pos x="T10" y="T11"/>
                </a:cxn>
              </a:cxnLst>
              <a:rect l="0" t="0" r="r" b="b"/>
              <a:pathLst>
                <a:path w="53" h="35">
                  <a:moveTo>
                    <a:pt x="0" y="35"/>
                  </a:moveTo>
                  <a:lnTo>
                    <a:pt x="0" y="35"/>
                  </a:lnTo>
                  <a:lnTo>
                    <a:pt x="53" y="35"/>
                  </a:lnTo>
                  <a:lnTo>
                    <a:pt x="53" y="0"/>
                  </a:lnTo>
                  <a:lnTo>
                    <a:pt x="0" y="0"/>
                  </a:lnTo>
                  <a:lnTo>
                    <a:pt x="0" y="35"/>
                  </a:lnTo>
                  <a:close/>
                </a:path>
              </a:pathLst>
            </a:custGeom>
            <a:grpFill/>
            <a:ln w="0">
              <a:noFill/>
              <a:prstDash val="solid"/>
              <a:round/>
              <a:headEnd/>
              <a:tailEnd/>
            </a:ln>
          </p:spPr>
          <p:txBody>
            <a:bodyPr/>
            <a:lstStyle/>
            <a:p>
              <a:pPr defTabSz="543689">
                <a:defRPr/>
              </a:pPr>
              <a:endParaRPr lang="zh-CN" altLang="en-US" sz="3201"/>
            </a:p>
          </p:txBody>
        </p:sp>
        <p:sp>
          <p:nvSpPr>
            <p:cNvPr id="326" name="Freeform 29"/>
            <p:cNvSpPr>
              <a:spLocks/>
            </p:cNvSpPr>
            <p:nvPr/>
          </p:nvSpPr>
          <p:spPr bwMode="auto">
            <a:xfrm>
              <a:off x="5253038" y="1081088"/>
              <a:ext cx="17463" cy="28575"/>
            </a:xfrm>
            <a:custGeom>
              <a:avLst/>
              <a:gdLst>
                <a:gd name="T0" fmla="*/ 20 w 20"/>
                <a:gd name="T1" fmla="*/ 0 h 35"/>
                <a:gd name="T2" fmla="*/ 20 w 20"/>
                <a:gd name="T3" fmla="*/ 0 h 35"/>
                <a:gd name="T4" fmla="*/ 0 w 20"/>
                <a:gd name="T5" fmla="*/ 0 h 35"/>
                <a:gd name="T6" fmla="*/ 0 w 20"/>
                <a:gd name="T7" fmla="*/ 35 h 35"/>
                <a:gd name="T8" fmla="*/ 20 w 20"/>
                <a:gd name="T9" fmla="*/ 35 h 35"/>
                <a:gd name="T10" fmla="*/ 20 w 20"/>
                <a:gd name="T11" fmla="*/ 0 h 35"/>
              </a:gdLst>
              <a:ahLst/>
              <a:cxnLst>
                <a:cxn ang="0">
                  <a:pos x="T0" y="T1"/>
                </a:cxn>
                <a:cxn ang="0">
                  <a:pos x="T2" y="T3"/>
                </a:cxn>
                <a:cxn ang="0">
                  <a:pos x="T4" y="T5"/>
                </a:cxn>
                <a:cxn ang="0">
                  <a:pos x="T6" y="T7"/>
                </a:cxn>
                <a:cxn ang="0">
                  <a:pos x="T8" y="T9"/>
                </a:cxn>
                <a:cxn ang="0">
                  <a:pos x="T10" y="T11"/>
                </a:cxn>
              </a:cxnLst>
              <a:rect l="0" t="0" r="r" b="b"/>
              <a:pathLst>
                <a:path w="20" h="35">
                  <a:moveTo>
                    <a:pt x="20" y="0"/>
                  </a:moveTo>
                  <a:lnTo>
                    <a:pt x="20" y="0"/>
                  </a:lnTo>
                  <a:lnTo>
                    <a:pt x="0" y="0"/>
                  </a:lnTo>
                  <a:lnTo>
                    <a:pt x="0" y="35"/>
                  </a:lnTo>
                  <a:lnTo>
                    <a:pt x="20" y="35"/>
                  </a:lnTo>
                  <a:lnTo>
                    <a:pt x="20" y="0"/>
                  </a:lnTo>
                  <a:close/>
                </a:path>
              </a:pathLst>
            </a:custGeom>
            <a:grpFill/>
            <a:ln w="0">
              <a:noFill/>
              <a:prstDash val="solid"/>
              <a:round/>
              <a:headEnd/>
              <a:tailEnd/>
            </a:ln>
          </p:spPr>
          <p:txBody>
            <a:bodyPr/>
            <a:lstStyle/>
            <a:p>
              <a:pPr defTabSz="543689">
                <a:defRPr/>
              </a:pPr>
              <a:endParaRPr lang="zh-CN" altLang="en-US" sz="3201"/>
            </a:p>
          </p:txBody>
        </p:sp>
        <p:sp>
          <p:nvSpPr>
            <p:cNvPr id="327" name="Freeform 30"/>
            <p:cNvSpPr>
              <a:spLocks/>
            </p:cNvSpPr>
            <p:nvPr/>
          </p:nvSpPr>
          <p:spPr bwMode="auto">
            <a:xfrm>
              <a:off x="5280025" y="1155701"/>
              <a:ext cx="44450" cy="28575"/>
            </a:xfrm>
            <a:custGeom>
              <a:avLst/>
              <a:gdLst>
                <a:gd name="T0" fmla="*/ 0 w 53"/>
                <a:gd name="T1" fmla="*/ 34 h 34"/>
                <a:gd name="T2" fmla="*/ 0 w 53"/>
                <a:gd name="T3" fmla="*/ 34 h 34"/>
                <a:gd name="T4" fmla="*/ 53 w 53"/>
                <a:gd name="T5" fmla="*/ 34 h 34"/>
                <a:gd name="T6" fmla="*/ 53 w 53"/>
                <a:gd name="T7" fmla="*/ 0 h 34"/>
                <a:gd name="T8" fmla="*/ 0 w 53"/>
                <a:gd name="T9" fmla="*/ 0 h 34"/>
                <a:gd name="T10" fmla="*/ 0 w 53"/>
                <a:gd name="T11" fmla="*/ 34 h 34"/>
              </a:gdLst>
              <a:ahLst/>
              <a:cxnLst>
                <a:cxn ang="0">
                  <a:pos x="T0" y="T1"/>
                </a:cxn>
                <a:cxn ang="0">
                  <a:pos x="T2" y="T3"/>
                </a:cxn>
                <a:cxn ang="0">
                  <a:pos x="T4" y="T5"/>
                </a:cxn>
                <a:cxn ang="0">
                  <a:pos x="T6" y="T7"/>
                </a:cxn>
                <a:cxn ang="0">
                  <a:pos x="T8" y="T9"/>
                </a:cxn>
                <a:cxn ang="0">
                  <a:pos x="T10" y="T11"/>
                </a:cxn>
              </a:cxnLst>
              <a:rect l="0" t="0" r="r" b="b"/>
              <a:pathLst>
                <a:path w="53" h="34">
                  <a:moveTo>
                    <a:pt x="0" y="34"/>
                  </a:moveTo>
                  <a:lnTo>
                    <a:pt x="0" y="34"/>
                  </a:lnTo>
                  <a:lnTo>
                    <a:pt x="53" y="34"/>
                  </a:lnTo>
                  <a:lnTo>
                    <a:pt x="53" y="0"/>
                  </a:lnTo>
                  <a:lnTo>
                    <a:pt x="0" y="0"/>
                  </a:lnTo>
                  <a:lnTo>
                    <a:pt x="0" y="34"/>
                  </a:lnTo>
                  <a:close/>
                </a:path>
              </a:pathLst>
            </a:custGeom>
            <a:grpFill/>
            <a:ln w="0">
              <a:noFill/>
              <a:prstDash val="solid"/>
              <a:round/>
              <a:headEnd/>
              <a:tailEnd/>
            </a:ln>
          </p:spPr>
          <p:txBody>
            <a:bodyPr/>
            <a:lstStyle/>
            <a:p>
              <a:pPr defTabSz="543689">
                <a:defRPr/>
              </a:pPr>
              <a:endParaRPr lang="zh-CN" altLang="en-US" sz="3201"/>
            </a:p>
          </p:txBody>
        </p:sp>
        <p:sp>
          <p:nvSpPr>
            <p:cNvPr id="328" name="Freeform 31"/>
            <p:cNvSpPr>
              <a:spLocks/>
            </p:cNvSpPr>
            <p:nvPr/>
          </p:nvSpPr>
          <p:spPr bwMode="auto">
            <a:xfrm>
              <a:off x="5253038" y="1155701"/>
              <a:ext cx="17463" cy="28575"/>
            </a:xfrm>
            <a:custGeom>
              <a:avLst/>
              <a:gdLst>
                <a:gd name="T0" fmla="*/ 20 w 20"/>
                <a:gd name="T1" fmla="*/ 0 h 34"/>
                <a:gd name="T2" fmla="*/ 20 w 20"/>
                <a:gd name="T3" fmla="*/ 0 h 34"/>
                <a:gd name="T4" fmla="*/ 0 w 20"/>
                <a:gd name="T5" fmla="*/ 0 h 34"/>
                <a:gd name="T6" fmla="*/ 0 w 20"/>
                <a:gd name="T7" fmla="*/ 34 h 34"/>
                <a:gd name="T8" fmla="*/ 20 w 20"/>
                <a:gd name="T9" fmla="*/ 34 h 34"/>
                <a:gd name="T10" fmla="*/ 20 w 20"/>
                <a:gd name="T11" fmla="*/ 0 h 34"/>
              </a:gdLst>
              <a:ahLst/>
              <a:cxnLst>
                <a:cxn ang="0">
                  <a:pos x="T0" y="T1"/>
                </a:cxn>
                <a:cxn ang="0">
                  <a:pos x="T2" y="T3"/>
                </a:cxn>
                <a:cxn ang="0">
                  <a:pos x="T4" y="T5"/>
                </a:cxn>
                <a:cxn ang="0">
                  <a:pos x="T6" y="T7"/>
                </a:cxn>
                <a:cxn ang="0">
                  <a:pos x="T8" y="T9"/>
                </a:cxn>
                <a:cxn ang="0">
                  <a:pos x="T10" y="T11"/>
                </a:cxn>
              </a:cxnLst>
              <a:rect l="0" t="0" r="r" b="b"/>
              <a:pathLst>
                <a:path w="20" h="34">
                  <a:moveTo>
                    <a:pt x="20" y="0"/>
                  </a:moveTo>
                  <a:lnTo>
                    <a:pt x="20" y="0"/>
                  </a:lnTo>
                  <a:lnTo>
                    <a:pt x="0" y="0"/>
                  </a:lnTo>
                  <a:lnTo>
                    <a:pt x="0" y="34"/>
                  </a:lnTo>
                  <a:lnTo>
                    <a:pt x="20" y="34"/>
                  </a:lnTo>
                  <a:lnTo>
                    <a:pt x="20" y="0"/>
                  </a:lnTo>
                  <a:close/>
                </a:path>
              </a:pathLst>
            </a:custGeom>
            <a:grpFill/>
            <a:ln w="0">
              <a:noFill/>
              <a:prstDash val="solid"/>
              <a:round/>
              <a:headEnd/>
              <a:tailEnd/>
            </a:ln>
          </p:spPr>
          <p:txBody>
            <a:bodyPr/>
            <a:lstStyle/>
            <a:p>
              <a:pPr defTabSz="543689">
                <a:defRPr/>
              </a:pPr>
              <a:endParaRPr lang="zh-CN" altLang="en-US" sz="3201"/>
            </a:p>
          </p:txBody>
        </p:sp>
        <p:sp>
          <p:nvSpPr>
            <p:cNvPr id="329" name="Freeform 32"/>
            <p:cNvSpPr>
              <a:spLocks/>
            </p:cNvSpPr>
            <p:nvPr/>
          </p:nvSpPr>
          <p:spPr bwMode="auto">
            <a:xfrm>
              <a:off x="5280025" y="1228726"/>
              <a:ext cx="44450" cy="28575"/>
            </a:xfrm>
            <a:custGeom>
              <a:avLst/>
              <a:gdLst>
                <a:gd name="T0" fmla="*/ 0 w 53"/>
                <a:gd name="T1" fmla="*/ 34 h 34"/>
                <a:gd name="T2" fmla="*/ 0 w 53"/>
                <a:gd name="T3" fmla="*/ 34 h 34"/>
                <a:gd name="T4" fmla="*/ 53 w 53"/>
                <a:gd name="T5" fmla="*/ 34 h 34"/>
                <a:gd name="T6" fmla="*/ 53 w 53"/>
                <a:gd name="T7" fmla="*/ 0 h 34"/>
                <a:gd name="T8" fmla="*/ 0 w 53"/>
                <a:gd name="T9" fmla="*/ 0 h 34"/>
                <a:gd name="T10" fmla="*/ 0 w 53"/>
                <a:gd name="T11" fmla="*/ 34 h 34"/>
              </a:gdLst>
              <a:ahLst/>
              <a:cxnLst>
                <a:cxn ang="0">
                  <a:pos x="T0" y="T1"/>
                </a:cxn>
                <a:cxn ang="0">
                  <a:pos x="T2" y="T3"/>
                </a:cxn>
                <a:cxn ang="0">
                  <a:pos x="T4" y="T5"/>
                </a:cxn>
                <a:cxn ang="0">
                  <a:pos x="T6" y="T7"/>
                </a:cxn>
                <a:cxn ang="0">
                  <a:pos x="T8" y="T9"/>
                </a:cxn>
                <a:cxn ang="0">
                  <a:pos x="T10" y="T11"/>
                </a:cxn>
              </a:cxnLst>
              <a:rect l="0" t="0" r="r" b="b"/>
              <a:pathLst>
                <a:path w="53" h="34">
                  <a:moveTo>
                    <a:pt x="0" y="34"/>
                  </a:moveTo>
                  <a:lnTo>
                    <a:pt x="0" y="34"/>
                  </a:lnTo>
                  <a:lnTo>
                    <a:pt x="53" y="34"/>
                  </a:lnTo>
                  <a:lnTo>
                    <a:pt x="53" y="0"/>
                  </a:lnTo>
                  <a:lnTo>
                    <a:pt x="0" y="0"/>
                  </a:lnTo>
                  <a:lnTo>
                    <a:pt x="0" y="34"/>
                  </a:lnTo>
                  <a:close/>
                </a:path>
              </a:pathLst>
            </a:custGeom>
            <a:grpFill/>
            <a:ln w="0">
              <a:noFill/>
              <a:prstDash val="solid"/>
              <a:round/>
              <a:headEnd/>
              <a:tailEnd/>
            </a:ln>
          </p:spPr>
          <p:txBody>
            <a:bodyPr/>
            <a:lstStyle/>
            <a:p>
              <a:pPr defTabSz="543689">
                <a:defRPr/>
              </a:pPr>
              <a:endParaRPr lang="zh-CN" altLang="en-US" sz="3201"/>
            </a:p>
          </p:txBody>
        </p:sp>
        <p:sp>
          <p:nvSpPr>
            <p:cNvPr id="330" name="Freeform 33"/>
            <p:cNvSpPr>
              <a:spLocks/>
            </p:cNvSpPr>
            <p:nvPr/>
          </p:nvSpPr>
          <p:spPr bwMode="auto">
            <a:xfrm>
              <a:off x="5253038" y="1228726"/>
              <a:ext cx="17463" cy="28575"/>
            </a:xfrm>
            <a:custGeom>
              <a:avLst/>
              <a:gdLst>
                <a:gd name="T0" fmla="*/ 20 w 20"/>
                <a:gd name="T1" fmla="*/ 0 h 34"/>
                <a:gd name="T2" fmla="*/ 20 w 20"/>
                <a:gd name="T3" fmla="*/ 0 h 34"/>
                <a:gd name="T4" fmla="*/ 0 w 20"/>
                <a:gd name="T5" fmla="*/ 0 h 34"/>
                <a:gd name="T6" fmla="*/ 0 w 20"/>
                <a:gd name="T7" fmla="*/ 34 h 34"/>
                <a:gd name="T8" fmla="*/ 20 w 20"/>
                <a:gd name="T9" fmla="*/ 34 h 34"/>
                <a:gd name="T10" fmla="*/ 20 w 20"/>
                <a:gd name="T11" fmla="*/ 0 h 34"/>
              </a:gdLst>
              <a:ahLst/>
              <a:cxnLst>
                <a:cxn ang="0">
                  <a:pos x="T0" y="T1"/>
                </a:cxn>
                <a:cxn ang="0">
                  <a:pos x="T2" y="T3"/>
                </a:cxn>
                <a:cxn ang="0">
                  <a:pos x="T4" y="T5"/>
                </a:cxn>
                <a:cxn ang="0">
                  <a:pos x="T6" y="T7"/>
                </a:cxn>
                <a:cxn ang="0">
                  <a:pos x="T8" y="T9"/>
                </a:cxn>
                <a:cxn ang="0">
                  <a:pos x="T10" y="T11"/>
                </a:cxn>
              </a:cxnLst>
              <a:rect l="0" t="0" r="r" b="b"/>
              <a:pathLst>
                <a:path w="20" h="34">
                  <a:moveTo>
                    <a:pt x="20" y="0"/>
                  </a:moveTo>
                  <a:lnTo>
                    <a:pt x="20" y="0"/>
                  </a:lnTo>
                  <a:lnTo>
                    <a:pt x="0" y="0"/>
                  </a:lnTo>
                  <a:lnTo>
                    <a:pt x="0" y="34"/>
                  </a:lnTo>
                  <a:lnTo>
                    <a:pt x="20" y="34"/>
                  </a:lnTo>
                  <a:lnTo>
                    <a:pt x="20" y="0"/>
                  </a:lnTo>
                  <a:close/>
                </a:path>
              </a:pathLst>
            </a:custGeom>
            <a:grpFill/>
            <a:ln w="0">
              <a:noFill/>
              <a:prstDash val="solid"/>
              <a:round/>
              <a:headEnd/>
              <a:tailEnd/>
            </a:ln>
          </p:spPr>
          <p:txBody>
            <a:bodyPr/>
            <a:lstStyle/>
            <a:p>
              <a:pPr defTabSz="543689">
                <a:defRPr/>
              </a:pPr>
              <a:endParaRPr lang="zh-CN" altLang="en-US" sz="3201"/>
            </a:p>
          </p:txBody>
        </p:sp>
        <p:sp>
          <p:nvSpPr>
            <p:cNvPr id="331" name="Freeform 34"/>
            <p:cNvSpPr>
              <a:spLocks/>
            </p:cNvSpPr>
            <p:nvPr/>
          </p:nvSpPr>
          <p:spPr bwMode="auto">
            <a:xfrm>
              <a:off x="5253038" y="1192213"/>
              <a:ext cx="46038" cy="28575"/>
            </a:xfrm>
            <a:custGeom>
              <a:avLst/>
              <a:gdLst>
                <a:gd name="T0" fmla="*/ 54 w 54"/>
                <a:gd name="T1" fmla="*/ 34 h 34"/>
                <a:gd name="T2" fmla="*/ 54 w 54"/>
                <a:gd name="T3" fmla="*/ 34 h 34"/>
                <a:gd name="T4" fmla="*/ 0 w 54"/>
                <a:gd name="T5" fmla="*/ 34 h 34"/>
                <a:gd name="T6" fmla="*/ 0 w 54"/>
                <a:gd name="T7" fmla="*/ 0 h 34"/>
                <a:gd name="T8" fmla="*/ 54 w 54"/>
                <a:gd name="T9" fmla="*/ 0 h 34"/>
                <a:gd name="T10" fmla="*/ 54 w 54"/>
                <a:gd name="T11" fmla="*/ 34 h 34"/>
              </a:gdLst>
              <a:ahLst/>
              <a:cxnLst>
                <a:cxn ang="0">
                  <a:pos x="T0" y="T1"/>
                </a:cxn>
                <a:cxn ang="0">
                  <a:pos x="T2" y="T3"/>
                </a:cxn>
                <a:cxn ang="0">
                  <a:pos x="T4" y="T5"/>
                </a:cxn>
                <a:cxn ang="0">
                  <a:pos x="T6" y="T7"/>
                </a:cxn>
                <a:cxn ang="0">
                  <a:pos x="T8" y="T9"/>
                </a:cxn>
                <a:cxn ang="0">
                  <a:pos x="T10" y="T11"/>
                </a:cxn>
              </a:cxnLst>
              <a:rect l="0" t="0" r="r" b="b"/>
              <a:pathLst>
                <a:path w="54" h="34">
                  <a:moveTo>
                    <a:pt x="54" y="34"/>
                  </a:moveTo>
                  <a:lnTo>
                    <a:pt x="54" y="34"/>
                  </a:lnTo>
                  <a:lnTo>
                    <a:pt x="0" y="34"/>
                  </a:lnTo>
                  <a:lnTo>
                    <a:pt x="0" y="0"/>
                  </a:lnTo>
                  <a:lnTo>
                    <a:pt x="54" y="0"/>
                  </a:lnTo>
                  <a:lnTo>
                    <a:pt x="54" y="34"/>
                  </a:lnTo>
                  <a:close/>
                </a:path>
              </a:pathLst>
            </a:custGeom>
            <a:grpFill/>
            <a:ln w="0">
              <a:noFill/>
              <a:prstDash val="solid"/>
              <a:round/>
              <a:headEnd/>
              <a:tailEnd/>
            </a:ln>
          </p:spPr>
          <p:txBody>
            <a:bodyPr/>
            <a:lstStyle/>
            <a:p>
              <a:pPr defTabSz="543689">
                <a:defRPr/>
              </a:pPr>
              <a:endParaRPr lang="zh-CN" altLang="en-US" sz="3201"/>
            </a:p>
          </p:txBody>
        </p:sp>
        <p:sp>
          <p:nvSpPr>
            <p:cNvPr id="332" name="Freeform 35"/>
            <p:cNvSpPr>
              <a:spLocks/>
            </p:cNvSpPr>
            <p:nvPr/>
          </p:nvSpPr>
          <p:spPr bwMode="auto">
            <a:xfrm>
              <a:off x="5307013" y="1192213"/>
              <a:ext cx="17463" cy="28575"/>
            </a:xfrm>
            <a:custGeom>
              <a:avLst/>
              <a:gdLst>
                <a:gd name="T0" fmla="*/ 0 w 20"/>
                <a:gd name="T1" fmla="*/ 0 h 34"/>
                <a:gd name="T2" fmla="*/ 0 w 20"/>
                <a:gd name="T3" fmla="*/ 0 h 34"/>
                <a:gd name="T4" fmla="*/ 20 w 20"/>
                <a:gd name="T5" fmla="*/ 0 h 34"/>
                <a:gd name="T6" fmla="*/ 20 w 20"/>
                <a:gd name="T7" fmla="*/ 34 h 34"/>
                <a:gd name="T8" fmla="*/ 0 w 20"/>
                <a:gd name="T9" fmla="*/ 34 h 34"/>
                <a:gd name="T10" fmla="*/ 0 w 20"/>
                <a:gd name="T11" fmla="*/ 0 h 34"/>
              </a:gdLst>
              <a:ahLst/>
              <a:cxnLst>
                <a:cxn ang="0">
                  <a:pos x="T0" y="T1"/>
                </a:cxn>
                <a:cxn ang="0">
                  <a:pos x="T2" y="T3"/>
                </a:cxn>
                <a:cxn ang="0">
                  <a:pos x="T4" y="T5"/>
                </a:cxn>
                <a:cxn ang="0">
                  <a:pos x="T6" y="T7"/>
                </a:cxn>
                <a:cxn ang="0">
                  <a:pos x="T8" y="T9"/>
                </a:cxn>
                <a:cxn ang="0">
                  <a:pos x="T10" y="T11"/>
                </a:cxn>
              </a:cxnLst>
              <a:rect l="0" t="0" r="r" b="b"/>
              <a:pathLst>
                <a:path w="20" h="34">
                  <a:moveTo>
                    <a:pt x="0" y="0"/>
                  </a:moveTo>
                  <a:lnTo>
                    <a:pt x="0" y="0"/>
                  </a:lnTo>
                  <a:lnTo>
                    <a:pt x="20" y="0"/>
                  </a:lnTo>
                  <a:lnTo>
                    <a:pt x="20" y="34"/>
                  </a:lnTo>
                  <a:lnTo>
                    <a:pt x="0" y="34"/>
                  </a:lnTo>
                  <a:lnTo>
                    <a:pt x="0" y="0"/>
                  </a:lnTo>
                  <a:close/>
                </a:path>
              </a:pathLst>
            </a:custGeom>
            <a:grpFill/>
            <a:ln w="0">
              <a:noFill/>
              <a:prstDash val="solid"/>
              <a:round/>
              <a:headEnd/>
              <a:tailEnd/>
            </a:ln>
          </p:spPr>
          <p:txBody>
            <a:bodyPr/>
            <a:lstStyle/>
            <a:p>
              <a:pPr defTabSz="543689">
                <a:defRPr/>
              </a:pPr>
              <a:endParaRPr lang="zh-CN" altLang="en-US" sz="3201"/>
            </a:p>
          </p:txBody>
        </p:sp>
        <p:sp>
          <p:nvSpPr>
            <p:cNvPr id="333" name="Freeform 36"/>
            <p:cNvSpPr>
              <a:spLocks/>
            </p:cNvSpPr>
            <p:nvPr/>
          </p:nvSpPr>
          <p:spPr bwMode="auto">
            <a:xfrm>
              <a:off x="5253038" y="1117601"/>
              <a:ext cx="46038" cy="30163"/>
            </a:xfrm>
            <a:custGeom>
              <a:avLst/>
              <a:gdLst>
                <a:gd name="T0" fmla="*/ 54 w 54"/>
                <a:gd name="T1" fmla="*/ 34 h 34"/>
                <a:gd name="T2" fmla="*/ 54 w 54"/>
                <a:gd name="T3" fmla="*/ 34 h 34"/>
                <a:gd name="T4" fmla="*/ 0 w 54"/>
                <a:gd name="T5" fmla="*/ 34 h 34"/>
                <a:gd name="T6" fmla="*/ 0 w 54"/>
                <a:gd name="T7" fmla="*/ 0 h 34"/>
                <a:gd name="T8" fmla="*/ 54 w 54"/>
                <a:gd name="T9" fmla="*/ 0 h 34"/>
                <a:gd name="T10" fmla="*/ 54 w 54"/>
                <a:gd name="T11" fmla="*/ 34 h 34"/>
              </a:gdLst>
              <a:ahLst/>
              <a:cxnLst>
                <a:cxn ang="0">
                  <a:pos x="T0" y="T1"/>
                </a:cxn>
                <a:cxn ang="0">
                  <a:pos x="T2" y="T3"/>
                </a:cxn>
                <a:cxn ang="0">
                  <a:pos x="T4" y="T5"/>
                </a:cxn>
                <a:cxn ang="0">
                  <a:pos x="T6" y="T7"/>
                </a:cxn>
                <a:cxn ang="0">
                  <a:pos x="T8" y="T9"/>
                </a:cxn>
                <a:cxn ang="0">
                  <a:pos x="T10" y="T11"/>
                </a:cxn>
              </a:cxnLst>
              <a:rect l="0" t="0" r="r" b="b"/>
              <a:pathLst>
                <a:path w="54" h="34">
                  <a:moveTo>
                    <a:pt x="54" y="34"/>
                  </a:moveTo>
                  <a:lnTo>
                    <a:pt x="54" y="34"/>
                  </a:lnTo>
                  <a:lnTo>
                    <a:pt x="0" y="34"/>
                  </a:lnTo>
                  <a:lnTo>
                    <a:pt x="0" y="0"/>
                  </a:lnTo>
                  <a:lnTo>
                    <a:pt x="54" y="0"/>
                  </a:lnTo>
                  <a:lnTo>
                    <a:pt x="54" y="34"/>
                  </a:lnTo>
                  <a:close/>
                </a:path>
              </a:pathLst>
            </a:custGeom>
            <a:grpFill/>
            <a:ln w="0">
              <a:noFill/>
              <a:prstDash val="solid"/>
              <a:round/>
              <a:headEnd/>
              <a:tailEnd/>
            </a:ln>
          </p:spPr>
          <p:txBody>
            <a:bodyPr/>
            <a:lstStyle/>
            <a:p>
              <a:pPr defTabSz="543689">
                <a:defRPr/>
              </a:pPr>
              <a:endParaRPr lang="zh-CN" altLang="en-US" sz="3201"/>
            </a:p>
          </p:txBody>
        </p:sp>
        <p:sp>
          <p:nvSpPr>
            <p:cNvPr id="334" name="Freeform 37"/>
            <p:cNvSpPr>
              <a:spLocks/>
            </p:cNvSpPr>
            <p:nvPr/>
          </p:nvSpPr>
          <p:spPr bwMode="auto">
            <a:xfrm>
              <a:off x="5307013" y="1117601"/>
              <a:ext cx="17463" cy="30163"/>
            </a:xfrm>
            <a:custGeom>
              <a:avLst/>
              <a:gdLst>
                <a:gd name="T0" fmla="*/ 0 w 20"/>
                <a:gd name="T1" fmla="*/ 0 h 34"/>
                <a:gd name="T2" fmla="*/ 0 w 20"/>
                <a:gd name="T3" fmla="*/ 0 h 34"/>
                <a:gd name="T4" fmla="*/ 20 w 20"/>
                <a:gd name="T5" fmla="*/ 0 h 34"/>
                <a:gd name="T6" fmla="*/ 20 w 20"/>
                <a:gd name="T7" fmla="*/ 34 h 34"/>
                <a:gd name="T8" fmla="*/ 0 w 20"/>
                <a:gd name="T9" fmla="*/ 34 h 34"/>
                <a:gd name="T10" fmla="*/ 0 w 20"/>
                <a:gd name="T11" fmla="*/ 0 h 34"/>
              </a:gdLst>
              <a:ahLst/>
              <a:cxnLst>
                <a:cxn ang="0">
                  <a:pos x="T0" y="T1"/>
                </a:cxn>
                <a:cxn ang="0">
                  <a:pos x="T2" y="T3"/>
                </a:cxn>
                <a:cxn ang="0">
                  <a:pos x="T4" y="T5"/>
                </a:cxn>
                <a:cxn ang="0">
                  <a:pos x="T6" y="T7"/>
                </a:cxn>
                <a:cxn ang="0">
                  <a:pos x="T8" y="T9"/>
                </a:cxn>
                <a:cxn ang="0">
                  <a:pos x="T10" y="T11"/>
                </a:cxn>
              </a:cxnLst>
              <a:rect l="0" t="0" r="r" b="b"/>
              <a:pathLst>
                <a:path w="20" h="34">
                  <a:moveTo>
                    <a:pt x="0" y="0"/>
                  </a:moveTo>
                  <a:lnTo>
                    <a:pt x="0" y="0"/>
                  </a:lnTo>
                  <a:lnTo>
                    <a:pt x="20" y="0"/>
                  </a:lnTo>
                  <a:lnTo>
                    <a:pt x="20" y="34"/>
                  </a:lnTo>
                  <a:lnTo>
                    <a:pt x="0" y="34"/>
                  </a:lnTo>
                  <a:lnTo>
                    <a:pt x="0" y="0"/>
                  </a:lnTo>
                  <a:close/>
                </a:path>
              </a:pathLst>
            </a:custGeom>
            <a:grpFill/>
            <a:ln w="0">
              <a:noFill/>
              <a:prstDash val="solid"/>
              <a:round/>
              <a:headEnd/>
              <a:tailEnd/>
            </a:ln>
          </p:spPr>
          <p:txBody>
            <a:bodyPr/>
            <a:lstStyle/>
            <a:p>
              <a:pPr defTabSz="543689">
                <a:defRPr/>
              </a:pPr>
              <a:endParaRPr lang="zh-CN" altLang="en-US" sz="3201"/>
            </a:p>
          </p:txBody>
        </p:sp>
        <p:sp>
          <p:nvSpPr>
            <p:cNvPr id="335" name="Freeform 38"/>
            <p:cNvSpPr>
              <a:spLocks/>
            </p:cNvSpPr>
            <p:nvPr/>
          </p:nvSpPr>
          <p:spPr bwMode="auto">
            <a:xfrm>
              <a:off x="5253038" y="1042988"/>
              <a:ext cx="46038" cy="30163"/>
            </a:xfrm>
            <a:custGeom>
              <a:avLst/>
              <a:gdLst>
                <a:gd name="T0" fmla="*/ 54 w 54"/>
                <a:gd name="T1" fmla="*/ 34 h 34"/>
                <a:gd name="T2" fmla="*/ 54 w 54"/>
                <a:gd name="T3" fmla="*/ 34 h 34"/>
                <a:gd name="T4" fmla="*/ 0 w 54"/>
                <a:gd name="T5" fmla="*/ 34 h 34"/>
                <a:gd name="T6" fmla="*/ 0 w 54"/>
                <a:gd name="T7" fmla="*/ 0 h 34"/>
                <a:gd name="T8" fmla="*/ 54 w 54"/>
                <a:gd name="T9" fmla="*/ 0 h 34"/>
                <a:gd name="T10" fmla="*/ 54 w 54"/>
                <a:gd name="T11" fmla="*/ 34 h 34"/>
              </a:gdLst>
              <a:ahLst/>
              <a:cxnLst>
                <a:cxn ang="0">
                  <a:pos x="T0" y="T1"/>
                </a:cxn>
                <a:cxn ang="0">
                  <a:pos x="T2" y="T3"/>
                </a:cxn>
                <a:cxn ang="0">
                  <a:pos x="T4" y="T5"/>
                </a:cxn>
                <a:cxn ang="0">
                  <a:pos x="T6" y="T7"/>
                </a:cxn>
                <a:cxn ang="0">
                  <a:pos x="T8" y="T9"/>
                </a:cxn>
                <a:cxn ang="0">
                  <a:pos x="T10" y="T11"/>
                </a:cxn>
              </a:cxnLst>
              <a:rect l="0" t="0" r="r" b="b"/>
              <a:pathLst>
                <a:path w="54" h="34">
                  <a:moveTo>
                    <a:pt x="54" y="34"/>
                  </a:moveTo>
                  <a:lnTo>
                    <a:pt x="54" y="34"/>
                  </a:lnTo>
                  <a:lnTo>
                    <a:pt x="0" y="34"/>
                  </a:lnTo>
                  <a:lnTo>
                    <a:pt x="0" y="0"/>
                  </a:lnTo>
                  <a:lnTo>
                    <a:pt x="54" y="0"/>
                  </a:lnTo>
                  <a:lnTo>
                    <a:pt x="54" y="34"/>
                  </a:lnTo>
                  <a:close/>
                </a:path>
              </a:pathLst>
            </a:custGeom>
            <a:grpFill/>
            <a:ln w="0">
              <a:noFill/>
              <a:prstDash val="solid"/>
              <a:round/>
              <a:headEnd/>
              <a:tailEnd/>
            </a:ln>
          </p:spPr>
          <p:txBody>
            <a:bodyPr/>
            <a:lstStyle/>
            <a:p>
              <a:pPr defTabSz="543689">
                <a:defRPr/>
              </a:pPr>
              <a:endParaRPr lang="zh-CN" altLang="en-US" sz="3201"/>
            </a:p>
          </p:txBody>
        </p:sp>
        <p:sp>
          <p:nvSpPr>
            <p:cNvPr id="336" name="Freeform 39"/>
            <p:cNvSpPr>
              <a:spLocks/>
            </p:cNvSpPr>
            <p:nvPr/>
          </p:nvSpPr>
          <p:spPr bwMode="auto">
            <a:xfrm>
              <a:off x="5307013" y="1042988"/>
              <a:ext cx="17463" cy="30163"/>
            </a:xfrm>
            <a:custGeom>
              <a:avLst/>
              <a:gdLst>
                <a:gd name="T0" fmla="*/ 0 w 20"/>
                <a:gd name="T1" fmla="*/ 0 h 34"/>
                <a:gd name="T2" fmla="*/ 0 w 20"/>
                <a:gd name="T3" fmla="*/ 0 h 34"/>
                <a:gd name="T4" fmla="*/ 20 w 20"/>
                <a:gd name="T5" fmla="*/ 0 h 34"/>
                <a:gd name="T6" fmla="*/ 20 w 20"/>
                <a:gd name="T7" fmla="*/ 34 h 34"/>
                <a:gd name="T8" fmla="*/ 0 w 20"/>
                <a:gd name="T9" fmla="*/ 34 h 34"/>
                <a:gd name="T10" fmla="*/ 0 w 20"/>
                <a:gd name="T11" fmla="*/ 0 h 34"/>
              </a:gdLst>
              <a:ahLst/>
              <a:cxnLst>
                <a:cxn ang="0">
                  <a:pos x="T0" y="T1"/>
                </a:cxn>
                <a:cxn ang="0">
                  <a:pos x="T2" y="T3"/>
                </a:cxn>
                <a:cxn ang="0">
                  <a:pos x="T4" y="T5"/>
                </a:cxn>
                <a:cxn ang="0">
                  <a:pos x="T6" y="T7"/>
                </a:cxn>
                <a:cxn ang="0">
                  <a:pos x="T8" y="T9"/>
                </a:cxn>
                <a:cxn ang="0">
                  <a:pos x="T10" y="T11"/>
                </a:cxn>
              </a:cxnLst>
              <a:rect l="0" t="0" r="r" b="b"/>
              <a:pathLst>
                <a:path w="20" h="34">
                  <a:moveTo>
                    <a:pt x="0" y="0"/>
                  </a:moveTo>
                  <a:lnTo>
                    <a:pt x="0" y="0"/>
                  </a:lnTo>
                  <a:lnTo>
                    <a:pt x="20" y="0"/>
                  </a:lnTo>
                  <a:lnTo>
                    <a:pt x="20" y="34"/>
                  </a:lnTo>
                  <a:lnTo>
                    <a:pt x="0" y="34"/>
                  </a:lnTo>
                  <a:lnTo>
                    <a:pt x="0" y="0"/>
                  </a:lnTo>
                  <a:close/>
                </a:path>
              </a:pathLst>
            </a:custGeom>
            <a:grpFill/>
            <a:ln w="0">
              <a:noFill/>
              <a:prstDash val="solid"/>
              <a:round/>
              <a:headEnd/>
              <a:tailEnd/>
            </a:ln>
          </p:spPr>
          <p:txBody>
            <a:bodyPr/>
            <a:lstStyle/>
            <a:p>
              <a:pPr defTabSz="543689">
                <a:defRPr/>
              </a:pPr>
              <a:endParaRPr lang="zh-CN" altLang="en-US" sz="3201"/>
            </a:p>
          </p:txBody>
        </p:sp>
        <p:sp>
          <p:nvSpPr>
            <p:cNvPr id="337" name="Freeform 40"/>
            <p:cNvSpPr>
              <a:spLocks/>
            </p:cNvSpPr>
            <p:nvPr/>
          </p:nvSpPr>
          <p:spPr bwMode="auto">
            <a:xfrm>
              <a:off x="5067300" y="938213"/>
              <a:ext cx="441325" cy="390525"/>
            </a:xfrm>
            <a:custGeom>
              <a:avLst/>
              <a:gdLst>
                <a:gd name="T0" fmla="*/ 466 w 518"/>
                <a:gd name="T1" fmla="*/ 456 h 456"/>
                <a:gd name="T2" fmla="*/ 466 w 518"/>
                <a:gd name="T3" fmla="*/ 456 h 456"/>
                <a:gd name="T4" fmla="*/ 401 w 518"/>
                <a:gd name="T5" fmla="*/ 456 h 456"/>
                <a:gd name="T6" fmla="*/ 389 w 518"/>
                <a:gd name="T7" fmla="*/ 444 h 456"/>
                <a:gd name="T8" fmla="*/ 401 w 518"/>
                <a:gd name="T9" fmla="*/ 432 h 456"/>
                <a:gd name="T10" fmla="*/ 466 w 518"/>
                <a:gd name="T11" fmla="*/ 432 h 456"/>
                <a:gd name="T12" fmla="*/ 493 w 518"/>
                <a:gd name="T13" fmla="*/ 409 h 456"/>
                <a:gd name="T14" fmla="*/ 493 w 518"/>
                <a:gd name="T15" fmla="*/ 47 h 456"/>
                <a:gd name="T16" fmla="*/ 466 w 518"/>
                <a:gd name="T17" fmla="*/ 24 h 456"/>
                <a:gd name="T18" fmla="*/ 52 w 518"/>
                <a:gd name="T19" fmla="*/ 24 h 456"/>
                <a:gd name="T20" fmla="*/ 25 w 518"/>
                <a:gd name="T21" fmla="*/ 47 h 456"/>
                <a:gd name="T22" fmla="*/ 25 w 518"/>
                <a:gd name="T23" fmla="*/ 409 h 456"/>
                <a:gd name="T24" fmla="*/ 52 w 518"/>
                <a:gd name="T25" fmla="*/ 432 h 456"/>
                <a:gd name="T26" fmla="*/ 310 w 518"/>
                <a:gd name="T27" fmla="*/ 432 h 456"/>
                <a:gd name="T28" fmla="*/ 322 w 518"/>
                <a:gd name="T29" fmla="*/ 444 h 456"/>
                <a:gd name="T30" fmla="*/ 310 w 518"/>
                <a:gd name="T31" fmla="*/ 456 h 456"/>
                <a:gd name="T32" fmla="*/ 52 w 518"/>
                <a:gd name="T33" fmla="*/ 456 h 456"/>
                <a:gd name="T34" fmla="*/ 0 w 518"/>
                <a:gd name="T35" fmla="*/ 409 h 456"/>
                <a:gd name="T36" fmla="*/ 0 w 518"/>
                <a:gd name="T37" fmla="*/ 47 h 456"/>
                <a:gd name="T38" fmla="*/ 52 w 518"/>
                <a:gd name="T39" fmla="*/ 0 h 456"/>
                <a:gd name="T40" fmla="*/ 466 w 518"/>
                <a:gd name="T41" fmla="*/ 0 h 456"/>
                <a:gd name="T42" fmla="*/ 518 w 518"/>
                <a:gd name="T43" fmla="*/ 47 h 456"/>
                <a:gd name="T44" fmla="*/ 518 w 518"/>
                <a:gd name="T45" fmla="*/ 409 h 456"/>
                <a:gd name="T46" fmla="*/ 466 w 518"/>
                <a:gd name="T47" fmla="*/ 456 h 4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18" h="456">
                  <a:moveTo>
                    <a:pt x="466" y="456"/>
                  </a:moveTo>
                  <a:lnTo>
                    <a:pt x="466" y="456"/>
                  </a:lnTo>
                  <a:lnTo>
                    <a:pt x="401" y="456"/>
                  </a:lnTo>
                  <a:cubicBezTo>
                    <a:pt x="394" y="456"/>
                    <a:pt x="389" y="451"/>
                    <a:pt x="389" y="444"/>
                  </a:cubicBezTo>
                  <a:cubicBezTo>
                    <a:pt x="389" y="437"/>
                    <a:pt x="394" y="432"/>
                    <a:pt x="401" y="432"/>
                  </a:cubicBezTo>
                  <a:lnTo>
                    <a:pt x="466" y="432"/>
                  </a:lnTo>
                  <a:cubicBezTo>
                    <a:pt x="481" y="432"/>
                    <a:pt x="493" y="422"/>
                    <a:pt x="493" y="409"/>
                  </a:cubicBezTo>
                  <a:lnTo>
                    <a:pt x="493" y="47"/>
                  </a:lnTo>
                  <a:cubicBezTo>
                    <a:pt x="493" y="35"/>
                    <a:pt x="481" y="24"/>
                    <a:pt x="466" y="24"/>
                  </a:cubicBezTo>
                  <a:lnTo>
                    <a:pt x="52" y="24"/>
                  </a:lnTo>
                  <a:cubicBezTo>
                    <a:pt x="37" y="24"/>
                    <a:pt x="25" y="35"/>
                    <a:pt x="25" y="47"/>
                  </a:cubicBezTo>
                  <a:lnTo>
                    <a:pt x="25" y="409"/>
                  </a:lnTo>
                  <a:cubicBezTo>
                    <a:pt x="25" y="422"/>
                    <a:pt x="37" y="432"/>
                    <a:pt x="52" y="432"/>
                  </a:cubicBezTo>
                  <a:lnTo>
                    <a:pt x="310" y="432"/>
                  </a:lnTo>
                  <a:cubicBezTo>
                    <a:pt x="317" y="432"/>
                    <a:pt x="322" y="437"/>
                    <a:pt x="322" y="444"/>
                  </a:cubicBezTo>
                  <a:cubicBezTo>
                    <a:pt x="322" y="451"/>
                    <a:pt x="317" y="456"/>
                    <a:pt x="310" y="456"/>
                  </a:cubicBezTo>
                  <a:lnTo>
                    <a:pt x="52" y="456"/>
                  </a:lnTo>
                  <a:cubicBezTo>
                    <a:pt x="23" y="456"/>
                    <a:pt x="0" y="435"/>
                    <a:pt x="0" y="409"/>
                  </a:cubicBezTo>
                  <a:lnTo>
                    <a:pt x="0" y="47"/>
                  </a:lnTo>
                  <a:cubicBezTo>
                    <a:pt x="0" y="21"/>
                    <a:pt x="23" y="0"/>
                    <a:pt x="52" y="0"/>
                  </a:cubicBezTo>
                  <a:lnTo>
                    <a:pt x="466" y="0"/>
                  </a:lnTo>
                  <a:cubicBezTo>
                    <a:pt x="495" y="0"/>
                    <a:pt x="518" y="21"/>
                    <a:pt x="518" y="47"/>
                  </a:cubicBezTo>
                  <a:lnTo>
                    <a:pt x="518" y="409"/>
                  </a:lnTo>
                  <a:cubicBezTo>
                    <a:pt x="518" y="435"/>
                    <a:pt x="495" y="456"/>
                    <a:pt x="466" y="456"/>
                  </a:cubicBezTo>
                  <a:close/>
                </a:path>
              </a:pathLst>
            </a:custGeom>
            <a:grpFill/>
            <a:ln w="0">
              <a:noFill/>
              <a:prstDash val="solid"/>
              <a:round/>
              <a:headEnd/>
              <a:tailEnd/>
            </a:ln>
          </p:spPr>
          <p:txBody>
            <a:bodyPr/>
            <a:lstStyle/>
            <a:p>
              <a:pPr defTabSz="543689">
                <a:defRPr/>
              </a:pPr>
              <a:endParaRPr lang="zh-CN" altLang="en-US" sz="3201"/>
            </a:p>
          </p:txBody>
        </p:sp>
        <p:sp>
          <p:nvSpPr>
            <p:cNvPr id="338" name="Freeform 41"/>
            <p:cNvSpPr>
              <a:spLocks/>
            </p:cNvSpPr>
            <p:nvPr/>
          </p:nvSpPr>
          <p:spPr bwMode="auto">
            <a:xfrm>
              <a:off x="5310188" y="1295401"/>
              <a:ext cx="42863" cy="44450"/>
            </a:xfrm>
            <a:custGeom>
              <a:avLst/>
              <a:gdLst>
                <a:gd name="T0" fmla="*/ 51 w 51"/>
                <a:gd name="T1" fmla="*/ 26 h 52"/>
                <a:gd name="T2" fmla="*/ 51 w 51"/>
                <a:gd name="T3" fmla="*/ 26 h 52"/>
                <a:gd name="T4" fmla="*/ 25 w 51"/>
                <a:gd name="T5" fmla="*/ 52 h 52"/>
                <a:gd name="T6" fmla="*/ 0 w 51"/>
                <a:gd name="T7" fmla="*/ 26 h 52"/>
                <a:gd name="T8" fmla="*/ 25 w 51"/>
                <a:gd name="T9" fmla="*/ 0 h 52"/>
                <a:gd name="T10" fmla="*/ 51 w 51"/>
                <a:gd name="T11" fmla="*/ 26 h 52"/>
              </a:gdLst>
              <a:ahLst/>
              <a:cxnLst>
                <a:cxn ang="0">
                  <a:pos x="T0" y="T1"/>
                </a:cxn>
                <a:cxn ang="0">
                  <a:pos x="T2" y="T3"/>
                </a:cxn>
                <a:cxn ang="0">
                  <a:pos x="T4" y="T5"/>
                </a:cxn>
                <a:cxn ang="0">
                  <a:pos x="T6" y="T7"/>
                </a:cxn>
                <a:cxn ang="0">
                  <a:pos x="T8" y="T9"/>
                </a:cxn>
                <a:cxn ang="0">
                  <a:pos x="T10" y="T11"/>
                </a:cxn>
              </a:cxnLst>
              <a:rect l="0" t="0" r="r" b="b"/>
              <a:pathLst>
                <a:path w="51" h="52">
                  <a:moveTo>
                    <a:pt x="51" y="26"/>
                  </a:moveTo>
                  <a:lnTo>
                    <a:pt x="51" y="26"/>
                  </a:lnTo>
                  <a:cubicBezTo>
                    <a:pt x="51" y="40"/>
                    <a:pt x="40" y="52"/>
                    <a:pt x="25" y="52"/>
                  </a:cubicBezTo>
                  <a:cubicBezTo>
                    <a:pt x="11" y="52"/>
                    <a:pt x="0" y="40"/>
                    <a:pt x="0" y="26"/>
                  </a:cubicBezTo>
                  <a:cubicBezTo>
                    <a:pt x="0" y="12"/>
                    <a:pt x="11" y="0"/>
                    <a:pt x="25" y="0"/>
                  </a:cubicBezTo>
                  <a:cubicBezTo>
                    <a:pt x="40" y="0"/>
                    <a:pt x="51" y="12"/>
                    <a:pt x="51" y="26"/>
                  </a:cubicBezTo>
                  <a:close/>
                </a:path>
              </a:pathLst>
            </a:custGeom>
            <a:grpFill/>
            <a:ln w="0">
              <a:noFill/>
              <a:prstDash val="solid"/>
              <a:round/>
              <a:headEnd/>
              <a:tailEnd/>
            </a:ln>
          </p:spPr>
          <p:txBody>
            <a:bodyPr/>
            <a:lstStyle/>
            <a:p>
              <a:pPr defTabSz="543689">
                <a:defRPr/>
              </a:pPr>
              <a:endParaRPr lang="zh-CN" altLang="en-US" sz="3201"/>
            </a:p>
          </p:txBody>
        </p:sp>
        <p:sp>
          <p:nvSpPr>
            <p:cNvPr id="339" name="Freeform 42"/>
            <p:cNvSpPr>
              <a:spLocks/>
            </p:cNvSpPr>
            <p:nvPr/>
          </p:nvSpPr>
          <p:spPr bwMode="auto">
            <a:xfrm>
              <a:off x="5387975" y="1295401"/>
              <a:ext cx="42863" cy="44450"/>
            </a:xfrm>
            <a:custGeom>
              <a:avLst/>
              <a:gdLst>
                <a:gd name="T0" fmla="*/ 51 w 51"/>
                <a:gd name="T1" fmla="*/ 26 h 52"/>
                <a:gd name="T2" fmla="*/ 51 w 51"/>
                <a:gd name="T3" fmla="*/ 26 h 52"/>
                <a:gd name="T4" fmla="*/ 25 w 51"/>
                <a:gd name="T5" fmla="*/ 52 h 52"/>
                <a:gd name="T6" fmla="*/ 0 w 51"/>
                <a:gd name="T7" fmla="*/ 26 h 52"/>
                <a:gd name="T8" fmla="*/ 25 w 51"/>
                <a:gd name="T9" fmla="*/ 0 h 52"/>
                <a:gd name="T10" fmla="*/ 51 w 51"/>
                <a:gd name="T11" fmla="*/ 26 h 52"/>
              </a:gdLst>
              <a:ahLst/>
              <a:cxnLst>
                <a:cxn ang="0">
                  <a:pos x="T0" y="T1"/>
                </a:cxn>
                <a:cxn ang="0">
                  <a:pos x="T2" y="T3"/>
                </a:cxn>
                <a:cxn ang="0">
                  <a:pos x="T4" y="T5"/>
                </a:cxn>
                <a:cxn ang="0">
                  <a:pos x="T6" y="T7"/>
                </a:cxn>
                <a:cxn ang="0">
                  <a:pos x="T8" y="T9"/>
                </a:cxn>
                <a:cxn ang="0">
                  <a:pos x="T10" y="T11"/>
                </a:cxn>
              </a:cxnLst>
              <a:rect l="0" t="0" r="r" b="b"/>
              <a:pathLst>
                <a:path w="51" h="52">
                  <a:moveTo>
                    <a:pt x="51" y="26"/>
                  </a:moveTo>
                  <a:lnTo>
                    <a:pt x="51" y="26"/>
                  </a:lnTo>
                  <a:cubicBezTo>
                    <a:pt x="51" y="40"/>
                    <a:pt x="40" y="52"/>
                    <a:pt x="25" y="52"/>
                  </a:cubicBezTo>
                  <a:cubicBezTo>
                    <a:pt x="11" y="52"/>
                    <a:pt x="0" y="40"/>
                    <a:pt x="0" y="26"/>
                  </a:cubicBezTo>
                  <a:cubicBezTo>
                    <a:pt x="0" y="12"/>
                    <a:pt x="11" y="0"/>
                    <a:pt x="25" y="0"/>
                  </a:cubicBezTo>
                  <a:cubicBezTo>
                    <a:pt x="40" y="0"/>
                    <a:pt x="51" y="12"/>
                    <a:pt x="51" y="26"/>
                  </a:cubicBezTo>
                  <a:close/>
                </a:path>
              </a:pathLst>
            </a:custGeom>
            <a:grpFill/>
            <a:ln w="0">
              <a:noFill/>
              <a:prstDash val="solid"/>
              <a:round/>
              <a:headEnd/>
              <a:tailEnd/>
            </a:ln>
          </p:spPr>
          <p:txBody>
            <a:bodyPr/>
            <a:lstStyle/>
            <a:p>
              <a:pPr defTabSz="543689">
                <a:defRPr/>
              </a:pPr>
              <a:endParaRPr lang="zh-CN" altLang="en-US" sz="3201"/>
            </a:p>
          </p:txBody>
        </p:sp>
      </p:grpSp>
      <p:grpSp>
        <p:nvGrpSpPr>
          <p:cNvPr id="340" name="组合 339"/>
          <p:cNvGrpSpPr/>
          <p:nvPr/>
        </p:nvGrpSpPr>
        <p:grpSpPr>
          <a:xfrm>
            <a:off x="3376180" y="5491752"/>
            <a:ext cx="942135" cy="215950"/>
            <a:chOff x="2460625" y="1127126"/>
            <a:chExt cx="706438" cy="161925"/>
          </a:xfrm>
          <a:solidFill>
            <a:srgbClr val="3C3C3B"/>
          </a:solidFill>
        </p:grpSpPr>
        <p:sp>
          <p:nvSpPr>
            <p:cNvPr id="341" name="Freeform 70"/>
            <p:cNvSpPr>
              <a:spLocks/>
            </p:cNvSpPr>
            <p:nvPr/>
          </p:nvSpPr>
          <p:spPr bwMode="auto">
            <a:xfrm>
              <a:off x="2460625" y="1127126"/>
              <a:ext cx="706438" cy="150813"/>
            </a:xfrm>
            <a:custGeom>
              <a:avLst/>
              <a:gdLst>
                <a:gd name="T0" fmla="*/ 798 w 830"/>
                <a:gd name="T1" fmla="*/ 175 h 175"/>
                <a:gd name="T2" fmla="*/ 798 w 830"/>
                <a:gd name="T3" fmla="*/ 175 h 175"/>
                <a:gd name="T4" fmla="*/ 743 w 830"/>
                <a:gd name="T5" fmla="*/ 175 h 175"/>
                <a:gd name="T6" fmla="*/ 731 w 830"/>
                <a:gd name="T7" fmla="*/ 163 h 175"/>
                <a:gd name="T8" fmla="*/ 743 w 830"/>
                <a:gd name="T9" fmla="*/ 151 h 175"/>
                <a:gd name="T10" fmla="*/ 798 w 830"/>
                <a:gd name="T11" fmla="*/ 151 h 175"/>
                <a:gd name="T12" fmla="*/ 806 w 830"/>
                <a:gd name="T13" fmla="*/ 142 h 175"/>
                <a:gd name="T14" fmla="*/ 806 w 830"/>
                <a:gd name="T15" fmla="*/ 33 h 175"/>
                <a:gd name="T16" fmla="*/ 798 w 830"/>
                <a:gd name="T17" fmla="*/ 25 h 175"/>
                <a:gd name="T18" fmla="*/ 33 w 830"/>
                <a:gd name="T19" fmla="*/ 25 h 175"/>
                <a:gd name="T20" fmla="*/ 25 w 830"/>
                <a:gd name="T21" fmla="*/ 33 h 175"/>
                <a:gd name="T22" fmla="*/ 25 w 830"/>
                <a:gd name="T23" fmla="*/ 142 h 175"/>
                <a:gd name="T24" fmla="*/ 33 w 830"/>
                <a:gd name="T25" fmla="*/ 151 h 175"/>
                <a:gd name="T26" fmla="*/ 668 w 830"/>
                <a:gd name="T27" fmla="*/ 151 h 175"/>
                <a:gd name="T28" fmla="*/ 680 w 830"/>
                <a:gd name="T29" fmla="*/ 163 h 175"/>
                <a:gd name="T30" fmla="*/ 668 w 830"/>
                <a:gd name="T31" fmla="*/ 175 h 175"/>
                <a:gd name="T32" fmla="*/ 33 w 830"/>
                <a:gd name="T33" fmla="*/ 175 h 175"/>
                <a:gd name="T34" fmla="*/ 0 w 830"/>
                <a:gd name="T35" fmla="*/ 142 h 175"/>
                <a:gd name="T36" fmla="*/ 0 w 830"/>
                <a:gd name="T37" fmla="*/ 33 h 175"/>
                <a:gd name="T38" fmla="*/ 33 w 830"/>
                <a:gd name="T39" fmla="*/ 0 h 175"/>
                <a:gd name="T40" fmla="*/ 798 w 830"/>
                <a:gd name="T41" fmla="*/ 0 h 175"/>
                <a:gd name="T42" fmla="*/ 830 w 830"/>
                <a:gd name="T43" fmla="*/ 33 h 175"/>
                <a:gd name="T44" fmla="*/ 830 w 830"/>
                <a:gd name="T45" fmla="*/ 142 h 175"/>
                <a:gd name="T46" fmla="*/ 798 w 830"/>
                <a:gd name="T47" fmla="*/ 175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830" h="175">
                  <a:moveTo>
                    <a:pt x="798" y="175"/>
                  </a:moveTo>
                  <a:lnTo>
                    <a:pt x="798" y="175"/>
                  </a:lnTo>
                  <a:lnTo>
                    <a:pt x="743" y="175"/>
                  </a:lnTo>
                  <a:cubicBezTo>
                    <a:pt x="736" y="175"/>
                    <a:pt x="731" y="170"/>
                    <a:pt x="731" y="163"/>
                  </a:cubicBezTo>
                  <a:cubicBezTo>
                    <a:pt x="731" y="156"/>
                    <a:pt x="736" y="151"/>
                    <a:pt x="743" y="151"/>
                  </a:cubicBezTo>
                  <a:lnTo>
                    <a:pt x="798" y="151"/>
                  </a:lnTo>
                  <a:cubicBezTo>
                    <a:pt x="802" y="151"/>
                    <a:pt x="806" y="147"/>
                    <a:pt x="806" y="142"/>
                  </a:cubicBezTo>
                  <a:lnTo>
                    <a:pt x="806" y="33"/>
                  </a:lnTo>
                  <a:cubicBezTo>
                    <a:pt x="806" y="29"/>
                    <a:pt x="802" y="25"/>
                    <a:pt x="798" y="25"/>
                  </a:cubicBezTo>
                  <a:lnTo>
                    <a:pt x="33" y="25"/>
                  </a:lnTo>
                  <a:cubicBezTo>
                    <a:pt x="28" y="25"/>
                    <a:pt x="25" y="29"/>
                    <a:pt x="25" y="33"/>
                  </a:cubicBezTo>
                  <a:lnTo>
                    <a:pt x="25" y="142"/>
                  </a:lnTo>
                  <a:cubicBezTo>
                    <a:pt x="25" y="147"/>
                    <a:pt x="28" y="151"/>
                    <a:pt x="33" y="151"/>
                  </a:cubicBezTo>
                  <a:lnTo>
                    <a:pt x="668" y="151"/>
                  </a:lnTo>
                  <a:cubicBezTo>
                    <a:pt x="675" y="151"/>
                    <a:pt x="680" y="156"/>
                    <a:pt x="680" y="163"/>
                  </a:cubicBezTo>
                  <a:cubicBezTo>
                    <a:pt x="680" y="170"/>
                    <a:pt x="675" y="175"/>
                    <a:pt x="668" y="175"/>
                  </a:cubicBezTo>
                  <a:lnTo>
                    <a:pt x="33" y="175"/>
                  </a:lnTo>
                  <a:cubicBezTo>
                    <a:pt x="15" y="175"/>
                    <a:pt x="0" y="161"/>
                    <a:pt x="0" y="142"/>
                  </a:cubicBezTo>
                  <a:lnTo>
                    <a:pt x="0" y="33"/>
                  </a:lnTo>
                  <a:cubicBezTo>
                    <a:pt x="0" y="15"/>
                    <a:pt x="15" y="0"/>
                    <a:pt x="33" y="0"/>
                  </a:cubicBezTo>
                  <a:lnTo>
                    <a:pt x="798" y="0"/>
                  </a:lnTo>
                  <a:cubicBezTo>
                    <a:pt x="816" y="0"/>
                    <a:pt x="830" y="15"/>
                    <a:pt x="830" y="33"/>
                  </a:cubicBezTo>
                  <a:lnTo>
                    <a:pt x="830" y="142"/>
                  </a:lnTo>
                  <a:cubicBezTo>
                    <a:pt x="830" y="161"/>
                    <a:pt x="816" y="175"/>
                    <a:pt x="798" y="175"/>
                  </a:cubicBezTo>
                  <a:close/>
                </a:path>
              </a:pathLst>
            </a:custGeom>
            <a:grpFill/>
            <a:ln w="0">
              <a:noFill/>
              <a:prstDash val="solid"/>
              <a:round/>
              <a:headEnd/>
              <a:tailEnd/>
            </a:ln>
          </p:spPr>
          <p:txBody>
            <a:bodyPr/>
            <a:lstStyle/>
            <a:p>
              <a:pPr defTabSz="543689">
                <a:defRPr/>
              </a:pPr>
              <a:endParaRPr lang="zh-CN" altLang="en-US" sz="3201"/>
            </a:p>
          </p:txBody>
        </p:sp>
        <p:sp>
          <p:nvSpPr>
            <p:cNvPr id="342" name="Freeform 71"/>
            <p:cNvSpPr>
              <a:spLocks/>
            </p:cNvSpPr>
            <p:nvPr/>
          </p:nvSpPr>
          <p:spPr bwMode="auto">
            <a:xfrm>
              <a:off x="3005138" y="1246188"/>
              <a:ext cx="44450" cy="42863"/>
            </a:xfrm>
            <a:custGeom>
              <a:avLst/>
              <a:gdLst>
                <a:gd name="T0" fmla="*/ 25 w 51"/>
                <a:gd name="T1" fmla="*/ 51 h 51"/>
                <a:gd name="T2" fmla="*/ 25 w 51"/>
                <a:gd name="T3" fmla="*/ 51 h 51"/>
                <a:gd name="T4" fmla="*/ 0 w 51"/>
                <a:gd name="T5" fmla="*/ 25 h 51"/>
                <a:gd name="T6" fmla="*/ 25 w 51"/>
                <a:gd name="T7" fmla="*/ 0 h 51"/>
                <a:gd name="T8" fmla="*/ 51 w 51"/>
                <a:gd name="T9" fmla="*/ 25 h 51"/>
                <a:gd name="T10" fmla="*/ 25 w 51"/>
                <a:gd name="T11" fmla="*/ 51 h 51"/>
              </a:gdLst>
              <a:ahLst/>
              <a:cxnLst>
                <a:cxn ang="0">
                  <a:pos x="T0" y="T1"/>
                </a:cxn>
                <a:cxn ang="0">
                  <a:pos x="T2" y="T3"/>
                </a:cxn>
                <a:cxn ang="0">
                  <a:pos x="T4" y="T5"/>
                </a:cxn>
                <a:cxn ang="0">
                  <a:pos x="T6" y="T7"/>
                </a:cxn>
                <a:cxn ang="0">
                  <a:pos x="T8" y="T9"/>
                </a:cxn>
                <a:cxn ang="0">
                  <a:pos x="T10" y="T11"/>
                </a:cxn>
              </a:cxnLst>
              <a:rect l="0" t="0" r="r" b="b"/>
              <a:pathLst>
                <a:path w="51" h="51">
                  <a:moveTo>
                    <a:pt x="25" y="51"/>
                  </a:moveTo>
                  <a:lnTo>
                    <a:pt x="25" y="51"/>
                  </a:lnTo>
                  <a:cubicBezTo>
                    <a:pt x="11" y="51"/>
                    <a:pt x="0" y="39"/>
                    <a:pt x="0" y="25"/>
                  </a:cubicBezTo>
                  <a:cubicBezTo>
                    <a:pt x="0" y="11"/>
                    <a:pt x="11" y="0"/>
                    <a:pt x="25" y="0"/>
                  </a:cubicBezTo>
                  <a:cubicBezTo>
                    <a:pt x="40" y="0"/>
                    <a:pt x="51" y="11"/>
                    <a:pt x="51" y="25"/>
                  </a:cubicBezTo>
                  <a:cubicBezTo>
                    <a:pt x="51" y="39"/>
                    <a:pt x="40" y="51"/>
                    <a:pt x="25" y="51"/>
                  </a:cubicBezTo>
                  <a:close/>
                </a:path>
              </a:pathLst>
            </a:custGeom>
            <a:grpFill/>
            <a:ln w="0">
              <a:noFill/>
              <a:prstDash val="solid"/>
              <a:round/>
              <a:headEnd/>
              <a:tailEnd/>
            </a:ln>
          </p:spPr>
          <p:txBody>
            <a:bodyPr/>
            <a:lstStyle/>
            <a:p>
              <a:pPr defTabSz="543689">
                <a:defRPr/>
              </a:pPr>
              <a:endParaRPr lang="zh-CN" altLang="en-US" sz="3201"/>
            </a:p>
          </p:txBody>
        </p:sp>
        <p:sp>
          <p:nvSpPr>
            <p:cNvPr id="343" name="Freeform 72"/>
            <p:cNvSpPr>
              <a:spLocks/>
            </p:cNvSpPr>
            <p:nvPr/>
          </p:nvSpPr>
          <p:spPr bwMode="auto">
            <a:xfrm>
              <a:off x="3073400" y="1244601"/>
              <a:ext cx="42863" cy="44450"/>
            </a:xfrm>
            <a:custGeom>
              <a:avLst/>
              <a:gdLst>
                <a:gd name="T0" fmla="*/ 26 w 51"/>
                <a:gd name="T1" fmla="*/ 52 h 52"/>
                <a:gd name="T2" fmla="*/ 26 w 51"/>
                <a:gd name="T3" fmla="*/ 52 h 52"/>
                <a:gd name="T4" fmla="*/ 0 w 51"/>
                <a:gd name="T5" fmla="*/ 26 h 52"/>
                <a:gd name="T6" fmla="*/ 26 w 51"/>
                <a:gd name="T7" fmla="*/ 0 h 52"/>
                <a:gd name="T8" fmla="*/ 51 w 51"/>
                <a:gd name="T9" fmla="*/ 26 h 52"/>
                <a:gd name="T10" fmla="*/ 26 w 51"/>
                <a:gd name="T11" fmla="*/ 52 h 52"/>
              </a:gdLst>
              <a:ahLst/>
              <a:cxnLst>
                <a:cxn ang="0">
                  <a:pos x="T0" y="T1"/>
                </a:cxn>
                <a:cxn ang="0">
                  <a:pos x="T2" y="T3"/>
                </a:cxn>
                <a:cxn ang="0">
                  <a:pos x="T4" y="T5"/>
                </a:cxn>
                <a:cxn ang="0">
                  <a:pos x="T6" y="T7"/>
                </a:cxn>
                <a:cxn ang="0">
                  <a:pos x="T8" y="T9"/>
                </a:cxn>
                <a:cxn ang="0">
                  <a:pos x="T10" y="T11"/>
                </a:cxn>
              </a:cxnLst>
              <a:rect l="0" t="0" r="r" b="b"/>
              <a:pathLst>
                <a:path w="51" h="52">
                  <a:moveTo>
                    <a:pt x="26" y="52"/>
                  </a:moveTo>
                  <a:lnTo>
                    <a:pt x="26" y="52"/>
                  </a:lnTo>
                  <a:cubicBezTo>
                    <a:pt x="11" y="52"/>
                    <a:pt x="0" y="40"/>
                    <a:pt x="0" y="26"/>
                  </a:cubicBezTo>
                  <a:cubicBezTo>
                    <a:pt x="0" y="12"/>
                    <a:pt x="11" y="0"/>
                    <a:pt x="26" y="0"/>
                  </a:cubicBezTo>
                  <a:cubicBezTo>
                    <a:pt x="40" y="0"/>
                    <a:pt x="51" y="12"/>
                    <a:pt x="51" y="26"/>
                  </a:cubicBezTo>
                  <a:cubicBezTo>
                    <a:pt x="51" y="40"/>
                    <a:pt x="40" y="52"/>
                    <a:pt x="26" y="52"/>
                  </a:cubicBezTo>
                  <a:close/>
                </a:path>
              </a:pathLst>
            </a:custGeom>
            <a:grpFill/>
            <a:ln w="0">
              <a:noFill/>
              <a:prstDash val="solid"/>
              <a:round/>
              <a:headEnd/>
              <a:tailEnd/>
            </a:ln>
          </p:spPr>
          <p:txBody>
            <a:bodyPr/>
            <a:lstStyle/>
            <a:p>
              <a:pPr defTabSz="543689">
                <a:defRPr/>
              </a:pPr>
              <a:endParaRPr lang="zh-CN" altLang="en-US" sz="3201"/>
            </a:p>
          </p:txBody>
        </p:sp>
        <p:sp>
          <p:nvSpPr>
            <p:cNvPr id="344" name="Freeform 73"/>
            <p:cNvSpPr>
              <a:spLocks noEditPoints="1"/>
            </p:cNvSpPr>
            <p:nvPr/>
          </p:nvSpPr>
          <p:spPr bwMode="auto">
            <a:xfrm>
              <a:off x="2506663" y="1158876"/>
              <a:ext cx="615950" cy="79375"/>
            </a:xfrm>
            <a:custGeom>
              <a:avLst/>
              <a:gdLst>
                <a:gd name="T0" fmla="*/ 21 w 725"/>
                <a:gd name="T1" fmla="*/ 15 h 94"/>
                <a:gd name="T2" fmla="*/ 21 w 725"/>
                <a:gd name="T3" fmla="*/ 15 h 94"/>
                <a:gd name="T4" fmla="*/ 15 w 725"/>
                <a:gd name="T5" fmla="*/ 22 h 94"/>
                <a:gd name="T6" fmla="*/ 15 w 725"/>
                <a:gd name="T7" fmla="*/ 72 h 94"/>
                <a:gd name="T8" fmla="*/ 21 w 725"/>
                <a:gd name="T9" fmla="*/ 80 h 94"/>
                <a:gd name="T10" fmla="*/ 704 w 725"/>
                <a:gd name="T11" fmla="*/ 80 h 94"/>
                <a:gd name="T12" fmla="*/ 710 w 725"/>
                <a:gd name="T13" fmla="*/ 72 h 94"/>
                <a:gd name="T14" fmla="*/ 710 w 725"/>
                <a:gd name="T15" fmla="*/ 22 h 94"/>
                <a:gd name="T16" fmla="*/ 704 w 725"/>
                <a:gd name="T17" fmla="*/ 15 h 94"/>
                <a:gd name="T18" fmla="*/ 21 w 725"/>
                <a:gd name="T19" fmla="*/ 15 h 94"/>
                <a:gd name="T20" fmla="*/ 704 w 725"/>
                <a:gd name="T21" fmla="*/ 94 h 94"/>
                <a:gd name="T22" fmla="*/ 704 w 725"/>
                <a:gd name="T23" fmla="*/ 94 h 94"/>
                <a:gd name="T24" fmla="*/ 21 w 725"/>
                <a:gd name="T25" fmla="*/ 94 h 94"/>
                <a:gd name="T26" fmla="*/ 0 w 725"/>
                <a:gd name="T27" fmla="*/ 72 h 94"/>
                <a:gd name="T28" fmla="*/ 0 w 725"/>
                <a:gd name="T29" fmla="*/ 22 h 94"/>
                <a:gd name="T30" fmla="*/ 21 w 725"/>
                <a:gd name="T31" fmla="*/ 0 h 94"/>
                <a:gd name="T32" fmla="*/ 704 w 725"/>
                <a:gd name="T33" fmla="*/ 0 h 94"/>
                <a:gd name="T34" fmla="*/ 725 w 725"/>
                <a:gd name="T35" fmla="*/ 22 h 94"/>
                <a:gd name="T36" fmla="*/ 725 w 725"/>
                <a:gd name="T37" fmla="*/ 72 h 94"/>
                <a:gd name="T38" fmla="*/ 704 w 725"/>
                <a:gd name="T39" fmla="*/ 94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25" h="94">
                  <a:moveTo>
                    <a:pt x="21" y="15"/>
                  </a:moveTo>
                  <a:lnTo>
                    <a:pt x="21" y="15"/>
                  </a:lnTo>
                  <a:cubicBezTo>
                    <a:pt x="18" y="15"/>
                    <a:pt x="15" y="18"/>
                    <a:pt x="15" y="22"/>
                  </a:cubicBezTo>
                  <a:lnTo>
                    <a:pt x="15" y="72"/>
                  </a:lnTo>
                  <a:cubicBezTo>
                    <a:pt x="15" y="76"/>
                    <a:pt x="18" y="80"/>
                    <a:pt x="21" y="80"/>
                  </a:cubicBezTo>
                  <a:lnTo>
                    <a:pt x="704" y="80"/>
                  </a:lnTo>
                  <a:cubicBezTo>
                    <a:pt x="707" y="80"/>
                    <a:pt x="710" y="76"/>
                    <a:pt x="710" y="72"/>
                  </a:cubicBezTo>
                  <a:lnTo>
                    <a:pt x="710" y="22"/>
                  </a:lnTo>
                  <a:cubicBezTo>
                    <a:pt x="710" y="18"/>
                    <a:pt x="707" y="15"/>
                    <a:pt x="704" y="15"/>
                  </a:cubicBezTo>
                  <a:lnTo>
                    <a:pt x="21" y="15"/>
                  </a:lnTo>
                  <a:close/>
                  <a:moveTo>
                    <a:pt x="704" y="94"/>
                  </a:moveTo>
                  <a:lnTo>
                    <a:pt x="704" y="94"/>
                  </a:lnTo>
                  <a:lnTo>
                    <a:pt x="21" y="94"/>
                  </a:lnTo>
                  <a:cubicBezTo>
                    <a:pt x="10" y="94"/>
                    <a:pt x="0" y="84"/>
                    <a:pt x="0" y="72"/>
                  </a:cubicBezTo>
                  <a:lnTo>
                    <a:pt x="0" y="22"/>
                  </a:lnTo>
                  <a:cubicBezTo>
                    <a:pt x="0" y="10"/>
                    <a:pt x="10" y="0"/>
                    <a:pt x="21" y="0"/>
                  </a:cubicBezTo>
                  <a:lnTo>
                    <a:pt x="704" y="0"/>
                  </a:lnTo>
                  <a:cubicBezTo>
                    <a:pt x="716" y="0"/>
                    <a:pt x="725" y="10"/>
                    <a:pt x="725" y="22"/>
                  </a:cubicBezTo>
                  <a:lnTo>
                    <a:pt x="725" y="72"/>
                  </a:lnTo>
                  <a:cubicBezTo>
                    <a:pt x="725" y="84"/>
                    <a:pt x="716" y="94"/>
                    <a:pt x="704" y="94"/>
                  </a:cubicBezTo>
                  <a:close/>
                </a:path>
              </a:pathLst>
            </a:custGeom>
            <a:grpFill/>
            <a:ln w="0">
              <a:noFill/>
              <a:prstDash val="solid"/>
              <a:round/>
              <a:headEnd/>
              <a:tailEnd/>
            </a:ln>
          </p:spPr>
          <p:txBody>
            <a:bodyPr/>
            <a:lstStyle/>
            <a:p>
              <a:pPr defTabSz="543689">
                <a:defRPr/>
              </a:pPr>
              <a:endParaRPr lang="zh-CN" altLang="en-US" sz="3201"/>
            </a:p>
          </p:txBody>
        </p:sp>
        <p:sp>
          <p:nvSpPr>
            <p:cNvPr id="345" name="Freeform 74"/>
            <p:cNvSpPr>
              <a:spLocks noEditPoints="1"/>
            </p:cNvSpPr>
            <p:nvPr/>
          </p:nvSpPr>
          <p:spPr bwMode="auto">
            <a:xfrm>
              <a:off x="2541588" y="1181101"/>
              <a:ext cx="106363" cy="34925"/>
            </a:xfrm>
            <a:custGeom>
              <a:avLst/>
              <a:gdLst>
                <a:gd name="T0" fmla="*/ 109 w 126"/>
                <a:gd name="T1" fmla="*/ 18 h 42"/>
                <a:gd name="T2" fmla="*/ 93 w 126"/>
                <a:gd name="T3" fmla="*/ 8 h 42"/>
                <a:gd name="T4" fmla="*/ 97 w 126"/>
                <a:gd name="T5" fmla="*/ 4 h 42"/>
                <a:gd name="T6" fmla="*/ 106 w 126"/>
                <a:gd name="T7" fmla="*/ 8 h 42"/>
                <a:gd name="T8" fmla="*/ 109 w 126"/>
                <a:gd name="T9" fmla="*/ 18 h 42"/>
                <a:gd name="T10" fmla="*/ 109 w 126"/>
                <a:gd name="T11" fmla="*/ 34 h 42"/>
                <a:gd name="T12" fmla="*/ 106 w 126"/>
                <a:gd name="T13" fmla="*/ 38 h 42"/>
                <a:gd name="T14" fmla="*/ 97 w 126"/>
                <a:gd name="T15" fmla="*/ 34 h 42"/>
                <a:gd name="T16" fmla="*/ 93 w 126"/>
                <a:gd name="T17" fmla="*/ 24 h 42"/>
                <a:gd name="T18" fmla="*/ 109 w 126"/>
                <a:gd name="T19" fmla="*/ 34 h 42"/>
                <a:gd name="T20" fmla="*/ 84 w 126"/>
                <a:gd name="T21" fmla="*/ 18 h 42"/>
                <a:gd name="T22" fmla="*/ 68 w 126"/>
                <a:gd name="T23" fmla="*/ 8 h 42"/>
                <a:gd name="T24" fmla="*/ 71 w 126"/>
                <a:gd name="T25" fmla="*/ 4 h 42"/>
                <a:gd name="T26" fmla="*/ 80 w 126"/>
                <a:gd name="T27" fmla="*/ 8 h 42"/>
                <a:gd name="T28" fmla="*/ 84 w 126"/>
                <a:gd name="T29" fmla="*/ 18 h 42"/>
                <a:gd name="T30" fmla="*/ 84 w 126"/>
                <a:gd name="T31" fmla="*/ 34 h 42"/>
                <a:gd name="T32" fmla="*/ 80 w 126"/>
                <a:gd name="T33" fmla="*/ 38 h 42"/>
                <a:gd name="T34" fmla="*/ 71 w 126"/>
                <a:gd name="T35" fmla="*/ 34 h 42"/>
                <a:gd name="T36" fmla="*/ 68 w 126"/>
                <a:gd name="T37" fmla="*/ 24 h 42"/>
                <a:gd name="T38" fmla="*/ 84 w 126"/>
                <a:gd name="T39" fmla="*/ 34 h 42"/>
                <a:gd name="T40" fmla="*/ 58 w 126"/>
                <a:gd name="T41" fmla="*/ 18 h 42"/>
                <a:gd name="T42" fmla="*/ 42 w 126"/>
                <a:gd name="T43" fmla="*/ 8 h 42"/>
                <a:gd name="T44" fmla="*/ 46 w 126"/>
                <a:gd name="T45" fmla="*/ 4 h 42"/>
                <a:gd name="T46" fmla="*/ 55 w 126"/>
                <a:gd name="T47" fmla="*/ 8 h 42"/>
                <a:gd name="T48" fmla="*/ 58 w 126"/>
                <a:gd name="T49" fmla="*/ 18 h 42"/>
                <a:gd name="T50" fmla="*/ 58 w 126"/>
                <a:gd name="T51" fmla="*/ 34 h 42"/>
                <a:gd name="T52" fmla="*/ 55 w 126"/>
                <a:gd name="T53" fmla="*/ 38 h 42"/>
                <a:gd name="T54" fmla="*/ 46 w 126"/>
                <a:gd name="T55" fmla="*/ 34 h 42"/>
                <a:gd name="T56" fmla="*/ 42 w 126"/>
                <a:gd name="T57" fmla="*/ 24 h 42"/>
                <a:gd name="T58" fmla="*/ 58 w 126"/>
                <a:gd name="T59" fmla="*/ 34 h 42"/>
                <a:gd name="T60" fmla="*/ 33 w 126"/>
                <a:gd name="T61" fmla="*/ 18 h 42"/>
                <a:gd name="T62" fmla="*/ 17 w 126"/>
                <a:gd name="T63" fmla="*/ 8 h 42"/>
                <a:gd name="T64" fmla="*/ 20 w 126"/>
                <a:gd name="T65" fmla="*/ 4 h 42"/>
                <a:gd name="T66" fmla="*/ 29 w 126"/>
                <a:gd name="T67" fmla="*/ 8 h 42"/>
                <a:gd name="T68" fmla="*/ 33 w 126"/>
                <a:gd name="T69" fmla="*/ 18 h 42"/>
                <a:gd name="T70" fmla="*/ 33 w 126"/>
                <a:gd name="T71" fmla="*/ 34 h 42"/>
                <a:gd name="T72" fmla="*/ 29 w 126"/>
                <a:gd name="T73" fmla="*/ 38 h 42"/>
                <a:gd name="T74" fmla="*/ 20 w 126"/>
                <a:gd name="T75" fmla="*/ 34 h 42"/>
                <a:gd name="T76" fmla="*/ 17 w 126"/>
                <a:gd name="T77" fmla="*/ 24 h 42"/>
                <a:gd name="T78" fmla="*/ 33 w 126"/>
                <a:gd name="T79" fmla="*/ 34 h 42"/>
                <a:gd name="T80" fmla="*/ 0 w 126"/>
                <a:gd name="T81" fmla="*/ 42 h 42"/>
                <a:gd name="T82" fmla="*/ 126 w 126"/>
                <a:gd name="T83" fmla="*/ 0 h 42"/>
                <a:gd name="T84" fmla="*/ 0 w 126"/>
                <a:gd name="T85"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26" h="42">
                  <a:moveTo>
                    <a:pt x="109" y="18"/>
                  </a:moveTo>
                  <a:lnTo>
                    <a:pt x="109" y="18"/>
                  </a:lnTo>
                  <a:lnTo>
                    <a:pt x="93" y="18"/>
                  </a:lnTo>
                  <a:lnTo>
                    <a:pt x="93" y="8"/>
                  </a:lnTo>
                  <a:lnTo>
                    <a:pt x="97" y="8"/>
                  </a:lnTo>
                  <a:lnTo>
                    <a:pt x="97" y="4"/>
                  </a:lnTo>
                  <a:lnTo>
                    <a:pt x="106" y="4"/>
                  </a:lnTo>
                  <a:lnTo>
                    <a:pt x="106" y="8"/>
                  </a:lnTo>
                  <a:lnTo>
                    <a:pt x="109" y="8"/>
                  </a:lnTo>
                  <a:lnTo>
                    <a:pt x="109" y="18"/>
                  </a:lnTo>
                  <a:close/>
                  <a:moveTo>
                    <a:pt x="109" y="34"/>
                  </a:moveTo>
                  <a:lnTo>
                    <a:pt x="109" y="34"/>
                  </a:lnTo>
                  <a:lnTo>
                    <a:pt x="106" y="34"/>
                  </a:lnTo>
                  <a:lnTo>
                    <a:pt x="106" y="38"/>
                  </a:lnTo>
                  <a:lnTo>
                    <a:pt x="97" y="38"/>
                  </a:lnTo>
                  <a:lnTo>
                    <a:pt x="97" y="34"/>
                  </a:lnTo>
                  <a:lnTo>
                    <a:pt x="93" y="34"/>
                  </a:lnTo>
                  <a:lnTo>
                    <a:pt x="93" y="24"/>
                  </a:lnTo>
                  <a:lnTo>
                    <a:pt x="109" y="24"/>
                  </a:lnTo>
                  <a:lnTo>
                    <a:pt x="109" y="34"/>
                  </a:lnTo>
                  <a:close/>
                  <a:moveTo>
                    <a:pt x="84" y="18"/>
                  </a:moveTo>
                  <a:lnTo>
                    <a:pt x="84" y="18"/>
                  </a:lnTo>
                  <a:lnTo>
                    <a:pt x="68" y="18"/>
                  </a:lnTo>
                  <a:lnTo>
                    <a:pt x="68" y="8"/>
                  </a:lnTo>
                  <a:lnTo>
                    <a:pt x="71" y="8"/>
                  </a:lnTo>
                  <a:lnTo>
                    <a:pt x="71" y="4"/>
                  </a:lnTo>
                  <a:lnTo>
                    <a:pt x="80" y="4"/>
                  </a:lnTo>
                  <a:lnTo>
                    <a:pt x="80" y="8"/>
                  </a:lnTo>
                  <a:lnTo>
                    <a:pt x="84" y="8"/>
                  </a:lnTo>
                  <a:lnTo>
                    <a:pt x="84" y="18"/>
                  </a:lnTo>
                  <a:close/>
                  <a:moveTo>
                    <a:pt x="84" y="34"/>
                  </a:moveTo>
                  <a:lnTo>
                    <a:pt x="84" y="34"/>
                  </a:lnTo>
                  <a:lnTo>
                    <a:pt x="80" y="34"/>
                  </a:lnTo>
                  <a:lnTo>
                    <a:pt x="80" y="38"/>
                  </a:lnTo>
                  <a:lnTo>
                    <a:pt x="71" y="38"/>
                  </a:lnTo>
                  <a:lnTo>
                    <a:pt x="71" y="34"/>
                  </a:lnTo>
                  <a:lnTo>
                    <a:pt x="68" y="34"/>
                  </a:lnTo>
                  <a:lnTo>
                    <a:pt x="68" y="24"/>
                  </a:lnTo>
                  <a:lnTo>
                    <a:pt x="84" y="24"/>
                  </a:lnTo>
                  <a:lnTo>
                    <a:pt x="84" y="34"/>
                  </a:lnTo>
                  <a:close/>
                  <a:moveTo>
                    <a:pt x="58" y="18"/>
                  </a:moveTo>
                  <a:lnTo>
                    <a:pt x="58" y="18"/>
                  </a:lnTo>
                  <a:lnTo>
                    <a:pt x="42" y="18"/>
                  </a:lnTo>
                  <a:lnTo>
                    <a:pt x="42" y="8"/>
                  </a:lnTo>
                  <a:lnTo>
                    <a:pt x="46" y="8"/>
                  </a:lnTo>
                  <a:lnTo>
                    <a:pt x="46" y="4"/>
                  </a:lnTo>
                  <a:lnTo>
                    <a:pt x="55" y="4"/>
                  </a:lnTo>
                  <a:lnTo>
                    <a:pt x="55" y="8"/>
                  </a:lnTo>
                  <a:lnTo>
                    <a:pt x="58" y="8"/>
                  </a:lnTo>
                  <a:lnTo>
                    <a:pt x="58" y="18"/>
                  </a:lnTo>
                  <a:close/>
                  <a:moveTo>
                    <a:pt x="58" y="34"/>
                  </a:moveTo>
                  <a:lnTo>
                    <a:pt x="58" y="34"/>
                  </a:lnTo>
                  <a:lnTo>
                    <a:pt x="55" y="34"/>
                  </a:lnTo>
                  <a:lnTo>
                    <a:pt x="55" y="38"/>
                  </a:lnTo>
                  <a:lnTo>
                    <a:pt x="46" y="38"/>
                  </a:lnTo>
                  <a:lnTo>
                    <a:pt x="46" y="34"/>
                  </a:lnTo>
                  <a:lnTo>
                    <a:pt x="42" y="34"/>
                  </a:lnTo>
                  <a:lnTo>
                    <a:pt x="42" y="24"/>
                  </a:lnTo>
                  <a:lnTo>
                    <a:pt x="58" y="24"/>
                  </a:lnTo>
                  <a:lnTo>
                    <a:pt x="58" y="34"/>
                  </a:lnTo>
                  <a:close/>
                  <a:moveTo>
                    <a:pt x="33" y="18"/>
                  </a:moveTo>
                  <a:lnTo>
                    <a:pt x="33" y="18"/>
                  </a:lnTo>
                  <a:lnTo>
                    <a:pt x="17" y="18"/>
                  </a:lnTo>
                  <a:lnTo>
                    <a:pt x="17" y="8"/>
                  </a:lnTo>
                  <a:lnTo>
                    <a:pt x="20" y="8"/>
                  </a:lnTo>
                  <a:lnTo>
                    <a:pt x="20" y="4"/>
                  </a:lnTo>
                  <a:lnTo>
                    <a:pt x="29" y="4"/>
                  </a:lnTo>
                  <a:lnTo>
                    <a:pt x="29" y="8"/>
                  </a:lnTo>
                  <a:lnTo>
                    <a:pt x="33" y="8"/>
                  </a:lnTo>
                  <a:lnTo>
                    <a:pt x="33" y="18"/>
                  </a:lnTo>
                  <a:close/>
                  <a:moveTo>
                    <a:pt x="33" y="34"/>
                  </a:moveTo>
                  <a:lnTo>
                    <a:pt x="33" y="34"/>
                  </a:lnTo>
                  <a:lnTo>
                    <a:pt x="29" y="34"/>
                  </a:lnTo>
                  <a:lnTo>
                    <a:pt x="29" y="38"/>
                  </a:lnTo>
                  <a:lnTo>
                    <a:pt x="20" y="38"/>
                  </a:lnTo>
                  <a:lnTo>
                    <a:pt x="20" y="34"/>
                  </a:lnTo>
                  <a:lnTo>
                    <a:pt x="17" y="34"/>
                  </a:lnTo>
                  <a:lnTo>
                    <a:pt x="17" y="24"/>
                  </a:lnTo>
                  <a:lnTo>
                    <a:pt x="33" y="24"/>
                  </a:lnTo>
                  <a:lnTo>
                    <a:pt x="33" y="34"/>
                  </a:lnTo>
                  <a:close/>
                  <a:moveTo>
                    <a:pt x="0" y="42"/>
                  </a:moveTo>
                  <a:lnTo>
                    <a:pt x="0" y="42"/>
                  </a:lnTo>
                  <a:lnTo>
                    <a:pt x="126" y="42"/>
                  </a:lnTo>
                  <a:lnTo>
                    <a:pt x="126" y="0"/>
                  </a:lnTo>
                  <a:lnTo>
                    <a:pt x="0" y="0"/>
                  </a:lnTo>
                  <a:lnTo>
                    <a:pt x="0" y="42"/>
                  </a:lnTo>
                  <a:close/>
                </a:path>
              </a:pathLst>
            </a:custGeom>
            <a:grpFill/>
            <a:ln w="0">
              <a:noFill/>
              <a:prstDash val="solid"/>
              <a:round/>
              <a:headEnd/>
              <a:tailEnd/>
            </a:ln>
          </p:spPr>
          <p:txBody>
            <a:bodyPr/>
            <a:lstStyle/>
            <a:p>
              <a:pPr defTabSz="543689">
                <a:defRPr/>
              </a:pPr>
              <a:endParaRPr lang="zh-CN" altLang="en-US" sz="3201"/>
            </a:p>
          </p:txBody>
        </p:sp>
        <p:sp>
          <p:nvSpPr>
            <p:cNvPr id="346" name="Freeform 75"/>
            <p:cNvSpPr>
              <a:spLocks noEditPoints="1"/>
            </p:cNvSpPr>
            <p:nvPr/>
          </p:nvSpPr>
          <p:spPr bwMode="auto">
            <a:xfrm>
              <a:off x="2663825" y="1181101"/>
              <a:ext cx="109538" cy="34925"/>
            </a:xfrm>
            <a:custGeom>
              <a:avLst/>
              <a:gdLst>
                <a:gd name="T0" fmla="*/ 110 w 127"/>
                <a:gd name="T1" fmla="*/ 18 h 42"/>
                <a:gd name="T2" fmla="*/ 93 w 127"/>
                <a:gd name="T3" fmla="*/ 8 h 42"/>
                <a:gd name="T4" fmla="*/ 97 w 127"/>
                <a:gd name="T5" fmla="*/ 4 h 42"/>
                <a:gd name="T6" fmla="*/ 106 w 127"/>
                <a:gd name="T7" fmla="*/ 8 h 42"/>
                <a:gd name="T8" fmla="*/ 110 w 127"/>
                <a:gd name="T9" fmla="*/ 18 h 42"/>
                <a:gd name="T10" fmla="*/ 110 w 127"/>
                <a:gd name="T11" fmla="*/ 34 h 42"/>
                <a:gd name="T12" fmla="*/ 106 w 127"/>
                <a:gd name="T13" fmla="*/ 38 h 42"/>
                <a:gd name="T14" fmla="*/ 97 w 127"/>
                <a:gd name="T15" fmla="*/ 34 h 42"/>
                <a:gd name="T16" fmla="*/ 93 w 127"/>
                <a:gd name="T17" fmla="*/ 24 h 42"/>
                <a:gd name="T18" fmla="*/ 110 w 127"/>
                <a:gd name="T19" fmla="*/ 34 h 42"/>
                <a:gd name="T20" fmla="*/ 84 w 127"/>
                <a:gd name="T21" fmla="*/ 18 h 42"/>
                <a:gd name="T22" fmla="*/ 68 w 127"/>
                <a:gd name="T23" fmla="*/ 8 h 42"/>
                <a:gd name="T24" fmla="*/ 72 w 127"/>
                <a:gd name="T25" fmla="*/ 4 h 42"/>
                <a:gd name="T26" fmla="*/ 81 w 127"/>
                <a:gd name="T27" fmla="*/ 8 h 42"/>
                <a:gd name="T28" fmla="*/ 84 w 127"/>
                <a:gd name="T29" fmla="*/ 18 h 42"/>
                <a:gd name="T30" fmla="*/ 84 w 127"/>
                <a:gd name="T31" fmla="*/ 34 h 42"/>
                <a:gd name="T32" fmla="*/ 81 w 127"/>
                <a:gd name="T33" fmla="*/ 38 h 42"/>
                <a:gd name="T34" fmla="*/ 72 w 127"/>
                <a:gd name="T35" fmla="*/ 34 h 42"/>
                <a:gd name="T36" fmla="*/ 68 w 127"/>
                <a:gd name="T37" fmla="*/ 24 h 42"/>
                <a:gd name="T38" fmla="*/ 84 w 127"/>
                <a:gd name="T39" fmla="*/ 34 h 42"/>
                <a:gd name="T40" fmla="*/ 59 w 127"/>
                <a:gd name="T41" fmla="*/ 18 h 42"/>
                <a:gd name="T42" fmla="*/ 43 w 127"/>
                <a:gd name="T43" fmla="*/ 8 h 42"/>
                <a:gd name="T44" fmla="*/ 46 w 127"/>
                <a:gd name="T45" fmla="*/ 4 h 42"/>
                <a:gd name="T46" fmla="*/ 55 w 127"/>
                <a:gd name="T47" fmla="*/ 8 h 42"/>
                <a:gd name="T48" fmla="*/ 59 w 127"/>
                <a:gd name="T49" fmla="*/ 18 h 42"/>
                <a:gd name="T50" fmla="*/ 59 w 127"/>
                <a:gd name="T51" fmla="*/ 34 h 42"/>
                <a:gd name="T52" fmla="*/ 55 w 127"/>
                <a:gd name="T53" fmla="*/ 38 h 42"/>
                <a:gd name="T54" fmla="*/ 46 w 127"/>
                <a:gd name="T55" fmla="*/ 34 h 42"/>
                <a:gd name="T56" fmla="*/ 43 w 127"/>
                <a:gd name="T57" fmla="*/ 24 h 42"/>
                <a:gd name="T58" fmla="*/ 59 w 127"/>
                <a:gd name="T59" fmla="*/ 34 h 42"/>
                <a:gd name="T60" fmla="*/ 34 w 127"/>
                <a:gd name="T61" fmla="*/ 18 h 42"/>
                <a:gd name="T62" fmla="*/ 17 w 127"/>
                <a:gd name="T63" fmla="*/ 8 h 42"/>
                <a:gd name="T64" fmla="*/ 21 w 127"/>
                <a:gd name="T65" fmla="*/ 4 h 42"/>
                <a:gd name="T66" fmla="*/ 30 w 127"/>
                <a:gd name="T67" fmla="*/ 8 h 42"/>
                <a:gd name="T68" fmla="*/ 34 w 127"/>
                <a:gd name="T69" fmla="*/ 18 h 42"/>
                <a:gd name="T70" fmla="*/ 34 w 127"/>
                <a:gd name="T71" fmla="*/ 34 h 42"/>
                <a:gd name="T72" fmla="*/ 30 w 127"/>
                <a:gd name="T73" fmla="*/ 38 h 42"/>
                <a:gd name="T74" fmla="*/ 21 w 127"/>
                <a:gd name="T75" fmla="*/ 34 h 42"/>
                <a:gd name="T76" fmla="*/ 17 w 127"/>
                <a:gd name="T77" fmla="*/ 24 h 42"/>
                <a:gd name="T78" fmla="*/ 34 w 127"/>
                <a:gd name="T79" fmla="*/ 34 h 42"/>
                <a:gd name="T80" fmla="*/ 0 w 127"/>
                <a:gd name="T81" fmla="*/ 42 h 42"/>
                <a:gd name="T82" fmla="*/ 127 w 127"/>
                <a:gd name="T83" fmla="*/ 0 h 42"/>
                <a:gd name="T84" fmla="*/ 0 w 127"/>
                <a:gd name="T85"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27" h="42">
                  <a:moveTo>
                    <a:pt x="110" y="18"/>
                  </a:moveTo>
                  <a:lnTo>
                    <a:pt x="110" y="18"/>
                  </a:lnTo>
                  <a:lnTo>
                    <a:pt x="93" y="18"/>
                  </a:lnTo>
                  <a:lnTo>
                    <a:pt x="93" y="8"/>
                  </a:lnTo>
                  <a:lnTo>
                    <a:pt x="97" y="8"/>
                  </a:lnTo>
                  <a:lnTo>
                    <a:pt x="97" y="4"/>
                  </a:lnTo>
                  <a:lnTo>
                    <a:pt x="106" y="4"/>
                  </a:lnTo>
                  <a:lnTo>
                    <a:pt x="106" y="8"/>
                  </a:lnTo>
                  <a:lnTo>
                    <a:pt x="110" y="8"/>
                  </a:lnTo>
                  <a:lnTo>
                    <a:pt x="110" y="18"/>
                  </a:lnTo>
                  <a:close/>
                  <a:moveTo>
                    <a:pt x="110" y="34"/>
                  </a:moveTo>
                  <a:lnTo>
                    <a:pt x="110" y="34"/>
                  </a:lnTo>
                  <a:lnTo>
                    <a:pt x="106" y="34"/>
                  </a:lnTo>
                  <a:lnTo>
                    <a:pt x="106" y="38"/>
                  </a:lnTo>
                  <a:lnTo>
                    <a:pt x="97" y="38"/>
                  </a:lnTo>
                  <a:lnTo>
                    <a:pt x="97" y="34"/>
                  </a:lnTo>
                  <a:lnTo>
                    <a:pt x="93" y="34"/>
                  </a:lnTo>
                  <a:lnTo>
                    <a:pt x="93" y="24"/>
                  </a:lnTo>
                  <a:lnTo>
                    <a:pt x="110" y="24"/>
                  </a:lnTo>
                  <a:lnTo>
                    <a:pt x="110" y="34"/>
                  </a:lnTo>
                  <a:close/>
                  <a:moveTo>
                    <a:pt x="84" y="18"/>
                  </a:moveTo>
                  <a:lnTo>
                    <a:pt x="84" y="18"/>
                  </a:lnTo>
                  <a:lnTo>
                    <a:pt x="68" y="18"/>
                  </a:lnTo>
                  <a:lnTo>
                    <a:pt x="68" y="8"/>
                  </a:lnTo>
                  <a:lnTo>
                    <a:pt x="72" y="8"/>
                  </a:lnTo>
                  <a:lnTo>
                    <a:pt x="72" y="4"/>
                  </a:lnTo>
                  <a:lnTo>
                    <a:pt x="81" y="4"/>
                  </a:lnTo>
                  <a:lnTo>
                    <a:pt x="81" y="8"/>
                  </a:lnTo>
                  <a:lnTo>
                    <a:pt x="84" y="8"/>
                  </a:lnTo>
                  <a:lnTo>
                    <a:pt x="84" y="18"/>
                  </a:lnTo>
                  <a:close/>
                  <a:moveTo>
                    <a:pt x="84" y="34"/>
                  </a:moveTo>
                  <a:lnTo>
                    <a:pt x="84" y="34"/>
                  </a:lnTo>
                  <a:lnTo>
                    <a:pt x="81" y="34"/>
                  </a:lnTo>
                  <a:lnTo>
                    <a:pt x="81" y="38"/>
                  </a:lnTo>
                  <a:lnTo>
                    <a:pt x="72" y="38"/>
                  </a:lnTo>
                  <a:lnTo>
                    <a:pt x="72" y="34"/>
                  </a:lnTo>
                  <a:lnTo>
                    <a:pt x="68" y="34"/>
                  </a:lnTo>
                  <a:lnTo>
                    <a:pt x="68" y="24"/>
                  </a:lnTo>
                  <a:lnTo>
                    <a:pt x="84" y="24"/>
                  </a:lnTo>
                  <a:lnTo>
                    <a:pt x="84" y="34"/>
                  </a:lnTo>
                  <a:close/>
                  <a:moveTo>
                    <a:pt x="59" y="18"/>
                  </a:moveTo>
                  <a:lnTo>
                    <a:pt x="59" y="18"/>
                  </a:lnTo>
                  <a:lnTo>
                    <a:pt x="43" y="18"/>
                  </a:lnTo>
                  <a:lnTo>
                    <a:pt x="43" y="8"/>
                  </a:lnTo>
                  <a:lnTo>
                    <a:pt x="46" y="8"/>
                  </a:lnTo>
                  <a:lnTo>
                    <a:pt x="46" y="4"/>
                  </a:lnTo>
                  <a:lnTo>
                    <a:pt x="55" y="4"/>
                  </a:lnTo>
                  <a:lnTo>
                    <a:pt x="55" y="8"/>
                  </a:lnTo>
                  <a:lnTo>
                    <a:pt x="59" y="8"/>
                  </a:lnTo>
                  <a:lnTo>
                    <a:pt x="59" y="18"/>
                  </a:lnTo>
                  <a:close/>
                  <a:moveTo>
                    <a:pt x="59" y="34"/>
                  </a:moveTo>
                  <a:lnTo>
                    <a:pt x="59" y="34"/>
                  </a:lnTo>
                  <a:lnTo>
                    <a:pt x="55" y="34"/>
                  </a:lnTo>
                  <a:lnTo>
                    <a:pt x="55" y="38"/>
                  </a:lnTo>
                  <a:lnTo>
                    <a:pt x="46" y="38"/>
                  </a:lnTo>
                  <a:lnTo>
                    <a:pt x="46" y="34"/>
                  </a:lnTo>
                  <a:lnTo>
                    <a:pt x="43" y="34"/>
                  </a:lnTo>
                  <a:lnTo>
                    <a:pt x="43" y="24"/>
                  </a:lnTo>
                  <a:lnTo>
                    <a:pt x="59" y="24"/>
                  </a:lnTo>
                  <a:lnTo>
                    <a:pt x="59" y="34"/>
                  </a:lnTo>
                  <a:close/>
                  <a:moveTo>
                    <a:pt x="34" y="18"/>
                  </a:moveTo>
                  <a:lnTo>
                    <a:pt x="34" y="18"/>
                  </a:lnTo>
                  <a:lnTo>
                    <a:pt x="17" y="18"/>
                  </a:lnTo>
                  <a:lnTo>
                    <a:pt x="17" y="8"/>
                  </a:lnTo>
                  <a:lnTo>
                    <a:pt x="21" y="8"/>
                  </a:lnTo>
                  <a:lnTo>
                    <a:pt x="21" y="4"/>
                  </a:lnTo>
                  <a:lnTo>
                    <a:pt x="30" y="4"/>
                  </a:lnTo>
                  <a:lnTo>
                    <a:pt x="30" y="8"/>
                  </a:lnTo>
                  <a:lnTo>
                    <a:pt x="34" y="8"/>
                  </a:lnTo>
                  <a:lnTo>
                    <a:pt x="34" y="18"/>
                  </a:lnTo>
                  <a:close/>
                  <a:moveTo>
                    <a:pt x="34" y="34"/>
                  </a:moveTo>
                  <a:lnTo>
                    <a:pt x="34" y="34"/>
                  </a:lnTo>
                  <a:lnTo>
                    <a:pt x="30" y="34"/>
                  </a:lnTo>
                  <a:lnTo>
                    <a:pt x="30" y="38"/>
                  </a:lnTo>
                  <a:lnTo>
                    <a:pt x="21" y="38"/>
                  </a:lnTo>
                  <a:lnTo>
                    <a:pt x="21" y="34"/>
                  </a:lnTo>
                  <a:lnTo>
                    <a:pt x="17" y="34"/>
                  </a:lnTo>
                  <a:lnTo>
                    <a:pt x="17" y="24"/>
                  </a:lnTo>
                  <a:lnTo>
                    <a:pt x="34" y="24"/>
                  </a:lnTo>
                  <a:lnTo>
                    <a:pt x="34" y="34"/>
                  </a:lnTo>
                  <a:close/>
                  <a:moveTo>
                    <a:pt x="0" y="42"/>
                  </a:moveTo>
                  <a:lnTo>
                    <a:pt x="0" y="42"/>
                  </a:lnTo>
                  <a:lnTo>
                    <a:pt x="127" y="42"/>
                  </a:lnTo>
                  <a:lnTo>
                    <a:pt x="127" y="0"/>
                  </a:lnTo>
                  <a:lnTo>
                    <a:pt x="0" y="0"/>
                  </a:lnTo>
                  <a:lnTo>
                    <a:pt x="0" y="42"/>
                  </a:lnTo>
                  <a:close/>
                </a:path>
              </a:pathLst>
            </a:custGeom>
            <a:grpFill/>
            <a:ln w="0">
              <a:noFill/>
              <a:prstDash val="solid"/>
              <a:round/>
              <a:headEnd/>
              <a:tailEnd/>
            </a:ln>
          </p:spPr>
          <p:txBody>
            <a:bodyPr/>
            <a:lstStyle/>
            <a:p>
              <a:pPr defTabSz="543689">
                <a:defRPr/>
              </a:pPr>
              <a:endParaRPr lang="zh-CN" altLang="en-US" sz="3201"/>
            </a:p>
          </p:txBody>
        </p:sp>
      </p:grpSp>
      <p:grpSp>
        <p:nvGrpSpPr>
          <p:cNvPr id="347" name="组合 18398"/>
          <p:cNvGrpSpPr/>
          <p:nvPr/>
        </p:nvGrpSpPr>
        <p:grpSpPr>
          <a:xfrm>
            <a:off x="2227399" y="4999507"/>
            <a:ext cx="789998" cy="882865"/>
            <a:chOff x="3794126" y="714376"/>
            <a:chExt cx="431800" cy="512763"/>
          </a:xfrm>
          <a:solidFill>
            <a:srgbClr val="3C3C3B"/>
          </a:solidFill>
        </p:grpSpPr>
        <p:sp>
          <p:nvSpPr>
            <p:cNvPr id="348" name="Freeform 85"/>
            <p:cNvSpPr>
              <a:spLocks/>
            </p:cNvSpPr>
            <p:nvPr/>
          </p:nvSpPr>
          <p:spPr bwMode="auto">
            <a:xfrm>
              <a:off x="3794126" y="714376"/>
              <a:ext cx="431800" cy="500063"/>
            </a:xfrm>
            <a:custGeom>
              <a:avLst/>
              <a:gdLst>
                <a:gd name="T0" fmla="*/ 498 w 508"/>
                <a:gd name="T1" fmla="*/ 586 h 586"/>
                <a:gd name="T2" fmla="*/ 498 w 508"/>
                <a:gd name="T3" fmla="*/ 586 h 586"/>
                <a:gd name="T4" fmla="*/ 390 w 508"/>
                <a:gd name="T5" fmla="*/ 586 h 586"/>
                <a:gd name="T6" fmla="*/ 390 w 508"/>
                <a:gd name="T7" fmla="*/ 566 h 586"/>
                <a:gd name="T8" fmla="*/ 488 w 508"/>
                <a:gd name="T9" fmla="*/ 566 h 586"/>
                <a:gd name="T10" fmla="*/ 488 w 508"/>
                <a:gd name="T11" fmla="*/ 20 h 586"/>
                <a:gd name="T12" fmla="*/ 20 w 508"/>
                <a:gd name="T13" fmla="*/ 20 h 586"/>
                <a:gd name="T14" fmla="*/ 20 w 508"/>
                <a:gd name="T15" fmla="*/ 566 h 586"/>
                <a:gd name="T16" fmla="*/ 344 w 508"/>
                <a:gd name="T17" fmla="*/ 566 h 586"/>
                <a:gd name="T18" fmla="*/ 344 w 508"/>
                <a:gd name="T19" fmla="*/ 586 h 586"/>
                <a:gd name="T20" fmla="*/ 10 w 508"/>
                <a:gd name="T21" fmla="*/ 586 h 586"/>
                <a:gd name="T22" fmla="*/ 0 w 508"/>
                <a:gd name="T23" fmla="*/ 576 h 586"/>
                <a:gd name="T24" fmla="*/ 0 w 508"/>
                <a:gd name="T25" fmla="*/ 10 h 586"/>
                <a:gd name="T26" fmla="*/ 10 w 508"/>
                <a:gd name="T27" fmla="*/ 0 h 586"/>
                <a:gd name="T28" fmla="*/ 498 w 508"/>
                <a:gd name="T29" fmla="*/ 0 h 586"/>
                <a:gd name="T30" fmla="*/ 508 w 508"/>
                <a:gd name="T31" fmla="*/ 10 h 586"/>
                <a:gd name="T32" fmla="*/ 508 w 508"/>
                <a:gd name="T33" fmla="*/ 576 h 586"/>
                <a:gd name="T34" fmla="*/ 498 w 508"/>
                <a:gd name="T35" fmla="*/ 586 h 5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08" h="586">
                  <a:moveTo>
                    <a:pt x="498" y="586"/>
                  </a:moveTo>
                  <a:lnTo>
                    <a:pt x="498" y="586"/>
                  </a:lnTo>
                  <a:lnTo>
                    <a:pt x="390" y="586"/>
                  </a:lnTo>
                  <a:lnTo>
                    <a:pt x="390" y="566"/>
                  </a:lnTo>
                  <a:lnTo>
                    <a:pt x="488" y="566"/>
                  </a:lnTo>
                  <a:lnTo>
                    <a:pt x="488" y="20"/>
                  </a:lnTo>
                  <a:lnTo>
                    <a:pt x="20" y="20"/>
                  </a:lnTo>
                  <a:lnTo>
                    <a:pt x="20" y="566"/>
                  </a:lnTo>
                  <a:lnTo>
                    <a:pt x="344" y="566"/>
                  </a:lnTo>
                  <a:lnTo>
                    <a:pt x="344" y="586"/>
                  </a:lnTo>
                  <a:lnTo>
                    <a:pt x="10" y="586"/>
                  </a:lnTo>
                  <a:cubicBezTo>
                    <a:pt x="4" y="586"/>
                    <a:pt x="0" y="581"/>
                    <a:pt x="0" y="576"/>
                  </a:cubicBezTo>
                  <a:lnTo>
                    <a:pt x="0" y="10"/>
                  </a:lnTo>
                  <a:cubicBezTo>
                    <a:pt x="0" y="5"/>
                    <a:pt x="4" y="0"/>
                    <a:pt x="10" y="0"/>
                  </a:cubicBezTo>
                  <a:lnTo>
                    <a:pt x="498" y="0"/>
                  </a:lnTo>
                  <a:cubicBezTo>
                    <a:pt x="503" y="0"/>
                    <a:pt x="508" y="5"/>
                    <a:pt x="508" y="10"/>
                  </a:cubicBezTo>
                  <a:lnTo>
                    <a:pt x="508" y="576"/>
                  </a:lnTo>
                  <a:cubicBezTo>
                    <a:pt x="508" y="581"/>
                    <a:pt x="503" y="586"/>
                    <a:pt x="498" y="586"/>
                  </a:cubicBezTo>
                  <a:close/>
                </a:path>
              </a:pathLst>
            </a:custGeom>
            <a:grpFill/>
            <a:ln w="0">
              <a:noFill/>
              <a:prstDash val="solid"/>
              <a:round/>
              <a:headEnd/>
              <a:tailEnd/>
            </a:ln>
          </p:spPr>
          <p:txBody>
            <a:bodyPr/>
            <a:lstStyle/>
            <a:p>
              <a:pPr defTabSz="543689">
                <a:defRPr/>
              </a:pPr>
              <a:endParaRPr lang="zh-CN" altLang="en-US" sz="3201"/>
            </a:p>
          </p:txBody>
        </p:sp>
        <p:sp>
          <p:nvSpPr>
            <p:cNvPr id="349" name="Freeform 86"/>
            <p:cNvSpPr>
              <a:spLocks/>
            </p:cNvSpPr>
            <p:nvPr/>
          </p:nvSpPr>
          <p:spPr bwMode="auto">
            <a:xfrm>
              <a:off x="3825876" y="1173164"/>
              <a:ext cx="368300" cy="1588"/>
            </a:xfrm>
            <a:custGeom>
              <a:avLst/>
              <a:gdLst>
                <a:gd name="T0" fmla="*/ 433 w 433"/>
                <a:gd name="T1" fmla="*/ 2 h 2"/>
                <a:gd name="T2" fmla="*/ 433 w 433"/>
                <a:gd name="T3" fmla="*/ 2 h 2"/>
                <a:gd name="T4" fmla="*/ 0 w 433"/>
                <a:gd name="T5" fmla="*/ 2 h 2"/>
                <a:gd name="T6" fmla="*/ 0 w 433"/>
                <a:gd name="T7" fmla="*/ 0 h 2"/>
                <a:gd name="T8" fmla="*/ 433 w 433"/>
                <a:gd name="T9" fmla="*/ 0 h 2"/>
                <a:gd name="T10" fmla="*/ 433 w 433"/>
                <a:gd name="T11" fmla="*/ 2 h 2"/>
              </a:gdLst>
              <a:ahLst/>
              <a:cxnLst>
                <a:cxn ang="0">
                  <a:pos x="T0" y="T1"/>
                </a:cxn>
                <a:cxn ang="0">
                  <a:pos x="T2" y="T3"/>
                </a:cxn>
                <a:cxn ang="0">
                  <a:pos x="T4" y="T5"/>
                </a:cxn>
                <a:cxn ang="0">
                  <a:pos x="T6" y="T7"/>
                </a:cxn>
                <a:cxn ang="0">
                  <a:pos x="T8" y="T9"/>
                </a:cxn>
                <a:cxn ang="0">
                  <a:pos x="T10" y="T11"/>
                </a:cxn>
              </a:cxnLst>
              <a:rect l="0" t="0" r="r" b="b"/>
              <a:pathLst>
                <a:path w="433" h="2">
                  <a:moveTo>
                    <a:pt x="433" y="2"/>
                  </a:moveTo>
                  <a:lnTo>
                    <a:pt x="433" y="2"/>
                  </a:lnTo>
                  <a:lnTo>
                    <a:pt x="0" y="2"/>
                  </a:lnTo>
                  <a:lnTo>
                    <a:pt x="0" y="0"/>
                  </a:lnTo>
                  <a:lnTo>
                    <a:pt x="433" y="0"/>
                  </a:lnTo>
                  <a:lnTo>
                    <a:pt x="433" y="2"/>
                  </a:lnTo>
                  <a:close/>
                </a:path>
              </a:pathLst>
            </a:custGeom>
            <a:grpFill/>
            <a:ln w="0">
              <a:noFill/>
              <a:prstDash val="solid"/>
              <a:round/>
              <a:headEnd/>
              <a:tailEnd/>
            </a:ln>
          </p:spPr>
          <p:txBody>
            <a:bodyPr/>
            <a:lstStyle/>
            <a:p>
              <a:pPr defTabSz="543689">
                <a:defRPr/>
              </a:pPr>
              <a:endParaRPr lang="zh-CN" altLang="en-US" sz="3201"/>
            </a:p>
          </p:txBody>
        </p:sp>
        <p:sp>
          <p:nvSpPr>
            <p:cNvPr id="350" name="Freeform 87"/>
            <p:cNvSpPr>
              <a:spLocks/>
            </p:cNvSpPr>
            <p:nvPr/>
          </p:nvSpPr>
          <p:spPr bwMode="auto">
            <a:xfrm>
              <a:off x="3825876" y="739776"/>
              <a:ext cx="368300" cy="3175"/>
            </a:xfrm>
            <a:custGeom>
              <a:avLst/>
              <a:gdLst>
                <a:gd name="T0" fmla="*/ 433 w 433"/>
                <a:gd name="T1" fmla="*/ 3 h 3"/>
                <a:gd name="T2" fmla="*/ 433 w 433"/>
                <a:gd name="T3" fmla="*/ 3 h 3"/>
                <a:gd name="T4" fmla="*/ 0 w 433"/>
                <a:gd name="T5" fmla="*/ 3 h 3"/>
                <a:gd name="T6" fmla="*/ 0 w 433"/>
                <a:gd name="T7" fmla="*/ 0 h 3"/>
                <a:gd name="T8" fmla="*/ 433 w 433"/>
                <a:gd name="T9" fmla="*/ 0 h 3"/>
                <a:gd name="T10" fmla="*/ 433 w 433"/>
                <a:gd name="T11" fmla="*/ 3 h 3"/>
              </a:gdLst>
              <a:ahLst/>
              <a:cxnLst>
                <a:cxn ang="0">
                  <a:pos x="T0" y="T1"/>
                </a:cxn>
                <a:cxn ang="0">
                  <a:pos x="T2" y="T3"/>
                </a:cxn>
                <a:cxn ang="0">
                  <a:pos x="T4" y="T5"/>
                </a:cxn>
                <a:cxn ang="0">
                  <a:pos x="T6" y="T7"/>
                </a:cxn>
                <a:cxn ang="0">
                  <a:pos x="T8" y="T9"/>
                </a:cxn>
                <a:cxn ang="0">
                  <a:pos x="T10" y="T11"/>
                </a:cxn>
              </a:cxnLst>
              <a:rect l="0" t="0" r="r" b="b"/>
              <a:pathLst>
                <a:path w="433" h="3">
                  <a:moveTo>
                    <a:pt x="433" y="3"/>
                  </a:moveTo>
                  <a:lnTo>
                    <a:pt x="433" y="3"/>
                  </a:lnTo>
                  <a:lnTo>
                    <a:pt x="0" y="3"/>
                  </a:lnTo>
                  <a:lnTo>
                    <a:pt x="0" y="0"/>
                  </a:lnTo>
                  <a:lnTo>
                    <a:pt x="433" y="0"/>
                  </a:lnTo>
                  <a:lnTo>
                    <a:pt x="433" y="3"/>
                  </a:lnTo>
                  <a:close/>
                </a:path>
              </a:pathLst>
            </a:custGeom>
            <a:grpFill/>
            <a:ln w="0">
              <a:noFill/>
              <a:prstDash val="solid"/>
              <a:round/>
              <a:headEnd/>
              <a:tailEnd/>
            </a:ln>
          </p:spPr>
          <p:txBody>
            <a:bodyPr/>
            <a:lstStyle/>
            <a:p>
              <a:pPr defTabSz="543689">
                <a:defRPr/>
              </a:pPr>
              <a:endParaRPr lang="zh-CN" altLang="en-US" sz="3201"/>
            </a:p>
          </p:txBody>
        </p:sp>
        <p:sp>
          <p:nvSpPr>
            <p:cNvPr id="351" name="Freeform 88"/>
            <p:cNvSpPr>
              <a:spLocks/>
            </p:cNvSpPr>
            <p:nvPr/>
          </p:nvSpPr>
          <p:spPr bwMode="auto">
            <a:xfrm>
              <a:off x="3824288" y="723901"/>
              <a:ext cx="1588" cy="481013"/>
            </a:xfrm>
            <a:custGeom>
              <a:avLst/>
              <a:gdLst>
                <a:gd name="T0" fmla="*/ 2 w 2"/>
                <a:gd name="T1" fmla="*/ 566 h 566"/>
                <a:gd name="T2" fmla="*/ 2 w 2"/>
                <a:gd name="T3" fmla="*/ 566 h 566"/>
                <a:gd name="T4" fmla="*/ 0 w 2"/>
                <a:gd name="T5" fmla="*/ 566 h 566"/>
                <a:gd name="T6" fmla="*/ 0 w 2"/>
                <a:gd name="T7" fmla="*/ 0 h 566"/>
                <a:gd name="T8" fmla="*/ 2 w 2"/>
                <a:gd name="T9" fmla="*/ 0 h 566"/>
                <a:gd name="T10" fmla="*/ 2 w 2"/>
                <a:gd name="T11" fmla="*/ 566 h 566"/>
              </a:gdLst>
              <a:ahLst/>
              <a:cxnLst>
                <a:cxn ang="0">
                  <a:pos x="T0" y="T1"/>
                </a:cxn>
                <a:cxn ang="0">
                  <a:pos x="T2" y="T3"/>
                </a:cxn>
                <a:cxn ang="0">
                  <a:pos x="T4" y="T5"/>
                </a:cxn>
                <a:cxn ang="0">
                  <a:pos x="T6" y="T7"/>
                </a:cxn>
                <a:cxn ang="0">
                  <a:pos x="T8" y="T9"/>
                </a:cxn>
                <a:cxn ang="0">
                  <a:pos x="T10" y="T11"/>
                </a:cxn>
              </a:cxnLst>
              <a:rect l="0" t="0" r="r" b="b"/>
              <a:pathLst>
                <a:path w="2" h="566">
                  <a:moveTo>
                    <a:pt x="2" y="566"/>
                  </a:moveTo>
                  <a:lnTo>
                    <a:pt x="2" y="566"/>
                  </a:lnTo>
                  <a:lnTo>
                    <a:pt x="0" y="566"/>
                  </a:lnTo>
                  <a:lnTo>
                    <a:pt x="0" y="0"/>
                  </a:lnTo>
                  <a:lnTo>
                    <a:pt x="2" y="0"/>
                  </a:lnTo>
                  <a:lnTo>
                    <a:pt x="2" y="566"/>
                  </a:lnTo>
                  <a:close/>
                </a:path>
              </a:pathLst>
            </a:custGeom>
            <a:grpFill/>
            <a:ln w="0">
              <a:noFill/>
              <a:prstDash val="solid"/>
              <a:round/>
              <a:headEnd/>
              <a:tailEnd/>
            </a:ln>
          </p:spPr>
          <p:txBody>
            <a:bodyPr/>
            <a:lstStyle/>
            <a:p>
              <a:pPr defTabSz="543689">
                <a:defRPr/>
              </a:pPr>
              <a:endParaRPr lang="zh-CN" altLang="en-US" sz="3201"/>
            </a:p>
          </p:txBody>
        </p:sp>
        <p:sp>
          <p:nvSpPr>
            <p:cNvPr id="352" name="Freeform 89"/>
            <p:cNvSpPr>
              <a:spLocks/>
            </p:cNvSpPr>
            <p:nvPr/>
          </p:nvSpPr>
          <p:spPr bwMode="auto">
            <a:xfrm>
              <a:off x="4194176" y="723901"/>
              <a:ext cx="3175" cy="481013"/>
            </a:xfrm>
            <a:custGeom>
              <a:avLst/>
              <a:gdLst>
                <a:gd name="T0" fmla="*/ 3 w 3"/>
                <a:gd name="T1" fmla="*/ 566 h 566"/>
                <a:gd name="T2" fmla="*/ 3 w 3"/>
                <a:gd name="T3" fmla="*/ 566 h 566"/>
                <a:gd name="T4" fmla="*/ 0 w 3"/>
                <a:gd name="T5" fmla="*/ 566 h 566"/>
                <a:gd name="T6" fmla="*/ 0 w 3"/>
                <a:gd name="T7" fmla="*/ 0 h 566"/>
                <a:gd name="T8" fmla="*/ 3 w 3"/>
                <a:gd name="T9" fmla="*/ 0 h 566"/>
                <a:gd name="T10" fmla="*/ 3 w 3"/>
                <a:gd name="T11" fmla="*/ 566 h 566"/>
              </a:gdLst>
              <a:ahLst/>
              <a:cxnLst>
                <a:cxn ang="0">
                  <a:pos x="T0" y="T1"/>
                </a:cxn>
                <a:cxn ang="0">
                  <a:pos x="T2" y="T3"/>
                </a:cxn>
                <a:cxn ang="0">
                  <a:pos x="T4" y="T5"/>
                </a:cxn>
                <a:cxn ang="0">
                  <a:pos x="T6" y="T7"/>
                </a:cxn>
                <a:cxn ang="0">
                  <a:pos x="T8" y="T9"/>
                </a:cxn>
                <a:cxn ang="0">
                  <a:pos x="T10" y="T11"/>
                </a:cxn>
              </a:cxnLst>
              <a:rect l="0" t="0" r="r" b="b"/>
              <a:pathLst>
                <a:path w="3" h="566">
                  <a:moveTo>
                    <a:pt x="3" y="566"/>
                  </a:moveTo>
                  <a:lnTo>
                    <a:pt x="3" y="566"/>
                  </a:lnTo>
                  <a:lnTo>
                    <a:pt x="0" y="566"/>
                  </a:lnTo>
                  <a:lnTo>
                    <a:pt x="0" y="0"/>
                  </a:lnTo>
                  <a:lnTo>
                    <a:pt x="3" y="0"/>
                  </a:lnTo>
                  <a:lnTo>
                    <a:pt x="3" y="566"/>
                  </a:lnTo>
                  <a:close/>
                </a:path>
              </a:pathLst>
            </a:custGeom>
            <a:grpFill/>
            <a:ln w="0">
              <a:noFill/>
              <a:prstDash val="solid"/>
              <a:round/>
              <a:headEnd/>
              <a:tailEnd/>
            </a:ln>
          </p:spPr>
          <p:txBody>
            <a:bodyPr/>
            <a:lstStyle/>
            <a:p>
              <a:pPr defTabSz="543689">
                <a:defRPr/>
              </a:pPr>
              <a:endParaRPr lang="zh-CN" altLang="en-US" sz="3201"/>
            </a:p>
          </p:txBody>
        </p:sp>
        <p:sp>
          <p:nvSpPr>
            <p:cNvPr id="353" name="Freeform 90"/>
            <p:cNvSpPr>
              <a:spLocks/>
            </p:cNvSpPr>
            <p:nvPr/>
          </p:nvSpPr>
          <p:spPr bwMode="auto">
            <a:xfrm>
              <a:off x="4046538" y="1182689"/>
              <a:ext cx="44450" cy="44450"/>
            </a:xfrm>
            <a:custGeom>
              <a:avLst/>
              <a:gdLst>
                <a:gd name="T0" fmla="*/ 26 w 52"/>
                <a:gd name="T1" fmla="*/ 52 h 52"/>
                <a:gd name="T2" fmla="*/ 26 w 52"/>
                <a:gd name="T3" fmla="*/ 52 h 52"/>
                <a:gd name="T4" fmla="*/ 0 w 52"/>
                <a:gd name="T5" fmla="*/ 26 h 52"/>
                <a:gd name="T6" fmla="*/ 26 w 52"/>
                <a:gd name="T7" fmla="*/ 0 h 52"/>
                <a:gd name="T8" fmla="*/ 52 w 52"/>
                <a:gd name="T9" fmla="*/ 26 h 52"/>
                <a:gd name="T10" fmla="*/ 26 w 52"/>
                <a:gd name="T11" fmla="*/ 52 h 52"/>
              </a:gdLst>
              <a:ahLst/>
              <a:cxnLst>
                <a:cxn ang="0">
                  <a:pos x="T0" y="T1"/>
                </a:cxn>
                <a:cxn ang="0">
                  <a:pos x="T2" y="T3"/>
                </a:cxn>
                <a:cxn ang="0">
                  <a:pos x="T4" y="T5"/>
                </a:cxn>
                <a:cxn ang="0">
                  <a:pos x="T6" y="T7"/>
                </a:cxn>
                <a:cxn ang="0">
                  <a:pos x="T8" y="T9"/>
                </a:cxn>
                <a:cxn ang="0">
                  <a:pos x="T10" y="T11"/>
                </a:cxn>
              </a:cxnLst>
              <a:rect l="0" t="0" r="r" b="b"/>
              <a:pathLst>
                <a:path w="52" h="52">
                  <a:moveTo>
                    <a:pt x="26" y="52"/>
                  </a:moveTo>
                  <a:lnTo>
                    <a:pt x="26" y="52"/>
                  </a:lnTo>
                  <a:cubicBezTo>
                    <a:pt x="12" y="52"/>
                    <a:pt x="0" y="40"/>
                    <a:pt x="0" y="26"/>
                  </a:cubicBezTo>
                  <a:cubicBezTo>
                    <a:pt x="0" y="12"/>
                    <a:pt x="12" y="0"/>
                    <a:pt x="26" y="0"/>
                  </a:cubicBezTo>
                  <a:cubicBezTo>
                    <a:pt x="40" y="0"/>
                    <a:pt x="52" y="12"/>
                    <a:pt x="52" y="26"/>
                  </a:cubicBezTo>
                  <a:cubicBezTo>
                    <a:pt x="52" y="40"/>
                    <a:pt x="40" y="52"/>
                    <a:pt x="26" y="52"/>
                  </a:cubicBezTo>
                  <a:close/>
                </a:path>
              </a:pathLst>
            </a:custGeom>
            <a:grpFill/>
            <a:ln w="0">
              <a:noFill/>
              <a:prstDash val="solid"/>
              <a:round/>
              <a:headEnd/>
              <a:tailEnd/>
            </a:ln>
          </p:spPr>
          <p:txBody>
            <a:bodyPr/>
            <a:lstStyle/>
            <a:p>
              <a:pPr defTabSz="543689">
                <a:defRPr/>
              </a:pPr>
              <a:endParaRPr lang="zh-CN" altLang="en-US" sz="3201"/>
            </a:p>
          </p:txBody>
        </p:sp>
        <p:sp>
          <p:nvSpPr>
            <p:cNvPr id="354" name="Freeform 91"/>
            <p:cNvSpPr>
              <a:spLocks/>
            </p:cNvSpPr>
            <p:nvPr/>
          </p:nvSpPr>
          <p:spPr bwMode="auto">
            <a:xfrm>
              <a:off x="4114801" y="1182689"/>
              <a:ext cx="42863" cy="44450"/>
            </a:xfrm>
            <a:custGeom>
              <a:avLst/>
              <a:gdLst>
                <a:gd name="T0" fmla="*/ 25 w 51"/>
                <a:gd name="T1" fmla="*/ 51 h 51"/>
                <a:gd name="T2" fmla="*/ 25 w 51"/>
                <a:gd name="T3" fmla="*/ 51 h 51"/>
                <a:gd name="T4" fmla="*/ 0 w 51"/>
                <a:gd name="T5" fmla="*/ 26 h 51"/>
                <a:gd name="T6" fmla="*/ 25 w 51"/>
                <a:gd name="T7" fmla="*/ 0 h 51"/>
                <a:gd name="T8" fmla="*/ 51 w 51"/>
                <a:gd name="T9" fmla="*/ 26 h 51"/>
                <a:gd name="T10" fmla="*/ 25 w 51"/>
                <a:gd name="T11" fmla="*/ 51 h 51"/>
              </a:gdLst>
              <a:ahLst/>
              <a:cxnLst>
                <a:cxn ang="0">
                  <a:pos x="T0" y="T1"/>
                </a:cxn>
                <a:cxn ang="0">
                  <a:pos x="T2" y="T3"/>
                </a:cxn>
                <a:cxn ang="0">
                  <a:pos x="T4" y="T5"/>
                </a:cxn>
                <a:cxn ang="0">
                  <a:pos x="T6" y="T7"/>
                </a:cxn>
                <a:cxn ang="0">
                  <a:pos x="T8" y="T9"/>
                </a:cxn>
                <a:cxn ang="0">
                  <a:pos x="T10" y="T11"/>
                </a:cxn>
              </a:cxnLst>
              <a:rect l="0" t="0" r="r" b="b"/>
              <a:pathLst>
                <a:path w="51" h="51">
                  <a:moveTo>
                    <a:pt x="25" y="51"/>
                  </a:moveTo>
                  <a:lnTo>
                    <a:pt x="25" y="51"/>
                  </a:lnTo>
                  <a:cubicBezTo>
                    <a:pt x="11" y="51"/>
                    <a:pt x="0" y="40"/>
                    <a:pt x="0" y="26"/>
                  </a:cubicBezTo>
                  <a:cubicBezTo>
                    <a:pt x="0" y="11"/>
                    <a:pt x="11" y="0"/>
                    <a:pt x="25" y="0"/>
                  </a:cubicBezTo>
                  <a:cubicBezTo>
                    <a:pt x="39" y="0"/>
                    <a:pt x="51" y="11"/>
                    <a:pt x="51" y="26"/>
                  </a:cubicBezTo>
                  <a:cubicBezTo>
                    <a:pt x="51" y="40"/>
                    <a:pt x="39" y="51"/>
                    <a:pt x="25" y="51"/>
                  </a:cubicBezTo>
                  <a:close/>
                </a:path>
              </a:pathLst>
            </a:custGeom>
            <a:grpFill/>
            <a:ln w="0">
              <a:noFill/>
              <a:prstDash val="solid"/>
              <a:round/>
              <a:headEnd/>
              <a:tailEnd/>
            </a:ln>
          </p:spPr>
          <p:txBody>
            <a:bodyPr/>
            <a:lstStyle/>
            <a:p>
              <a:pPr defTabSz="543689">
                <a:defRPr/>
              </a:pPr>
              <a:endParaRPr lang="zh-CN" altLang="en-US" sz="3201"/>
            </a:p>
          </p:txBody>
        </p:sp>
        <p:sp>
          <p:nvSpPr>
            <p:cNvPr id="355" name="Freeform 92"/>
            <p:cNvSpPr>
              <a:spLocks/>
            </p:cNvSpPr>
            <p:nvPr/>
          </p:nvSpPr>
          <p:spPr bwMode="auto">
            <a:xfrm>
              <a:off x="3975101" y="781051"/>
              <a:ext cx="3175" cy="3175"/>
            </a:xfrm>
            <a:custGeom>
              <a:avLst/>
              <a:gdLst>
                <a:gd name="T0" fmla="*/ 4 w 4"/>
                <a:gd name="T1" fmla="*/ 0 h 4"/>
                <a:gd name="T2" fmla="*/ 4 w 4"/>
                <a:gd name="T3" fmla="*/ 0 h 4"/>
                <a:gd name="T4" fmla="*/ 0 w 4"/>
                <a:gd name="T5" fmla="*/ 0 h 4"/>
                <a:gd name="T6" fmla="*/ 0 w 4"/>
                <a:gd name="T7" fmla="*/ 4 h 4"/>
                <a:gd name="T8" fmla="*/ 4 w 4"/>
                <a:gd name="T9" fmla="*/ 4 h 4"/>
                <a:gd name="T10" fmla="*/ 4 w 4"/>
                <a:gd name="T11" fmla="*/ 0 h 4"/>
              </a:gdLst>
              <a:ahLst/>
              <a:cxnLst>
                <a:cxn ang="0">
                  <a:pos x="T0" y="T1"/>
                </a:cxn>
                <a:cxn ang="0">
                  <a:pos x="T2" y="T3"/>
                </a:cxn>
                <a:cxn ang="0">
                  <a:pos x="T4" y="T5"/>
                </a:cxn>
                <a:cxn ang="0">
                  <a:pos x="T6" y="T7"/>
                </a:cxn>
                <a:cxn ang="0">
                  <a:pos x="T8" y="T9"/>
                </a:cxn>
                <a:cxn ang="0">
                  <a:pos x="T10" y="T11"/>
                </a:cxn>
              </a:cxnLst>
              <a:rect l="0" t="0" r="r" b="b"/>
              <a:pathLst>
                <a:path w="4" h="4">
                  <a:moveTo>
                    <a:pt x="4" y="0"/>
                  </a:moveTo>
                  <a:lnTo>
                    <a:pt x="4" y="0"/>
                  </a:lnTo>
                  <a:lnTo>
                    <a:pt x="0" y="0"/>
                  </a:lnTo>
                  <a:lnTo>
                    <a:pt x="0" y="4"/>
                  </a:lnTo>
                  <a:lnTo>
                    <a:pt x="4" y="4"/>
                  </a:lnTo>
                  <a:lnTo>
                    <a:pt x="4" y="0"/>
                  </a:lnTo>
                  <a:close/>
                </a:path>
              </a:pathLst>
            </a:custGeom>
            <a:grpFill/>
            <a:ln w="0">
              <a:noFill/>
              <a:prstDash val="solid"/>
              <a:round/>
              <a:headEnd/>
              <a:tailEnd/>
            </a:ln>
          </p:spPr>
          <p:txBody>
            <a:bodyPr/>
            <a:lstStyle/>
            <a:p>
              <a:pPr defTabSz="543689">
                <a:defRPr/>
              </a:pPr>
              <a:endParaRPr lang="zh-CN" altLang="en-US" sz="3201"/>
            </a:p>
          </p:txBody>
        </p:sp>
        <p:sp>
          <p:nvSpPr>
            <p:cNvPr id="356" name="Freeform 93"/>
            <p:cNvSpPr>
              <a:spLocks/>
            </p:cNvSpPr>
            <p:nvPr/>
          </p:nvSpPr>
          <p:spPr bwMode="auto">
            <a:xfrm>
              <a:off x="3975101" y="755651"/>
              <a:ext cx="3175" cy="3175"/>
            </a:xfrm>
            <a:custGeom>
              <a:avLst/>
              <a:gdLst>
                <a:gd name="T0" fmla="*/ 4 w 4"/>
                <a:gd name="T1" fmla="*/ 0 h 4"/>
                <a:gd name="T2" fmla="*/ 4 w 4"/>
                <a:gd name="T3" fmla="*/ 0 h 4"/>
                <a:gd name="T4" fmla="*/ 0 w 4"/>
                <a:gd name="T5" fmla="*/ 0 h 4"/>
                <a:gd name="T6" fmla="*/ 0 w 4"/>
                <a:gd name="T7" fmla="*/ 4 h 4"/>
                <a:gd name="T8" fmla="*/ 4 w 4"/>
                <a:gd name="T9" fmla="*/ 4 h 4"/>
                <a:gd name="T10" fmla="*/ 4 w 4"/>
                <a:gd name="T11" fmla="*/ 0 h 4"/>
              </a:gdLst>
              <a:ahLst/>
              <a:cxnLst>
                <a:cxn ang="0">
                  <a:pos x="T0" y="T1"/>
                </a:cxn>
                <a:cxn ang="0">
                  <a:pos x="T2" y="T3"/>
                </a:cxn>
                <a:cxn ang="0">
                  <a:pos x="T4" y="T5"/>
                </a:cxn>
                <a:cxn ang="0">
                  <a:pos x="T6" y="T7"/>
                </a:cxn>
                <a:cxn ang="0">
                  <a:pos x="T8" y="T9"/>
                </a:cxn>
                <a:cxn ang="0">
                  <a:pos x="T10" y="T11"/>
                </a:cxn>
              </a:cxnLst>
              <a:rect l="0" t="0" r="r" b="b"/>
              <a:pathLst>
                <a:path w="4" h="4">
                  <a:moveTo>
                    <a:pt x="4" y="0"/>
                  </a:moveTo>
                  <a:lnTo>
                    <a:pt x="4" y="0"/>
                  </a:lnTo>
                  <a:lnTo>
                    <a:pt x="0" y="0"/>
                  </a:lnTo>
                  <a:lnTo>
                    <a:pt x="0" y="4"/>
                  </a:lnTo>
                  <a:lnTo>
                    <a:pt x="4" y="4"/>
                  </a:lnTo>
                  <a:lnTo>
                    <a:pt x="4" y="0"/>
                  </a:lnTo>
                  <a:close/>
                </a:path>
              </a:pathLst>
            </a:custGeom>
            <a:grpFill/>
            <a:ln w="0">
              <a:noFill/>
              <a:prstDash val="solid"/>
              <a:round/>
              <a:headEnd/>
              <a:tailEnd/>
            </a:ln>
          </p:spPr>
          <p:txBody>
            <a:bodyPr/>
            <a:lstStyle/>
            <a:p>
              <a:pPr defTabSz="543689">
                <a:defRPr/>
              </a:pPr>
              <a:endParaRPr lang="zh-CN" altLang="en-US" sz="3201"/>
            </a:p>
          </p:txBody>
        </p:sp>
        <p:sp>
          <p:nvSpPr>
            <p:cNvPr id="357" name="Freeform 94"/>
            <p:cNvSpPr>
              <a:spLocks/>
            </p:cNvSpPr>
            <p:nvPr/>
          </p:nvSpPr>
          <p:spPr bwMode="auto">
            <a:xfrm>
              <a:off x="3975101" y="776289"/>
              <a:ext cx="3175" cy="3175"/>
            </a:xfrm>
            <a:custGeom>
              <a:avLst/>
              <a:gdLst>
                <a:gd name="T0" fmla="*/ 4 w 4"/>
                <a:gd name="T1" fmla="*/ 0 h 4"/>
                <a:gd name="T2" fmla="*/ 4 w 4"/>
                <a:gd name="T3" fmla="*/ 0 h 4"/>
                <a:gd name="T4" fmla="*/ 0 w 4"/>
                <a:gd name="T5" fmla="*/ 0 h 4"/>
                <a:gd name="T6" fmla="*/ 0 w 4"/>
                <a:gd name="T7" fmla="*/ 4 h 4"/>
                <a:gd name="T8" fmla="*/ 4 w 4"/>
                <a:gd name="T9" fmla="*/ 4 h 4"/>
                <a:gd name="T10" fmla="*/ 4 w 4"/>
                <a:gd name="T11" fmla="*/ 0 h 4"/>
              </a:gdLst>
              <a:ahLst/>
              <a:cxnLst>
                <a:cxn ang="0">
                  <a:pos x="T0" y="T1"/>
                </a:cxn>
                <a:cxn ang="0">
                  <a:pos x="T2" y="T3"/>
                </a:cxn>
                <a:cxn ang="0">
                  <a:pos x="T4" y="T5"/>
                </a:cxn>
                <a:cxn ang="0">
                  <a:pos x="T6" y="T7"/>
                </a:cxn>
                <a:cxn ang="0">
                  <a:pos x="T8" y="T9"/>
                </a:cxn>
                <a:cxn ang="0">
                  <a:pos x="T10" y="T11"/>
                </a:cxn>
              </a:cxnLst>
              <a:rect l="0" t="0" r="r" b="b"/>
              <a:pathLst>
                <a:path w="4" h="4">
                  <a:moveTo>
                    <a:pt x="4" y="0"/>
                  </a:moveTo>
                  <a:lnTo>
                    <a:pt x="4" y="0"/>
                  </a:lnTo>
                  <a:lnTo>
                    <a:pt x="0" y="0"/>
                  </a:lnTo>
                  <a:lnTo>
                    <a:pt x="0" y="4"/>
                  </a:lnTo>
                  <a:lnTo>
                    <a:pt x="4" y="4"/>
                  </a:lnTo>
                  <a:lnTo>
                    <a:pt x="4" y="0"/>
                  </a:lnTo>
                  <a:close/>
                </a:path>
              </a:pathLst>
            </a:custGeom>
            <a:grpFill/>
            <a:ln w="0">
              <a:noFill/>
              <a:prstDash val="solid"/>
              <a:round/>
              <a:headEnd/>
              <a:tailEnd/>
            </a:ln>
          </p:spPr>
          <p:txBody>
            <a:bodyPr/>
            <a:lstStyle/>
            <a:p>
              <a:pPr defTabSz="543689">
                <a:defRPr/>
              </a:pPr>
              <a:endParaRPr lang="zh-CN" altLang="en-US" sz="3201"/>
            </a:p>
          </p:txBody>
        </p:sp>
        <p:sp>
          <p:nvSpPr>
            <p:cNvPr id="358" name="Freeform 95"/>
            <p:cNvSpPr>
              <a:spLocks/>
            </p:cNvSpPr>
            <p:nvPr/>
          </p:nvSpPr>
          <p:spPr bwMode="auto">
            <a:xfrm>
              <a:off x="3975101" y="785814"/>
              <a:ext cx="3175" cy="3175"/>
            </a:xfrm>
            <a:custGeom>
              <a:avLst/>
              <a:gdLst>
                <a:gd name="T0" fmla="*/ 4 w 4"/>
                <a:gd name="T1" fmla="*/ 0 h 4"/>
                <a:gd name="T2" fmla="*/ 4 w 4"/>
                <a:gd name="T3" fmla="*/ 0 h 4"/>
                <a:gd name="T4" fmla="*/ 0 w 4"/>
                <a:gd name="T5" fmla="*/ 0 h 4"/>
                <a:gd name="T6" fmla="*/ 0 w 4"/>
                <a:gd name="T7" fmla="*/ 4 h 4"/>
                <a:gd name="T8" fmla="*/ 4 w 4"/>
                <a:gd name="T9" fmla="*/ 4 h 4"/>
                <a:gd name="T10" fmla="*/ 4 w 4"/>
                <a:gd name="T11" fmla="*/ 0 h 4"/>
              </a:gdLst>
              <a:ahLst/>
              <a:cxnLst>
                <a:cxn ang="0">
                  <a:pos x="T0" y="T1"/>
                </a:cxn>
                <a:cxn ang="0">
                  <a:pos x="T2" y="T3"/>
                </a:cxn>
                <a:cxn ang="0">
                  <a:pos x="T4" y="T5"/>
                </a:cxn>
                <a:cxn ang="0">
                  <a:pos x="T6" y="T7"/>
                </a:cxn>
                <a:cxn ang="0">
                  <a:pos x="T8" y="T9"/>
                </a:cxn>
                <a:cxn ang="0">
                  <a:pos x="T10" y="T11"/>
                </a:cxn>
              </a:cxnLst>
              <a:rect l="0" t="0" r="r" b="b"/>
              <a:pathLst>
                <a:path w="4" h="4">
                  <a:moveTo>
                    <a:pt x="4" y="0"/>
                  </a:moveTo>
                  <a:lnTo>
                    <a:pt x="4" y="0"/>
                  </a:lnTo>
                  <a:lnTo>
                    <a:pt x="0" y="0"/>
                  </a:lnTo>
                  <a:lnTo>
                    <a:pt x="0" y="4"/>
                  </a:lnTo>
                  <a:lnTo>
                    <a:pt x="4" y="4"/>
                  </a:lnTo>
                  <a:lnTo>
                    <a:pt x="4" y="0"/>
                  </a:lnTo>
                  <a:close/>
                </a:path>
              </a:pathLst>
            </a:custGeom>
            <a:grpFill/>
            <a:ln w="0">
              <a:noFill/>
              <a:prstDash val="solid"/>
              <a:round/>
              <a:headEnd/>
              <a:tailEnd/>
            </a:ln>
          </p:spPr>
          <p:txBody>
            <a:bodyPr/>
            <a:lstStyle/>
            <a:p>
              <a:pPr defTabSz="543689">
                <a:defRPr/>
              </a:pPr>
              <a:endParaRPr lang="zh-CN" altLang="en-US" sz="3201"/>
            </a:p>
          </p:txBody>
        </p:sp>
        <p:sp>
          <p:nvSpPr>
            <p:cNvPr id="359" name="Freeform 96"/>
            <p:cNvSpPr>
              <a:spLocks/>
            </p:cNvSpPr>
            <p:nvPr/>
          </p:nvSpPr>
          <p:spPr bwMode="auto">
            <a:xfrm>
              <a:off x="3975101" y="758826"/>
              <a:ext cx="3175" cy="3175"/>
            </a:xfrm>
            <a:custGeom>
              <a:avLst/>
              <a:gdLst>
                <a:gd name="T0" fmla="*/ 4 w 4"/>
                <a:gd name="T1" fmla="*/ 0 h 4"/>
                <a:gd name="T2" fmla="*/ 4 w 4"/>
                <a:gd name="T3" fmla="*/ 0 h 4"/>
                <a:gd name="T4" fmla="*/ 0 w 4"/>
                <a:gd name="T5" fmla="*/ 0 h 4"/>
                <a:gd name="T6" fmla="*/ 0 w 4"/>
                <a:gd name="T7" fmla="*/ 4 h 4"/>
                <a:gd name="T8" fmla="*/ 4 w 4"/>
                <a:gd name="T9" fmla="*/ 4 h 4"/>
                <a:gd name="T10" fmla="*/ 4 w 4"/>
                <a:gd name="T11" fmla="*/ 0 h 4"/>
              </a:gdLst>
              <a:ahLst/>
              <a:cxnLst>
                <a:cxn ang="0">
                  <a:pos x="T0" y="T1"/>
                </a:cxn>
                <a:cxn ang="0">
                  <a:pos x="T2" y="T3"/>
                </a:cxn>
                <a:cxn ang="0">
                  <a:pos x="T4" y="T5"/>
                </a:cxn>
                <a:cxn ang="0">
                  <a:pos x="T6" y="T7"/>
                </a:cxn>
                <a:cxn ang="0">
                  <a:pos x="T8" y="T9"/>
                </a:cxn>
                <a:cxn ang="0">
                  <a:pos x="T10" y="T11"/>
                </a:cxn>
              </a:cxnLst>
              <a:rect l="0" t="0" r="r" b="b"/>
              <a:pathLst>
                <a:path w="4" h="4">
                  <a:moveTo>
                    <a:pt x="4" y="0"/>
                  </a:moveTo>
                  <a:lnTo>
                    <a:pt x="4" y="0"/>
                  </a:lnTo>
                  <a:lnTo>
                    <a:pt x="0" y="0"/>
                  </a:lnTo>
                  <a:lnTo>
                    <a:pt x="0" y="4"/>
                  </a:lnTo>
                  <a:lnTo>
                    <a:pt x="4" y="4"/>
                  </a:lnTo>
                  <a:lnTo>
                    <a:pt x="4" y="0"/>
                  </a:lnTo>
                  <a:close/>
                </a:path>
              </a:pathLst>
            </a:custGeom>
            <a:grpFill/>
            <a:ln w="0">
              <a:noFill/>
              <a:prstDash val="solid"/>
              <a:round/>
              <a:headEnd/>
              <a:tailEnd/>
            </a:ln>
          </p:spPr>
          <p:txBody>
            <a:bodyPr/>
            <a:lstStyle/>
            <a:p>
              <a:pPr defTabSz="543689">
                <a:defRPr/>
              </a:pPr>
              <a:endParaRPr lang="zh-CN" altLang="en-US" sz="3201"/>
            </a:p>
          </p:txBody>
        </p:sp>
        <p:sp>
          <p:nvSpPr>
            <p:cNvPr id="360" name="Freeform 97"/>
            <p:cNvSpPr>
              <a:spLocks/>
            </p:cNvSpPr>
            <p:nvPr/>
          </p:nvSpPr>
          <p:spPr bwMode="auto">
            <a:xfrm>
              <a:off x="3975101" y="763589"/>
              <a:ext cx="3175" cy="4763"/>
            </a:xfrm>
            <a:custGeom>
              <a:avLst/>
              <a:gdLst>
                <a:gd name="T0" fmla="*/ 4 w 4"/>
                <a:gd name="T1" fmla="*/ 0 h 4"/>
                <a:gd name="T2" fmla="*/ 4 w 4"/>
                <a:gd name="T3" fmla="*/ 0 h 4"/>
                <a:gd name="T4" fmla="*/ 0 w 4"/>
                <a:gd name="T5" fmla="*/ 0 h 4"/>
                <a:gd name="T6" fmla="*/ 0 w 4"/>
                <a:gd name="T7" fmla="*/ 4 h 4"/>
                <a:gd name="T8" fmla="*/ 4 w 4"/>
                <a:gd name="T9" fmla="*/ 4 h 4"/>
                <a:gd name="T10" fmla="*/ 4 w 4"/>
                <a:gd name="T11" fmla="*/ 0 h 4"/>
              </a:gdLst>
              <a:ahLst/>
              <a:cxnLst>
                <a:cxn ang="0">
                  <a:pos x="T0" y="T1"/>
                </a:cxn>
                <a:cxn ang="0">
                  <a:pos x="T2" y="T3"/>
                </a:cxn>
                <a:cxn ang="0">
                  <a:pos x="T4" y="T5"/>
                </a:cxn>
                <a:cxn ang="0">
                  <a:pos x="T6" y="T7"/>
                </a:cxn>
                <a:cxn ang="0">
                  <a:pos x="T8" y="T9"/>
                </a:cxn>
                <a:cxn ang="0">
                  <a:pos x="T10" y="T11"/>
                </a:cxn>
              </a:cxnLst>
              <a:rect l="0" t="0" r="r" b="b"/>
              <a:pathLst>
                <a:path w="4" h="4">
                  <a:moveTo>
                    <a:pt x="4" y="0"/>
                  </a:moveTo>
                  <a:lnTo>
                    <a:pt x="4" y="0"/>
                  </a:lnTo>
                  <a:lnTo>
                    <a:pt x="0" y="0"/>
                  </a:lnTo>
                  <a:lnTo>
                    <a:pt x="0" y="4"/>
                  </a:lnTo>
                  <a:lnTo>
                    <a:pt x="4" y="4"/>
                  </a:lnTo>
                  <a:lnTo>
                    <a:pt x="4" y="0"/>
                  </a:lnTo>
                  <a:close/>
                </a:path>
              </a:pathLst>
            </a:custGeom>
            <a:grpFill/>
            <a:ln w="0">
              <a:noFill/>
              <a:prstDash val="solid"/>
              <a:round/>
              <a:headEnd/>
              <a:tailEnd/>
            </a:ln>
          </p:spPr>
          <p:txBody>
            <a:bodyPr/>
            <a:lstStyle/>
            <a:p>
              <a:pPr defTabSz="543689">
                <a:defRPr/>
              </a:pPr>
              <a:endParaRPr lang="zh-CN" altLang="en-US" sz="3201"/>
            </a:p>
          </p:txBody>
        </p:sp>
        <p:sp>
          <p:nvSpPr>
            <p:cNvPr id="361" name="Freeform 98"/>
            <p:cNvSpPr>
              <a:spLocks noEditPoints="1"/>
            </p:cNvSpPr>
            <p:nvPr/>
          </p:nvSpPr>
          <p:spPr bwMode="auto">
            <a:xfrm>
              <a:off x="3832226" y="749301"/>
              <a:ext cx="174625" cy="46038"/>
            </a:xfrm>
            <a:custGeom>
              <a:avLst/>
              <a:gdLst>
                <a:gd name="T0" fmla="*/ 198 w 205"/>
                <a:gd name="T1" fmla="*/ 25 h 53"/>
                <a:gd name="T2" fmla="*/ 198 w 205"/>
                <a:gd name="T3" fmla="*/ 25 h 53"/>
                <a:gd name="T4" fmla="*/ 110 w 205"/>
                <a:gd name="T5" fmla="*/ 25 h 53"/>
                <a:gd name="T6" fmla="*/ 110 w 205"/>
                <a:gd name="T7" fmla="*/ 22 h 53"/>
                <a:gd name="T8" fmla="*/ 165 w 205"/>
                <a:gd name="T9" fmla="*/ 22 h 53"/>
                <a:gd name="T10" fmla="*/ 165 w 205"/>
                <a:gd name="T11" fmla="*/ 3 h 53"/>
                <a:gd name="T12" fmla="*/ 198 w 205"/>
                <a:gd name="T13" fmla="*/ 3 h 53"/>
                <a:gd name="T14" fmla="*/ 198 w 205"/>
                <a:gd name="T15" fmla="*/ 25 h 53"/>
                <a:gd name="T16" fmla="*/ 198 w 205"/>
                <a:gd name="T17" fmla="*/ 50 h 53"/>
                <a:gd name="T18" fmla="*/ 198 w 205"/>
                <a:gd name="T19" fmla="*/ 50 h 53"/>
                <a:gd name="T20" fmla="*/ 110 w 205"/>
                <a:gd name="T21" fmla="*/ 50 h 53"/>
                <a:gd name="T22" fmla="*/ 110 w 205"/>
                <a:gd name="T23" fmla="*/ 47 h 53"/>
                <a:gd name="T24" fmla="*/ 165 w 205"/>
                <a:gd name="T25" fmla="*/ 47 h 53"/>
                <a:gd name="T26" fmla="*/ 165 w 205"/>
                <a:gd name="T27" fmla="*/ 28 h 53"/>
                <a:gd name="T28" fmla="*/ 198 w 205"/>
                <a:gd name="T29" fmla="*/ 28 h 53"/>
                <a:gd name="T30" fmla="*/ 198 w 205"/>
                <a:gd name="T31" fmla="*/ 50 h 53"/>
                <a:gd name="T32" fmla="*/ 0 w 205"/>
                <a:gd name="T33" fmla="*/ 53 h 53"/>
                <a:gd name="T34" fmla="*/ 0 w 205"/>
                <a:gd name="T35" fmla="*/ 53 h 53"/>
                <a:gd name="T36" fmla="*/ 205 w 205"/>
                <a:gd name="T37" fmla="*/ 53 h 53"/>
                <a:gd name="T38" fmla="*/ 205 w 205"/>
                <a:gd name="T39" fmla="*/ 0 h 53"/>
                <a:gd name="T40" fmla="*/ 0 w 205"/>
                <a:gd name="T41" fmla="*/ 0 h 53"/>
                <a:gd name="T42" fmla="*/ 0 w 205"/>
                <a:gd name="T43" fmla="*/ 5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05" h="53">
                  <a:moveTo>
                    <a:pt x="198" y="25"/>
                  </a:moveTo>
                  <a:lnTo>
                    <a:pt x="198" y="25"/>
                  </a:lnTo>
                  <a:lnTo>
                    <a:pt x="110" y="25"/>
                  </a:lnTo>
                  <a:lnTo>
                    <a:pt x="110" y="22"/>
                  </a:lnTo>
                  <a:lnTo>
                    <a:pt x="165" y="22"/>
                  </a:lnTo>
                  <a:lnTo>
                    <a:pt x="165" y="3"/>
                  </a:lnTo>
                  <a:lnTo>
                    <a:pt x="198" y="3"/>
                  </a:lnTo>
                  <a:lnTo>
                    <a:pt x="198" y="25"/>
                  </a:lnTo>
                  <a:close/>
                  <a:moveTo>
                    <a:pt x="198" y="50"/>
                  </a:moveTo>
                  <a:lnTo>
                    <a:pt x="198" y="50"/>
                  </a:lnTo>
                  <a:lnTo>
                    <a:pt x="110" y="50"/>
                  </a:lnTo>
                  <a:lnTo>
                    <a:pt x="110" y="47"/>
                  </a:lnTo>
                  <a:lnTo>
                    <a:pt x="165" y="47"/>
                  </a:lnTo>
                  <a:lnTo>
                    <a:pt x="165" y="28"/>
                  </a:lnTo>
                  <a:lnTo>
                    <a:pt x="198" y="28"/>
                  </a:lnTo>
                  <a:lnTo>
                    <a:pt x="198" y="50"/>
                  </a:lnTo>
                  <a:close/>
                  <a:moveTo>
                    <a:pt x="0" y="53"/>
                  </a:moveTo>
                  <a:lnTo>
                    <a:pt x="0" y="53"/>
                  </a:lnTo>
                  <a:lnTo>
                    <a:pt x="205" y="53"/>
                  </a:lnTo>
                  <a:lnTo>
                    <a:pt x="205" y="0"/>
                  </a:lnTo>
                  <a:lnTo>
                    <a:pt x="0" y="0"/>
                  </a:lnTo>
                  <a:lnTo>
                    <a:pt x="0" y="53"/>
                  </a:lnTo>
                  <a:close/>
                </a:path>
              </a:pathLst>
            </a:custGeom>
            <a:grpFill/>
            <a:ln w="0">
              <a:noFill/>
              <a:prstDash val="solid"/>
              <a:round/>
              <a:headEnd/>
              <a:tailEnd/>
            </a:ln>
          </p:spPr>
          <p:txBody>
            <a:bodyPr/>
            <a:lstStyle/>
            <a:p>
              <a:pPr defTabSz="543689">
                <a:defRPr/>
              </a:pPr>
              <a:endParaRPr lang="zh-CN" altLang="en-US" sz="3201"/>
            </a:p>
          </p:txBody>
        </p:sp>
        <p:sp>
          <p:nvSpPr>
            <p:cNvPr id="362" name="Freeform 99"/>
            <p:cNvSpPr>
              <a:spLocks/>
            </p:cNvSpPr>
            <p:nvPr/>
          </p:nvSpPr>
          <p:spPr bwMode="auto">
            <a:xfrm>
              <a:off x="4156076" y="781051"/>
              <a:ext cx="4763" cy="3175"/>
            </a:xfrm>
            <a:custGeom>
              <a:avLst/>
              <a:gdLst>
                <a:gd name="T0" fmla="*/ 5 w 5"/>
                <a:gd name="T1" fmla="*/ 0 h 4"/>
                <a:gd name="T2" fmla="*/ 5 w 5"/>
                <a:gd name="T3" fmla="*/ 0 h 4"/>
                <a:gd name="T4" fmla="*/ 0 w 5"/>
                <a:gd name="T5" fmla="*/ 0 h 4"/>
                <a:gd name="T6" fmla="*/ 0 w 5"/>
                <a:gd name="T7" fmla="*/ 4 h 4"/>
                <a:gd name="T8" fmla="*/ 5 w 5"/>
                <a:gd name="T9" fmla="*/ 4 h 4"/>
                <a:gd name="T10" fmla="*/ 5 w 5"/>
                <a:gd name="T11" fmla="*/ 0 h 4"/>
              </a:gdLst>
              <a:ahLst/>
              <a:cxnLst>
                <a:cxn ang="0">
                  <a:pos x="T0" y="T1"/>
                </a:cxn>
                <a:cxn ang="0">
                  <a:pos x="T2" y="T3"/>
                </a:cxn>
                <a:cxn ang="0">
                  <a:pos x="T4" y="T5"/>
                </a:cxn>
                <a:cxn ang="0">
                  <a:pos x="T6" y="T7"/>
                </a:cxn>
                <a:cxn ang="0">
                  <a:pos x="T8" y="T9"/>
                </a:cxn>
                <a:cxn ang="0">
                  <a:pos x="T10" y="T11"/>
                </a:cxn>
              </a:cxnLst>
              <a:rect l="0" t="0" r="r" b="b"/>
              <a:pathLst>
                <a:path w="5" h="4">
                  <a:moveTo>
                    <a:pt x="5" y="0"/>
                  </a:moveTo>
                  <a:lnTo>
                    <a:pt x="5" y="0"/>
                  </a:lnTo>
                  <a:lnTo>
                    <a:pt x="0" y="0"/>
                  </a:lnTo>
                  <a:lnTo>
                    <a:pt x="0" y="4"/>
                  </a:lnTo>
                  <a:lnTo>
                    <a:pt x="5" y="4"/>
                  </a:lnTo>
                  <a:lnTo>
                    <a:pt x="5" y="0"/>
                  </a:lnTo>
                  <a:close/>
                </a:path>
              </a:pathLst>
            </a:custGeom>
            <a:grpFill/>
            <a:ln w="0">
              <a:noFill/>
              <a:prstDash val="solid"/>
              <a:round/>
              <a:headEnd/>
              <a:tailEnd/>
            </a:ln>
          </p:spPr>
          <p:txBody>
            <a:bodyPr/>
            <a:lstStyle/>
            <a:p>
              <a:pPr defTabSz="543689">
                <a:defRPr/>
              </a:pPr>
              <a:endParaRPr lang="zh-CN" altLang="en-US" sz="3201"/>
            </a:p>
          </p:txBody>
        </p:sp>
        <p:sp>
          <p:nvSpPr>
            <p:cNvPr id="363" name="Freeform 100"/>
            <p:cNvSpPr>
              <a:spLocks/>
            </p:cNvSpPr>
            <p:nvPr/>
          </p:nvSpPr>
          <p:spPr bwMode="auto">
            <a:xfrm>
              <a:off x="4156076" y="755651"/>
              <a:ext cx="4763" cy="3175"/>
            </a:xfrm>
            <a:custGeom>
              <a:avLst/>
              <a:gdLst>
                <a:gd name="T0" fmla="*/ 5 w 5"/>
                <a:gd name="T1" fmla="*/ 0 h 4"/>
                <a:gd name="T2" fmla="*/ 5 w 5"/>
                <a:gd name="T3" fmla="*/ 0 h 4"/>
                <a:gd name="T4" fmla="*/ 0 w 5"/>
                <a:gd name="T5" fmla="*/ 0 h 4"/>
                <a:gd name="T6" fmla="*/ 0 w 5"/>
                <a:gd name="T7" fmla="*/ 4 h 4"/>
                <a:gd name="T8" fmla="*/ 5 w 5"/>
                <a:gd name="T9" fmla="*/ 4 h 4"/>
                <a:gd name="T10" fmla="*/ 5 w 5"/>
                <a:gd name="T11" fmla="*/ 0 h 4"/>
              </a:gdLst>
              <a:ahLst/>
              <a:cxnLst>
                <a:cxn ang="0">
                  <a:pos x="T0" y="T1"/>
                </a:cxn>
                <a:cxn ang="0">
                  <a:pos x="T2" y="T3"/>
                </a:cxn>
                <a:cxn ang="0">
                  <a:pos x="T4" y="T5"/>
                </a:cxn>
                <a:cxn ang="0">
                  <a:pos x="T6" y="T7"/>
                </a:cxn>
                <a:cxn ang="0">
                  <a:pos x="T8" y="T9"/>
                </a:cxn>
                <a:cxn ang="0">
                  <a:pos x="T10" y="T11"/>
                </a:cxn>
              </a:cxnLst>
              <a:rect l="0" t="0" r="r" b="b"/>
              <a:pathLst>
                <a:path w="5" h="4">
                  <a:moveTo>
                    <a:pt x="5" y="0"/>
                  </a:moveTo>
                  <a:lnTo>
                    <a:pt x="5" y="0"/>
                  </a:lnTo>
                  <a:lnTo>
                    <a:pt x="0" y="0"/>
                  </a:lnTo>
                  <a:lnTo>
                    <a:pt x="0" y="4"/>
                  </a:lnTo>
                  <a:lnTo>
                    <a:pt x="5" y="4"/>
                  </a:lnTo>
                  <a:lnTo>
                    <a:pt x="5" y="0"/>
                  </a:lnTo>
                  <a:close/>
                </a:path>
              </a:pathLst>
            </a:custGeom>
            <a:grpFill/>
            <a:ln w="0">
              <a:noFill/>
              <a:prstDash val="solid"/>
              <a:round/>
              <a:headEnd/>
              <a:tailEnd/>
            </a:ln>
          </p:spPr>
          <p:txBody>
            <a:bodyPr/>
            <a:lstStyle/>
            <a:p>
              <a:pPr defTabSz="543689">
                <a:defRPr/>
              </a:pPr>
              <a:endParaRPr lang="zh-CN" altLang="en-US" sz="3201"/>
            </a:p>
          </p:txBody>
        </p:sp>
        <p:sp>
          <p:nvSpPr>
            <p:cNvPr id="364" name="Freeform 101"/>
            <p:cNvSpPr>
              <a:spLocks/>
            </p:cNvSpPr>
            <p:nvPr/>
          </p:nvSpPr>
          <p:spPr bwMode="auto">
            <a:xfrm>
              <a:off x="4156076" y="776289"/>
              <a:ext cx="4763" cy="3175"/>
            </a:xfrm>
            <a:custGeom>
              <a:avLst/>
              <a:gdLst>
                <a:gd name="T0" fmla="*/ 5 w 5"/>
                <a:gd name="T1" fmla="*/ 0 h 4"/>
                <a:gd name="T2" fmla="*/ 5 w 5"/>
                <a:gd name="T3" fmla="*/ 0 h 4"/>
                <a:gd name="T4" fmla="*/ 0 w 5"/>
                <a:gd name="T5" fmla="*/ 0 h 4"/>
                <a:gd name="T6" fmla="*/ 0 w 5"/>
                <a:gd name="T7" fmla="*/ 4 h 4"/>
                <a:gd name="T8" fmla="*/ 5 w 5"/>
                <a:gd name="T9" fmla="*/ 4 h 4"/>
                <a:gd name="T10" fmla="*/ 5 w 5"/>
                <a:gd name="T11" fmla="*/ 0 h 4"/>
              </a:gdLst>
              <a:ahLst/>
              <a:cxnLst>
                <a:cxn ang="0">
                  <a:pos x="T0" y="T1"/>
                </a:cxn>
                <a:cxn ang="0">
                  <a:pos x="T2" y="T3"/>
                </a:cxn>
                <a:cxn ang="0">
                  <a:pos x="T4" y="T5"/>
                </a:cxn>
                <a:cxn ang="0">
                  <a:pos x="T6" y="T7"/>
                </a:cxn>
                <a:cxn ang="0">
                  <a:pos x="T8" y="T9"/>
                </a:cxn>
                <a:cxn ang="0">
                  <a:pos x="T10" y="T11"/>
                </a:cxn>
              </a:cxnLst>
              <a:rect l="0" t="0" r="r" b="b"/>
              <a:pathLst>
                <a:path w="5" h="4">
                  <a:moveTo>
                    <a:pt x="5" y="0"/>
                  </a:moveTo>
                  <a:lnTo>
                    <a:pt x="5" y="0"/>
                  </a:lnTo>
                  <a:lnTo>
                    <a:pt x="0" y="0"/>
                  </a:lnTo>
                  <a:lnTo>
                    <a:pt x="0" y="4"/>
                  </a:lnTo>
                  <a:lnTo>
                    <a:pt x="5" y="4"/>
                  </a:lnTo>
                  <a:lnTo>
                    <a:pt x="5" y="0"/>
                  </a:lnTo>
                  <a:close/>
                </a:path>
              </a:pathLst>
            </a:custGeom>
            <a:grpFill/>
            <a:ln w="0">
              <a:noFill/>
              <a:prstDash val="solid"/>
              <a:round/>
              <a:headEnd/>
              <a:tailEnd/>
            </a:ln>
          </p:spPr>
          <p:txBody>
            <a:bodyPr/>
            <a:lstStyle/>
            <a:p>
              <a:pPr defTabSz="543689">
                <a:defRPr/>
              </a:pPr>
              <a:endParaRPr lang="zh-CN" altLang="en-US" sz="3201"/>
            </a:p>
          </p:txBody>
        </p:sp>
        <p:sp>
          <p:nvSpPr>
            <p:cNvPr id="365" name="Freeform 102"/>
            <p:cNvSpPr>
              <a:spLocks/>
            </p:cNvSpPr>
            <p:nvPr/>
          </p:nvSpPr>
          <p:spPr bwMode="auto">
            <a:xfrm>
              <a:off x="4156076" y="785814"/>
              <a:ext cx="4763" cy="3175"/>
            </a:xfrm>
            <a:custGeom>
              <a:avLst/>
              <a:gdLst>
                <a:gd name="T0" fmla="*/ 5 w 5"/>
                <a:gd name="T1" fmla="*/ 0 h 4"/>
                <a:gd name="T2" fmla="*/ 5 w 5"/>
                <a:gd name="T3" fmla="*/ 0 h 4"/>
                <a:gd name="T4" fmla="*/ 0 w 5"/>
                <a:gd name="T5" fmla="*/ 0 h 4"/>
                <a:gd name="T6" fmla="*/ 0 w 5"/>
                <a:gd name="T7" fmla="*/ 4 h 4"/>
                <a:gd name="T8" fmla="*/ 5 w 5"/>
                <a:gd name="T9" fmla="*/ 4 h 4"/>
                <a:gd name="T10" fmla="*/ 5 w 5"/>
                <a:gd name="T11" fmla="*/ 0 h 4"/>
              </a:gdLst>
              <a:ahLst/>
              <a:cxnLst>
                <a:cxn ang="0">
                  <a:pos x="T0" y="T1"/>
                </a:cxn>
                <a:cxn ang="0">
                  <a:pos x="T2" y="T3"/>
                </a:cxn>
                <a:cxn ang="0">
                  <a:pos x="T4" y="T5"/>
                </a:cxn>
                <a:cxn ang="0">
                  <a:pos x="T6" y="T7"/>
                </a:cxn>
                <a:cxn ang="0">
                  <a:pos x="T8" y="T9"/>
                </a:cxn>
                <a:cxn ang="0">
                  <a:pos x="T10" y="T11"/>
                </a:cxn>
              </a:cxnLst>
              <a:rect l="0" t="0" r="r" b="b"/>
              <a:pathLst>
                <a:path w="5" h="4">
                  <a:moveTo>
                    <a:pt x="5" y="0"/>
                  </a:moveTo>
                  <a:lnTo>
                    <a:pt x="5" y="0"/>
                  </a:lnTo>
                  <a:lnTo>
                    <a:pt x="0" y="0"/>
                  </a:lnTo>
                  <a:lnTo>
                    <a:pt x="0" y="4"/>
                  </a:lnTo>
                  <a:lnTo>
                    <a:pt x="5" y="4"/>
                  </a:lnTo>
                  <a:lnTo>
                    <a:pt x="5" y="0"/>
                  </a:lnTo>
                  <a:close/>
                </a:path>
              </a:pathLst>
            </a:custGeom>
            <a:grpFill/>
            <a:ln w="0">
              <a:noFill/>
              <a:prstDash val="solid"/>
              <a:round/>
              <a:headEnd/>
              <a:tailEnd/>
            </a:ln>
          </p:spPr>
          <p:txBody>
            <a:bodyPr/>
            <a:lstStyle/>
            <a:p>
              <a:pPr defTabSz="543689">
                <a:defRPr/>
              </a:pPr>
              <a:endParaRPr lang="zh-CN" altLang="en-US" sz="3201"/>
            </a:p>
          </p:txBody>
        </p:sp>
        <p:sp>
          <p:nvSpPr>
            <p:cNvPr id="366" name="Freeform 103"/>
            <p:cNvSpPr>
              <a:spLocks/>
            </p:cNvSpPr>
            <p:nvPr/>
          </p:nvSpPr>
          <p:spPr bwMode="auto">
            <a:xfrm>
              <a:off x="4156076" y="758826"/>
              <a:ext cx="4763" cy="3175"/>
            </a:xfrm>
            <a:custGeom>
              <a:avLst/>
              <a:gdLst>
                <a:gd name="T0" fmla="*/ 5 w 5"/>
                <a:gd name="T1" fmla="*/ 0 h 4"/>
                <a:gd name="T2" fmla="*/ 5 w 5"/>
                <a:gd name="T3" fmla="*/ 0 h 4"/>
                <a:gd name="T4" fmla="*/ 0 w 5"/>
                <a:gd name="T5" fmla="*/ 0 h 4"/>
                <a:gd name="T6" fmla="*/ 0 w 5"/>
                <a:gd name="T7" fmla="*/ 4 h 4"/>
                <a:gd name="T8" fmla="*/ 5 w 5"/>
                <a:gd name="T9" fmla="*/ 4 h 4"/>
                <a:gd name="T10" fmla="*/ 5 w 5"/>
                <a:gd name="T11" fmla="*/ 0 h 4"/>
              </a:gdLst>
              <a:ahLst/>
              <a:cxnLst>
                <a:cxn ang="0">
                  <a:pos x="T0" y="T1"/>
                </a:cxn>
                <a:cxn ang="0">
                  <a:pos x="T2" y="T3"/>
                </a:cxn>
                <a:cxn ang="0">
                  <a:pos x="T4" y="T5"/>
                </a:cxn>
                <a:cxn ang="0">
                  <a:pos x="T6" y="T7"/>
                </a:cxn>
                <a:cxn ang="0">
                  <a:pos x="T8" y="T9"/>
                </a:cxn>
                <a:cxn ang="0">
                  <a:pos x="T10" y="T11"/>
                </a:cxn>
              </a:cxnLst>
              <a:rect l="0" t="0" r="r" b="b"/>
              <a:pathLst>
                <a:path w="5" h="4">
                  <a:moveTo>
                    <a:pt x="5" y="0"/>
                  </a:moveTo>
                  <a:lnTo>
                    <a:pt x="5" y="0"/>
                  </a:lnTo>
                  <a:lnTo>
                    <a:pt x="0" y="0"/>
                  </a:lnTo>
                  <a:lnTo>
                    <a:pt x="0" y="4"/>
                  </a:lnTo>
                  <a:lnTo>
                    <a:pt x="5" y="4"/>
                  </a:lnTo>
                  <a:lnTo>
                    <a:pt x="5" y="0"/>
                  </a:lnTo>
                  <a:close/>
                </a:path>
              </a:pathLst>
            </a:custGeom>
            <a:grpFill/>
            <a:ln w="0">
              <a:noFill/>
              <a:prstDash val="solid"/>
              <a:round/>
              <a:headEnd/>
              <a:tailEnd/>
            </a:ln>
          </p:spPr>
          <p:txBody>
            <a:bodyPr/>
            <a:lstStyle/>
            <a:p>
              <a:pPr defTabSz="543689">
                <a:defRPr/>
              </a:pPr>
              <a:endParaRPr lang="zh-CN" altLang="en-US" sz="3201"/>
            </a:p>
          </p:txBody>
        </p:sp>
        <p:sp>
          <p:nvSpPr>
            <p:cNvPr id="367" name="Freeform 104"/>
            <p:cNvSpPr>
              <a:spLocks/>
            </p:cNvSpPr>
            <p:nvPr/>
          </p:nvSpPr>
          <p:spPr bwMode="auto">
            <a:xfrm>
              <a:off x="4156076" y="763589"/>
              <a:ext cx="4763" cy="4763"/>
            </a:xfrm>
            <a:custGeom>
              <a:avLst/>
              <a:gdLst>
                <a:gd name="T0" fmla="*/ 5 w 5"/>
                <a:gd name="T1" fmla="*/ 0 h 4"/>
                <a:gd name="T2" fmla="*/ 5 w 5"/>
                <a:gd name="T3" fmla="*/ 0 h 4"/>
                <a:gd name="T4" fmla="*/ 0 w 5"/>
                <a:gd name="T5" fmla="*/ 0 h 4"/>
                <a:gd name="T6" fmla="*/ 0 w 5"/>
                <a:gd name="T7" fmla="*/ 4 h 4"/>
                <a:gd name="T8" fmla="*/ 5 w 5"/>
                <a:gd name="T9" fmla="*/ 4 h 4"/>
                <a:gd name="T10" fmla="*/ 5 w 5"/>
                <a:gd name="T11" fmla="*/ 0 h 4"/>
              </a:gdLst>
              <a:ahLst/>
              <a:cxnLst>
                <a:cxn ang="0">
                  <a:pos x="T0" y="T1"/>
                </a:cxn>
                <a:cxn ang="0">
                  <a:pos x="T2" y="T3"/>
                </a:cxn>
                <a:cxn ang="0">
                  <a:pos x="T4" y="T5"/>
                </a:cxn>
                <a:cxn ang="0">
                  <a:pos x="T6" y="T7"/>
                </a:cxn>
                <a:cxn ang="0">
                  <a:pos x="T8" y="T9"/>
                </a:cxn>
                <a:cxn ang="0">
                  <a:pos x="T10" y="T11"/>
                </a:cxn>
              </a:cxnLst>
              <a:rect l="0" t="0" r="r" b="b"/>
              <a:pathLst>
                <a:path w="5" h="4">
                  <a:moveTo>
                    <a:pt x="5" y="0"/>
                  </a:moveTo>
                  <a:lnTo>
                    <a:pt x="5" y="0"/>
                  </a:lnTo>
                  <a:lnTo>
                    <a:pt x="0" y="0"/>
                  </a:lnTo>
                  <a:lnTo>
                    <a:pt x="0" y="4"/>
                  </a:lnTo>
                  <a:lnTo>
                    <a:pt x="5" y="4"/>
                  </a:lnTo>
                  <a:lnTo>
                    <a:pt x="5" y="0"/>
                  </a:lnTo>
                  <a:close/>
                </a:path>
              </a:pathLst>
            </a:custGeom>
            <a:grpFill/>
            <a:ln w="0">
              <a:noFill/>
              <a:prstDash val="solid"/>
              <a:round/>
              <a:headEnd/>
              <a:tailEnd/>
            </a:ln>
          </p:spPr>
          <p:txBody>
            <a:bodyPr/>
            <a:lstStyle/>
            <a:p>
              <a:pPr defTabSz="543689">
                <a:defRPr/>
              </a:pPr>
              <a:endParaRPr lang="zh-CN" altLang="en-US" sz="3201"/>
            </a:p>
          </p:txBody>
        </p:sp>
        <p:sp>
          <p:nvSpPr>
            <p:cNvPr id="368" name="Freeform 105"/>
            <p:cNvSpPr>
              <a:spLocks noEditPoints="1"/>
            </p:cNvSpPr>
            <p:nvPr/>
          </p:nvSpPr>
          <p:spPr bwMode="auto">
            <a:xfrm>
              <a:off x="4013201" y="749301"/>
              <a:ext cx="174625" cy="46038"/>
            </a:xfrm>
            <a:custGeom>
              <a:avLst/>
              <a:gdLst>
                <a:gd name="T0" fmla="*/ 198 w 204"/>
                <a:gd name="T1" fmla="*/ 25 h 53"/>
                <a:gd name="T2" fmla="*/ 198 w 204"/>
                <a:gd name="T3" fmla="*/ 25 h 53"/>
                <a:gd name="T4" fmla="*/ 110 w 204"/>
                <a:gd name="T5" fmla="*/ 25 h 53"/>
                <a:gd name="T6" fmla="*/ 110 w 204"/>
                <a:gd name="T7" fmla="*/ 22 h 53"/>
                <a:gd name="T8" fmla="*/ 164 w 204"/>
                <a:gd name="T9" fmla="*/ 22 h 53"/>
                <a:gd name="T10" fmla="*/ 164 w 204"/>
                <a:gd name="T11" fmla="*/ 3 h 53"/>
                <a:gd name="T12" fmla="*/ 198 w 204"/>
                <a:gd name="T13" fmla="*/ 3 h 53"/>
                <a:gd name="T14" fmla="*/ 198 w 204"/>
                <a:gd name="T15" fmla="*/ 25 h 53"/>
                <a:gd name="T16" fmla="*/ 198 w 204"/>
                <a:gd name="T17" fmla="*/ 50 h 53"/>
                <a:gd name="T18" fmla="*/ 198 w 204"/>
                <a:gd name="T19" fmla="*/ 50 h 53"/>
                <a:gd name="T20" fmla="*/ 110 w 204"/>
                <a:gd name="T21" fmla="*/ 50 h 53"/>
                <a:gd name="T22" fmla="*/ 110 w 204"/>
                <a:gd name="T23" fmla="*/ 47 h 53"/>
                <a:gd name="T24" fmla="*/ 164 w 204"/>
                <a:gd name="T25" fmla="*/ 47 h 53"/>
                <a:gd name="T26" fmla="*/ 164 w 204"/>
                <a:gd name="T27" fmla="*/ 28 h 53"/>
                <a:gd name="T28" fmla="*/ 198 w 204"/>
                <a:gd name="T29" fmla="*/ 28 h 53"/>
                <a:gd name="T30" fmla="*/ 198 w 204"/>
                <a:gd name="T31" fmla="*/ 50 h 53"/>
                <a:gd name="T32" fmla="*/ 0 w 204"/>
                <a:gd name="T33" fmla="*/ 53 h 53"/>
                <a:gd name="T34" fmla="*/ 0 w 204"/>
                <a:gd name="T35" fmla="*/ 53 h 53"/>
                <a:gd name="T36" fmla="*/ 204 w 204"/>
                <a:gd name="T37" fmla="*/ 53 h 53"/>
                <a:gd name="T38" fmla="*/ 204 w 204"/>
                <a:gd name="T39" fmla="*/ 0 h 53"/>
                <a:gd name="T40" fmla="*/ 0 w 204"/>
                <a:gd name="T41" fmla="*/ 0 h 53"/>
                <a:gd name="T42" fmla="*/ 0 w 204"/>
                <a:gd name="T43" fmla="*/ 5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04" h="53">
                  <a:moveTo>
                    <a:pt x="198" y="25"/>
                  </a:moveTo>
                  <a:lnTo>
                    <a:pt x="198" y="25"/>
                  </a:lnTo>
                  <a:lnTo>
                    <a:pt x="110" y="25"/>
                  </a:lnTo>
                  <a:lnTo>
                    <a:pt x="110" y="22"/>
                  </a:lnTo>
                  <a:lnTo>
                    <a:pt x="164" y="22"/>
                  </a:lnTo>
                  <a:lnTo>
                    <a:pt x="164" y="3"/>
                  </a:lnTo>
                  <a:lnTo>
                    <a:pt x="198" y="3"/>
                  </a:lnTo>
                  <a:lnTo>
                    <a:pt x="198" y="25"/>
                  </a:lnTo>
                  <a:close/>
                  <a:moveTo>
                    <a:pt x="198" y="50"/>
                  </a:moveTo>
                  <a:lnTo>
                    <a:pt x="198" y="50"/>
                  </a:lnTo>
                  <a:lnTo>
                    <a:pt x="110" y="50"/>
                  </a:lnTo>
                  <a:lnTo>
                    <a:pt x="110" y="47"/>
                  </a:lnTo>
                  <a:lnTo>
                    <a:pt x="164" y="47"/>
                  </a:lnTo>
                  <a:lnTo>
                    <a:pt x="164" y="28"/>
                  </a:lnTo>
                  <a:lnTo>
                    <a:pt x="198" y="28"/>
                  </a:lnTo>
                  <a:lnTo>
                    <a:pt x="198" y="50"/>
                  </a:lnTo>
                  <a:close/>
                  <a:moveTo>
                    <a:pt x="0" y="53"/>
                  </a:moveTo>
                  <a:lnTo>
                    <a:pt x="0" y="53"/>
                  </a:lnTo>
                  <a:lnTo>
                    <a:pt x="204" y="53"/>
                  </a:lnTo>
                  <a:lnTo>
                    <a:pt x="204" y="0"/>
                  </a:lnTo>
                  <a:lnTo>
                    <a:pt x="0" y="0"/>
                  </a:lnTo>
                  <a:lnTo>
                    <a:pt x="0" y="53"/>
                  </a:lnTo>
                  <a:close/>
                </a:path>
              </a:pathLst>
            </a:custGeom>
            <a:grpFill/>
            <a:ln w="0">
              <a:noFill/>
              <a:prstDash val="solid"/>
              <a:round/>
              <a:headEnd/>
              <a:tailEnd/>
            </a:ln>
          </p:spPr>
          <p:txBody>
            <a:bodyPr/>
            <a:lstStyle/>
            <a:p>
              <a:pPr defTabSz="543689">
                <a:defRPr/>
              </a:pPr>
              <a:endParaRPr lang="zh-CN" altLang="en-US" sz="3201"/>
            </a:p>
          </p:txBody>
        </p:sp>
        <p:sp>
          <p:nvSpPr>
            <p:cNvPr id="369" name="Freeform 106"/>
            <p:cNvSpPr>
              <a:spLocks/>
            </p:cNvSpPr>
            <p:nvPr/>
          </p:nvSpPr>
          <p:spPr bwMode="auto">
            <a:xfrm>
              <a:off x="3975101" y="833439"/>
              <a:ext cx="3175" cy="3175"/>
            </a:xfrm>
            <a:custGeom>
              <a:avLst/>
              <a:gdLst>
                <a:gd name="T0" fmla="*/ 4 w 4"/>
                <a:gd name="T1" fmla="*/ 0 h 4"/>
                <a:gd name="T2" fmla="*/ 4 w 4"/>
                <a:gd name="T3" fmla="*/ 0 h 4"/>
                <a:gd name="T4" fmla="*/ 0 w 4"/>
                <a:gd name="T5" fmla="*/ 0 h 4"/>
                <a:gd name="T6" fmla="*/ 0 w 4"/>
                <a:gd name="T7" fmla="*/ 4 h 4"/>
                <a:gd name="T8" fmla="*/ 4 w 4"/>
                <a:gd name="T9" fmla="*/ 4 h 4"/>
                <a:gd name="T10" fmla="*/ 4 w 4"/>
                <a:gd name="T11" fmla="*/ 0 h 4"/>
              </a:gdLst>
              <a:ahLst/>
              <a:cxnLst>
                <a:cxn ang="0">
                  <a:pos x="T0" y="T1"/>
                </a:cxn>
                <a:cxn ang="0">
                  <a:pos x="T2" y="T3"/>
                </a:cxn>
                <a:cxn ang="0">
                  <a:pos x="T4" y="T5"/>
                </a:cxn>
                <a:cxn ang="0">
                  <a:pos x="T6" y="T7"/>
                </a:cxn>
                <a:cxn ang="0">
                  <a:pos x="T8" y="T9"/>
                </a:cxn>
                <a:cxn ang="0">
                  <a:pos x="T10" y="T11"/>
                </a:cxn>
              </a:cxnLst>
              <a:rect l="0" t="0" r="r" b="b"/>
              <a:pathLst>
                <a:path w="4" h="4">
                  <a:moveTo>
                    <a:pt x="4" y="0"/>
                  </a:moveTo>
                  <a:lnTo>
                    <a:pt x="4" y="0"/>
                  </a:lnTo>
                  <a:lnTo>
                    <a:pt x="0" y="0"/>
                  </a:lnTo>
                  <a:lnTo>
                    <a:pt x="0" y="4"/>
                  </a:lnTo>
                  <a:lnTo>
                    <a:pt x="4" y="4"/>
                  </a:lnTo>
                  <a:lnTo>
                    <a:pt x="4" y="0"/>
                  </a:lnTo>
                  <a:close/>
                </a:path>
              </a:pathLst>
            </a:custGeom>
            <a:grpFill/>
            <a:ln w="0">
              <a:noFill/>
              <a:prstDash val="solid"/>
              <a:round/>
              <a:headEnd/>
              <a:tailEnd/>
            </a:ln>
          </p:spPr>
          <p:txBody>
            <a:bodyPr/>
            <a:lstStyle/>
            <a:p>
              <a:pPr defTabSz="543689">
                <a:defRPr/>
              </a:pPr>
              <a:endParaRPr lang="zh-CN" altLang="en-US" sz="3201"/>
            </a:p>
          </p:txBody>
        </p:sp>
        <p:sp>
          <p:nvSpPr>
            <p:cNvPr id="370" name="Freeform 107"/>
            <p:cNvSpPr>
              <a:spLocks/>
            </p:cNvSpPr>
            <p:nvPr/>
          </p:nvSpPr>
          <p:spPr bwMode="auto">
            <a:xfrm>
              <a:off x="3975101" y="808039"/>
              <a:ext cx="3175" cy="3175"/>
            </a:xfrm>
            <a:custGeom>
              <a:avLst/>
              <a:gdLst>
                <a:gd name="T0" fmla="*/ 4 w 4"/>
                <a:gd name="T1" fmla="*/ 0 h 4"/>
                <a:gd name="T2" fmla="*/ 4 w 4"/>
                <a:gd name="T3" fmla="*/ 0 h 4"/>
                <a:gd name="T4" fmla="*/ 0 w 4"/>
                <a:gd name="T5" fmla="*/ 0 h 4"/>
                <a:gd name="T6" fmla="*/ 0 w 4"/>
                <a:gd name="T7" fmla="*/ 4 h 4"/>
                <a:gd name="T8" fmla="*/ 4 w 4"/>
                <a:gd name="T9" fmla="*/ 4 h 4"/>
                <a:gd name="T10" fmla="*/ 4 w 4"/>
                <a:gd name="T11" fmla="*/ 0 h 4"/>
              </a:gdLst>
              <a:ahLst/>
              <a:cxnLst>
                <a:cxn ang="0">
                  <a:pos x="T0" y="T1"/>
                </a:cxn>
                <a:cxn ang="0">
                  <a:pos x="T2" y="T3"/>
                </a:cxn>
                <a:cxn ang="0">
                  <a:pos x="T4" y="T5"/>
                </a:cxn>
                <a:cxn ang="0">
                  <a:pos x="T6" y="T7"/>
                </a:cxn>
                <a:cxn ang="0">
                  <a:pos x="T8" y="T9"/>
                </a:cxn>
                <a:cxn ang="0">
                  <a:pos x="T10" y="T11"/>
                </a:cxn>
              </a:cxnLst>
              <a:rect l="0" t="0" r="r" b="b"/>
              <a:pathLst>
                <a:path w="4" h="4">
                  <a:moveTo>
                    <a:pt x="4" y="0"/>
                  </a:moveTo>
                  <a:lnTo>
                    <a:pt x="4" y="0"/>
                  </a:lnTo>
                  <a:lnTo>
                    <a:pt x="0" y="0"/>
                  </a:lnTo>
                  <a:lnTo>
                    <a:pt x="0" y="4"/>
                  </a:lnTo>
                  <a:lnTo>
                    <a:pt x="4" y="4"/>
                  </a:lnTo>
                  <a:lnTo>
                    <a:pt x="4" y="0"/>
                  </a:lnTo>
                  <a:close/>
                </a:path>
              </a:pathLst>
            </a:custGeom>
            <a:grpFill/>
            <a:ln w="0">
              <a:noFill/>
              <a:prstDash val="solid"/>
              <a:round/>
              <a:headEnd/>
              <a:tailEnd/>
            </a:ln>
          </p:spPr>
          <p:txBody>
            <a:bodyPr/>
            <a:lstStyle/>
            <a:p>
              <a:pPr defTabSz="543689">
                <a:defRPr/>
              </a:pPr>
              <a:endParaRPr lang="zh-CN" altLang="en-US" sz="3201"/>
            </a:p>
          </p:txBody>
        </p:sp>
        <p:sp>
          <p:nvSpPr>
            <p:cNvPr id="371" name="Freeform 108"/>
            <p:cNvSpPr>
              <a:spLocks/>
            </p:cNvSpPr>
            <p:nvPr/>
          </p:nvSpPr>
          <p:spPr bwMode="auto">
            <a:xfrm>
              <a:off x="3975101" y="828676"/>
              <a:ext cx="3175" cy="3175"/>
            </a:xfrm>
            <a:custGeom>
              <a:avLst/>
              <a:gdLst>
                <a:gd name="T0" fmla="*/ 4 w 4"/>
                <a:gd name="T1" fmla="*/ 0 h 4"/>
                <a:gd name="T2" fmla="*/ 4 w 4"/>
                <a:gd name="T3" fmla="*/ 0 h 4"/>
                <a:gd name="T4" fmla="*/ 0 w 4"/>
                <a:gd name="T5" fmla="*/ 0 h 4"/>
                <a:gd name="T6" fmla="*/ 0 w 4"/>
                <a:gd name="T7" fmla="*/ 4 h 4"/>
                <a:gd name="T8" fmla="*/ 4 w 4"/>
                <a:gd name="T9" fmla="*/ 4 h 4"/>
                <a:gd name="T10" fmla="*/ 4 w 4"/>
                <a:gd name="T11" fmla="*/ 0 h 4"/>
              </a:gdLst>
              <a:ahLst/>
              <a:cxnLst>
                <a:cxn ang="0">
                  <a:pos x="T0" y="T1"/>
                </a:cxn>
                <a:cxn ang="0">
                  <a:pos x="T2" y="T3"/>
                </a:cxn>
                <a:cxn ang="0">
                  <a:pos x="T4" y="T5"/>
                </a:cxn>
                <a:cxn ang="0">
                  <a:pos x="T6" y="T7"/>
                </a:cxn>
                <a:cxn ang="0">
                  <a:pos x="T8" y="T9"/>
                </a:cxn>
                <a:cxn ang="0">
                  <a:pos x="T10" y="T11"/>
                </a:cxn>
              </a:cxnLst>
              <a:rect l="0" t="0" r="r" b="b"/>
              <a:pathLst>
                <a:path w="4" h="4">
                  <a:moveTo>
                    <a:pt x="4" y="0"/>
                  </a:moveTo>
                  <a:lnTo>
                    <a:pt x="4" y="0"/>
                  </a:lnTo>
                  <a:lnTo>
                    <a:pt x="0" y="0"/>
                  </a:lnTo>
                  <a:lnTo>
                    <a:pt x="0" y="4"/>
                  </a:lnTo>
                  <a:lnTo>
                    <a:pt x="4" y="4"/>
                  </a:lnTo>
                  <a:lnTo>
                    <a:pt x="4" y="0"/>
                  </a:lnTo>
                  <a:close/>
                </a:path>
              </a:pathLst>
            </a:custGeom>
            <a:grpFill/>
            <a:ln w="0">
              <a:noFill/>
              <a:prstDash val="solid"/>
              <a:round/>
              <a:headEnd/>
              <a:tailEnd/>
            </a:ln>
          </p:spPr>
          <p:txBody>
            <a:bodyPr/>
            <a:lstStyle/>
            <a:p>
              <a:pPr defTabSz="543689">
                <a:defRPr/>
              </a:pPr>
              <a:endParaRPr lang="zh-CN" altLang="en-US" sz="3201"/>
            </a:p>
          </p:txBody>
        </p:sp>
        <p:sp>
          <p:nvSpPr>
            <p:cNvPr id="372" name="Freeform 109"/>
            <p:cNvSpPr>
              <a:spLocks/>
            </p:cNvSpPr>
            <p:nvPr/>
          </p:nvSpPr>
          <p:spPr bwMode="auto">
            <a:xfrm>
              <a:off x="3975101" y="838201"/>
              <a:ext cx="3175" cy="3175"/>
            </a:xfrm>
            <a:custGeom>
              <a:avLst/>
              <a:gdLst>
                <a:gd name="T0" fmla="*/ 4 w 4"/>
                <a:gd name="T1" fmla="*/ 0 h 4"/>
                <a:gd name="T2" fmla="*/ 4 w 4"/>
                <a:gd name="T3" fmla="*/ 0 h 4"/>
                <a:gd name="T4" fmla="*/ 0 w 4"/>
                <a:gd name="T5" fmla="*/ 0 h 4"/>
                <a:gd name="T6" fmla="*/ 0 w 4"/>
                <a:gd name="T7" fmla="*/ 4 h 4"/>
                <a:gd name="T8" fmla="*/ 4 w 4"/>
                <a:gd name="T9" fmla="*/ 4 h 4"/>
                <a:gd name="T10" fmla="*/ 4 w 4"/>
                <a:gd name="T11" fmla="*/ 0 h 4"/>
              </a:gdLst>
              <a:ahLst/>
              <a:cxnLst>
                <a:cxn ang="0">
                  <a:pos x="T0" y="T1"/>
                </a:cxn>
                <a:cxn ang="0">
                  <a:pos x="T2" y="T3"/>
                </a:cxn>
                <a:cxn ang="0">
                  <a:pos x="T4" y="T5"/>
                </a:cxn>
                <a:cxn ang="0">
                  <a:pos x="T6" y="T7"/>
                </a:cxn>
                <a:cxn ang="0">
                  <a:pos x="T8" y="T9"/>
                </a:cxn>
                <a:cxn ang="0">
                  <a:pos x="T10" y="T11"/>
                </a:cxn>
              </a:cxnLst>
              <a:rect l="0" t="0" r="r" b="b"/>
              <a:pathLst>
                <a:path w="4" h="4">
                  <a:moveTo>
                    <a:pt x="4" y="0"/>
                  </a:moveTo>
                  <a:lnTo>
                    <a:pt x="4" y="0"/>
                  </a:lnTo>
                  <a:lnTo>
                    <a:pt x="0" y="0"/>
                  </a:lnTo>
                  <a:lnTo>
                    <a:pt x="0" y="4"/>
                  </a:lnTo>
                  <a:lnTo>
                    <a:pt x="4" y="4"/>
                  </a:lnTo>
                  <a:lnTo>
                    <a:pt x="4" y="0"/>
                  </a:lnTo>
                  <a:close/>
                </a:path>
              </a:pathLst>
            </a:custGeom>
            <a:grpFill/>
            <a:ln w="0">
              <a:noFill/>
              <a:prstDash val="solid"/>
              <a:round/>
              <a:headEnd/>
              <a:tailEnd/>
            </a:ln>
          </p:spPr>
          <p:txBody>
            <a:bodyPr/>
            <a:lstStyle/>
            <a:p>
              <a:pPr defTabSz="543689">
                <a:defRPr/>
              </a:pPr>
              <a:endParaRPr lang="zh-CN" altLang="en-US" sz="3201"/>
            </a:p>
          </p:txBody>
        </p:sp>
        <p:sp>
          <p:nvSpPr>
            <p:cNvPr id="373" name="Freeform 110"/>
            <p:cNvSpPr>
              <a:spLocks/>
            </p:cNvSpPr>
            <p:nvPr/>
          </p:nvSpPr>
          <p:spPr bwMode="auto">
            <a:xfrm>
              <a:off x="3975101" y="812801"/>
              <a:ext cx="3175" cy="3175"/>
            </a:xfrm>
            <a:custGeom>
              <a:avLst/>
              <a:gdLst>
                <a:gd name="T0" fmla="*/ 4 w 4"/>
                <a:gd name="T1" fmla="*/ 0 h 3"/>
                <a:gd name="T2" fmla="*/ 4 w 4"/>
                <a:gd name="T3" fmla="*/ 0 h 3"/>
                <a:gd name="T4" fmla="*/ 0 w 4"/>
                <a:gd name="T5" fmla="*/ 0 h 3"/>
                <a:gd name="T6" fmla="*/ 0 w 4"/>
                <a:gd name="T7" fmla="*/ 3 h 3"/>
                <a:gd name="T8" fmla="*/ 4 w 4"/>
                <a:gd name="T9" fmla="*/ 3 h 3"/>
                <a:gd name="T10" fmla="*/ 4 w 4"/>
                <a:gd name="T11" fmla="*/ 0 h 3"/>
              </a:gdLst>
              <a:ahLst/>
              <a:cxnLst>
                <a:cxn ang="0">
                  <a:pos x="T0" y="T1"/>
                </a:cxn>
                <a:cxn ang="0">
                  <a:pos x="T2" y="T3"/>
                </a:cxn>
                <a:cxn ang="0">
                  <a:pos x="T4" y="T5"/>
                </a:cxn>
                <a:cxn ang="0">
                  <a:pos x="T6" y="T7"/>
                </a:cxn>
                <a:cxn ang="0">
                  <a:pos x="T8" y="T9"/>
                </a:cxn>
                <a:cxn ang="0">
                  <a:pos x="T10" y="T11"/>
                </a:cxn>
              </a:cxnLst>
              <a:rect l="0" t="0" r="r" b="b"/>
              <a:pathLst>
                <a:path w="4" h="3">
                  <a:moveTo>
                    <a:pt x="4" y="0"/>
                  </a:moveTo>
                  <a:lnTo>
                    <a:pt x="4" y="0"/>
                  </a:lnTo>
                  <a:lnTo>
                    <a:pt x="0" y="0"/>
                  </a:lnTo>
                  <a:lnTo>
                    <a:pt x="0" y="3"/>
                  </a:lnTo>
                  <a:lnTo>
                    <a:pt x="4" y="3"/>
                  </a:lnTo>
                  <a:lnTo>
                    <a:pt x="4" y="0"/>
                  </a:lnTo>
                  <a:close/>
                </a:path>
              </a:pathLst>
            </a:custGeom>
            <a:grpFill/>
            <a:ln w="0">
              <a:noFill/>
              <a:prstDash val="solid"/>
              <a:round/>
              <a:headEnd/>
              <a:tailEnd/>
            </a:ln>
          </p:spPr>
          <p:txBody>
            <a:bodyPr/>
            <a:lstStyle/>
            <a:p>
              <a:pPr defTabSz="543689">
                <a:defRPr/>
              </a:pPr>
              <a:endParaRPr lang="zh-CN" altLang="en-US" sz="3201"/>
            </a:p>
          </p:txBody>
        </p:sp>
        <p:sp>
          <p:nvSpPr>
            <p:cNvPr id="374" name="Freeform 111"/>
            <p:cNvSpPr>
              <a:spLocks/>
            </p:cNvSpPr>
            <p:nvPr/>
          </p:nvSpPr>
          <p:spPr bwMode="auto">
            <a:xfrm>
              <a:off x="3975101" y="817564"/>
              <a:ext cx="3175" cy="3175"/>
            </a:xfrm>
            <a:custGeom>
              <a:avLst/>
              <a:gdLst>
                <a:gd name="T0" fmla="*/ 4 w 4"/>
                <a:gd name="T1" fmla="*/ 0 h 4"/>
                <a:gd name="T2" fmla="*/ 4 w 4"/>
                <a:gd name="T3" fmla="*/ 0 h 4"/>
                <a:gd name="T4" fmla="*/ 0 w 4"/>
                <a:gd name="T5" fmla="*/ 0 h 4"/>
                <a:gd name="T6" fmla="*/ 0 w 4"/>
                <a:gd name="T7" fmla="*/ 4 h 4"/>
                <a:gd name="T8" fmla="*/ 4 w 4"/>
                <a:gd name="T9" fmla="*/ 4 h 4"/>
                <a:gd name="T10" fmla="*/ 4 w 4"/>
                <a:gd name="T11" fmla="*/ 0 h 4"/>
              </a:gdLst>
              <a:ahLst/>
              <a:cxnLst>
                <a:cxn ang="0">
                  <a:pos x="T0" y="T1"/>
                </a:cxn>
                <a:cxn ang="0">
                  <a:pos x="T2" y="T3"/>
                </a:cxn>
                <a:cxn ang="0">
                  <a:pos x="T4" y="T5"/>
                </a:cxn>
                <a:cxn ang="0">
                  <a:pos x="T6" y="T7"/>
                </a:cxn>
                <a:cxn ang="0">
                  <a:pos x="T8" y="T9"/>
                </a:cxn>
                <a:cxn ang="0">
                  <a:pos x="T10" y="T11"/>
                </a:cxn>
              </a:cxnLst>
              <a:rect l="0" t="0" r="r" b="b"/>
              <a:pathLst>
                <a:path w="4" h="4">
                  <a:moveTo>
                    <a:pt x="4" y="0"/>
                  </a:moveTo>
                  <a:lnTo>
                    <a:pt x="4" y="0"/>
                  </a:lnTo>
                  <a:lnTo>
                    <a:pt x="0" y="0"/>
                  </a:lnTo>
                  <a:lnTo>
                    <a:pt x="0" y="4"/>
                  </a:lnTo>
                  <a:lnTo>
                    <a:pt x="4" y="4"/>
                  </a:lnTo>
                  <a:lnTo>
                    <a:pt x="4" y="0"/>
                  </a:lnTo>
                  <a:close/>
                </a:path>
              </a:pathLst>
            </a:custGeom>
            <a:grpFill/>
            <a:ln w="0">
              <a:noFill/>
              <a:prstDash val="solid"/>
              <a:round/>
              <a:headEnd/>
              <a:tailEnd/>
            </a:ln>
          </p:spPr>
          <p:txBody>
            <a:bodyPr/>
            <a:lstStyle/>
            <a:p>
              <a:pPr defTabSz="543689">
                <a:defRPr/>
              </a:pPr>
              <a:endParaRPr lang="zh-CN" altLang="en-US" sz="3201"/>
            </a:p>
          </p:txBody>
        </p:sp>
        <p:sp>
          <p:nvSpPr>
            <p:cNvPr id="375" name="Freeform 112"/>
            <p:cNvSpPr>
              <a:spLocks noEditPoints="1"/>
            </p:cNvSpPr>
            <p:nvPr/>
          </p:nvSpPr>
          <p:spPr bwMode="auto">
            <a:xfrm>
              <a:off x="3832226" y="803276"/>
              <a:ext cx="174625" cy="44450"/>
            </a:xfrm>
            <a:custGeom>
              <a:avLst/>
              <a:gdLst>
                <a:gd name="T0" fmla="*/ 198 w 205"/>
                <a:gd name="T1" fmla="*/ 25 h 53"/>
                <a:gd name="T2" fmla="*/ 198 w 205"/>
                <a:gd name="T3" fmla="*/ 25 h 53"/>
                <a:gd name="T4" fmla="*/ 110 w 205"/>
                <a:gd name="T5" fmla="*/ 25 h 53"/>
                <a:gd name="T6" fmla="*/ 110 w 205"/>
                <a:gd name="T7" fmla="*/ 22 h 53"/>
                <a:gd name="T8" fmla="*/ 165 w 205"/>
                <a:gd name="T9" fmla="*/ 22 h 53"/>
                <a:gd name="T10" fmla="*/ 165 w 205"/>
                <a:gd name="T11" fmla="*/ 3 h 53"/>
                <a:gd name="T12" fmla="*/ 198 w 205"/>
                <a:gd name="T13" fmla="*/ 3 h 53"/>
                <a:gd name="T14" fmla="*/ 198 w 205"/>
                <a:gd name="T15" fmla="*/ 25 h 53"/>
                <a:gd name="T16" fmla="*/ 198 w 205"/>
                <a:gd name="T17" fmla="*/ 50 h 53"/>
                <a:gd name="T18" fmla="*/ 198 w 205"/>
                <a:gd name="T19" fmla="*/ 50 h 53"/>
                <a:gd name="T20" fmla="*/ 110 w 205"/>
                <a:gd name="T21" fmla="*/ 50 h 53"/>
                <a:gd name="T22" fmla="*/ 110 w 205"/>
                <a:gd name="T23" fmla="*/ 47 h 53"/>
                <a:gd name="T24" fmla="*/ 165 w 205"/>
                <a:gd name="T25" fmla="*/ 47 h 53"/>
                <a:gd name="T26" fmla="*/ 165 w 205"/>
                <a:gd name="T27" fmla="*/ 28 h 53"/>
                <a:gd name="T28" fmla="*/ 198 w 205"/>
                <a:gd name="T29" fmla="*/ 28 h 53"/>
                <a:gd name="T30" fmla="*/ 198 w 205"/>
                <a:gd name="T31" fmla="*/ 50 h 53"/>
                <a:gd name="T32" fmla="*/ 0 w 205"/>
                <a:gd name="T33" fmla="*/ 53 h 53"/>
                <a:gd name="T34" fmla="*/ 0 w 205"/>
                <a:gd name="T35" fmla="*/ 53 h 53"/>
                <a:gd name="T36" fmla="*/ 205 w 205"/>
                <a:gd name="T37" fmla="*/ 53 h 53"/>
                <a:gd name="T38" fmla="*/ 205 w 205"/>
                <a:gd name="T39" fmla="*/ 0 h 53"/>
                <a:gd name="T40" fmla="*/ 0 w 205"/>
                <a:gd name="T41" fmla="*/ 0 h 53"/>
                <a:gd name="T42" fmla="*/ 0 w 205"/>
                <a:gd name="T43" fmla="*/ 5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05" h="53">
                  <a:moveTo>
                    <a:pt x="198" y="25"/>
                  </a:moveTo>
                  <a:lnTo>
                    <a:pt x="198" y="25"/>
                  </a:lnTo>
                  <a:lnTo>
                    <a:pt x="110" y="25"/>
                  </a:lnTo>
                  <a:lnTo>
                    <a:pt x="110" y="22"/>
                  </a:lnTo>
                  <a:lnTo>
                    <a:pt x="165" y="22"/>
                  </a:lnTo>
                  <a:lnTo>
                    <a:pt x="165" y="3"/>
                  </a:lnTo>
                  <a:lnTo>
                    <a:pt x="198" y="3"/>
                  </a:lnTo>
                  <a:lnTo>
                    <a:pt x="198" y="25"/>
                  </a:lnTo>
                  <a:close/>
                  <a:moveTo>
                    <a:pt x="198" y="50"/>
                  </a:moveTo>
                  <a:lnTo>
                    <a:pt x="198" y="50"/>
                  </a:lnTo>
                  <a:lnTo>
                    <a:pt x="110" y="50"/>
                  </a:lnTo>
                  <a:lnTo>
                    <a:pt x="110" y="47"/>
                  </a:lnTo>
                  <a:lnTo>
                    <a:pt x="165" y="47"/>
                  </a:lnTo>
                  <a:lnTo>
                    <a:pt x="165" y="28"/>
                  </a:lnTo>
                  <a:lnTo>
                    <a:pt x="198" y="28"/>
                  </a:lnTo>
                  <a:lnTo>
                    <a:pt x="198" y="50"/>
                  </a:lnTo>
                  <a:close/>
                  <a:moveTo>
                    <a:pt x="0" y="53"/>
                  </a:moveTo>
                  <a:lnTo>
                    <a:pt x="0" y="53"/>
                  </a:lnTo>
                  <a:lnTo>
                    <a:pt x="205" y="53"/>
                  </a:lnTo>
                  <a:lnTo>
                    <a:pt x="205" y="0"/>
                  </a:lnTo>
                  <a:lnTo>
                    <a:pt x="0" y="0"/>
                  </a:lnTo>
                  <a:lnTo>
                    <a:pt x="0" y="53"/>
                  </a:lnTo>
                  <a:close/>
                </a:path>
              </a:pathLst>
            </a:custGeom>
            <a:grpFill/>
            <a:ln w="0">
              <a:noFill/>
              <a:prstDash val="solid"/>
              <a:round/>
              <a:headEnd/>
              <a:tailEnd/>
            </a:ln>
          </p:spPr>
          <p:txBody>
            <a:bodyPr/>
            <a:lstStyle/>
            <a:p>
              <a:pPr defTabSz="543689">
                <a:defRPr/>
              </a:pPr>
              <a:endParaRPr lang="zh-CN" altLang="en-US" sz="3201"/>
            </a:p>
          </p:txBody>
        </p:sp>
        <p:sp>
          <p:nvSpPr>
            <p:cNvPr id="376" name="Freeform 113"/>
            <p:cNvSpPr>
              <a:spLocks/>
            </p:cNvSpPr>
            <p:nvPr/>
          </p:nvSpPr>
          <p:spPr bwMode="auto">
            <a:xfrm>
              <a:off x="4156076" y="833439"/>
              <a:ext cx="4763" cy="3175"/>
            </a:xfrm>
            <a:custGeom>
              <a:avLst/>
              <a:gdLst>
                <a:gd name="T0" fmla="*/ 5 w 5"/>
                <a:gd name="T1" fmla="*/ 0 h 4"/>
                <a:gd name="T2" fmla="*/ 5 w 5"/>
                <a:gd name="T3" fmla="*/ 0 h 4"/>
                <a:gd name="T4" fmla="*/ 0 w 5"/>
                <a:gd name="T5" fmla="*/ 0 h 4"/>
                <a:gd name="T6" fmla="*/ 0 w 5"/>
                <a:gd name="T7" fmla="*/ 4 h 4"/>
                <a:gd name="T8" fmla="*/ 5 w 5"/>
                <a:gd name="T9" fmla="*/ 4 h 4"/>
                <a:gd name="T10" fmla="*/ 5 w 5"/>
                <a:gd name="T11" fmla="*/ 0 h 4"/>
              </a:gdLst>
              <a:ahLst/>
              <a:cxnLst>
                <a:cxn ang="0">
                  <a:pos x="T0" y="T1"/>
                </a:cxn>
                <a:cxn ang="0">
                  <a:pos x="T2" y="T3"/>
                </a:cxn>
                <a:cxn ang="0">
                  <a:pos x="T4" y="T5"/>
                </a:cxn>
                <a:cxn ang="0">
                  <a:pos x="T6" y="T7"/>
                </a:cxn>
                <a:cxn ang="0">
                  <a:pos x="T8" y="T9"/>
                </a:cxn>
                <a:cxn ang="0">
                  <a:pos x="T10" y="T11"/>
                </a:cxn>
              </a:cxnLst>
              <a:rect l="0" t="0" r="r" b="b"/>
              <a:pathLst>
                <a:path w="5" h="4">
                  <a:moveTo>
                    <a:pt x="5" y="0"/>
                  </a:moveTo>
                  <a:lnTo>
                    <a:pt x="5" y="0"/>
                  </a:lnTo>
                  <a:lnTo>
                    <a:pt x="0" y="0"/>
                  </a:lnTo>
                  <a:lnTo>
                    <a:pt x="0" y="4"/>
                  </a:lnTo>
                  <a:lnTo>
                    <a:pt x="5" y="4"/>
                  </a:lnTo>
                  <a:lnTo>
                    <a:pt x="5" y="0"/>
                  </a:lnTo>
                  <a:close/>
                </a:path>
              </a:pathLst>
            </a:custGeom>
            <a:grpFill/>
            <a:ln w="0">
              <a:noFill/>
              <a:prstDash val="solid"/>
              <a:round/>
              <a:headEnd/>
              <a:tailEnd/>
            </a:ln>
          </p:spPr>
          <p:txBody>
            <a:bodyPr/>
            <a:lstStyle/>
            <a:p>
              <a:pPr defTabSz="543689">
                <a:defRPr/>
              </a:pPr>
              <a:endParaRPr lang="zh-CN" altLang="en-US" sz="3201"/>
            </a:p>
          </p:txBody>
        </p:sp>
        <p:sp>
          <p:nvSpPr>
            <p:cNvPr id="377" name="Freeform 114"/>
            <p:cNvSpPr>
              <a:spLocks/>
            </p:cNvSpPr>
            <p:nvPr/>
          </p:nvSpPr>
          <p:spPr bwMode="auto">
            <a:xfrm>
              <a:off x="4156076" y="808039"/>
              <a:ext cx="4763" cy="3175"/>
            </a:xfrm>
            <a:custGeom>
              <a:avLst/>
              <a:gdLst>
                <a:gd name="T0" fmla="*/ 5 w 5"/>
                <a:gd name="T1" fmla="*/ 0 h 4"/>
                <a:gd name="T2" fmla="*/ 5 w 5"/>
                <a:gd name="T3" fmla="*/ 0 h 4"/>
                <a:gd name="T4" fmla="*/ 0 w 5"/>
                <a:gd name="T5" fmla="*/ 0 h 4"/>
                <a:gd name="T6" fmla="*/ 0 w 5"/>
                <a:gd name="T7" fmla="*/ 4 h 4"/>
                <a:gd name="T8" fmla="*/ 5 w 5"/>
                <a:gd name="T9" fmla="*/ 4 h 4"/>
                <a:gd name="T10" fmla="*/ 5 w 5"/>
                <a:gd name="T11" fmla="*/ 0 h 4"/>
              </a:gdLst>
              <a:ahLst/>
              <a:cxnLst>
                <a:cxn ang="0">
                  <a:pos x="T0" y="T1"/>
                </a:cxn>
                <a:cxn ang="0">
                  <a:pos x="T2" y="T3"/>
                </a:cxn>
                <a:cxn ang="0">
                  <a:pos x="T4" y="T5"/>
                </a:cxn>
                <a:cxn ang="0">
                  <a:pos x="T6" y="T7"/>
                </a:cxn>
                <a:cxn ang="0">
                  <a:pos x="T8" y="T9"/>
                </a:cxn>
                <a:cxn ang="0">
                  <a:pos x="T10" y="T11"/>
                </a:cxn>
              </a:cxnLst>
              <a:rect l="0" t="0" r="r" b="b"/>
              <a:pathLst>
                <a:path w="5" h="4">
                  <a:moveTo>
                    <a:pt x="5" y="0"/>
                  </a:moveTo>
                  <a:lnTo>
                    <a:pt x="5" y="0"/>
                  </a:lnTo>
                  <a:lnTo>
                    <a:pt x="0" y="0"/>
                  </a:lnTo>
                  <a:lnTo>
                    <a:pt x="0" y="4"/>
                  </a:lnTo>
                  <a:lnTo>
                    <a:pt x="5" y="4"/>
                  </a:lnTo>
                  <a:lnTo>
                    <a:pt x="5" y="0"/>
                  </a:lnTo>
                  <a:close/>
                </a:path>
              </a:pathLst>
            </a:custGeom>
            <a:grpFill/>
            <a:ln w="0">
              <a:noFill/>
              <a:prstDash val="solid"/>
              <a:round/>
              <a:headEnd/>
              <a:tailEnd/>
            </a:ln>
          </p:spPr>
          <p:txBody>
            <a:bodyPr/>
            <a:lstStyle/>
            <a:p>
              <a:pPr defTabSz="543689">
                <a:defRPr/>
              </a:pPr>
              <a:endParaRPr lang="zh-CN" altLang="en-US" sz="3201"/>
            </a:p>
          </p:txBody>
        </p:sp>
        <p:sp>
          <p:nvSpPr>
            <p:cNvPr id="378" name="Freeform 115"/>
            <p:cNvSpPr>
              <a:spLocks/>
            </p:cNvSpPr>
            <p:nvPr/>
          </p:nvSpPr>
          <p:spPr bwMode="auto">
            <a:xfrm>
              <a:off x="4156076" y="828676"/>
              <a:ext cx="4763" cy="3175"/>
            </a:xfrm>
            <a:custGeom>
              <a:avLst/>
              <a:gdLst>
                <a:gd name="T0" fmla="*/ 5 w 5"/>
                <a:gd name="T1" fmla="*/ 0 h 4"/>
                <a:gd name="T2" fmla="*/ 5 w 5"/>
                <a:gd name="T3" fmla="*/ 0 h 4"/>
                <a:gd name="T4" fmla="*/ 0 w 5"/>
                <a:gd name="T5" fmla="*/ 0 h 4"/>
                <a:gd name="T6" fmla="*/ 0 w 5"/>
                <a:gd name="T7" fmla="*/ 4 h 4"/>
                <a:gd name="T8" fmla="*/ 5 w 5"/>
                <a:gd name="T9" fmla="*/ 4 h 4"/>
                <a:gd name="T10" fmla="*/ 5 w 5"/>
                <a:gd name="T11" fmla="*/ 0 h 4"/>
              </a:gdLst>
              <a:ahLst/>
              <a:cxnLst>
                <a:cxn ang="0">
                  <a:pos x="T0" y="T1"/>
                </a:cxn>
                <a:cxn ang="0">
                  <a:pos x="T2" y="T3"/>
                </a:cxn>
                <a:cxn ang="0">
                  <a:pos x="T4" y="T5"/>
                </a:cxn>
                <a:cxn ang="0">
                  <a:pos x="T6" y="T7"/>
                </a:cxn>
                <a:cxn ang="0">
                  <a:pos x="T8" y="T9"/>
                </a:cxn>
                <a:cxn ang="0">
                  <a:pos x="T10" y="T11"/>
                </a:cxn>
              </a:cxnLst>
              <a:rect l="0" t="0" r="r" b="b"/>
              <a:pathLst>
                <a:path w="5" h="4">
                  <a:moveTo>
                    <a:pt x="5" y="0"/>
                  </a:moveTo>
                  <a:lnTo>
                    <a:pt x="5" y="0"/>
                  </a:lnTo>
                  <a:lnTo>
                    <a:pt x="0" y="0"/>
                  </a:lnTo>
                  <a:lnTo>
                    <a:pt x="0" y="4"/>
                  </a:lnTo>
                  <a:lnTo>
                    <a:pt x="5" y="4"/>
                  </a:lnTo>
                  <a:lnTo>
                    <a:pt x="5" y="0"/>
                  </a:lnTo>
                  <a:close/>
                </a:path>
              </a:pathLst>
            </a:custGeom>
            <a:grpFill/>
            <a:ln w="0">
              <a:noFill/>
              <a:prstDash val="solid"/>
              <a:round/>
              <a:headEnd/>
              <a:tailEnd/>
            </a:ln>
          </p:spPr>
          <p:txBody>
            <a:bodyPr/>
            <a:lstStyle/>
            <a:p>
              <a:pPr defTabSz="543689">
                <a:defRPr/>
              </a:pPr>
              <a:endParaRPr lang="zh-CN" altLang="en-US" sz="3201"/>
            </a:p>
          </p:txBody>
        </p:sp>
        <p:sp>
          <p:nvSpPr>
            <p:cNvPr id="379" name="Freeform 116"/>
            <p:cNvSpPr>
              <a:spLocks/>
            </p:cNvSpPr>
            <p:nvPr/>
          </p:nvSpPr>
          <p:spPr bwMode="auto">
            <a:xfrm>
              <a:off x="4156076" y="838201"/>
              <a:ext cx="4763" cy="3175"/>
            </a:xfrm>
            <a:custGeom>
              <a:avLst/>
              <a:gdLst>
                <a:gd name="T0" fmla="*/ 5 w 5"/>
                <a:gd name="T1" fmla="*/ 0 h 4"/>
                <a:gd name="T2" fmla="*/ 5 w 5"/>
                <a:gd name="T3" fmla="*/ 0 h 4"/>
                <a:gd name="T4" fmla="*/ 0 w 5"/>
                <a:gd name="T5" fmla="*/ 0 h 4"/>
                <a:gd name="T6" fmla="*/ 0 w 5"/>
                <a:gd name="T7" fmla="*/ 4 h 4"/>
                <a:gd name="T8" fmla="*/ 5 w 5"/>
                <a:gd name="T9" fmla="*/ 4 h 4"/>
                <a:gd name="T10" fmla="*/ 5 w 5"/>
                <a:gd name="T11" fmla="*/ 0 h 4"/>
              </a:gdLst>
              <a:ahLst/>
              <a:cxnLst>
                <a:cxn ang="0">
                  <a:pos x="T0" y="T1"/>
                </a:cxn>
                <a:cxn ang="0">
                  <a:pos x="T2" y="T3"/>
                </a:cxn>
                <a:cxn ang="0">
                  <a:pos x="T4" y="T5"/>
                </a:cxn>
                <a:cxn ang="0">
                  <a:pos x="T6" y="T7"/>
                </a:cxn>
                <a:cxn ang="0">
                  <a:pos x="T8" y="T9"/>
                </a:cxn>
                <a:cxn ang="0">
                  <a:pos x="T10" y="T11"/>
                </a:cxn>
              </a:cxnLst>
              <a:rect l="0" t="0" r="r" b="b"/>
              <a:pathLst>
                <a:path w="5" h="4">
                  <a:moveTo>
                    <a:pt x="5" y="0"/>
                  </a:moveTo>
                  <a:lnTo>
                    <a:pt x="5" y="0"/>
                  </a:lnTo>
                  <a:lnTo>
                    <a:pt x="0" y="0"/>
                  </a:lnTo>
                  <a:lnTo>
                    <a:pt x="0" y="4"/>
                  </a:lnTo>
                  <a:lnTo>
                    <a:pt x="5" y="4"/>
                  </a:lnTo>
                  <a:lnTo>
                    <a:pt x="5" y="0"/>
                  </a:lnTo>
                  <a:close/>
                </a:path>
              </a:pathLst>
            </a:custGeom>
            <a:grpFill/>
            <a:ln w="0">
              <a:noFill/>
              <a:prstDash val="solid"/>
              <a:round/>
              <a:headEnd/>
              <a:tailEnd/>
            </a:ln>
          </p:spPr>
          <p:txBody>
            <a:bodyPr/>
            <a:lstStyle/>
            <a:p>
              <a:pPr defTabSz="543689">
                <a:defRPr/>
              </a:pPr>
              <a:endParaRPr lang="zh-CN" altLang="en-US" sz="3201"/>
            </a:p>
          </p:txBody>
        </p:sp>
        <p:sp>
          <p:nvSpPr>
            <p:cNvPr id="380" name="Freeform 117"/>
            <p:cNvSpPr>
              <a:spLocks/>
            </p:cNvSpPr>
            <p:nvPr/>
          </p:nvSpPr>
          <p:spPr bwMode="auto">
            <a:xfrm>
              <a:off x="4156076" y="812801"/>
              <a:ext cx="4763" cy="3175"/>
            </a:xfrm>
            <a:custGeom>
              <a:avLst/>
              <a:gdLst>
                <a:gd name="T0" fmla="*/ 5 w 5"/>
                <a:gd name="T1" fmla="*/ 0 h 3"/>
                <a:gd name="T2" fmla="*/ 5 w 5"/>
                <a:gd name="T3" fmla="*/ 0 h 3"/>
                <a:gd name="T4" fmla="*/ 0 w 5"/>
                <a:gd name="T5" fmla="*/ 0 h 3"/>
                <a:gd name="T6" fmla="*/ 0 w 5"/>
                <a:gd name="T7" fmla="*/ 3 h 3"/>
                <a:gd name="T8" fmla="*/ 5 w 5"/>
                <a:gd name="T9" fmla="*/ 3 h 3"/>
                <a:gd name="T10" fmla="*/ 5 w 5"/>
                <a:gd name="T11" fmla="*/ 0 h 3"/>
              </a:gdLst>
              <a:ahLst/>
              <a:cxnLst>
                <a:cxn ang="0">
                  <a:pos x="T0" y="T1"/>
                </a:cxn>
                <a:cxn ang="0">
                  <a:pos x="T2" y="T3"/>
                </a:cxn>
                <a:cxn ang="0">
                  <a:pos x="T4" y="T5"/>
                </a:cxn>
                <a:cxn ang="0">
                  <a:pos x="T6" y="T7"/>
                </a:cxn>
                <a:cxn ang="0">
                  <a:pos x="T8" y="T9"/>
                </a:cxn>
                <a:cxn ang="0">
                  <a:pos x="T10" y="T11"/>
                </a:cxn>
              </a:cxnLst>
              <a:rect l="0" t="0" r="r" b="b"/>
              <a:pathLst>
                <a:path w="5" h="3">
                  <a:moveTo>
                    <a:pt x="5" y="0"/>
                  </a:moveTo>
                  <a:lnTo>
                    <a:pt x="5" y="0"/>
                  </a:lnTo>
                  <a:lnTo>
                    <a:pt x="0" y="0"/>
                  </a:lnTo>
                  <a:lnTo>
                    <a:pt x="0" y="3"/>
                  </a:lnTo>
                  <a:lnTo>
                    <a:pt x="5" y="3"/>
                  </a:lnTo>
                  <a:lnTo>
                    <a:pt x="5" y="0"/>
                  </a:lnTo>
                  <a:close/>
                </a:path>
              </a:pathLst>
            </a:custGeom>
            <a:grpFill/>
            <a:ln w="0">
              <a:noFill/>
              <a:prstDash val="solid"/>
              <a:round/>
              <a:headEnd/>
              <a:tailEnd/>
            </a:ln>
          </p:spPr>
          <p:txBody>
            <a:bodyPr/>
            <a:lstStyle/>
            <a:p>
              <a:pPr defTabSz="543689">
                <a:defRPr/>
              </a:pPr>
              <a:endParaRPr lang="zh-CN" altLang="en-US" sz="3201"/>
            </a:p>
          </p:txBody>
        </p:sp>
        <p:sp>
          <p:nvSpPr>
            <p:cNvPr id="381" name="Freeform 118"/>
            <p:cNvSpPr>
              <a:spLocks/>
            </p:cNvSpPr>
            <p:nvPr/>
          </p:nvSpPr>
          <p:spPr bwMode="auto">
            <a:xfrm>
              <a:off x="4156076" y="817564"/>
              <a:ext cx="4763" cy="3175"/>
            </a:xfrm>
            <a:custGeom>
              <a:avLst/>
              <a:gdLst>
                <a:gd name="T0" fmla="*/ 5 w 5"/>
                <a:gd name="T1" fmla="*/ 0 h 4"/>
                <a:gd name="T2" fmla="*/ 5 w 5"/>
                <a:gd name="T3" fmla="*/ 0 h 4"/>
                <a:gd name="T4" fmla="*/ 0 w 5"/>
                <a:gd name="T5" fmla="*/ 0 h 4"/>
                <a:gd name="T6" fmla="*/ 0 w 5"/>
                <a:gd name="T7" fmla="*/ 4 h 4"/>
                <a:gd name="T8" fmla="*/ 5 w 5"/>
                <a:gd name="T9" fmla="*/ 4 h 4"/>
                <a:gd name="T10" fmla="*/ 5 w 5"/>
                <a:gd name="T11" fmla="*/ 0 h 4"/>
              </a:gdLst>
              <a:ahLst/>
              <a:cxnLst>
                <a:cxn ang="0">
                  <a:pos x="T0" y="T1"/>
                </a:cxn>
                <a:cxn ang="0">
                  <a:pos x="T2" y="T3"/>
                </a:cxn>
                <a:cxn ang="0">
                  <a:pos x="T4" y="T5"/>
                </a:cxn>
                <a:cxn ang="0">
                  <a:pos x="T6" y="T7"/>
                </a:cxn>
                <a:cxn ang="0">
                  <a:pos x="T8" y="T9"/>
                </a:cxn>
                <a:cxn ang="0">
                  <a:pos x="T10" y="T11"/>
                </a:cxn>
              </a:cxnLst>
              <a:rect l="0" t="0" r="r" b="b"/>
              <a:pathLst>
                <a:path w="5" h="4">
                  <a:moveTo>
                    <a:pt x="5" y="0"/>
                  </a:moveTo>
                  <a:lnTo>
                    <a:pt x="5" y="0"/>
                  </a:lnTo>
                  <a:lnTo>
                    <a:pt x="0" y="0"/>
                  </a:lnTo>
                  <a:lnTo>
                    <a:pt x="0" y="4"/>
                  </a:lnTo>
                  <a:lnTo>
                    <a:pt x="5" y="4"/>
                  </a:lnTo>
                  <a:lnTo>
                    <a:pt x="5" y="0"/>
                  </a:lnTo>
                  <a:close/>
                </a:path>
              </a:pathLst>
            </a:custGeom>
            <a:grpFill/>
            <a:ln w="0">
              <a:noFill/>
              <a:prstDash val="solid"/>
              <a:round/>
              <a:headEnd/>
              <a:tailEnd/>
            </a:ln>
          </p:spPr>
          <p:txBody>
            <a:bodyPr/>
            <a:lstStyle/>
            <a:p>
              <a:pPr defTabSz="543689">
                <a:defRPr/>
              </a:pPr>
              <a:endParaRPr lang="zh-CN" altLang="en-US" sz="3201"/>
            </a:p>
          </p:txBody>
        </p:sp>
        <p:sp>
          <p:nvSpPr>
            <p:cNvPr id="382" name="Freeform 119"/>
            <p:cNvSpPr>
              <a:spLocks noEditPoints="1"/>
            </p:cNvSpPr>
            <p:nvPr/>
          </p:nvSpPr>
          <p:spPr bwMode="auto">
            <a:xfrm>
              <a:off x="4013201" y="803276"/>
              <a:ext cx="174625" cy="44450"/>
            </a:xfrm>
            <a:custGeom>
              <a:avLst/>
              <a:gdLst>
                <a:gd name="T0" fmla="*/ 198 w 204"/>
                <a:gd name="T1" fmla="*/ 25 h 53"/>
                <a:gd name="T2" fmla="*/ 198 w 204"/>
                <a:gd name="T3" fmla="*/ 25 h 53"/>
                <a:gd name="T4" fmla="*/ 110 w 204"/>
                <a:gd name="T5" fmla="*/ 25 h 53"/>
                <a:gd name="T6" fmla="*/ 110 w 204"/>
                <a:gd name="T7" fmla="*/ 22 h 53"/>
                <a:gd name="T8" fmla="*/ 164 w 204"/>
                <a:gd name="T9" fmla="*/ 22 h 53"/>
                <a:gd name="T10" fmla="*/ 164 w 204"/>
                <a:gd name="T11" fmla="*/ 3 h 53"/>
                <a:gd name="T12" fmla="*/ 198 w 204"/>
                <a:gd name="T13" fmla="*/ 3 h 53"/>
                <a:gd name="T14" fmla="*/ 198 w 204"/>
                <a:gd name="T15" fmla="*/ 25 h 53"/>
                <a:gd name="T16" fmla="*/ 198 w 204"/>
                <a:gd name="T17" fmla="*/ 50 h 53"/>
                <a:gd name="T18" fmla="*/ 198 w 204"/>
                <a:gd name="T19" fmla="*/ 50 h 53"/>
                <a:gd name="T20" fmla="*/ 110 w 204"/>
                <a:gd name="T21" fmla="*/ 50 h 53"/>
                <a:gd name="T22" fmla="*/ 110 w 204"/>
                <a:gd name="T23" fmla="*/ 47 h 53"/>
                <a:gd name="T24" fmla="*/ 164 w 204"/>
                <a:gd name="T25" fmla="*/ 47 h 53"/>
                <a:gd name="T26" fmla="*/ 164 w 204"/>
                <a:gd name="T27" fmla="*/ 28 h 53"/>
                <a:gd name="T28" fmla="*/ 198 w 204"/>
                <a:gd name="T29" fmla="*/ 28 h 53"/>
                <a:gd name="T30" fmla="*/ 198 w 204"/>
                <a:gd name="T31" fmla="*/ 50 h 53"/>
                <a:gd name="T32" fmla="*/ 0 w 204"/>
                <a:gd name="T33" fmla="*/ 53 h 53"/>
                <a:gd name="T34" fmla="*/ 0 w 204"/>
                <a:gd name="T35" fmla="*/ 53 h 53"/>
                <a:gd name="T36" fmla="*/ 204 w 204"/>
                <a:gd name="T37" fmla="*/ 53 h 53"/>
                <a:gd name="T38" fmla="*/ 204 w 204"/>
                <a:gd name="T39" fmla="*/ 0 h 53"/>
                <a:gd name="T40" fmla="*/ 0 w 204"/>
                <a:gd name="T41" fmla="*/ 0 h 53"/>
                <a:gd name="T42" fmla="*/ 0 w 204"/>
                <a:gd name="T43" fmla="*/ 5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04" h="53">
                  <a:moveTo>
                    <a:pt x="198" y="25"/>
                  </a:moveTo>
                  <a:lnTo>
                    <a:pt x="198" y="25"/>
                  </a:lnTo>
                  <a:lnTo>
                    <a:pt x="110" y="25"/>
                  </a:lnTo>
                  <a:lnTo>
                    <a:pt x="110" y="22"/>
                  </a:lnTo>
                  <a:lnTo>
                    <a:pt x="164" y="22"/>
                  </a:lnTo>
                  <a:lnTo>
                    <a:pt x="164" y="3"/>
                  </a:lnTo>
                  <a:lnTo>
                    <a:pt x="198" y="3"/>
                  </a:lnTo>
                  <a:lnTo>
                    <a:pt x="198" y="25"/>
                  </a:lnTo>
                  <a:close/>
                  <a:moveTo>
                    <a:pt x="198" y="50"/>
                  </a:moveTo>
                  <a:lnTo>
                    <a:pt x="198" y="50"/>
                  </a:lnTo>
                  <a:lnTo>
                    <a:pt x="110" y="50"/>
                  </a:lnTo>
                  <a:lnTo>
                    <a:pt x="110" y="47"/>
                  </a:lnTo>
                  <a:lnTo>
                    <a:pt x="164" y="47"/>
                  </a:lnTo>
                  <a:lnTo>
                    <a:pt x="164" y="28"/>
                  </a:lnTo>
                  <a:lnTo>
                    <a:pt x="198" y="28"/>
                  </a:lnTo>
                  <a:lnTo>
                    <a:pt x="198" y="50"/>
                  </a:lnTo>
                  <a:close/>
                  <a:moveTo>
                    <a:pt x="0" y="53"/>
                  </a:moveTo>
                  <a:lnTo>
                    <a:pt x="0" y="53"/>
                  </a:lnTo>
                  <a:lnTo>
                    <a:pt x="204" y="53"/>
                  </a:lnTo>
                  <a:lnTo>
                    <a:pt x="204" y="0"/>
                  </a:lnTo>
                  <a:lnTo>
                    <a:pt x="0" y="0"/>
                  </a:lnTo>
                  <a:lnTo>
                    <a:pt x="0" y="53"/>
                  </a:lnTo>
                  <a:close/>
                </a:path>
              </a:pathLst>
            </a:custGeom>
            <a:grpFill/>
            <a:ln w="0">
              <a:noFill/>
              <a:prstDash val="solid"/>
              <a:round/>
              <a:headEnd/>
              <a:tailEnd/>
            </a:ln>
          </p:spPr>
          <p:txBody>
            <a:bodyPr/>
            <a:lstStyle/>
            <a:p>
              <a:pPr defTabSz="543689">
                <a:defRPr/>
              </a:pPr>
              <a:endParaRPr lang="zh-CN" altLang="en-US" sz="3201"/>
            </a:p>
          </p:txBody>
        </p:sp>
        <p:sp>
          <p:nvSpPr>
            <p:cNvPr id="383" name="Freeform 120"/>
            <p:cNvSpPr>
              <a:spLocks/>
            </p:cNvSpPr>
            <p:nvPr/>
          </p:nvSpPr>
          <p:spPr bwMode="auto">
            <a:xfrm>
              <a:off x="3975101" y="885826"/>
              <a:ext cx="3175" cy="3175"/>
            </a:xfrm>
            <a:custGeom>
              <a:avLst/>
              <a:gdLst>
                <a:gd name="T0" fmla="*/ 4 w 4"/>
                <a:gd name="T1" fmla="*/ 0 h 4"/>
                <a:gd name="T2" fmla="*/ 4 w 4"/>
                <a:gd name="T3" fmla="*/ 0 h 4"/>
                <a:gd name="T4" fmla="*/ 0 w 4"/>
                <a:gd name="T5" fmla="*/ 0 h 4"/>
                <a:gd name="T6" fmla="*/ 0 w 4"/>
                <a:gd name="T7" fmla="*/ 4 h 4"/>
                <a:gd name="T8" fmla="*/ 4 w 4"/>
                <a:gd name="T9" fmla="*/ 4 h 4"/>
                <a:gd name="T10" fmla="*/ 4 w 4"/>
                <a:gd name="T11" fmla="*/ 0 h 4"/>
              </a:gdLst>
              <a:ahLst/>
              <a:cxnLst>
                <a:cxn ang="0">
                  <a:pos x="T0" y="T1"/>
                </a:cxn>
                <a:cxn ang="0">
                  <a:pos x="T2" y="T3"/>
                </a:cxn>
                <a:cxn ang="0">
                  <a:pos x="T4" y="T5"/>
                </a:cxn>
                <a:cxn ang="0">
                  <a:pos x="T6" y="T7"/>
                </a:cxn>
                <a:cxn ang="0">
                  <a:pos x="T8" y="T9"/>
                </a:cxn>
                <a:cxn ang="0">
                  <a:pos x="T10" y="T11"/>
                </a:cxn>
              </a:cxnLst>
              <a:rect l="0" t="0" r="r" b="b"/>
              <a:pathLst>
                <a:path w="4" h="4">
                  <a:moveTo>
                    <a:pt x="4" y="0"/>
                  </a:moveTo>
                  <a:lnTo>
                    <a:pt x="4" y="0"/>
                  </a:lnTo>
                  <a:lnTo>
                    <a:pt x="0" y="0"/>
                  </a:lnTo>
                  <a:lnTo>
                    <a:pt x="0" y="4"/>
                  </a:lnTo>
                  <a:lnTo>
                    <a:pt x="4" y="4"/>
                  </a:lnTo>
                  <a:lnTo>
                    <a:pt x="4" y="0"/>
                  </a:lnTo>
                  <a:close/>
                </a:path>
              </a:pathLst>
            </a:custGeom>
            <a:grpFill/>
            <a:ln w="0">
              <a:noFill/>
              <a:prstDash val="solid"/>
              <a:round/>
              <a:headEnd/>
              <a:tailEnd/>
            </a:ln>
          </p:spPr>
          <p:txBody>
            <a:bodyPr/>
            <a:lstStyle/>
            <a:p>
              <a:pPr defTabSz="543689">
                <a:defRPr/>
              </a:pPr>
              <a:endParaRPr lang="zh-CN" altLang="en-US" sz="3201"/>
            </a:p>
          </p:txBody>
        </p:sp>
        <p:sp>
          <p:nvSpPr>
            <p:cNvPr id="384" name="Freeform 121"/>
            <p:cNvSpPr>
              <a:spLocks/>
            </p:cNvSpPr>
            <p:nvPr/>
          </p:nvSpPr>
          <p:spPr bwMode="auto">
            <a:xfrm>
              <a:off x="3975101" y="860426"/>
              <a:ext cx="3175" cy="3175"/>
            </a:xfrm>
            <a:custGeom>
              <a:avLst/>
              <a:gdLst>
                <a:gd name="T0" fmla="*/ 4 w 4"/>
                <a:gd name="T1" fmla="*/ 0 h 4"/>
                <a:gd name="T2" fmla="*/ 4 w 4"/>
                <a:gd name="T3" fmla="*/ 0 h 4"/>
                <a:gd name="T4" fmla="*/ 0 w 4"/>
                <a:gd name="T5" fmla="*/ 0 h 4"/>
                <a:gd name="T6" fmla="*/ 0 w 4"/>
                <a:gd name="T7" fmla="*/ 4 h 4"/>
                <a:gd name="T8" fmla="*/ 4 w 4"/>
                <a:gd name="T9" fmla="*/ 4 h 4"/>
                <a:gd name="T10" fmla="*/ 4 w 4"/>
                <a:gd name="T11" fmla="*/ 0 h 4"/>
              </a:gdLst>
              <a:ahLst/>
              <a:cxnLst>
                <a:cxn ang="0">
                  <a:pos x="T0" y="T1"/>
                </a:cxn>
                <a:cxn ang="0">
                  <a:pos x="T2" y="T3"/>
                </a:cxn>
                <a:cxn ang="0">
                  <a:pos x="T4" y="T5"/>
                </a:cxn>
                <a:cxn ang="0">
                  <a:pos x="T6" y="T7"/>
                </a:cxn>
                <a:cxn ang="0">
                  <a:pos x="T8" y="T9"/>
                </a:cxn>
                <a:cxn ang="0">
                  <a:pos x="T10" y="T11"/>
                </a:cxn>
              </a:cxnLst>
              <a:rect l="0" t="0" r="r" b="b"/>
              <a:pathLst>
                <a:path w="4" h="4">
                  <a:moveTo>
                    <a:pt x="4" y="0"/>
                  </a:moveTo>
                  <a:lnTo>
                    <a:pt x="4" y="0"/>
                  </a:lnTo>
                  <a:lnTo>
                    <a:pt x="0" y="0"/>
                  </a:lnTo>
                  <a:lnTo>
                    <a:pt x="0" y="4"/>
                  </a:lnTo>
                  <a:lnTo>
                    <a:pt x="4" y="4"/>
                  </a:lnTo>
                  <a:lnTo>
                    <a:pt x="4" y="0"/>
                  </a:lnTo>
                  <a:close/>
                </a:path>
              </a:pathLst>
            </a:custGeom>
            <a:grpFill/>
            <a:ln w="0">
              <a:noFill/>
              <a:prstDash val="solid"/>
              <a:round/>
              <a:headEnd/>
              <a:tailEnd/>
            </a:ln>
          </p:spPr>
          <p:txBody>
            <a:bodyPr/>
            <a:lstStyle/>
            <a:p>
              <a:pPr defTabSz="543689">
                <a:defRPr/>
              </a:pPr>
              <a:endParaRPr lang="zh-CN" altLang="en-US" sz="3201"/>
            </a:p>
          </p:txBody>
        </p:sp>
        <p:sp>
          <p:nvSpPr>
            <p:cNvPr id="385" name="Freeform 122"/>
            <p:cNvSpPr>
              <a:spLocks/>
            </p:cNvSpPr>
            <p:nvPr/>
          </p:nvSpPr>
          <p:spPr bwMode="auto">
            <a:xfrm>
              <a:off x="3975101" y="881064"/>
              <a:ext cx="3175" cy="4763"/>
            </a:xfrm>
            <a:custGeom>
              <a:avLst/>
              <a:gdLst>
                <a:gd name="T0" fmla="*/ 4 w 4"/>
                <a:gd name="T1" fmla="*/ 0 h 4"/>
                <a:gd name="T2" fmla="*/ 4 w 4"/>
                <a:gd name="T3" fmla="*/ 0 h 4"/>
                <a:gd name="T4" fmla="*/ 0 w 4"/>
                <a:gd name="T5" fmla="*/ 0 h 4"/>
                <a:gd name="T6" fmla="*/ 0 w 4"/>
                <a:gd name="T7" fmla="*/ 4 h 4"/>
                <a:gd name="T8" fmla="*/ 4 w 4"/>
                <a:gd name="T9" fmla="*/ 4 h 4"/>
                <a:gd name="T10" fmla="*/ 4 w 4"/>
                <a:gd name="T11" fmla="*/ 0 h 4"/>
              </a:gdLst>
              <a:ahLst/>
              <a:cxnLst>
                <a:cxn ang="0">
                  <a:pos x="T0" y="T1"/>
                </a:cxn>
                <a:cxn ang="0">
                  <a:pos x="T2" y="T3"/>
                </a:cxn>
                <a:cxn ang="0">
                  <a:pos x="T4" y="T5"/>
                </a:cxn>
                <a:cxn ang="0">
                  <a:pos x="T6" y="T7"/>
                </a:cxn>
                <a:cxn ang="0">
                  <a:pos x="T8" y="T9"/>
                </a:cxn>
                <a:cxn ang="0">
                  <a:pos x="T10" y="T11"/>
                </a:cxn>
              </a:cxnLst>
              <a:rect l="0" t="0" r="r" b="b"/>
              <a:pathLst>
                <a:path w="4" h="4">
                  <a:moveTo>
                    <a:pt x="4" y="0"/>
                  </a:moveTo>
                  <a:lnTo>
                    <a:pt x="4" y="0"/>
                  </a:lnTo>
                  <a:lnTo>
                    <a:pt x="0" y="0"/>
                  </a:lnTo>
                  <a:lnTo>
                    <a:pt x="0" y="4"/>
                  </a:lnTo>
                  <a:lnTo>
                    <a:pt x="4" y="4"/>
                  </a:lnTo>
                  <a:lnTo>
                    <a:pt x="4" y="0"/>
                  </a:lnTo>
                  <a:close/>
                </a:path>
              </a:pathLst>
            </a:custGeom>
            <a:grpFill/>
            <a:ln w="0">
              <a:noFill/>
              <a:prstDash val="solid"/>
              <a:round/>
              <a:headEnd/>
              <a:tailEnd/>
            </a:ln>
          </p:spPr>
          <p:txBody>
            <a:bodyPr/>
            <a:lstStyle/>
            <a:p>
              <a:pPr defTabSz="543689">
                <a:defRPr/>
              </a:pPr>
              <a:endParaRPr lang="zh-CN" altLang="en-US" sz="3201"/>
            </a:p>
          </p:txBody>
        </p:sp>
        <p:sp>
          <p:nvSpPr>
            <p:cNvPr id="386" name="Freeform 123"/>
            <p:cNvSpPr>
              <a:spLocks/>
            </p:cNvSpPr>
            <p:nvPr/>
          </p:nvSpPr>
          <p:spPr bwMode="auto">
            <a:xfrm>
              <a:off x="3975101" y="890589"/>
              <a:ext cx="3175" cy="4763"/>
            </a:xfrm>
            <a:custGeom>
              <a:avLst/>
              <a:gdLst>
                <a:gd name="T0" fmla="*/ 4 w 4"/>
                <a:gd name="T1" fmla="*/ 0 h 4"/>
                <a:gd name="T2" fmla="*/ 4 w 4"/>
                <a:gd name="T3" fmla="*/ 0 h 4"/>
                <a:gd name="T4" fmla="*/ 0 w 4"/>
                <a:gd name="T5" fmla="*/ 0 h 4"/>
                <a:gd name="T6" fmla="*/ 0 w 4"/>
                <a:gd name="T7" fmla="*/ 4 h 4"/>
                <a:gd name="T8" fmla="*/ 4 w 4"/>
                <a:gd name="T9" fmla="*/ 4 h 4"/>
                <a:gd name="T10" fmla="*/ 4 w 4"/>
                <a:gd name="T11" fmla="*/ 0 h 4"/>
              </a:gdLst>
              <a:ahLst/>
              <a:cxnLst>
                <a:cxn ang="0">
                  <a:pos x="T0" y="T1"/>
                </a:cxn>
                <a:cxn ang="0">
                  <a:pos x="T2" y="T3"/>
                </a:cxn>
                <a:cxn ang="0">
                  <a:pos x="T4" y="T5"/>
                </a:cxn>
                <a:cxn ang="0">
                  <a:pos x="T6" y="T7"/>
                </a:cxn>
                <a:cxn ang="0">
                  <a:pos x="T8" y="T9"/>
                </a:cxn>
                <a:cxn ang="0">
                  <a:pos x="T10" y="T11"/>
                </a:cxn>
              </a:cxnLst>
              <a:rect l="0" t="0" r="r" b="b"/>
              <a:pathLst>
                <a:path w="4" h="4">
                  <a:moveTo>
                    <a:pt x="4" y="0"/>
                  </a:moveTo>
                  <a:lnTo>
                    <a:pt x="4" y="0"/>
                  </a:lnTo>
                  <a:lnTo>
                    <a:pt x="0" y="0"/>
                  </a:lnTo>
                  <a:lnTo>
                    <a:pt x="0" y="4"/>
                  </a:lnTo>
                  <a:lnTo>
                    <a:pt x="4" y="4"/>
                  </a:lnTo>
                  <a:lnTo>
                    <a:pt x="4" y="0"/>
                  </a:lnTo>
                  <a:close/>
                </a:path>
              </a:pathLst>
            </a:custGeom>
            <a:grpFill/>
            <a:ln w="0">
              <a:noFill/>
              <a:prstDash val="solid"/>
              <a:round/>
              <a:headEnd/>
              <a:tailEnd/>
            </a:ln>
          </p:spPr>
          <p:txBody>
            <a:bodyPr/>
            <a:lstStyle/>
            <a:p>
              <a:pPr defTabSz="543689">
                <a:defRPr/>
              </a:pPr>
              <a:endParaRPr lang="zh-CN" altLang="en-US" sz="3201"/>
            </a:p>
          </p:txBody>
        </p:sp>
        <p:sp>
          <p:nvSpPr>
            <p:cNvPr id="387" name="Freeform 124"/>
            <p:cNvSpPr>
              <a:spLocks/>
            </p:cNvSpPr>
            <p:nvPr/>
          </p:nvSpPr>
          <p:spPr bwMode="auto">
            <a:xfrm>
              <a:off x="3975101" y="865189"/>
              <a:ext cx="3175" cy="3175"/>
            </a:xfrm>
            <a:custGeom>
              <a:avLst/>
              <a:gdLst>
                <a:gd name="T0" fmla="*/ 4 w 4"/>
                <a:gd name="T1" fmla="*/ 0 h 4"/>
                <a:gd name="T2" fmla="*/ 4 w 4"/>
                <a:gd name="T3" fmla="*/ 0 h 4"/>
                <a:gd name="T4" fmla="*/ 0 w 4"/>
                <a:gd name="T5" fmla="*/ 0 h 4"/>
                <a:gd name="T6" fmla="*/ 0 w 4"/>
                <a:gd name="T7" fmla="*/ 4 h 4"/>
                <a:gd name="T8" fmla="*/ 4 w 4"/>
                <a:gd name="T9" fmla="*/ 4 h 4"/>
                <a:gd name="T10" fmla="*/ 4 w 4"/>
                <a:gd name="T11" fmla="*/ 0 h 4"/>
              </a:gdLst>
              <a:ahLst/>
              <a:cxnLst>
                <a:cxn ang="0">
                  <a:pos x="T0" y="T1"/>
                </a:cxn>
                <a:cxn ang="0">
                  <a:pos x="T2" y="T3"/>
                </a:cxn>
                <a:cxn ang="0">
                  <a:pos x="T4" y="T5"/>
                </a:cxn>
                <a:cxn ang="0">
                  <a:pos x="T6" y="T7"/>
                </a:cxn>
                <a:cxn ang="0">
                  <a:pos x="T8" y="T9"/>
                </a:cxn>
                <a:cxn ang="0">
                  <a:pos x="T10" y="T11"/>
                </a:cxn>
              </a:cxnLst>
              <a:rect l="0" t="0" r="r" b="b"/>
              <a:pathLst>
                <a:path w="4" h="4">
                  <a:moveTo>
                    <a:pt x="4" y="0"/>
                  </a:moveTo>
                  <a:lnTo>
                    <a:pt x="4" y="0"/>
                  </a:lnTo>
                  <a:lnTo>
                    <a:pt x="0" y="0"/>
                  </a:lnTo>
                  <a:lnTo>
                    <a:pt x="0" y="4"/>
                  </a:lnTo>
                  <a:lnTo>
                    <a:pt x="4" y="4"/>
                  </a:lnTo>
                  <a:lnTo>
                    <a:pt x="4" y="0"/>
                  </a:lnTo>
                  <a:close/>
                </a:path>
              </a:pathLst>
            </a:custGeom>
            <a:grpFill/>
            <a:ln w="0">
              <a:noFill/>
              <a:prstDash val="solid"/>
              <a:round/>
              <a:headEnd/>
              <a:tailEnd/>
            </a:ln>
          </p:spPr>
          <p:txBody>
            <a:bodyPr/>
            <a:lstStyle/>
            <a:p>
              <a:pPr defTabSz="543689">
                <a:defRPr/>
              </a:pPr>
              <a:endParaRPr lang="zh-CN" altLang="en-US" sz="3201"/>
            </a:p>
          </p:txBody>
        </p:sp>
        <p:sp>
          <p:nvSpPr>
            <p:cNvPr id="388" name="Freeform 125"/>
            <p:cNvSpPr>
              <a:spLocks/>
            </p:cNvSpPr>
            <p:nvPr/>
          </p:nvSpPr>
          <p:spPr bwMode="auto">
            <a:xfrm>
              <a:off x="3975101" y="869951"/>
              <a:ext cx="3175" cy="3175"/>
            </a:xfrm>
            <a:custGeom>
              <a:avLst/>
              <a:gdLst>
                <a:gd name="T0" fmla="*/ 4 w 4"/>
                <a:gd name="T1" fmla="*/ 0 h 4"/>
                <a:gd name="T2" fmla="*/ 4 w 4"/>
                <a:gd name="T3" fmla="*/ 0 h 4"/>
                <a:gd name="T4" fmla="*/ 0 w 4"/>
                <a:gd name="T5" fmla="*/ 0 h 4"/>
                <a:gd name="T6" fmla="*/ 0 w 4"/>
                <a:gd name="T7" fmla="*/ 4 h 4"/>
                <a:gd name="T8" fmla="*/ 4 w 4"/>
                <a:gd name="T9" fmla="*/ 4 h 4"/>
                <a:gd name="T10" fmla="*/ 4 w 4"/>
                <a:gd name="T11" fmla="*/ 0 h 4"/>
              </a:gdLst>
              <a:ahLst/>
              <a:cxnLst>
                <a:cxn ang="0">
                  <a:pos x="T0" y="T1"/>
                </a:cxn>
                <a:cxn ang="0">
                  <a:pos x="T2" y="T3"/>
                </a:cxn>
                <a:cxn ang="0">
                  <a:pos x="T4" y="T5"/>
                </a:cxn>
                <a:cxn ang="0">
                  <a:pos x="T6" y="T7"/>
                </a:cxn>
                <a:cxn ang="0">
                  <a:pos x="T8" y="T9"/>
                </a:cxn>
                <a:cxn ang="0">
                  <a:pos x="T10" y="T11"/>
                </a:cxn>
              </a:cxnLst>
              <a:rect l="0" t="0" r="r" b="b"/>
              <a:pathLst>
                <a:path w="4" h="4">
                  <a:moveTo>
                    <a:pt x="4" y="0"/>
                  </a:moveTo>
                  <a:lnTo>
                    <a:pt x="4" y="0"/>
                  </a:lnTo>
                  <a:lnTo>
                    <a:pt x="0" y="0"/>
                  </a:lnTo>
                  <a:lnTo>
                    <a:pt x="0" y="4"/>
                  </a:lnTo>
                  <a:lnTo>
                    <a:pt x="4" y="4"/>
                  </a:lnTo>
                  <a:lnTo>
                    <a:pt x="4" y="0"/>
                  </a:lnTo>
                  <a:close/>
                </a:path>
              </a:pathLst>
            </a:custGeom>
            <a:grpFill/>
            <a:ln w="0">
              <a:noFill/>
              <a:prstDash val="solid"/>
              <a:round/>
              <a:headEnd/>
              <a:tailEnd/>
            </a:ln>
          </p:spPr>
          <p:txBody>
            <a:bodyPr/>
            <a:lstStyle/>
            <a:p>
              <a:pPr defTabSz="543689">
                <a:defRPr/>
              </a:pPr>
              <a:endParaRPr lang="zh-CN" altLang="en-US" sz="3201"/>
            </a:p>
          </p:txBody>
        </p:sp>
        <p:sp>
          <p:nvSpPr>
            <p:cNvPr id="389" name="Freeform 126"/>
            <p:cNvSpPr>
              <a:spLocks noEditPoints="1"/>
            </p:cNvSpPr>
            <p:nvPr/>
          </p:nvSpPr>
          <p:spPr bwMode="auto">
            <a:xfrm>
              <a:off x="3832226" y="855664"/>
              <a:ext cx="174625" cy="44450"/>
            </a:xfrm>
            <a:custGeom>
              <a:avLst/>
              <a:gdLst>
                <a:gd name="T0" fmla="*/ 198 w 205"/>
                <a:gd name="T1" fmla="*/ 25 h 53"/>
                <a:gd name="T2" fmla="*/ 198 w 205"/>
                <a:gd name="T3" fmla="*/ 25 h 53"/>
                <a:gd name="T4" fmla="*/ 110 w 205"/>
                <a:gd name="T5" fmla="*/ 25 h 53"/>
                <a:gd name="T6" fmla="*/ 110 w 205"/>
                <a:gd name="T7" fmla="*/ 22 h 53"/>
                <a:gd name="T8" fmla="*/ 165 w 205"/>
                <a:gd name="T9" fmla="*/ 22 h 53"/>
                <a:gd name="T10" fmla="*/ 165 w 205"/>
                <a:gd name="T11" fmla="*/ 3 h 53"/>
                <a:gd name="T12" fmla="*/ 198 w 205"/>
                <a:gd name="T13" fmla="*/ 3 h 53"/>
                <a:gd name="T14" fmla="*/ 198 w 205"/>
                <a:gd name="T15" fmla="*/ 25 h 53"/>
                <a:gd name="T16" fmla="*/ 198 w 205"/>
                <a:gd name="T17" fmla="*/ 50 h 53"/>
                <a:gd name="T18" fmla="*/ 198 w 205"/>
                <a:gd name="T19" fmla="*/ 50 h 53"/>
                <a:gd name="T20" fmla="*/ 110 w 205"/>
                <a:gd name="T21" fmla="*/ 50 h 53"/>
                <a:gd name="T22" fmla="*/ 110 w 205"/>
                <a:gd name="T23" fmla="*/ 47 h 53"/>
                <a:gd name="T24" fmla="*/ 165 w 205"/>
                <a:gd name="T25" fmla="*/ 47 h 53"/>
                <a:gd name="T26" fmla="*/ 165 w 205"/>
                <a:gd name="T27" fmla="*/ 28 h 53"/>
                <a:gd name="T28" fmla="*/ 198 w 205"/>
                <a:gd name="T29" fmla="*/ 28 h 53"/>
                <a:gd name="T30" fmla="*/ 198 w 205"/>
                <a:gd name="T31" fmla="*/ 50 h 53"/>
                <a:gd name="T32" fmla="*/ 0 w 205"/>
                <a:gd name="T33" fmla="*/ 53 h 53"/>
                <a:gd name="T34" fmla="*/ 0 w 205"/>
                <a:gd name="T35" fmla="*/ 53 h 53"/>
                <a:gd name="T36" fmla="*/ 205 w 205"/>
                <a:gd name="T37" fmla="*/ 53 h 53"/>
                <a:gd name="T38" fmla="*/ 205 w 205"/>
                <a:gd name="T39" fmla="*/ 0 h 53"/>
                <a:gd name="T40" fmla="*/ 0 w 205"/>
                <a:gd name="T41" fmla="*/ 0 h 53"/>
                <a:gd name="T42" fmla="*/ 0 w 205"/>
                <a:gd name="T43" fmla="*/ 5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05" h="53">
                  <a:moveTo>
                    <a:pt x="198" y="25"/>
                  </a:moveTo>
                  <a:lnTo>
                    <a:pt x="198" y="25"/>
                  </a:lnTo>
                  <a:lnTo>
                    <a:pt x="110" y="25"/>
                  </a:lnTo>
                  <a:lnTo>
                    <a:pt x="110" y="22"/>
                  </a:lnTo>
                  <a:lnTo>
                    <a:pt x="165" y="22"/>
                  </a:lnTo>
                  <a:lnTo>
                    <a:pt x="165" y="3"/>
                  </a:lnTo>
                  <a:lnTo>
                    <a:pt x="198" y="3"/>
                  </a:lnTo>
                  <a:lnTo>
                    <a:pt x="198" y="25"/>
                  </a:lnTo>
                  <a:close/>
                  <a:moveTo>
                    <a:pt x="198" y="50"/>
                  </a:moveTo>
                  <a:lnTo>
                    <a:pt x="198" y="50"/>
                  </a:lnTo>
                  <a:lnTo>
                    <a:pt x="110" y="50"/>
                  </a:lnTo>
                  <a:lnTo>
                    <a:pt x="110" y="47"/>
                  </a:lnTo>
                  <a:lnTo>
                    <a:pt x="165" y="47"/>
                  </a:lnTo>
                  <a:lnTo>
                    <a:pt x="165" y="28"/>
                  </a:lnTo>
                  <a:lnTo>
                    <a:pt x="198" y="28"/>
                  </a:lnTo>
                  <a:lnTo>
                    <a:pt x="198" y="50"/>
                  </a:lnTo>
                  <a:close/>
                  <a:moveTo>
                    <a:pt x="0" y="53"/>
                  </a:moveTo>
                  <a:lnTo>
                    <a:pt x="0" y="53"/>
                  </a:lnTo>
                  <a:lnTo>
                    <a:pt x="205" y="53"/>
                  </a:lnTo>
                  <a:lnTo>
                    <a:pt x="205" y="0"/>
                  </a:lnTo>
                  <a:lnTo>
                    <a:pt x="0" y="0"/>
                  </a:lnTo>
                  <a:lnTo>
                    <a:pt x="0" y="53"/>
                  </a:lnTo>
                  <a:close/>
                </a:path>
              </a:pathLst>
            </a:custGeom>
            <a:grpFill/>
            <a:ln w="0">
              <a:noFill/>
              <a:prstDash val="solid"/>
              <a:round/>
              <a:headEnd/>
              <a:tailEnd/>
            </a:ln>
          </p:spPr>
          <p:txBody>
            <a:bodyPr/>
            <a:lstStyle/>
            <a:p>
              <a:pPr defTabSz="543689">
                <a:defRPr/>
              </a:pPr>
              <a:endParaRPr lang="zh-CN" altLang="en-US" sz="3201"/>
            </a:p>
          </p:txBody>
        </p:sp>
        <p:sp>
          <p:nvSpPr>
            <p:cNvPr id="390" name="Freeform 127"/>
            <p:cNvSpPr>
              <a:spLocks/>
            </p:cNvSpPr>
            <p:nvPr/>
          </p:nvSpPr>
          <p:spPr bwMode="auto">
            <a:xfrm>
              <a:off x="4156076" y="885826"/>
              <a:ext cx="4763" cy="3175"/>
            </a:xfrm>
            <a:custGeom>
              <a:avLst/>
              <a:gdLst>
                <a:gd name="T0" fmla="*/ 5 w 5"/>
                <a:gd name="T1" fmla="*/ 0 h 4"/>
                <a:gd name="T2" fmla="*/ 5 w 5"/>
                <a:gd name="T3" fmla="*/ 0 h 4"/>
                <a:gd name="T4" fmla="*/ 0 w 5"/>
                <a:gd name="T5" fmla="*/ 0 h 4"/>
                <a:gd name="T6" fmla="*/ 0 w 5"/>
                <a:gd name="T7" fmla="*/ 4 h 4"/>
                <a:gd name="T8" fmla="*/ 5 w 5"/>
                <a:gd name="T9" fmla="*/ 4 h 4"/>
                <a:gd name="T10" fmla="*/ 5 w 5"/>
                <a:gd name="T11" fmla="*/ 0 h 4"/>
              </a:gdLst>
              <a:ahLst/>
              <a:cxnLst>
                <a:cxn ang="0">
                  <a:pos x="T0" y="T1"/>
                </a:cxn>
                <a:cxn ang="0">
                  <a:pos x="T2" y="T3"/>
                </a:cxn>
                <a:cxn ang="0">
                  <a:pos x="T4" y="T5"/>
                </a:cxn>
                <a:cxn ang="0">
                  <a:pos x="T6" y="T7"/>
                </a:cxn>
                <a:cxn ang="0">
                  <a:pos x="T8" y="T9"/>
                </a:cxn>
                <a:cxn ang="0">
                  <a:pos x="T10" y="T11"/>
                </a:cxn>
              </a:cxnLst>
              <a:rect l="0" t="0" r="r" b="b"/>
              <a:pathLst>
                <a:path w="5" h="4">
                  <a:moveTo>
                    <a:pt x="5" y="0"/>
                  </a:moveTo>
                  <a:lnTo>
                    <a:pt x="5" y="0"/>
                  </a:lnTo>
                  <a:lnTo>
                    <a:pt x="0" y="0"/>
                  </a:lnTo>
                  <a:lnTo>
                    <a:pt x="0" y="4"/>
                  </a:lnTo>
                  <a:lnTo>
                    <a:pt x="5" y="4"/>
                  </a:lnTo>
                  <a:lnTo>
                    <a:pt x="5" y="0"/>
                  </a:lnTo>
                  <a:close/>
                </a:path>
              </a:pathLst>
            </a:custGeom>
            <a:grpFill/>
            <a:ln w="0">
              <a:noFill/>
              <a:prstDash val="solid"/>
              <a:round/>
              <a:headEnd/>
              <a:tailEnd/>
            </a:ln>
          </p:spPr>
          <p:txBody>
            <a:bodyPr/>
            <a:lstStyle/>
            <a:p>
              <a:pPr defTabSz="543689">
                <a:defRPr/>
              </a:pPr>
              <a:endParaRPr lang="zh-CN" altLang="en-US" sz="3201"/>
            </a:p>
          </p:txBody>
        </p:sp>
        <p:sp>
          <p:nvSpPr>
            <p:cNvPr id="391" name="Freeform 128"/>
            <p:cNvSpPr>
              <a:spLocks/>
            </p:cNvSpPr>
            <p:nvPr/>
          </p:nvSpPr>
          <p:spPr bwMode="auto">
            <a:xfrm>
              <a:off x="4156076" y="860426"/>
              <a:ext cx="4763" cy="3175"/>
            </a:xfrm>
            <a:custGeom>
              <a:avLst/>
              <a:gdLst>
                <a:gd name="T0" fmla="*/ 5 w 5"/>
                <a:gd name="T1" fmla="*/ 0 h 4"/>
                <a:gd name="T2" fmla="*/ 5 w 5"/>
                <a:gd name="T3" fmla="*/ 0 h 4"/>
                <a:gd name="T4" fmla="*/ 0 w 5"/>
                <a:gd name="T5" fmla="*/ 0 h 4"/>
                <a:gd name="T6" fmla="*/ 0 w 5"/>
                <a:gd name="T7" fmla="*/ 4 h 4"/>
                <a:gd name="T8" fmla="*/ 5 w 5"/>
                <a:gd name="T9" fmla="*/ 4 h 4"/>
                <a:gd name="T10" fmla="*/ 5 w 5"/>
                <a:gd name="T11" fmla="*/ 0 h 4"/>
              </a:gdLst>
              <a:ahLst/>
              <a:cxnLst>
                <a:cxn ang="0">
                  <a:pos x="T0" y="T1"/>
                </a:cxn>
                <a:cxn ang="0">
                  <a:pos x="T2" y="T3"/>
                </a:cxn>
                <a:cxn ang="0">
                  <a:pos x="T4" y="T5"/>
                </a:cxn>
                <a:cxn ang="0">
                  <a:pos x="T6" y="T7"/>
                </a:cxn>
                <a:cxn ang="0">
                  <a:pos x="T8" y="T9"/>
                </a:cxn>
                <a:cxn ang="0">
                  <a:pos x="T10" y="T11"/>
                </a:cxn>
              </a:cxnLst>
              <a:rect l="0" t="0" r="r" b="b"/>
              <a:pathLst>
                <a:path w="5" h="4">
                  <a:moveTo>
                    <a:pt x="5" y="0"/>
                  </a:moveTo>
                  <a:lnTo>
                    <a:pt x="5" y="0"/>
                  </a:lnTo>
                  <a:lnTo>
                    <a:pt x="0" y="0"/>
                  </a:lnTo>
                  <a:lnTo>
                    <a:pt x="0" y="4"/>
                  </a:lnTo>
                  <a:lnTo>
                    <a:pt x="5" y="4"/>
                  </a:lnTo>
                  <a:lnTo>
                    <a:pt x="5" y="0"/>
                  </a:lnTo>
                  <a:close/>
                </a:path>
              </a:pathLst>
            </a:custGeom>
            <a:grpFill/>
            <a:ln w="0">
              <a:noFill/>
              <a:prstDash val="solid"/>
              <a:round/>
              <a:headEnd/>
              <a:tailEnd/>
            </a:ln>
          </p:spPr>
          <p:txBody>
            <a:bodyPr/>
            <a:lstStyle/>
            <a:p>
              <a:pPr defTabSz="543689">
                <a:defRPr/>
              </a:pPr>
              <a:endParaRPr lang="zh-CN" altLang="en-US" sz="3201"/>
            </a:p>
          </p:txBody>
        </p:sp>
        <p:sp>
          <p:nvSpPr>
            <p:cNvPr id="392" name="Freeform 129"/>
            <p:cNvSpPr>
              <a:spLocks/>
            </p:cNvSpPr>
            <p:nvPr/>
          </p:nvSpPr>
          <p:spPr bwMode="auto">
            <a:xfrm>
              <a:off x="4156076" y="881064"/>
              <a:ext cx="4763" cy="4763"/>
            </a:xfrm>
            <a:custGeom>
              <a:avLst/>
              <a:gdLst>
                <a:gd name="T0" fmla="*/ 5 w 5"/>
                <a:gd name="T1" fmla="*/ 0 h 4"/>
                <a:gd name="T2" fmla="*/ 5 w 5"/>
                <a:gd name="T3" fmla="*/ 0 h 4"/>
                <a:gd name="T4" fmla="*/ 0 w 5"/>
                <a:gd name="T5" fmla="*/ 0 h 4"/>
                <a:gd name="T6" fmla="*/ 0 w 5"/>
                <a:gd name="T7" fmla="*/ 4 h 4"/>
                <a:gd name="T8" fmla="*/ 5 w 5"/>
                <a:gd name="T9" fmla="*/ 4 h 4"/>
                <a:gd name="T10" fmla="*/ 5 w 5"/>
                <a:gd name="T11" fmla="*/ 0 h 4"/>
              </a:gdLst>
              <a:ahLst/>
              <a:cxnLst>
                <a:cxn ang="0">
                  <a:pos x="T0" y="T1"/>
                </a:cxn>
                <a:cxn ang="0">
                  <a:pos x="T2" y="T3"/>
                </a:cxn>
                <a:cxn ang="0">
                  <a:pos x="T4" y="T5"/>
                </a:cxn>
                <a:cxn ang="0">
                  <a:pos x="T6" y="T7"/>
                </a:cxn>
                <a:cxn ang="0">
                  <a:pos x="T8" y="T9"/>
                </a:cxn>
                <a:cxn ang="0">
                  <a:pos x="T10" y="T11"/>
                </a:cxn>
              </a:cxnLst>
              <a:rect l="0" t="0" r="r" b="b"/>
              <a:pathLst>
                <a:path w="5" h="4">
                  <a:moveTo>
                    <a:pt x="5" y="0"/>
                  </a:moveTo>
                  <a:lnTo>
                    <a:pt x="5" y="0"/>
                  </a:lnTo>
                  <a:lnTo>
                    <a:pt x="0" y="0"/>
                  </a:lnTo>
                  <a:lnTo>
                    <a:pt x="0" y="4"/>
                  </a:lnTo>
                  <a:lnTo>
                    <a:pt x="5" y="4"/>
                  </a:lnTo>
                  <a:lnTo>
                    <a:pt x="5" y="0"/>
                  </a:lnTo>
                  <a:close/>
                </a:path>
              </a:pathLst>
            </a:custGeom>
            <a:grpFill/>
            <a:ln w="0">
              <a:noFill/>
              <a:prstDash val="solid"/>
              <a:round/>
              <a:headEnd/>
              <a:tailEnd/>
            </a:ln>
          </p:spPr>
          <p:txBody>
            <a:bodyPr/>
            <a:lstStyle/>
            <a:p>
              <a:pPr defTabSz="543689">
                <a:defRPr/>
              </a:pPr>
              <a:endParaRPr lang="zh-CN" altLang="en-US" sz="3201"/>
            </a:p>
          </p:txBody>
        </p:sp>
        <p:sp>
          <p:nvSpPr>
            <p:cNvPr id="393" name="Freeform 130"/>
            <p:cNvSpPr>
              <a:spLocks/>
            </p:cNvSpPr>
            <p:nvPr/>
          </p:nvSpPr>
          <p:spPr bwMode="auto">
            <a:xfrm>
              <a:off x="4156076" y="890589"/>
              <a:ext cx="4763" cy="4763"/>
            </a:xfrm>
            <a:custGeom>
              <a:avLst/>
              <a:gdLst>
                <a:gd name="T0" fmla="*/ 5 w 5"/>
                <a:gd name="T1" fmla="*/ 0 h 4"/>
                <a:gd name="T2" fmla="*/ 5 w 5"/>
                <a:gd name="T3" fmla="*/ 0 h 4"/>
                <a:gd name="T4" fmla="*/ 0 w 5"/>
                <a:gd name="T5" fmla="*/ 0 h 4"/>
                <a:gd name="T6" fmla="*/ 0 w 5"/>
                <a:gd name="T7" fmla="*/ 4 h 4"/>
                <a:gd name="T8" fmla="*/ 5 w 5"/>
                <a:gd name="T9" fmla="*/ 4 h 4"/>
                <a:gd name="T10" fmla="*/ 5 w 5"/>
                <a:gd name="T11" fmla="*/ 0 h 4"/>
              </a:gdLst>
              <a:ahLst/>
              <a:cxnLst>
                <a:cxn ang="0">
                  <a:pos x="T0" y="T1"/>
                </a:cxn>
                <a:cxn ang="0">
                  <a:pos x="T2" y="T3"/>
                </a:cxn>
                <a:cxn ang="0">
                  <a:pos x="T4" y="T5"/>
                </a:cxn>
                <a:cxn ang="0">
                  <a:pos x="T6" y="T7"/>
                </a:cxn>
                <a:cxn ang="0">
                  <a:pos x="T8" y="T9"/>
                </a:cxn>
                <a:cxn ang="0">
                  <a:pos x="T10" y="T11"/>
                </a:cxn>
              </a:cxnLst>
              <a:rect l="0" t="0" r="r" b="b"/>
              <a:pathLst>
                <a:path w="5" h="4">
                  <a:moveTo>
                    <a:pt x="5" y="0"/>
                  </a:moveTo>
                  <a:lnTo>
                    <a:pt x="5" y="0"/>
                  </a:lnTo>
                  <a:lnTo>
                    <a:pt x="0" y="0"/>
                  </a:lnTo>
                  <a:lnTo>
                    <a:pt x="0" y="4"/>
                  </a:lnTo>
                  <a:lnTo>
                    <a:pt x="5" y="4"/>
                  </a:lnTo>
                  <a:lnTo>
                    <a:pt x="5" y="0"/>
                  </a:lnTo>
                  <a:close/>
                </a:path>
              </a:pathLst>
            </a:custGeom>
            <a:grpFill/>
            <a:ln w="0">
              <a:noFill/>
              <a:prstDash val="solid"/>
              <a:round/>
              <a:headEnd/>
              <a:tailEnd/>
            </a:ln>
          </p:spPr>
          <p:txBody>
            <a:bodyPr/>
            <a:lstStyle/>
            <a:p>
              <a:pPr defTabSz="543689">
                <a:defRPr/>
              </a:pPr>
              <a:endParaRPr lang="zh-CN" altLang="en-US" sz="3201"/>
            </a:p>
          </p:txBody>
        </p:sp>
        <p:sp>
          <p:nvSpPr>
            <p:cNvPr id="394" name="Freeform 131"/>
            <p:cNvSpPr>
              <a:spLocks/>
            </p:cNvSpPr>
            <p:nvPr/>
          </p:nvSpPr>
          <p:spPr bwMode="auto">
            <a:xfrm>
              <a:off x="4156076" y="865189"/>
              <a:ext cx="4763" cy="3175"/>
            </a:xfrm>
            <a:custGeom>
              <a:avLst/>
              <a:gdLst>
                <a:gd name="T0" fmla="*/ 5 w 5"/>
                <a:gd name="T1" fmla="*/ 0 h 4"/>
                <a:gd name="T2" fmla="*/ 5 w 5"/>
                <a:gd name="T3" fmla="*/ 0 h 4"/>
                <a:gd name="T4" fmla="*/ 0 w 5"/>
                <a:gd name="T5" fmla="*/ 0 h 4"/>
                <a:gd name="T6" fmla="*/ 0 w 5"/>
                <a:gd name="T7" fmla="*/ 4 h 4"/>
                <a:gd name="T8" fmla="*/ 5 w 5"/>
                <a:gd name="T9" fmla="*/ 4 h 4"/>
                <a:gd name="T10" fmla="*/ 5 w 5"/>
                <a:gd name="T11" fmla="*/ 0 h 4"/>
              </a:gdLst>
              <a:ahLst/>
              <a:cxnLst>
                <a:cxn ang="0">
                  <a:pos x="T0" y="T1"/>
                </a:cxn>
                <a:cxn ang="0">
                  <a:pos x="T2" y="T3"/>
                </a:cxn>
                <a:cxn ang="0">
                  <a:pos x="T4" y="T5"/>
                </a:cxn>
                <a:cxn ang="0">
                  <a:pos x="T6" y="T7"/>
                </a:cxn>
                <a:cxn ang="0">
                  <a:pos x="T8" y="T9"/>
                </a:cxn>
                <a:cxn ang="0">
                  <a:pos x="T10" y="T11"/>
                </a:cxn>
              </a:cxnLst>
              <a:rect l="0" t="0" r="r" b="b"/>
              <a:pathLst>
                <a:path w="5" h="4">
                  <a:moveTo>
                    <a:pt x="5" y="0"/>
                  </a:moveTo>
                  <a:lnTo>
                    <a:pt x="5" y="0"/>
                  </a:lnTo>
                  <a:lnTo>
                    <a:pt x="0" y="0"/>
                  </a:lnTo>
                  <a:lnTo>
                    <a:pt x="0" y="4"/>
                  </a:lnTo>
                  <a:lnTo>
                    <a:pt x="5" y="4"/>
                  </a:lnTo>
                  <a:lnTo>
                    <a:pt x="5" y="0"/>
                  </a:lnTo>
                  <a:close/>
                </a:path>
              </a:pathLst>
            </a:custGeom>
            <a:grpFill/>
            <a:ln w="0">
              <a:noFill/>
              <a:prstDash val="solid"/>
              <a:round/>
              <a:headEnd/>
              <a:tailEnd/>
            </a:ln>
          </p:spPr>
          <p:txBody>
            <a:bodyPr/>
            <a:lstStyle/>
            <a:p>
              <a:pPr defTabSz="543689">
                <a:defRPr/>
              </a:pPr>
              <a:endParaRPr lang="zh-CN" altLang="en-US" sz="3201"/>
            </a:p>
          </p:txBody>
        </p:sp>
        <p:sp>
          <p:nvSpPr>
            <p:cNvPr id="395" name="Freeform 132"/>
            <p:cNvSpPr>
              <a:spLocks/>
            </p:cNvSpPr>
            <p:nvPr/>
          </p:nvSpPr>
          <p:spPr bwMode="auto">
            <a:xfrm>
              <a:off x="4156076" y="869951"/>
              <a:ext cx="4763" cy="3175"/>
            </a:xfrm>
            <a:custGeom>
              <a:avLst/>
              <a:gdLst>
                <a:gd name="T0" fmla="*/ 5 w 5"/>
                <a:gd name="T1" fmla="*/ 0 h 4"/>
                <a:gd name="T2" fmla="*/ 5 w 5"/>
                <a:gd name="T3" fmla="*/ 0 h 4"/>
                <a:gd name="T4" fmla="*/ 0 w 5"/>
                <a:gd name="T5" fmla="*/ 0 h 4"/>
                <a:gd name="T6" fmla="*/ 0 w 5"/>
                <a:gd name="T7" fmla="*/ 4 h 4"/>
                <a:gd name="T8" fmla="*/ 5 w 5"/>
                <a:gd name="T9" fmla="*/ 4 h 4"/>
                <a:gd name="T10" fmla="*/ 5 w 5"/>
                <a:gd name="T11" fmla="*/ 0 h 4"/>
              </a:gdLst>
              <a:ahLst/>
              <a:cxnLst>
                <a:cxn ang="0">
                  <a:pos x="T0" y="T1"/>
                </a:cxn>
                <a:cxn ang="0">
                  <a:pos x="T2" y="T3"/>
                </a:cxn>
                <a:cxn ang="0">
                  <a:pos x="T4" y="T5"/>
                </a:cxn>
                <a:cxn ang="0">
                  <a:pos x="T6" y="T7"/>
                </a:cxn>
                <a:cxn ang="0">
                  <a:pos x="T8" y="T9"/>
                </a:cxn>
                <a:cxn ang="0">
                  <a:pos x="T10" y="T11"/>
                </a:cxn>
              </a:cxnLst>
              <a:rect l="0" t="0" r="r" b="b"/>
              <a:pathLst>
                <a:path w="5" h="4">
                  <a:moveTo>
                    <a:pt x="5" y="0"/>
                  </a:moveTo>
                  <a:lnTo>
                    <a:pt x="5" y="0"/>
                  </a:lnTo>
                  <a:lnTo>
                    <a:pt x="0" y="0"/>
                  </a:lnTo>
                  <a:lnTo>
                    <a:pt x="0" y="4"/>
                  </a:lnTo>
                  <a:lnTo>
                    <a:pt x="5" y="4"/>
                  </a:lnTo>
                  <a:lnTo>
                    <a:pt x="5" y="0"/>
                  </a:lnTo>
                  <a:close/>
                </a:path>
              </a:pathLst>
            </a:custGeom>
            <a:grpFill/>
            <a:ln w="0">
              <a:noFill/>
              <a:prstDash val="solid"/>
              <a:round/>
              <a:headEnd/>
              <a:tailEnd/>
            </a:ln>
          </p:spPr>
          <p:txBody>
            <a:bodyPr/>
            <a:lstStyle/>
            <a:p>
              <a:pPr defTabSz="543689">
                <a:defRPr/>
              </a:pPr>
              <a:endParaRPr lang="zh-CN" altLang="en-US" sz="3201"/>
            </a:p>
          </p:txBody>
        </p:sp>
        <p:sp>
          <p:nvSpPr>
            <p:cNvPr id="396" name="Freeform 133"/>
            <p:cNvSpPr>
              <a:spLocks noEditPoints="1"/>
            </p:cNvSpPr>
            <p:nvPr/>
          </p:nvSpPr>
          <p:spPr bwMode="auto">
            <a:xfrm>
              <a:off x="4013201" y="855664"/>
              <a:ext cx="174625" cy="44450"/>
            </a:xfrm>
            <a:custGeom>
              <a:avLst/>
              <a:gdLst>
                <a:gd name="T0" fmla="*/ 198 w 204"/>
                <a:gd name="T1" fmla="*/ 25 h 53"/>
                <a:gd name="T2" fmla="*/ 198 w 204"/>
                <a:gd name="T3" fmla="*/ 25 h 53"/>
                <a:gd name="T4" fmla="*/ 110 w 204"/>
                <a:gd name="T5" fmla="*/ 25 h 53"/>
                <a:gd name="T6" fmla="*/ 110 w 204"/>
                <a:gd name="T7" fmla="*/ 22 h 53"/>
                <a:gd name="T8" fmla="*/ 164 w 204"/>
                <a:gd name="T9" fmla="*/ 22 h 53"/>
                <a:gd name="T10" fmla="*/ 164 w 204"/>
                <a:gd name="T11" fmla="*/ 3 h 53"/>
                <a:gd name="T12" fmla="*/ 198 w 204"/>
                <a:gd name="T13" fmla="*/ 3 h 53"/>
                <a:gd name="T14" fmla="*/ 198 w 204"/>
                <a:gd name="T15" fmla="*/ 25 h 53"/>
                <a:gd name="T16" fmla="*/ 198 w 204"/>
                <a:gd name="T17" fmla="*/ 50 h 53"/>
                <a:gd name="T18" fmla="*/ 198 w 204"/>
                <a:gd name="T19" fmla="*/ 50 h 53"/>
                <a:gd name="T20" fmla="*/ 110 w 204"/>
                <a:gd name="T21" fmla="*/ 50 h 53"/>
                <a:gd name="T22" fmla="*/ 110 w 204"/>
                <a:gd name="T23" fmla="*/ 47 h 53"/>
                <a:gd name="T24" fmla="*/ 164 w 204"/>
                <a:gd name="T25" fmla="*/ 47 h 53"/>
                <a:gd name="T26" fmla="*/ 164 w 204"/>
                <a:gd name="T27" fmla="*/ 28 h 53"/>
                <a:gd name="T28" fmla="*/ 198 w 204"/>
                <a:gd name="T29" fmla="*/ 28 h 53"/>
                <a:gd name="T30" fmla="*/ 198 w 204"/>
                <a:gd name="T31" fmla="*/ 50 h 53"/>
                <a:gd name="T32" fmla="*/ 0 w 204"/>
                <a:gd name="T33" fmla="*/ 53 h 53"/>
                <a:gd name="T34" fmla="*/ 0 w 204"/>
                <a:gd name="T35" fmla="*/ 53 h 53"/>
                <a:gd name="T36" fmla="*/ 204 w 204"/>
                <a:gd name="T37" fmla="*/ 53 h 53"/>
                <a:gd name="T38" fmla="*/ 204 w 204"/>
                <a:gd name="T39" fmla="*/ 0 h 53"/>
                <a:gd name="T40" fmla="*/ 0 w 204"/>
                <a:gd name="T41" fmla="*/ 0 h 53"/>
                <a:gd name="T42" fmla="*/ 0 w 204"/>
                <a:gd name="T43" fmla="*/ 5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04" h="53">
                  <a:moveTo>
                    <a:pt x="198" y="25"/>
                  </a:moveTo>
                  <a:lnTo>
                    <a:pt x="198" y="25"/>
                  </a:lnTo>
                  <a:lnTo>
                    <a:pt x="110" y="25"/>
                  </a:lnTo>
                  <a:lnTo>
                    <a:pt x="110" y="22"/>
                  </a:lnTo>
                  <a:lnTo>
                    <a:pt x="164" y="22"/>
                  </a:lnTo>
                  <a:lnTo>
                    <a:pt x="164" y="3"/>
                  </a:lnTo>
                  <a:lnTo>
                    <a:pt x="198" y="3"/>
                  </a:lnTo>
                  <a:lnTo>
                    <a:pt x="198" y="25"/>
                  </a:lnTo>
                  <a:close/>
                  <a:moveTo>
                    <a:pt x="198" y="50"/>
                  </a:moveTo>
                  <a:lnTo>
                    <a:pt x="198" y="50"/>
                  </a:lnTo>
                  <a:lnTo>
                    <a:pt x="110" y="50"/>
                  </a:lnTo>
                  <a:lnTo>
                    <a:pt x="110" y="47"/>
                  </a:lnTo>
                  <a:lnTo>
                    <a:pt x="164" y="47"/>
                  </a:lnTo>
                  <a:lnTo>
                    <a:pt x="164" y="28"/>
                  </a:lnTo>
                  <a:lnTo>
                    <a:pt x="198" y="28"/>
                  </a:lnTo>
                  <a:lnTo>
                    <a:pt x="198" y="50"/>
                  </a:lnTo>
                  <a:close/>
                  <a:moveTo>
                    <a:pt x="0" y="53"/>
                  </a:moveTo>
                  <a:lnTo>
                    <a:pt x="0" y="53"/>
                  </a:lnTo>
                  <a:lnTo>
                    <a:pt x="204" y="53"/>
                  </a:lnTo>
                  <a:lnTo>
                    <a:pt x="204" y="0"/>
                  </a:lnTo>
                  <a:lnTo>
                    <a:pt x="0" y="0"/>
                  </a:lnTo>
                  <a:lnTo>
                    <a:pt x="0" y="53"/>
                  </a:lnTo>
                  <a:close/>
                </a:path>
              </a:pathLst>
            </a:custGeom>
            <a:grpFill/>
            <a:ln w="0">
              <a:noFill/>
              <a:prstDash val="solid"/>
              <a:round/>
              <a:headEnd/>
              <a:tailEnd/>
            </a:ln>
          </p:spPr>
          <p:txBody>
            <a:bodyPr/>
            <a:lstStyle/>
            <a:p>
              <a:pPr defTabSz="543689">
                <a:defRPr/>
              </a:pPr>
              <a:endParaRPr lang="zh-CN" altLang="en-US" sz="3201"/>
            </a:p>
          </p:txBody>
        </p:sp>
        <p:sp>
          <p:nvSpPr>
            <p:cNvPr id="397" name="Freeform 134"/>
            <p:cNvSpPr>
              <a:spLocks/>
            </p:cNvSpPr>
            <p:nvPr/>
          </p:nvSpPr>
          <p:spPr bwMode="auto">
            <a:xfrm>
              <a:off x="3975101" y="938214"/>
              <a:ext cx="3175" cy="4763"/>
            </a:xfrm>
            <a:custGeom>
              <a:avLst/>
              <a:gdLst>
                <a:gd name="T0" fmla="*/ 4 w 4"/>
                <a:gd name="T1" fmla="*/ 0 h 4"/>
                <a:gd name="T2" fmla="*/ 4 w 4"/>
                <a:gd name="T3" fmla="*/ 0 h 4"/>
                <a:gd name="T4" fmla="*/ 0 w 4"/>
                <a:gd name="T5" fmla="*/ 0 h 4"/>
                <a:gd name="T6" fmla="*/ 0 w 4"/>
                <a:gd name="T7" fmla="*/ 4 h 4"/>
                <a:gd name="T8" fmla="*/ 4 w 4"/>
                <a:gd name="T9" fmla="*/ 4 h 4"/>
                <a:gd name="T10" fmla="*/ 4 w 4"/>
                <a:gd name="T11" fmla="*/ 0 h 4"/>
              </a:gdLst>
              <a:ahLst/>
              <a:cxnLst>
                <a:cxn ang="0">
                  <a:pos x="T0" y="T1"/>
                </a:cxn>
                <a:cxn ang="0">
                  <a:pos x="T2" y="T3"/>
                </a:cxn>
                <a:cxn ang="0">
                  <a:pos x="T4" y="T5"/>
                </a:cxn>
                <a:cxn ang="0">
                  <a:pos x="T6" y="T7"/>
                </a:cxn>
                <a:cxn ang="0">
                  <a:pos x="T8" y="T9"/>
                </a:cxn>
                <a:cxn ang="0">
                  <a:pos x="T10" y="T11"/>
                </a:cxn>
              </a:cxnLst>
              <a:rect l="0" t="0" r="r" b="b"/>
              <a:pathLst>
                <a:path w="4" h="4">
                  <a:moveTo>
                    <a:pt x="4" y="0"/>
                  </a:moveTo>
                  <a:lnTo>
                    <a:pt x="4" y="0"/>
                  </a:lnTo>
                  <a:lnTo>
                    <a:pt x="0" y="0"/>
                  </a:lnTo>
                  <a:lnTo>
                    <a:pt x="0" y="4"/>
                  </a:lnTo>
                  <a:lnTo>
                    <a:pt x="4" y="4"/>
                  </a:lnTo>
                  <a:lnTo>
                    <a:pt x="4" y="0"/>
                  </a:lnTo>
                  <a:close/>
                </a:path>
              </a:pathLst>
            </a:custGeom>
            <a:grpFill/>
            <a:ln w="0">
              <a:noFill/>
              <a:prstDash val="solid"/>
              <a:round/>
              <a:headEnd/>
              <a:tailEnd/>
            </a:ln>
          </p:spPr>
          <p:txBody>
            <a:bodyPr/>
            <a:lstStyle/>
            <a:p>
              <a:pPr defTabSz="543689">
                <a:defRPr/>
              </a:pPr>
              <a:endParaRPr lang="zh-CN" altLang="en-US" sz="3201"/>
            </a:p>
          </p:txBody>
        </p:sp>
        <p:sp>
          <p:nvSpPr>
            <p:cNvPr id="398" name="Freeform 135"/>
            <p:cNvSpPr>
              <a:spLocks/>
            </p:cNvSpPr>
            <p:nvPr/>
          </p:nvSpPr>
          <p:spPr bwMode="auto">
            <a:xfrm>
              <a:off x="3975101" y="912814"/>
              <a:ext cx="3175" cy="3175"/>
            </a:xfrm>
            <a:custGeom>
              <a:avLst/>
              <a:gdLst>
                <a:gd name="T0" fmla="*/ 4 w 4"/>
                <a:gd name="T1" fmla="*/ 0 h 4"/>
                <a:gd name="T2" fmla="*/ 4 w 4"/>
                <a:gd name="T3" fmla="*/ 0 h 4"/>
                <a:gd name="T4" fmla="*/ 0 w 4"/>
                <a:gd name="T5" fmla="*/ 0 h 4"/>
                <a:gd name="T6" fmla="*/ 0 w 4"/>
                <a:gd name="T7" fmla="*/ 4 h 4"/>
                <a:gd name="T8" fmla="*/ 4 w 4"/>
                <a:gd name="T9" fmla="*/ 4 h 4"/>
                <a:gd name="T10" fmla="*/ 4 w 4"/>
                <a:gd name="T11" fmla="*/ 0 h 4"/>
              </a:gdLst>
              <a:ahLst/>
              <a:cxnLst>
                <a:cxn ang="0">
                  <a:pos x="T0" y="T1"/>
                </a:cxn>
                <a:cxn ang="0">
                  <a:pos x="T2" y="T3"/>
                </a:cxn>
                <a:cxn ang="0">
                  <a:pos x="T4" y="T5"/>
                </a:cxn>
                <a:cxn ang="0">
                  <a:pos x="T6" y="T7"/>
                </a:cxn>
                <a:cxn ang="0">
                  <a:pos x="T8" y="T9"/>
                </a:cxn>
                <a:cxn ang="0">
                  <a:pos x="T10" y="T11"/>
                </a:cxn>
              </a:cxnLst>
              <a:rect l="0" t="0" r="r" b="b"/>
              <a:pathLst>
                <a:path w="4" h="4">
                  <a:moveTo>
                    <a:pt x="4" y="0"/>
                  </a:moveTo>
                  <a:lnTo>
                    <a:pt x="4" y="0"/>
                  </a:lnTo>
                  <a:lnTo>
                    <a:pt x="0" y="0"/>
                  </a:lnTo>
                  <a:lnTo>
                    <a:pt x="0" y="4"/>
                  </a:lnTo>
                  <a:lnTo>
                    <a:pt x="4" y="4"/>
                  </a:lnTo>
                  <a:lnTo>
                    <a:pt x="4" y="0"/>
                  </a:lnTo>
                  <a:close/>
                </a:path>
              </a:pathLst>
            </a:custGeom>
            <a:grpFill/>
            <a:ln w="0">
              <a:noFill/>
              <a:prstDash val="solid"/>
              <a:round/>
              <a:headEnd/>
              <a:tailEnd/>
            </a:ln>
          </p:spPr>
          <p:txBody>
            <a:bodyPr/>
            <a:lstStyle/>
            <a:p>
              <a:pPr defTabSz="543689">
                <a:defRPr/>
              </a:pPr>
              <a:endParaRPr lang="zh-CN" altLang="en-US" sz="3201"/>
            </a:p>
          </p:txBody>
        </p:sp>
        <p:sp>
          <p:nvSpPr>
            <p:cNvPr id="399" name="Freeform 136"/>
            <p:cNvSpPr>
              <a:spLocks/>
            </p:cNvSpPr>
            <p:nvPr/>
          </p:nvSpPr>
          <p:spPr bwMode="auto">
            <a:xfrm>
              <a:off x="3975101" y="935039"/>
              <a:ext cx="3175" cy="3175"/>
            </a:xfrm>
            <a:custGeom>
              <a:avLst/>
              <a:gdLst>
                <a:gd name="T0" fmla="*/ 4 w 4"/>
                <a:gd name="T1" fmla="*/ 0 h 4"/>
                <a:gd name="T2" fmla="*/ 4 w 4"/>
                <a:gd name="T3" fmla="*/ 0 h 4"/>
                <a:gd name="T4" fmla="*/ 0 w 4"/>
                <a:gd name="T5" fmla="*/ 0 h 4"/>
                <a:gd name="T6" fmla="*/ 0 w 4"/>
                <a:gd name="T7" fmla="*/ 4 h 4"/>
                <a:gd name="T8" fmla="*/ 4 w 4"/>
                <a:gd name="T9" fmla="*/ 4 h 4"/>
                <a:gd name="T10" fmla="*/ 4 w 4"/>
                <a:gd name="T11" fmla="*/ 0 h 4"/>
              </a:gdLst>
              <a:ahLst/>
              <a:cxnLst>
                <a:cxn ang="0">
                  <a:pos x="T0" y="T1"/>
                </a:cxn>
                <a:cxn ang="0">
                  <a:pos x="T2" y="T3"/>
                </a:cxn>
                <a:cxn ang="0">
                  <a:pos x="T4" y="T5"/>
                </a:cxn>
                <a:cxn ang="0">
                  <a:pos x="T6" y="T7"/>
                </a:cxn>
                <a:cxn ang="0">
                  <a:pos x="T8" y="T9"/>
                </a:cxn>
                <a:cxn ang="0">
                  <a:pos x="T10" y="T11"/>
                </a:cxn>
              </a:cxnLst>
              <a:rect l="0" t="0" r="r" b="b"/>
              <a:pathLst>
                <a:path w="4" h="4">
                  <a:moveTo>
                    <a:pt x="4" y="0"/>
                  </a:moveTo>
                  <a:lnTo>
                    <a:pt x="4" y="0"/>
                  </a:lnTo>
                  <a:lnTo>
                    <a:pt x="0" y="0"/>
                  </a:lnTo>
                  <a:lnTo>
                    <a:pt x="0" y="4"/>
                  </a:lnTo>
                  <a:lnTo>
                    <a:pt x="4" y="4"/>
                  </a:lnTo>
                  <a:lnTo>
                    <a:pt x="4" y="0"/>
                  </a:lnTo>
                  <a:close/>
                </a:path>
              </a:pathLst>
            </a:custGeom>
            <a:grpFill/>
            <a:ln w="0">
              <a:noFill/>
              <a:prstDash val="solid"/>
              <a:round/>
              <a:headEnd/>
              <a:tailEnd/>
            </a:ln>
          </p:spPr>
          <p:txBody>
            <a:bodyPr/>
            <a:lstStyle/>
            <a:p>
              <a:pPr defTabSz="543689">
                <a:defRPr/>
              </a:pPr>
              <a:endParaRPr lang="zh-CN" altLang="en-US" sz="3201"/>
            </a:p>
          </p:txBody>
        </p:sp>
        <p:sp>
          <p:nvSpPr>
            <p:cNvPr id="400" name="Freeform 137"/>
            <p:cNvSpPr>
              <a:spLocks/>
            </p:cNvSpPr>
            <p:nvPr/>
          </p:nvSpPr>
          <p:spPr bwMode="auto">
            <a:xfrm>
              <a:off x="3975101" y="944564"/>
              <a:ext cx="3175" cy="3175"/>
            </a:xfrm>
            <a:custGeom>
              <a:avLst/>
              <a:gdLst>
                <a:gd name="T0" fmla="*/ 4 w 4"/>
                <a:gd name="T1" fmla="*/ 0 h 4"/>
                <a:gd name="T2" fmla="*/ 4 w 4"/>
                <a:gd name="T3" fmla="*/ 0 h 4"/>
                <a:gd name="T4" fmla="*/ 0 w 4"/>
                <a:gd name="T5" fmla="*/ 0 h 4"/>
                <a:gd name="T6" fmla="*/ 0 w 4"/>
                <a:gd name="T7" fmla="*/ 4 h 4"/>
                <a:gd name="T8" fmla="*/ 4 w 4"/>
                <a:gd name="T9" fmla="*/ 4 h 4"/>
                <a:gd name="T10" fmla="*/ 4 w 4"/>
                <a:gd name="T11" fmla="*/ 0 h 4"/>
              </a:gdLst>
              <a:ahLst/>
              <a:cxnLst>
                <a:cxn ang="0">
                  <a:pos x="T0" y="T1"/>
                </a:cxn>
                <a:cxn ang="0">
                  <a:pos x="T2" y="T3"/>
                </a:cxn>
                <a:cxn ang="0">
                  <a:pos x="T4" y="T5"/>
                </a:cxn>
                <a:cxn ang="0">
                  <a:pos x="T6" y="T7"/>
                </a:cxn>
                <a:cxn ang="0">
                  <a:pos x="T8" y="T9"/>
                </a:cxn>
                <a:cxn ang="0">
                  <a:pos x="T10" y="T11"/>
                </a:cxn>
              </a:cxnLst>
              <a:rect l="0" t="0" r="r" b="b"/>
              <a:pathLst>
                <a:path w="4" h="4">
                  <a:moveTo>
                    <a:pt x="4" y="0"/>
                  </a:moveTo>
                  <a:lnTo>
                    <a:pt x="4" y="0"/>
                  </a:lnTo>
                  <a:lnTo>
                    <a:pt x="0" y="0"/>
                  </a:lnTo>
                  <a:lnTo>
                    <a:pt x="0" y="4"/>
                  </a:lnTo>
                  <a:lnTo>
                    <a:pt x="4" y="4"/>
                  </a:lnTo>
                  <a:lnTo>
                    <a:pt x="4" y="0"/>
                  </a:lnTo>
                  <a:close/>
                </a:path>
              </a:pathLst>
            </a:custGeom>
            <a:grpFill/>
            <a:ln w="0">
              <a:noFill/>
              <a:prstDash val="solid"/>
              <a:round/>
              <a:headEnd/>
              <a:tailEnd/>
            </a:ln>
          </p:spPr>
          <p:txBody>
            <a:bodyPr/>
            <a:lstStyle/>
            <a:p>
              <a:pPr defTabSz="543689">
                <a:defRPr/>
              </a:pPr>
              <a:endParaRPr lang="zh-CN" altLang="en-US" sz="3201"/>
            </a:p>
          </p:txBody>
        </p:sp>
        <p:sp>
          <p:nvSpPr>
            <p:cNvPr id="401" name="Freeform 138"/>
            <p:cNvSpPr>
              <a:spLocks/>
            </p:cNvSpPr>
            <p:nvPr/>
          </p:nvSpPr>
          <p:spPr bwMode="auto">
            <a:xfrm>
              <a:off x="3975101" y="917576"/>
              <a:ext cx="3175" cy="3175"/>
            </a:xfrm>
            <a:custGeom>
              <a:avLst/>
              <a:gdLst>
                <a:gd name="T0" fmla="*/ 4 w 4"/>
                <a:gd name="T1" fmla="*/ 0 h 4"/>
                <a:gd name="T2" fmla="*/ 4 w 4"/>
                <a:gd name="T3" fmla="*/ 0 h 4"/>
                <a:gd name="T4" fmla="*/ 0 w 4"/>
                <a:gd name="T5" fmla="*/ 0 h 4"/>
                <a:gd name="T6" fmla="*/ 0 w 4"/>
                <a:gd name="T7" fmla="*/ 4 h 4"/>
                <a:gd name="T8" fmla="*/ 4 w 4"/>
                <a:gd name="T9" fmla="*/ 4 h 4"/>
                <a:gd name="T10" fmla="*/ 4 w 4"/>
                <a:gd name="T11" fmla="*/ 0 h 4"/>
              </a:gdLst>
              <a:ahLst/>
              <a:cxnLst>
                <a:cxn ang="0">
                  <a:pos x="T0" y="T1"/>
                </a:cxn>
                <a:cxn ang="0">
                  <a:pos x="T2" y="T3"/>
                </a:cxn>
                <a:cxn ang="0">
                  <a:pos x="T4" y="T5"/>
                </a:cxn>
                <a:cxn ang="0">
                  <a:pos x="T6" y="T7"/>
                </a:cxn>
                <a:cxn ang="0">
                  <a:pos x="T8" y="T9"/>
                </a:cxn>
                <a:cxn ang="0">
                  <a:pos x="T10" y="T11"/>
                </a:cxn>
              </a:cxnLst>
              <a:rect l="0" t="0" r="r" b="b"/>
              <a:pathLst>
                <a:path w="4" h="4">
                  <a:moveTo>
                    <a:pt x="4" y="0"/>
                  </a:moveTo>
                  <a:lnTo>
                    <a:pt x="4" y="0"/>
                  </a:lnTo>
                  <a:lnTo>
                    <a:pt x="0" y="0"/>
                  </a:lnTo>
                  <a:lnTo>
                    <a:pt x="0" y="4"/>
                  </a:lnTo>
                  <a:lnTo>
                    <a:pt x="4" y="4"/>
                  </a:lnTo>
                  <a:lnTo>
                    <a:pt x="4" y="0"/>
                  </a:lnTo>
                  <a:close/>
                </a:path>
              </a:pathLst>
            </a:custGeom>
            <a:grpFill/>
            <a:ln w="0">
              <a:noFill/>
              <a:prstDash val="solid"/>
              <a:round/>
              <a:headEnd/>
              <a:tailEnd/>
            </a:ln>
          </p:spPr>
          <p:txBody>
            <a:bodyPr/>
            <a:lstStyle/>
            <a:p>
              <a:pPr defTabSz="543689">
                <a:defRPr/>
              </a:pPr>
              <a:endParaRPr lang="zh-CN" altLang="en-US" sz="3201"/>
            </a:p>
          </p:txBody>
        </p:sp>
        <p:sp>
          <p:nvSpPr>
            <p:cNvPr id="402" name="Freeform 139"/>
            <p:cNvSpPr>
              <a:spLocks/>
            </p:cNvSpPr>
            <p:nvPr/>
          </p:nvSpPr>
          <p:spPr bwMode="auto">
            <a:xfrm>
              <a:off x="3975101" y="922339"/>
              <a:ext cx="3175" cy="3175"/>
            </a:xfrm>
            <a:custGeom>
              <a:avLst/>
              <a:gdLst>
                <a:gd name="T0" fmla="*/ 4 w 4"/>
                <a:gd name="T1" fmla="*/ 0 h 4"/>
                <a:gd name="T2" fmla="*/ 4 w 4"/>
                <a:gd name="T3" fmla="*/ 0 h 4"/>
                <a:gd name="T4" fmla="*/ 0 w 4"/>
                <a:gd name="T5" fmla="*/ 0 h 4"/>
                <a:gd name="T6" fmla="*/ 0 w 4"/>
                <a:gd name="T7" fmla="*/ 4 h 4"/>
                <a:gd name="T8" fmla="*/ 4 w 4"/>
                <a:gd name="T9" fmla="*/ 4 h 4"/>
                <a:gd name="T10" fmla="*/ 4 w 4"/>
                <a:gd name="T11" fmla="*/ 0 h 4"/>
              </a:gdLst>
              <a:ahLst/>
              <a:cxnLst>
                <a:cxn ang="0">
                  <a:pos x="T0" y="T1"/>
                </a:cxn>
                <a:cxn ang="0">
                  <a:pos x="T2" y="T3"/>
                </a:cxn>
                <a:cxn ang="0">
                  <a:pos x="T4" y="T5"/>
                </a:cxn>
                <a:cxn ang="0">
                  <a:pos x="T6" y="T7"/>
                </a:cxn>
                <a:cxn ang="0">
                  <a:pos x="T8" y="T9"/>
                </a:cxn>
                <a:cxn ang="0">
                  <a:pos x="T10" y="T11"/>
                </a:cxn>
              </a:cxnLst>
              <a:rect l="0" t="0" r="r" b="b"/>
              <a:pathLst>
                <a:path w="4" h="4">
                  <a:moveTo>
                    <a:pt x="4" y="0"/>
                  </a:moveTo>
                  <a:lnTo>
                    <a:pt x="4" y="0"/>
                  </a:lnTo>
                  <a:lnTo>
                    <a:pt x="0" y="0"/>
                  </a:lnTo>
                  <a:lnTo>
                    <a:pt x="0" y="4"/>
                  </a:lnTo>
                  <a:lnTo>
                    <a:pt x="4" y="4"/>
                  </a:lnTo>
                  <a:lnTo>
                    <a:pt x="4" y="0"/>
                  </a:lnTo>
                  <a:close/>
                </a:path>
              </a:pathLst>
            </a:custGeom>
            <a:grpFill/>
            <a:ln w="0">
              <a:noFill/>
              <a:prstDash val="solid"/>
              <a:round/>
              <a:headEnd/>
              <a:tailEnd/>
            </a:ln>
          </p:spPr>
          <p:txBody>
            <a:bodyPr/>
            <a:lstStyle/>
            <a:p>
              <a:pPr defTabSz="543689">
                <a:defRPr/>
              </a:pPr>
              <a:endParaRPr lang="zh-CN" altLang="en-US" sz="3201"/>
            </a:p>
          </p:txBody>
        </p:sp>
        <p:sp>
          <p:nvSpPr>
            <p:cNvPr id="403" name="Freeform 140"/>
            <p:cNvSpPr>
              <a:spLocks noEditPoints="1"/>
            </p:cNvSpPr>
            <p:nvPr/>
          </p:nvSpPr>
          <p:spPr bwMode="auto">
            <a:xfrm>
              <a:off x="3832226" y="908051"/>
              <a:ext cx="174625" cy="46038"/>
            </a:xfrm>
            <a:custGeom>
              <a:avLst/>
              <a:gdLst>
                <a:gd name="T0" fmla="*/ 198 w 205"/>
                <a:gd name="T1" fmla="*/ 25 h 53"/>
                <a:gd name="T2" fmla="*/ 198 w 205"/>
                <a:gd name="T3" fmla="*/ 25 h 53"/>
                <a:gd name="T4" fmla="*/ 110 w 205"/>
                <a:gd name="T5" fmla="*/ 25 h 53"/>
                <a:gd name="T6" fmla="*/ 110 w 205"/>
                <a:gd name="T7" fmla="*/ 22 h 53"/>
                <a:gd name="T8" fmla="*/ 165 w 205"/>
                <a:gd name="T9" fmla="*/ 22 h 53"/>
                <a:gd name="T10" fmla="*/ 165 w 205"/>
                <a:gd name="T11" fmla="*/ 3 h 53"/>
                <a:gd name="T12" fmla="*/ 198 w 205"/>
                <a:gd name="T13" fmla="*/ 3 h 53"/>
                <a:gd name="T14" fmla="*/ 198 w 205"/>
                <a:gd name="T15" fmla="*/ 25 h 53"/>
                <a:gd name="T16" fmla="*/ 198 w 205"/>
                <a:gd name="T17" fmla="*/ 50 h 53"/>
                <a:gd name="T18" fmla="*/ 198 w 205"/>
                <a:gd name="T19" fmla="*/ 50 h 53"/>
                <a:gd name="T20" fmla="*/ 110 w 205"/>
                <a:gd name="T21" fmla="*/ 50 h 53"/>
                <a:gd name="T22" fmla="*/ 110 w 205"/>
                <a:gd name="T23" fmla="*/ 47 h 53"/>
                <a:gd name="T24" fmla="*/ 165 w 205"/>
                <a:gd name="T25" fmla="*/ 47 h 53"/>
                <a:gd name="T26" fmla="*/ 165 w 205"/>
                <a:gd name="T27" fmla="*/ 28 h 53"/>
                <a:gd name="T28" fmla="*/ 198 w 205"/>
                <a:gd name="T29" fmla="*/ 28 h 53"/>
                <a:gd name="T30" fmla="*/ 198 w 205"/>
                <a:gd name="T31" fmla="*/ 50 h 53"/>
                <a:gd name="T32" fmla="*/ 0 w 205"/>
                <a:gd name="T33" fmla="*/ 53 h 53"/>
                <a:gd name="T34" fmla="*/ 0 w 205"/>
                <a:gd name="T35" fmla="*/ 53 h 53"/>
                <a:gd name="T36" fmla="*/ 205 w 205"/>
                <a:gd name="T37" fmla="*/ 53 h 53"/>
                <a:gd name="T38" fmla="*/ 205 w 205"/>
                <a:gd name="T39" fmla="*/ 0 h 53"/>
                <a:gd name="T40" fmla="*/ 0 w 205"/>
                <a:gd name="T41" fmla="*/ 0 h 53"/>
                <a:gd name="T42" fmla="*/ 0 w 205"/>
                <a:gd name="T43" fmla="*/ 5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05" h="53">
                  <a:moveTo>
                    <a:pt x="198" y="25"/>
                  </a:moveTo>
                  <a:lnTo>
                    <a:pt x="198" y="25"/>
                  </a:lnTo>
                  <a:lnTo>
                    <a:pt x="110" y="25"/>
                  </a:lnTo>
                  <a:lnTo>
                    <a:pt x="110" y="22"/>
                  </a:lnTo>
                  <a:lnTo>
                    <a:pt x="165" y="22"/>
                  </a:lnTo>
                  <a:lnTo>
                    <a:pt x="165" y="3"/>
                  </a:lnTo>
                  <a:lnTo>
                    <a:pt x="198" y="3"/>
                  </a:lnTo>
                  <a:lnTo>
                    <a:pt x="198" y="25"/>
                  </a:lnTo>
                  <a:close/>
                  <a:moveTo>
                    <a:pt x="198" y="50"/>
                  </a:moveTo>
                  <a:lnTo>
                    <a:pt x="198" y="50"/>
                  </a:lnTo>
                  <a:lnTo>
                    <a:pt x="110" y="50"/>
                  </a:lnTo>
                  <a:lnTo>
                    <a:pt x="110" y="47"/>
                  </a:lnTo>
                  <a:lnTo>
                    <a:pt x="165" y="47"/>
                  </a:lnTo>
                  <a:lnTo>
                    <a:pt x="165" y="28"/>
                  </a:lnTo>
                  <a:lnTo>
                    <a:pt x="198" y="28"/>
                  </a:lnTo>
                  <a:lnTo>
                    <a:pt x="198" y="50"/>
                  </a:lnTo>
                  <a:close/>
                  <a:moveTo>
                    <a:pt x="0" y="53"/>
                  </a:moveTo>
                  <a:lnTo>
                    <a:pt x="0" y="53"/>
                  </a:lnTo>
                  <a:lnTo>
                    <a:pt x="205" y="53"/>
                  </a:lnTo>
                  <a:lnTo>
                    <a:pt x="205" y="0"/>
                  </a:lnTo>
                  <a:lnTo>
                    <a:pt x="0" y="0"/>
                  </a:lnTo>
                  <a:lnTo>
                    <a:pt x="0" y="53"/>
                  </a:lnTo>
                  <a:close/>
                </a:path>
              </a:pathLst>
            </a:custGeom>
            <a:grpFill/>
            <a:ln w="0">
              <a:noFill/>
              <a:prstDash val="solid"/>
              <a:round/>
              <a:headEnd/>
              <a:tailEnd/>
            </a:ln>
          </p:spPr>
          <p:txBody>
            <a:bodyPr/>
            <a:lstStyle/>
            <a:p>
              <a:pPr defTabSz="543689">
                <a:defRPr/>
              </a:pPr>
              <a:endParaRPr lang="zh-CN" altLang="en-US" sz="3201"/>
            </a:p>
          </p:txBody>
        </p:sp>
        <p:sp>
          <p:nvSpPr>
            <p:cNvPr id="404" name="Freeform 141"/>
            <p:cNvSpPr>
              <a:spLocks/>
            </p:cNvSpPr>
            <p:nvPr/>
          </p:nvSpPr>
          <p:spPr bwMode="auto">
            <a:xfrm>
              <a:off x="4156076" y="938214"/>
              <a:ext cx="4763" cy="4763"/>
            </a:xfrm>
            <a:custGeom>
              <a:avLst/>
              <a:gdLst>
                <a:gd name="T0" fmla="*/ 5 w 5"/>
                <a:gd name="T1" fmla="*/ 0 h 4"/>
                <a:gd name="T2" fmla="*/ 5 w 5"/>
                <a:gd name="T3" fmla="*/ 0 h 4"/>
                <a:gd name="T4" fmla="*/ 0 w 5"/>
                <a:gd name="T5" fmla="*/ 0 h 4"/>
                <a:gd name="T6" fmla="*/ 0 w 5"/>
                <a:gd name="T7" fmla="*/ 4 h 4"/>
                <a:gd name="T8" fmla="*/ 5 w 5"/>
                <a:gd name="T9" fmla="*/ 4 h 4"/>
                <a:gd name="T10" fmla="*/ 5 w 5"/>
                <a:gd name="T11" fmla="*/ 0 h 4"/>
              </a:gdLst>
              <a:ahLst/>
              <a:cxnLst>
                <a:cxn ang="0">
                  <a:pos x="T0" y="T1"/>
                </a:cxn>
                <a:cxn ang="0">
                  <a:pos x="T2" y="T3"/>
                </a:cxn>
                <a:cxn ang="0">
                  <a:pos x="T4" y="T5"/>
                </a:cxn>
                <a:cxn ang="0">
                  <a:pos x="T6" y="T7"/>
                </a:cxn>
                <a:cxn ang="0">
                  <a:pos x="T8" y="T9"/>
                </a:cxn>
                <a:cxn ang="0">
                  <a:pos x="T10" y="T11"/>
                </a:cxn>
              </a:cxnLst>
              <a:rect l="0" t="0" r="r" b="b"/>
              <a:pathLst>
                <a:path w="5" h="4">
                  <a:moveTo>
                    <a:pt x="5" y="0"/>
                  </a:moveTo>
                  <a:lnTo>
                    <a:pt x="5" y="0"/>
                  </a:lnTo>
                  <a:lnTo>
                    <a:pt x="0" y="0"/>
                  </a:lnTo>
                  <a:lnTo>
                    <a:pt x="0" y="4"/>
                  </a:lnTo>
                  <a:lnTo>
                    <a:pt x="5" y="4"/>
                  </a:lnTo>
                  <a:lnTo>
                    <a:pt x="5" y="0"/>
                  </a:lnTo>
                  <a:close/>
                </a:path>
              </a:pathLst>
            </a:custGeom>
            <a:grpFill/>
            <a:ln w="0">
              <a:noFill/>
              <a:prstDash val="solid"/>
              <a:round/>
              <a:headEnd/>
              <a:tailEnd/>
            </a:ln>
          </p:spPr>
          <p:txBody>
            <a:bodyPr/>
            <a:lstStyle/>
            <a:p>
              <a:pPr defTabSz="543689">
                <a:defRPr/>
              </a:pPr>
              <a:endParaRPr lang="zh-CN" altLang="en-US" sz="3201"/>
            </a:p>
          </p:txBody>
        </p:sp>
        <p:sp>
          <p:nvSpPr>
            <p:cNvPr id="405" name="Freeform 142"/>
            <p:cNvSpPr>
              <a:spLocks/>
            </p:cNvSpPr>
            <p:nvPr/>
          </p:nvSpPr>
          <p:spPr bwMode="auto">
            <a:xfrm>
              <a:off x="4156076" y="912814"/>
              <a:ext cx="4763" cy="3175"/>
            </a:xfrm>
            <a:custGeom>
              <a:avLst/>
              <a:gdLst>
                <a:gd name="T0" fmla="*/ 5 w 5"/>
                <a:gd name="T1" fmla="*/ 0 h 4"/>
                <a:gd name="T2" fmla="*/ 5 w 5"/>
                <a:gd name="T3" fmla="*/ 0 h 4"/>
                <a:gd name="T4" fmla="*/ 0 w 5"/>
                <a:gd name="T5" fmla="*/ 0 h 4"/>
                <a:gd name="T6" fmla="*/ 0 w 5"/>
                <a:gd name="T7" fmla="*/ 4 h 4"/>
                <a:gd name="T8" fmla="*/ 5 w 5"/>
                <a:gd name="T9" fmla="*/ 4 h 4"/>
                <a:gd name="T10" fmla="*/ 5 w 5"/>
                <a:gd name="T11" fmla="*/ 0 h 4"/>
              </a:gdLst>
              <a:ahLst/>
              <a:cxnLst>
                <a:cxn ang="0">
                  <a:pos x="T0" y="T1"/>
                </a:cxn>
                <a:cxn ang="0">
                  <a:pos x="T2" y="T3"/>
                </a:cxn>
                <a:cxn ang="0">
                  <a:pos x="T4" y="T5"/>
                </a:cxn>
                <a:cxn ang="0">
                  <a:pos x="T6" y="T7"/>
                </a:cxn>
                <a:cxn ang="0">
                  <a:pos x="T8" y="T9"/>
                </a:cxn>
                <a:cxn ang="0">
                  <a:pos x="T10" y="T11"/>
                </a:cxn>
              </a:cxnLst>
              <a:rect l="0" t="0" r="r" b="b"/>
              <a:pathLst>
                <a:path w="5" h="4">
                  <a:moveTo>
                    <a:pt x="5" y="0"/>
                  </a:moveTo>
                  <a:lnTo>
                    <a:pt x="5" y="0"/>
                  </a:lnTo>
                  <a:lnTo>
                    <a:pt x="0" y="0"/>
                  </a:lnTo>
                  <a:lnTo>
                    <a:pt x="0" y="4"/>
                  </a:lnTo>
                  <a:lnTo>
                    <a:pt x="5" y="4"/>
                  </a:lnTo>
                  <a:lnTo>
                    <a:pt x="5" y="0"/>
                  </a:lnTo>
                  <a:close/>
                </a:path>
              </a:pathLst>
            </a:custGeom>
            <a:grpFill/>
            <a:ln w="0">
              <a:noFill/>
              <a:prstDash val="solid"/>
              <a:round/>
              <a:headEnd/>
              <a:tailEnd/>
            </a:ln>
          </p:spPr>
          <p:txBody>
            <a:bodyPr/>
            <a:lstStyle/>
            <a:p>
              <a:pPr defTabSz="543689">
                <a:defRPr/>
              </a:pPr>
              <a:endParaRPr lang="zh-CN" altLang="en-US" sz="3201"/>
            </a:p>
          </p:txBody>
        </p:sp>
        <p:sp>
          <p:nvSpPr>
            <p:cNvPr id="406" name="Freeform 143"/>
            <p:cNvSpPr>
              <a:spLocks/>
            </p:cNvSpPr>
            <p:nvPr/>
          </p:nvSpPr>
          <p:spPr bwMode="auto">
            <a:xfrm>
              <a:off x="4156076" y="935039"/>
              <a:ext cx="4763" cy="3175"/>
            </a:xfrm>
            <a:custGeom>
              <a:avLst/>
              <a:gdLst>
                <a:gd name="T0" fmla="*/ 5 w 5"/>
                <a:gd name="T1" fmla="*/ 0 h 4"/>
                <a:gd name="T2" fmla="*/ 5 w 5"/>
                <a:gd name="T3" fmla="*/ 0 h 4"/>
                <a:gd name="T4" fmla="*/ 0 w 5"/>
                <a:gd name="T5" fmla="*/ 0 h 4"/>
                <a:gd name="T6" fmla="*/ 0 w 5"/>
                <a:gd name="T7" fmla="*/ 4 h 4"/>
                <a:gd name="T8" fmla="*/ 5 w 5"/>
                <a:gd name="T9" fmla="*/ 4 h 4"/>
                <a:gd name="T10" fmla="*/ 5 w 5"/>
                <a:gd name="T11" fmla="*/ 0 h 4"/>
              </a:gdLst>
              <a:ahLst/>
              <a:cxnLst>
                <a:cxn ang="0">
                  <a:pos x="T0" y="T1"/>
                </a:cxn>
                <a:cxn ang="0">
                  <a:pos x="T2" y="T3"/>
                </a:cxn>
                <a:cxn ang="0">
                  <a:pos x="T4" y="T5"/>
                </a:cxn>
                <a:cxn ang="0">
                  <a:pos x="T6" y="T7"/>
                </a:cxn>
                <a:cxn ang="0">
                  <a:pos x="T8" y="T9"/>
                </a:cxn>
                <a:cxn ang="0">
                  <a:pos x="T10" y="T11"/>
                </a:cxn>
              </a:cxnLst>
              <a:rect l="0" t="0" r="r" b="b"/>
              <a:pathLst>
                <a:path w="5" h="4">
                  <a:moveTo>
                    <a:pt x="5" y="0"/>
                  </a:moveTo>
                  <a:lnTo>
                    <a:pt x="5" y="0"/>
                  </a:lnTo>
                  <a:lnTo>
                    <a:pt x="0" y="0"/>
                  </a:lnTo>
                  <a:lnTo>
                    <a:pt x="0" y="4"/>
                  </a:lnTo>
                  <a:lnTo>
                    <a:pt x="5" y="4"/>
                  </a:lnTo>
                  <a:lnTo>
                    <a:pt x="5" y="0"/>
                  </a:lnTo>
                  <a:close/>
                </a:path>
              </a:pathLst>
            </a:custGeom>
            <a:grpFill/>
            <a:ln w="0">
              <a:noFill/>
              <a:prstDash val="solid"/>
              <a:round/>
              <a:headEnd/>
              <a:tailEnd/>
            </a:ln>
          </p:spPr>
          <p:txBody>
            <a:bodyPr/>
            <a:lstStyle/>
            <a:p>
              <a:pPr defTabSz="543689">
                <a:defRPr/>
              </a:pPr>
              <a:endParaRPr lang="zh-CN" altLang="en-US" sz="3201"/>
            </a:p>
          </p:txBody>
        </p:sp>
        <p:sp>
          <p:nvSpPr>
            <p:cNvPr id="407" name="Freeform 144"/>
            <p:cNvSpPr>
              <a:spLocks/>
            </p:cNvSpPr>
            <p:nvPr/>
          </p:nvSpPr>
          <p:spPr bwMode="auto">
            <a:xfrm>
              <a:off x="4156076" y="944564"/>
              <a:ext cx="4763" cy="3175"/>
            </a:xfrm>
            <a:custGeom>
              <a:avLst/>
              <a:gdLst>
                <a:gd name="T0" fmla="*/ 5 w 5"/>
                <a:gd name="T1" fmla="*/ 0 h 4"/>
                <a:gd name="T2" fmla="*/ 5 w 5"/>
                <a:gd name="T3" fmla="*/ 0 h 4"/>
                <a:gd name="T4" fmla="*/ 0 w 5"/>
                <a:gd name="T5" fmla="*/ 0 h 4"/>
                <a:gd name="T6" fmla="*/ 0 w 5"/>
                <a:gd name="T7" fmla="*/ 4 h 4"/>
                <a:gd name="T8" fmla="*/ 5 w 5"/>
                <a:gd name="T9" fmla="*/ 4 h 4"/>
                <a:gd name="T10" fmla="*/ 5 w 5"/>
                <a:gd name="T11" fmla="*/ 0 h 4"/>
              </a:gdLst>
              <a:ahLst/>
              <a:cxnLst>
                <a:cxn ang="0">
                  <a:pos x="T0" y="T1"/>
                </a:cxn>
                <a:cxn ang="0">
                  <a:pos x="T2" y="T3"/>
                </a:cxn>
                <a:cxn ang="0">
                  <a:pos x="T4" y="T5"/>
                </a:cxn>
                <a:cxn ang="0">
                  <a:pos x="T6" y="T7"/>
                </a:cxn>
                <a:cxn ang="0">
                  <a:pos x="T8" y="T9"/>
                </a:cxn>
                <a:cxn ang="0">
                  <a:pos x="T10" y="T11"/>
                </a:cxn>
              </a:cxnLst>
              <a:rect l="0" t="0" r="r" b="b"/>
              <a:pathLst>
                <a:path w="5" h="4">
                  <a:moveTo>
                    <a:pt x="5" y="0"/>
                  </a:moveTo>
                  <a:lnTo>
                    <a:pt x="5" y="0"/>
                  </a:lnTo>
                  <a:lnTo>
                    <a:pt x="0" y="0"/>
                  </a:lnTo>
                  <a:lnTo>
                    <a:pt x="0" y="4"/>
                  </a:lnTo>
                  <a:lnTo>
                    <a:pt x="5" y="4"/>
                  </a:lnTo>
                  <a:lnTo>
                    <a:pt x="5" y="0"/>
                  </a:lnTo>
                  <a:close/>
                </a:path>
              </a:pathLst>
            </a:custGeom>
            <a:grpFill/>
            <a:ln w="0">
              <a:noFill/>
              <a:prstDash val="solid"/>
              <a:round/>
              <a:headEnd/>
              <a:tailEnd/>
            </a:ln>
          </p:spPr>
          <p:txBody>
            <a:bodyPr/>
            <a:lstStyle/>
            <a:p>
              <a:pPr defTabSz="543689">
                <a:defRPr/>
              </a:pPr>
              <a:endParaRPr lang="zh-CN" altLang="en-US" sz="3201"/>
            </a:p>
          </p:txBody>
        </p:sp>
        <p:sp>
          <p:nvSpPr>
            <p:cNvPr id="408" name="Freeform 145"/>
            <p:cNvSpPr>
              <a:spLocks/>
            </p:cNvSpPr>
            <p:nvPr/>
          </p:nvSpPr>
          <p:spPr bwMode="auto">
            <a:xfrm>
              <a:off x="4156076" y="917576"/>
              <a:ext cx="4763" cy="3175"/>
            </a:xfrm>
            <a:custGeom>
              <a:avLst/>
              <a:gdLst>
                <a:gd name="T0" fmla="*/ 5 w 5"/>
                <a:gd name="T1" fmla="*/ 0 h 4"/>
                <a:gd name="T2" fmla="*/ 5 w 5"/>
                <a:gd name="T3" fmla="*/ 0 h 4"/>
                <a:gd name="T4" fmla="*/ 0 w 5"/>
                <a:gd name="T5" fmla="*/ 0 h 4"/>
                <a:gd name="T6" fmla="*/ 0 w 5"/>
                <a:gd name="T7" fmla="*/ 4 h 4"/>
                <a:gd name="T8" fmla="*/ 5 w 5"/>
                <a:gd name="T9" fmla="*/ 4 h 4"/>
                <a:gd name="T10" fmla="*/ 5 w 5"/>
                <a:gd name="T11" fmla="*/ 0 h 4"/>
              </a:gdLst>
              <a:ahLst/>
              <a:cxnLst>
                <a:cxn ang="0">
                  <a:pos x="T0" y="T1"/>
                </a:cxn>
                <a:cxn ang="0">
                  <a:pos x="T2" y="T3"/>
                </a:cxn>
                <a:cxn ang="0">
                  <a:pos x="T4" y="T5"/>
                </a:cxn>
                <a:cxn ang="0">
                  <a:pos x="T6" y="T7"/>
                </a:cxn>
                <a:cxn ang="0">
                  <a:pos x="T8" y="T9"/>
                </a:cxn>
                <a:cxn ang="0">
                  <a:pos x="T10" y="T11"/>
                </a:cxn>
              </a:cxnLst>
              <a:rect l="0" t="0" r="r" b="b"/>
              <a:pathLst>
                <a:path w="5" h="4">
                  <a:moveTo>
                    <a:pt x="5" y="0"/>
                  </a:moveTo>
                  <a:lnTo>
                    <a:pt x="5" y="0"/>
                  </a:lnTo>
                  <a:lnTo>
                    <a:pt x="0" y="0"/>
                  </a:lnTo>
                  <a:lnTo>
                    <a:pt x="0" y="4"/>
                  </a:lnTo>
                  <a:lnTo>
                    <a:pt x="5" y="4"/>
                  </a:lnTo>
                  <a:lnTo>
                    <a:pt x="5" y="0"/>
                  </a:lnTo>
                  <a:close/>
                </a:path>
              </a:pathLst>
            </a:custGeom>
            <a:grpFill/>
            <a:ln w="0">
              <a:noFill/>
              <a:prstDash val="solid"/>
              <a:round/>
              <a:headEnd/>
              <a:tailEnd/>
            </a:ln>
          </p:spPr>
          <p:txBody>
            <a:bodyPr/>
            <a:lstStyle/>
            <a:p>
              <a:pPr defTabSz="543689">
                <a:defRPr/>
              </a:pPr>
              <a:endParaRPr lang="zh-CN" altLang="en-US" sz="3201"/>
            </a:p>
          </p:txBody>
        </p:sp>
        <p:sp>
          <p:nvSpPr>
            <p:cNvPr id="409" name="Freeform 146"/>
            <p:cNvSpPr>
              <a:spLocks/>
            </p:cNvSpPr>
            <p:nvPr/>
          </p:nvSpPr>
          <p:spPr bwMode="auto">
            <a:xfrm>
              <a:off x="4156076" y="922339"/>
              <a:ext cx="4763" cy="3175"/>
            </a:xfrm>
            <a:custGeom>
              <a:avLst/>
              <a:gdLst>
                <a:gd name="T0" fmla="*/ 5 w 5"/>
                <a:gd name="T1" fmla="*/ 0 h 4"/>
                <a:gd name="T2" fmla="*/ 5 w 5"/>
                <a:gd name="T3" fmla="*/ 0 h 4"/>
                <a:gd name="T4" fmla="*/ 0 w 5"/>
                <a:gd name="T5" fmla="*/ 0 h 4"/>
                <a:gd name="T6" fmla="*/ 0 w 5"/>
                <a:gd name="T7" fmla="*/ 4 h 4"/>
                <a:gd name="T8" fmla="*/ 5 w 5"/>
                <a:gd name="T9" fmla="*/ 4 h 4"/>
                <a:gd name="T10" fmla="*/ 5 w 5"/>
                <a:gd name="T11" fmla="*/ 0 h 4"/>
              </a:gdLst>
              <a:ahLst/>
              <a:cxnLst>
                <a:cxn ang="0">
                  <a:pos x="T0" y="T1"/>
                </a:cxn>
                <a:cxn ang="0">
                  <a:pos x="T2" y="T3"/>
                </a:cxn>
                <a:cxn ang="0">
                  <a:pos x="T4" y="T5"/>
                </a:cxn>
                <a:cxn ang="0">
                  <a:pos x="T6" y="T7"/>
                </a:cxn>
                <a:cxn ang="0">
                  <a:pos x="T8" y="T9"/>
                </a:cxn>
                <a:cxn ang="0">
                  <a:pos x="T10" y="T11"/>
                </a:cxn>
              </a:cxnLst>
              <a:rect l="0" t="0" r="r" b="b"/>
              <a:pathLst>
                <a:path w="5" h="4">
                  <a:moveTo>
                    <a:pt x="5" y="0"/>
                  </a:moveTo>
                  <a:lnTo>
                    <a:pt x="5" y="0"/>
                  </a:lnTo>
                  <a:lnTo>
                    <a:pt x="0" y="0"/>
                  </a:lnTo>
                  <a:lnTo>
                    <a:pt x="0" y="4"/>
                  </a:lnTo>
                  <a:lnTo>
                    <a:pt x="5" y="4"/>
                  </a:lnTo>
                  <a:lnTo>
                    <a:pt x="5" y="0"/>
                  </a:lnTo>
                  <a:close/>
                </a:path>
              </a:pathLst>
            </a:custGeom>
            <a:grpFill/>
            <a:ln w="0">
              <a:noFill/>
              <a:prstDash val="solid"/>
              <a:round/>
              <a:headEnd/>
              <a:tailEnd/>
            </a:ln>
          </p:spPr>
          <p:txBody>
            <a:bodyPr/>
            <a:lstStyle/>
            <a:p>
              <a:pPr defTabSz="543689">
                <a:defRPr/>
              </a:pPr>
              <a:endParaRPr lang="zh-CN" altLang="en-US" sz="3201"/>
            </a:p>
          </p:txBody>
        </p:sp>
        <p:sp>
          <p:nvSpPr>
            <p:cNvPr id="410" name="Freeform 147"/>
            <p:cNvSpPr>
              <a:spLocks noEditPoints="1"/>
            </p:cNvSpPr>
            <p:nvPr/>
          </p:nvSpPr>
          <p:spPr bwMode="auto">
            <a:xfrm>
              <a:off x="4013201" y="908051"/>
              <a:ext cx="174625" cy="46038"/>
            </a:xfrm>
            <a:custGeom>
              <a:avLst/>
              <a:gdLst>
                <a:gd name="T0" fmla="*/ 198 w 204"/>
                <a:gd name="T1" fmla="*/ 25 h 53"/>
                <a:gd name="T2" fmla="*/ 198 w 204"/>
                <a:gd name="T3" fmla="*/ 25 h 53"/>
                <a:gd name="T4" fmla="*/ 110 w 204"/>
                <a:gd name="T5" fmla="*/ 25 h 53"/>
                <a:gd name="T6" fmla="*/ 110 w 204"/>
                <a:gd name="T7" fmla="*/ 22 h 53"/>
                <a:gd name="T8" fmla="*/ 164 w 204"/>
                <a:gd name="T9" fmla="*/ 22 h 53"/>
                <a:gd name="T10" fmla="*/ 164 w 204"/>
                <a:gd name="T11" fmla="*/ 3 h 53"/>
                <a:gd name="T12" fmla="*/ 198 w 204"/>
                <a:gd name="T13" fmla="*/ 3 h 53"/>
                <a:gd name="T14" fmla="*/ 198 w 204"/>
                <a:gd name="T15" fmla="*/ 25 h 53"/>
                <a:gd name="T16" fmla="*/ 198 w 204"/>
                <a:gd name="T17" fmla="*/ 50 h 53"/>
                <a:gd name="T18" fmla="*/ 198 w 204"/>
                <a:gd name="T19" fmla="*/ 50 h 53"/>
                <a:gd name="T20" fmla="*/ 110 w 204"/>
                <a:gd name="T21" fmla="*/ 50 h 53"/>
                <a:gd name="T22" fmla="*/ 110 w 204"/>
                <a:gd name="T23" fmla="*/ 47 h 53"/>
                <a:gd name="T24" fmla="*/ 164 w 204"/>
                <a:gd name="T25" fmla="*/ 47 h 53"/>
                <a:gd name="T26" fmla="*/ 164 w 204"/>
                <a:gd name="T27" fmla="*/ 28 h 53"/>
                <a:gd name="T28" fmla="*/ 198 w 204"/>
                <a:gd name="T29" fmla="*/ 28 h 53"/>
                <a:gd name="T30" fmla="*/ 198 w 204"/>
                <a:gd name="T31" fmla="*/ 50 h 53"/>
                <a:gd name="T32" fmla="*/ 0 w 204"/>
                <a:gd name="T33" fmla="*/ 53 h 53"/>
                <a:gd name="T34" fmla="*/ 0 w 204"/>
                <a:gd name="T35" fmla="*/ 53 h 53"/>
                <a:gd name="T36" fmla="*/ 204 w 204"/>
                <a:gd name="T37" fmla="*/ 53 h 53"/>
                <a:gd name="T38" fmla="*/ 204 w 204"/>
                <a:gd name="T39" fmla="*/ 0 h 53"/>
                <a:gd name="T40" fmla="*/ 0 w 204"/>
                <a:gd name="T41" fmla="*/ 0 h 53"/>
                <a:gd name="T42" fmla="*/ 0 w 204"/>
                <a:gd name="T43" fmla="*/ 5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04" h="53">
                  <a:moveTo>
                    <a:pt x="198" y="25"/>
                  </a:moveTo>
                  <a:lnTo>
                    <a:pt x="198" y="25"/>
                  </a:lnTo>
                  <a:lnTo>
                    <a:pt x="110" y="25"/>
                  </a:lnTo>
                  <a:lnTo>
                    <a:pt x="110" y="22"/>
                  </a:lnTo>
                  <a:lnTo>
                    <a:pt x="164" y="22"/>
                  </a:lnTo>
                  <a:lnTo>
                    <a:pt x="164" y="3"/>
                  </a:lnTo>
                  <a:lnTo>
                    <a:pt x="198" y="3"/>
                  </a:lnTo>
                  <a:lnTo>
                    <a:pt x="198" y="25"/>
                  </a:lnTo>
                  <a:close/>
                  <a:moveTo>
                    <a:pt x="198" y="50"/>
                  </a:moveTo>
                  <a:lnTo>
                    <a:pt x="198" y="50"/>
                  </a:lnTo>
                  <a:lnTo>
                    <a:pt x="110" y="50"/>
                  </a:lnTo>
                  <a:lnTo>
                    <a:pt x="110" y="47"/>
                  </a:lnTo>
                  <a:lnTo>
                    <a:pt x="164" y="47"/>
                  </a:lnTo>
                  <a:lnTo>
                    <a:pt x="164" y="28"/>
                  </a:lnTo>
                  <a:lnTo>
                    <a:pt x="198" y="28"/>
                  </a:lnTo>
                  <a:lnTo>
                    <a:pt x="198" y="50"/>
                  </a:lnTo>
                  <a:close/>
                  <a:moveTo>
                    <a:pt x="0" y="53"/>
                  </a:moveTo>
                  <a:lnTo>
                    <a:pt x="0" y="53"/>
                  </a:lnTo>
                  <a:lnTo>
                    <a:pt x="204" y="53"/>
                  </a:lnTo>
                  <a:lnTo>
                    <a:pt x="204" y="0"/>
                  </a:lnTo>
                  <a:lnTo>
                    <a:pt x="0" y="0"/>
                  </a:lnTo>
                  <a:lnTo>
                    <a:pt x="0" y="53"/>
                  </a:lnTo>
                  <a:close/>
                </a:path>
              </a:pathLst>
            </a:custGeom>
            <a:grpFill/>
            <a:ln w="0">
              <a:noFill/>
              <a:prstDash val="solid"/>
              <a:round/>
              <a:headEnd/>
              <a:tailEnd/>
            </a:ln>
          </p:spPr>
          <p:txBody>
            <a:bodyPr/>
            <a:lstStyle/>
            <a:p>
              <a:pPr defTabSz="543689">
                <a:defRPr/>
              </a:pPr>
              <a:endParaRPr lang="zh-CN" altLang="en-US" sz="3201"/>
            </a:p>
          </p:txBody>
        </p:sp>
        <p:sp>
          <p:nvSpPr>
            <p:cNvPr id="411" name="Freeform 148"/>
            <p:cNvSpPr>
              <a:spLocks/>
            </p:cNvSpPr>
            <p:nvPr/>
          </p:nvSpPr>
          <p:spPr bwMode="auto">
            <a:xfrm>
              <a:off x="3975101" y="992189"/>
              <a:ext cx="3175" cy="3175"/>
            </a:xfrm>
            <a:custGeom>
              <a:avLst/>
              <a:gdLst>
                <a:gd name="T0" fmla="*/ 4 w 4"/>
                <a:gd name="T1" fmla="*/ 0 h 4"/>
                <a:gd name="T2" fmla="*/ 4 w 4"/>
                <a:gd name="T3" fmla="*/ 0 h 4"/>
                <a:gd name="T4" fmla="*/ 0 w 4"/>
                <a:gd name="T5" fmla="*/ 0 h 4"/>
                <a:gd name="T6" fmla="*/ 0 w 4"/>
                <a:gd name="T7" fmla="*/ 4 h 4"/>
                <a:gd name="T8" fmla="*/ 4 w 4"/>
                <a:gd name="T9" fmla="*/ 4 h 4"/>
                <a:gd name="T10" fmla="*/ 4 w 4"/>
                <a:gd name="T11" fmla="*/ 0 h 4"/>
              </a:gdLst>
              <a:ahLst/>
              <a:cxnLst>
                <a:cxn ang="0">
                  <a:pos x="T0" y="T1"/>
                </a:cxn>
                <a:cxn ang="0">
                  <a:pos x="T2" y="T3"/>
                </a:cxn>
                <a:cxn ang="0">
                  <a:pos x="T4" y="T5"/>
                </a:cxn>
                <a:cxn ang="0">
                  <a:pos x="T6" y="T7"/>
                </a:cxn>
                <a:cxn ang="0">
                  <a:pos x="T8" y="T9"/>
                </a:cxn>
                <a:cxn ang="0">
                  <a:pos x="T10" y="T11"/>
                </a:cxn>
              </a:cxnLst>
              <a:rect l="0" t="0" r="r" b="b"/>
              <a:pathLst>
                <a:path w="4" h="4">
                  <a:moveTo>
                    <a:pt x="4" y="0"/>
                  </a:moveTo>
                  <a:lnTo>
                    <a:pt x="4" y="0"/>
                  </a:lnTo>
                  <a:lnTo>
                    <a:pt x="0" y="0"/>
                  </a:lnTo>
                  <a:lnTo>
                    <a:pt x="0" y="4"/>
                  </a:lnTo>
                  <a:lnTo>
                    <a:pt x="4" y="4"/>
                  </a:lnTo>
                  <a:lnTo>
                    <a:pt x="4" y="0"/>
                  </a:lnTo>
                  <a:close/>
                </a:path>
              </a:pathLst>
            </a:custGeom>
            <a:grpFill/>
            <a:ln w="0">
              <a:noFill/>
              <a:prstDash val="solid"/>
              <a:round/>
              <a:headEnd/>
              <a:tailEnd/>
            </a:ln>
          </p:spPr>
          <p:txBody>
            <a:bodyPr/>
            <a:lstStyle/>
            <a:p>
              <a:pPr defTabSz="543689">
                <a:defRPr/>
              </a:pPr>
              <a:endParaRPr lang="zh-CN" altLang="en-US" sz="3201"/>
            </a:p>
          </p:txBody>
        </p:sp>
        <p:sp>
          <p:nvSpPr>
            <p:cNvPr id="412" name="Freeform 149"/>
            <p:cNvSpPr>
              <a:spLocks/>
            </p:cNvSpPr>
            <p:nvPr/>
          </p:nvSpPr>
          <p:spPr bwMode="auto">
            <a:xfrm>
              <a:off x="3975101" y="966789"/>
              <a:ext cx="3175" cy="3175"/>
            </a:xfrm>
            <a:custGeom>
              <a:avLst/>
              <a:gdLst>
                <a:gd name="T0" fmla="*/ 4 w 4"/>
                <a:gd name="T1" fmla="*/ 0 h 4"/>
                <a:gd name="T2" fmla="*/ 4 w 4"/>
                <a:gd name="T3" fmla="*/ 0 h 4"/>
                <a:gd name="T4" fmla="*/ 0 w 4"/>
                <a:gd name="T5" fmla="*/ 0 h 4"/>
                <a:gd name="T6" fmla="*/ 0 w 4"/>
                <a:gd name="T7" fmla="*/ 4 h 4"/>
                <a:gd name="T8" fmla="*/ 4 w 4"/>
                <a:gd name="T9" fmla="*/ 4 h 4"/>
                <a:gd name="T10" fmla="*/ 4 w 4"/>
                <a:gd name="T11" fmla="*/ 0 h 4"/>
              </a:gdLst>
              <a:ahLst/>
              <a:cxnLst>
                <a:cxn ang="0">
                  <a:pos x="T0" y="T1"/>
                </a:cxn>
                <a:cxn ang="0">
                  <a:pos x="T2" y="T3"/>
                </a:cxn>
                <a:cxn ang="0">
                  <a:pos x="T4" y="T5"/>
                </a:cxn>
                <a:cxn ang="0">
                  <a:pos x="T6" y="T7"/>
                </a:cxn>
                <a:cxn ang="0">
                  <a:pos x="T8" y="T9"/>
                </a:cxn>
                <a:cxn ang="0">
                  <a:pos x="T10" y="T11"/>
                </a:cxn>
              </a:cxnLst>
              <a:rect l="0" t="0" r="r" b="b"/>
              <a:pathLst>
                <a:path w="4" h="4">
                  <a:moveTo>
                    <a:pt x="4" y="0"/>
                  </a:moveTo>
                  <a:lnTo>
                    <a:pt x="4" y="0"/>
                  </a:lnTo>
                  <a:lnTo>
                    <a:pt x="0" y="0"/>
                  </a:lnTo>
                  <a:lnTo>
                    <a:pt x="0" y="4"/>
                  </a:lnTo>
                  <a:lnTo>
                    <a:pt x="4" y="4"/>
                  </a:lnTo>
                  <a:lnTo>
                    <a:pt x="4" y="0"/>
                  </a:lnTo>
                  <a:close/>
                </a:path>
              </a:pathLst>
            </a:custGeom>
            <a:grpFill/>
            <a:ln w="0">
              <a:noFill/>
              <a:prstDash val="solid"/>
              <a:round/>
              <a:headEnd/>
              <a:tailEnd/>
            </a:ln>
          </p:spPr>
          <p:txBody>
            <a:bodyPr/>
            <a:lstStyle/>
            <a:p>
              <a:pPr defTabSz="543689">
                <a:defRPr/>
              </a:pPr>
              <a:endParaRPr lang="zh-CN" altLang="en-US" sz="3201"/>
            </a:p>
          </p:txBody>
        </p:sp>
        <p:sp>
          <p:nvSpPr>
            <p:cNvPr id="413" name="Freeform 150"/>
            <p:cNvSpPr>
              <a:spLocks/>
            </p:cNvSpPr>
            <p:nvPr/>
          </p:nvSpPr>
          <p:spPr bwMode="auto">
            <a:xfrm>
              <a:off x="3975101" y="987426"/>
              <a:ext cx="3175" cy="3175"/>
            </a:xfrm>
            <a:custGeom>
              <a:avLst/>
              <a:gdLst>
                <a:gd name="T0" fmla="*/ 4 w 4"/>
                <a:gd name="T1" fmla="*/ 0 h 3"/>
                <a:gd name="T2" fmla="*/ 4 w 4"/>
                <a:gd name="T3" fmla="*/ 0 h 3"/>
                <a:gd name="T4" fmla="*/ 0 w 4"/>
                <a:gd name="T5" fmla="*/ 0 h 3"/>
                <a:gd name="T6" fmla="*/ 0 w 4"/>
                <a:gd name="T7" fmla="*/ 3 h 3"/>
                <a:gd name="T8" fmla="*/ 4 w 4"/>
                <a:gd name="T9" fmla="*/ 3 h 3"/>
                <a:gd name="T10" fmla="*/ 4 w 4"/>
                <a:gd name="T11" fmla="*/ 0 h 3"/>
              </a:gdLst>
              <a:ahLst/>
              <a:cxnLst>
                <a:cxn ang="0">
                  <a:pos x="T0" y="T1"/>
                </a:cxn>
                <a:cxn ang="0">
                  <a:pos x="T2" y="T3"/>
                </a:cxn>
                <a:cxn ang="0">
                  <a:pos x="T4" y="T5"/>
                </a:cxn>
                <a:cxn ang="0">
                  <a:pos x="T6" y="T7"/>
                </a:cxn>
                <a:cxn ang="0">
                  <a:pos x="T8" y="T9"/>
                </a:cxn>
                <a:cxn ang="0">
                  <a:pos x="T10" y="T11"/>
                </a:cxn>
              </a:cxnLst>
              <a:rect l="0" t="0" r="r" b="b"/>
              <a:pathLst>
                <a:path w="4" h="3">
                  <a:moveTo>
                    <a:pt x="4" y="0"/>
                  </a:moveTo>
                  <a:lnTo>
                    <a:pt x="4" y="0"/>
                  </a:lnTo>
                  <a:lnTo>
                    <a:pt x="0" y="0"/>
                  </a:lnTo>
                  <a:lnTo>
                    <a:pt x="0" y="3"/>
                  </a:lnTo>
                  <a:lnTo>
                    <a:pt x="4" y="3"/>
                  </a:lnTo>
                  <a:lnTo>
                    <a:pt x="4" y="0"/>
                  </a:lnTo>
                  <a:close/>
                </a:path>
              </a:pathLst>
            </a:custGeom>
            <a:grpFill/>
            <a:ln w="0">
              <a:noFill/>
              <a:prstDash val="solid"/>
              <a:round/>
              <a:headEnd/>
              <a:tailEnd/>
            </a:ln>
          </p:spPr>
          <p:txBody>
            <a:bodyPr/>
            <a:lstStyle/>
            <a:p>
              <a:pPr defTabSz="543689">
                <a:defRPr/>
              </a:pPr>
              <a:endParaRPr lang="zh-CN" altLang="en-US" sz="3201"/>
            </a:p>
          </p:txBody>
        </p:sp>
        <p:sp>
          <p:nvSpPr>
            <p:cNvPr id="414" name="Freeform 151"/>
            <p:cNvSpPr>
              <a:spLocks/>
            </p:cNvSpPr>
            <p:nvPr/>
          </p:nvSpPr>
          <p:spPr bwMode="auto">
            <a:xfrm>
              <a:off x="3975101" y="996951"/>
              <a:ext cx="3175" cy="3175"/>
            </a:xfrm>
            <a:custGeom>
              <a:avLst/>
              <a:gdLst>
                <a:gd name="T0" fmla="*/ 4 w 4"/>
                <a:gd name="T1" fmla="*/ 0 h 4"/>
                <a:gd name="T2" fmla="*/ 4 w 4"/>
                <a:gd name="T3" fmla="*/ 0 h 4"/>
                <a:gd name="T4" fmla="*/ 0 w 4"/>
                <a:gd name="T5" fmla="*/ 0 h 4"/>
                <a:gd name="T6" fmla="*/ 0 w 4"/>
                <a:gd name="T7" fmla="*/ 4 h 4"/>
                <a:gd name="T8" fmla="*/ 4 w 4"/>
                <a:gd name="T9" fmla="*/ 4 h 4"/>
                <a:gd name="T10" fmla="*/ 4 w 4"/>
                <a:gd name="T11" fmla="*/ 0 h 4"/>
              </a:gdLst>
              <a:ahLst/>
              <a:cxnLst>
                <a:cxn ang="0">
                  <a:pos x="T0" y="T1"/>
                </a:cxn>
                <a:cxn ang="0">
                  <a:pos x="T2" y="T3"/>
                </a:cxn>
                <a:cxn ang="0">
                  <a:pos x="T4" y="T5"/>
                </a:cxn>
                <a:cxn ang="0">
                  <a:pos x="T6" y="T7"/>
                </a:cxn>
                <a:cxn ang="0">
                  <a:pos x="T8" y="T9"/>
                </a:cxn>
                <a:cxn ang="0">
                  <a:pos x="T10" y="T11"/>
                </a:cxn>
              </a:cxnLst>
              <a:rect l="0" t="0" r="r" b="b"/>
              <a:pathLst>
                <a:path w="4" h="4">
                  <a:moveTo>
                    <a:pt x="4" y="0"/>
                  </a:moveTo>
                  <a:lnTo>
                    <a:pt x="4" y="0"/>
                  </a:lnTo>
                  <a:lnTo>
                    <a:pt x="0" y="0"/>
                  </a:lnTo>
                  <a:lnTo>
                    <a:pt x="0" y="4"/>
                  </a:lnTo>
                  <a:lnTo>
                    <a:pt x="4" y="4"/>
                  </a:lnTo>
                  <a:lnTo>
                    <a:pt x="4" y="0"/>
                  </a:lnTo>
                  <a:close/>
                </a:path>
              </a:pathLst>
            </a:custGeom>
            <a:grpFill/>
            <a:ln w="0">
              <a:noFill/>
              <a:prstDash val="solid"/>
              <a:round/>
              <a:headEnd/>
              <a:tailEnd/>
            </a:ln>
          </p:spPr>
          <p:txBody>
            <a:bodyPr/>
            <a:lstStyle/>
            <a:p>
              <a:pPr defTabSz="543689">
                <a:defRPr/>
              </a:pPr>
              <a:endParaRPr lang="zh-CN" altLang="en-US" sz="3201"/>
            </a:p>
          </p:txBody>
        </p:sp>
        <p:sp>
          <p:nvSpPr>
            <p:cNvPr id="415" name="Freeform 152"/>
            <p:cNvSpPr>
              <a:spLocks/>
            </p:cNvSpPr>
            <p:nvPr/>
          </p:nvSpPr>
          <p:spPr bwMode="auto">
            <a:xfrm>
              <a:off x="3975101" y="969964"/>
              <a:ext cx="3175" cy="3175"/>
            </a:xfrm>
            <a:custGeom>
              <a:avLst/>
              <a:gdLst>
                <a:gd name="T0" fmla="*/ 4 w 4"/>
                <a:gd name="T1" fmla="*/ 0 h 4"/>
                <a:gd name="T2" fmla="*/ 4 w 4"/>
                <a:gd name="T3" fmla="*/ 0 h 4"/>
                <a:gd name="T4" fmla="*/ 0 w 4"/>
                <a:gd name="T5" fmla="*/ 0 h 4"/>
                <a:gd name="T6" fmla="*/ 0 w 4"/>
                <a:gd name="T7" fmla="*/ 4 h 4"/>
                <a:gd name="T8" fmla="*/ 4 w 4"/>
                <a:gd name="T9" fmla="*/ 4 h 4"/>
                <a:gd name="T10" fmla="*/ 4 w 4"/>
                <a:gd name="T11" fmla="*/ 0 h 4"/>
              </a:gdLst>
              <a:ahLst/>
              <a:cxnLst>
                <a:cxn ang="0">
                  <a:pos x="T0" y="T1"/>
                </a:cxn>
                <a:cxn ang="0">
                  <a:pos x="T2" y="T3"/>
                </a:cxn>
                <a:cxn ang="0">
                  <a:pos x="T4" y="T5"/>
                </a:cxn>
                <a:cxn ang="0">
                  <a:pos x="T6" y="T7"/>
                </a:cxn>
                <a:cxn ang="0">
                  <a:pos x="T8" y="T9"/>
                </a:cxn>
                <a:cxn ang="0">
                  <a:pos x="T10" y="T11"/>
                </a:cxn>
              </a:cxnLst>
              <a:rect l="0" t="0" r="r" b="b"/>
              <a:pathLst>
                <a:path w="4" h="4">
                  <a:moveTo>
                    <a:pt x="4" y="0"/>
                  </a:moveTo>
                  <a:lnTo>
                    <a:pt x="4" y="0"/>
                  </a:lnTo>
                  <a:lnTo>
                    <a:pt x="0" y="0"/>
                  </a:lnTo>
                  <a:lnTo>
                    <a:pt x="0" y="4"/>
                  </a:lnTo>
                  <a:lnTo>
                    <a:pt x="4" y="4"/>
                  </a:lnTo>
                  <a:lnTo>
                    <a:pt x="4" y="0"/>
                  </a:lnTo>
                  <a:close/>
                </a:path>
              </a:pathLst>
            </a:custGeom>
            <a:grpFill/>
            <a:ln w="0">
              <a:noFill/>
              <a:prstDash val="solid"/>
              <a:round/>
              <a:headEnd/>
              <a:tailEnd/>
            </a:ln>
          </p:spPr>
          <p:txBody>
            <a:bodyPr/>
            <a:lstStyle/>
            <a:p>
              <a:pPr defTabSz="543689">
                <a:defRPr/>
              </a:pPr>
              <a:endParaRPr lang="zh-CN" altLang="en-US" sz="3201"/>
            </a:p>
          </p:txBody>
        </p:sp>
        <p:sp>
          <p:nvSpPr>
            <p:cNvPr id="416" name="Freeform 153"/>
            <p:cNvSpPr>
              <a:spLocks/>
            </p:cNvSpPr>
            <p:nvPr/>
          </p:nvSpPr>
          <p:spPr bwMode="auto">
            <a:xfrm>
              <a:off x="3975101" y="974726"/>
              <a:ext cx="3175" cy="4763"/>
            </a:xfrm>
            <a:custGeom>
              <a:avLst/>
              <a:gdLst>
                <a:gd name="T0" fmla="*/ 4 w 4"/>
                <a:gd name="T1" fmla="*/ 0 h 4"/>
                <a:gd name="T2" fmla="*/ 4 w 4"/>
                <a:gd name="T3" fmla="*/ 0 h 4"/>
                <a:gd name="T4" fmla="*/ 0 w 4"/>
                <a:gd name="T5" fmla="*/ 0 h 4"/>
                <a:gd name="T6" fmla="*/ 0 w 4"/>
                <a:gd name="T7" fmla="*/ 4 h 4"/>
                <a:gd name="T8" fmla="*/ 4 w 4"/>
                <a:gd name="T9" fmla="*/ 4 h 4"/>
                <a:gd name="T10" fmla="*/ 4 w 4"/>
                <a:gd name="T11" fmla="*/ 0 h 4"/>
              </a:gdLst>
              <a:ahLst/>
              <a:cxnLst>
                <a:cxn ang="0">
                  <a:pos x="T0" y="T1"/>
                </a:cxn>
                <a:cxn ang="0">
                  <a:pos x="T2" y="T3"/>
                </a:cxn>
                <a:cxn ang="0">
                  <a:pos x="T4" y="T5"/>
                </a:cxn>
                <a:cxn ang="0">
                  <a:pos x="T6" y="T7"/>
                </a:cxn>
                <a:cxn ang="0">
                  <a:pos x="T8" y="T9"/>
                </a:cxn>
                <a:cxn ang="0">
                  <a:pos x="T10" y="T11"/>
                </a:cxn>
              </a:cxnLst>
              <a:rect l="0" t="0" r="r" b="b"/>
              <a:pathLst>
                <a:path w="4" h="4">
                  <a:moveTo>
                    <a:pt x="4" y="0"/>
                  </a:moveTo>
                  <a:lnTo>
                    <a:pt x="4" y="0"/>
                  </a:lnTo>
                  <a:lnTo>
                    <a:pt x="0" y="0"/>
                  </a:lnTo>
                  <a:lnTo>
                    <a:pt x="0" y="4"/>
                  </a:lnTo>
                  <a:lnTo>
                    <a:pt x="4" y="4"/>
                  </a:lnTo>
                  <a:lnTo>
                    <a:pt x="4" y="0"/>
                  </a:lnTo>
                  <a:close/>
                </a:path>
              </a:pathLst>
            </a:custGeom>
            <a:grpFill/>
            <a:ln w="0">
              <a:noFill/>
              <a:prstDash val="solid"/>
              <a:round/>
              <a:headEnd/>
              <a:tailEnd/>
            </a:ln>
          </p:spPr>
          <p:txBody>
            <a:bodyPr/>
            <a:lstStyle/>
            <a:p>
              <a:pPr defTabSz="543689">
                <a:defRPr/>
              </a:pPr>
              <a:endParaRPr lang="zh-CN" altLang="en-US" sz="3201"/>
            </a:p>
          </p:txBody>
        </p:sp>
        <p:sp>
          <p:nvSpPr>
            <p:cNvPr id="417" name="Freeform 154"/>
            <p:cNvSpPr>
              <a:spLocks noEditPoints="1"/>
            </p:cNvSpPr>
            <p:nvPr/>
          </p:nvSpPr>
          <p:spPr bwMode="auto">
            <a:xfrm>
              <a:off x="3832226" y="960439"/>
              <a:ext cx="174625" cy="46038"/>
            </a:xfrm>
            <a:custGeom>
              <a:avLst/>
              <a:gdLst>
                <a:gd name="T0" fmla="*/ 198 w 205"/>
                <a:gd name="T1" fmla="*/ 25 h 53"/>
                <a:gd name="T2" fmla="*/ 198 w 205"/>
                <a:gd name="T3" fmla="*/ 25 h 53"/>
                <a:gd name="T4" fmla="*/ 110 w 205"/>
                <a:gd name="T5" fmla="*/ 25 h 53"/>
                <a:gd name="T6" fmla="*/ 110 w 205"/>
                <a:gd name="T7" fmla="*/ 22 h 53"/>
                <a:gd name="T8" fmla="*/ 165 w 205"/>
                <a:gd name="T9" fmla="*/ 22 h 53"/>
                <a:gd name="T10" fmla="*/ 165 w 205"/>
                <a:gd name="T11" fmla="*/ 3 h 53"/>
                <a:gd name="T12" fmla="*/ 198 w 205"/>
                <a:gd name="T13" fmla="*/ 3 h 53"/>
                <a:gd name="T14" fmla="*/ 198 w 205"/>
                <a:gd name="T15" fmla="*/ 25 h 53"/>
                <a:gd name="T16" fmla="*/ 198 w 205"/>
                <a:gd name="T17" fmla="*/ 50 h 53"/>
                <a:gd name="T18" fmla="*/ 198 w 205"/>
                <a:gd name="T19" fmla="*/ 50 h 53"/>
                <a:gd name="T20" fmla="*/ 110 w 205"/>
                <a:gd name="T21" fmla="*/ 50 h 53"/>
                <a:gd name="T22" fmla="*/ 110 w 205"/>
                <a:gd name="T23" fmla="*/ 47 h 53"/>
                <a:gd name="T24" fmla="*/ 165 w 205"/>
                <a:gd name="T25" fmla="*/ 47 h 53"/>
                <a:gd name="T26" fmla="*/ 165 w 205"/>
                <a:gd name="T27" fmla="*/ 28 h 53"/>
                <a:gd name="T28" fmla="*/ 198 w 205"/>
                <a:gd name="T29" fmla="*/ 28 h 53"/>
                <a:gd name="T30" fmla="*/ 198 w 205"/>
                <a:gd name="T31" fmla="*/ 50 h 53"/>
                <a:gd name="T32" fmla="*/ 0 w 205"/>
                <a:gd name="T33" fmla="*/ 53 h 53"/>
                <a:gd name="T34" fmla="*/ 0 w 205"/>
                <a:gd name="T35" fmla="*/ 53 h 53"/>
                <a:gd name="T36" fmla="*/ 205 w 205"/>
                <a:gd name="T37" fmla="*/ 53 h 53"/>
                <a:gd name="T38" fmla="*/ 205 w 205"/>
                <a:gd name="T39" fmla="*/ 0 h 53"/>
                <a:gd name="T40" fmla="*/ 0 w 205"/>
                <a:gd name="T41" fmla="*/ 0 h 53"/>
                <a:gd name="T42" fmla="*/ 0 w 205"/>
                <a:gd name="T43" fmla="*/ 5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05" h="53">
                  <a:moveTo>
                    <a:pt x="198" y="25"/>
                  </a:moveTo>
                  <a:lnTo>
                    <a:pt x="198" y="25"/>
                  </a:lnTo>
                  <a:lnTo>
                    <a:pt x="110" y="25"/>
                  </a:lnTo>
                  <a:lnTo>
                    <a:pt x="110" y="22"/>
                  </a:lnTo>
                  <a:lnTo>
                    <a:pt x="165" y="22"/>
                  </a:lnTo>
                  <a:lnTo>
                    <a:pt x="165" y="3"/>
                  </a:lnTo>
                  <a:lnTo>
                    <a:pt x="198" y="3"/>
                  </a:lnTo>
                  <a:lnTo>
                    <a:pt x="198" y="25"/>
                  </a:lnTo>
                  <a:close/>
                  <a:moveTo>
                    <a:pt x="198" y="50"/>
                  </a:moveTo>
                  <a:lnTo>
                    <a:pt x="198" y="50"/>
                  </a:lnTo>
                  <a:lnTo>
                    <a:pt x="110" y="50"/>
                  </a:lnTo>
                  <a:lnTo>
                    <a:pt x="110" y="47"/>
                  </a:lnTo>
                  <a:lnTo>
                    <a:pt x="165" y="47"/>
                  </a:lnTo>
                  <a:lnTo>
                    <a:pt x="165" y="28"/>
                  </a:lnTo>
                  <a:lnTo>
                    <a:pt x="198" y="28"/>
                  </a:lnTo>
                  <a:lnTo>
                    <a:pt x="198" y="50"/>
                  </a:lnTo>
                  <a:close/>
                  <a:moveTo>
                    <a:pt x="0" y="53"/>
                  </a:moveTo>
                  <a:lnTo>
                    <a:pt x="0" y="53"/>
                  </a:lnTo>
                  <a:lnTo>
                    <a:pt x="205" y="53"/>
                  </a:lnTo>
                  <a:lnTo>
                    <a:pt x="205" y="0"/>
                  </a:lnTo>
                  <a:lnTo>
                    <a:pt x="0" y="0"/>
                  </a:lnTo>
                  <a:lnTo>
                    <a:pt x="0" y="53"/>
                  </a:lnTo>
                  <a:close/>
                </a:path>
              </a:pathLst>
            </a:custGeom>
            <a:grpFill/>
            <a:ln w="0">
              <a:noFill/>
              <a:prstDash val="solid"/>
              <a:round/>
              <a:headEnd/>
              <a:tailEnd/>
            </a:ln>
          </p:spPr>
          <p:txBody>
            <a:bodyPr/>
            <a:lstStyle/>
            <a:p>
              <a:pPr defTabSz="543689">
                <a:defRPr/>
              </a:pPr>
              <a:endParaRPr lang="zh-CN" altLang="en-US" sz="3201"/>
            </a:p>
          </p:txBody>
        </p:sp>
        <p:sp>
          <p:nvSpPr>
            <p:cNvPr id="418" name="Freeform 155"/>
            <p:cNvSpPr>
              <a:spLocks/>
            </p:cNvSpPr>
            <p:nvPr/>
          </p:nvSpPr>
          <p:spPr bwMode="auto">
            <a:xfrm>
              <a:off x="4156076" y="992189"/>
              <a:ext cx="4763" cy="3175"/>
            </a:xfrm>
            <a:custGeom>
              <a:avLst/>
              <a:gdLst>
                <a:gd name="T0" fmla="*/ 5 w 5"/>
                <a:gd name="T1" fmla="*/ 0 h 4"/>
                <a:gd name="T2" fmla="*/ 5 w 5"/>
                <a:gd name="T3" fmla="*/ 0 h 4"/>
                <a:gd name="T4" fmla="*/ 0 w 5"/>
                <a:gd name="T5" fmla="*/ 0 h 4"/>
                <a:gd name="T6" fmla="*/ 0 w 5"/>
                <a:gd name="T7" fmla="*/ 4 h 4"/>
                <a:gd name="T8" fmla="*/ 5 w 5"/>
                <a:gd name="T9" fmla="*/ 4 h 4"/>
                <a:gd name="T10" fmla="*/ 5 w 5"/>
                <a:gd name="T11" fmla="*/ 0 h 4"/>
              </a:gdLst>
              <a:ahLst/>
              <a:cxnLst>
                <a:cxn ang="0">
                  <a:pos x="T0" y="T1"/>
                </a:cxn>
                <a:cxn ang="0">
                  <a:pos x="T2" y="T3"/>
                </a:cxn>
                <a:cxn ang="0">
                  <a:pos x="T4" y="T5"/>
                </a:cxn>
                <a:cxn ang="0">
                  <a:pos x="T6" y="T7"/>
                </a:cxn>
                <a:cxn ang="0">
                  <a:pos x="T8" y="T9"/>
                </a:cxn>
                <a:cxn ang="0">
                  <a:pos x="T10" y="T11"/>
                </a:cxn>
              </a:cxnLst>
              <a:rect l="0" t="0" r="r" b="b"/>
              <a:pathLst>
                <a:path w="5" h="4">
                  <a:moveTo>
                    <a:pt x="5" y="0"/>
                  </a:moveTo>
                  <a:lnTo>
                    <a:pt x="5" y="0"/>
                  </a:lnTo>
                  <a:lnTo>
                    <a:pt x="0" y="0"/>
                  </a:lnTo>
                  <a:lnTo>
                    <a:pt x="0" y="4"/>
                  </a:lnTo>
                  <a:lnTo>
                    <a:pt x="5" y="4"/>
                  </a:lnTo>
                  <a:lnTo>
                    <a:pt x="5" y="0"/>
                  </a:lnTo>
                  <a:close/>
                </a:path>
              </a:pathLst>
            </a:custGeom>
            <a:grpFill/>
            <a:ln w="0">
              <a:noFill/>
              <a:prstDash val="solid"/>
              <a:round/>
              <a:headEnd/>
              <a:tailEnd/>
            </a:ln>
          </p:spPr>
          <p:txBody>
            <a:bodyPr/>
            <a:lstStyle/>
            <a:p>
              <a:pPr defTabSz="543689">
                <a:defRPr/>
              </a:pPr>
              <a:endParaRPr lang="zh-CN" altLang="en-US" sz="3201"/>
            </a:p>
          </p:txBody>
        </p:sp>
        <p:sp>
          <p:nvSpPr>
            <p:cNvPr id="419" name="Freeform 156"/>
            <p:cNvSpPr>
              <a:spLocks/>
            </p:cNvSpPr>
            <p:nvPr/>
          </p:nvSpPr>
          <p:spPr bwMode="auto">
            <a:xfrm>
              <a:off x="4156076" y="966789"/>
              <a:ext cx="4763" cy="3175"/>
            </a:xfrm>
            <a:custGeom>
              <a:avLst/>
              <a:gdLst>
                <a:gd name="T0" fmla="*/ 5 w 5"/>
                <a:gd name="T1" fmla="*/ 0 h 4"/>
                <a:gd name="T2" fmla="*/ 5 w 5"/>
                <a:gd name="T3" fmla="*/ 0 h 4"/>
                <a:gd name="T4" fmla="*/ 0 w 5"/>
                <a:gd name="T5" fmla="*/ 0 h 4"/>
                <a:gd name="T6" fmla="*/ 0 w 5"/>
                <a:gd name="T7" fmla="*/ 4 h 4"/>
                <a:gd name="T8" fmla="*/ 5 w 5"/>
                <a:gd name="T9" fmla="*/ 4 h 4"/>
                <a:gd name="T10" fmla="*/ 5 w 5"/>
                <a:gd name="T11" fmla="*/ 0 h 4"/>
              </a:gdLst>
              <a:ahLst/>
              <a:cxnLst>
                <a:cxn ang="0">
                  <a:pos x="T0" y="T1"/>
                </a:cxn>
                <a:cxn ang="0">
                  <a:pos x="T2" y="T3"/>
                </a:cxn>
                <a:cxn ang="0">
                  <a:pos x="T4" y="T5"/>
                </a:cxn>
                <a:cxn ang="0">
                  <a:pos x="T6" y="T7"/>
                </a:cxn>
                <a:cxn ang="0">
                  <a:pos x="T8" y="T9"/>
                </a:cxn>
                <a:cxn ang="0">
                  <a:pos x="T10" y="T11"/>
                </a:cxn>
              </a:cxnLst>
              <a:rect l="0" t="0" r="r" b="b"/>
              <a:pathLst>
                <a:path w="5" h="4">
                  <a:moveTo>
                    <a:pt x="5" y="0"/>
                  </a:moveTo>
                  <a:lnTo>
                    <a:pt x="5" y="0"/>
                  </a:lnTo>
                  <a:lnTo>
                    <a:pt x="0" y="0"/>
                  </a:lnTo>
                  <a:lnTo>
                    <a:pt x="0" y="4"/>
                  </a:lnTo>
                  <a:lnTo>
                    <a:pt x="5" y="4"/>
                  </a:lnTo>
                  <a:lnTo>
                    <a:pt x="5" y="0"/>
                  </a:lnTo>
                  <a:close/>
                </a:path>
              </a:pathLst>
            </a:custGeom>
            <a:grpFill/>
            <a:ln w="0">
              <a:noFill/>
              <a:prstDash val="solid"/>
              <a:round/>
              <a:headEnd/>
              <a:tailEnd/>
            </a:ln>
          </p:spPr>
          <p:txBody>
            <a:bodyPr/>
            <a:lstStyle/>
            <a:p>
              <a:pPr defTabSz="543689">
                <a:defRPr/>
              </a:pPr>
              <a:endParaRPr lang="zh-CN" altLang="en-US" sz="3201"/>
            </a:p>
          </p:txBody>
        </p:sp>
        <p:sp>
          <p:nvSpPr>
            <p:cNvPr id="420" name="Freeform 157"/>
            <p:cNvSpPr>
              <a:spLocks/>
            </p:cNvSpPr>
            <p:nvPr/>
          </p:nvSpPr>
          <p:spPr bwMode="auto">
            <a:xfrm>
              <a:off x="4156076" y="987426"/>
              <a:ext cx="4763" cy="3175"/>
            </a:xfrm>
            <a:custGeom>
              <a:avLst/>
              <a:gdLst>
                <a:gd name="T0" fmla="*/ 5 w 5"/>
                <a:gd name="T1" fmla="*/ 0 h 3"/>
                <a:gd name="T2" fmla="*/ 5 w 5"/>
                <a:gd name="T3" fmla="*/ 0 h 3"/>
                <a:gd name="T4" fmla="*/ 0 w 5"/>
                <a:gd name="T5" fmla="*/ 0 h 3"/>
                <a:gd name="T6" fmla="*/ 0 w 5"/>
                <a:gd name="T7" fmla="*/ 3 h 3"/>
                <a:gd name="T8" fmla="*/ 5 w 5"/>
                <a:gd name="T9" fmla="*/ 3 h 3"/>
                <a:gd name="T10" fmla="*/ 5 w 5"/>
                <a:gd name="T11" fmla="*/ 0 h 3"/>
              </a:gdLst>
              <a:ahLst/>
              <a:cxnLst>
                <a:cxn ang="0">
                  <a:pos x="T0" y="T1"/>
                </a:cxn>
                <a:cxn ang="0">
                  <a:pos x="T2" y="T3"/>
                </a:cxn>
                <a:cxn ang="0">
                  <a:pos x="T4" y="T5"/>
                </a:cxn>
                <a:cxn ang="0">
                  <a:pos x="T6" y="T7"/>
                </a:cxn>
                <a:cxn ang="0">
                  <a:pos x="T8" y="T9"/>
                </a:cxn>
                <a:cxn ang="0">
                  <a:pos x="T10" y="T11"/>
                </a:cxn>
              </a:cxnLst>
              <a:rect l="0" t="0" r="r" b="b"/>
              <a:pathLst>
                <a:path w="5" h="3">
                  <a:moveTo>
                    <a:pt x="5" y="0"/>
                  </a:moveTo>
                  <a:lnTo>
                    <a:pt x="5" y="0"/>
                  </a:lnTo>
                  <a:lnTo>
                    <a:pt x="0" y="0"/>
                  </a:lnTo>
                  <a:lnTo>
                    <a:pt x="0" y="3"/>
                  </a:lnTo>
                  <a:lnTo>
                    <a:pt x="5" y="3"/>
                  </a:lnTo>
                  <a:lnTo>
                    <a:pt x="5" y="0"/>
                  </a:lnTo>
                  <a:close/>
                </a:path>
              </a:pathLst>
            </a:custGeom>
            <a:grpFill/>
            <a:ln w="0">
              <a:noFill/>
              <a:prstDash val="solid"/>
              <a:round/>
              <a:headEnd/>
              <a:tailEnd/>
            </a:ln>
          </p:spPr>
          <p:txBody>
            <a:bodyPr/>
            <a:lstStyle/>
            <a:p>
              <a:pPr defTabSz="543689">
                <a:defRPr/>
              </a:pPr>
              <a:endParaRPr lang="zh-CN" altLang="en-US" sz="3201"/>
            </a:p>
          </p:txBody>
        </p:sp>
        <p:sp>
          <p:nvSpPr>
            <p:cNvPr id="421" name="Freeform 158"/>
            <p:cNvSpPr>
              <a:spLocks/>
            </p:cNvSpPr>
            <p:nvPr/>
          </p:nvSpPr>
          <p:spPr bwMode="auto">
            <a:xfrm>
              <a:off x="4156076" y="996951"/>
              <a:ext cx="4763" cy="3175"/>
            </a:xfrm>
            <a:custGeom>
              <a:avLst/>
              <a:gdLst>
                <a:gd name="T0" fmla="*/ 5 w 5"/>
                <a:gd name="T1" fmla="*/ 0 h 4"/>
                <a:gd name="T2" fmla="*/ 5 w 5"/>
                <a:gd name="T3" fmla="*/ 0 h 4"/>
                <a:gd name="T4" fmla="*/ 0 w 5"/>
                <a:gd name="T5" fmla="*/ 0 h 4"/>
                <a:gd name="T6" fmla="*/ 0 w 5"/>
                <a:gd name="T7" fmla="*/ 4 h 4"/>
                <a:gd name="T8" fmla="*/ 5 w 5"/>
                <a:gd name="T9" fmla="*/ 4 h 4"/>
                <a:gd name="T10" fmla="*/ 5 w 5"/>
                <a:gd name="T11" fmla="*/ 0 h 4"/>
              </a:gdLst>
              <a:ahLst/>
              <a:cxnLst>
                <a:cxn ang="0">
                  <a:pos x="T0" y="T1"/>
                </a:cxn>
                <a:cxn ang="0">
                  <a:pos x="T2" y="T3"/>
                </a:cxn>
                <a:cxn ang="0">
                  <a:pos x="T4" y="T5"/>
                </a:cxn>
                <a:cxn ang="0">
                  <a:pos x="T6" y="T7"/>
                </a:cxn>
                <a:cxn ang="0">
                  <a:pos x="T8" y="T9"/>
                </a:cxn>
                <a:cxn ang="0">
                  <a:pos x="T10" y="T11"/>
                </a:cxn>
              </a:cxnLst>
              <a:rect l="0" t="0" r="r" b="b"/>
              <a:pathLst>
                <a:path w="5" h="4">
                  <a:moveTo>
                    <a:pt x="5" y="0"/>
                  </a:moveTo>
                  <a:lnTo>
                    <a:pt x="5" y="0"/>
                  </a:lnTo>
                  <a:lnTo>
                    <a:pt x="0" y="0"/>
                  </a:lnTo>
                  <a:lnTo>
                    <a:pt x="0" y="4"/>
                  </a:lnTo>
                  <a:lnTo>
                    <a:pt x="5" y="4"/>
                  </a:lnTo>
                  <a:lnTo>
                    <a:pt x="5" y="0"/>
                  </a:lnTo>
                  <a:close/>
                </a:path>
              </a:pathLst>
            </a:custGeom>
            <a:grpFill/>
            <a:ln w="0">
              <a:noFill/>
              <a:prstDash val="solid"/>
              <a:round/>
              <a:headEnd/>
              <a:tailEnd/>
            </a:ln>
          </p:spPr>
          <p:txBody>
            <a:bodyPr/>
            <a:lstStyle/>
            <a:p>
              <a:pPr defTabSz="543689">
                <a:defRPr/>
              </a:pPr>
              <a:endParaRPr lang="zh-CN" altLang="en-US" sz="3201"/>
            </a:p>
          </p:txBody>
        </p:sp>
        <p:sp>
          <p:nvSpPr>
            <p:cNvPr id="422" name="Freeform 159"/>
            <p:cNvSpPr>
              <a:spLocks/>
            </p:cNvSpPr>
            <p:nvPr/>
          </p:nvSpPr>
          <p:spPr bwMode="auto">
            <a:xfrm>
              <a:off x="4156076" y="969964"/>
              <a:ext cx="4763" cy="3175"/>
            </a:xfrm>
            <a:custGeom>
              <a:avLst/>
              <a:gdLst>
                <a:gd name="T0" fmla="*/ 5 w 5"/>
                <a:gd name="T1" fmla="*/ 0 h 4"/>
                <a:gd name="T2" fmla="*/ 5 w 5"/>
                <a:gd name="T3" fmla="*/ 0 h 4"/>
                <a:gd name="T4" fmla="*/ 0 w 5"/>
                <a:gd name="T5" fmla="*/ 0 h 4"/>
                <a:gd name="T6" fmla="*/ 0 w 5"/>
                <a:gd name="T7" fmla="*/ 4 h 4"/>
                <a:gd name="T8" fmla="*/ 5 w 5"/>
                <a:gd name="T9" fmla="*/ 4 h 4"/>
                <a:gd name="T10" fmla="*/ 5 w 5"/>
                <a:gd name="T11" fmla="*/ 0 h 4"/>
              </a:gdLst>
              <a:ahLst/>
              <a:cxnLst>
                <a:cxn ang="0">
                  <a:pos x="T0" y="T1"/>
                </a:cxn>
                <a:cxn ang="0">
                  <a:pos x="T2" y="T3"/>
                </a:cxn>
                <a:cxn ang="0">
                  <a:pos x="T4" y="T5"/>
                </a:cxn>
                <a:cxn ang="0">
                  <a:pos x="T6" y="T7"/>
                </a:cxn>
                <a:cxn ang="0">
                  <a:pos x="T8" y="T9"/>
                </a:cxn>
                <a:cxn ang="0">
                  <a:pos x="T10" y="T11"/>
                </a:cxn>
              </a:cxnLst>
              <a:rect l="0" t="0" r="r" b="b"/>
              <a:pathLst>
                <a:path w="5" h="4">
                  <a:moveTo>
                    <a:pt x="5" y="0"/>
                  </a:moveTo>
                  <a:lnTo>
                    <a:pt x="5" y="0"/>
                  </a:lnTo>
                  <a:lnTo>
                    <a:pt x="0" y="0"/>
                  </a:lnTo>
                  <a:lnTo>
                    <a:pt x="0" y="4"/>
                  </a:lnTo>
                  <a:lnTo>
                    <a:pt x="5" y="4"/>
                  </a:lnTo>
                  <a:lnTo>
                    <a:pt x="5" y="0"/>
                  </a:lnTo>
                  <a:close/>
                </a:path>
              </a:pathLst>
            </a:custGeom>
            <a:grpFill/>
            <a:ln w="0">
              <a:noFill/>
              <a:prstDash val="solid"/>
              <a:round/>
              <a:headEnd/>
              <a:tailEnd/>
            </a:ln>
          </p:spPr>
          <p:txBody>
            <a:bodyPr/>
            <a:lstStyle/>
            <a:p>
              <a:pPr defTabSz="543689">
                <a:defRPr/>
              </a:pPr>
              <a:endParaRPr lang="zh-CN" altLang="en-US" sz="3201"/>
            </a:p>
          </p:txBody>
        </p:sp>
        <p:sp>
          <p:nvSpPr>
            <p:cNvPr id="423" name="Freeform 160"/>
            <p:cNvSpPr>
              <a:spLocks/>
            </p:cNvSpPr>
            <p:nvPr/>
          </p:nvSpPr>
          <p:spPr bwMode="auto">
            <a:xfrm>
              <a:off x="4156076" y="974726"/>
              <a:ext cx="4763" cy="4763"/>
            </a:xfrm>
            <a:custGeom>
              <a:avLst/>
              <a:gdLst>
                <a:gd name="T0" fmla="*/ 5 w 5"/>
                <a:gd name="T1" fmla="*/ 0 h 4"/>
                <a:gd name="T2" fmla="*/ 5 w 5"/>
                <a:gd name="T3" fmla="*/ 0 h 4"/>
                <a:gd name="T4" fmla="*/ 0 w 5"/>
                <a:gd name="T5" fmla="*/ 0 h 4"/>
                <a:gd name="T6" fmla="*/ 0 w 5"/>
                <a:gd name="T7" fmla="*/ 4 h 4"/>
                <a:gd name="T8" fmla="*/ 5 w 5"/>
                <a:gd name="T9" fmla="*/ 4 h 4"/>
                <a:gd name="T10" fmla="*/ 5 w 5"/>
                <a:gd name="T11" fmla="*/ 0 h 4"/>
              </a:gdLst>
              <a:ahLst/>
              <a:cxnLst>
                <a:cxn ang="0">
                  <a:pos x="T0" y="T1"/>
                </a:cxn>
                <a:cxn ang="0">
                  <a:pos x="T2" y="T3"/>
                </a:cxn>
                <a:cxn ang="0">
                  <a:pos x="T4" y="T5"/>
                </a:cxn>
                <a:cxn ang="0">
                  <a:pos x="T6" y="T7"/>
                </a:cxn>
                <a:cxn ang="0">
                  <a:pos x="T8" y="T9"/>
                </a:cxn>
                <a:cxn ang="0">
                  <a:pos x="T10" y="T11"/>
                </a:cxn>
              </a:cxnLst>
              <a:rect l="0" t="0" r="r" b="b"/>
              <a:pathLst>
                <a:path w="5" h="4">
                  <a:moveTo>
                    <a:pt x="5" y="0"/>
                  </a:moveTo>
                  <a:lnTo>
                    <a:pt x="5" y="0"/>
                  </a:lnTo>
                  <a:lnTo>
                    <a:pt x="0" y="0"/>
                  </a:lnTo>
                  <a:lnTo>
                    <a:pt x="0" y="4"/>
                  </a:lnTo>
                  <a:lnTo>
                    <a:pt x="5" y="4"/>
                  </a:lnTo>
                  <a:lnTo>
                    <a:pt x="5" y="0"/>
                  </a:lnTo>
                  <a:close/>
                </a:path>
              </a:pathLst>
            </a:custGeom>
            <a:grpFill/>
            <a:ln w="0">
              <a:noFill/>
              <a:prstDash val="solid"/>
              <a:round/>
              <a:headEnd/>
              <a:tailEnd/>
            </a:ln>
          </p:spPr>
          <p:txBody>
            <a:bodyPr/>
            <a:lstStyle/>
            <a:p>
              <a:pPr defTabSz="543689">
                <a:defRPr/>
              </a:pPr>
              <a:endParaRPr lang="zh-CN" altLang="en-US" sz="3201"/>
            </a:p>
          </p:txBody>
        </p:sp>
        <p:sp>
          <p:nvSpPr>
            <p:cNvPr id="424" name="Freeform 161"/>
            <p:cNvSpPr>
              <a:spLocks noEditPoints="1"/>
            </p:cNvSpPr>
            <p:nvPr/>
          </p:nvSpPr>
          <p:spPr bwMode="auto">
            <a:xfrm>
              <a:off x="4013201" y="960439"/>
              <a:ext cx="174625" cy="46038"/>
            </a:xfrm>
            <a:custGeom>
              <a:avLst/>
              <a:gdLst>
                <a:gd name="T0" fmla="*/ 198 w 204"/>
                <a:gd name="T1" fmla="*/ 25 h 53"/>
                <a:gd name="T2" fmla="*/ 198 w 204"/>
                <a:gd name="T3" fmla="*/ 25 h 53"/>
                <a:gd name="T4" fmla="*/ 110 w 204"/>
                <a:gd name="T5" fmla="*/ 25 h 53"/>
                <a:gd name="T6" fmla="*/ 110 w 204"/>
                <a:gd name="T7" fmla="*/ 22 h 53"/>
                <a:gd name="T8" fmla="*/ 164 w 204"/>
                <a:gd name="T9" fmla="*/ 22 h 53"/>
                <a:gd name="T10" fmla="*/ 164 w 204"/>
                <a:gd name="T11" fmla="*/ 3 h 53"/>
                <a:gd name="T12" fmla="*/ 198 w 204"/>
                <a:gd name="T13" fmla="*/ 3 h 53"/>
                <a:gd name="T14" fmla="*/ 198 w 204"/>
                <a:gd name="T15" fmla="*/ 25 h 53"/>
                <a:gd name="T16" fmla="*/ 198 w 204"/>
                <a:gd name="T17" fmla="*/ 50 h 53"/>
                <a:gd name="T18" fmla="*/ 198 w 204"/>
                <a:gd name="T19" fmla="*/ 50 h 53"/>
                <a:gd name="T20" fmla="*/ 110 w 204"/>
                <a:gd name="T21" fmla="*/ 50 h 53"/>
                <a:gd name="T22" fmla="*/ 110 w 204"/>
                <a:gd name="T23" fmla="*/ 47 h 53"/>
                <a:gd name="T24" fmla="*/ 164 w 204"/>
                <a:gd name="T25" fmla="*/ 47 h 53"/>
                <a:gd name="T26" fmla="*/ 164 w 204"/>
                <a:gd name="T27" fmla="*/ 28 h 53"/>
                <a:gd name="T28" fmla="*/ 198 w 204"/>
                <a:gd name="T29" fmla="*/ 28 h 53"/>
                <a:gd name="T30" fmla="*/ 198 w 204"/>
                <a:gd name="T31" fmla="*/ 50 h 53"/>
                <a:gd name="T32" fmla="*/ 0 w 204"/>
                <a:gd name="T33" fmla="*/ 53 h 53"/>
                <a:gd name="T34" fmla="*/ 0 w 204"/>
                <a:gd name="T35" fmla="*/ 53 h 53"/>
                <a:gd name="T36" fmla="*/ 204 w 204"/>
                <a:gd name="T37" fmla="*/ 53 h 53"/>
                <a:gd name="T38" fmla="*/ 204 w 204"/>
                <a:gd name="T39" fmla="*/ 0 h 53"/>
                <a:gd name="T40" fmla="*/ 0 w 204"/>
                <a:gd name="T41" fmla="*/ 0 h 53"/>
                <a:gd name="T42" fmla="*/ 0 w 204"/>
                <a:gd name="T43" fmla="*/ 5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04" h="53">
                  <a:moveTo>
                    <a:pt x="198" y="25"/>
                  </a:moveTo>
                  <a:lnTo>
                    <a:pt x="198" y="25"/>
                  </a:lnTo>
                  <a:lnTo>
                    <a:pt x="110" y="25"/>
                  </a:lnTo>
                  <a:lnTo>
                    <a:pt x="110" y="22"/>
                  </a:lnTo>
                  <a:lnTo>
                    <a:pt x="164" y="22"/>
                  </a:lnTo>
                  <a:lnTo>
                    <a:pt x="164" y="3"/>
                  </a:lnTo>
                  <a:lnTo>
                    <a:pt x="198" y="3"/>
                  </a:lnTo>
                  <a:lnTo>
                    <a:pt x="198" y="25"/>
                  </a:lnTo>
                  <a:close/>
                  <a:moveTo>
                    <a:pt x="198" y="50"/>
                  </a:moveTo>
                  <a:lnTo>
                    <a:pt x="198" y="50"/>
                  </a:lnTo>
                  <a:lnTo>
                    <a:pt x="110" y="50"/>
                  </a:lnTo>
                  <a:lnTo>
                    <a:pt x="110" y="47"/>
                  </a:lnTo>
                  <a:lnTo>
                    <a:pt x="164" y="47"/>
                  </a:lnTo>
                  <a:lnTo>
                    <a:pt x="164" y="28"/>
                  </a:lnTo>
                  <a:lnTo>
                    <a:pt x="198" y="28"/>
                  </a:lnTo>
                  <a:lnTo>
                    <a:pt x="198" y="50"/>
                  </a:lnTo>
                  <a:close/>
                  <a:moveTo>
                    <a:pt x="0" y="53"/>
                  </a:moveTo>
                  <a:lnTo>
                    <a:pt x="0" y="53"/>
                  </a:lnTo>
                  <a:lnTo>
                    <a:pt x="204" y="53"/>
                  </a:lnTo>
                  <a:lnTo>
                    <a:pt x="204" y="0"/>
                  </a:lnTo>
                  <a:lnTo>
                    <a:pt x="0" y="0"/>
                  </a:lnTo>
                  <a:lnTo>
                    <a:pt x="0" y="53"/>
                  </a:lnTo>
                  <a:close/>
                </a:path>
              </a:pathLst>
            </a:custGeom>
            <a:grpFill/>
            <a:ln w="0">
              <a:noFill/>
              <a:prstDash val="solid"/>
              <a:round/>
              <a:headEnd/>
              <a:tailEnd/>
            </a:ln>
          </p:spPr>
          <p:txBody>
            <a:bodyPr/>
            <a:lstStyle/>
            <a:p>
              <a:pPr defTabSz="543689">
                <a:defRPr/>
              </a:pPr>
              <a:endParaRPr lang="zh-CN" altLang="en-US" sz="3201"/>
            </a:p>
          </p:txBody>
        </p:sp>
        <p:sp>
          <p:nvSpPr>
            <p:cNvPr id="425" name="Freeform 162"/>
            <p:cNvSpPr>
              <a:spLocks/>
            </p:cNvSpPr>
            <p:nvPr/>
          </p:nvSpPr>
          <p:spPr bwMode="auto">
            <a:xfrm>
              <a:off x="3975101" y="1044576"/>
              <a:ext cx="3175" cy="3175"/>
            </a:xfrm>
            <a:custGeom>
              <a:avLst/>
              <a:gdLst>
                <a:gd name="T0" fmla="*/ 4 w 4"/>
                <a:gd name="T1" fmla="*/ 0 h 4"/>
                <a:gd name="T2" fmla="*/ 4 w 4"/>
                <a:gd name="T3" fmla="*/ 0 h 4"/>
                <a:gd name="T4" fmla="*/ 0 w 4"/>
                <a:gd name="T5" fmla="*/ 0 h 4"/>
                <a:gd name="T6" fmla="*/ 0 w 4"/>
                <a:gd name="T7" fmla="*/ 4 h 4"/>
                <a:gd name="T8" fmla="*/ 4 w 4"/>
                <a:gd name="T9" fmla="*/ 4 h 4"/>
                <a:gd name="T10" fmla="*/ 4 w 4"/>
                <a:gd name="T11" fmla="*/ 0 h 4"/>
              </a:gdLst>
              <a:ahLst/>
              <a:cxnLst>
                <a:cxn ang="0">
                  <a:pos x="T0" y="T1"/>
                </a:cxn>
                <a:cxn ang="0">
                  <a:pos x="T2" y="T3"/>
                </a:cxn>
                <a:cxn ang="0">
                  <a:pos x="T4" y="T5"/>
                </a:cxn>
                <a:cxn ang="0">
                  <a:pos x="T6" y="T7"/>
                </a:cxn>
                <a:cxn ang="0">
                  <a:pos x="T8" y="T9"/>
                </a:cxn>
                <a:cxn ang="0">
                  <a:pos x="T10" y="T11"/>
                </a:cxn>
              </a:cxnLst>
              <a:rect l="0" t="0" r="r" b="b"/>
              <a:pathLst>
                <a:path w="4" h="4">
                  <a:moveTo>
                    <a:pt x="4" y="0"/>
                  </a:moveTo>
                  <a:lnTo>
                    <a:pt x="4" y="0"/>
                  </a:lnTo>
                  <a:lnTo>
                    <a:pt x="0" y="0"/>
                  </a:lnTo>
                  <a:lnTo>
                    <a:pt x="0" y="4"/>
                  </a:lnTo>
                  <a:lnTo>
                    <a:pt x="4" y="4"/>
                  </a:lnTo>
                  <a:lnTo>
                    <a:pt x="4" y="0"/>
                  </a:lnTo>
                  <a:close/>
                </a:path>
              </a:pathLst>
            </a:custGeom>
            <a:grpFill/>
            <a:ln w="0">
              <a:noFill/>
              <a:prstDash val="solid"/>
              <a:round/>
              <a:headEnd/>
              <a:tailEnd/>
            </a:ln>
          </p:spPr>
          <p:txBody>
            <a:bodyPr/>
            <a:lstStyle/>
            <a:p>
              <a:pPr defTabSz="543689">
                <a:defRPr/>
              </a:pPr>
              <a:endParaRPr lang="zh-CN" altLang="en-US" sz="3201"/>
            </a:p>
          </p:txBody>
        </p:sp>
        <p:sp>
          <p:nvSpPr>
            <p:cNvPr id="426" name="Freeform 163"/>
            <p:cNvSpPr>
              <a:spLocks/>
            </p:cNvSpPr>
            <p:nvPr/>
          </p:nvSpPr>
          <p:spPr bwMode="auto">
            <a:xfrm>
              <a:off x="3975101" y="1019176"/>
              <a:ext cx="3175" cy="3175"/>
            </a:xfrm>
            <a:custGeom>
              <a:avLst/>
              <a:gdLst>
                <a:gd name="T0" fmla="*/ 4 w 4"/>
                <a:gd name="T1" fmla="*/ 0 h 4"/>
                <a:gd name="T2" fmla="*/ 4 w 4"/>
                <a:gd name="T3" fmla="*/ 0 h 4"/>
                <a:gd name="T4" fmla="*/ 0 w 4"/>
                <a:gd name="T5" fmla="*/ 0 h 4"/>
                <a:gd name="T6" fmla="*/ 0 w 4"/>
                <a:gd name="T7" fmla="*/ 4 h 4"/>
                <a:gd name="T8" fmla="*/ 4 w 4"/>
                <a:gd name="T9" fmla="*/ 4 h 4"/>
                <a:gd name="T10" fmla="*/ 4 w 4"/>
                <a:gd name="T11" fmla="*/ 0 h 4"/>
              </a:gdLst>
              <a:ahLst/>
              <a:cxnLst>
                <a:cxn ang="0">
                  <a:pos x="T0" y="T1"/>
                </a:cxn>
                <a:cxn ang="0">
                  <a:pos x="T2" y="T3"/>
                </a:cxn>
                <a:cxn ang="0">
                  <a:pos x="T4" y="T5"/>
                </a:cxn>
                <a:cxn ang="0">
                  <a:pos x="T6" y="T7"/>
                </a:cxn>
                <a:cxn ang="0">
                  <a:pos x="T8" y="T9"/>
                </a:cxn>
                <a:cxn ang="0">
                  <a:pos x="T10" y="T11"/>
                </a:cxn>
              </a:cxnLst>
              <a:rect l="0" t="0" r="r" b="b"/>
              <a:pathLst>
                <a:path w="4" h="4">
                  <a:moveTo>
                    <a:pt x="4" y="0"/>
                  </a:moveTo>
                  <a:lnTo>
                    <a:pt x="4" y="0"/>
                  </a:lnTo>
                  <a:lnTo>
                    <a:pt x="0" y="0"/>
                  </a:lnTo>
                  <a:lnTo>
                    <a:pt x="0" y="4"/>
                  </a:lnTo>
                  <a:lnTo>
                    <a:pt x="4" y="4"/>
                  </a:lnTo>
                  <a:lnTo>
                    <a:pt x="4" y="0"/>
                  </a:lnTo>
                  <a:close/>
                </a:path>
              </a:pathLst>
            </a:custGeom>
            <a:grpFill/>
            <a:ln w="0">
              <a:noFill/>
              <a:prstDash val="solid"/>
              <a:round/>
              <a:headEnd/>
              <a:tailEnd/>
            </a:ln>
          </p:spPr>
          <p:txBody>
            <a:bodyPr/>
            <a:lstStyle/>
            <a:p>
              <a:pPr defTabSz="543689">
                <a:defRPr/>
              </a:pPr>
              <a:endParaRPr lang="zh-CN" altLang="en-US" sz="3201"/>
            </a:p>
          </p:txBody>
        </p:sp>
        <p:sp>
          <p:nvSpPr>
            <p:cNvPr id="427" name="Freeform 164"/>
            <p:cNvSpPr>
              <a:spLocks/>
            </p:cNvSpPr>
            <p:nvPr/>
          </p:nvSpPr>
          <p:spPr bwMode="auto">
            <a:xfrm>
              <a:off x="3975101" y="1039814"/>
              <a:ext cx="3175" cy="3175"/>
            </a:xfrm>
            <a:custGeom>
              <a:avLst/>
              <a:gdLst>
                <a:gd name="T0" fmla="*/ 4 w 4"/>
                <a:gd name="T1" fmla="*/ 0 h 3"/>
                <a:gd name="T2" fmla="*/ 4 w 4"/>
                <a:gd name="T3" fmla="*/ 0 h 3"/>
                <a:gd name="T4" fmla="*/ 0 w 4"/>
                <a:gd name="T5" fmla="*/ 0 h 3"/>
                <a:gd name="T6" fmla="*/ 0 w 4"/>
                <a:gd name="T7" fmla="*/ 3 h 3"/>
                <a:gd name="T8" fmla="*/ 4 w 4"/>
                <a:gd name="T9" fmla="*/ 3 h 3"/>
                <a:gd name="T10" fmla="*/ 4 w 4"/>
                <a:gd name="T11" fmla="*/ 0 h 3"/>
              </a:gdLst>
              <a:ahLst/>
              <a:cxnLst>
                <a:cxn ang="0">
                  <a:pos x="T0" y="T1"/>
                </a:cxn>
                <a:cxn ang="0">
                  <a:pos x="T2" y="T3"/>
                </a:cxn>
                <a:cxn ang="0">
                  <a:pos x="T4" y="T5"/>
                </a:cxn>
                <a:cxn ang="0">
                  <a:pos x="T6" y="T7"/>
                </a:cxn>
                <a:cxn ang="0">
                  <a:pos x="T8" y="T9"/>
                </a:cxn>
                <a:cxn ang="0">
                  <a:pos x="T10" y="T11"/>
                </a:cxn>
              </a:cxnLst>
              <a:rect l="0" t="0" r="r" b="b"/>
              <a:pathLst>
                <a:path w="4" h="3">
                  <a:moveTo>
                    <a:pt x="4" y="0"/>
                  </a:moveTo>
                  <a:lnTo>
                    <a:pt x="4" y="0"/>
                  </a:lnTo>
                  <a:lnTo>
                    <a:pt x="0" y="0"/>
                  </a:lnTo>
                  <a:lnTo>
                    <a:pt x="0" y="3"/>
                  </a:lnTo>
                  <a:lnTo>
                    <a:pt x="4" y="3"/>
                  </a:lnTo>
                  <a:lnTo>
                    <a:pt x="4" y="0"/>
                  </a:lnTo>
                  <a:close/>
                </a:path>
              </a:pathLst>
            </a:custGeom>
            <a:grpFill/>
            <a:ln w="0">
              <a:noFill/>
              <a:prstDash val="solid"/>
              <a:round/>
              <a:headEnd/>
              <a:tailEnd/>
            </a:ln>
          </p:spPr>
          <p:txBody>
            <a:bodyPr/>
            <a:lstStyle/>
            <a:p>
              <a:pPr defTabSz="543689">
                <a:defRPr/>
              </a:pPr>
              <a:endParaRPr lang="zh-CN" altLang="en-US" sz="3201"/>
            </a:p>
          </p:txBody>
        </p:sp>
        <p:sp>
          <p:nvSpPr>
            <p:cNvPr id="428" name="Freeform 165"/>
            <p:cNvSpPr>
              <a:spLocks/>
            </p:cNvSpPr>
            <p:nvPr/>
          </p:nvSpPr>
          <p:spPr bwMode="auto">
            <a:xfrm>
              <a:off x="3975101" y="1049339"/>
              <a:ext cx="3175" cy="3175"/>
            </a:xfrm>
            <a:custGeom>
              <a:avLst/>
              <a:gdLst>
                <a:gd name="T0" fmla="*/ 4 w 4"/>
                <a:gd name="T1" fmla="*/ 0 h 4"/>
                <a:gd name="T2" fmla="*/ 4 w 4"/>
                <a:gd name="T3" fmla="*/ 0 h 4"/>
                <a:gd name="T4" fmla="*/ 0 w 4"/>
                <a:gd name="T5" fmla="*/ 0 h 4"/>
                <a:gd name="T6" fmla="*/ 0 w 4"/>
                <a:gd name="T7" fmla="*/ 4 h 4"/>
                <a:gd name="T8" fmla="*/ 4 w 4"/>
                <a:gd name="T9" fmla="*/ 4 h 4"/>
                <a:gd name="T10" fmla="*/ 4 w 4"/>
                <a:gd name="T11" fmla="*/ 0 h 4"/>
              </a:gdLst>
              <a:ahLst/>
              <a:cxnLst>
                <a:cxn ang="0">
                  <a:pos x="T0" y="T1"/>
                </a:cxn>
                <a:cxn ang="0">
                  <a:pos x="T2" y="T3"/>
                </a:cxn>
                <a:cxn ang="0">
                  <a:pos x="T4" y="T5"/>
                </a:cxn>
                <a:cxn ang="0">
                  <a:pos x="T6" y="T7"/>
                </a:cxn>
                <a:cxn ang="0">
                  <a:pos x="T8" y="T9"/>
                </a:cxn>
                <a:cxn ang="0">
                  <a:pos x="T10" y="T11"/>
                </a:cxn>
              </a:cxnLst>
              <a:rect l="0" t="0" r="r" b="b"/>
              <a:pathLst>
                <a:path w="4" h="4">
                  <a:moveTo>
                    <a:pt x="4" y="0"/>
                  </a:moveTo>
                  <a:lnTo>
                    <a:pt x="4" y="0"/>
                  </a:lnTo>
                  <a:lnTo>
                    <a:pt x="0" y="0"/>
                  </a:lnTo>
                  <a:lnTo>
                    <a:pt x="0" y="4"/>
                  </a:lnTo>
                  <a:lnTo>
                    <a:pt x="4" y="4"/>
                  </a:lnTo>
                  <a:lnTo>
                    <a:pt x="4" y="0"/>
                  </a:lnTo>
                  <a:close/>
                </a:path>
              </a:pathLst>
            </a:custGeom>
            <a:grpFill/>
            <a:ln w="0">
              <a:noFill/>
              <a:prstDash val="solid"/>
              <a:round/>
              <a:headEnd/>
              <a:tailEnd/>
            </a:ln>
          </p:spPr>
          <p:txBody>
            <a:bodyPr/>
            <a:lstStyle/>
            <a:p>
              <a:pPr defTabSz="543689">
                <a:defRPr/>
              </a:pPr>
              <a:endParaRPr lang="zh-CN" altLang="en-US" sz="3201"/>
            </a:p>
          </p:txBody>
        </p:sp>
        <p:sp>
          <p:nvSpPr>
            <p:cNvPr id="429" name="Freeform 166"/>
            <p:cNvSpPr>
              <a:spLocks/>
            </p:cNvSpPr>
            <p:nvPr/>
          </p:nvSpPr>
          <p:spPr bwMode="auto">
            <a:xfrm>
              <a:off x="3975101" y="1023939"/>
              <a:ext cx="3175" cy="3175"/>
            </a:xfrm>
            <a:custGeom>
              <a:avLst/>
              <a:gdLst>
                <a:gd name="T0" fmla="*/ 4 w 4"/>
                <a:gd name="T1" fmla="*/ 0 h 4"/>
                <a:gd name="T2" fmla="*/ 4 w 4"/>
                <a:gd name="T3" fmla="*/ 0 h 4"/>
                <a:gd name="T4" fmla="*/ 0 w 4"/>
                <a:gd name="T5" fmla="*/ 0 h 4"/>
                <a:gd name="T6" fmla="*/ 0 w 4"/>
                <a:gd name="T7" fmla="*/ 4 h 4"/>
                <a:gd name="T8" fmla="*/ 4 w 4"/>
                <a:gd name="T9" fmla="*/ 4 h 4"/>
                <a:gd name="T10" fmla="*/ 4 w 4"/>
                <a:gd name="T11" fmla="*/ 0 h 4"/>
              </a:gdLst>
              <a:ahLst/>
              <a:cxnLst>
                <a:cxn ang="0">
                  <a:pos x="T0" y="T1"/>
                </a:cxn>
                <a:cxn ang="0">
                  <a:pos x="T2" y="T3"/>
                </a:cxn>
                <a:cxn ang="0">
                  <a:pos x="T4" y="T5"/>
                </a:cxn>
                <a:cxn ang="0">
                  <a:pos x="T6" y="T7"/>
                </a:cxn>
                <a:cxn ang="0">
                  <a:pos x="T8" y="T9"/>
                </a:cxn>
                <a:cxn ang="0">
                  <a:pos x="T10" y="T11"/>
                </a:cxn>
              </a:cxnLst>
              <a:rect l="0" t="0" r="r" b="b"/>
              <a:pathLst>
                <a:path w="4" h="4">
                  <a:moveTo>
                    <a:pt x="4" y="0"/>
                  </a:moveTo>
                  <a:lnTo>
                    <a:pt x="4" y="0"/>
                  </a:lnTo>
                  <a:lnTo>
                    <a:pt x="0" y="0"/>
                  </a:lnTo>
                  <a:lnTo>
                    <a:pt x="0" y="4"/>
                  </a:lnTo>
                  <a:lnTo>
                    <a:pt x="4" y="4"/>
                  </a:lnTo>
                  <a:lnTo>
                    <a:pt x="4" y="0"/>
                  </a:lnTo>
                  <a:close/>
                </a:path>
              </a:pathLst>
            </a:custGeom>
            <a:grpFill/>
            <a:ln w="0">
              <a:noFill/>
              <a:prstDash val="solid"/>
              <a:round/>
              <a:headEnd/>
              <a:tailEnd/>
            </a:ln>
          </p:spPr>
          <p:txBody>
            <a:bodyPr/>
            <a:lstStyle/>
            <a:p>
              <a:pPr defTabSz="543689">
                <a:defRPr/>
              </a:pPr>
              <a:endParaRPr lang="zh-CN" altLang="en-US" sz="3201"/>
            </a:p>
          </p:txBody>
        </p:sp>
        <p:sp>
          <p:nvSpPr>
            <p:cNvPr id="430" name="Freeform 167"/>
            <p:cNvSpPr>
              <a:spLocks/>
            </p:cNvSpPr>
            <p:nvPr/>
          </p:nvSpPr>
          <p:spPr bwMode="auto">
            <a:xfrm>
              <a:off x="3975101" y="1028701"/>
              <a:ext cx="3175" cy="3175"/>
            </a:xfrm>
            <a:custGeom>
              <a:avLst/>
              <a:gdLst>
                <a:gd name="T0" fmla="*/ 4 w 4"/>
                <a:gd name="T1" fmla="*/ 0 h 4"/>
                <a:gd name="T2" fmla="*/ 4 w 4"/>
                <a:gd name="T3" fmla="*/ 0 h 4"/>
                <a:gd name="T4" fmla="*/ 0 w 4"/>
                <a:gd name="T5" fmla="*/ 0 h 4"/>
                <a:gd name="T6" fmla="*/ 0 w 4"/>
                <a:gd name="T7" fmla="*/ 4 h 4"/>
                <a:gd name="T8" fmla="*/ 4 w 4"/>
                <a:gd name="T9" fmla="*/ 4 h 4"/>
                <a:gd name="T10" fmla="*/ 4 w 4"/>
                <a:gd name="T11" fmla="*/ 0 h 4"/>
              </a:gdLst>
              <a:ahLst/>
              <a:cxnLst>
                <a:cxn ang="0">
                  <a:pos x="T0" y="T1"/>
                </a:cxn>
                <a:cxn ang="0">
                  <a:pos x="T2" y="T3"/>
                </a:cxn>
                <a:cxn ang="0">
                  <a:pos x="T4" y="T5"/>
                </a:cxn>
                <a:cxn ang="0">
                  <a:pos x="T6" y="T7"/>
                </a:cxn>
                <a:cxn ang="0">
                  <a:pos x="T8" y="T9"/>
                </a:cxn>
                <a:cxn ang="0">
                  <a:pos x="T10" y="T11"/>
                </a:cxn>
              </a:cxnLst>
              <a:rect l="0" t="0" r="r" b="b"/>
              <a:pathLst>
                <a:path w="4" h="4">
                  <a:moveTo>
                    <a:pt x="4" y="0"/>
                  </a:moveTo>
                  <a:lnTo>
                    <a:pt x="4" y="0"/>
                  </a:lnTo>
                  <a:lnTo>
                    <a:pt x="0" y="0"/>
                  </a:lnTo>
                  <a:lnTo>
                    <a:pt x="0" y="4"/>
                  </a:lnTo>
                  <a:lnTo>
                    <a:pt x="4" y="4"/>
                  </a:lnTo>
                  <a:lnTo>
                    <a:pt x="4" y="0"/>
                  </a:lnTo>
                  <a:close/>
                </a:path>
              </a:pathLst>
            </a:custGeom>
            <a:grpFill/>
            <a:ln w="0">
              <a:noFill/>
              <a:prstDash val="solid"/>
              <a:round/>
              <a:headEnd/>
              <a:tailEnd/>
            </a:ln>
          </p:spPr>
          <p:txBody>
            <a:bodyPr/>
            <a:lstStyle/>
            <a:p>
              <a:pPr defTabSz="543689">
                <a:defRPr/>
              </a:pPr>
              <a:endParaRPr lang="zh-CN" altLang="en-US" sz="3201"/>
            </a:p>
          </p:txBody>
        </p:sp>
        <p:sp>
          <p:nvSpPr>
            <p:cNvPr id="431" name="Freeform 168"/>
            <p:cNvSpPr>
              <a:spLocks noEditPoints="1"/>
            </p:cNvSpPr>
            <p:nvPr/>
          </p:nvSpPr>
          <p:spPr bwMode="auto">
            <a:xfrm>
              <a:off x="3832226" y="1014414"/>
              <a:ext cx="174625" cy="44450"/>
            </a:xfrm>
            <a:custGeom>
              <a:avLst/>
              <a:gdLst>
                <a:gd name="T0" fmla="*/ 198 w 205"/>
                <a:gd name="T1" fmla="*/ 25 h 53"/>
                <a:gd name="T2" fmla="*/ 198 w 205"/>
                <a:gd name="T3" fmla="*/ 25 h 53"/>
                <a:gd name="T4" fmla="*/ 110 w 205"/>
                <a:gd name="T5" fmla="*/ 25 h 53"/>
                <a:gd name="T6" fmla="*/ 110 w 205"/>
                <a:gd name="T7" fmla="*/ 22 h 53"/>
                <a:gd name="T8" fmla="*/ 165 w 205"/>
                <a:gd name="T9" fmla="*/ 22 h 53"/>
                <a:gd name="T10" fmla="*/ 165 w 205"/>
                <a:gd name="T11" fmla="*/ 3 h 53"/>
                <a:gd name="T12" fmla="*/ 198 w 205"/>
                <a:gd name="T13" fmla="*/ 3 h 53"/>
                <a:gd name="T14" fmla="*/ 198 w 205"/>
                <a:gd name="T15" fmla="*/ 25 h 53"/>
                <a:gd name="T16" fmla="*/ 198 w 205"/>
                <a:gd name="T17" fmla="*/ 50 h 53"/>
                <a:gd name="T18" fmla="*/ 198 w 205"/>
                <a:gd name="T19" fmla="*/ 50 h 53"/>
                <a:gd name="T20" fmla="*/ 110 w 205"/>
                <a:gd name="T21" fmla="*/ 50 h 53"/>
                <a:gd name="T22" fmla="*/ 110 w 205"/>
                <a:gd name="T23" fmla="*/ 47 h 53"/>
                <a:gd name="T24" fmla="*/ 165 w 205"/>
                <a:gd name="T25" fmla="*/ 47 h 53"/>
                <a:gd name="T26" fmla="*/ 165 w 205"/>
                <a:gd name="T27" fmla="*/ 28 h 53"/>
                <a:gd name="T28" fmla="*/ 198 w 205"/>
                <a:gd name="T29" fmla="*/ 28 h 53"/>
                <a:gd name="T30" fmla="*/ 198 w 205"/>
                <a:gd name="T31" fmla="*/ 50 h 53"/>
                <a:gd name="T32" fmla="*/ 0 w 205"/>
                <a:gd name="T33" fmla="*/ 53 h 53"/>
                <a:gd name="T34" fmla="*/ 0 w 205"/>
                <a:gd name="T35" fmla="*/ 53 h 53"/>
                <a:gd name="T36" fmla="*/ 205 w 205"/>
                <a:gd name="T37" fmla="*/ 53 h 53"/>
                <a:gd name="T38" fmla="*/ 205 w 205"/>
                <a:gd name="T39" fmla="*/ 0 h 53"/>
                <a:gd name="T40" fmla="*/ 0 w 205"/>
                <a:gd name="T41" fmla="*/ 0 h 53"/>
                <a:gd name="T42" fmla="*/ 0 w 205"/>
                <a:gd name="T43" fmla="*/ 5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05" h="53">
                  <a:moveTo>
                    <a:pt x="198" y="25"/>
                  </a:moveTo>
                  <a:lnTo>
                    <a:pt x="198" y="25"/>
                  </a:lnTo>
                  <a:lnTo>
                    <a:pt x="110" y="25"/>
                  </a:lnTo>
                  <a:lnTo>
                    <a:pt x="110" y="22"/>
                  </a:lnTo>
                  <a:lnTo>
                    <a:pt x="165" y="22"/>
                  </a:lnTo>
                  <a:lnTo>
                    <a:pt x="165" y="3"/>
                  </a:lnTo>
                  <a:lnTo>
                    <a:pt x="198" y="3"/>
                  </a:lnTo>
                  <a:lnTo>
                    <a:pt x="198" y="25"/>
                  </a:lnTo>
                  <a:close/>
                  <a:moveTo>
                    <a:pt x="198" y="50"/>
                  </a:moveTo>
                  <a:lnTo>
                    <a:pt x="198" y="50"/>
                  </a:lnTo>
                  <a:lnTo>
                    <a:pt x="110" y="50"/>
                  </a:lnTo>
                  <a:lnTo>
                    <a:pt x="110" y="47"/>
                  </a:lnTo>
                  <a:lnTo>
                    <a:pt x="165" y="47"/>
                  </a:lnTo>
                  <a:lnTo>
                    <a:pt x="165" y="28"/>
                  </a:lnTo>
                  <a:lnTo>
                    <a:pt x="198" y="28"/>
                  </a:lnTo>
                  <a:lnTo>
                    <a:pt x="198" y="50"/>
                  </a:lnTo>
                  <a:close/>
                  <a:moveTo>
                    <a:pt x="0" y="53"/>
                  </a:moveTo>
                  <a:lnTo>
                    <a:pt x="0" y="53"/>
                  </a:lnTo>
                  <a:lnTo>
                    <a:pt x="205" y="53"/>
                  </a:lnTo>
                  <a:lnTo>
                    <a:pt x="205" y="0"/>
                  </a:lnTo>
                  <a:lnTo>
                    <a:pt x="0" y="0"/>
                  </a:lnTo>
                  <a:lnTo>
                    <a:pt x="0" y="53"/>
                  </a:lnTo>
                  <a:close/>
                </a:path>
              </a:pathLst>
            </a:custGeom>
            <a:grpFill/>
            <a:ln w="0">
              <a:noFill/>
              <a:prstDash val="solid"/>
              <a:round/>
              <a:headEnd/>
              <a:tailEnd/>
            </a:ln>
          </p:spPr>
          <p:txBody>
            <a:bodyPr/>
            <a:lstStyle/>
            <a:p>
              <a:pPr defTabSz="543689">
                <a:defRPr/>
              </a:pPr>
              <a:endParaRPr lang="zh-CN" altLang="en-US" sz="3201"/>
            </a:p>
          </p:txBody>
        </p:sp>
        <p:sp>
          <p:nvSpPr>
            <p:cNvPr id="432" name="Freeform 169"/>
            <p:cNvSpPr>
              <a:spLocks/>
            </p:cNvSpPr>
            <p:nvPr/>
          </p:nvSpPr>
          <p:spPr bwMode="auto">
            <a:xfrm>
              <a:off x="4156076" y="1044576"/>
              <a:ext cx="4763" cy="3175"/>
            </a:xfrm>
            <a:custGeom>
              <a:avLst/>
              <a:gdLst>
                <a:gd name="T0" fmla="*/ 5 w 5"/>
                <a:gd name="T1" fmla="*/ 0 h 4"/>
                <a:gd name="T2" fmla="*/ 5 w 5"/>
                <a:gd name="T3" fmla="*/ 0 h 4"/>
                <a:gd name="T4" fmla="*/ 0 w 5"/>
                <a:gd name="T5" fmla="*/ 0 h 4"/>
                <a:gd name="T6" fmla="*/ 0 w 5"/>
                <a:gd name="T7" fmla="*/ 4 h 4"/>
                <a:gd name="T8" fmla="*/ 5 w 5"/>
                <a:gd name="T9" fmla="*/ 4 h 4"/>
                <a:gd name="T10" fmla="*/ 5 w 5"/>
                <a:gd name="T11" fmla="*/ 0 h 4"/>
              </a:gdLst>
              <a:ahLst/>
              <a:cxnLst>
                <a:cxn ang="0">
                  <a:pos x="T0" y="T1"/>
                </a:cxn>
                <a:cxn ang="0">
                  <a:pos x="T2" y="T3"/>
                </a:cxn>
                <a:cxn ang="0">
                  <a:pos x="T4" y="T5"/>
                </a:cxn>
                <a:cxn ang="0">
                  <a:pos x="T6" y="T7"/>
                </a:cxn>
                <a:cxn ang="0">
                  <a:pos x="T8" y="T9"/>
                </a:cxn>
                <a:cxn ang="0">
                  <a:pos x="T10" y="T11"/>
                </a:cxn>
              </a:cxnLst>
              <a:rect l="0" t="0" r="r" b="b"/>
              <a:pathLst>
                <a:path w="5" h="4">
                  <a:moveTo>
                    <a:pt x="5" y="0"/>
                  </a:moveTo>
                  <a:lnTo>
                    <a:pt x="5" y="0"/>
                  </a:lnTo>
                  <a:lnTo>
                    <a:pt x="0" y="0"/>
                  </a:lnTo>
                  <a:lnTo>
                    <a:pt x="0" y="4"/>
                  </a:lnTo>
                  <a:lnTo>
                    <a:pt x="5" y="4"/>
                  </a:lnTo>
                  <a:lnTo>
                    <a:pt x="5" y="0"/>
                  </a:lnTo>
                  <a:close/>
                </a:path>
              </a:pathLst>
            </a:custGeom>
            <a:grpFill/>
            <a:ln w="0">
              <a:noFill/>
              <a:prstDash val="solid"/>
              <a:round/>
              <a:headEnd/>
              <a:tailEnd/>
            </a:ln>
          </p:spPr>
          <p:txBody>
            <a:bodyPr/>
            <a:lstStyle/>
            <a:p>
              <a:pPr defTabSz="543689">
                <a:defRPr/>
              </a:pPr>
              <a:endParaRPr lang="zh-CN" altLang="en-US" sz="3201"/>
            </a:p>
          </p:txBody>
        </p:sp>
        <p:sp>
          <p:nvSpPr>
            <p:cNvPr id="433" name="Freeform 170"/>
            <p:cNvSpPr>
              <a:spLocks/>
            </p:cNvSpPr>
            <p:nvPr/>
          </p:nvSpPr>
          <p:spPr bwMode="auto">
            <a:xfrm>
              <a:off x="4156076" y="1019176"/>
              <a:ext cx="4763" cy="3175"/>
            </a:xfrm>
            <a:custGeom>
              <a:avLst/>
              <a:gdLst>
                <a:gd name="T0" fmla="*/ 5 w 5"/>
                <a:gd name="T1" fmla="*/ 0 h 4"/>
                <a:gd name="T2" fmla="*/ 5 w 5"/>
                <a:gd name="T3" fmla="*/ 0 h 4"/>
                <a:gd name="T4" fmla="*/ 0 w 5"/>
                <a:gd name="T5" fmla="*/ 0 h 4"/>
                <a:gd name="T6" fmla="*/ 0 w 5"/>
                <a:gd name="T7" fmla="*/ 4 h 4"/>
                <a:gd name="T8" fmla="*/ 5 w 5"/>
                <a:gd name="T9" fmla="*/ 4 h 4"/>
                <a:gd name="T10" fmla="*/ 5 w 5"/>
                <a:gd name="T11" fmla="*/ 0 h 4"/>
              </a:gdLst>
              <a:ahLst/>
              <a:cxnLst>
                <a:cxn ang="0">
                  <a:pos x="T0" y="T1"/>
                </a:cxn>
                <a:cxn ang="0">
                  <a:pos x="T2" y="T3"/>
                </a:cxn>
                <a:cxn ang="0">
                  <a:pos x="T4" y="T5"/>
                </a:cxn>
                <a:cxn ang="0">
                  <a:pos x="T6" y="T7"/>
                </a:cxn>
                <a:cxn ang="0">
                  <a:pos x="T8" y="T9"/>
                </a:cxn>
                <a:cxn ang="0">
                  <a:pos x="T10" y="T11"/>
                </a:cxn>
              </a:cxnLst>
              <a:rect l="0" t="0" r="r" b="b"/>
              <a:pathLst>
                <a:path w="5" h="4">
                  <a:moveTo>
                    <a:pt x="5" y="0"/>
                  </a:moveTo>
                  <a:lnTo>
                    <a:pt x="5" y="0"/>
                  </a:lnTo>
                  <a:lnTo>
                    <a:pt x="0" y="0"/>
                  </a:lnTo>
                  <a:lnTo>
                    <a:pt x="0" y="4"/>
                  </a:lnTo>
                  <a:lnTo>
                    <a:pt x="5" y="4"/>
                  </a:lnTo>
                  <a:lnTo>
                    <a:pt x="5" y="0"/>
                  </a:lnTo>
                  <a:close/>
                </a:path>
              </a:pathLst>
            </a:custGeom>
            <a:grpFill/>
            <a:ln w="0">
              <a:noFill/>
              <a:prstDash val="solid"/>
              <a:round/>
              <a:headEnd/>
              <a:tailEnd/>
            </a:ln>
          </p:spPr>
          <p:txBody>
            <a:bodyPr/>
            <a:lstStyle/>
            <a:p>
              <a:pPr defTabSz="543689">
                <a:defRPr/>
              </a:pPr>
              <a:endParaRPr lang="zh-CN" altLang="en-US" sz="3201"/>
            </a:p>
          </p:txBody>
        </p:sp>
        <p:sp>
          <p:nvSpPr>
            <p:cNvPr id="434" name="Freeform 171"/>
            <p:cNvSpPr>
              <a:spLocks/>
            </p:cNvSpPr>
            <p:nvPr/>
          </p:nvSpPr>
          <p:spPr bwMode="auto">
            <a:xfrm>
              <a:off x="4156076" y="1039814"/>
              <a:ext cx="4763" cy="3175"/>
            </a:xfrm>
            <a:custGeom>
              <a:avLst/>
              <a:gdLst>
                <a:gd name="T0" fmla="*/ 5 w 5"/>
                <a:gd name="T1" fmla="*/ 0 h 3"/>
                <a:gd name="T2" fmla="*/ 5 w 5"/>
                <a:gd name="T3" fmla="*/ 0 h 3"/>
                <a:gd name="T4" fmla="*/ 0 w 5"/>
                <a:gd name="T5" fmla="*/ 0 h 3"/>
                <a:gd name="T6" fmla="*/ 0 w 5"/>
                <a:gd name="T7" fmla="*/ 3 h 3"/>
                <a:gd name="T8" fmla="*/ 5 w 5"/>
                <a:gd name="T9" fmla="*/ 3 h 3"/>
                <a:gd name="T10" fmla="*/ 5 w 5"/>
                <a:gd name="T11" fmla="*/ 0 h 3"/>
              </a:gdLst>
              <a:ahLst/>
              <a:cxnLst>
                <a:cxn ang="0">
                  <a:pos x="T0" y="T1"/>
                </a:cxn>
                <a:cxn ang="0">
                  <a:pos x="T2" y="T3"/>
                </a:cxn>
                <a:cxn ang="0">
                  <a:pos x="T4" y="T5"/>
                </a:cxn>
                <a:cxn ang="0">
                  <a:pos x="T6" y="T7"/>
                </a:cxn>
                <a:cxn ang="0">
                  <a:pos x="T8" y="T9"/>
                </a:cxn>
                <a:cxn ang="0">
                  <a:pos x="T10" y="T11"/>
                </a:cxn>
              </a:cxnLst>
              <a:rect l="0" t="0" r="r" b="b"/>
              <a:pathLst>
                <a:path w="5" h="3">
                  <a:moveTo>
                    <a:pt x="5" y="0"/>
                  </a:moveTo>
                  <a:lnTo>
                    <a:pt x="5" y="0"/>
                  </a:lnTo>
                  <a:lnTo>
                    <a:pt x="0" y="0"/>
                  </a:lnTo>
                  <a:lnTo>
                    <a:pt x="0" y="3"/>
                  </a:lnTo>
                  <a:lnTo>
                    <a:pt x="5" y="3"/>
                  </a:lnTo>
                  <a:lnTo>
                    <a:pt x="5" y="0"/>
                  </a:lnTo>
                  <a:close/>
                </a:path>
              </a:pathLst>
            </a:custGeom>
            <a:grpFill/>
            <a:ln w="0">
              <a:noFill/>
              <a:prstDash val="solid"/>
              <a:round/>
              <a:headEnd/>
              <a:tailEnd/>
            </a:ln>
          </p:spPr>
          <p:txBody>
            <a:bodyPr/>
            <a:lstStyle/>
            <a:p>
              <a:pPr defTabSz="543689">
                <a:defRPr/>
              </a:pPr>
              <a:endParaRPr lang="zh-CN" altLang="en-US" sz="3201"/>
            </a:p>
          </p:txBody>
        </p:sp>
        <p:sp>
          <p:nvSpPr>
            <p:cNvPr id="435" name="Freeform 172"/>
            <p:cNvSpPr>
              <a:spLocks/>
            </p:cNvSpPr>
            <p:nvPr/>
          </p:nvSpPr>
          <p:spPr bwMode="auto">
            <a:xfrm>
              <a:off x="4156076" y="1049339"/>
              <a:ext cx="4763" cy="3175"/>
            </a:xfrm>
            <a:custGeom>
              <a:avLst/>
              <a:gdLst>
                <a:gd name="T0" fmla="*/ 5 w 5"/>
                <a:gd name="T1" fmla="*/ 0 h 4"/>
                <a:gd name="T2" fmla="*/ 5 w 5"/>
                <a:gd name="T3" fmla="*/ 0 h 4"/>
                <a:gd name="T4" fmla="*/ 0 w 5"/>
                <a:gd name="T5" fmla="*/ 0 h 4"/>
                <a:gd name="T6" fmla="*/ 0 w 5"/>
                <a:gd name="T7" fmla="*/ 4 h 4"/>
                <a:gd name="T8" fmla="*/ 5 w 5"/>
                <a:gd name="T9" fmla="*/ 4 h 4"/>
                <a:gd name="T10" fmla="*/ 5 w 5"/>
                <a:gd name="T11" fmla="*/ 0 h 4"/>
              </a:gdLst>
              <a:ahLst/>
              <a:cxnLst>
                <a:cxn ang="0">
                  <a:pos x="T0" y="T1"/>
                </a:cxn>
                <a:cxn ang="0">
                  <a:pos x="T2" y="T3"/>
                </a:cxn>
                <a:cxn ang="0">
                  <a:pos x="T4" y="T5"/>
                </a:cxn>
                <a:cxn ang="0">
                  <a:pos x="T6" y="T7"/>
                </a:cxn>
                <a:cxn ang="0">
                  <a:pos x="T8" y="T9"/>
                </a:cxn>
                <a:cxn ang="0">
                  <a:pos x="T10" y="T11"/>
                </a:cxn>
              </a:cxnLst>
              <a:rect l="0" t="0" r="r" b="b"/>
              <a:pathLst>
                <a:path w="5" h="4">
                  <a:moveTo>
                    <a:pt x="5" y="0"/>
                  </a:moveTo>
                  <a:lnTo>
                    <a:pt x="5" y="0"/>
                  </a:lnTo>
                  <a:lnTo>
                    <a:pt x="0" y="0"/>
                  </a:lnTo>
                  <a:lnTo>
                    <a:pt x="0" y="4"/>
                  </a:lnTo>
                  <a:lnTo>
                    <a:pt x="5" y="4"/>
                  </a:lnTo>
                  <a:lnTo>
                    <a:pt x="5" y="0"/>
                  </a:lnTo>
                  <a:close/>
                </a:path>
              </a:pathLst>
            </a:custGeom>
            <a:grpFill/>
            <a:ln w="0">
              <a:noFill/>
              <a:prstDash val="solid"/>
              <a:round/>
              <a:headEnd/>
              <a:tailEnd/>
            </a:ln>
          </p:spPr>
          <p:txBody>
            <a:bodyPr/>
            <a:lstStyle/>
            <a:p>
              <a:pPr defTabSz="543689">
                <a:defRPr/>
              </a:pPr>
              <a:endParaRPr lang="zh-CN" altLang="en-US" sz="3201"/>
            </a:p>
          </p:txBody>
        </p:sp>
        <p:sp>
          <p:nvSpPr>
            <p:cNvPr id="436" name="Freeform 173"/>
            <p:cNvSpPr>
              <a:spLocks/>
            </p:cNvSpPr>
            <p:nvPr/>
          </p:nvSpPr>
          <p:spPr bwMode="auto">
            <a:xfrm>
              <a:off x="4156076" y="1023939"/>
              <a:ext cx="4763" cy="3175"/>
            </a:xfrm>
            <a:custGeom>
              <a:avLst/>
              <a:gdLst>
                <a:gd name="T0" fmla="*/ 5 w 5"/>
                <a:gd name="T1" fmla="*/ 0 h 4"/>
                <a:gd name="T2" fmla="*/ 5 w 5"/>
                <a:gd name="T3" fmla="*/ 0 h 4"/>
                <a:gd name="T4" fmla="*/ 0 w 5"/>
                <a:gd name="T5" fmla="*/ 0 h 4"/>
                <a:gd name="T6" fmla="*/ 0 w 5"/>
                <a:gd name="T7" fmla="*/ 4 h 4"/>
                <a:gd name="T8" fmla="*/ 5 w 5"/>
                <a:gd name="T9" fmla="*/ 4 h 4"/>
                <a:gd name="T10" fmla="*/ 5 w 5"/>
                <a:gd name="T11" fmla="*/ 0 h 4"/>
              </a:gdLst>
              <a:ahLst/>
              <a:cxnLst>
                <a:cxn ang="0">
                  <a:pos x="T0" y="T1"/>
                </a:cxn>
                <a:cxn ang="0">
                  <a:pos x="T2" y="T3"/>
                </a:cxn>
                <a:cxn ang="0">
                  <a:pos x="T4" y="T5"/>
                </a:cxn>
                <a:cxn ang="0">
                  <a:pos x="T6" y="T7"/>
                </a:cxn>
                <a:cxn ang="0">
                  <a:pos x="T8" y="T9"/>
                </a:cxn>
                <a:cxn ang="0">
                  <a:pos x="T10" y="T11"/>
                </a:cxn>
              </a:cxnLst>
              <a:rect l="0" t="0" r="r" b="b"/>
              <a:pathLst>
                <a:path w="5" h="4">
                  <a:moveTo>
                    <a:pt x="5" y="0"/>
                  </a:moveTo>
                  <a:lnTo>
                    <a:pt x="5" y="0"/>
                  </a:lnTo>
                  <a:lnTo>
                    <a:pt x="0" y="0"/>
                  </a:lnTo>
                  <a:lnTo>
                    <a:pt x="0" y="4"/>
                  </a:lnTo>
                  <a:lnTo>
                    <a:pt x="5" y="4"/>
                  </a:lnTo>
                  <a:lnTo>
                    <a:pt x="5" y="0"/>
                  </a:lnTo>
                  <a:close/>
                </a:path>
              </a:pathLst>
            </a:custGeom>
            <a:grpFill/>
            <a:ln w="0">
              <a:noFill/>
              <a:prstDash val="solid"/>
              <a:round/>
              <a:headEnd/>
              <a:tailEnd/>
            </a:ln>
          </p:spPr>
          <p:txBody>
            <a:bodyPr/>
            <a:lstStyle/>
            <a:p>
              <a:pPr defTabSz="543689">
                <a:defRPr/>
              </a:pPr>
              <a:endParaRPr lang="zh-CN" altLang="en-US" sz="3201"/>
            </a:p>
          </p:txBody>
        </p:sp>
        <p:sp>
          <p:nvSpPr>
            <p:cNvPr id="437" name="Freeform 174"/>
            <p:cNvSpPr>
              <a:spLocks/>
            </p:cNvSpPr>
            <p:nvPr/>
          </p:nvSpPr>
          <p:spPr bwMode="auto">
            <a:xfrm>
              <a:off x="4156076" y="1028701"/>
              <a:ext cx="4763" cy="3175"/>
            </a:xfrm>
            <a:custGeom>
              <a:avLst/>
              <a:gdLst>
                <a:gd name="T0" fmla="*/ 5 w 5"/>
                <a:gd name="T1" fmla="*/ 0 h 4"/>
                <a:gd name="T2" fmla="*/ 5 w 5"/>
                <a:gd name="T3" fmla="*/ 0 h 4"/>
                <a:gd name="T4" fmla="*/ 0 w 5"/>
                <a:gd name="T5" fmla="*/ 0 h 4"/>
                <a:gd name="T6" fmla="*/ 0 w 5"/>
                <a:gd name="T7" fmla="*/ 4 h 4"/>
                <a:gd name="T8" fmla="*/ 5 w 5"/>
                <a:gd name="T9" fmla="*/ 4 h 4"/>
                <a:gd name="T10" fmla="*/ 5 w 5"/>
                <a:gd name="T11" fmla="*/ 0 h 4"/>
              </a:gdLst>
              <a:ahLst/>
              <a:cxnLst>
                <a:cxn ang="0">
                  <a:pos x="T0" y="T1"/>
                </a:cxn>
                <a:cxn ang="0">
                  <a:pos x="T2" y="T3"/>
                </a:cxn>
                <a:cxn ang="0">
                  <a:pos x="T4" y="T5"/>
                </a:cxn>
                <a:cxn ang="0">
                  <a:pos x="T6" y="T7"/>
                </a:cxn>
                <a:cxn ang="0">
                  <a:pos x="T8" y="T9"/>
                </a:cxn>
                <a:cxn ang="0">
                  <a:pos x="T10" y="T11"/>
                </a:cxn>
              </a:cxnLst>
              <a:rect l="0" t="0" r="r" b="b"/>
              <a:pathLst>
                <a:path w="5" h="4">
                  <a:moveTo>
                    <a:pt x="5" y="0"/>
                  </a:moveTo>
                  <a:lnTo>
                    <a:pt x="5" y="0"/>
                  </a:lnTo>
                  <a:lnTo>
                    <a:pt x="0" y="0"/>
                  </a:lnTo>
                  <a:lnTo>
                    <a:pt x="0" y="4"/>
                  </a:lnTo>
                  <a:lnTo>
                    <a:pt x="5" y="4"/>
                  </a:lnTo>
                  <a:lnTo>
                    <a:pt x="5" y="0"/>
                  </a:lnTo>
                  <a:close/>
                </a:path>
              </a:pathLst>
            </a:custGeom>
            <a:grpFill/>
            <a:ln w="0">
              <a:noFill/>
              <a:prstDash val="solid"/>
              <a:round/>
              <a:headEnd/>
              <a:tailEnd/>
            </a:ln>
          </p:spPr>
          <p:txBody>
            <a:bodyPr/>
            <a:lstStyle/>
            <a:p>
              <a:pPr defTabSz="543689">
                <a:defRPr/>
              </a:pPr>
              <a:endParaRPr lang="zh-CN" altLang="en-US" sz="3201"/>
            </a:p>
          </p:txBody>
        </p:sp>
        <p:sp>
          <p:nvSpPr>
            <p:cNvPr id="438" name="Freeform 175"/>
            <p:cNvSpPr>
              <a:spLocks noEditPoints="1"/>
            </p:cNvSpPr>
            <p:nvPr/>
          </p:nvSpPr>
          <p:spPr bwMode="auto">
            <a:xfrm>
              <a:off x="4013201" y="1014414"/>
              <a:ext cx="174625" cy="44450"/>
            </a:xfrm>
            <a:custGeom>
              <a:avLst/>
              <a:gdLst>
                <a:gd name="T0" fmla="*/ 198 w 204"/>
                <a:gd name="T1" fmla="*/ 25 h 53"/>
                <a:gd name="T2" fmla="*/ 198 w 204"/>
                <a:gd name="T3" fmla="*/ 25 h 53"/>
                <a:gd name="T4" fmla="*/ 110 w 204"/>
                <a:gd name="T5" fmla="*/ 25 h 53"/>
                <a:gd name="T6" fmla="*/ 110 w 204"/>
                <a:gd name="T7" fmla="*/ 22 h 53"/>
                <a:gd name="T8" fmla="*/ 164 w 204"/>
                <a:gd name="T9" fmla="*/ 22 h 53"/>
                <a:gd name="T10" fmla="*/ 164 w 204"/>
                <a:gd name="T11" fmla="*/ 3 h 53"/>
                <a:gd name="T12" fmla="*/ 198 w 204"/>
                <a:gd name="T13" fmla="*/ 3 h 53"/>
                <a:gd name="T14" fmla="*/ 198 w 204"/>
                <a:gd name="T15" fmla="*/ 25 h 53"/>
                <a:gd name="T16" fmla="*/ 198 w 204"/>
                <a:gd name="T17" fmla="*/ 50 h 53"/>
                <a:gd name="T18" fmla="*/ 198 w 204"/>
                <a:gd name="T19" fmla="*/ 50 h 53"/>
                <a:gd name="T20" fmla="*/ 110 w 204"/>
                <a:gd name="T21" fmla="*/ 50 h 53"/>
                <a:gd name="T22" fmla="*/ 110 w 204"/>
                <a:gd name="T23" fmla="*/ 47 h 53"/>
                <a:gd name="T24" fmla="*/ 164 w 204"/>
                <a:gd name="T25" fmla="*/ 47 h 53"/>
                <a:gd name="T26" fmla="*/ 164 w 204"/>
                <a:gd name="T27" fmla="*/ 28 h 53"/>
                <a:gd name="T28" fmla="*/ 198 w 204"/>
                <a:gd name="T29" fmla="*/ 28 h 53"/>
                <a:gd name="T30" fmla="*/ 198 w 204"/>
                <a:gd name="T31" fmla="*/ 50 h 53"/>
                <a:gd name="T32" fmla="*/ 0 w 204"/>
                <a:gd name="T33" fmla="*/ 53 h 53"/>
                <a:gd name="T34" fmla="*/ 0 w 204"/>
                <a:gd name="T35" fmla="*/ 53 h 53"/>
                <a:gd name="T36" fmla="*/ 204 w 204"/>
                <a:gd name="T37" fmla="*/ 53 h 53"/>
                <a:gd name="T38" fmla="*/ 204 w 204"/>
                <a:gd name="T39" fmla="*/ 0 h 53"/>
                <a:gd name="T40" fmla="*/ 0 w 204"/>
                <a:gd name="T41" fmla="*/ 0 h 53"/>
                <a:gd name="T42" fmla="*/ 0 w 204"/>
                <a:gd name="T43" fmla="*/ 5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04" h="53">
                  <a:moveTo>
                    <a:pt x="198" y="25"/>
                  </a:moveTo>
                  <a:lnTo>
                    <a:pt x="198" y="25"/>
                  </a:lnTo>
                  <a:lnTo>
                    <a:pt x="110" y="25"/>
                  </a:lnTo>
                  <a:lnTo>
                    <a:pt x="110" y="22"/>
                  </a:lnTo>
                  <a:lnTo>
                    <a:pt x="164" y="22"/>
                  </a:lnTo>
                  <a:lnTo>
                    <a:pt x="164" y="3"/>
                  </a:lnTo>
                  <a:lnTo>
                    <a:pt x="198" y="3"/>
                  </a:lnTo>
                  <a:lnTo>
                    <a:pt x="198" y="25"/>
                  </a:lnTo>
                  <a:close/>
                  <a:moveTo>
                    <a:pt x="198" y="50"/>
                  </a:moveTo>
                  <a:lnTo>
                    <a:pt x="198" y="50"/>
                  </a:lnTo>
                  <a:lnTo>
                    <a:pt x="110" y="50"/>
                  </a:lnTo>
                  <a:lnTo>
                    <a:pt x="110" y="47"/>
                  </a:lnTo>
                  <a:lnTo>
                    <a:pt x="164" y="47"/>
                  </a:lnTo>
                  <a:lnTo>
                    <a:pt x="164" y="28"/>
                  </a:lnTo>
                  <a:lnTo>
                    <a:pt x="198" y="28"/>
                  </a:lnTo>
                  <a:lnTo>
                    <a:pt x="198" y="50"/>
                  </a:lnTo>
                  <a:close/>
                  <a:moveTo>
                    <a:pt x="0" y="53"/>
                  </a:moveTo>
                  <a:lnTo>
                    <a:pt x="0" y="53"/>
                  </a:lnTo>
                  <a:lnTo>
                    <a:pt x="204" y="53"/>
                  </a:lnTo>
                  <a:lnTo>
                    <a:pt x="204" y="0"/>
                  </a:lnTo>
                  <a:lnTo>
                    <a:pt x="0" y="0"/>
                  </a:lnTo>
                  <a:lnTo>
                    <a:pt x="0" y="53"/>
                  </a:lnTo>
                  <a:close/>
                </a:path>
              </a:pathLst>
            </a:custGeom>
            <a:grpFill/>
            <a:ln w="0">
              <a:noFill/>
              <a:prstDash val="solid"/>
              <a:round/>
              <a:headEnd/>
              <a:tailEnd/>
            </a:ln>
          </p:spPr>
          <p:txBody>
            <a:bodyPr/>
            <a:lstStyle/>
            <a:p>
              <a:pPr defTabSz="543689">
                <a:defRPr/>
              </a:pPr>
              <a:endParaRPr lang="zh-CN" altLang="en-US" sz="3201"/>
            </a:p>
          </p:txBody>
        </p:sp>
        <p:sp>
          <p:nvSpPr>
            <p:cNvPr id="439" name="Freeform 176"/>
            <p:cNvSpPr>
              <a:spLocks/>
            </p:cNvSpPr>
            <p:nvPr/>
          </p:nvSpPr>
          <p:spPr bwMode="auto">
            <a:xfrm>
              <a:off x="3975101" y="1096964"/>
              <a:ext cx="3175" cy="3175"/>
            </a:xfrm>
            <a:custGeom>
              <a:avLst/>
              <a:gdLst>
                <a:gd name="T0" fmla="*/ 4 w 4"/>
                <a:gd name="T1" fmla="*/ 0 h 4"/>
                <a:gd name="T2" fmla="*/ 4 w 4"/>
                <a:gd name="T3" fmla="*/ 0 h 4"/>
                <a:gd name="T4" fmla="*/ 0 w 4"/>
                <a:gd name="T5" fmla="*/ 0 h 4"/>
                <a:gd name="T6" fmla="*/ 0 w 4"/>
                <a:gd name="T7" fmla="*/ 4 h 4"/>
                <a:gd name="T8" fmla="*/ 4 w 4"/>
                <a:gd name="T9" fmla="*/ 4 h 4"/>
                <a:gd name="T10" fmla="*/ 4 w 4"/>
                <a:gd name="T11" fmla="*/ 0 h 4"/>
              </a:gdLst>
              <a:ahLst/>
              <a:cxnLst>
                <a:cxn ang="0">
                  <a:pos x="T0" y="T1"/>
                </a:cxn>
                <a:cxn ang="0">
                  <a:pos x="T2" y="T3"/>
                </a:cxn>
                <a:cxn ang="0">
                  <a:pos x="T4" y="T5"/>
                </a:cxn>
                <a:cxn ang="0">
                  <a:pos x="T6" y="T7"/>
                </a:cxn>
                <a:cxn ang="0">
                  <a:pos x="T8" y="T9"/>
                </a:cxn>
                <a:cxn ang="0">
                  <a:pos x="T10" y="T11"/>
                </a:cxn>
              </a:cxnLst>
              <a:rect l="0" t="0" r="r" b="b"/>
              <a:pathLst>
                <a:path w="4" h="4">
                  <a:moveTo>
                    <a:pt x="4" y="0"/>
                  </a:moveTo>
                  <a:lnTo>
                    <a:pt x="4" y="0"/>
                  </a:lnTo>
                  <a:lnTo>
                    <a:pt x="0" y="0"/>
                  </a:lnTo>
                  <a:lnTo>
                    <a:pt x="0" y="4"/>
                  </a:lnTo>
                  <a:lnTo>
                    <a:pt x="4" y="4"/>
                  </a:lnTo>
                  <a:lnTo>
                    <a:pt x="4" y="0"/>
                  </a:lnTo>
                  <a:close/>
                </a:path>
              </a:pathLst>
            </a:custGeom>
            <a:grpFill/>
            <a:ln w="0">
              <a:noFill/>
              <a:prstDash val="solid"/>
              <a:round/>
              <a:headEnd/>
              <a:tailEnd/>
            </a:ln>
          </p:spPr>
          <p:txBody>
            <a:bodyPr/>
            <a:lstStyle/>
            <a:p>
              <a:pPr defTabSz="543689">
                <a:defRPr/>
              </a:pPr>
              <a:endParaRPr lang="zh-CN" altLang="en-US" sz="3201"/>
            </a:p>
          </p:txBody>
        </p:sp>
        <p:sp>
          <p:nvSpPr>
            <p:cNvPr id="440" name="Freeform 177"/>
            <p:cNvSpPr>
              <a:spLocks/>
            </p:cNvSpPr>
            <p:nvPr/>
          </p:nvSpPr>
          <p:spPr bwMode="auto">
            <a:xfrm>
              <a:off x="3975101" y="1071564"/>
              <a:ext cx="3175" cy="3175"/>
            </a:xfrm>
            <a:custGeom>
              <a:avLst/>
              <a:gdLst>
                <a:gd name="T0" fmla="*/ 4 w 4"/>
                <a:gd name="T1" fmla="*/ 0 h 4"/>
                <a:gd name="T2" fmla="*/ 4 w 4"/>
                <a:gd name="T3" fmla="*/ 0 h 4"/>
                <a:gd name="T4" fmla="*/ 0 w 4"/>
                <a:gd name="T5" fmla="*/ 0 h 4"/>
                <a:gd name="T6" fmla="*/ 0 w 4"/>
                <a:gd name="T7" fmla="*/ 4 h 4"/>
                <a:gd name="T8" fmla="*/ 4 w 4"/>
                <a:gd name="T9" fmla="*/ 4 h 4"/>
                <a:gd name="T10" fmla="*/ 4 w 4"/>
                <a:gd name="T11" fmla="*/ 0 h 4"/>
              </a:gdLst>
              <a:ahLst/>
              <a:cxnLst>
                <a:cxn ang="0">
                  <a:pos x="T0" y="T1"/>
                </a:cxn>
                <a:cxn ang="0">
                  <a:pos x="T2" y="T3"/>
                </a:cxn>
                <a:cxn ang="0">
                  <a:pos x="T4" y="T5"/>
                </a:cxn>
                <a:cxn ang="0">
                  <a:pos x="T6" y="T7"/>
                </a:cxn>
                <a:cxn ang="0">
                  <a:pos x="T8" y="T9"/>
                </a:cxn>
                <a:cxn ang="0">
                  <a:pos x="T10" y="T11"/>
                </a:cxn>
              </a:cxnLst>
              <a:rect l="0" t="0" r="r" b="b"/>
              <a:pathLst>
                <a:path w="4" h="4">
                  <a:moveTo>
                    <a:pt x="4" y="0"/>
                  </a:moveTo>
                  <a:lnTo>
                    <a:pt x="4" y="0"/>
                  </a:lnTo>
                  <a:lnTo>
                    <a:pt x="0" y="0"/>
                  </a:lnTo>
                  <a:lnTo>
                    <a:pt x="0" y="4"/>
                  </a:lnTo>
                  <a:lnTo>
                    <a:pt x="4" y="4"/>
                  </a:lnTo>
                  <a:lnTo>
                    <a:pt x="4" y="0"/>
                  </a:lnTo>
                  <a:close/>
                </a:path>
              </a:pathLst>
            </a:custGeom>
            <a:grpFill/>
            <a:ln w="0">
              <a:noFill/>
              <a:prstDash val="solid"/>
              <a:round/>
              <a:headEnd/>
              <a:tailEnd/>
            </a:ln>
          </p:spPr>
          <p:txBody>
            <a:bodyPr/>
            <a:lstStyle/>
            <a:p>
              <a:pPr defTabSz="543689">
                <a:defRPr/>
              </a:pPr>
              <a:endParaRPr lang="zh-CN" altLang="en-US" sz="3201"/>
            </a:p>
          </p:txBody>
        </p:sp>
        <p:sp>
          <p:nvSpPr>
            <p:cNvPr id="441" name="Freeform 178"/>
            <p:cNvSpPr>
              <a:spLocks/>
            </p:cNvSpPr>
            <p:nvPr/>
          </p:nvSpPr>
          <p:spPr bwMode="auto">
            <a:xfrm>
              <a:off x="3975101" y="1093789"/>
              <a:ext cx="3175" cy="1588"/>
            </a:xfrm>
            <a:custGeom>
              <a:avLst/>
              <a:gdLst>
                <a:gd name="T0" fmla="*/ 4 w 4"/>
                <a:gd name="T1" fmla="*/ 0 h 3"/>
                <a:gd name="T2" fmla="*/ 4 w 4"/>
                <a:gd name="T3" fmla="*/ 0 h 3"/>
                <a:gd name="T4" fmla="*/ 0 w 4"/>
                <a:gd name="T5" fmla="*/ 0 h 3"/>
                <a:gd name="T6" fmla="*/ 0 w 4"/>
                <a:gd name="T7" fmla="*/ 3 h 3"/>
                <a:gd name="T8" fmla="*/ 4 w 4"/>
                <a:gd name="T9" fmla="*/ 3 h 3"/>
                <a:gd name="T10" fmla="*/ 4 w 4"/>
                <a:gd name="T11" fmla="*/ 0 h 3"/>
              </a:gdLst>
              <a:ahLst/>
              <a:cxnLst>
                <a:cxn ang="0">
                  <a:pos x="T0" y="T1"/>
                </a:cxn>
                <a:cxn ang="0">
                  <a:pos x="T2" y="T3"/>
                </a:cxn>
                <a:cxn ang="0">
                  <a:pos x="T4" y="T5"/>
                </a:cxn>
                <a:cxn ang="0">
                  <a:pos x="T6" y="T7"/>
                </a:cxn>
                <a:cxn ang="0">
                  <a:pos x="T8" y="T9"/>
                </a:cxn>
                <a:cxn ang="0">
                  <a:pos x="T10" y="T11"/>
                </a:cxn>
              </a:cxnLst>
              <a:rect l="0" t="0" r="r" b="b"/>
              <a:pathLst>
                <a:path w="4" h="3">
                  <a:moveTo>
                    <a:pt x="4" y="0"/>
                  </a:moveTo>
                  <a:lnTo>
                    <a:pt x="4" y="0"/>
                  </a:lnTo>
                  <a:lnTo>
                    <a:pt x="0" y="0"/>
                  </a:lnTo>
                  <a:lnTo>
                    <a:pt x="0" y="3"/>
                  </a:lnTo>
                  <a:lnTo>
                    <a:pt x="4" y="3"/>
                  </a:lnTo>
                  <a:lnTo>
                    <a:pt x="4" y="0"/>
                  </a:lnTo>
                  <a:close/>
                </a:path>
              </a:pathLst>
            </a:custGeom>
            <a:grpFill/>
            <a:ln w="0">
              <a:noFill/>
              <a:prstDash val="solid"/>
              <a:round/>
              <a:headEnd/>
              <a:tailEnd/>
            </a:ln>
          </p:spPr>
          <p:txBody>
            <a:bodyPr/>
            <a:lstStyle/>
            <a:p>
              <a:pPr defTabSz="543689">
                <a:defRPr/>
              </a:pPr>
              <a:endParaRPr lang="zh-CN" altLang="en-US" sz="3201"/>
            </a:p>
          </p:txBody>
        </p:sp>
        <p:sp>
          <p:nvSpPr>
            <p:cNvPr id="442" name="Freeform 179"/>
            <p:cNvSpPr>
              <a:spLocks/>
            </p:cNvSpPr>
            <p:nvPr/>
          </p:nvSpPr>
          <p:spPr bwMode="auto">
            <a:xfrm>
              <a:off x="3975101" y="1101726"/>
              <a:ext cx="3175" cy="4763"/>
            </a:xfrm>
            <a:custGeom>
              <a:avLst/>
              <a:gdLst>
                <a:gd name="T0" fmla="*/ 4 w 4"/>
                <a:gd name="T1" fmla="*/ 0 h 4"/>
                <a:gd name="T2" fmla="*/ 4 w 4"/>
                <a:gd name="T3" fmla="*/ 0 h 4"/>
                <a:gd name="T4" fmla="*/ 0 w 4"/>
                <a:gd name="T5" fmla="*/ 0 h 4"/>
                <a:gd name="T6" fmla="*/ 0 w 4"/>
                <a:gd name="T7" fmla="*/ 4 h 4"/>
                <a:gd name="T8" fmla="*/ 4 w 4"/>
                <a:gd name="T9" fmla="*/ 4 h 4"/>
                <a:gd name="T10" fmla="*/ 4 w 4"/>
                <a:gd name="T11" fmla="*/ 0 h 4"/>
              </a:gdLst>
              <a:ahLst/>
              <a:cxnLst>
                <a:cxn ang="0">
                  <a:pos x="T0" y="T1"/>
                </a:cxn>
                <a:cxn ang="0">
                  <a:pos x="T2" y="T3"/>
                </a:cxn>
                <a:cxn ang="0">
                  <a:pos x="T4" y="T5"/>
                </a:cxn>
                <a:cxn ang="0">
                  <a:pos x="T6" y="T7"/>
                </a:cxn>
                <a:cxn ang="0">
                  <a:pos x="T8" y="T9"/>
                </a:cxn>
                <a:cxn ang="0">
                  <a:pos x="T10" y="T11"/>
                </a:cxn>
              </a:cxnLst>
              <a:rect l="0" t="0" r="r" b="b"/>
              <a:pathLst>
                <a:path w="4" h="4">
                  <a:moveTo>
                    <a:pt x="4" y="0"/>
                  </a:moveTo>
                  <a:lnTo>
                    <a:pt x="4" y="0"/>
                  </a:lnTo>
                  <a:lnTo>
                    <a:pt x="0" y="0"/>
                  </a:lnTo>
                  <a:lnTo>
                    <a:pt x="0" y="4"/>
                  </a:lnTo>
                  <a:lnTo>
                    <a:pt x="4" y="4"/>
                  </a:lnTo>
                  <a:lnTo>
                    <a:pt x="4" y="0"/>
                  </a:lnTo>
                  <a:close/>
                </a:path>
              </a:pathLst>
            </a:custGeom>
            <a:grpFill/>
            <a:ln w="0">
              <a:noFill/>
              <a:prstDash val="solid"/>
              <a:round/>
              <a:headEnd/>
              <a:tailEnd/>
            </a:ln>
          </p:spPr>
          <p:txBody>
            <a:bodyPr/>
            <a:lstStyle/>
            <a:p>
              <a:pPr defTabSz="543689">
                <a:defRPr/>
              </a:pPr>
              <a:endParaRPr lang="zh-CN" altLang="en-US" sz="3201"/>
            </a:p>
          </p:txBody>
        </p:sp>
        <p:sp>
          <p:nvSpPr>
            <p:cNvPr id="443" name="Freeform 180"/>
            <p:cNvSpPr>
              <a:spLocks/>
            </p:cNvSpPr>
            <p:nvPr/>
          </p:nvSpPr>
          <p:spPr bwMode="auto">
            <a:xfrm>
              <a:off x="3975101" y="1076326"/>
              <a:ext cx="3175" cy="3175"/>
            </a:xfrm>
            <a:custGeom>
              <a:avLst/>
              <a:gdLst>
                <a:gd name="T0" fmla="*/ 4 w 4"/>
                <a:gd name="T1" fmla="*/ 0 h 4"/>
                <a:gd name="T2" fmla="*/ 4 w 4"/>
                <a:gd name="T3" fmla="*/ 0 h 4"/>
                <a:gd name="T4" fmla="*/ 0 w 4"/>
                <a:gd name="T5" fmla="*/ 0 h 4"/>
                <a:gd name="T6" fmla="*/ 0 w 4"/>
                <a:gd name="T7" fmla="*/ 4 h 4"/>
                <a:gd name="T8" fmla="*/ 4 w 4"/>
                <a:gd name="T9" fmla="*/ 4 h 4"/>
                <a:gd name="T10" fmla="*/ 4 w 4"/>
                <a:gd name="T11" fmla="*/ 0 h 4"/>
              </a:gdLst>
              <a:ahLst/>
              <a:cxnLst>
                <a:cxn ang="0">
                  <a:pos x="T0" y="T1"/>
                </a:cxn>
                <a:cxn ang="0">
                  <a:pos x="T2" y="T3"/>
                </a:cxn>
                <a:cxn ang="0">
                  <a:pos x="T4" y="T5"/>
                </a:cxn>
                <a:cxn ang="0">
                  <a:pos x="T6" y="T7"/>
                </a:cxn>
                <a:cxn ang="0">
                  <a:pos x="T8" y="T9"/>
                </a:cxn>
                <a:cxn ang="0">
                  <a:pos x="T10" y="T11"/>
                </a:cxn>
              </a:cxnLst>
              <a:rect l="0" t="0" r="r" b="b"/>
              <a:pathLst>
                <a:path w="4" h="4">
                  <a:moveTo>
                    <a:pt x="4" y="0"/>
                  </a:moveTo>
                  <a:lnTo>
                    <a:pt x="4" y="0"/>
                  </a:lnTo>
                  <a:lnTo>
                    <a:pt x="0" y="0"/>
                  </a:lnTo>
                  <a:lnTo>
                    <a:pt x="0" y="4"/>
                  </a:lnTo>
                  <a:lnTo>
                    <a:pt x="4" y="4"/>
                  </a:lnTo>
                  <a:lnTo>
                    <a:pt x="4" y="0"/>
                  </a:lnTo>
                  <a:close/>
                </a:path>
              </a:pathLst>
            </a:custGeom>
            <a:grpFill/>
            <a:ln w="0">
              <a:noFill/>
              <a:prstDash val="solid"/>
              <a:round/>
              <a:headEnd/>
              <a:tailEnd/>
            </a:ln>
          </p:spPr>
          <p:txBody>
            <a:bodyPr/>
            <a:lstStyle/>
            <a:p>
              <a:pPr defTabSz="543689">
                <a:defRPr/>
              </a:pPr>
              <a:endParaRPr lang="zh-CN" altLang="en-US" sz="3201"/>
            </a:p>
          </p:txBody>
        </p:sp>
        <p:sp>
          <p:nvSpPr>
            <p:cNvPr id="444" name="Freeform 181"/>
            <p:cNvSpPr>
              <a:spLocks/>
            </p:cNvSpPr>
            <p:nvPr/>
          </p:nvSpPr>
          <p:spPr bwMode="auto">
            <a:xfrm>
              <a:off x="3975101" y="1081089"/>
              <a:ext cx="3175" cy="3175"/>
            </a:xfrm>
            <a:custGeom>
              <a:avLst/>
              <a:gdLst>
                <a:gd name="T0" fmla="*/ 4 w 4"/>
                <a:gd name="T1" fmla="*/ 0 h 4"/>
                <a:gd name="T2" fmla="*/ 4 w 4"/>
                <a:gd name="T3" fmla="*/ 0 h 4"/>
                <a:gd name="T4" fmla="*/ 0 w 4"/>
                <a:gd name="T5" fmla="*/ 0 h 4"/>
                <a:gd name="T6" fmla="*/ 0 w 4"/>
                <a:gd name="T7" fmla="*/ 4 h 4"/>
                <a:gd name="T8" fmla="*/ 4 w 4"/>
                <a:gd name="T9" fmla="*/ 4 h 4"/>
                <a:gd name="T10" fmla="*/ 4 w 4"/>
                <a:gd name="T11" fmla="*/ 0 h 4"/>
              </a:gdLst>
              <a:ahLst/>
              <a:cxnLst>
                <a:cxn ang="0">
                  <a:pos x="T0" y="T1"/>
                </a:cxn>
                <a:cxn ang="0">
                  <a:pos x="T2" y="T3"/>
                </a:cxn>
                <a:cxn ang="0">
                  <a:pos x="T4" y="T5"/>
                </a:cxn>
                <a:cxn ang="0">
                  <a:pos x="T6" y="T7"/>
                </a:cxn>
                <a:cxn ang="0">
                  <a:pos x="T8" y="T9"/>
                </a:cxn>
                <a:cxn ang="0">
                  <a:pos x="T10" y="T11"/>
                </a:cxn>
              </a:cxnLst>
              <a:rect l="0" t="0" r="r" b="b"/>
              <a:pathLst>
                <a:path w="4" h="4">
                  <a:moveTo>
                    <a:pt x="4" y="0"/>
                  </a:moveTo>
                  <a:lnTo>
                    <a:pt x="4" y="0"/>
                  </a:lnTo>
                  <a:lnTo>
                    <a:pt x="0" y="0"/>
                  </a:lnTo>
                  <a:lnTo>
                    <a:pt x="0" y="4"/>
                  </a:lnTo>
                  <a:lnTo>
                    <a:pt x="4" y="4"/>
                  </a:lnTo>
                  <a:lnTo>
                    <a:pt x="4" y="0"/>
                  </a:lnTo>
                  <a:close/>
                </a:path>
              </a:pathLst>
            </a:custGeom>
            <a:grpFill/>
            <a:ln w="0">
              <a:noFill/>
              <a:prstDash val="solid"/>
              <a:round/>
              <a:headEnd/>
              <a:tailEnd/>
            </a:ln>
          </p:spPr>
          <p:txBody>
            <a:bodyPr/>
            <a:lstStyle/>
            <a:p>
              <a:pPr defTabSz="543689">
                <a:defRPr/>
              </a:pPr>
              <a:endParaRPr lang="zh-CN" altLang="en-US" sz="3201"/>
            </a:p>
          </p:txBody>
        </p:sp>
        <p:sp>
          <p:nvSpPr>
            <p:cNvPr id="445" name="Freeform 182"/>
            <p:cNvSpPr>
              <a:spLocks noEditPoints="1"/>
            </p:cNvSpPr>
            <p:nvPr/>
          </p:nvSpPr>
          <p:spPr bwMode="auto">
            <a:xfrm>
              <a:off x="3832226" y="1066801"/>
              <a:ext cx="174625" cy="44450"/>
            </a:xfrm>
            <a:custGeom>
              <a:avLst/>
              <a:gdLst>
                <a:gd name="T0" fmla="*/ 198 w 205"/>
                <a:gd name="T1" fmla="*/ 25 h 53"/>
                <a:gd name="T2" fmla="*/ 198 w 205"/>
                <a:gd name="T3" fmla="*/ 25 h 53"/>
                <a:gd name="T4" fmla="*/ 110 w 205"/>
                <a:gd name="T5" fmla="*/ 25 h 53"/>
                <a:gd name="T6" fmla="*/ 110 w 205"/>
                <a:gd name="T7" fmla="*/ 22 h 53"/>
                <a:gd name="T8" fmla="*/ 165 w 205"/>
                <a:gd name="T9" fmla="*/ 22 h 53"/>
                <a:gd name="T10" fmla="*/ 165 w 205"/>
                <a:gd name="T11" fmla="*/ 3 h 53"/>
                <a:gd name="T12" fmla="*/ 198 w 205"/>
                <a:gd name="T13" fmla="*/ 3 h 53"/>
                <a:gd name="T14" fmla="*/ 198 w 205"/>
                <a:gd name="T15" fmla="*/ 25 h 53"/>
                <a:gd name="T16" fmla="*/ 198 w 205"/>
                <a:gd name="T17" fmla="*/ 50 h 53"/>
                <a:gd name="T18" fmla="*/ 198 w 205"/>
                <a:gd name="T19" fmla="*/ 50 h 53"/>
                <a:gd name="T20" fmla="*/ 110 w 205"/>
                <a:gd name="T21" fmla="*/ 50 h 53"/>
                <a:gd name="T22" fmla="*/ 110 w 205"/>
                <a:gd name="T23" fmla="*/ 47 h 53"/>
                <a:gd name="T24" fmla="*/ 165 w 205"/>
                <a:gd name="T25" fmla="*/ 47 h 53"/>
                <a:gd name="T26" fmla="*/ 165 w 205"/>
                <a:gd name="T27" fmla="*/ 28 h 53"/>
                <a:gd name="T28" fmla="*/ 198 w 205"/>
                <a:gd name="T29" fmla="*/ 28 h 53"/>
                <a:gd name="T30" fmla="*/ 198 w 205"/>
                <a:gd name="T31" fmla="*/ 50 h 53"/>
                <a:gd name="T32" fmla="*/ 0 w 205"/>
                <a:gd name="T33" fmla="*/ 53 h 53"/>
                <a:gd name="T34" fmla="*/ 0 w 205"/>
                <a:gd name="T35" fmla="*/ 53 h 53"/>
                <a:gd name="T36" fmla="*/ 205 w 205"/>
                <a:gd name="T37" fmla="*/ 53 h 53"/>
                <a:gd name="T38" fmla="*/ 205 w 205"/>
                <a:gd name="T39" fmla="*/ 0 h 53"/>
                <a:gd name="T40" fmla="*/ 0 w 205"/>
                <a:gd name="T41" fmla="*/ 0 h 53"/>
                <a:gd name="T42" fmla="*/ 0 w 205"/>
                <a:gd name="T43" fmla="*/ 5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05" h="53">
                  <a:moveTo>
                    <a:pt x="198" y="25"/>
                  </a:moveTo>
                  <a:lnTo>
                    <a:pt x="198" y="25"/>
                  </a:lnTo>
                  <a:lnTo>
                    <a:pt x="110" y="25"/>
                  </a:lnTo>
                  <a:lnTo>
                    <a:pt x="110" y="22"/>
                  </a:lnTo>
                  <a:lnTo>
                    <a:pt x="165" y="22"/>
                  </a:lnTo>
                  <a:lnTo>
                    <a:pt x="165" y="3"/>
                  </a:lnTo>
                  <a:lnTo>
                    <a:pt x="198" y="3"/>
                  </a:lnTo>
                  <a:lnTo>
                    <a:pt x="198" y="25"/>
                  </a:lnTo>
                  <a:close/>
                  <a:moveTo>
                    <a:pt x="198" y="50"/>
                  </a:moveTo>
                  <a:lnTo>
                    <a:pt x="198" y="50"/>
                  </a:lnTo>
                  <a:lnTo>
                    <a:pt x="110" y="50"/>
                  </a:lnTo>
                  <a:lnTo>
                    <a:pt x="110" y="47"/>
                  </a:lnTo>
                  <a:lnTo>
                    <a:pt x="165" y="47"/>
                  </a:lnTo>
                  <a:lnTo>
                    <a:pt x="165" y="28"/>
                  </a:lnTo>
                  <a:lnTo>
                    <a:pt x="198" y="28"/>
                  </a:lnTo>
                  <a:lnTo>
                    <a:pt x="198" y="50"/>
                  </a:lnTo>
                  <a:close/>
                  <a:moveTo>
                    <a:pt x="0" y="53"/>
                  </a:moveTo>
                  <a:lnTo>
                    <a:pt x="0" y="53"/>
                  </a:lnTo>
                  <a:lnTo>
                    <a:pt x="205" y="53"/>
                  </a:lnTo>
                  <a:lnTo>
                    <a:pt x="205" y="0"/>
                  </a:lnTo>
                  <a:lnTo>
                    <a:pt x="0" y="0"/>
                  </a:lnTo>
                  <a:lnTo>
                    <a:pt x="0" y="53"/>
                  </a:lnTo>
                  <a:close/>
                </a:path>
              </a:pathLst>
            </a:custGeom>
            <a:grpFill/>
            <a:ln w="0">
              <a:noFill/>
              <a:prstDash val="solid"/>
              <a:round/>
              <a:headEnd/>
              <a:tailEnd/>
            </a:ln>
          </p:spPr>
          <p:txBody>
            <a:bodyPr/>
            <a:lstStyle/>
            <a:p>
              <a:pPr defTabSz="543689">
                <a:defRPr/>
              </a:pPr>
              <a:endParaRPr lang="zh-CN" altLang="en-US" sz="3201"/>
            </a:p>
          </p:txBody>
        </p:sp>
        <p:sp>
          <p:nvSpPr>
            <p:cNvPr id="446" name="Freeform 183"/>
            <p:cNvSpPr>
              <a:spLocks/>
            </p:cNvSpPr>
            <p:nvPr/>
          </p:nvSpPr>
          <p:spPr bwMode="auto">
            <a:xfrm>
              <a:off x="4156076" y="1096964"/>
              <a:ext cx="4763" cy="3175"/>
            </a:xfrm>
            <a:custGeom>
              <a:avLst/>
              <a:gdLst>
                <a:gd name="T0" fmla="*/ 5 w 5"/>
                <a:gd name="T1" fmla="*/ 0 h 4"/>
                <a:gd name="T2" fmla="*/ 5 w 5"/>
                <a:gd name="T3" fmla="*/ 0 h 4"/>
                <a:gd name="T4" fmla="*/ 0 w 5"/>
                <a:gd name="T5" fmla="*/ 0 h 4"/>
                <a:gd name="T6" fmla="*/ 0 w 5"/>
                <a:gd name="T7" fmla="*/ 4 h 4"/>
                <a:gd name="T8" fmla="*/ 5 w 5"/>
                <a:gd name="T9" fmla="*/ 4 h 4"/>
                <a:gd name="T10" fmla="*/ 5 w 5"/>
                <a:gd name="T11" fmla="*/ 0 h 4"/>
              </a:gdLst>
              <a:ahLst/>
              <a:cxnLst>
                <a:cxn ang="0">
                  <a:pos x="T0" y="T1"/>
                </a:cxn>
                <a:cxn ang="0">
                  <a:pos x="T2" y="T3"/>
                </a:cxn>
                <a:cxn ang="0">
                  <a:pos x="T4" y="T5"/>
                </a:cxn>
                <a:cxn ang="0">
                  <a:pos x="T6" y="T7"/>
                </a:cxn>
                <a:cxn ang="0">
                  <a:pos x="T8" y="T9"/>
                </a:cxn>
                <a:cxn ang="0">
                  <a:pos x="T10" y="T11"/>
                </a:cxn>
              </a:cxnLst>
              <a:rect l="0" t="0" r="r" b="b"/>
              <a:pathLst>
                <a:path w="5" h="4">
                  <a:moveTo>
                    <a:pt x="5" y="0"/>
                  </a:moveTo>
                  <a:lnTo>
                    <a:pt x="5" y="0"/>
                  </a:lnTo>
                  <a:lnTo>
                    <a:pt x="0" y="0"/>
                  </a:lnTo>
                  <a:lnTo>
                    <a:pt x="0" y="4"/>
                  </a:lnTo>
                  <a:lnTo>
                    <a:pt x="5" y="4"/>
                  </a:lnTo>
                  <a:lnTo>
                    <a:pt x="5" y="0"/>
                  </a:lnTo>
                  <a:close/>
                </a:path>
              </a:pathLst>
            </a:custGeom>
            <a:grpFill/>
            <a:ln w="0">
              <a:noFill/>
              <a:prstDash val="solid"/>
              <a:round/>
              <a:headEnd/>
              <a:tailEnd/>
            </a:ln>
          </p:spPr>
          <p:txBody>
            <a:bodyPr/>
            <a:lstStyle/>
            <a:p>
              <a:pPr defTabSz="543689">
                <a:defRPr/>
              </a:pPr>
              <a:endParaRPr lang="zh-CN" altLang="en-US" sz="3201"/>
            </a:p>
          </p:txBody>
        </p:sp>
        <p:sp>
          <p:nvSpPr>
            <p:cNvPr id="447" name="Freeform 184"/>
            <p:cNvSpPr>
              <a:spLocks/>
            </p:cNvSpPr>
            <p:nvPr/>
          </p:nvSpPr>
          <p:spPr bwMode="auto">
            <a:xfrm>
              <a:off x="4156076" y="1071564"/>
              <a:ext cx="4763" cy="3175"/>
            </a:xfrm>
            <a:custGeom>
              <a:avLst/>
              <a:gdLst>
                <a:gd name="T0" fmla="*/ 5 w 5"/>
                <a:gd name="T1" fmla="*/ 0 h 4"/>
                <a:gd name="T2" fmla="*/ 5 w 5"/>
                <a:gd name="T3" fmla="*/ 0 h 4"/>
                <a:gd name="T4" fmla="*/ 0 w 5"/>
                <a:gd name="T5" fmla="*/ 0 h 4"/>
                <a:gd name="T6" fmla="*/ 0 w 5"/>
                <a:gd name="T7" fmla="*/ 4 h 4"/>
                <a:gd name="T8" fmla="*/ 5 w 5"/>
                <a:gd name="T9" fmla="*/ 4 h 4"/>
                <a:gd name="T10" fmla="*/ 5 w 5"/>
                <a:gd name="T11" fmla="*/ 0 h 4"/>
              </a:gdLst>
              <a:ahLst/>
              <a:cxnLst>
                <a:cxn ang="0">
                  <a:pos x="T0" y="T1"/>
                </a:cxn>
                <a:cxn ang="0">
                  <a:pos x="T2" y="T3"/>
                </a:cxn>
                <a:cxn ang="0">
                  <a:pos x="T4" y="T5"/>
                </a:cxn>
                <a:cxn ang="0">
                  <a:pos x="T6" y="T7"/>
                </a:cxn>
                <a:cxn ang="0">
                  <a:pos x="T8" y="T9"/>
                </a:cxn>
                <a:cxn ang="0">
                  <a:pos x="T10" y="T11"/>
                </a:cxn>
              </a:cxnLst>
              <a:rect l="0" t="0" r="r" b="b"/>
              <a:pathLst>
                <a:path w="5" h="4">
                  <a:moveTo>
                    <a:pt x="5" y="0"/>
                  </a:moveTo>
                  <a:lnTo>
                    <a:pt x="5" y="0"/>
                  </a:lnTo>
                  <a:lnTo>
                    <a:pt x="0" y="0"/>
                  </a:lnTo>
                  <a:lnTo>
                    <a:pt x="0" y="4"/>
                  </a:lnTo>
                  <a:lnTo>
                    <a:pt x="5" y="4"/>
                  </a:lnTo>
                  <a:lnTo>
                    <a:pt x="5" y="0"/>
                  </a:lnTo>
                  <a:close/>
                </a:path>
              </a:pathLst>
            </a:custGeom>
            <a:grpFill/>
            <a:ln w="0">
              <a:noFill/>
              <a:prstDash val="solid"/>
              <a:round/>
              <a:headEnd/>
              <a:tailEnd/>
            </a:ln>
          </p:spPr>
          <p:txBody>
            <a:bodyPr/>
            <a:lstStyle/>
            <a:p>
              <a:pPr defTabSz="543689">
                <a:defRPr/>
              </a:pPr>
              <a:endParaRPr lang="zh-CN" altLang="en-US" sz="3201"/>
            </a:p>
          </p:txBody>
        </p:sp>
        <p:sp>
          <p:nvSpPr>
            <p:cNvPr id="448" name="Freeform 185"/>
            <p:cNvSpPr>
              <a:spLocks/>
            </p:cNvSpPr>
            <p:nvPr/>
          </p:nvSpPr>
          <p:spPr bwMode="auto">
            <a:xfrm>
              <a:off x="4156076" y="1093789"/>
              <a:ext cx="4763" cy="1588"/>
            </a:xfrm>
            <a:custGeom>
              <a:avLst/>
              <a:gdLst>
                <a:gd name="T0" fmla="*/ 5 w 5"/>
                <a:gd name="T1" fmla="*/ 0 h 3"/>
                <a:gd name="T2" fmla="*/ 5 w 5"/>
                <a:gd name="T3" fmla="*/ 0 h 3"/>
                <a:gd name="T4" fmla="*/ 0 w 5"/>
                <a:gd name="T5" fmla="*/ 0 h 3"/>
                <a:gd name="T6" fmla="*/ 0 w 5"/>
                <a:gd name="T7" fmla="*/ 3 h 3"/>
                <a:gd name="T8" fmla="*/ 5 w 5"/>
                <a:gd name="T9" fmla="*/ 3 h 3"/>
                <a:gd name="T10" fmla="*/ 5 w 5"/>
                <a:gd name="T11" fmla="*/ 0 h 3"/>
              </a:gdLst>
              <a:ahLst/>
              <a:cxnLst>
                <a:cxn ang="0">
                  <a:pos x="T0" y="T1"/>
                </a:cxn>
                <a:cxn ang="0">
                  <a:pos x="T2" y="T3"/>
                </a:cxn>
                <a:cxn ang="0">
                  <a:pos x="T4" y="T5"/>
                </a:cxn>
                <a:cxn ang="0">
                  <a:pos x="T6" y="T7"/>
                </a:cxn>
                <a:cxn ang="0">
                  <a:pos x="T8" y="T9"/>
                </a:cxn>
                <a:cxn ang="0">
                  <a:pos x="T10" y="T11"/>
                </a:cxn>
              </a:cxnLst>
              <a:rect l="0" t="0" r="r" b="b"/>
              <a:pathLst>
                <a:path w="5" h="3">
                  <a:moveTo>
                    <a:pt x="5" y="0"/>
                  </a:moveTo>
                  <a:lnTo>
                    <a:pt x="5" y="0"/>
                  </a:lnTo>
                  <a:lnTo>
                    <a:pt x="0" y="0"/>
                  </a:lnTo>
                  <a:lnTo>
                    <a:pt x="0" y="3"/>
                  </a:lnTo>
                  <a:lnTo>
                    <a:pt x="5" y="3"/>
                  </a:lnTo>
                  <a:lnTo>
                    <a:pt x="5" y="0"/>
                  </a:lnTo>
                  <a:close/>
                </a:path>
              </a:pathLst>
            </a:custGeom>
            <a:grpFill/>
            <a:ln w="0">
              <a:noFill/>
              <a:prstDash val="solid"/>
              <a:round/>
              <a:headEnd/>
              <a:tailEnd/>
            </a:ln>
          </p:spPr>
          <p:txBody>
            <a:bodyPr/>
            <a:lstStyle/>
            <a:p>
              <a:pPr defTabSz="543689">
                <a:defRPr/>
              </a:pPr>
              <a:endParaRPr lang="zh-CN" altLang="en-US" sz="3201"/>
            </a:p>
          </p:txBody>
        </p:sp>
        <p:sp>
          <p:nvSpPr>
            <p:cNvPr id="449" name="Freeform 186"/>
            <p:cNvSpPr>
              <a:spLocks/>
            </p:cNvSpPr>
            <p:nvPr/>
          </p:nvSpPr>
          <p:spPr bwMode="auto">
            <a:xfrm>
              <a:off x="4156076" y="1101726"/>
              <a:ext cx="4763" cy="4763"/>
            </a:xfrm>
            <a:custGeom>
              <a:avLst/>
              <a:gdLst>
                <a:gd name="T0" fmla="*/ 5 w 5"/>
                <a:gd name="T1" fmla="*/ 0 h 4"/>
                <a:gd name="T2" fmla="*/ 5 w 5"/>
                <a:gd name="T3" fmla="*/ 0 h 4"/>
                <a:gd name="T4" fmla="*/ 0 w 5"/>
                <a:gd name="T5" fmla="*/ 0 h 4"/>
                <a:gd name="T6" fmla="*/ 0 w 5"/>
                <a:gd name="T7" fmla="*/ 4 h 4"/>
                <a:gd name="T8" fmla="*/ 5 w 5"/>
                <a:gd name="T9" fmla="*/ 4 h 4"/>
                <a:gd name="T10" fmla="*/ 5 w 5"/>
                <a:gd name="T11" fmla="*/ 0 h 4"/>
              </a:gdLst>
              <a:ahLst/>
              <a:cxnLst>
                <a:cxn ang="0">
                  <a:pos x="T0" y="T1"/>
                </a:cxn>
                <a:cxn ang="0">
                  <a:pos x="T2" y="T3"/>
                </a:cxn>
                <a:cxn ang="0">
                  <a:pos x="T4" y="T5"/>
                </a:cxn>
                <a:cxn ang="0">
                  <a:pos x="T6" y="T7"/>
                </a:cxn>
                <a:cxn ang="0">
                  <a:pos x="T8" y="T9"/>
                </a:cxn>
                <a:cxn ang="0">
                  <a:pos x="T10" y="T11"/>
                </a:cxn>
              </a:cxnLst>
              <a:rect l="0" t="0" r="r" b="b"/>
              <a:pathLst>
                <a:path w="5" h="4">
                  <a:moveTo>
                    <a:pt x="5" y="0"/>
                  </a:moveTo>
                  <a:lnTo>
                    <a:pt x="5" y="0"/>
                  </a:lnTo>
                  <a:lnTo>
                    <a:pt x="0" y="0"/>
                  </a:lnTo>
                  <a:lnTo>
                    <a:pt x="0" y="4"/>
                  </a:lnTo>
                  <a:lnTo>
                    <a:pt x="5" y="4"/>
                  </a:lnTo>
                  <a:lnTo>
                    <a:pt x="5" y="0"/>
                  </a:lnTo>
                  <a:close/>
                </a:path>
              </a:pathLst>
            </a:custGeom>
            <a:grpFill/>
            <a:ln w="0">
              <a:noFill/>
              <a:prstDash val="solid"/>
              <a:round/>
              <a:headEnd/>
              <a:tailEnd/>
            </a:ln>
          </p:spPr>
          <p:txBody>
            <a:bodyPr/>
            <a:lstStyle/>
            <a:p>
              <a:pPr defTabSz="543689">
                <a:defRPr/>
              </a:pPr>
              <a:endParaRPr lang="zh-CN" altLang="en-US" sz="3201"/>
            </a:p>
          </p:txBody>
        </p:sp>
        <p:sp>
          <p:nvSpPr>
            <p:cNvPr id="450" name="Freeform 187"/>
            <p:cNvSpPr>
              <a:spLocks/>
            </p:cNvSpPr>
            <p:nvPr/>
          </p:nvSpPr>
          <p:spPr bwMode="auto">
            <a:xfrm>
              <a:off x="4156076" y="1076326"/>
              <a:ext cx="4763" cy="3175"/>
            </a:xfrm>
            <a:custGeom>
              <a:avLst/>
              <a:gdLst>
                <a:gd name="T0" fmla="*/ 5 w 5"/>
                <a:gd name="T1" fmla="*/ 0 h 4"/>
                <a:gd name="T2" fmla="*/ 5 w 5"/>
                <a:gd name="T3" fmla="*/ 0 h 4"/>
                <a:gd name="T4" fmla="*/ 0 w 5"/>
                <a:gd name="T5" fmla="*/ 0 h 4"/>
                <a:gd name="T6" fmla="*/ 0 w 5"/>
                <a:gd name="T7" fmla="*/ 4 h 4"/>
                <a:gd name="T8" fmla="*/ 5 w 5"/>
                <a:gd name="T9" fmla="*/ 4 h 4"/>
                <a:gd name="T10" fmla="*/ 5 w 5"/>
                <a:gd name="T11" fmla="*/ 0 h 4"/>
              </a:gdLst>
              <a:ahLst/>
              <a:cxnLst>
                <a:cxn ang="0">
                  <a:pos x="T0" y="T1"/>
                </a:cxn>
                <a:cxn ang="0">
                  <a:pos x="T2" y="T3"/>
                </a:cxn>
                <a:cxn ang="0">
                  <a:pos x="T4" y="T5"/>
                </a:cxn>
                <a:cxn ang="0">
                  <a:pos x="T6" y="T7"/>
                </a:cxn>
                <a:cxn ang="0">
                  <a:pos x="T8" y="T9"/>
                </a:cxn>
                <a:cxn ang="0">
                  <a:pos x="T10" y="T11"/>
                </a:cxn>
              </a:cxnLst>
              <a:rect l="0" t="0" r="r" b="b"/>
              <a:pathLst>
                <a:path w="5" h="4">
                  <a:moveTo>
                    <a:pt x="5" y="0"/>
                  </a:moveTo>
                  <a:lnTo>
                    <a:pt x="5" y="0"/>
                  </a:lnTo>
                  <a:lnTo>
                    <a:pt x="0" y="0"/>
                  </a:lnTo>
                  <a:lnTo>
                    <a:pt x="0" y="4"/>
                  </a:lnTo>
                  <a:lnTo>
                    <a:pt x="5" y="4"/>
                  </a:lnTo>
                  <a:lnTo>
                    <a:pt x="5" y="0"/>
                  </a:lnTo>
                  <a:close/>
                </a:path>
              </a:pathLst>
            </a:custGeom>
            <a:grpFill/>
            <a:ln w="0">
              <a:noFill/>
              <a:prstDash val="solid"/>
              <a:round/>
              <a:headEnd/>
              <a:tailEnd/>
            </a:ln>
          </p:spPr>
          <p:txBody>
            <a:bodyPr/>
            <a:lstStyle/>
            <a:p>
              <a:pPr defTabSz="543689">
                <a:defRPr/>
              </a:pPr>
              <a:endParaRPr lang="zh-CN" altLang="en-US" sz="3201"/>
            </a:p>
          </p:txBody>
        </p:sp>
        <p:sp>
          <p:nvSpPr>
            <p:cNvPr id="451" name="Freeform 188"/>
            <p:cNvSpPr>
              <a:spLocks/>
            </p:cNvSpPr>
            <p:nvPr/>
          </p:nvSpPr>
          <p:spPr bwMode="auto">
            <a:xfrm>
              <a:off x="4156076" y="1081089"/>
              <a:ext cx="4763" cy="3175"/>
            </a:xfrm>
            <a:custGeom>
              <a:avLst/>
              <a:gdLst>
                <a:gd name="T0" fmla="*/ 5 w 5"/>
                <a:gd name="T1" fmla="*/ 0 h 4"/>
                <a:gd name="T2" fmla="*/ 5 w 5"/>
                <a:gd name="T3" fmla="*/ 0 h 4"/>
                <a:gd name="T4" fmla="*/ 0 w 5"/>
                <a:gd name="T5" fmla="*/ 0 h 4"/>
                <a:gd name="T6" fmla="*/ 0 w 5"/>
                <a:gd name="T7" fmla="*/ 4 h 4"/>
                <a:gd name="T8" fmla="*/ 5 w 5"/>
                <a:gd name="T9" fmla="*/ 4 h 4"/>
                <a:gd name="T10" fmla="*/ 5 w 5"/>
                <a:gd name="T11" fmla="*/ 0 h 4"/>
              </a:gdLst>
              <a:ahLst/>
              <a:cxnLst>
                <a:cxn ang="0">
                  <a:pos x="T0" y="T1"/>
                </a:cxn>
                <a:cxn ang="0">
                  <a:pos x="T2" y="T3"/>
                </a:cxn>
                <a:cxn ang="0">
                  <a:pos x="T4" y="T5"/>
                </a:cxn>
                <a:cxn ang="0">
                  <a:pos x="T6" y="T7"/>
                </a:cxn>
                <a:cxn ang="0">
                  <a:pos x="T8" y="T9"/>
                </a:cxn>
                <a:cxn ang="0">
                  <a:pos x="T10" y="T11"/>
                </a:cxn>
              </a:cxnLst>
              <a:rect l="0" t="0" r="r" b="b"/>
              <a:pathLst>
                <a:path w="5" h="4">
                  <a:moveTo>
                    <a:pt x="5" y="0"/>
                  </a:moveTo>
                  <a:lnTo>
                    <a:pt x="5" y="0"/>
                  </a:lnTo>
                  <a:lnTo>
                    <a:pt x="0" y="0"/>
                  </a:lnTo>
                  <a:lnTo>
                    <a:pt x="0" y="4"/>
                  </a:lnTo>
                  <a:lnTo>
                    <a:pt x="5" y="4"/>
                  </a:lnTo>
                  <a:lnTo>
                    <a:pt x="5" y="0"/>
                  </a:lnTo>
                  <a:close/>
                </a:path>
              </a:pathLst>
            </a:custGeom>
            <a:grpFill/>
            <a:ln w="0">
              <a:noFill/>
              <a:prstDash val="solid"/>
              <a:round/>
              <a:headEnd/>
              <a:tailEnd/>
            </a:ln>
          </p:spPr>
          <p:txBody>
            <a:bodyPr/>
            <a:lstStyle/>
            <a:p>
              <a:pPr defTabSz="543689">
                <a:defRPr/>
              </a:pPr>
              <a:endParaRPr lang="zh-CN" altLang="en-US" sz="3201"/>
            </a:p>
          </p:txBody>
        </p:sp>
        <p:sp>
          <p:nvSpPr>
            <p:cNvPr id="452" name="Freeform 189"/>
            <p:cNvSpPr>
              <a:spLocks noEditPoints="1"/>
            </p:cNvSpPr>
            <p:nvPr/>
          </p:nvSpPr>
          <p:spPr bwMode="auto">
            <a:xfrm>
              <a:off x="4013201" y="1066801"/>
              <a:ext cx="174625" cy="44450"/>
            </a:xfrm>
            <a:custGeom>
              <a:avLst/>
              <a:gdLst>
                <a:gd name="T0" fmla="*/ 198 w 204"/>
                <a:gd name="T1" fmla="*/ 25 h 53"/>
                <a:gd name="T2" fmla="*/ 198 w 204"/>
                <a:gd name="T3" fmla="*/ 25 h 53"/>
                <a:gd name="T4" fmla="*/ 110 w 204"/>
                <a:gd name="T5" fmla="*/ 25 h 53"/>
                <a:gd name="T6" fmla="*/ 110 w 204"/>
                <a:gd name="T7" fmla="*/ 22 h 53"/>
                <a:gd name="T8" fmla="*/ 164 w 204"/>
                <a:gd name="T9" fmla="*/ 22 h 53"/>
                <a:gd name="T10" fmla="*/ 164 w 204"/>
                <a:gd name="T11" fmla="*/ 3 h 53"/>
                <a:gd name="T12" fmla="*/ 198 w 204"/>
                <a:gd name="T13" fmla="*/ 3 h 53"/>
                <a:gd name="T14" fmla="*/ 198 w 204"/>
                <a:gd name="T15" fmla="*/ 25 h 53"/>
                <a:gd name="T16" fmla="*/ 198 w 204"/>
                <a:gd name="T17" fmla="*/ 50 h 53"/>
                <a:gd name="T18" fmla="*/ 198 w 204"/>
                <a:gd name="T19" fmla="*/ 50 h 53"/>
                <a:gd name="T20" fmla="*/ 110 w 204"/>
                <a:gd name="T21" fmla="*/ 50 h 53"/>
                <a:gd name="T22" fmla="*/ 110 w 204"/>
                <a:gd name="T23" fmla="*/ 47 h 53"/>
                <a:gd name="T24" fmla="*/ 164 w 204"/>
                <a:gd name="T25" fmla="*/ 47 h 53"/>
                <a:gd name="T26" fmla="*/ 164 w 204"/>
                <a:gd name="T27" fmla="*/ 28 h 53"/>
                <a:gd name="T28" fmla="*/ 198 w 204"/>
                <a:gd name="T29" fmla="*/ 28 h 53"/>
                <a:gd name="T30" fmla="*/ 198 w 204"/>
                <a:gd name="T31" fmla="*/ 50 h 53"/>
                <a:gd name="T32" fmla="*/ 0 w 204"/>
                <a:gd name="T33" fmla="*/ 53 h 53"/>
                <a:gd name="T34" fmla="*/ 0 w 204"/>
                <a:gd name="T35" fmla="*/ 53 h 53"/>
                <a:gd name="T36" fmla="*/ 204 w 204"/>
                <a:gd name="T37" fmla="*/ 53 h 53"/>
                <a:gd name="T38" fmla="*/ 204 w 204"/>
                <a:gd name="T39" fmla="*/ 0 h 53"/>
                <a:gd name="T40" fmla="*/ 0 w 204"/>
                <a:gd name="T41" fmla="*/ 0 h 53"/>
                <a:gd name="T42" fmla="*/ 0 w 204"/>
                <a:gd name="T43" fmla="*/ 5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04" h="53">
                  <a:moveTo>
                    <a:pt x="198" y="25"/>
                  </a:moveTo>
                  <a:lnTo>
                    <a:pt x="198" y="25"/>
                  </a:lnTo>
                  <a:lnTo>
                    <a:pt x="110" y="25"/>
                  </a:lnTo>
                  <a:lnTo>
                    <a:pt x="110" y="22"/>
                  </a:lnTo>
                  <a:lnTo>
                    <a:pt x="164" y="22"/>
                  </a:lnTo>
                  <a:lnTo>
                    <a:pt x="164" y="3"/>
                  </a:lnTo>
                  <a:lnTo>
                    <a:pt x="198" y="3"/>
                  </a:lnTo>
                  <a:lnTo>
                    <a:pt x="198" y="25"/>
                  </a:lnTo>
                  <a:close/>
                  <a:moveTo>
                    <a:pt x="198" y="50"/>
                  </a:moveTo>
                  <a:lnTo>
                    <a:pt x="198" y="50"/>
                  </a:lnTo>
                  <a:lnTo>
                    <a:pt x="110" y="50"/>
                  </a:lnTo>
                  <a:lnTo>
                    <a:pt x="110" y="47"/>
                  </a:lnTo>
                  <a:lnTo>
                    <a:pt x="164" y="47"/>
                  </a:lnTo>
                  <a:lnTo>
                    <a:pt x="164" y="28"/>
                  </a:lnTo>
                  <a:lnTo>
                    <a:pt x="198" y="28"/>
                  </a:lnTo>
                  <a:lnTo>
                    <a:pt x="198" y="50"/>
                  </a:lnTo>
                  <a:close/>
                  <a:moveTo>
                    <a:pt x="0" y="53"/>
                  </a:moveTo>
                  <a:lnTo>
                    <a:pt x="0" y="53"/>
                  </a:lnTo>
                  <a:lnTo>
                    <a:pt x="204" y="53"/>
                  </a:lnTo>
                  <a:lnTo>
                    <a:pt x="204" y="0"/>
                  </a:lnTo>
                  <a:lnTo>
                    <a:pt x="0" y="0"/>
                  </a:lnTo>
                  <a:lnTo>
                    <a:pt x="0" y="53"/>
                  </a:lnTo>
                  <a:close/>
                </a:path>
              </a:pathLst>
            </a:custGeom>
            <a:grpFill/>
            <a:ln w="0">
              <a:noFill/>
              <a:prstDash val="solid"/>
              <a:round/>
              <a:headEnd/>
              <a:tailEnd/>
            </a:ln>
          </p:spPr>
          <p:txBody>
            <a:bodyPr/>
            <a:lstStyle/>
            <a:p>
              <a:pPr defTabSz="543689">
                <a:defRPr/>
              </a:pPr>
              <a:endParaRPr lang="zh-CN" altLang="en-US" sz="3201"/>
            </a:p>
          </p:txBody>
        </p:sp>
        <p:sp>
          <p:nvSpPr>
            <p:cNvPr id="453" name="Freeform 190"/>
            <p:cNvSpPr>
              <a:spLocks/>
            </p:cNvSpPr>
            <p:nvPr/>
          </p:nvSpPr>
          <p:spPr bwMode="auto">
            <a:xfrm>
              <a:off x="3975101" y="1149351"/>
              <a:ext cx="3175" cy="4763"/>
            </a:xfrm>
            <a:custGeom>
              <a:avLst/>
              <a:gdLst>
                <a:gd name="T0" fmla="*/ 4 w 4"/>
                <a:gd name="T1" fmla="*/ 0 h 4"/>
                <a:gd name="T2" fmla="*/ 4 w 4"/>
                <a:gd name="T3" fmla="*/ 0 h 4"/>
                <a:gd name="T4" fmla="*/ 0 w 4"/>
                <a:gd name="T5" fmla="*/ 0 h 4"/>
                <a:gd name="T6" fmla="*/ 0 w 4"/>
                <a:gd name="T7" fmla="*/ 4 h 4"/>
                <a:gd name="T8" fmla="*/ 4 w 4"/>
                <a:gd name="T9" fmla="*/ 4 h 4"/>
                <a:gd name="T10" fmla="*/ 4 w 4"/>
                <a:gd name="T11" fmla="*/ 0 h 4"/>
              </a:gdLst>
              <a:ahLst/>
              <a:cxnLst>
                <a:cxn ang="0">
                  <a:pos x="T0" y="T1"/>
                </a:cxn>
                <a:cxn ang="0">
                  <a:pos x="T2" y="T3"/>
                </a:cxn>
                <a:cxn ang="0">
                  <a:pos x="T4" y="T5"/>
                </a:cxn>
                <a:cxn ang="0">
                  <a:pos x="T6" y="T7"/>
                </a:cxn>
                <a:cxn ang="0">
                  <a:pos x="T8" y="T9"/>
                </a:cxn>
                <a:cxn ang="0">
                  <a:pos x="T10" y="T11"/>
                </a:cxn>
              </a:cxnLst>
              <a:rect l="0" t="0" r="r" b="b"/>
              <a:pathLst>
                <a:path w="4" h="4">
                  <a:moveTo>
                    <a:pt x="4" y="0"/>
                  </a:moveTo>
                  <a:lnTo>
                    <a:pt x="4" y="0"/>
                  </a:lnTo>
                  <a:lnTo>
                    <a:pt x="0" y="0"/>
                  </a:lnTo>
                  <a:lnTo>
                    <a:pt x="0" y="4"/>
                  </a:lnTo>
                  <a:lnTo>
                    <a:pt x="4" y="4"/>
                  </a:lnTo>
                  <a:lnTo>
                    <a:pt x="4" y="0"/>
                  </a:lnTo>
                  <a:close/>
                </a:path>
              </a:pathLst>
            </a:custGeom>
            <a:grpFill/>
            <a:ln w="0">
              <a:noFill/>
              <a:prstDash val="solid"/>
              <a:round/>
              <a:headEnd/>
              <a:tailEnd/>
            </a:ln>
          </p:spPr>
          <p:txBody>
            <a:bodyPr/>
            <a:lstStyle/>
            <a:p>
              <a:pPr defTabSz="543689">
                <a:defRPr/>
              </a:pPr>
              <a:endParaRPr lang="zh-CN" altLang="en-US" sz="3201"/>
            </a:p>
          </p:txBody>
        </p:sp>
        <p:sp>
          <p:nvSpPr>
            <p:cNvPr id="454" name="Freeform 191"/>
            <p:cNvSpPr>
              <a:spLocks/>
            </p:cNvSpPr>
            <p:nvPr/>
          </p:nvSpPr>
          <p:spPr bwMode="auto">
            <a:xfrm>
              <a:off x="3975101" y="1123951"/>
              <a:ext cx="3175" cy="3175"/>
            </a:xfrm>
            <a:custGeom>
              <a:avLst/>
              <a:gdLst>
                <a:gd name="T0" fmla="*/ 4 w 4"/>
                <a:gd name="T1" fmla="*/ 0 h 3"/>
                <a:gd name="T2" fmla="*/ 4 w 4"/>
                <a:gd name="T3" fmla="*/ 0 h 3"/>
                <a:gd name="T4" fmla="*/ 0 w 4"/>
                <a:gd name="T5" fmla="*/ 0 h 3"/>
                <a:gd name="T6" fmla="*/ 0 w 4"/>
                <a:gd name="T7" fmla="*/ 3 h 3"/>
                <a:gd name="T8" fmla="*/ 4 w 4"/>
                <a:gd name="T9" fmla="*/ 3 h 3"/>
                <a:gd name="T10" fmla="*/ 4 w 4"/>
                <a:gd name="T11" fmla="*/ 0 h 3"/>
              </a:gdLst>
              <a:ahLst/>
              <a:cxnLst>
                <a:cxn ang="0">
                  <a:pos x="T0" y="T1"/>
                </a:cxn>
                <a:cxn ang="0">
                  <a:pos x="T2" y="T3"/>
                </a:cxn>
                <a:cxn ang="0">
                  <a:pos x="T4" y="T5"/>
                </a:cxn>
                <a:cxn ang="0">
                  <a:pos x="T6" y="T7"/>
                </a:cxn>
                <a:cxn ang="0">
                  <a:pos x="T8" y="T9"/>
                </a:cxn>
                <a:cxn ang="0">
                  <a:pos x="T10" y="T11"/>
                </a:cxn>
              </a:cxnLst>
              <a:rect l="0" t="0" r="r" b="b"/>
              <a:pathLst>
                <a:path w="4" h="3">
                  <a:moveTo>
                    <a:pt x="4" y="0"/>
                  </a:moveTo>
                  <a:lnTo>
                    <a:pt x="4" y="0"/>
                  </a:lnTo>
                  <a:lnTo>
                    <a:pt x="0" y="0"/>
                  </a:lnTo>
                  <a:lnTo>
                    <a:pt x="0" y="3"/>
                  </a:lnTo>
                  <a:lnTo>
                    <a:pt x="4" y="3"/>
                  </a:lnTo>
                  <a:lnTo>
                    <a:pt x="4" y="0"/>
                  </a:lnTo>
                  <a:close/>
                </a:path>
              </a:pathLst>
            </a:custGeom>
            <a:grpFill/>
            <a:ln w="0">
              <a:noFill/>
              <a:prstDash val="solid"/>
              <a:round/>
              <a:headEnd/>
              <a:tailEnd/>
            </a:ln>
          </p:spPr>
          <p:txBody>
            <a:bodyPr/>
            <a:lstStyle/>
            <a:p>
              <a:pPr defTabSz="543689">
                <a:defRPr/>
              </a:pPr>
              <a:endParaRPr lang="zh-CN" altLang="en-US" sz="3201"/>
            </a:p>
          </p:txBody>
        </p:sp>
        <p:sp>
          <p:nvSpPr>
            <p:cNvPr id="455" name="Freeform 192"/>
            <p:cNvSpPr>
              <a:spLocks/>
            </p:cNvSpPr>
            <p:nvPr/>
          </p:nvSpPr>
          <p:spPr bwMode="auto">
            <a:xfrm>
              <a:off x="3975101" y="1144589"/>
              <a:ext cx="3175" cy="3175"/>
            </a:xfrm>
            <a:custGeom>
              <a:avLst/>
              <a:gdLst>
                <a:gd name="T0" fmla="*/ 4 w 4"/>
                <a:gd name="T1" fmla="*/ 0 h 4"/>
                <a:gd name="T2" fmla="*/ 4 w 4"/>
                <a:gd name="T3" fmla="*/ 0 h 4"/>
                <a:gd name="T4" fmla="*/ 0 w 4"/>
                <a:gd name="T5" fmla="*/ 0 h 4"/>
                <a:gd name="T6" fmla="*/ 0 w 4"/>
                <a:gd name="T7" fmla="*/ 4 h 4"/>
                <a:gd name="T8" fmla="*/ 4 w 4"/>
                <a:gd name="T9" fmla="*/ 4 h 4"/>
                <a:gd name="T10" fmla="*/ 4 w 4"/>
                <a:gd name="T11" fmla="*/ 0 h 4"/>
              </a:gdLst>
              <a:ahLst/>
              <a:cxnLst>
                <a:cxn ang="0">
                  <a:pos x="T0" y="T1"/>
                </a:cxn>
                <a:cxn ang="0">
                  <a:pos x="T2" y="T3"/>
                </a:cxn>
                <a:cxn ang="0">
                  <a:pos x="T4" y="T5"/>
                </a:cxn>
                <a:cxn ang="0">
                  <a:pos x="T6" y="T7"/>
                </a:cxn>
                <a:cxn ang="0">
                  <a:pos x="T8" y="T9"/>
                </a:cxn>
                <a:cxn ang="0">
                  <a:pos x="T10" y="T11"/>
                </a:cxn>
              </a:cxnLst>
              <a:rect l="0" t="0" r="r" b="b"/>
              <a:pathLst>
                <a:path w="4" h="4">
                  <a:moveTo>
                    <a:pt x="4" y="0"/>
                  </a:moveTo>
                  <a:lnTo>
                    <a:pt x="4" y="0"/>
                  </a:lnTo>
                  <a:lnTo>
                    <a:pt x="0" y="0"/>
                  </a:lnTo>
                  <a:lnTo>
                    <a:pt x="0" y="4"/>
                  </a:lnTo>
                  <a:lnTo>
                    <a:pt x="4" y="4"/>
                  </a:lnTo>
                  <a:lnTo>
                    <a:pt x="4" y="0"/>
                  </a:lnTo>
                  <a:close/>
                </a:path>
              </a:pathLst>
            </a:custGeom>
            <a:grpFill/>
            <a:ln w="0">
              <a:noFill/>
              <a:prstDash val="solid"/>
              <a:round/>
              <a:headEnd/>
              <a:tailEnd/>
            </a:ln>
          </p:spPr>
          <p:txBody>
            <a:bodyPr/>
            <a:lstStyle/>
            <a:p>
              <a:pPr defTabSz="543689">
                <a:defRPr/>
              </a:pPr>
              <a:endParaRPr lang="zh-CN" altLang="en-US" sz="3201"/>
            </a:p>
          </p:txBody>
        </p:sp>
        <p:sp>
          <p:nvSpPr>
            <p:cNvPr id="456" name="Freeform 193"/>
            <p:cNvSpPr>
              <a:spLocks/>
            </p:cNvSpPr>
            <p:nvPr/>
          </p:nvSpPr>
          <p:spPr bwMode="auto">
            <a:xfrm>
              <a:off x="3975101" y="1155701"/>
              <a:ext cx="3175" cy="3175"/>
            </a:xfrm>
            <a:custGeom>
              <a:avLst/>
              <a:gdLst>
                <a:gd name="T0" fmla="*/ 4 w 4"/>
                <a:gd name="T1" fmla="*/ 0 h 4"/>
                <a:gd name="T2" fmla="*/ 4 w 4"/>
                <a:gd name="T3" fmla="*/ 0 h 4"/>
                <a:gd name="T4" fmla="*/ 0 w 4"/>
                <a:gd name="T5" fmla="*/ 0 h 4"/>
                <a:gd name="T6" fmla="*/ 0 w 4"/>
                <a:gd name="T7" fmla="*/ 4 h 4"/>
                <a:gd name="T8" fmla="*/ 4 w 4"/>
                <a:gd name="T9" fmla="*/ 4 h 4"/>
                <a:gd name="T10" fmla="*/ 4 w 4"/>
                <a:gd name="T11" fmla="*/ 0 h 4"/>
              </a:gdLst>
              <a:ahLst/>
              <a:cxnLst>
                <a:cxn ang="0">
                  <a:pos x="T0" y="T1"/>
                </a:cxn>
                <a:cxn ang="0">
                  <a:pos x="T2" y="T3"/>
                </a:cxn>
                <a:cxn ang="0">
                  <a:pos x="T4" y="T5"/>
                </a:cxn>
                <a:cxn ang="0">
                  <a:pos x="T6" y="T7"/>
                </a:cxn>
                <a:cxn ang="0">
                  <a:pos x="T8" y="T9"/>
                </a:cxn>
                <a:cxn ang="0">
                  <a:pos x="T10" y="T11"/>
                </a:cxn>
              </a:cxnLst>
              <a:rect l="0" t="0" r="r" b="b"/>
              <a:pathLst>
                <a:path w="4" h="4">
                  <a:moveTo>
                    <a:pt x="4" y="0"/>
                  </a:moveTo>
                  <a:lnTo>
                    <a:pt x="4" y="0"/>
                  </a:lnTo>
                  <a:lnTo>
                    <a:pt x="0" y="0"/>
                  </a:lnTo>
                  <a:lnTo>
                    <a:pt x="0" y="4"/>
                  </a:lnTo>
                  <a:lnTo>
                    <a:pt x="4" y="4"/>
                  </a:lnTo>
                  <a:lnTo>
                    <a:pt x="4" y="0"/>
                  </a:lnTo>
                  <a:close/>
                </a:path>
              </a:pathLst>
            </a:custGeom>
            <a:grpFill/>
            <a:ln w="0">
              <a:noFill/>
              <a:prstDash val="solid"/>
              <a:round/>
              <a:headEnd/>
              <a:tailEnd/>
            </a:ln>
          </p:spPr>
          <p:txBody>
            <a:bodyPr/>
            <a:lstStyle/>
            <a:p>
              <a:pPr defTabSz="543689">
                <a:defRPr/>
              </a:pPr>
              <a:endParaRPr lang="zh-CN" altLang="en-US" sz="3201"/>
            </a:p>
          </p:txBody>
        </p:sp>
        <p:sp>
          <p:nvSpPr>
            <p:cNvPr id="457" name="Freeform 194"/>
            <p:cNvSpPr>
              <a:spLocks/>
            </p:cNvSpPr>
            <p:nvPr/>
          </p:nvSpPr>
          <p:spPr bwMode="auto">
            <a:xfrm>
              <a:off x="3975101" y="1128714"/>
              <a:ext cx="3175" cy="3175"/>
            </a:xfrm>
            <a:custGeom>
              <a:avLst/>
              <a:gdLst>
                <a:gd name="T0" fmla="*/ 4 w 4"/>
                <a:gd name="T1" fmla="*/ 0 h 4"/>
                <a:gd name="T2" fmla="*/ 4 w 4"/>
                <a:gd name="T3" fmla="*/ 0 h 4"/>
                <a:gd name="T4" fmla="*/ 0 w 4"/>
                <a:gd name="T5" fmla="*/ 0 h 4"/>
                <a:gd name="T6" fmla="*/ 0 w 4"/>
                <a:gd name="T7" fmla="*/ 4 h 4"/>
                <a:gd name="T8" fmla="*/ 4 w 4"/>
                <a:gd name="T9" fmla="*/ 4 h 4"/>
                <a:gd name="T10" fmla="*/ 4 w 4"/>
                <a:gd name="T11" fmla="*/ 0 h 4"/>
              </a:gdLst>
              <a:ahLst/>
              <a:cxnLst>
                <a:cxn ang="0">
                  <a:pos x="T0" y="T1"/>
                </a:cxn>
                <a:cxn ang="0">
                  <a:pos x="T2" y="T3"/>
                </a:cxn>
                <a:cxn ang="0">
                  <a:pos x="T4" y="T5"/>
                </a:cxn>
                <a:cxn ang="0">
                  <a:pos x="T6" y="T7"/>
                </a:cxn>
                <a:cxn ang="0">
                  <a:pos x="T8" y="T9"/>
                </a:cxn>
                <a:cxn ang="0">
                  <a:pos x="T10" y="T11"/>
                </a:cxn>
              </a:cxnLst>
              <a:rect l="0" t="0" r="r" b="b"/>
              <a:pathLst>
                <a:path w="4" h="4">
                  <a:moveTo>
                    <a:pt x="4" y="0"/>
                  </a:moveTo>
                  <a:lnTo>
                    <a:pt x="4" y="0"/>
                  </a:lnTo>
                  <a:lnTo>
                    <a:pt x="0" y="0"/>
                  </a:lnTo>
                  <a:lnTo>
                    <a:pt x="0" y="4"/>
                  </a:lnTo>
                  <a:lnTo>
                    <a:pt x="4" y="4"/>
                  </a:lnTo>
                  <a:lnTo>
                    <a:pt x="4" y="0"/>
                  </a:lnTo>
                  <a:close/>
                </a:path>
              </a:pathLst>
            </a:custGeom>
            <a:grpFill/>
            <a:ln w="0">
              <a:noFill/>
              <a:prstDash val="solid"/>
              <a:round/>
              <a:headEnd/>
              <a:tailEnd/>
            </a:ln>
          </p:spPr>
          <p:txBody>
            <a:bodyPr/>
            <a:lstStyle/>
            <a:p>
              <a:pPr defTabSz="543689">
                <a:defRPr/>
              </a:pPr>
              <a:endParaRPr lang="zh-CN" altLang="en-US" sz="3201"/>
            </a:p>
          </p:txBody>
        </p:sp>
        <p:sp>
          <p:nvSpPr>
            <p:cNvPr id="458" name="Freeform 195"/>
            <p:cNvSpPr>
              <a:spLocks/>
            </p:cNvSpPr>
            <p:nvPr/>
          </p:nvSpPr>
          <p:spPr bwMode="auto">
            <a:xfrm>
              <a:off x="3975101" y="1133476"/>
              <a:ext cx="3175" cy="3175"/>
            </a:xfrm>
            <a:custGeom>
              <a:avLst/>
              <a:gdLst>
                <a:gd name="T0" fmla="*/ 4 w 4"/>
                <a:gd name="T1" fmla="*/ 0 h 4"/>
                <a:gd name="T2" fmla="*/ 4 w 4"/>
                <a:gd name="T3" fmla="*/ 0 h 4"/>
                <a:gd name="T4" fmla="*/ 0 w 4"/>
                <a:gd name="T5" fmla="*/ 0 h 4"/>
                <a:gd name="T6" fmla="*/ 0 w 4"/>
                <a:gd name="T7" fmla="*/ 4 h 4"/>
                <a:gd name="T8" fmla="*/ 4 w 4"/>
                <a:gd name="T9" fmla="*/ 4 h 4"/>
                <a:gd name="T10" fmla="*/ 4 w 4"/>
                <a:gd name="T11" fmla="*/ 0 h 4"/>
              </a:gdLst>
              <a:ahLst/>
              <a:cxnLst>
                <a:cxn ang="0">
                  <a:pos x="T0" y="T1"/>
                </a:cxn>
                <a:cxn ang="0">
                  <a:pos x="T2" y="T3"/>
                </a:cxn>
                <a:cxn ang="0">
                  <a:pos x="T4" y="T5"/>
                </a:cxn>
                <a:cxn ang="0">
                  <a:pos x="T6" y="T7"/>
                </a:cxn>
                <a:cxn ang="0">
                  <a:pos x="T8" y="T9"/>
                </a:cxn>
                <a:cxn ang="0">
                  <a:pos x="T10" y="T11"/>
                </a:cxn>
              </a:cxnLst>
              <a:rect l="0" t="0" r="r" b="b"/>
              <a:pathLst>
                <a:path w="4" h="4">
                  <a:moveTo>
                    <a:pt x="4" y="0"/>
                  </a:moveTo>
                  <a:lnTo>
                    <a:pt x="4" y="0"/>
                  </a:lnTo>
                  <a:lnTo>
                    <a:pt x="0" y="0"/>
                  </a:lnTo>
                  <a:lnTo>
                    <a:pt x="0" y="4"/>
                  </a:lnTo>
                  <a:lnTo>
                    <a:pt x="4" y="4"/>
                  </a:lnTo>
                  <a:lnTo>
                    <a:pt x="4" y="0"/>
                  </a:lnTo>
                  <a:close/>
                </a:path>
              </a:pathLst>
            </a:custGeom>
            <a:grpFill/>
            <a:ln w="0">
              <a:noFill/>
              <a:prstDash val="solid"/>
              <a:round/>
              <a:headEnd/>
              <a:tailEnd/>
            </a:ln>
          </p:spPr>
          <p:txBody>
            <a:bodyPr/>
            <a:lstStyle/>
            <a:p>
              <a:pPr defTabSz="543689">
                <a:defRPr/>
              </a:pPr>
              <a:endParaRPr lang="zh-CN" altLang="en-US" sz="3201"/>
            </a:p>
          </p:txBody>
        </p:sp>
        <p:sp>
          <p:nvSpPr>
            <p:cNvPr id="459" name="Freeform 196"/>
            <p:cNvSpPr>
              <a:spLocks noEditPoints="1"/>
            </p:cNvSpPr>
            <p:nvPr/>
          </p:nvSpPr>
          <p:spPr bwMode="auto">
            <a:xfrm>
              <a:off x="3832226" y="1119189"/>
              <a:ext cx="174625" cy="46038"/>
            </a:xfrm>
            <a:custGeom>
              <a:avLst/>
              <a:gdLst>
                <a:gd name="T0" fmla="*/ 198 w 205"/>
                <a:gd name="T1" fmla="*/ 25 h 53"/>
                <a:gd name="T2" fmla="*/ 198 w 205"/>
                <a:gd name="T3" fmla="*/ 25 h 53"/>
                <a:gd name="T4" fmla="*/ 110 w 205"/>
                <a:gd name="T5" fmla="*/ 25 h 53"/>
                <a:gd name="T6" fmla="*/ 110 w 205"/>
                <a:gd name="T7" fmla="*/ 22 h 53"/>
                <a:gd name="T8" fmla="*/ 165 w 205"/>
                <a:gd name="T9" fmla="*/ 22 h 53"/>
                <a:gd name="T10" fmla="*/ 165 w 205"/>
                <a:gd name="T11" fmla="*/ 3 h 53"/>
                <a:gd name="T12" fmla="*/ 198 w 205"/>
                <a:gd name="T13" fmla="*/ 3 h 53"/>
                <a:gd name="T14" fmla="*/ 198 w 205"/>
                <a:gd name="T15" fmla="*/ 25 h 53"/>
                <a:gd name="T16" fmla="*/ 198 w 205"/>
                <a:gd name="T17" fmla="*/ 50 h 53"/>
                <a:gd name="T18" fmla="*/ 198 w 205"/>
                <a:gd name="T19" fmla="*/ 50 h 53"/>
                <a:gd name="T20" fmla="*/ 110 w 205"/>
                <a:gd name="T21" fmla="*/ 50 h 53"/>
                <a:gd name="T22" fmla="*/ 110 w 205"/>
                <a:gd name="T23" fmla="*/ 47 h 53"/>
                <a:gd name="T24" fmla="*/ 165 w 205"/>
                <a:gd name="T25" fmla="*/ 47 h 53"/>
                <a:gd name="T26" fmla="*/ 165 w 205"/>
                <a:gd name="T27" fmla="*/ 28 h 53"/>
                <a:gd name="T28" fmla="*/ 198 w 205"/>
                <a:gd name="T29" fmla="*/ 28 h 53"/>
                <a:gd name="T30" fmla="*/ 198 w 205"/>
                <a:gd name="T31" fmla="*/ 50 h 53"/>
                <a:gd name="T32" fmla="*/ 0 w 205"/>
                <a:gd name="T33" fmla="*/ 53 h 53"/>
                <a:gd name="T34" fmla="*/ 0 w 205"/>
                <a:gd name="T35" fmla="*/ 53 h 53"/>
                <a:gd name="T36" fmla="*/ 205 w 205"/>
                <a:gd name="T37" fmla="*/ 53 h 53"/>
                <a:gd name="T38" fmla="*/ 205 w 205"/>
                <a:gd name="T39" fmla="*/ 0 h 53"/>
                <a:gd name="T40" fmla="*/ 0 w 205"/>
                <a:gd name="T41" fmla="*/ 0 h 53"/>
                <a:gd name="T42" fmla="*/ 0 w 205"/>
                <a:gd name="T43" fmla="*/ 5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05" h="53">
                  <a:moveTo>
                    <a:pt x="198" y="25"/>
                  </a:moveTo>
                  <a:lnTo>
                    <a:pt x="198" y="25"/>
                  </a:lnTo>
                  <a:lnTo>
                    <a:pt x="110" y="25"/>
                  </a:lnTo>
                  <a:lnTo>
                    <a:pt x="110" y="22"/>
                  </a:lnTo>
                  <a:lnTo>
                    <a:pt x="165" y="22"/>
                  </a:lnTo>
                  <a:lnTo>
                    <a:pt x="165" y="3"/>
                  </a:lnTo>
                  <a:lnTo>
                    <a:pt x="198" y="3"/>
                  </a:lnTo>
                  <a:lnTo>
                    <a:pt x="198" y="25"/>
                  </a:lnTo>
                  <a:close/>
                  <a:moveTo>
                    <a:pt x="198" y="50"/>
                  </a:moveTo>
                  <a:lnTo>
                    <a:pt x="198" y="50"/>
                  </a:lnTo>
                  <a:lnTo>
                    <a:pt x="110" y="50"/>
                  </a:lnTo>
                  <a:lnTo>
                    <a:pt x="110" y="47"/>
                  </a:lnTo>
                  <a:lnTo>
                    <a:pt x="165" y="47"/>
                  </a:lnTo>
                  <a:lnTo>
                    <a:pt x="165" y="28"/>
                  </a:lnTo>
                  <a:lnTo>
                    <a:pt x="198" y="28"/>
                  </a:lnTo>
                  <a:lnTo>
                    <a:pt x="198" y="50"/>
                  </a:lnTo>
                  <a:close/>
                  <a:moveTo>
                    <a:pt x="0" y="53"/>
                  </a:moveTo>
                  <a:lnTo>
                    <a:pt x="0" y="53"/>
                  </a:lnTo>
                  <a:lnTo>
                    <a:pt x="205" y="53"/>
                  </a:lnTo>
                  <a:lnTo>
                    <a:pt x="205" y="0"/>
                  </a:lnTo>
                  <a:lnTo>
                    <a:pt x="0" y="0"/>
                  </a:lnTo>
                  <a:lnTo>
                    <a:pt x="0" y="53"/>
                  </a:lnTo>
                  <a:close/>
                </a:path>
              </a:pathLst>
            </a:custGeom>
            <a:grpFill/>
            <a:ln w="0">
              <a:noFill/>
              <a:prstDash val="solid"/>
              <a:round/>
              <a:headEnd/>
              <a:tailEnd/>
            </a:ln>
          </p:spPr>
          <p:txBody>
            <a:bodyPr/>
            <a:lstStyle/>
            <a:p>
              <a:pPr defTabSz="543689">
                <a:defRPr/>
              </a:pPr>
              <a:endParaRPr lang="zh-CN" altLang="en-US" sz="3201"/>
            </a:p>
          </p:txBody>
        </p:sp>
        <p:sp>
          <p:nvSpPr>
            <p:cNvPr id="460" name="Freeform 197"/>
            <p:cNvSpPr>
              <a:spLocks/>
            </p:cNvSpPr>
            <p:nvPr/>
          </p:nvSpPr>
          <p:spPr bwMode="auto">
            <a:xfrm>
              <a:off x="4156076" y="1149351"/>
              <a:ext cx="4763" cy="4763"/>
            </a:xfrm>
            <a:custGeom>
              <a:avLst/>
              <a:gdLst>
                <a:gd name="T0" fmla="*/ 5 w 5"/>
                <a:gd name="T1" fmla="*/ 0 h 4"/>
                <a:gd name="T2" fmla="*/ 5 w 5"/>
                <a:gd name="T3" fmla="*/ 0 h 4"/>
                <a:gd name="T4" fmla="*/ 0 w 5"/>
                <a:gd name="T5" fmla="*/ 0 h 4"/>
                <a:gd name="T6" fmla="*/ 0 w 5"/>
                <a:gd name="T7" fmla="*/ 4 h 4"/>
                <a:gd name="T8" fmla="*/ 5 w 5"/>
                <a:gd name="T9" fmla="*/ 4 h 4"/>
                <a:gd name="T10" fmla="*/ 5 w 5"/>
                <a:gd name="T11" fmla="*/ 0 h 4"/>
              </a:gdLst>
              <a:ahLst/>
              <a:cxnLst>
                <a:cxn ang="0">
                  <a:pos x="T0" y="T1"/>
                </a:cxn>
                <a:cxn ang="0">
                  <a:pos x="T2" y="T3"/>
                </a:cxn>
                <a:cxn ang="0">
                  <a:pos x="T4" y="T5"/>
                </a:cxn>
                <a:cxn ang="0">
                  <a:pos x="T6" y="T7"/>
                </a:cxn>
                <a:cxn ang="0">
                  <a:pos x="T8" y="T9"/>
                </a:cxn>
                <a:cxn ang="0">
                  <a:pos x="T10" y="T11"/>
                </a:cxn>
              </a:cxnLst>
              <a:rect l="0" t="0" r="r" b="b"/>
              <a:pathLst>
                <a:path w="5" h="4">
                  <a:moveTo>
                    <a:pt x="5" y="0"/>
                  </a:moveTo>
                  <a:lnTo>
                    <a:pt x="5" y="0"/>
                  </a:lnTo>
                  <a:lnTo>
                    <a:pt x="0" y="0"/>
                  </a:lnTo>
                  <a:lnTo>
                    <a:pt x="0" y="4"/>
                  </a:lnTo>
                  <a:lnTo>
                    <a:pt x="5" y="4"/>
                  </a:lnTo>
                  <a:lnTo>
                    <a:pt x="5" y="0"/>
                  </a:lnTo>
                  <a:close/>
                </a:path>
              </a:pathLst>
            </a:custGeom>
            <a:grpFill/>
            <a:ln w="0">
              <a:noFill/>
              <a:prstDash val="solid"/>
              <a:round/>
              <a:headEnd/>
              <a:tailEnd/>
            </a:ln>
          </p:spPr>
          <p:txBody>
            <a:bodyPr/>
            <a:lstStyle/>
            <a:p>
              <a:pPr defTabSz="543689">
                <a:defRPr/>
              </a:pPr>
              <a:endParaRPr lang="zh-CN" altLang="en-US" sz="3201"/>
            </a:p>
          </p:txBody>
        </p:sp>
        <p:sp>
          <p:nvSpPr>
            <p:cNvPr id="461" name="Freeform 198"/>
            <p:cNvSpPr>
              <a:spLocks/>
            </p:cNvSpPr>
            <p:nvPr/>
          </p:nvSpPr>
          <p:spPr bwMode="auto">
            <a:xfrm>
              <a:off x="4156076" y="1123951"/>
              <a:ext cx="4763" cy="3175"/>
            </a:xfrm>
            <a:custGeom>
              <a:avLst/>
              <a:gdLst>
                <a:gd name="T0" fmla="*/ 5 w 5"/>
                <a:gd name="T1" fmla="*/ 0 h 3"/>
                <a:gd name="T2" fmla="*/ 5 w 5"/>
                <a:gd name="T3" fmla="*/ 0 h 3"/>
                <a:gd name="T4" fmla="*/ 0 w 5"/>
                <a:gd name="T5" fmla="*/ 0 h 3"/>
                <a:gd name="T6" fmla="*/ 0 w 5"/>
                <a:gd name="T7" fmla="*/ 3 h 3"/>
                <a:gd name="T8" fmla="*/ 5 w 5"/>
                <a:gd name="T9" fmla="*/ 3 h 3"/>
                <a:gd name="T10" fmla="*/ 5 w 5"/>
                <a:gd name="T11" fmla="*/ 0 h 3"/>
              </a:gdLst>
              <a:ahLst/>
              <a:cxnLst>
                <a:cxn ang="0">
                  <a:pos x="T0" y="T1"/>
                </a:cxn>
                <a:cxn ang="0">
                  <a:pos x="T2" y="T3"/>
                </a:cxn>
                <a:cxn ang="0">
                  <a:pos x="T4" y="T5"/>
                </a:cxn>
                <a:cxn ang="0">
                  <a:pos x="T6" y="T7"/>
                </a:cxn>
                <a:cxn ang="0">
                  <a:pos x="T8" y="T9"/>
                </a:cxn>
                <a:cxn ang="0">
                  <a:pos x="T10" y="T11"/>
                </a:cxn>
              </a:cxnLst>
              <a:rect l="0" t="0" r="r" b="b"/>
              <a:pathLst>
                <a:path w="5" h="3">
                  <a:moveTo>
                    <a:pt x="5" y="0"/>
                  </a:moveTo>
                  <a:lnTo>
                    <a:pt x="5" y="0"/>
                  </a:lnTo>
                  <a:lnTo>
                    <a:pt x="0" y="0"/>
                  </a:lnTo>
                  <a:lnTo>
                    <a:pt x="0" y="3"/>
                  </a:lnTo>
                  <a:lnTo>
                    <a:pt x="5" y="3"/>
                  </a:lnTo>
                  <a:lnTo>
                    <a:pt x="5" y="0"/>
                  </a:lnTo>
                  <a:close/>
                </a:path>
              </a:pathLst>
            </a:custGeom>
            <a:grpFill/>
            <a:ln w="0">
              <a:noFill/>
              <a:prstDash val="solid"/>
              <a:round/>
              <a:headEnd/>
              <a:tailEnd/>
            </a:ln>
          </p:spPr>
          <p:txBody>
            <a:bodyPr/>
            <a:lstStyle/>
            <a:p>
              <a:pPr defTabSz="543689">
                <a:defRPr/>
              </a:pPr>
              <a:endParaRPr lang="zh-CN" altLang="en-US" sz="3201"/>
            </a:p>
          </p:txBody>
        </p:sp>
        <p:sp>
          <p:nvSpPr>
            <p:cNvPr id="462" name="Freeform 199"/>
            <p:cNvSpPr>
              <a:spLocks/>
            </p:cNvSpPr>
            <p:nvPr/>
          </p:nvSpPr>
          <p:spPr bwMode="auto">
            <a:xfrm>
              <a:off x="4156076" y="1144589"/>
              <a:ext cx="4763" cy="3175"/>
            </a:xfrm>
            <a:custGeom>
              <a:avLst/>
              <a:gdLst>
                <a:gd name="T0" fmla="*/ 5 w 5"/>
                <a:gd name="T1" fmla="*/ 0 h 4"/>
                <a:gd name="T2" fmla="*/ 5 w 5"/>
                <a:gd name="T3" fmla="*/ 0 h 4"/>
                <a:gd name="T4" fmla="*/ 0 w 5"/>
                <a:gd name="T5" fmla="*/ 0 h 4"/>
                <a:gd name="T6" fmla="*/ 0 w 5"/>
                <a:gd name="T7" fmla="*/ 4 h 4"/>
                <a:gd name="T8" fmla="*/ 5 w 5"/>
                <a:gd name="T9" fmla="*/ 4 h 4"/>
                <a:gd name="T10" fmla="*/ 5 w 5"/>
                <a:gd name="T11" fmla="*/ 0 h 4"/>
              </a:gdLst>
              <a:ahLst/>
              <a:cxnLst>
                <a:cxn ang="0">
                  <a:pos x="T0" y="T1"/>
                </a:cxn>
                <a:cxn ang="0">
                  <a:pos x="T2" y="T3"/>
                </a:cxn>
                <a:cxn ang="0">
                  <a:pos x="T4" y="T5"/>
                </a:cxn>
                <a:cxn ang="0">
                  <a:pos x="T6" y="T7"/>
                </a:cxn>
                <a:cxn ang="0">
                  <a:pos x="T8" y="T9"/>
                </a:cxn>
                <a:cxn ang="0">
                  <a:pos x="T10" y="T11"/>
                </a:cxn>
              </a:cxnLst>
              <a:rect l="0" t="0" r="r" b="b"/>
              <a:pathLst>
                <a:path w="5" h="4">
                  <a:moveTo>
                    <a:pt x="5" y="0"/>
                  </a:moveTo>
                  <a:lnTo>
                    <a:pt x="5" y="0"/>
                  </a:lnTo>
                  <a:lnTo>
                    <a:pt x="0" y="0"/>
                  </a:lnTo>
                  <a:lnTo>
                    <a:pt x="0" y="4"/>
                  </a:lnTo>
                  <a:lnTo>
                    <a:pt x="5" y="4"/>
                  </a:lnTo>
                  <a:lnTo>
                    <a:pt x="5" y="0"/>
                  </a:lnTo>
                  <a:close/>
                </a:path>
              </a:pathLst>
            </a:custGeom>
            <a:grpFill/>
            <a:ln w="0">
              <a:noFill/>
              <a:prstDash val="solid"/>
              <a:round/>
              <a:headEnd/>
              <a:tailEnd/>
            </a:ln>
          </p:spPr>
          <p:txBody>
            <a:bodyPr/>
            <a:lstStyle/>
            <a:p>
              <a:pPr defTabSz="543689">
                <a:defRPr/>
              </a:pPr>
              <a:endParaRPr lang="zh-CN" altLang="en-US" sz="3201"/>
            </a:p>
          </p:txBody>
        </p:sp>
        <p:sp>
          <p:nvSpPr>
            <p:cNvPr id="463" name="Freeform 200"/>
            <p:cNvSpPr>
              <a:spLocks/>
            </p:cNvSpPr>
            <p:nvPr/>
          </p:nvSpPr>
          <p:spPr bwMode="auto">
            <a:xfrm>
              <a:off x="4156076" y="1155701"/>
              <a:ext cx="4763" cy="3175"/>
            </a:xfrm>
            <a:custGeom>
              <a:avLst/>
              <a:gdLst>
                <a:gd name="T0" fmla="*/ 5 w 5"/>
                <a:gd name="T1" fmla="*/ 0 h 4"/>
                <a:gd name="T2" fmla="*/ 5 w 5"/>
                <a:gd name="T3" fmla="*/ 0 h 4"/>
                <a:gd name="T4" fmla="*/ 0 w 5"/>
                <a:gd name="T5" fmla="*/ 0 h 4"/>
                <a:gd name="T6" fmla="*/ 0 w 5"/>
                <a:gd name="T7" fmla="*/ 4 h 4"/>
                <a:gd name="T8" fmla="*/ 5 w 5"/>
                <a:gd name="T9" fmla="*/ 4 h 4"/>
                <a:gd name="T10" fmla="*/ 5 w 5"/>
                <a:gd name="T11" fmla="*/ 0 h 4"/>
              </a:gdLst>
              <a:ahLst/>
              <a:cxnLst>
                <a:cxn ang="0">
                  <a:pos x="T0" y="T1"/>
                </a:cxn>
                <a:cxn ang="0">
                  <a:pos x="T2" y="T3"/>
                </a:cxn>
                <a:cxn ang="0">
                  <a:pos x="T4" y="T5"/>
                </a:cxn>
                <a:cxn ang="0">
                  <a:pos x="T6" y="T7"/>
                </a:cxn>
                <a:cxn ang="0">
                  <a:pos x="T8" y="T9"/>
                </a:cxn>
                <a:cxn ang="0">
                  <a:pos x="T10" y="T11"/>
                </a:cxn>
              </a:cxnLst>
              <a:rect l="0" t="0" r="r" b="b"/>
              <a:pathLst>
                <a:path w="5" h="4">
                  <a:moveTo>
                    <a:pt x="5" y="0"/>
                  </a:moveTo>
                  <a:lnTo>
                    <a:pt x="5" y="0"/>
                  </a:lnTo>
                  <a:lnTo>
                    <a:pt x="0" y="0"/>
                  </a:lnTo>
                  <a:lnTo>
                    <a:pt x="0" y="4"/>
                  </a:lnTo>
                  <a:lnTo>
                    <a:pt x="5" y="4"/>
                  </a:lnTo>
                  <a:lnTo>
                    <a:pt x="5" y="0"/>
                  </a:lnTo>
                  <a:close/>
                </a:path>
              </a:pathLst>
            </a:custGeom>
            <a:grpFill/>
            <a:ln w="0">
              <a:noFill/>
              <a:prstDash val="solid"/>
              <a:round/>
              <a:headEnd/>
              <a:tailEnd/>
            </a:ln>
          </p:spPr>
          <p:txBody>
            <a:bodyPr/>
            <a:lstStyle/>
            <a:p>
              <a:pPr defTabSz="543689">
                <a:defRPr/>
              </a:pPr>
              <a:endParaRPr lang="zh-CN" altLang="en-US" sz="3201"/>
            </a:p>
          </p:txBody>
        </p:sp>
        <p:sp>
          <p:nvSpPr>
            <p:cNvPr id="464" name="Freeform 201"/>
            <p:cNvSpPr>
              <a:spLocks/>
            </p:cNvSpPr>
            <p:nvPr/>
          </p:nvSpPr>
          <p:spPr bwMode="auto">
            <a:xfrm>
              <a:off x="4156076" y="1128714"/>
              <a:ext cx="4763" cy="3175"/>
            </a:xfrm>
            <a:custGeom>
              <a:avLst/>
              <a:gdLst>
                <a:gd name="T0" fmla="*/ 5 w 5"/>
                <a:gd name="T1" fmla="*/ 0 h 4"/>
                <a:gd name="T2" fmla="*/ 5 w 5"/>
                <a:gd name="T3" fmla="*/ 0 h 4"/>
                <a:gd name="T4" fmla="*/ 0 w 5"/>
                <a:gd name="T5" fmla="*/ 0 h 4"/>
                <a:gd name="T6" fmla="*/ 0 w 5"/>
                <a:gd name="T7" fmla="*/ 4 h 4"/>
                <a:gd name="T8" fmla="*/ 5 w 5"/>
                <a:gd name="T9" fmla="*/ 4 h 4"/>
                <a:gd name="T10" fmla="*/ 5 w 5"/>
                <a:gd name="T11" fmla="*/ 0 h 4"/>
              </a:gdLst>
              <a:ahLst/>
              <a:cxnLst>
                <a:cxn ang="0">
                  <a:pos x="T0" y="T1"/>
                </a:cxn>
                <a:cxn ang="0">
                  <a:pos x="T2" y="T3"/>
                </a:cxn>
                <a:cxn ang="0">
                  <a:pos x="T4" y="T5"/>
                </a:cxn>
                <a:cxn ang="0">
                  <a:pos x="T6" y="T7"/>
                </a:cxn>
                <a:cxn ang="0">
                  <a:pos x="T8" y="T9"/>
                </a:cxn>
                <a:cxn ang="0">
                  <a:pos x="T10" y="T11"/>
                </a:cxn>
              </a:cxnLst>
              <a:rect l="0" t="0" r="r" b="b"/>
              <a:pathLst>
                <a:path w="5" h="4">
                  <a:moveTo>
                    <a:pt x="5" y="0"/>
                  </a:moveTo>
                  <a:lnTo>
                    <a:pt x="5" y="0"/>
                  </a:lnTo>
                  <a:lnTo>
                    <a:pt x="0" y="0"/>
                  </a:lnTo>
                  <a:lnTo>
                    <a:pt x="0" y="4"/>
                  </a:lnTo>
                  <a:lnTo>
                    <a:pt x="5" y="4"/>
                  </a:lnTo>
                  <a:lnTo>
                    <a:pt x="5" y="0"/>
                  </a:lnTo>
                  <a:close/>
                </a:path>
              </a:pathLst>
            </a:custGeom>
            <a:grpFill/>
            <a:ln w="0">
              <a:noFill/>
              <a:prstDash val="solid"/>
              <a:round/>
              <a:headEnd/>
              <a:tailEnd/>
            </a:ln>
          </p:spPr>
          <p:txBody>
            <a:bodyPr/>
            <a:lstStyle/>
            <a:p>
              <a:pPr defTabSz="543689">
                <a:defRPr/>
              </a:pPr>
              <a:endParaRPr lang="zh-CN" altLang="en-US" sz="3201"/>
            </a:p>
          </p:txBody>
        </p:sp>
        <p:sp>
          <p:nvSpPr>
            <p:cNvPr id="465" name="Freeform 202"/>
            <p:cNvSpPr>
              <a:spLocks/>
            </p:cNvSpPr>
            <p:nvPr/>
          </p:nvSpPr>
          <p:spPr bwMode="auto">
            <a:xfrm>
              <a:off x="4156076" y="1133476"/>
              <a:ext cx="4763" cy="3175"/>
            </a:xfrm>
            <a:custGeom>
              <a:avLst/>
              <a:gdLst>
                <a:gd name="T0" fmla="*/ 5 w 5"/>
                <a:gd name="T1" fmla="*/ 0 h 4"/>
                <a:gd name="T2" fmla="*/ 5 w 5"/>
                <a:gd name="T3" fmla="*/ 0 h 4"/>
                <a:gd name="T4" fmla="*/ 0 w 5"/>
                <a:gd name="T5" fmla="*/ 0 h 4"/>
                <a:gd name="T6" fmla="*/ 0 w 5"/>
                <a:gd name="T7" fmla="*/ 4 h 4"/>
                <a:gd name="T8" fmla="*/ 5 w 5"/>
                <a:gd name="T9" fmla="*/ 4 h 4"/>
                <a:gd name="T10" fmla="*/ 5 w 5"/>
                <a:gd name="T11" fmla="*/ 0 h 4"/>
              </a:gdLst>
              <a:ahLst/>
              <a:cxnLst>
                <a:cxn ang="0">
                  <a:pos x="T0" y="T1"/>
                </a:cxn>
                <a:cxn ang="0">
                  <a:pos x="T2" y="T3"/>
                </a:cxn>
                <a:cxn ang="0">
                  <a:pos x="T4" y="T5"/>
                </a:cxn>
                <a:cxn ang="0">
                  <a:pos x="T6" y="T7"/>
                </a:cxn>
                <a:cxn ang="0">
                  <a:pos x="T8" y="T9"/>
                </a:cxn>
                <a:cxn ang="0">
                  <a:pos x="T10" y="T11"/>
                </a:cxn>
              </a:cxnLst>
              <a:rect l="0" t="0" r="r" b="b"/>
              <a:pathLst>
                <a:path w="5" h="4">
                  <a:moveTo>
                    <a:pt x="5" y="0"/>
                  </a:moveTo>
                  <a:lnTo>
                    <a:pt x="5" y="0"/>
                  </a:lnTo>
                  <a:lnTo>
                    <a:pt x="0" y="0"/>
                  </a:lnTo>
                  <a:lnTo>
                    <a:pt x="0" y="4"/>
                  </a:lnTo>
                  <a:lnTo>
                    <a:pt x="5" y="4"/>
                  </a:lnTo>
                  <a:lnTo>
                    <a:pt x="5" y="0"/>
                  </a:lnTo>
                  <a:close/>
                </a:path>
              </a:pathLst>
            </a:custGeom>
            <a:grpFill/>
            <a:ln w="0">
              <a:noFill/>
              <a:prstDash val="solid"/>
              <a:round/>
              <a:headEnd/>
              <a:tailEnd/>
            </a:ln>
          </p:spPr>
          <p:txBody>
            <a:bodyPr/>
            <a:lstStyle/>
            <a:p>
              <a:pPr defTabSz="543689">
                <a:defRPr/>
              </a:pPr>
              <a:endParaRPr lang="zh-CN" altLang="en-US" sz="3201"/>
            </a:p>
          </p:txBody>
        </p:sp>
        <p:sp>
          <p:nvSpPr>
            <p:cNvPr id="466" name="Freeform 203"/>
            <p:cNvSpPr>
              <a:spLocks noEditPoints="1"/>
            </p:cNvSpPr>
            <p:nvPr/>
          </p:nvSpPr>
          <p:spPr bwMode="auto">
            <a:xfrm>
              <a:off x="4013201" y="1119189"/>
              <a:ext cx="174625" cy="46038"/>
            </a:xfrm>
            <a:custGeom>
              <a:avLst/>
              <a:gdLst>
                <a:gd name="T0" fmla="*/ 198 w 204"/>
                <a:gd name="T1" fmla="*/ 25 h 53"/>
                <a:gd name="T2" fmla="*/ 198 w 204"/>
                <a:gd name="T3" fmla="*/ 25 h 53"/>
                <a:gd name="T4" fmla="*/ 110 w 204"/>
                <a:gd name="T5" fmla="*/ 25 h 53"/>
                <a:gd name="T6" fmla="*/ 110 w 204"/>
                <a:gd name="T7" fmla="*/ 22 h 53"/>
                <a:gd name="T8" fmla="*/ 164 w 204"/>
                <a:gd name="T9" fmla="*/ 22 h 53"/>
                <a:gd name="T10" fmla="*/ 164 w 204"/>
                <a:gd name="T11" fmla="*/ 3 h 53"/>
                <a:gd name="T12" fmla="*/ 198 w 204"/>
                <a:gd name="T13" fmla="*/ 3 h 53"/>
                <a:gd name="T14" fmla="*/ 198 w 204"/>
                <a:gd name="T15" fmla="*/ 25 h 53"/>
                <a:gd name="T16" fmla="*/ 198 w 204"/>
                <a:gd name="T17" fmla="*/ 50 h 53"/>
                <a:gd name="T18" fmla="*/ 198 w 204"/>
                <a:gd name="T19" fmla="*/ 50 h 53"/>
                <a:gd name="T20" fmla="*/ 110 w 204"/>
                <a:gd name="T21" fmla="*/ 50 h 53"/>
                <a:gd name="T22" fmla="*/ 110 w 204"/>
                <a:gd name="T23" fmla="*/ 47 h 53"/>
                <a:gd name="T24" fmla="*/ 164 w 204"/>
                <a:gd name="T25" fmla="*/ 47 h 53"/>
                <a:gd name="T26" fmla="*/ 164 w 204"/>
                <a:gd name="T27" fmla="*/ 28 h 53"/>
                <a:gd name="T28" fmla="*/ 198 w 204"/>
                <a:gd name="T29" fmla="*/ 28 h 53"/>
                <a:gd name="T30" fmla="*/ 198 w 204"/>
                <a:gd name="T31" fmla="*/ 50 h 53"/>
                <a:gd name="T32" fmla="*/ 0 w 204"/>
                <a:gd name="T33" fmla="*/ 53 h 53"/>
                <a:gd name="T34" fmla="*/ 0 w 204"/>
                <a:gd name="T35" fmla="*/ 53 h 53"/>
                <a:gd name="T36" fmla="*/ 204 w 204"/>
                <a:gd name="T37" fmla="*/ 53 h 53"/>
                <a:gd name="T38" fmla="*/ 204 w 204"/>
                <a:gd name="T39" fmla="*/ 0 h 53"/>
                <a:gd name="T40" fmla="*/ 0 w 204"/>
                <a:gd name="T41" fmla="*/ 0 h 53"/>
                <a:gd name="T42" fmla="*/ 0 w 204"/>
                <a:gd name="T43" fmla="*/ 5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04" h="53">
                  <a:moveTo>
                    <a:pt x="198" y="25"/>
                  </a:moveTo>
                  <a:lnTo>
                    <a:pt x="198" y="25"/>
                  </a:lnTo>
                  <a:lnTo>
                    <a:pt x="110" y="25"/>
                  </a:lnTo>
                  <a:lnTo>
                    <a:pt x="110" y="22"/>
                  </a:lnTo>
                  <a:lnTo>
                    <a:pt x="164" y="22"/>
                  </a:lnTo>
                  <a:lnTo>
                    <a:pt x="164" y="3"/>
                  </a:lnTo>
                  <a:lnTo>
                    <a:pt x="198" y="3"/>
                  </a:lnTo>
                  <a:lnTo>
                    <a:pt x="198" y="25"/>
                  </a:lnTo>
                  <a:close/>
                  <a:moveTo>
                    <a:pt x="198" y="50"/>
                  </a:moveTo>
                  <a:lnTo>
                    <a:pt x="198" y="50"/>
                  </a:lnTo>
                  <a:lnTo>
                    <a:pt x="110" y="50"/>
                  </a:lnTo>
                  <a:lnTo>
                    <a:pt x="110" y="47"/>
                  </a:lnTo>
                  <a:lnTo>
                    <a:pt x="164" y="47"/>
                  </a:lnTo>
                  <a:lnTo>
                    <a:pt x="164" y="28"/>
                  </a:lnTo>
                  <a:lnTo>
                    <a:pt x="198" y="28"/>
                  </a:lnTo>
                  <a:lnTo>
                    <a:pt x="198" y="50"/>
                  </a:lnTo>
                  <a:close/>
                  <a:moveTo>
                    <a:pt x="0" y="53"/>
                  </a:moveTo>
                  <a:lnTo>
                    <a:pt x="0" y="53"/>
                  </a:lnTo>
                  <a:lnTo>
                    <a:pt x="204" y="53"/>
                  </a:lnTo>
                  <a:lnTo>
                    <a:pt x="204" y="0"/>
                  </a:lnTo>
                  <a:lnTo>
                    <a:pt x="0" y="0"/>
                  </a:lnTo>
                  <a:lnTo>
                    <a:pt x="0" y="53"/>
                  </a:lnTo>
                  <a:close/>
                </a:path>
              </a:pathLst>
            </a:custGeom>
            <a:grpFill/>
            <a:ln w="0">
              <a:noFill/>
              <a:prstDash val="solid"/>
              <a:round/>
              <a:headEnd/>
              <a:tailEnd/>
            </a:ln>
          </p:spPr>
          <p:txBody>
            <a:bodyPr/>
            <a:lstStyle/>
            <a:p>
              <a:pPr defTabSz="543689">
                <a:defRPr/>
              </a:pPr>
              <a:endParaRPr lang="zh-CN" altLang="en-US" sz="3201"/>
            </a:p>
          </p:txBody>
        </p:sp>
      </p:grpSp>
      <p:grpSp>
        <p:nvGrpSpPr>
          <p:cNvPr id="467" name="组合 16582"/>
          <p:cNvGrpSpPr/>
          <p:nvPr/>
        </p:nvGrpSpPr>
        <p:grpSpPr>
          <a:xfrm>
            <a:off x="2379975" y="3923201"/>
            <a:ext cx="428319" cy="546273"/>
            <a:chOff x="8407400" y="2055813"/>
            <a:chExt cx="360363" cy="458788"/>
          </a:xfrm>
          <a:solidFill>
            <a:srgbClr val="3C3C3B"/>
          </a:solidFill>
        </p:grpSpPr>
        <p:sp>
          <p:nvSpPr>
            <p:cNvPr id="468" name="Freeform 219"/>
            <p:cNvSpPr>
              <a:spLocks noEditPoints="1"/>
            </p:cNvSpPr>
            <p:nvPr/>
          </p:nvSpPr>
          <p:spPr bwMode="auto">
            <a:xfrm>
              <a:off x="8407400" y="2055813"/>
              <a:ext cx="360363" cy="458788"/>
            </a:xfrm>
            <a:custGeom>
              <a:avLst/>
              <a:gdLst>
                <a:gd name="T0" fmla="*/ 359 w 378"/>
                <a:gd name="T1" fmla="*/ 192 h 480"/>
                <a:gd name="T2" fmla="*/ 359 w 378"/>
                <a:gd name="T3" fmla="*/ 192 h 480"/>
                <a:gd name="T4" fmla="*/ 189 w 378"/>
                <a:gd name="T5" fmla="*/ 271 h 480"/>
                <a:gd name="T6" fmla="*/ 20 w 378"/>
                <a:gd name="T7" fmla="*/ 192 h 480"/>
                <a:gd name="T8" fmla="*/ 20 w 378"/>
                <a:gd name="T9" fmla="*/ 143 h 480"/>
                <a:gd name="T10" fmla="*/ 189 w 378"/>
                <a:gd name="T11" fmla="*/ 197 h 480"/>
                <a:gd name="T12" fmla="*/ 359 w 378"/>
                <a:gd name="T13" fmla="*/ 143 h 480"/>
                <a:gd name="T14" fmla="*/ 359 w 378"/>
                <a:gd name="T15" fmla="*/ 192 h 480"/>
                <a:gd name="T16" fmla="*/ 189 w 378"/>
                <a:gd name="T17" fmla="*/ 359 h 480"/>
                <a:gd name="T18" fmla="*/ 189 w 378"/>
                <a:gd name="T19" fmla="*/ 359 h 480"/>
                <a:gd name="T20" fmla="*/ 20 w 378"/>
                <a:gd name="T21" fmla="*/ 280 h 480"/>
                <a:gd name="T22" fmla="*/ 20 w 378"/>
                <a:gd name="T23" fmla="*/ 236 h 480"/>
                <a:gd name="T24" fmla="*/ 189 w 378"/>
                <a:gd name="T25" fmla="*/ 291 h 480"/>
                <a:gd name="T26" fmla="*/ 359 w 378"/>
                <a:gd name="T27" fmla="*/ 236 h 480"/>
                <a:gd name="T28" fmla="*/ 359 w 378"/>
                <a:gd name="T29" fmla="*/ 280 h 480"/>
                <a:gd name="T30" fmla="*/ 189 w 378"/>
                <a:gd name="T31" fmla="*/ 359 h 480"/>
                <a:gd name="T32" fmla="*/ 189 w 378"/>
                <a:gd name="T33" fmla="*/ 20 h 480"/>
                <a:gd name="T34" fmla="*/ 189 w 378"/>
                <a:gd name="T35" fmla="*/ 20 h 480"/>
                <a:gd name="T36" fmla="*/ 359 w 378"/>
                <a:gd name="T37" fmla="*/ 99 h 480"/>
                <a:gd name="T38" fmla="*/ 189 w 378"/>
                <a:gd name="T39" fmla="*/ 178 h 480"/>
                <a:gd name="T40" fmla="*/ 20 w 378"/>
                <a:gd name="T41" fmla="*/ 99 h 480"/>
                <a:gd name="T42" fmla="*/ 189 w 378"/>
                <a:gd name="T43" fmla="*/ 20 h 480"/>
                <a:gd name="T44" fmla="*/ 189 w 378"/>
                <a:gd name="T45" fmla="*/ 0 h 480"/>
                <a:gd name="T46" fmla="*/ 189 w 378"/>
                <a:gd name="T47" fmla="*/ 0 h 480"/>
                <a:gd name="T48" fmla="*/ 0 w 378"/>
                <a:gd name="T49" fmla="*/ 99 h 480"/>
                <a:gd name="T50" fmla="*/ 0 w 378"/>
                <a:gd name="T51" fmla="*/ 102 h 480"/>
                <a:gd name="T52" fmla="*/ 0 w 378"/>
                <a:gd name="T53" fmla="*/ 104 h 480"/>
                <a:gd name="T54" fmla="*/ 0 w 378"/>
                <a:gd name="T55" fmla="*/ 236 h 480"/>
                <a:gd name="T56" fmla="*/ 0 w 378"/>
                <a:gd name="T57" fmla="*/ 368 h 480"/>
                <a:gd name="T58" fmla="*/ 0 w 378"/>
                <a:gd name="T59" fmla="*/ 369 h 480"/>
                <a:gd name="T60" fmla="*/ 0 w 378"/>
                <a:gd name="T61" fmla="*/ 369 h 480"/>
                <a:gd name="T62" fmla="*/ 189 w 378"/>
                <a:gd name="T63" fmla="*/ 467 h 480"/>
                <a:gd name="T64" fmla="*/ 230 w 378"/>
                <a:gd name="T65" fmla="*/ 464 h 480"/>
                <a:gd name="T66" fmla="*/ 260 w 378"/>
                <a:gd name="T67" fmla="*/ 476 h 480"/>
                <a:gd name="T68" fmla="*/ 277 w 378"/>
                <a:gd name="T69" fmla="*/ 444 h 480"/>
                <a:gd name="T70" fmla="*/ 245 w 378"/>
                <a:gd name="T71" fmla="*/ 427 h 480"/>
                <a:gd name="T72" fmla="*/ 228 w 378"/>
                <a:gd name="T73" fmla="*/ 445 h 480"/>
                <a:gd name="T74" fmla="*/ 189 w 378"/>
                <a:gd name="T75" fmla="*/ 447 h 480"/>
                <a:gd name="T76" fmla="*/ 20 w 378"/>
                <a:gd name="T77" fmla="*/ 368 h 480"/>
                <a:gd name="T78" fmla="*/ 20 w 378"/>
                <a:gd name="T79" fmla="*/ 325 h 480"/>
                <a:gd name="T80" fmla="*/ 189 w 378"/>
                <a:gd name="T81" fmla="*/ 379 h 480"/>
                <a:gd name="T82" fmla="*/ 359 w 378"/>
                <a:gd name="T83" fmla="*/ 324 h 480"/>
                <a:gd name="T84" fmla="*/ 359 w 378"/>
                <a:gd name="T85" fmla="*/ 368 h 480"/>
                <a:gd name="T86" fmla="*/ 339 w 378"/>
                <a:gd name="T87" fmla="*/ 404 h 480"/>
                <a:gd name="T88" fmla="*/ 320 w 378"/>
                <a:gd name="T89" fmla="*/ 403 h 480"/>
                <a:gd name="T90" fmla="*/ 304 w 378"/>
                <a:gd name="T91" fmla="*/ 435 h 480"/>
                <a:gd name="T92" fmla="*/ 336 w 378"/>
                <a:gd name="T93" fmla="*/ 452 h 480"/>
                <a:gd name="T94" fmla="*/ 353 w 378"/>
                <a:gd name="T95" fmla="*/ 420 h 480"/>
                <a:gd name="T96" fmla="*/ 352 w 378"/>
                <a:gd name="T97" fmla="*/ 419 h 480"/>
                <a:gd name="T98" fmla="*/ 378 w 378"/>
                <a:gd name="T99" fmla="*/ 369 h 480"/>
                <a:gd name="T100" fmla="*/ 378 w 378"/>
                <a:gd name="T101" fmla="*/ 303 h 480"/>
                <a:gd name="T102" fmla="*/ 378 w 378"/>
                <a:gd name="T103" fmla="*/ 303 h 480"/>
                <a:gd name="T104" fmla="*/ 378 w 378"/>
                <a:gd name="T105" fmla="*/ 302 h 480"/>
                <a:gd name="T106" fmla="*/ 378 w 378"/>
                <a:gd name="T107" fmla="*/ 280 h 480"/>
                <a:gd name="T108" fmla="*/ 378 w 378"/>
                <a:gd name="T109" fmla="*/ 236 h 480"/>
                <a:gd name="T110" fmla="*/ 378 w 378"/>
                <a:gd name="T111" fmla="*/ 104 h 480"/>
                <a:gd name="T112" fmla="*/ 378 w 378"/>
                <a:gd name="T113" fmla="*/ 104 h 480"/>
                <a:gd name="T114" fmla="*/ 378 w 378"/>
                <a:gd name="T115" fmla="*/ 99 h 480"/>
                <a:gd name="T116" fmla="*/ 189 w 378"/>
                <a:gd name="T117" fmla="*/ 0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78" h="480">
                  <a:moveTo>
                    <a:pt x="359" y="192"/>
                  </a:moveTo>
                  <a:lnTo>
                    <a:pt x="359" y="192"/>
                  </a:lnTo>
                  <a:cubicBezTo>
                    <a:pt x="359" y="235"/>
                    <a:pt x="281" y="271"/>
                    <a:pt x="189" y="271"/>
                  </a:cubicBezTo>
                  <a:cubicBezTo>
                    <a:pt x="97" y="271"/>
                    <a:pt x="20" y="235"/>
                    <a:pt x="20" y="192"/>
                  </a:cubicBezTo>
                  <a:lnTo>
                    <a:pt x="20" y="143"/>
                  </a:lnTo>
                  <a:cubicBezTo>
                    <a:pt x="50" y="176"/>
                    <a:pt x="114" y="197"/>
                    <a:pt x="189" y="197"/>
                  </a:cubicBezTo>
                  <a:cubicBezTo>
                    <a:pt x="264" y="197"/>
                    <a:pt x="328" y="176"/>
                    <a:pt x="359" y="143"/>
                  </a:cubicBezTo>
                  <a:lnTo>
                    <a:pt x="359" y="192"/>
                  </a:lnTo>
                  <a:close/>
                  <a:moveTo>
                    <a:pt x="189" y="359"/>
                  </a:moveTo>
                  <a:lnTo>
                    <a:pt x="189" y="359"/>
                  </a:lnTo>
                  <a:cubicBezTo>
                    <a:pt x="97" y="359"/>
                    <a:pt x="20" y="323"/>
                    <a:pt x="20" y="280"/>
                  </a:cubicBezTo>
                  <a:lnTo>
                    <a:pt x="20" y="236"/>
                  </a:lnTo>
                  <a:cubicBezTo>
                    <a:pt x="50" y="269"/>
                    <a:pt x="114" y="291"/>
                    <a:pt x="189" y="291"/>
                  </a:cubicBezTo>
                  <a:cubicBezTo>
                    <a:pt x="264" y="291"/>
                    <a:pt x="328" y="269"/>
                    <a:pt x="359" y="236"/>
                  </a:cubicBezTo>
                  <a:lnTo>
                    <a:pt x="359" y="280"/>
                  </a:lnTo>
                  <a:cubicBezTo>
                    <a:pt x="359" y="323"/>
                    <a:pt x="281" y="359"/>
                    <a:pt x="189" y="359"/>
                  </a:cubicBezTo>
                  <a:close/>
                  <a:moveTo>
                    <a:pt x="189" y="20"/>
                  </a:moveTo>
                  <a:lnTo>
                    <a:pt x="189" y="20"/>
                  </a:lnTo>
                  <a:cubicBezTo>
                    <a:pt x="281" y="20"/>
                    <a:pt x="359" y="56"/>
                    <a:pt x="359" y="99"/>
                  </a:cubicBezTo>
                  <a:cubicBezTo>
                    <a:pt x="359" y="142"/>
                    <a:pt x="281" y="178"/>
                    <a:pt x="189" y="178"/>
                  </a:cubicBezTo>
                  <a:cubicBezTo>
                    <a:pt x="97" y="178"/>
                    <a:pt x="20" y="142"/>
                    <a:pt x="20" y="99"/>
                  </a:cubicBezTo>
                  <a:cubicBezTo>
                    <a:pt x="20" y="56"/>
                    <a:pt x="97" y="20"/>
                    <a:pt x="189" y="20"/>
                  </a:cubicBezTo>
                  <a:close/>
                  <a:moveTo>
                    <a:pt x="189" y="0"/>
                  </a:moveTo>
                  <a:lnTo>
                    <a:pt x="189" y="0"/>
                  </a:lnTo>
                  <a:cubicBezTo>
                    <a:pt x="83" y="0"/>
                    <a:pt x="0" y="44"/>
                    <a:pt x="0" y="99"/>
                  </a:cubicBezTo>
                  <a:cubicBezTo>
                    <a:pt x="0" y="100"/>
                    <a:pt x="0" y="101"/>
                    <a:pt x="0" y="102"/>
                  </a:cubicBezTo>
                  <a:cubicBezTo>
                    <a:pt x="0" y="103"/>
                    <a:pt x="0" y="103"/>
                    <a:pt x="0" y="104"/>
                  </a:cubicBezTo>
                  <a:lnTo>
                    <a:pt x="0" y="236"/>
                  </a:lnTo>
                  <a:lnTo>
                    <a:pt x="0" y="368"/>
                  </a:lnTo>
                  <a:lnTo>
                    <a:pt x="0" y="369"/>
                  </a:lnTo>
                  <a:cubicBezTo>
                    <a:pt x="0" y="369"/>
                    <a:pt x="0" y="369"/>
                    <a:pt x="0" y="369"/>
                  </a:cubicBezTo>
                  <a:cubicBezTo>
                    <a:pt x="1" y="424"/>
                    <a:pt x="84" y="467"/>
                    <a:pt x="189" y="467"/>
                  </a:cubicBezTo>
                  <a:cubicBezTo>
                    <a:pt x="203" y="467"/>
                    <a:pt x="217" y="466"/>
                    <a:pt x="230" y="464"/>
                  </a:cubicBezTo>
                  <a:cubicBezTo>
                    <a:pt x="236" y="474"/>
                    <a:pt x="248" y="480"/>
                    <a:pt x="260" y="476"/>
                  </a:cubicBezTo>
                  <a:cubicBezTo>
                    <a:pt x="274" y="472"/>
                    <a:pt x="281" y="457"/>
                    <a:pt x="277" y="444"/>
                  </a:cubicBezTo>
                  <a:cubicBezTo>
                    <a:pt x="273" y="430"/>
                    <a:pt x="258" y="423"/>
                    <a:pt x="245" y="427"/>
                  </a:cubicBezTo>
                  <a:cubicBezTo>
                    <a:pt x="236" y="430"/>
                    <a:pt x="230" y="436"/>
                    <a:pt x="228" y="445"/>
                  </a:cubicBezTo>
                  <a:cubicBezTo>
                    <a:pt x="215" y="446"/>
                    <a:pt x="202" y="447"/>
                    <a:pt x="189" y="447"/>
                  </a:cubicBezTo>
                  <a:cubicBezTo>
                    <a:pt x="97" y="447"/>
                    <a:pt x="20" y="411"/>
                    <a:pt x="20" y="368"/>
                  </a:cubicBezTo>
                  <a:lnTo>
                    <a:pt x="20" y="325"/>
                  </a:lnTo>
                  <a:cubicBezTo>
                    <a:pt x="50" y="357"/>
                    <a:pt x="114" y="379"/>
                    <a:pt x="189" y="379"/>
                  </a:cubicBezTo>
                  <a:cubicBezTo>
                    <a:pt x="264" y="379"/>
                    <a:pt x="328" y="357"/>
                    <a:pt x="359" y="324"/>
                  </a:cubicBezTo>
                  <a:lnTo>
                    <a:pt x="359" y="368"/>
                  </a:lnTo>
                  <a:cubicBezTo>
                    <a:pt x="359" y="383"/>
                    <a:pt x="349" y="395"/>
                    <a:pt x="339" y="404"/>
                  </a:cubicBezTo>
                  <a:cubicBezTo>
                    <a:pt x="333" y="402"/>
                    <a:pt x="327" y="401"/>
                    <a:pt x="320" y="403"/>
                  </a:cubicBezTo>
                  <a:cubicBezTo>
                    <a:pt x="307" y="407"/>
                    <a:pt x="299" y="422"/>
                    <a:pt x="304" y="435"/>
                  </a:cubicBezTo>
                  <a:cubicBezTo>
                    <a:pt x="308" y="449"/>
                    <a:pt x="322" y="456"/>
                    <a:pt x="336" y="452"/>
                  </a:cubicBezTo>
                  <a:cubicBezTo>
                    <a:pt x="349" y="448"/>
                    <a:pt x="357" y="434"/>
                    <a:pt x="353" y="420"/>
                  </a:cubicBezTo>
                  <a:cubicBezTo>
                    <a:pt x="352" y="420"/>
                    <a:pt x="352" y="419"/>
                    <a:pt x="352" y="419"/>
                  </a:cubicBezTo>
                  <a:cubicBezTo>
                    <a:pt x="369" y="404"/>
                    <a:pt x="378" y="387"/>
                    <a:pt x="378" y="369"/>
                  </a:cubicBezTo>
                  <a:lnTo>
                    <a:pt x="378" y="303"/>
                  </a:lnTo>
                  <a:lnTo>
                    <a:pt x="378" y="303"/>
                  </a:lnTo>
                  <a:cubicBezTo>
                    <a:pt x="378" y="302"/>
                    <a:pt x="378" y="302"/>
                    <a:pt x="378" y="302"/>
                  </a:cubicBezTo>
                  <a:lnTo>
                    <a:pt x="378" y="280"/>
                  </a:lnTo>
                  <a:lnTo>
                    <a:pt x="378" y="236"/>
                  </a:lnTo>
                  <a:lnTo>
                    <a:pt x="378" y="104"/>
                  </a:lnTo>
                  <a:lnTo>
                    <a:pt x="378" y="104"/>
                  </a:lnTo>
                  <a:cubicBezTo>
                    <a:pt x="378" y="102"/>
                    <a:pt x="378" y="101"/>
                    <a:pt x="378" y="99"/>
                  </a:cubicBezTo>
                  <a:cubicBezTo>
                    <a:pt x="378" y="44"/>
                    <a:pt x="295" y="0"/>
                    <a:pt x="189" y="0"/>
                  </a:cubicBezTo>
                  <a:close/>
                </a:path>
              </a:pathLst>
            </a:custGeom>
            <a:grpFill/>
            <a:ln w="0">
              <a:noFill/>
              <a:prstDash val="solid"/>
              <a:round/>
              <a:headEnd/>
              <a:tailEnd/>
            </a:ln>
          </p:spPr>
          <p:txBody>
            <a:bodyPr/>
            <a:lstStyle/>
            <a:p>
              <a:pPr defTabSz="543689">
                <a:defRPr/>
              </a:pPr>
              <a:endParaRPr lang="zh-CN" altLang="en-US" sz="3201"/>
            </a:p>
          </p:txBody>
        </p:sp>
        <p:sp>
          <p:nvSpPr>
            <p:cNvPr id="469" name="Freeform 220"/>
            <p:cNvSpPr>
              <a:spLocks/>
            </p:cNvSpPr>
            <p:nvPr/>
          </p:nvSpPr>
          <p:spPr bwMode="auto">
            <a:xfrm>
              <a:off x="8435975" y="2403475"/>
              <a:ext cx="26988" cy="25400"/>
            </a:xfrm>
            <a:custGeom>
              <a:avLst/>
              <a:gdLst>
                <a:gd name="T0" fmla="*/ 3 w 29"/>
                <a:gd name="T1" fmla="*/ 7 h 26"/>
                <a:gd name="T2" fmla="*/ 3 w 29"/>
                <a:gd name="T3" fmla="*/ 7 h 26"/>
                <a:gd name="T4" fmla="*/ 9 w 29"/>
                <a:gd name="T5" fmla="*/ 23 h 26"/>
                <a:gd name="T6" fmla="*/ 26 w 29"/>
                <a:gd name="T7" fmla="*/ 19 h 26"/>
                <a:gd name="T8" fmla="*/ 19 w 29"/>
                <a:gd name="T9" fmla="*/ 4 h 26"/>
                <a:gd name="T10" fmla="*/ 3 w 29"/>
                <a:gd name="T11" fmla="*/ 7 h 26"/>
              </a:gdLst>
              <a:ahLst/>
              <a:cxnLst>
                <a:cxn ang="0">
                  <a:pos x="T0" y="T1"/>
                </a:cxn>
                <a:cxn ang="0">
                  <a:pos x="T2" y="T3"/>
                </a:cxn>
                <a:cxn ang="0">
                  <a:pos x="T4" y="T5"/>
                </a:cxn>
                <a:cxn ang="0">
                  <a:pos x="T6" y="T7"/>
                </a:cxn>
                <a:cxn ang="0">
                  <a:pos x="T8" y="T9"/>
                </a:cxn>
                <a:cxn ang="0">
                  <a:pos x="T10" y="T11"/>
                </a:cxn>
              </a:cxnLst>
              <a:rect l="0" t="0" r="r" b="b"/>
              <a:pathLst>
                <a:path w="29" h="26">
                  <a:moveTo>
                    <a:pt x="3" y="7"/>
                  </a:moveTo>
                  <a:lnTo>
                    <a:pt x="3" y="7"/>
                  </a:lnTo>
                  <a:cubicBezTo>
                    <a:pt x="0" y="12"/>
                    <a:pt x="3" y="19"/>
                    <a:pt x="9" y="23"/>
                  </a:cubicBezTo>
                  <a:cubicBezTo>
                    <a:pt x="16" y="26"/>
                    <a:pt x="23" y="24"/>
                    <a:pt x="26" y="19"/>
                  </a:cubicBezTo>
                  <a:cubicBezTo>
                    <a:pt x="29" y="14"/>
                    <a:pt x="26" y="7"/>
                    <a:pt x="19" y="4"/>
                  </a:cubicBezTo>
                  <a:cubicBezTo>
                    <a:pt x="13" y="0"/>
                    <a:pt x="5" y="2"/>
                    <a:pt x="3" y="7"/>
                  </a:cubicBezTo>
                  <a:close/>
                </a:path>
              </a:pathLst>
            </a:custGeom>
            <a:grpFill/>
            <a:ln w="0">
              <a:noFill/>
              <a:prstDash val="solid"/>
              <a:round/>
              <a:headEnd/>
              <a:tailEnd/>
            </a:ln>
          </p:spPr>
          <p:txBody>
            <a:bodyPr/>
            <a:lstStyle/>
            <a:p>
              <a:pPr defTabSz="543689">
                <a:defRPr/>
              </a:pPr>
              <a:endParaRPr lang="zh-CN" altLang="en-US" sz="3201"/>
            </a:p>
          </p:txBody>
        </p:sp>
        <p:sp>
          <p:nvSpPr>
            <p:cNvPr id="470" name="Freeform 221"/>
            <p:cNvSpPr>
              <a:spLocks/>
            </p:cNvSpPr>
            <p:nvPr/>
          </p:nvSpPr>
          <p:spPr bwMode="auto">
            <a:xfrm>
              <a:off x="8435975" y="2319338"/>
              <a:ext cx="26988" cy="25400"/>
            </a:xfrm>
            <a:custGeom>
              <a:avLst/>
              <a:gdLst>
                <a:gd name="T0" fmla="*/ 19 w 29"/>
                <a:gd name="T1" fmla="*/ 3 h 26"/>
                <a:gd name="T2" fmla="*/ 19 w 29"/>
                <a:gd name="T3" fmla="*/ 3 h 26"/>
                <a:gd name="T4" fmla="*/ 3 w 29"/>
                <a:gd name="T5" fmla="*/ 7 h 26"/>
                <a:gd name="T6" fmla="*/ 9 w 29"/>
                <a:gd name="T7" fmla="*/ 22 h 26"/>
                <a:gd name="T8" fmla="*/ 26 w 29"/>
                <a:gd name="T9" fmla="*/ 19 h 26"/>
                <a:gd name="T10" fmla="*/ 19 w 29"/>
                <a:gd name="T11" fmla="*/ 3 h 26"/>
              </a:gdLst>
              <a:ahLst/>
              <a:cxnLst>
                <a:cxn ang="0">
                  <a:pos x="T0" y="T1"/>
                </a:cxn>
                <a:cxn ang="0">
                  <a:pos x="T2" y="T3"/>
                </a:cxn>
                <a:cxn ang="0">
                  <a:pos x="T4" y="T5"/>
                </a:cxn>
                <a:cxn ang="0">
                  <a:pos x="T6" y="T7"/>
                </a:cxn>
                <a:cxn ang="0">
                  <a:pos x="T8" y="T9"/>
                </a:cxn>
                <a:cxn ang="0">
                  <a:pos x="T10" y="T11"/>
                </a:cxn>
              </a:cxnLst>
              <a:rect l="0" t="0" r="r" b="b"/>
              <a:pathLst>
                <a:path w="29" h="26">
                  <a:moveTo>
                    <a:pt x="19" y="3"/>
                  </a:moveTo>
                  <a:lnTo>
                    <a:pt x="19" y="3"/>
                  </a:lnTo>
                  <a:cubicBezTo>
                    <a:pt x="13" y="0"/>
                    <a:pt x="5" y="2"/>
                    <a:pt x="3" y="7"/>
                  </a:cubicBezTo>
                  <a:cubicBezTo>
                    <a:pt x="0" y="12"/>
                    <a:pt x="3" y="19"/>
                    <a:pt x="9" y="22"/>
                  </a:cubicBezTo>
                  <a:cubicBezTo>
                    <a:pt x="16" y="26"/>
                    <a:pt x="23" y="24"/>
                    <a:pt x="26" y="19"/>
                  </a:cubicBezTo>
                  <a:cubicBezTo>
                    <a:pt x="29" y="13"/>
                    <a:pt x="26" y="7"/>
                    <a:pt x="19" y="3"/>
                  </a:cubicBezTo>
                  <a:close/>
                </a:path>
              </a:pathLst>
            </a:custGeom>
            <a:grpFill/>
            <a:ln w="0">
              <a:noFill/>
              <a:prstDash val="solid"/>
              <a:round/>
              <a:headEnd/>
              <a:tailEnd/>
            </a:ln>
          </p:spPr>
          <p:txBody>
            <a:bodyPr/>
            <a:lstStyle/>
            <a:p>
              <a:pPr defTabSz="543689">
                <a:defRPr/>
              </a:pPr>
              <a:endParaRPr lang="zh-CN" altLang="en-US" sz="3201"/>
            </a:p>
          </p:txBody>
        </p:sp>
        <p:sp>
          <p:nvSpPr>
            <p:cNvPr id="471" name="Freeform 222"/>
            <p:cNvSpPr>
              <a:spLocks/>
            </p:cNvSpPr>
            <p:nvPr/>
          </p:nvSpPr>
          <p:spPr bwMode="auto">
            <a:xfrm>
              <a:off x="8435975" y="2235200"/>
              <a:ext cx="26988" cy="23813"/>
            </a:xfrm>
            <a:custGeom>
              <a:avLst/>
              <a:gdLst>
                <a:gd name="T0" fmla="*/ 19 w 29"/>
                <a:gd name="T1" fmla="*/ 3 h 25"/>
                <a:gd name="T2" fmla="*/ 19 w 29"/>
                <a:gd name="T3" fmla="*/ 3 h 25"/>
                <a:gd name="T4" fmla="*/ 3 w 29"/>
                <a:gd name="T5" fmla="*/ 6 h 25"/>
                <a:gd name="T6" fmla="*/ 9 w 29"/>
                <a:gd name="T7" fmla="*/ 22 h 25"/>
                <a:gd name="T8" fmla="*/ 26 w 29"/>
                <a:gd name="T9" fmla="*/ 18 h 25"/>
                <a:gd name="T10" fmla="*/ 19 w 29"/>
                <a:gd name="T11" fmla="*/ 3 h 25"/>
              </a:gdLst>
              <a:ahLst/>
              <a:cxnLst>
                <a:cxn ang="0">
                  <a:pos x="T0" y="T1"/>
                </a:cxn>
                <a:cxn ang="0">
                  <a:pos x="T2" y="T3"/>
                </a:cxn>
                <a:cxn ang="0">
                  <a:pos x="T4" y="T5"/>
                </a:cxn>
                <a:cxn ang="0">
                  <a:pos x="T6" y="T7"/>
                </a:cxn>
                <a:cxn ang="0">
                  <a:pos x="T8" y="T9"/>
                </a:cxn>
                <a:cxn ang="0">
                  <a:pos x="T10" y="T11"/>
                </a:cxn>
              </a:cxnLst>
              <a:rect l="0" t="0" r="r" b="b"/>
              <a:pathLst>
                <a:path w="29" h="25">
                  <a:moveTo>
                    <a:pt x="19" y="3"/>
                  </a:moveTo>
                  <a:lnTo>
                    <a:pt x="19" y="3"/>
                  </a:lnTo>
                  <a:cubicBezTo>
                    <a:pt x="13" y="0"/>
                    <a:pt x="5" y="1"/>
                    <a:pt x="3" y="6"/>
                  </a:cubicBezTo>
                  <a:cubicBezTo>
                    <a:pt x="0" y="12"/>
                    <a:pt x="3" y="19"/>
                    <a:pt x="9" y="22"/>
                  </a:cubicBezTo>
                  <a:cubicBezTo>
                    <a:pt x="16" y="25"/>
                    <a:pt x="23" y="24"/>
                    <a:pt x="26" y="18"/>
                  </a:cubicBezTo>
                  <a:cubicBezTo>
                    <a:pt x="29" y="13"/>
                    <a:pt x="26" y="6"/>
                    <a:pt x="19" y="3"/>
                  </a:cubicBezTo>
                  <a:close/>
                </a:path>
              </a:pathLst>
            </a:custGeom>
            <a:grpFill/>
            <a:ln w="0">
              <a:noFill/>
              <a:prstDash val="solid"/>
              <a:round/>
              <a:headEnd/>
              <a:tailEnd/>
            </a:ln>
          </p:spPr>
          <p:txBody>
            <a:bodyPr/>
            <a:lstStyle/>
            <a:p>
              <a:pPr defTabSz="543689">
                <a:defRPr/>
              </a:pPr>
              <a:endParaRPr lang="zh-CN" altLang="en-US" sz="3201"/>
            </a:p>
          </p:txBody>
        </p:sp>
      </p:grpSp>
      <p:sp>
        <p:nvSpPr>
          <p:cNvPr id="472" name="文本框 471"/>
          <p:cNvSpPr txBox="1"/>
          <p:nvPr/>
        </p:nvSpPr>
        <p:spPr bwMode="auto">
          <a:xfrm>
            <a:off x="2311104" y="4516961"/>
            <a:ext cx="713526" cy="273325"/>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defPPr>
              <a:defRPr lang="zh-CN"/>
            </a:defPPr>
            <a:lvl1pPr>
              <a:defRPr sz="1200">
                <a:latin typeface="+mn-ea"/>
                <a:ea typeface="+mn-ea"/>
              </a:defRPr>
            </a:lvl1pPr>
          </a:lstStyle>
          <a:p>
            <a:r>
              <a:rPr lang="en-US" altLang="zh-CN" dirty="0"/>
              <a:t>IP SAN</a:t>
            </a:r>
            <a:endParaRPr lang="zh-CN" altLang="en-US" dirty="0"/>
          </a:p>
        </p:txBody>
      </p:sp>
      <p:sp>
        <p:nvSpPr>
          <p:cNvPr id="473" name="文本框 472"/>
          <p:cNvSpPr txBox="1"/>
          <p:nvPr/>
        </p:nvSpPr>
        <p:spPr bwMode="auto">
          <a:xfrm>
            <a:off x="2377200" y="5856050"/>
            <a:ext cx="713526" cy="273325"/>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defPPr>
              <a:defRPr lang="zh-CN"/>
            </a:defPPr>
            <a:lvl1pPr>
              <a:defRPr sz="1200">
                <a:latin typeface="+mn-ea"/>
                <a:ea typeface="+mn-ea"/>
              </a:defRPr>
            </a:lvl1pPr>
          </a:lstStyle>
          <a:p>
            <a:r>
              <a:rPr lang="zh-CN" altLang="en-US" dirty="0"/>
              <a:t>服务器</a:t>
            </a:r>
          </a:p>
        </p:txBody>
      </p:sp>
      <p:sp>
        <p:nvSpPr>
          <p:cNvPr id="474" name="文本框 473"/>
          <p:cNvSpPr txBox="1"/>
          <p:nvPr/>
        </p:nvSpPr>
        <p:spPr bwMode="auto">
          <a:xfrm>
            <a:off x="3593409" y="5700187"/>
            <a:ext cx="713526" cy="273325"/>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defPPr>
              <a:defRPr lang="zh-CN"/>
            </a:defPPr>
            <a:lvl1pPr>
              <a:defRPr sz="1200">
                <a:latin typeface="+mn-ea"/>
                <a:ea typeface="+mn-ea"/>
              </a:defRPr>
            </a:lvl1pPr>
          </a:lstStyle>
          <a:p>
            <a:r>
              <a:rPr lang="zh-CN" altLang="en-US" dirty="0"/>
              <a:t>交换机</a:t>
            </a:r>
          </a:p>
        </p:txBody>
      </p:sp>
      <p:sp>
        <p:nvSpPr>
          <p:cNvPr id="475" name="文本框 474"/>
          <p:cNvSpPr txBox="1"/>
          <p:nvPr/>
        </p:nvSpPr>
        <p:spPr bwMode="auto">
          <a:xfrm>
            <a:off x="4745614" y="5841761"/>
            <a:ext cx="713526" cy="273325"/>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defPPr>
              <a:defRPr lang="zh-CN"/>
            </a:defPPr>
            <a:lvl1pPr>
              <a:defRPr sz="1200">
                <a:latin typeface="+mn-ea"/>
                <a:ea typeface="+mn-ea"/>
              </a:defRPr>
            </a:lvl1pPr>
          </a:lstStyle>
          <a:p>
            <a:r>
              <a:rPr lang="zh-CN" altLang="en-US" dirty="0"/>
              <a:t>防火墙</a:t>
            </a:r>
          </a:p>
        </p:txBody>
      </p:sp>
      <p:sp>
        <p:nvSpPr>
          <p:cNvPr id="13" name="文本框 12"/>
          <p:cNvSpPr txBox="1"/>
          <p:nvPr/>
        </p:nvSpPr>
        <p:spPr bwMode="auto">
          <a:xfrm>
            <a:off x="1791699" y="1486583"/>
            <a:ext cx="1957643" cy="334881"/>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r>
              <a:rPr lang="en-US" altLang="zh-CN" sz="1600" b="1" dirty="0" err="1" smtClean="0">
                <a:latin typeface="+mn-ea"/>
                <a:ea typeface="+mn-ea"/>
              </a:rPr>
              <a:t>FusionCompute</a:t>
            </a:r>
            <a:endParaRPr lang="zh-CN" altLang="en-US" sz="1600" b="1" dirty="0" smtClean="0">
              <a:latin typeface="+mn-ea"/>
              <a:ea typeface="+mn-ea"/>
            </a:endParaRPr>
          </a:p>
        </p:txBody>
      </p:sp>
      <p:sp>
        <p:nvSpPr>
          <p:cNvPr id="476" name="文本框 475"/>
          <p:cNvSpPr txBox="1"/>
          <p:nvPr/>
        </p:nvSpPr>
        <p:spPr bwMode="auto">
          <a:xfrm>
            <a:off x="4259034" y="1676328"/>
            <a:ext cx="1555068" cy="273325"/>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defPPr>
              <a:defRPr lang="zh-CN"/>
            </a:defPPr>
            <a:lvl1pPr>
              <a:defRPr sz="1200">
                <a:latin typeface="+mn-ea"/>
                <a:ea typeface="+mn-ea"/>
              </a:defRPr>
            </a:lvl1pPr>
          </a:lstStyle>
          <a:p>
            <a:r>
              <a:rPr lang="zh-CN" altLang="en-US" dirty="0"/>
              <a:t>一级时钟源</a:t>
            </a:r>
            <a:endParaRPr lang="en-US" altLang="zh-CN" dirty="0"/>
          </a:p>
        </p:txBody>
      </p:sp>
      <p:sp>
        <p:nvSpPr>
          <p:cNvPr id="477" name="文本框 476"/>
          <p:cNvSpPr txBox="1"/>
          <p:nvPr/>
        </p:nvSpPr>
        <p:spPr bwMode="auto">
          <a:xfrm>
            <a:off x="6785511" y="4388600"/>
            <a:ext cx="1555068" cy="273325"/>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defPPr>
              <a:defRPr lang="zh-CN"/>
            </a:defPPr>
            <a:lvl1pPr>
              <a:defRPr sz="1200">
                <a:latin typeface="+mn-ea"/>
                <a:ea typeface="+mn-ea"/>
              </a:defRPr>
            </a:lvl1pPr>
          </a:lstStyle>
          <a:p>
            <a:r>
              <a:rPr lang="zh-CN" altLang="en-US" dirty="0"/>
              <a:t>二级时钟源</a:t>
            </a:r>
            <a:endParaRPr lang="en-US" altLang="zh-CN" dirty="0"/>
          </a:p>
        </p:txBody>
      </p:sp>
      <p:sp>
        <p:nvSpPr>
          <p:cNvPr id="478" name="文本框 477"/>
          <p:cNvSpPr txBox="1"/>
          <p:nvPr/>
        </p:nvSpPr>
        <p:spPr bwMode="auto">
          <a:xfrm>
            <a:off x="7607837" y="3701797"/>
            <a:ext cx="1957643" cy="334881"/>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r>
              <a:rPr lang="en-US" altLang="zh-CN" sz="1600" b="1" dirty="0" err="1" smtClean="0">
                <a:latin typeface="+mn-ea"/>
                <a:ea typeface="+mn-ea"/>
              </a:rPr>
              <a:t>FusionAccess</a:t>
            </a:r>
            <a:endParaRPr lang="zh-CN" altLang="en-US" sz="1600" b="1" dirty="0" smtClean="0">
              <a:latin typeface="+mn-ea"/>
              <a:ea typeface="+mn-ea"/>
            </a:endParaRPr>
          </a:p>
        </p:txBody>
      </p:sp>
      <p:cxnSp>
        <p:nvCxnSpPr>
          <p:cNvPr id="16" name="直接箭头连接符 15"/>
          <p:cNvCxnSpPr>
            <a:stCxn id="310" idx="2"/>
          </p:cNvCxnSpPr>
          <p:nvPr/>
        </p:nvCxnSpPr>
        <p:spPr bwMode="auto">
          <a:xfrm>
            <a:off x="4540423" y="2480985"/>
            <a:ext cx="1933870" cy="1684164"/>
          </a:xfrm>
          <a:prstGeom prst="straightConnector1">
            <a:avLst/>
          </a:prstGeom>
          <a:solidFill>
            <a:schemeClr val="accent1"/>
          </a:solidFill>
          <a:ln w="38100" cap="flat" cmpd="sng" algn="ctr">
            <a:solidFill>
              <a:srgbClr val="00B0F0"/>
            </a:solidFill>
            <a:prstDash val="solid"/>
            <a:round/>
            <a:headEnd type="none" w="med" len="med"/>
            <a:tailEnd type="triangle"/>
          </a:ln>
          <a:effectLst/>
        </p:spPr>
      </p:cxnSp>
      <p:cxnSp>
        <p:nvCxnSpPr>
          <p:cNvPr id="18" name="直接箭头连接符 17"/>
          <p:cNvCxnSpPr>
            <a:endCxn id="262" idx="5"/>
          </p:cNvCxnSpPr>
          <p:nvPr/>
        </p:nvCxnSpPr>
        <p:spPr bwMode="auto">
          <a:xfrm flipH="1">
            <a:off x="3113290" y="2400296"/>
            <a:ext cx="1145744" cy="235309"/>
          </a:xfrm>
          <a:prstGeom prst="straightConnector1">
            <a:avLst/>
          </a:prstGeom>
          <a:solidFill>
            <a:schemeClr val="accent1"/>
          </a:solidFill>
          <a:ln w="38100" cap="flat" cmpd="sng" algn="ctr">
            <a:solidFill>
              <a:srgbClr val="00B0F0"/>
            </a:solidFill>
            <a:prstDash val="solid"/>
            <a:round/>
            <a:headEnd type="none" w="med" len="med"/>
            <a:tailEnd type="triangle"/>
          </a:ln>
          <a:effectLst/>
        </p:spPr>
      </p:cxnSp>
      <p:cxnSp>
        <p:nvCxnSpPr>
          <p:cNvPr id="20" name="直接连接符 19"/>
          <p:cNvCxnSpPr/>
          <p:nvPr/>
        </p:nvCxnSpPr>
        <p:spPr bwMode="auto">
          <a:xfrm>
            <a:off x="4464694" y="2446172"/>
            <a:ext cx="16025" cy="1749270"/>
          </a:xfrm>
          <a:prstGeom prst="line">
            <a:avLst/>
          </a:prstGeom>
          <a:solidFill>
            <a:schemeClr val="accent1"/>
          </a:solidFill>
          <a:ln w="38100" cap="flat" cmpd="sng" algn="ctr">
            <a:solidFill>
              <a:srgbClr val="00B0F0"/>
            </a:solidFill>
            <a:prstDash val="solid"/>
            <a:round/>
            <a:headEnd type="none" w="med" len="med"/>
            <a:tailEnd type="none" w="med" len="med"/>
          </a:ln>
          <a:effectLst/>
        </p:spPr>
      </p:cxnSp>
      <p:cxnSp>
        <p:nvCxnSpPr>
          <p:cNvPr id="22" name="直接箭头连接符 21"/>
          <p:cNvCxnSpPr/>
          <p:nvPr/>
        </p:nvCxnSpPr>
        <p:spPr bwMode="auto">
          <a:xfrm flipH="1">
            <a:off x="3045232" y="4165149"/>
            <a:ext cx="1444827" cy="304325"/>
          </a:xfrm>
          <a:prstGeom prst="straightConnector1">
            <a:avLst/>
          </a:prstGeom>
          <a:solidFill>
            <a:schemeClr val="accent1"/>
          </a:solidFill>
          <a:ln w="38100" cap="flat" cmpd="sng" algn="ctr">
            <a:solidFill>
              <a:srgbClr val="00B0F0"/>
            </a:solidFill>
            <a:prstDash val="solid"/>
            <a:round/>
            <a:headEnd type="none" w="med" len="med"/>
            <a:tailEnd type="triangle"/>
          </a:ln>
          <a:effectLst/>
        </p:spPr>
      </p:cxnSp>
      <p:cxnSp>
        <p:nvCxnSpPr>
          <p:cNvPr id="479" name="直接箭头连接符 478"/>
          <p:cNvCxnSpPr/>
          <p:nvPr/>
        </p:nvCxnSpPr>
        <p:spPr bwMode="auto">
          <a:xfrm flipH="1">
            <a:off x="3061259" y="4176766"/>
            <a:ext cx="1412932" cy="1096074"/>
          </a:xfrm>
          <a:prstGeom prst="straightConnector1">
            <a:avLst/>
          </a:prstGeom>
          <a:solidFill>
            <a:schemeClr val="accent1"/>
          </a:solidFill>
          <a:ln w="38100" cap="flat" cmpd="sng" algn="ctr">
            <a:solidFill>
              <a:srgbClr val="00B0F0"/>
            </a:solidFill>
            <a:prstDash val="solid"/>
            <a:round/>
            <a:headEnd type="none" w="med" len="med"/>
            <a:tailEnd type="triangle"/>
          </a:ln>
          <a:effectLst/>
        </p:spPr>
      </p:cxnSp>
      <p:cxnSp>
        <p:nvCxnSpPr>
          <p:cNvPr id="480" name="直接箭头连接符 479"/>
          <p:cNvCxnSpPr/>
          <p:nvPr/>
        </p:nvCxnSpPr>
        <p:spPr bwMode="auto">
          <a:xfrm flipH="1">
            <a:off x="4025901" y="4165149"/>
            <a:ext cx="462830" cy="1102224"/>
          </a:xfrm>
          <a:prstGeom prst="straightConnector1">
            <a:avLst/>
          </a:prstGeom>
          <a:solidFill>
            <a:schemeClr val="accent1"/>
          </a:solidFill>
          <a:ln w="38100" cap="flat" cmpd="sng" algn="ctr">
            <a:solidFill>
              <a:srgbClr val="00B0F0"/>
            </a:solidFill>
            <a:prstDash val="solid"/>
            <a:round/>
            <a:headEnd type="none" w="med" len="med"/>
            <a:tailEnd type="triangle"/>
          </a:ln>
          <a:effectLst/>
        </p:spPr>
      </p:cxnSp>
      <p:cxnSp>
        <p:nvCxnSpPr>
          <p:cNvPr id="481" name="直接箭头连接符 480"/>
          <p:cNvCxnSpPr/>
          <p:nvPr/>
        </p:nvCxnSpPr>
        <p:spPr bwMode="auto">
          <a:xfrm>
            <a:off x="4488731" y="4188437"/>
            <a:ext cx="555130" cy="1086809"/>
          </a:xfrm>
          <a:prstGeom prst="straightConnector1">
            <a:avLst/>
          </a:prstGeom>
          <a:solidFill>
            <a:schemeClr val="accent1"/>
          </a:solidFill>
          <a:ln w="38100" cap="flat" cmpd="sng" algn="ctr">
            <a:solidFill>
              <a:srgbClr val="00B0F0"/>
            </a:solidFill>
            <a:prstDash val="solid"/>
            <a:round/>
            <a:headEnd type="none" w="med" len="med"/>
            <a:tailEnd type="triangle"/>
          </a:ln>
          <a:effectLst/>
        </p:spPr>
      </p:cxnSp>
      <p:cxnSp>
        <p:nvCxnSpPr>
          <p:cNvPr id="36" name="直接箭头连接符 35"/>
          <p:cNvCxnSpPr/>
          <p:nvPr/>
        </p:nvCxnSpPr>
        <p:spPr bwMode="auto">
          <a:xfrm>
            <a:off x="6869794" y="4408100"/>
            <a:ext cx="1513135" cy="5219"/>
          </a:xfrm>
          <a:prstGeom prst="straightConnector1">
            <a:avLst/>
          </a:prstGeom>
          <a:solidFill>
            <a:schemeClr val="accent1"/>
          </a:solidFill>
          <a:ln w="38100" cap="flat" cmpd="sng" algn="ctr">
            <a:solidFill>
              <a:srgbClr val="FF0000"/>
            </a:solidFill>
            <a:prstDash val="solid"/>
            <a:round/>
            <a:headEnd type="none" w="med" len="med"/>
            <a:tailEnd type="triangle"/>
          </a:ln>
          <a:effectLst/>
        </p:spPr>
      </p:cxnSp>
      <p:cxnSp>
        <p:nvCxnSpPr>
          <p:cNvPr id="43" name="直接箭头连接符 42"/>
          <p:cNvCxnSpPr/>
          <p:nvPr/>
        </p:nvCxnSpPr>
        <p:spPr bwMode="auto">
          <a:xfrm>
            <a:off x="6666591" y="4627708"/>
            <a:ext cx="18315" cy="647538"/>
          </a:xfrm>
          <a:prstGeom prst="straightConnector1">
            <a:avLst/>
          </a:prstGeom>
          <a:solidFill>
            <a:schemeClr val="accent1"/>
          </a:solidFill>
          <a:ln w="38100" cap="flat" cmpd="sng" algn="ctr">
            <a:solidFill>
              <a:srgbClr val="FF0000"/>
            </a:solidFill>
            <a:prstDash val="solid"/>
            <a:round/>
            <a:headEnd type="none" w="med" len="med"/>
            <a:tailEnd type="triangle"/>
          </a:ln>
          <a:effectLst/>
        </p:spPr>
      </p:cxnSp>
      <p:cxnSp>
        <p:nvCxnSpPr>
          <p:cNvPr id="45" name="直接箭头连接符 44"/>
          <p:cNvCxnSpPr>
            <a:stCxn id="97" idx="3"/>
          </p:cNvCxnSpPr>
          <p:nvPr/>
        </p:nvCxnSpPr>
        <p:spPr bwMode="auto">
          <a:xfrm>
            <a:off x="6840576" y="4613447"/>
            <a:ext cx="719093" cy="653926"/>
          </a:xfrm>
          <a:prstGeom prst="straightConnector1">
            <a:avLst/>
          </a:prstGeom>
          <a:solidFill>
            <a:schemeClr val="accent1"/>
          </a:solidFill>
          <a:ln w="38100" cap="flat" cmpd="sng" algn="ctr">
            <a:solidFill>
              <a:srgbClr val="FF0000"/>
            </a:solidFill>
            <a:prstDash val="solid"/>
            <a:round/>
            <a:headEnd type="none" w="med" len="med"/>
            <a:tailEnd type="triangle"/>
          </a:ln>
          <a:effectLst/>
        </p:spPr>
      </p:cxnSp>
      <p:cxnSp>
        <p:nvCxnSpPr>
          <p:cNvPr id="47" name="直接箭头连接符 46"/>
          <p:cNvCxnSpPr>
            <a:endCxn id="228" idx="0"/>
          </p:cNvCxnSpPr>
          <p:nvPr/>
        </p:nvCxnSpPr>
        <p:spPr bwMode="auto">
          <a:xfrm flipH="1">
            <a:off x="8703066" y="4633784"/>
            <a:ext cx="8448" cy="658246"/>
          </a:xfrm>
          <a:prstGeom prst="straightConnector1">
            <a:avLst/>
          </a:prstGeom>
          <a:solidFill>
            <a:schemeClr val="accent1"/>
          </a:solidFill>
          <a:ln w="38100" cap="flat" cmpd="sng" algn="ctr">
            <a:solidFill>
              <a:srgbClr val="FF0000"/>
            </a:solidFill>
            <a:prstDash val="solid"/>
            <a:round/>
            <a:headEnd type="none" w="med" len="med"/>
            <a:tailEnd type="triangle"/>
          </a:ln>
          <a:effectLst/>
        </p:spPr>
      </p:cxnSp>
      <p:cxnSp>
        <p:nvCxnSpPr>
          <p:cNvPr id="483" name="直接箭头连接符 482"/>
          <p:cNvCxnSpPr/>
          <p:nvPr/>
        </p:nvCxnSpPr>
        <p:spPr bwMode="auto">
          <a:xfrm>
            <a:off x="9009583" y="1781663"/>
            <a:ext cx="506486" cy="0"/>
          </a:xfrm>
          <a:prstGeom prst="straightConnector1">
            <a:avLst/>
          </a:prstGeom>
          <a:solidFill>
            <a:schemeClr val="accent1"/>
          </a:solidFill>
          <a:ln w="38100" cap="flat" cmpd="sng" algn="ctr">
            <a:solidFill>
              <a:srgbClr val="00B0F0"/>
            </a:solidFill>
            <a:prstDash val="solid"/>
            <a:round/>
            <a:headEnd type="none" w="med" len="med"/>
            <a:tailEnd type="triangle"/>
          </a:ln>
          <a:effectLst/>
        </p:spPr>
      </p:cxnSp>
      <p:sp>
        <p:nvSpPr>
          <p:cNvPr id="486" name="文本框 485"/>
          <p:cNvSpPr txBox="1"/>
          <p:nvPr/>
        </p:nvSpPr>
        <p:spPr bwMode="auto">
          <a:xfrm>
            <a:off x="9523626" y="1645001"/>
            <a:ext cx="2116990" cy="273325"/>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r>
              <a:rPr lang="zh-CN" altLang="en-US" sz="1200" dirty="0" smtClean="0">
                <a:latin typeface="+mn-ea"/>
                <a:ea typeface="+mn-ea"/>
              </a:rPr>
              <a:t>管理平面时钟信号传递路径</a:t>
            </a:r>
          </a:p>
        </p:txBody>
      </p:sp>
      <p:cxnSp>
        <p:nvCxnSpPr>
          <p:cNvPr id="488" name="直接箭头连接符 487"/>
          <p:cNvCxnSpPr/>
          <p:nvPr/>
        </p:nvCxnSpPr>
        <p:spPr bwMode="auto">
          <a:xfrm>
            <a:off x="9009583" y="2059779"/>
            <a:ext cx="506486" cy="0"/>
          </a:xfrm>
          <a:prstGeom prst="straightConnector1">
            <a:avLst/>
          </a:prstGeom>
          <a:solidFill>
            <a:schemeClr val="accent1"/>
          </a:solidFill>
          <a:ln w="38100" cap="flat" cmpd="sng" algn="ctr">
            <a:solidFill>
              <a:srgbClr val="FF0000"/>
            </a:solidFill>
            <a:prstDash val="solid"/>
            <a:round/>
            <a:headEnd type="none" w="med" len="med"/>
            <a:tailEnd type="triangle"/>
          </a:ln>
          <a:effectLst/>
        </p:spPr>
      </p:cxnSp>
      <p:sp>
        <p:nvSpPr>
          <p:cNvPr id="489" name="文本框 488"/>
          <p:cNvSpPr txBox="1"/>
          <p:nvPr/>
        </p:nvSpPr>
        <p:spPr bwMode="auto">
          <a:xfrm>
            <a:off x="9523626" y="1923117"/>
            <a:ext cx="2116990" cy="273325"/>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r>
              <a:rPr lang="zh-CN" altLang="en-US" sz="1200" dirty="0">
                <a:latin typeface="+mn-ea"/>
                <a:ea typeface="+mn-ea"/>
              </a:rPr>
              <a:t>业务</a:t>
            </a:r>
            <a:r>
              <a:rPr lang="zh-CN" altLang="en-US" sz="1200" dirty="0" smtClean="0">
                <a:latin typeface="+mn-ea"/>
                <a:ea typeface="+mn-ea"/>
              </a:rPr>
              <a:t>平面时钟信号传递路径</a:t>
            </a:r>
          </a:p>
        </p:txBody>
      </p:sp>
      <p:sp>
        <p:nvSpPr>
          <p:cNvPr id="490" name="文本框 489"/>
          <p:cNvSpPr txBox="1"/>
          <p:nvPr/>
        </p:nvSpPr>
        <p:spPr bwMode="auto">
          <a:xfrm>
            <a:off x="8729472" y="4405193"/>
            <a:ext cx="1555068" cy="273325"/>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defPPr>
              <a:defRPr lang="zh-CN"/>
            </a:defPPr>
            <a:lvl1pPr>
              <a:defRPr sz="1200">
                <a:latin typeface="+mn-ea"/>
                <a:ea typeface="+mn-ea"/>
              </a:defRPr>
            </a:lvl1pPr>
          </a:lstStyle>
          <a:p>
            <a:r>
              <a:rPr lang="zh-CN" altLang="en-US" dirty="0"/>
              <a:t>三级时钟源</a:t>
            </a:r>
            <a:endParaRPr lang="en-US" altLang="zh-CN" dirty="0"/>
          </a:p>
        </p:txBody>
      </p:sp>
    </p:spTree>
    <p:extLst>
      <p:ext uri="{BB962C8B-B14F-4D97-AF65-F5344CB8AC3E}">
        <p14:creationId xmlns:p14="http://schemas.microsoft.com/office/powerpoint/2010/main" val="395255358"/>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圆角矩形 11"/>
          <p:cNvSpPr/>
          <p:nvPr/>
        </p:nvSpPr>
        <p:spPr bwMode="auto">
          <a:xfrm>
            <a:off x="1679075" y="3716338"/>
            <a:ext cx="4252192" cy="2665412"/>
          </a:xfrm>
          <a:prstGeom prst="roundRect">
            <a:avLst/>
          </a:prstGeom>
          <a:ln>
            <a:prstDash val="dash"/>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endParaRPr lang="zh-CN" altLang="en-US">
              <a:solidFill>
                <a:schemeClr val="tx1"/>
              </a:solidFill>
              <a:latin typeface="FrutigerNext LT Regular" pitchFamily="34" charset="0"/>
              <a:ea typeface="宋体" pitchFamily="2" charset="-122"/>
            </a:endParaRPr>
          </a:p>
        </p:txBody>
      </p:sp>
      <p:sp>
        <p:nvSpPr>
          <p:cNvPr id="11" name="圆角矩形 10"/>
          <p:cNvSpPr/>
          <p:nvPr/>
        </p:nvSpPr>
        <p:spPr bwMode="auto">
          <a:xfrm>
            <a:off x="6095999" y="3716338"/>
            <a:ext cx="3420069" cy="2665412"/>
          </a:xfrm>
          <a:prstGeom prst="roundRect">
            <a:avLst/>
          </a:prstGeom>
          <a:ln>
            <a:prstDash val="dash"/>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endParaRPr lang="zh-CN" altLang="en-US">
              <a:solidFill>
                <a:schemeClr val="tx1"/>
              </a:solidFill>
              <a:latin typeface="FrutigerNext LT Regular" pitchFamily="34" charset="0"/>
              <a:ea typeface="宋体" pitchFamily="2" charset="-122"/>
            </a:endParaRPr>
          </a:p>
        </p:txBody>
      </p:sp>
      <p:sp>
        <p:nvSpPr>
          <p:cNvPr id="6" name="圆角矩形 5"/>
          <p:cNvSpPr/>
          <p:nvPr/>
        </p:nvSpPr>
        <p:spPr bwMode="auto">
          <a:xfrm>
            <a:off x="1594801" y="2248089"/>
            <a:ext cx="5598586" cy="1072688"/>
          </a:xfrm>
          <a:prstGeom prst="roundRect">
            <a:avLst/>
          </a:prstGeom>
          <a:ln>
            <a:prstDash val="dash"/>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endParaRPr>
          </a:p>
        </p:txBody>
      </p:sp>
      <p:sp>
        <p:nvSpPr>
          <p:cNvPr id="2" name="标题 1"/>
          <p:cNvSpPr>
            <a:spLocks noGrp="1"/>
          </p:cNvSpPr>
          <p:nvPr>
            <p:ph type="title"/>
          </p:nvPr>
        </p:nvSpPr>
        <p:spPr/>
        <p:txBody>
          <a:bodyPr/>
          <a:lstStyle/>
          <a:p>
            <a:r>
              <a:rPr lang="zh-CN" altLang="en-US" dirty="0" smtClean="0"/>
              <a:t>时钟同步方案 </a:t>
            </a:r>
            <a:r>
              <a:rPr lang="en-US" altLang="zh-CN" dirty="0"/>
              <a:t>-</a:t>
            </a:r>
            <a:r>
              <a:rPr lang="en-US" altLang="zh-CN" dirty="0" smtClean="0"/>
              <a:t> </a:t>
            </a:r>
            <a:r>
              <a:rPr lang="zh-CN" altLang="en-US" dirty="0" smtClean="0"/>
              <a:t>客户提供</a:t>
            </a:r>
            <a:r>
              <a:rPr lang="en-US" altLang="zh-CN" dirty="0" smtClean="0"/>
              <a:t>AD</a:t>
            </a:r>
            <a:endParaRPr lang="zh-CN" altLang="en-US" dirty="0"/>
          </a:p>
        </p:txBody>
      </p:sp>
      <p:grpSp>
        <p:nvGrpSpPr>
          <p:cNvPr id="70" name="组合 18396"/>
          <p:cNvGrpSpPr/>
          <p:nvPr/>
        </p:nvGrpSpPr>
        <p:grpSpPr>
          <a:xfrm>
            <a:off x="4435658" y="1275255"/>
            <a:ext cx="396044" cy="527061"/>
            <a:chOff x="1463676" y="588963"/>
            <a:chExt cx="274638" cy="638175"/>
          </a:xfrm>
          <a:solidFill>
            <a:srgbClr val="3C3C3B"/>
          </a:solidFill>
        </p:grpSpPr>
        <p:sp>
          <p:nvSpPr>
            <p:cNvPr id="71" name="Freeform 356"/>
            <p:cNvSpPr>
              <a:spLocks noEditPoints="1"/>
            </p:cNvSpPr>
            <p:nvPr/>
          </p:nvSpPr>
          <p:spPr bwMode="auto">
            <a:xfrm>
              <a:off x="1463676" y="595313"/>
              <a:ext cx="84138" cy="620713"/>
            </a:xfrm>
            <a:custGeom>
              <a:avLst/>
              <a:gdLst>
                <a:gd name="T0" fmla="*/ 24 w 99"/>
                <a:gd name="T1" fmla="*/ 645 h 729"/>
                <a:gd name="T2" fmla="*/ 24 w 99"/>
                <a:gd name="T3" fmla="*/ 645 h 729"/>
                <a:gd name="T4" fmla="*/ 74 w 99"/>
                <a:gd name="T5" fmla="*/ 689 h 729"/>
                <a:gd name="T6" fmla="*/ 74 w 99"/>
                <a:gd name="T7" fmla="*/ 46 h 729"/>
                <a:gd name="T8" fmla="*/ 24 w 99"/>
                <a:gd name="T9" fmla="*/ 102 h 729"/>
                <a:gd name="T10" fmla="*/ 24 w 99"/>
                <a:gd name="T11" fmla="*/ 645 h 729"/>
                <a:gd name="T12" fmla="*/ 86 w 99"/>
                <a:gd name="T13" fmla="*/ 729 h 729"/>
                <a:gd name="T14" fmla="*/ 86 w 99"/>
                <a:gd name="T15" fmla="*/ 729 h 729"/>
                <a:gd name="T16" fmla="*/ 78 w 99"/>
                <a:gd name="T17" fmla="*/ 726 h 729"/>
                <a:gd name="T18" fmla="*/ 4 w 99"/>
                <a:gd name="T19" fmla="*/ 659 h 729"/>
                <a:gd name="T20" fmla="*/ 0 w 99"/>
                <a:gd name="T21" fmla="*/ 650 h 729"/>
                <a:gd name="T22" fmla="*/ 0 w 99"/>
                <a:gd name="T23" fmla="*/ 97 h 729"/>
                <a:gd name="T24" fmla="*/ 3 w 99"/>
                <a:gd name="T25" fmla="*/ 89 h 729"/>
                <a:gd name="T26" fmla="*/ 77 w 99"/>
                <a:gd name="T27" fmla="*/ 5 h 729"/>
                <a:gd name="T28" fmla="*/ 91 w 99"/>
                <a:gd name="T29" fmla="*/ 2 h 729"/>
                <a:gd name="T30" fmla="*/ 99 w 99"/>
                <a:gd name="T31" fmla="*/ 13 h 729"/>
                <a:gd name="T32" fmla="*/ 99 w 99"/>
                <a:gd name="T33" fmla="*/ 717 h 729"/>
                <a:gd name="T34" fmla="*/ 91 w 99"/>
                <a:gd name="T35" fmla="*/ 728 h 729"/>
                <a:gd name="T36" fmla="*/ 86 w 99"/>
                <a:gd name="T37" fmla="*/ 729 h 7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9" h="729">
                  <a:moveTo>
                    <a:pt x="24" y="645"/>
                  </a:moveTo>
                  <a:lnTo>
                    <a:pt x="24" y="645"/>
                  </a:lnTo>
                  <a:lnTo>
                    <a:pt x="74" y="689"/>
                  </a:lnTo>
                  <a:lnTo>
                    <a:pt x="74" y="46"/>
                  </a:lnTo>
                  <a:lnTo>
                    <a:pt x="24" y="102"/>
                  </a:lnTo>
                  <a:lnTo>
                    <a:pt x="24" y="645"/>
                  </a:lnTo>
                  <a:close/>
                  <a:moveTo>
                    <a:pt x="86" y="729"/>
                  </a:moveTo>
                  <a:lnTo>
                    <a:pt x="86" y="729"/>
                  </a:lnTo>
                  <a:cubicBezTo>
                    <a:pt x="83" y="729"/>
                    <a:pt x="80" y="728"/>
                    <a:pt x="78" y="726"/>
                  </a:cubicBezTo>
                  <a:lnTo>
                    <a:pt x="4" y="659"/>
                  </a:lnTo>
                  <a:cubicBezTo>
                    <a:pt x="1" y="657"/>
                    <a:pt x="0" y="654"/>
                    <a:pt x="0" y="650"/>
                  </a:cubicBezTo>
                  <a:lnTo>
                    <a:pt x="0" y="97"/>
                  </a:lnTo>
                  <a:cubicBezTo>
                    <a:pt x="0" y="94"/>
                    <a:pt x="1" y="91"/>
                    <a:pt x="3" y="89"/>
                  </a:cubicBezTo>
                  <a:lnTo>
                    <a:pt x="77" y="5"/>
                  </a:lnTo>
                  <a:cubicBezTo>
                    <a:pt x="81" y="1"/>
                    <a:pt x="86" y="0"/>
                    <a:pt x="91" y="2"/>
                  </a:cubicBezTo>
                  <a:cubicBezTo>
                    <a:pt x="96" y="3"/>
                    <a:pt x="99" y="8"/>
                    <a:pt x="99" y="13"/>
                  </a:cubicBezTo>
                  <a:lnTo>
                    <a:pt x="99" y="717"/>
                  </a:lnTo>
                  <a:cubicBezTo>
                    <a:pt x="99" y="722"/>
                    <a:pt x="96" y="726"/>
                    <a:pt x="91" y="728"/>
                  </a:cubicBezTo>
                  <a:cubicBezTo>
                    <a:pt x="90" y="729"/>
                    <a:pt x="88" y="729"/>
                    <a:pt x="86" y="729"/>
                  </a:cubicBezTo>
                  <a:close/>
                </a:path>
              </a:pathLst>
            </a:custGeom>
            <a:grpFill/>
            <a:ln w="0">
              <a:noFill/>
              <a:prstDash val="solid"/>
              <a:round/>
              <a:headEnd/>
              <a:tailEnd/>
            </a:ln>
          </p:spPr>
          <p:txBody>
            <a:bodyPr/>
            <a:lstStyle/>
            <a:p>
              <a:pPr defTabSz="543689">
                <a:defRPr/>
              </a:pPr>
              <a:endParaRPr lang="zh-CN" altLang="en-US" sz="3201"/>
            </a:p>
          </p:txBody>
        </p:sp>
        <p:sp>
          <p:nvSpPr>
            <p:cNvPr id="78" name="Freeform 357"/>
            <p:cNvSpPr>
              <a:spLocks/>
            </p:cNvSpPr>
            <p:nvPr/>
          </p:nvSpPr>
          <p:spPr bwMode="auto">
            <a:xfrm>
              <a:off x="1525588" y="595313"/>
              <a:ext cx="71438" cy="620713"/>
            </a:xfrm>
            <a:custGeom>
              <a:avLst/>
              <a:gdLst>
                <a:gd name="T0" fmla="*/ 81 w 84"/>
                <a:gd name="T1" fmla="*/ 728 h 728"/>
                <a:gd name="T2" fmla="*/ 81 w 84"/>
                <a:gd name="T3" fmla="*/ 728 h 728"/>
                <a:gd name="T4" fmla="*/ 12 w 84"/>
                <a:gd name="T5" fmla="*/ 728 h 728"/>
                <a:gd name="T6" fmla="*/ 0 w 84"/>
                <a:gd name="T7" fmla="*/ 716 h 728"/>
                <a:gd name="T8" fmla="*/ 0 w 84"/>
                <a:gd name="T9" fmla="*/ 12 h 728"/>
                <a:gd name="T10" fmla="*/ 12 w 84"/>
                <a:gd name="T11" fmla="*/ 0 h 728"/>
                <a:gd name="T12" fmla="*/ 84 w 84"/>
                <a:gd name="T13" fmla="*/ 0 h 728"/>
                <a:gd name="T14" fmla="*/ 84 w 84"/>
                <a:gd name="T15" fmla="*/ 24 h 728"/>
                <a:gd name="T16" fmla="*/ 25 w 84"/>
                <a:gd name="T17" fmla="*/ 24 h 728"/>
                <a:gd name="T18" fmla="*/ 25 w 84"/>
                <a:gd name="T19" fmla="*/ 703 h 728"/>
                <a:gd name="T20" fmla="*/ 81 w 84"/>
                <a:gd name="T21" fmla="*/ 703 h 728"/>
                <a:gd name="T22" fmla="*/ 81 w 84"/>
                <a:gd name="T23" fmla="*/ 728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4" h="728">
                  <a:moveTo>
                    <a:pt x="81" y="728"/>
                  </a:moveTo>
                  <a:lnTo>
                    <a:pt x="81" y="728"/>
                  </a:lnTo>
                  <a:lnTo>
                    <a:pt x="12" y="728"/>
                  </a:lnTo>
                  <a:cubicBezTo>
                    <a:pt x="6" y="728"/>
                    <a:pt x="0" y="723"/>
                    <a:pt x="0" y="716"/>
                  </a:cubicBezTo>
                  <a:lnTo>
                    <a:pt x="0" y="12"/>
                  </a:lnTo>
                  <a:cubicBezTo>
                    <a:pt x="0" y="5"/>
                    <a:pt x="6" y="0"/>
                    <a:pt x="12" y="0"/>
                  </a:cubicBezTo>
                  <a:lnTo>
                    <a:pt x="84" y="0"/>
                  </a:lnTo>
                  <a:lnTo>
                    <a:pt x="84" y="24"/>
                  </a:lnTo>
                  <a:lnTo>
                    <a:pt x="25" y="24"/>
                  </a:lnTo>
                  <a:lnTo>
                    <a:pt x="25" y="703"/>
                  </a:lnTo>
                  <a:lnTo>
                    <a:pt x="81" y="703"/>
                  </a:lnTo>
                  <a:lnTo>
                    <a:pt x="81" y="728"/>
                  </a:lnTo>
                  <a:close/>
                </a:path>
              </a:pathLst>
            </a:custGeom>
            <a:grpFill/>
            <a:ln w="0">
              <a:noFill/>
              <a:prstDash val="solid"/>
              <a:round/>
              <a:headEnd/>
              <a:tailEnd/>
            </a:ln>
          </p:spPr>
          <p:txBody>
            <a:bodyPr/>
            <a:lstStyle/>
            <a:p>
              <a:pPr defTabSz="543689">
                <a:defRPr/>
              </a:pPr>
              <a:endParaRPr lang="zh-CN" altLang="en-US" sz="3201"/>
            </a:p>
          </p:txBody>
        </p:sp>
        <p:sp>
          <p:nvSpPr>
            <p:cNvPr id="95" name="Freeform 358"/>
            <p:cNvSpPr>
              <a:spLocks/>
            </p:cNvSpPr>
            <p:nvPr/>
          </p:nvSpPr>
          <p:spPr bwMode="auto">
            <a:xfrm>
              <a:off x="1670051" y="595313"/>
              <a:ext cx="68263" cy="620713"/>
            </a:xfrm>
            <a:custGeom>
              <a:avLst/>
              <a:gdLst>
                <a:gd name="T0" fmla="*/ 68 w 81"/>
                <a:gd name="T1" fmla="*/ 728 h 728"/>
                <a:gd name="T2" fmla="*/ 68 w 81"/>
                <a:gd name="T3" fmla="*/ 728 h 728"/>
                <a:gd name="T4" fmla="*/ 5 w 81"/>
                <a:gd name="T5" fmla="*/ 728 h 728"/>
                <a:gd name="T6" fmla="*/ 5 w 81"/>
                <a:gd name="T7" fmla="*/ 703 h 728"/>
                <a:gd name="T8" fmla="*/ 56 w 81"/>
                <a:gd name="T9" fmla="*/ 703 h 728"/>
                <a:gd name="T10" fmla="*/ 56 w 81"/>
                <a:gd name="T11" fmla="*/ 24 h 728"/>
                <a:gd name="T12" fmla="*/ 0 w 81"/>
                <a:gd name="T13" fmla="*/ 24 h 728"/>
                <a:gd name="T14" fmla="*/ 0 w 81"/>
                <a:gd name="T15" fmla="*/ 0 h 728"/>
                <a:gd name="T16" fmla="*/ 68 w 81"/>
                <a:gd name="T17" fmla="*/ 0 h 728"/>
                <a:gd name="T18" fmla="*/ 81 w 81"/>
                <a:gd name="T19" fmla="*/ 12 h 728"/>
                <a:gd name="T20" fmla="*/ 81 w 81"/>
                <a:gd name="T21" fmla="*/ 716 h 728"/>
                <a:gd name="T22" fmla="*/ 68 w 81"/>
                <a:gd name="T23" fmla="*/ 728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1" h="728">
                  <a:moveTo>
                    <a:pt x="68" y="728"/>
                  </a:moveTo>
                  <a:lnTo>
                    <a:pt x="68" y="728"/>
                  </a:lnTo>
                  <a:lnTo>
                    <a:pt x="5" y="728"/>
                  </a:lnTo>
                  <a:lnTo>
                    <a:pt x="5" y="703"/>
                  </a:lnTo>
                  <a:lnTo>
                    <a:pt x="56" y="703"/>
                  </a:lnTo>
                  <a:lnTo>
                    <a:pt x="56" y="24"/>
                  </a:lnTo>
                  <a:lnTo>
                    <a:pt x="0" y="24"/>
                  </a:lnTo>
                  <a:lnTo>
                    <a:pt x="0" y="0"/>
                  </a:lnTo>
                  <a:lnTo>
                    <a:pt x="68" y="0"/>
                  </a:lnTo>
                  <a:cubicBezTo>
                    <a:pt x="75" y="0"/>
                    <a:pt x="81" y="5"/>
                    <a:pt x="81" y="12"/>
                  </a:cubicBezTo>
                  <a:lnTo>
                    <a:pt x="81" y="716"/>
                  </a:lnTo>
                  <a:cubicBezTo>
                    <a:pt x="81" y="723"/>
                    <a:pt x="75" y="728"/>
                    <a:pt x="68" y="728"/>
                  </a:cubicBezTo>
                  <a:close/>
                </a:path>
              </a:pathLst>
            </a:custGeom>
            <a:grpFill/>
            <a:ln w="0">
              <a:noFill/>
              <a:prstDash val="solid"/>
              <a:round/>
              <a:headEnd/>
              <a:tailEnd/>
            </a:ln>
          </p:spPr>
          <p:txBody>
            <a:bodyPr/>
            <a:lstStyle/>
            <a:p>
              <a:pPr defTabSz="543689">
                <a:defRPr/>
              </a:pPr>
              <a:endParaRPr lang="zh-CN" altLang="en-US" sz="3201"/>
            </a:p>
          </p:txBody>
        </p:sp>
        <p:sp>
          <p:nvSpPr>
            <p:cNvPr id="96" name="Freeform 359"/>
            <p:cNvSpPr>
              <a:spLocks/>
            </p:cNvSpPr>
            <p:nvPr/>
          </p:nvSpPr>
          <p:spPr bwMode="auto">
            <a:xfrm>
              <a:off x="1525588" y="1204913"/>
              <a:ext cx="22225" cy="20638"/>
            </a:xfrm>
            <a:custGeom>
              <a:avLst/>
              <a:gdLst>
                <a:gd name="T0" fmla="*/ 25 w 25"/>
                <a:gd name="T1" fmla="*/ 24 h 24"/>
                <a:gd name="T2" fmla="*/ 25 w 25"/>
                <a:gd name="T3" fmla="*/ 24 h 24"/>
                <a:gd name="T4" fmla="*/ 0 w 25"/>
                <a:gd name="T5" fmla="*/ 24 h 24"/>
                <a:gd name="T6" fmla="*/ 0 w 25"/>
                <a:gd name="T7" fmla="*/ 0 h 24"/>
                <a:gd name="T8" fmla="*/ 25 w 25"/>
                <a:gd name="T9" fmla="*/ 0 h 24"/>
                <a:gd name="T10" fmla="*/ 25 w 25"/>
                <a:gd name="T11" fmla="*/ 24 h 24"/>
              </a:gdLst>
              <a:ahLst/>
              <a:cxnLst>
                <a:cxn ang="0">
                  <a:pos x="T0" y="T1"/>
                </a:cxn>
                <a:cxn ang="0">
                  <a:pos x="T2" y="T3"/>
                </a:cxn>
                <a:cxn ang="0">
                  <a:pos x="T4" y="T5"/>
                </a:cxn>
                <a:cxn ang="0">
                  <a:pos x="T6" y="T7"/>
                </a:cxn>
                <a:cxn ang="0">
                  <a:pos x="T8" y="T9"/>
                </a:cxn>
                <a:cxn ang="0">
                  <a:pos x="T10" y="T11"/>
                </a:cxn>
              </a:cxnLst>
              <a:rect l="0" t="0" r="r" b="b"/>
              <a:pathLst>
                <a:path w="25" h="24">
                  <a:moveTo>
                    <a:pt x="25" y="24"/>
                  </a:moveTo>
                  <a:lnTo>
                    <a:pt x="25" y="24"/>
                  </a:lnTo>
                  <a:lnTo>
                    <a:pt x="0" y="24"/>
                  </a:lnTo>
                  <a:lnTo>
                    <a:pt x="0" y="0"/>
                  </a:lnTo>
                  <a:lnTo>
                    <a:pt x="25" y="0"/>
                  </a:lnTo>
                  <a:lnTo>
                    <a:pt x="25" y="24"/>
                  </a:lnTo>
                  <a:close/>
                </a:path>
              </a:pathLst>
            </a:custGeom>
            <a:grpFill/>
            <a:ln w="0">
              <a:noFill/>
              <a:prstDash val="solid"/>
              <a:round/>
              <a:headEnd/>
              <a:tailEnd/>
            </a:ln>
          </p:spPr>
          <p:txBody>
            <a:bodyPr/>
            <a:lstStyle/>
            <a:p>
              <a:pPr defTabSz="543689">
                <a:defRPr/>
              </a:pPr>
              <a:endParaRPr lang="zh-CN" altLang="en-US" sz="3201"/>
            </a:p>
          </p:txBody>
        </p:sp>
        <p:sp>
          <p:nvSpPr>
            <p:cNvPr id="97" name="Freeform 360"/>
            <p:cNvSpPr>
              <a:spLocks/>
            </p:cNvSpPr>
            <p:nvPr/>
          </p:nvSpPr>
          <p:spPr bwMode="auto">
            <a:xfrm>
              <a:off x="1717676" y="1204913"/>
              <a:ext cx="20638" cy="20638"/>
            </a:xfrm>
            <a:custGeom>
              <a:avLst/>
              <a:gdLst>
                <a:gd name="T0" fmla="*/ 25 w 25"/>
                <a:gd name="T1" fmla="*/ 24 h 24"/>
                <a:gd name="T2" fmla="*/ 25 w 25"/>
                <a:gd name="T3" fmla="*/ 24 h 24"/>
                <a:gd name="T4" fmla="*/ 0 w 25"/>
                <a:gd name="T5" fmla="*/ 24 h 24"/>
                <a:gd name="T6" fmla="*/ 0 w 25"/>
                <a:gd name="T7" fmla="*/ 0 h 24"/>
                <a:gd name="T8" fmla="*/ 25 w 25"/>
                <a:gd name="T9" fmla="*/ 0 h 24"/>
                <a:gd name="T10" fmla="*/ 25 w 25"/>
                <a:gd name="T11" fmla="*/ 24 h 24"/>
              </a:gdLst>
              <a:ahLst/>
              <a:cxnLst>
                <a:cxn ang="0">
                  <a:pos x="T0" y="T1"/>
                </a:cxn>
                <a:cxn ang="0">
                  <a:pos x="T2" y="T3"/>
                </a:cxn>
                <a:cxn ang="0">
                  <a:pos x="T4" y="T5"/>
                </a:cxn>
                <a:cxn ang="0">
                  <a:pos x="T6" y="T7"/>
                </a:cxn>
                <a:cxn ang="0">
                  <a:pos x="T8" y="T9"/>
                </a:cxn>
                <a:cxn ang="0">
                  <a:pos x="T10" y="T11"/>
                </a:cxn>
              </a:cxnLst>
              <a:rect l="0" t="0" r="r" b="b"/>
              <a:pathLst>
                <a:path w="25" h="24">
                  <a:moveTo>
                    <a:pt x="25" y="24"/>
                  </a:moveTo>
                  <a:lnTo>
                    <a:pt x="25" y="24"/>
                  </a:lnTo>
                  <a:lnTo>
                    <a:pt x="0" y="24"/>
                  </a:lnTo>
                  <a:lnTo>
                    <a:pt x="0" y="0"/>
                  </a:lnTo>
                  <a:lnTo>
                    <a:pt x="25" y="0"/>
                  </a:lnTo>
                  <a:lnTo>
                    <a:pt x="25" y="24"/>
                  </a:lnTo>
                  <a:close/>
                </a:path>
              </a:pathLst>
            </a:custGeom>
            <a:grpFill/>
            <a:ln w="0">
              <a:noFill/>
              <a:prstDash val="solid"/>
              <a:round/>
              <a:headEnd/>
              <a:tailEnd/>
            </a:ln>
          </p:spPr>
          <p:txBody>
            <a:bodyPr/>
            <a:lstStyle/>
            <a:p>
              <a:pPr defTabSz="543689">
                <a:defRPr/>
              </a:pPr>
              <a:endParaRPr lang="zh-CN" altLang="en-US" sz="3201"/>
            </a:p>
          </p:txBody>
        </p:sp>
        <p:sp>
          <p:nvSpPr>
            <p:cNvPr id="98" name="Freeform 361"/>
            <p:cNvSpPr>
              <a:spLocks/>
            </p:cNvSpPr>
            <p:nvPr/>
          </p:nvSpPr>
          <p:spPr bwMode="auto">
            <a:xfrm>
              <a:off x="1560513" y="606426"/>
              <a:ext cx="12700" cy="598488"/>
            </a:xfrm>
            <a:custGeom>
              <a:avLst/>
              <a:gdLst>
                <a:gd name="T0" fmla="*/ 15 w 15"/>
                <a:gd name="T1" fmla="*/ 704 h 704"/>
                <a:gd name="T2" fmla="*/ 15 w 15"/>
                <a:gd name="T3" fmla="*/ 704 h 704"/>
                <a:gd name="T4" fmla="*/ 0 w 15"/>
                <a:gd name="T5" fmla="*/ 704 h 704"/>
                <a:gd name="T6" fmla="*/ 0 w 15"/>
                <a:gd name="T7" fmla="*/ 0 h 704"/>
                <a:gd name="T8" fmla="*/ 15 w 15"/>
                <a:gd name="T9" fmla="*/ 0 h 704"/>
                <a:gd name="T10" fmla="*/ 15 w 15"/>
                <a:gd name="T11" fmla="*/ 704 h 704"/>
              </a:gdLst>
              <a:ahLst/>
              <a:cxnLst>
                <a:cxn ang="0">
                  <a:pos x="T0" y="T1"/>
                </a:cxn>
                <a:cxn ang="0">
                  <a:pos x="T2" y="T3"/>
                </a:cxn>
                <a:cxn ang="0">
                  <a:pos x="T4" y="T5"/>
                </a:cxn>
                <a:cxn ang="0">
                  <a:pos x="T6" y="T7"/>
                </a:cxn>
                <a:cxn ang="0">
                  <a:pos x="T8" y="T9"/>
                </a:cxn>
                <a:cxn ang="0">
                  <a:pos x="T10" y="T11"/>
                </a:cxn>
              </a:cxnLst>
              <a:rect l="0" t="0" r="r" b="b"/>
              <a:pathLst>
                <a:path w="15" h="704">
                  <a:moveTo>
                    <a:pt x="15" y="704"/>
                  </a:moveTo>
                  <a:lnTo>
                    <a:pt x="15" y="704"/>
                  </a:lnTo>
                  <a:lnTo>
                    <a:pt x="0" y="704"/>
                  </a:lnTo>
                  <a:lnTo>
                    <a:pt x="0" y="0"/>
                  </a:lnTo>
                  <a:lnTo>
                    <a:pt x="15" y="0"/>
                  </a:lnTo>
                  <a:lnTo>
                    <a:pt x="15" y="704"/>
                  </a:lnTo>
                  <a:close/>
                </a:path>
              </a:pathLst>
            </a:custGeom>
            <a:grpFill/>
            <a:ln w="0">
              <a:noFill/>
              <a:prstDash val="solid"/>
              <a:round/>
              <a:headEnd/>
              <a:tailEnd/>
            </a:ln>
          </p:spPr>
          <p:txBody>
            <a:bodyPr/>
            <a:lstStyle/>
            <a:p>
              <a:pPr defTabSz="543689">
                <a:defRPr/>
              </a:pPr>
              <a:endParaRPr lang="zh-CN" altLang="en-US" sz="3201"/>
            </a:p>
          </p:txBody>
        </p:sp>
        <p:sp>
          <p:nvSpPr>
            <p:cNvPr id="99" name="Freeform 362"/>
            <p:cNvSpPr>
              <a:spLocks/>
            </p:cNvSpPr>
            <p:nvPr/>
          </p:nvSpPr>
          <p:spPr bwMode="auto">
            <a:xfrm>
              <a:off x="1692276" y="606426"/>
              <a:ext cx="12700" cy="598488"/>
            </a:xfrm>
            <a:custGeom>
              <a:avLst/>
              <a:gdLst>
                <a:gd name="T0" fmla="*/ 15 w 15"/>
                <a:gd name="T1" fmla="*/ 704 h 704"/>
                <a:gd name="T2" fmla="*/ 15 w 15"/>
                <a:gd name="T3" fmla="*/ 704 h 704"/>
                <a:gd name="T4" fmla="*/ 0 w 15"/>
                <a:gd name="T5" fmla="*/ 704 h 704"/>
                <a:gd name="T6" fmla="*/ 0 w 15"/>
                <a:gd name="T7" fmla="*/ 0 h 704"/>
                <a:gd name="T8" fmla="*/ 15 w 15"/>
                <a:gd name="T9" fmla="*/ 0 h 704"/>
                <a:gd name="T10" fmla="*/ 15 w 15"/>
                <a:gd name="T11" fmla="*/ 704 h 704"/>
              </a:gdLst>
              <a:ahLst/>
              <a:cxnLst>
                <a:cxn ang="0">
                  <a:pos x="T0" y="T1"/>
                </a:cxn>
                <a:cxn ang="0">
                  <a:pos x="T2" y="T3"/>
                </a:cxn>
                <a:cxn ang="0">
                  <a:pos x="T4" y="T5"/>
                </a:cxn>
                <a:cxn ang="0">
                  <a:pos x="T6" y="T7"/>
                </a:cxn>
                <a:cxn ang="0">
                  <a:pos x="T8" y="T9"/>
                </a:cxn>
                <a:cxn ang="0">
                  <a:pos x="T10" y="T11"/>
                </a:cxn>
              </a:cxnLst>
              <a:rect l="0" t="0" r="r" b="b"/>
              <a:pathLst>
                <a:path w="15" h="704">
                  <a:moveTo>
                    <a:pt x="15" y="704"/>
                  </a:moveTo>
                  <a:lnTo>
                    <a:pt x="15" y="704"/>
                  </a:lnTo>
                  <a:lnTo>
                    <a:pt x="0" y="704"/>
                  </a:lnTo>
                  <a:lnTo>
                    <a:pt x="0" y="0"/>
                  </a:lnTo>
                  <a:lnTo>
                    <a:pt x="15" y="0"/>
                  </a:lnTo>
                  <a:lnTo>
                    <a:pt x="15" y="704"/>
                  </a:lnTo>
                  <a:close/>
                </a:path>
              </a:pathLst>
            </a:custGeom>
            <a:grpFill/>
            <a:ln w="0">
              <a:noFill/>
              <a:prstDash val="solid"/>
              <a:round/>
              <a:headEnd/>
              <a:tailEnd/>
            </a:ln>
          </p:spPr>
          <p:txBody>
            <a:bodyPr/>
            <a:lstStyle/>
            <a:p>
              <a:pPr defTabSz="543689">
                <a:defRPr/>
              </a:pPr>
              <a:endParaRPr lang="zh-CN" altLang="en-US" sz="3201"/>
            </a:p>
          </p:txBody>
        </p:sp>
        <p:sp>
          <p:nvSpPr>
            <p:cNvPr id="100" name="Freeform 363"/>
            <p:cNvSpPr>
              <a:spLocks noEditPoints="1"/>
            </p:cNvSpPr>
            <p:nvPr/>
          </p:nvSpPr>
          <p:spPr bwMode="auto">
            <a:xfrm>
              <a:off x="1609726" y="704851"/>
              <a:ext cx="46038" cy="41275"/>
            </a:xfrm>
            <a:custGeom>
              <a:avLst/>
              <a:gdLst>
                <a:gd name="T0" fmla="*/ 9 w 53"/>
                <a:gd name="T1" fmla="*/ 37 h 47"/>
                <a:gd name="T2" fmla="*/ 9 w 53"/>
                <a:gd name="T3" fmla="*/ 37 h 47"/>
                <a:gd name="T4" fmla="*/ 43 w 53"/>
                <a:gd name="T5" fmla="*/ 37 h 47"/>
                <a:gd name="T6" fmla="*/ 43 w 53"/>
                <a:gd name="T7" fmla="*/ 10 h 47"/>
                <a:gd name="T8" fmla="*/ 9 w 53"/>
                <a:gd name="T9" fmla="*/ 10 h 47"/>
                <a:gd name="T10" fmla="*/ 9 w 53"/>
                <a:gd name="T11" fmla="*/ 37 h 47"/>
                <a:gd name="T12" fmla="*/ 47 w 53"/>
                <a:gd name="T13" fmla="*/ 47 h 47"/>
                <a:gd name="T14" fmla="*/ 47 w 53"/>
                <a:gd name="T15" fmla="*/ 47 h 47"/>
                <a:gd name="T16" fmla="*/ 6 w 53"/>
                <a:gd name="T17" fmla="*/ 47 h 47"/>
                <a:gd name="T18" fmla="*/ 0 w 53"/>
                <a:gd name="T19" fmla="*/ 40 h 47"/>
                <a:gd name="T20" fmla="*/ 0 w 53"/>
                <a:gd name="T21" fmla="*/ 6 h 47"/>
                <a:gd name="T22" fmla="*/ 6 w 53"/>
                <a:gd name="T23" fmla="*/ 0 h 47"/>
                <a:gd name="T24" fmla="*/ 47 w 53"/>
                <a:gd name="T25" fmla="*/ 0 h 47"/>
                <a:gd name="T26" fmla="*/ 53 w 53"/>
                <a:gd name="T27" fmla="*/ 6 h 47"/>
                <a:gd name="T28" fmla="*/ 53 w 53"/>
                <a:gd name="T29" fmla="*/ 40 h 47"/>
                <a:gd name="T30" fmla="*/ 47 w 53"/>
                <a:gd name="T31" fmla="*/ 4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3" h="47">
                  <a:moveTo>
                    <a:pt x="9" y="37"/>
                  </a:moveTo>
                  <a:lnTo>
                    <a:pt x="9" y="37"/>
                  </a:lnTo>
                  <a:lnTo>
                    <a:pt x="43" y="37"/>
                  </a:lnTo>
                  <a:lnTo>
                    <a:pt x="43" y="10"/>
                  </a:lnTo>
                  <a:lnTo>
                    <a:pt x="9" y="10"/>
                  </a:lnTo>
                  <a:lnTo>
                    <a:pt x="9" y="37"/>
                  </a:lnTo>
                  <a:close/>
                  <a:moveTo>
                    <a:pt x="47" y="47"/>
                  </a:moveTo>
                  <a:lnTo>
                    <a:pt x="47" y="47"/>
                  </a:lnTo>
                  <a:lnTo>
                    <a:pt x="6" y="47"/>
                  </a:lnTo>
                  <a:cubicBezTo>
                    <a:pt x="2" y="47"/>
                    <a:pt x="0" y="44"/>
                    <a:pt x="0" y="40"/>
                  </a:cubicBezTo>
                  <a:lnTo>
                    <a:pt x="0" y="6"/>
                  </a:lnTo>
                  <a:cubicBezTo>
                    <a:pt x="0" y="3"/>
                    <a:pt x="2" y="0"/>
                    <a:pt x="6" y="0"/>
                  </a:cubicBezTo>
                  <a:lnTo>
                    <a:pt x="47" y="0"/>
                  </a:lnTo>
                  <a:cubicBezTo>
                    <a:pt x="50" y="0"/>
                    <a:pt x="53" y="3"/>
                    <a:pt x="53" y="6"/>
                  </a:cubicBezTo>
                  <a:lnTo>
                    <a:pt x="53" y="40"/>
                  </a:lnTo>
                  <a:cubicBezTo>
                    <a:pt x="53" y="44"/>
                    <a:pt x="50" y="47"/>
                    <a:pt x="47" y="47"/>
                  </a:cubicBezTo>
                  <a:close/>
                </a:path>
              </a:pathLst>
            </a:custGeom>
            <a:grpFill/>
            <a:ln w="0">
              <a:noFill/>
              <a:prstDash val="solid"/>
              <a:round/>
              <a:headEnd/>
              <a:tailEnd/>
            </a:ln>
          </p:spPr>
          <p:txBody>
            <a:bodyPr/>
            <a:lstStyle/>
            <a:p>
              <a:pPr defTabSz="543689">
                <a:defRPr/>
              </a:pPr>
              <a:endParaRPr lang="zh-CN" altLang="en-US" sz="3201"/>
            </a:p>
          </p:txBody>
        </p:sp>
        <p:sp>
          <p:nvSpPr>
            <p:cNvPr id="101" name="Freeform 364"/>
            <p:cNvSpPr>
              <a:spLocks/>
            </p:cNvSpPr>
            <p:nvPr/>
          </p:nvSpPr>
          <p:spPr bwMode="auto">
            <a:xfrm>
              <a:off x="1625601" y="635001"/>
              <a:ext cx="4763" cy="4763"/>
            </a:xfrm>
            <a:custGeom>
              <a:avLst/>
              <a:gdLst>
                <a:gd name="T0" fmla="*/ 1 w 5"/>
                <a:gd name="T1" fmla="*/ 2 h 5"/>
                <a:gd name="T2" fmla="*/ 1 w 5"/>
                <a:gd name="T3" fmla="*/ 2 h 5"/>
                <a:gd name="T4" fmla="*/ 4 w 5"/>
                <a:gd name="T5" fmla="*/ 2 h 5"/>
                <a:gd name="T6" fmla="*/ 4 w 5"/>
                <a:gd name="T7" fmla="*/ 0 h 5"/>
                <a:gd name="T8" fmla="*/ 5 w 5"/>
                <a:gd name="T9" fmla="*/ 0 h 5"/>
                <a:gd name="T10" fmla="*/ 5 w 5"/>
                <a:gd name="T11" fmla="*/ 5 h 5"/>
                <a:gd name="T12" fmla="*/ 4 w 5"/>
                <a:gd name="T13" fmla="*/ 5 h 5"/>
                <a:gd name="T14" fmla="*/ 4 w 5"/>
                <a:gd name="T15" fmla="*/ 3 h 5"/>
                <a:gd name="T16" fmla="*/ 1 w 5"/>
                <a:gd name="T17" fmla="*/ 3 h 5"/>
                <a:gd name="T18" fmla="*/ 1 w 5"/>
                <a:gd name="T19" fmla="*/ 5 h 5"/>
                <a:gd name="T20" fmla="*/ 0 w 5"/>
                <a:gd name="T21" fmla="*/ 5 h 5"/>
                <a:gd name="T22" fmla="*/ 0 w 5"/>
                <a:gd name="T23" fmla="*/ 0 h 5"/>
                <a:gd name="T24" fmla="*/ 1 w 5"/>
                <a:gd name="T25" fmla="*/ 0 h 5"/>
                <a:gd name="T26" fmla="*/ 1 w 5"/>
                <a:gd name="T27"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 h="5">
                  <a:moveTo>
                    <a:pt x="1" y="2"/>
                  </a:moveTo>
                  <a:lnTo>
                    <a:pt x="1" y="2"/>
                  </a:lnTo>
                  <a:lnTo>
                    <a:pt x="4" y="2"/>
                  </a:lnTo>
                  <a:lnTo>
                    <a:pt x="4" y="0"/>
                  </a:lnTo>
                  <a:lnTo>
                    <a:pt x="5" y="0"/>
                  </a:lnTo>
                  <a:lnTo>
                    <a:pt x="5" y="5"/>
                  </a:lnTo>
                  <a:lnTo>
                    <a:pt x="4" y="5"/>
                  </a:lnTo>
                  <a:lnTo>
                    <a:pt x="4" y="3"/>
                  </a:lnTo>
                  <a:lnTo>
                    <a:pt x="1" y="3"/>
                  </a:lnTo>
                  <a:lnTo>
                    <a:pt x="1" y="5"/>
                  </a:lnTo>
                  <a:lnTo>
                    <a:pt x="0" y="5"/>
                  </a:lnTo>
                  <a:lnTo>
                    <a:pt x="0" y="0"/>
                  </a:lnTo>
                  <a:lnTo>
                    <a:pt x="1" y="0"/>
                  </a:lnTo>
                  <a:lnTo>
                    <a:pt x="1" y="2"/>
                  </a:lnTo>
                  <a:close/>
                </a:path>
              </a:pathLst>
            </a:custGeom>
            <a:grpFill/>
            <a:ln w="0">
              <a:noFill/>
              <a:prstDash val="solid"/>
              <a:round/>
              <a:headEnd/>
              <a:tailEnd/>
            </a:ln>
          </p:spPr>
          <p:txBody>
            <a:bodyPr/>
            <a:lstStyle/>
            <a:p>
              <a:pPr defTabSz="543689">
                <a:defRPr/>
              </a:pPr>
              <a:endParaRPr lang="zh-CN" altLang="en-US" sz="3201"/>
            </a:p>
          </p:txBody>
        </p:sp>
        <p:sp>
          <p:nvSpPr>
            <p:cNvPr id="102" name="Freeform 365"/>
            <p:cNvSpPr>
              <a:spLocks/>
            </p:cNvSpPr>
            <p:nvPr/>
          </p:nvSpPr>
          <p:spPr bwMode="auto">
            <a:xfrm>
              <a:off x="1630363" y="635001"/>
              <a:ext cx="4763" cy="4763"/>
            </a:xfrm>
            <a:custGeom>
              <a:avLst/>
              <a:gdLst>
                <a:gd name="T0" fmla="*/ 1 w 5"/>
                <a:gd name="T1" fmla="*/ 3 h 5"/>
                <a:gd name="T2" fmla="*/ 1 w 5"/>
                <a:gd name="T3" fmla="*/ 3 h 5"/>
                <a:gd name="T4" fmla="*/ 3 w 5"/>
                <a:gd name="T5" fmla="*/ 4 h 5"/>
                <a:gd name="T6" fmla="*/ 4 w 5"/>
                <a:gd name="T7" fmla="*/ 3 h 5"/>
                <a:gd name="T8" fmla="*/ 4 w 5"/>
                <a:gd name="T9" fmla="*/ 0 h 5"/>
                <a:gd name="T10" fmla="*/ 5 w 5"/>
                <a:gd name="T11" fmla="*/ 0 h 5"/>
                <a:gd name="T12" fmla="*/ 5 w 5"/>
                <a:gd name="T13" fmla="*/ 3 h 5"/>
                <a:gd name="T14" fmla="*/ 4 w 5"/>
                <a:gd name="T15" fmla="*/ 4 h 5"/>
                <a:gd name="T16" fmla="*/ 3 w 5"/>
                <a:gd name="T17" fmla="*/ 5 h 5"/>
                <a:gd name="T18" fmla="*/ 1 w 5"/>
                <a:gd name="T19" fmla="*/ 4 h 5"/>
                <a:gd name="T20" fmla="*/ 0 w 5"/>
                <a:gd name="T21" fmla="*/ 3 h 5"/>
                <a:gd name="T22" fmla="*/ 0 w 5"/>
                <a:gd name="T23" fmla="*/ 0 h 5"/>
                <a:gd name="T24" fmla="*/ 1 w 5"/>
                <a:gd name="T25" fmla="*/ 0 h 5"/>
                <a:gd name="T26" fmla="*/ 1 w 5"/>
                <a:gd name="T27" fmla="*/ 3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 h="5">
                  <a:moveTo>
                    <a:pt x="1" y="3"/>
                  </a:moveTo>
                  <a:lnTo>
                    <a:pt x="1" y="3"/>
                  </a:lnTo>
                  <a:cubicBezTo>
                    <a:pt x="1" y="4"/>
                    <a:pt x="2" y="4"/>
                    <a:pt x="3" y="4"/>
                  </a:cubicBezTo>
                  <a:cubicBezTo>
                    <a:pt x="3" y="4"/>
                    <a:pt x="4" y="4"/>
                    <a:pt x="4" y="3"/>
                  </a:cubicBezTo>
                  <a:lnTo>
                    <a:pt x="4" y="0"/>
                  </a:lnTo>
                  <a:lnTo>
                    <a:pt x="5" y="0"/>
                  </a:lnTo>
                  <a:lnTo>
                    <a:pt x="5" y="3"/>
                  </a:lnTo>
                  <a:cubicBezTo>
                    <a:pt x="5" y="3"/>
                    <a:pt x="5" y="4"/>
                    <a:pt x="4" y="4"/>
                  </a:cubicBezTo>
                  <a:cubicBezTo>
                    <a:pt x="4" y="5"/>
                    <a:pt x="3" y="5"/>
                    <a:pt x="3" y="5"/>
                  </a:cubicBezTo>
                  <a:cubicBezTo>
                    <a:pt x="2" y="5"/>
                    <a:pt x="1" y="5"/>
                    <a:pt x="1" y="4"/>
                  </a:cubicBezTo>
                  <a:cubicBezTo>
                    <a:pt x="1" y="4"/>
                    <a:pt x="0" y="3"/>
                    <a:pt x="0" y="3"/>
                  </a:cubicBezTo>
                  <a:lnTo>
                    <a:pt x="0" y="0"/>
                  </a:lnTo>
                  <a:lnTo>
                    <a:pt x="1" y="0"/>
                  </a:lnTo>
                  <a:lnTo>
                    <a:pt x="1" y="3"/>
                  </a:lnTo>
                  <a:close/>
                </a:path>
              </a:pathLst>
            </a:custGeom>
            <a:grpFill/>
            <a:ln w="0">
              <a:noFill/>
              <a:prstDash val="solid"/>
              <a:round/>
              <a:headEnd/>
              <a:tailEnd/>
            </a:ln>
          </p:spPr>
          <p:txBody>
            <a:bodyPr/>
            <a:lstStyle/>
            <a:p>
              <a:pPr defTabSz="543689">
                <a:defRPr/>
              </a:pPr>
              <a:endParaRPr lang="zh-CN" altLang="en-US" sz="3201"/>
            </a:p>
          </p:txBody>
        </p:sp>
        <p:sp>
          <p:nvSpPr>
            <p:cNvPr id="103" name="Freeform 366"/>
            <p:cNvSpPr>
              <a:spLocks noEditPoints="1"/>
            </p:cNvSpPr>
            <p:nvPr/>
          </p:nvSpPr>
          <p:spPr bwMode="auto">
            <a:xfrm>
              <a:off x="1635126" y="635001"/>
              <a:ext cx="3175" cy="4763"/>
            </a:xfrm>
            <a:custGeom>
              <a:avLst/>
              <a:gdLst>
                <a:gd name="T0" fmla="*/ 2 w 5"/>
                <a:gd name="T1" fmla="*/ 3 h 5"/>
                <a:gd name="T2" fmla="*/ 2 w 5"/>
                <a:gd name="T3" fmla="*/ 3 h 5"/>
                <a:gd name="T4" fmla="*/ 3 w 5"/>
                <a:gd name="T5" fmla="*/ 3 h 5"/>
                <a:gd name="T6" fmla="*/ 2 w 5"/>
                <a:gd name="T7" fmla="*/ 1 h 5"/>
                <a:gd name="T8" fmla="*/ 2 w 5"/>
                <a:gd name="T9" fmla="*/ 3 h 5"/>
                <a:gd name="T10" fmla="*/ 3 w 5"/>
                <a:gd name="T11" fmla="*/ 0 h 5"/>
                <a:gd name="T12" fmla="*/ 3 w 5"/>
                <a:gd name="T13" fmla="*/ 0 h 5"/>
                <a:gd name="T14" fmla="*/ 5 w 5"/>
                <a:gd name="T15" fmla="*/ 5 h 5"/>
                <a:gd name="T16" fmla="*/ 4 w 5"/>
                <a:gd name="T17" fmla="*/ 5 h 5"/>
                <a:gd name="T18" fmla="*/ 3 w 5"/>
                <a:gd name="T19" fmla="*/ 4 h 5"/>
                <a:gd name="T20" fmla="*/ 1 w 5"/>
                <a:gd name="T21" fmla="*/ 4 h 5"/>
                <a:gd name="T22" fmla="*/ 1 w 5"/>
                <a:gd name="T23" fmla="*/ 5 h 5"/>
                <a:gd name="T24" fmla="*/ 0 w 5"/>
                <a:gd name="T25" fmla="*/ 5 h 5"/>
                <a:gd name="T26" fmla="*/ 2 w 5"/>
                <a:gd name="T27" fmla="*/ 0 h 5"/>
                <a:gd name="T28" fmla="*/ 3 w 5"/>
                <a:gd name="T29"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 h="5">
                  <a:moveTo>
                    <a:pt x="2" y="3"/>
                  </a:moveTo>
                  <a:lnTo>
                    <a:pt x="2" y="3"/>
                  </a:lnTo>
                  <a:lnTo>
                    <a:pt x="3" y="3"/>
                  </a:lnTo>
                  <a:lnTo>
                    <a:pt x="2" y="1"/>
                  </a:lnTo>
                  <a:lnTo>
                    <a:pt x="2" y="3"/>
                  </a:lnTo>
                  <a:close/>
                  <a:moveTo>
                    <a:pt x="3" y="0"/>
                  </a:moveTo>
                  <a:lnTo>
                    <a:pt x="3" y="0"/>
                  </a:lnTo>
                  <a:lnTo>
                    <a:pt x="5" y="5"/>
                  </a:lnTo>
                  <a:lnTo>
                    <a:pt x="4" y="5"/>
                  </a:lnTo>
                  <a:lnTo>
                    <a:pt x="3" y="4"/>
                  </a:lnTo>
                  <a:lnTo>
                    <a:pt x="1" y="4"/>
                  </a:lnTo>
                  <a:lnTo>
                    <a:pt x="1" y="5"/>
                  </a:lnTo>
                  <a:lnTo>
                    <a:pt x="0" y="5"/>
                  </a:lnTo>
                  <a:lnTo>
                    <a:pt x="2" y="0"/>
                  </a:lnTo>
                  <a:lnTo>
                    <a:pt x="3" y="0"/>
                  </a:lnTo>
                  <a:close/>
                </a:path>
              </a:pathLst>
            </a:custGeom>
            <a:grpFill/>
            <a:ln w="0">
              <a:noFill/>
              <a:prstDash val="solid"/>
              <a:round/>
              <a:headEnd/>
              <a:tailEnd/>
            </a:ln>
          </p:spPr>
          <p:txBody>
            <a:bodyPr/>
            <a:lstStyle/>
            <a:p>
              <a:pPr defTabSz="543689">
                <a:defRPr/>
              </a:pPr>
              <a:endParaRPr lang="zh-CN" altLang="en-US" sz="3201"/>
            </a:p>
          </p:txBody>
        </p:sp>
        <p:sp>
          <p:nvSpPr>
            <p:cNvPr id="104" name="Freeform 367"/>
            <p:cNvSpPr>
              <a:spLocks/>
            </p:cNvSpPr>
            <p:nvPr/>
          </p:nvSpPr>
          <p:spPr bwMode="auto">
            <a:xfrm>
              <a:off x="1638301" y="635001"/>
              <a:ext cx="6350" cy="4763"/>
            </a:xfrm>
            <a:custGeom>
              <a:avLst/>
              <a:gdLst>
                <a:gd name="T0" fmla="*/ 2 w 8"/>
                <a:gd name="T1" fmla="*/ 0 h 5"/>
                <a:gd name="T2" fmla="*/ 2 w 8"/>
                <a:gd name="T3" fmla="*/ 0 h 5"/>
                <a:gd name="T4" fmla="*/ 3 w 8"/>
                <a:gd name="T5" fmla="*/ 4 h 5"/>
                <a:gd name="T6" fmla="*/ 4 w 8"/>
                <a:gd name="T7" fmla="*/ 0 h 5"/>
                <a:gd name="T8" fmla="*/ 5 w 8"/>
                <a:gd name="T9" fmla="*/ 0 h 5"/>
                <a:gd name="T10" fmla="*/ 6 w 8"/>
                <a:gd name="T11" fmla="*/ 4 h 5"/>
                <a:gd name="T12" fmla="*/ 7 w 8"/>
                <a:gd name="T13" fmla="*/ 0 h 5"/>
                <a:gd name="T14" fmla="*/ 8 w 8"/>
                <a:gd name="T15" fmla="*/ 0 h 5"/>
                <a:gd name="T16" fmla="*/ 6 w 8"/>
                <a:gd name="T17" fmla="*/ 5 h 5"/>
                <a:gd name="T18" fmla="*/ 5 w 8"/>
                <a:gd name="T19" fmla="*/ 5 h 5"/>
                <a:gd name="T20" fmla="*/ 4 w 8"/>
                <a:gd name="T21" fmla="*/ 1 h 5"/>
                <a:gd name="T22" fmla="*/ 3 w 8"/>
                <a:gd name="T23" fmla="*/ 5 h 5"/>
                <a:gd name="T24" fmla="*/ 2 w 8"/>
                <a:gd name="T25" fmla="*/ 5 h 5"/>
                <a:gd name="T26" fmla="*/ 0 w 8"/>
                <a:gd name="T27" fmla="*/ 0 h 5"/>
                <a:gd name="T28" fmla="*/ 2 w 8"/>
                <a:gd name="T29"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 h="5">
                  <a:moveTo>
                    <a:pt x="2" y="0"/>
                  </a:moveTo>
                  <a:lnTo>
                    <a:pt x="2" y="0"/>
                  </a:lnTo>
                  <a:lnTo>
                    <a:pt x="3" y="4"/>
                  </a:lnTo>
                  <a:lnTo>
                    <a:pt x="4" y="0"/>
                  </a:lnTo>
                  <a:lnTo>
                    <a:pt x="5" y="0"/>
                  </a:lnTo>
                  <a:lnTo>
                    <a:pt x="6" y="4"/>
                  </a:lnTo>
                  <a:lnTo>
                    <a:pt x="7" y="0"/>
                  </a:lnTo>
                  <a:lnTo>
                    <a:pt x="8" y="0"/>
                  </a:lnTo>
                  <a:lnTo>
                    <a:pt x="6" y="5"/>
                  </a:lnTo>
                  <a:lnTo>
                    <a:pt x="5" y="5"/>
                  </a:lnTo>
                  <a:lnTo>
                    <a:pt x="4" y="1"/>
                  </a:lnTo>
                  <a:lnTo>
                    <a:pt x="3" y="5"/>
                  </a:lnTo>
                  <a:lnTo>
                    <a:pt x="2" y="5"/>
                  </a:lnTo>
                  <a:lnTo>
                    <a:pt x="0" y="0"/>
                  </a:lnTo>
                  <a:lnTo>
                    <a:pt x="2" y="0"/>
                  </a:lnTo>
                  <a:close/>
                </a:path>
              </a:pathLst>
            </a:custGeom>
            <a:grpFill/>
            <a:ln w="0">
              <a:noFill/>
              <a:prstDash val="solid"/>
              <a:round/>
              <a:headEnd/>
              <a:tailEnd/>
            </a:ln>
          </p:spPr>
          <p:txBody>
            <a:bodyPr/>
            <a:lstStyle/>
            <a:p>
              <a:pPr defTabSz="543689">
                <a:defRPr/>
              </a:pPr>
              <a:endParaRPr lang="zh-CN" altLang="en-US" sz="3201"/>
            </a:p>
          </p:txBody>
        </p:sp>
        <p:sp>
          <p:nvSpPr>
            <p:cNvPr id="105" name="Freeform 368"/>
            <p:cNvSpPr>
              <a:spLocks/>
            </p:cNvSpPr>
            <p:nvPr/>
          </p:nvSpPr>
          <p:spPr bwMode="auto">
            <a:xfrm>
              <a:off x="1644651" y="635001"/>
              <a:ext cx="3175" cy="4763"/>
            </a:xfrm>
            <a:custGeom>
              <a:avLst/>
              <a:gdLst>
                <a:gd name="T0" fmla="*/ 1 w 4"/>
                <a:gd name="T1" fmla="*/ 2 h 5"/>
                <a:gd name="T2" fmla="*/ 1 w 4"/>
                <a:gd name="T3" fmla="*/ 2 h 5"/>
                <a:gd name="T4" fmla="*/ 4 w 4"/>
                <a:gd name="T5" fmla="*/ 2 h 5"/>
                <a:gd name="T6" fmla="*/ 4 w 4"/>
                <a:gd name="T7" fmla="*/ 3 h 5"/>
                <a:gd name="T8" fmla="*/ 1 w 4"/>
                <a:gd name="T9" fmla="*/ 3 h 5"/>
                <a:gd name="T10" fmla="*/ 2 w 4"/>
                <a:gd name="T11" fmla="*/ 4 h 5"/>
                <a:gd name="T12" fmla="*/ 4 w 4"/>
                <a:gd name="T13" fmla="*/ 4 h 5"/>
                <a:gd name="T14" fmla="*/ 4 w 4"/>
                <a:gd name="T15" fmla="*/ 5 h 5"/>
                <a:gd name="T16" fmla="*/ 2 w 4"/>
                <a:gd name="T17" fmla="*/ 5 h 5"/>
                <a:gd name="T18" fmla="*/ 1 w 4"/>
                <a:gd name="T19" fmla="*/ 4 h 5"/>
                <a:gd name="T20" fmla="*/ 0 w 4"/>
                <a:gd name="T21" fmla="*/ 3 h 5"/>
                <a:gd name="T22" fmla="*/ 2 w 4"/>
                <a:gd name="T23" fmla="*/ 0 h 5"/>
                <a:gd name="T24" fmla="*/ 4 w 4"/>
                <a:gd name="T25" fmla="*/ 0 h 5"/>
                <a:gd name="T26" fmla="*/ 4 w 4"/>
                <a:gd name="T27" fmla="*/ 1 h 5"/>
                <a:gd name="T28" fmla="*/ 2 w 4"/>
                <a:gd name="T29" fmla="*/ 1 h 5"/>
                <a:gd name="T30" fmla="*/ 1 w 4"/>
                <a:gd name="T31"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 h="5">
                  <a:moveTo>
                    <a:pt x="1" y="2"/>
                  </a:moveTo>
                  <a:lnTo>
                    <a:pt x="1" y="2"/>
                  </a:lnTo>
                  <a:lnTo>
                    <a:pt x="4" y="2"/>
                  </a:lnTo>
                  <a:lnTo>
                    <a:pt x="4" y="3"/>
                  </a:lnTo>
                  <a:lnTo>
                    <a:pt x="1" y="3"/>
                  </a:lnTo>
                  <a:cubicBezTo>
                    <a:pt x="1" y="4"/>
                    <a:pt x="2" y="4"/>
                    <a:pt x="2" y="4"/>
                  </a:cubicBezTo>
                  <a:lnTo>
                    <a:pt x="4" y="4"/>
                  </a:lnTo>
                  <a:lnTo>
                    <a:pt x="4" y="5"/>
                  </a:lnTo>
                  <a:lnTo>
                    <a:pt x="2" y="5"/>
                  </a:lnTo>
                  <a:cubicBezTo>
                    <a:pt x="2" y="5"/>
                    <a:pt x="1" y="5"/>
                    <a:pt x="1" y="4"/>
                  </a:cubicBezTo>
                  <a:cubicBezTo>
                    <a:pt x="0" y="4"/>
                    <a:pt x="0" y="3"/>
                    <a:pt x="0" y="3"/>
                  </a:cubicBezTo>
                  <a:cubicBezTo>
                    <a:pt x="0" y="1"/>
                    <a:pt x="1" y="0"/>
                    <a:pt x="2" y="0"/>
                  </a:cubicBezTo>
                  <a:lnTo>
                    <a:pt x="4" y="0"/>
                  </a:lnTo>
                  <a:lnTo>
                    <a:pt x="4" y="1"/>
                  </a:lnTo>
                  <a:lnTo>
                    <a:pt x="2" y="1"/>
                  </a:lnTo>
                  <a:cubicBezTo>
                    <a:pt x="2" y="1"/>
                    <a:pt x="1" y="1"/>
                    <a:pt x="1" y="2"/>
                  </a:cubicBezTo>
                  <a:close/>
                </a:path>
              </a:pathLst>
            </a:custGeom>
            <a:grpFill/>
            <a:ln w="0">
              <a:noFill/>
              <a:prstDash val="solid"/>
              <a:round/>
              <a:headEnd/>
              <a:tailEnd/>
            </a:ln>
          </p:spPr>
          <p:txBody>
            <a:bodyPr/>
            <a:lstStyle/>
            <a:p>
              <a:pPr defTabSz="543689">
                <a:defRPr/>
              </a:pPr>
              <a:endParaRPr lang="zh-CN" altLang="en-US" sz="3201"/>
            </a:p>
          </p:txBody>
        </p:sp>
        <p:sp>
          <p:nvSpPr>
            <p:cNvPr id="106" name="Freeform 369"/>
            <p:cNvSpPr>
              <a:spLocks/>
            </p:cNvSpPr>
            <p:nvPr/>
          </p:nvSpPr>
          <p:spPr bwMode="auto">
            <a:xfrm>
              <a:off x="1649413" y="635001"/>
              <a:ext cx="0" cy="4763"/>
            </a:xfrm>
            <a:custGeom>
              <a:avLst/>
              <a:gdLst>
                <a:gd name="T0" fmla="*/ 0 w 1"/>
                <a:gd name="T1" fmla="*/ 0 h 5"/>
                <a:gd name="T2" fmla="*/ 0 w 1"/>
                <a:gd name="T3" fmla="*/ 0 h 5"/>
                <a:gd name="T4" fmla="*/ 1 w 1"/>
                <a:gd name="T5" fmla="*/ 0 h 5"/>
                <a:gd name="T6" fmla="*/ 1 w 1"/>
                <a:gd name="T7" fmla="*/ 5 h 5"/>
                <a:gd name="T8" fmla="*/ 0 w 1"/>
                <a:gd name="T9" fmla="*/ 5 h 5"/>
                <a:gd name="T10" fmla="*/ 0 w 1"/>
                <a:gd name="T11" fmla="*/ 0 h 5"/>
              </a:gdLst>
              <a:ahLst/>
              <a:cxnLst>
                <a:cxn ang="0">
                  <a:pos x="T0" y="T1"/>
                </a:cxn>
                <a:cxn ang="0">
                  <a:pos x="T2" y="T3"/>
                </a:cxn>
                <a:cxn ang="0">
                  <a:pos x="T4" y="T5"/>
                </a:cxn>
                <a:cxn ang="0">
                  <a:pos x="T6" y="T7"/>
                </a:cxn>
                <a:cxn ang="0">
                  <a:pos x="T8" y="T9"/>
                </a:cxn>
                <a:cxn ang="0">
                  <a:pos x="T10" y="T11"/>
                </a:cxn>
              </a:cxnLst>
              <a:rect l="0" t="0" r="r" b="b"/>
              <a:pathLst>
                <a:path w="1" h="5">
                  <a:moveTo>
                    <a:pt x="0" y="0"/>
                  </a:moveTo>
                  <a:lnTo>
                    <a:pt x="0" y="0"/>
                  </a:lnTo>
                  <a:lnTo>
                    <a:pt x="1" y="0"/>
                  </a:lnTo>
                  <a:lnTo>
                    <a:pt x="1" y="5"/>
                  </a:lnTo>
                  <a:lnTo>
                    <a:pt x="0" y="5"/>
                  </a:lnTo>
                  <a:lnTo>
                    <a:pt x="0" y="0"/>
                  </a:lnTo>
                  <a:close/>
                </a:path>
              </a:pathLst>
            </a:custGeom>
            <a:grpFill/>
            <a:ln w="0">
              <a:noFill/>
              <a:prstDash val="solid"/>
              <a:round/>
              <a:headEnd/>
              <a:tailEnd/>
            </a:ln>
          </p:spPr>
          <p:txBody>
            <a:bodyPr/>
            <a:lstStyle/>
            <a:p>
              <a:pPr defTabSz="543689">
                <a:defRPr/>
              </a:pPr>
              <a:endParaRPr lang="zh-CN" altLang="en-US" sz="3201"/>
            </a:p>
          </p:txBody>
        </p:sp>
        <p:sp>
          <p:nvSpPr>
            <p:cNvPr id="107" name="Freeform 370"/>
            <p:cNvSpPr>
              <a:spLocks/>
            </p:cNvSpPr>
            <p:nvPr/>
          </p:nvSpPr>
          <p:spPr bwMode="auto">
            <a:xfrm>
              <a:off x="1612901" y="633413"/>
              <a:ext cx="4763" cy="6350"/>
            </a:xfrm>
            <a:custGeom>
              <a:avLst/>
              <a:gdLst>
                <a:gd name="T0" fmla="*/ 0 w 5"/>
                <a:gd name="T1" fmla="*/ 2 h 6"/>
                <a:gd name="T2" fmla="*/ 0 w 5"/>
                <a:gd name="T3" fmla="*/ 2 h 6"/>
                <a:gd name="T4" fmla="*/ 1 w 5"/>
                <a:gd name="T5" fmla="*/ 4 h 6"/>
                <a:gd name="T6" fmla="*/ 5 w 5"/>
                <a:gd name="T7" fmla="*/ 6 h 6"/>
                <a:gd name="T8" fmla="*/ 5 w 5"/>
                <a:gd name="T9" fmla="*/ 6 h 6"/>
                <a:gd name="T10" fmla="*/ 5 w 5"/>
                <a:gd name="T11" fmla="*/ 6 h 6"/>
                <a:gd name="T12" fmla="*/ 5 w 5"/>
                <a:gd name="T13" fmla="*/ 6 h 6"/>
                <a:gd name="T14" fmla="*/ 1 w 5"/>
                <a:gd name="T15" fmla="*/ 0 h 6"/>
                <a:gd name="T16" fmla="*/ 0 w 5"/>
                <a:gd name="T17" fmla="*/ 2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6">
                  <a:moveTo>
                    <a:pt x="0" y="2"/>
                  </a:moveTo>
                  <a:lnTo>
                    <a:pt x="0" y="2"/>
                  </a:lnTo>
                  <a:cubicBezTo>
                    <a:pt x="0" y="3"/>
                    <a:pt x="1" y="4"/>
                    <a:pt x="1" y="4"/>
                  </a:cubicBezTo>
                  <a:cubicBezTo>
                    <a:pt x="2" y="5"/>
                    <a:pt x="4" y="6"/>
                    <a:pt x="5" y="6"/>
                  </a:cubicBezTo>
                  <a:cubicBezTo>
                    <a:pt x="5" y="6"/>
                    <a:pt x="5" y="6"/>
                    <a:pt x="5" y="6"/>
                  </a:cubicBezTo>
                  <a:cubicBezTo>
                    <a:pt x="5" y="6"/>
                    <a:pt x="5" y="6"/>
                    <a:pt x="5" y="6"/>
                  </a:cubicBezTo>
                  <a:lnTo>
                    <a:pt x="5" y="6"/>
                  </a:lnTo>
                  <a:cubicBezTo>
                    <a:pt x="3" y="2"/>
                    <a:pt x="1" y="0"/>
                    <a:pt x="1" y="0"/>
                  </a:cubicBezTo>
                  <a:cubicBezTo>
                    <a:pt x="1" y="0"/>
                    <a:pt x="0" y="1"/>
                    <a:pt x="0" y="2"/>
                  </a:cubicBezTo>
                  <a:close/>
                </a:path>
              </a:pathLst>
            </a:custGeom>
            <a:grpFill/>
            <a:ln w="0">
              <a:noFill/>
              <a:prstDash val="solid"/>
              <a:round/>
              <a:headEnd/>
              <a:tailEnd/>
            </a:ln>
          </p:spPr>
          <p:txBody>
            <a:bodyPr/>
            <a:lstStyle/>
            <a:p>
              <a:pPr defTabSz="543689">
                <a:defRPr/>
              </a:pPr>
              <a:endParaRPr lang="zh-CN" altLang="en-US" sz="3201"/>
            </a:p>
          </p:txBody>
        </p:sp>
        <p:sp>
          <p:nvSpPr>
            <p:cNvPr id="108" name="Freeform 371"/>
            <p:cNvSpPr>
              <a:spLocks/>
            </p:cNvSpPr>
            <p:nvPr/>
          </p:nvSpPr>
          <p:spPr bwMode="auto">
            <a:xfrm>
              <a:off x="1612901" y="639763"/>
              <a:ext cx="4763" cy="1588"/>
            </a:xfrm>
            <a:custGeom>
              <a:avLst/>
              <a:gdLst>
                <a:gd name="T0" fmla="*/ 0 w 4"/>
                <a:gd name="T1" fmla="*/ 0 h 2"/>
                <a:gd name="T2" fmla="*/ 0 w 4"/>
                <a:gd name="T3" fmla="*/ 0 h 2"/>
                <a:gd name="T4" fmla="*/ 2 w 4"/>
                <a:gd name="T5" fmla="*/ 1 h 2"/>
                <a:gd name="T6" fmla="*/ 4 w 4"/>
                <a:gd name="T7" fmla="*/ 0 h 2"/>
                <a:gd name="T8" fmla="*/ 4 w 4"/>
                <a:gd name="T9" fmla="*/ 0 h 2"/>
                <a:gd name="T10" fmla="*/ 4 w 4"/>
                <a:gd name="T11" fmla="*/ 0 h 2"/>
                <a:gd name="T12" fmla="*/ 0 w 4"/>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4" h="2">
                  <a:moveTo>
                    <a:pt x="0" y="0"/>
                  </a:moveTo>
                  <a:lnTo>
                    <a:pt x="0" y="0"/>
                  </a:lnTo>
                  <a:cubicBezTo>
                    <a:pt x="1" y="1"/>
                    <a:pt x="1" y="2"/>
                    <a:pt x="2" y="1"/>
                  </a:cubicBezTo>
                  <a:cubicBezTo>
                    <a:pt x="3" y="1"/>
                    <a:pt x="4" y="0"/>
                    <a:pt x="4" y="0"/>
                  </a:cubicBezTo>
                  <a:lnTo>
                    <a:pt x="4" y="0"/>
                  </a:lnTo>
                  <a:cubicBezTo>
                    <a:pt x="4" y="0"/>
                    <a:pt x="4" y="0"/>
                    <a:pt x="4" y="0"/>
                  </a:cubicBezTo>
                  <a:lnTo>
                    <a:pt x="0" y="0"/>
                  </a:lnTo>
                  <a:close/>
                </a:path>
              </a:pathLst>
            </a:custGeom>
            <a:grpFill/>
            <a:ln w="0">
              <a:noFill/>
              <a:prstDash val="solid"/>
              <a:round/>
              <a:headEnd/>
              <a:tailEnd/>
            </a:ln>
          </p:spPr>
          <p:txBody>
            <a:bodyPr/>
            <a:lstStyle/>
            <a:p>
              <a:pPr defTabSz="543689">
                <a:defRPr/>
              </a:pPr>
              <a:endParaRPr lang="zh-CN" altLang="en-US" sz="3201"/>
            </a:p>
          </p:txBody>
        </p:sp>
        <p:sp>
          <p:nvSpPr>
            <p:cNvPr id="109" name="Freeform 372"/>
            <p:cNvSpPr>
              <a:spLocks/>
            </p:cNvSpPr>
            <p:nvPr/>
          </p:nvSpPr>
          <p:spPr bwMode="auto">
            <a:xfrm>
              <a:off x="1612901" y="636588"/>
              <a:ext cx="4763" cy="3175"/>
            </a:xfrm>
            <a:custGeom>
              <a:avLst/>
              <a:gdLst>
                <a:gd name="T0" fmla="*/ 0 w 5"/>
                <a:gd name="T1" fmla="*/ 2 h 4"/>
                <a:gd name="T2" fmla="*/ 0 w 5"/>
                <a:gd name="T3" fmla="*/ 2 h 4"/>
                <a:gd name="T4" fmla="*/ 1 w 5"/>
                <a:gd name="T5" fmla="*/ 3 h 4"/>
                <a:gd name="T6" fmla="*/ 2 w 5"/>
                <a:gd name="T7" fmla="*/ 4 h 4"/>
                <a:gd name="T8" fmla="*/ 5 w 5"/>
                <a:gd name="T9" fmla="*/ 4 h 4"/>
                <a:gd name="T10" fmla="*/ 5 w 5"/>
                <a:gd name="T11" fmla="*/ 4 h 4"/>
                <a:gd name="T12" fmla="*/ 5 w 5"/>
                <a:gd name="T13" fmla="*/ 4 h 4"/>
                <a:gd name="T14" fmla="*/ 0 w 5"/>
                <a:gd name="T15" fmla="*/ 0 h 4"/>
                <a:gd name="T16" fmla="*/ 0 w 5"/>
                <a:gd name="T17" fmla="*/ 2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4">
                  <a:moveTo>
                    <a:pt x="0" y="2"/>
                  </a:moveTo>
                  <a:lnTo>
                    <a:pt x="0" y="2"/>
                  </a:lnTo>
                  <a:cubicBezTo>
                    <a:pt x="1" y="3"/>
                    <a:pt x="1" y="3"/>
                    <a:pt x="1" y="3"/>
                  </a:cubicBezTo>
                  <a:cubicBezTo>
                    <a:pt x="2" y="4"/>
                    <a:pt x="2" y="4"/>
                    <a:pt x="2" y="4"/>
                  </a:cubicBezTo>
                  <a:cubicBezTo>
                    <a:pt x="2" y="4"/>
                    <a:pt x="5" y="4"/>
                    <a:pt x="5" y="4"/>
                  </a:cubicBezTo>
                  <a:lnTo>
                    <a:pt x="5" y="4"/>
                  </a:lnTo>
                  <a:lnTo>
                    <a:pt x="5" y="4"/>
                  </a:lnTo>
                  <a:cubicBezTo>
                    <a:pt x="4" y="2"/>
                    <a:pt x="0" y="0"/>
                    <a:pt x="0" y="0"/>
                  </a:cubicBezTo>
                  <a:cubicBezTo>
                    <a:pt x="0" y="1"/>
                    <a:pt x="0" y="2"/>
                    <a:pt x="0" y="2"/>
                  </a:cubicBezTo>
                  <a:close/>
                </a:path>
              </a:pathLst>
            </a:custGeom>
            <a:grpFill/>
            <a:ln w="0">
              <a:noFill/>
              <a:prstDash val="solid"/>
              <a:round/>
              <a:headEnd/>
              <a:tailEnd/>
            </a:ln>
          </p:spPr>
          <p:txBody>
            <a:bodyPr/>
            <a:lstStyle/>
            <a:p>
              <a:pPr defTabSz="543689">
                <a:defRPr/>
              </a:pPr>
              <a:endParaRPr lang="zh-CN" altLang="en-US" sz="3201"/>
            </a:p>
          </p:txBody>
        </p:sp>
        <p:sp>
          <p:nvSpPr>
            <p:cNvPr id="110" name="Freeform 373"/>
            <p:cNvSpPr>
              <a:spLocks/>
            </p:cNvSpPr>
            <p:nvPr/>
          </p:nvSpPr>
          <p:spPr bwMode="auto">
            <a:xfrm>
              <a:off x="1614488" y="631826"/>
              <a:ext cx="4763" cy="7938"/>
            </a:xfrm>
            <a:custGeom>
              <a:avLst/>
              <a:gdLst>
                <a:gd name="T0" fmla="*/ 2 w 4"/>
                <a:gd name="T1" fmla="*/ 0 h 8"/>
                <a:gd name="T2" fmla="*/ 2 w 4"/>
                <a:gd name="T3" fmla="*/ 0 h 8"/>
                <a:gd name="T4" fmla="*/ 1 w 4"/>
                <a:gd name="T5" fmla="*/ 1 h 8"/>
                <a:gd name="T6" fmla="*/ 1 w 4"/>
                <a:gd name="T7" fmla="*/ 3 h 8"/>
                <a:gd name="T8" fmla="*/ 3 w 4"/>
                <a:gd name="T9" fmla="*/ 8 h 8"/>
                <a:gd name="T10" fmla="*/ 3 w 4"/>
                <a:gd name="T11" fmla="*/ 8 h 8"/>
                <a:gd name="T12" fmla="*/ 3 w 4"/>
                <a:gd name="T13" fmla="*/ 8 h 8"/>
                <a:gd name="T14" fmla="*/ 3 w 4"/>
                <a:gd name="T15" fmla="*/ 0 h 8"/>
                <a:gd name="T16" fmla="*/ 2 w 4"/>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8">
                  <a:moveTo>
                    <a:pt x="2" y="0"/>
                  </a:moveTo>
                  <a:lnTo>
                    <a:pt x="2" y="0"/>
                  </a:lnTo>
                  <a:cubicBezTo>
                    <a:pt x="1" y="0"/>
                    <a:pt x="1" y="1"/>
                    <a:pt x="1" y="1"/>
                  </a:cubicBezTo>
                  <a:cubicBezTo>
                    <a:pt x="0" y="2"/>
                    <a:pt x="1" y="3"/>
                    <a:pt x="1" y="3"/>
                  </a:cubicBezTo>
                  <a:cubicBezTo>
                    <a:pt x="1" y="4"/>
                    <a:pt x="3" y="7"/>
                    <a:pt x="3" y="8"/>
                  </a:cubicBezTo>
                  <a:cubicBezTo>
                    <a:pt x="3" y="8"/>
                    <a:pt x="3" y="8"/>
                    <a:pt x="3" y="8"/>
                  </a:cubicBezTo>
                  <a:lnTo>
                    <a:pt x="3" y="8"/>
                  </a:lnTo>
                  <a:cubicBezTo>
                    <a:pt x="4" y="2"/>
                    <a:pt x="3" y="0"/>
                    <a:pt x="3" y="0"/>
                  </a:cubicBezTo>
                  <a:cubicBezTo>
                    <a:pt x="3" y="0"/>
                    <a:pt x="2" y="0"/>
                    <a:pt x="2" y="0"/>
                  </a:cubicBezTo>
                  <a:close/>
                </a:path>
              </a:pathLst>
            </a:custGeom>
            <a:grpFill/>
            <a:ln w="0">
              <a:noFill/>
              <a:prstDash val="solid"/>
              <a:round/>
              <a:headEnd/>
              <a:tailEnd/>
            </a:ln>
          </p:spPr>
          <p:txBody>
            <a:bodyPr/>
            <a:lstStyle/>
            <a:p>
              <a:pPr defTabSz="543689">
                <a:defRPr/>
              </a:pPr>
              <a:endParaRPr lang="zh-CN" altLang="en-US" sz="3201"/>
            </a:p>
          </p:txBody>
        </p:sp>
        <p:sp>
          <p:nvSpPr>
            <p:cNvPr id="111" name="Freeform 374"/>
            <p:cNvSpPr>
              <a:spLocks/>
            </p:cNvSpPr>
            <p:nvPr/>
          </p:nvSpPr>
          <p:spPr bwMode="auto">
            <a:xfrm>
              <a:off x="1619251" y="631826"/>
              <a:ext cx="1588" cy="7938"/>
            </a:xfrm>
            <a:custGeom>
              <a:avLst/>
              <a:gdLst>
                <a:gd name="T0" fmla="*/ 0 w 3"/>
                <a:gd name="T1" fmla="*/ 8 h 8"/>
                <a:gd name="T2" fmla="*/ 0 w 3"/>
                <a:gd name="T3" fmla="*/ 8 h 8"/>
                <a:gd name="T4" fmla="*/ 0 w 3"/>
                <a:gd name="T5" fmla="*/ 8 h 8"/>
                <a:gd name="T6" fmla="*/ 0 w 3"/>
                <a:gd name="T7" fmla="*/ 8 h 8"/>
                <a:gd name="T8" fmla="*/ 0 w 3"/>
                <a:gd name="T9" fmla="*/ 8 h 8"/>
                <a:gd name="T10" fmla="*/ 3 w 3"/>
                <a:gd name="T11" fmla="*/ 3 h 8"/>
                <a:gd name="T12" fmla="*/ 3 w 3"/>
                <a:gd name="T13" fmla="*/ 1 h 8"/>
                <a:gd name="T14" fmla="*/ 1 w 3"/>
                <a:gd name="T15" fmla="*/ 0 h 8"/>
                <a:gd name="T16" fmla="*/ 1 w 3"/>
                <a:gd name="T17" fmla="*/ 0 h 8"/>
                <a:gd name="T18" fmla="*/ 0 w 3"/>
                <a:gd name="T19"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 h="8">
                  <a:moveTo>
                    <a:pt x="0" y="8"/>
                  </a:moveTo>
                  <a:lnTo>
                    <a:pt x="0" y="8"/>
                  </a:lnTo>
                  <a:lnTo>
                    <a:pt x="0" y="8"/>
                  </a:lnTo>
                  <a:cubicBezTo>
                    <a:pt x="0" y="8"/>
                    <a:pt x="0" y="8"/>
                    <a:pt x="0" y="8"/>
                  </a:cubicBezTo>
                  <a:cubicBezTo>
                    <a:pt x="0" y="8"/>
                    <a:pt x="0" y="8"/>
                    <a:pt x="0" y="8"/>
                  </a:cubicBezTo>
                  <a:cubicBezTo>
                    <a:pt x="1" y="7"/>
                    <a:pt x="2" y="4"/>
                    <a:pt x="3" y="3"/>
                  </a:cubicBezTo>
                  <a:cubicBezTo>
                    <a:pt x="3" y="3"/>
                    <a:pt x="3" y="2"/>
                    <a:pt x="3" y="1"/>
                  </a:cubicBezTo>
                  <a:cubicBezTo>
                    <a:pt x="3" y="1"/>
                    <a:pt x="3" y="0"/>
                    <a:pt x="1" y="0"/>
                  </a:cubicBezTo>
                  <a:cubicBezTo>
                    <a:pt x="1" y="0"/>
                    <a:pt x="1" y="0"/>
                    <a:pt x="1" y="0"/>
                  </a:cubicBezTo>
                  <a:cubicBezTo>
                    <a:pt x="1" y="0"/>
                    <a:pt x="0" y="2"/>
                    <a:pt x="0" y="8"/>
                  </a:cubicBezTo>
                  <a:close/>
                </a:path>
              </a:pathLst>
            </a:custGeom>
            <a:grpFill/>
            <a:ln w="0">
              <a:noFill/>
              <a:prstDash val="solid"/>
              <a:round/>
              <a:headEnd/>
              <a:tailEnd/>
            </a:ln>
          </p:spPr>
          <p:txBody>
            <a:bodyPr/>
            <a:lstStyle/>
            <a:p>
              <a:pPr defTabSz="543689">
                <a:defRPr/>
              </a:pPr>
              <a:endParaRPr lang="zh-CN" altLang="en-US" sz="3201"/>
            </a:p>
          </p:txBody>
        </p:sp>
        <p:sp>
          <p:nvSpPr>
            <p:cNvPr id="112" name="Freeform 375"/>
            <p:cNvSpPr>
              <a:spLocks/>
            </p:cNvSpPr>
            <p:nvPr/>
          </p:nvSpPr>
          <p:spPr bwMode="auto">
            <a:xfrm>
              <a:off x="1619251" y="639763"/>
              <a:ext cx="3175" cy="1588"/>
            </a:xfrm>
            <a:custGeom>
              <a:avLst/>
              <a:gdLst>
                <a:gd name="T0" fmla="*/ 0 w 4"/>
                <a:gd name="T1" fmla="*/ 0 h 2"/>
                <a:gd name="T2" fmla="*/ 0 w 4"/>
                <a:gd name="T3" fmla="*/ 0 h 2"/>
                <a:gd name="T4" fmla="*/ 0 w 4"/>
                <a:gd name="T5" fmla="*/ 0 h 2"/>
                <a:gd name="T6" fmla="*/ 2 w 4"/>
                <a:gd name="T7" fmla="*/ 1 h 2"/>
                <a:gd name="T8" fmla="*/ 4 w 4"/>
                <a:gd name="T9" fmla="*/ 0 h 2"/>
                <a:gd name="T10" fmla="*/ 0 w 4"/>
                <a:gd name="T11" fmla="*/ 0 h 2"/>
                <a:gd name="T12" fmla="*/ 0 w 4"/>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4" h="2">
                  <a:moveTo>
                    <a:pt x="0" y="0"/>
                  </a:moveTo>
                  <a:lnTo>
                    <a:pt x="0" y="0"/>
                  </a:lnTo>
                  <a:lnTo>
                    <a:pt x="0" y="0"/>
                  </a:lnTo>
                  <a:cubicBezTo>
                    <a:pt x="1" y="0"/>
                    <a:pt x="2" y="1"/>
                    <a:pt x="2" y="1"/>
                  </a:cubicBezTo>
                  <a:cubicBezTo>
                    <a:pt x="2" y="1"/>
                    <a:pt x="3" y="2"/>
                    <a:pt x="4" y="0"/>
                  </a:cubicBezTo>
                  <a:lnTo>
                    <a:pt x="0" y="0"/>
                  </a:lnTo>
                  <a:cubicBezTo>
                    <a:pt x="0" y="0"/>
                    <a:pt x="0" y="0"/>
                    <a:pt x="0" y="0"/>
                  </a:cubicBezTo>
                  <a:close/>
                </a:path>
              </a:pathLst>
            </a:custGeom>
            <a:grpFill/>
            <a:ln w="0">
              <a:noFill/>
              <a:prstDash val="solid"/>
              <a:round/>
              <a:headEnd/>
              <a:tailEnd/>
            </a:ln>
          </p:spPr>
          <p:txBody>
            <a:bodyPr/>
            <a:lstStyle/>
            <a:p>
              <a:pPr defTabSz="543689">
                <a:defRPr/>
              </a:pPr>
              <a:endParaRPr lang="zh-CN" altLang="en-US" sz="3201"/>
            </a:p>
          </p:txBody>
        </p:sp>
        <p:sp>
          <p:nvSpPr>
            <p:cNvPr id="113" name="Freeform 376"/>
            <p:cNvSpPr>
              <a:spLocks/>
            </p:cNvSpPr>
            <p:nvPr/>
          </p:nvSpPr>
          <p:spPr bwMode="auto">
            <a:xfrm>
              <a:off x="1619251" y="636588"/>
              <a:ext cx="4763" cy="3175"/>
            </a:xfrm>
            <a:custGeom>
              <a:avLst/>
              <a:gdLst>
                <a:gd name="T0" fmla="*/ 0 w 6"/>
                <a:gd name="T1" fmla="*/ 4 h 4"/>
                <a:gd name="T2" fmla="*/ 0 w 6"/>
                <a:gd name="T3" fmla="*/ 4 h 4"/>
                <a:gd name="T4" fmla="*/ 0 w 6"/>
                <a:gd name="T5" fmla="*/ 4 h 4"/>
                <a:gd name="T6" fmla="*/ 0 w 6"/>
                <a:gd name="T7" fmla="*/ 4 h 4"/>
                <a:gd name="T8" fmla="*/ 0 w 6"/>
                <a:gd name="T9" fmla="*/ 4 h 4"/>
                <a:gd name="T10" fmla="*/ 3 w 6"/>
                <a:gd name="T11" fmla="*/ 4 h 4"/>
                <a:gd name="T12" fmla="*/ 4 w 6"/>
                <a:gd name="T13" fmla="*/ 3 h 4"/>
                <a:gd name="T14" fmla="*/ 5 w 6"/>
                <a:gd name="T15" fmla="*/ 2 h 4"/>
                <a:gd name="T16" fmla="*/ 6 w 6"/>
                <a:gd name="T17" fmla="*/ 0 h 4"/>
                <a:gd name="T18" fmla="*/ 0 w 6"/>
                <a:gd name="T19"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4">
                  <a:moveTo>
                    <a:pt x="0" y="4"/>
                  </a:moveTo>
                  <a:lnTo>
                    <a:pt x="0" y="4"/>
                  </a:lnTo>
                  <a:lnTo>
                    <a:pt x="0" y="4"/>
                  </a:lnTo>
                  <a:cubicBezTo>
                    <a:pt x="0" y="4"/>
                    <a:pt x="0" y="4"/>
                    <a:pt x="0" y="4"/>
                  </a:cubicBezTo>
                  <a:lnTo>
                    <a:pt x="0" y="4"/>
                  </a:lnTo>
                  <a:lnTo>
                    <a:pt x="3" y="4"/>
                  </a:lnTo>
                  <a:cubicBezTo>
                    <a:pt x="3" y="4"/>
                    <a:pt x="4" y="4"/>
                    <a:pt x="4" y="3"/>
                  </a:cubicBezTo>
                  <a:cubicBezTo>
                    <a:pt x="4" y="3"/>
                    <a:pt x="5" y="3"/>
                    <a:pt x="5" y="2"/>
                  </a:cubicBezTo>
                  <a:cubicBezTo>
                    <a:pt x="5" y="2"/>
                    <a:pt x="6" y="1"/>
                    <a:pt x="6" y="0"/>
                  </a:cubicBezTo>
                  <a:cubicBezTo>
                    <a:pt x="6" y="0"/>
                    <a:pt x="2" y="2"/>
                    <a:pt x="0" y="4"/>
                  </a:cubicBezTo>
                  <a:close/>
                </a:path>
              </a:pathLst>
            </a:custGeom>
            <a:grpFill/>
            <a:ln w="0">
              <a:noFill/>
              <a:prstDash val="solid"/>
              <a:round/>
              <a:headEnd/>
              <a:tailEnd/>
            </a:ln>
          </p:spPr>
          <p:txBody>
            <a:bodyPr/>
            <a:lstStyle/>
            <a:p>
              <a:pPr defTabSz="543689">
                <a:defRPr/>
              </a:pPr>
              <a:endParaRPr lang="zh-CN" altLang="en-US" sz="3201"/>
            </a:p>
          </p:txBody>
        </p:sp>
        <p:sp>
          <p:nvSpPr>
            <p:cNvPr id="114" name="Freeform 377"/>
            <p:cNvSpPr>
              <a:spLocks/>
            </p:cNvSpPr>
            <p:nvPr/>
          </p:nvSpPr>
          <p:spPr bwMode="auto">
            <a:xfrm>
              <a:off x="1619251" y="633413"/>
              <a:ext cx="4763" cy="6350"/>
            </a:xfrm>
            <a:custGeom>
              <a:avLst/>
              <a:gdLst>
                <a:gd name="T0" fmla="*/ 0 w 5"/>
                <a:gd name="T1" fmla="*/ 6 h 6"/>
                <a:gd name="T2" fmla="*/ 0 w 5"/>
                <a:gd name="T3" fmla="*/ 6 h 6"/>
                <a:gd name="T4" fmla="*/ 0 w 5"/>
                <a:gd name="T5" fmla="*/ 6 h 6"/>
                <a:gd name="T6" fmla="*/ 0 w 5"/>
                <a:gd name="T7" fmla="*/ 6 h 6"/>
                <a:gd name="T8" fmla="*/ 4 w 5"/>
                <a:gd name="T9" fmla="*/ 4 h 6"/>
                <a:gd name="T10" fmla="*/ 5 w 5"/>
                <a:gd name="T11" fmla="*/ 2 h 6"/>
                <a:gd name="T12" fmla="*/ 4 w 5"/>
                <a:gd name="T13" fmla="*/ 0 h 6"/>
                <a:gd name="T14" fmla="*/ 0 w 5"/>
                <a:gd name="T15" fmla="*/ 6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6">
                  <a:moveTo>
                    <a:pt x="0" y="6"/>
                  </a:moveTo>
                  <a:lnTo>
                    <a:pt x="0" y="6"/>
                  </a:lnTo>
                  <a:cubicBezTo>
                    <a:pt x="0" y="6"/>
                    <a:pt x="0" y="6"/>
                    <a:pt x="0" y="6"/>
                  </a:cubicBezTo>
                  <a:cubicBezTo>
                    <a:pt x="0" y="6"/>
                    <a:pt x="0" y="6"/>
                    <a:pt x="0" y="6"/>
                  </a:cubicBezTo>
                  <a:cubicBezTo>
                    <a:pt x="0" y="6"/>
                    <a:pt x="3" y="5"/>
                    <a:pt x="4" y="4"/>
                  </a:cubicBezTo>
                  <a:cubicBezTo>
                    <a:pt x="4" y="4"/>
                    <a:pt x="5" y="3"/>
                    <a:pt x="5" y="2"/>
                  </a:cubicBezTo>
                  <a:cubicBezTo>
                    <a:pt x="5" y="1"/>
                    <a:pt x="4" y="0"/>
                    <a:pt x="4" y="0"/>
                  </a:cubicBezTo>
                  <a:cubicBezTo>
                    <a:pt x="4" y="0"/>
                    <a:pt x="1" y="2"/>
                    <a:pt x="0" y="6"/>
                  </a:cubicBezTo>
                  <a:close/>
                </a:path>
              </a:pathLst>
            </a:custGeom>
            <a:grpFill/>
            <a:ln w="0">
              <a:noFill/>
              <a:prstDash val="solid"/>
              <a:round/>
              <a:headEnd/>
              <a:tailEnd/>
            </a:ln>
          </p:spPr>
          <p:txBody>
            <a:bodyPr/>
            <a:lstStyle/>
            <a:p>
              <a:pPr defTabSz="543689">
                <a:defRPr/>
              </a:pPr>
              <a:endParaRPr lang="zh-CN" altLang="en-US" sz="3201"/>
            </a:p>
          </p:txBody>
        </p:sp>
        <p:sp>
          <p:nvSpPr>
            <p:cNvPr id="115" name="Freeform 378"/>
            <p:cNvSpPr>
              <a:spLocks/>
            </p:cNvSpPr>
            <p:nvPr/>
          </p:nvSpPr>
          <p:spPr bwMode="auto">
            <a:xfrm>
              <a:off x="1585913" y="588963"/>
              <a:ext cx="93663" cy="615950"/>
            </a:xfrm>
            <a:custGeom>
              <a:avLst/>
              <a:gdLst>
                <a:gd name="T0" fmla="*/ 111 w 111"/>
                <a:gd name="T1" fmla="*/ 725 h 725"/>
                <a:gd name="T2" fmla="*/ 111 w 111"/>
                <a:gd name="T3" fmla="*/ 725 h 725"/>
                <a:gd name="T4" fmla="*/ 96 w 111"/>
                <a:gd name="T5" fmla="*/ 725 h 725"/>
                <a:gd name="T6" fmla="*/ 96 w 111"/>
                <a:gd name="T7" fmla="*/ 14 h 725"/>
                <a:gd name="T8" fmla="*/ 15 w 111"/>
                <a:gd name="T9" fmla="*/ 14 h 725"/>
                <a:gd name="T10" fmla="*/ 15 w 111"/>
                <a:gd name="T11" fmla="*/ 725 h 725"/>
                <a:gd name="T12" fmla="*/ 0 w 111"/>
                <a:gd name="T13" fmla="*/ 725 h 725"/>
                <a:gd name="T14" fmla="*/ 0 w 111"/>
                <a:gd name="T15" fmla="*/ 6 h 725"/>
                <a:gd name="T16" fmla="*/ 7 w 111"/>
                <a:gd name="T17" fmla="*/ 0 h 725"/>
                <a:gd name="T18" fmla="*/ 104 w 111"/>
                <a:gd name="T19" fmla="*/ 0 h 725"/>
                <a:gd name="T20" fmla="*/ 111 w 111"/>
                <a:gd name="T21" fmla="*/ 6 h 725"/>
                <a:gd name="T22" fmla="*/ 111 w 111"/>
                <a:gd name="T23" fmla="*/ 725 h 7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1" h="725">
                  <a:moveTo>
                    <a:pt x="111" y="725"/>
                  </a:moveTo>
                  <a:lnTo>
                    <a:pt x="111" y="725"/>
                  </a:lnTo>
                  <a:lnTo>
                    <a:pt x="96" y="725"/>
                  </a:lnTo>
                  <a:lnTo>
                    <a:pt x="96" y="14"/>
                  </a:lnTo>
                  <a:lnTo>
                    <a:pt x="15" y="14"/>
                  </a:lnTo>
                  <a:lnTo>
                    <a:pt x="15" y="725"/>
                  </a:lnTo>
                  <a:lnTo>
                    <a:pt x="0" y="725"/>
                  </a:lnTo>
                  <a:lnTo>
                    <a:pt x="0" y="6"/>
                  </a:lnTo>
                  <a:cubicBezTo>
                    <a:pt x="0" y="2"/>
                    <a:pt x="3" y="0"/>
                    <a:pt x="7" y="0"/>
                  </a:cubicBezTo>
                  <a:lnTo>
                    <a:pt x="104" y="0"/>
                  </a:lnTo>
                  <a:cubicBezTo>
                    <a:pt x="108" y="0"/>
                    <a:pt x="111" y="2"/>
                    <a:pt x="111" y="6"/>
                  </a:cubicBezTo>
                  <a:lnTo>
                    <a:pt x="111" y="725"/>
                  </a:lnTo>
                  <a:close/>
                </a:path>
              </a:pathLst>
            </a:custGeom>
            <a:grpFill/>
            <a:ln w="0">
              <a:noFill/>
              <a:prstDash val="solid"/>
              <a:round/>
              <a:headEnd/>
              <a:tailEnd/>
            </a:ln>
          </p:spPr>
          <p:txBody>
            <a:bodyPr/>
            <a:lstStyle/>
            <a:p>
              <a:pPr defTabSz="543689">
                <a:defRPr/>
              </a:pPr>
              <a:endParaRPr lang="zh-CN" altLang="en-US" sz="3201"/>
            </a:p>
          </p:txBody>
        </p:sp>
        <p:sp>
          <p:nvSpPr>
            <p:cNvPr id="116" name="Freeform 379"/>
            <p:cNvSpPr>
              <a:spLocks/>
            </p:cNvSpPr>
            <p:nvPr/>
          </p:nvSpPr>
          <p:spPr bwMode="auto">
            <a:xfrm>
              <a:off x="1647826" y="1181101"/>
              <a:ext cx="44450" cy="44450"/>
            </a:xfrm>
            <a:custGeom>
              <a:avLst/>
              <a:gdLst>
                <a:gd name="T0" fmla="*/ 25 w 51"/>
                <a:gd name="T1" fmla="*/ 52 h 52"/>
                <a:gd name="T2" fmla="*/ 25 w 51"/>
                <a:gd name="T3" fmla="*/ 52 h 52"/>
                <a:gd name="T4" fmla="*/ 0 w 51"/>
                <a:gd name="T5" fmla="*/ 26 h 52"/>
                <a:gd name="T6" fmla="*/ 25 w 51"/>
                <a:gd name="T7" fmla="*/ 0 h 52"/>
                <a:gd name="T8" fmla="*/ 51 w 51"/>
                <a:gd name="T9" fmla="*/ 26 h 52"/>
                <a:gd name="T10" fmla="*/ 25 w 51"/>
                <a:gd name="T11" fmla="*/ 52 h 52"/>
              </a:gdLst>
              <a:ahLst/>
              <a:cxnLst>
                <a:cxn ang="0">
                  <a:pos x="T0" y="T1"/>
                </a:cxn>
                <a:cxn ang="0">
                  <a:pos x="T2" y="T3"/>
                </a:cxn>
                <a:cxn ang="0">
                  <a:pos x="T4" y="T5"/>
                </a:cxn>
                <a:cxn ang="0">
                  <a:pos x="T6" y="T7"/>
                </a:cxn>
                <a:cxn ang="0">
                  <a:pos x="T8" y="T9"/>
                </a:cxn>
                <a:cxn ang="0">
                  <a:pos x="T10" y="T11"/>
                </a:cxn>
              </a:cxnLst>
              <a:rect l="0" t="0" r="r" b="b"/>
              <a:pathLst>
                <a:path w="51" h="52">
                  <a:moveTo>
                    <a:pt x="25" y="52"/>
                  </a:moveTo>
                  <a:lnTo>
                    <a:pt x="25" y="52"/>
                  </a:lnTo>
                  <a:cubicBezTo>
                    <a:pt x="11" y="52"/>
                    <a:pt x="0" y="40"/>
                    <a:pt x="0" y="26"/>
                  </a:cubicBezTo>
                  <a:cubicBezTo>
                    <a:pt x="0" y="12"/>
                    <a:pt x="11" y="0"/>
                    <a:pt x="25" y="0"/>
                  </a:cubicBezTo>
                  <a:cubicBezTo>
                    <a:pt x="40" y="0"/>
                    <a:pt x="51" y="12"/>
                    <a:pt x="51" y="26"/>
                  </a:cubicBezTo>
                  <a:cubicBezTo>
                    <a:pt x="51" y="40"/>
                    <a:pt x="40" y="52"/>
                    <a:pt x="25" y="52"/>
                  </a:cubicBezTo>
                  <a:close/>
                </a:path>
              </a:pathLst>
            </a:custGeom>
            <a:grpFill/>
            <a:ln w="0">
              <a:noFill/>
              <a:prstDash val="solid"/>
              <a:round/>
              <a:headEnd/>
              <a:tailEnd/>
            </a:ln>
          </p:spPr>
          <p:txBody>
            <a:bodyPr/>
            <a:lstStyle/>
            <a:p>
              <a:pPr defTabSz="543689">
                <a:defRPr/>
              </a:pPr>
              <a:endParaRPr lang="zh-CN" altLang="en-US" sz="3201"/>
            </a:p>
          </p:txBody>
        </p:sp>
        <p:sp>
          <p:nvSpPr>
            <p:cNvPr id="117" name="Freeform 380"/>
            <p:cNvSpPr>
              <a:spLocks/>
            </p:cNvSpPr>
            <p:nvPr/>
          </p:nvSpPr>
          <p:spPr bwMode="auto">
            <a:xfrm>
              <a:off x="1574801" y="1182688"/>
              <a:ext cx="44450" cy="44450"/>
            </a:xfrm>
            <a:custGeom>
              <a:avLst/>
              <a:gdLst>
                <a:gd name="T0" fmla="*/ 26 w 52"/>
                <a:gd name="T1" fmla="*/ 52 h 52"/>
                <a:gd name="T2" fmla="*/ 26 w 52"/>
                <a:gd name="T3" fmla="*/ 52 h 52"/>
                <a:gd name="T4" fmla="*/ 0 w 52"/>
                <a:gd name="T5" fmla="*/ 26 h 52"/>
                <a:gd name="T6" fmla="*/ 26 w 52"/>
                <a:gd name="T7" fmla="*/ 0 h 52"/>
                <a:gd name="T8" fmla="*/ 52 w 52"/>
                <a:gd name="T9" fmla="*/ 26 h 52"/>
                <a:gd name="T10" fmla="*/ 26 w 52"/>
                <a:gd name="T11" fmla="*/ 52 h 52"/>
              </a:gdLst>
              <a:ahLst/>
              <a:cxnLst>
                <a:cxn ang="0">
                  <a:pos x="T0" y="T1"/>
                </a:cxn>
                <a:cxn ang="0">
                  <a:pos x="T2" y="T3"/>
                </a:cxn>
                <a:cxn ang="0">
                  <a:pos x="T4" y="T5"/>
                </a:cxn>
                <a:cxn ang="0">
                  <a:pos x="T6" y="T7"/>
                </a:cxn>
                <a:cxn ang="0">
                  <a:pos x="T8" y="T9"/>
                </a:cxn>
                <a:cxn ang="0">
                  <a:pos x="T10" y="T11"/>
                </a:cxn>
              </a:cxnLst>
              <a:rect l="0" t="0" r="r" b="b"/>
              <a:pathLst>
                <a:path w="52" h="52">
                  <a:moveTo>
                    <a:pt x="26" y="52"/>
                  </a:moveTo>
                  <a:lnTo>
                    <a:pt x="26" y="52"/>
                  </a:lnTo>
                  <a:cubicBezTo>
                    <a:pt x="12" y="52"/>
                    <a:pt x="0" y="40"/>
                    <a:pt x="0" y="26"/>
                  </a:cubicBezTo>
                  <a:cubicBezTo>
                    <a:pt x="0" y="12"/>
                    <a:pt x="12" y="0"/>
                    <a:pt x="26" y="0"/>
                  </a:cubicBezTo>
                  <a:cubicBezTo>
                    <a:pt x="40" y="0"/>
                    <a:pt x="52" y="12"/>
                    <a:pt x="52" y="26"/>
                  </a:cubicBezTo>
                  <a:cubicBezTo>
                    <a:pt x="52" y="40"/>
                    <a:pt x="40" y="52"/>
                    <a:pt x="26" y="52"/>
                  </a:cubicBezTo>
                  <a:close/>
                </a:path>
              </a:pathLst>
            </a:custGeom>
            <a:grpFill/>
            <a:ln w="0">
              <a:noFill/>
              <a:prstDash val="solid"/>
              <a:round/>
              <a:headEnd/>
              <a:tailEnd/>
            </a:ln>
          </p:spPr>
          <p:txBody>
            <a:bodyPr/>
            <a:lstStyle/>
            <a:p>
              <a:pPr defTabSz="543689">
                <a:defRPr/>
              </a:pPr>
              <a:endParaRPr lang="zh-CN" altLang="en-US" sz="3201"/>
            </a:p>
          </p:txBody>
        </p:sp>
      </p:grpSp>
      <p:sp>
        <p:nvSpPr>
          <p:cNvPr id="118" name="文本框 117"/>
          <p:cNvSpPr txBox="1"/>
          <p:nvPr/>
        </p:nvSpPr>
        <p:spPr bwMode="auto">
          <a:xfrm>
            <a:off x="4772868" y="1428731"/>
            <a:ext cx="2052827" cy="457991"/>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defPPr>
              <a:defRPr lang="zh-CN"/>
            </a:defPPr>
            <a:lvl1pPr>
              <a:defRPr sz="1200">
                <a:latin typeface="+mn-ea"/>
                <a:ea typeface="+mn-ea"/>
              </a:defRPr>
            </a:lvl1pPr>
          </a:lstStyle>
          <a:p>
            <a:r>
              <a:rPr lang="zh-CN" altLang="en-US" dirty="0"/>
              <a:t>客户提供的</a:t>
            </a:r>
            <a:r>
              <a:rPr lang="en-US" altLang="zh-CN" dirty="0"/>
              <a:t>AD</a:t>
            </a:r>
          </a:p>
          <a:p>
            <a:r>
              <a:rPr lang="zh-CN" altLang="en-US" dirty="0"/>
              <a:t>（兼做系统外部时钟源）</a:t>
            </a:r>
          </a:p>
        </p:txBody>
      </p:sp>
      <p:grpSp>
        <p:nvGrpSpPr>
          <p:cNvPr id="119" name="组合 18396"/>
          <p:cNvGrpSpPr/>
          <p:nvPr/>
        </p:nvGrpSpPr>
        <p:grpSpPr>
          <a:xfrm>
            <a:off x="8385219" y="4101957"/>
            <a:ext cx="396044" cy="527061"/>
            <a:chOff x="1463676" y="588963"/>
            <a:chExt cx="274638" cy="638175"/>
          </a:xfrm>
          <a:solidFill>
            <a:srgbClr val="3C3C3B"/>
          </a:solidFill>
        </p:grpSpPr>
        <p:sp>
          <p:nvSpPr>
            <p:cNvPr id="120" name="Freeform 356"/>
            <p:cNvSpPr>
              <a:spLocks noEditPoints="1"/>
            </p:cNvSpPr>
            <p:nvPr/>
          </p:nvSpPr>
          <p:spPr bwMode="auto">
            <a:xfrm>
              <a:off x="1463676" y="595313"/>
              <a:ext cx="84138" cy="620713"/>
            </a:xfrm>
            <a:custGeom>
              <a:avLst/>
              <a:gdLst>
                <a:gd name="T0" fmla="*/ 24 w 99"/>
                <a:gd name="T1" fmla="*/ 645 h 729"/>
                <a:gd name="T2" fmla="*/ 24 w 99"/>
                <a:gd name="T3" fmla="*/ 645 h 729"/>
                <a:gd name="T4" fmla="*/ 74 w 99"/>
                <a:gd name="T5" fmla="*/ 689 h 729"/>
                <a:gd name="T6" fmla="*/ 74 w 99"/>
                <a:gd name="T7" fmla="*/ 46 h 729"/>
                <a:gd name="T8" fmla="*/ 24 w 99"/>
                <a:gd name="T9" fmla="*/ 102 h 729"/>
                <a:gd name="T10" fmla="*/ 24 w 99"/>
                <a:gd name="T11" fmla="*/ 645 h 729"/>
                <a:gd name="T12" fmla="*/ 86 w 99"/>
                <a:gd name="T13" fmla="*/ 729 h 729"/>
                <a:gd name="T14" fmla="*/ 86 w 99"/>
                <a:gd name="T15" fmla="*/ 729 h 729"/>
                <a:gd name="T16" fmla="*/ 78 w 99"/>
                <a:gd name="T17" fmla="*/ 726 h 729"/>
                <a:gd name="T18" fmla="*/ 4 w 99"/>
                <a:gd name="T19" fmla="*/ 659 h 729"/>
                <a:gd name="T20" fmla="*/ 0 w 99"/>
                <a:gd name="T21" fmla="*/ 650 h 729"/>
                <a:gd name="T22" fmla="*/ 0 w 99"/>
                <a:gd name="T23" fmla="*/ 97 h 729"/>
                <a:gd name="T24" fmla="*/ 3 w 99"/>
                <a:gd name="T25" fmla="*/ 89 h 729"/>
                <a:gd name="T26" fmla="*/ 77 w 99"/>
                <a:gd name="T27" fmla="*/ 5 h 729"/>
                <a:gd name="T28" fmla="*/ 91 w 99"/>
                <a:gd name="T29" fmla="*/ 2 h 729"/>
                <a:gd name="T30" fmla="*/ 99 w 99"/>
                <a:gd name="T31" fmla="*/ 13 h 729"/>
                <a:gd name="T32" fmla="*/ 99 w 99"/>
                <a:gd name="T33" fmla="*/ 717 h 729"/>
                <a:gd name="T34" fmla="*/ 91 w 99"/>
                <a:gd name="T35" fmla="*/ 728 h 729"/>
                <a:gd name="T36" fmla="*/ 86 w 99"/>
                <a:gd name="T37" fmla="*/ 729 h 7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9" h="729">
                  <a:moveTo>
                    <a:pt x="24" y="645"/>
                  </a:moveTo>
                  <a:lnTo>
                    <a:pt x="24" y="645"/>
                  </a:lnTo>
                  <a:lnTo>
                    <a:pt x="74" y="689"/>
                  </a:lnTo>
                  <a:lnTo>
                    <a:pt x="74" y="46"/>
                  </a:lnTo>
                  <a:lnTo>
                    <a:pt x="24" y="102"/>
                  </a:lnTo>
                  <a:lnTo>
                    <a:pt x="24" y="645"/>
                  </a:lnTo>
                  <a:close/>
                  <a:moveTo>
                    <a:pt x="86" y="729"/>
                  </a:moveTo>
                  <a:lnTo>
                    <a:pt x="86" y="729"/>
                  </a:lnTo>
                  <a:cubicBezTo>
                    <a:pt x="83" y="729"/>
                    <a:pt x="80" y="728"/>
                    <a:pt x="78" y="726"/>
                  </a:cubicBezTo>
                  <a:lnTo>
                    <a:pt x="4" y="659"/>
                  </a:lnTo>
                  <a:cubicBezTo>
                    <a:pt x="1" y="657"/>
                    <a:pt x="0" y="654"/>
                    <a:pt x="0" y="650"/>
                  </a:cubicBezTo>
                  <a:lnTo>
                    <a:pt x="0" y="97"/>
                  </a:lnTo>
                  <a:cubicBezTo>
                    <a:pt x="0" y="94"/>
                    <a:pt x="1" y="91"/>
                    <a:pt x="3" y="89"/>
                  </a:cubicBezTo>
                  <a:lnTo>
                    <a:pt x="77" y="5"/>
                  </a:lnTo>
                  <a:cubicBezTo>
                    <a:pt x="81" y="1"/>
                    <a:pt x="86" y="0"/>
                    <a:pt x="91" y="2"/>
                  </a:cubicBezTo>
                  <a:cubicBezTo>
                    <a:pt x="96" y="3"/>
                    <a:pt x="99" y="8"/>
                    <a:pt x="99" y="13"/>
                  </a:cubicBezTo>
                  <a:lnTo>
                    <a:pt x="99" y="717"/>
                  </a:lnTo>
                  <a:cubicBezTo>
                    <a:pt x="99" y="722"/>
                    <a:pt x="96" y="726"/>
                    <a:pt x="91" y="728"/>
                  </a:cubicBezTo>
                  <a:cubicBezTo>
                    <a:pt x="90" y="729"/>
                    <a:pt x="88" y="729"/>
                    <a:pt x="86" y="729"/>
                  </a:cubicBezTo>
                  <a:close/>
                </a:path>
              </a:pathLst>
            </a:custGeom>
            <a:grpFill/>
            <a:ln w="0">
              <a:noFill/>
              <a:prstDash val="solid"/>
              <a:round/>
              <a:headEnd/>
              <a:tailEnd/>
            </a:ln>
          </p:spPr>
          <p:txBody>
            <a:bodyPr/>
            <a:lstStyle/>
            <a:p>
              <a:pPr defTabSz="543689">
                <a:defRPr/>
              </a:pPr>
              <a:endParaRPr lang="zh-CN" altLang="en-US" sz="3201"/>
            </a:p>
          </p:txBody>
        </p:sp>
        <p:sp>
          <p:nvSpPr>
            <p:cNvPr id="121" name="Freeform 357"/>
            <p:cNvSpPr>
              <a:spLocks/>
            </p:cNvSpPr>
            <p:nvPr/>
          </p:nvSpPr>
          <p:spPr bwMode="auto">
            <a:xfrm>
              <a:off x="1525588" y="595313"/>
              <a:ext cx="71438" cy="620713"/>
            </a:xfrm>
            <a:custGeom>
              <a:avLst/>
              <a:gdLst>
                <a:gd name="T0" fmla="*/ 81 w 84"/>
                <a:gd name="T1" fmla="*/ 728 h 728"/>
                <a:gd name="T2" fmla="*/ 81 w 84"/>
                <a:gd name="T3" fmla="*/ 728 h 728"/>
                <a:gd name="T4" fmla="*/ 12 w 84"/>
                <a:gd name="T5" fmla="*/ 728 h 728"/>
                <a:gd name="T6" fmla="*/ 0 w 84"/>
                <a:gd name="T7" fmla="*/ 716 h 728"/>
                <a:gd name="T8" fmla="*/ 0 w 84"/>
                <a:gd name="T9" fmla="*/ 12 h 728"/>
                <a:gd name="T10" fmla="*/ 12 w 84"/>
                <a:gd name="T11" fmla="*/ 0 h 728"/>
                <a:gd name="T12" fmla="*/ 84 w 84"/>
                <a:gd name="T13" fmla="*/ 0 h 728"/>
                <a:gd name="T14" fmla="*/ 84 w 84"/>
                <a:gd name="T15" fmla="*/ 24 h 728"/>
                <a:gd name="T16" fmla="*/ 25 w 84"/>
                <a:gd name="T17" fmla="*/ 24 h 728"/>
                <a:gd name="T18" fmla="*/ 25 w 84"/>
                <a:gd name="T19" fmla="*/ 703 h 728"/>
                <a:gd name="T20" fmla="*/ 81 w 84"/>
                <a:gd name="T21" fmla="*/ 703 h 728"/>
                <a:gd name="T22" fmla="*/ 81 w 84"/>
                <a:gd name="T23" fmla="*/ 728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4" h="728">
                  <a:moveTo>
                    <a:pt x="81" y="728"/>
                  </a:moveTo>
                  <a:lnTo>
                    <a:pt x="81" y="728"/>
                  </a:lnTo>
                  <a:lnTo>
                    <a:pt x="12" y="728"/>
                  </a:lnTo>
                  <a:cubicBezTo>
                    <a:pt x="6" y="728"/>
                    <a:pt x="0" y="723"/>
                    <a:pt x="0" y="716"/>
                  </a:cubicBezTo>
                  <a:lnTo>
                    <a:pt x="0" y="12"/>
                  </a:lnTo>
                  <a:cubicBezTo>
                    <a:pt x="0" y="5"/>
                    <a:pt x="6" y="0"/>
                    <a:pt x="12" y="0"/>
                  </a:cubicBezTo>
                  <a:lnTo>
                    <a:pt x="84" y="0"/>
                  </a:lnTo>
                  <a:lnTo>
                    <a:pt x="84" y="24"/>
                  </a:lnTo>
                  <a:lnTo>
                    <a:pt x="25" y="24"/>
                  </a:lnTo>
                  <a:lnTo>
                    <a:pt x="25" y="703"/>
                  </a:lnTo>
                  <a:lnTo>
                    <a:pt x="81" y="703"/>
                  </a:lnTo>
                  <a:lnTo>
                    <a:pt x="81" y="728"/>
                  </a:lnTo>
                  <a:close/>
                </a:path>
              </a:pathLst>
            </a:custGeom>
            <a:grpFill/>
            <a:ln w="0">
              <a:noFill/>
              <a:prstDash val="solid"/>
              <a:round/>
              <a:headEnd/>
              <a:tailEnd/>
            </a:ln>
          </p:spPr>
          <p:txBody>
            <a:bodyPr/>
            <a:lstStyle/>
            <a:p>
              <a:pPr defTabSz="543689">
                <a:defRPr/>
              </a:pPr>
              <a:endParaRPr lang="zh-CN" altLang="en-US" sz="3201"/>
            </a:p>
          </p:txBody>
        </p:sp>
        <p:sp>
          <p:nvSpPr>
            <p:cNvPr id="122" name="Freeform 358"/>
            <p:cNvSpPr>
              <a:spLocks/>
            </p:cNvSpPr>
            <p:nvPr/>
          </p:nvSpPr>
          <p:spPr bwMode="auto">
            <a:xfrm>
              <a:off x="1670051" y="595313"/>
              <a:ext cx="68263" cy="620713"/>
            </a:xfrm>
            <a:custGeom>
              <a:avLst/>
              <a:gdLst>
                <a:gd name="T0" fmla="*/ 68 w 81"/>
                <a:gd name="T1" fmla="*/ 728 h 728"/>
                <a:gd name="T2" fmla="*/ 68 w 81"/>
                <a:gd name="T3" fmla="*/ 728 h 728"/>
                <a:gd name="T4" fmla="*/ 5 w 81"/>
                <a:gd name="T5" fmla="*/ 728 h 728"/>
                <a:gd name="T6" fmla="*/ 5 w 81"/>
                <a:gd name="T7" fmla="*/ 703 h 728"/>
                <a:gd name="T8" fmla="*/ 56 w 81"/>
                <a:gd name="T9" fmla="*/ 703 h 728"/>
                <a:gd name="T10" fmla="*/ 56 w 81"/>
                <a:gd name="T11" fmla="*/ 24 h 728"/>
                <a:gd name="T12" fmla="*/ 0 w 81"/>
                <a:gd name="T13" fmla="*/ 24 h 728"/>
                <a:gd name="T14" fmla="*/ 0 w 81"/>
                <a:gd name="T15" fmla="*/ 0 h 728"/>
                <a:gd name="T16" fmla="*/ 68 w 81"/>
                <a:gd name="T17" fmla="*/ 0 h 728"/>
                <a:gd name="T18" fmla="*/ 81 w 81"/>
                <a:gd name="T19" fmla="*/ 12 h 728"/>
                <a:gd name="T20" fmla="*/ 81 w 81"/>
                <a:gd name="T21" fmla="*/ 716 h 728"/>
                <a:gd name="T22" fmla="*/ 68 w 81"/>
                <a:gd name="T23" fmla="*/ 728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1" h="728">
                  <a:moveTo>
                    <a:pt x="68" y="728"/>
                  </a:moveTo>
                  <a:lnTo>
                    <a:pt x="68" y="728"/>
                  </a:lnTo>
                  <a:lnTo>
                    <a:pt x="5" y="728"/>
                  </a:lnTo>
                  <a:lnTo>
                    <a:pt x="5" y="703"/>
                  </a:lnTo>
                  <a:lnTo>
                    <a:pt x="56" y="703"/>
                  </a:lnTo>
                  <a:lnTo>
                    <a:pt x="56" y="24"/>
                  </a:lnTo>
                  <a:lnTo>
                    <a:pt x="0" y="24"/>
                  </a:lnTo>
                  <a:lnTo>
                    <a:pt x="0" y="0"/>
                  </a:lnTo>
                  <a:lnTo>
                    <a:pt x="68" y="0"/>
                  </a:lnTo>
                  <a:cubicBezTo>
                    <a:pt x="75" y="0"/>
                    <a:pt x="81" y="5"/>
                    <a:pt x="81" y="12"/>
                  </a:cubicBezTo>
                  <a:lnTo>
                    <a:pt x="81" y="716"/>
                  </a:lnTo>
                  <a:cubicBezTo>
                    <a:pt x="81" y="723"/>
                    <a:pt x="75" y="728"/>
                    <a:pt x="68" y="728"/>
                  </a:cubicBezTo>
                  <a:close/>
                </a:path>
              </a:pathLst>
            </a:custGeom>
            <a:grpFill/>
            <a:ln w="0">
              <a:noFill/>
              <a:prstDash val="solid"/>
              <a:round/>
              <a:headEnd/>
              <a:tailEnd/>
            </a:ln>
          </p:spPr>
          <p:txBody>
            <a:bodyPr/>
            <a:lstStyle/>
            <a:p>
              <a:pPr defTabSz="543689">
                <a:defRPr/>
              </a:pPr>
              <a:endParaRPr lang="zh-CN" altLang="en-US" sz="3201"/>
            </a:p>
          </p:txBody>
        </p:sp>
        <p:sp>
          <p:nvSpPr>
            <p:cNvPr id="123" name="Freeform 359"/>
            <p:cNvSpPr>
              <a:spLocks/>
            </p:cNvSpPr>
            <p:nvPr/>
          </p:nvSpPr>
          <p:spPr bwMode="auto">
            <a:xfrm>
              <a:off x="1525588" y="1204913"/>
              <a:ext cx="22225" cy="20638"/>
            </a:xfrm>
            <a:custGeom>
              <a:avLst/>
              <a:gdLst>
                <a:gd name="T0" fmla="*/ 25 w 25"/>
                <a:gd name="T1" fmla="*/ 24 h 24"/>
                <a:gd name="T2" fmla="*/ 25 w 25"/>
                <a:gd name="T3" fmla="*/ 24 h 24"/>
                <a:gd name="T4" fmla="*/ 0 w 25"/>
                <a:gd name="T5" fmla="*/ 24 h 24"/>
                <a:gd name="T6" fmla="*/ 0 w 25"/>
                <a:gd name="T7" fmla="*/ 0 h 24"/>
                <a:gd name="T8" fmla="*/ 25 w 25"/>
                <a:gd name="T9" fmla="*/ 0 h 24"/>
                <a:gd name="T10" fmla="*/ 25 w 25"/>
                <a:gd name="T11" fmla="*/ 24 h 24"/>
              </a:gdLst>
              <a:ahLst/>
              <a:cxnLst>
                <a:cxn ang="0">
                  <a:pos x="T0" y="T1"/>
                </a:cxn>
                <a:cxn ang="0">
                  <a:pos x="T2" y="T3"/>
                </a:cxn>
                <a:cxn ang="0">
                  <a:pos x="T4" y="T5"/>
                </a:cxn>
                <a:cxn ang="0">
                  <a:pos x="T6" y="T7"/>
                </a:cxn>
                <a:cxn ang="0">
                  <a:pos x="T8" y="T9"/>
                </a:cxn>
                <a:cxn ang="0">
                  <a:pos x="T10" y="T11"/>
                </a:cxn>
              </a:cxnLst>
              <a:rect l="0" t="0" r="r" b="b"/>
              <a:pathLst>
                <a:path w="25" h="24">
                  <a:moveTo>
                    <a:pt x="25" y="24"/>
                  </a:moveTo>
                  <a:lnTo>
                    <a:pt x="25" y="24"/>
                  </a:lnTo>
                  <a:lnTo>
                    <a:pt x="0" y="24"/>
                  </a:lnTo>
                  <a:lnTo>
                    <a:pt x="0" y="0"/>
                  </a:lnTo>
                  <a:lnTo>
                    <a:pt x="25" y="0"/>
                  </a:lnTo>
                  <a:lnTo>
                    <a:pt x="25" y="24"/>
                  </a:lnTo>
                  <a:close/>
                </a:path>
              </a:pathLst>
            </a:custGeom>
            <a:grpFill/>
            <a:ln w="0">
              <a:noFill/>
              <a:prstDash val="solid"/>
              <a:round/>
              <a:headEnd/>
              <a:tailEnd/>
            </a:ln>
          </p:spPr>
          <p:txBody>
            <a:bodyPr/>
            <a:lstStyle/>
            <a:p>
              <a:pPr defTabSz="543689">
                <a:defRPr/>
              </a:pPr>
              <a:endParaRPr lang="zh-CN" altLang="en-US" sz="3201"/>
            </a:p>
          </p:txBody>
        </p:sp>
        <p:sp>
          <p:nvSpPr>
            <p:cNvPr id="124" name="Freeform 360"/>
            <p:cNvSpPr>
              <a:spLocks/>
            </p:cNvSpPr>
            <p:nvPr/>
          </p:nvSpPr>
          <p:spPr bwMode="auto">
            <a:xfrm>
              <a:off x="1717676" y="1204913"/>
              <a:ext cx="20638" cy="20638"/>
            </a:xfrm>
            <a:custGeom>
              <a:avLst/>
              <a:gdLst>
                <a:gd name="T0" fmla="*/ 25 w 25"/>
                <a:gd name="T1" fmla="*/ 24 h 24"/>
                <a:gd name="T2" fmla="*/ 25 w 25"/>
                <a:gd name="T3" fmla="*/ 24 h 24"/>
                <a:gd name="T4" fmla="*/ 0 w 25"/>
                <a:gd name="T5" fmla="*/ 24 h 24"/>
                <a:gd name="T6" fmla="*/ 0 w 25"/>
                <a:gd name="T7" fmla="*/ 0 h 24"/>
                <a:gd name="T8" fmla="*/ 25 w 25"/>
                <a:gd name="T9" fmla="*/ 0 h 24"/>
                <a:gd name="T10" fmla="*/ 25 w 25"/>
                <a:gd name="T11" fmla="*/ 24 h 24"/>
              </a:gdLst>
              <a:ahLst/>
              <a:cxnLst>
                <a:cxn ang="0">
                  <a:pos x="T0" y="T1"/>
                </a:cxn>
                <a:cxn ang="0">
                  <a:pos x="T2" y="T3"/>
                </a:cxn>
                <a:cxn ang="0">
                  <a:pos x="T4" y="T5"/>
                </a:cxn>
                <a:cxn ang="0">
                  <a:pos x="T6" y="T7"/>
                </a:cxn>
                <a:cxn ang="0">
                  <a:pos x="T8" y="T9"/>
                </a:cxn>
                <a:cxn ang="0">
                  <a:pos x="T10" y="T11"/>
                </a:cxn>
              </a:cxnLst>
              <a:rect l="0" t="0" r="r" b="b"/>
              <a:pathLst>
                <a:path w="25" h="24">
                  <a:moveTo>
                    <a:pt x="25" y="24"/>
                  </a:moveTo>
                  <a:lnTo>
                    <a:pt x="25" y="24"/>
                  </a:lnTo>
                  <a:lnTo>
                    <a:pt x="0" y="24"/>
                  </a:lnTo>
                  <a:lnTo>
                    <a:pt x="0" y="0"/>
                  </a:lnTo>
                  <a:lnTo>
                    <a:pt x="25" y="0"/>
                  </a:lnTo>
                  <a:lnTo>
                    <a:pt x="25" y="24"/>
                  </a:lnTo>
                  <a:close/>
                </a:path>
              </a:pathLst>
            </a:custGeom>
            <a:grpFill/>
            <a:ln w="0">
              <a:noFill/>
              <a:prstDash val="solid"/>
              <a:round/>
              <a:headEnd/>
              <a:tailEnd/>
            </a:ln>
          </p:spPr>
          <p:txBody>
            <a:bodyPr/>
            <a:lstStyle/>
            <a:p>
              <a:pPr defTabSz="543689">
                <a:defRPr/>
              </a:pPr>
              <a:endParaRPr lang="zh-CN" altLang="en-US" sz="3201"/>
            </a:p>
          </p:txBody>
        </p:sp>
        <p:sp>
          <p:nvSpPr>
            <p:cNvPr id="125" name="Freeform 361"/>
            <p:cNvSpPr>
              <a:spLocks/>
            </p:cNvSpPr>
            <p:nvPr/>
          </p:nvSpPr>
          <p:spPr bwMode="auto">
            <a:xfrm>
              <a:off x="1560513" y="606426"/>
              <a:ext cx="12700" cy="598488"/>
            </a:xfrm>
            <a:custGeom>
              <a:avLst/>
              <a:gdLst>
                <a:gd name="T0" fmla="*/ 15 w 15"/>
                <a:gd name="T1" fmla="*/ 704 h 704"/>
                <a:gd name="T2" fmla="*/ 15 w 15"/>
                <a:gd name="T3" fmla="*/ 704 h 704"/>
                <a:gd name="T4" fmla="*/ 0 w 15"/>
                <a:gd name="T5" fmla="*/ 704 h 704"/>
                <a:gd name="T6" fmla="*/ 0 w 15"/>
                <a:gd name="T7" fmla="*/ 0 h 704"/>
                <a:gd name="T8" fmla="*/ 15 w 15"/>
                <a:gd name="T9" fmla="*/ 0 h 704"/>
                <a:gd name="T10" fmla="*/ 15 w 15"/>
                <a:gd name="T11" fmla="*/ 704 h 704"/>
              </a:gdLst>
              <a:ahLst/>
              <a:cxnLst>
                <a:cxn ang="0">
                  <a:pos x="T0" y="T1"/>
                </a:cxn>
                <a:cxn ang="0">
                  <a:pos x="T2" y="T3"/>
                </a:cxn>
                <a:cxn ang="0">
                  <a:pos x="T4" y="T5"/>
                </a:cxn>
                <a:cxn ang="0">
                  <a:pos x="T6" y="T7"/>
                </a:cxn>
                <a:cxn ang="0">
                  <a:pos x="T8" y="T9"/>
                </a:cxn>
                <a:cxn ang="0">
                  <a:pos x="T10" y="T11"/>
                </a:cxn>
              </a:cxnLst>
              <a:rect l="0" t="0" r="r" b="b"/>
              <a:pathLst>
                <a:path w="15" h="704">
                  <a:moveTo>
                    <a:pt x="15" y="704"/>
                  </a:moveTo>
                  <a:lnTo>
                    <a:pt x="15" y="704"/>
                  </a:lnTo>
                  <a:lnTo>
                    <a:pt x="0" y="704"/>
                  </a:lnTo>
                  <a:lnTo>
                    <a:pt x="0" y="0"/>
                  </a:lnTo>
                  <a:lnTo>
                    <a:pt x="15" y="0"/>
                  </a:lnTo>
                  <a:lnTo>
                    <a:pt x="15" y="704"/>
                  </a:lnTo>
                  <a:close/>
                </a:path>
              </a:pathLst>
            </a:custGeom>
            <a:grpFill/>
            <a:ln w="0">
              <a:noFill/>
              <a:prstDash val="solid"/>
              <a:round/>
              <a:headEnd/>
              <a:tailEnd/>
            </a:ln>
          </p:spPr>
          <p:txBody>
            <a:bodyPr/>
            <a:lstStyle/>
            <a:p>
              <a:pPr defTabSz="543689">
                <a:defRPr/>
              </a:pPr>
              <a:endParaRPr lang="zh-CN" altLang="en-US" sz="3201"/>
            </a:p>
          </p:txBody>
        </p:sp>
        <p:sp>
          <p:nvSpPr>
            <p:cNvPr id="126" name="Freeform 362"/>
            <p:cNvSpPr>
              <a:spLocks/>
            </p:cNvSpPr>
            <p:nvPr/>
          </p:nvSpPr>
          <p:spPr bwMode="auto">
            <a:xfrm>
              <a:off x="1692276" y="606426"/>
              <a:ext cx="12700" cy="598488"/>
            </a:xfrm>
            <a:custGeom>
              <a:avLst/>
              <a:gdLst>
                <a:gd name="T0" fmla="*/ 15 w 15"/>
                <a:gd name="T1" fmla="*/ 704 h 704"/>
                <a:gd name="T2" fmla="*/ 15 w 15"/>
                <a:gd name="T3" fmla="*/ 704 h 704"/>
                <a:gd name="T4" fmla="*/ 0 w 15"/>
                <a:gd name="T5" fmla="*/ 704 h 704"/>
                <a:gd name="T6" fmla="*/ 0 w 15"/>
                <a:gd name="T7" fmla="*/ 0 h 704"/>
                <a:gd name="T8" fmla="*/ 15 w 15"/>
                <a:gd name="T9" fmla="*/ 0 h 704"/>
                <a:gd name="T10" fmla="*/ 15 w 15"/>
                <a:gd name="T11" fmla="*/ 704 h 704"/>
              </a:gdLst>
              <a:ahLst/>
              <a:cxnLst>
                <a:cxn ang="0">
                  <a:pos x="T0" y="T1"/>
                </a:cxn>
                <a:cxn ang="0">
                  <a:pos x="T2" y="T3"/>
                </a:cxn>
                <a:cxn ang="0">
                  <a:pos x="T4" y="T5"/>
                </a:cxn>
                <a:cxn ang="0">
                  <a:pos x="T6" y="T7"/>
                </a:cxn>
                <a:cxn ang="0">
                  <a:pos x="T8" y="T9"/>
                </a:cxn>
                <a:cxn ang="0">
                  <a:pos x="T10" y="T11"/>
                </a:cxn>
              </a:cxnLst>
              <a:rect l="0" t="0" r="r" b="b"/>
              <a:pathLst>
                <a:path w="15" h="704">
                  <a:moveTo>
                    <a:pt x="15" y="704"/>
                  </a:moveTo>
                  <a:lnTo>
                    <a:pt x="15" y="704"/>
                  </a:lnTo>
                  <a:lnTo>
                    <a:pt x="0" y="704"/>
                  </a:lnTo>
                  <a:lnTo>
                    <a:pt x="0" y="0"/>
                  </a:lnTo>
                  <a:lnTo>
                    <a:pt x="15" y="0"/>
                  </a:lnTo>
                  <a:lnTo>
                    <a:pt x="15" y="704"/>
                  </a:lnTo>
                  <a:close/>
                </a:path>
              </a:pathLst>
            </a:custGeom>
            <a:grpFill/>
            <a:ln w="0">
              <a:noFill/>
              <a:prstDash val="solid"/>
              <a:round/>
              <a:headEnd/>
              <a:tailEnd/>
            </a:ln>
          </p:spPr>
          <p:txBody>
            <a:bodyPr/>
            <a:lstStyle/>
            <a:p>
              <a:pPr defTabSz="543689">
                <a:defRPr/>
              </a:pPr>
              <a:endParaRPr lang="zh-CN" altLang="en-US" sz="3201"/>
            </a:p>
          </p:txBody>
        </p:sp>
        <p:sp>
          <p:nvSpPr>
            <p:cNvPr id="127" name="Freeform 363"/>
            <p:cNvSpPr>
              <a:spLocks noEditPoints="1"/>
            </p:cNvSpPr>
            <p:nvPr/>
          </p:nvSpPr>
          <p:spPr bwMode="auto">
            <a:xfrm>
              <a:off x="1609726" y="704851"/>
              <a:ext cx="46038" cy="41275"/>
            </a:xfrm>
            <a:custGeom>
              <a:avLst/>
              <a:gdLst>
                <a:gd name="T0" fmla="*/ 9 w 53"/>
                <a:gd name="T1" fmla="*/ 37 h 47"/>
                <a:gd name="T2" fmla="*/ 9 w 53"/>
                <a:gd name="T3" fmla="*/ 37 h 47"/>
                <a:gd name="T4" fmla="*/ 43 w 53"/>
                <a:gd name="T5" fmla="*/ 37 h 47"/>
                <a:gd name="T6" fmla="*/ 43 w 53"/>
                <a:gd name="T7" fmla="*/ 10 h 47"/>
                <a:gd name="T8" fmla="*/ 9 w 53"/>
                <a:gd name="T9" fmla="*/ 10 h 47"/>
                <a:gd name="T10" fmla="*/ 9 w 53"/>
                <a:gd name="T11" fmla="*/ 37 h 47"/>
                <a:gd name="T12" fmla="*/ 47 w 53"/>
                <a:gd name="T13" fmla="*/ 47 h 47"/>
                <a:gd name="T14" fmla="*/ 47 w 53"/>
                <a:gd name="T15" fmla="*/ 47 h 47"/>
                <a:gd name="T16" fmla="*/ 6 w 53"/>
                <a:gd name="T17" fmla="*/ 47 h 47"/>
                <a:gd name="T18" fmla="*/ 0 w 53"/>
                <a:gd name="T19" fmla="*/ 40 h 47"/>
                <a:gd name="T20" fmla="*/ 0 w 53"/>
                <a:gd name="T21" fmla="*/ 6 h 47"/>
                <a:gd name="T22" fmla="*/ 6 w 53"/>
                <a:gd name="T23" fmla="*/ 0 h 47"/>
                <a:gd name="T24" fmla="*/ 47 w 53"/>
                <a:gd name="T25" fmla="*/ 0 h 47"/>
                <a:gd name="T26" fmla="*/ 53 w 53"/>
                <a:gd name="T27" fmla="*/ 6 h 47"/>
                <a:gd name="T28" fmla="*/ 53 w 53"/>
                <a:gd name="T29" fmla="*/ 40 h 47"/>
                <a:gd name="T30" fmla="*/ 47 w 53"/>
                <a:gd name="T31" fmla="*/ 4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3" h="47">
                  <a:moveTo>
                    <a:pt x="9" y="37"/>
                  </a:moveTo>
                  <a:lnTo>
                    <a:pt x="9" y="37"/>
                  </a:lnTo>
                  <a:lnTo>
                    <a:pt x="43" y="37"/>
                  </a:lnTo>
                  <a:lnTo>
                    <a:pt x="43" y="10"/>
                  </a:lnTo>
                  <a:lnTo>
                    <a:pt x="9" y="10"/>
                  </a:lnTo>
                  <a:lnTo>
                    <a:pt x="9" y="37"/>
                  </a:lnTo>
                  <a:close/>
                  <a:moveTo>
                    <a:pt x="47" y="47"/>
                  </a:moveTo>
                  <a:lnTo>
                    <a:pt x="47" y="47"/>
                  </a:lnTo>
                  <a:lnTo>
                    <a:pt x="6" y="47"/>
                  </a:lnTo>
                  <a:cubicBezTo>
                    <a:pt x="2" y="47"/>
                    <a:pt x="0" y="44"/>
                    <a:pt x="0" y="40"/>
                  </a:cubicBezTo>
                  <a:lnTo>
                    <a:pt x="0" y="6"/>
                  </a:lnTo>
                  <a:cubicBezTo>
                    <a:pt x="0" y="3"/>
                    <a:pt x="2" y="0"/>
                    <a:pt x="6" y="0"/>
                  </a:cubicBezTo>
                  <a:lnTo>
                    <a:pt x="47" y="0"/>
                  </a:lnTo>
                  <a:cubicBezTo>
                    <a:pt x="50" y="0"/>
                    <a:pt x="53" y="3"/>
                    <a:pt x="53" y="6"/>
                  </a:cubicBezTo>
                  <a:lnTo>
                    <a:pt x="53" y="40"/>
                  </a:lnTo>
                  <a:cubicBezTo>
                    <a:pt x="53" y="44"/>
                    <a:pt x="50" y="47"/>
                    <a:pt x="47" y="47"/>
                  </a:cubicBezTo>
                  <a:close/>
                </a:path>
              </a:pathLst>
            </a:custGeom>
            <a:grpFill/>
            <a:ln w="0">
              <a:noFill/>
              <a:prstDash val="solid"/>
              <a:round/>
              <a:headEnd/>
              <a:tailEnd/>
            </a:ln>
          </p:spPr>
          <p:txBody>
            <a:bodyPr/>
            <a:lstStyle/>
            <a:p>
              <a:pPr defTabSz="543689">
                <a:defRPr/>
              </a:pPr>
              <a:endParaRPr lang="zh-CN" altLang="en-US" sz="3201"/>
            </a:p>
          </p:txBody>
        </p:sp>
        <p:sp>
          <p:nvSpPr>
            <p:cNvPr id="128" name="Freeform 364"/>
            <p:cNvSpPr>
              <a:spLocks/>
            </p:cNvSpPr>
            <p:nvPr/>
          </p:nvSpPr>
          <p:spPr bwMode="auto">
            <a:xfrm>
              <a:off x="1625601" y="635001"/>
              <a:ext cx="4763" cy="4763"/>
            </a:xfrm>
            <a:custGeom>
              <a:avLst/>
              <a:gdLst>
                <a:gd name="T0" fmla="*/ 1 w 5"/>
                <a:gd name="T1" fmla="*/ 2 h 5"/>
                <a:gd name="T2" fmla="*/ 1 w 5"/>
                <a:gd name="T3" fmla="*/ 2 h 5"/>
                <a:gd name="T4" fmla="*/ 4 w 5"/>
                <a:gd name="T5" fmla="*/ 2 h 5"/>
                <a:gd name="T6" fmla="*/ 4 w 5"/>
                <a:gd name="T7" fmla="*/ 0 h 5"/>
                <a:gd name="T8" fmla="*/ 5 w 5"/>
                <a:gd name="T9" fmla="*/ 0 h 5"/>
                <a:gd name="T10" fmla="*/ 5 w 5"/>
                <a:gd name="T11" fmla="*/ 5 h 5"/>
                <a:gd name="T12" fmla="*/ 4 w 5"/>
                <a:gd name="T13" fmla="*/ 5 h 5"/>
                <a:gd name="T14" fmla="*/ 4 w 5"/>
                <a:gd name="T15" fmla="*/ 3 h 5"/>
                <a:gd name="T16" fmla="*/ 1 w 5"/>
                <a:gd name="T17" fmla="*/ 3 h 5"/>
                <a:gd name="T18" fmla="*/ 1 w 5"/>
                <a:gd name="T19" fmla="*/ 5 h 5"/>
                <a:gd name="T20" fmla="*/ 0 w 5"/>
                <a:gd name="T21" fmla="*/ 5 h 5"/>
                <a:gd name="T22" fmla="*/ 0 w 5"/>
                <a:gd name="T23" fmla="*/ 0 h 5"/>
                <a:gd name="T24" fmla="*/ 1 w 5"/>
                <a:gd name="T25" fmla="*/ 0 h 5"/>
                <a:gd name="T26" fmla="*/ 1 w 5"/>
                <a:gd name="T27"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 h="5">
                  <a:moveTo>
                    <a:pt x="1" y="2"/>
                  </a:moveTo>
                  <a:lnTo>
                    <a:pt x="1" y="2"/>
                  </a:lnTo>
                  <a:lnTo>
                    <a:pt x="4" y="2"/>
                  </a:lnTo>
                  <a:lnTo>
                    <a:pt x="4" y="0"/>
                  </a:lnTo>
                  <a:lnTo>
                    <a:pt x="5" y="0"/>
                  </a:lnTo>
                  <a:lnTo>
                    <a:pt x="5" y="5"/>
                  </a:lnTo>
                  <a:lnTo>
                    <a:pt x="4" y="5"/>
                  </a:lnTo>
                  <a:lnTo>
                    <a:pt x="4" y="3"/>
                  </a:lnTo>
                  <a:lnTo>
                    <a:pt x="1" y="3"/>
                  </a:lnTo>
                  <a:lnTo>
                    <a:pt x="1" y="5"/>
                  </a:lnTo>
                  <a:lnTo>
                    <a:pt x="0" y="5"/>
                  </a:lnTo>
                  <a:lnTo>
                    <a:pt x="0" y="0"/>
                  </a:lnTo>
                  <a:lnTo>
                    <a:pt x="1" y="0"/>
                  </a:lnTo>
                  <a:lnTo>
                    <a:pt x="1" y="2"/>
                  </a:lnTo>
                  <a:close/>
                </a:path>
              </a:pathLst>
            </a:custGeom>
            <a:grpFill/>
            <a:ln w="0">
              <a:noFill/>
              <a:prstDash val="solid"/>
              <a:round/>
              <a:headEnd/>
              <a:tailEnd/>
            </a:ln>
          </p:spPr>
          <p:txBody>
            <a:bodyPr/>
            <a:lstStyle/>
            <a:p>
              <a:pPr defTabSz="543689">
                <a:defRPr/>
              </a:pPr>
              <a:endParaRPr lang="zh-CN" altLang="en-US" sz="3201"/>
            </a:p>
          </p:txBody>
        </p:sp>
        <p:sp>
          <p:nvSpPr>
            <p:cNvPr id="129" name="Freeform 365"/>
            <p:cNvSpPr>
              <a:spLocks/>
            </p:cNvSpPr>
            <p:nvPr/>
          </p:nvSpPr>
          <p:spPr bwMode="auto">
            <a:xfrm>
              <a:off x="1630363" y="635001"/>
              <a:ext cx="4763" cy="4763"/>
            </a:xfrm>
            <a:custGeom>
              <a:avLst/>
              <a:gdLst>
                <a:gd name="T0" fmla="*/ 1 w 5"/>
                <a:gd name="T1" fmla="*/ 3 h 5"/>
                <a:gd name="T2" fmla="*/ 1 w 5"/>
                <a:gd name="T3" fmla="*/ 3 h 5"/>
                <a:gd name="T4" fmla="*/ 3 w 5"/>
                <a:gd name="T5" fmla="*/ 4 h 5"/>
                <a:gd name="T6" fmla="*/ 4 w 5"/>
                <a:gd name="T7" fmla="*/ 3 h 5"/>
                <a:gd name="T8" fmla="*/ 4 w 5"/>
                <a:gd name="T9" fmla="*/ 0 h 5"/>
                <a:gd name="T10" fmla="*/ 5 w 5"/>
                <a:gd name="T11" fmla="*/ 0 h 5"/>
                <a:gd name="T12" fmla="*/ 5 w 5"/>
                <a:gd name="T13" fmla="*/ 3 h 5"/>
                <a:gd name="T14" fmla="*/ 4 w 5"/>
                <a:gd name="T15" fmla="*/ 4 h 5"/>
                <a:gd name="T16" fmla="*/ 3 w 5"/>
                <a:gd name="T17" fmla="*/ 5 h 5"/>
                <a:gd name="T18" fmla="*/ 1 w 5"/>
                <a:gd name="T19" fmla="*/ 4 h 5"/>
                <a:gd name="T20" fmla="*/ 0 w 5"/>
                <a:gd name="T21" fmla="*/ 3 h 5"/>
                <a:gd name="T22" fmla="*/ 0 w 5"/>
                <a:gd name="T23" fmla="*/ 0 h 5"/>
                <a:gd name="T24" fmla="*/ 1 w 5"/>
                <a:gd name="T25" fmla="*/ 0 h 5"/>
                <a:gd name="T26" fmla="*/ 1 w 5"/>
                <a:gd name="T27" fmla="*/ 3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 h="5">
                  <a:moveTo>
                    <a:pt x="1" y="3"/>
                  </a:moveTo>
                  <a:lnTo>
                    <a:pt x="1" y="3"/>
                  </a:lnTo>
                  <a:cubicBezTo>
                    <a:pt x="1" y="4"/>
                    <a:pt x="2" y="4"/>
                    <a:pt x="3" y="4"/>
                  </a:cubicBezTo>
                  <a:cubicBezTo>
                    <a:pt x="3" y="4"/>
                    <a:pt x="4" y="4"/>
                    <a:pt x="4" y="3"/>
                  </a:cubicBezTo>
                  <a:lnTo>
                    <a:pt x="4" y="0"/>
                  </a:lnTo>
                  <a:lnTo>
                    <a:pt x="5" y="0"/>
                  </a:lnTo>
                  <a:lnTo>
                    <a:pt x="5" y="3"/>
                  </a:lnTo>
                  <a:cubicBezTo>
                    <a:pt x="5" y="3"/>
                    <a:pt x="5" y="4"/>
                    <a:pt x="4" y="4"/>
                  </a:cubicBezTo>
                  <a:cubicBezTo>
                    <a:pt x="4" y="5"/>
                    <a:pt x="3" y="5"/>
                    <a:pt x="3" y="5"/>
                  </a:cubicBezTo>
                  <a:cubicBezTo>
                    <a:pt x="2" y="5"/>
                    <a:pt x="1" y="5"/>
                    <a:pt x="1" y="4"/>
                  </a:cubicBezTo>
                  <a:cubicBezTo>
                    <a:pt x="1" y="4"/>
                    <a:pt x="0" y="3"/>
                    <a:pt x="0" y="3"/>
                  </a:cubicBezTo>
                  <a:lnTo>
                    <a:pt x="0" y="0"/>
                  </a:lnTo>
                  <a:lnTo>
                    <a:pt x="1" y="0"/>
                  </a:lnTo>
                  <a:lnTo>
                    <a:pt x="1" y="3"/>
                  </a:lnTo>
                  <a:close/>
                </a:path>
              </a:pathLst>
            </a:custGeom>
            <a:grpFill/>
            <a:ln w="0">
              <a:noFill/>
              <a:prstDash val="solid"/>
              <a:round/>
              <a:headEnd/>
              <a:tailEnd/>
            </a:ln>
          </p:spPr>
          <p:txBody>
            <a:bodyPr/>
            <a:lstStyle/>
            <a:p>
              <a:pPr defTabSz="543689">
                <a:defRPr/>
              </a:pPr>
              <a:endParaRPr lang="zh-CN" altLang="en-US" sz="3201"/>
            </a:p>
          </p:txBody>
        </p:sp>
        <p:sp>
          <p:nvSpPr>
            <p:cNvPr id="130" name="Freeform 366"/>
            <p:cNvSpPr>
              <a:spLocks noEditPoints="1"/>
            </p:cNvSpPr>
            <p:nvPr/>
          </p:nvSpPr>
          <p:spPr bwMode="auto">
            <a:xfrm>
              <a:off x="1635126" y="635001"/>
              <a:ext cx="3175" cy="4763"/>
            </a:xfrm>
            <a:custGeom>
              <a:avLst/>
              <a:gdLst>
                <a:gd name="T0" fmla="*/ 2 w 5"/>
                <a:gd name="T1" fmla="*/ 3 h 5"/>
                <a:gd name="T2" fmla="*/ 2 w 5"/>
                <a:gd name="T3" fmla="*/ 3 h 5"/>
                <a:gd name="T4" fmla="*/ 3 w 5"/>
                <a:gd name="T5" fmla="*/ 3 h 5"/>
                <a:gd name="T6" fmla="*/ 2 w 5"/>
                <a:gd name="T7" fmla="*/ 1 h 5"/>
                <a:gd name="T8" fmla="*/ 2 w 5"/>
                <a:gd name="T9" fmla="*/ 3 h 5"/>
                <a:gd name="T10" fmla="*/ 3 w 5"/>
                <a:gd name="T11" fmla="*/ 0 h 5"/>
                <a:gd name="T12" fmla="*/ 3 w 5"/>
                <a:gd name="T13" fmla="*/ 0 h 5"/>
                <a:gd name="T14" fmla="*/ 5 w 5"/>
                <a:gd name="T15" fmla="*/ 5 h 5"/>
                <a:gd name="T16" fmla="*/ 4 w 5"/>
                <a:gd name="T17" fmla="*/ 5 h 5"/>
                <a:gd name="T18" fmla="*/ 3 w 5"/>
                <a:gd name="T19" fmla="*/ 4 h 5"/>
                <a:gd name="T20" fmla="*/ 1 w 5"/>
                <a:gd name="T21" fmla="*/ 4 h 5"/>
                <a:gd name="T22" fmla="*/ 1 w 5"/>
                <a:gd name="T23" fmla="*/ 5 h 5"/>
                <a:gd name="T24" fmla="*/ 0 w 5"/>
                <a:gd name="T25" fmla="*/ 5 h 5"/>
                <a:gd name="T26" fmla="*/ 2 w 5"/>
                <a:gd name="T27" fmla="*/ 0 h 5"/>
                <a:gd name="T28" fmla="*/ 3 w 5"/>
                <a:gd name="T29"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 h="5">
                  <a:moveTo>
                    <a:pt x="2" y="3"/>
                  </a:moveTo>
                  <a:lnTo>
                    <a:pt x="2" y="3"/>
                  </a:lnTo>
                  <a:lnTo>
                    <a:pt x="3" y="3"/>
                  </a:lnTo>
                  <a:lnTo>
                    <a:pt x="2" y="1"/>
                  </a:lnTo>
                  <a:lnTo>
                    <a:pt x="2" y="3"/>
                  </a:lnTo>
                  <a:close/>
                  <a:moveTo>
                    <a:pt x="3" y="0"/>
                  </a:moveTo>
                  <a:lnTo>
                    <a:pt x="3" y="0"/>
                  </a:lnTo>
                  <a:lnTo>
                    <a:pt x="5" y="5"/>
                  </a:lnTo>
                  <a:lnTo>
                    <a:pt x="4" y="5"/>
                  </a:lnTo>
                  <a:lnTo>
                    <a:pt x="3" y="4"/>
                  </a:lnTo>
                  <a:lnTo>
                    <a:pt x="1" y="4"/>
                  </a:lnTo>
                  <a:lnTo>
                    <a:pt x="1" y="5"/>
                  </a:lnTo>
                  <a:lnTo>
                    <a:pt x="0" y="5"/>
                  </a:lnTo>
                  <a:lnTo>
                    <a:pt x="2" y="0"/>
                  </a:lnTo>
                  <a:lnTo>
                    <a:pt x="3" y="0"/>
                  </a:lnTo>
                  <a:close/>
                </a:path>
              </a:pathLst>
            </a:custGeom>
            <a:grpFill/>
            <a:ln w="0">
              <a:noFill/>
              <a:prstDash val="solid"/>
              <a:round/>
              <a:headEnd/>
              <a:tailEnd/>
            </a:ln>
          </p:spPr>
          <p:txBody>
            <a:bodyPr/>
            <a:lstStyle/>
            <a:p>
              <a:pPr defTabSz="543689">
                <a:defRPr/>
              </a:pPr>
              <a:endParaRPr lang="zh-CN" altLang="en-US" sz="3201"/>
            </a:p>
          </p:txBody>
        </p:sp>
        <p:sp>
          <p:nvSpPr>
            <p:cNvPr id="131" name="Freeform 367"/>
            <p:cNvSpPr>
              <a:spLocks/>
            </p:cNvSpPr>
            <p:nvPr/>
          </p:nvSpPr>
          <p:spPr bwMode="auto">
            <a:xfrm>
              <a:off x="1638301" y="635001"/>
              <a:ext cx="6350" cy="4763"/>
            </a:xfrm>
            <a:custGeom>
              <a:avLst/>
              <a:gdLst>
                <a:gd name="T0" fmla="*/ 2 w 8"/>
                <a:gd name="T1" fmla="*/ 0 h 5"/>
                <a:gd name="T2" fmla="*/ 2 w 8"/>
                <a:gd name="T3" fmla="*/ 0 h 5"/>
                <a:gd name="T4" fmla="*/ 3 w 8"/>
                <a:gd name="T5" fmla="*/ 4 h 5"/>
                <a:gd name="T6" fmla="*/ 4 w 8"/>
                <a:gd name="T7" fmla="*/ 0 h 5"/>
                <a:gd name="T8" fmla="*/ 5 w 8"/>
                <a:gd name="T9" fmla="*/ 0 h 5"/>
                <a:gd name="T10" fmla="*/ 6 w 8"/>
                <a:gd name="T11" fmla="*/ 4 h 5"/>
                <a:gd name="T12" fmla="*/ 7 w 8"/>
                <a:gd name="T13" fmla="*/ 0 h 5"/>
                <a:gd name="T14" fmla="*/ 8 w 8"/>
                <a:gd name="T15" fmla="*/ 0 h 5"/>
                <a:gd name="T16" fmla="*/ 6 w 8"/>
                <a:gd name="T17" fmla="*/ 5 h 5"/>
                <a:gd name="T18" fmla="*/ 5 w 8"/>
                <a:gd name="T19" fmla="*/ 5 h 5"/>
                <a:gd name="T20" fmla="*/ 4 w 8"/>
                <a:gd name="T21" fmla="*/ 1 h 5"/>
                <a:gd name="T22" fmla="*/ 3 w 8"/>
                <a:gd name="T23" fmla="*/ 5 h 5"/>
                <a:gd name="T24" fmla="*/ 2 w 8"/>
                <a:gd name="T25" fmla="*/ 5 h 5"/>
                <a:gd name="T26" fmla="*/ 0 w 8"/>
                <a:gd name="T27" fmla="*/ 0 h 5"/>
                <a:gd name="T28" fmla="*/ 2 w 8"/>
                <a:gd name="T29"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 h="5">
                  <a:moveTo>
                    <a:pt x="2" y="0"/>
                  </a:moveTo>
                  <a:lnTo>
                    <a:pt x="2" y="0"/>
                  </a:lnTo>
                  <a:lnTo>
                    <a:pt x="3" y="4"/>
                  </a:lnTo>
                  <a:lnTo>
                    <a:pt x="4" y="0"/>
                  </a:lnTo>
                  <a:lnTo>
                    <a:pt x="5" y="0"/>
                  </a:lnTo>
                  <a:lnTo>
                    <a:pt x="6" y="4"/>
                  </a:lnTo>
                  <a:lnTo>
                    <a:pt x="7" y="0"/>
                  </a:lnTo>
                  <a:lnTo>
                    <a:pt x="8" y="0"/>
                  </a:lnTo>
                  <a:lnTo>
                    <a:pt x="6" y="5"/>
                  </a:lnTo>
                  <a:lnTo>
                    <a:pt x="5" y="5"/>
                  </a:lnTo>
                  <a:lnTo>
                    <a:pt x="4" y="1"/>
                  </a:lnTo>
                  <a:lnTo>
                    <a:pt x="3" y="5"/>
                  </a:lnTo>
                  <a:lnTo>
                    <a:pt x="2" y="5"/>
                  </a:lnTo>
                  <a:lnTo>
                    <a:pt x="0" y="0"/>
                  </a:lnTo>
                  <a:lnTo>
                    <a:pt x="2" y="0"/>
                  </a:lnTo>
                  <a:close/>
                </a:path>
              </a:pathLst>
            </a:custGeom>
            <a:grpFill/>
            <a:ln w="0">
              <a:noFill/>
              <a:prstDash val="solid"/>
              <a:round/>
              <a:headEnd/>
              <a:tailEnd/>
            </a:ln>
          </p:spPr>
          <p:txBody>
            <a:bodyPr/>
            <a:lstStyle/>
            <a:p>
              <a:pPr defTabSz="543689">
                <a:defRPr/>
              </a:pPr>
              <a:endParaRPr lang="zh-CN" altLang="en-US" sz="3201"/>
            </a:p>
          </p:txBody>
        </p:sp>
        <p:sp>
          <p:nvSpPr>
            <p:cNvPr id="132" name="Freeform 368"/>
            <p:cNvSpPr>
              <a:spLocks/>
            </p:cNvSpPr>
            <p:nvPr/>
          </p:nvSpPr>
          <p:spPr bwMode="auto">
            <a:xfrm>
              <a:off x="1644651" y="635001"/>
              <a:ext cx="3175" cy="4763"/>
            </a:xfrm>
            <a:custGeom>
              <a:avLst/>
              <a:gdLst>
                <a:gd name="T0" fmla="*/ 1 w 4"/>
                <a:gd name="T1" fmla="*/ 2 h 5"/>
                <a:gd name="T2" fmla="*/ 1 w 4"/>
                <a:gd name="T3" fmla="*/ 2 h 5"/>
                <a:gd name="T4" fmla="*/ 4 w 4"/>
                <a:gd name="T5" fmla="*/ 2 h 5"/>
                <a:gd name="T6" fmla="*/ 4 w 4"/>
                <a:gd name="T7" fmla="*/ 3 h 5"/>
                <a:gd name="T8" fmla="*/ 1 w 4"/>
                <a:gd name="T9" fmla="*/ 3 h 5"/>
                <a:gd name="T10" fmla="*/ 2 w 4"/>
                <a:gd name="T11" fmla="*/ 4 h 5"/>
                <a:gd name="T12" fmla="*/ 4 w 4"/>
                <a:gd name="T13" fmla="*/ 4 h 5"/>
                <a:gd name="T14" fmla="*/ 4 w 4"/>
                <a:gd name="T15" fmla="*/ 5 h 5"/>
                <a:gd name="T16" fmla="*/ 2 w 4"/>
                <a:gd name="T17" fmla="*/ 5 h 5"/>
                <a:gd name="T18" fmla="*/ 1 w 4"/>
                <a:gd name="T19" fmla="*/ 4 h 5"/>
                <a:gd name="T20" fmla="*/ 0 w 4"/>
                <a:gd name="T21" fmla="*/ 3 h 5"/>
                <a:gd name="T22" fmla="*/ 2 w 4"/>
                <a:gd name="T23" fmla="*/ 0 h 5"/>
                <a:gd name="T24" fmla="*/ 4 w 4"/>
                <a:gd name="T25" fmla="*/ 0 h 5"/>
                <a:gd name="T26" fmla="*/ 4 w 4"/>
                <a:gd name="T27" fmla="*/ 1 h 5"/>
                <a:gd name="T28" fmla="*/ 2 w 4"/>
                <a:gd name="T29" fmla="*/ 1 h 5"/>
                <a:gd name="T30" fmla="*/ 1 w 4"/>
                <a:gd name="T31"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 h="5">
                  <a:moveTo>
                    <a:pt x="1" y="2"/>
                  </a:moveTo>
                  <a:lnTo>
                    <a:pt x="1" y="2"/>
                  </a:lnTo>
                  <a:lnTo>
                    <a:pt x="4" y="2"/>
                  </a:lnTo>
                  <a:lnTo>
                    <a:pt x="4" y="3"/>
                  </a:lnTo>
                  <a:lnTo>
                    <a:pt x="1" y="3"/>
                  </a:lnTo>
                  <a:cubicBezTo>
                    <a:pt x="1" y="4"/>
                    <a:pt x="2" y="4"/>
                    <a:pt x="2" y="4"/>
                  </a:cubicBezTo>
                  <a:lnTo>
                    <a:pt x="4" y="4"/>
                  </a:lnTo>
                  <a:lnTo>
                    <a:pt x="4" y="5"/>
                  </a:lnTo>
                  <a:lnTo>
                    <a:pt x="2" y="5"/>
                  </a:lnTo>
                  <a:cubicBezTo>
                    <a:pt x="2" y="5"/>
                    <a:pt x="1" y="5"/>
                    <a:pt x="1" y="4"/>
                  </a:cubicBezTo>
                  <a:cubicBezTo>
                    <a:pt x="0" y="4"/>
                    <a:pt x="0" y="3"/>
                    <a:pt x="0" y="3"/>
                  </a:cubicBezTo>
                  <a:cubicBezTo>
                    <a:pt x="0" y="1"/>
                    <a:pt x="1" y="0"/>
                    <a:pt x="2" y="0"/>
                  </a:cubicBezTo>
                  <a:lnTo>
                    <a:pt x="4" y="0"/>
                  </a:lnTo>
                  <a:lnTo>
                    <a:pt x="4" y="1"/>
                  </a:lnTo>
                  <a:lnTo>
                    <a:pt x="2" y="1"/>
                  </a:lnTo>
                  <a:cubicBezTo>
                    <a:pt x="2" y="1"/>
                    <a:pt x="1" y="1"/>
                    <a:pt x="1" y="2"/>
                  </a:cubicBezTo>
                  <a:close/>
                </a:path>
              </a:pathLst>
            </a:custGeom>
            <a:grpFill/>
            <a:ln w="0">
              <a:noFill/>
              <a:prstDash val="solid"/>
              <a:round/>
              <a:headEnd/>
              <a:tailEnd/>
            </a:ln>
          </p:spPr>
          <p:txBody>
            <a:bodyPr/>
            <a:lstStyle/>
            <a:p>
              <a:pPr defTabSz="543689">
                <a:defRPr/>
              </a:pPr>
              <a:endParaRPr lang="zh-CN" altLang="en-US" sz="3201"/>
            </a:p>
          </p:txBody>
        </p:sp>
        <p:sp>
          <p:nvSpPr>
            <p:cNvPr id="133" name="Freeform 369"/>
            <p:cNvSpPr>
              <a:spLocks/>
            </p:cNvSpPr>
            <p:nvPr/>
          </p:nvSpPr>
          <p:spPr bwMode="auto">
            <a:xfrm>
              <a:off x="1649413" y="635001"/>
              <a:ext cx="0" cy="4763"/>
            </a:xfrm>
            <a:custGeom>
              <a:avLst/>
              <a:gdLst>
                <a:gd name="T0" fmla="*/ 0 w 1"/>
                <a:gd name="T1" fmla="*/ 0 h 5"/>
                <a:gd name="T2" fmla="*/ 0 w 1"/>
                <a:gd name="T3" fmla="*/ 0 h 5"/>
                <a:gd name="T4" fmla="*/ 1 w 1"/>
                <a:gd name="T5" fmla="*/ 0 h 5"/>
                <a:gd name="T6" fmla="*/ 1 w 1"/>
                <a:gd name="T7" fmla="*/ 5 h 5"/>
                <a:gd name="T8" fmla="*/ 0 w 1"/>
                <a:gd name="T9" fmla="*/ 5 h 5"/>
                <a:gd name="T10" fmla="*/ 0 w 1"/>
                <a:gd name="T11" fmla="*/ 0 h 5"/>
              </a:gdLst>
              <a:ahLst/>
              <a:cxnLst>
                <a:cxn ang="0">
                  <a:pos x="T0" y="T1"/>
                </a:cxn>
                <a:cxn ang="0">
                  <a:pos x="T2" y="T3"/>
                </a:cxn>
                <a:cxn ang="0">
                  <a:pos x="T4" y="T5"/>
                </a:cxn>
                <a:cxn ang="0">
                  <a:pos x="T6" y="T7"/>
                </a:cxn>
                <a:cxn ang="0">
                  <a:pos x="T8" y="T9"/>
                </a:cxn>
                <a:cxn ang="0">
                  <a:pos x="T10" y="T11"/>
                </a:cxn>
              </a:cxnLst>
              <a:rect l="0" t="0" r="r" b="b"/>
              <a:pathLst>
                <a:path w="1" h="5">
                  <a:moveTo>
                    <a:pt x="0" y="0"/>
                  </a:moveTo>
                  <a:lnTo>
                    <a:pt x="0" y="0"/>
                  </a:lnTo>
                  <a:lnTo>
                    <a:pt x="1" y="0"/>
                  </a:lnTo>
                  <a:lnTo>
                    <a:pt x="1" y="5"/>
                  </a:lnTo>
                  <a:lnTo>
                    <a:pt x="0" y="5"/>
                  </a:lnTo>
                  <a:lnTo>
                    <a:pt x="0" y="0"/>
                  </a:lnTo>
                  <a:close/>
                </a:path>
              </a:pathLst>
            </a:custGeom>
            <a:grpFill/>
            <a:ln w="0">
              <a:noFill/>
              <a:prstDash val="solid"/>
              <a:round/>
              <a:headEnd/>
              <a:tailEnd/>
            </a:ln>
          </p:spPr>
          <p:txBody>
            <a:bodyPr/>
            <a:lstStyle/>
            <a:p>
              <a:pPr defTabSz="543689">
                <a:defRPr/>
              </a:pPr>
              <a:endParaRPr lang="zh-CN" altLang="en-US" sz="3201"/>
            </a:p>
          </p:txBody>
        </p:sp>
        <p:sp>
          <p:nvSpPr>
            <p:cNvPr id="134" name="Freeform 370"/>
            <p:cNvSpPr>
              <a:spLocks/>
            </p:cNvSpPr>
            <p:nvPr/>
          </p:nvSpPr>
          <p:spPr bwMode="auto">
            <a:xfrm>
              <a:off x="1612901" y="633413"/>
              <a:ext cx="4763" cy="6350"/>
            </a:xfrm>
            <a:custGeom>
              <a:avLst/>
              <a:gdLst>
                <a:gd name="T0" fmla="*/ 0 w 5"/>
                <a:gd name="T1" fmla="*/ 2 h 6"/>
                <a:gd name="T2" fmla="*/ 0 w 5"/>
                <a:gd name="T3" fmla="*/ 2 h 6"/>
                <a:gd name="T4" fmla="*/ 1 w 5"/>
                <a:gd name="T5" fmla="*/ 4 h 6"/>
                <a:gd name="T6" fmla="*/ 5 w 5"/>
                <a:gd name="T7" fmla="*/ 6 h 6"/>
                <a:gd name="T8" fmla="*/ 5 w 5"/>
                <a:gd name="T9" fmla="*/ 6 h 6"/>
                <a:gd name="T10" fmla="*/ 5 w 5"/>
                <a:gd name="T11" fmla="*/ 6 h 6"/>
                <a:gd name="T12" fmla="*/ 5 w 5"/>
                <a:gd name="T13" fmla="*/ 6 h 6"/>
                <a:gd name="T14" fmla="*/ 1 w 5"/>
                <a:gd name="T15" fmla="*/ 0 h 6"/>
                <a:gd name="T16" fmla="*/ 0 w 5"/>
                <a:gd name="T17" fmla="*/ 2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6">
                  <a:moveTo>
                    <a:pt x="0" y="2"/>
                  </a:moveTo>
                  <a:lnTo>
                    <a:pt x="0" y="2"/>
                  </a:lnTo>
                  <a:cubicBezTo>
                    <a:pt x="0" y="3"/>
                    <a:pt x="1" y="4"/>
                    <a:pt x="1" y="4"/>
                  </a:cubicBezTo>
                  <a:cubicBezTo>
                    <a:pt x="2" y="5"/>
                    <a:pt x="4" y="6"/>
                    <a:pt x="5" y="6"/>
                  </a:cubicBezTo>
                  <a:cubicBezTo>
                    <a:pt x="5" y="6"/>
                    <a:pt x="5" y="6"/>
                    <a:pt x="5" y="6"/>
                  </a:cubicBezTo>
                  <a:cubicBezTo>
                    <a:pt x="5" y="6"/>
                    <a:pt x="5" y="6"/>
                    <a:pt x="5" y="6"/>
                  </a:cubicBezTo>
                  <a:lnTo>
                    <a:pt x="5" y="6"/>
                  </a:lnTo>
                  <a:cubicBezTo>
                    <a:pt x="3" y="2"/>
                    <a:pt x="1" y="0"/>
                    <a:pt x="1" y="0"/>
                  </a:cubicBezTo>
                  <a:cubicBezTo>
                    <a:pt x="1" y="0"/>
                    <a:pt x="0" y="1"/>
                    <a:pt x="0" y="2"/>
                  </a:cubicBezTo>
                  <a:close/>
                </a:path>
              </a:pathLst>
            </a:custGeom>
            <a:grpFill/>
            <a:ln w="0">
              <a:noFill/>
              <a:prstDash val="solid"/>
              <a:round/>
              <a:headEnd/>
              <a:tailEnd/>
            </a:ln>
          </p:spPr>
          <p:txBody>
            <a:bodyPr/>
            <a:lstStyle/>
            <a:p>
              <a:pPr defTabSz="543689">
                <a:defRPr/>
              </a:pPr>
              <a:endParaRPr lang="zh-CN" altLang="en-US" sz="3201"/>
            </a:p>
          </p:txBody>
        </p:sp>
        <p:sp>
          <p:nvSpPr>
            <p:cNvPr id="135" name="Freeform 371"/>
            <p:cNvSpPr>
              <a:spLocks/>
            </p:cNvSpPr>
            <p:nvPr/>
          </p:nvSpPr>
          <p:spPr bwMode="auto">
            <a:xfrm>
              <a:off x="1612901" y="639763"/>
              <a:ext cx="4763" cy="1588"/>
            </a:xfrm>
            <a:custGeom>
              <a:avLst/>
              <a:gdLst>
                <a:gd name="T0" fmla="*/ 0 w 4"/>
                <a:gd name="T1" fmla="*/ 0 h 2"/>
                <a:gd name="T2" fmla="*/ 0 w 4"/>
                <a:gd name="T3" fmla="*/ 0 h 2"/>
                <a:gd name="T4" fmla="*/ 2 w 4"/>
                <a:gd name="T5" fmla="*/ 1 h 2"/>
                <a:gd name="T6" fmla="*/ 4 w 4"/>
                <a:gd name="T7" fmla="*/ 0 h 2"/>
                <a:gd name="T8" fmla="*/ 4 w 4"/>
                <a:gd name="T9" fmla="*/ 0 h 2"/>
                <a:gd name="T10" fmla="*/ 4 w 4"/>
                <a:gd name="T11" fmla="*/ 0 h 2"/>
                <a:gd name="T12" fmla="*/ 0 w 4"/>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4" h="2">
                  <a:moveTo>
                    <a:pt x="0" y="0"/>
                  </a:moveTo>
                  <a:lnTo>
                    <a:pt x="0" y="0"/>
                  </a:lnTo>
                  <a:cubicBezTo>
                    <a:pt x="1" y="1"/>
                    <a:pt x="1" y="2"/>
                    <a:pt x="2" y="1"/>
                  </a:cubicBezTo>
                  <a:cubicBezTo>
                    <a:pt x="3" y="1"/>
                    <a:pt x="4" y="0"/>
                    <a:pt x="4" y="0"/>
                  </a:cubicBezTo>
                  <a:lnTo>
                    <a:pt x="4" y="0"/>
                  </a:lnTo>
                  <a:cubicBezTo>
                    <a:pt x="4" y="0"/>
                    <a:pt x="4" y="0"/>
                    <a:pt x="4" y="0"/>
                  </a:cubicBezTo>
                  <a:lnTo>
                    <a:pt x="0" y="0"/>
                  </a:lnTo>
                  <a:close/>
                </a:path>
              </a:pathLst>
            </a:custGeom>
            <a:grpFill/>
            <a:ln w="0">
              <a:noFill/>
              <a:prstDash val="solid"/>
              <a:round/>
              <a:headEnd/>
              <a:tailEnd/>
            </a:ln>
          </p:spPr>
          <p:txBody>
            <a:bodyPr/>
            <a:lstStyle/>
            <a:p>
              <a:pPr defTabSz="543689">
                <a:defRPr/>
              </a:pPr>
              <a:endParaRPr lang="zh-CN" altLang="en-US" sz="3201"/>
            </a:p>
          </p:txBody>
        </p:sp>
        <p:sp>
          <p:nvSpPr>
            <p:cNvPr id="136" name="Freeform 372"/>
            <p:cNvSpPr>
              <a:spLocks/>
            </p:cNvSpPr>
            <p:nvPr/>
          </p:nvSpPr>
          <p:spPr bwMode="auto">
            <a:xfrm>
              <a:off x="1612901" y="636588"/>
              <a:ext cx="4763" cy="3175"/>
            </a:xfrm>
            <a:custGeom>
              <a:avLst/>
              <a:gdLst>
                <a:gd name="T0" fmla="*/ 0 w 5"/>
                <a:gd name="T1" fmla="*/ 2 h 4"/>
                <a:gd name="T2" fmla="*/ 0 w 5"/>
                <a:gd name="T3" fmla="*/ 2 h 4"/>
                <a:gd name="T4" fmla="*/ 1 w 5"/>
                <a:gd name="T5" fmla="*/ 3 h 4"/>
                <a:gd name="T6" fmla="*/ 2 w 5"/>
                <a:gd name="T7" fmla="*/ 4 h 4"/>
                <a:gd name="T8" fmla="*/ 5 w 5"/>
                <a:gd name="T9" fmla="*/ 4 h 4"/>
                <a:gd name="T10" fmla="*/ 5 w 5"/>
                <a:gd name="T11" fmla="*/ 4 h 4"/>
                <a:gd name="T12" fmla="*/ 5 w 5"/>
                <a:gd name="T13" fmla="*/ 4 h 4"/>
                <a:gd name="T14" fmla="*/ 0 w 5"/>
                <a:gd name="T15" fmla="*/ 0 h 4"/>
                <a:gd name="T16" fmla="*/ 0 w 5"/>
                <a:gd name="T17" fmla="*/ 2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4">
                  <a:moveTo>
                    <a:pt x="0" y="2"/>
                  </a:moveTo>
                  <a:lnTo>
                    <a:pt x="0" y="2"/>
                  </a:lnTo>
                  <a:cubicBezTo>
                    <a:pt x="1" y="3"/>
                    <a:pt x="1" y="3"/>
                    <a:pt x="1" y="3"/>
                  </a:cubicBezTo>
                  <a:cubicBezTo>
                    <a:pt x="2" y="4"/>
                    <a:pt x="2" y="4"/>
                    <a:pt x="2" y="4"/>
                  </a:cubicBezTo>
                  <a:cubicBezTo>
                    <a:pt x="2" y="4"/>
                    <a:pt x="5" y="4"/>
                    <a:pt x="5" y="4"/>
                  </a:cubicBezTo>
                  <a:lnTo>
                    <a:pt x="5" y="4"/>
                  </a:lnTo>
                  <a:lnTo>
                    <a:pt x="5" y="4"/>
                  </a:lnTo>
                  <a:cubicBezTo>
                    <a:pt x="4" y="2"/>
                    <a:pt x="0" y="0"/>
                    <a:pt x="0" y="0"/>
                  </a:cubicBezTo>
                  <a:cubicBezTo>
                    <a:pt x="0" y="1"/>
                    <a:pt x="0" y="2"/>
                    <a:pt x="0" y="2"/>
                  </a:cubicBezTo>
                  <a:close/>
                </a:path>
              </a:pathLst>
            </a:custGeom>
            <a:grpFill/>
            <a:ln w="0">
              <a:noFill/>
              <a:prstDash val="solid"/>
              <a:round/>
              <a:headEnd/>
              <a:tailEnd/>
            </a:ln>
          </p:spPr>
          <p:txBody>
            <a:bodyPr/>
            <a:lstStyle/>
            <a:p>
              <a:pPr defTabSz="543689">
                <a:defRPr/>
              </a:pPr>
              <a:endParaRPr lang="zh-CN" altLang="en-US" sz="3201"/>
            </a:p>
          </p:txBody>
        </p:sp>
        <p:sp>
          <p:nvSpPr>
            <p:cNvPr id="137" name="Freeform 373"/>
            <p:cNvSpPr>
              <a:spLocks/>
            </p:cNvSpPr>
            <p:nvPr/>
          </p:nvSpPr>
          <p:spPr bwMode="auto">
            <a:xfrm>
              <a:off x="1614488" y="631826"/>
              <a:ext cx="4763" cy="7938"/>
            </a:xfrm>
            <a:custGeom>
              <a:avLst/>
              <a:gdLst>
                <a:gd name="T0" fmla="*/ 2 w 4"/>
                <a:gd name="T1" fmla="*/ 0 h 8"/>
                <a:gd name="T2" fmla="*/ 2 w 4"/>
                <a:gd name="T3" fmla="*/ 0 h 8"/>
                <a:gd name="T4" fmla="*/ 1 w 4"/>
                <a:gd name="T5" fmla="*/ 1 h 8"/>
                <a:gd name="T6" fmla="*/ 1 w 4"/>
                <a:gd name="T7" fmla="*/ 3 h 8"/>
                <a:gd name="T8" fmla="*/ 3 w 4"/>
                <a:gd name="T9" fmla="*/ 8 h 8"/>
                <a:gd name="T10" fmla="*/ 3 w 4"/>
                <a:gd name="T11" fmla="*/ 8 h 8"/>
                <a:gd name="T12" fmla="*/ 3 w 4"/>
                <a:gd name="T13" fmla="*/ 8 h 8"/>
                <a:gd name="T14" fmla="*/ 3 w 4"/>
                <a:gd name="T15" fmla="*/ 0 h 8"/>
                <a:gd name="T16" fmla="*/ 2 w 4"/>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8">
                  <a:moveTo>
                    <a:pt x="2" y="0"/>
                  </a:moveTo>
                  <a:lnTo>
                    <a:pt x="2" y="0"/>
                  </a:lnTo>
                  <a:cubicBezTo>
                    <a:pt x="1" y="0"/>
                    <a:pt x="1" y="1"/>
                    <a:pt x="1" y="1"/>
                  </a:cubicBezTo>
                  <a:cubicBezTo>
                    <a:pt x="0" y="2"/>
                    <a:pt x="1" y="3"/>
                    <a:pt x="1" y="3"/>
                  </a:cubicBezTo>
                  <a:cubicBezTo>
                    <a:pt x="1" y="4"/>
                    <a:pt x="3" y="7"/>
                    <a:pt x="3" y="8"/>
                  </a:cubicBezTo>
                  <a:cubicBezTo>
                    <a:pt x="3" y="8"/>
                    <a:pt x="3" y="8"/>
                    <a:pt x="3" y="8"/>
                  </a:cubicBezTo>
                  <a:lnTo>
                    <a:pt x="3" y="8"/>
                  </a:lnTo>
                  <a:cubicBezTo>
                    <a:pt x="4" y="2"/>
                    <a:pt x="3" y="0"/>
                    <a:pt x="3" y="0"/>
                  </a:cubicBezTo>
                  <a:cubicBezTo>
                    <a:pt x="3" y="0"/>
                    <a:pt x="2" y="0"/>
                    <a:pt x="2" y="0"/>
                  </a:cubicBezTo>
                  <a:close/>
                </a:path>
              </a:pathLst>
            </a:custGeom>
            <a:grpFill/>
            <a:ln w="0">
              <a:noFill/>
              <a:prstDash val="solid"/>
              <a:round/>
              <a:headEnd/>
              <a:tailEnd/>
            </a:ln>
          </p:spPr>
          <p:txBody>
            <a:bodyPr/>
            <a:lstStyle/>
            <a:p>
              <a:pPr defTabSz="543689">
                <a:defRPr/>
              </a:pPr>
              <a:endParaRPr lang="zh-CN" altLang="en-US" sz="3201"/>
            </a:p>
          </p:txBody>
        </p:sp>
        <p:sp>
          <p:nvSpPr>
            <p:cNvPr id="138" name="Freeform 374"/>
            <p:cNvSpPr>
              <a:spLocks/>
            </p:cNvSpPr>
            <p:nvPr/>
          </p:nvSpPr>
          <p:spPr bwMode="auto">
            <a:xfrm>
              <a:off x="1619251" y="631826"/>
              <a:ext cx="1588" cy="7938"/>
            </a:xfrm>
            <a:custGeom>
              <a:avLst/>
              <a:gdLst>
                <a:gd name="T0" fmla="*/ 0 w 3"/>
                <a:gd name="T1" fmla="*/ 8 h 8"/>
                <a:gd name="T2" fmla="*/ 0 w 3"/>
                <a:gd name="T3" fmla="*/ 8 h 8"/>
                <a:gd name="T4" fmla="*/ 0 w 3"/>
                <a:gd name="T5" fmla="*/ 8 h 8"/>
                <a:gd name="T6" fmla="*/ 0 w 3"/>
                <a:gd name="T7" fmla="*/ 8 h 8"/>
                <a:gd name="T8" fmla="*/ 0 w 3"/>
                <a:gd name="T9" fmla="*/ 8 h 8"/>
                <a:gd name="T10" fmla="*/ 3 w 3"/>
                <a:gd name="T11" fmla="*/ 3 h 8"/>
                <a:gd name="T12" fmla="*/ 3 w 3"/>
                <a:gd name="T13" fmla="*/ 1 h 8"/>
                <a:gd name="T14" fmla="*/ 1 w 3"/>
                <a:gd name="T15" fmla="*/ 0 h 8"/>
                <a:gd name="T16" fmla="*/ 1 w 3"/>
                <a:gd name="T17" fmla="*/ 0 h 8"/>
                <a:gd name="T18" fmla="*/ 0 w 3"/>
                <a:gd name="T19"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 h="8">
                  <a:moveTo>
                    <a:pt x="0" y="8"/>
                  </a:moveTo>
                  <a:lnTo>
                    <a:pt x="0" y="8"/>
                  </a:lnTo>
                  <a:lnTo>
                    <a:pt x="0" y="8"/>
                  </a:lnTo>
                  <a:cubicBezTo>
                    <a:pt x="0" y="8"/>
                    <a:pt x="0" y="8"/>
                    <a:pt x="0" y="8"/>
                  </a:cubicBezTo>
                  <a:cubicBezTo>
                    <a:pt x="0" y="8"/>
                    <a:pt x="0" y="8"/>
                    <a:pt x="0" y="8"/>
                  </a:cubicBezTo>
                  <a:cubicBezTo>
                    <a:pt x="1" y="7"/>
                    <a:pt x="2" y="4"/>
                    <a:pt x="3" y="3"/>
                  </a:cubicBezTo>
                  <a:cubicBezTo>
                    <a:pt x="3" y="3"/>
                    <a:pt x="3" y="2"/>
                    <a:pt x="3" y="1"/>
                  </a:cubicBezTo>
                  <a:cubicBezTo>
                    <a:pt x="3" y="1"/>
                    <a:pt x="3" y="0"/>
                    <a:pt x="1" y="0"/>
                  </a:cubicBezTo>
                  <a:cubicBezTo>
                    <a:pt x="1" y="0"/>
                    <a:pt x="1" y="0"/>
                    <a:pt x="1" y="0"/>
                  </a:cubicBezTo>
                  <a:cubicBezTo>
                    <a:pt x="1" y="0"/>
                    <a:pt x="0" y="2"/>
                    <a:pt x="0" y="8"/>
                  </a:cubicBezTo>
                  <a:close/>
                </a:path>
              </a:pathLst>
            </a:custGeom>
            <a:grpFill/>
            <a:ln w="0">
              <a:noFill/>
              <a:prstDash val="solid"/>
              <a:round/>
              <a:headEnd/>
              <a:tailEnd/>
            </a:ln>
          </p:spPr>
          <p:txBody>
            <a:bodyPr/>
            <a:lstStyle/>
            <a:p>
              <a:pPr defTabSz="543689">
                <a:defRPr/>
              </a:pPr>
              <a:endParaRPr lang="zh-CN" altLang="en-US" sz="3201"/>
            </a:p>
          </p:txBody>
        </p:sp>
        <p:sp>
          <p:nvSpPr>
            <p:cNvPr id="139" name="Freeform 375"/>
            <p:cNvSpPr>
              <a:spLocks/>
            </p:cNvSpPr>
            <p:nvPr/>
          </p:nvSpPr>
          <p:spPr bwMode="auto">
            <a:xfrm>
              <a:off x="1619251" y="639763"/>
              <a:ext cx="3175" cy="1588"/>
            </a:xfrm>
            <a:custGeom>
              <a:avLst/>
              <a:gdLst>
                <a:gd name="T0" fmla="*/ 0 w 4"/>
                <a:gd name="T1" fmla="*/ 0 h 2"/>
                <a:gd name="T2" fmla="*/ 0 w 4"/>
                <a:gd name="T3" fmla="*/ 0 h 2"/>
                <a:gd name="T4" fmla="*/ 0 w 4"/>
                <a:gd name="T5" fmla="*/ 0 h 2"/>
                <a:gd name="T6" fmla="*/ 2 w 4"/>
                <a:gd name="T7" fmla="*/ 1 h 2"/>
                <a:gd name="T8" fmla="*/ 4 w 4"/>
                <a:gd name="T9" fmla="*/ 0 h 2"/>
                <a:gd name="T10" fmla="*/ 0 w 4"/>
                <a:gd name="T11" fmla="*/ 0 h 2"/>
                <a:gd name="T12" fmla="*/ 0 w 4"/>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4" h="2">
                  <a:moveTo>
                    <a:pt x="0" y="0"/>
                  </a:moveTo>
                  <a:lnTo>
                    <a:pt x="0" y="0"/>
                  </a:lnTo>
                  <a:lnTo>
                    <a:pt x="0" y="0"/>
                  </a:lnTo>
                  <a:cubicBezTo>
                    <a:pt x="1" y="0"/>
                    <a:pt x="2" y="1"/>
                    <a:pt x="2" y="1"/>
                  </a:cubicBezTo>
                  <a:cubicBezTo>
                    <a:pt x="2" y="1"/>
                    <a:pt x="3" y="2"/>
                    <a:pt x="4" y="0"/>
                  </a:cubicBezTo>
                  <a:lnTo>
                    <a:pt x="0" y="0"/>
                  </a:lnTo>
                  <a:cubicBezTo>
                    <a:pt x="0" y="0"/>
                    <a:pt x="0" y="0"/>
                    <a:pt x="0" y="0"/>
                  </a:cubicBezTo>
                  <a:close/>
                </a:path>
              </a:pathLst>
            </a:custGeom>
            <a:grpFill/>
            <a:ln w="0">
              <a:noFill/>
              <a:prstDash val="solid"/>
              <a:round/>
              <a:headEnd/>
              <a:tailEnd/>
            </a:ln>
          </p:spPr>
          <p:txBody>
            <a:bodyPr/>
            <a:lstStyle/>
            <a:p>
              <a:pPr defTabSz="543689">
                <a:defRPr/>
              </a:pPr>
              <a:endParaRPr lang="zh-CN" altLang="en-US" sz="3201"/>
            </a:p>
          </p:txBody>
        </p:sp>
        <p:sp>
          <p:nvSpPr>
            <p:cNvPr id="140" name="Freeform 376"/>
            <p:cNvSpPr>
              <a:spLocks/>
            </p:cNvSpPr>
            <p:nvPr/>
          </p:nvSpPr>
          <p:spPr bwMode="auto">
            <a:xfrm>
              <a:off x="1619251" y="636588"/>
              <a:ext cx="4763" cy="3175"/>
            </a:xfrm>
            <a:custGeom>
              <a:avLst/>
              <a:gdLst>
                <a:gd name="T0" fmla="*/ 0 w 6"/>
                <a:gd name="T1" fmla="*/ 4 h 4"/>
                <a:gd name="T2" fmla="*/ 0 w 6"/>
                <a:gd name="T3" fmla="*/ 4 h 4"/>
                <a:gd name="T4" fmla="*/ 0 w 6"/>
                <a:gd name="T5" fmla="*/ 4 h 4"/>
                <a:gd name="T6" fmla="*/ 0 w 6"/>
                <a:gd name="T7" fmla="*/ 4 h 4"/>
                <a:gd name="T8" fmla="*/ 0 w 6"/>
                <a:gd name="T9" fmla="*/ 4 h 4"/>
                <a:gd name="T10" fmla="*/ 3 w 6"/>
                <a:gd name="T11" fmla="*/ 4 h 4"/>
                <a:gd name="T12" fmla="*/ 4 w 6"/>
                <a:gd name="T13" fmla="*/ 3 h 4"/>
                <a:gd name="T14" fmla="*/ 5 w 6"/>
                <a:gd name="T15" fmla="*/ 2 h 4"/>
                <a:gd name="T16" fmla="*/ 6 w 6"/>
                <a:gd name="T17" fmla="*/ 0 h 4"/>
                <a:gd name="T18" fmla="*/ 0 w 6"/>
                <a:gd name="T19"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4">
                  <a:moveTo>
                    <a:pt x="0" y="4"/>
                  </a:moveTo>
                  <a:lnTo>
                    <a:pt x="0" y="4"/>
                  </a:lnTo>
                  <a:lnTo>
                    <a:pt x="0" y="4"/>
                  </a:lnTo>
                  <a:cubicBezTo>
                    <a:pt x="0" y="4"/>
                    <a:pt x="0" y="4"/>
                    <a:pt x="0" y="4"/>
                  </a:cubicBezTo>
                  <a:lnTo>
                    <a:pt x="0" y="4"/>
                  </a:lnTo>
                  <a:lnTo>
                    <a:pt x="3" y="4"/>
                  </a:lnTo>
                  <a:cubicBezTo>
                    <a:pt x="3" y="4"/>
                    <a:pt x="4" y="4"/>
                    <a:pt x="4" y="3"/>
                  </a:cubicBezTo>
                  <a:cubicBezTo>
                    <a:pt x="4" y="3"/>
                    <a:pt x="5" y="3"/>
                    <a:pt x="5" y="2"/>
                  </a:cubicBezTo>
                  <a:cubicBezTo>
                    <a:pt x="5" y="2"/>
                    <a:pt x="6" y="1"/>
                    <a:pt x="6" y="0"/>
                  </a:cubicBezTo>
                  <a:cubicBezTo>
                    <a:pt x="6" y="0"/>
                    <a:pt x="2" y="2"/>
                    <a:pt x="0" y="4"/>
                  </a:cubicBezTo>
                  <a:close/>
                </a:path>
              </a:pathLst>
            </a:custGeom>
            <a:grpFill/>
            <a:ln w="0">
              <a:noFill/>
              <a:prstDash val="solid"/>
              <a:round/>
              <a:headEnd/>
              <a:tailEnd/>
            </a:ln>
          </p:spPr>
          <p:txBody>
            <a:bodyPr/>
            <a:lstStyle/>
            <a:p>
              <a:pPr defTabSz="543689">
                <a:defRPr/>
              </a:pPr>
              <a:endParaRPr lang="zh-CN" altLang="en-US" sz="3201"/>
            </a:p>
          </p:txBody>
        </p:sp>
        <p:sp>
          <p:nvSpPr>
            <p:cNvPr id="141" name="Freeform 377"/>
            <p:cNvSpPr>
              <a:spLocks/>
            </p:cNvSpPr>
            <p:nvPr/>
          </p:nvSpPr>
          <p:spPr bwMode="auto">
            <a:xfrm>
              <a:off x="1619251" y="633413"/>
              <a:ext cx="4763" cy="6350"/>
            </a:xfrm>
            <a:custGeom>
              <a:avLst/>
              <a:gdLst>
                <a:gd name="T0" fmla="*/ 0 w 5"/>
                <a:gd name="T1" fmla="*/ 6 h 6"/>
                <a:gd name="T2" fmla="*/ 0 w 5"/>
                <a:gd name="T3" fmla="*/ 6 h 6"/>
                <a:gd name="T4" fmla="*/ 0 w 5"/>
                <a:gd name="T5" fmla="*/ 6 h 6"/>
                <a:gd name="T6" fmla="*/ 0 w 5"/>
                <a:gd name="T7" fmla="*/ 6 h 6"/>
                <a:gd name="T8" fmla="*/ 4 w 5"/>
                <a:gd name="T9" fmla="*/ 4 h 6"/>
                <a:gd name="T10" fmla="*/ 5 w 5"/>
                <a:gd name="T11" fmla="*/ 2 h 6"/>
                <a:gd name="T12" fmla="*/ 4 w 5"/>
                <a:gd name="T13" fmla="*/ 0 h 6"/>
                <a:gd name="T14" fmla="*/ 0 w 5"/>
                <a:gd name="T15" fmla="*/ 6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6">
                  <a:moveTo>
                    <a:pt x="0" y="6"/>
                  </a:moveTo>
                  <a:lnTo>
                    <a:pt x="0" y="6"/>
                  </a:lnTo>
                  <a:cubicBezTo>
                    <a:pt x="0" y="6"/>
                    <a:pt x="0" y="6"/>
                    <a:pt x="0" y="6"/>
                  </a:cubicBezTo>
                  <a:cubicBezTo>
                    <a:pt x="0" y="6"/>
                    <a:pt x="0" y="6"/>
                    <a:pt x="0" y="6"/>
                  </a:cubicBezTo>
                  <a:cubicBezTo>
                    <a:pt x="0" y="6"/>
                    <a:pt x="3" y="5"/>
                    <a:pt x="4" y="4"/>
                  </a:cubicBezTo>
                  <a:cubicBezTo>
                    <a:pt x="4" y="4"/>
                    <a:pt x="5" y="3"/>
                    <a:pt x="5" y="2"/>
                  </a:cubicBezTo>
                  <a:cubicBezTo>
                    <a:pt x="5" y="1"/>
                    <a:pt x="4" y="0"/>
                    <a:pt x="4" y="0"/>
                  </a:cubicBezTo>
                  <a:cubicBezTo>
                    <a:pt x="4" y="0"/>
                    <a:pt x="1" y="2"/>
                    <a:pt x="0" y="6"/>
                  </a:cubicBezTo>
                  <a:close/>
                </a:path>
              </a:pathLst>
            </a:custGeom>
            <a:grpFill/>
            <a:ln w="0">
              <a:noFill/>
              <a:prstDash val="solid"/>
              <a:round/>
              <a:headEnd/>
              <a:tailEnd/>
            </a:ln>
          </p:spPr>
          <p:txBody>
            <a:bodyPr/>
            <a:lstStyle/>
            <a:p>
              <a:pPr defTabSz="543689">
                <a:defRPr/>
              </a:pPr>
              <a:endParaRPr lang="zh-CN" altLang="en-US" sz="3201"/>
            </a:p>
          </p:txBody>
        </p:sp>
        <p:sp>
          <p:nvSpPr>
            <p:cNvPr id="142" name="Freeform 378"/>
            <p:cNvSpPr>
              <a:spLocks/>
            </p:cNvSpPr>
            <p:nvPr/>
          </p:nvSpPr>
          <p:spPr bwMode="auto">
            <a:xfrm>
              <a:off x="1585913" y="588963"/>
              <a:ext cx="93663" cy="615950"/>
            </a:xfrm>
            <a:custGeom>
              <a:avLst/>
              <a:gdLst>
                <a:gd name="T0" fmla="*/ 111 w 111"/>
                <a:gd name="T1" fmla="*/ 725 h 725"/>
                <a:gd name="T2" fmla="*/ 111 w 111"/>
                <a:gd name="T3" fmla="*/ 725 h 725"/>
                <a:gd name="T4" fmla="*/ 96 w 111"/>
                <a:gd name="T5" fmla="*/ 725 h 725"/>
                <a:gd name="T6" fmla="*/ 96 w 111"/>
                <a:gd name="T7" fmla="*/ 14 h 725"/>
                <a:gd name="T8" fmla="*/ 15 w 111"/>
                <a:gd name="T9" fmla="*/ 14 h 725"/>
                <a:gd name="T10" fmla="*/ 15 w 111"/>
                <a:gd name="T11" fmla="*/ 725 h 725"/>
                <a:gd name="T12" fmla="*/ 0 w 111"/>
                <a:gd name="T13" fmla="*/ 725 h 725"/>
                <a:gd name="T14" fmla="*/ 0 w 111"/>
                <a:gd name="T15" fmla="*/ 6 h 725"/>
                <a:gd name="T16" fmla="*/ 7 w 111"/>
                <a:gd name="T17" fmla="*/ 0 h 725"/>
                <a:gd name="T18" fmla="*/ 104 w 111"/>
                <a:gd name="T19" fmla="*/ 0 h 725"/>
                <a:gd name="T20" fmla="*/ 111 w 111"/>
                <a:gd name="T21" fmla="*/ 6 h 725"/>
                <a:gd name="T22" fmla="*/ 111 w 111"/>
                <a:gd name="T23" fmla="*/ 725 h 7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1" h="725">
                  <a:moveTo>
                    <a:pt x="111" y="725"/>
                  </a:moveTo>
                  <a:lnTo>
                    <a:pt x="111" y="725"/>
                  </a:lnTo>
                  <a:lnTo>
                    <a:pt x="96" y="725"/>
                  </a:lnTo>
                  <a:lnTo>
                    <a:pt x="96" y="14"/>
                  </a:lnTo>
                  <a:lnTo>
                    <a:pt x="15" y="14"/>
                  </a:lnTo>
                  <a:lnTo>
                    <a:pt x="15" y="725"/>
                  </a:lnTo>
                  <a:lnTo>
                    <a:pt x="0" y="725"/>
                  </a:lnTo>
                  <a:lnTo>
                    <a:pt x="0" y="6"/>
                  </a:lnTo>
                  <a:cubicBezTo>
                    <a:pt x="0" y="2"/>
                    <a:pt x="3" y="0"/>
                    <a:pt x="7" y="0"/>
                  </a:cubicBezTo>
                  <a:lnTo>
                    <a:pt x="104" y="0"/>
                  </a:lnTo>
                  <a:cubicBezTo>
                    <a:pt x="108" y="0"/>
                    <a:pt x="111" y="2"/>
                    <a:pt x="111" y="6"/>
                  </a:cubicBezTo>
                  <a:lnTo>
                    <a:pt x="111" y="725"/>
                  </a:lnTo>
                  <a:close/>
                </a:path>
              </a:pathLst>
            </a:custGeom>
            <a:grpFill/>
            <a:ln w="0">
              <a:noFill/>
              <a:prstDash val="solid"/>
              <a:round/>
              <a:headEnd/>
              <a:tailEnd/>
            </a:ln>
          </p:spPr>
          <p:txBody>
            <a:bodyPr/>
            <a:lstStyle/>
            <a:p>
              <a:pPr defTabSz="543689">
                <a:defRPr/>
              </a:pPr>
              <a:endParaRPr lang="zh-CN" altLang="en-US" sz="3201"/>
            </a:p>
          </p:txBody>
        </p:sp>
        <p:sp>
          <p:nvSpPr>
            <p:cNvPr id="143" name="Freeform 379"/>
            <p:cNvSpPr>
              <a:spLocks/>
            </p:cNvSpPr>
            <p:nvPr/>
          </p:nvSpPr>
          <p:spPr bwMode="auto">
            <a:xfrm>
              <a:off x="1647826" y="1181101"/>
              <a:ext cx="44450" cy="44450"/>
            </a:xfrm>
            <a:custGeom>
              <a:avLst/>
              <a:gdLst>
                <a:gd name="T0" fmla="*/ 25 w 51"/>
                <a:gd name="T1" fmla="*/ 52 h 52"/>
                <a:gd name="T2" fmla="*/ 25 w 51"/>
                <a:gd name="T3" fmla="*/ 52 h 52"/>
                <a:gd name="T4" fmla="*/ 0 w 51"/>
                <a:gd name="T5" fmla="*/ 26 h 52"/>
                <a:gd name="T6" fmla="*/ 25 w 51"/>
                <a:gd name="T7" fmla="*/ 0 h 52"/>
                <a:gd name="T8" fmla="*/ 51 w 51"/>
                <a:gd name="T9" fmla="*/ 26 h 52"/>
                <a:gd name="T10" fmla="*/ 25 w 51"/>
                <a:gd name="T11" fmla="*/ 52 h 52"/>
              </a:gdLst>
              <a:ahLst/>
              <a:cxnLst>
                <a:cxn ang="0">
                  <a:pos x="T0" y="T1"/>
                </a:cxn>
                <a:cxn ang="0">
                  <a:pos x="T2" y="T3"/>
                </a:cxn>
                <a:cxn ang="0">
                  <a:pos x="T4" y="T5"/>
                </a:cxn>
                <a:cxn ang="0">
                  <a:pos x="T6" y="T7"/>
                </a:cxn>
                <a:cxn ang="0">
                  <a:pos x="T8" y="T9"/>
                </a:cxn>
                <a:cxn ang="0">
                  <a:pos x="T10" y="T11"/>
                </a:cxn>
              </a:cxnLst>
              <a:rect l="0" t="0" r="r" b="b"/>
              <a:pathLst>
                <a:path w="51" h="52">
                  <a:moveTo>
                    <a:pt x="25" y="52"/>
                  </a:moveTo>
                  <a:lnTo>
                    <a:pt x="25" y="52"/>
                  </a:lnTo>
                  <a:cubicBezTo>
                    <a:pt x="11" y="52"/>
                    <a:pt x="0" y="40"/>
                    <a:pt x="0" y="26"/>
                  </a:cubicBezTo>
                  <a:cubicBezTo>
                    <a:pt x="0" y="12"/>
                    <a:pt x="11" y="0"/>
                    <a:pt x="25" y="0"/>
                  </a:cubicBezTo>
                  <a:cubicBezTo>
                    <a:pt x="40" y="0"/>
                    <a:pt x="51" y="12"/>
                    <a:pt x="51" y="26"/>
                  </a:cubicBezTo>
                  <a:cubicBezTo>
                    <a:pt x="51" y="40"/>
                    <a:pt x="40" y="52"/>
                    <a:pt x="25" y="52"/>
                  </a:cubicBezTo>
                  <a:close/>
                </a:path>
              </a:pathLst>
            </a:custGeom>
            <a:grpFill/>
            <a:ln w="0">
              <a:noFill/>
              <a:prstDash val="solid"/>
              <a:round/>
              <a:headEnd/>
              <a:tailEnd/>
            </a:ln>
          </p:spPr>
          <p:txBody>
            <a:bodyPr/>
            <a:lstStyle/>
            <a:p>
              <a:pPr defTabSz="543689">
                <a:defRPr/>
              </a:pPr>
              <a:endParaRPr lang="zh-CN" altLang="en-US" sz="3201"/>
            </a:p>
          </p:txBody>
        </p:sp>
        <p:sp>
          <p:nvSpPr>
            <p:cNvPr id="144" name="Freeform 380"/>
            <p:cNvSpPr>
              <a:spLocks/>
            </p:cNvSpPr>
            <p:nvPr/>
          </p:nvSpPr>
          <p:spPr bwMode="auto">
            <a:xfrm>
              <a:off x="1574801" y="1182688"/>
              <a:ext cx="44450" cy="44450"/>
            </a:xfrm>
            <a:custGeom>
              <a:avLst/>
              <a:gdLst>
                <a:gd name="T0" fmla="*/ 26 w 52"/>
                <a:gd name="T1" fmla="*/ 52 h 52"/>
                <a:gd name="T2" fmla="*/ 26 w 52"/>
                <a:gd name="T3" fmla="*/ 52 h 52"/>
                <a:gd name="T4" fmla="*/ 0 w 52"/>
                <a:gd name="T5" fmla="*/ 26 h 52"/>
                <a:gd name="T6" fmla="*/ 26 w 52"/>
                <a:gd name="T7" fmla="*/ 0 h 52"/>
                <a:gd name="T8" fmla="*/ 52 w 52"/>
                <a:gd name="T9" fmla="*/ 26 h 52"/>
                <a:gd name="T10" fmla="*/ 26 w 52"/>
                <a:gd name="T11" fmla="*/ 52 h 52"/>
              </a:gdLst>
              <a:ahLst/>
              <a:cxnLst>
                <a:cxn ang="0">
                  <a:pos x="T0" y="T1"/>
                </a:cxn>
                <a:cxn ang="0">
                  <a:pos x="T2" y="T3"/>
                </a:cxn>
                <a:cxn ang="0">
                  <a:pos x="T4" y="T5"/>
                </a:cxn>
                <a:cxn ang="0">
                  <a:pos x="T6" y="T7"/>
                </a:cxn>
                <a:cxn ang="0">
                  <a:pos x="T8" y="T9"/>
                </a:cxn>
                <a:cxn ang="0">
                  <a:pos x="T10" y="T11"/>
                </a:cxn>
              </a:cxnLst>
              <a:rect l="0" t="0" r="r" b="b"/>
              <a:pathLst>
                <a:path w="52" h="52">
                  <a:moveTo>
                    <a:pt x="26" y="52"/>
                  </a:moveTo>
                  <a:lnTo>
                    <a:pt x="26" y="52"/>
                  </a:lnTo>
                  <a:cubicBezTo>
                    <a:pt x="12" y="52"/>
                    <a:pt x="0" y="40"/>
                    <a:pt x="0" y="26"/>
                  </a:cubicBezTo>
                  <a:cubicBezTo>
                    <a:pt x="0" y="12"/>
                    <a:pt x="12" y="0"/>
                    <a:pt x="26" y="0"/>
                  </a:cubicBezTo>
                  <a:cubicBezTo>
                    <a:pt x="40" y="0"/>
                    <a:pt x="52" y="12"/>
                    <a:pt x="52" y="26"/>
                  </a:cubicBezTo>
                  <a:cubicBezTo>
                    <a:pt x="52" y="40"/>
                    <a:pt x="40" y="52"/>
                    <a:pt x="26" y="52"/>
                  </a:cubicBezTo>
                  <a:close/>
                </a:path>
              </a:pathLst>
            </a:custGeom>
            <a:grpFill/>
            <a:ln w="0">
              <a:noFill/>
              <a:prstDash val="solid"/>
              <a:round/>
              <a:headEnd/>
              <a:tailEnd/>
            </a:ln>
          </p:spPr>
          <p:txBody>
            <a:bodyPr/>
            <a:lstStyle/>
            <a:p>
              <a:pPr defTabSz="543689">
                <a:defRPr/>
              </a:pPr>
              <a:endParaRPr lang="zh-CN" altLang="en-US" sz="3201"/>
            </a:p>
          </p:txBody>
        </p:sp>
      </p:grpSp>
      <p:sp>
        <p:nvSpPr>
          <p:cNvPr id="145" name="文本框 144"/>
          <p:cNvSpPr txBox="1"/>
          <p:nvPr/>
        </p:nvSpPr>
        <p:spPr bwMode="auto">
          <a:xfrm>
            <a:off x="8725043" y="4200495"/>
            <a:ext cx="582115" cy="273325"/>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defPPr>
              <a:defRPr lang="zh-CN"/>
            </a:defPPr>
            <a:lvl1pPr>
              <a:defRPr sz="1200">
                <a:latin typeface="+mn-ea"/>
                <a:ea typeface="+mn-ea"/>
              </a:defRPr>
            </a:lvl1pPr>
          </a:lstStyle>
          <a:p>
            <a:r>
              <a:rPr lang="en-US" altLang="zh-CN" dirty="0"/>
              <a:t>TCM</a:t>
            </a:r>
            <a:endParaRPr lang="zh-CN" altLang="en-US" dirty="0"/>
          </a:p>
        </p:txBody>
      </p:sp>
      <p:grpSp>
        <p:nvGrpSpPr>
          <p:cNvPr id="146" name="组合 18396"/>
          <p:cNvGrpSpPr/>
          <p:nvPr/>
        </p:nvGrpSpPr>
        <p:grpSpPr>
          <a:xfrm>
            <a:off x="6496042" y="5301208"/>
            <a:ext cx="396044" cy="527061"/>
            <a:chOff x="1463676" y="588963"/>
            <a:chExt cx="274638" cy="638175"/>
          </a:xfrm>
          <a:solidFill>
            <a:srgbClr val="3C3C3B"/>
          </a:solidFill>
        </p:grpSpPr>
        <p:sp>
          <p:nvSpPr>
            <p:cNvPr id="147" name="Freeform 356"/>
            <p:cNvSpPr>
              <a:spLocks noEditPoints="1"/>
            </p:cNvSpPr>
            <p:nvPr/>
          </p:nvSpPr>
          <p:spPr bwMode="auto">
            <a:xfrm>
              <a:off x="1463676" y="595313"/>
              <a:ext cx="84138" cy="620713"/>
            </a:xfrm>
            <a:custGeom>
              <a:avLst/>
              <a:gdLst>
                <a:gd name="T0" fmla="*/ 24 w 99"/>
                <a:gd name="T1" fmla="*/ 645 h 729"/>
                <a:gd name="T2" fmla="*/ 24 w 99"/>
                <a:gd name="T3" fmla="*/ 645 h 729"/>
                <a:gd name="T4" fmla="*/ 74 w 99"/>
                <a:gd name="T5" fmla="*/ 689 h 729"/>
                <a:gd name="T6" fmla="*/ 74 w 99"/>
                <a:gd name="T7" fmla="*/ 46 h 729"/>
                <a:gd name="T8" fmla="*/ 24 w 99"/>
                <a:gd name="T9" fmla="*/ 102 h 729"/>
                <a:gd name="T10" fmla="*/ 24 w 99"/>
                <a:gd name="T11" fmla="*/ 645 h 729"/>
                <a:gd name="T12" fmla="*/ 86 w 99"/>
                <a:gd name="T13" fmla="*/ 729 h 729"/>
                <a:gd name="T14" fmla="*/ 86 w 99"/>
                <a:gd name="T15" fmla="*/ 729 h 729"/>
                <a:gd name="T16" fmla="*/ 78 w 99"/>
                <a:gd name="T17" fmla="*/ 726 h 729"/>
                <a:gd name="T18" fmla="*/ 4 w 99"/>
                <a:gd name="T19" fmla="*/ 659 h 729"/>
                <a:gd name="T20" fmla="*/ 0 w 99"/>
                <a:gd name="T21" fmla="*/ 650 h 729"/>
                <a:gd name="T22" fmla="*/ 0 w 99"/>
                <a:gd name="T23" fmla="*/ 97 h 729"/>
                <a:gd name="T24" fmla="*/ 3 w 99"/>
                <a:gd name="T25" fmla="*/ 89 h 729"/>
                <a:gd name="T26" fmla="*/ 77 w 99"/>
                <a:gd name="T27" fmla="*/ 5 h 729"/>
                <a:gd name="T28" fmla="*/ 91 w 99"/>
                <a:gd name="T29" fmla="*/ 2 h 729"/>
                <a:gd name="T30" fmla="*/ 99 w 99"/>
                <a:gd name="T31" fmla="*/ 13 h 729"/>
                <a:gd name="T32" fmla="*/ 99 w 99"/>
                <a:gd name="T33" fmla="*/ 717 h 729"/>
                <a:gd name="T34" fmla="*/ 91 w 99"/>
                <a:gd name="T35" fmla="*/ 728 h 729"/>
                <a:gd name="T36" fmla="*/ 86 w 99"/>
                <a:gd name="T37" fmla="*/ 729 h 7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9" h="729">
                  <a:moveTo>
                    <a:pt x="24" y="645"/>
                  </a:moveTo>
                  <a:lnTo>
                    <a:pt x="24" y="645"/>
                  </a:lnTo>
                  <a:lnTo>
                    <a:pt x="74" y="689"/>
                  </a:lnTo>
                  <a:lnTo>
                    <a:pt x="74" y="46"/>
                  </a:lnTo>
                  <a:lnTo>
                    <a:pt x="24" y="102"/>
                  </a:lnTo>
                  <a:lnTo>
                    <a:pt x="24" y="645"/>
                  </a:lnTo>
                  <a:close/>
                  <a:moveTo>
                    <a:pt x="86" y="729"/>
                  </a:moveTo>
                  <a:lnTo>
                    <a:pt x="86" y="729"/>
                  </a:lnTo>
                  <a:cubicBezTo>
                    <a:pt x="83" y="729"/>
                    <a:pt x="80" y="728"/>
                    <a:pt x="78" y="726"/>
                  </a:cubicBezTo>
                  <a:lnTo>
                    <a:pt x="4" y="659"/>
                  </a:lnTo>
                  <a:cubicBezTo>
                    <a:pt x="1" y="657"/>
                    <a:pt x="0" y="654"/>
                    <a:pt x="0" y="650"/>
                  </a:cubicBezTo>
                  <a:lnTo>
                    <a:pt x="0" y="97"/>
                  </a:lnTo>
                  <a:cubicBezTo>
                    <a:pt x="0" y="94"/>
                    <a:pt x="1" y="91"/>
                    <a:pt x="3" y="89"/>
                  </a:cubicBezTo>
                  <a:lnTo>
                    <a:pt x="77" y="5"/>
                  </a:lnTo>
                  <a:cubicBezTo>
                    <a:pt x="81" y="1"/>
                    <a:pt x="86" y="0"/>
                    <a:pt x="91" y="2"/>
                  </a:cubicBezTo>
                  <a:cubicBezTo>
                    <a:pt x="96" y="3"/>
                    <a:pt x="99" y="8"/>
                    <a:pt x="99" y="13"/>
                  </a:cubicBezTo>
                  <a:lnTo>
                    <a:pt x="99" y="717"/>
                  </a:lnTo>
                  <a:cubicBezTo>
                    <a:pt x="99" y="722"/>
                    <a:pt x="96" y="726"/>
                    <a:pt x="91" y="728"/>
                  </a:cubicBezTo>
                  <a:cubicBezTo>
                    <a:pt x="90" y="729"/>
                    <a:pt x="88" y="729"/>
                    <a:pt x="86" y="729"/>
                  </a:cubicBezTo>
                  <a:close/>
                </a:path>
              </a:pathLst>
            </a:custGeom>
            <a:grpFill/>
            <a:ln w="0">
              <a:noFill/>
              <a:prstDash val="solid"/>
              <a:round/>
              <a:headEnd/>
              <a:tailEnd/>
            </a:ln>
          </p:spPr>
          <p:txBody>
            <a:bodyPr/>
            <a:lstStyle/>
            <a:p>
              <a:pPr defTabSz="543689">
                <a:defRPr/>
              </a:pPr>
              <a:endParaRPr lang="zh-CN" altLang="en-US" sz="3201"/>
            </a:p>
          </p:txBody>
        </p:sp>
        <p:sp>
          <p:nvSpPr>
            <p:cNvPr id="148" name="Freeform 357"/>
            <p:cNvSpPr>
              <a:spLocks/>
            </p:cNvSpPr>
            <p:nvPr/>
          </p:nvSpPr>
          <p:spPr bwMode="auto">
            <a:xfrm>
              <a:off x="1525588" y="595313"/>
              <a:ext cx="71438" cy="620713"/>
            </a:xfrm>
            <a:custGeom>
              <a:avLst/>
              <a:gdLst>
                <a:gd name="T0" fmla="*/ 81 w 84"/>
                <a:gd name="T1" fmla="*/ 728 h 728"/>
                <a:gd name="T2" fmla="*/ 81 w 84"/>
                <a:gd name="T3" fmla="*/ 728 h 728"/>
                <a:gd name="T4" fmla="*/ 12 w 84"/>
                <a:gd name="T5" fmla="*/ 728 h 728"/>
                <a:gd name="T6" fmla="*/ 0 w 84"/>
                <a:gd name="T7" fmla="*/ 716 h 728"/>
                <a:gd name="T8" fmla="*/ 0 w 84"/>
                <a:gd name="T9" fmla="*/ 12 h 728"/>
                <a:gd name="T10" fmla="*/ 12 w 84"/>
                <a:gd name="T11" fmla="*/ 0 h 728"/>
                <a:gd name="T12" fmla="*/ 84 w 84"/>
                <a:gd name="T13" fmla="*/ 0 h 728"/>
                <a:gd name="T14" fmla="*/ 84 w 84"/>
                <a:gd name="T15" fmla="*/ 24 h 728"/>
                <a:gd name="T16" fmla="*/ 25 w 84"/>
                <a:gd name="T17" fmla="*/ 24 h 728"/>
                <a:gd name="T18" fmla="*/ 25 w 84"/>
                <a:gd name="T19" fmla="*/ 703 h 728"/>
                <a:gd name="T20" fmla="*/ 81 w 84"/>
                <a:gd name="T21" fmla="*/ 703 h 728"/>
                <a:gd name="T22" fmla="*/ 81 w 84"/>
                <a:gd name="T23" fmla="*/ 728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4" h="728">
                  <a:moveTo>
                    <a:pt x="81" y="728"/>
                  </a:moveTo>
                  <a:lnTo>
                    <a:pt x="81" y="728"/>
                  </a:lnTo>
                  <a:lnTo>
                    <a:pt x="12" y="728"/>
                  </a:lnTo>
                  <a:cubicBezTo>
                    <a:pt x="6" y="728"/>
                    <a:pt x="0" y="723"/>
                    <a:pt x="0" y="716"/>
                  </a:cubicBezTo>
                  <a:lnTo>
                    <a:pt x="0" y="12"/>
                  </a:lnTo>
                  <a:cubicBezTo>
                    <a:pt x="0" y="5"/>
                    <a:pt x="6" y="0"/>
                    <a:pt x="12" y="0"/>
                  </a:cubicBezTo>
                  <a:lnTo>
                    <a:pt x="84" y="0"/>
                  </a:lnTo>
                  <a:lnTo>
                    <a:pt x="84" y="24"/>
                  </a:lnTo>
                  <a:lnTo>
                    <a:pt x="25" y="24"/>
                  </a:lnTo>
                  <a:lnTo>
                    <a:pt x="25" y="703"/>
                  </a:lnTo>
                  <a:lnTo>
                    <a:pt x="81" y="703"/>
                  </a:lnTo>
                  <a:lnTo>
                    <a:pt x="81" y="728"/>
                  </a:lnTo>
                  <a:close/>
                </a:path>
              </a:pathLst>
            </a:custGeom>
            <a:grpFill/>
            <a:ln w="0">
              <a:noFill/>
              <a:prstDash val="solid"/>
              <a:round/>
              <a:headEnd/>
              <a:tailEnd/>
            </a:ln>
          </p:spPr>
          <p:txBody>
            <a:bodyPr/>
            <a:lstStyle/>
            <a:p>
              <a:pPr defTabSz="543689">
                <a:defRPr/>
              </a:pPr>
              <a:endParaRPr lang="zh-CN" altLang="en-US" sz="3201"/>
            </a:p>
          </p:txBody>
        </p:sp>
        <p:sp>
          <p:nvSpPr>
            <p:cNvPr id="149" name="Freeform 358"/>
            <p:cNvSpPr>
              <a:spLocks/>
            </p:cNvSpPr>
            <p:nvPr/>
          </p:nvSpPr>
          <p:spPr bwMode="auto">
            <a:xfrm>
              <a:off x="1670051" y="595313"/>
              <a:ext cx="68263" cy="620713"/>
            </a:xfrm>
            <a:custGeom>
              <a:avLst/>
              <a:gdLst>
                <a:gd name="T0" fmla="*/ 68 w 81"/>
                <a:gd name="T1" fmla="*/ 728 h 728"/>
                <a:gd name="T2" fmla="*/ 68 w 81"/>
                <a:gd name="T3" fmla="*/ 728 h 728"/>
                <a:gd name="T4" fmla="*/ 5 w 81"/>
                <a:gd name="T5" fmla="*/ 728 h 728"/>
                <a:gd name="T6" fmla="*/ 5 w 81"/>
                <a:gd name="T7" fmla="*/ 703 h 728"/>
                <a:gd name="T8" fmla="*/ 56 w 81"/>
                <a:gd name="T9" fmla="*/ 703 h 728"/>
                <a:gd name="T10" fmla="*/ 56 w 81"/>
                <a:gd name="T11" fmla="*/ 24 h 728"/>
                <a:gd name="T12" fmla="*/ 0 w 81"/>
                <a:gd name="T13" fmla="*/ 24 h 728"/>
                <a:gd name="T14" fmla="*/ 0 w 81"/>
                <a:gd name="T15" fmla="*/ 0 h 728"/>
                <a:gd name="T16" fmla="*/ 68 w 81"/>
                <a:gd name="T17" fmla="*/ 0 h 728"/>
                <a:gd name="T18" fmla="*/ 81 w 81"/>
                <a:gd name="T19" fmla="*/ 12 h 728"/>
                <a:gd name="T20" fmla="*/ 81 w 81"/>
                <a:gd name="T21" fmla="*/ 716 h 728"/>
                <a:gd name="T22" fmla="*/ 68 w 81"/>
                <a:gd name="T23" fmla="*/ 728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1" h="728">
                  <a:moveTo>
                    <a:pt x="68" y="728"/>
                  </a:moveTo>
                  <a:lnTo>
                    <a:pt x="68" y="728"/>
                  </a:lnTo>
                  <a:lnTo>
                    <a:pt x="5" y="728"/>
                  </a:lnTo>
                  <a:lnTo>
                    <a:pt x="5" y="703"/>
                  </a:lnTo>
                  <a:lnTo>
                    <a:pt x="56" y="703"/>
                  </a:lnTo>
                  <a:lnTo>
                    <a:pt x="56" y="24"/>
                  </a:lnTo>
                  <a:lnTo>
                    <a:pt x="0" y="24"/>
                  </a:lnTo>
                  <a:lnTo>
                    <a:pt x="0" y="0"/>
                  </a:lnTo>
                  <a:lnTo>
                    <a:pt x="68" y="0"/>
                  </a:lnTo>
                  <a:cubicBezTo>
                    <a:pt x="75" y="0"/>
                    <a:pt x="81" y="5"/>
                    <a:pt x="81" y="12"/>
                  </a:cubicBezTo>
                  <a:lnTo>
                    <a:pt x="81" y="716"/>
                  </a:lnTo>
                  <a:cubicBezTo>
                    <a:pt x="81" y="723"/>
                    <a:pt x="75" y="728"/>
                    <a:pt x="68" y="728"/>
                  </a:cubicBezTo>
                  <a:close/>
                </a:path>
              </a:pathLst>
            </a:custGeom>
            <a:grpFill/>
            <a:ln w="0">
              <a:noFill/>
              <a:prstDash val="solid"/>
              <a:round/>
              <a:headEnd/>
              <a:tailEnd/>
            </a:ln>
          </p:spPr>
          <p:txBody>
            <a:bodyPr/>
            <a:lstStyle/>
            <a:p>
              <a:pPr defTabSz="543689">
                <a:defRPr/>
              </a:pPr>
              <a:endParaRPr lang="zh-CN" altLang="en-US" sz="3201"/>
            </a:p>
          </p:txBody>
        </p:sp>
        <p:sp>
          <p:nvSpPr>
            <p:cNvPr id="150" name="Freeform 359"/>
            <p:cNvSpPr>
              <a:spLocks/>
            </p:cNvSpPr>
            <p:nvPr/>
          </p:nvSpPr>
          <p:spPr bwMode="auto">
            <a:xfrm>
              <a:off x="1525588" y="1204913"/>
              <a:ext cx="22225" cy="20638"/>
            </a:xfrm>
            <a:custGeom>
              <a:avLst/>
              <a:gdLst>
                <a:gd name="T0" fmla="*/ 25 w 25"/>
                <a:gd name="T1" fmla="*/ 24 h 24"/>
                <a:gd name="T2" fmla="*/ 25 w 25"/>
                <a:gd name="T3" fmla="*/ 24 h 24"/>
                <a:gd name="T4" fmla="*/ 0 w 25"/>
                <a:gd name="T5" fmla="*/ 24 h 24"/>
                <a:gd name="T6" fmla="*/ 0 w 25"/>
                <a:gd name="T7" fmla="*/ 0 h 24"/>
                <a:gd name="T8" fmla="*/ 25 w 25"/>
                <a:gd name="T9" fmla="*/ 0 h 24"/>
                <a:gd name="T10" fmla="*/ 25 w 25"/>
                <a:gd name="T11" fmla="*/ 24 h 24"/>
              </a:gdLst>
              <a:ahLst/>
              <a:cxnLst>
                <a:cxn ang="0">
                  <a:pos x="T0" y="T1"/>
                </a:cxn>
                <a:cxn ang="0">
                  <a:pos x="T2" y="T3"/>
                </a:cxn>
                <a:cxn ang="0">
                  <a:pos x="T4" y="T5"/>
                </a:cxn>
                <a:cxn ang="0">
                  <a:pos x="T6" y="T7"/>
                </a:cxn>
                <a:cxn ang="0">
                  <a:pos x="T8" y="T9"/>
                </a:cxn>
                <a:cxn ang="0">
                  <a:pos x="T10" y="T11"/>
                </a:cxn>
              </a:cxnLst>
              <a:rect l="0" t="0" r="r" b="b"/>
              <a:pathLst>
                <a:path w="25" h="24">
                  <a:moveTo>
                    <a:pt x="25" y="24"/>
                  </a:moveTo>
                  <a:lnTo>
                    <a:pt x="25" y="24"/>
                  </a:lnTo>
                  <a:lnTo>
                    <a:pt x="0" y="24"/>
                  </a:lnTo>
                  <a:lnTo>
                    <a:pt x="0" y="0"/>
                  </a:lnTo>
                  <a:lnTo>
                    <a:pt x="25" y="0"/>
                  </a:lnTo>
                  <a:lnTo>
                    <a:pt x="25" y="24"/>
                  </a:lnTo>
                  <a:close/>
                </a:path>
              </a:pathLst>
            </a:custGeom>
            <a:grpFill/>
            <a:ln w="0">
              <a:noFill/>
              <a:prstDash val="solid"/>
              <a:round/>
              <a:headEnd/>
              <a:tailEnd/>
            </a:ln>
          </p:spPr>
          <p:txBody>
            <a:bodyPr/>
            <a:lstStyle/>
            <a:p>
              <a:pPr defTabSz="543689">
                <a:defRPr/>
              </a:pPr>
              <a:endParaRPr lang="zh-CN" altLang="en-US" sz="3201"/>
            </a:p>
          </p:txBody>
        </p:sp>
        <p:sp>
          <p:nvSpPr>
            <p:cNvPr id="151" name="Freeform 360"/>
            <p:cNvSpPr>
              <a:spLocks/>
            </p:cNvSpPr>
            <p:nvPr/>
          </p:nvSpPr>
          <p:spPr bwMode="auto">
            <a:xfrm>
              <a:off x="1717676" y="1204913"/>
              <a:ext cx="20638" cy="20638"/>
            </a:xfrm>
            <a:custGeom>
              <a:avLst/>
              <a:gdLst>
                <a:gd name="T0" fmla="*/ 25 w 25"/>
                <a:gd name="T1" fmla="*/ 24 h 24"/>
                <a:gd name="T2" fmla="*/ 25 w 25"/>
                <a:gd name="T3" fmla="*/ 24 h 24"/>
                <a:gd name="T4" fmla="*/ 0 w 25"/>
                <a:gd name="T5" fmla="*/ 24 h 24"/>
                <a:gd name="T6" fmla="*/ 0 w 25"/>
                <a:gd name="T7" fmla="*/ 0 h 24"/>
                <a:gd name="T8" fmla="*/ 25 w 25"/>
                <a:gd name="T9" fmla="*/ 0 h 24"/>
                <a:gd name="T10" fmla="*/ 25 w 25"/>
                <a:gd name="T11" fmla="*/ 24 h 24"/>
              </a:gdLst>
              <a:ahLst/>
              <a:cxnLst>
                <a:cxn ang="0">
                  <a:pos x="T0" y="T1"/>
                </a:cxn>
                <a:cxn ang="0">
                  <a:pos x="T2" y="T3"/>
                </a:cxn>
                <a:cxn ang="0">
                  <a:pos x="T4" y="T5"/>
                </a:cxn>
                <a:cxn ang="0">
                  <a:pos x="T6" y="T7"/>
                </a:cxn>
                <a:cxn ang="0">
                  <a:pos x="T8" y="T9"/>
                </a:cxn>
                <a:cxn ang="0">
                  <a:pos x="T10" y="T11"/>
                </a:cxn>
              </a:cxnLst>
              <a:rect l="0" t="0" r="r" b="b"/>
              <a:pathLst>
                <a:path w="25" h="24">
                  <a:moveTo>
                    <a:pt x="25" y="24"/>
                  </a:moveTo>
                  <a:lnTo>
                    <a:pt x="25" y="24"/>
                  </a:lnTo>
                  <a:lnTo>
                    <a:pt x="0" y="24"/>
                  </a:lnTo>
                  <a:lnTo>
                    <a:pt x="0" y="0"/>
                  </a:lnTo>
                  <a:lnTo>
                    <a:pt x="25" y="0"/>
                  </a:lnTo>
                  <a:lnTo>
                    <a:pt x="25" y="24"/>
                  </a:lnTo>
                  <a:close/>
                </a:path>
              </a:pathLst>
            </a:custGeom>
            <a:grpFill/>
            <a:ln w="0">
              <a:noFill/>
              <a:prstDash val="solid"/>
              <a:round/>
              <a:headEnd/>
              <a:tailEnd/>
            </a:ln>
          </p:spPr>
          <p:txBody>
            <a:bodyPr/>
            <a:lstStyle/>
            <a:p>
              <a:pPr defTabSz="543689">
                <a:defRPr/>
              </a:pPr>
              <a:endParaRPr lang="zh-CN" altLang="en-US" sz="3201"/>
            </a:p>
          </p:txBody>
        </p:sp>
        <p:sp>
          <p:nvSpPr>
            <p:cNvPr id="152" name="Freeform 361"/>
            <p:cNvSpPr>
              <a:spLocks/>
            </p:cNvSpPr>
            <p:nvPr/>
          </p:nvSpPr>
          <p:spPr bwMode="auto">
            <a:xfrm>
              <a:off x="1560513" y="606426"/>
              <a:ext cx="12700" cy="598488"/>
            </a:xfrm>
            <a:custGeom>
              <a:avLst/>
              <a:gdLst>
                <a:gd name="T0" fmla="*/ 15 w 15"/>
                <a:gd name="T1" fmla="*/ 704 h 704"/>
                <a:gd name="T2" fmla="*/ 15 w 15"/>
                <a:gd name="T3" fmla="*/ 704 h 704"/>
                <a:gd name="T4" fmla="*/ 0 w 15"/>
                <a:gd name="T5" fmla="*/ 704 h 704"/>
                <a:gd name="T6" fmla="*/ 0 w 15"/>
                <a:gd name="T7" fmla="*/ 0 h 704"/>
                <a:gd name="T8" fmla="*/ 15 w 15"/>
                <a:gd name="T9" fmla="*/ 0 h 704"/>
                <a:gd name="T10" fmla="*/ 15 w 15"/>
                <a:gd name="T11" fmla="*/ 704 h 704"/>
              </a:gdLst>
              <a:ahLst/>
              <a:cxnLst>
                <a:cxn ang="0">
                  <a:pos x="T0" y="T1"/>
                </a:cxn>
                <a:cxn ang="0">
                  <a:pos x="T2" y="T3"/>
                </a:cxn>
                <a:cxn ang="0">
                  <a:pos x="T4" y="T5"/>
                </a:cxn>
                <a:cxn ang="0">
                  <a:pos x="T6" y="T7"/>
                </a:cxn>
                <a:cxn ang="0">
                  <a:pos x="T8" y="T9"/>
                </a:cxn>
                <a:cxn ang="0">
                  <a:pos x="T10" y="T11"/>
                </a:cxn>
              </a:cxnLst>
              <a:rect l="0" t="0" r="r" b="b"/>
              <a:pathLst>
                <a:path w="15" h="704">
                  <a:moveTo>
                    <a:pt x="15" y="704"/>
                  </a:moveTo>
                  <a:lnTo>
                    <a:pt x="15" y="704"/>
                  </a:lnTo>
                  <a:lnTo>
                    <a:pt x="0" y="704"/>
                  </a:lnTo>
                  <a:lnTo>
                    <a:pt x="0" y="0"/>
                  </a:lnTo>
                  <a:lnTo>
                    <a:pt x="15" y="0"/>
                  </a:lnTo>
                  <a:lnTo>
                    <a:pt x="15" y="704"/>
                  </a:lnTo>
                  <a:close/>
                </a:path>
              </a:pathLst>
            </a:custGeom>
            <a:grpFill/>
            <a:ln w="0">
              <a:noFill/>
              <a:prstDash val="solid"/>
              <a:round/>
              <a:headEnd/>
              <a:tailEnd/>
            </a:ln>
          </p:spPr>
          <p:txBody>
            <a:bodyPr/>
            <a:lstStyle/>
            <a:p>
              <a:pPr defTabSz="543689">
                <a:defRPr/>
              </a:pPr>
              <a:endParaRPr lang="zh-CN" altLang="en-US" sz="3201"/>
            </a:p>
          </p:txBody>
        </p:sp>
        <p:sp>
          <p:nvSpPr>
            <p:cNvPr id="153" name="Freeform 362"/>
            <p:cNvSpPr>
              <a:spLocks/>
            </p:cNvSpPr>
            <p:nvPr/>
          </p:nvSpPr>
          <p:spPr bwMode="auto">
            <a:xfrm>
              <a:off x="1692276" y="606426"/>
              <a:ext cx="12700" cy="598488"/>
            </a:xfrm>
            <a:custGeom>
              <a:avLst/>
              <a:gdLst>
                <a:gd name="T0" fmla="*/ 15 w 15"/>
                <a:gd name="T1" fmla="*/ 704 h 704"/>
                <a:gd name="T2" fmla="*/ 15 w 15"/>
                <a:gd name="T3" fmla="*/ 704 h 704"/>
                <a:gd name="T4" fmla="*/ 0 w 15"/>
                <a:gd name="T5" fmla="*/ 704 h 704"/>
                <a:gd name="T6" fmla="*/ 0 w 15"/>
                <a:gd name="T7" fmla="*/ 0 h 704"/>
                <a:gd name="T8" fmla="*/ 15 w 15"/>
                <a:gd name="T9" fmla="*/ 0 h 704"/>
                <a:gd name="T10" fmla="*/ 15 w 15"/>
                <a:gd name="T11" fmla="*/ 704 h 704"/>
              </a:gdLst>
              <a:ahLst/>
              <a:cxnLst>
                <a:cxn ang="0">
                  <a:pos x="T0" y="T1"/>
                </a:cxn>
                <a:cxn ang="0">
                  <a:pos x="T2" y="T3"/>
                </a:cxn>
                <a:cxn ang="0">
                  <a:pos x="T4" y="T5"/>
                </a:cxn>
                <a:cxn ang="0">
                  <a:pos x="T6" y="T7"/>
                </a:cxn>
                <a:cxn ang="0">
                  <a:pos x="T8" y="T9"/>
                </a:cxn>
                <a:cxn ang="0">
                  <a:pos x="T10" y="T11"/>
                </a:cxn>
              </a:cxnLst>
              <a:rect l="0" t="0" r="r" b="b"/>
              <a:pathLst>
                <a:path w="15" h="704">
                  <a:moveTo>
                    <a:pt x="15" y="704"/>
                  </a:moveTo>
                  <a:lnTo>
                    <a:pt x="15" y="704"/>
                  </a:lnTo>
                  <a:lnTo>
                    <a:pt x="0" y="704"/>
                  </a:lnTo>
                  <a:lnTo>
                    <a:pt x="0" y="0"/>
                  </a:lnTo>
                  <a:lnTo>
                    <a:pt x="15" y="0"/>
                  </a:lnTo>
                  <a:lnTo>
                    <a:pt x="15" y="704"/>
                  </a:lnTo>
                  <a:close/>
                </a:path>
              </a:pathLst>
            </a:custGeom>
            <a:grpFill/>
            <a:ln w="0">
              <a:noFill/>
              <a:prstDash val="solid"/>
              <a:round/>
              <a:headEnd/>
              <a:tailEnd/>
            </a:ln>
          </p:spPr>
          <p:txBody>
            <a:bodyPr/>
            <a:lstStyle/>
            <a:p>
              <a:pPr defTabSz="543689">
                <a:defRPr/>
              </a:pPr>
              <a:endParaRPr lang="zh-CN" altLang="en-US" sz="3201"/>
            </a:p>
          </p:txBody>
        </p:sp>
        <p:sp>
          <p:nvSpPr>
            <p:cNvPr id="154" name="Freeform 363"/>
            <p:cNvSpPr>
              <a:spLocks noEditPoints="1"/>
            </p:cNvSpPr>
            <p:nvPr/>
          </p:nvSpPr>
          <p:spPr bwMode="auto">
            <a:xfrm>
              <a:off x="1609726" y="704851"/>
              <a:ext cx="46038" cy="41275"/>
            </a:xfrm>
            <a:custGeom>
              <a:avLst/>
              <a:gdLst>
                <a:gd name="T0" fmla="*/ 9 w 53"/>
                <a:gd name="T1" fmla="*/ 37 h 47"/>
                <a:gd name="T2" fmla="*/ 9 w 53"/>
                <a:gd name="T3" fmla="*/ 37 h 47"/>
                <a:gd name="T4" fmla="*/ 43 w 53"/>
                <a:gd name="T5" fmla="*/ 37 h 47"/>
                <a:gd name="T6" fmla="*/ 43 w 53"/>
                <a:gd name="T7" fmla="*/ 10 h 47"/>
                <a:gd name="T8" fmla="*/ 9 w 53"/>
                <a:gd name="T9" fmla="*/ 10 h 47"/>
                <a:gd name="T10" fmla="*/ 9 w 53"/>
                <a:gd name="T11" fmla="*/ 37 h 47"/>
                <a:gd name="T12" fmla="*/ 47 w 53"/>
                <a:gd name="T13" fmla="*/ 47 h 47"/>
                <a:gd name="T14" fmla="*/ 47 w 53"/>
                <a:gd name="T15" fmla="*/ 47 h 47"/>
                <a:gd name="T16" fmla="*/ 6 w 53"/>
                <a:gd name="T17" fmla="*/ 47 h 47"/>
                <a:gd name="T18" fmla="*/ 0 w 53"/>
                <a:gd name="T19" fmla="*/ 40 h 47"/>
                <a:gd name="T20" fmla="*/ 0 w 53"/>
                <a:gd name="T21" fmla="*/ 6 h 47"/>
                <a:gd name="T22" fmla="*/ 6 w 53"/>
                <a:gd name="T23" fmla="*/ 0 h 47"/>
                <a:gd name="T24" fmla="*/ 47 w 53"/>
                <a:gd name="T25" fmla="*/ 0 h 47"/>
                <a:gd name="T26" fmla="*/ 53 w 53"/>
                <a:gd name="T27" fmla="*/ 6 h 47"/>
                <a:gd name="T28" fmla="*/ 53 w 53"/>
                <a:gd name="T29" fmla="*/ 40 h 47"/>
                <a:gd name="T30" fmla="*/ 47 w 53"/>
                <a:gd name="T31" fmla="*/ 4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3" h="47">
                  <a:moveTo>
                    <a:pt x="9" y="37"/>
                  </a:moveTo>
                  <a:lnTo>
                    <a:pt x="9" y="37"/>
                  </a:lnTo>
                  <a:lnTo>
                    <a:pt x="43" y="37"/>
                  </a:lnTo>
                  <a:lnTo>
                    <a:pt x="43" y="10"/>
                  </a:lnTo>
                  <a:lnTo>
                    <a:pt x="9" y="10"/>
                  </a:lnTo>
                  <a:lnTo>
                    <a:pt x="9" y="37"/>
                  </a:lnTo>
                  <a:close/>
                  <a:moveTo>
                    <a:pt x="47" y="47"/>
                  </a:moveTo>
                  <a:lnTo>
                    <a:pt x="47" y="47"/>
                  </a:lnTo>
                  <a:lnTo>
                    <a:pt x="6" y="47"/>
                  </a:lnTo>
                  <a:cubicBezTo>
                    <a:pt x="2" y="47"/>
                    <a:pt x="0" y="44"/>
                    <a:pt x="0" y="40"/>
                  </a:cubicBezTo>
                  <a:lnTo>
                    <a:pt x="0" y="6"/>
                  </a:lnTo>
                  <a:cubicBezTo>
                    <a:pt x="0" y="3"/>
                    <a:pt x="2" y="0"/>
                    <a:pt x="6" y="0"/>
                  </a:cubicBezTo>
                  <a:lnTo>
                    <a:pt x="47" y="0"/>
                  </a:lnTo>
                  <a:cubicBezTo>
                    <a:pt x="50" y="0"/>
                    <a:pt x="53" y="3"/>
                    <a:pt x="53" y="6"/>
                  </a:cubicBezTo>
                  <a:lnTo>
                    <a:pt x="53" y="40"/>
                  </a:lnTo>
                  <a:cubicBezTo>
                    <a:pt x="53" y="44"/>
                    <a:pt x="50" y="47"/>
                    <a:pt x="47" y="47"/>
                  </a:cubicBezTo>
                  <a:close/>
                </a:path>
              </a:pathLst>
            </a:custGeom>
            <a:grpFill/>
            <a:ln w="0">
              <a:noFill/>
              <a:prstDash val="solid"/>
              <a:round/>
              <a:headEnd/>
              <a:tailEnd/>
            </a:ln>
          </p:spPr>
          <p:txBody>
            <a:bodyPr/>
            <a:lstStyle/>
            <a:p>
              <a:pPr defTabSz="543689">
                <a:defRPr/>
              </a:pPr>
              <a:endParaRPr lang="zh-CN" altLang="en-US" sz="3201"/>
            </a:p>
          </p:txBody>
        </p:sp>
        <p:sp>
          <p:nvSpPr>
            <p:cNvPr id="155" name="Freeform 364"/>
            <p:cNvSpPr>
              <a:spLocks/>
            </p:cNvSpPr>
            <p:nvPr/>
          </p:nvSpPr>
          <p:spPr bwMode="auto">
            <a:xfrm>
              <a:off x="1625601" y="635001"/>
              <a:ext cx="4763" cy="4763"/>
            </a:xfrm>
            <a:custGeom>
              <a:avLst/>
              <a:gdLst>
                <a:gd name="T0" fmla="*/ 1 w 5"/>
                <a:gd name="T1" fmla="*/ 2 h 5"/>
                <a:gd name="T2" fmla="*/ 1 w 5"/>
                <a:gd name="T3" fmla="*/ 2 h 5"/>
                <a:gd name="T4" fmla="*/ 4 w 5"/>
                <a:gd name="T5" fmla="*/ 2 h 5"/>
                <a:gd name="T6" fmla="*/ 4 w 5"/>
                <a:gd name="T7" fmla="*/ 0 h 5"/>
                <a:gd name="T8" fmla="*/ 5 w 5"/>
                <a:gd name="T9" fmla="*/ 0 h 5"/>
                <a:gd name="T10" fmla="*/ 5 w 5"/>
                <a:gd name="T11" fmla="*/ 5 h 5"/>
                <a:gd name="T12" fmla="*/ 4 w 5"/>
                <a:gd name="T13" fmla="*/ 5 h 5"/>
                <a:gd name="T14" fmla="*/ 4 w 5"/>
                <a:gd name="T15" fmla="*/ 3 h 5"/>
                <a:gd name="T16" fmla="*/ 1 w 5"/>
                <a:gd name="T17" fmla="*/ 3 h 5"/>
                <a:gd name="T18" fmla="*/ 1 w 5"/>
                <a:gd name="T19" fmla="*/ 5 h 5"/>
                <a:gd name="T20" fmla="*/ 0 w 5"/>
                <a:gd name="T21" fmla="*/ 5 h 5"/>
                <a:gd name="T22" fmla="*/ 0 w 5"/>
                <a:gd name="T23" fmla="*/ 0 h 5"/>
                <a:gd name="T24" fmla="*/ 1 w 5"/>
                <a:gd name="T25" fmla="*/ 0 h 5"/>
                <a:gd name="T26" fmla="*/ 1 w 5"/>
                <a:gd name="T27"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 h="5">
                  <a:moveTo>
                    <a:pt x="1" y="2"/>
                  </a:moveTo>
                  <a:lnTo>
                    <a:pt x="1" y="2"/>
                  </a:lnTo>
                  <a:lnTo>
                    <a:pt x="4" y="2"/>
                  </a:lnTo>
                  <a:lnTo>
                    <a:pt x="4" y="0"/>
                  </a:lnTo>
                  <a:lnTo>
                    <a:pt x="5" y="0"/>
                  </a:lnTo>
                  <a:lnTo>
                    <a:pt x="5" y="5"/>
                  </a:lnTo>
                  <a:lnTo>
                    <a:pt x="4" y="5"/>
                  </a:lnTo>
                  <a:lnTo>
                    <a:pt x="4" y="3"/>
                  </a:lnTo>
                  <a:lnTo>
                    <a:pt x="1" y="3"/>
                  </a:lnTo>
                  <a:lnTo>
                    <a:pt x="1" y="5"/>
                  </a:lnTo>
                  <a:lnTo>
                    <a:pt x="0" y="5"/>
                  </a:lnTo>
                  <a:lnTo>
                    <a:pt x="0" y="0"/>
                  </a:lnTo>
                  <a:lnTo>
                    <a:pt x="1" y="0"/>
                  </a:lnTo>
                  <a:lnTo>
                    <a:pt x="1" y="2"/>
                  </a:lnTo>
                  <a:close/>
                </a:path>
              </a:pathLst>
            </a:custGeom>
            <a:grpFill/>
            <a:ln w="0">
              <a:noFill/>
              <a:prstDash val="solid"/>
              <a:round/>
              <a:headEnd/>
              <a:tailEnd/>
            </a:ln>
          </p:spPr>
          <p:txBody>
            <a:bodyPr/>
            <a:lstStyle/>
            <a:p>
              <a:pPr defTabSz="543689">
                <a:defRPr/>
              </a:pPr>
              <a:endParaRPr lang="zh-CN" altLang="en-US" sz="3201"/>
            </a:p>
          </p:txBody>
        </p:sp>
        <p:sp>
          <p:nvSpPr>
            <p:cNvPr id="156" name="Freeform 365"/>
            <p:cNvSpPr>
              <a:spLocks/>
            </p:cNvSpPr>
            <p:nvPr/>
          </p:nvSpPr>
          <p:spPr bwMode="auto">
            <a:xfrm>
              <a:off x="1630363" y="635001"/>
              <a:ext cx="4763" cy="4763"/>
            </a:xfrm>
            <a:custGeom>
              <a:avLst/>
              <a:gdLst>
                <a:gd name="T0" fmla="*/ 1 w 5"/>
                <a:gd name="T1" fmla="*/ 3 h 5"/>
                <a:gd name="T2" fmla="*/ 1 w 5"/>
                <a:gd name="T3" fmla="*/ 3 h 5"/>
                <a:gd name="T4" fmla="*/ 3 w 5"/>
                <a:gd name="T5" fmla="*/ 4 h 5"/>
                <a:gd name="T6" fmla="*/ 4 w 5"/>
                <a:gd name="T7" fmla="*/ 3 h 5"/>
                <a:gd name="T8" fmla="*/ 4 w 5"/>
                <a:gd name="T9" fmla="*/ 0 h 5"/>
                <a:gd name="T10" fmla="*/ 5 w 5"/>
                <a:gd name="T11" fmla="*/ 0 h 5"/>
                <a:gd name="T12" fmla="*/ 5 w 5"/>
                <a:gd name="T13" fmla="*/ 3 h 5"/>
                <a:gd name="T14" fmla="*/ 4 w 5"/>
                <a:gd name="T15" fmla="*/ 4 h 5"/>
                <a:gd name="T16" fmla="*/ 3 w 5"/>
                <a:gd name="T17" fmla="*/ 5 h 5"/>
                <a:gd name="T18" fmla="*/ 1 w 5"/>
                <a:gd name="T19" fmla="*/ 4 h 5"/>
                <a:gd name="T20" fmla="*/ 0 w 5"/>
                <a:gd name="T21" fmla="*/ 3 h 5"/>
                <a:gd name="T22" fmla="*/ 0 w 5"/>
                <a:gd name="T23" fmla="*/ 0 h 5"/>
                <a:gd name="T24" fmla="*/ 1 w 5"/>
                <a:gd name="T25" fmla="*/ 0 h 5"/>
                <a:gd name="T26" fmla="*/ 1 w 5"/>
                <a:gd name="T27" fmla="*/ 3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 h="5">
                  <a:moveTo>
                    <a:pt x="1" y="3"/>
                  </a:moveTo>
                  <a:lnTo>
                    <a:pt x="1" y="3"/>
                  </a:lnTo>
                  <a:cubicBezTo>
                    <a:pt x="1" y="4"/>
                    <a:pt x="2" y="4"/>
                    <a:pt x="3" y="4"/>
                  </a:cubicBezTo>
                  <a:cubicBezTo>
                    <a:pt x="3" y="4"/>
                    <a:pt x="4" y="4"/>
                    <a:pt x="4" y="3"/>
                  </a:cubicBezTo>
                  <a:lnTo>
                    <a:pt x="4" y="0"/>
                  </a:lnTo>
                  <a:lnTo>
                    <a:pt x="5" y="0"/>
                  </a:lnTo>
                  <a:lnTo>
                    <a:pt x="5" y="3"/>
                  </a:lnTo>
                  <a:cubicBezTo>
                    <a:pt x="5" y="3"/>
                    <a:pt x="5" y="4"/>
                    <a:pt x="4" y="4"/>
                  </a:cubicBezTo>
                  <a:cubicBezTo>
                    <a:pt x="4" y="5"/>
                    <a:pt x="3" y="5"/>
                    <a:pt x="3" y="5"/>
                  </a:cubicBezTo>
                  <a:cubicBezTo>
                    <a:pt x="2" y="5"/>
                    <a:pt x="1" y="5"/>
                    <a:pt x="1" y="4"/>
                  </a:cubicBezTo>
                  <a:cubicBezTo>
                    <a:pt x="1" y="4"/>
                    <a:pt x="0" y="3"/>
                    <a:pt x="0" y="3"/>
                  </a:cubicBezTo>
                  <a:lnTo>
                    <a:pt x="0" y="0"/>
                  </a:lnTo>
                  <a:lnTo>
                    <a:pt x="1" y="0"/>
                  </a:lnTo>
                  <a:lnTo>
                    <a:pt x="1" y="3"/>
                  </a:lnTo>
                  <a:close/>
                </a:path>
              </a:pathLst>
            </a:custGeom>
            <a:grpFill/>
            <a:ln w="0">
              <a:noFill/>
              <a:prstDash val="solid"/>
              <a:round/>
              <a:headEnd/>
              <a:tailEnd/>
            </a:ln>
          </p:spPr>
          <p:txBody>
            <a:bodyPr/>
            <a:lstStyle/>
            <a:p>
              <a:pPr defTabSz="543689">
                <a:defRPr/>
              </a:pPr>
              <a:endParaRPr lang="zh-CN" altLang="en-US" sz="3201"/>
            </a:p>
          </p:txBody>
        </p:sp>
        <p:sp>
          <p:nvSpPr>
            <p:cNvPr id="157" name="Freeform 366"/>
            <p:cNvSpPr>
              <a:spLocks noEditPoints="1"/>
            </p:cNvSpPr>
            <p:nvPr/>
          </p:nvSpPr>
          <p:spPr bwMode="auto">
            <a:xfrm>
              <a:off x="1635126" y="635001"/>
              <a:ext cx="3175" cy="4763"/>
            </a:xfrm>
            <a:custGeom>
              <a:avLst/>
              <a:gdLst>
                <a:gd name="T0" fmla="*/ 2 w 5"/>
                <a:gd name="T1" fmla="*/ 3 h 5"/>
                <a:gd name="T2" fmla="*/ 2 w 5"/>
                <a:gd name="T3" fmla="*/ 3 h 5"/>
                <a:gd name="T4" fmla="*/ 3 w 5"/>
                <a:gd name="T5" fmla="*/ 3 h 5"/>
                <a:gd name="T6" fmla="*/ 2 w 5"/>
                <a:gd name="T7" fmla="*/ 1 h 5"/>
                <a:gd name="T8" fmla="*/ 2 w 5"/>
                <a:gd name="T9" fmla="*/ 3 h 5"/>
                <a:gd name="T10" fmla="*/ 3 w 5"/>
                <a:gd name="T11" fmla="*/ 0 h 5"/>
                <a:gd name="T12" fmla="*/ 3 w 5"/>
                <a:gd name="T13" fmla="*/ 0 h 5"/>
                <a:gd name="T14" fmla="*/ 5 w 5"/>
                <a:gd name="T15" fmla="*/ 5 h 5"/>
                <a:gd name="T16" fmla="*/ 4 w 5"/>
                <a:gd name="T17" fmla="*/ 5 h 5"/>
                <a:gd name="T18" fmla="*/ 3 w 5"/>
                <a:gd name="T19" fmla="*/ 4 h 5"/>
                <a:gd name="T20" fmla="*/ 1 w 5"/>
                <a:gd name="T21" fmla="*/ 4 h 5"/>
                <a:gd name="T22" fmla="*/ 1 w 5"/>
                <a:gd name="T23" fmla="*/ 5 h 5"/>
                <a:gd name="T24" fmla="*/ 0 w 5"/>
                <a:gd name="T25" fmla="*/ 5 h 5"/>
                <a:gd name="T26" fmla="*/ 2 w 5"/>
                <a:gd name="T27" fmla="*/ 0 h 5"/>
                <a:gd name="T28" fmla="*/ 3 w 5"/>
                <a:gd name="T29"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 h="5">
                  <a:moveTo>
                    <a:pt x="2" y="3"/>
                  </a:moveTo>
                  <a:lnTo>
                    <a:pt x="2" y="3"/>
                  </a:lnTo>
                  <a:lnTo>
                    <a:pt x="3" y="3"/>
                  </a:lnTo>
                  <a:lnTo>
                    <a:pt x="2" y="1"/>
                  </a:lnTo>
                  <a:lnTo>
                    <a:pt x="2" y="3"/>
                  </a:lnTo>
                  <a:close/>
                  <a:moveTo>
                    <a:pt x="3" y="0"/>
                  </a:moveTo>
                  <a:lnTo>
                    <a:pt x="3" y="0"/>
                  </a:lnTo>
                  <a:lnTo>
                    <a:pt x="5" y="5"/>
                  </a:lnTo>
                  <a:lnTo>
                    <a:pt x="4" y="5"/>
                  </a:lnTo>
                  <a:lnTo>
                    <a:pt x="3" y="4"/>
                  </a:lnTo>
                  <a:lnTo>
                    <a:pt x="1" y="4"/>
                  </a:lnTo>
                  <a:lnTo>
                    <a:pt x="1" y="5"/>
                  </a:lnTo>
                  <a:lnTo>
                    <a:pt x="0" y="5"/>
                  </a:lnTo>
                  <a:lnTo>
                    <a:pt x="2" y="0"/>
                  </a:lnTo>
                  <a:lnTo>
                    <a:pt x="3" y="0"/>
                  </a:lnTo>
                  <a:close/>
                </a:path>
              </a:pathLst>
            </a:custGeom>
            <a:grpFill/>
            <a:ln w="0">
              <a:noFill/>
              <a:prstDash val="solid"/>
              <a:round/>
              <a:headEnd/>
              <a:tailEnd/>
            </a:ln>
          </p:spPr>
          <p:txBody>
            <a:bodyPr/>
            <a:lstStyle/>
            <a:p>
              <a:pPr defTabSz="543689">
                <a:defRPr/>
              </a:pPr>
              <a:endParaRPr lang="zh-CN" altLang="en-US" sz="3201"/>
            </a:p>
          </p:txBody>
        </p:sp>
        <p:sp>
          <p:nvSpPr>
            <p:cNvPr id="158" name="Freeform 367"/>
            <p:cNvSpPr>
              <a:spLocks/>
            </p:cNvSpPr>
            <p:nvPr/>
          </p:nvSpPr>
          <p:spPr bwMode="auto">
            <a:xfrm>
              <a:off x="1638301" y="635001"/>
              <a:ext cx="6350" cy="4763"/>
            </a:xfrm>
            <a:custGeom>
              <a:avLst/>
              <a:gdLst>
                <a:gd name="T0" fmla="*/ 2 w 8"/>
                <a:gd name="T1" fmla="*/ 0 h 5"/>
                <a:gd name="T2" fmla="*/ 2 w 8"/>
                <a:gd name="T3" fmla="*/ 0 h 5"/>
                <a:gd name="T4" fmla="*/ 3 w 8"/>
                <a:gd name="T5" fmla="*/ 4 h 5"/>
                <a:gd name="T6" fmla="*/ 4 w 8"/>
                <a:gd name="T7" fmla="*/ 0 h 5"/>
                <a:gd name="T8" fmla="*/ 5 w 8"/>
                <a:gd name="T9" fmla="*/ 0 h 5"/>
                <a:gd name="T10" fmla="*/ 6 w 8"/>
                <a:gd name="T11" fmla="*/ 4 h 5"/>
                <a:gd name="T12" fmla="*/ 7 w 8"/>
                <a:gd name="T13" fmla="*/ 0 h 5"/>
                <a:gd name="T14" fmla="*/ 8 w 8"/>
                <a:gd name="T15" fmla="*/ 0 h 5"/>
                <a:gd name="T16" fmla="*/ 6 w 8"/>
                <a:gd name="T17" fmla="*/ 5 h 5"/>
                <a:gd name="T18" fmla="*/ 5 w 8"/>
                <a:gd name="T19" fmla="*/ 5 h 5"/>
                <a:gd name="T20" fmla="*/ 4 w 8"/>
                <a:gd name="T21" fmla="*/ 1 h 5"/>
                <a:gd name="T22" fmla="*/ 3 w 8"/>
                <a:gd name="T23" fmla="*/ 5 h 5"/>
                <a:gd name="T24" fmla="*/ 2 w 8"/>
                <a:gd name="T25" fmla="*/ 5 h 5"/>
                <a:gd name="T26" fmla="*/ 0 w 8"/>
                <a:gd name="T27" fmla="*/ 0 h 5"/>
                <a:gd name="T28" fmla="*/ 2 w 8"/>
                <a:gd name="T29"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 h="5">
                  <a:moveTo>
                    <a:pt x="2" y="0"/>
                  </a:moveTo>
                  <a:lnTo>
                    <a:pt x="2" y="0"/>
                  </a:lnTo>
                  <a:lnTo>
                    <a:pt x="3" y="4"/>
                  </a:lnTo>
                  <a:lnTo>
                    <a:pt x="4" y="0"/>
                  </a:lnTo>
                  <a:lnTo>
                    <a:pt x="5" y="0"/>
                  </a:lnTo>
                  <a:lnTo>
                    <a:pt x="6" y="4"/>
                  </a:lnTo>
                  <a:lnTo>
                    <a:pt x="7" y="0"/>
                  </a:lnTo>
                  <a:lnTo>
                    <a:pt x="8" y="0"/>
                  </a:lnTo>
                  <a:lnTo>
                    <a:pt x="6" y="5"/>
                  </a:lnTo>
                  <a:lnTo>
                    <a:pt x="5" y="5"/>
                  </a:lnTo>
                  <a:lnTo>
                    <a:pt x="4" y="1"/>
                  </a:lnTo>
                  <a:lnTo>
                    <a:pt x="3" y="5"/>
                  </a:lnTo>
                  <a:lnTo>
                    <a:pt x="2" y="5"/>
                  </a:lnTo>
                  <a:lnTo>
                    <a:pt x="0" y="0"/>
                  </a:lnTo>
                  <a:lnTo>
                    <a:pt x="2" y="0"/>
                  </a:lnTo>
                  <a:close/>
                </a:path>
              </a:pathLst>
            </a:custGeom>
            <a:grpFill/>
            <a:ln w="0">
              <a:noFill/>
              <a:prstDash val="solid"/>
              <a:round/>
              <a:headEnd/>
              <a:tailEnd/>
            </a:ln>
          </p:spPr>
          <p:txBody>
            <a:bodyPr/>
            <a:lstStyle/>
            <a:p>
              <a:pPr defTabSz="543689">
                <a:defRPr/>
              </a:pPr>
              <a:endParaRPr lang="zh-CN" altLang="en-US" sz="3201"/>
            </a:p>
          </p:txBody>
        </p:sp>
        <p:sp>
          <p:nvSpPr>
            <p:cNvPr id="159" name="Freeform 368"/>
            <p:cNvSpPr>
              <a:spLocks/>
            </p:cNvSpPr>
            <p:nvPr/>
          </p:nvSpPr>
          <p:spPr bwMode="auto">
            <a:xfrm>
              <a:off x="1644651" y="635001"/>
              <a:ext cx="3175" cy="4763"/>
            </a:xfrm>
            <a:custGeom>
              <a:avLst/>
              <a:gdLst>
                <a:gd name="T0" fmla="*/ 1 w 4"/>
                <a:gd name="T1" fmla="*/ 2 h 5"/>
                <a:gd name="T2" fmla="*/ 1 w 4"/>
                <a:gd name="T3" fmla="*/ 2 h 5"/>
                <a:gd name="T4" fmla="*/ 4 w 4"/>
                <a:gd name="T5" fmla="*/ 2 h 5"/>
                <a:gd name="T6" fmla="*/ 4 w 4"/>
                <a:gd name="T7" fmla="*/ 3 h 5"/>
                <a:gd name="T8" fmla="*/ 1 w 4"/>
                <a:gd name="T9" fmla="*/ 3 h 5"/>
                <a:gd name="T10" fmla="*/ 2 w 4"/>
                <a:gd name="T11" fmla="*/ 4 h 5"/>
                <a:gd name="T12" fmla="*/ 4 w 4"/>
                <a:gd name="T13" fmla="*/ 4 h 5"/>
                <a:gd name="T14" fmla="*/ 4 w 4"/>
                <a:gd name="T15" fmla="*/ 5 h 5"/>
                <a:gd name="T16" fmla="*/ 2 w 4"/>
                <a:gd name="T17" fmla="*/ 5 h 5"/>
                <a:gd name="T18" fmla="*/ 1 w 4"/>
                <a:gd name="T19" fmla="*/ 4 h 5"/>
                <a:gd name="T20" fmla="*/ 0 w 4"/>
                <a:gd name="T21" fmla="*/ 3 h 5"/>
                <a:gd name="T22" fmla="*/ 2 w 4"/>
                <a:gd name="T23" fmla="*/ 0 h 5"/>
                <a:gd name="T24" fmla="*/ 4 w 4"/>
                <a:gd name="T25" fmla="*/ 0 h 5"/>
                <a:gd name="T26" fmla="*/ 4 w 4"/>
                <a:gd name="T27" fmla="*/ 1 h 5"/>
                <a:gd name="T28" fmla="*/ 2 w 4"/>
                <a:gd name="T29" fmla="*/ 1 h 5"/>
                <a:gd name="T30" fmla="*/ 1 w 4"/>
                <a:gd name="T31"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 h="5">
                  <a:moveTo>
                    <a:pt x="1" y="2"/>
                  </a:moveTo>
                  <a:lnTo>
                    <a:pt x="1" y="2"/>
                  </a:lnTo>
                  <a:lnTo>
                    <a:pt x="4" y="2"/>
                  </a:lnTo>
                  <a:lnTo>
                    <a:pt x="4" y="3"/>
                  </a:lnTo>
                  <a:lnTo>
                    <a:pt x="1" y="3"/>
                  </a:lnTo>
                  <a:cubicBezTo>
                    <a:pt x="1" y="4"/>
                    <a:pt x="2" y="4"/>
                    <a:pt x="2" y="4"/>
                  </a:cubicBezTo>
                  <a:lnTo>
                    <a:pt x="4" y="4"/>
                  </a:lnTo>
                  <a:lnTo>
                    <a:pt x="4" y="5"/>
                  </a:lnTo>
                  <a:lnTo>
                    <a:pt x="2" y="5"/>
                  </a:lnTo>
                  <a:cubicBezTo>
                    <a:pt x="2" y="5"/>
                    <a:pt x="1" y="5"/>
                    <a:pt x="1" y="4"/>
                  </a:cubicBezTo>
                  <a:cubicBezTo>
                    <a:pt x="0" y="4"/>
                    <a:pt x="0" y="3"/>
                    <a:pt x="0" y="3"/>
                  </a:cubicBezTo>
                  <a:cubicBezTo>
                    <a:pt x="0" y="1"/>
                    <a:pt x="1" y="0"/>
                    <a:pt x="2" y="0"/>
                  </a:cubicBezTo>
                  <a:lnTo>
                    <a:pt x="4" y="0"/>
                  </a:lnTo>
                  <a:lnTo>
                    <a:pt x="4" y="1"/>
                  </a:lnTo>
                  <a:lnTo>
                    <a:pt x="2" y="1"/>
                  </a:lnTo>
                  <a:cubicBezTo>
                    <a:pt x="2" y="1"/>
                    <a:pt x="1" y="1"/>
                    <a:pt x="1" y="2"/>
                  </a:cubicBezTo>
                  <a:close/>
                </a:path>
              </a:pathLst>
            </a:custGeom>
            <a:grpFill/>
            <a:ln w="0">
              <a:noFill/>
              <a:prstDash val="solid"/>
              <a:round/>
              <a:headEnd/>
              <a:tailEnd/>
            </a:ln>
          </p:spPr>
          <p:txBody>
            <a:bodyPr/>
            <a:lstStyle/>
            <a:p>
              <a:pPr defTabSz="543689">
                <a:defRPr/>
              </a:pPr>
              <a:endParaRPr lang="zh-CN" altLang="en-US" sz="3201"/>
            </a:p>
          </p:txBody>
        </p:sp>
        <p:sp>
          <p:nvSpPr>
            <p:cNvPr id="160" name="Freeform 369"/>
            <p:cNvSpPr>
              <a:spLocks/>
            </p:cNvSpPr>
            <p:nvPr/>
          </p:nvSpPr>
          <p:spPr bwMode="auto">
            <a:xfrm>
              <a:off x="1649413" y="635001"/>
              <a:ext cx="0" cy="4763"/>
            </a:xfrm>
            <a:custGeom>
              <a:avLst/>
              <a:gdLst>
                <a:gd name="T0" fmla="*/ 0 w 1"/>
                <a:gd name="T1" fmla="*/ 0 h 5"/>
                <a:gd name="T2" fmla="*/ 0 w 1"/>
                <a:gd name="T3" fmla="*/ 0 h 5"/>
                <a:gd name="T4" fmla="*/ 1 w 1"/>
                <a:gd name="T5" fmla="*/ 0 h 5"/>
                <a:gd name="T6" fmla="*/ 1 w 1"/>
                <a:gd name="T7" fmla="*/ 5 h 5"/>
                <a:gd name="T8" fmla="*/ 0 w 1"/>
                <a:gd name="T9" fmla="*/ 5 h 5"/>
                <a:gd name="T10" fmla="*/ 0 w 1"/>
                <a:gd name="T11" fmla="*/ 0 h 5"/>
              </a:gdLst>
              <a:ahLst/>
              <a:cxnLst>
                <a:cxn ang="0">
                  <a:pos x="T0" y="T1"/>
                </a:cxn>
                <a:cxn ang="0">
                  <a:pos x="T2" y="T3"/>
                </a:cxn>
                <a:cxn ang="0">
                  <a:pos x="T4" y="T5"/>
                </a:cxn>
                <a:cxn ang="0">
                  <a:pos x="T6" y="T7"/>
                </a:cxn>
                <a:cxn ang="0">
                  <a:pos x="T8" y="T9"/>
                </a:cxn>
                <a:cxn ang="0">
                  <a:pos x="T10" y="T11"/>
                </a:cxn>
              </a:cxnLst>
              <a:rect l="0" t="0" r="r" b="b"/>
              <a:pathLst>
                <a:path w="1" h="5">
                  <a:moveTo>
                    <a:pt x="0" y="0"/>
                  </a:moveTo>
                  <a:lnTo>
                    <a:pt x="0" y="0"/>
                  </a:lnTo>
                  <a:lnTo>
                    <a:pt x="1" y="0"/>
                  </a:lnTo>
                  <a:lnTo>
                    <a:pt x="1" y="5"/>
                  </a:lnTo>
                  <a:lnTo>
                    <a:pt x="0" y="5"/>
                  </a:lnTo>
                  <a:lnTo>
                    <a:pt x="0" y="0"/>
                  </a:lnTo>
                  <a:close/>
                </a:path>
              </a:pathLst>
            </a:custGeom>
            <a:grpFill/>
            <a:ln w="0">
              <a:noFill/>
              <a:prstDash val="solid"/>
              <a:round/>
              <a:headEnd/>
              <a:tailEnd/>
            </a:ln>
          </p:spPr>
          <p:txBody>
            <a:bodyPr/>
            <a:lstStyle/>
            <a:p>
              <a:pPr defTabSz="543689">
                <a:defRPr/>
              </a:pPr>
              <a:endParaRPr lang="zh-CN" altLang="en-US" sz="3201"/>
            </a:p>
          </p:txBody>
        </p:sp>
        <p:sp>
          <p:nvSpPr>
            <p:cNvPr id="161" name="Freeform 370"/>
            <p:cNvSpPr>
              <a:spLocks/>
            </p:cNvSpPr>
            <p:nvPr/>
          </p:nvSpPr>
          <p:spPr bwMode="auto">
            <a:xfrm>
              <a:off x="1612901" y="633413"/>
              <a:ext cx="4763" cy="6350"/>
            </a:xfrm>
            <a:custGeom>
              <a:avLst/>
              <a:gdLst>
                <a:gd name="T0" fmla="*/ 0 w 5"/>
                <a:gd name="T1" fmla="*/ 2 h 6"/>
                <a:gd name="T2" fmla="*/ 0 w 5"/>
                <a:gd name="T3" fmla="*/ 2 h 6"/>
                <a:gd name="T4" fmla="*/ 1 w 5"/>
                <a:gd name="T5" fmla="*/ 4 h 6"/>
                <a:gd name="T6" fmla="*/ 5 w 5"/>
                <a:gd name="T7" fmla="*/ 6 h 6"/>
                <a:gd name="T8" fmla="*/ 5 w 5"/>
                <a:gd name="T9" fmla="*/ 6 h 6"/>
                <a:gd name="T10" fmla="*/ 5 w 5"/>
                <a:gd name="T11" fmla="*/ 6 h 6"/>
                <a:gd name="T12" fmla="*/ 5 w 5"/>
                <a:gd name="T13" fmla="*/ 6 h 6"/>
                <a:gd name="T14" fmla="*/ 1 w 5"/>
                <a:gd name="T15" fmla="*/ 0 h 6"/>
                <a:gd name="T16" fmla="*/ 0 w 5"/>
                <a:gd name="T17" fmla="*/ 2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6">
                  <a:moveTo>
                    <a:pt x="0" y="2"/>
                  </a:moveTo>
                  <a:lnTo>
                    <a:pt x="0" y="2"/>
                  </a:lnTo>
                  <a:cubicBezTo>
                    <a:pt x="0" y="3"/>
                    <a:pt x="1" y="4"/>
                    <a:pt x="1" y="4"/>
                  </a:cubicBezTo>
                  <a:cubicBezTo>
                    <a:pt x="2" y="5"/>
                    <a:pt x="4" y="6"/>
                    <a:pt x="5" y="6"/>
                  </a:cubicBezTo>
                  <a:cubicBezTo>
                    <a:pt x="5" y="6"/>
                    <a:pt x="5" y="6"/>
                    <a:pt x="5" y="6"/>
                  </a:cubicBezTo>
                  <a:cubicBezTo>
                    <a:pt x="5" y="6"/>
                    <a:pt x="5" y="6"/>
                    <a:pt x="5" y="6"/>
                  </a:cubicBezTo>
                  <a:lnTo>
                    <a:pt x="5" y="6"/>
                  </a:lnTo>
                  <a:cubicBezTo>
                    <a:pt x="3" y="2"/>
                    <a:pt x="1" y="0"/>
                    <a:pt x="1" y="0"/>
                  </a:cubicBezTo>
                  <a:cubicBezTo>
                    <a:pt x="1" y="0"/>
                    <a:pt x="0" y="1"/>
                    <a:pt x="0" y="2"/>
                  </a:cubicBezTo>
                  <a:close/>
                </a:path>
              </a:pathLst>
            </a:custGeom>
            <a:grpFill/>
            <a:ln w="0">
              <a:noFill/>
              <a:prstDash val="solid"/>
              <a:round/>
              <a:headEnd/>
              <a:tailEnd/>
            </a:ln>
          </p:spPr>
          <p:txBody>
            <a:bodyPr/>
            <a:lstStyle/>
            <a:p>
              <a:pPr defTabSz="543689">
                <a:defRPr/>
              </a:pPr>
              <a:endParaRPr lang="zh-CN" altLang="en-US" sz="3201"/>
            </a:p>
          </p:txBody>
        </p:sp>
        <p:sp>
          <p:nvSpPr>
            <p:cNvPr id="162" name="Freeform 371"/>
            <p:cNvSpPr>
              <a:spLocks/>
            </p:cNvSpPr>
            <p:nvPr/>
          </p:nvSpPr>
          <p:spPr bwMode="auto">
            <a:xfrm>
              <a:off x="1612901" y="639763"/>
              <a:ext cx="4763" cy="1588"/>
            </a:xfrm>
            <a:custGeom>
              <a:avLst/>
              <a:gdLst>
                <a:gd name="T0" fmla="*/ 0 w 4"/>
                <a:gd name="T1" fmla="*/ 0 h 2"/>
                <a:gd name="T2" fmla="*/ 0 w 4"/>
                <a:gd name="T3" fmla="*/ 0 h 2"/>
                <a:gd name="T4" fmla="*/ 2 w 4"/>
                <a:gd name="T5" fmla="*/ 1 h 2"/>
                <a:gd name="T6" fmla="*/ 4 w 4"/>
                <a:gd name="T7" fmla="*/ 0 h 2"/>
                <a:gd name="T8" fmla="*/ 4 w 4"/>
                <a:gd name="T9" fmla="*/ 0 h 2"/>
                <a:gd name="T10" fmla="*/ 4 w 4"/>
                <a:gd name="T11" fmla="*/ 0 h 2"/>
                <a:gd name="T12" fmla="*/ 0 w 4"/>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4" h="2">
                  <a:moveTo>
                    <a:pt x="0" y="0"/>
                  </a:moveTo>
                  <a:lnTo>
                    <a:pt x="0" y="0"/>
                  </a:lnTo>
                  <a:cubicBezTo>
                    <a:pt x="1" y="1"/>
                    <a:pt x="1" y="2"/>
                    <a:pt x="2" y="1"/>
                  </a:cubicBezTo>
                  <a:cubicBezTo>
                    <a:pt x="3" y="1"/>
                    <a:pt x="4" y="0"/>
                    <a:pt x="4" y="0"/>
                  </a:cubicBezTo>
                  <a:lnTo>
                    <a:pt x="4" y="0"/>
                  </a:lnTo>
                  <a:cubicBezTo>
                    <a:pt x="4" y="0"/>
                    <a:pt x="4" y="0"/>
                    <a:pt x="4" y="0"/>
                  </a:cubicBezTo>
                  <a:lnTo>
                    <a:pt x="0" y="0"/>
                  </a:lnTo>
                  <a:close/>
                </a:path>
              </a:pathLst>
            </a:custGeom>
            <a:grpFill/>
            <a:ln w="0">
              <a:noFill/>
              <a:prstDash val="solid"/>
              <a:round/>
              <a:headEnd/>
              <a:tailEnd/>
            </a:ln>
          </p:spPr>
          <p:txBody>
            <a:bodyPr/>
            <a:lstStyle/>
            <a:p>
              <a:pPr defTabSz="543689">
                <a:defRPr/>
              </a:pPr>
              <a:endParaRPr lang="zh-CN" altLang="en-US" sz="3201"/>
            </a:p>
          </p:txBody>
        </p:sp>
        <p:sp>
          <p:nvSpPr>
            <p:cNvPr id="163" name="Freeform 372"/>
            <p:cNvSpPr>
              <a:spLocks/>
            </p:cNvSpPr>
            <p:nvPr/>
          </p:nvSpPr>
          <p:spPr bwMode="auto">
            <a:xfrm>
              <a:off x="1612901" y="636588"/>
              <a:ext cx="4763" cy="3175"/>
            </a:xfrm>
            <a:custGeom>
              <a:avLst/>
              <a:gdLst>
                <a:gd name="T0" fmla="*/ 0 w 5"/>
                <a:gd name="T1" fmla="*/ 2 h 4"/>
                <a:gd name="T2" fmla="*/ 0 w 5"/>
                <a:gd name="T3" fmla="*/ 2 h 4"/>
                <a:gd name="T4" fmla="*/ 1 w 5"/>
                <a:gd name="T5" fmla="*/ 3 h 4"/>
                <a:gd name="T6" fmla="*/ 2 w 5"/>
                <a:gd name="T7" fmla="*/ 4 h 4"/>
                <a:gd name="T8" fmla="*/ 5 w 5"/>
                <a:gd name="T9" fmla="*/ 4 h 4"/>
                <a:gd name="T10" fmla="*/ 5 w 5"/>
                <a:gd name="T11" fmla="*/ 4 h 4"/>
                <a:gd name="T12" fmla="*/ 5 w 5"/>
                <a:gd name="T13" fmla="*/ 4 h 4"/>
                <a:gd name="T14" fmla="*/ 0 w 5"/>
                <a:gd name="T15" fmla="*/ 0 h 4"/>
                <a:gd name="T16" fmla="*/ 0 w 5"/>
                <a:gd name="T17" fmla="*/ 2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4">
                  <a:moveTo>
                    <a:pt x="0" y="2"/>
                  </a:moveTo>
                  <a:lnTo>
                    <a:pt x="0" y="2"/>
                  </a:lnTo>
                  <a:cubicBezTo>
                    <a:pt x="1" y="3"/>
                    <a:pt x="1" y="3"/>
                    <a:pt x="1" y="3"/>
                  </a:cubicBezTo>
                  <a:cubicBezTo>
                    <a:pt x="2" y="4"/>
                    <a:pt x="2" y="4"/>
                    <a:pt x="2" y="4"/>
                  </a:cubicBezTo>
                  <a:cubicBezTo>
                    <a:pt x="2" y="4"/>
                    <a:pt x="5" y="4"/>
                    <a:pt x="5" y="4"/>
                  </a:cubicBezTo>
                  <a:lnTo>
                    <a:pt x="5" y="4"/>
                  </a:lnTo>
                  <a:lnTo>
                    <a:pt x="5" y="4"/>
                  </a:lnTo>
                  <a:cubicBezTo>
                    <a:pt x="4" y="2"/>
                    <a:pt x="0" y="0"/>
                    <a:pt x="0" y="0"/>
                  </a:cubicBezTo>
                  <a:cubicBezTo>
                    <a:pt x="0" y="1"/>
                    <a:pt x="0" y="2"/>
                    <a:pt x="0" y="2"/>
                  </a:cubicBezTo>
                  <a:close/>
                </a:path>
              </a:pathLst>
            </a:custGeom>
            <a:grpFill/>
            <a:ln w="0">
              <a:noFill/>
              <a:prstDash val="solid"/>
              <a:round/>
              <a:headEnd/>
              <a:tailEnd/>
            </a:ln>
          </p:spPr>
          <p:txBody>
            <a:bodyPr/>
            <a:lstStyle/>
            <a:p>
              <a:pPr defTabSz="543689">
                <a:defRPr/>
              </a:pPr>
              <a:endParaRPr lang="zh-CN" altLang="en-US" sz="3201"/>
            </a:p>
          </p:txBody>
        </p:sp>
        <p:sp>
          <p:nvSpPr>
            <p:cNvPr id="164" name="Freeform 373"/>
            <p:cNvSpPr>
              <a:spLocks/>
            </p:cNvSpPr>
            <p:nvPr/>
          </p:nvSpPr>
          <p:spPr bwMode="auto">
            <a:xfrm>
              <a:off x="1614488" y="631826"/>
              <a:ext cx="4763" cy="7938"/>
            </a:xfrm>
            <a:custGeom>
              <a:avLst/>
              <a:gdLst>
                <a:gd name="T0" fmla="*/ 2 w 4"/>
                <a:gd name="T1" fmla="*/ 0 h 8"/>
                <a:gd name="T2" fmla="*/ 2 w 4"/>
                <a:gd name="T3" fmla="*/ 0 h 8"/>
                <a:gd name="T4" fmla="*/ 1 w 4"/>
                <a:gd name="T5" fmla="*/ 1 h 8"/>
                <a:gd name="T6" fmla="*/ 1 w 4"/>
                <a:gd name="T7" fmla="*/ 3 h 8"/>
                <a:gd name="T8" fmla="*/ 3 w 4"/>
                <a:gd name="T9" fmla="*/ 8 h 8"/>
                <a:gd name="T10" fmla="*/ 3 w 4"/>
                <a:gd name="T11" fmla="*/ 8 h 8"/>
                <a:gd name="T12" fmla="*/ 3 w 4"/>
                <a:gd name="T13" fmla="*/ 8 h 8"/>
                <a:gd name="T14" fmla="*/ 3 w 4"/>
                <a:gd name="T15" fmla="*/ 0 h 8"/>
                <a:gd name="T16" fmla="*/ 2 w 4"/>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8">
                  <a:moveTo>
                    <a:pt x="2" y="0"/>
                  </a:moveTo>
                  <a:lnTo>
                    <a:pt x="2" y="0"/>
                  </a:lnTo>
                  <a:cubicBezTo>
                    <a:pt x="1" y="0"/>
                    <a:pt x="1" y="1"/>
                    <a:pt x="1" y="1"/>
                  </a:cubicBezTo>
                  <a:cubicBezTo>
                    <a:pt x="0" y="2"/>
                    <a:pt x="1" y="3"/>
                    <a:pt x="1" y="3"/>
                  </a:cubicBezTo>
                  <a:cubicBezTo>
                    <a:pt x="1" y="4"/>
                    <a:pt x="3" y="7"/>
                    <a:pt x="3" y="8"/>
                  </a:cubicBezTo>
                  <a:cubicBezTo>
                    <a:pt x="3" y="8"/>
                    <a:pt x="3" y="8"/>
                    <a:pt x="3" y="8"/>
                  </a:cubicBezTo>
                  <a:lnTo>
                    <a:pt x="3" y="8"/>
                  </a:lnTo>
                  <a:cubicBezTo>
                    <a:pt x="4" y="2"/>
                    <a:pt x="3" y="0"/>
                    <a:pt x="3" y="0"/>
                  </a:cubicBezTo>
                  <a:cubicBezTo>
                    <a:pt x="3" y="0"/>
                    <a:pt x="2" y="0"/>
                    <a:pt x="2" y="0"/>
                  </a:cubicBezTo>
                  <a:close/>
                </a:path>
              </a:pathLst>
            </a:custGeom>
            <a:grpFill/>
            <a:ln w="0">
              <a:noFill/>
              <a:prstDash val="solid"/>
              <a:round/>
              <a:headEnd/>
              <a:tailEnd/>
            </a:ln>
          </p:spPr>
          <p:txBody>
            <a:bodyPr/>
            <a:lstStyle/>
            <a:p>
              <a:pPr defTabSz="543689">
                <a:defRPr/>
              </a:pPr>
              <a:endParaRPr lang="zh-CN" altLang="en-US" sz="3201"/>
            </a:p>
          </p:txBody>
        </p:sp>
        <p:sp>
          <p:nvSpPr>
            <p:cNvPr id="165" name="Freeform 374"/>
            <p:cNvSpPr>
              <a:spLocks/>
            </p:cNvSpPr>
            <p:nvPr/>
          </p:nvSpPr>
          <p:spPr bwMode="auto">
            <a:xfrm>
              <a:off x="1619251" y="631826"/>
              <a:ext cx="1588" cy="7938"/>
            </a:xfrm>
            <a:custGeom>
              <a:avLst/>
              <a:gdLst>
                <a:gd name="T0" fmla="*/ 0 w 3"/>
                <a:gd name="T1" fmla="*/ 8 h 8"/>
                <a:gd name="T2" fmla="*/ 0 w 3"/>
                <a:gd name="T3" fmla="*/ 8 h 8"/>
                <a:gd name="T4" fmla="*/ 0 w 3"/>
                <a:gd name="T5" fmla="*/ 8 h 8"/>
                <a:gd name="T6" fmla="*/ 0 w 3"/>
                <a:gd name="T7" fmla="*/ 8 h 8"/>
                <a:gd name="T8" fmla="*/ 0 w 3"/>
                <a:gd name="T9" fmla="*/ 8 h 8"/>
                <a:gd name="T10" fmla="*/ 3 w 3"/>
                <a:gd name="T11" fmla="*/ 3 h 8"/>
                <a:gd name="T12" fmla="*/ 3 w 3"/>
                <a:gd name="T13" fmla="*/ 1 h 8"/>
                <a:gd name="T14" fmla="*/ 1 w 3"/>
                <a:gd name="T15" fmla="*/ 0 h 8"/>
                <a:gd name="T16" fmla="*/ 1 w 3"/>
                <a:gd name="T17" fmla="*/ 0 h 8"/>
                <a:gd name="T18" fmla="*/ 0 w 3"/>
                <a:gd name="T19"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 h="8">
                  <a:moveTo>
                    <a:pt x="0" y="8"/>
                  </a:moveTo>
                  <a:lnTo>
                    <a:pt x="0" y="8"/>
                  </a:lnTo>
                  <a:lnTo>
                    <a:pt x="0" y="8"/>
                  </a:lnTo>
                  <a:cubicBezTo>
                    <a:pt x="0" y="8"/>
                    <a:pt x="0" y="8"/>
                    <a:pt x="0" y="8"/>
                  </a:cubicBezTo>
                  <a:cubicBezTo>
                    <a:pt x="0" y="8"/>
                    <a:pt x="0" y="8"/>
                    <a:pt x="0" y="8"/>
                  </a:cubicBezTo>
                  <a:cubicBezTo>
                    <a:pt x="1" y="7"/>
                    <a:pt x="2" y="4"/>
                    <a:pt x="3" y="3"/>
                  </a:cubicBezTo>
                  <a:cubicBezTo>
                    <a:pt x="3" y="3"/>
                    <a:pt x="3" y="2"/>
                    <a:pt x="3" y="1"/>
                  </a:cubicBezTo>
                  <a:cubicBezTo>
                    <a:pt x="3" y="1"/>
                    <a:pt x="3" y="0"/>
                    <a:pt x="1" y="0"/>
                  </a:cubicBezTo>
                  <a:cubicBezTo>
                    <a:pt x="1" y="0"/>
                    <a:pt x="1" y="0"/>
                    <a:pt x="1" y="0"/>
                  </a:cubicBezTo>
                  <a:cubicBezTo>
                    <a:pt x="1" y="0"/>
                    <a:pt x="0" y="2"/>
                    <a:pt x="0" y="8"/>
                  </a:cubicBezTo>
                  <a:close/>
                </a:path>
              </a:pathLst>
            </a:custGeom>
            <a:grpFill/>
            <a:ln w="0">
              <a:noFill/>
              <a:prstDash val="solid"/>
              <a:round/>
              <a:headEnd/>
              <a:tailEnd/>
            </a:ln>
          </p:spPr>
          <p:txBody>
            <a:bodyPr/>
            <a:lstStyle/>
            <a:p>
              <a:pPr defTabSz="543689">
                <a:defRPr/>
              </a:pPr>
              <a:endParaRPr lang="zh-CN" altLang="en-US" sz="3201"/>
            </a:p>
          </p:txBody>
        </p:sp>
        <p:sp>
          <p:nvSpPr>
            <p:cNvPr id="166" name="Freeform 375"/>
            <p:cNvSpPr>
              <a:spLocks/>
            </p:cNvSpPr>
            <p:nvPr/>
          </p:nvSpPr>
          <p:spPr bwMode="auto">
            <a:xfrm>
              <a:off x="1619251" y="639763"/>
              <a:ext cx="3175" cy="1588"/>
            </a:xfrm>
            <a:custGeom>
              <a:avLst/>
              <a:gdLst>
                <a:gd name="T0" fmla="*/ 0 w 4"/>
                <a:gd name="T1" fmla="*/ 0 h 2"/>
                <a:gd name="T2" fmla="*/ 0 w 4"/>
                <a:gd name="T3" fmla="*/ 0 h 2"/>
                <a:gd name="T4" fmla="*/ 0 w 4"/>
                <a:gd name="T5" fmla="*/ 0 h 2"/>
                <a:gd name="T6" fmla="*/ 2 w 4"/>
                <a:gd name="T7" fmla="*/ 1 h 2"/>
                <a:gd name="T8" fmla="*/ 4 w 4"/>
                <a:gd name="T9" fmla="*/ 0 h 2"/>
                <a:gd name="T10" fmla="*/ 0 w 4"/>
                <a:gd name="T11" fmla="*/ 0 h 2"/>
                <a:gd name="T12" fmla="*/ 0 w 4"/>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4" h="2">
                  <a:moveTo>
                    <a:pt x="0" y="0"/>
                  </a:moveTo>
                  <a:lnTo>
                    <a:pt x="0" y="0"/>
                  </a:lnTo>
                  <a:lnTo>
                    <a:pt x="0" y="0"/>
                  </a:lnTo>
                  <a:cubicBezTo>
                    <a:pt x="1" y="0"/>
                    <a:pt x="2" y="1"/>
                    <a:pt x="2" y="1"/>
                  </a:cubicBezTo>
                  <a:cubicBezTo>
                    <a:pt x="2" y="1"/>
                    <a:pt x="3" y="2"/>
                    <a:pt x="4" y="0"/>
                  </a:cubicBezTo>
                  <a:lnTo>
                    <a:pt x="0" y="0"/>
                  </a:lnTo>
                  <a:cubicBezTo>
                    <a:pt x="0" y="0"/>
                    <a:pt x="0" y="0"/>
                    <a:pt x="0" y="0"/>
                  </a:cubicBezTo>
                  <a:close/>
                </a:path>
              </a:pathLst>
            </a:custGeom>
            <a:grpFill/>
            <a:ln w="0">
              <a:noFill/>
              <a:prstDash val="solid"/>
              <a:round/>
              <a:headEnd/>
              <a:tailEnd/>
            </a:ln>
          </p:spPr>
          <p:txBody>
            <a:bodyPr/>
            <a:lstStyle/>
            <a:p>
              <a:pPr defTabSz="543689">
                <a:defRPr/>
              </a:pPr>
              <a:endParaRPr lang="zh-CN" altLang="en-US" sz="3201"/>
            </a:p>
          </p:txBody>
        </p:sp>
        <p:sp>
          <p:nvSpPr>
            <p:cNvPr id="167" name="Freeform 376"/>
            <p:cNvSpPr>
              <a:spLocks/>
            </p:cNvSpPr>
            <p:nvPr/>
          </p:nvSpPr>
          <p:spPr bwMode="auto">
            <a:xfrm>
              <a:off x="1619251" y="636588"/>
              <a:ext cx="4763" cy="3175"/>
            </a:xfrm>
            <a:custGeom>
              <a:avLst/>
              <a:gdLst>
                <a:gd name="T0" fmla="*/ 0 w 6"/>
                <a:gd name="T1" fmla="*/ 4 h 4"/>
                <a:gd name="T2" fmla="*/ 0 w 6"/>
                <a:gd name="T3" fmla="*/ 4 h 4"/>
                <a:gd name="T4" fmla="*/ 0 w 6"/>
                <a:gd name="T5" fmla="*/ 4 h 4"/>
                <a:gd name="T6" fmla="*/ 0 w 6"/>
                <a:gd name="T7" fmla="*/ 4 h 4"/>
                <a:gd name="T8" fmla="*/ 0 w 6"/>
                <a:gd name="T9" fmla="*/ 4 h 4"/>
                <a:gd name="T10" fmla="*/ 3 w 6"/>
                <a:gd name="T11" fmla="*/ 4 h 4"/>
                <a:gd name="T12" fmla="*/ 4 w 6"/>
                <a:gd name="T13" fmla="*/ 3 h 4"/>
                <a:gd name="T14" fmla="*/ 5 w 6"/>
                <a:gd name="T15" fmla="*/ 2 h 4"/>
                <a:gd name="T16" fmla="*/ 6 w 6"/>
                <a:gd name="T17" fmla="*/ 0 h 4"/>
                <a:gd name="T18" fmla="*/ 0 w 6"/>
                <a:gd name="T19"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4">
                  <a:moveTo>
                    <a:pt x="0" y="4"/>
                  </a:moveTo>
                  <a:lnTo>
                    <a:pt x="0" y="4"/>
                  </a:lnTo>
                  <a:lnTo>
                    <a:pt x="0" y="4"/>
                  </a:lnTo>
                  <a:cubicBezTo>
                    <a:pt x="0" y="4"/>
                    <a:pt x="0" y="4"/>
                    <a:pt x="0" y="4"/>
                  </a:cubicBezTo>
                  <a:lnTo>
                    <a:pt x="0" y="4"/>
                  </a:lnTo>
                  <a:lnTo>
                    <a:pt x="3" y="4"/>
                  </a:lnTo>
                  <a:cubicBezTo>
                    <a:pt x="3" y="4"/>
                    <a:pt x="4" y="4"/>
                    <a:pt x="4" y="3"/>
                  </a:cubicBezTo>
                  <a:cubicBezTo>
                    <a:pt x="4" y="3"/>
                    <a:pt x="5" y="3"/>
                    <a:pt x="5" y="2"/>
                  </a:cubicBezTo>
                  <a:cubicBezTo>
                    <a:pt x="5" y="2"/>
                    <a:pt x="6" y="1"/>
                    <a:pt x="6" y="0"/>
                  </a:cubicBezTo>
                  <a:cubicBezTo>
                    <a:pt x="6" y="0"/>
                    <a:pt x="2" y="2"/>
                    <a:pt x="0" y="4"/>
                  </a:cubicBezTo>
                  <a:close/>
                </a:path>
              </a:pathLst>
            </a:custGeom>
            <a:grpFill/>
            <a:ln w="0">
              <a:noFill/>
              <a:prstDash val="solid"/>
              <a:round/>
              <a:headEnd/>
              <a:tailEnd/>
            </a:ln>
          </p:spPr>
          <p:txBody>
            <a:bodyPr/>
            <a:lstStyle/>
            <a:p>
              <a:pPr defTabSz="543689">
                <a:defRPr/>
              </a:pPr>
              <a:endParaRPr lang="zh-CN" altLang="en-US" sz="3201"/>
            </a:p>
          </p:txBody>
        </p:sp>
        <p:sp>
          <p:nvSpPr>
            <p:cNvPr id="168" name="Freeform 377"/>
            <p:cNvSpPr>
              <a:spLocks/>
            </p:cNvSpPr>
            <p:nvPr/>
          </p:nvSpPr>
          <p:spPr bwMode="auto">
            <a:xfrm>
              <a:off x="1619251" y="633413"/>
              <a:ext cx="4763" cy="6350"/>
            </a:xfrm>
            <a:custGeom>
              <a:avLst/>
              <a:gdLst>
                <a:gd name="T0" fmla="*/ 0 w 5"/>
                <a:gd name="T1" fmla="*/ 6 h 6"/>
                <a:gd name="T2" fmla="*/ 0 w 5"/>
                <a:gd name="T3" fmla="*/ 6 h 6"/>
                <a:gd name="T4" fmla="*/ 0 w 5"/>
                <a:gd name="T5" fmla="*/ 6 h 6"/>
                <a:gd name="T6" fmla="*/ 0 w 5"/>
                <a:gd name="T7" fmla="*/ 6 h 6"/>
                <a:gd name="T8" fmla="*/ 4 w 5"/>
                <a:gd name="T9" fmla="*/ 4 h 6"/>
                <a:gd name="T10" fmla="*/ 5 w 5"/>
                <a:gd name="T11" fmla="*/ 2 h 6"/>
                <a:gd name="T12" fmla="*/ 4 w 5"/>
                <a:gd name="T13" fmla="*/ 0 h 6"/>
                <a:gd name="T14" fmla="*/ 0 w 5"/>
                <a:gd name="T15" fmla="*/ 6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6">
                  <a:moveTo>
                    <a:pt x="0" y="6"/>
                  </a:moveTo>
                  <a:lnTo>
                    <a:pt x="0" y="6"/>
                  </a:lnTo>
                  <a:cubicBezTo>
                    <a:pt x="0" y="6"/>
                    <a:pt x="0" y="6"/>
                    <a:pt x="0" y="6"/>
                  </a:cubicBezTo>
                  <a:cubicBezTo>
                    <a:pt x="0" y="6"/>
                    <a:pt x="0" y="6"/>
                    <a:pt x="0" y="6"/>
                  </a:cubicBezTo>
                  <a:cubicBezTo>
                    <a:pt x="0" y="6"/>
                    <a:pt x="3" y="5"/>
                    <a:pt x="4" y="4"/>
                  </a:cubicBezTo>
                  <a:cubicBezTo>
                    <a:pt x="4" y="4"/>
                    <a:pt x="5" y="3"/>
                    <a:pt x="5" y="2"/>
                  </a:cubicBezTo>
                  <a:cubicBezTo>
                    <a:pt x="5" y="1"/>
                    <a:pt x="4" y="0"/>
                    <a:pt x="4" y="0"/>
                  </a:cubicBezTo>
                  <a:cubicBezTo>
                    <a:pt x="4" y="0"/>
                    <a:pt x="1" y="2"/>
                    <a:pt x="0" y="6"/>
                  </a:cubicBezTo>
                  <a:close/>
                </a:path>
              </a:pathLst>
            </a:custGeom>
            <a:grpFill/>
            <a:ln w="0">
              <a:noFill/>
              <a:prstDash val="solid"/>
              <a:round/>
              <a:headEnd/>
              <a:tailEnd/>
            </a:ln>
          </p:spPr>
          <p:txBody>
            <a:bodyPr/>
            <a:lstStyle/>
            <a:p>
              <a:pPr defTabSz="543689">
                <a:defRPr/>
              </a:pPr>
              <a:endParaRPr lang="zh-CN" altLang="en-US" sz="3201"/>
            </a:p>
          </p:txBody>
        </p:sp>
        <p:sp>
          <p:nvSpPr>
            <p:cNvPr id="169" name="Freeform 378"/>
            <p:cNvSpPr>
              <a:spLocks/>
            </p:cNvSpPr>
            <p:nvPr/>
          </p:nvSpPr>
          <p:spPr bwMode="auto">
            <a:xfrm>
              <a:off x="1585913" y="588963"/>
              <a:ext cx="93663" cy="615950"/>
            </a:xfrm>
            <a:custGeom>
              <a:avLst/>
              <a:gdLst>
                <a:gd name="T0" fmla="*/ 111 w 111"/>
                <a:gd name="T1" fmla="*/ 725 h 725"/>
                <a:gd name="T2" fmla="*/ 111 w 111"/>
                <a:gd name="T3" fmla="*/ 725 h 725"/>
                <a:gd name="T4" fmla="*/ 96 w 111"/>
                <a:gd name="T5" fmla="*/ 725 h 725"/>
                <a:gd name="T6" fmla="*/ 96 w 111"/>
                <a:gd name="T7" fmla="*/ 14 h 725"/>
                <a:gd name="T8" fmla="*/ 15 w 111"/>
                <a:gd name="T9" fmla="*/ 14 h 725"/>
                <a:gd name="T10" fmla="*/ 15 w 111"/>
                <a:gd name="T11" fmla="*/ 725 h 725"/>
                <a:gd name="T12" fmla="*/ 0 w 111"/>
                <a:gd name="T13" fmla="*/ 725 h 725"/>
                <a:gd name="T14" fmla="*/ 0 w 111"/>
                <a:gd name="T15" fmla="*/ 6 h 725"/>
                <a:gd name="T16" fmla="*/ 7 w 111"/>
                <a:gd name="T17" fmla="*/ 0 h 725"/>
                <a:gd name="T18" fmla="*/ 104 w 111"/>
                <a:gd name="T19" fmla="*/ 0 h 725"/>
                <a:gd name="T20" fmla="*/ 111 w 111"/>
                <a:gd name="T21" fmla="*/ 6 h 725"/>
                <a:gd name="T22" fmla="*/ 111 w 111"/>
                <a:gd name="T23" fmla="*/ 725 h 7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1" h="725">
                  <a:moveTo>
                    <a:pt x="111" y="725"/>
                  </a:moveTo>
                  <a:lnTo>
                    <a:pt x="111" y="725"/>
                  </a:lnTo>
                  <a:lnTo>
                    <a:pt x="96" y="725"/>
                  </a:lnTo>
                  <a:lnTo>
                    <a:pt x="96" y="14"/>
                  </a:lnTo>
                  <a:lnTo>
                    <a:pt x="15" y="14"/>
                  </a:lnTo>
                  <a:lnTo>
                    <a:pt x="15" y="725"/>
                  </a:lnTo>
                  <a:lnTo>
                    <a:pt x="0" y="725"/>
                  </a:lnTo>
                  <a:lnTo>
                    <a:pt x="0" y="6"/>
                  </a:lnTo>
                  <a:cubicBezTo>
                    <a:pt x="0" y="2"/>
                    <a:pt x="3" y="0"/>
                    <a:pt x="7" y="0"/>
                  </a:cubicBezTo>
                  <a:lnTo>
                    <a:pt x="104" y="0"/>
                  </a:lnTo>
                  <a:cubicBezTo>
                    <a:pt x="108" y="0"/>
                    <a:pt x="111" y="2"/>
                    <a:pt x="111" y="6"/>
                  </a:cubicBezTo>
                  <a:lnTo>
                    <a:pt x="111" y="725"/>
                  </a:lnTo>
                  <a:close/>
                </a:path>
              </a:pathLst>
            </a:custGeom>
            <a:grpFill/>
            <a:ln w="0">
              <a:noFill/>
              <a:prstDash val="solid"/>
              <a:round/>
              <a:headEnd/>
              <a:tailEnd/>
            </a:ln>
          </p:spPr>
          <p:txBody>
            <a:bodyPr/>
            <a:lstStyle/>
            <a:p>
              <a:pPr defTabSz="543689">
                <a:defRPr/>
              </a:pPr>
              <a:endParaRPr lang="zh-CN" altLang="en-US" sz="3201"/>
            </a:p>
          </p:txBody>
        </p:sp>
        <p:sp>
          <p:nvSpPr>
            <p:cNvPr id="170" name="Freeform 379"/>
            <p:cNvSpPr>
              <a:spLocks/>
            </p:cNvSpPr>
            <p:nvPr/>
          </p:nvSpPr>
          <p:spPr bwMode="auto">
            <a:xfrm>
              <a:off x="1647826" y="1181101"/>
              <a:ext cx="44450" cy="44450"/>
            </a:xfrm>
            <a:custGeom>
              <a:avLst/>
              <a:gdLst>
                <a:gd name="T0" fmla="*/ 25 w 51"/>
                <a:gd name="T1" fmla="*/ 52 h 52"/>
                <a:gd name="T2" fmla="*/ 25 w 51"/>
                <a:gd name="T3" fmla="*/ 52 h 52"/>
                <a:gd name="T4" fmla="*/ 0 w 51"/>
                <a:gd name="T5" fmla="*/ 26 h 52"/>
                <a:gd name="T6" fmla="*/ 25 w 51"/>
                <a:gd name="T7" fmla="*/ 0 h 52"/>
                <a:gd name="T8" fmla="*/ 51 w 51"/>
                <a:gd name="T9" fmla="*/ 26 h 52"/>
                <a:gd name="T10" fmla="*/ 25 w 51"/>
                <a:gd name="T11" fmla="*/ 52 h 52"/>
              </a:gdLst>
              <a:ahLst/>
              <a:cxnLst>
                <a:cxn ang="0">
                  <a:pos x="T0" y="T1"/>
                </a:cxn>
                <a:cxn ang="0">
                  <a:pos x="T2" y="T3"/>
                </a:cxn>
                <a:cxn ang="0">
                  <a:pos x="T4" y="T5"/>
                </a:cxn>
                <a:cxn ang="0">
                  <a:pos x="T6" y="T7"/>
                </a:cxn>
                <a:cxn ang="0">
                  <a:pos x="T8" y="T9"/>
                </a:cxn>
                <a:cxn ang="0">
                  <a:pos x="T10" y="T11"/>
                </a:cxn>
              </a:cxnLst>
              <a:rect l="0" t="0" r="r" b="b"/>
              <a:pathLst>
                <a:path w="51" h="52">
                  <a:moveTo>
                    <a:pt x="25" y="52"/>
                  </a:moveTo>
                  <a:lnTo>
                    <a:pt x="25" y="52"/>
                  </a:lnTo>
                  <a:cubicBezTo>
                    <a:pt x="11" y="52"/>
                    <a:pt x="0" y="40"/>
                    <a:pt x="0" y="26"/>
                  </a:cubicBezTo>
                  <a:cubicBezTo>
                    <a:pt x="0" y="12"/>
                    <a:pt x="11" y="0"/>
                    <a:pt x="25" y="0"/>
                  </a:cubicBezTo>
                  <a:cubicBezTo>
                    <a:pt x="40" y="0"/>
                    <a:pt x="51" y="12"/>
                    <a:pt x="51" y="26"/>
                  </a:cubicBezTo>
                  <a:cubicBezTo>
                    <a:pt x="51" y="40"/>
                    <a:pt x="40" y="52"/>
                    <a:pt x="25" y="52"/>
                  </a:cubicBezTo>
                  <a:close/>
                </a:path>
              </a:pathLst>
            </a:custGeom>
            <a:grpFill/>
            <a:ln w="0">
              <a:noFill/>
              <a:prstDash val="solid"/>
              <a:round/>
              <a:headEnd/>
              <a:tailEnd/>
            </a:ln>
          </p:spPr>
          <p:txBody>
            <a:bodyPr/>
            <a:lstStyle/>
            <a:p>
              <a:pPr defTabSz="543689">
                <a:defRPr/>
              </a:pPr>
              <a:endParaRPr lang="zh-CN" altLang="en-US" sz="3201"/>
            </a:p>
          </p:txBody>
        </p:sp>
        <p:sp>
          <p:nvSpPr>
            <p:cNvPr id="171" name="Freeform 380"/>
            <p:cNvSpPr>
              <a:spLocks/>
            </p:cNvSpPr>
            <p:nvPr/>
          </p:nvSpPr>
          <p:spPr bwMode="auto">
            <a:xfrm>
              <a:off x="1574801" y="1182688"/>
              <a:ext cx="44450" cy="44450"/>
            </a:xfrm>
            <a:custGeom>
              <a:avLst/>
              <a:gdLst>
                <a:gd name="T0" fmla="*/ 26 w 52"/>
                <a:gd name="T1" fmla="*/ 52 h 52"/>
                <a:gd name="T2" fmla="*/ 26 w 52"/>
                <a:gd name="T3" fmla="*/ 52 h 52"/>
                <a:gd name="T4" fmla="*/ 0 w 52"/>
                <a:gd name="T5" fmla="*/ 26 h 52"/>
                <a:gd name="T6" fmla="*/ 26 w 52"/>
                <a:gd name="T7" fmla="*/ 0 h 52"/>
                <a:gd name="T8" fmla="*/ 52 w 52"/>
                <a:gd name="T9" fmla="*/ 26 h 52"/>
                <a:gd name="T10" fmla="*/ 26 w 52"/>
                <a:gd name="T11" fmla="*/ 52 h 52"/>
              </a:gdLst>
              <a:ahLst/>
              <a:cxnLst>
                <a:cxn ang="0">
                  <a:pos x="T0" y="T1"/>
                </a:cxn>
                <a:cxn ang="0">
                  <a:pos x="T2" y="T3"/>
                </a:cxn>
                <a:cxn ang="0">
                  <a:pos x="T4" y="T5"/>
                </a:cxn>
                <a:cxn ang="0">
                  <a:pos x="T6" y="T7"/>
                </a:cxn>
                <a:cxn ang="0">
                  <a:pos x="T8" y="T9"/>
                </a:cxn>
                <a:cxn ang="0">
                  <a:pos x="T10" y="T11"/>
                </a:cxn>
              </a:cxnLst>
              <a:rect l="0" t="0" r="r" b="b"/>
              <a:pathLst>
                <a:path w="52" h="52">
                  <a:moveTo>
                    <a:pt x="26" y="52"/>
                  </a:moveTo>
                  <a:lnTo>
                    <a:pt x="26" y="52"/>
                  </a:lnTo>
                  <a:cubicBezTo>
                    <a:pt x="12" y="52"/>
                    <a:pt x="0" y="40"/>
                    <a:pt x="0" y="26"/>
                  </a:cubicBezTo>
                  <a:cubicBezTo>
                    <a:pt x="0" y="12"/>
                    <a:pt x="12" y="0"/>
                    <a:pt x="26" y="0"/>
                  </a:cubicBezTo>
                  <a:cubicBezTo>
                    <a:pt x="40" y="0"/>
                    <a:pt x="52" y="12"/>
                    <a:pt x="52" y="26"/>
                  </a:cubicBezTo>
                  <a:cubicBezTo>
                    <a:pt x="52" y="40"/>
                    <a:pt x="40" y="52"/>
                    <a:pt x="26" y="52"/>
                  </a:cubicBezTo>
                  <a:close/>
                </a:path>
              </a:pathLst>
            </a:custGeom>
            <a:grpFill/>
            <a:ln w="0">
              <a:noFill/>
              <a:prstDash val="solid"/>
              <a:round/>
              <a:headEnd/>
              <a:tailEnd/>
            </a:ln>
          </p:spPr>
          <p:txBody>
            <a:bodyPr/>
            <a:lstStyle/>
            <a:p>
              <a:pPr defTabSz="543689">
                <a:defRPr/>
              </a:pPr>
              <a:endParaRPr lang="zh-CN" altLang="en-US" sz="3201"/>
            </a:p>
          </p:txBody>
        </p:sp>
      </p:grpSp>
      <p:sp>
        <p:nvSpPr>
          <p:cNvPr id="172" name="文本框 171"/>
          <p:cNvSpPr txBox="1"/>
          <p:nvPr/>
        </p:nvSpPr>
        <p:spPr bwMode="auto">
          <a:xfrm>
            <a:off x="6314503" y="5819091"/>
            <a:ext cx="762948" cy="273325"/>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defPPr>
              <a:defRPr lang="zh-CN"/>
            </a:defPPr>
            <a:lvl1pPr>
              <a:defRPr sz="1200">
                <a:latin typeface="+mn-ea"/>
                <a:ea typeface="+mn-ea"/>
              </a:defRPr>
            </a:lvl1pPr>
          </a:lstStyle>
          <a:p>
            <a:r>
              <a:rPr lang="zh-CN" altLang="en-US" dirty="0"/>
              <a:t>用户</a:t>
            </a:r>
            <a:r>
              <a:rPr lang="en-US" altLang="zh-CN" dirty="0"/>
              <a:t>VM</a:t>
            </a:r>
            <a:endParaRPr lang="zh-CN" altLang="en-US" dirty="0"/>
          </a:p>
        </p:txBody>
      </p:sp>
      <p:grpSp>
        <p:nvGrpSpPr>
          <p:cNvPr id="173" name="组合 18396"/>
          <p:cNvGrpSpPr/>
          <p:nvPr/>
        </p:nvGrpSpPr>
        <p:grpSpPr>
          <a:xfrm>
            <a:off x="7193386" y="5292030"/>
            <a:ext cx="396044" cy="527061"/>
            <a:chOff x="1463676" y="588963"/>
            <a:chExt cx="274638" cy="638175"/>
          </a:xfrm>
          <a:solidFill>
            <a:srgbClr val="3C3C3B"/>
          </a:solidFill>
        </p:grpSpPr>
        <p:sp>
          <p:nvSpPr>
            <p:cNvPr id="174" name="Freeform 356"/>
            <p:cNvSpPr>
              <a:spLocks noEditPoints="1"/>
            </p:cNvSpPr>
            <p:nvPr/>
          </p:nvSpPr>
          <p:spPr bwMode="auto">
            <a:xfrm>
              <a:off x="1463676" y="595313"/>
              <a:ext cx="84138" cy="620713"/>
            </a:xfrm>
            <a:custGeom>
              <a:avLst/>
              <a:gdLst>
                <a:gd name="T0" fmla="*/ 24 w 99"/>
                <a:gd name="T1" fmla="*/ 645 h 729"/>
                <a:gd name="T2" fmla="*/ 24 w 99"/>
                <a:gd name="T3" fmla="*/ 645 h 729"/>
                <a:gd name="T4" fmla="*/ 74 w 99"/>
                <a:gd name="T5" fmla="*/ 689 h 729"/>
                <a:gd name="T6" fmla="*/ 74 w 99"/>
                <a:gd name="T7" fmla="*/ 46 h 729"/>
                <a:gd name="T8" fmla="*/ 24 w 99"/>
                <a:gd name="T9" fmla="*/ 102 h 729"/>
                <a:gd name="T10" fmla="*/ 24 w 99"/>
                <a:gd name="T11" fmla="*/ 645 h 729"/>
                <a:gd name="T12" fmla="*/ 86 w 99"/>
                <a:gd name="T13" fmla="*/ 729 h 729"/>
                <a:gd name="T14" fmla="*/ 86 w 99"/>
                <a:gd name="T15" fmla="*/ 729 h 729"/>
                <a:gd name="T16" fmla="*/ 78 w 99"/>
                <a:gd name="T17" fmla="*/ 726 h 729"/>
                <a:gd name="T18" fmla="*/ 4 w 99"/>
                <a:gd name="T19" fmla="*/ 659 h 729"/>
                <a:gd name="T20" fmla="*/ 0 w 99"/>
                <a:gd name="T21" fmla="*/ 650 h 729"/>
                <a:gd name="T22" fmla="*/ 0 w 99"/>
                <a:gd name="T23" fmla="*/ 97 h 729"/>
                <a:gd name="T24" fmla="*/ 3 w 99"/>
                <a:gd name="T25" fmla="*/ 89 h 729"/>
                <a:gd name="T26" fmla="*/ 77 w 99"/>
                <a:gd name="T27" fmla="*/ 5 h 729"/>
                <a:gd name="T28" fmla="*/ 91 w 99"/>
                <a:gd name="T29" fmla="*/ 2 h 729"/>
                <a:gd name="T30" fmla="*/ 99 w 99"/>
                <a:gd name="T31" fmla="*/ 13 h 729"/>
                <a:gd name="T32" fmla="*/ 99 w 99"/>
                <a:gd name="T33" fmla="*/ 717 h 729"/>
                <a:gd name="T34" fmla="*/ 91 w 99"/>
                <a:gd name="T35" fmla="*/ 728 h 729"/>
                <a:gd name="T36" fmla="*/ 86 w 99"/>
                <a:gd name="T37" fmla="*/ 729 h 7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9" h="729">
                  <a:moveTo>
                    <a:pt x="24" y="645"/>
                  </a:moveTo>
                  <a:lnTo>
                    <a:pt x="24" y="645"/>
                  </a:lnTo>
                  <a:lnTo>
                    <a:pt x="74" y="689"/>
                  </a:lnTo>
                  <a:lnTo>
                    <a:pt x="74" y="46"/>
                  </a:lnTo>
                  <a:lnTo>
                    <a:pt x="24" y="102"/>
                  </a:lnTo>
                  <a:lnTo>
                    <a:pt x="24" y="645"/>
                  </a:lnTo>
                  <a:close/>
                  <a:moveTo>
                    <a:pt x="86" y="729"/>
                  </a:moveTo>
                  <a:lnTo>
                    <a:pt x="86" y="729"/>
                  </a:lnTo>
                  <a:cubicBezTo>
                    <a:pt x="83" y="729"/>
                    <a:pt x="80" y="728"/>
                    <a:pt x="78" y="726"/>
                  </a:cubicBezTo>
                  <a:lnTo>
                    <a:pt x="4" y="659"/>
                  </a:lnTo>
                  <a:cubicBezTo>
                    <a:pt x="1" y="657"/>
                    <a:pt x="0" y="654"/>
                    <a:pt x="0" y="650"/>
                  </a:cubicBezTo>
                  <a:lnTo>
                    <a:pt x="0" y="97"/>
                  </a:lnTo>
                  <a:cubicBezTo>
                    <a:pt x="0" y="94"/>
                    <a:pt x="1" y="91"/>
                    <a:pt x="3" y="89"/>
                  </a:cubicBezTo>
                  <a:lnTo>
                    <a:pt x="77" y="5"/>
                  </a:lnTo>
                  <a:cubicBezTo>
                    <a:pt x="81" y="1"/>
                    <a:pt x="86" y="0"/>
                    <a:pt x="91" y="2"/>
                  </a:cubicBezTo>
                  <a:cubicBezTo>
                    <a:pt x="96" y="3"/>
                    <a:pt x="99" y="8"/>
                    <a:pt x="99" y="13"/>
                  </a:cubicBezTo>
                  <a:lnTo>
                    <a:pt x="99" y="717"/>
                  </a:lnTo>
                  <a:cubicBezTo>
                    <a:pt x="99" y="722"/>
                    <a:pt x="96" y="726"/>
                    <a:pt x="91" y="728"/>
                  </a:cubicBezTo>
                  <a:cubicBezTo>
                    <a:pt x="90" y="729"/>
                    <a:pt x="88" y="729"/>
                    <a:pt x="86" y="729"/>
                  </a:cubicBezTo>
                  <a:close/>
                </a:path>
              </a:pathLst>
            </a:custGeom>
            <a:grpFill/>
            <a:ln w="0">
              <a:noFill/>
              <a:prstDash val="solid"/>
              <a:round/>
              <a:headEnd/>
              <a:tailEnd/>
            </a:ln>
          </p:spPr>
          <p:txBody>
            <a:bodyPr/>
            <a:lstStyle/>
            <a:p>
              <a:pPr defTabSz="543689">
                <a:defRPr/>
              </a:pPr>
              <a:endParaRPr lang="zh-CN" altLang="en-US" sz="3201"/>
            </a:p>
          </p:txBody>
        </p:sp>
        <p:sp>
          <p:nvSpPr>
            <p:cNvPr id="175" name="Freeform 357"/>
            <p:cNvSpPr>
              <a:spLocks/>
            </p:cNvSpPr>
            <p:nvPr/>
          </p:nvSpPr>
          <p:spPr bwMode="auto">
            <a:xfrm>
              <a:off x="1525588" y="595313"/>
              <a:ext cx="71438" cy="620713"/>
            </a:xfrm>
            <a:custGeom>
              <a:avLst/>
              <a:gdLst>
                <a:gd name="T0" fmla="*/ 81 w 84"/>
                <a:gd name="T1" fmla="*/ 728 h 728"/>
                <a:gd name="T2" fmla="*/ 81 w 84"/>
                <a:gd name="T3" fmla="*/ 728 h 728"/>
                <a:gd name="T4" fmla="*/ 12 w 84"/>
                <a:gd name="T5" fmla="*/ 728 h 728"/>
                <a:gd name="T6" fmla="*/ 0 w 84"/>
                <a:gd name="T7" fmla="*/ 716 h 728"/>
                <a:gd name="T8" fmla="*/ 0 w 84"/>
                <a:gd name="T9" fmla="*/ 12 h 728"/>
                <a:gd name="T10" fmla="*/ 12 w 84"/>
                <a:gd name="T11" fmla="*/ 0 h 728"/>
                <a:gd name="T12" fmla="*/ 84 w 84"/>
                <a:gd name="T13" fmla="*/ 0 h 728"/>
                <a:gd name="T14" fmla="*/ 84 w 84"/>
                <a:gd name="T15" fmla="*/ 24 h 728"/>
                <a:gd name="T16" fmla="*/ 25 w 84"/>
                <a:gd name="T17" fmla="*/ 24 h 728"/>
                <a:gd name="T18" fmla="*/ 25 w 84"/>
                <a:gd name="T19" fmla="*/ 703 h 728"/>
                <a:gd name="T20" fmla="*/ 81 w 84"/>
                <a:gd name="T21" fmla="*/ 703 h 728"/>
                <a:gd name="T22" fmla="*/ 81 w 84"/>
                <a:gd name="T23" fmla="*/ 728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4" h="728">
                  <a:moveTo>
                    <a:pt x="81" y="728"/>
                  </a:moveTo>
                  <a:lnTo>
                    <a:pt x="81" y="728"/>
                  </a:lnTo>
                  <a:lnTo>
                    <a:pt x="12" y="728"/>
                  </a:lnTo>
                  <a:cubicBezTo>
                    <a:pt x="6" y="728"/>
                    <a:pt x="0" y="723"/>
                    <a:pt x="0" y="716"/>
                  </a:cubicBezTo>
                  <a:lnTo>
                    <a:pt x="0" y="12"/>
                  </a:lnTo>
                  <a:cubicBezTo>
                    <a:pt x="0" y="5"/>
                    <a:pt x="6" y="0"/>
                    <a:pt x="12" y="0"/>
                  </a:cubicBezTo>
                  <a:lnTo>
                    <a:pt x="84" y="0"/>
                  </a:lnTo>
                  <a:lnTo>
                    <a:pt x="84" y="24"/>
                  </a:lnTo>
                  <a:lnTo>
                    <a:pt x="25" y="24"/>
                  </a:lnTo>
                  <a:lnTo>
                    <a:pt x="25" y="703"/>
                  </a:lnTo>
                  <a:lnTo>
                    <a:pt x="81" y="703"/>
                  </a:lnTo>
                  <a:lnTo>
                    <a:pt x="81" y="728"/>
                  </a:lnTo>
                  <a:close/>
                </a:path>
              </a:pathLst>
            </a:custGeom>
            <a:grpFill/>
            <a:ln w="0">
              <a:noFill/>
              <a:prstDash val="solid"/>
              <a:round/>
              <a:headEnd/>
              <a:tailEnd/>
            </a:ln>
          </p:spPr>
          <p:txBody>
            <a:bodyPr/>
            <a:lstStyle/>
            <a:p>
              <a:pPr defTabSz="543689">
                <a:defRPr/>
              </a:pPr>
              <a:endParaRPr lang="zh-CN" altLang="en-US" sz="3201"/>
            </a:p>
          </p:txBody>
        </p:sp>
        <p:sp>
          <p:nvSpPr>
            <p:cNvPr id="176" name="Freeform 358"/>
            <p:cNvSpPr>
              <a:spLocks/>
            </p:cNvSpPr>
            <p:nvPr/>
          </p:nvSpPr>
          <p:spPr bwMode="auto">
            <a:xfrm>
              <a:off x="1670051" y="595313"/>
              <a:ext cx="68263" cy="620713"/>
            </a:xfrm>
            <a:custGeom>
              <a:avLst/>
              <a:gdLst>
                <a:gd name="T0" fmla="*/ 68 w 81"/>
                <a:gd name="T1" fmla="*/ 728 h 728"/>
                <a:gd name="T2" fmla="*/ 68 w 81"/>
                <a:gd name="T3" fmla="*/ 728 h 728"/>
                <a:gd name="T4" fmla="*/ 5 w 81"/>
                <a:gd name="T5" fmla="*/ 728 h 728"/>
                <a:gd name="T6" fmla="*/ 5 w 81"/>
                <a:gd name="T7" fmla="*/ 703 h 728"/>
                <a:gd name="T8" fmla="*/ 56 w 81"/>
                <a:gd name="T9" fmla="*/ 703 h 728"/>
                <a:gd name="T10" fmla="*/ 56 w 81"/>
                <a:gd name="T11" fmla="*/ 24 h 728"/>
                <a:gd name="T12" fmla="*/ 0 w 81"/>
                <a:gd name="T13" fmla="*/ 24 h 728"/>
                <a:gd name="T14" fmla="*/ 0 w 81"/>
                <a:gd name="T15" fmla="*/ 0 h 728"/>
                <a:gd name="T16" fmla="*/ 68 w 81"/>
                <a:gd name="T17" fmla="*/ 0 h 728"/>
                <a:gd name="T18" fmla="*/ 81 w 81"/>
                <a:gd name="T19" fmla="*/ 12 h 728"/>
                <a:gd name="T20" fmla="*/ 81 w 81"/>
                <a:gd name="T21" fmla="*/ 716 h 728"/>
                <a:gd name="T22" fmla="*/ 68 w 81"/>
                <a:gd name="T23" fmla="*/ 728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1" h="728">
                  <a:moveTo>
                    <a:pt x="68" y="728"/>
                  </a:moveTo>
                  <a:lnTo>
                    <a:pt x="68" y="728"/>
                  </a:lnTo>
                  <a:lnTo>
                    <a:pt x="5" y="728"/>
                  </a:lnTo>
                  <a:lnTo>
                    <a:pt x="5" y="703"/>
                  </a:lnTo>
                  <a:lnTo>
                    <a:pt x="56" y="703"/>
                  </a:lnTo>
                  <a:lnTo>
                    <a:pt x="56" y="24"/>
                  </a:lnTo>
                  <a:lnTo>
                    <a:pt x="0" y="24"/>
                  </a:lnTo>
                  <a:lnTo>
                    <a:pt x="0" y="0"/>
                  </a:lnTo>
                  <a:lnTo>
                    <a:pt x="68" y="0"/>
                  </a:lnTo>
                  <a:cubicBezTo>
                    <a:pt x="75" y="0"/>
                    <a:pt x="81" y="5"/>
                    <a:pt x="81" y="12"/>
                  </a:cubicBezTo>
                  <a:lnTo>
                    <a:pt x="81" y="716"/>
                  </a:lnTo>
                  <a:cubicBezTo>
                    <a:pt x="81" y="723"/>
                    <a:pt x="75" y="728"/>
                    <a:pt x="68" y="728"/>
                  </a:cubicBezTo>
                  <a:close/>
                </a:path>
              </a:pathLst>
            </a:custGeom>
            <a:grpFill/>
            <a:ln w="0">
              <a:noFill/>
              <a:prstDash val="solid"/>
              <a:round/>
              <a:headEnd/>
              <a:tailEnd/>
            </a:ln>
          </p:spPr>
          <p:txBody>
            <a:bodyPr/>
            <a:lstStyle/>
            <a:p>
              <a:pPr defTabSz="543689">
                <a:defRPr/>
              </a:pPr>
              <a:endParaRPr lang="zh-CN" altLang="en-US" sz="3201"/>
            </a:p>
          </p:txBody>
        </p:sp>
        <p:sp>
          <p:nvSpPr>
            <p:cNvPr id="177" name="Freeform 359"/>
            <p:cNvSpPr>
              <a:spLocks/>
            </p:cNvSpPr>
            <p:nvPr/>
          </p:nvSpPr>
          <p:spPr bwMode="auto">
            <a:xfrm>
              <a:off x="1525588" y="1204913"/>
              <a:ext cx="22225" cy="20638"/>
            </a:xfrm>
            <a:custGeom>
              <a:avLst/>
              <a:gdLst>
                <a:gd name="T0" fmla="*/ 25 w 25"/>
                <a:gd name="T1" fmla="*/ 24 h 24"/>
                <a:gd name="T2" fmla="*/ 25 w 25"/>
                <a:gd name="T3" fmla="*/ 24 h 24"/>
                <a:gd name="T4" fmla="*/ 0 w 25"/>
                <a:gd name="T5" fmla="*/ 24 h 24"/>
                <a:gd name="T6" fmla="*/ 0 w 25"/>
                <a:gd name="T7" fmla="*/ 0 h 24"/>
                <a:gd name="T8" fmla="*/ 25 w 25"/>
                <a:gd name="T9" fmla="*/ 0 h 24"/>
                <a:gd name="T10" fmla="*/ 25 w 25"/>
                <a:gd name="T11" fmla="*/ 24 h 24"/>
              </a:gdLst>
              <a:ahLst/>
              <a:cxnLst>
                <a:cxn ang="0">
                  <a:pos x="T0" y="T1"/>
                </a:cxn>
                <a:cxn ang="0">
                  <a:pos x="T2" y="T3"/>
                </a:cxn>
                <a:cxn ang="0">
                  <a:pos x="T4" y="T5"/>
                </a:cxn>
                <a:cxn ang="0">
                  <a:pos x="T6" y="T7"/>
                </a:cxn>
                <a:cxn ang="0">
                  <a:pos x="T8" y="T9"/>
                </a:cxn>
                <a:cxn ang="0">
                  <a:pos x="T10" y="T11"/>
                </a:cxn>
              </a:cxnLst>
              <a:rect l="0" t="0" r="r" b="b"/>
              <a:pathLst>
                <a:path w="25" h="24">
                  <a:moveTo>
                    <a:pt x="25" y="24"/>
                  </a:moveTo>
                  <a:lnTo>
                    <a:pt x="25" y="24"/>
                  </a:lnTo>
                  <a:lnTo>
                    <a:pt x="0" y="24"/>
                  </a:lnTo>
                  <a:lnTo>
                    <a:pt x="0" y="0"/>
                  </a:lnTo>
                  <a:lnTo>
                    <a:pt x="25" y="0"/>
                  </a:lnTo>
                  <a:lnTo>
                    <a:pt x="25" y="24"/>
                  </a:lnTo>
                  <a:close/>
                </a:path>
              </a:pathLst>
            </a:custGeom>
            <a:grpFill/>
            <a:ln w="0">
              <a:noFill/>
              <a:prstDash val="solid"/>
              <a:round/>
              <a:headEnd/>
              <a:tailEnd/>
            </a:ln>
          </p:spPr>
          <p:txBody>
            <a:bodyPr/>
            <a:lstStyle/>
            <a:p>
              <a:pPr defTabSz="543689">
                <a:defRPr/>
              </a:pPr>
              <a:endParaRPr lang="zh-CN" altLang="en-US" sz="3201"/>
            </a:p>
          </p:txBody>
        </p:sp>
        <p:sp>
          <p:nvSpPr>
            <p:cNvPr id="178" name="Freeform 360"/>
            <p:cNvSpPr>
              <a:spLocks/>
            </p:cNvSpPr>
            <p:nvPr/>
          </p:nvSpPr>
          <p:spPr bwMode="auto">
            <a:xfrm>
              <a:off x="1717676" y="1204913"/>
              <a:ext cx="20638" cy="20638"/>
            </a:xfrm>
            <a:custGeom>
              <a:avLst/>
              <a:gdLst>
                <a:gd name="T0" fmla="*/ 25 w 25"/>
                <a:gd name="T1" fmla="*/ 24 h 24"/>
                <a:gd name="T2" fmla="*/ 25 w 25"/>
                <a:gd name="T3" fmla="*/ 24 h 24"/>
                <a:gd name="T4" fmla="*/ 0 w 25"/>
                <a:gd name="T5" fmla="*/ 24 h 24"/>
                <a:gd name="T6" fmla="*/ 0 w 25"/>
                <a:gd name="T7" fmla="*/ 0 h 24"/>
                <a:gd name="T8" fmla="*/ 25 w 25"/>
                <a:gd name="T9" fmla="*/ 0 h 24"/>
                <a:gd name="T10" fmla="*/ 25 w 25"/>
                <a:gd name="T11" fmla="*/ 24 h 24"/>
              </a:gdLst>
              <a:ahLst/>
              <a:cxnLst>
                <a:cxn ang="0">
                  <a:pos x="T0" y="T1"/>
                </a:cxn>
                <a:cxn ang="0">
                  <a:pos x="T2" y="T3"/>
                </a:cxn>
                <a:cxn ang="0">
                  <a:pos x="T4" y="T5"/>
                </a:cxn>
                <a:cxn ang="0">
                  <a:pos x="T6" y="T7"/>
                </a:cxn>
                <a:cxn ang="0">
                  <a:pos x="T8" y="T9"/>
                </a:cxn>
                <a:cxn ang="0">
                  <a:pos x="T10" y="T11"/>
                </a:cxn>
              </a:cxnLst>
              <a:rect l="0" t="0" r="r" b="b"/>
              <a:pathLst>
                <a:path w="25" h="24">
                  <a:moveTo>
                    <a:pt x="25" y="24"/>
                  </a:moveTo>
                  <a:lnTo>
                    <a:pt x="25" y="24"/>
                  </a:lnTo>
                  <a:lnTo>
                    <a:pt x="0" y="24"/>
                  </a:lnTo>
                  <a:lnTo>
                    <a:pt x="0" y="0"/>
                  </a:lnTo>
                  <a:lnTo>
                    <a:pt x="25" y="0"/>
                  </a:lnTo>
                  <a:lnTo>
                    <a:pt x="25" y="24"/>
                  </a:lnTo>
                  <a:close/>
                </a:path>
              </a:pathLst>
            </a:custGeom>
            <a:grpFill/>
            <a:ln w="0">
              <a:noFill/>
              <a:prstDash val="solid"/>
              <a:round/>
              <a:headEnd/>
              <a:tailEnd/>
            </a:ln>
          </p:spPr>
          <p:txBody>
            <a:bodyPr/>
            <a:lstStyle/>
            <a:p>
              <a:pPr defTabSz="543689">
                <a:defRPr/>
              </a:pPr>
              <a:endParaRPr lang="zh-CN" altLang="en-US" sz="3201"/>
            </a:p>
          </p:txBody>
        </p:sp>
        <p:sp>
          <p:nvSpPr>
            <p:cNvPr id="179" name="Freeform 361"/>
            <p:cNvSpPr>
              <a:spLocks/>
            </p:cNvSpPr>
            <p:nvPr/>
          </p:nvSpPr>
          <p:spPr bwMode="auto">
            <a:xfrm>
              <a:off x="1560513" y="606426"/>
              <a:ext cx="12700" cy="598488"/>
            </a:xfrm>
            <a:custGeom>
              <a:avLst/>
              <a:gdLst>
                <a:gd name="T0" fmla="*/ 15 w 15"/>
                <a:gd name="T1" fmla="*/ 704 h 704"/>
                <a:gd name="T2" fmla="*/ 15 w 15"/>
                <a:gd name="T3" fmla="*/ 704 h 704"/>
                <a:gd name="T4" fmla="*/ 0 w 15"/>
                <a:gd name="T5" fmla="*/ 704 h 704"/>
                <a:gd name="T6" fmla="*/ 0 w 15"/>
                <a:gd name="T7" fmla="*/ 0 h 704"/>
                <a:gd name="T8" fmla="*/ 15 w 15"/>
                <a:gd name="T9" fmla="*/ 0 h 704"/>
                <a:gd name="T10" fmla="*/ 15 w 15"/>
                <a:gd name="T11" fmla="*/ 704 h 704"/>
              </a:gdLst>
              <a:ahLst/>
              <a:cxnLst>
                <a:cxn ang="0">
                  <a:pos x="T0" y="T1"/>
                </a:cxn>
                <a:cxn ang="0">
                  <a:pos x="T2" y="T3"/>
                </a:cxn>
                <a:cxn ang="0">
                  <a:pos x="T4" y="T5"/>
                </a:cxn>
                <a:cxn ang="0">
                  <a:pos x="T6" y="T7"/>
                </a:cxn>
                <a:cxn ang="0">
                  <a:pos x="T8" y="T9"/>
                </a:cxn>
                <a:cxn ang="0">
                  <a:pos x="T10" y="T11"/>
                </a:cxn>
              </a:cxnLst>
              <a:rect l="0" t="0" r="r" b="b"/>
              <a:pathLst>
                <a:path w="15" h="704">
                  <a:moveTo>
                    <a:pt x="15" y="704"/>
                  </a:moveTo>
                  <a:lnTo>
                    <a:pt x="15" y="704"/>
                  </a:lnTo>
                  <a:lnTo>
                    <a:pt x="0" y="704"/>
                  </a:lnTo>
                  <a:lnTo>
                    <a:pt x="0" y="0"/>
                  </a:lnTo>
                  <a:lnTo>
                    <a:pt x="15" y="0"/>
                  </a:lnTo>
                  <a:lnTo>
                    <a:pt x="15" y="704"/>
                  </a:lnTo>
                  <a:close/>
                </a:path>
              </a:pathLst>
            </a:custGeom>
            <a:grpFill/>
            <a:ln w="0">
              <a:noFill/>
              <a:prstDash val="solid"/>
              <a:round/>
              <a:headEnd/>
              <a:tailEnd/>
            </a:ln>
          </p:spPr>
          <p:txBody>
            <a:bodyPr/>
            <a:lstStyle/>
            <a:p>
              <a:pPr defTabSz="543689">
                <a:defRPr/>
              </a:pPr>
              <a:endParaRPr lang="zh-CN" altLang="en-US" sz="3201"/>
            </a:p>
          </p:txBody>
        </p:sp>
        <p:sp>
          <p:nvSpPr>
            <p:cNvPr id="180" name="Freeform 362"/>
            <p:cNvSpPr>
              <a:spLocks/>
            </p:cNvSpPr>
            <p:nvPr/>
          </p:nvSpPr>
          <p:spPr bwMode="auto">
            <a:xfrm>
              <a:off x="1692276" y="606426"/>
              <a:ext cx="12700" cy="598488"/>
            </a:xfrm>
            <a:custGeom>
              <a:avLst/>
              <a:gdLst>
                <a:gd name="T0" fmla="*/ 15 w 15"/>
                <a:gd name="T1" fmla="*/ 704 h 704"/>
                <a:gd name="T2" fmla="*/ 15 w 15"/>
                <a:gd name="T3" fmla="*/ 704 h 704"/>
                <a:gd name="T4" fmla="*/ 0 w 15"/>
                <a:gd name="T5" fmla="*/ 704 h 704"/>
                <a:gd name="T6" fmla="*/ 0 w 15"/>
                <a:gd name="T7" fmla="*/ 0 h 704"/>
                <a:gd name="T8" fmla="*/ 15 w 15"/>
                <a:gd name="T9" fmla="*/ 0 h 704"/>
                <a:gd name="T10" fmla="*/ 15 w 15"/>
                <a:gd name="T11" fmla="*/ 704 h 704"/>
              </a:gdLst>
              <a:ahLst/>
              <a:cxnLst>
                <a:cxn ang="0">
                  <a:pos x="T0" y="T1"/>
                </a:cxn>
                <a:cxn ang="0">
                  <a:pos x="T2" y="T3"/>
                </a:cxn>
                <a:cxn ang="0">
                  <a:pos x="T4" y="T5"/>
                </a:cxn>
                <a:cxn ang="0">
                  <a:pos x="T6" y="T7"/>
                </a:cxn>
                <a:cxn ang="0">
                  <a:pos x="T8" y="T9"/>
                </a:cxn>
                <a:cxn ang="0">
                  <a:pos x="T10" y="T11"/>
                </a:cxn>
              </a:cxnLst>
              <a:rect l="0" t="0" r="r" b="b"/>
              <a:pathLst>
                <a:path w="15" h="704">
                  <a:moveTo>
                    <a:pt x="15" y="704"/>
                  </a:moveTo>
                  <a:lnTo>
                    <a:pt x="15" y="704"/>
                  </a:lnTo>
                  <a:lnTo>
                    <a:pt x="0" y="704"/>
                  </a:lnTo>
                  <a:lnTo>
                    <a:pt x="0" y="0"/>
                  </a:lnTo>
                  <a:lnTo>
                    <a:pt x="15" y="0"/>
                  </a:lnTo>
                  <a:lnTo>
                    <a:pt x="15" y="704"/>
                  </a:lnTo>
                  <a:close/>
                </a:path>
              </a:pathLst>
            </a:custGeom>
            <a:grpFill/>
            <a:ln w="0">
              <a:noFill/>
              <a:prstDash val="solid"/>
              <a:round/>
              <a:headEnd/>
              <a:tailEnd/>
            </a:ln>
          </p:spPr>
          <p:txBody>
            <a:bodyPr/>
            <a:lstStyle/>
            <a:p>
              <a:pPr defTabSz="543689">
                <a:defRPr/>
              </a:pPr>
              <a:endParaRPr lang="zh-CN" altLang="en-US" sz="3201"/>
            </a:p>
          </p:txBody>
        </p:sp>
        <p:sp>
          <p:nvSpPr>
            <p:cNvPr id="181" name="Freeform 363"/>
            <p:cNvSpPr>
              <a:spLocks noEditPoints="1"/>
            </p:cNvSpPr>
            <p:nvPr/>
          </p:nvSpPr>
          <p:spPr bwMode="auto">
            <a:xfrm>
              <a:off x="1609726" y="704851"/>
              <a:ext cx="46038" cy="41275"/>
            </a:xfrm>
            <a:custGeom>
              <a:avLst/>
              <a:gdLst>
                <a:gd name="T0" fmla="*/ 9 w 53"/>
                <a:gd name="T1" fmla="*/ 37 h 47"/>
                <a:gd name="T2" fmla="*/ 9 w 53"/>
                <a:gd name="T3" fmla="*/ 37 h 47"/>
                <a:gd name="T4" fmla="*/ 43 w 53"/>
                <a:gd name="T5" fmla="*/ 37 h 47"/>
                <a:gd name="T6" fmla="*/ 43 w 53"/>
                <a:gd name="T7" fmla="*/ 10 h 47"/>
                <a:gd name="T8" fmla="*/ 9 w 53"/>
                <a:gd name="T9" fmla="*/ 10 h 47"/>
                <a:gd name="T10" fmla="*/ 9 w 53"/>
                <a:gd name="T11" fmla="*/ 37 h 47"/>
                <a:gd name="T12" fmla="*/ 47 w 53"/>
                <a:gd name="T13" fmla="*/ 47 h 47"/>
                <a:gd name="T14" fmla="*/ 47 w 53"/>
                <a:gd name="T15" fmla="*/ 47 h 47"/>
                <a:gd name="T16" fmla="*/ 6 w 53"/>
                <a:gd name="T17" fmla="*/ 47 h 47"/>
                <a:gd name="T18" fmla="*/ 0 w 53"/>
                <a:gd name="T19" fmla="*/ 40 h 47"/>
                <a:gd name="T20" fmla="*/ 0 w 53"/>
                <a:gd name="T21" fmla="*/ 6 h 47"/>
                <a:gd name="T22" fmla="*/ 6 w 53"/>
                <a:gd name="T23" fmla="*/ 0 h 47"/>
                <a:gd name="T24" fmla="*/ 47 w 53"/>
                <a:gd name="T25" fmla="*/ 0 h 47"/>
                <a:gd name="T26" fmla="*/ 53 w 53"/>
                <a:gd name="T27" fmla="*/ 6 h 47"/>
                <a:gd name="T28" fmla="*/ 53 w 53"/>
                <a:gd name="T29" fmla="*/ 40 h 47"/>
                <a:gd name="T30" fmla="*/ 47 w 53"/>
                <a:gd name="T31" fmla="*/ 4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3" h="47">
                  <a:moveTo>
                    <a:pt x="9" y="37"/>
                  </a:moveTo>
                  <a:lnTo>
                    <a:pt x="9" y="37"/>
                  </a:lnTo>
                  <a:lnTo>
                    <a:pt x="43" y="37"/>
                  </a:lnTo>
                  <a:lnTo>
                    <a:pt x="43" y="10"/>
                  </a:lnTo>
                  <a:lnTo>
                    <a:pt x="9" y="10"/>
                  </a:lnTo>
                  <a:lnTo>
                    <a:pt x="9" y="37"/>
                  </a:lnTo>
                  <a:close/>
                  <a:moveTo>
                    <a:pt x="47" y="47"/>
                  </a:moveTo>
                  <a:lnTo>
                    <a:pt x="47" y="47"/>
                  </a:lnTo>
                  <a:lnTo>
                    <a:pt x="6" y="47"/>
                  </a:lnTo>
                  <a:cubicBezTo>
                    <a:pt x="2" y="47"/>
                    <a:pt x="0" y="44"/>
                    <a:pt x="0" y="40"/>
                  </a:cubicBezTo>
                  <a:lnTo>
                    <a:pt x="0" y="6"/>
                  </a:lnTo>
                  <a:cubicBezTo>
                    <a:pt x="0" y="3"/>
                    <a:pt x="2" y="0"/>
                    <a:pt x="6" y="0"/>
                  </a:cubicBezTo>
                  <a:lnTo>
                    <a:pt x="47" y="0"/>
                  </a:lnTo>
                  <a:cubicBezTo>
                    <a:pt x="50" y="0"/>
                    <a:pt x="53" y="3"/>
                    <a:pt x="53" y="6"/>
                  </a:cubicBezTo>
                  <a:lnTo>
                    <a:pt x="53" y="40"/>
                  </a:lnTo>
                  <a:cubicBezTo>
                    <a:pt x="53" y="44"/>
                    <a:pt x="50" y="47"/>
                    <a:pt x="47" y="47"/>
                  </a:cubicBezTo>
                  <a:close/>
                </a:path>
              </a:pathLst>
            </a:custGeom>
            <a:grpFill/>
            <a:ln w="0">
              <a:noFill/>
              <a:prstDash val="solid"/>
              <a:round/>
              <a:headEnd/>
              <a:tailEnd/>
            </a:ln>
          </p:spPr>
          <p:txBody>
            <a:bodyPr/>
            <a:lstStyle/>
            <a:p>
              <a:pPr defTabSz="543689">
                <a:defRPr/>
              </a:pPr>
              <a:endParaRPr lang="zh-CN" altLang="en-US" sz="3201"/>
            </a:p>
          </p:txBody>
        </p:sp>
        <p:sp>
          <p:nvSpPr>
            <p:cNvPr id="182" name="Freeform 364"/>
            <p:cNvSpPr>
              <a:spLocks/>
            </p:cNvSpPr>
            <p:nvPr/>
          </p:nvSpPr>
          <p:spPr bwMode="auto">
            <a:xfrm>
              <a:off x="1625601" y="635001"/>
              <a:ext cx="4763" cy="4763"/>
            </a:xfrm>
            <a:custGeom>
              <a:avLst/>
              <a:gdLst>
                <a:gd name="T0" fmla="*/ 1 w 5"/>
                <a:gd name="T1" fmla="*/ 2 h 5"/>
                <a:gd name="T2" fmla="*/ 1 w 5"/>
                <a:gd name="T3" fmla="*/ 2 h 5"/>
                <a:gd name="T4" fmla="*/ 4 w 5"/>
                <a:gd name="T5" fmla="*/ 2 h 5"/>
                <a:gd name="T6" fmla="*/ 4 w 5"/>
                <a:gd name="T7" fmla="*/ 0 h 5"/>
                <a:gd name="T8" fmla="*/ 5 w 5"/>
                <a:gd name="T9" fmla="*/ 0 h 5"/>
                <a:gd name="T10" fmla="*/ 5 w 5"/>
                <a:gd name="T11" fmla="*/ 5 h 5"/>
                <a:gd name="T12" fmla="*/ 4 w 5"/>
                <a:gd name="T13" fmla="*/ 5 h 5"/>
                <a:gd name="T14" fmla="*/ 4 w 5"/>
                <a:gd name="T15" fmla="*/ 3 h 5"/>
                <a:gd name="T16" fmla="*/ 1 w 5"/>
                <a:gd name="T17" fmla="*/ 3 h 5"/>
                <a:gd name="T18" fmla="*/ 1 w 5"/>
                <a:gd name="T19" fmla="*/ 5 h 5"/>
                <a:gd name="T20" fmla="*/ 0 w 5"/>
                <a:gd name="T21" fmla="*/ 5 h 5"/>
                <a:gd name="T22" fmla="*/ 0 w 5"/>
                <a:gd name="T23" fmla="*/ 0 h 5"/>
                <a:gd name="T24" fmla="*/ 1 w 5"/>
                <a:gd name="T25" fmla="*/ 0 h 5"/>
                <a:gd name="T26" fmla="*/ 1 w 5"/>
                <a:gd name="T27"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 h="5">
                  <a:moveTo>
                    <a:pt x="1" y="2"/>
                  </a:moveTo>
                  <a:lnTo>
                    <a:pt x="1" y="2"/>
                  </a:lnTo>
                  <a:lnTo>
                    <a:pt x="4" y="2"/>
                  </a:lnTo>
                  <a:lnTo>
                    <a:pt x="4" y="0"/>
                  </a:lnTo>
                  <a:lnTo>
                    <a:pt x="5" y="0"/>
                  </a:lnTo>
                  <a:lnTo>
                    <a:pt x="5" y="5"/>
                  </a:lnTo>
                  <a:lnTo>
                    <a:pt x="4" y="5"/>
                  </a:lnTo>
                  <a:lnTo>
                    <a:pt x="4" y="3"/>
                  </a:lnTo>
                  <a:lnTo>
                    <a:pt x="1" y="3"/>
                  </a:lnTo>
                  <a:lnTo>
                    <a:pt x="1" y="5"/>
                  </a:lnTo>
                  <a:lnTo>
                    <a:pt x="0" y="5"/>
                  </a:lnTo>
                  <a:lnTo>
                    <a:pt x="0" y="0"/>
                  </a:lnTo>
                  <a:lnTo>
                    <a:pt x="1" y="0"/>
                  </a:lnTo>
                  <a:lnTo>
                    <a:pt x="1" y="2"/>
                  </a:lnTo>
                  <a:close/>
                </a:path>
              </a:pathLst>
            </a:custGeom>
            <a:grpFill/>
            <a:ln w="0">
              <a:noFill/>
              <a:prstDash val="solid"/>
              <a:round/>
              <a:headEnd/>
              <a:tailEnd/>
            </a:ln>
          </p:spPr>
          <p:txBody>
            <a:bodyPr/>
            <a:lstStyle/>
            <a:p>
              <a:pPr defTabSz="543689">
                <a:defRPr/>
              </a:pPr>
              <a:endParaRPr lang="zh-CN" altLang="en-US" sz="3201"/>
            </a:p>
          </p:txBody>
        </p:sp>
        <p:sp>
          <p:nvSpPr>
            <p:cNvPr id="183" name="Freeform 365"/>
            <p:cNvSpPr>
              <a:spLocks/>
            </p:cNvSpPr>
            <p:nvPr/>
          </p:nvSpPr>
          <p:spPr bwMode="auto">
            <a:xfrm>
              <a:off x="1630363" y="635001"/>
              <a:ext cx="4763" cy="4763"/>
            </a:xfrm>
            <a:custGeom>
              <a:avLst/>
              <a:gdLst>
                <a:gd name="T0" fmla="*/ 1 w 5"/>
                <a:gd name="T1" fmla="*/ 3 h 5"/>
                <a:gd name="T2" fmla="*/ 1 w 5"/>
                <a:gd name="T3" fmla="*/ 3 h 5"/>
                <a:gd name="T4" fmla="*/ 3 w 5"/>
                <a:gd name="T5" fmla="*/ 4 h 5"/>
                <a:gd name="T6" fmla="*/ 4 w 5"/>
                <a:gd name="T7" fmla="*/ 3 h 5"/>
                <a:gd name="T8" fmla="*/ 4 w 5"/>
                <a:gd name="T9" fmla="*/ 0 h 5"/>
                <a:gd name="T10" fmla="*/ 5 w 5"/>
                <a:gd name="T11" fmla="*/ 0 h 5"/>
                <a:gd name="T12" fmla="*/ 5 w 5"/>
                <a:gd name="T13" fmla="*/ 3 h 5"/>
                <a:gd name="T14" fmla="*/ 4 w 5"/>
                <a:gd name="T15" fmla="*/ 4 h 5"/>
                <a:gd name="T16" fmla="*/ 3 w 5"/>
                <a:gd name="T17" fmla="*/ 5 h 5"/>
                <a:gd name="T18" fmla="*/ 1 w 5"/>
                <a:gd name="T19" fmla="*/ 4 h 5"/>
                <a:gd name="T20" fmla="*/ 0 w 5"/>
                <a:gd name="T21" fmla="*/ 3 h 5"/>
                <a:gd name="T22" fmla="*/ 0 w 5"/>
                <a:gd name="T23" fmla="*/ 0 h 5"/>
                <a:gd name="T24" fmla="*/ 1 w 5"/>
                <a:gd name="T25" fmla="*/ 0 h 5"/>
                <a:gd name="T26" fmla="*/ 1 w 5"/>
                <a:gd name="T27" fmla="*/ 3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 h="5">
                  <a:moveTo>
                    <a:pt x="1" y="3"/>
                  </a:moveTo>
                  <a:lnTo>
                    <a:pt x="1" y="3"/>
                  </a:lnTo>
                  <a:cubicBezTo>
                    <a:pt x="1" y="4"/>
                    <a:pt x="2" y="4"/>
                    <a:pt x="3" y="4"/>
                  </a:cubicBezTo>
                  <a:cubicBezTo>
                    <a:pt x="3" y="4"/>
                    <a:pt x="4" y="4"/>
                    <a:pt x="4" y="3"/>
                  </a:cubicBezTo>
                  <a:lnTo>
                    <a:pt x="4" y="0"/>
                  </a:lnTo>
                  <a:lnTo>
                    <a:pt x="5" y="0"/>
                  </a:lnTo>
                  <a:lnTo>
                    <a:pt x="5" y="3"/>
                  </a:lnTo>
                  <a:cubicBezTo>
                    <a:pt x="5" y="3"/>
                    <a:pt x="5" y="4"/>
                    <a:pt x="4" y="4"/>
                  </a:cubicBezTo>
                  <a:cubicBezTo>
                    <a:pt x="4" y="5"/>
                    <a:pt x="3" y="5"/>
                    <a:pt x="3" y="5"/>
                  </a:cubicBezTo>
                  <a:cubicBezTo>
                    <a:pt x="2" y="5"/>
                    <a:pt x="1" y="5"/>
                    <a:pt x="1" y="4"/>
                  </a:cubicBezTo>
                  <a:cubicBezTo>
                    <a:pt x="1" y="4"/>
                    <a:pt x="0" y="3"/>
                    <a:pt x="0" y="3"/>
                  </a:cubicBezTo>
                  <a:lnTo>
                    <a:pt x="0" y="0"/>
                  </a:lnTo>
                  <a:lnTo>
                    <a:pt x="1" y="0"/>
                  </a:lnTo>
                  <a:lnTo>
                    <a:pt x="1" y="3"/>
                  </a:lnTo>
                  <a:close/>
                </a:path>
              </a:pathLst>
            </a:custGeom>
            <a:grpFill/>
            <a:ln w="0">
              <a:noFill/>
              <a:prstDash val="solid"/>
              <a:round/>
              <a:headEnd/>
              <a:tailEnd/>
            </a:ln>
          </p:spPr>
          <p:txBody>
            <a:bodyPr/>
            <a:lstStyle/>
            <a:p>
              <a:pPr defTabSz="543689">
                <a:defRPr/>
              </a:pPr>
              <a:endParaRPr lang="zh-CN" altLang="en-US" sz="3201"/>
            </a:p>
          </p:txBody>
        </p:sp>
        <p:sp>
          <p:nvSpPr>
            <p:cNvPr id="184" name="Freeform 366"/>
            <p:cNvSpPr>
              <a:spLocks noEditPoints="1"/>
            </p:cNvSpPr>
            <p:nvPr/>
          </p:nvSpPr>
          <p:spPr bwMode="auto">
            <a:xfrm>
              <a:off x="1635126" y="635001"/>
              <a:ext cx="3175" cy="4763"/>
            </a:xfrm>
            <a:custGeom>
              <a:avLst/>
              <a:gdLst>
                <a:gd name="T0" fmla="*/ 2 w 5"/>
                <a:gd name="T1" fmla="*/ 3 h 5"/>
                <a:gd name="T2" fmla="*/ 2 w 5"/>
                <a:gd name="T3" fmla="*/ 3 h 5"/>
                <a:gd name="T4" fmla="*/ 3 w 5"/>
                <a:gd name="T5" fmla="*/ 3 h 5"/>
                <a:gd name="T6" fmla="*/ 2 w 5"/>
                <a:gd name="T7" fmla="*/ 1 h 5"/>
                <a:gd name="T8" fmla="*/ 2 w 5"/>
                <a:gd name="T9" fmla="*/ 3 h 5"/>
                <a:gd name="T10" fmla="*/ 3 w 5"/>
                <a:gd name="T11" fmla="*/ 0 h 5"/>
                <a:gd name="T12" fmla="*/ 3 w 5"/>
                <a:gd name="T13" fmla="*/ 0 h 5"/>
                <a:gd name="T14" fmla="*/ 5 w 5"/>
                <a:gd name="T15" fmla="*/ 5 h 5"/>
                <a:gd name="T16" fmla="*/ 4 w 5"/>
                <a:gd name="T17" fmla="*/ 5 h 5"/>
                <a:gd name="T18" fmla="*/ 3 w 5"/>
                <a:gd name="T19" fmla="*/ 4 h 5"/>
                <a:gd name="T20" fmla="*/ 1 w 5"/>
                <a:gd name="T21" fmla="*/ 4 h 5"/>
                <a:gd name="T22" fmla="*/ 1 w 5"/>
                <a:gd name="T23" fmla="*/ 5 h 5"/>
                <a:gd name="T24" fmla="*/ 0 w 5"/>
                <a:gd name="T25" fmla="*/ 5 h 5"/>
                <a:gd name="T26" fmla="*/ 2 w 5"/>
                <a:gd name="T27" fmla="*/ 0 h 5"/>
                <a:gd name="T28" fmla="*/ 3 w 5"/>
                <a:gd name="T29"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 h="5">
                  <a:moveTo>
                    <a:pt x="2" y="3"/>
                  </a:moveTo>
                  <a:lnTo>
                    <a:pt x="2" y="3"/>
                  </a:lnTo>
                  <a:lnTo>
                    <a:pt x="3" y="3"/>
                  </a:lnTo>
                  <a:lnTo>
                    <a:pt x="2" y="1"/>
                  </a:lnTo>
                  <a:lnTo>
                    <a:pt x="2" y="3"/>
                  </a:lnTo>
                  <a:close/>
                  <a:moveTo>
                    <a:pt x="3" y="0"/>
                  </a:moveTo>
                  <a:lnTo>
                    <a:pt x="3" y="0"/>
                  </a:lnTo>
                  <a:lnTo>
                    <a:pt x="5" y="5"/>
                  </a:lnTo>
                  <a:lnTo>
                    <a:pt x="4" y="5"/>
                  </a:lnTo>
                  <a:lnTo>
                    <a:pt x="3" y="4"/>
                  </a:lnTo>
                  <a:lnTo>
                    <a:pt x="1" y="4"/>
                  </a:lnTo>
                  <a:lnTo>
                    <a:pt x="1" y="5"/>
                  </a:lnTo>
                  <a:lnTo>
                    <a:pt x="0" y="5"/>
                  </a:lnTo>
                  <a:lnTo>
                    <a:pt x="2" y="0"/>
                  </a:lnTo>
                  <a:lnTo>
                    <a:pt x="3" y="0"/>
                  </a:lnTo>
                  <a:close/>
                </a:path>
              </a:pathLst>
            </a:custGeom>
            <a:grpFill/>
            <a:ln w="0">
              <a:noFill/>
              <a:prstDash val="solid"/>
              <a:round/>
              <a:headEnd/>
              <a:tailEnd/>
            </a:ln>
          </p:spPr>
          <p:txBody>
            <a:bodyPr/>
            <a:lstStyle/>
            <a:p>
              <a:pPr defTabSz="543689">
                <a:defRPr/>
              </a:pPr>
              <a:endParaRPr lang="zh-CN" altLang="en-US" sz="3201"/>
            </a:p>
          </p:txBody>
        </p:sp>
        <p:sp>
          <p:nvSpPr>
            <p:cNvPr id="185" name="Freeform 367"/>
            <p:cNvSpPr>
              <a:spLocks/>
            </p:cNvSpPr>
            <p:nvPr/>
          </p:nvSpPr>
          <p:spPr bwMode="auto">
            <a:xfrm>
              <a:off x="1638301" y="635001"/>
              <a:ext cx="6350" cy="4763"/>
            </a:xfrm>
            <a:custGeom>
              <a:avLst/>
              <a:gdLst>
                <a:gd name="T0" fmla="*/ 2 w 8"/>
                <a:gd name="T1" fmla="*/ 0 h 5"/>
                <a:gd name="T2" fmla="*/ 2 w 8"/>
                <a:gd name="T3" fmla="*/ 0 h 5"/>
                <a:gd name="T4" fmla="*/ 3 w 8"/>
                <a:gd name="T5" fmla="*/ 4 h 5"/>
                <a:gd name="T6" fmla="*/ 4 w 8"/>
                <a:gd name="T7" fmla="*/ 0 h 5"/>
                <a:gd name="T8" fmla="*/ 5 w 8"/>
                <a:gd name="T9" fmla="*/ 0 h 5"/>
                <a:gd name="T10" fmla="*/ 6 w 8"/>
                <a:gd name="T11" fmla="*/ 4 h 5"/>
                <a:gd name="T12" fmla="*/ 7 w 8"/>
                <a:gd name="T13" fmla="*/ 0 h 5"/>
                <a:gd name="T14" fmla="*/ 8 w 8"/>
                <a:gd name="T15" fmla="*/ 0 h 5"/>
                <a:gd name="T16" fmla="*/ 6 w 8"/>
                <a:gd name="T17" fmla="*/ 5 h 5"/>
                <a:gd name="T18" fmla="*/ 5 w 8"/>
                <a:gd name="T19" fmla="*/ 5 h 5"/>
                <a:gd name="T20" fmla="*/ 4 w 8"/>
                <a:gd name="T21" fmla="*/ 1 h 5"/>
                <a:gd name="T22" fmla="*/ 3 w 8"/>
                <a:gd name="T23" fmla="*/ 5 h 5"/>
                <a:gd name="T24" fmla="*/ 2 w 8"/>
                <a:gd name="T25" fmla="*/ 5 h 5"/>
                <a:gd name="T26" fmla="*/ 0 w 8"/>
                <a:gd name="T27" fmla="*/ 0 h 5"/>
                <a:gd name="T28" fmla="*/ 2 w 8"/>
                <a:gd name="T29"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 h="5">
                  <a:moveTo>
                    <a:pt x="2" y="0"/>
                  </a:moveTo>
                  <a:lnTo>
                    <a:pt x="2" y="0"/>
                  </a:lnTo>
                  <a:lnTo>
                    <a:pt x="3" y="4"/>
                  </a:lnTo>
                  <a:lnTo>
                    <a:pt x="4" y="0"/>
                  </a:lnTo>
                  <a:lnTo>
                    <a:pt x="5" y="0"/>
                  </a:lnTo>
                  <a:lnTo>
                    <a:pt x="6" y="4"/>
                  </a:lnTo>
                  <a:lnTo>
                    <a:pt x="7" y="0"/>
                  </a:lnTo>
                  <a:lnTo>
                    <a:pt x="8" y="0"/>
                  </a:lnTo>
                  <a:lnTo>
                    <a:pt x="6" y="5"/>
                  </a:lnTo>
                  <a:lnTo>
                    <a:pt x="5" y="5"/>
                  </a:lnTo>
                  <a:lnTo>
                    <a:pt x="4" y="1"/>
                  </a:lnTo>
                  <a:lnTo>
                    <a:pt x="3" y="5"/>
                  </a:lnTo>
                  <a:lnTo>
                    <a:pt x="2" y="5"/>
                  </a:lnTo>
                  <a:lnTo>
                    <a:pt x="0" y="0"/>
                  </a:lnTo>
                  <a:lnTo>
                    <a:pt x="2" y="0"/>
                  </a:lnTo>
                  <a:close/>
                </a:path>
              </a:pathLst>
            </a:custGeom>
            <a:grpFill/>
            <a:ln w="0">
              <a:noFill/>
              <a:prstDash val="solid"/>
              <a:round/>
              <a:headEnd/>
              <a:tailEnd/>
            </a:ln>
          </p:spPr>
          <p:txBody>
            <a:bodyPr/>
            <a:lstStyle/>
            <a:p>
              <a:pPr defTabSz="543689">
                <a:defRPr/>
              </a:pPr>
              <a:endParaRPr lang="zh-CN" altLang="en-US" sz="3201"/>
            </a:p>
          </p:txBody>
        </p:sp>
        <p:sp>
          <p:nvSpPr>
            <p:cNvPr id="186" name="Freeform 368"/>
            <p:cNvSpPr>
              <a:spLocks/>
            </p:cNvSpPr>
            <p:nvPr/>
          </p:nvSpPr>
          <p:spPr bwMode="auto">
            <a:xfrm>
              <a:off x="1644651" y="635001"/>
              <a:ext cx="3175" cy="4763"/>
            </a:xfrm>
            <a:custGeom>
              <a:avLst/>
              <a:gdLst>
                <a:gd name="T0" fmla="*/ 1 w 4"/>
                <a:gd name="T1" fmla="*/ 2 h 5"/>
                <a:gd name="T2" fmla="*/ 1 w 4"/>
                <a:gd name="T3" fmla="*/ 2 h 5"/>
                <a:gd name="T4" fmla="*/ 4 w 4"/>
                <a:gd name="T5" fmla="*/ 2 h 5"/>
                <a:gd name="T6" fmla="*/ 4 w 4"/>
                <a:gd name="T7" fmla="*/ 3 h 5"/>
                <a:gd name="T8" fmla="*/ 1 w 4"/>
                <a:gd name="T9" fmla="*/ 3 h 5"/>
                <a:gd name="T10" fmla="*/ 2 w 4"/>
                <a:gd name="T11" fmla="*/ 4 h 5"/>
                <a:gd name="T12" fmla="*/ 4 w 4"/>
                <a:gd name="T13" fmla="*/ 4 h 5"/>
                <a:gd name="T14" fmla="*/ 4 w 4"/>
                <a:gd name="T15" fmla="*/ 5 h 5"/>
                <a:gd name="T16" fmla="*/ 2 w 4"/>
                <a:gd name="T17" fmla="*/ 5 h 5"/>
                <a:gd name="T18" fmla="*/ 1 w 4"/>
                <a:gd name="T19" fmla="*/ 4 h 5"/>
                <a:gd name="T20" fmla="*/ 0 w 4"/>
                <a:gd name="T21" fmla="*/ 3 h 5"/>
                <a:gd name="T22" fmla="*/ 2 w 4"/>
                <a:gd name="T23" fmla="*/ 0 h 5"/>
                <a:gd name="T24" fmla="*/ 4 w 4"/>
                <a:gd name="T25" fmla="*/ 0 h 5"/>
                <a:gd name="T26" fmla="*/ 4 w 4"/>
                <a:gd name="T27" fmla="*/ 1 h 5"/>
                <a:gd name="T28" fmla="*/ 2 w 4"/>
                <a:gd name="T29" fmla="*/ 1 h 5"/>
                <a:gd name="T30" fmla="*/ 1 w 4"/>
                <a:gd name="T31"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 h="5">
                  <a:moveTo>
                    <a:pt x="1" y="2"/>
                  </a:moveTo>
                  <a:lnTo>
                    <a:pt x="1" y="2"/>
                  </a:lnTo>
                  <a:lnTo>
                    <a:pt x="4" y="2"/>
                  </a:lnTo>
                  <a:lnTo>
                    <a:pt x="4" y="3"/>
                  </a:lnTo>
                  <a:lnTo>
                    <a:pt x="1" y="3"/>
                  </a:lnTo>
                  <a:cubicBezTo>
                    <a:pt x="1" y="4"/>
                    <a:pt x="2" y="4"/>
                    <a:pt x="2" y="4"/>
                  </a:cubicBezTo>
                  <a:lnTo>
                    <a:pt x="4" y="4"/>
                  </a:lnTo>
                  <a:lnTo>
                    <a:pt x="4" y="5"/>
                  </a:lnTo>
                  <a:lnTo>
                    <a:pt x="2" y="5"/>
                  </a:lnTo>
                  <a:cubicBezTo>
                    <a:pt x="2" y="5"/>
                    <a:pt x="1" y="5"/>
                    <a:pt x="1" y="4"/>
                  </a:cubicBezTo>
                  <a:cubicBezTo>
                    <a:pt x="0" y="4"/>
                    <a:pt x="0" y="3"/>
                    <a:pt x="0" y="3"/>
                  </a:cubicBezTo>
                  <a:cubicBezTo>
                    <a:pt x="0" y="1"/>
                    <a:pt x="1" y="0"/>
                    <a:pt x="2" y="0"/>
                  </a:cubicBezTo>
                  <a:lnTo>
                    <a:pt x="4" y="0"/>
                  </a:lnTo>
                  <a:lnTo>
                    <a:pt x="4" y="1"/>
                  </a:lnTo>
                  <a:lnTo>
                    <a:pt x="2" y="1"/>
                  </a:lnTo>
                  <a:cubicBezTo>
                    <a:pt x="2" y="1"/>
                    <a:pt x="1" y="1"/>
                    <a:pt x="1" y="2"/>
                  </a:cubicBezTo>
                  <a:close/>
                </a:path>
              </a:pathLst>
            </a:custGeom>
            <a:grpFill/>
            <a:ln w="0">
              <a:noFill/>
              <a:prstDash val="solid"/>
              <a:round/>
              <a:headEnd/>
              <a:tailEnd/>
            </a:ln>
          </p:spPr>
          <p:txBody>
            <a:bodyPr/>
            <a:lstStyle/>
            <a:p>
              <a:pPr defTabSz="543689">
                <a:defRPr/>
              </a:pPr>
              <a:endParaRPr lang="zh-CN" altLang="en-US" sz="3201"/>
            </a:p>
          </p:txBody>
        </p:sp>
        <p:sp>
          <p:nvSpPr>
            <p:cNvPr id="187" name="Freeform 369"/>
            <p:cNvSpPr>
              <a:spLocks/>
            </p:cNvSpPr>
            <p:nvPr/>
          </p:nvSpPr>
          <p:spPr bwMode="auto">
            <a:xfrm>
              <a:off x="1649413" y="635001"/>
              <a:ext cx="0" cy="4763"/>
            </a:xfrm>
            <a:custGeom>
              <a:avLst/>
              <a:gdLst>
                <a:gd name="T0" fmla="*/ 0 w 1"/>
                <a:gd name="T1" fmla="*/ 0 h 5"/>
                <a:gd name="T2" fmla="*/ 0 w 1"/>
                <a:gd name="T3" fmla="*/ 0 h 5"/>
                <a:gd name="T4" fmla="*/ 1 w 1"/>
                <a:gd name="T5" fmla="*/ 0 h 5"/>
                <a:gd name="T6" fmla="*/ 1 w 1"/>
                <a:gd name="T7" fmla="*/ 5 h 5"/>
                <a:gd name="T8" fmla="*/ 0 w 1"/>
                <a:gd name="T9" fmla="*/ 5 h 5"/>
                <a:gd name="T10" fmla="*/ 0 w 1"/>
                <a:gd name="T11" fmla="*/ 0 h 5"/>
              </a:gdLst>
              <a:ahLst/>
              <a:cxnLst>
                <a:cxn ang="0">
                  <a:pos x="T0" y="T1"/>
                </a:cxn>
                <a:cxn ang="0">
                  <a:pos x="T2" y="T3"/>
                </a:cxn>
                <a:cxn ang="0">
                  <a:pos x="T4" y="T5"/>
                </a:cxn>
                <a:cxn ang="0">
                  <a:pos x="T6" y="T7"/>
                </a:cxn>
                <a:cxn ang="0">
                  <a:pos x="T8" y="T9"/>
                </a:cxn>
                <a:cxn ang="0">
                  <a:pos x="T10" y="T11"/>
                </a:cxn>
              </a:cxnLst>
              <a:rect l="0" t="0" r="r" b="b"/>
              <a:pathLst>
                <a:path w="1" h="5">
                  <a:moveTo>
                    <a:pt x="0" y="0"/>
                  </a:moveTo>
                  <a:lnTo>
                    <a:pt x="0" y="0"/>
                  </a:lnTo>
                  <a:lnTo>
                    <a:pt x="1" y="0"/>
                  </a:lnTo>
                  <a:lnTo>
                    <a:pt x="1" y="5"/>
                  </a:lnTo>
                  <a:lnTo>
                    <a:pt x="0" y="5"/>
                  </a:lnTo>
                  <a:lnTo>
                    <a:pt x="0" y="0"/>
                  </a:lnTo>
                  <a:close/>
                </a:path>
              </a:pathLst>
            </a:custGeom>
            <a:grpFill/>
            <a:ln w="0">
              <a:noFill/>
              <a:prstDash val="solid"/>
              <a:round/>
              <a:headEnd/>
              <a:tailEnd/>
            </a:ln>
          </p:spPr>
          <p:txBody>
            <a:bodyPr/>
            <a:lstStyle/>
            <a:p>
              <a:pPr defTabSz="543689">
                <a:defRPr/>
              </a:pPr>
              <a:endParaRPr lang="zh-CN" altLang="en-US" sz="3201"/>
            </a:p>
          </p:txBody>
        </p:sp>
        <p:sp>
          <p:nvSpPr>
            <p:cNvPr id="188" name="Freeform 370"/>
            <p:cNvSpPr>
              <a:spLocks/>
            </p:cNvSpPr>
            <p:nvPr/>
          </p:nvSpPr>
          <p:spPr bwMode="auto">
            <a:xfrm>
              <a:off x="1612901" y="633413"/>
              <a:ext cx="4763" cy="6350"/>
            </a:xfrm>
            <a:custGeom>
              <a:avLst/>
              <a:gdLst>
                <a:gd name="T0" fmla="*/ 0 w 5"/>
                <a:gd name="T1" fmla="*/ 2 h 6"/>
                <a:gd name="T2" fmla="*/ 0 w 5"/>
                <a:gd name="T3" fmla="*/ 2 h 6"/>
                <a:gd name="T4" fmla="*/ 1 w 5"/>
                <a:gd name="T5" fmla="*/ 4 h 6"/>
                <a:gd name="T6" fmla="*/ 5 w 5"/>
                <a:gd name="T7" fmla="*/ 6 h 6"/>
                <a:gd name="T8" fmla="*/ 5 w 5"/>
                <a:gd name="T9" fmla="*/ 6 h 6"/>
                <a:gd name="T10" fmla="*/ 5 w 5"/>
                <a:gd name="T11" fmla="*/ 6 h 6"/>
                <a:gd name="T12" fmla="*/ 5 w 5"/>
                <a:gd name="T13" fmla="*/ 6 h 6"/>
                <a:gd name="T14" fmla="*/ 1 w 5"/>
                <a:gd name="T15" fmla="*/ 0 h 6"/>
                <a:gd name="T16" fmla="*/ 0 w 5"/>
                <a:gd name="T17" fmla="*/ 2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6">
                  <a:moveTo>
                    <a:pt x="0" y="2"/>
                  </a:moveTo>
                  <a:lnTo>
                    <a:pt x="0" y="2"/>
                  </a:lnTo>
                  <a:cubicBezTo>
                    <a:pt x="0" y="3"/>
                    <a:pt x="1" y="4"/>
                    <a:pt x="1" y="4"/>
                  </a:cubicBezTo>
                  <a:cubicBezTo>
                    <a:pt x="2" y="5"/>
                    <a:pt x="4" y="6"/>
                    <a:pt x="5" y="6"/>
                  </a:cubicBezTo>
                  <a:cubicBezTo>
                    <a:pt x="5" y="6"/>
                    <a:pt x="5" y="6"/>
                    <a:pt x="5" y="6"/>
                  </a:cubicBezTo>
                  <a:cubicBezTo>
                    <a:pt x="5" y="6"/>
                    <a:pt x="5" y="6"/>
                    <a:pt x="5" y="6"/>
                  </a:cubicBezTo>
                  <a:lnTo>
                    <a:pt x="5" y="6"/>
                  </a:lnTo>
                  <a:cubicBezTo>
                    <a:pt x="3" y="2"/>
                    <a:pt x="1" y="0"/>
                    <a:pt x="1" y="0"/>
                  </a:cubicBezTo>
                  <a:cubicBezTo>
                    <a:pt x="1" y="0"/>
                    <a:pt x="0" y="1"/>
                    <a:pt x="0" y="2"/>
                  </a:cubicBezTo>
                  <a:close/>
                </a:path>
              </a:pathLst>
            </a:custGeom>
            <a:grpFill/>
            <a:ln w="0">
              <a:noFill/>
              <a:prstDash val="solid"/>
              <a:round/>
              <a:headEnd/>
              <a:tailEnd/>
            </a:ln>
          </p:spPr>
          <p:txBody>
            <a:bodyPr/>
            <a:lstStyle/>
            <a:p>
              <a:pPr defTabSz="543689">
                <a:defRPr/>
              </a:pPr>
              <a:endParaRPr lang="zh-CN" altLang="en-US" sz="3201"/>
            </a:p>
          </p:txBody>
        </p:sp>
        <p:sp>
          <p:nvSpPr>
            <p:cNvPr id="189" name="Freeform 371"/>
            <p:cNvSpPr>
              <a:spLocks/>
            </p:cNvSpPr>
            <p:nvPr/>
          </p:nvSpPr>
          <p:spPr bwMode="auto">
            <a:xfrm>
              <a:off x="1612901" y="639763"/>
              <a:ext cx="4763" cy="1588"/>
            </a:xfrm>
            <a:custGeom>
              <a:avLst/>
              <a:gdLst>
                <a:gd name="T0" fmla="*/ 0 w 4"/>
                <a:gd name="T1" fmla="*/ 0 h 2"/>
                <a:gd name="T2" fmla="*/ 0 w 4"/>
                <a:gd name="T3" fmla="*/ 0 h 2"/>
                <a:gd name="T4" fmla="*/ 2 w 4"/>
                <a:gd name="T5" fmla="*/ 1 h 2"/>
                <a:gd name="T6" fmla="*/ 4 w 4"/>
                <a:gd name="T7" fmla="*/ 0 h 2"/>
                <a:gd name="T8" fmla="*/ 4 w 4"/>
                <a:gd name="T9" fmla="*/ 0 h 2"/>
                <a:gd name="T10" fmla="*/ 4 w 4"/>
                <a:gd name="T11" fmla="*/ 0 h 2"/>
                <a:gd name="T12" fmla="*/ 0 w 4"/>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4" h="2">
                  <a:moveTo>
                    <a:pt x="0" y="0"/>
                  </a:moveTo>
                  <a:lnTo>
                    <a:pt x="0" y="0"/>
                  </a:lnTo>
                  <a:cubicBezTo>
                    <a:pt x="1" y="1"/>
                    <a:pt x="1" y="2"/>
                    <a:pt x="2" y="1"/>
                  </a:cubicBezTo>
                  <a:cubicBezTo>
                    <a:pt x="3" y="1"/>
                    <a:pt x="4" y="0"/>
                    <a:pt x="4" y="0"/>
                  </a:cubicBezTo>
                  <a:lnTo>
                    <a:pt x="4" y="0"/>
                  </a:lnTo>
                  <a:cubicBezTo>
                    <a:pt x="4" y="0"/>
                    <a:pt x="4" y="0"/>
                    <a:pt x="4" y="0"/>
                  </a:cubicBezTo>
                  <a:lnTo>
                    <a:pt x="0" y="0"/>
                  </a:lnTo>
                  <a:close/>
                </a:path>
              </a:pathLst>
            </a:custGeom>
            <a:grpFill/>
            <a:ln w="0">
              <a:noFill/>
              <a:prstDash val="solid"/>
              <a:round/>
              <a:headEnd/>
              <a:tailEnd/>
            </a:ln>
          </p:spPr>
          <p:txBody>
            <a:bodyPr/>
            <a:lstStyle/>
            <a:p>
              <a:pPr defTabSz="543689">
                <a:defRPr/>
              </a:pPr>
              <a:endParaRPr lang="zh-CN" altLang="en-US" sz="3201"/>
            </a:p>
          </p:txBody>
        </p:sp>
        <p:sp>
          <p:nvSpPr>
            <p:cNvPr id="190" name="Freeform 372"/>
            <p:cNvSpPr>
              <a:spLocks/>
            </p:cNvSpPr>
            <p:nvPr/>
          </p:nvSpPr>
          <p:spPr bwMode="auto">
            <a:xfrm>
              <a:off x="1612901" y="636588"/>
              <a:ext cx="4763" cy="3175"/>
            </a:xfrm>
            <a:custGeom>
              <a:avLst/>
              <a:gdLst>
                <a:gd name="T0" fmla="*/ 0 w 5"/>
                <a:gd name="T1" fmla="*/ 2 h 4"/>
                <a:gd name="T2" fmla="*/ 0 w 5"/>
                <a:gd name="T3" fmla="*/ 2 h 4"/>
                <a:gd name="T4" fmla="*/ 1 w 5"/>
                <a:gd name="T5" fmla="*/ 3 h 4"/>
                <a:gd name="T6" fmla="*/ 2 w 5"/>
                <a:gd name="T7" fmla="*/ 4 h 4"/>
                <a:gd name="T8" fmla="*/ 5 w 5"/>
                <a:gd name="T9" fmla="*/ 4 h 4"/>
                <a:gd name="T10" fmla="*/ 5 w 5"/>
                <a:gd name="T11" fmla="*/ 4 h 4"/>
                <a:gd name="T12" fmla="*/ 5 w 5"/>
                <a:gd name="T13" fmla="*/ 4 h 4"/>
                <a:gd name="T14" fmla="*/ 0 w 5"/>
                <a:gd name="T15" fmla="*/ 0 h 4"/>
                <a:gd name="T16" fmla="*/ 0 w 5"/>
                <a:gd name="T17" fmla="*/ 2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4">
                  <a:moveTo>
                    <a:pt x="0" y="2"/>
                  </a:moveTo>
                  <a:lnTo>
                    <a:pt x="0" y="2"/>
                  </a:lnTo>
                  <a:cubicBezTo>
                    <a:pt x="1" y="3"/>
                    <a:pt x="1" y="3"/>
                    <a:pt x="1" y="3"/>
                  </a:cubicBezTo>
                  <a:cubicBezTo>
                    <a:pt x="2" y="4"/>
                    <a:pt x="2" y="4"/>
                    <a:pt x="2" y="4"/>
                  </a:cubicBezTo>
                  <a:cubicBezTo>
                    <a:pt x="2" y="4"/>
                    <a:pt x="5" y="4"/>
                    <a:pt x="5" y="4"/>
                  </a:cubicBezTo>
                  <a:lnTo>
                    <a:pt x="5" y="4"/>
                  </a:lnTo>
                  <a:lnTo>
                    <a:pt x="5" y="4"/>
                  </a:lnTo>
                  <a:cubicBezTo>
                    <a:pt x="4" y="2"/>
                    <a:pt x="0" y="0"/>
                    <a:pt x="0" y="0"/>
                  </a:cubicBezTo>
                  <a:cubicBezTo>
                    <a:pt x="0" y="1"/>
                    <a:pt x="0" y="2"/>
                    <a:pt x="0" y="2"/>
                  </a:cubicBezTo>
                  <a:close/>
                </a:path>
              </a:pathLst>
            </a:custGeom>
            <a:grpFill/>
            <a:ln w="0">
              <a:noFill/>
              <a:prstDash val="solid"/>
              <a:round/>
              <a:headEnd/>
              <a:tailEnd/>
            </a:ln>
          </p:spPr>
          <p:txBody>
            <a:bodyPr/>
            <a:lstStyle/>
            <a:p>
              <a:pPr defTabSz="543689">
                <a:defRPr/>
              </a:pPr>
              <a:endParaRPr lang="zh-CN" altLang="en-US" sz="3201"/>
            </a:p>
          </p:txBody>
        </p:sp>
        <p:sp>
          <p:nvSpPr>
            <p:cNvPr id="191" name="Freeform 373"/>
            <p:cNvSpPr>
              <a:spLocks/>
            </p:cNvSpPr>
            <p:nvPr/>
          </p:nvSpPr>
          <p:spPr bwMode="auto">
            <a:xfrm>
              <a:off x="1614488" y="631826"/>
              <a:ext cx="4763" cy="7938"/>
            </a:xfrm>
            <a:custGeom>
              <a:avLst/>
              <a:gdLst>
                <a:gd name="T0" fmla="*/ 2 w 4"/>
                <a:gd name="T1" fmla="*/ 0 h 8"/>
                <a:gd name="T2" fmla="*/ 2 w 4"/>
                <a:gd name="T3" fmla="*/ 0 h 8"/>
                <a:gd name="T4" fmla="*/ 1 w 4"/>
                <a:gd name="T5" fmla="*/ 1 h 8"/>
                <a:gd name="T6" fmla="*/ 1 w 4"/>
                <a:gd name="T7" fmla="*/ 3 h 8"/>
                <a:gd name="T8" fmla="*/ 3 w 4"/>
                <a:gd name="T9" fmla="*/ 8 h 8"/>
                <a:gd name="T10" fmla="*/ 3 w 4"/>
                <a:gd name="T11" fmla="*/ 8 h 8"/>
                <a:gd name="T12" fmla="*/ 3 w 4"/>
                <a:gd name="T13" fmla="*/ 8 h 8"/>
                <a:gd name="T14" fmla="*/ 3 w 4"/>
                <a:gd name="T15" fmla="*/ 0 h 8"/>
                <a:gd name="T16" fmla="*/ 2 w 4"/>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8">
                  <a:moveTo>
                    <a:pt x="2" y="0"/>
                  </a:moveTo>
                  <a:lnTo>
                    <a:pt x="2" y="0"/>
                  </a:lnTo>
                  <a:cubicBezTo>
                    <a:pt x="1" y="0"/>
                    <a:pt x="1" y="1"/>
                    <a:pt x="1" y="1"/>
                  </a:cubicBezTo>
                  <a:cubicBezTo>
                    <a:pt x="0" y="2"/>
                    <a:pt x="1" y="3"/>
                    <a:pt x="1" y="3"/>
                  </a:cubicBezTo>
                  <a:cubicBezTo>
                    <a:pt x="1" y="4"/>
                    <a:pt x="3" y="7"/>
                    <a:pt x="3" y="8"/>
                  </a:cubicBezTo>
                  <a:cubicBezTo>
                    <a:pt x="3" y="8"/>
                    <a:pt x="3" y="8"/>
                    <a:pt x="3" y="8"/>
                  </a:cubicBezTo>
                  <a:lnTo>
                    <a:pt x="3" y="8"/>
                  </a:lnTo>
                  <a:cubicBezTo>
                    <a:pt x="4" y="2"/>
                    <a:pt x="3" y="0"/>
                    <a:pt x="3" y="0"/>
                  </a:cubicBezTo>
                  <a:cubicBezTo>
                    <a:pt x="3" y="0"/>
                    <a:pt x="2" y="0"/>
                    <a:pt x="2" y="0"/>
                  </a:cubicBezTo>
                  <a:close/>
                </a:path>
              </a:pathLst>
            </a:custGeom>
            <a:grpFill/>
            <a:ln w="0">
              <a:noFill/>
              <a:prstDash val="solid"/>
              <a:round/>
              <a:headEnd/>
              <a:tailEnd/>
            </a:ln>
          </p:spPr>
          <p:txBody>
            <a:bodyPr/>
            <a:lstStyle/>
            <a:p>
              <a:pPr defTabSz="543689">
                <a:defRPr/>
              </a:pPr>
              <a:endParaRPr lang="zh-CN" altLang="en-US" sz="3201"/>
            </a:p>
          </p:txBody>
        </p:sp>
        <p:sp>
          <p:nvSpPr>
            <p:cNvPr id="192" name="Freeform 374"/>
            <p:cNvSpPr>
              <a:spLocks/>
            </p:cNvSpPr>
            <p:nvPr/>
          </p:nvSpPr>
          <p:spPr bwMode="auto">
            <a:xfrm>
              <a:off x="1619251" y="631826"/>
              <a:ext cx="1588" cy="7938"/>
            </a:xfrm>
            <a:custGeom>
              <a:avLst/>
              <a:gdLst>
                <a:gd name="T0" fmla="*/ 0 w 3"/>
                <a:gd name="T1" fmla="*/ 8 h 8"/>
                <a:gd name="T2" fmla="*/ 0 w 3"/>
                <a:gd name="T3" fmla="*/ 8 h 8"/>
                <a:gd name="T4" fmla="*/ 0 w 3"/>
                <a:gd name="T5" fmla="*/ 8 h 8"/>
                <a:gd name="T6" fmla="*/ 0 w 3"/>
                <a:gd name="T7" fmla="*/ 8 h 8"/>
                <a:gd name="T8" fmla="*/ 0 w 3"/>
                <a:gd name="T9" fmla="*/ 8 h 8"/>
                <a:gd name="T10" fmla="*/ 3 w 3"/>
                <a:gd name="T11" fmla="*/ 3 h 8"/>
                <a:gd name="T12" fmla="*/ 3 w 3"/>
                <a:gd name="T13" fmla="*/ 1 h 8"/>
                <a:gd name="T14" fmla="*/ 1 w 3"/>
                <a:gd name="T15" fmla="*/ 0 h 8"/>
                <a:gd name="T16" fmla="*/ 1 w 3"/>
                <a:gd name="T17" fmla="*/ 0 h 8"/>
                <a:gd name="T18" fmla="*/ 0 w 3"/>
                <a:gd name="T19"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 h="8">
                  <a:moveTo>
                    <a:pt x="0" y="8"/>
                  </a:moveTo>
                  <a:lnTo>
                    <a:pt x="0" y="8"/>
                  </a:lnTo>
                  <a:lnTo>
                    <a:pt x="0" y="8"/>
                  </a:lnTo>
                  <a:cubicBezTo>
                    <a:pt x="0" y="8"/>
                    <a:pt x="0" y="8"/>
                    <a:pt x="0" y="8"/>
                  </a:cubicBezTo>
                  <a:cubicBezTo>
                    <a:pt x="0" y="8"/>
                    <a:pt x="0" y="8"/>
                    <a:pt x="0" y="8"/>
                  </a:cubicBezTo>
                  <a:cubicBezTo>
                    <a:pt x="1" y="7"/>
                    <a:pt x="2" y="4"/>
                    <a:pt x="3" y="3"/>
                  </a:cubicBezTo>
                  <a:cubicBezTo>
                    <a:pt x="3" y="3"/>
                    <a:pt x="3" y="2"/>
                    <a:pt x="3" y="1"/>
                  </a:cubicBezTo>
                  <a:cubicBezTo>
                    <a:pt x="3" y="1"/>
                    <a:pt x="3" y="0"/>
                    <a:pt x="1" y="0"/>
                  </a:cubicBezTo>
                  <a:cubicBezTo>
                    <a:pt x="1" y="0"/>
                    <a:pt x="1" y="0"/>
                    <a:pt x="1" y="0"/>
                  </a:cubicBezTo>
                  <a:cubicBezTo>
                    <a:pt x="1" y="0"/>
                    <a:pt x="0" y="2"/>
                    <a:pt x="0" y="8"/>
                  </a:cubicBezTo>
                  <a:close/>
                </a:path>
              </a:pathLst>
            </a:custGeom>
            <a:grpFill/>
            <a:ln w="0">
              <a:noFill/>
              <a:prstDash val="solid"/>
              <a:round/>
              <a:headEnd/>
              <a:tailEnd/>
            </a:ln>
          </p:spPr>
          <p:txBody>
            <a:bodyPr/>
            <a:lstStyle/>
            <a:p>
              <a:pPr defTabSz="543689">
                <a:defRPr/>
              </a:pPr>
              <a:endParaRPr lang="zh-CN" altLang="en-US" sz="3201"/>
            </a:p>
          </p:txBody>
        </p:sp>
        <p:sp>
          <p:nvSpPr>
            <p:cNvPr id="193" name="Freeform 375"/>
            <p:cNvSpPr>
              <a:spLocks/>
            </p:cNvSpPr>
            <p:nvPr/>
          </p:nvSpPr>
          <p:spPr bwMode="auto">
            <a:xfrm>
              <a:off x="1619251" y="639763"/>
              <a:ext cx="3175" cy="1588"/>
            </a:xfrm>
            <a:custGeom>
              <a:avLst/>
              <a:gdLst>
                <a:gd name="T0" fmla="*/ 0 w 4"/>
                <a:gd name="T1" fmla="*/ 0 h 2"/>
                <a:gd name="T2" fmla="*/ 0 w 4"/>
                <a:gd name="T3" fmla="*/ 0 h 2"/>
                <a:gd name="T4" fmla="*/ 0 w 4"/>
                <a:gd name="T5" fmla="*/ 0 h 2"/>
                <a:gd name="T6" fmla="*/ 2 w 4"/>
                <a:gd name="T7" fmla="*/ 1 h 2"/>
                <a:gd name="T8" fmla="*/ 4 w 4"/>
                <a:gd name="T9" fmla="*/ 0 h 2"/>
                <a:gd name="T10" fmla="*/ 0 w 4"/>
                <a:gd name="T11" fmla="*/ 0 h 2"/>
                <a:gd name="T12" fmla="*/ 0 w 4"/>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4" h="2">
                  <a:moveTo>
                    <a:pt x="0" y="0"/>
                  </a:moveTo>
                  <a:lnTo>
                    <a:pt x="0" y="0"/>
                  </a:lnTo>
                  <a:lnTo>
                    <a:pt x="0" y="0"/>
                  </a:lnTo>
                  <a:cubicBezTo>
                    <a:pt x="1" y="0"/>
                    <a:pt x="2" y="1"/>
                    <a:pt x="2" y="1"/>
                  </a:cubicBezTo>
                  <a:cubicBezTo>
                    <a:pt x="2" y="1"/>
                    <a:pt x="3" y="2"/>
                    <a:pt x="4" y="0"/>
                  </a:cubicBezTo>
                  <a:lnTo>
                    <a:pt x="0" y="0"/>
                  </a:lnTo>
                  <a:cubicBezTo>
                    <a:pt x="0" y="0"/>
                    <a:pt x="0" y="0"/>
                    <a:pt x="0" y="0"/>
                  </a:cubicBezTo>
                  <a:close/>
                </a:path>
              </a:pathLst>
            </a:custGeom>
            <a:grpFill/>
            <a:ln w="0">
              <a:noFill/>
              <a:prstDash val="solid"/>
              <a:round/>
              <a:headEnd/>
              <a:tailEnd/>
            </a:ln>
          </p:spPr>
          <p:txBody>
            <a:bodyPr/>
            <a:lstStyle/>
            <a:p>
              <a:pPr defTabSz="543689">
                <a:defRPr/>
              </a:pPr>
              <a:endParaRPr lang="zh-CN" altLang="en-US" sz="3201"/>
            </a:p>
          </p:txBody>
        </p:sp>
        <p:sp>
          <p:nvSpPr>
            <p:cNvPr id="194" name="Freeform 376"/>
            <p:cNvSpPr>
              <a:spLocks/>
            </p:cNvSpPr>
            <p:nvPr/>
          </p:nvSpPr>
          <p:spPr bwMode="auto">
            <a:xfrm>
              <a:off x="1619251" y="636588"/>
              <a:ext cx="4763" cy="3175"/>
            </a:xfrm>
            <a:custGeom>
              <a:avLst/>
              <a:gdLst>
                <a:gd name="T0" fmla="*/ 0 w 6"/>
                <a:gd name="T1" fmla="*/ 4 h 4"/>
                <a:gd name="T2" fmla="*/ 0 w 6"/>
                <a:gd name="T3" fmla="*/ 4 h 4"/>
                <a:gd name="T4" fmla="*/ 0 w 6"/>
                <a:gd name="T5" fmla="*/ 4 h 4"/>
                <a:gd name="T6" fmla="*/ 0 w 6"/>
                <a:gd name="T7" fmla="*/ 4 h 4"/>
                <a:gd name="T8" fmla="*/ 0 w 6"/>
                <a:gd name="T9" fmla="*/ 4 h 4"/>
                <a:gd name="T10" fmla="*/ 3 w 6"/>
                <a:gd name="T11" fmla="*/ 4 h 4"/>
                <a:gd name="T12" fmla="*/ 4 w 6"/>
                <a:gd name="T13" fmla="*/ 3 h 4"/>
                <a:gd name="T14" fmla="*/ 5 w 6"/>
                <a:gd name="T15" fmla="*/ 2 h 4"/>
                <a:gd name="T16" fmla="*/ 6 w 6"/>
                <a:gd name="T17" fmla="*/ 0 h 4"/>
                <a:gd name="T18" fmla="*/ 0 w 6"/>
                <a:gd name="T19"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4">
                  <a:moveTo>
                    <a:pt x="0" y="4"/>
                  </a:moveTo>
                  <a:lnTo>
                    <a:pt x="0" y="4"/>
                  </a:lnTo>
                  <a:lnTo>
                    <a:pt x="0" y="4"/>
                  </a:lnTo>
                  <a:cubicBezTo>
                    <a:pt x="0" y="4"/>
                    <a:pt x="0" y="4"/>
                    <a:pt x="0" y="4"/>
                  </a:cubicBezTo>
                  <a:lnTo>
                    <a:pt x="0" y="4"/>
                  </a:lnTo>
                  <a:lnTo>
                    <a:pt x="3" y="4"/>
                  </a:lnTo>
                  <a:cubicBezTo>
                    <a:pt x="3" y="4"/>
                    <a:pt x="4" y="4"/>
                    <a:pt x="4" y="3"/>
                  </a:cubicBezTo>
                  <a:cubicBezTo>
                    <a:pt x="4" y="3"/>
                    <a:pt x="5" y="3"/>
                    <a:pt x="5" y="2"/>
                  </a:cubicBezTo>
                  <a:cubicBezTo>
                    <a:pt x="5" y="2"/>
                    <a:pt x="6" y="1"/>
                    <a:pt x="6" y="0"/>
                  </a:cubicBezTo>
                  <a:cubicBezTo>
                    <a:pt x="6" y="0"/>
                    <a:pt x="2" y="2"/>
                    <a:pt x="0" y="4"/>
                  </a:cubicBezTo>
                  <a:close/>
                </a:path>
              </a:pathLst>
            </a:custGeom>
            <a:grpFill/>
            <a:ln w="0">
              <a:noFill/>
              <a:prstDash val="solid"/>
              <a:round/>
              <a:headEnd/>
              <a:tailEnd/>
            </a:ln>
          </p:spPr>
          <p:txBody>
            <a:bodyPr/>
            <a:lstStyle/>
            <a:p>
              <a:pPr defTabSz="543689">
                <a:defRPr/>
              </a:pPr>
              <a:endParaRPr lang="zh-CN" altLang="en-US" sz="3201"/>
            </a:p>
          </p:txBody>
        </p:sp>
        <p:sp>
          <p:nvSpPr>
            <p:cNvPr id="195" name="Freeform 377"/>
            <p:cNvSpPr>
              <a:spLocks/>
            </p:cNvSpPr>
            <p:nvPr/>
          </p:nvSpPr>
          <p:spPr bwMode="auto">
            <a:xfrm>
              <a:off x="1619251" y="633413"/>
              <a:ext cx="4763" cy="6350"/>
            </a:xfrm>
            <a:custGeom>
              <a:avLst/>
              <a:gdLst>
                <a:gd name="T0" fmla="*/ 0 w 5"/>
                <a:gd name="T1" fmla="*/ 6 h 6"/>
                <a:gd name="T2" fmla="*/ 0 w 5"/>
                <a:gd name="T3" fmla="*/ 6 h 6"/>
                <a:gd name="T4" fmla="*/ 0 w 5"/>
                <a:gd name="T5" fmla="*/ 6 h 6"/>
                <a:gd name="T6" fmla="*/ 0 w 5"/>
                <a:gd name="T7" fmla="*/ 6 h 6"/>
                <a:gd name="T8" fmla="*/ 4 w 5"/>
                <a:gd name="T9" fmla="*/ 4 h 6"/>
                <a:gd name="T10" fmla="*/ 5 w 5"/>
                <a:gd name="T11" fmla="*/ 2 h 6"/>
                <a:gd name="T12" fmla="*/ 4 w 5"/>
                <a:gd name="T13" fmla="*/ 0 h 6"/>
                <a:gd name="T14" fmla="*/ 0 w 5"/>
                <a:gd name="T15" fmla="*/ 6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6">
                  <a:moveTo>
                    <a:pt x="0" y="6"/>
                  </a:moveTo>
                  <a:lnTo>
                    <a:pt x="0" y="6"/>
                  </a:lnTo>
                  <a:cubicBezTo>
                    <a:pt x="0" y="6"/>
                    <a:pt x="0" y="6"/>
                    <a:pt x="0" y="6"/>
                  </a:cubicBezTo>
                  <a:cubicBezTo>
                    <a:pt x="0" y="6"/>
                    <a:pt x="0" y="6"/>
                    <a:pt x="0" y="6"/>
                  </a:cubicBezTo>
                  <a:cubicBezTo>
                    <a:pt x="0" y="6"/>
                    <a:pt x="3" y="5"/>
                    <a:pt x="4" y="4"/>
                  </a:cubicBezTo>
                  <a:cubicBezTo>
                    <a:pt x="4" y="4"/>
                    <a:pt x="5" y="3"/>
                    <a:pt x="5" y="2"/>
                  </a:cubicBezTo>
                  <a:cubicBezTo>
                    <a:pt x="5" y="1"/>
                    <a:pt x="4" y="0"/>
                    <a:pt x="4" y="0"/>
                  </a:cubicBezTo>
                  <a:cubicBezTo>
                    <a:pt x="4" y="0"/>
                    <a:pt x="1" y="2"/>
                    <a:pt x="0" y="6"/>
                  </a:cubicBezTo>
                  <a:close/>
                </a:path>
              </a:pathLst>
            </a:custGeom>
            <a:grpFill/>
            <a:ln w="0">
              <a:noFill/>
              <a:prstDash val="solid"/>
              <a:round/>
              <a:headEnd/>
              <a:tailEnd/>
            </a:ln>
          </p:spPr>
          <p:txBody>
            <a:bodyPr/>
            <a:lstStyle/>
            <a:p>
              <a:pPr defTabSz="543689">
                <a:defRPr/>
              </a:pPr>
              <a:endParaRPr lang="zh-CN" altLang="en-US" sz="3201"/>
            </a:p>
          </p:txBody>
        </p:sp>
        <p:sp>
          <p:nvSpPr>
            <p:cNvPr id="196" name="Freeform 378"/>
            <p:cNvSpPr>
              <a:spLocks/>
            </p:cNvSpPr>
            <p:nvPr/>
          </p:nvSpPr>
          <p:spPr bwMode="auto">
            <a:xfrm>
              <a:off x="1585913" y="588963"/>
              <a:ext cx="93663" cy="615950"/>
            </a:xfrm>
            <a:custGeom>
              <a:avLst/>
              <a:gdLst>
                <a:gd name="T0" fmla="*/ 111 w 111"/>
                <a:gd name="T1" fmla="*/ 725 h 725"/>
                <a:gd name="T2" fmla="*/ 111 w 111"/>
                <a:gd name="T3" fmla="*/ 725 h 725"/>
                <a:gd name="T4" fmla="*/ 96 w 111"/>
                <a:gd name="T5" fmla="*/ 725 h 725"/>
                <a:gd name="T6" fmla="*/ 96 w 111"/>
                <a:gd name="T7" fmla="*/ 14 h 725"/>
                <a:gd name="T8" fmla="*/ 15 w 111"/>
                <a:gd name="T9" fmla="*/ 14 h 725"/>
                <a:gd name="T10" fmla="*/ 15 w 111"/>
                <a:gd name="T11" fmla="*/ 725 h 725"/>
                <a:gd name="T12" fmla="*/ 0 w 111"/>
                <a:gd name="T13" fmla="*/ 725 h 725"/>
                <a:gd name="T14" fmla="*/ 0 w 111"/>
                <a:gd name="T15" fmla="*/ 6 h 725"/>
                <a:gd name="T16" fmla="*/ 7 w 111"/>
                <a:gd name="T17" fmla="*/ 0 h 725"/>
                <a:gd name="T18" fmla="*/ 104 w 111"/>
                <a:gd name="T19" fmla="*/ 0 h 725"/>
                <a:gd name="T20" fmla="*/ 111 w 111"/>
                <a:gd name="T21" fmla="*/ 6 h 725"/>
                <a:gd name="T22" fmla="*/ 111 w 111"/>
                <a:gd name="T23" fmla="*/ 725 h 7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1" h="725">
                  <a:moveTo>
                    <a:pt x="111" y="725"/>
                  </a:moveTo>
                  <a:lnTo>
                    <a:pt x="111" y="725"/>
                  </a:lnTo>
                  <a:lnTo>
                    <a:pt x="96" y="725"/>
                  </a:lnTo>
                  <a:lnTo>
                    <a:pt x="96" y="14"/>
                  </a:lnTo>
                  <a:lnTo>
                    <a:pt x="15" y="14"/>
                  </a:lnTo>
                  <a:lnTo>
                    <a:pt x="15" y="725"/>
                  </a:lnTo>
                  <a:lnTo>
                    <a:pt x="0" y="725"/>
                  </a:lnTo>
                  <a:lnTo>
                    <a:pt x="0" y="6"/>
                  </a:lnTo>
                  <a:cubicBezTo>
                    <a:pt x="0" y="2"/>
                    <a:pt x="3" y="0"/>
                    <a:pt x="7" y="0"/>
                  </a:cubicBezTo>
                  <a:lnTo>
                    <a:pt x="104" y="0"/>
                  </a:lnTo>
                  <a:cubicBezTo>
                    <a:pt x="108" y="0"/>
                    <a:pt x="111" y="2"/>
                    <a:pt x="111" y="6"/>
                  </a:cubicBezTo>
                  <a:lnTo>
                    <a:pt x="111" y="725"/>
                  </a:lnTo>
                  <a:close/>
                </a:path>
              </a:pathLst>
            </a:custGeom>
            <a:grpFill/>
            <a:ln w="0">
              <a:noFill/>
              <a:prstDash val="solid"/>
              <a:round/>
              <a:headEnd/>
              <a:tailEnd/>
            </a:ln>
          </p:spPr>
          <p:txBody>
            <a:bodyPr/>
            <a:lstStyle/>
            <a:p>
              <a:pPr defTabSz="543689">
                <a:defRPr/>
              </a:pPr>
              <a:endParaRPr lang="zh-CN" altLang="en-US" sz="3201"/>
            </a:p>
          </p:txBody>
        </p:sp>
        <p:sp>
          <p:nvSpPr>
            <p:cNvPr id="197" name="Freeform 379"/>
            <p:cNvSpPr>
              <a:spLocks/>
            </p:cNvSpPr>
            <p:nvPr/>
          </p:nvSpPr>
          <p:spPr bwMode="auto">
            <a:xfrm>
              <a:off x="1647826" y="1181101"/>
              <a:ext cx="44450" cy="44450"/>
            </a:xfrm>
            <a:custGeom>
              <a:avLst/>
              <a:gdLst>
                <a:gd name="T0" fmla="*/ 25 w 51"/>
                <a:gd name="T1" fmla="*/ 52 h 52"/>
                <a:gd name="T2" fmla="*/ 25 w 51"/>
                <a:gd name="T3" fmla="*/ 52 h 52"/>
                <a:gd name="T4" fmla="*/ 0 w 51"/>
                <a:gd name="T5" fmla="*/ 26 h 52"/>
                <a:gd name="T6" fmla="*/ 25 w 51"/>
                <a:gd name="T7" fmla="*/ 0 h 52"/>
                <a:gd name="T8" fmla="*/ 51 w 51"/>
                <a:gd name="T9" fmla="*/ 26 h 52"/>
                <a:gd name="T10" fmla="*/ 25 w 51"/>
                <a:gd name="T11" fmla="*/ 52 h 52"/>
              </a:gdLst>
              <a:ahLst/>
              <a:cxnLst>
                <a:cxn ang="0">
                  <a:pos x="T0" y="T1"/>
                </a:cxn>
                <a:cxn ang="0">
                  <a:pos x="T2" y="T3"/>
                </a:cxn>
                <a:cxn ang="0">
                  <a:pos x="T4" y="T5"/>
                </a:cxn>
                <a:cxn ang="0">
                  <a:pos x="T6" y="T7"/>
                </a:cxn>
                <a:cxn ang="0">
                  <a:pos x="T8" y="T9"/>
                </a:cxn>
                <a:cxn ang="0">
                  <a:pos x="T10" y="T11"/>
                </a:cxn>
              </a:cxnLst>
              <a:rect l="0" t="0" r="r" b="b"/>
              <a:pathLst>
                <a:path w="51" h="52">
                  <a:moveTo>
                    <a:pt x="25" y="52"/>
                  </a:moveTo>
                  <a:lnTo>
                    <a:pt x="25" y="52"/>
                  </a:lnTo>
                  <a:cubicBezTo>
                    <a:pt x="11" y="52"/>
                    <a:pt x="0" y="40"/>
                    <a:pt x="0" y="26"/>
                  </a:cubicBezTo>
                  <a:cubicBezTo>
                    <a:pt x="0" y="12"/>
                    <a:pt x="11" y="0"/>
                    <a:pt x="25" y="0"/>
                  </a:cubicBezTo>
                  <a:cubicBezTo>
                    <a:pt x="40" y="0"/>
                    <a:pt x="51" y="12"/>
                    <a:pt x="51" y="26"/>
                  </a:cubicBezTo>
                  <a:cubicBezTo>
                    <a:pt x="51" y="40"/>
                    <a:pt x="40" y="52"/>
                    <a:pt x="25" y="52"/>
                  </a:cubicBezTo>
                  <a:close/>
                </a:path>
              </a:pathLst>
            </a:custGeom>
            <a:grpFill/>
            <a:ln w="0">
              <a:noFill/>
              <a:prstDash val="solid"/>
              <a:round/>
              <a:headEnd/>
              <a:tailEnd/>
            </a:ln>
          </p:spPr>
          <p:txBody>
            <a:bodyPr/>
            <a:lstStyle/>
            <a:p>
              <a:pPr defTabSz="543689">
                <a:defRPr/>
              </a:pPr>
              <a:endParaRPr lang="zh-CN" altLang="en-US" sz="3201"/>
            </a:p>
          </p:txBody>
        </p:sp>
        <p:sp>
          <p:nvSpPr>
            <p:cNvPr id="198" name="Freeform 380"/>
            <p:cNvSpPr>
              <a:spLocks/>
            </p:cNvSpPr>
            <p:nvPr/>
          </p:nvSpPr>
          <p:spPr bwMode="auto">
            <a:xfrm>
              <a:off x="1574801" y="1182688"/>
              <a:ext cx="44450" cy="44450"/>
            </a:xfrm>
            <a:custGeom>
              <a:avLst/>
              <a:gdLst>
                <a:gd name="T0" fmla="*/ 26 w 52"/>
                <a:gd name="T1" fmla="*/ 52 h 52"/>
                <a:gd name="T2" fmla="*/ 26 w 52"/>
                <a:gd name="T3" fmla="*/ 52 h 52"/>
                <a:gd name="T4" fmla="*/ 0 w 52"/>
                <a:gd name="T5" fmla="*/ 26 h 52"/>
                <a:gd name="T6" fmla="*/ 26 w 52"/>
                <a:gd name="T7" fmla="*/ 0 h 52"/>
                <a:gd name="T8" fmla="*/ 52 w 52"/>
                <a:gd name="T9" fmla="*/ 26 h 52"/>
                <a:gd name="T10" fmla="*/ 26 w 52"/>
                <a:gd name="T11" fmla="*/ 52 h 52"/>
              </a:gdLst>
              <a:ahLst/>
              <a:cxnLst>
                <a:cxn ang="0">
                  <a:pos x="T0" y="T1"/>
                </a:cxn>
                <a:cxn ang="0">
                  <a:pos x="T2" y="T3"/>
                </a:cxn>
                <a:cxn ang="0">
                  <a:pos x="T4" y="T5"/>
                </a:cxn>
                <a:cxn ang="0">
                  <a:pos x="T6" y="T7"/>
                </a:cxn>
                <a:cxn ang="0">
                  <a:pos x="T8" y="T9"/>
                </a:cxn>
                <a:cxn ang="0">
                  <a:pos x="T10" y="T11"/>
                </a:cxn>
              </a:cxnLst>
              <a:rect l="0" t="0" r="r" b="b"/>
              <a:pathLst>
                <a:path w="52" h="52">
                  <a:moveTo>
                    <a:pt x="26" y="52"/>
                  </a:moveTo>
                  <a:lnTo>
                    <a:pt x="26" y="52"/>
                  </a:lnTo>
                  <a:cubicBezTo>
                    <a:pt x="12" y="52"/>
                    <a:pt x="0" y="40"/>
                    <a:pt x="0" y="26"/>
                  </a:cubicBezTo>
                  <a:cubicBezTo>
                    <a:pt x="0" y="12"/>
                    <a:pt x="12" y="0"/>
                    <a:pt x="26" y="0"/>
                  </a:cubicBezTo>
                  <a:cubicBezTo>
                    <a:pt x="40" y="0"/>
                    <a:pt x="52" y="12"/>
                    <a:pt x="52" y="26"/>
                  </a:cubicBezTo>
                  <a:cubicBezTo>
                    <a:pt x="52" y="40"/>
                    <a:pt x="40" y="52"/>
                    <a:pt x="26" y="52"/>
                  </a:cubicBezTo>
                  <a:close/>
                </a:path>
              </a:pathLst>
            </a:custGeom>
            <a:grpFill/>
            <a:ln w="0">
              <a:noFill/>
              <a:prstDash val="solid"/>
              <a:round/>
              <a:headEnd/>
              <a:tailEnd/>
            </a:ln>
          </p:spPr>
          <p:txBody>
            <a:bodyPr/>
            <a:lstStyle/>
            <a:p>
              <a:pPr defTabSz="543689">
                <a:defRPr/>
              </a:pPr>
              <a:endParaRPr lang="zh-CN" altLang="en-US" sz="3201"/>
            </a:p>
          </p:txBody>
        </p:sp>
      </p:grpSp>
      <p:sp>
        <p:nvSpPr>
          <p:cNvPr id="199" name="文本框 198"/>
          <p:cNvSpPr txBox="1"/>
          <p:nvPr/>
        </p:nvSpPr>
        <p:spPr bwMode="auto">
          <a:xfrm>
            <a:off x="7104648" y="5798802"/>
            <a:ext cx="1254585" cy="457991"/>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defPPr>
              <a:defRPr lang="zh-CN"/>
            </a:defPPr>
            <a:lvl1pPr>
              <a:defRPr sz="1200">
                <a:latin typeface="+mn-ea"/>
                <a:ea typeface="+mn-ea"/>
              </a:defRPr>
            </a:lvl1pPr>
          </a:lstStyle>
          <a:p>
            <a:r>
              <a:rPr lang="zh-CN" altLang="en-US" dirty="0"/>
              <a:t>基础架构虚拟机：</a:t>
            </a:r>
            <a:r>
              <a:rPr lang="en-US" altLang="zh-CN" dirty="0"/>
              <a:t>WI/HDC/ITA…</a:t>
            </a:r>
            <a:endParaRPr lang="zh-CN" altLang="en-US" dirty="0"/>
          </a:p>
        </p:txBody>
      </p:sp>
      <p:grpSp>
        <p:nvGrpSpPr>
          <p:cNvPr id="200" name="组合 18396"/>
          <p:cNvGrpSpPr/>
          <p:nvPr/>
        </p:nvGrpSpPr>
        <p:grpSpPr>
          <a:xfrm>
            <a:off x="7580721" y="5297274"/>
            <a:ext cx="365495" cy="527061"/>
            <a:chOff x="1463676" y="588963"/>
            <a:chExt cx="274638" cy="638175"/>
          </a:xfrm>
          <a:solidFill>
            <a:srgbClr val="3C3C3B"/>
          </a:solidFill>
        </p:grpSpPr>
        <p:sp>
          <p:nvSpPr>
            <p:cNvPr id="201" name="Freeform 356"/>
            <p:cNvSpPr>
              <a:spLocks noEditPoints="1"/>
            </p:cNvSpPr>
            <p:nvPr/>
          </p:nvSpPr>
          <p:spPr bwMode="auto">
            <a:xfrm>
              <a:off x="1463676" y="595313"/>
              <a:ext cx="84138" cy="620713"/>
            </a:xfrm>
            <a:custGeom>
              <a:avLst/>
              <a:gdLst>
                <a:gd name="T0" fmla="*/ 24 w 99"/>
                <a:gd name="T1" fmla="*/ 645 h 729"/>
                <a:gd name="T2" fmla="*/ 24 w 99"/>
                <a:gd name="T3" fmla="*/ 645 h 729"/>
                <a:gd name="T4" fmla="*/ 74 w 99"/>
                <a:gd name="T5" fmla="*/ 689 h 729"/>
                <a:gd name="T6" fmla="*/ 74 w 99"/>
                <a:gd name="T7" fmla="*/ 46 h 729"/>
                <a:gd name="T8" fmla="*/ 24 w 99"/>
                <a:gd name="T9" fmla="*/ 102 h 729"/>
                <a:gd name="T10" fmla="*/ 24 w 99"/>
                <a:gd name="T11" fmla="*/ 645 h 729"/>
                <a:gd name="T12" fmla="*/ 86 w 99"/>
                <a:gd name="T13" fmla="*/ 729 h 729"/>
                <a:gd name="T14" fmla="*/ 86 w 99"/>
                <a:gd name="T15" fmla="*/ 729 h 729"/>
                <a:gd name="T16" fmla="*/ 78 w 99"/>
                <a:gd name="T17" fmla="*/ 726 h 729"/>
                <a:gd name="T18" fmla="*/ 4 w 99"/>
                <a:gd name="T19" fmla="*/ 659 h 729"/>
                <a:gd name="T20" fmla="*/ 0 w 99"/>
                <a:gd name="T21" fmla="*/ 650 h 729"/>
                <a:gd name="T22" fmla="*/ 0 w 99"/>
                <a:gd name="T23" fmla="*/ 97 h 729"/>
                <a:gd name="T24" fmla="*/ 3 w 99"/>
                <a:gd name="T25" fmla="*/ 89 h 729"/>
                <a:gd name="T26" fmla="*/ 77 w 99"/>
                <a:gd name="T27" fmla="*/ 5 h 729"/>
                <a:gd name="T28" fmla="*/ 91 w 99"/>
                <a:gd name="T29" fmla="*/ 2 h 729"/>
                <a:gd name="T30" fmla="*/ 99 w 99"/>
                <a:gd name="T31" fmla="*/ 13 h 729"/>
                <a:gd name="T32" fmla="*/ 99 w 99"/>
                <a:gd name="T33" fmla="*/ 717 h 729"/>
                <a:gd name="T34" fmla="*/ 91 w 99"/>
                <a:gd name="T35" fmla="*/ 728 h 729"/>
                <a:gd name="T36" fmla="*/ 86 w 99"/>
                <a:gd name="T37" fmla="*/ 729 h 7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9" h="729">
                  <a:moveTo>
                    <a:pt x="24" y="645"/>
                  </a:moveTo>
                  <a:lnTo>
                    <a:pt x="24" y="645"/>
                  </a:lnTo>
                  <a:lnTo>
                    <a:pt x="74" y="689"/>
                  </a:lnTo>
                  <a:lnTo>
                    <a:pt x="74" y="46"/>
                  </a:lnTo>
                  <a:lnTo>
                    <a:pt x="24" y="102"/>
                  </a:lnTo>
                  <a:lnTo>
                    <a:pt x="24" y="645"/>
                  </a:lnTo>
                  <a:close/>
                  <a:moveTo>
                    <a:pt x="86" y="729"/>
                  </a:moveTo>
                  <a:lnTo>
                    <a:pt x="86" y="729"/>
                  </a:lnTo>
                  <a:cubicBezTo>
                    <a:pt x="83" y="729"/>
                    <a:pt x="80" y="728"/>
                    <a:pt x="78" y="726"/>
                  </a:cubicBezTo>
                  <a:lnTo>
                    <a:pt x="4" y="659"/>
                  </a:lnTo>
                  <a:cubicBezTo>
                    <a:pt x="1" y="657"/>
                    <a:pt x="0" y="654"/>
                    <a:pt x="0" y="650"/>
                  </a:cubicBezTo>
                  <a:lnTo>
                    <a:pt x="0" y="97"/>
                  </a:lnTo>
                  <a:cubicBezTo>
                    <a:pt x="0" y="94"/>
                    <a:pt x="1" y="91"/>
                    <a:pt x="3" y="89"/>
                  </a:cubicBezTo>
                  <a:lnTo>
                    <a:pt x="77" y="5"/>
                  </a:lnTo>
                  <a:cubicBezTo>
                    <a:pt x="81" y="1"/>
                    <a:pt x="86" y="0"/>
                    <a:pt x="91" y="2"/>
                  </a:cubicBezTo>
                  <a:cubicBezTo>
                    <a:pt x="96" y="3"/>
                    <a:pt x="99" y="8"/>
                    <a:pt x="99" y="13"/>
                  </a:cubicBezTo>
                  <a:lnTo>
                    <a:pt x="99" y="717"/>
                  </a:lnTo>
                  <a:cubicBezTo>
                    <a:pt x="99" y="722"/>
                    <a:pt x="96" y="726"/>
                    <a:pt x="91" y="728"/>
                  </a:cubicBezTo>
                  <a:cubicBezTo>
                    <a:pt x="90" y="729"/>
                    <a:pt x="88" y="729"/>
                    <a:pt x="86" y="729"/>
                  </a:cubicBezTo>
                  <a:close/>
                </a:path>
              </a:pathLst>
            </a:custGeom>
            <a:grpFill/>
            <a:ln w="0">
              <a:noFill/>
              <a:prstDash val="solid"/>
              <a:round/>
              <a:headEnd/>
              <a:tailEnd/>
            </a:ln>
          </p:spPr>
          <p:txBody>
            <a:bodyPr/>
            <a:lstStyle/>
            <a:p>
              <a:pPr defTabSz="543689">
                <a:defRPr/>
              </a:pPr>
              <a:endParaRPr lang="zh-CN" altLang="en-US" sz="3201"/>
            </a:p>
          </p:txBody>
        </p:sp>
        <p:sp>
          <p:nvSpPr>
            <p:cNvPr id="202" name="Freeform 357"/>
            <p:cNvSpPr>
              <a:spLocks/>
            </p:cNvSpPr>
            <p:nvPr/>
          </p:nvSpPr>
          <p:spPr bwMode="auto">
            <a:xfrm>
              <a:off x="1525588" y="595313"/>
              <a:ext cx="71438" cy="620713"/>
            </a:xfrm>
            <a:custGeom>
              <a:avLst/>
              <a:gdLst>
                <a:gd name="T0" fmla="*/ 81 w 84"/>
                <a:gd name="T1" fmla="*/ 728 h 728"/>
                <a:gd name="T2" fmla="*/ 81 w 84"/>
                <a:gd name="T3" fmla="*/ 728 h 728"/>
                <a:gd name="T4" fmla="*/ 12 w 84"/>
                <a:gd name="T5" fmla="*/ 728 h 728"/>
                <a:gd name="T6" fmla="*/ 0 w 84"/>
                <a:gd name="T7" fmla="*/ 716 h 728"/>
                <a:gd name="T8" fmla="*/ 0 w 84"/>
                <a:gd name="T9" fmla="*/ 12 h 728"/>
                <a:gd name="T10" fmla="*/ 12 w 84"/>
                <a:gd name="T11" fmla="*/ 0 h 728"/>
                <a:gd name="T12" fmla="*/ 84 w 84"/>
                <a:gd name="T13" fmla="*/ 0 h 728"/>
                <a:gd name="T14" fmla="*/ 84 w 84"/>
                <a:gd name="T15" fmla="*/ 24 h 728"/>
                <a:gd name="T16" fmla="*/ 25 w 84"/>
                <a:gd name="T17" fmla="*/ 24 h 728"/>
                <a:gd name="T18" fmla="*/ 25 w 84"/>
                <a:gd name="T19" fmla="*/ 703 h 728"/>
                <a:gd name="T20" fmla="*/ 81 w 84"/>
                <a:gd name="T21" fmla="*/ 703 h 728"/>
                <a:gd name="T22" fmla="*/ 81 w 84"/>
                <a:gd name="T23" fmla="*/ 728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4" h="728">
                  <a:moveTo>
                    <a:pt x="81" y="728"/>
                  </a:moveTo>
                  <a:lnTo>
                    <a:pt x="81" y="728"/>
                  </a:lnTo>
                  <a:lnTo>
                    <a:pt x="12" y="728"/>
                  </a:lnTo>
                  <a:cubicBezTo>
                    <a:pt x="6" y="728"/>
                    <a:pt x="0" y="723"/>
                    <a:pt x="0" y="716"/>
                  </a:cubicBezTo>
                  <a:lnTo>
                    <a:pt x="0" y="12"/>
                  </a:lnTo>
                  <a:cubicBezTo>
                    <a:pt x="0" y="5"/>
                    <a:pt x="6" y="0"/>
                    <a:pt x="12" y="0"/>
                  </a:cubicBezTo>
                  <a:lnTo>
                    <a:pt x="84" y="0"/>
                  </a:lnTo>
                  <a:lnTo>
                    <a:pt x="84" y="24"/>
                  </a:lnTo>
                  <a:lnTo>
                    <a:pt x="25" y="24"/>
                  </a:lnTo>
                  <a:lnTo>
                    <a:pt x="25" y="703"/>
                  </a:lnTo>
                  <a:lnTo>
                    <a:pt x="81" y="703"/>
                  </a:lnTo>
                  <a:lnTo>
                    <a:pt x="81" y="728"/>
                  </a:lnTo>
                  <a:close/>
                </a:path>
              </a:pathLst>
            </a:custGeom>
            <a:grpFill/>
            <a:ln w="0">
              <a:noFill/>
              <a:prstDash val="solid"/>
              <a:round/>
              <a:headEnd/>
              <a:tailEnd/>
            </a:ln>
          </p:spPr>
          <p:txBody>
            <a:bodyPr/>
            <a:lstStyle/>
            <a:p>
              <a:pPr defTabSz="543689">
                <a:defRPr/>
              </a:pPr>
              <a:endParaRPr lang="zh-CN" altLang="en-US" sz="3201"/>
            </a:p>
          </p:txBody>
        </p:sp>
        <p:sp>
          <p:nvSpPr>
            <p:cNvPr id="203" name="Freeform 358"/>
            <p:cNvSpPr>
              <a:spLocks/>
            </p:cNvSpPr>
            <p:nvPr/>
          </p:nvSpPr>
          <p:spPr bwMode="auto">
            <a:xfrm>
              <a:off x="1670051" y="595313"/>
              <a:ext cx="68263" cy="620713"/>
            </a:xfrm>
            <a:custGeom>
              <a:avLst/>
              <a:gdLst>
                <a:gd name="T0" fmla="*/ 68 w 81"/>
                <a:gd name="T1" fmla="*/ 728 h 728"/>
                <a:gd name="T2" fmla="*/ 68 w 81"/>
                <a:gd name="T3" fmla="*/ 728 h 728"/>
                <a:gd name="T4" fmla="*/ 5 w 81"/>
                <a:gd name="T5" fmla="*/ 728 h 728"/>
                <a:gd name="T6" fmla="*/ 5 w 81"/>
                <a:gd name="T7" fmla="*/ 703 h 728"/>
                <a:gd name="T8" fmla="*/ 56 w 81"/>
                <a:gd name="T9" fmla="*/ 703 h 728"/>
                <a:gd name="T10" fmla="*/ 56 w 81"/>
                <a:gd name="T11" fmla="*/ 24 h 728"/>
                <a:gd name="T12" fmla="*/ 0 w 81"/>
                <a:gd name="T13" fmla="*/ 24 h 728"/>
                <a:gd name="T14" fmla="*/ 0 w 81"/>
                <a:gd name="T15" fmla="*/ 0 h 728"/>
                <a:gd name="T16" fmla="*/ 68 w 81"/>
                <a:gd name="T17" fmla="*/ 0 h 728"/>
                <a:gd name="T18" fmla="*/ 81 w 81"/>
                <a:gd name="T19" fmla="*/ 12 h 728"/>
                <a:gd name="T20" fmla="*/ 81 w 81"/>
                <a:gd name="T21" fmla="*/ 716 h 728"/>
                <a:gd name="T22" fmla="*/ 68 w 81"/>
                <a:gd name="T23" fmla="*/ 728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1" h="728">
                  <a:moveTo>
                    <a:pt x="68" y="728"/>
                  </a:moveTo>
                  <a:lnTo>
                    <a:pt x="68" y="728"/>
                  </a:lnTo>
                  <a:lnTo>
                    <a:pt x="5" y="728"/>
                  </a:lnTo>
                  <a:lnTo>
                    <a:pt x="5" y="703"/>
                  </a:lnTo>
                  <a:lnTo>
                    <a:pt x="56" y="703"/>
                  </a:lnTo>
                  <a:lnTo>
                    <a:pt x="56" y="24"/>
                  </a:lnTo>
                  <a:lnTo>
                    <a:pt x="0" y="24"/>
                  </a:lnTo>
                  <a:lnTo>
                    <a:pt x="0" y="0"/>
                  </a:lnTo>
                  <a:lnTo>
                    <a:pt x="68" y="0"/>
                  </a:lnTo>
                  <a:cubicBezTo>
                    <a:pt x="75" y="0"/>
                    <a:pt x="81" y="5"/>
                    <a:pt x="81" y="12"/>
                  </a:cubicBezTo>
                  <a:lnTo>
                    <a:pt x="81" y="716"/>
                  </a:lnTo>
                  <a:cubicBezTo>
                    <a:pt x="81" y="723"/>
                    <a:pt x="75" y="728"/>
                    <a:pt x="68" y="728"/>
                  </a:cubicBezTo>
                  <a:close/>
                </a:path>
              </a:pathLst>
            </a:custGeom>
            <a:grpFill/>
            <a:ln w="0">
              <a:noFill/>
              <a:prstDash val="solid"/>
              <a:round/>
              <a:headEnd/>
              <a:tailEnd/>
            </a:ln>
          </p:spPr>
          <p:txBody>
            <a:bodyPr/>
            <a:lstStyle/>
            <a:p>
              <a:pPr defTabSz="543689">
                <a:defRPr/>
              </a:pPr>
              <a:endParaRPr lang="zh-CN" altLang="en-US" sz="3201"/>
            </a:p>
          </p:txBody>
        </p:sp>
        <p:sp>
          <p:nvSpPr>
            <p:cNvPr id="204" name="Freeform 359"/>
            <p:cNvSpPr>
              <a:spLocks/>
            </p:cNvSpPr>
            <p:nvPr/>
          </p:nvSpPr>
          <p:spPr bwMode="auto">
            <a:xfrm>
              <a:off x="1525588" y="1204913"/>
              <a:ext cx="22225" cy="20638"/>
            </a:xfrm>
            <a:custGeom>
              <a:avLst/>
              <a:gdLst>
                <a:gd name="T0" fmla="*/ 25 w 25"/>
                <a:gd name="T1" fmla="*/ 24 h 24"/>
                <a:gd name="T2" fmla="*/ 25 w 25"/>
                <a:gd name="T3" fmla="*/ 24 h 24"/>
                <a:gd name="T4" fmla="*/ 0 w 25"/>
                <a:gd name="T5" fmla="*/ 24 h 24"/>
                <a:gd name="T6" fmla="*/ 0 w 25"/>
                <a:gd name="T7" fmla="*/ 0 h 24"/>
                <a:gd name="T8" fmla="*/ 25 w 25"/>
                <a:gd name="T9" fmla="*/ 0 h 24"/>
                <a:gd name="T10" fmla="*/ 25 w 25"/>
                <a:gd name="T11" fmla="*/ 24 h 24"/>
              </a:gdLst>
              <a:ahLst/>
              <a:cxnLst>
                <a:cxn ang="0">
                  <a:pos x="T0" y="T1"/>
                </a:cxn>
                <a:cxn ang="0">
                  <a:pos x="T2" y="T3"/>
                </a:cxn>
                <a:cxn ang="0">
                  <a:pos x="T4" y="T5"/>
                </a:cxn>
                <a:cxn ang="0">
                  <a:pos x="T6" y="T7"/>
                </a:cxn>
                <a:cxn ang="0">
                  <a:pos x="T8" y="T9"/>
                </a:cxn>
                <a:cxn ang="0">
                  <a:pos x="T10" y="T11"/>
                </a:cxn>
              </a:cxnLst>
              <a:rect l="0" t="0" r="r" b="b"/>
              <a:pathLst>
                <a:path w="25" h="24">
                  <a:moveTo>
                    <a:pt x="25" y="24"/>
                  </a:moveTo>
                  <a:lnTo>
                    <a:pt x="25" y="24"/>
                  </a:lnTo>
                  <a:lnTo>
                    <a:pt x="0" y="24"/>
                  </a:lnTo>
                  <a:lnTo>
                    <a:pt x="0" y="0"/>
                  </a:lnTo>
                  <a:lnTo>
                    <a:pt x="25" y="0"/>
                  </a:lnTo>
                  <a:lnTo>
                    <a:pt x="25" y="24"/>
                  </a:lnTo>
                  <a:close/>
                </a:path>
              </a:pathLst>
            </a:custGeom>
            <a:grpFill/>
            <a:ln w="0">
              <a:noFill/>
              <a:prstDash val="solid"/>
              <a:round/>
              <a:headEnd/>
              <a:tailEnd/>
            </a:ln>
          </p:spPr>
          <p:txBody>
            <a:bodyPr/>
            <a:lstStyle/>
            <a:p>
              <a:pPr defTabSz="543689">
                <a:defRPr/>
              </a:pPr>
              <a:endParaRPr lang="zh-CN" altLang="en-US" sz="3201"/>
            </a:p>
          </p:txBody>
        </p:sp>
        <p:sp>
          <p:nvSpPr>
            <p:cNvPr id="205" name="Freeform 360"/>
            <p:cNvSpPr>
              <a:spLocks/>
            </p:cNvSpPr>
            <p:nvPr/>
          </p:nvSpPr>
          <p:spPr bwMode="auto">
            <a:xfrm>
              <a:off x="1717676" y="1204913"/>
              <a:ext cx="20638" cy="20638"/>
            </a:xfrm>
            <a:custGeom>
              <a:avLst/>
              <a:gdLst>
                <a:gd name="T0" fmla="*/ 25 w 25"/>
                <a:gd name="T1" fmla="*/ 24 h 24"/>
                <a:gd name="T2" fmla="*/ 25 w 25"/>
                <a:gd name="T3" fmla="*/ 24 h 24"/>
                <a:gd name="T4" fmla="*/ 0 w 25"/>
                <a:gd name="T5" fmla="*/ 24 h 24"/>
                <a:gd name="T6" fmla="*/ 0 w 25"/>
                <a:gd name="T7" fmla="*/ 0 h 24"/>
                <a:gd name="T8" fmla="*/ 25 w 25"/>
                <a:gd name="T9" fmla="*/ 0 h 24"/>
                <a:gd name="T10" fmla="*/ 25 w 25"/>
                <a:gd name="T11" fmla="*/ 24 h 24"/>
              </a:gdLst>
              <a:ahLst/>
              <a:cxnLst>
                <a:cxn ang="0">
                  <a:pos x="T0" y="T1"/>
                </a:cxn>
                <a:cxn ang="0">
                  <a:pos x="T2" y="T3"/>
                </a:cxn>
                <a:cxn ang="0">
                  <a:pos x="T4" y="T5"/>
                </a:cxn>
                <a:cxn ang="0">
                  <a:pos x="T6" y="T7"/>
                </a:cxn>
                <a:cxn ang="0">
                  <a:pos x="T8" y="T9"/>
                </a:cxn>
                <a:cxn ang="0">
                  <a:pos x="T10" y="T11"/>
                </a:cxn>
              </a:cxnLst>
              <a:rect l="0" t="0" r="r" b="b"/>
              <a:pathLst>
                <a:path w="25" h="24">
                  <a:moveTo>
                    <a:pt x="25" y="24"/>
                  </a:moveTo>
                  <a:lnTo>
                    <a:pt x="25" y="24"/>
                  </a:lnTo>
                  <a:lnTo>
                    <a:pt x="0" y="24"/>
                  </a:lnTo>
                  <a:lnTo>
                    <a:pt x="0" y="0"/>
                  </a:lnTo>
                  <a:lnTo>
                    <a:pt x="25" y="0"/>
                  </a:lnTo>
                  <a:lnTo>
                    <a:pt x="25" y="24"/>
                  </a:lnTo>
                  <a:close/>
                </a:path>
              </a:pathLst>
            </a:custGeom>
            <a:grpFill/>
            <a:ln w="0">
              <a:noFill/>
              <a:prstDash val="solid"/>
              <a:round/>
              <a:headEnd/>
              <a:tailEnd/>
            </a:ln>
          </p:spPr>
          <p:txBody>
            <a:bodyPr/>
            <a:lstStyle/>
            <a:p>
              <a:pPr defTabSz="543689">
                <a:defRPr/>
              </a:pPr>
              <a:endParaRPr lang="zh-CN" altLang="en-US" sz="3201"/>
            </a:p>
          </p:txBody>
        </p:sp>
        <p:sp>
          <p:nvSpPr>
            <p:cNvPr id="206" name="Freeform 361"/>
            <p:cNvSpPr>
              <a:spLocks/>
            </p:cNvSpPr>
            <p:nvPr/>
          </p:nvSpPr>
          <p:spPr bwMode="auto">
            <a:xfrm>
              <a:off x="1560513" y="606426"/>
              <a:ext cx="12700" cy="598488"/>
            </a:xfrm>
            <a:custGeom>
              <a:avLst/>
              <a:gdLst>
                <a:gd name="T0" fmla="*/ 15 w 15"/>
                <a:gd name="T1" fmla="*/ 704 h 704"/>
                <a:gd name="T2" fmla="*/ 15 w 15"/>
                <a:gd name="T3" fmla="*/ 704 h 704"/>
                <a:gd name="T4" fmla="*/ 0 w 15"/>
                <a:gd name="T5" fmla="*/ 704 h 704"/>
                <a:gd name="T6" fmla="*/ 0 w 15"/>
                <a:gd name="T7" fmla="*/ 0 h 704"/>
                <a:gd name="T8" fmla="*/ 15 w 15"/>
                <a:gd name="T9" fmla="*/ 0 h 704"/>
                <a:gd name="T10" fmla="*/ 15 w 15"/>
                <a:gd name="T11" fmla="*/ 704 h 704"/>
              </a:gdLst>
              <a:ahLst/>
              <a:cxnLst>
                <a:cxn ang="0">
                  <a:pos x="T0" y="T1"/>
                </a:cxn>
                <a:cxn ang="0">
                  <a:pos x="T2" y="T3"/>
                </a:cxn>
                <a:cxn ang="0">
                  <a:pos x="T4" y="T5"/>
                </a:cxn>
                <a:cxn ang="0">
                  <a:pos x="T6" y="T7"/>
                </a:cxn>
                <a:cxn ang="0">
                  <a:pos x="T8" y="T9"/>
                </a:cxn>
                <a:cxn ang="0">
                  <a:pos x="T10" y="T11"/>
                </a:cxn>
              </a:cxnLst>
              <a:rect l="0" t="0" r="r" b="b"/>
              <a:pathLst>
                <a:path w="15" h="704">
                  <a:moveTo>
                    <a:pt x="15" y="704"/>
                  </a:moveTo>
                  <a:lnTo>
                    <a:pt x="15" y="704"/>
                  </a:lnTo>
                  <a:lnTo>
                    <a:pt x="0" y="704"/>
                  </a:lnTo>
                  <a:lnTo>
                    <a:pt x="0" y="0"/>
                  </a:lnTo>
                  <a:lnTo>
                    <a:pt x="15" y="0"/>
                  </a:lnTo>
                  <a:lnTo>
                    <a:pt x="15" y="704"/>
                  </a:lnTo>
                  <a:close/>
                </a:path>
              </a:pathLst>
            </a:custGeom>
            <a:grpFill/>
            <a:ln w="0">
              <a:noFill/>
              <a:prstDash val="solid"/>
              <a:round/>
              <a:headEnd/>
              <a:tailEnd/>
            </a:ln>
          </p:spPr>
          <p:txBody>
            <a:bodyPr/>
            <a:lstStyle/>
            <a:p>
              <a:pPr defTabSz="543689">
                <a:defRPr/>
              </a:pPr>
              <a:endParaRPr lang="zh-CN" altLang="en-US" sz="3201"/>
            </a:p>
          </p:txBody>
        </p:sp>
        <p:sp>
          <p:nvSpPr>
            <p:cNvPr id="207" name="Freeform 362"/>
            <p:cNvSpPr>
              <a:spLocks/>
            </p:cNvSpPr>
            <p:nvPr/>
          </p:nvSpPr>
          <p:spPr bwMode="auto">
            <a:xfrm>
              <a:off x="1692276" y="606426"/>
              <a:ext cx="12700" cy="598488"/>
            </a:xfrm>
            <a:custGeom>
              <a:avLst/>
              <a:gdLst>
                <a:gd name="T0" fmla="*/ 15 w 15"/>
                <a:gd name="T1" fmla="*/ 704 h 704"/>
                <a:gd name="T2" fmla="*/ 15 w 15"/>
                <a:gd name="T3" fmla="*/ 704 h 704"/>
                <a:gd name="T4" fmla="*/ 0 w 15"/>
                <a:gd name="T5" fmla="*/ 704 h 704"/>
                <a:gd name="T6" fmla="*/ 0 w 15"/>
                <a:gd name="T7" fmla="*/ 0 h 704"/>
                <a:gd name="T8" fmla="*/ 15 w 15"/>
                <a:gd name="T9" fmla="*/ 0 h 704"/>
                <a:gd name="T10" fmla="*/ 15 w 15"/>
                <a:gd name="T11" fmla="*/ 704 h 704"/>
              </a:gdLst>
              <a:ahLst/>
              <a:cxnLst>
                <a:cxn ang="0">
                  <a:pos x="T0" y="T1"/>
                </a:cxn>
                <a:cxn ang="0">
                  <a:pos x="T2" y="T3"/>
                </a:cxn>
                <a:cxn ang="0">
                  <a:pos x="T4" y="T5"/>
                </a:cxn>
                <a:cxn ang="0">
                  <a:pos x="T6" y="T7"/>
                </a:cxn>
                <a:cxn ang="0">
                  <a:pos x="T8" y="T9"/>
                </a:cxn>
                <a:cxn ang="0">
                  <a:pos x="T10" y="T11"/>
                </a:cxn>
              </a:cxnLst>
              <a:rect l="0" t="0" r="r" b="b"/>
              <a:pathLst>
                <a:path w="15" h="704">
                  <a:moveTo>
                    <a:pt x="15" y="704"/>
                  </a:moveTo>
                  <a:lnTo>
                    <a:pt x="15" y="704"/>
                  </a:lnTo>
                  <a:lnTo>
                    <a:pt x="0" y="704"/>
                  </a:lnTo>
                  <a:lnTo>
                    <a:pt x="0" y="0"/>
                  </a:lnTo>
                  <a:lnTo>
                    <a:pt x="15" y="0"/>
                  </a:lnTo>
                  <a:lnTo>
                    <a:pt x="15" y="704"/>
                  </a:lnTo>
                  <a:close/>
                </a:path>
              </a:pathLst>
            </a:custGeom>
            <a:grpFill/>
            <a:ln w="0">
              <a:noFill/>
              <a:prstDash val="solid"/>
              <a:round/>
              <a:headEnd/>
              <a:tailEnd/>
            </a:ln>
          </p:spPr>
          <p:txBody>
            <a:bodyPr/>
            <a:lstStyle/>
            <a:p>
              <a:pPr defTabSz="543689">
                <a:defRPr/>
              </a:pPr>
              <a:endParaRPr lang="zh-CN" altLang="en-US" sz="3201"/>
            </a:p>
          </p:txBody>
        </p:sp>
        <p:sp>
          <p:nvSpPr>
            <p:cNvPr id="208" name="Freeform 363"/>
            <p:cNvSpPr>
              <a:spLocks noEditPoints="1"/>
            </p:cNvSpPr>
            <p:nvPr/>
          </p:nvSpPr>
          <p:spPr bwMode="auto">
            <a:xfrm>
              <a:off x="1609726" y="704851"/>
              <a:ext cx="46038" cy="41275"/>
            </a:xfrm>
            <a:custGeom>
              <a:avLst/>
              <a:gdLst>
                <a:gd name="T0" fmla="*/ 9 w 53"/>
                <a:gd name="T1" fmla="*/ 37 h 47"/>
                <a:gd name="T2" fmla="*/ 9 w 53"/>
                <a:gd name="T3" fmla="*/ 37 h 47"/>
                <a:gd name="T4" fmla="*/ 43 w 53"/>
                <a:gd name="T5" fmla="*/ 37 h 47"/>
                <a:gd name="T6" fmla="*/ 43 w 53"/>
                <a:gd name="T7" fmla="*/ 10 h 47"/>
                <a:gd name="T8" fmla="*/ 9 w 53"/>
                <a:gd name="T9" fmla="*/ 10 h 47"/>
                <a:gd name="T10" fmla="*/ 9 w 53"/>
                <a:gd name="T11" fmla="*/ 37 h 47"/>
                <a:gd name="T12" fmla="*/ 47 w 53"/>
                <a:gd name="T13" fmla="*/ 47 h 47"/>
                <a:gd name="T14" fmla="*/ 47 w 53"/>
                <a:gd name="T15" fmla="*/ 47 h 47"/>
                <a:gd name="T16" fmla="*/ 6 w 53"/>
                <a:gd name="T17" fmla="*/ 47 h 47"/>
                <a:gd name="T18" fmla="*/ 0 w 53"/>
                <a:gd name="T19" fmla="*/ 40 h 47"/>
                <a:gd name="T20" fmla="*/ 0 w 53"/>
                <a:gd name="T21" fmla="*/ 6 h 47"/>
                <a:gd name="T22" fmla="*/ 6 w 53"/>
                <a:gd name="T23" fmla="*/ 0 h 47"/>
                <a:gd name="T24" fmla="*/ 47 w 53"/>
                <a:gd name="T25" fmla="*/ 0 h 47"/>
                <a:gd name="T26" fmla="*/ 53 w 53"/>
                <a:gd name="T27" fmla="*/ 6 h 47"/>
                <a:gd name="T28" fmla="*/ 53 w 53"/>
                <a:gd name="T29" fmla="*/ 40 h 47"/>
                <a:gd name="T30" fmla="*/ 47 w 53"/>
                <a:gd name="T31" fmla="*/ 4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3" h="47">
                  <a:moveTo>
                    <a:pt x="9" y="37"/>
                  </a:moveTo>
                  <a:lnTo>
                    <a:pt x="9" y="37"/>
                  </a:lnTo>
                  <a:lnTo>
                    <a:pt x="43" y="37"/>
                  </a:lnTo>
                  <a:lnTo>
                    <a:pt x="43" y="10"/>
                  </a:lnTo>
                  <a:lnTo>
                    <a:pt x="9" y="10"/>
                  </a:lnTo>
                  <a:lnTo>
                    <a:pt x="9" y="37"/>
                  </a:lnTo>
                  <a:close/>
                  <a:moveTo>
                    <a:pt x="47" y="47"/>
                  </a:moveTo>
                  <a:lnTo>
                    <a:pt x="47" y="47"/>
                  </a:lnTo>
                  <a:lnTo>
                    <a:pt x="6" y="47"/>
                  </a:lnTo>
                  <a:cubicBezTo>
                    <a:pt x="2" y="47"/>
                    <a:pt x="0" y="44"/>
                    <a:pt x="0" y="40"/>
                  </a:cubicBezTo>
                  <a:lnTo>
                    <a:pt x="0" y="6"/>
                  </a:lnTo>
                  <a:cubicBezTo>
                    <a:pt x="0" y="3"/>
                    <a:pt x="2" y="0"/>
                    <a:pt x="6" y="0"/>
                  </a:cubicBezTo>
                  <a:lnTo>
                    <a:pt x="47" y="0"/>
                  </a:lnTo>
                  <a:cubicBezTo>
                    <a:pt x="50" y="0"/>
                    <a:pt x="53" y="3"/>
                    <a:pt x="53" y="6"/>
                  </a:cubicBezTo>
                  <a:lnTo>
                    <a:pt x="53" y="40"/>
                  </a:lnTo>
                  <a:cubicBezTo>
                    <a:pt x="53" y="44"/>
                    <a:pt x="50" y="47"/>
                    <a:pt x="47" y="47"/>
                  </a:cubicBezTo>
                  <a:close/>
                </a:path>
              </a:pathLst>
            </a:custGeom>
            <a:grpFill/>
            <a:ln w="0">
              <a:noFill/>
              <a:prstDash val="solid"/>
              <a:round/>
              <a:headEnd/>
              <a:tailEnd/>
            </a:ln>
          </p:spPr>
          <p:txBody>
            <a:bodyPr/>
            <a:lstStyle/>
            <a:p>
              <a:pPr defTabSz="543689">
                <a:defRPr/>
              </a:pPr>
              <a:endParaRPr lang="zh-CN" altLang="en-US" sz="3201"/>
            </a:p>
          </p:txBody>
        </p:sp>
        <p:sp>
          <p:nvSpPr>
            <p:cNvPr id="209" name="Freeform 364"/>
            <p:cNvSpPr>
              <a:spLocks/>
            </p:cNvSpPr>
            <p:nvPr/>
          </p:nvSpPr>
          <p:spPr bwMode="auto">
            <a:xfrm>
              <a:off x="1625601" y="635001"/>
              <a:ext cx="4763" cy="4763"/>
            </a:xfrm>
            <a:custGeom>
              <a:avLst/>
              <a:gdLst>
                <a:gd name="T0" fmla="*/ 1 w 5"/>
                <a:gd name="T1" fmla="*/ 2 h 5"/>
                <a:gd name="T2" fmla="*/ 1 w 5"/>
                <a:gd name="T3" fmla="*/ 2 h 5"/>
                <a:gd name="T4" fmla="*/ 4 w 5"/>
                <a:gd name="T5" fmla="*/ 2 h 5"/>
                <a:gd name="T6" fmla="*/ 4 w 5"/>
                <a:gd name="T7" fmla="*/ 0 h 5"/>
                <a:gd name="T8" fmla="*/ 5 w 5"/>
                <a:gd name="T9" fmla="*/ 0 h 5"/>
                <a:gd name="T10" fmla="*/ 5 w 5"/>
                <a:gd name="T11" fmla="*/ 5 h 5"/>
                <a:gd name="T12" fmla="*/ 4 w 5"/>
                <a:gd name="T13" fmla="*/ 5 h 5"/>
                <a:gd name="T14" fmla="*/ 4 w 5"/>
                <a:gd name="T15" fmla="*/ 3 h 5"/>
                <a:gd name="T16" fmla="*/ 1 w 5"/>
                <a:gd name="T17" fmla="*/ 3 h 5"/>
                <a:gd name="T18" fmla="*/ 1 w 5"/>
                <a:gd name="T19" fmla="*/ 5 h 5"/>
                <a:gd name="T20" fmla="*/ 0 w 5"/>
                <a:gd name="T21" fmla="*/ 5 h 5"/>
                <a:gd name="T22" fmla="*/ 0 w 5"/>
                <a:gd name="T23" fmla="*/ 0 h 5"/>
                <a:gd name="T24" fmla="*/ 1 w 5"/>
                <a:gd name="T25" fmla="*/ 0 h 5"/>
                <a:gd name="T26" fmla="*/ 1 w 5"/>
                <a:gd name="T27"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 h="5">
                  <a:moveTo>
                    <a:pt x="1" y="2"/>
                  </a:moveTo>
                  <a:lnTo>
                    <a:pt x="1" y="2"/>
                  </a:lnTo>
                  <a:lnTo>
                    <a:pt x="4" y="2"/>
                  </a:lnTo>
                  <a:lnTo>
                    <a:pt x="4" y="0"/>
                  </a:lnTo>
                  <a:lnTo>
                    <a:pt x="5" y="0"/>
                  </a:lnTo>
                  <a:lnTo>
                    <a:pt x="5" y="5"/>
                  </a:lnTo>
                  <a:lnTo>
                    <a:pt x="4" y="5"/>
                  </a:lnTo>
                  <a:lnTo>
                    <a:pt x="4" y="3"/>
                  </a:lnTo>
                  <a:lnTo>
                    <a:pt x="1" y="3"/>
                  </a:lnTo>
                  <a:lnTo>
                    <a:pt x="1" y="5"/>
                  </a:lnTo>
                  <a:lnTo>
                    <a:pt x="0" y="5"/>
                  </a:lnTo>
                  <a:lnTo>
                    <a:pt x="0" y="0"/>
                  </a:lnTo>
                  <a:lnTo>
                    <a:pt x="1" y="0"/>
                  </a:lnTo>
                  <a:lnTo>
                    <a:pt x="1" y="2"/>
                  </a:lnTo>
                  <a:close/>
                </a:path>
              </a:pathLst>
            </a:custGeom>
            <a:grpFill/>
            <a:ln w="0">
              <a:noFill/>
              <a:prstDash val="solid"/>
              <a:round/>
              <a:headEnd/>
              <a:tailEnd/>
            </a:ln>
          </p:spPr>
          <p:txBody>
            <a:bodyPr/>
            <a:lstStyle/>
            <a:p>
              <a:pPr defTabSz="543689">
                <a:defRPr/>
              </a:pPr>
              <a:endParaRPr lang="zh-CN" altLang="en-US" sz="3201"/>
            </a:p>
          </p:txBody>
        </p:sp>
        <p:sp>
          <p:nvSpPr>
            <p:cNvPr id="210" name="Freeform 365"/>
            <p:cNvSpPr>
              <a:spLocks/>
            </p:cNvSpPr>
            <p:nvPr/>
          </p:nvSpPr>
          <p:spPr bwMode="auto">
            <a:xfrm>
              <a:off x="1630363" y="635001"/>
              <a:ext cx="4763" cy="4763"/>
            </a:xfrm>
            <a:custGeom>
              <a:avLst/>
              <a:gdLst>
                <a:gd name="T0" fmla="*/ 1 w 5"/>
                <a:gd name="T1" fmla="*/ 3 h 5"/>
                <a:gd name="T2" fmla="*/ 1 w 5"/>
                <a:gd name="T3" fmla="*/ 3 h 5"/>
                <a:gd name="T4" fmla="*/ 3 w 5"/>
                <a:gd name="T5" fmla="*/ 4 h 5"/>
                <a:gd name="T6" fmla="*/ 4 w 5"/>
                <a:gd name="T7" fmla="*/ 3 h 5"/>
                <a:gd name="T8" fmla="*/ 4 w 5"/>
                <a:gd name="T9" fmla="*/ 0 h 5"/>
                <a:gd name="T10" fmla="*/ 5 w 5"/>
                <a:gd name="T11" fmla="*/ 0 h 5"/>
                <a:gd name="T12" fmla="*/ 5 w 5"/>
                <a:gd name="T13" fmla="*/ 3 h 5"/>
                <a:gd name="T14" fmla="*/ 4 w 5"/>
                <a:gd name="T15" fmla="*/ 4 h 5"/>
                <a:gd name="T16" fmla="*/ 3 w 5"/>
                <a:gd name="T17" fmla="*/ 5 h 5"/>
                <a:gd name="T18" fmla="*/ 1 w 5"/>
                <a:gd name="T19" fmla="*/ 4 h 5"/>
                <a:gd name="T20" fmla="*/ 0 w 5"/>
                <a:gd name="T21" fmla="*/ 3 h 5"/>
                <a:gd name="T22" fmla="*/ 0 w 5"/>
                <a:gd name="T23" fmla="*/ 0 h 5"/>
                <a:gd name="T24" fmla="*/ 1 w 5"/>
                <a:gd name="T25" fmla="*/ 0 h 5"/>
                <a:gd name="T26" fmla="*/ 1 w 5"/>
                <a:gd name="T27" fmla="*/ 3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 h="5">
                  <a:moveTo>
                    <a:pt x="1" y="3"/>
                  </a:moveTo>
                  <a:lnTo>
                    <a:pt x="1" y="3"/>
                  </a:lnTo>
                  <a:cubicBezTo>
                    <a:pt x="1" y="4"/>
                    <a:pt x="2" y="4"/>
                    <a:pt x="3" y="4"/>
                  </a:cubicBezTo>
                  <a:cubicBezTo>
                    <a:pt x="3" y="4"/>
                    <a:pt x="4" y="4"/>
                    <a:pt x="4" y="3"/>
                  </a:cubicBezTo>
                  <a:lnTo>
                    <a:pt x="4" y="0"/>
                  </a:lnTo>
                  <a:lnTo>
                    <a:pt x="5" y="0"/>
                  </a:lnTo>
                  <a:lnTo>
                    <a:pt x="5" y="3"/>
                  </a:lnTo>
                  <a:cubicBezTo>
                    <a:pt x="5" y="3"/>
                    <a:pt x="5" y="4"/>
                    <a:pt x="4" y="4"/>
                  </a:cubicBezTo>
                  <a:cubicBezTo>
                    <a:pt x="4" y="5"/>
                    <a:pt x="3" y="5"/>
                    <a:pt x="3" y="5"/>
                  </a:cubicBezTo>
                  <a:cubicBezTo>
                    <a:pt x="2" y="5"/>
                    <a:pt x="1" y="5"/>
                    <a:pt x="1" y="4"/>
                  </a:cubicBezTo>
                  <a:cubicBezTo>
                    <a:pt x="1" y="4"/>
                    <a:pt x="0" y="3"/>
                    <a:pt x="0" y="3"/>
                  </a:cubicBezTo>
                  <a:lnTo>
                    <a:pt x="0" y="0"/>
                  </a:lnTo>
                  <a:lnTo>
                    <a:pt x="1" y="0"/>
                  </a:lnTo>
                  <a:lnTo>
                    <a:pt x="1" y="3"/>
                  </a:lnTo>
                  <a:close/>
                </a:path>
              </a:pathLst>
            </a:custGeom>
            <a:grpFill/>
            <a:ln w="0">
              <a:noFill/>
              <a:prstDash val="solid"/>
              <a:round/>
              <a:headEnd/>
              <a:tailEnd/>
            </a:ln>
          </p:spPr>
          <p:txBody>
            <a:bodyPr/>
            <a:lstStyle/>
            <a:p>
              <a:pPr defTabSz="543689">
                <a:defRPr/>
              </a:pPr>
              <a:endParaRPr lang="zh-CN" altLang="en-US" sz="3201"/>
            </a:p>
          </p:txBody>
        </p:sp>
        <p:sp>
          <p:nvSpPr>
            <p:cNvPr id="211" name="Freeform 366"/>
            <p:cNvSpPr>
              <a:spLocks noEditPoints="1"/>
            </p:cNvSpPr>
            <p:nvPr/>
          </p:nvSpPr>
          <p:spPr bwMode="auto">
            <a:xfrm>
              <a:off x="1635126" y="635001"/>
              <a:ext cx="3175" cy="4763"/>
            </a:xfrm>
            <a:custGeom>
              <a:avLst/>
              <a:gdLst>
                <a:gd name="T0" fmla="*/ 2 w 5"/>
                <a:gd name="T1" fmla="*/ 3 h 5"/>
                <a:gd name="T2" fmla="*/ 2 w 5"/>
                <a:gd name="T3" fmla="*/ 3 h 5"/>
                <a:gd name="T4" fmla="*/ 3 w 5"/>
                <a:gd name="T5" fmla="*/ 3 h 5"/>
                <a:gd name="T6" fmla="*/ 2 w 5"/>
                <a:gd name="T7" fmla="*/ 1 h 5"/>
                <a:gd name="T8" fmla="*/ 2 w 5"/>
                <a:gd name="T9" fmla="*/ 3 h 5"/>
                <a:gd name="T10" fmla="*/ 3 w 5"/>
                <a:gd name="T11" fmla="*/ 0 h 5"/>
                <a:gd name="T12" fmla="*/ 3 w 5"/>
                <a:gd name="T13" fmla="*/ 0 h 5"/>
                <a:gd name="T14" fmla="*/ 5 w 5"/>
                <a:gd name="T15" fmla="*/ 5 h 5"/>
                <a:gd name="T16" fmla="*/ 4 w 5"/>
                <a:gd name="T17" fmla="*/ 5 h 5"/>
                <a:gd name="T18" fmla="*/ 3 w 5"/>
                <a:gd name="T19" fmla="*/ 4 h 5"/>
                <a:gd name="T20" fmla="*/ 1 w 5"/>
                <a:gd name="T21" fmla="*/ 4 h 5"/>
                <a:gd name="T22" fmla="*/ 1 w 5"/>
                <a:gd name="T23" fmla="*/ 5 h 5"/>
                <a:gd name="T24" fmla="*/ 0 w 5"/>
                <a:gd name="T25" fmla="*/ 5 h 5"/>
                <a:gd name="T26" fmla="*/ 2 w 5"/>
                <a:gd name="T27" fmla="*/ 0 h 5"/>
                <a:gd name="T28" fmla="*/ 3 w 5"/>
                <a:gd name="T29"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 h="5">
                  <a:moveTo>
                    <a:pt x="2" y="3"/>
                  </a:moveTo>
                  <a:lnTo>
                    <a:pt x="2" y="3"/>
                  </a:lnTo>
                  <a:lnTo>
                    <a:pt x="3" y="3"/>
                  </a:lnTo>
                  <a:lnTo>
                    <a:pt x="2" y="1"/>
                  </a:lnTo>
                  <a:lnTo>
                    <a:pt x="2" y="3"/>
                  </a:lnTo>
                  <a:close/>
                  <a:moveTo>
                    <a:pt x="3" y="0"/>
                  </a:moveTo>
                  <a:lnTo>
                    <a:pt x="3" y="0"/>
                  </a:lnTo>
                  <a:lnTo>
                    <a:pt x="5" y="5"/>
                  </a:lnTo>
                  <a:lnTo>
                    <a:pt x="4" y="5"/>
                  </a:lnTo>
                  <a:lnTo>
                    <a:pt x="3" y="4"/>
                  </a:lnTo>
                  <a:lnTo>
                    <a:pt x="1" y="4"/>
                  </a:lnTo>
                  <a:lnTo>
                    <a:pt x="1" y="5"/>
                  </a:lnTo>
                  <a:lnTo>
                    <a:pt x="0" y="5"/>
                  </a:lnTo>
                  <a:lnTo>
                    <a:pt x="2" y="0"/>
                  </a:lnTo>
                  <a:lnTo>
                    <a:pt x="3" y="0"/>
                  </a:lnTo>
                  <a:close/>
                </a:path>
              </a:pathLst>
            </a:custGeom>
            <a:grpFill/>
            <a:ln w="0">
              <a:noFill/>
              <a:prstDash val="solid"/>
              <a:round/>
              <a:headEnd/>
              <a:tailEnd/>
            </a:ln>
          </p:spPr>
          <p:txBody>
            <a:bodyPr/>
            <a:lstStyle/>
            <a:p>
              <a:pPr defTabSz="543689">
                <a:defRPr/>
              </a:pPr>
              <a:endParaRPr lang="zh-CN" altLang="en-US" sz="3201"/>
            </a:p>
          </p:txBody>
        </p:sp>
        <p:sp>
          <p:nvSpPr>
            <p:cNvPr id="212" name="Freeform 367"/>
            <p:cNvSpPr>
              <a:spLocks/>
            </p:cNvSpPr>
            <p:nvPr/>
          </p:nvSpPr>
          <p:spPr bwMode="auto">
            <a:xfrm>
              <a:off x="1638301" y="635001"/>
              <a:ext cx="6350" cy="4763"/>
            </a:xfrm>
            <a:custGeom>
              <a:avLst/>
              <a:gdLst>
                <a:gd name="T0" fmla="*/ 2 w 8"/>
                <a:gd name="T1" fmla="*/ 0 h 5"/>
                <a:gd name="T2" fmla="*/ 2 w 8"/>
                <a:gd name="T3" fmla="*/ 0 h 5"/>
                <a:gd name="T4" fmla="*/ 3 w 8"/>
                <a:gd name="T5" fmla="*/ 4 h 5"/>
                <a:gd name="T6" fmla="*/ 4 w 8"/>
                <a:gd name="T7" fmla="*/ 0 h 5"/>
                <a:gd name="T8" fmla="*/ 5 w 8"/>
                <a:gd name="T9" fmla="*/ 0 h 5"/>
                <a:gd name="T10" fmla="*/ 6 w 8"/>
                <a:gd name="T11" fmla="*/ 4 h 5"/>
                <a:gd name="T12" fmla="*/ 7 w 8"/>
                <a:gd name="T13" fmla="*/ 0 h 5"/>
                <a:gd name="T14" fmla="*/ 8 w 8"/>
                <a:gd name="T15" fmla="*/ 0 h 5"/>
                <a:gd name="T16" fmla="*/ 6 w 8"/>
                <a:gd name="T17" fmla="*/ 5 h 5"/>
                <a:gd name="T18" fmla="*/ 5 w 8"/>
                <a:gd name="T19" fmla="*/ 5 h 5"/>
                <a:gd name="T20" fmla="*/ 4 w 8"/>
                <a:gd name="T21" fmla="*/ 1 h 5"/>
                <a:gd name="T22" fmla="*/ 3 w 8"/>
                <a:gd name="T23" fmla="*/ 5 h 5"/>
                <a:gd name="T24" fmla="*/ 2 w 8"/>
                <a:gd name="T25" fmla="*/ 5 h 5"/>
                <a:gd name="T26" fmla="*/ 0 w 8"/>
                <a:gd name="T27" fmla="*/ 0 h 5"/>
                <a:gd name="T28" fmla="*/ 2 w 8"/>
                <a:gd name="T29"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 h="5">
                  <a:moveTo>
                    <a:pt x="2" y="0"/>
                  </a:moveTo>
                  <a:lnTo>
                    <a:pt x="2" y="0"/>
                  </a:lnTo>
                  <a:lnTo>
                    <a:pt x="3" y="4"/>
                  </a:lnTo>
                  <a:lnTo>
                    <a:pt x="4" y="0"/>
                  </a:lnTo>
                  <a:lnTo>
                    <a:pt x="5" y="0"/>
                  </a:lnTo>
                  <a:lnTo>
                    <a:pt x="6" y="4"/>
                  </a:lnTo>
                  <a:lnTo>
                    <a:pt x="7" y="0"/>
                  </a:lnTo>
                  <a:lnTo>
                    <a:pt x="8" y="0"/>
                  </a:lnTo>
                  <a:lnTo>
                    <a:pt x="6" y="5"/>
                  </a:lnTo>
                  <a:lnTo>
                    <a:pt x="5" y="5"/>
                  </a:lnTo>
                  <a:lnTo>
                    <a:pt x="4" y="1"/>
                  </a:lnTo>
                  <a:lnTo>
                    <a:pt x="3" y="5"/>
                  </a:lnTo>
                  <a:lnTo>
                    <a:pt x="2" y="5"/>
                  </a:lnTo>
                  <a:lnTo>
                    <a:pt x="0" y="0"/>
                  </a:lnTo>
                  <a:lnTo>
                    <a:pt x="2" y="0"/>
                  </a:lnTo>
                  <a:close/>
                </a:path>
              </a:pathLst>
            </a:custGeom>
            <a:grpFill/>
            <a:ln w="0">
              <a:noFill/>
              <a:prstDash val="solid"/>
              <a:round/>
              <a:headEnd/>
              <a:tailEnd/>
            </a:ln>
          </p:spPr>
          <p:txBody>
            <a:bodyPr/>
            <a:lstStyle/>
            <a:p>
              <a:pPr defTabSz="543689">
                <a:defRPr/>
              </a:pPr>
              <a:endParaRPr lang="zh-CN" altLang="en-US" sz="3201"/>
            </a:p>
          </p:txBody>
        </p:sp>
        <p:sp>
          <p:nvSpPr>
            <p:cNvPr id="213" name="Freeform 368"/>
            <p:cNvSpPr>
              <a:spLocks/>
            </p:cNvSpPr>
            <p:nvPr/>
          </p:nvSpPr>
          <p:spPr bwMode="auto">
            <a:xfrm>
              <a:off x="1644651" y="635001"/>
              <a:ext cx="3175" cy="4763"/>
            </a:xfrm>
            <a:custGeom>
              <a:avLst/>
              <a:gdLst>
                <a:gd name="T0" fmla="*/ 1 w 4"/>
                <a:gd name="T1" fmla="*/ 2 h 5"/>
                <a:gd name="T2" fmla="*/ 1 w 4"/>
                <a:gd name="T3" fmla="*/ 2 h 5"/>
                <a:gd name="T4" fmla="*/ 4 w 4"/>
                <a:gd name="T5" fmla="*/ 2 h 5"/>
                <a:gd name="T6" fmla="*/ 4 w 4"/>
                <a:gd name="T7" fmla="*/ 3 h 5"/>
                <a:gd name="T8" fmla="*/ 1 w 4"/>
                <a:gd name="T9" fmla="*/ 3 h 5"/>
                <a:gd name="T10" fmla="*/ 2 w 4"/>
                <a:gd name="T11" fmla="*/ 4 h 5"/>
                <a:gd name="T12" fmla="*/ 4 w 4"/>
                <a:gd name="T13" fmla="*/ 4 h 5"/>
                <a:gd name="T14" fmla="*/ 4 w 4"/>
                <a:gd name="T15" fmla="*/ 5 h 5"/>
                <a:gd name="T16" fmla="*/ 2 w 4"/>
                <a:gd name="T17" fmla="*/ 5 h 5"/>
                <a:gd name="T18" fmla="*/ 1 w 4"/>
                <a:gd name="T19" fmla="*/ 4 h 5"/>
                <a:gd name="T20" fmla="*/ 0 w 4"/>
                <a:gd name="T21" fmla="*/ 3 h 5"/>
                <a:gd name="T22" fmla="*/ 2 w 4"/>
                <a:gd name="T23" fmla="*/ 0 h 5"/>
                <a:gd name="T24" fmla="*/ 4 w 4"/>
                <a:gd name="T25" fmla="*/ 0 h 5"/>
                <a:gd name="T26" fmla="*/ 4 w 4"/>
                <a:gd name="T27" fmla="*/ 1 h 5"/>
                <a:gd name="T28" fmla="*/ 2 w 4"/>
                <a:gd name="T29" fmla="*/ 1 h 5"/>
                <a:gd name="T30" fmla="*/ 1 w 4"/>
                <a:gd name="T31"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 h="5">
                  <a:moveTo>
                    <a:pt x="1" y="2"/>
                  </a:moveTo>
                  <a:lnTo>
                    <a:pt x="1" y="2"/>
                  </a:lnTo>
                  <a:lnTo>
                    <a:pt x="4" y="2"/>
                  </a:lnTo>
                  <a:lnTo>
                    <a:pt x="4" y="3"/>
                  </a:lnTo>
                  <a:lnTo>
                    <a:pt x="1" y="3"/>
                  </a:lnTo>
                  <a:cubicBezTo>
                    <a:pt x="1" y="4"/>
                    <a:pt x="2" y="4"/>
                    <a:pt x="2" y="4"/>
                  </a:cubicBezTo>
                  <a:lnTo>
                    <a:pt x="4" y="4"/>
                  </a:lnTo>
                  <a:lnTo>
                    <a:pt x="4" y="5"/>
                  </a:lnTo>
                  <a:lnTo>
                    <a:pt x="2" y="5"/>
                  </a:lnTo>
                  <a:cubicBezTo>
                    <a:pt x="2" y="5"/>
                    <a:pt x="1" y="5"/>
                    <a:pt x="1" y="4"/>
                  </a:cubicBezTo>
                  <a:cubicBezTo>
                    <a:pt x="0" y="4"/>
                    <a:pt x="0" y="3"/>
                    <a:pt x="0" y="3"/>
                  </a:cubicBezTo>
                  <a:cubicBezTo>
                    <a:pt x="0" y="1"/>
                    <a:pt x="1" y="0"/>
                    <a:pt x="2" y="0"/>
                  </a:cubicBezTo>
                  <a:lnTo>
                    <a:pt x="4" y="0"/>
                  </a:lnTo>
                  <a:lnTo>
                    <a:pt x="4" y="1"/>
                  </a:lnTo>
                  <a:lnTo>
                    <a:pt x="2" y="1"/>
                  </a:lnTo>
                  <a:cubicBezTo>
                    <a:pt x="2" y="1"/>
                    <a:pt x="1" y="1"/>
                    <a:pt x="1" y="2"/>
                  </a:cubicBezTo>
                  <a:close/>
                </a:path>
              </a:pathLst>
            </a:custGeom>
            <a:grpFill/>
            <a:ln w="0">
              <a:noFill/>
              <a:prstDash val="solid"/>
              <a:round/>
              <a:headEnd/>
              <a:tailEnd/>
            </a:ln>
          </p:spPr>
          <p:txBody>
            <a:bodyPr/>
            <a:lstStyle/>
            <a:p>
              <a:pPr defTabSz="543689">
                <a:defRPr/>
              </a:pPr>
              <a:endParaRPr lang="zh-CN" altLang="en-US" sz="3201"/>
            </a:p>
          </p:txBody>
        </p:sp>
        <p:sp>
          <p:nvSpPr>
            <p:cNvPr id="214" name="Freeform 369"/>
            <p:cNvSpPr>
              <a:spLocks/>
            </p:cNvSpPr>
            <p:nvPr/>
          </p:nvSpPr>
          <p:spPr bwMode="auto">
            <a:xfrm>
              <a:off x="1649413" y="635001"/>
              <a:ext cx="0" cy="4763"/>
            </a:xfrm>
            <a:custGeom>
              <a:avLst/>
              <a:gdLst>
                <a:gd name="T0" fmla="*/ 0 w 1"/>
                <a:gd name="T1" fmla="*/ 0 h 5"/>
                <a:gd name="T2" fmla="*/ 0 w 1"/>
                <a:gd name="T3" fmla="*/ 0 h 5"/>
                <a:gd name="T4" fmla="*/ 1 w 1"/>
                <a:gd name="T5" fmla="*/ 0 h 5"/>
                <a:gd name="T6" fmla="*/ 1 w 1"/>
                <a:gd name="T7" fmla="*/ 5 h 5"/>
                <a:gd name="T8" fmla="*/ 0 w 1"/>
                <a:gd name="T9" fmla="*/ 5 h 5"/>
                <a:gd name="T10" fmla="*/ 0 w 1"/>
                <a:gd name="T11" fmla="*/ 0 h 5"/>
              </a:gdLst>
              <a:ahLst/>
              <a:cxnLst>
                <a:cxn ang="0">
                  <a:pos x="T0" y="T1"/>
                </a:cxn>
                <a:cxn ang="0">
                  <a:pos x="T2" y="T3"/>
                </a:cxn>
                <a:cxn ang="0">
                  <a:pos x="T4" y="T5"/>
                </a:cxn>
                <a:cxn ang="0">
                  <a:pos x="T6" y="T7"/>
                </a:cxn>
                <a:cxn ang="0">
                  <a:pos x="T8" y="T9"/>
                </a:cxn>
                <a:cxn ang="0">
                  <a:pos x="T10" y="T11"/>
                </a:cxn>
              </a:cxnLst>
              <a:rect l="0" t="0" r="r" b="b"/>
              <a:pathLst>
                <a:path w="1" h="5">
                  <a:moveTo>
                    <a:pt x="0" y="0"/>
                  </a:moveTo>
                  <a:lnTo>
                    <a:pt x="0" y="0"/>
                  </a:lnTo>
                  <a:lnTo>
                    <a:pt x="1" y="0"/>
                  </a:lnTo>
                  <a:lnTo>
                    <a:pt x="1" y="5"/>
                  </a:lnTo>
                  <a:lnTo>
                    <a:pt x="0" y="5"/>
                  </a:lnTo>
                  <a:lnTo>
                    <a:pt x="0" y="0"/>
                  </a:lnTo>
                  <a:close/>
                </a:path>
              </a:pathLst>
            </a:custGeom>
            <a:grpFill/>
            <a:ln w="0">
              <a:noFill/>
              <a:prstDash val="solid"/>
              <a:round/>
              <a:headEnd/>
              <a:tailEnd/>
            </a:ln>
          </p:spPr>
          <p:txBody>
            <a:bodyPr/>
            <a:lstStyle/>
            <a:p>
              <a:pPr defTabSz="543689">
                <a:defRPr/>
              </a:pPr>
              <a:endParaRPr lang="zh-CN" altLang="en-US" sz="3201"/>
            </a:p>
          </p:txBody>
        </p:sp>
        <p:sp>
          <p:nvSpPr>
            <p:cNvPr id="215" name="Freeform 370"/>
            <p:cNvSpPr>
              <a:spLocks/>
            </p:cNvSpPr>
            <p:nvPr/>
          </p:nvSpPr>
          <p:spPr bwMode="auto">
            <a:xfrm>
              <a:off x="1612901" y="633413"/>
              <a:ext cx="4763" cy="6350"/>
            </a:xfrm>
            <a:custGeom>
              <a:avLst/>
              <a:gdLst>
                <a:gd name="T0" fmla="*/ 0 w 5"/>
                <a:gd name="T1" fmla="*/ 2 h 6"/>
                <a:gd name="T2" fmla="*/ 0 w 5"/>
                <a:gd name="T3" fmla="*/ 2 h 6"/>
                <a:gd name="T4" fmla="*/ 1 w 5"/>
                <a:gd name="T5" fmla="*/ 4 h 6"/>
                <a:gd name="T6" fmla="*/ 5 w 5"/>
                <a:gd name="T7" fmla="*/ 6 h 6"/>
                <a:gd name="T8" fmla="*/ 5 w 5"/>
                <a:gd name="T9" fmla="*/ 6 h 6"/>
                <a:gd name="T10" fmla="*/ 5 w 5"/>
                <a:gd name="T11" fmla="*/ 6 h 6"/>
                <a:gd name="T12" fmla="*/ 5 w 5"/>
                <a:gd name="T13" fmla="*/ 6 h 6"/>
                <a:gd name="T14" fmla="*/ 1 w 5"/>
                <a:gd name="T15" fmla="*/ 0 h 6"/>
                <a:gd name="T16" fmla="*/ 0 w 5"/>
                <a:gd name="T17" fmla="*/ 2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6">
                  <a:moveTo>
                    <a:pt x="0" y="2"/>
                  </a:moveTo>
                  <a:lnTo>
                    <a:pt x="0" y="2"/>
                  </a:lnTo>
                  <a:cubicBezTo>
                    <a:pt x="0" y="3"/>
                    <a:pt x="1" y="4"/>
                    <a:pt x="1" y="4"/>
                  </a:cubicBezTo>
                  <a:cubicBezTo>
                    <a:pt x="2" y="5"/>
                    <a:pt x="4" y="6"/>
                    <a:pt x="5" y="6"/>
                  </a:cubicBezTo>
                  <a:cubicBezTo>
                    <a:pt x="5" y="6"/>
                    <a:pt x="5" y="6"/>
                    <a:pt x="5" y="6"/>
                  </a:cubicBezTo>
                  <a:cubicBezTo>
                    <a:pt x="5" y="6"/>
                    <a:pt x="5" y="6"/>
                    <a:pt x="5" y="6"/>
                  </a:cubicBezTo>
                  <a:lnTo>
                    <a:pt x="5" y="6"/>
                  </a:lnTo>
                  <a:cubicBezTo>
                    <a:pt x="3" y="2"/>
                    <a:pt x="1" y="0"/>
                    <a:pt x="1" y="0"/>
                  </a:cubicBezTo>
                  <a:cubicBezTo>
                    <a:pt x="1" y="0"/>
                    <a:pt x="0" y="1"/>
                    <a:pt x="0" y="2"/>
                  </a:cubicBezTo>
                  <a:close/>
                </a:path>
              </a:pathLst>
            </a:custGeom>
            <a:grpFill/>
            <a:ln w="0">
              <a:noFill/>
              <a:prstDash val="solid"/>
              <a:round/>
              <a:headEnd/>
              <a:tailEnd/>
            </a:ln>
          </p:spPr>
          <p:txBody>
            <a:bodyPr/>
            <a:lstStyle/>
            <a:p>
              <a:pPr defTabSz="543689">
                <a:defRPr/>
              </a:pPr>
              <a:endParaRPr lang="zh-CN" altLang="en-US" sz="3201"/>
            </a:p>
          </p:txBody>
        </p:sp>
        <p:sp>
          <p:nvSpPr>
            <p:cNvPr id="216" name="Freeform 371"/>
            <p:cNvSpPr>
              <a:spLocks/>
            </p:cNvSpPr>
            <p:nvPr/>
          </p:nvSpPr>
          <p:spPr bwMode="auto">
            <a:xfrm>
              <a:off x="1612901" y="639763"/>
              <a:ext cx="4763" cy="1588"/>
            </a:xfrm>
            <a:custGeom>
              <a:avLst/>
              <a:gdLst>
                <a:gd name="T0" fmla="*/ 0 w 4"/>
                <a:gd name="T1" fmla="*/ 0 h 2"/>
                <a:gd name="T2" fmla="*/ 0 w 4"/>
                <a:gd name="T3" fmla="*/ 0 h 2"/>
                <a:gd name="T4" fmla="*/ 2 w 4"/>
                <a:gd name="T5" fmla="*/ 1 h 2"/>
                <a:gd name="T6" fmla="*/ 4 w 4"/>
                <a:gd name="T7" fmla="*/ 0 h 2"/>
                <a:gd name="T8" fmla="*/ 4 w 4"/>
                <a:gd name="T9" fmla="*/ 0 h 2"/>
                <a:gd name="T10" fmla="*/ 4 w 4"/>
                <a:gd name="T11" fmla="*/ 0 h 2"/>
                <a:gd name="T12" fmla="*/ 0 w 4"/>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4" h="2">
                  <a:moveTo>
                    <a:pt x="0" y="0"/>
                  </a:moveTo>
                  <a:lnTo>
                    <a:pt x="0" y="0"/>
                  </a:lnTo>
                  <a:cubicBezTo>
                    <a:pt x="1" y="1"/>
                    <a:pt x="1" y="2"/>
                    <a:pt x="2" y="1"/>
                  </a:cubicBezTo>
                  <a:cubicBezTo>
                    <a:pt x="3" y="1"/>
                    <a:pt x="4" y="0"/>
                    <a:pt x="4" y="0"/>
                  </a:cubicBezTo>
                  <a:lnTo>
                    <a:pt x="4" y="0"/>
                  </a:lnTo>
                  <a:cubicBezTo>
                    <a:pt x="4" y="0"/>
                    <a:pt x="4" y="0"/>
                    <a:pt x="4" y="0"/>
                  </a:cubicBezTo>
                  <a:lnTo>
                    <a:pt x="0" y="0"/>
                  </a:lnTo>
                  <a:close/>
                </a:path>
              </a:pathLst>
            </a:custGeom>
            <a:grpFill/>
            <a:ln w="0">
              <a:noFill/>
              <a:prstDash val="solid"/>
              <a:round/>
              <a:headEnd/>
              <a:tailEnd/>
            </a:ln>
          </p:spPr>
          <p:txBody>
            <a:bodyPr/>
            <a:lstStyle/>
            <a:p>
              <a:pPr defTabSz="543689">
                <a:defRPr/>
              </a:pPr>
              <a:endParaRPr lang="zh-CN" altLang="en-US" sz="3201"/>
            </a:p>
          </p:txBody>
        </p:sp>
        <p:sp>
          <p:nvSpPr>
            <p:cNvPr id="217" name="Freeform 372"/>
            <p:cNvSpPr>
              <a:spLocks/>
            </p:cNvSpPr>
            <p:nvPr/>
          </p:nvSpPr>
          <p:spPr bwMode="auto">
            <a:xfrm>
              <a:off x="1612901" y="636588"/>
              <a:ext cx="4763" cy="3175"/>
            </a:xfrm>
            <a:custGeom>
              <a:avLst/>
              <a:gdLst>
                <a:gd name="T0" fmla="*/ 0 w 5"/>
                <a:gd name="T1" fmla="*/ 2 h 4"/>
                <a:gd name="T2" fmla="*/ 0 w 5"/>
                <a:gd name="T3" fmla="*/ 2 h 4"/>
                <a:gd name="T4" fmla="*/ 1 w 5"/>
                <a:gd name="T5" fmla="*/ 3 h 4"/>
                <a:gd name="T6" fmla="*/ 2 w 5"/>
                <a:gd name="T7" fmla="*/ 4 h 4"/>
                <a:gd name="T8" fmla="*/ 5 w 5"/>
                <a:gd name="T9" fmla="*/ 4 h 4"/>
                <a:gd name="T10" fmla="*/ 5 w 5"/>
                <a:gd name="T11" fmla="*/ 4 h 4"/>
                <a:gd name="T12" fmla="*/ 5 w 5"/>
                <a:gd name="T13" fmla="*/ 4 h 4"/>
                <a:gd name="T14" fmla="*/ 0 w 5"/>
                <a:gd name="T15" fmla="*/ 0 h 4"/>
                <a:gd name="T16" fmla="*/ 0 w 5"/>
                <a:gd name="T17" fmla="*/ 2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4">
                  <a:moveTo>
                    <a:pt x="0" y="2"/>
                  </a:moveTo>
                  <a:lnTo>
                    <a:pt x="0" y="2"/>
                  </a:lnTo>
                  <a:cubicBezTo>
                    <a:pt x="1" y="3"/>
                    <a:pt x="1" y="3"/>
                    <a:pt x="1" y="3"/>
                  </a:cubicBezTo>
                  <a:cubicBezTo>
                    <a:pt x="2" y="4"/>
                    <a:pt x="2" y="4"/>
                    <a:pt x="2" y="4"/>
                  </a:cubicBezTo>
                  <a:cubicBezTo>
                    <a:pt x="2" y="4"/>
                    <a:pt x="5" y="4"/>
                    <a:pt x="5" y="4"/>
                  </a:cubicBezTo>
                  <a:lnTo>
                    <a:pt x="5" y="4"/>
                  </a:lnTo>
                  <a:lnTo>
                    <a:pt x="5" y="4"/>
                  </a:lnTo>
                  <a:cubicBezTo>
                    <a:pt x="4" y="2"/>
                    <a:pt x="0" y="0"/>
                    <a:pt x="0" y="0"/>
                  </a:cubicBezTo>
                  <a:cubicBezTo>
                    <a:pt x="0" y="1"/>
                    <a:pt x="0" y="2"/>
                    <a:pt x="0" y="2"/>
                  </a:cubicBezTo>
                  <a:close/>
                </a:path>
              </a:pathLst>
            </a:custGeom>
            <a:grpFill/>
            <a:ln w="0">
              <a:noFill/>
              <a:prstDash val="solid"/>
              <a:round/>
              <a:headEnd/>
              <a:tailEnd/>
            </a:ln>
          </p:spPr>
          <p:txBody>
            <a:bodyPr/>
            <a:lstStyle/>
            <a:p>
              <a:pPr defTabSz="543689">
                <a:defRPr/>
              </a:pPr>
              <a:endParaRPr lang="zh-CN" altLang="en-US" sz="3201"/>
            </a:p>
          </p:txBody>
        </p:sp>
        <p:sp>
          <p:nvSpPr>
            <p:cNvPr id="218" name="Freeform 373"/>
            <p:cNvSpPr>
              <a:spLocks/>
            </p:cNvSpPr>
            <p:nvPr/>
          </p:nvSpPr>
          <p:spPr bwMode="auto">
            <a:xfrm>
              <a:off x="1614488" y="631826"/>
              <a:ext cx="4763" cy="7938"/>
            </a:xfrm>
            <a:custGeom>
              <a:avLst/>
              <a:gdLst>
                <a:gd name="T0" fmla="*/ 2 w 4"/>
                <a:gd name="T1" fmla="*/ 0 h 8"/>
                <a:gd name="T2" fmla="*/ 2 w 4"/>
                <a:gd name="T3" fmla="*/ 0 h 8"/>
                <a:gd name="T4" fmla="*/ 1 w 4"/>
                <a:gd name="T5" fmla="*/ 1 h 8"/>
                <a:gd name="T6" fmla="*/ 1 w 4"/>
                <a:gd name="T7" fmla="*/ 3 h 8"/>
                <a:gd name="T8" fmla="*/ 3 w 4"/>
                <a:gd name="T9" fmla="*/ 8 h 8"/>
                <a:gd name="T10" fmla="*/ 3 w 4"/>
                <a:gd name="T11" fmla="*/ 8 h 8"/>
                <a:gd name="T12" fmla="*/ 3 w 4"/>
                <a:gd name="T13" fmla="*/ 8 h 8"/>
                <a:gd name="T14" fmla="*/ 3 w 4"/>
                <a:gd name="T15" fmla="*/ 0 h 8"/>
                <a:gd name="T16" fmla="*/ 2 w 4"/>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8">
                  <a:moveTo>
                    <a:pt x="2" y="0"/>
                  </a:moveTo>
                  <a:lnTo>
                    <a:pt x="2" y="0"/>
                  </a:lnTo>
                  <a:cubicBezTo>
                    <a:pt x="1" y="0"/>
                    <a:pt x="1" y="1"/>
                    <a:pt x="1" y="1"/>
                  </a:cubicBezTo>
                  <a:cubicBezTo>
                    <a:pt x="0" y="2"/>
                    <a:pt x="1" y="3"/>
                    <a:pt x="1" y="3"/>
                  </a:cubicBezTo>
                  <a:cubicBezTo>
                    <a:pt x="1" y="4"/>
                    <a:pt x="3" y="7"/>
                    <a:pt x="3" y="8"/>
                  </a:cubicBezTo>
                  <a:cubicBezTo>
                    <a:pt x="3" y="8"/>
                    <a:pt x="3" y="8"/>
                    <a:pt x="3" y="8"/>
                  </a:cubicBezTo>
                  <a:lnTo>
                    <a:pt x="3" y="8"/>
                  </a:lnTo>
                  <a:cubicBezTo>
                    <a:pt x="4" y="2"/>
                    <a:pt x="3" y="0"/>
                    <a:pt x="3" y="0"/>
                  </a:cubicBezTo>
                  <a:cubicBezTo>
                    <a:pt x="3" y="0"/>
                    <a:pt x="2" y="0"/>
                    <a:pt x="2" y="0"/>
                  </a:cubicBezTo>
                  <a:close/>
                </a:path>
              </a:pathLst>
            </a:custGeom>
            <a:grpFill/>
            <a:ln w="0">
              <a:noFill/>
              <a:prstDash val="solid"/>
              <a:round/>
              <a:headEnd/>
              <a:tailEnd/>
            </a:ln>
          </p:spPr>
          <p:txBody>
            <a:bodyPr/>
            <a:lstStyle/>
            <a:p>
              <a:pPr defTabSz="543689">
                <a:defRPr/>
              </a:pPr>
              <a:endParaRPr lang="zh-CN" altLang="en-US" sz="3201"/>
            </a:p>
          </p:txBody>
        </p:sp>
        <p:sp>
          <p:nvSpPr>
            <p:cNvPr id="219" name="Freeform 374"/>
            <p:cNvSpPr>
              <a:spLocks/>
            </p:cNvSpPr>
            <p:nvPr/>
          </p:nvSpPr>
          <p:spPr bwMode="auto">
            <a:xfrm>
              <a:off x="1619251" y="631826"/>
              <a:ext cx="1588" cy="7938"/>
            </a:xfrm>
            <a:custGeom>
              <a:avLst/>
              <a:gdLst>
                <a:gd name="T0" fmla="*/ 0 w 3"/>
                <a:gd name="T1" fmla="*/ 8 h 8"/>
                <a:gd name="T2" fmla="*/ 0 w 3"/>
                <a:gd name="T3" fmla="*/ 8 h 8"/>
                <a:gd name="T4" fmla="*/ 0 w 3"/>
                <a:gd name="T5" fmla="*/ 8 h 8"/>
                <a:gd name="T6" fmla="*/ 0 w 3"/>
                <a:gd name="T7" fmla="*/ 8 h 8"/>
                <a:gd name="T8" fmla="*/ 0 w 3"/>
                <a:gd name="T9" fmla="*/ 8 h 8"/>
                <a:gd name="T10" fmla="*/ 3 w 3"/>
                <a:gd name="T11" fmla="*/ 3 h 8"/>
                <a:gd name="T12" fmla="*/ 3 w 3"/>
                <a:gd name="T13" fmla="*/ 1 h 8"/>
                <a:gd name="T14" fmla="*/ 1 w 3"/>
                <a:gd name="T15" fmla="*/ 0 h 8"/>
                <a:gd name="T16" fmla="*/ 1 w 3"/>
                <a:gd name="T17" fmla="*/ 0 h 8"/>
                <a:gd name="T18" fmla="*/ 0 w 3"/>
                <a:gd name="T19"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 h="8">
                  <a:moveTo>
                    <a:pt x="0" y="8"/>
                  </a:moveTo>
                  <a:lnTo>
                    <a:pt x="0" y="8"/>
                  </a:lnTo>
                  <a:lnTo>
                    <a:pt x="0" y="8"/>
                  </a:lnTo>
                  <a:cubicBezTo>
                    <a:pt x="0" y="8"/>
                    <a:pt x="0" y="8"/>
                    <a:pt x="0" y="8"/>
                  </a:cubicBezTo>
                  <a:cubicBezTo>
                    <a:pt x="0" y="8"/>
                    <a:pt x="0" y="8"/>
                    <a:pt x="0" y="8"/>
                  </a:cubicBezTo>
                  <a:cubicBezTo>
                    <a:pt x="1" y="7"/>
                    <a:pt x="2" y="4"/>
                    <a:pt x="3" y="3"/>
                  </a:cubicBezTo>
                  <a:cubicBezTo>
                    <a:pt x="3" y="3"/>
                    <a:pt x="3" y="2"/>
                    <a:pt x="3" y="1"/>
                  </a:cubicBezTo>
                  <a:cubicBezTo>
                    <a:pt x="3" y="1"/>
                    <a:pt x="3" y="0"/>
                    <a:pt x="1" y="0"/>
                  </a:cubicBezTo>
                  <a:cubicBezTo>
                    <a:pt x="1" y="0"/>
                    <a:pt x="1" y="0"/>
                    <a:pt x="1" y="0"/>
                  </a:cubicBezTo>
                  <a:cubicBezTo>
                    <a:pt x="1" y="0"/>
                    <a:pt x="0" y="2"/>
                    <a:pt x="0" y="8"/>
                  </a:cubicBezTo>
                  <a:close/>
                </a:path>
              </a:pathLst>
            </a:custGeom>
            <a:grpFill/>
            <a:ln w="0">
              <a:noFill/>
              <a:prstDash val="solid"/>
              <a:round/>
              <a:headEnd/>
              <a:tailEnd/>
            </a:ln>
          </p:spPr>
          <p:txBody>
            <a:bodyPr/>
            <a:lstStyle/>
            <a:p>
              <a:pPr defTabSz="543689">
                <a:defRPr/>
              </a:pPr>
              <a:endParaRPr lang="zh-CN" altLang="en-US" sz="3201"/>
            </a:p>
          </p:txBody>
        </p:sp>
        <p:sp>
          <p:nvSpPr>
            <p:cNvPr id="220" name="Freeform 375"/>
            <p:cNvSpPr>
              <a:spLocks/>
            </p:cNvSpPr>
            <p:nvPr/>
          </p:nvSpPr>
          <p:spPr bwMode="auto">
            <a:xfrm>
              <a:off x="1619251" y="639763"/>
              <a:ext cx="3175" cy="1588"/>
            </a:xfrm>
            <a:custGeom>
              <a:avLst/>
              <a:gdLst>
                <a:gd name="T0" fmla="*/ 0 w 4"/>
                <a:gd name="T1" fmla="*/ 0 h 2"/>
                <a:gd name="T2" fmla="*/ 0 w 4"/>
                <a:gd name="T3" fmla="*/ 0 h 2"/>
                <a:gd name="T4" fmla="*/ 0 w 4"/>
                <a:gd name="T5" fmla="*/ 0 h 2"/>
                <a:gd name="T6" fmla="*/ 2 w 4"/>
                <a:gd name="T7" fmla="*/ 1 h 2"/>
                <a:gd name="T8" fmla="*/ 4 w 4"/>
                <a:gd name="T9" fmla="*/ 0 h 2"/>
                <a:gd name="T10" fmla="*/ 0 w 4"/>
                <a:gd name="T11" fmla="*/ 0 h 2"/>
                <a:gd name="T12" fmla="*/ 0 w 4"/>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4" h="2">
                  <a:moveTo>
                    <a:pt x="0" y="0"/>
                  </a:moveTo>
                  <a:lnTo>
                    <a:pt x="0" y="0"/>
                  </a:lnTo>
                  <a:lnTo>
                    <a:pt x="0" y="0"/>
                  </a:lnTo>
                  <a:cubicBezTo>
                    <a:pt x="1" y="0"/>
                    <a:pt x="2" y="1"/>
                    <a:pt x="2" y="1"/>
                  </a:cubicBezTo>
                  <a:cubicBezTo>
                    <a:pt x="2" y="1"/>
                    <a:pt x="3" y="2"/>
                    <a:pt x="4" y="0"/>
                  </a:cubicBezTo>
                  <a:lnTo>
                    <a:pt x="0" y="0"/>
                  </a:lnTo>
                  <a:cubicBezTo>
                    <a:pt x="0" y="0"/>
                    <a:pt x="0" y="0"/>
                    <a:pt x="0" y="0"/>
                  </a:cubicBezTo>
                  <a:close/>
                </a:path>
              </a:pathLst>
            </a:custGeom>
            <a:grpFill/>
            <a:ln w="0">
              <a:noFill/>
              <a:prstDash val="solid"/>
              <a:round/>
              <a:headEnd/>
              <a:tailEnd/>
            </a:ln>
          </p:spPr>
          <p:txBody>
            <a:bodyPr/>
            <a:lstStyle/>
            <a:p>
              <a:pPr defTabSz="543689">
                <a:defRPr/>
              </a:pPr>
              <a:endParaRPr lang="zh-CN" altLang="en-US" sz="3201"/>
            </a:p>
          </p:txBody>
        </p:sp>
        <p:sp>
          <p:nvSpPr>
            <p:cNvPr id="221" name="Freeform 376"/>
            <p:cNvSpPr>
              <a:spLocks/>
            </p:cNvSpPr>
            <p:nvPr/>
          </p:nvSpPr>
          <p:spPr bwMode="auto">
            <a:xfrm>
              <a:off x="1619251" y="636588"/>
              <a:ext cx="4763" cy="3175"/>
            </a:xfrm>
            <a:custGeom>
              <a:avLst/>
              <a:gdLst>
                <a:gd name="T0" fmla="*/ 0 w 6"/>
                <a:gd name="T1" fmla="*/ 4 h 4"/>
                <a:gd name="T2" fmla="*/ 0 w 6"/>
                <a:gd name="T3" fmla="*/ 4 h 4"/>
                <a:gd name="T4" fmla="*/ 0 w 6"/>
                <a:gd name="T5" fmla="*/ 4 h 4"/>
                <a:gd name="T6" fmla="*/ 0 w 6"/>
                <a:gd name="T7" fmla="*/ 4 h 4"/>
                <a:gd name="T8" fmla="*/ 0 w 6"/>
                <a:gd name="T9" fmla="*/ 4 h 4"/>
                <a:gd name="T10" fmla="*/ 3 w 6"/>
                <a:gd name="T11" fmla="*/ 4 h 4"/>
                <a:gd name="T12" fmla="*/ 4 w 6"/>
                <a:gd name="T13" fmla="*/ 3 h 4"/>
                <a:gd name="T14" fmla="*/ 5 w 6"/>
                <a:gd name="T15" fmla="*/ 2 h 4"/>
                <a:gd name="T16" fmla="*/ 6 w 6"/>
                <a:gd name="T17" fmla="*/ 0 h 4"/>
                <a:gd name="T18" fmla="*/ 0 w 6"/>
                <a:gd name="T19"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4">
                  <a:moveTo>
                    <a:pt x="0" y="4"/>
                  </a:moveTo>
                  <a:lnTo>
                    <a:pt x="0" y="4"/>
                  </a:lnTo>
                  <a:lnTo>
                    <a:pt x="0" y="4"/>
                  </a:lnTo>
                  <a:cubicBezTo>
                    <a:pt x="0" y="4"/>
                    <a:pt x="0" y="4"/>
                    <a:pt x="0" y="4"/>
                  </a:cubicBezTo>
                  <a:lnTo>
                    <a:pt x="0" y="4"/>
                  </a:lnTo>
                  <a:lnTo>
                    <a:pt x="3" y="4"/>
                  </a:lnTo>
                  <a:cubicBezTo>
                    <a:pt x="3" y="4"/>
                    <a:pt x="4" y="4"/>
                    <a:pt x="4" y="3"/>
                  </a:cubicBezTo>
                  <a:cubicBezTo>
                    <a:pt x="4" y="3"/>
                    <a:pt x="5" y="3"/>
                    <a:pt x="5" y="2"/>
                  </a:cubicBezTo>
                  <a:cubicBezTo>
                    <a:pt x="5" y="2"/>
                    <a:pt x="6" y="1"/>
                    <a:pt x="6" y="0"/>
                  </a:cubicBezTo>
                  <a:cubicBezTo>
                    <a:pt x="6" y="0"/>
                    <a:pt x="2" y="2"/>
                    <a:pt x="0" y="4"/>
                  </a:cubicBezTo>
                  <a:close/>
                </a:path>
              </a:pathLst>
            </a:custGeom>
            <a:grpFill/>
            <a:ln w="0">
              <a:noFill/>
              <a:prstDash val="solid"/>
              <a:round/>
              <a:headEnd/>
              <a:tailEnd/>
            </a:ln>
          </p:spPr>
          <p:txBody>
            <a:bodyPr/>
            <a:lstStyle/>
            <a:p>
              <a:pPr defTabSz="543689">
                <a:defRPr/>
              </a:pPr>
              <a:endParaRPr lang="zh-CN" altLang="en-US" sz="3201"/>
            </a:p>
          </p:txBody>
        </p:sp>
        <p:sp>
          <p:nvSpPr>
            <p:cNvPr id="222" name="Freeform 377"/>
            <p:cNvSpPr>
              <a:spLocks/>
            </p:cNvSpPr>
            <p:nvPr/>
          </p:nvSpPr>
          <p:spPr bwMode="auto">
            <a:xfrm>
              <a:off x="1619251" y="633413"/>
              <a:ext cx="4763" cy="6350"/>
            </a:xfrm>
            <a:custGeom>
              <a:avLst/>
              <a:gdLst>
                <a:gd name="T0" fmla="*/ 0 w 5"/>
                <a:gd name="T1" fmla="*/ 6 h 6"/>
                <a:gd name="T2" fmla="*/ 0 w 5"/>
                <a:gd name="T3" fmla="*/ 6 h 6"/>
                <a:gd name="T4" fmla="*/ 0 w 5"/>
                <a:gd name="T5" fmla="*/ 6 h 6"/>
                <a:gd name="T6" fmla="*/ 0 w 5"/>
                <a:gd name="T7" fmla="*/ 6 h 6"/>
                <a:gd name="T8" fmla="*/ 4 w 5"/>
                <a:gd name="T9" fmla="*/ 4 h 6"/>
                <a:gd name="T10" fmla="*/ 5 w 5"/>
                <a:gd name="T11" fmla="*/ 2 h 6"/>
                <a:gd name="T12" fmla="*/ 4 w 5"/>
                <a:gd name="T13" fmla="*/ 0 h 6"/>
                <a:gd name="T14" fmla="*/ 0 w 5"/>
                <a:gd name="T15" fmla="*/ 6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6">
                  <a:moveTo>
                    <a:pt x="0" y="6"/>
                  </a:moveTo>
                  <a:lnTo>
                    <a:pt x="0" y="6"/>
                  </a:lnTo>
                  <a:cubicBezTo>
                    <a:pt x="0" y="6"/>
                    <a:pt x="0" y="6"/>
                    <a:pt x="0" y="6"/>
                  </a:cubicBezTo>
                  <a:cubicBezTo>
                    <a:pt x="0" y="6"/>
                    <a:pt x="0" y="6"/>
                    <a:pt x="0" y="6"/>
                  </a:cubicBezTo>
                  <a:cubicBezTo>
                    <a:pt x="0" y="6"/>
                    <a:pt x="3" y="5"/>
                    <a:pt x="4" y="4"/>
                  </a:cubicBezTo>
                  <a:cubicBezTo>
                    <a:pt x="4" y="4"/>
                    <a:pt x="5" y="3"/>
                    <a:pt x="5" y="2"/>
                  </a:cubicBezTo>
                  <a:cubicBezTo>
                    <a:pt x="5" y="1"/>
                    <a:pt x="4" y="0"/>
                    <a:pt x="4" y="0"/>
                  </a:cubicBezTo>
                  <a:cubicBezTo>
                    <a:pt x="4" y="0"/>
                    <a:pt x="1" y="2"/>
                    <a:pt x="0" y="6"/>
                  </a:cubicBezTo>
                  <a:close/>
                </a:path>
              </a:pathLst>
            </a:custGeom>
            <a:grpFill/>
            <a:ln w="0">
              <a:noFill/>
              <a:prstDash val="solid"/>
              <a:round/>
              <a:headEnd/>
              <a:tailEnd/>
            </a:ln>
          </p:spPr>
          <p:txBody>
            <a:bodyPr/>
            <a:lstStyle/>
            <a:p>
              <a:pPr defTabSz="543689">
                <a:defRPr/>
              </a:pPr>
              <a:endParaRPr lang="zh-CN" altLang="en-US" sz="3201"/>
            </a:p>
          </p:txBody>
        </p:sp>
        <p:sp>
          <p:nvSpPr>
            <p:cNvPr id="223" name="Freeform 378"/>
            <p:cNvSpPr>
              <a:spLocks/>
            </p:cNvSpPr>
            <p:nvPr/>
          </p:nvSpPr>
          <p:spPr bwMode="auto">
            <a:xfrm>
              <a:off x="1585913" y="588963"/>
              <a:ext cx="93663" cy="615950"/>
            </a:xfrm>
            <a:custGeom>
              <a:avLst/>
              <a:gdLst>
                <a:gd name="T0" fmla="*/ 111 w 111"/>
                <a:gd name="T1" fmla="*/ 725 h 725"/>
                <a:gd name="T2" fmla="*/ 111 w 111"/>
                <a:gd name="T3" fmla="*/ 725 h 725"/>
                <a:gd name="T4" fmla="*/ 96 w 111"/>
                <a:gd name="T5" fmla="*/ 725 h 725"/>
                <a:gd name="T6" fmla="*/ 96 w 111"/>
                <a:gd name="T7" fmla="*/ 14 h 725"/>
                <a:gd name="T8" fmla="*/ 15 w 111"/>
                <a:gd name="T9" fmla="*/ 14 h 725"/>
                <a:gd name="T10" fmla="*/ 15 w 111"/>
                <a:gd name="T11" fmla="*/ 725 h 725"/>
                <a:gd name="T12" fmla="*/ 0 w 111"/>
                <a:gd name="T13" fmla="*/ 725 h 725"/>
                <a:gd name="T14" fmla="*/ 0 w 111"/>
                <a:gd name="T15" fmla="*/ 6 h 725"/>
                <a:gd name="T16" fmla="*/ 7 w 111"/>
                <a:gd name="T17" fmla="*/ 0 h 725"/>
                <a:gd name="T18" fmla="*/ 104 w 111"/>
                <a:gd name="T19" fmla="*/ 0 h 725"/>
                <a:gd name="T20" fmla="*/ 111 w 111"/>
                <a:gd name="T21" fmla="*/ 6 h 725"/>
                <a:gd name="T22" fmla="*/ 111 w 111"/>
                <a:gd name="T23" fmla="*/ 725 h 7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1" h="725">
                  <a:moveTo>
                    <a:pt x="111" y="725"/>
                  </a:moveTo>
                  <a:lnTo>
                    <a:pt x="111" y="725"/>
                  </a:lnTo>
                  <a:lnTo>
                    <a:pt x="96" y="725"/>
                  </a:lnTo>
                  <a:lnTo>
                    <a:pt x="96" y="14"/>
                  </a:lnTo>
                  <a:lnTo>
                    <a:pt x="15" y="14"/>
                  </a:lnTo>
                  <a:lnTo>
                    <a:pt x="15" y="725"/>
                  </a:lnTo>
                  <a:lnTo>
                    <a:pt x="0" y="725"/>
                  </a:lnTo>
                  <a:lnTo>
                    <a:pt x="0" y="6"/>
                  </a:lnTo>
                  <a:cubicBezTo>
                    <a:pt x="0" y="2"/>
                    <a:pt x="3" y="0"/>
                    <a:pt x="7" y="0"/>
                  </a:cubicBezTo>
                  <a:lnTo>
                    <a:pt x="104" y="0"/>
                  </a:lnTo>
                  <a:cubicBezTo>
                    <a:pt x="108" y="0"/>
                    <a:pt x="111" y="2"/>
                    <a:pt x="111" y="6"/>
                  </a:cubicBezTo>
                  <a:lnTo>
                    <a:pt x="111" y="725"/>
                  </a:lnTo>
                  <a:close/>
                </a:path>
              </a:pathLst>
            </a:custGeom>
            <a:grpFill/>
            <a:ln w="0">
              <a:noFill/>
              <a:prstDash val="solid"/>
              <a:round/>
              <a:headEnd/>
              <a:tailEnd/>
            </a:ln>
          </p:spPr>
          <p:txBody>
            <a:bodyPr/>
            <a:lstStyle/>
            <a:p>
              <a:pPr defTabSz="543689">
                <a:defRPr/>
              </a:pPr>
              <a:endParaRPr lang="zh-CN" altLang="en-US" sz="3201"/>
            </a:p>
          </p:txBody>
        </p:sp>
        <p:sp>
          <p:nvSpPr>
            <p:cNvPr id="224" name="Freeform 379"/>
            <p:cNvSpPr>
              <a:spLocks/>
            </p:cNvSpPr>
            <p:nvPr/>
          </p:nvSpPr>
          <p:spPr bwMode="auto">
            <a:xfrm>
              <a:off x="1647826" y="1181101"/>
              <a:ext cx="44450" cy="44450"/>
            </a:xfrm>
            <a:custGeom>
              <a:avLst/>
              <a:gdLst>
                <a:gd name="T0" fmla="*/ 25 w 51"/>
                <a:gd name="T1" fmla="*/ 52 h 52"/>
                <a:gd name="T2" fmla="*/ 25 w 51"/>
                <a:gd name="T3" fmla="*/ 52 h 52"/>
                <a:gd name="T4" fmla="*/ 0 w 51"/>
                <a:gd name="T5" fmla="*/ 26 h 52"/>
                <a:gd name="T6" fmla="*/ 25 w 51"/>
                <a:gd name="T7" fmla="*/ 0 h 52"/>
                <a:gd name="T8" fmla="*/ 51 w 51"/>
                <a:gd name="T9" fmla="*/ 26 h 52"/>
                <a:gd name="T10" fmla="*/ 25 w 51"/>
                <a:gd name="T11" fmla="*/ 52 h 52"/>
              </a:gdLst>
              <a:ahLst/>
              <a:cxnLst>
                <a:cxn ang="0">
                  <a:pos x="T0" y="T1"/>
                </a:cxn>
                <a:cxn ang="0">
                  <a:pos x="T2" y="T3"/>
                </a:cxn>
                <a:cxn ang="0">
                  <a:pos x="T4" y="T5"/>
                </a:cxn>
                <a:cxn ang="0">
                  <a:pos x="T6" y="T7"/>
                </a:cxn>
                <a:cxn ang="0">
                  <a:pos x="T8" y="T9"/>
                </a:cxn>
                <a:cxn ang="0">
                  <a:pos x="T10" y="T11"/>
                </a:cxn>
              </a:cxnLst>
              <a:rect l="0" t="0" r="r" b="b"/>
              <a:pathLst>
                <a:path w="51" h="52">
                  <a:moveTo>
                    <a:pt x="25" y="52"/>
                  </a:moveTo>
                  <a:lnTo>
                    <a:pt x="25" y="52"/>
                  </a:lnTo>
                  <a:cubicBezTo>
                    <a:pt x="11" y="52"/>
                    <a:pt x="0" y="40"/>
                    <a:pt x="0" y="26"/>
                  </a:cubicBezTo>
                  <a:cubicBezTo>
                    <a:pt x="0" y="12"/>
                    <a:pt x="11" y="0"/>
                    <a:pt x="25" y="0"/>
                  </a:cubicBezTo>
                  <a:cubicBezTo>
                    <a:pt x="40" y="0"/>
                    <a:pt x="51" y="12"/>
                    <a:pt x="51" y="26"/>
                  </a:cubicBezTo>
                  <a:cubicBezTo>
                    <a:pt x="51" y="40"/>
                    <a:pt x="40" y="52"/>
                    <a:pt x="25" y="52"/>
                  </a:cubicBezTo>
                  <a:close/>
                </a:path>
              </a:pathLst>
            </a:custGeom>
            <a:grpFill/>
            <a:ln w="0">
              <a:noFill/>
              <a:prstDash val="solid"/>
              <a:round/>
              <a:headEnd/>
              <a:tailEnd/>
            </a:ln>
          </p:spPr>
          <p:txBody>
            <a:bodyPr/>
            <a:lstStyle/>
            <a:p>
              <a:pPr defTabSz="543689">
                <a:defRPr/>
              </a:pPr>
              <a:endParaRPr lang="zh-CN" altLang="en-US" sz="3201"/>
            </a:p>
          </p:txBody>
        </p:sp>
        <p:sp>
          <p:nvSpPr>
            <p:cNvPr id="225" name="Freeform 380"/>
            <p:cNvSpPr>
              <a:spLocks/>
            </p:cNvSpPr>
            <p:nvPr/>
          </p:nvSpPr>
          <p:spPr bwMode="auto">
            <a:xfrm>
              <a:off x="1574801" y="1182688"/>
              <a:ext cx="44450" cy="44450"/>
            </a:xfrm>
            <a:custGeom>
              <a:avLst/>
              <a:gdLst>
                <a:gd name="T0" fmla="*/ 26 w 52"/>
                <a:gd name="T1" fmla="*/ 52 h 52"/>
                <a:gd name="T2" fmla="*/ 26 w 52"/>
                <a:gd name="T3" fmla="*/ 52 h 52"/>
                <a:gd name="T4" fmla="*/ 0 w 52"/>
                <a:gd name="T5" fmla="*/ 26 h 52"/>
                <a:gd name="T6" fmla="*/ 26 w 52"/>
                <a:gd name="T7" fmla="*/ 0 h 52"/>
                <a:gd name="T8" fmla="*/ 52 w 52"/>
                <a:gd name="T9" fmla="*/ 26 h 52"/>
                <a:gd name="T10" fmla="*/ 26 w 52"/>
                <a:gd name="T11" fmla="*/ 52 h 52"/>
              </a:gdLst>
              <a:ahLst/>
              <a:cxnLst>
                <a:cxn ang="0">
                  <a:pos x="T0" y="T1"/>
                </a:cxn>
                <a:cxn ang="0">
                  <a:pos x="T2" y="T3"/>
                </a:cxn>
                <a:cxn ang="0">
                  <a:pos x="T4" y="T5"/>
                </a:cxn>
                <a:cxn ang="0">
                  <a:pos x="T6" y="T7"/>
                </a:cxn>
                <a:cxn ang="0">
                  <a:pos x="T8" y="T9"/>
                </a:cxn>
                <a:cxn ang="0">
                  <a:pos x="T10" y="T11"/>
                </a:cxn>
              </a:cxnLst>
              <a:rect l="0" t="0" r="r" b="b"/>
              <a:pathLst>
                <a:path w="52" h="52">
                  <a:moveTo>
                    <a:pt x="26" y="52"/>
                  </a:moveTo>
                  <a:lnTo>
                    <a:pt x="26" y="52"/>
                  </a:lnTo>
                  <a:cubicBezTo>
                    <a:pt x="12" y="52"/>
                    <a:pt x="0" y="40"/>
                    <a:pt x="0" y="26"/>
                  </a:cubicBezTo>
                  <a:cubicBezTo>
                    <a:pt x="0" y="12"/>
                    <a:pt x="12" y="0"/>
                    <a:pt x="26" y="0"/>
                  </a:cubicBezTo>
                  <a:cubicBezTo>
                    <a:pt x="40" y="0"/>
                    <a:pt x="52" y="12"/>
                    <a:pt x="52" y="26"/>
                  </a:cubicBezTo>
                  <a:cubicBezTo>
                    <a:pt x="52" y="40"/>
                    <a:pt x="40" y="52"/>
                    <a:pt x="26" y="52"/>
                  </a:cubicBezTo>
                  <a:close/>
                </a:path>
              </a:pathLst>
            </a:custGeom>
            <a:grpFill/>
            <a:ln w="0">
              <a:noFill/>
              <a:prstDash val="solid"/>
              <a:round/>
              <a:headEnd/>
              <a:tailEnd/>
            </a:ln>
          </p:spPr>
          <p:txBody>
            <a:bodyPr/>
            <a:lstStyle/>
            <a:p>
              <a:pPr defTabSz="543689">
                <a:defRPr/>
              </a:pPr>
              <a:endParaRPr lang="zh-CN" altLang="en-US" sz="3201"/>
            </a:p>
          </p:txBody>
        </p:sp>
      </p:grpSp>
      <p:grpSp>
        <p:nvGrpSpPr>
          <p:cNvPr id="226" name="组合 142"/>
          <p:cNvGrpSpPr/>
          <p:nvPr/>
        </p:nvGrpSpPr>
        <p:grpSpPr>
          <a:xfrm>
            <a:off x="8394428" y="5292030"/>
            <a:ext cx="617271" cy="457513"/>
            <a:chOff x="7089459" y="3598864"/>
            <a:chExt cx="134937" cy="100014"/>
          </a:xfrm>
        </p:grpSpPr>
        <p:sp>
          <p:nvSpPr>
            <p:cNvPr id="227" name="Line 41"/>
            <p:cNvSpPr>
              <a:spLocks noChangeShapeType="1"/>
            </p:cNvSpPr>
            <p:nvPr/>
          </p:nvSpPr>
          <p:spPr bwMode="auto">
            <a:xfrm>
              <a:off x="7111684" y="3683002"/>
              <a:ext cx="92075" cy="1588"/>
            </a:xfrm>
            <a:prstGeom prst="line">
              <a:avLst/>
            </a:prstGeom>
            <a:noFill/>
            <a:ln w="285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28" name="Rectangle 43"/>
            <p:cNvSpPr>
              <a:spLocks noChangeArrowheads="1"/>
            </p:cNvSpPr>
            <p:nvPr/>
          </p:nvSpPr>
          <p:spPr bwMode="auto">
            <a:xfrm>
              <a:off x="7106922" y="3598864"/>
              <a:ext cx="100012" cy="69850"/>
            </a:xfrm>
            <a:prstGeom prst="rect">
              <a:avLst/>
            </a:prstGeom>
            <a:noFill/>
            <a:ln w="28575">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29" name="Freeform 44"/>
            <p:cNvSpPr>
              <a:spLocks/>
            </p:cNvSpPr>
            <p:nvPr/>
          </p:nvSpPr>
          <p:spPr bwMode="auto">
            <a:xfrm>
              <a:off x="7089459" y="3668713"/>
              <a:ext cx="134937" cy="30163"/>
            </a:xfrm>
            <a:custGeom>
              <a:avLst/>
              <a:gdLst/>
              <a:ahLst/>
              <a:cxnLst>
                <a:cxn ang="0">
                  <a:pos x="85" y="19"/>
                </a:cxn>
                <a:cxn ang="0">
                  <a:pos x="0" y="19"/>
                </a:cxn>
                <a:cxn ang="0">
                  <a:pos x="11" y="0"/>
                </a:cxn>
                <a:cxn ang="0">
                  <a:pos x="74" y="0"/>
                </a:cxn>
                <a:cxn ang="0">
                  <a:pos x="85" y="19"/>
                </a:cxn>
              </a:cxnLst>
              <a:rect l="0" t="0" r="r" b="b"/>
              <a:pathLst>
                <a:path w="85" h="19">
                  <a:moveTo>
                    <a:pt x="85" y="19"/>
                  </a:moveTo>
                  <a:lnTo>
                    <a:pt x="0" y="19"/>
                  </a:lnTo>
                  <a:lnTo>
                    <a:pt x="11" y="0"/>
                  </a:lnTo>
                  <a:lnTo>
                    <a:pt x="74" y="0"/>
                  </a:lnTo>
                  <a:lnTo>
                    <a:pt x="85" y="19"/>
                  </a:lnTo>
                  <a:close/>
                </a:path>
              </a:pathLst>
            </a:custGeom>
            <a:noFill/>
            <a:ln w="285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30" name="Freeform 45"/>
            <p:cNvSpPr>
              <a:spLocks/>
            </p:cNvSpPr>
            <p:nvPr/>
          </p:nvSpPr>
          <p:spPr bwMode="auto">
            <a:xfrm>
              <a:off x="7130734" y="3683002"/>
              <a:ext cx="53975" cy="15876"/>
            </a:xfrm>
            <a:custGeom>
              <a:avLst/>
              <a:gdLst/>
              <a:ahLst/>
              <a:cxnLst>
                <a:cxn ang="0">
                  <a:pos x="34" y="10"/>
                </a:cxn>
                <a:cxn ang="0">
                  <a:pos x="0" y="10"/>
                </a:cxn>
                <a:cxn ang="0">
                  <a:pos x="6" y="0"/>
                </a:cxn>
                <a:cxn ang="0">
                  <a:pos x="29" y="0"/>
                </a:cxn>
                <a:cxn ang="0">
                  <a:pos x="34" y="10"/>
                </a:cxn>
              </a:cxnLst>
              <a:rect l="0" t="0" r="r" b="b"/>
              <a:pathLst>
                <a:path w="34" h="10">
                  <a:moveTo>
                    <a:pt x="34" y="10"/>
                  </a:moveTo>
                  <a:lnTo>
                    <a:pt x="0" y="10"/>
                  </a:lnTo>
                  <a:lnTo>
                    <a:pt x="6" y="0"/>
                  </a:lnTo>
                  <a:lnTo>
                    <a:pt x="29" y="0"/>
                  </a:lnTo>
                  <a:lnTo>
                    <a:pt x="34" y="10"/>
                  </a:lnTo>
                  <a:close/>
                </a:path>
              </a:pathLst>
            </a:custGeom>
            <a:noFill/>
            <a:ln w="285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sp>
        <p:nvSpPr>
          <p:cNvPr id="231" name="文本框 230"/>
          <p:cNvSpPr txBox="1"/>
          <p:nvPr/>
        </p:nvSpPr>
        <p:spPr bwMode="auto">
          <a:xfrm>
            <a:off x="8544598" y="5734146"/>
            <a:ext cx="464985" cy="273325"/>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defPPr>
              <a:defRPr lang="zh-CN"/>
            </a:defPPr>
            <a:lvl1pPr>
              <a:defRPr sz="1200">
                <a:latin typeface="+mn-ea"/>
                <a:ea typeface="+mn-ea"/>
              </a:defRPr>
            </a:lvl1pPr>
          </a:lstStyle>
          <a:p>
            <a:r>
              <a:rPr lang="en-US" altLang="zh-CN" dirty="0"/>
              <a:t>TC</a:t>
            </a:r>
            <a:endParaRPr lang="zh-CN" altLang="en-US" dirty="0"/>
          </a:p>
        </p:txBody>
      </p:sp>
      <p:sp>
        <p:nvSpPr>
          <p:cNvPr id="258" name="文本框 257"/>
          <p:cNvSpPr txBox="1"/>
          <p:nvPr/>
        </p:nvSpPr>
        <p:spPr bwMode="auto">
          <a:xfrm>
            <a:off x="4666875" y="2952135"/>
            <a:ext cx="1555068" cy="273325"/>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defPPr>
              <a:defRPr lang="zh-CN"/>
            </a:defPPr>
            <a:lvl1pPr>
              <a:defRPr sz="1200">
                <a:latin typeface="+mn-ea"/>
                <a:ea typeface="+mn-ea"/>
              </a:defRPr>
            </a:lvl1pPr>
          </a:lstStyle>
          <a:p>
            <a:r>
              <a:rPr lang="en-US" altLang="zh-CN" dirty="0"/>
              <a:t>VRM</a:t>
            </a:r>
            <a:r>
              <a:rPr lang="zh-CN" altLang="en-US" dirty="0"/>
              <a:t>对应的</a:t>
            </a:r>
            <a:r>
              <a:rPr lang="en-US" altLang="zh-CN" dirty="0"/>
              <a:t>CNA</a:t>
            </a:r>
          </a:p>
        </p:txBody>
      </p:sp>
      <p:grpSp>
        <p:nvGrpSpPr>
          <p:cNvPr id="259" name="组合 18396"/>
          <p:cNvGrpSpPr/>
          <p:nvPr/>
        </p:nvGrpSpPr>
        <p:grpSpPr>
          <a:xfrm>
            <a:off x="2747628" y="2613461"/>
            <a:ext cx="396044" cy="527061"/>
            <a:chOff x="1463676" y="588963"/>
            <a:chExt cx="274638" cy="638175"/>
          </a:xfrm>
          <a:solidFill>
            <a:srgbClr val="3C3C3B"/>
          </a:solidFill>
        </p:grpSpPr>
        <p:sp>
          <p:nvSpPr>
            <p:cNvPr id="260" name="Freeform 356"/>
            <p:cNvSpPr>
              <a:spLocks noEditPoints="1"/>
            </p:cNvSpPr>
            <p:nvPr/>
          </p:nvSpPr>
          <p:spPr bwMode="auto">
            <a:xfrm>
              <a:off x="1463676" y="595313"/>
              <a:ext cx="84138" cy="620713"/>
            </a:xfrm>
            <a:custGeom>
              <a:avLst/>
              <a:gdLst>
                <a:gd name="T0" fmla="*/ 24 w 99"/>
                <a:gd name="T1" fmla="*/ 645 h 729"/>
                <a:gd name="T2" fmla="*/ 24 w 99"/>
                <a:gd name="T3" fmla="*/ 645 h 729"/>
                <a:gd name="T4" fmla="*/ 74 w 99"/>
                <a:gd name="T5" fmla="*/ 689 h 729"/>
                <a:gd name="T6" fmla="*/ 74 w 99"/>
                <a:gd name="T7" fmla="*/ 46 h 729"/>
                <a:gd name="T8" fmla="*/ 24 w 99"/>
                <a:gd name="T9" fmla="*/ 102 h 729"/>
                <a:gd name="T10" fmla="*/ 24 w 99"/>
                <a:gd name="T11" fmla="*/ 645 h 729"/>
                <a:gd name="T12" fmla="*/ 86 w 99"/>
                <a:gd name="T13" fmla="*/ 729 h 729"/>
                <a:gd name="T14" fmla="*/ 86 w 99"/>
                <a:gd name="T15" fmla="*/ 729 h 729"/>
                <a:gd name="T16" fmla="*/ 78 w 99"/>
                <a:gd name="T17" fmla="*/ 726 h 729"/>
                <a:gd name="T18" fmla="*/ 4 w 99"/>
                <a:gd name="T19" fmla="*/ 659 h 729"/>
                <a:gd name="T20" fmla="*/ 0 w 99"/>
                <a:gd name="T21" fmla="*/ 650 h 729"/>
                <a:gd name="T22" fmla="*/ 0 w 99"/>
                <a:gd name="T23" fmla="*/ 97 h 729"/>
                <a:gd name="T24" fmla="*/ 3 w 99"/>
                <a:gd name="T25" fmla="*/ 89 h 729"/>
                <a:gd name="T26" fmla="*/ 77 w 99"/>
                <a:gd name="T27" fmla="*/ 5 h 729"/>
                <a:gd name="T28" fmla="*/ 91 w 99"/>
                <a:gd name="T29" fmla="*/ 2 h 729"/>
                <a:gd name="T30" fmla="*/ 99 w 99"/>
                <a:gd name="T31" fmla="*/ 13 h 729"/>
                <a:gd name="T32" fmla="*/ 99 w 99"/>
                <a:gd name="T33" fmla="*/ 717 h 729"/>
                <a:gd name="T34" fmla="*/ 91 w 99"/>
                <a:gd name="T35" fmla="*/ 728 h 729"/>
                <a:gd name="T36" fmla="*/ 86 w 99"/>
                <a:gd name="T37" fmla="*/ 729 h 7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9" h="729">
                  <a:moveTo>
                    <a:pt x="24" y="645"/>
                  </a:moveTo>
                  <a:lnTo>
                    <a:pt x="24" y="645"/>
                  </a:lnTo>
                  <a:lnTo>
                    <a:pt x="74" y="689"/>
                  </a:lnTo>
                  <a:lnTo>
                    <a:pt x="74" y="46"/>
                  </a:lnTo>
                  <a:lnTo>
                    <a:pt x="24" y="102"/>
                  </a:lnTo>
                  <a:lnTo>
                    <a:pt x="24" y="645"/>
                  </a:lnTo>
                  <a:close/>
                  <a:moveTo>
                    <a:pt x="86" y="729"/>
                  </a:moveTo>
                  <a:lnTo>
                    <a:pt x="86" y="729"/>
                  </a:lnTo>
                  <a:cubicBezTo>
                    <a:pt x="83" y="729"/>
                    <a:pt x="80" y="728"/>
                    <a:pt x="78" y="726"/>
                  </a:cubicBezTo>
                  <a:lnTo>
                    <a:pt x="4" y="659"/>
                  </a:lnTo>
                  <a:cubicBezTo>
                    <a:pt x="1" y="657"/>
                    <a:pt x="0" y="654"/>
                    <a:pt x="0" y="650"/>
                  </a:cubicBezTo>
                  <a:lnTo>
                    <a:pt x="0" y="97"/>
                  </a:lnTo>
                  <a:cubicBezTo>
                    <a:pt x="0" y="94"/>
                    <a:pt x="1" y="91"/>
                    <a:pt x="3" y="89"/>
                  </a:cubicBezTo>
                  <a:lnTo>
                    <a:pt x="77" y="5"/>
                  </a:lnTo>
                  <a:cubicBezTo>
                    <a:pt x="81" y="1"/>
                    <a:pt x="86" y="0"/>
                    <a:pt x="91" y="2"/>
                  </a:cubicBezTo>
                  <a:cubicBezTo>
                    <a:pt x="96" y="3"/>
                    <a:pt x="99" y="8"/>
                    <a:pt x="99" y="13"/>
                  </a:cubicBezTo>
                  <a:lnTo>
                    <a:pt x="99" y="717"/>
                  </a:lnTo>
                  <a:cubicBezTo>
                    <a:pt x="99" y="722"/>
                    <a:pt x="96" y="726"/>
                    <a:pt x="91" y="728"/>
                  </a:cubicBezTo>
                  <a:cubicBezTo>
                    <a:pt x="90" y="729"/>
                    <a:pt x="88" y="729"/>
                    <a:pt x="86" y="729"/>
                  </a:cubicBezTo>
                  <a:close/>
                </a:path>
              </a:pathLst>
            </a:custGeom>
            <a:grpFill/>
            <a:ln w="0">
              <a:noFill/>
              <a:prstDash val="solid"/>
              <a:round/>
              <a:headEnd/>
              <a:tailEnd/>
            </a:ln>
          </p:spPr>
          <p:txBody>
            <a:bodyPr/>
            <a:lstStyle/>
            <a:p>
              <a:pPr defTabSz="543689">
                <a:defRPr/>
              </a:pPr>
              <a:endParaRPr lang="zh-CN" altLang="en-US" sz="3201"/>
            </a:p>
          </p:txBody>
        </p:sp>
        <p:sp>
          <p:nvSpPr>
            <p:cNvPr id="261" name="Freeform 357"/>
            <p:cNvSpPr>
              <a:spLocks/>
            </p:cNvSpPr>
            <p:nvPr/>
          </p:nvSpPr>
          <p:spPr bwMode="auto">
            <a:xfrm>
              <a:off x="1525588" y="595313"/>
              <a:ext cx="71438" cy="620713"/>
            </a:xfrm>
            <a:custGeom>
              <a:avLst/>
              <a:gdLst>
                <a:gd name="T0" fmla="*/ 81 w 84"/>
                <a:gd name="T1" fmla="*/ 728 h 728"/>
                <a:gd name="T2" fmla="*/ 81 w 84"/>
                <a:gd name="T3" fmla="*/ 728 h 728"/>
                <a:gd name="T4" fmla="*/ 12 w 84"/>
                <a:gd name="T5" fmla="*/ 728 h 728"/>
                <a:gd name="T6" fmla="*/ 0 w 84"/>
                <a:gd name="T7" fmla="*/ 716 h 728"/>
                <a:gd name="T8" fmla="*/ 0 w 84"/>
                <a:gd name="T9" fmla="*/ 12 h 728"/>
                <a:gd name="T10" fmla="*/ 12 w 84"/>
                <a:gd name="T11" fmla="*/ 0 h 728"/>
                <a:gd name="T12" fmla="*/ 84 w 84"/>
                <a:gd name="T13" fmla="*/ 0 h 728"/>
                <a:gd name="T14" fmla="*/ 84 w 84"/>
                <a:gd name="T15" fmla="*/ 24 h 728"/>
                <a:gd name="T16" fmla="*/ 25 w 84"/>
                <a:gd name="T17" fmla="*/ 24 h 728"/>
                <a:gd name="T18" fmla="*/ 25 w 84"/>
                <a:gd name="T19" fmla="*/ 703 h 728"/>
                <a:gd name="T20" fmla="*/ 81 w 84"/>
                <a:gd name="T21" fmla="*/ 703 h 728"/>
                <a:gd name="T22" fmla="*/ 81 w 84"/>
                <a:gd name="T23" fmla="*/ 728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4" h="728">
                  <a:moveTo>
                    <a:pt x="81" y="728"/>
                  </a:moveTo>
                  <a:lnTo>
                    <a:pt x="81" y="728"/>
                  </a:lnTo>
                  <a:lnTo>
                    <a:pt x="12" y="728"/>
                  </a:lnTo>
                  <a:cubicBezTo>
                    <a:pt x="6" y="728"/>
                    <a:pt x="0" y="723"/>
                    <a:pt x="0" y="716"/>
                  </a:cubicBezTo>
                  <a:lnTo>
                    <a:pt x="0" y="12"/>
                  </a:lnTo>
                  <a:cubicBezTo>
                    <a:pt x="0" y="5"/>
                    <a:pt x="6" y="0"/>
                    <a:pt x="12" y="0"/>
                  </a:cubicBezTo>
                  <a:lnTo>
                    <a:pt x="84" y="0"/>
                  </a:lnTo>
                  <a:lnTo>
                    <a:pt x="84" y="24"/>
                  </a:lnTo>
                  <a:lnTo>
                    <a:pt x="25" y="24"/>
                  </a:lnTo>
                  <a:lnTo>
                    <a:pt x="25" y="703"/>
                  </a:lnTo>
                  <a:lnTo>
                    <a:pt x="81" y="703"/>
                  </a:lnTo>
                  <a:lnTo>
                    <a:pt x="81" y="728"/>
                  </a:lnTo>
                  <a:close/>
                </a:path>
              </a:pathLst>
            </a:custGeom>
            <a:grpFill/>
            <a:ln w="0">
              <a:noFill/>
              <a:prstDash val="solid"/>
              <a:round/>
              <a:headEnd/>
              <a:tailEnd/>
            </a:ln>
          </p:spPr>
          <p:txBody>
            <a:bodyPr/>
            <a:lstStyle/>
            <a:p>
              <a:pPr defTabSz="543689">
                <a:defRPr/>
              </a:pPr>
              <a:endParaRPr lang="zh-CN" altLang="en-US" sz="3201"/>
            </a:p>
          </p:txBody>
        </p:sp>
        <p:sp>
          <p:nvSpPr>
            <p:cNvPr id="262" name="Freeform 358"/>
            <p:cNvSpPr>
              <a:spLocks/>
            </p:cNvSpPr>
            <p:nvPr/>
          </p:nvSpPr>
          <p:spPr bwMode="auto">
            <a:xfrm>
              <a:off x="1670051" y="595313"/>
              <a:ext cx="68263" cy="620713"/>
            </a:xfrm>
            <a:custGeom>
              <a:avLst/>
              <a:gdLst>
                <a:gd name="T0" fmla="*/ 68 w 81"/>
                <a:gd name="T1" fmla="*/ 728 h 728"/>
                <a:gd name="T2" fmla="*/ 68 w 81"/>
                <a:gd name="T3" fmla="*/ 728 h 728"/>
                <a:gd name="T4" fmla="*/ 5 w 81"/>
                <a:gd name="T5" fmla="*/ 728 h 728"/>
                <a:gd name="T6" fmla="*/ 5 w 81"/>
                <a:gd name="T7" fmla="*/ 703 h 728"/>
                <a:gd name="T8" fmla="*/ 56 w 81"/>
                <a:gd name="T9" fmla="*/ 703 h 728"/>
                <a:gd name="T10" fmla="*/ 56 w 81"/>
                <a:gd name="T11" fmla="*/ 24 h 728"/>
                <a:gd name="T12" fmla="*/ 0 w 81"/>
                <a:gd name="T13" fmla="*/ 24 h 728"/>
                <a:gd name="T14" fmla="*/ 0 w 81"/>
                <a:gd name="T15" fmla="*/ 0 h 728"/>
                <a:gd name="T16" fmla="*/ 68 w 81"/>
                <a:gd name="T17" fmla="*/ 0 h 728"/>
                <a:gd name="T18" fmla="*/ 81 w 81"/>
                <a:gd name="T19" fmla="*/ 12 h 728"/>
                <a:gd name="T20" fmla="*/ 81 w 81"/>
                <a:gd name="T21" fmla="*/ 716 h 728"/>
                <a:gd name="T22" fmla="*/ 68 w 81"/>
                <a:gd name="T23" fmla="*/ 728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1" h="728">
                  <a:moveTo>
                    <a:pt x="68" y="728"/>
                  </a:moveTo>
                  <a:lnTo>
                    <a:pt x="68" y="728"/>
                  </a:lnTo>
                  <a:lnTo>
                    <a:pt x="5" y="728"/>
                  </a:lnTo>
                  <a:lnTo>
                    <a:pt x="5" y="703"/>
                  </a:lnTo>
                  <a:lnTo>
                    <a:pt x="56" y="703"/>
                  </a:lnTo>
                  <a:lnTo>
                    <a:pt x="56" y="24"/>
                  </a:lnTo>
                  <a:lnTo>
                    <a:pt x="0" y="24"/>
                  </a:lnTo>
                  <a:lnTo>
                    <a:pt x="0" y="0"/>
                  </a:lnTo>
                  <a:lnTo>
                    <a:pt x="68" y="0"/>
                  </a:lnTo>
                  <a:cubicBezTo>
                    <a:pt x="75" y="0"/>
                    <a:pt x="81" y="5"/>
                    <a:pt x="81" y="12"/>
                  </a:cubicBezTo>
                  <a:lnTo>
                    <a:pt x="81" y="716"/>
                  </a:lnTo>
                  <a:cubicBezTo>
                    <a:pt x="81" y="723"/>
                    <a:pt x="75" y="728"/>
                    <a:pt x="68" y="728"/>
                  </a:cubicBezTo>
                  <a:close/>
                </a:path>
              </a:pathLst>
            </a:custGeom>
            <a:grpFill/>
            <a:ln w="0">
              <a:noFill/>
              <a:prstDash val="solid"/>
              <a:round/>
              <a:headEnd/>
              <a:tailEnd/>
            </a:ln>
          </p:spPr>
          <p:txBody>
            <a:bodyPr/>
            <a:lstStyle/>
            <a:p>
              <a:pPr defTabSz="543689">
                <a:defRPr/>
              </a:pPr>
              <a:endParaRPr lang="zh-CN" altLang="en-US" sz="3201"/>
            </a:p>
          </p:txBody>
        </p:sp>
        <p:sp>
          <p:nvSpPr>
            <p:cNvPr id="263" name="Freeform 359"/>
            <p:cNvSpPr>
              <a:spLocks/>
            </p:cNvSpPr>
            <p:nvPr/>
          </p:nvSpPr>
          <p:spPr bwMode="auto">
            <a:xfrm>
              <a:off x="1525588" y="1204913"/>
              <a:ext cx="22225" cy="20638"/>
            </a:xfrm>
            <a:custGeom>
              <a:avLst/>
              <a:gdLst>
                <a:gd name="T0" fmla="*/ 25 w 25"/>
                <a:gd name="T1" fmla="*/ 24 h 24"/>
                <a:gd name="T2" fmla="*/ 25 w 25"/>
                <a:gd name="T3" fmla="*/ 24 h 24"/>
                <a:gd name="T4" fmla="*/ 0 w 25"/>
                <a:gd name="T5" fmla="*/ 24 h 24"/>
                <a:gd name="T6" fmla="*/ 0 w 25"/>
                <a:gd name="T7" fmla="*/ 0 h 24"/>
                <a:gd name="T8" fmla="*/ 25 w 25"/>
                <a:gd name="T9" fmla="*/ 0 h 24"/>
                <a:gd name="T10" fmla="*/ 25 w 25"/>
                <a:gd name="T11" fmla="*/ 24 h 24"/>
              </a:gdLst>
              <a:ahLst/>
              <a:cxnLst>
                <a:cxn ang="0">
                  <a:pos x="T0" y="T1"/>
                </a:cxn>
                <a:cxn ang="0">
                  <a:pos x="T2" y="T3"/>
                </a:cxn>
                <a:cxn ang="0">
                  <a:pos x="T4" y="T5"/>
                </a:cxn>
                <a:cxn ang="0">
                  <a:pos x="T6" y="T7"/>
                </a:cxn>
                <a:cxn ang="0">
                  <a:pos x="T8" y="T9"/>
                </a:cxn>
                <a:cxn ang="0">
                  <a:pos x="T10" y="T11"/>
                </a:cxn>
              </a:cxnLst>
              <a:rect l="0" t="0" r="r" b="b"/>
              <a:pathLst>
                <a:path w="25" h="24">
                  <a:moveTo>
                    <a:pt x="25" y="24"/>
                  </a:moveTo>
                  <a:lnTo>
                    <a:pt x="25" y="24"/>
                  </a:lnTo>
                  <a:lnTo>
                    <a:pt x="0" y="24"/>
                  </a:lnTo>
                  <a:lnTo>
                    <a:pt x="0" y="0"/>
                  </a:lnTo>
                  <a:lnTo>
                    <a:pt x="25" y="0"/>
                  </a:lnTo>
                  <a:lnTo>
                    <a:pt x="25" y="24"/>
                  </a:lnTo>
                  <a:close/>
                </a:path>
              </a:pathLst>
            </a:custGeom>
            <a:grpFill/>
            <a:ln w="0">
              <a:noFill/>
              <a:prstDash val="solid"/>
              <a:round/>
              <a:headEnd/>
              <a:tailEnd/>
            </a:ln>
          </p:spPr>
          <p:txBody>
            <a:bodyPr/>
            <a:lstStyle/>
            <a:p>
              <a:pPr defTabSz="543689">
                <a:defRPr/>
              </a:pPr>
              <a:endParaRPr lang="zh-CN" altLang="en-US" sz="3201"/>
            </a:p>
          </p:txBody>
        </p:sp>
        <p:sp>
          <p:nvSpPr>
            <p:cNvPr id="264" name="Freeform 360"/>
            <p:cNvSpPr>
              <a:spLocks/>
            </p:cNvSpPr>
            <p:nvPr/>
          </p:nvSpPr>
          <p:spPr bwMode="auto">
            <a:xfrm>
              <a:off x="1717676" y="1204913"/>
              <a:ext cx="20638" cy="20638"/>
            </a:xfrm>
            <a:custGeom>
              <a:avLst/>
              <a:gdLst>
                <a:gd name="T0" fmla="*/ 25 w 25"/>
                <a:gd name="T1" fmla="*/ 24 h 24"/>
                <a:gd name="T2" fmla="*/ 25 w 25"/>
                <a:gd name="T3" fmla="*/ 24 h 24"/>
                <a:gd name="T4" fmla="*/ 0 w 25"/>
                <a:gd name="T5" fmla="*/ 24 h 24"/>
                <a:gd name="T6" fmla="*/ 0 w 25"/>
                <a:gd name="T7" fmla="*/ 0 h 24"/>
                <a:gd name="T8" fmla="*/ 25 w 25"/>
                <a:gd name="T9" fmla="*/ 0 h 24"/>
                <a:gd name="T10" fmla="*/ 25 w 25"/>
                <a:gd name="T11" fmla="*/ 24 h 24"/>
              </a:gdLst>
              <a:ahLst/>
              <a:cxnLst>
                <a:cxn ang="0">
                  <a:pos x="T0" y="T1"/>
                </a:cxn>
                <a:cxn ang="0">
                  <a:pos x="T2" y="T3"/>
                </a:cxn>
                <a:cxn ang="0">
                  <a:pos x="T4" y="T5"/>
                </a:cxn>
                <a:cxn ang="0">
                  <a:pos x="T6" y="T7"/>
                </a:cxn>
                <a:cxn ang="0">
                  <a:pos x="T8" y="T9"/>
                </a:cxn>
                <a:cxn ang="0">
                  <a:pos x="T10" y="T11"/>
                </a:cxn>
              </a:cxnLst>
              <a:rect l="0" t="0" r="r" b="b"/>
              <a:pathLst>
                <a:path w="25" h="24">
                  <a:moveTo>
                    <a:pt x="25" y="24"/>
                  </a:moveTo>
                  <a:lnTo>
                    <a:pt x="25" y="24"/>
                  </a:lnTo>
                  <a:lnTo>
                    <a:pt x="0" y="24"/>
                  </a:lnTo>
                  <a:lnTo>
                    <a:pt x="0" y="0"/>
                  </a:lnTo>
                  <a:lnTo>
                    <a:pt x="25" y="0"/>
                  </a:lnTo>
                  <a:lnTo>
                    <a:pt x="25" y="24"/>
                  </a:lnTo>
                  <a:close/>
                </a:path>
              </a:pathLst>
            </a:custGeom>
            <a:grpFill/>
            <a:ln w="0">
              <a:noFill/>
              <a:prstDash val="solid"/>
              <a:round/>
              <a:headEnd/>
              <a:tailEnd/>
            </a:ln>
          </p:spPr>
          <p:txBody>
            <a:bodyPr/>
            <a:lstStyle/>
            <a:p>
              <a:pPr defTabSz="543689">
                <a:defRPr/>
              </a:pPr>
              <a:endParaRPr lang="zh-CN" altLang="en-US" sz="3201"/>
            </a:p>
          </p:txBody>
        </p:sp>
        <p:sp>
          <p:nvSpPr>
            <p:cNvPr id="265" name="Freeform 361"/>
            <p:cNvSpPr>
              <a:spLocks/>
            </p:cNvSpPr>
            <p:nvPr/>
          </p:nvSpPr>
          <p:spPr bwMode="auto">
            <a:xfrm>
              <a:off x="1560513" y="606426"/>
              <a:ext cx="12700" cy="598488"/>
            </a:xfrm>
            <a:custGeom>
              <a:avLst/>
              <a:gdLst>
                <a:gd name="T0" fmla="*/ 15 w 15"/>
                <a:gd name="T1" fmla="*/ 704 h 704"/>
                <a:gd name="T2" fmla="*/ 15 w 15"/>
                <a:gd name="T3" fmla="*/ 704 h 704"/>
                <a:gd name="T4" fmla="*/ 0 w 15"/>
                <a:gd name="T5" fmla="*/ 704 h 704"/>
                <a:gd name="T6" fmla="*/ 0 w 15"/>
                <a:gd name="T7" fmla="*/ 0 h 704"/>
                <a:gd name="T8" fmla="*/ 15 w 15"/>
                <a:gd name="T9" fmla="*/ 0 h 704"/>
                <a:gd name="T10" fmla="*/ 15 w 15"/>
                <a:gd name="T11" fmla="*/ 704 h 704"/>
              </a:gdLst>
              <a:ahLst/>
              <a:cxnLst>
                <a:cxn ang="0">
                  <a:pos x="T0" y="T1"/>
                </a:cxn>
                <a:cxn ang="0">
                  <a:pos x="T2" y="T3"/>
                </a:cxn>
                <a:cxn ang="0">
                  <a:pos x="T4" y="T5"/>
                </a:cxn>
                <a:cxn ang="0">
                  <a:pos x="T6" y="T7"/>
                </a:cxn>
                <a:cxn ang="0">
                  <a:pos x="T8" y="T9"/>
                </a:cxn>
                <a:cxn ang="0">
                  <a:pos x="T10" y="T11"/>
                </a:cxn>
              </a:cxnLst>
              <a:rect l="0" t="0" r="r" b="b"/>
              <a:pathLst>
                <a:path w="15" h="704">
                  <a:moveTo>
                    <a:pt x="15" y="704"/>
                  </a:moveTo>
                  <a:lnTo>
                    <a:pt x="15" y="704"/>
                  </a:lnTo>
                  <a:lnTo>
                    <a:pt x="0" y="704"/>
                  </a:lnTo>
                  <a:lnTo>
                    <a:pt x="0" y="0"/>
                  </a:lnTo>
                  <a:lnTo>
                    <a:pt x="15" y="0"/>
                  </a:lnTo>
                  <a:lnTo>
                    <a:pt x="15" y="704"/>
                  </a:lnTo>
                  <a:close/>
                </a:path>
              </a:pathLst>
            </a:custGeom>
            <a:grpFill/>
            <a:ln w="0">
              <a:noFill/>
              <a:prstDash val="solid"/>
              <a:round/>
              <a:headEnd/>
              <a:tailEnd/>
            </a:ln>
          </p:spPr>
          <p:txBody>
            <a:bodyPr/>
            <a:lstStyle/>
            <a:p>
              <a:pPr defTabSz="543689">
                <a:defRPr/>
              </a:pPr>
              <a:endParaRPr lang="zh-CN" altLang="en-US" sz="3201"/>
            </a:p>
          </p:txBody>
        </p:sp>
        <p:sp>
          <p:nvSpPr>
            <p:cNvPr id="266" name="Freeform 362"/>
            <p:cNvSpPr>
              <a:spLocks/>
            </p:cNvSpPr>
            <p:nvPr/>
          </p:nvSpPr>
          <p:spPr bwMode="auto">
            <a:xfrm>
              <a:off x="1692276" y="606426"/>
              <a:ext cx="12700" cy="598488"/>
            </a:xfrm>
            <a:custGeom>
              <a:avLst/>
              <a:gdLst>
                <a:gd name="T0" fmla="*/ 15 w 15"/>
                <a:gd name="T1" fmla="*/ 704 h 704"/>
                <a:gd name="T2" fmla="*/ 15 w 15"/>
                <a:gd name="T3" fmla="*/ 704 h 704"/>
                <a:gd name="T4" fmla="*/ 0 w 15"/>
                <a:gd name="T5" fmla="*/ 704 h 704"/>
                <a:gd name="T6" fmla="*/ 0 w 15"/>
                <a:gd name="T7" fmla="*/ 0 h 704"/>
                <a:gd name="T8" fmla="*/ 15 w 15"/>
                <a:gd name="T9" fmla="*/ 0 h 704"/>
                <a:gd name="T10" fmla="*/ 15 w 15"/>
                <a:gd name="T11" fmla="*/ 704 h 704"/>
              </a:gdLst>
              <a:ahLst/>
              <a:cxnLst>
                <a:cxn ang="0">
                  <a:pos x="T0" y="T1"/>
                </a:cxn>
                <a:cxn ang="0">
                  <a:pos x="T2" y="T3"/>
                </a:cxn>
                <a:cxn ang="0">
                  <a:pos x="T4" y="T5"/>
                </a:cxn>
                <a:cxn ang="0">
                  <a:pos x="T6" y="T7"/>
                </a:cxn>
                <a:cxn ang="0">
                  <a:pos x="T8" y="T9"/>
                </a:cxn>
                <a:cxn ang="0">
                  <a:pos x="T10" y="T11"/>
                </a:cxn>
              </a:cxnLst>
              <a:rect l="0" t="0" r="r" b="b"/>
              <a:pathLst>
                <a:path w="15" h="704">
                  <a:moveTo>
                    <a:pt x="15" y="704"/>
                  </a:moveTo>
                  <a:lnTo>
                    <a:pt x="15" y="704"/>
                  </a:lnTo>
                  <a:lnTo>
                    <a:pt x="0" y="704"/>
                  </a:lnTo>
                  <a:lnTo>
                    <a:pt x="0" y="0"/>
                  </a:lnTo>
                  <a:lnTo>
                    <a:pt x="15" y="0"/>
                  </a:lnTo>
                  <a:lnTo>
                    <a:pt x="15" y="704"/>
                  </a:lnTo>
                  <a:close/>
                </a:path>
              </a:pathLst>
            </a:custGeom>
            <a:grpFill/>
            <a:ln w="0">
              <a:noFill/>
              <a:prstDash val="solid"/>
              <a:round/>
              <a:headEnd/>
              <a:tailEnd/>
            </a:ln>
          </p:spPr>
          <p:txBody>
            <a:bodyPr/>
            <a:lstStyle/>
            <a:p>
              <a:pPr defTabSz="543689">
                <a:defRPr/>
              </a:pPr>
              <a:endParaRPr lang="zh-CN" altLang="en-US" sz="3201"/>
            </a:p>
          </p:txBody>
        </p:sp>
        <p:sp>
          <p:nvSpPr>
            <p:cNvPr id="267" name="Freeform 363"/>
            <p:cNvSpPr>
              <a:spLocks noEditPoints="1"/>
            </p:cNvSpPr>
            <p:nvPr/>
          </p:nvSpPr>
          <p:spPr bwMode="auto">
            <a:xfrm>
              <a:off x="1609726" y="704851"/>
              <a:ext cx="46038" cy="41275"/>
            </a:xfrm>
            <a:custGeom>
              <a:avLst/>
              <a:gdLst>
                <a:gd name="T0" fmla="*/ 9 w 53"/>
                <a:gd name="T1" fmla="*/ 37 h 47"/>
                <a:gd name="T2" fmla="*/ 9 w 53"/>
                <a:gd name="T3" fmla="*/ 37 h 47"/>
                <a:gd name="T4" fmla="*/ 43 w 53"/>
                <a:gd name="T5" fmla="*/ 37 h 47"/>
                <a:gd name="T6" fmla="*/ 43 w 53"/>
                <a:gd name="T7" fmla="*/ 10 h 47"/>
                <a:gd name="T8" fmla="*/ 9 w 53"/>
                <a:gd name="T9" fmla="*/ 10 h 47"/>
                <a:gd name="T10" fmla="*/ 9 w 53"/>
                <a:gd name="T11" fmla="*/ 37 h 47"/>
                <a:gd name="T12" fmla="*/ 47 w 53"/>
                <a:gd name="T13" fmla="*/ 47 h 47"/>
                <a:gd name="T14" fmla="*/ 47 w 53"/>
                <a:gd name="T15" fmla="*/ 47 h 47"/>
                <a:gd name="T16" fmla="*/ 6 w 53"/>
                <a:gd name="T17" fmla="*/ 47 h 47"/>
                <a:gd name="T18" fmla="*/ 0 w 53"/>
                <a:gd name="T19" fmla="*/ 40 h 47"/>
                <a:gd name="T20" fmla="*/ 0 w 53"/>
                <a:gd name="T21" fmla="*/ 6 h 47"/>
                <a:gd name="T22" fmla="*/ 6 w 53"/>
                <a:gd name="T23" fmla="*/ 0 h 47"/>
                <a:gd name="T24" fmla="*/ 47 w 53"/>
                <a:gd name="T25" fmla="*/ 0 h 47"/>
                <a:gd name="T26" fmla="*/ 53 w 53"/>
                <a:gd name="T27" fmla="*/ 6 h 47"/>
                <a:gd name="T28" fmla="*/ 53 w 53"/>
                <a:gd name="T29" fmla="*/ 40 h 47"/>
                <a:gd name="T30" fmla="*/ 47 w 53"/>
                <a:gd name="T31" fmla="*/ 4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3" h="47">
                  <a:moveTo>
                    <a:pt x="9" y="37"/>
                  </a:moveTo>
                  <a:lnTo>
                    <a:pt x="9" y="37"/>
                  </a:lnTo>
                  <a:lnTo>
                    <a:pt x="43" y="37"/>
                  </a:lnTo>
                  <a:lnTo>
                    <a:pt x="43" y="10"/>
                  </a:lnTo>
                  <a:lnTo>
                    <a:pt x="9" y="10"/>
                  </a:lnTo>
                  <a:lnTo>
                    <a:pt x="9" y="37"/>
                  </a:lnTo>
                  <a:close/>
                  <a:moveTo>
                    <a:pt x="47" y="47"/>
                  </a:moveTo>
                  <a:lnTo>
                    <a:pt x="47" y="47"/>
                  </a:lnTo>
                  <a:lnTo>
                    <a:pt x="6" y="47"/>
                  </a:lnTo>
                  <a:cubicBezTo>
                    <a:pt x="2" y="47"/>
                    <a:pt x="0" y="44"/>
                    <a:pt x="0" y="40"/>
                  </a:cubicBezTo>
                  <a:lnTo>
                    <a:pt x="0" y="6"/>
                  </a:lnTo>
                  <a:cubicBezTo>
                    <a:pt x="0" y="3"/>
                    <a:pt x="2" y="0"/>
                    <a:pt x="6" y="0"/>
                  </a:cubicBezTo>
                  <a:lnTo>
                    <a:pt x="47" y="0"/>
                  </a:lnTo>
                  <a:cubicBezTo>
                    <a:pt x="50" y="0"/>
                    <a:pt x="53" y="3"/>
                    <a:pt x="53" y="6"/>
                  </a:cubicBezTo>
                  <a:lnTo>
                    <a:pt x="53" y="40"/>
                  </a:lnTo>
                  <a:cubicBezTo>
                    <a:pt x="53" y="44"/>
                    <a:pt x="50" y="47"/>
                    <a:pt x="47" y="47"/>
                  </a:cubicBezTo>
                  <a:close/>
                </a:path>
              </a:pathLst>
            </a:custGeom>
            <a:grpFill/>
            <a:ln w="0">
              <a:noFill/>
              <a:prstDash val="solid"/>
              <a:round/>
              <a:headEnd/>
              <a:tailEnd/>
            </a:ln>
          </p:spPr>
          <p:txBody>
            <a:bodyPr/>
            <a:lstStyle/>
            <a:p>
              <a:pPr defTabSz="543689">
                <a:defRPr/>
              </a:pPr>
              <a:endParaRPr lang="zh-CN" altLang="en-US" sz="3201"/>
            </a:p>
          </p:txBody>
        </p:sp>
        <p:sp>
          <p:nvSpPr>
            <p:cNvPr id="268" name="Freeform 364"/>
            <p:cNvSpPr>
              <a:spLocks/>
            </p:cNvSpPr>
            <p:nvPr/>
          </p:nvSpPr>
          <p:spPr bwMode="auto">
            <a:xfrm>
              <a:off x="1625601" y="635001"/>
              <a:ext cx="4763" cy="4763"/>
            </a:xfrm>
            <a:custGeom>
              <a:avLst/>
              <a:gdLst>
                <a:gd name="T0" fmla="*/ 1 w 5"/>
                <a:gd name="T1" fmla="*/ 2 h 5"/>
                <a:gd name="T2" fmla="*/ 1 w 5"/>
                <a:gd name="T3" fmla="*/ 2 h 5"/>
                <a:gd name="T4" fmla="*/ 4 w 5"/>
                <a:gd name="T5" fmla="*/ 2 h 5"/>
                <a:gd name="T6" fmla="*/ 4 w 5"/>
                <a:gd name="T7" fmla="*/ 0 h 5"/>
                <a:gd name="T8" fmla="*/ 5 w 5"/>
                <a:gd name="T9" fmla="*/ 0 h 5"/>
                <a:gd name="T10" fmla="*/ 5 w 5"/>
                <a:gd name="T11" fmla="*/ 5 h 5"/>
                <a:gd name="T12" fmla="*/ 4 w 5"/>
                <a:gd name="T13" fmla="*/ 5 h 5"/>
                <a:gd name="T14" fmla="*/ 4 w 5"/>
                <a:gd name="T15" fmla="*/ 3 h 5"/>
                <a:gd name="T16" fmla="*/ 1 w 5"/>
                <a:gd name="T17" fmla="*/ 3 h 5"/>
                <a:gd name="T18" fmla="*/ 1 w 5"/>
                <a:gd name="T19" fmla="*/ 5 h 5"/>
                <a:gd name="T20" fmla="*/ 0 w 5"/>
                <a:gd name="T21" fmla="*/ 5 h 5"/>
                <a:gd name="T22" fmla="*/ 0 w 5"/>
                <a:gd name="T23" fmla="*/ 0 h 5"/>
                <a:gd name="T24" fmla="*/ 1 w 5"/>
                <a:gd name="T25" fmla="*/ 0 h 5"/>
                <a:gd name="T26" fmla="*/ 1 w 5"/>
                <a:gd name="T27"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 h="5">
                  <a:moveTo>
                    <a:pt x="1" y="2"/>
                  </a:moveTo>
                  <a:lnTo>
                    <a:pt x="1" y="2"/>
                  </a:lnTo>
                  <a:lnTo>
                    <a:pt x="4" y="2"/>
                  </a:lnTo>
                  <a:lnTo>
                    <a:pt x="4" y="0"/>
                  </a:lnTo>
                  <a:lnTo>
                    <a:pt x="5" y="0"/>
                  </a:lnTo>
                  <a:lnTo>
                    <a:pt x="5" y="5"/>
                  </a:lnTo>
                  <a:lnTo>
                    <a:pt x="4" y="5"/>
                  </a:lnTo>
                  <a:lnTo>
                    <a:pt x="4" y="3"/>
                  </a:lnTo>
                  <a:lnTo>
                    <a:pt x="1" y="3"/>
                  </a:lnTo>
                  <a:lnTo>
                    <a:pt x="1" y="5"/>
                  </a:lnTo>
                  <a:lnTo>
                    <a:pt x="0" y="5"/>
                  </a:lnTo>
                  <a:lnTo>
                    <a:pt x="0" y="0"/>
                  </a:lnTo>
                  <a:lnTo>
                    <a:pt x="1" y="0"/>
                  </a:lnTo>
                  <a:lnTo>
                    <a:pt x="1" y="2"/>
                  </a:lnTo>
                  <a:close/>
                </a:path>
              </a:pathLst>
            </a:custGeom>
            <a:grpFill/>
            <a:ln w="0">
              <a:noFill/>
              <a:prstDash val="solid"/>
              <a:round/>
              <a:headEnd/>
              <a:tailEnd/>
            </a:ln>
          </p:spPr>
          <p:txBody>
            <a:bodyPr/>
            <a:lstStyle/>
            <a:p>
              <a:pPr defTabSz="543689">
                <a:defRPr/>
              </a:pPr>
              <a:endParaRPr lang="zh-CN" altLang="en-US" sz="3201"/>
            </a:p>
          </p:txBody>
        </p:sp>
        <p:sp>
          <p:nvSpPr>
            <p:cNvPr id="269" name="Freeform 365"/>
            <p:cNvSpPr>
              <a:spLocks/>
            </p:cNvSpPr>
            <p:nvPr/>
          </p:nvSpPr>
          <p:spPr bwMode="auto">
            <a:xfrm>
              <a:off x="1630363" y="635001"/>
              <a:ext cx="4763" cy="4763"/>
            </a:xfrm>
            <a:custGeom>
              <a:avLst/>
              <a:gdLst>
                <a:gd name="T0" fmla="*/ 1 w 5"/>
                <a:gd name="T1" fmla="*/ 3 h 5"/>
                <a:gd name="T2" fmla="*/ 1 w 5"/>
                <a:gd name="T3" fmla="*/ 3 h 5"/>
                <a:gd name="T4" fmla="*/ 3 w 5"/>
                <a:gd name="T5" fmla="*/ 4 h 5"/>
                <a:gd name="T6" fmla="*/ 4 w 5"/>
                <a:gd name="T7" fmla="*/ 3 h 5"/>
                <a:gd name="T8" fmla="*/ 4 w 5"/>
                <a:gd name="T9" fmla="*/ 0 h 5"/>
                <a:gd name="T10" fmla="*/ 5 w 5"/>
                <a:gd name="T11" fmla="*/ 0 h 5"/>
                <a:gd name="T12" fmla="*/ 5 w 5"/>
                <a:gd name="T13" fmla="*/ 3 h 5"/>
                <a:gd name="T14" fmla="*/ 4 w 5"/>
                <a:gd name="T15" fmla="*/ 4 h 5"/>
                <a:gd name="T16" fmla="*/ 3 w 5"/>
                <a:gd name="T17" fmla="*/ 5 h 5"/>
                <a:gd name="T18" fmla="*/ 1 w 5"/>
                <a:gd name="T19" fmla="*/ 4 h 5"/>
                <a:gd name="T20" fmla="*/ 0 w 5"/>
                <a:gd name="T21" fmla="*/ 3 h 5"/>
                <a:gd name="T22" fmla="*/ 0 w 5"/>
                <a:gd name="T23" fmla="*/ 0 h 5"/>
                <a:gd name="T24" fmla="*/ 1 w 5"/>
                <a:gd name="T25" fmla="*/ 0 h 5"/>
                <a:gd name="T26" fmla="*/ 1 w 5"/>
                <a:gd name="T27" fmla="*/ 3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 h="5">
                  <a:moveTo>
                    <a:pt x="1" y="3"/>
                  </a:moveTo>
                  <a:lnTo>
                    <a:pt x="1" y="3"/>
                  </a:lnTo>
                  <a:cubicBezTo>
                    <a:pt x="1" y="4"/>
                    <a:pt x="2" y="4"/>
                    <a:pt x="3" y="4"/>
                  </a:cubicBezTo>
                  <a:cubicBezTo>
                    <a:pt x="3" y="4"/>
                    <a:pt x="4" y="4"/>
                    <a:pt x="4" y="3"/>
                  </a:cubicBezTo>
                  <a:lnTo>
                    <a:pt x="4" y="0"/>
                  </a:lnTo>
                  <a:lnTo>
                    <a:pt x="5" y="0"/>
                  </a:lnTo>
                  <a:lnTo>
                    <a:pt x="5" y="3"/>
                  </a:lnTo>
                  <a:cubicBezTo>
                    <a:pt x="5" y="3"/>
                    <a:pt x="5" y="4"/>
                    <a:pt x="4" y="4"/>
                  </a:cubicBezTo>
                  <a:cubicBezTo>
                    <a:pt x="4" y="5"/>
                    <a:pt x="3" y="5"/>
                    <a:pt x="3" y="5"/>
                  </a:cubicBezTo>
                  <a:cubicBezTo>
                    <a:pt x="2" y="5"/>
                    <a:pt x="1" y="5"/>
                    <a:pt x="1" y="4"/>
                  </a:cubicBezTo>
                  <a:cubicBezTo>
                    <a:pt x="1" y="4"/>
                    <a:pt x="0" y="3"/>
                    <a:pt x="0" y="3"/>
                  </a:cubicBezTo>
                  <a:lnTo>
                    <a:pt x="0" y="0"/>
                  </a:lnTo>
                  <a:lnTo>
                    <a:pt x="1" y="0"/>
                  </a:lnTo>
                  <a:lnTo>
                    <a:pt x="1" y="3"/>
                  </a:lnTo>
                  <a:close/>
                </a:path>
              </a:pathLst>
            </a:custGeom>
            <a:grpFill/>
            <a:ln w="0">
              <a:noFill/>
              <a:prstDash val="solid"/>
              <a:round/>
              <a:headEnd/>
              <a:tailEnd/>
            </a:ln>
          </p:spPr>
          <p:txBody>
            <a:bodyPr/>
            <a:lstStyle/>
            <a:p>
              <a:pPr defTabSz="543689">
                <a:defRPr/>
              </a:pPr>
              <a:endParaRPr lang="zh-CN" altLang="en-US" sz="3201"/>
            </a:p>
          </p:txBody>
        </p:sp>
        <p:sp>
          <p:nvSpPr>
            <p:cNvPr id="270" name="Freeform 366"/>
            <p:cNvSpPr>
              <a:spLocks noEditPoints="1"/>
            </p:cNvSpPr>
            <p:nvPr/>
          </p:nvSpPr>
          <p:spPr bwMode="auto">
            <a:xfrm>
              <a:off x="1635126" y="635001"/>
              <a:ext cx="3175" cy="4763"/>
            </a:xfrm>
            <a:custGeom>
              <a:avLst/>
              <a:gdLst>
                <a:gd name="T0" fmla="*/ 2 w 5"/>
                <a:gd name="T1" fmla="*/ 3 h 5"/>
                <a:gd name="T2" fmla="*/ 2 w 5"/>
                <a:gd name="T3" fmla="*/ 3 h 5"/>
                <a:gd name="T4" fmla="*/ 3 w 5"/>
                <a:gd name="T5" fmla="*/ 3 h 5"/>
                <a:gd name="T6" fmla="*/ 2 w 5"/>
                <a:gd name="T7" fmla="*/ 1 h 5"/>
                <a:gd name="T8" fmla="*/ 2 w 5"/>
                <a:gd name="T9" fmla="*/ 3 h 5"/>
                <a:gd name="T10" fmla="*/ 3 w 5"/>
                <a:gd name="T11" fmla="*/ 0 h 5"/>
                <a:gd name="T12" fmla="*/ 3 w 5"/>
                <a:gd name="T13" fmla="*/ 0 h 5"/>
                <a:gd name="T14" fmla="*/ 5 w 5"/>
                <a:gd name="T15" fmla="*/ 5 h 5"/>
                <a:gd name="T16" fmla="*/ 4 w 5"/>
                <a:gd name="T17" fmla="*/ 5 h 5"/>
                <a:gd name="T18" fmla="*/ 3 w 5"/>
                <a:gd name="T19" fmla="*/ 4 h 5"/>
                <a:gd name="T20" fmla="*/ 1 w 5"/>
                <a:gd name="T21" fmla="*/ 4 h 5"/>
                <a:gd name="T22" fmla="*/ 1 w 5"/>
                <a:gd name="T23" fmla="*/ 5 h 5"/>
                <a:gd name="T24" fmla="*/ 0 w 5"/>
                <a:gd name="T25" fmla="*/ 5 h 5"/>
                <a:gd name="T26" fmla="*/ 2 w 5"/>
                <a:gd name="T27" fmla="*/ 0 h 5"/>
                <a:gd name="T28" fmla="*/ 3 w 5"/>
                <a:gd name="T29"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 h="5">
                  <a:moveTo>
                    <a:pt x="2" y="3"/>
                  </a:moveTo>
                  <a:lnTo>
                    <a:pt x="2" y="3"/>
                  </a:lnTo>
                  <a:lnTo>
                    <a:pt x="3" y="3"/>
                  </a:lnTo>
                  <a:lnTo>
                    <a:pt x="2" y="1"/>
                  </a:lnTo>
                  <a:lnTo>
                    <a:pt x="2" y="3"/>
                  </a:lnTo>
                  <a:close/>
                  <a:moveTo>
                    <a:pt x="3" y="0"/>
                  </a:moveTo>
                  <a:lnTo>
                    <a:pt x="3" y="0"/>
                  </a:lnTo>
                  <a:lnTo>
                    <a:pt x="5" y="5"/>
                  </a:lnTo>
                  <a:lnTo>
                    <a:pt x="4" y="5"/>
                  </a:lnTo>
                  <a:lnTo>
                    <a:pt x="3" y="4"/>
                  </a:lnTo>
                  <a:lnTo>
                    <a:pt x="1" y="4"/>
                  </a:lnTo>
                  <a:lnTo>
                    <a:pt x="1" y="5"/>
                  </a:lnTo>
                  <a:lnTo>
                    <a:pt x="0" y="5"/>
                  </a:lnTo>
                  <a:lnTo>
                    <a:pt x="2" y="0"/>
                  </a:lnTo>
                  <a:lnTo>
                    <a:pt x="3" y="0"/>
                  </a:lnTo>
                  <a:close/>
                </a:path>
              </a:pathLst>
            </a:custGeom>
            <a:grpFill/>
            <a:ln w="0">
              <a:noFill/>
              <a:prstDash val="solid"/>
              <a:round/>
              <a:headEnd/>
              <a:tailEnd/>
            </a:ln>
          </p:spPr>
          <p:txBody>
            <a:bodyPr/>
            <a:lstStyle/>
            <a:p>
              <a:pPr defTabSz="543689">
                <a:defRPr/>
              </a:pPr>
              <a:endParaRPr lang="zh-CN" altLang="en-US" sz="3201"/>
            </a:p>
          </p:txBody>
        </p:sp>
        <p:sp>
          <p:nvSpPr>
            <p:cNvPr id="271" name="Freeform 367"/>
            <p:cNvSpPr>
              <a:spLocks/>
            </p:cNvSpPr>
            <p:nvPr/>
          </p:nvSpPr>
          <p:spPr bwMode="auto">
            <a:xfrm>
              <a:off x="1638301" y="635001"/>
              <a:ext cx="6350" cy="4763"/>
            </a:xfrm>
            <a:custGeom>
              <a:avLst/>
              <a:gdLst>
                <a:gd name="T0" fmla="*/ 2 w 8"/>
                <a:gd name="T1" fmla="*/ 0 h 5"/>
                <a:gd name="T2" fmla="*/ 2 w 8"/>
                <a:gd name="T3" fmla="*/ 0 h 5"/>
                <a:gd name="T4" fmla="*/ 3 w 8"/>
                <a:gd name="T5" fmla="*/ 4 h 5"/>
                <a:gd name="T6" fmla="*/ 4 w 8"/>
                <a:gd name="T7" fmla="*/ 0 h 5"/>
                <a:gd name="T8" fmla="*/ 5 w 8"/>
                <a:gd name="T9" fmla="*/ 0 h 5"/>
                <a:gd name="T10" fmla="*/ 6 w 8"/>
                <a:gd name="T11" fmla="*/ 4 h 5"/>
                <a:gd name="T12" fmla="*/ 7 w 8"/>
                <a:gd name="T13" fmla="*/ 0 h 5"/>
                <a:gd name="T14" fmla="*/ 8 w 8"/>
                <a:gd name="T15" fmla="*/ 0 h 5"/>
                <a:gd name="T16" fmla="*/ 6 w 8"/>
                <a:gd name="T17" fmla="*/ 5 h 5"/>
                <a:gd name="T18" fmla="*/ 5 w 8"/>
                <a:gd name="T19" fmla="*/ 5 h 5"/>
                <a:gd name="T20" fmla="*/ 4 w 8"/>
                <a:gd name="T21" fmla="*/ 1 h 5"/>
                <a:gd name="T22" fmla="*/ 3 w 8"/>
                <a:gd name="T23" fmla="*/ 5 h 5"/>
                <a:gd name="T24" fmla="*/ 2 w 8"/>
                <a:gd name="T25" fmla="*/ 5 h 5"/>
                <a:gd name="T26" fmla="*/ 0 w 8"/>
                <a:gd name="T27" fmla="*/ 0 h 5"/>
                <a:gd name="T28" fmla="*/ 2 w 8"/>
                <a:gd name="T29"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 h="5">
                  <a:moveTo>
                    <a:pt x="2" y="0"/>
                  </a:moveTo>
                  <a:lnTo>
                    <a:pt x="2" y="0"/>
                  </a:lnTo>
                  <a:lnTo>
                    <a:pt x="3" y="4"/>
                  </a:lnTo>
                  <a:lnTo>
                    <a:pt x="4" y="0"/>
                  </a:lnTo>
                  <a:lnTo>
                    <a:pt x="5" y="0"/>
                  </a:lnTo>
                  <a:lnTo>
                    <a:pt x="6" y="4"/>
                  </a:lnTo>
                  <a:lnTo>
                    <a:pt x="7" y="0"/>
                  </a:lnTo>
                  <a:lnTo>
                    <a:pt x="8" y="0"/>
                  </a:lnTo>
                  <a:lnTo>
                    <a:pt x="6" y="5"/>
                  </a:lnTo>
                  <a:lnTo>
                    <a:pt x="5" y="5"/>
                  </a:lnTo>
                  <a:lnTo>
                    <a:pt x="4" y="1"/>
                  </a:lnTo>
                  <a:lnTo>
                    <a:pt x="3" y="5"/>
                  </a:lnTo>
                  <a:lnTo>
                    <a:pt x="2" y="5"/>
                  </a:lnTo>
                  <a:lnTo>
                    <a:pt x="0" y="0"/>
                  </a:lnTo>
                  <a:lnTo>
                    <a:pt x="2" y="0"/>
                  </a:lnTo>
                  <a:close/>
                </a:path>
              </a:pathLst>
            </a:custGeom>
            <a:grpFill/>
            <a:ln w="0">
              <a:noFill/>
              <a:prstDash val="solid"/>
              <a:round/>
              <a:headEnd/>
              <a:tailEnd/>
            </a:ln>
          </p:spPr>
          <p:txBody>
            <a:bodyPr/>
            <a:lstStyle/>
            <a:p>
              <a:pPr defTabSz="543689">
                <a:defRPr/>
              </a:pPr>
              <a:endParaRPr lang="zh-CN" altLang="en-US" sz="3201"/>
            </a:p>
          </p:txBody>
        </p:sp>
        <p:sp>
          <p:nvSpPr>
            <p:cNvPr id="272" name="Freeform 368"/>
            <p:cNvSpPr>
              <a:spLocks/>
            </p:cNvSpPr>
            <p:nvPr/>
          </p:nvSpPr>
          <p:spPr bwMode="auto">
            <a:xfrm>
              <a:off x="1644651" y="635001"/>
              <a:ext cx="3175" cy="4763"/>
            </a:xfrm>
            <a:custGeom>
              <a:avLst/>
              <a:gdLst>
                <a:gd name="T0" fmla="*/ 1 w 4"/>
                <a:gd name="T1" fmla="*/ 2 h 5"/>
                <a:gd name="T2" fmla="*/ 1 w 4"/>
                <a:gd name="T3" fmla="*/ 2 h 5"/>
                <a:gd name="T4" fmla="*/ 4 w 4"/>
                <a:gd name="T5" fmla="*/ 2 h 5"/>
                <a:gd name="T6" fmla="*/ 4 w 4"/>
                <a:gd name="T7" fmla="*/ 3 h 5"/>
                <a:gd name="T8" fmla="*/ 1 w 4"/>
                <a:gd name="T9" fmla="*/ 3 h 5"/>
                <a:gd name="T10" fmla="*/ 2 w 4"/>
                <a:gd name="T11" fmla="*/ 4 h 5"/>
                <a:gd name="T12" fmla="*/ 4 w 4"/>
                <a:gd name="T13" fmla="*/ 4 h 5"/>
                <a:gd name="T14" fmla="*/ 4 w 4"/>
                <a:gd name="T15" fmla="*/ 5 h 5"/>
                <a:gd name="T16" fmla="*/ 2 w 4"/>
                <a:gd name="T17" fmla="*/ 5 h 5"/>
                <a:gd name="T18" fmla="*/ 1 w 4"/>
                <a:gd name="T19" fmla="*/ 4 h 5"/>
                <a:gd name="T20" fmla="*/ 0 w 4"/>
                <a:gd name="T21" fmla="*/ 3 h 5"/>
                <a:gd name="T22" fmla="*/ 2 w 4"/>
                <a:gd name="T23" fmla="*/ 0 h 5"/>
                <a:gd name="T24" fmla="*/ 4 w 4"/>
                <a:gd name="T25" fmla="*/ 0 h 5"/>
                <a:gd name="T26" fmla="*/ 4 w 4"/>
                <a:gd name="T27" fmla="*/ 1 h 5"/>
                <a:gd name="T28" fmla="*/ 2 w 4"/>
                <a:gd name="T29" fmla="*/ 1 h 5"/>
                <a:gd name="T30" fmla="*/ 1 w 4"/>
                <a:gd name="T31"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 h="5">
                  <a:moveTo>
                    <a:pt x="1" y="2"/>
                  </a:moveTo>
                  <a:lnTo>
                    <a:pt x="1" y="2"/>
                  </a:lnTo>
                  <a:lnTo>
                    <a:pt x="4" y="2"/>
                  </a:lnTo>
                  <a:lnTo>
                    <a:pt x="4" y="3"/>
                  </a:lnTo>
                  <a:lnTo>
                    <a:pt x="1" y="3"/>
                  </a:lnTo>
                  <a:cubicBezTo>
                    <a:pt x="1" y="4"/>
                    <a:pt x="2" y="4"/>
                    <a:pt x="2" y="4"/>
                  </a:cubicBezTo>
                  <a:lnTo>
                    <a:pt x="4" y="4"/>
                  </a:lnTo>
                  <a:lnTo>
                    <a:pt x="4" y="5"/>
                  </a:lnTo>
                  <a:lnTo>
                    <a:pt x="2" y="5"/>
                  </a:lnTo>
                  <a:cubicBezTo>
                    <a:pt x="2" y="5"/>
                    <a:pt x="1" y="5"/>
                    <a:pt x="1" y="4"/>
                  </a:cubicBezTo>
                  <a:cubicBezTo>
                    <a:pt x="0" y="4"/>
                    <a:pt x="0" y="3"/>
                    <a:pt x="0" y="3"/>
                  </a:cubicBezTo>
                  <a:cubicBezTo>
                    <a:pt x="0" y="1"/>
                    <a:pt x="1" y="0"/>
                    <a:pt x="2" y="0"/>
                  </a:cubicBezTo>
                  <a:lnTo>
                    <a:pt x="4" y="0"/>
                  </a:lnTo>
                  <a:lnTo>
                    <a:pt x="4" y="1"/>
                  </a:lnTo>
                  <a:lnTo>
                    <a:pt x="2" y="1"/>
                  </a:lnTo>
                  <a:cubicBezTo>
                    <a:pt x="2" y="1"/>
                    <a:pt x="1" y="1"/>
                    <a:pt x="1" y="2"/>
                  </a:cubicBezTo>
                  <a:close/>
                </a:path>
              </a:pathLst>
            </a:custGeom>
            <a:grpFill/>
            <a:ln w="0">
              <a:noFill/>
              <a:prstDash val="solid"/>
              <a:round/>
              <a:headEnd/>
              <a:tailEnd/>
            </a:ln>
          </p:spPr>
          <p:txBody>
            <a:bodyPr/>
            <a:lstStyle/>
            <a:p>
              <a:pPr defTabSz="543689">
                <a:defRPr/>
              </a:pPr>
              <a:endParaRPr lang="zh-CN" altLang="en-US" sz="3201"/>
            </a:p>
          </p:txBody>
        </p:sp>
        <p:sp>
          <p:nvSpPr>
            <p:cNvPr id="273" name="Freeform 369"/>
            <p:cNvSpPr>
              <a:spLocks/>
            </p:cNvSpPr>
            <p:nvPr/>
          </p:nvSpPr>
          <p:spPr bwMode="auto">
            <a:xfrm>
              <a:off x="1649413" y="635001"/>
              <a:ext cx="0" cy="4763"/>
            </a:xfrm>
            <a:custGeom>
              <a:avLst/>
              <a:gdLst>
                <a:gd name="T0" fmla="*/ 0 w 1"/>
                <a:gd name="T1" fmla="*/ 0 h 5"/>
                <a:gd name="T2" fmla="*/ 0 w 1"/>
                <a:gd name="T3" fmla="*/ 0 h 5"/>
                <a:gd name="T4" fmla="*/ 1 w 1"/>
                <a:gd name="T5" fmla="*/ 0 h 5"/>
                <a:gd name="T6" fmla="*/ 1 w 1"/>
                <a:gd name="T7" fmla="*/ 5 h 5"/>
                <a:gd name="T8" fmla="*/ 0 w 1"/>
                <a:gd name="T9" fmla="*/ 5 h 5"/>
                <a:gd name="T10" fmla="*/ 0 w 1"/>
                <a:gd name="T11" fmla="*/ 0 h 5"/>
              </a:gdLst>
              <a:ahLst/>
              <a:cxnLst>
                <a:cxn ang="0">
                  <a:pos x="T0" y="T1"/>
                </a:cxn>
                <a:cxn ang="0">
                  <a:pos x="T2" y="T3"/>
                </a:cxn>
                <a:cxn ang="0">
                  <a:pos x="T4" y="T5"/>
                </a:cxn>
                <a:cxn ang="0">
                  <a:pos x="T6" y="T7"/>
                </a:cxn>
                <a:cxn ang="0">
                  <a:pos x="T8" y="T9"/>
                </a:cxn>
                <a:cxn ang="0">
                  <a:pos x="T10" y="T11"/>
                </a:cxn>
              </a:cxnLst>
              <a:rect l="0" t="0" r="r" b="b"/>
              <a:pathLst>
                <a:path w="1" h="5">
                  <a:moveTo>
                    <a:pt x="0" y="0"/>
                  </a:moveTo>
                  <a:lnTo>
                    <a:pt x="0" y="0"/>
                  </a:lnTo>
                  <a:lnTo>
                    <a:pt x="1" y="0"/>
                  </a:lnTo>
                  <a:lnTo>
                    <a:pt x="1" y="5"/>
                  </a:lnTo>
                  <a:lnTo>
                    <a:pt x="0" y="5"/>
                  </a:lnTo>
                  <a:lnTo>
                    <a:pt x="0" y="0"/>
                  </a:lnTo>
                  <a:close/>
                </a:path>
              </a:pathLst>
            </a:custGeom>
            <a:grpFill/>
            <a:ln w="0">
              <a:noFill/>
              <a:prstDash val="solid"/>
              <a:round/>
              <a:headEnd/>
              <a:tailEnd/>
            </a:ln>
          </p:spPr>
          <p:txBody>
            <a:bodyPr/>
            <a:lstStyle/>
            <a:p>
              <a:pPr defTabSz="543689">
                <a:defRPr/>
              </a:pPr>
              <a:endParaRPr lang="zh-CN" altLang="en-US" sz="3201"/>
            </a:p>
          </p:txBody>
        </p:sp>
        <p:sp>
          <p:nvSpPr>
            <p:cNvPr id="274" name="Freeform 370"/>
            <p:cNvSpPr>
              <a:spLocks/>
            </p:cNvSpPr>
            <p:nvPr/>
          </p:nvSpPr>
          <p:spPr bwMode="auto">
            <a:xfrm>
              <a:off x="1612901" y="633413"/>
              <a:ext cx="4763" cy="6350"/>
            </a:xfrm>
            <a:custGeom>
              <a:avLst/>
              <a:gdLst>
                <a:gd name="T0" fmla="*/ 0 w 5"/>
                <a:gd name="T1" fmla="*/ 2 h 6"/>
                <a:gd name="T2" fmla="*/ 0 w 5"/>
                <a:gd name="T3" fmla="*/ 2 h 6"/>
                <a:gd name="T4" fmla="*/ 1 w 5"/>
                <a:gd name="T5" fmla="*/ 4 h 6"/>
                <a:gd name="T6" fmla="*/ 5 w 5"/>
                <a:gd name="T7" fmla="*/ 6 h 6"/>
                <a:gd name="T8" fmla="*/ 5 w 5"/>
                <a:gd name="T9" fmla="*/ 6 h 6"/>
                <a:gd name="T10" fmla="*/ 5 w 5"/>
                <a:gd name="T11" fmla="*/ 6 h 6"/>
                <a:gd name="T12" fmla="*/ 5 w 5"/>
                <a:gd name="T13" fmla="*/ 6 h 6"/>
                <a:gd name="T14" fmla="*/ 1 w 5"/>
                <a:gd name="T15" fmla="*/ 0 h 6"/>
                <a:gd name="T16" fmla="*/ 0 w 5"/>
                <a:gd name="T17" fmla="*/ 2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6">
                  <a:moveTo>
                    <a:pt x="0" y="2"/>
                  </a:moveTo>
                  <a:lnTo>
                    <a:pt x="0" y="2"/>
                  </a:lnTo>
                  <a:cubicBezTo>
                    <a:pt x="0" y="3"/>
                    <a:pt x="1" y="4"/>
                    <a:pt x="1" y="4"/>
                  </a:cubicBezTo>
                  <a:cubicBezTo>
                    <a:pt x="2" y="5"/>
                    <a:pt x="4" y="6"/>
                    <a:pt x="5" y="6"/>
                  </a:cubicBezTo>
                  <a:cubicBezTo>
                    <a:pt x="5" y="6"/>
                    <a:pt x="5" y="6"/>
                    <a:pt x="5" y="6"/>
                  </a:cubicBezTo>
                  <a:cubicBezTo>
                    <a:pt x="5" y="6"/>
                    <a:pt x="5" y="6"/>
                    <a:pt x="5" y="6"/>
                  </a:cubicBezTo>
                  <a:lnTo>
                    <a:pt x="5" y="6"/>
                  </a:lnTo>
                  <a:cubicBezTo>
                    <a:pt x="3" y="2"/>
                    <a:pt x="1" y="0"/>
                    <a:pt x="1" y="0"/>
                  </a:cubicBezTo>
                  <a:cubicBezTo>
                    <a:pt x="1" y="0"/>
                    <a:pt x="0" y="1"/>
                    <a:pt x="0" y="2"/>
                  </a:cubicBezTo>
                  <a:close/>
                </a:path>
              </a:pathLst>
            </a:custGeom>
            <a:grpFill/>
            <a:ln w="0">
              <a:noFill/>
              <a:prstDash val="solid"/>
              <a:round/>
              <a:headEnd/>
              <a:tailEnd/>
            </a:ln>
          </p:spPr>
          <p:txBody>
            <a:bodyPr/>
            <a:lstStyle/>
            <a:p>
              <a:pPr defTabSz="543689">
                <a:defRPr/>
              </a:pPr>
              <a:endParaRPr lang="zh-CN" altLang="en-US" sz="3201"/>
            </a:p>
          </p:txBody>
        </p:sp>
        <p:sp>
          <p:nvSpPr>
            <p:cNvPr id="275" name="Freeform 371"/>
            <p:cNvSpPr>
              <a:spLocks/>
            </p:cNvSpPr>
            <p:nvPr/>
          </p:nvSpPr>
          <p:spPr bwMode="auto">
            <a:xfrm>
              <a:off x="1612901" y="639763"/>
              <a:ext cx="4763" cy="1588"/>
            </a:xfrm>
            <a:custGeom>
              <a:avLst/>
              <a:gdLst>
                <a:gd name="T0" fmla="*/ 0 w 4"/>
                <a:gd name="T1" fmla="*/ 0 h 2"/>
                <a:gd name="T2" fmla="*/ 0 w 4"/>
                <a:gd name="T3" fmla="*/ 0 h 2"/>
                <a:gd name="T4" fmla="*/ 2 w 4"/>
                <a:gd name="T5" fmla="*/ 1 h 2"/>
                <a:gd name="T6" fmla="*/ 4 w 4"/>
                <a:gd name="T7" fmla="*/ 0 h 2"/>
                <a:gd name="T8" fmla="*/ 4 w 4"/>
                <a:gd name="T9" fmla="*/ 0 h 2"/>
                <a:gd name="T10" fmla="*/ 4 w 4"/>
                <a:gd name="T11" fmla="*/ 0 h 2"/>
                <a:gd name="T12" fmla="*/ 0 w 4"/>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4" h="2">
                  <a:moveTo>
                    <a:pt x="0" y="0"/>
                  </a:moveTo>
                  <a:lnTo>
                    <a:pt x="0" y="0"/>
                  </a:lnTo>
                  <a:cubicBezTo>
                    <a:pt x="1" y="1"/>
                    <a:pt x="1" y="2"/>
                    <a:pt x="2" y="1"/>
                  </a:cubicBezTo>
                  <a:cubicBezTo>
                    <a:pt x="3" y="1"/>
                    <a:pt x="4" y="0"/>
                    <a:pt x="4" y="0"/>
                  </a:cubicBezTo>
                  <a:lnTo>
                    <a:pt x="4" y="0"/>
                  </a:lnTo>
                  <a:cubicBezTo>
                    <a:pt x="4" y="0"/>
                    <a:pt x="4" y="0"/>
                    <a:pt x="4" y="0"/>
                  </a:cubicBezTo>
                  <a:lnTo>
                    <a:pt x="0" y="0"/>
                  </a:lnTo>
                  <a:close/>
                </a:path>
              </a:pathLst>
            </a:custGeom>
            <a:grpFill/>
            <a:ln w="0">
              <a:noFill/>
              <a:prstDash val="solid"/>
              <a:round/>
              <a:headEnd/>
              <a:tailEnd/>
            </a:ln>
          </p:spPr>
          <p:txBody>
            <a:bodyPr/>
            <a:lstStyle/>
            <a:p>
              <a:pPr defTabSz="543689">
                <a:defRPr/>
              </a:pPr>
              <a:endParaRPr lang="zh-CN" altLang="en-US" sz="3201"/>
            </a:p>
          </p:txBody>
        </p:sp>
        <p:sp>
          <p:nvSpPr>
            <p:cNvPr id="276" name="Freeform 372"/>
            <p:cNvSpPr>
              <a:spLocks/>
            </p:cNvSpPr>
            <p:nvPr/>
          </p:nvSpPr>
          <p:spPr bwMode="auto">
            <a:xfrm>
              <a:off x="1612901" y="636588"/>
              <a:ext cx="4763" cy="3175"/>
            </a:xfrm>
            <a:custGeom>
              <a:avLst/>
              <a:gdLst>
                <a:gd name="T0" fmla="*/ 0 w 5"/>
                <a:gd name="T1" fmla="*/ 2 h 4"/>
                <a:gd name="T2" fmla="*/ 0 w 5"/>
                <a:gd name="T3" fmla="*/ 2 h 4"/>
                <a:gd name="T4" fmla="*/ 1 w 5"/>
                <a:gd name="T5" fmla="*/ 3 h 4"/>
                <a:gd name="T6" fmla="*/ 2 w 5"/>
                <a:gd name="T7" fmla="*/ 4 h 4"/>
                <a:gd name="T8" fmla="*/ 5 w 5"/>
                <a:gd name="T9" fmla="*/ 4 h 4"/>
                <a:gd name="T10" fmla="*/ 5 w 5"/>
                <a:gd name="T11" fmla="*/ 4 h 4"/>
                <a:gd name="T12" fmla="*/ 5 w 5"/>
                <a:gd name="T13" fmla="*/ 4 h 4"/>
                <a:gd name="T14" fmla="*/ 0 w 5"/>
                <a:gd name="T15" fmla="*/ 0 h 4"/>
                <a:gd name="T16" fmla="*/ 0 w 5"/>
                <a:gd name="T17" fmla="*/ 2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4">
                  <a:moveTo>
                    <a:pt x="0" y="2"/>
                  </a:moveTo>
                  <a:lnTo>
                    <a:pt x="0" y="2"/>
                  </a:lnTo>
                  <a:cubicBezTo>
                    <a:pt x="1" y="3"/>
                    <a:pt x="1" y="3"/>
                    <a:pt x="1" y="3"/>
                  </a:cubicBezTo>
                  <a:cubicBezTo>
                    <a:pt x="2" y="4"/>
                    <a:pt x="2" y="4"/>
                    <a:pt x="2" y="4"/>
                  </a:cubicBezTo>
                  <a:cubicBezTo>
                    <a:pt x="2" y="4"/>
                    <a:pt x="5" y="4"/>
                    <a:pt x="5" y="4"/>
                  </a:cubicBezTo>
                  <a:lnTo>
                    <a:pt x="5" y="4"/>
                  </a:lnTo>
                  <a:lnTo>
                    <a:pt x="5" y="4"/>
                  </a:lnTo>
                  <a:cubicBezTo>
                    <a:pt x="4" y="2"/>
                    <a:pt x="0" y="0"/>
                    <a:pt x="0" y="0"/>
                  </a:cubicBezTo>
                  <a:cubicBezTo>
                    <a:pt x="0" y="1"/>
                    <a:pt x="0" y="2"/>
                    <a:pt x="0" y="2"/>
                  </a:cubicBezTo>
                  <a:close/>
                </a:path>
              </a:pathLst>
            </a:custGeom>
            <a:grpFill/>
            <a:ln w="0">
              <a:noFill/>
              <a:prstDash val="solid"/>
              <a:round/>
              <a:headEnd/>
              <a:tailEnd/>
            </a:ln>
          </p:spPr>
          <p:txBody>
            <a:bodyPr/>
            <a:lstStyle/>
            <a:p>
              <a:pPr defTabSz="543689">
                <a:defRPr/>
              </a:pPr>
              <a:endParaRPr lang="zh-CN" altLang="en-US" sz="3201"/>
            </a:p>
          </p:txBody>
        </p:sp>
        <p:sp>
          <p:nvSpPr>
            <p:cNvPr id="277" name="Freeform 373"/>
            <p:cNvSpPr>
              <a:spLocks/>
            </p:cNvSpPr>
            <p:nvPr/>
          </p:nvSpPr>
          <p:spPr bwMode="auto">
            <a:xfrm>
              <a:off x="1614488" y="631826"/>
              <a:ext cx="4763" cy="7938"/>
            </a:xfrm>
            <a:custGeom>
              <a:avLst/>
              <a:gdLst>
                <a:gd name="T0" fmla="*/ 2 w 4"/>
                <a:gd name="T1" fmla="*/ 0 h 8"/>
                <a:gd name="T2" fmla="*/ 2 w 4"/>
                <a:gd name="T3" fmla="*/ 0 h 8"/>
                <a:gd name="T4" fmla="*/ 1 w 4"/>
                <a:gd name="T5" fmla="*/ 1 h 8"/>
                <a:gd name="T6" fmla="*/ 1 w 4"/>
                <a:gd name="T7" fmla="*/ 3 h 8"/>
                <a:gd name="T8" fmla="*/ 3 w 4"/>
                <a:gd name="T9" fmla="*/ 8 h 8"/>
                <a:gd name="T10" fmla="*/ 3 w 4"/>
                <a:gd name="T11" fmla="*/ 8 h 8"/>
                <a:gd name="T12" fmla="*/ 3 w 4"/>
                <a:gd name="T13" fmla="*/ 8 h 8"/>
                <a:gd name="T14" fmla="*/ 3 w 4"/>
                <a:gd name="T15" fmla="*/ 0 h 8"/>
                <a:gd name="T16" fmla="*/ 2 w 4"/>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8">
                  <a:moveTo>
                    <a:pt x="2" y="0"/>
                  </a:moveTo>
                  <a:lnTo>
                    <a:pt x="2" y="0"/>
                  </a:lnTo>
                  <a:cubicBezTo>
                    <a:pt x="1" y="0"/>
                    <a:pt x="1" y="1"/>
                    <a:pt x="1" y="1"/>
                  </a:cubicBezTo>
                  <a:cubicBezTo>
                    <a:pt x="0" y="2"/>
                    <a:pt x="1" y="3"/>
                    <a:pt x="1" y="3"/>
                  </a:cubicBezTo>
                  <a:cubicBezTo>
                    <a:pt x="1" y="4"/>
                    <a:pt x="3" y="7"/>
                    <a:pt x="3" y="8"/>
                  </a:cubicBezTo>
                  <a:cubicBezTo>
                    <a:pt x="3" y="8"/>
                    <a:pt x="3" y="8"/>
                    <a:pt x="3" y="8"/>
                  </a:cubicBezTo>
                  <a:lnTo>
                    <a:pt x="3" y="8"/>
                  </a:lnTo>
                  <a:cubicBezTo>
                    <a:pt x="4" y="2"/>
                    <a:pt x="3" y="0"/>
                    <a:pt x="3" y="0"/>
                  </a:cubicBezTo>
                  <a:cubicBezTo>
                    <a:pt x="3" y="0"/>
                    <a:pt x="2" y="0"/>
                    <a:pt x="2" y="0"/>
                  </a:cubicBezTo>
                  <a:close/>
                </a:path>
              </a:pathLst>
            </a:custGeom>
            <a:grpFill/>
            <a:ln w="0">
              <a:noFill/>
              <a:prstDash val="solid"/>
              <a:round/>
              <a:headEnd/>
              <a:tailEnd/>
            </a:ln>
          </p:spPr>
          <p:txBody>
            <a:bodyPr/>
            <a:lstStyle/>
            <a:p>
              <a:pPr defTabSz="543689">
                <a:defRPr/>
              </a:pPr>
              <a:endParaRPr lang="zh-CN" altLang="en-US" sz="3201"/>
            </a:p>
          </p:txBody>
        </p:sp>
        <p:sp>
          <p:nvSpPr>
            <p:cNvPr id="278" name="Freeform 374"/>
            <p:cNvSpPr>
              <a:spLocks/>
            </p:cNvSpPr>
            <p:nvPr/>
          </p:nvSpPr>
          <p:spPr bwMode="auto">
            <a:xfrm>
              <a:off x="1619251" y="631826"/>
              <a:ext cx="1588" cy="7938"/>
            </a:xfrm>
            <a:custGeom>
              <a:avLst/>
              <a:gdLst>
                <a:gd name="T0" fmla="*/ 0 w 3"/>
                <a:gd name="T1" fmla="*/ 8 h 8"/>
                <a:gd name="T2" fmla="*/ 0 w 3"/>
                <a:gd name="T3" fmla="*/ 8 h 8"/>
                <a:gd name="T4" fmla="*/ 0 w 3"/>
                <a:gd name="T5" fmla="*/ 8 h 8"/>
                <a:gd name="T6" fmla="*/ 0 w 3"/>
                <a:gd name="T7" fmla="*/ 8 h 8"/>
                <a:gd name="T8" fmla="*/ 0 w 3"/>
                <a:gd name="T9" fmla="*/ 8 h 8"/>
                <a:gd name="T10" fmla="*/ 3 w 3"/>
                <a:gd name="T11" fmla="*/ 3 h 8"/>
                <a:gd name="T12" fmla="*/ 3 w 3"/>
                <a:gd name="T13" fmla="*/ 1 h 8"/>
                <a:gd name="T14" fmla="*/ 1 w 3"/>
                <a:gd name="T15" fmla="*/ 0 h 8"/>
                <a:gd name="T16" fmla="*/ 1 w 3"/>
                <a:gd name="T17" fmla="*/ 0 h 8"/>
                <a:gd name="T18" fmla="*/ 0 w 3"/>
                <a:gd name="T19"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 h="8">
                  <a:moveTo>
                    <a:pt x="0" y="8"/>
                  </a:moveTo>
                  <a:lnTo>
                    <a:pt x="0" y="8"/>
                  </a:lnTo>
                  <a:lnTo>
                    <a:pt x="0" y="8"/>
                  </a:lnTo>
                  <a:cubicBezTo>
                    <a:pt x="0" y="8"/>
                    <a:pt x="0" y="8"/>
                    <a:pt x="0" y="8"/>
                  </a:cubicBezTo>
                  <a:cubicBezTo>
                    <a:pt x="0" y="8"/>
                    <a:pt x="0" y="8"/>
                    <a:pt x="0" y="8"/>
                  </a:cubicBezTo>
                  <a:cubicBezTo>
                    <a:pt x="1" y="7"/>
                    <a:pt x="2" y="4"/>
                    <a:pt x="3" y="3"/>
                  </a:cubicBezTo>
                  <a:cubicBezTo>
                    <a:pt x="3" y="3"/>
                    <a:pt x="3" y="2"/>
                    <a:pt x="3" y="1"/>
                  </a:cubicBezTo>
                  <a:cubicBezTo>
                    <a:pt x="3" y="1"/>
                    <a:pt x="3" y="0"/>
                    <a:pt x="1" y="0"/>
                  </a:cubicBezTo>
                  <a:cubicBezTo>
                    <a:pt x="1" y="0"/>
                    <a:pt x="1" y="0"/>
                    <a:pt x="1" y="0"/>
                  </a:cubicBezTo>
                  <a:cubicBezTo>
                    <a:pt x="1" y="0"/>
                    <a:pt x="0" y="2"/>
                    <a:pt x="0" y="8"/>
                  </a:cubicBezTo>
                  <a:close/>
                </a:path>
              </a:pathLst>
            </a:custGeom>
            <a:grpFill/>
            <a:ln w="0">
              <a:noFill/>
              <a:prstDash val="solid"/>
              <a:round/>
              <a:headEnd/>
              <a:tailEnd/>
            </a:ln>
          </p:spPr>
          <p:txBody>
            <a:bodyPr/>
            <a:lstStyle/>
            <a:p>
              <a:pPr defTabSz="543689">
                <a:defRPr/>
              </a:pPr>
              <a:endParaRPr lang="zh-CN" altLang="en-US" sz="3201"/>
            </a:p>
          </p:txBody>
        </p:sp>
        <p:sp>
          <p:nvSpPr>
            <p:cNvPr id="279" name="Freeform 375"/>
            <p:cNvSpPr>
              <a:spLocks/>
            </p:cNvSpPr>
            <p:nvPr/>
          </p:nvSpPr>
          <p:spPr bwMode="auto">
            <a:xfrm>
              <a:off x="1619251" y="639763"/>
              <a:ext cx="3175" cy="1588"/>
            </a:xfrm>
            <a:custGeom>
              <a:avLst/>
              <a:gdLst>
                <a:gd name="T0" fmla="*/ 0 w 4"/>
                <a:gd name="T1" fmla="*/ 0 h 2"/>
                <a:gd name="T2" fmla="*/ 0 w 4"/>
                <a:gd name="T3" fmla="*/ 0 h 2"/>
                <a:gd name="T4" fmla="*/ 0 w 4"/>
                <a:gd name="T5" fmla="*/ 0 h 2"/>
                <a:gd name="T6" fmla="*/ 2 w 4"/>
                <a:gd name="T7" fmla="*/ 1 h 2"/>
                <a:gd name="T8" fmla="*/ 4 w 4"/>
                <a:gd name="T9" fmla="*/ 0 h 2"/>
                <a:gd name="T10" fmla="*/ 0 w 4"/>
                <a:gd name="T11" fmla="*/ 0 h 2"/>
                <a:gd name="T12" fmla="*/ 0 w 4"/>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4" h="2">
                  <a:moveTo>
                    <a:pt x="0" y="0"/>
                  </a:moveTo>
                  <a:lnTo>
                    <a:pt x="0" y="0"/>
                  </a:lnTo>
                  <a:lnTo>
                    <a:pt x="0" y="0"/>
                  </a:lnTo>
                  <a:cubicBezTo>
                    <a:pt x="1" y="0"/>
                    <a:pt x="2" y="1"/>
                    <a:pt x="2" y="1"/>
                  </a:cubicBezTo>
                  <a:cubicBezTo>
                    <a:pt x="2" y="1"/>
                    <a:pt x="3" y="2"/>
                    <a:pt x="4" y="0"/>
                  </a:cubicBezTo>
                  <a:lnTo>
                    <a:pt x="0" y="0"/>
                  </a:lnTo>
                  <a:cubicBezTo>
                    <a:pt x="0" y="0"/>
                    <a:pt x="0" y="0"/>
                    <a:pt x="0" y="0"/>
                  </a:cubicBezTo>
                  <a:close/>
                </a:path>
              </a:pathLst>
            </a:custGeom>
            <a:grpFill/>
            <a:ln w="0">
              <a:noFill/>
              <a:prstDash val="solid"/>
              <a:round/>
              <a:headEnd/>
              <a:tailEnd/>
            </a:ln>
          </p:spPr>
          <p:txBody>
            <a:bodyPr/>
            <a:lstStyle/>
            <a:p>
              <a:pPr defTabSz="543689">
                <a:defRPr/>
              </a:pPr>
              <a:endParaRPr lang="zh-CN" altLang="en-US" sz="3201"/>
            </a:p>
          </p:txBody>
        </p:sp>
        <p:sp>
          <p:nvSpPr>
            <p:cNvPr id="280" name="Freeform 376"/>
            <p:cNvSpPr>
              <a:spLocks/>
            </p:cNvSpPr>
            <p:nvPr/>
          </p:nvSpPr>
          <p:spPr bwMode="auto">
            <a:xfrm>
              <a:off x="1619251" y="636588"/>
              <a:ext cx="4763" cy="3175"/>
            </a:xfrm>
            <a:custGeom>
              <a:avLst/>
              <a:gdLst>
                <a:gd name="T0" fmla="*/ 0 w 6"/>
                <a:gd name="T1" fmla="*/ 4 h 4"/>
                <a:gd name="T2" fmla="*/ 0 w 6"/>
                <a:gd name="T3" fmla="*/ 4 h 4"/>
                <a:gd name="T4" fmla="*/ 0 w 6"/>
                <a:gd name="T5" fmla="*/ 4 h 4"/>
                <a:gd name="T6" fmla="*/ 0 w 6"/>
                <a:gd name="T7" fmla="*/ 4 h 4"/>
                <a:gd name="T8" fmla="*/ 0 w 6"/>
                <a:gd name="T9" fmla="*/ 4 h 4"/>
                <a:gd name="T10" fmla="*/ 3 w 6"/>
                <a:gd name="T11" fmla="*/ 4 h 4"/>
                <a:gd name="T12" fmla="*/ 4 w 6"/>
                <a:gd name="T13" fmla="*/ 3 h 4"/>
                <a:gd name="T14" fmla="*/ 5 w 6"/>
                <a:gd name="T15" fmla="*/ 2 h 4"/>
                <a:gd name="T16" fmla="*/ 6 w 6"/>
                <a:gd name="T17" fmla="*/ 0 h 4"/>
                <a:gd name="T18" fmla="*/ 0 w 6"/>
                <a:gd name="T19"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4">
                  <a:moveTo>
                    <a:pt x="0" y="4"/>
                  </a:moveTo>
                  <a:lnTo>
                    <a:pt x="0" y="4"/>
                  </a:lnTo>
                  <a:lnTo>
                    <a:pt x="0" y="4"/>
                  </a:lnTo>
                  <a:cubicBezTo>
                    <a:pt x="0" y="4"/>
                    <a:pt x="0" y="4"/>
                    <a:pt x="0" y="4"/>
                  </a:cubicBezTo>
                  <a:lnTo>
                    <a:pt x="0" y="4"/>
                  </a:lnTo>
                  <a:lnTo>
                    <a:pt x="3" y="4"/>
                  </a:lnTo>
                  <a:cubicBezTo>
                    <a:pt x="3" y="4"/>
                    <a:pt x="4" y="4"/>
                    <a:pt x="4" y="3"/>
                  </a:cubicBezTo>
                  <a:cubicBezTo>
                    <a:pt x="4" y="3"/>
                    <a:pt x="5" y="3"/>
                    <a:pt x="5" y="2"/>
                  </a:cubicBezTo>
                  <a:cubicBezTo>
                    <a:pt x="5" y="2"/>
                    <a:pt x="6" y="1"/>
                    <a:pt x="6" y="0"/>
                  </a:cubicBezTo>
                  <a:cubicBezTo>
                    <a:pt x="6" y="0"/>
                    <a:pt x="2" y="2"/>
                    <a:pt x="0" y="4"/>
                  </a:cubicBezTo>
                  <a:close/>
                </a:path>
              </a:pathLst>
            </a:custGeom>
            <a:grpFill/>
            <a:ln w="0">
              <a:noFill/>
              <a:prstDash val="solid"/>
              <a:round/>
              <a:headEnd/>
              <a:tailEnd/>
            </a:ln>
          </p:spPr>
          <p:txBody>
            <a:bodyPr/>
            <a:lstStyle/>
            <a:p>
              <a:pPr defTabSz="543689">
                <a:defRPr/>
              </a:pPr>
              <a:endParaRPr lang="zh-CN" altLang="en-US" sz="3201"/>
            </a:p>
          </p:txBody>
        </p:sp>
        <p:sp>
          <p:nvSpPr>
            <p:cNvPr id="281" name="Freeform 377"/>
            <p:cNvSpPr>
              <a:spLocks/>
            </p:cNvSpPr>
            <p:nvPr/>
          </p:nvSpPr>
          <p:spPr bwMode="auto">
            <a:xfrm>
              <a:off x="1619251" y="633413"/>
              <a:ext cx="4763" cy="6350"/>
            </a:xfrm>
            <a:custGeom>
              <a:avLst/>
              <a:gdLst>
                <a:gd name="T0" fmla="*/ 0 w 5"/>
                <a:gd name="T1" fmla="*/ 6 h 6"/>
                <a:gd name="T2" fmla="*/ 0 w 5"/>
                <a:gd name="T3" fmla="*/ 6 h 6"/>
                <a:gd name="T4" fmla="*/ 0 w 5"/>
                <a:gd name="T5" fmla="*/ 6 h 6"/>
                <a:gd name="T6" fmla="*/ 0 w 5"/>
                <a:gd name="T7" fmla="*/ 6 h 6"/>
                <a:gd name="T8" fmla="*/ 4 w 5"/>
                <a:gd name="T9" fmla="*/ 4 h 6"/>
                <a:gd name="T10" fmla="*/ 5 w 5"/>
                <a:gd name="T11" fmla="*/ 2 h 6"/>
                <a:gd name="T12" fmla="*/ 4 w 5"/>
                <a:gd name="T13" fmla="*/ 0 h 6"/>
                <a:gd name="T14" fmla="*/ 0 w 5"/>
                <a:gd name="T15" fmla="*/ 6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6">
                  <a:moveTo>
                    <a:pt x="0" y="6"/>
                  </a:moveTo>
                  <a:lnTo>
                    <a:pt x="0" y="6"/>
                  </a:lnTo>
                  <a:cubicBezTo>
                    <a:pt x="0" y="6"/>
                    <a:pt x="0" y="6"/>
                    <a:pt x="0" y="6"/>
                  </a:cubicBezTo>
                  <a:cubicBezTo>
                    <a:pt x="0" y="6"/>
                    <a:pt x="0" y="6"/>
                    <a:pt x="0" y="6"/>
                  </a:cubicBezTo>
                  <a:cubicBezTo>
                    <a:pt x="0" y="6"/>
                    <a:pt x="3" y="5"/>
                    <a:pt x="4" y="4"/>
                  </a:cubicBezTo>
                  <a:cubicBezTo>
                    <a:pt x="4" y="4"/>
                    <a:pt x="5" y="3"/>
                    <a:pt x="5" y="2"/>
                  </a:cubicBezTo>
                  <a:cubicBezTo>
                    <a:pt x="5" y="1"/>
                    <a:pt x="4" y="0"/>
                    <a:pt x="4" y="0"/>
                  </a:cubicBezTo>
                  <a:cubicBezTo>
                    <a:pt x="4" y="0"/>
                    <a:pt x="1" y="2"/>
                    <a:pt x="0" y="6"/>
                  </a:cubicBezTo>
                  <a:close/>
                </a:path>
              </a:pathLst>
            </a:custGeom>
            <a:grpFill/>
            <a:ln w="0">
              <a:noFill/>
              <a:prstDash val="solid"/>
              <a:round/>
              <a:headEnd/>
              <a:tailEnd/>
            </a:ln>
          </p:spPr>
          <p:txBody>
            <a:bodyPr/>
            <a:lstStyle/>
            <a:p>
              <a:pPr defTabSz="543689">
                <a:defRPr/>
              </a:pPr>
              <a:endParaRPr lang="zh-CN" altLang="en-US" sz="3201"/>
            </a:p>
          </p:txBody>
        </p:sp>
        <p:sp>
          <p:nvSpPr>
            <p:cNvPr id="282" name="Freeform 378"/>
            <p:cNvSpPr>
              <a:spLocks/>
            </p:cNvSpPr>
            <p:nvPr/>
          </p:nvSpPr>
          <p:spPr bwMode="auto">
            <a:xfrm>
              <a:off x="1585913" y="588963"/>
              <a:ext cx="93663" cy="615950"/>
            </a:xfrm>
            <a:custGeom>
              <a:avLst/>
              <a:gdLst>
                <a:gd name="T0" fmla="*/ 111 w 111"/>
                <a:gd name="T1" fmla="*/ 725 h 725"/>
                <a:gd name="T2" fmla="*/ 111 w 111"/>
                <a:gd name="T3" fmla="*/ 725 h 725"/>
                <a:gd name="T4" fmla="*/ 96 w 111"/>
                <a:gd name="T5" fmla="*/ 725 h 725"/>
                <a:gd name="T6" fmla="*/ 96 w 111"/>
                <a:gd name="T7" fmla="*/ 14 h 725"/>
                <a:gd name="T8" fmla="*/ 15 w 111"/>
                <a:gd name="T9" fmla="*/ 14 h 725"/>
                <a:gd name="T10" fmla="*/ 15 w 111"/>
                <a:gd name="T11" fmla="*/ 725 h 725"/>
                <a:gd name="T12" fmla="*/ 0 w 111"/>
                <a:gd name="T13" fmla="*/ 725 h 725"/>
                <a:gd name="T14" fmla="*/ 0 w 111"/>
                <a:gd name="T15" fmla="*/ 6 h 725"/>
                <a:gd name="T16" fmla="*/ 7 w 111"/>
                <a:gd name="T17" fmla="*/ 0 h 725"/>
                <a:gd name="T18" fmla="*/ 104 w 111"/>
                <a:gd name="T19" fmla="*/ 0 h 725"/>
                <a:gd name="T20" fmla="*/ 111 w 111"/>
                <a:gd name="T21" fmla="*/ 6 h 725"/>
                <a:gd name="T22" fmla="*/ 111 w 111"/>
                <a:gd name="T23" fmla="*/ 725 h 7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1" h="725">
                  <a:moveTo>
                    <a:pt x="111" y="725"/>
                  </a:moveTo>
                  <a:lnTo>
                    <a:pt x="111" y="725"/>
                  </a:lnTo>
                  <a:lnTo>
                    <a:pt x="96" y="725"/>
                  </a:lnTo>
                  <a:lnTo>
                    <a:pt x="96" y="14"/>
                  </a:lnTo>
                  <a:lnTo>
                    <a:pt x="15" y="14"/>
                  </a:lnTo>
                  <a:lnTo>
                    <a:pt x="15" y="725"/>
                  </a:lnTo>
                  <a:lnTo>
                    <a:pt x="0" y="725"/>
                  </a:lnTo>
                  <a:lnTo>
                    <a:pt x="0" y="6"/>
                  </a:lnTo>
                  <a:cubicBezTo>
                    <a:pt x="0" y="2"/>
                    <a:pt x="3" y="0"/>
                    <a:pt x="7" y="0"/>
                  </a:cubicBezTo>
                  <a:lnTo>
                    <a:pt x="104" y="0"/>
                  </a:lnTo>
                  <a:cubicBezTo>
                    <a:pt x="108" y="0"/>
                    <a:pt x="111" y="2"/>
                    <a:pt x="111" y="6"/>
                  </a:cubicBezTo>
                  <a:lnTo>
                    <a:pt x="111" y="725"/>
                  </a:lnTo>
                  <a:close/>
                </a:path>
              </a:pathLst>
            </a:custGeom>
            <a:grpFill/>
            <a:ln w="0">
              <a:noFill/>
              <a:prstDash val="solid"/>
              <a:round/>
              <a:headEnd/>
              <a:tailEnd/>
            </a:ln>
          </p:spPr>
          <p:txBody>
            <a:bodyPr/>
            <a:lstStyle/>
            <a:p>
              <a:pPr defTabSz="543689">
                <a:defRPr/>
              </a:pPr>
              <a:endParaRPr lang="zh-CN" altLang="en-US" sz="3201"/>
            </a:p>
          </p:txBody>
        </p:sp>
        <p:sp>
          <p:nvSpPr>
            <p:cNvPr id="283" name="Freeform 379"/>
            <p:cNvSpPr>
              <a:spLocks/>
            </p:cNvSpPr>
            <p:nvPr/>
          </p:nvSpPr>
          <p:spPr bwMode="auto">
            <a:xfrm>
              <a:off x="1647826" y="1181101"/>
              <a:ext cx="44450" cy="44450"/>
            </a:xfrm>
            <a:custGeom>
              <a:avLst/>
              <a:gdLst>
                <a:gd name="T0" fmla="*/ 25 w 51"/>
                <a:gd name="T1" fmla="*/ 52 h 52"/>
                <a:gd name="T2" fmla="*/ 25 w 51"/>
                <a:gd name="T3" fmla="*/ 52 h 52"/>
                <a:gd name="T4" fmla="*/ 0 w 51"/>
                <a:gd name="T5" fmla="*/ 26 h 52"/>
                <a:gd name="T6" fmla="*/ 25 w 51"/>
                <a:gd name="T7" fmla="*/ 0 h 52"/>
                <a:gd name="T8" fmla="*/ 51 w 51"/>
                <a:gd name="T9" fmla="*/ 26 h 52"/>
                <a:gd name="T10" fmla="*/ 25 w 51"/>
                <a:gd name="T11" fmla="*/ 52 h 52"/>
              </a:gdLst>
              <a:ahLst/>
              <a:cxnLst>
                <a:cxn ang="0">
                  <a:pos x="T0" y="T1"/>
                </a:cxn>
                <a:cxn ang="0">
                  <a:pos x="T2" y="T3"/>
                </a:cxn>
                <a:cxn ang="0">
                  <a:pos x="T4" y="T5"/>
                </a:cxn>
                <a:cxn ang="0">
                  <a:pos x="T6" y="T7"/>
                </a:cxn>
                <a:cxn ang="0">
                  <a:pos x="T8" y="T9"/>
                </a:cxn>
                <a:cxn ang="0">
                  <a:pos x="T10" y="T11"/>
                </a:cxn>
              </a:cxnLst>
              <a:rect l="0" t="0" r="r" b="b"/>
              <a:pathLst>
                <a:path w="51" h="52">
                  <a:moveTo>
                    <a:pt x="25" y="52"/>
                  </a:moveTo>
                  <a:lnTo>
                    <a:pt x="25" y="52"/>
                  </a:lnTo>
                  <a:cubicBezTo>
                    <a:pt x="11" y="52"/>
                    <a:pt x="0" y="40"/>
                    <a:pt x="0" y="26"/>
                  </a:cubicBezTo>
                  <a:cubicBezTo>
                    <a:pt x="0" y="12"/>
                    <a:pt x="11" y="0"/>
                    <a:pt x="25" y="0"/>
                  </a:cubicBezTo>
                  <a:cubicBezTo>
                    <a:pt x="40" y="0"/>
                    <a:pt x="51" y="12"/>
                    <a:pt x="51" y="26"/>
                  </a:cubicBezTo>
                  <a:cubicBezTo>
                    <a:pt x="51" y="40"/>
                    <a:pt x="40" y="52"/>
                    <a:pt x="25" y="52"/>
                  </a:cubicBezTo>
                  <a:close/>
                </a:path>
              </a:pathLst>
            </a:custGeom>
            <a:grpFill/>
            <a:ln w="0">
              <a:noFill/>
              <a:prstDash val="solid"/>
              <a:round/>
              <a:headEnd/>
              <a:tailEnd/>
            </a:ln>
          </p:spPr>
          <p:txBody>
            <a:bodyPr/>
            <a:lstStyle/>
            <a:p>
              <a:pPr defTabSz="543689">
                <a:defRPr/>
              </a:pPr>
              <a:endParaRPr lang="zh-CN" altLang="en-US" sz="3201"/>
            </a:p>
          </p:txBody>
        </p:sp>
        <p:sp>
          <p:nvSpPr>
            <p:cNvPr id="284" name="Freeform 380"/>
            <p:cNvSpPr>
              <a:spLocks/>
            </p:cNvSpPr>
            <p:nvPr/>
          </p:nvSpPr>
          <p:spPr bwMode="auto">
            <a:xfrm>
              <a:off x="1574801" y="1182688"/>
              <a:ext cx="44450" cy="44450"/>
            </a:xfrm>
            <a:custGeom>
              <a:avLst/>
              <a:gdLst>
                <a:gd name="T0" fmla="*/ 26 w 52"/>
                <a:gd name="T1" fmla="*/ 52 h 52"/>
                <a:gd name="T2" fmla="*/ 26 w 52"/>
                <a:gd name="T3" fmla="*/ 52 h 52"/>
                <a:gd name="T4" fmla="*/ 0 w 52"/>
                <a:gd name="T5" fmla="*/ 26 h 52"/>
                <a:gd name="T6" fmla="*/ 26 w 52"/>
                <a:gd name="T7" fmla="*/ 0 h 52"/>
                <a:gd name="T8" fmla="*/ 52 w 52"/>
                <a:gd name="T9" fmla="*/ 26 h 52"/>
                <a:gd name="T10" fmla="*/ 26 w 52"/>
                <a:gd name="T11" fmla="*/ 52 h 52"/>
              </a:gdLst>
              <a:ahLst/>
              <a:cxnLst>
                <a:cxn ang="0">
                  <a:pos x="T0" y="T1"/>
                </a:cxn>
                <a:cxn ang="0">
                  <a:pos x="T2" y="T3"/>
                </a:cxn>
                <a:cxn ang="0">
                  <a:pos x="T4" y="T5"/>
                </a:cxn>
                <a:cxn ang="0">
                  <a:pos x="T6" y="T7"/>
                </a:cxn>
                <a:cxn ang="0">
                  <a:pos x="T8" y="T9"/>
                </a:cxn>
                <a:cxn ang="0">
                  <a:pos x="T10" y="T11"/>
                </a:cxn>
              </a:cxnLst>
              <a:rect l="0" t="0" r="r" b="b"/>
              <a:pathLst>
                <a:path w="52" h="52">
                  <a:moveTo>
                    <a:pt x="26" y="52"/>
                  </a:moveTo>
                  <a:lnTo>
                    <a:pt x="26" y="52"/>
                  </a:lnTo>
                  <a:cubicBezTo>
                    <a:pt x="12" y="52"/>
                    <a:pt x="0" y="40"/>
                    <a:pt x="0" y="26"/>
                  </a:cubicBezTo>
                  <a:cubicBezTo>
                    <a:pt x="0" y="12"/>
                    <a:pt x="12" y="0"/>
                    <a:pt x="26" y="0"/>
                  </a:cubicBezTo>
                  <a:cubicBezTo>
                    <a:pt x="40" y="0"/>
                    <a:pt x="52" y="12"/>
                    <a:pt x="52" y="26"/>
                  </a:cubicBezTo>
                  <a:cubicBezTo>
                    <a:pt x="52" y="40"/>
                    <a:pt x="40" y="52"/>
                    <a:pt x="26" y="52"/>
                  </a:cubicBezTo>
                  <a:close/>
                </a:path>
              </a:pathLst>
            </a:custGeom>
            <a:grpFill/>
            <a:ln w="0">
              <a:noFill/>
              <a:prstDash val="solid"/>
              <a:round/>
              <a:headEnd/>
              <a:tailEnd/>
            </a:ln>
          </p:spPr>
          <p:txBody>
            <a:bodyPr/>
            <a:lstStyle/>
            <a:p>
              <a:pPr defTabSz="543689">
                <a:defRPr/>
              </a:pPr>
              <a:endParaRPr lang="zh-CN" altLang="en-US" sz="3201"/>
            </a:p>
          </p:txBody>
        </p:sp>
      </p:grpSp>
      <p:sp>
        <p:nvSpPr>
          <p:cNvPr id="285" name="文本框 284"/>
          <p:cNvSpPr txBox="1"/>
          <p:nvPr/>
        </p:nvSpPr>
        <p:spPr bwMode="auto">
          <a:xfrm>
            <a:off x="3073808" y="2721319"/>
            <a:ext cx="582960" cy="273325"/>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r>
              <a:rPr lang="en-US" altLang="zh-CN" sz="1200" dirty="0" smtClean="0">
                <a:latin typeface="+mn-ea"/>
                <a:ea typeface="+mn-ea"/>
              </a:rPr>
              <a:t>VRM</a:t>
            </a:r>
            <a:endParaRPr lang="zh-CN" altLang="en-US" sz="1200" dirty="0" smtClean="0">
              <a:latin typeface="+mn-ea"/>
              <a:ea typeface="+mn-ea"/>
            </a:endParaRPr>
          </a:p>
        </p:txBody>
      </p:sp>
      <p:grpSp>
        <p:nvGrpSpPr>
          <p:cNvPr id="286" name="组合 18396"/>
          <p:cNvGrpSpPr/>
          <p:nvPr/>
        </p:nvGrpSpPr>
        <p:grpSpPr>
          <a:xfrm>
            <a:off x="4299956" y="2616539"/>
            <a:ext cx="396044" cy="527061"/>
            <a:chOff x="1463676" y="588963"/>
            <a:chExt cx="274638" cy="638175"/>
          </a:xfrm>
          <a:solidFill>
            <a:srgbClr val="3C3C3B"/>
          </a:solidFill>
        </p:grpSpPr>
        <p:sp>
          <p:nvSpPr>
            <p:cNvPr id="287" name="Freeform 356"/>
            <p:cNvSpPr>
              <a:spLocks noEditPoints="1"/>
            </p:cNvSpPr>
            <p:nvPr/>
          </p:nvSpPr>
          <p:spPr bwMode="auto">
            <a:xfrm>
              <a:off x="1463676" y="595313"/>
              <a:ext cx="84138" cy="620713"/>
            </a:xfrm>
            <a:custGeom>
              <a:avLst/>
              <a:gdLst>
                <a:gd name="T0" fmla="*/ 24 w 99"/>
                <a:gd name="T1" fmla="*/ 645 h 729"/>
                <a:gd name="T2" fmla="*/ 24 w 99"/>
                <a:gd name="T3" fmla="*/ 645 h 729"/>
                <a:gd name="T4" fmla="*/ 74 w 99"/>
                <a:gd name="T5" fmla="*/ 689 h 729"/>
                <a:gd name="T6" fmla="*/ 74 w 99"/>
                <a:gd name="T7" fmla="*/ 46 h 729"/>
                <a:gd name="T8" fmla="*/ 24 w 99"/>
                <a:gd name="T9" fmla="*/ 102 h 729"/>
                <a:gd name="T10" fmla="*/ 24 w 99"/>
                <a:gd name="T11" fmla="*/ 645 h 729"/>
                <a:gd name="T12" fmla="*/ 86 w 99"/>
                <a:gd name="T13" fmla="*/ 729 h 729"/>
                <a:gd name="T14" fmla="*/ 86 w 99"/>
                <a:gd name="T15" fmla="*/ 729 h 729"/>
                <a:gd name="T16" fmla="*/ 78 w 99"/>
                <a:gd name="T17" fmla="*/ 726 h 729"/>
                <a:gd name="T18" fmla="*/ 4 w 99"/>
                <a:gd name="T19" fmla="*/ 659 h 729"/>
                <a:gd name="T20" fmla="*/ 0 w 99"/>
                <a:gd name="T21" fmla="*/ 650 h 729"/>
                <a:gd name="T22" fmla="*/ 0 w 99"/>
                <a:gd name="T23" fmla="*/ 97 h 729"/>
                <a:gd name="T24" fmla="*/ 3 w 99"/>
                <a:gd name="T25" fmla="*/ 89 h 729"/>
                <a:gd name="T26" fmla="*/ 77 w 99"/>
                <a:gd name="T27" fmla="*/ 5 h 729"/>
                <a:gd name="T28" fmla="*/ 91 w 99"/>
                <a:gd name="T29" fmla="*/ 2 h 729"/>
                <a:gd name="T30" fmla="*/ 99 w 99"/>
                <a:gd name="T31" fmla="*/ 13 h 729"/>
                <a:gd name="T32" fmla="*/ 99 w 99"/>
                <a:gd name="T33" fmla="*/ 717 h 729"/>
                <a:gd name="T34" fmla="*/ 91 w 99"/>
                <a:gd name="T35" fmla="*/ 728 h 729"/>
                <a:gd name="T36" fmla="*/ 86 w 99"/>
                <a:gd name="T37" fmla="*/ 729 h 7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9" h="729">
                  <a:moveTo>
                    <a:pt x="24" y="645"/>
                  </a:moveTo>
                  <a:lnTo>
                    <a:pt x="24" y="645"/>
                  </a:lnTo>
                  <a:lnTo>
                    <a:pt x="74" y="689"/>
                  </a:lnTo>
                  <a:lnTo>
                    <a:pt x="74" y="46"/>
                  </a:lnTo>
                  <a:lnTo>
                    <a:pt x="24" y="102"/>
                  </a:lnTo>
                  <a:lnTo>
                    <a:pt x="24" y="645"/>
                  </a:lnTo>
                  <a:close/>
                  <a:moveTo>
                    <a:pt x="86" y="729"/>
                  </a:moveTo>
                  <a:lnTo>
                    <a:pt x="86" y="729"/>
                  </a:lnTo>
                  <a:cubicBezTo>
                    <a:pt x="83" y="729"/>
                    <a:pt x="80" y="728"/>
                    <a:pt x="78" y="726"/>
                  </a:cubicBezTo>
                  <a:lnTo>
                    <a:pt x="4" y="659"/>
                  </a:lnTo>
                  <a:cubicBezTo>
                    <a:pt x="1" y="657"/>
                    <a:pt x="0" y="654"/>
                    <a:pt x="0" y="650"/>
                  </a:cubicBezTo>
                  <a:lnTo>
                    <a:pt x="0" y="97"/>
                  </a:lnTo>
                  <a:cubicBezTo>
                    <a:pt x="0" y="94"/>
                    <a:pt x="1" y="91"/>
                    <a:pt x="3" y="89"/>
                  </a:cubicBezTo>
                  <a:lnTo>
                    <a:pt x="77" y="5"/>
                  </a:lnTo>
                  <a:cubicBezTo>
                    <a:pt x="81" y="1"/>
                    <a:pt x="86" y="0"/>
                    <a:pt x="91" y="2"/>
                  </a:cubicBezTo>
                  <a:cubicBezTo>
                    <a:pt x="96" y="3"/>
                    <a:pt x="99" y="8"/>
                    <a:pt x="99" y="13"/>
                  </a:cubicBezTo>
                  <a:lnTo>
                    <a:pt x="99" y="717"/>
                  </a:lnTo>
                  <a:cubicBezTo>
                    <a:pt x="99" y="722"/>
                    <a:pt x="96" y="726"/>
                    <a:pt x="91" y="728"/>
                  </a:cubicBezTo>
                  <a:cubicBezTo>
                    <a:pt x="90" y="729"/>
                    <a:pt x="88" y="729"/>
                    <a:pt x="86" y="729"/>
                  </a:cubicBezTo>
                  <a:close/>
                </a:path>
              </a:pathLst>
            </a:custGeom>
            <a:grpFill/>
            <a:ln w="0">
              <a:noFill/>
              <a:prstDash val="solid"/>
              <a:round/>
              <a:headEnd/>
              <a:tailEnd/>
            </a:ln>
          </p:spPr>
          <p:txBody>
            <a:bodyPr/>
            <a:lstStyle/>
            <a:p>
              <a:pPr defTabSz="543689">
                <a:defRPr/>
              </a:pPr>
              <a:endParaRPr lang="zh-CN" altLang="en-US" sz="3201"/>
            </a:p>
          </p:txBody>
        </p:sp>
        <p:sp>
          <p:nvSpPr>
            <p:cNvPr id="288" name="Freeform 357"/>
            <p:cNvSpPr>
              <a:spLocks/>
            </p:cNvSpPr>
            <p:nvPr/>
          </p:nvSpPr>
          <p:spPr bwMode="auto">
            <a:xfrm>
              <a:off x="1525588" y="595313"/>
              <a:ext cx="71438" cy="620713"/>
            </a:xfrm>
            <a:custGeom>
              <a:avLst/>
              <a:gdLst>
                <a:gd name="T0" fmla="*/ 81 w 84"/>
                <a:gd name="T1" fmla="*/ 728 h 728"/>
                <a:gd name="T2" fmla="*/ 81 w 84"/>
                <a:gd name="T3" fmla="*/ 728 h 728"/>
                <a:gd name="T4" fmla="*/ 12 w 84"/>
                <a:gd name="T5" fmla="*/ 728 h 728"/>
                <a:gd name="T6" fmla="*/ 0 w 84"/>
                <a:gd name="T7" fmla="*/ 716 h 728"/>
                <a:gd name="T8" fmla="*/ 0 w 84"/>
                <a:gd name="T9" fmla="*/ 12 h 728"/>
                <a:gd name="T10" fmla="*/ 12 w 84"/>
                <a:gd name="T11" fmla="*/ 0 h 728"/>
                <a:gd name="T12" fmla="*/ 84 w 84"/>
                <a:gd name="T13" fmla="*/ 0 h 728"/>
                <a:gd name="T14" fmla="*/ 84 w 84"/>
                <a:gd name="T15" fmla="*/ 24 h 728"/>
                <a:gd name="T16" fmla="*/ 25 w 84"/>
                <a:gd name="T17" fmla="*/ 24 h 728"/>
                <a:gd name="T18" fmla="*/ 25 w 84"/>
                <a:gd name="T19" fmla="*/ 703 h 728"/>
                <a:gd name="T20" fmla="*/ 81 w 84"/>
                <a:gd name="T21" fmla="*/ 703 h 728"/>
                <a:gd name="T22" fmla="*/ 81 w 84"/>
                <a:gd name="T23" fmla="*/ 728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4" h="728">
                  <a:moveTo>
                    <a:pt x="81" y="728"/>
                  </a:moveTo>
                  <a:lnTo>
                    <a:pt x="81" y="728"/>
                  </a:lnTo>
                  <a:lnTo>
                    <a:pt x="12" y="728"/>
                  </a:lnTo>
                  <a:cubicBezTo>
                    <a:pt x="6" y="728"/>
                    <a:pt x="0" y="723"/>
                    <a:pt x="0" y="716"/>
                  </a:cubicBezTo>
                  <a:lnTo>
                    <a:pt x="0" y="12"/>
                  </a:lnTo>
                  <a:cubicBezTo>
                    <a:pt x="0" y="5"/>
                    <a:pt x="6" y="0"/>
                    <a:pt x="12" y="0"/>
                  </a:cubicBezTo>
                  <a:lnTo>
                    <a:pt x="84" y="0"/>
                  </a:lnTo>
                  <a:lnTo>
                    <a:pt x="84" y="24"/>
                  </a:lnTo>
                  <a:lnTo>
                    <a:pt x="25" y="24"/>
                  </a:lnTo>
                  <a:lnTo>
                    <a:pt x="25" y="703"/>
                  </a:lnTo>
                  <a:lnTo>
                    <a:pt x="81" y="703"/>
                  </a:lnTo>
                  <a:lnTo>
                    <a:pt x="81" y="728"/>
                  </a:lnTo>
                  <a:close/>
                </a:path>
              </a:pathLst>
            </a:custGeom>
            <a:grpFill/>
            <a:ln w="0">
              <a:noFill/>
              <a:prstDash val="solid"/>
              <a:round/>
              <a:headEnd/>
              <a:tailEnd/>
            </a:ln>
          </p:spPr>
          <p:txBody>
            <a:bodyPr/>
            <a:lstStyle/>
            <a:p>
              <a:pPr defTabSz="543689">
                <a:defRPr/>
              </a:pPr>
              <a:endParaRPr lang="zh-CN" altLang="en-US" sz="3201"/>
            </a:p>
          </p:txBody>
        </p:sp>
        <p:sp>
          <p:nvSpPr>
            <p:cNvPr id="289" name="Freeform 358"/>
            <p:cNvSpPr>
              <a:spLocks/>
            </p:cNvSpPr>
            <p:nvPr/>
          </p:nvSpPr>
          <p:spPr bwMode="auto">
            <a:xfrm>
              <a:off x="1670051" y="595313"/>
              <a:ext cx="68263" cy="620713"/>
            </a:xfrm>
            <a:custGeom>
              <a:avLst/>
              <a:gdLst>
                <a:gd name="T0" fmla="*/ 68 w 81"/>
                <a:gd name="T1" fmla="*/ 728 h 728"/>
                <a:gd name="T2" fmla="*/ 68 w 81"/>
                <a:gd name="T3" fmla="*/ 728 h 728"/>
                <a:gd name="T4" fmla="*/ 5 w 81"/>
                <a:gd name="T5" fmla="*/ 728 h 728"/>
                <a:gd name="T6" fmla="*/ 5 w 81"/>
                <a:gd name="T7" fmla="*/ 703 h 728"/>
                <a:gd name="T8" fmla="*/ 56 w 81"/>
                <a:gd name="T9" fmla="*/ 703 h 728"/>
                <a:gd name="T10" fmla="*/ 56 w 81"/>
                <a:gd name="T11" fmla="*/ 24 h 728"/>
                <a:gd name="T12" fmla="*/ 0 w 81"/>
                <a:gd name="T13" fmla="*/ 24 h 728"/>
                <a:gd name="T14" fmla="*/ 0 w 81"/>
                <a:gd name="T15" fmla="*/ 0 h 728"/>
                <a:gd name="T16" fmla="*/ 68 w 81"/>
                <a:gd name="T17" fmla="*/ 0 h 728"/>
                <a:gd name="T18" fmla="*/ 81 w 81"/>
                <a:gd name="T19" fmla="*/ 12 h 728"/>
                <a:gd name="T20" fmla="*/ 81 w 81"/>
                <a:gd name="T21" fmla="*/ 716 h 728"/>
                <a:gd name="T22" fmla="*/ 68 w 81"/>
                <a:gd name="T23" fmla="*/ 728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1" h="728">
                  <a:moveTo>
                    <a:pt x="68" y="728"/>
                  </a:moveTo>
                  <a:lnTo>
                    <a:pt x="68" y="728"/>
                  </a:lnTo>
                  <a:lnTo>
                    <a:pt x="5" y="728"/>
                  </a:lnTo>
                  <a:lnTo>
                    <a:pt x="5" y="703"/>
                  </a:lnTo>
                  <a:lnTo>
                    <a:pt x="56" y="703"/>
                  </a:lnTo>
                  <a:lnTo>
                    <a:pt x="56" y="24"/>
                  </a:lnTo>
                  <a:lnTo>
                    <a:pt x="0" y="24"/>
                  </a:lnTo>
                  <a:lnTo>
                    <a:pt x="0" y="0"/>
                  </a:lnTo>
                  <a:lnTo>
                    <a:pt x="68" y="0"/>
                  </a:lnTo>
                  <a:cubicBezTo>
                    <a:pt x="75" y="0"/>
                    <a:pt x="81" y="5"/>
                    <a:pt x="81" y="12"/>
                  </a:cubicBezTo>
                  <a:lnTo>
                    <a:pt x="81" y="716"/>
                  </a:lnTo>
                  <a:cubicBezTo>
                    <a:pt x="81" y="723"/>
                    <a:pt x="75" y="728"/>
                    <a:pt x="68" y="728"/>
                  </a:cubicBezTo>
                  <a:close/>
                </a:path>
              </a:pathLst>
            </a:custGeom>
            <a:grpFill/>
            <a:ln w="0">
              <a:noFill/>
              <a:prstDash val="solid"/>
              <a:round/>
              <a:headEnd/>
              <a:tailEnd/>
            </a:ln>
          </p:spPr>
          <p:txBody>
            <a:bodyPr/>
            <a:lstStyle/>
            <a:p>
              <a:pPr defTabSz="543689">
                <a:defRPr/>
              </a:pPr>
              <a:endParaRPr lang="zh-CN" altLang="en-US" sz="3201"/>
            </a:p>
          </p:txBody>
        </p:sp>
        <p:sp>
          <p:nvSpPr>
            <p:cNvPr id="290" name="Freeform 359"/>
            <p:cNvSpPr>
              <a:spLocks/>
            </p:cNvSpPr>
            <p:nvPr/>
          </p:nvSpPr>
          <p:spPr bwMode="auto">
            <a:xfrm>
              <a:off x="1525588" y="1204913"/>
              <a:ext cx="22225" cy="20638"/>
            </a:xfrm>
            <a:custGeom>
              <a:avLst/>
              <a:gdLst>
                <a:gd name="T0" fmla="*/ 25 w 25"/>
                <a:gd name="T1" fmla="*/ 24 h 24"/>
                <a:gd name="T2" fmla="*/ 25 w 25"/>
                <a:gd name="T3" fmla="*/ 24 h 24"/>
                <a:gd name="T4" fmla="*/ 0 w 25"/>
                <a:gd name="T5" fmla="*/ 24 h 24"/>
                <a:gd name="T6" fmla="*/ 0 w 25"/>
                <a:gd name="T7" fmla="*/ 0 h 24"/>
                <a:gd name="T8" fmla="*/ 25 w 25"/>
                <a:gd name="T9" fmla="*/ 0 h 24"/>
                <a:gd name="T10" fmla="*/ 25 w 25"/>
                <a:gd name="T11" fmla="*/ 24 h 24"/>
              </a:gdLst>
              <a:ahLst/>
              <a:cxnLst>
                <a:cxn ang="0">
                  <a:pos x="T0" y="T1"/>
                </a:cxn>
                <a:cxn ang="0">
                  <a:pos x="T2" y="T3"/>
                </a:cxn>
                <a:cxn ang="0">
                  <a:pos x="T4" y="T5"/>
                </a:cxn>
                <a:cxn ang="0">
                  <a:pos x="T6" y="T7"/>
                </a:cxn>
                <a:cxn ang="0">
                  <a:pos x="T8" y="T9"/>
                </a:cxn>
                <a:cxn ang="0">
                  <a:pos x="T10" y="T11"/>
                </a:cxn>
              </a:cxnLst>
              <a:rect l="0" t="0" r="r" b="b"/>
              <a:pathLst>
                <a:path w="25" h="24">
                  <a:moveTo>
                    <a:pt x="25" y="24"/>
                  </a:moveTo>
                  <a:lnTo>
                    <a:pt x="25" y="24"/>
                  </a:lnTo>
                  <a:lnTo>
                    <a:pt x="0" y="24"/>
                  </a:lnTo>
                  <a:lnTo>
                    <a:pt x="0" y="0"/>
                  </a:lnTo>
                  <a:lnTo>
                    <a:pt x="25" y="0"/>
                  </a:lnTo>
                  <a:lnTo>
                    <a:pt x="25" y="24"/>
                  </a:lnTo>
                  <a:close/>
                </a:path>
              </a:pathLst>
            </a:custGeom>
            <a:grpFill/>
            <a:ln w="0">
              <a:noFill/>
              <a:prstDash val="solid"/>
              <a:round/>
              <a:headEnd/>
              <a:tailEnd/>
            </a:ln>
          </p:spPr>
          <p:txBody>
            <a:bodyPr/>
            <a:lstStyle/>
            <a:p>
              <a:pPr defTabSz="543689">
                <a:defRPr/>
              </a:pPr>
              <a:endParaRPr lang="zh-CN" altLang="en-US" sz="3201"/>
            </a:p>
          </p:txBody>
        </p:sp>
        <p:sp>
          <p:nvSpPr>
            <p:cNvPr id="291" name="Freeform 360"/>
            <p:cNvSpPr>
              <a:spLocks/>
            </p:cNvSpPr>
            <p:nvPr/>
          </p:nvSpPr>
          <p:spPr bwMode="auto">
            <a:xfrm>
              <a:off x="1717676" y="1204913"/>
              <a:ext cx="20638" cy="20638"/>
            </a:xfrm>
            <a:custGeom>
              <a:avLst/>
              <a:gdLst>
                <a:gd name="T0" fmla="*/ 25 w 25"/>
                <a:gd name="T1" fmla="*/ 24 h 24"/>
                <a:gd name="T2" fmla="*/ 25 w 25"/>
                <a:gd name="T3" fmla="*/ 24 h 24"/>
                <a:gd name="T4" fmla="*/ 0 w 25"/>
                <a:gd name="T5" fmla="*/ 24 h 24"/>
                <a:gd name="T6" fmla="*/ 0 w 25"/>
                <a:gd name="T7" fmla="*/ 0 h 24"/>
                <a:gd name="T8" fmla="*/ 25 w 25"/>
                <a:gd name="T9" fmla="*/ 0 h 24"/>
                <a:gd name="T10" fmla="*/ 25 w 25"/>
                <a:gd name="T11" fmla="*/ 24 h 24"/>
              </a:gdLst>
              <a:ahLst/>
              <a:cxnLst>
                <a:cxn ang="0">
                  <a:pos x="T0" y="T1"/>
                </a:cxn>
                <a:cxn ang="0">
                  <a:pos x="T2" y="T3"/>
                </a:cxn>
                <a:cxn ang="0">
                  <a:pos x="T4" y="T5"/>
                </a:cxn>
                <a:cxn ang="0">
                  <a:pos x="T6" y="T7"/>
                </a:cxn>
                <a:cxn ang="0">
                  <a:pos x="T8" y="T9"/>
                </a:cxn>
                <a:cxn ang="0">
                  <a:pos x="T10" y="T11"/>
                </a:cxn>
              </a:cxnLst>
              <a:rect l="0" t="0" r="r" b="b"/>
              <a:pathLst>
                <a:path w="25" h="24">
                  <a:moveTo>
                    <a:pt x="25" y="24"/>
                  </a:moveTo>
                  <a:lnTo>
                    <a:pt x="25" y="24"/>
                  </a:lnTo>
                  <a:lnTo>
                    <a:pt x="0" y="24"/>
                  </a:lnTo>
                  <a:lnTo>
                    <a:pt x="0" y="0"/>
                  </a:lnTo>
                  <a:lnTo>
                    <a:pt x="25" y="0"/>
                  </a:lnTo>
                  <a:lnTo>
                    <a:pt x="25" y="24"/>
                  </a:lnTo>
                  <a:close/>
                </a:path>
              </a:pathLst>
            </a:custGeom>
            <a:grpFill/>
            <a:ln w="0">
              <a:noFill/>
              <a:prstDash val="solid"/>
              <a:round/>
              <a:headEnd/>
              <a:tailEnd/>
            </a:ln>
          </p:spPr>
          <p:txBody>
            <a:bodyPr/>
            <a:lstStyle/>
            <a:p>
              <a:pPr defTabSz="543689">
                <a:defRPr/>
              </a:pPr>
              <a:endParaRPr lang="zh-CN" altLang="en-US" sz="3201"/>
            </a:p>
          </p:txBody>
        </p:sp>
        <p:sp>
          <p:nvSpPr>
            <p:cNvPr id="292" name="Freeform 361"/>
            <p:cNvSpPr>
              <a:spLocks/>
            </p:cNvSpPr>
            <p:nvPr/>
          </p:nvSpPr>
          <p:spPr bwMode="auto">
            <a:xfrm>
              <a:off x="1560513" y="606426"/>
              <a:ext cx="12700" cy="598488"/>
            </a:xfrm>
            <a:custGeom>
              <a:avLst/>
              <a:gdLst>
                <a:gd name="T0" fmla="*/ 15 w 15"/>
                <a:gd name="T1" fmla="*/ 704 h 704"/>
                <a:gd name="T2" fmla="*/ 15 w 15"/>
                <a:gd name="T3" fmla="*/ 704 h 704"/>
                <a:gd name="T4" fmla="*/ 0 w 15"/>
                <a:gd name="T5" fmla="*/ 704 h 704"/>
                <a:gd name="T6" fmla="*/ 0 w 15"/>
                <a:gd name="T7" fmla="*/ 0 h 704"/>
                <a:gd name="T8" fmla="*/ 15 w 15"/>
                <a:gd name="T9" fmla="*/ 0 h 704"/>
                <a:gd name="T10" fmla="*/ 15 w 15"/>
                <a:gd name="T11" fmla="*/ 704 h 704"/>
              </a:gdLst>
              <a:ahLst/>
              <a:cxnLst>
                <a:cxn ang="0">
                  <a:pos x="T0" y="T1"/>
                </a:cxn>
                <a:cxn ang="0">
                  <a:pos x="T2" y="T3"/>
                </a:cxn>
                <a:cxn ang="0">
                  <a:pos x="T4" y="T5"/>
                </a:cxn>
                <a:cxn ang="0">
                  <a:pos x="T6" y="T7"/>
                </a:cxn>
                <a:cxn ang="0">
                  <a:pos x="T8" y="T9"/>
                </a:cxn>
                <a:cxn ang="0">
                  <a:pos x="T10" y="T11"/>
                </a:cxn>
              </a:cxnLst>
              <a:rect l="0" t="0" r="r" b="b"/>
              <a:pathLst>
                <a:path w="15" h="704">
                  <a:moveTo>
                    <a:pt x="15" y="704"/>
                  </a:moveTo>
                  <a:lnTo>
                    <a:pt x="15" y="704"/>
                  </a:lnTo>
                  <a:lnTo>
                    <a:pt x="0" y="704"/>
                  </a:lnTo>
                  <a:lnTo>
                    <a:pt x="0" y="0"/>
                  </a:lnTo>
                  <a:lnTo>
                    <a:pt x="15" y="0"/>
                  </a:lnTo>
                  <a:lnTo>
                    <a:pt x="15" y="704"/>
                  </a:lnTo>
                  <a:close/>
                </a:path>
              </a:pathLst>
            </a:custGeom>
            <a:grpFill/>
            <a:ln w="0">
              <a:noFill/>
              <a:prstDash val="solid"/>
              <a:round/>
              <a:headEnd/>
              <a:tailEnd/>
            </a:ln>
          </p:spPr>
          <p:txBody>
            <a:bodyPr/>
            <a:lstStyle/>
            <a:p>
              <a:pPr defTabSz="543689">
                <a:defRPr/>
              </a:pPr>
              <a:endParaRPr lang="zh-CN" altLang="en-US" sz="3201"/>
            </a:p>
          </p:txBody>
        </p:sp>
        <p:sp>
          <p:nvSpPr>
            <p:cNvPr id="293" name="Freeform 362"/>
            <p:cNvSpPr>
              <a:spLocks/>
            </p:cNvSpPr>
            <p:nvPr/>
          </p:nvSpPr>
          <p:spPr bwMode="auto">
            <a:xfrm>
              <a:off x="1692276" y="606426"/>
              <a:ext cx="12700" cy="598488"/>
            </a:xfrm>
            <a:custGeom>
              <a:avLst/>
              <a:gdLst>
                <a:gd name="T0" fmla="*/ 15 w 15"/>
                <a:gd name="T1" fmla="*/ 704 h 704"/>
                <a:gd name="T2" fmla="*/ 15 w 15"/>
                <a:gd name="T3" fmla="*/ 704 h 704"/>
                <a:gd name="T4" fmla="*/ 0 w 15"/>
                <a:gd name="T5" fmla="*/ 704 h 704"/>
                <a:gd name="T6" fmla="*/ 0 w 15"/>
                <a:gd name="T7" fmla="*/ 0 h 704"/>
                <a:gd name="T8" fmla="*/ 15 w 15"/>
                <a:gd name="T9" fmla="*/ 0 h 704"/>
                <a:gd name="T10" fmla="*/ 15 w 15"/>
                <a:gd name="T11" fmla="*/ 704 h 704"/>
              </a:gdLst>
              <a:ahLst/>
              <a:cxnLst>
                <a:cxn ang="0">
                  <a:pos x="T0" y="T1"/>
                </a:cxn>
                <a:cxn ang="0">
                  <a:pos x="T2" y="T3"/>
                </a:cxn>
                <a:cxn ang="0">
                  <a:pos x="T4" y="T5"/>
                </a:cxn>
                <a:cxn ang="0">
                  <a:pos x="T6" y="T7"/>
                </a:cxn>
                <a:cxn ang="0">
                  <a:pos x="T8" y="T9"/>
                </a:cxn>
                <a:cxn ang="0">
                  <a:pos x="T10" y="T11"/>
                </a:cxn>
              </a:cxnLst>
              <a:rect l="0" t="0" r="r" b="b"/>
              <a:pathLst>
                <a:path w="15" h="704">
                  <a:moveTo>
                    <a:pt x="15" y="704"/>
                  </a:moveTo>
                  <a:lnTo>
                    <a:pt x="15" y="704"/>
                  </a:lnTo>
                  <a:lnTo>
                    <a:pt x="0" y="704"/>
                  </a:lnTo>
                  <a:lnTo>
                    <a:pt x="0" y="0"/>
                  </a:lnTo>
                  <a:lnTo>
                    <a:pt x="15" y="0"/>
                  </a:lnTo>
                  <a:lnTo>
                    <a:pt x="15" y="704"/>
                  </a:lnTo>
                  <a:close/>
                </a:path>
              </a:pathLst>
            </a:custGeom>
            <a:grpFill/>
            <a:ln w="0">
              <a:noFill/>
              <a:prstDash val="solid"/>
              <a:round/>
              <a:headEnd/>
              <a:tailEnd/>
            </a:ln>
          </p:spPr>
          <p:txBody>
            <a:bodyPr/>
            <a:lstStyle/>
            <a:p>
              <a:pPr defTabSz="543689">
                <a:defRPr/>
              </a:pPr>
              <a:endParaRPr lang="zh-CN" altLang="en-US" sz="3201"/>
            </a:p>
          </p:txBody>
        </p:sp>
        <p:sp>
          <p:nvSpPr>
            <p:cNvPr id="294" name="Freeform 363"/>
            <p:cNvSpPr>
              <a:spLocks noEditPoints="1"/>
            </p:cNvSpPr>
            <p:nvPr/>
          </p:nvSpPr>
          <p:spPr bwMode="auto">
            <a:xfrm>
              <a:off x="1609726" y="704851"/>
              <a:ext cx="46038" cy="41275"/>
            </a:xfrm>
            <a:custGeom>
              <a:avLst/>
              <a:gdLst>
                <a:gd name="T0" fmla="*/ 9 w 53"/>
                <a:gd name="T1" fmla="*/ 37 h 47"/>
                <a:gd name="T2" fmla="*/ 9 w 53"/>
                <a:gd name="T3" fmla="*/ 37 h 47"/>
                <a:gd name="T4" fmla="*/ 43 w 53"/>
                <a:gd name="T5" fmla="*/ 37 h 47"/>
                <a:gd name="T6" fmla="*/ 43 w 53"/>
                <a:gd name="T7" fmla="*/ 10 h 47"/>
                <a:gd name="T8" fmla="*/ 9 w 53"/>
                <a:gd name="T9" fmla="*/ 10 h 47"/>
                <a:gd name="T10" fmla="*/ 9 w 53"/>
                <a:gd name="T11" fmla="*/ 37 h 47"/>
                <a:gd name="T12" fmla="*/ 47 w 53"/>
                <a:gd name="T13" fmla="*/ 47 h 47"/>
                <a:gd name="T14" fmla="*/ 47 w 53"/>
                <a:gd name="T15" fmla="*/ 47 h 47"/>
                <a:gd name="T16" fmla="*/ 6 w 53"/>
                <a:gd name="T17" fmla="*/ 47 h 47"/>
                <a:gd name="T18" fmla="*/ 0 w 53"/>
                <a:gd name="T19" fmla="*/ 40 h 47"/>
                <a:gd name="T20" fmla="*/ 0 w 53"/>
                <a:gd name="T21" fmla="*/ 6 h 47"/>
                <a:gd name="T22" fmla="*/ 6 w 53"/>
                <a:gd name="T23" fmla="*/ 0 h 47"/>
                <a:gd name="T24" fmla="*/ 47 w 53"/>
                <a:gd name="T25" fmla="*/ 0 h 47"/>
                <a:gd name="T26" fmla="*/ 53 w 53"/>
                <a:gd name="T27" fmla="*/ 6 h 47"/>
                <a:gd name="T28" fmla="*/ 53 w 53"/>
                <a:gd name="T29" fmla="*/ 40 h 47"/>
                <a:gd name="T30" fmla="*/ 47 w 53"/>
                <a:gd name="T31" fmla="*/ 4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3" h="47">
                  <a:moveTo>
                    <a:pt x="9" y="37"/>
                  </a:moveTo>
                  <a:lnTo>
                    <a:pt x="9" y="37"/>
                  </a:lnTo>
                  <a:lnTo>
                    <a:pt x="43" y="37"/>
                  </a:lnTo>
                  <a:lnTo>
                    <a:pt x="43" y="10"/>
                  </a:lnTo>
                  <a:lnTo>
                    <a:pt x="9" y="10"/>
                  </a:lnTo>
                  <a:lnTo>
                    <a:pt x="9" y="37"/>
                  </a:lnTo>
                  <a:close/>
                  <a:moveTo>
                    <a:pt x="47" y="47"/>
                  </a:moveTo>
                  <a:lnTo>
                    <a:pt x="47" y="47"/>
                  </a:lnTo>
                  <a:lnTo>
                    <a:pt x="6" y="47"/>
                  </a:lnTo>
                  <a:cubicBezTo>
                    <a:pt x="2" y="47"/>
                    <a:pt x="0" y="44"/>
                    <a:pt x="0" y="40"/>
                  </a:cubicBezTo>
                  <a:lnTo>
                    <a:pt x="0" y="6"/>
                  </a:lnTo>
                  <a:cubicBezTo>
                    <a:pt x="0" y="3"/>
                    <a:pt x="2" y="0"/>
                    <a:pt x="6" y="0"/>
                  </a:cubicBezTo>
                  <a:lnTo>
                    <a:pt x="47" y="0"/>
                  </a:lnTo>
                  <a:cubicBezTo>
                    <a:pt x="50" y="0"/>
                    <a:pt x="53" y="3"/>
                    <a:pt x="53" y="6"/>
                  </a:cubicBezTo>
                  <a:lnTo>
                    <a:pt x="53" y="40"/>
                  </a:lnTo>
                  <a:cubicBezTo>
                    <a:pt x="53" y="44"/>
                    <a:pt x="50" y="47"/>
                    <a:pt x="47" y="47"/>
                  </a:cubicBezTo>
                  <a:close/>
                </a:path>
              </a:pathLst>
            </a:custGeom>
            <a:grpFill/>
            <a:ln w="0">
              <a:noFill/>
              <a:prstDash val="solid"/>
              <a:round/>
              <a:headEnd/>
              <a:tailEnd/>
            </a:ln>
          </p:spPr>
          <p:txBody>
            <a:bodyPr/>
            <a:lstStyle/>
            <a:p>
              <a:pPr defTabSz="543689">
                <a:defRPr/>
              </a:pPr>
              <a:endParaRPr lang="zh-CN" altLang="en-US" sz="3201"/>
            </a:p>
          </p:txBody>
        </p:sp>
        <p:sp>
          <p:nvSpPr>
            <p:cNvPr id="295" name="Freeform 364"/>
            <p:cNvSpPr>
              <a:spLocks/>
            </p:cNvSpPr>
            <p:nvPr/>
          </p:nvSpPr>
          <p:spPr bwMode="auto">
            <a:xfrm>
              <a:off x="1625601" y="635001"/>
              <a:ext cx="4763" cy="4763"/>
            </a:xfrm>
            <a:custGeom>
              <a:avLst/>
              <a:gdLst>
                <a:gd name="T0" fmla="*/ 1 w 5"/>
                <a:gd name="T1" fmla="*/ 2 h 5"/>
                <a:gd name="T2" fmla="*/ 1 w 5"/>
                <a:gd name="T3" fmla="*/ 2 h 5"/>
                <a:gd name="T4" fmla="*/ 4 w 5"/>
                <a:gd name="T5" fmla="*/ 2 h 5"/>
                <a:gd name="T6" fmla="*/ 4 w 5"/>
                <a:gd name="T7" fmla="*/ 0 h 5"/>
                <a:gd name="T8" fmla="*/ 5 w 5"/>
                <a:gd name="T9" fmla="*/ 0 h 5"/>
                <a:gd name="T10" fmla="*/ 5 w 5"/>
                <a:gd name="T11" fmla="*/ 5 h 5"/>
                <a:gd name="T12" fmla="*/ 4 w 5"/>
                <a:gd name="T13" fmla="*/ 5 h 5"/>
                <a:gd name="T14" fmla="*/ 4 w 5"/>
                <a:gd name="T15" fmla="*/ 3 h 5"/>
                <a:gd name="T16" fmla="*/ 1 w 5"/>
                <a:gd name="T17" fmla="*/ 3 h 5"/>
                <a:gd name="T18" fmla="*/ 1 w 5"/>
                <a:gd name="T19" fmla="*/ 5 h 5"/>
                <a:gd name="T20" fmla="*/ 0 w 5"/>
                <a:gd name="T21" fmla="*/ 5 h 5"/>
                <a:gd name="T22" fmla="*/ 0 w 5"/>
                <a:gd name="T23" fmla="*/ 0 h 5"/>
                <a:gd name="T24" fmla="*/ 1 w 5"/>
                <a:gd name="T25" fmla="*/ 0 h 5"/>
                <a:gd name="T26" fmla="*/ 1 w 5"/>
                <a:gd name="T27"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 h="5">
                  <a:moveTo>
                    <a:pt x="1" y="2"/>
                  </a:moveTo>
                  <a:lnTo>
                    <a:pt x="1" y="2"/>
                  </a:lnTo>
                  <a:lnTo>
                    <a:pt x="4" y="2"/>
                  </a:lnTo>
                  <a:lnTo>
                    <a:pt x="4" y="0"/>
                  </a:lnTo>
                  <a:lnTo>
                    <a:pt x="5" y="0"/>
                  </a:lnTo>
                  <a:lnTo>
                    <a:pt x="5" y="5"/>
                  </a:lnTo>
                  <a:lnTo>
                    <a:pt x="4" y="5"/>
                  </a:lnTo>
                  <a:lnTo>
                    <a:pt x="4" y="3"/>
                  </a:lnTo>
                  <a:lnTo>
                    <a:pt x="1" y="3"/>
                  </a:lnTo>
                  <a:lnTo>
                    <a:pt x="1" y="5"/>
                  </a:lnTo>
                  <a:lnTo>
                    <a:pt x="0" y="5"/>
                  </a:lnTo>
                  <a:lnTo>
                    <a:pt x="0" y="0"/>
                  </a:lnTo>
                  <a:lnTo>
                    <a:pt x="1" y="0"/>
                  </a:lnTo>
                  <a:lnTo>
                    <a:pt x="1" y="2"/>
                  </a:lnTo>
                  <a:close/>
                </a:path>
              </a:pathLst>
            </a:custGeom>
            <a:grpFill/>
            <a:ln w="0">
              <a:noFill/>
              <a:prstDash val="solid"/>
              <a:round/>
              <a:headEnd/>
              <a:tailEnd/>
            </a:ln>
          </p:spPr>
          <p:txBody>
            <a:bodyPr/>
            <a:lstStyle/>
            <a:p>
              <a:pPr defTabSz="543689">
                <a:defRPr/>
              </a:pPr>
              <a:endParaRPr lang="zh-CN" altLang="en-US" sz="3201"/>
            </a:p>
          </p:txBody>
        </p:sp>
        <p:sp>
          <p:nvSpPr>
            <p:cNvPr id="296" name="Freeform 365"/>
            <p:cNvSpPr>
              <a:spLocks/>
            </p:cNvSpPr>
            <p:nvPr/>
          </p:nvSpPr>
          <p:spPr bwMode="auto">
            <a:xfrm>
              <a:off x="1630363" y="635001"/>
              <a:ext cx="4763" cy="4763"/>
            </a:xfrm>
            <a:custGeom>
              <a:avLst/>
              <a:gdLst>
                <a:gd name="T0" fmla="*/ 1 w 5"/>
                <a:gd name="T1" fmla="*/ 3 h 5"/>
                <a:gd name="T2" fmla="*/ 1 w 5"/>
                <a:gd name="T3" fmla="*/ 3 h 5"/>
                <a:gd name="T4" fmla="*/ 3 w 5"/>
                <a:gd name="T5" fmla="*/ 4 h 5"/>
                <a:gd name="T6" fmla="*/ 4 w 5"/>
                <a:gd name="T7" fmla="*/ 3 h 5"/>
                <a:gd name="T8" fmla="*/ 4 w 5"/>
                <a:gd name="T9" fmla="*/ 0 h 5"/>
                <a:gd name="T10" fmla="*/ 5 w 5"/>
                <a:gd name="T11" fmla="*/ 0 h 5"/>
                <a:gd name="T12" fmla="*/ 5 w 5"/>
                <a:gd name="T13" fmla="*/ 3 h 5"/>
                <a:gd name="T14" fmla="*/ 4 w 5"/>
                <a:gd name="T15" fmla="*/ 4 h 5"/>
                <a:gd name="T16" fmla="*/ 3 w 5"/>
                <a:gd name="T17" fmla="*/ 5 h 5"/>
                <a:gd name="T18" fmla="*/ 1 w 5"/>
                <a:gd name="T19" fmla="*/ 4 h 5"/>
                <a:gd name="T20" fmla="*/ 0 w 5"/>
                <a:gd name="T21" fmla="*/ 3 h 5"/>
                <a:gd name="T22" fmla="*/ 0 w 5"/>
                <a:gd name="T23" fmla="*/ 0 h 5"/>
                <a:gd name="T24" fmla="*/ 1 w 5"/>
                <a:gd name="T25" fmla="*/ 0 h 5"/>
                <a:gd name="T26" fmla="*/ 1 w 5"/>
                <a:gd name="T27" fmla="*/ 3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 h="5">
                  <a:moveTo>
                    <a:pt x="1" y="3"/>
                  </a:moveTo>
                  <a:lnTo>
                    <a:pt x="1" y="3"/>
                  </a:lnTo>
                  <a:cubicBezTo>
                    <a:pt x="1" y="4"/>
                    <a:pt x="2" y="4"/>
                    <a:pt x="3" y="4"/>
                  </a:cubicBezTo>
                  <a:cubicBezTo>
                    <a:pt x="3" y="4"/>
                    <a:pt x="4" y="4"/>
                    <a:pt x="4" y="3"/>
                  </a:cubicBezTo>
                  <a:lnTo>
                    <a:pt x="4" y="0"/>
                  </a:lnTo>
                  <a:lnTo>
                    <a:pt x="5" y="0"/>
                  </a:lnTo>
                  <a:lnTo>
                    <a:pt x="5" y="3"/>
                  </a:lnTo>
                  <a:cubicBezTo>
                    <a:pt x="5" y="3"/>
                    <a:pt x="5" y="4"/>
                    <a:pt x="4" y="4"/>
                  </a:cubicBezTo>
                  <a:cubicBezTo>
                    <a:pt x="4" y="5"/>
                    <a:pt x="3" y="5"/>
                    <a:pt x="3" y="5"/>
                  </a:cubicBezTo>
                  <a:cubicBezTo>
                    <a:pt x="2" y="5"/>
                    <a:pt x="1" y="5"/>
                    <a:pt x="1" y="4"/>
                  </a:cubicBezTo>
                  <a:cubicBezTo>
                    <a:pt x="1" y="4"/>
                    <a:pt x="0" y="3"/>
                    <a:pt x="0" y="3"/>
                  </a:cubicBezTo>
                  <a:lnTo>
                    <a:pt x="0" y="0"/>
                  </a:lnTo>
                  <a:lnTo>
                    <a:pt x="1" y="0"/>
                  </a:lnTo>
                  <a:lnTo>
                    <a:pt x="1" y="3"/>
                  </a:lnTo>
                  <a:close/>
                </a:path>
              </a:pathLst>
            </a:custGeom>
            <a:grpFill/>
            <a:ln w="0">
              <a:noFill/>
              <a:prstDash val="solid"/>
              <a:round/>
              <a:headEnd/>
              <a:tailEnd/>
            </a:ln>
          </p:spPr>
          <p:txBody>
            <a:bodyPr/>
            <a:lstStyle/>
            <a:p>
              <a:pPr defTabSz="543689">
                <a:defRPr/>
              </a:pPr>
              <a:endParaRPr lang="zh-CN" altLang="en-US" sz="3201"/>
            </a:p>
          </p:txBody>
        </p:sp>
        <p:sp>
          <p:nvSpPr>
            <p:cNvPr id="297" name="Freeform 366"/>
            <p:cNvSpPr>
              <a:spLocks noEditPoints="1"/>
            </p:cNvSpPr>
            <p:nvPr/>
          </p:nvSpPr>
          <p:spPr bwMode="auto">
            <a:xfrm>
              <a:off x="1635126" y="635001"/>
              <a:ext cx="3175" cy="4763"/>
            </a:xfrm>
            <a:custGeom>
              <a:avLst/>
              <a:gdLst>
                <a:gd name="T0" fmla="*/ 2 w 5"/>
                <a:gd name="T1" fmla="*/ 3 h 5"/>
                <a:gd name="T2" fmla="*/ 2 w 5"/>
                <a:gd name="T3" fmla="*/ 3 h 5"/>
                <a:gd name="T4" fmla="*/ 3 w 5"/>
                <a:gd name="T5" fmla="*/ 3 h 5"/>
                <a:gd name="T6" fmla="*/ 2 w 5"/>
                <a:gd name="T7" fmla="*/ 1 h 5"/>
                <a:gd name="T8" fmla="*/ 2 w 5"/>
                <a:gd name="T9" fmla="*/ 3 h 5"/>
                <a:gd name="T10" fmla="*/ 3 w 5"/>
                <a:gd name="T11" fmla="*/ 0 h 5"/>
                <a:gd name="T12" fmla="*/ 3 w 5"/>
                <a:gd name="T13" fmla="*/ 0 h 5"/>
                <a:gd name="T14" fmla="*/ 5 w 5"/>
                <a:gd name="T15" fmla="*/ 5 h 5"/>
                <a:gd name="T16" fmla="*/ 4 w 5"/>
                <a:gd name="T17" fmla="*/ 5 h 5"/>
                <a:gd name="T18" fmla="*/ 3 w 5"/>
                <a:gd name="T19" fmla="*/ 4 h 5"/>
                <a:gd name="T20" fmla="*/ 1 w 5"/>
                <a:gd name="T21" fmla="*/ 4 h 5"/>
                <a:gd name="T22" fmla="*/ 1 w 5"/>
                <a:gd name="T23" fmla="*/ 5 h 5"/>
                <a:gd name="T24" fmla="*/ 0 w 5"/>
                <a:gd name="T25" fmla="*/ 5 h 5"/>
                <a:gd name="T26" fmla="*/ 2 w 5"/>
                <a:gd name="T27" fmla="*/ 0 h 5"/>
                <a:gd name="T28" fmla="*/ 3 w 5"/>
                <a:gd name="T29"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 h="5">
                  <a:moveTo>
                    <a:pt x="2" y="3"/>
                  </a:moveTo>
                  <a:lnTo>
                    <a:pt x="2" y="3"/>
                  </a:lnTo>
                  <a:lnTo>
                    <a:pt x="3" y="3"/>
                  </a:lnTo>
                  <a:lnTo>
                    <a:pt x="2" y="1"/>
                  </a:lnTo>
                  <a:lnTo>
                    <a:pt x="2" y="3"/>
                  </a:lnTo>
                  <a:close/>
                  <a:moveTo>
                    <a:pt x="3" y="0"/>
                  </a:moveTo>
                  <a:lnTo>
                    <a:pt x="3" y="0"/>
                  </a:lnTo>
                  <a:lnTo>
                    <a:pt x="5" y="5"/>
                  </a:lnTo>
                  <a:lnTo>
                    <a:pt x="4" y="5"/>
                  </a:lnTo>
                  <a:lnTo>
                    <a:pt x="3" y="4"/>
                  </a:lnTo>
                  <a:lnTo>
                    <a:pt x="1" y="4"/>
                  </a:lnTo>
                  <a:lnTo>
                    <a:pt x="1" y="5"/>
                  </a:lnTo>
                  <a:lnTo>
                    <a:pt x="0" y="5"/>
                  </a:lnTo>
                  <a:lnTo>
                    <a:pt x="2" y="0"/>
                  </a:lnTo>
                  <a:lnTo>
                    <a:pt x="3" y="0"/>
                  </a:lnTo>
                  <a:close/>
                </a:path>
              </a:pathLst>
            </a:custGeom>
            <a:grpFill/>
            <a:ln w="0">
              <a:noFill/>
              <a:prstDash val="solid"/>
              <a:round/>
              <a:headEnd/>
              <a:tailEnd/>
            </a:ln>
          </p:spPr>
          <p:txBody>
            <a:bodyPr/>
            <a:lstStyle/>
            <a:p>
              <a:pPr defTabSz="543689">
                <a:defRPr/>
              </a:pPr>
              <a:endParaRPr lang="zh-CN" altLang="en-US" sz="3201"/>
            </a:p>
          </p:txBody>
        </p:sp>
        <p:sp>
          <p:nvSpPr>
            <p:cNvPr id="298" name="Freeform 367"/>
            <p:cNvSpPr>
              <a:spLocks/>
            </p:cNvSpPr>
            <p:nvPr/>
          </p:nvSpPr>
          <p:spPr bwMode="auto">
            <a:xfrm>
              <a:off x="1638301" y="635001"/>
              <a:ext cx="6350" cy="4763"/>
            </a:xfrm>
            <a:custGeom>
              <a:avLst/>
              <a:gdLst>
                <a:gd name="T0" fmla="*/ 2 w 8"/>
                <a:gd name="T1" fmla="*/ 0 h 5"/>
                <a:gd name="T2" fmla="*/ 2 w 8"/>
                <a:gd name="T3" fmla="*/ 0 h 5"/>
                <a:gd name="T4" fmla="*/ 3 w 8"/>
                <a:gd name="T5" fmla="*/ 4 h 5"/>
                <a:gd name="T6" fmla="*/ 4 w 8"/>
                <a:gd name="T7" fmla="*/ 0 h 5"/>
                <a:gd name="T8" fmla="*/ 5 w 8"/>
                <a:gd name="T9" fmla="*/ 0 h 5"/>
                <a:gd name="T10" fmla="*/ 6 w 8"/>
                <a:gd name="T11" fmla="*/ 4 h 5"/>
                <a:gd name="T12" fmla="*/ 7 w 8"/>
                <a:gd name="T13" fmla="*/ 0 h 5"/>
                <a:gd name="T14" fmla="*/ 8 w 8"/>
                <a:gd name="T15" fmla="*/ 0 h 5"/>
                <a:gd name="T16" fmla="*/ 6 w 8"/>
                <a:gd name="T17" fmla="*/ 5 h 5"/>
                <a:gd name="T18" fmla="*/ 5 w 8"/>
                <a:gd name="T19" fmla="*/ 5 h 5"/>
                <a:gd name="T20" fmla="*/ 4 w 8"/>
                <a:gd name="T21" fmla="*/ 1 h 5"/>
                <a:gd name="T22" fmla="*/ 3 w 8"/>
                <a:gd name="T23" fmla="*/ 5 h 5"/>
                <a:gd name="T24" fmla="*/ 2 w 8"/>
                <a:gd name="T25" fmla="*/ 5 h 5"/>
                <a:gd name="T26" fmla="*/ 0 w 8"/>
                <a:gd name="T27" fmla="*/ 0 h 5"/>
                <a:gd name="T28" fmla="*/ 2 w 8"/>
                <a:gd name="T29"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 h="5">
                  <a:moveTo>
                    <a:pt x="2" y="0"/>
                  </a:moveTo>
                  <a:lnTo>
                    <a:pt x="2" y="0"/>
                  </a:lnTo>
                  <a:lnTo>
                    <a:pt x="3" y="4"/>
                  </a:lnTo>
                  <a:lnTo>
                    <a:pt x="4" y="0"/>
                  </a:lnTo>
                  <a:lnTo>
                    <a:pt x="5" y="0"/>
                  </a:lnTo>
                  <a:lnTo>
                    <a:pt x="6" y="4"/>
                  </a:lnTo>
                  <a:lnTo>
                    <a:pt x="7" y="0"/>
                  </a:lnTo>
                  <a:lnTo>
                    <a:pt x="8" y="0"/>
                  </a:lnTo>
                  <a:lnTo>
                    <a:pt x="6" y="5"/>
                  </a:lnTo>
                  <a:lnTo>
                    <a:pt x="5" y="5"/>
                  </a:lnTo>
                  <a:lnTo>
                    <a:pt x="4" y="1"/>
                  </a:lnTo>
                  <a:lnTo>
                    <a:pt x="3" y="5"/>
                  </a:lnTo>
                  <a:lnTo>
                    <a:pt x="2" y="5"/>
                  </a:lnTo>
                  <a:lnTo>
                    <a:pt x="0" y="0"/>
                  </a:lnTo>
                  <a:lnTo>
                    <a:pt x="2" y="0"/>
                  </a:lnTo>
                  <a:close/>
                </a:path>
              </a:pathLst>
            </a:custGeom>
            <a:grpFill/>
            <a:ln w="0">
              <a:noFill/>
              <a:prstDash val="solid"/>
              <a:round/>
              <a:headEnd/>
              <a:tailEnd/>
            </a:ln>
          </p:spPr>
          <p:txBody>
            <a:bodyPr/>
            <a:lstStyle/>
            <a:p>
              <a:pPr defTabSz="543689">
                <a:defRPr/>
              </a:pPr>
              <a:endParaRPr lang="zh-CN" altLang="en-US" sz="3201"/>
            </a:p>
          </p:txBody>
        </p:sp>
        <p:sp>
          <p:nvSpPr>
            <p:cNvPr id="299" name="Freeform 368"/>
            <p:cNvSpPr>
              <a:spLocks/>
            </p:cNvSpPr>
            <p:nvPr/>
          </p:nvSpPr>
          <p:spPr bwMode="auto">
            <a:xfrm>
              <a:off x="1644651" y="635001"/>
              <a:ext cx="3175" cy="4763"/>
            </a:xfrm>
            <a:custGeom>
              <a:avLst/>
              <a:gdLst>
                <a:gd name="T0" fmla="*/ 1 w 4"/>
                <a:gd name="T1" fmla="*/ 2 h 5"/>
                <a:gd name="T2" fmla="*/ 1 w 4"/>
                <a:gd name="T3" fmla="*/ 2 h 5"/>
                <a:gd name="T4" fmla="*/ 4 w 4"/>
                <a:gd name="T5" fmla="*/ 2 h 5"/>
                <a:gd name="T6" fmla="*/ 4 w 4"/>
                <a:gd name="T7" fmla="*/ 3 h 5"/>
                <a:gd name="T8" fmla="*/ 1 w 4"/>
                <a:gd name="T9" fmla="*/ 3 h 5"/>
                <a:gd name="T10" fmla="*/ 2 w 4"/>
                <a:gd name="T11" fmla="*/ 4 h 5"/>
                <a:gd name="T12" fmla="*/ 4 w 4"/>
                <a:gd name="T13" fmla="*/ 4 h 5"/>
                <a:gd name="T14" fmla="*/ 4 w 4"/>
                <a:gd name="T15" fmla="*/ 5 h 5"/>
                <a:gd name="T16" fmla="*/ 2 w 4"/>
                <a:gd name="T17" fmla="*/ 5 h 5"/>
                <a:gd name="T18" fmla="*/ 1 w 4"/>
                <a:gd name="T19" fmla="*/ 4 h 5"/>
                <a:gd name="T20" fmla="*/ 0 w 4"/>
                <a:gd name="T21" fmla="*/ 3 h 5"/>
                <a:gd name="T22" fmla="*/ 2 w 4"/>
                <a:gd name="T23" fmla="*/ 0 h 5"/>
                <a:gd name="T24" fmla="*/ 4 w 4"/>
                <a:gd name="T25" fmla="*/ 0 h 5"/>
                <a:gd name="T26" fmla="*/ 4 w 4"/>
                <a:gd name="T27" fmla="*/ 1 h 5"/>
                <a:gd name="T28" fmla="*/ 2 w 4"/>
                <a:gd name="T29" fmla="*/ 1 h 5"/>
                <a:gd name="T30" fmla="*/ 1 w 4"/>
                <a:gd name="T31"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 h="5">
                  <a:moveTo>
                    <a:pt x="1" y="2"/>
                  </a:moveTo>
                  <a:lnTo>
                    <a:pt x="1" y="2"/>
                  </a:lnTo>
                  <a:lnTo>
                    <a:pt x="4" y="2"/>
                  </a:lnTo>
                  <a:lnTo>
                    <a:pt x="4" y="3"/>
                  </a:lnTo>
                  <a:lnTo>
                    <a:pt x="1" y="3"/>
                  </a:lnTo>
                  <a:cubicBezTo>
                    <a:pt x="1" y="4"/>
                    <a:pt x="2" y="4"/>
                    <a:pt x="2" y="4"/>
                  </a:cubicBezTo>
                  <a:lnTo>
                    <a:pt x="4" y="4"/>
                  </a:lnTo>
                  <a:lnTo>
                    <a:pt x="4" y="5"/>
                  </a:lnTo>
                  <a:lnTo>
                    <a:pt x="2" y="5"/>
                  </a:lnTo>
                  <a:cubicBezTo>
                    <a:pt x="2" y="5"/>
                    <a:pt x="1" y="5"/>
                    <a:pt x="1" y="4"/>
                  </a:cubicBezTo>
                  <a:cubicBezTo>
                    <a:pt x="0" y="4"/>
                    <a:pt x="0" y="3"/>
                    <a:pt x="0" y="3"/>
                  </a:cubicBezTo>
                  <a:cubicBezTo>
                    <a:pt x="0" y="1"/>
                    <a:pt x="1" y="0"/>
                    <a:pt x="2" y="0"/>
                  </a:cubicBezTo>
                  <a:lnTo>
                    <a:pt x="4" y="0"/>
                  </a:lnTo>
                  <a:lnTo>
                    <a:pt x="4" y="1"/>
                  </a:lnTo>
                  <a:lnTo>
                    <a:pt x="2" y="1"/>
                  </a:lnTo>
                  <a:cubicBezTo>
                    <a:pt x="2" y="1"/>
                    <a:pt x="1" y="1"/>
                    <a:pt x="1" y="2"/>
                  </a:cubicBezTo>
                  <a:close/>
                </a:path>
              </a:pathLst>
            </a:custGeom>
            <a:grpFill/>
            <a:ln w="0">
              <a:noFill/>
              <a:prstDash val="solid"/>
              <a:round/>
              <a:headEnd/>
              <a:tailEnd/>
            </a:ln>
          </p:spPr>
          <p:txBody>
            <a:bodyPr/>
            <a:lstStyle/>
            <a:p>
              <a:pPr defTabSz="543689">
                <a:defRPr/>
              </a:pPr>
              <a:endParaRPr lang="zh-CN" altLang="en-US" sz="3201"/>
            </a:p>
          </p:txBody>
        </p:sp>
        <p:sp>
          <p:nvSpPr>
            <p:cNvPr id="300" name="Freeform 369"/>
            <p:cNvSpPr>
              <a:spLocks/>
            </p:cNvSpPr>
            <p:nvPr/>
          </p:nvSpPr>
          <p:spPr bwMode="auto">
            <a:xfrm>
              <a:off x="1649413" y="635001"/>
              <a:ext cx="0" cy="4763"/>
            </a:xfrm>
            <a:custGeom>
              <a:avLst/>
              <a:gdLst>
                <a:gd name="T0" fmla="*/ 0 w 1"/>
                <a:gd name="T1" fmla="*/ 0 h 5"/>
                <a:gd name="T2" fmla="*/ 0 w 1"/>
                <a:gd name="T3" fmla="*/ 0 h 5"/>
                <a:gd name="T4" fmla="*/ 1 w 1"/>
                <a:gd name="T5" fmla="*/ 0 h 5"/>
                <a:gd name="T6" fmla="*/ 1 w 1"/>
                <a:gd name="T7" fmla="*/ 5 h 5"/>
                <a:gd name="T8" fmla="*/ 0 w 1"/>
                <a:gd name="T9" fmla="*/ 5 h 5"/>
                <a:gd name="T10" fmla="*/ 0 w 1"/>
                <a:gd name="T11" fmla="*/ 0 h 5"/>
              </a:gdLst>
              <a:ahLst/>
              <a:cxnLst>
                <a:cxn ang="0">
                  <a:pos x="T0" y="T1"/>
                </a:cxn>
                <a:cxn ang="0">
                  <a:pos x="T2" y="T3"/>
                </a:cxn>
                <a:cxn ang="0">
                  <a:pos x="T4" y="T5"/>
                </a:cxn>
                <a:cxn ang="0">
                  <a:pos x="T6" y="T7"/>
                </a:cxn>
                <a:cxn ang="0">
                  <a:pos x="T8" y="T9"/>
                </a:cxn>
                <a:cxn ang="0">
                  <a:pos x="T10" y="T11"/>
                </a:cxn>
              </a:cxnLst>
              <a:rect l="0" t="0" r="r" b="b"/>
              <a:pathLst>
                <a:path w="1" h="5">
                  <a:moveTo>
                    <a:pt x="0" y="0"/>
                  </a:moveTo>
                  <a:lnTo>
                    <a:pt x="0" y="0"/>
                  </a:lnTo>
                  <a:lnTo>
                    <a:pt x="1" y="0"/>
                  </a:lnTo>
                  <a:lnTo>
                    <a:pt x="1" y="5"/>
                  </a:lnTo>
                  <a:lnTo>
                    <a:pt x="0" y="5"/>
                  </a:lnTo>
                  <a:lnTo>
                    <a:pt x="0" y="0"/>
                  </a:lnTo>
                  <a:close/>
                </a:path>
              </a:pathLst>
            </a:custGeom>
            <a:grpFill/>
            <a:ln w="0">
              <a:noFill/>
              <a:prstDash val="solid"/>
              <a:round/>
              <a:headEnd/>
              <a:tailEnd/>
            </a:ln>
          </p:spPr>
          <p:txBody>
            <a:bodyPr/>
            <a:lstStyle/>
            <a:p>
              <a:pPr defTabSz="543689">
                <a:defRPr/>
              </a:pPr>
              <a:endParaRPr lang="zh-CN" altLang="en-US" sz="3201"/>
            </a:p>
          </p:txBody>
        </p:sp>
        <p:sp>
          <p:nvSpPr>
            <p:cNvPr id="301" name="Freeform 370"/>
            <p:cNvSpPr>
              <a:spLocks/>
            </p:cNvSpPr>
            <p:nvPr/>
          </p:nvSpPr>
          <p:spPr bwMode="auto">
            <a:xfrm>
              <a:off x="1612901" y="633413"/>
              <a:ext cx="4763" cy="6350"/>
            </a:xfrm>
            <a:custGeom>
              <a:avLst/>
              <a:gdLst>
                <a:gd name="T0" fmla="*/ 0 w 5"/>
                <a:gd name="T1" fmla="*/ 2 h 6"/>
                <a:gd name="T2" fmla="*/ 0 w 5"/>
                <a:gd name="T3" fmla="*/ 2 h 6"/>
                <a:gd name="T4" fmla="*/ 1 w 5"/>
                <a:gd name="T5" fmla="*/ 4 h 6"/>
                <a:gd name="T6" fmla="*/ 5 w 5"/>
                <a:gd name="T7" fmla="*/ 6 h 6"/>
                <a:gd name="T8" fmla="*/ 5 w 5"/>
                <a:gd name="T9" fmla="*/ 6 h 6"/>
                <a:gd name="T10" fmla="*/ 5 w 5"/>
                <a:gd name="T11" fmla="*/ 6 h 6"/>
                <a:gd name="T12" fmla="*/ 5 w 5"/>
                <a:gd name="T13" fmla="*/ 6 h 6"/>
                <a:gd name="T14" fmla="*/ 1 w 5"/>
                <a:gd name="T15" fmla="*/ 0 h 6"/>
                <a:gd name="T16" fmla="*/ 0 w 5"/>
                <a:gd name="T17" fmla="*/ 2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6">
                  <a:moveTo>
                    <a:pt x="0" y="2"/>
                  </a:moveTo>
                  <a:lnTo>
                    <a:pt x="0" y="2"/>
                  </a:lnTo>
                  <a:cubicBezTo>
                    <a:pt x="0" y="3"/>
                    <a:pt x="1" y="4"/>
                    <a:pt x="1" y="4"/>
                  </a:cubicBezTo>
                  <a:cubicBezTo>
                    <a:pt x="2" y="5"/>
                    <a:pt x="4" y="6"/>
                    <a:pt x="5" y="6"/>
                  </a:cubicBezTo>
                  <a:cubicBezTo>
                    <a:pt x="5" y="6"/>
                    <a:pt x="5" y="6"/>
                    <a:pt x="5" y="6"/>
                  </a:cubicBezTo>
                  <a:cubicBezTo>
                    <a:pt x="5" y="6"/>
                    <a:pt x="5" y="6"/>
                    <a:pt x="5" y="6"/>
                  </a:cubicBezTo>
                  <a:lnTo>
                    <a:pt x="5" y="6"/>
                  </a:lnTo>
                  <a:cubicBezTo>
                    <a:pt x="3" y="2"/>
                    <a:pt x="1" y="0"/>
                    <a:pt x="1" y="0"/>
                  </a:cubicBezTo>
                  <a:cubicBezTo>
                    <a:pt x="1" y="0"/>
                    <a:pt x="0" y="1"/>
                    <a:pt x="0" y="2"/>
                  </a:cubicBezTo>
                  <a:close/>
                </a:path>
              </a:pathLst>
            </a:custGeom>
            <a:grpFill/>
            <a:ln w="0">
              <a:noFill/>
              <a:prstDash val="solid"/>
              <a:round/>
              <a:headEnd/>
              <a:tailEnd/>
            </a:ln>
          </p:spPr>
          <p:txBody>
            <a:bodyPr/>
            <a:lstStyle/>
            <a:p>
              <a:pPr defTabSz="543689">
                <a:defRPr/>
              </a:pPr>
              <a:endParaRPr lang="zh-CN" altLang="en-US" sz="3201"/>
            </a:p>
          </p:txBody>
        </p:sp>
        <p:sp>
          <p:nvSpPr>
            <p:cNvPr id="302" name="Freeform 371"/>
            <p:cNvSpPr>
              <a:spLocks/>
            </p:cNvSpPr>
            <p:nvPr/>
          </p:nvSpPr>
          <p:spPr bwMode="auto">
            <a:xfrm>
              <a:off x="1612901" y="639763"/>
              <a:ext cx="4763" cy="1588"/>
            </a:xfrm>
            <a:custGeom>
              <a:avLst/>
              <a:gdLst>
                <a:gd name="T0" fmla="*/ 0 w 4"/>
                <a:gd name="T1" fmla="*/ 0 h 2"/>
                <a:gd name="T2" fmla="*/ 0 w 4"/>
                <a:gd name="T3" fmla="*/ 0 h 2"/>
                <a:gd name="T4" fmla="*/ 2 w 4"/>
                <a:gd name="T5" fmla="*/ 1 h 2"/>
                <a:gd name="T6" fmla="*/ 4 w 4"/>
                <a:gd name="T7" fmla="*/ 0 h 2"/>
                <a:gd name="T8" fmla="*/ 4 w 4"/>
                <a:gd name="T9" fmla="*/ 0 h 2"/>
                <a:gd name="T10" fmla="*/ 4 w 4"/>
                <a:gd name="T11" fmla="*/ 0 h 2"/>
                <a:gd name="T12" fmla="*/ 0 w 4"/>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4" h="2">
                  <a:moveTo>
                    <a:pt x="0" y="0"/>
                  </a:moveTo>
                  <a:lnTo>
                    <a:pt x="0" y="0"/>
                  </a:lnTo>
                  <a:cubicBezTo>
                    <a:pt x="1" y="1"/>
                    <a:pt x="1" y="2"/>
                    <a:pt x="2" y="1"/>
                  </a:cubicBezTo>
                  <a:cubicBezTo>
                    <a:pt x="3" y="1"/>
                    <a:pt x="4" y="0"/>
                    <a:pt x="4" y="0"/>
                  </a:cubicBezTo>
                  <a:lnTo>
                    <a:pt x="4" y="0"/>
                  </a:lnTo>
                  <a:cubicBezTo>
                    <a:pt x="4" y="0"/>
                    <a:pt x="4" y="0"/>
                    <a:pt x="4" y="0"/>
                  </a:cubicBezTo>
                  <a:lnTo>
                    <a:pt x="0" y="0"/>
                  </a:lnTo>
                  <a:close/>
                </a:path>
              </a:pathLst>
            </a:custGeom>
            <a:grpFill/>
            <a:ln w="0">
              <a:noFill/>
              <a:prstDash val="solid"/>
              <a:round/>
              <a:headEnd/>
              <a:tailEnd/>
            </a:ln>
          </p:spPr>
          <p:txBody>
            <a:bodyPr/>
            <a:lstStyle/>
            <a:p>
              <a:pPr defTabSz="543689">
                <a:defRPr/>
              </a:pPr>
              <a:endParaRPr lang="zh-CN" altLang="en-US" sz="3201"/>
            </a:p>
          </p:txBody>
        </p:sp>
        <p:sp>
          <p:nvSpPr>
            <p:cNvPr id="303" name="Freeform 372"/>
            <p:cNvSpPr>
              <a:spLocks/>
            </p:cNvSpPr>
            <p:nvPr/>
          </p:nvSpPr>
          <p:spPr bwMode="auto">
            <a:xfrm>
              <a:off x="1612901" y="636588"/>
              <a:ext cx="4763" cy="3175"/>
            </a:xfrm>
            <a:custGeom>
              <a:avLst/>
              <a:gdLst>
                <a:gd name="T0" fmla="*/ 0 w 5"/>
                <a:gd name="T1" fmla="*/ 2 h 4"/>
                <a:gd name="T2" fmla="*/ 0 w 5"/>
                <a:gd name="T3" fmla="*/ 2 h 4"/>
                <a:gd name="T4" fmla="*/ 1 w 5"/>
                <a:gd name="T5" fmla="*/ 3 h 4"/>
                <a:gd name="T6" fmla="*/ 2 w 5"/>
                <a:gd name="T7" fmla="*/ 4 h 4"/>
                <a:gd name="T8" fmla="*/ 5 w 5"/>
                <a:gd name="T9" fmla="*/ 4 h 4"/>
                <a:gd name="T10" fmla="*/ 5 w 5"/>
                <a:gd name="T11" fmla="*/ 4 h 4"/>
                <a:gd name="T12" fmla="*/ 5 w 5"/>
                <a:gd name="T13" fmla="*/ 4 h 4"/>
                <a:gd name="T14" fmla="*/ 0 w 5"/>
                <a:gd name="T15" fmla="*/ 0 h 4"/>
                <a:gd name="T16" fmla="*/ 0 w 5"/>
                <a:gd name="T17" fmla="*/ 2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4">
                  <a:moveTo>
                    <a:pt x="0" y="2"/>
                  </a:moveTo>
                  <a:lnTo>
                    <a:pt x="0" y="2"/>
                  </a:lnTo>
                  <a:cubicBezTo>
                    <a:pt x="1" y="3"/>
                    <a:pt x="1" y="3"/>
                    <a:pt x="1" y="3"/>
                  </a:cubicBezTo>
                  <a:cubicBezTo>
                    <a:pt x="2" y="4"/>
                    <a:pt x="2" y="4"/>
                    <a:pt x="2" y="4"/>
                  </a:cubicBezTo>
                  <a:cubicBezTo>
                    <a:pt x="2" y="4"/>
                    <a:pt x="5" y="4"/>
                    <a:pt x="5" y="4"/>
                  </a:cubicBezTo>
                  <a:lnTo>
                    <a:pt x="5" y="4"/>
                  </a:lnTo>
                  <a:lnTo>
                    <a:pt x="5" y="4"/>
                  </a:lnTo>
                  <a:cubicBezTo>
                    <a:pt x="4" y="2"/>
                    <a:pt x="0" y="0"/>
                    <a:pt x="0" y="0"/>
                  </a:cubicBezTo>
                  <a:cubicBezTo>
                    <a:pt x="0" y="1"/>
                    <a:pt x="0" y="2"/>
                    <a:pt x="0" y="2"/>
                  </a:cubicBezTo>
                  <a:close/>
                </a:path>
              </a:pathLst>
            </a:custGeom>
            <a:grpFill/>
            <a:ln w="0">
              <a:noFill/>
              <a:prstDash val="solid"/>
              <a:round/>
              <a:headEnd/>
              <a:tailEnd/>
            </a:ln>
          </p:spPr>
          <p:txBody>
            <a:bodyPr/>
            <a:lstStyle/>
            <a:p>
              <a:pPr defTabSz="543689">
                <a:defRPr/>
              </a:pPr>
              <a:endParaRPr lang="zh-CN" altLang="en-US" sz="3201"/>
            </a:p>
          </p:txBody>
        </p:sp>
        <p:sp>
          <p:nvSpPr>
            <p:cNvPr id="304" name="Freeform 373"/>
            <p:cNvSpPr>
              <a:spLocks/>
            </p:cNvSpPr>
            <p:nvPr/>
          </p:nvSpPr>
          <p:spPr bwMode="auto">
            <a:xfrm>
              <a:off x="1614488" y="631826"/>
              <a:ext cx="4763" cy="7938"/>
            </a:xfrm>
            <a:custGeom>
              <a:avLst/>
              <a:gdLst>
                <a:gd name="T0" fmla="*/ 2 w 4"/>
                <a:gd name="T1" fmla="*/ 0 h 8"/>
                <a:gd name="T2" fmla="*/ 2 w 4"/>
                <a:gd name="T3" fmla="*/ 0 h 8"/>
                <a:gd name="T4" fmla="*/ 1 w 4"/>
                <a:gd name="T5" fmla="*/ 1 h 8"/>
                <a:gd name="T6" fmla="*/ 1 w 4"/>
                <a:gd name="T7" fmla="*/ 3 h 8"/>
                <a:gd name="T8" fmla="*/ 3 w 4"/>
                <a:gd name="T9" fmla="*/ 8 h 8"/>
                <a:gd name="T10" fmla="*/ 3 w 4"/>
                <a:gd name="T11" fmla="*/ 8 h 8"/>
                <a:gd name="T12" fmla="*/ 3 w 4"/>
                <a:gd name="T13" fmla="*/ 8 h 8"/>
                <a:gd name="T14" fmla="*/ 3 w 4"/>
                <a:gd name="T15" fmla="*/ 0 h 8"/>
                <a:gd name="T16" fmla="*/ 2 w 4"/>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8">
                  <a:moveTo>
                    <a:pt x="2" y="0"/>
                  </a:moveTo>
                  <a:lnTo>
                    <a:pt x="2" y="0"/>
                  </a:lnTo>
                  <a:cubicBezTo>
                    <a:pt x="1" y="0"/>
                    <a:pt x="1" y="1"/>
                    <a:pt x="1" y="1"/>
                  </a:cubicBezTo>
                  <a:cubicBezTo>
                    <a:pt x="0" y="2"/>
                    <a:pt x="1" y="3"/>
                    <a:pt x="1" y="3"/>
                  </a:cubicBezTo>
                  <a:cubicBezTo>
                    <a:pt x="1" y="4"/>
                    <a:pt x="3" y="7"/>
                    <a:pt x="3" y="8"/>
                  </a:cubicBezTo>
                  <a:cubicBezTo>
                    <a:pt x="3" y="8"/>
                    <a:pt x="3" y="8"/>
                    <a:pt x="3" y="8"/>
                  </a:cubicBezTo>
                  <a:lnTo>
                    <a:pt x="3" y="8"/>
                  </a:lnTo>
                  <a:cubicBezTo>
                    <a:pt x="4" y="2"/>
                    <a:pt x="3" y="0"/>
                    <a:pt x="3" y="0"/>
                  </a:cubicBezTo>
                  <a:cubicBezTo>
                    <a:pt x="3" y="0"/>
                    <a:pt x="2" y="0"/>
                    <a:pt x="2" y="0"/>
                  </a:cubicBezTo>
                  <a:close/>
                </a:path>
              </a:pathLst>
            </a:custGeom>
            <a:grpFill/>
            <a:ln w="0">
              <a:noFill/>
              <a:prstDash val="solid"/>
              <a:round/>
              <a:headEnd/>
              <a:tailEnd/>
            </a:ln>
          </p:spPr>
          <p:txBody>
            <a:bodyPr/>
            <a:lstStyle/>
            <a:p>
              <a:pPr defTabSz="543689">
                <a:defRPr/>
              </a:pPr>
              <a:endParaRPr lang="zh-CN" altLang="en-US" sz="3201"/>
            </a:p>
          </p:txBody>
        </p:sp>
        <p:sp>
          <p:nvSpPr>
            <p:cNvPr id="305" name="Freeform 374"/>
            <p:cNvSpPr>
              <a:spLocks/>
            </p:cNvSpPr>
            <p:nvPr/>
          </p:nvSpPr>
          <p:spPr bwMode="auto">
            <a:xfrm>
              <a:off x="1619251" y="631826"/>
              <a:ext cx="1588" cy="7938"/>
            </a:xfrm>
            <a:custGeom>
              <a:avLst/>
              <a:gdLst>
                <a:gd name="T0" fmla="*/ 0 w 3"/>
                <a:gd name="T1" fmla="*/ 8 h 8"/>
                <a:gd name="T2" fmla="*/ 0 w 3"/>
                <a:gd name="T3" fmla="*/ 8 h 8"/>
                <a:gd name="T4" fmla="*/ 0 w 3"/>
                <a:gd name="T5" fmla="*/ 8 h 8"/>
                <a:gd name="T6" fmla="*/ 0 w 3"/>
                <a:gd name="T7" fmla="*/ 8 h 8"/>
                <a:gd name="T8" fmla="*/ 0 w 3"/>
                <a:gd name="T9" fmla="*/ 8 h 8"/>
                <a:gd name="T10" fmla="*/ 3 w 3"/>
                <a:gd name="T11" fmla="*/ 3 h 8"/>
                <a:gd name="T12" fmla="*/ 3 w 3"/>
                <a:gd name="T13" fmla="*/ 1 h 8"/>
                <a:gd name="T14" fmla="*/ 1 w 3"/>
                <a:gd name="T15" fmla="*/ 0 h 8"/>
                <a:gd name="T16" fmla="*/ 1 w 3"/>
                <a:gd name="T17" fmla="*/ 0 h 8"/>
                <a:gd name="T18" fmla="*/ 0 w 3"/>
                <a:gd name="T19"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 h="8">
                  <a:moveTo>
                    <a:pt x="0" y="8"/>
                  </a:moveTo>
                  <a:lnTo>
                    <a:pt x="0" y="8"/>
                  </a:lnTo>
                  <a:lnTo>
                    <a:pt x="0" y="8"/>
                  </a:lnTo>
                  <a:cubicBezTo>
                    <a:pt x="0" y="8"/>
                    <a:pt x="0" y="8"/>
                    <a:pt x="0" y="8"/>
                  </a:cubicBezTo>
                  <a:cubicBezTo>
                    <a:pt x="0" y="8"/>
                    <a:pt x="0" y="8"/>
                    <a:pt x="0" y="8"/>
                  </a:cubicBezTo>
                  <a:cubicBezTo>
                    <a:pt x="1" y="7"/>
                    <a:pt x="2" y="4"/>
                    <a:pt x="3" y="3"/>
                  </a:cubicBezTo>
                  <a:cubicBezTo>
                    <a:pt x="3" y="3"/>
                    <a:pt x="3" y="2"/>
                    <a:pt x="3" y="1"/>
                  </a:cubicBezTo>
                  <a:cubicBezTo>
                    <a:pt x="3" y="1"/>
                    <a:pt x="3" y="0"/>
                    <a:pt x="1" y="0"/>
                  </a:cubicBezTo>
                  <a:cubicBezTo>
                    <a:pt x="1" y="0"/>
                    <a:pt x="1" y="0"/>
                    <a:pt x="1" y="0"/>
                  </a:cubicBezTo>
                  <a:cubicBezTo>
                    <a:pt x="1" y="0"/>
                    <a:pt x="0" y="2"/>
                    <a:pt x="0" y="8"/>
                  </a:cubicBezTo>
                  <a:close/>
                </a:path>
              </a:pathLst>
            </a:custGeom>
            <a:grpFill/>
            <a:ln w="0">
              <a:noFill/>
              <a:prstDash val="solid"/>
              <a:round/>
              <a:headEnd/>
              <a:tailEnd/>
            </a:ln>
          </p:spPr>
          <p:txBody>
            <a:bodyPr/>
            <a:lstStyle/>
            <a:p>
              <a:pPr defTabSz="543689">
                <a:defRPr/>
              </a:pPr>
              <a:endParaRPr lang="zh-CN" altLang="en-US" sz="3201"/>
            </a:p>
          </p:txBody>
        </p:sp>
        <p:sp>
          <p:nvSpPr>
            <p:cNvPr id="306" name="Freeform 375"/>
            <p:cNvSpPr>
              <a:spLocks/>
            </p:cNvSpPr>
            <p:nvPr/>
          </p:nvSpPr>
          <p:spPr bwMode="auto">
            <a:xfrm>
              <a:off x="1619251" y="639763"/>
              <a:ext cx="3175" cy="1588"/>
            </a:xfrm>
            <a:custGeom>
              <a:avLst/>
              <a:gdLst>
                <a:gd name="T0" fmla="*/ 0 w 4"/>
                <a:gd name="T1" fmla="*/ 0 h 2"/>
                <a:gd name="T2" fmla="*/ 0 w 4"/>
                <a:gd name="T3" fmla="*/ 0 h 2"/>
                <a:gd name="T4" fmla="*/ 0 w 4"/>
                <a:gd name="T5" fmla="*/ 0 h 2"/>
                <a:gd name="T6" fmla="*/ 2 w 4"/>
                <a:gd name="T7" fmla="*/ 1 h 2"/>
                <a:gd name="T8" fmla="*/ 4 w 4"/>
                <a:gd name="T9" fmla="*/ 0 h 2"/>
                <a:gd name="T10" fmla="*/ 0 w 4"/>
                <a:gd name="T11" fmla="*/ 0 h 2"/>
                <a:gd name="T12" fmla="*/ 0 w 4"/>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4" h="2">
                  <a:moveTo>
                    <a:pt x="0" y="0"/>
                  </a:moveTo>
                  <a:lnTo>
                    <a:pt x="0" y="0"/>
                  </a:lnTo>
                  <a:lnTo>
                    <a:pt x="0" y="0"/>
                  </a:lnTo>
                  <a:cubicBezTo>
                    <a:pt x="1" y="0"/>
                    <a:pt x="2" y="1"/>
                    <a:pt x="2" y="1"/>
                  </a:cubicBezTo>
                  <a:cubicBezTo>
                    <a:pt x="2" y="1"/>
                    <a:pt x="3" y="2"/>
                    <a:pt x="4" y="0"/>
                  </a:cubicBezTo>
                  <a:lnTo>
                    <a:pt x="0" y="0"/>
                  </a:lnTo>
                  <a:cubicBezTo>
                    <a:pt x="0" y="0"/>
                    <a:pt x="0" y="0"/>
                    <a:pt x="0" y="0"/>
                  </a:cubicBezTo>
                  <a:close/>
                </a:path>
              </a:pathLst>
            </a:custGeom>
            <a:grpFill/>
            <a:ln w="0">
              <a:noFill/>
              <a:prstDash val="solid"/>
              <a:round/>
              <a:headEnd/>
              <a:tailEnd/>
            </a:ln>
          </p:spPr>
          <p:txBody>
            <a:bodyPr/>
            <a:lstStyle/>
            <a:p>
              <a:pPr defTabSz="543689">
                <a:defRPr/>
              </a:pPr>
              <a:endParaRPr lang="zh-CN" altLang="en-US" sz="3201"/>
            </a:p>
          </p:txBody>
        </p:sp>
        <p:sp>
          <p:nvSpPr>
            <p:cNvPr id="307" name="Freeform 376"/>
            <p:cNvSpPr>
              <a:spLocks/>
            </p:cNvSpPr>
            <p:nvPr/>
          </p:nvSpPr>
          <p:spPr bwMode="auto">
            <a:xfrm>
              <a:off x="1619251" y="636588"/>
              <a:ext cx="4763" cy="3175"/>
            </a:xfrm>
            <a:custGeom>
              <a:avLst/>
              <a:gdLst>
                <a:gd name="T0" fmla="*/ 0 w 6"/>
                <a:gd name="T1" fmla="*/ 4 h 4"/>
                <a:gd name="T2" fmla="*/ 0 w 6"/>
                <a:gd name="T3" fmla="*/ 4 h 4"/>
                <a:gd name="T4" fmla="*/ 0 w 6"/>
                <a:gd name="T5" fmla="*/ 4 h 4"/>
                <a:gd name="T6" fmla="*/ 0 w 6"/>
                <a:gd name="T7" fmla="*/ 4 h 4"/>
                <a:gd name="T8" fmla="*/ 0 w 6"/>
                <a:gd name="T9" fmla="*/ 4 h 4"/>
                <a:gd name="T10" fmla="*/ 3 w 6"/>
                <a:gd name="T11" fmla="*/ 4 h 4"/>
                <a:gd name="T12" fmla="*/ 4 w 6"/>
                <a:gd name="T13" fmla="*/ 3 h 4"/>
                <a:gd name="T14" fmla="*/ 5 w 6"/>
                <a:gd name="T15" fmla="*/ 2 h 4"/>
                <a:gd name="T16" fmla="*/ 6 w 6"/>
                <a:gd name="T17" fmla="*/ 0 h 4"/>
                <a:gd name="T18" fmla="*/ 0 w 6"/>
                <a:gd name="T19"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4">
                  <a:moveTo>
                    <a:pt x="0" y="4"/>
                  </a:moveTo>
                  <a:lnTo>
                    <a:pt x="0" y="4"/>
                  </a:lnTo>
                  <a:lnTo>
                    <a:pt x="0" y="4"/>
                  </a:lnTo>
                  <a:cubicBezTo>
                    <a:pt x="0" y="4"/>
                    <a:pt x="0" y="4"/>
                    <a:pt x="0" y="4"/>
                  </a:cubicBezTo>
                  <a:lnTo>
                    <a:pt x="0" y="4"/>
                  </a:lnTo>
                  <a:lnTo>
                    <a:pt x="3" y="4"/>
                  </a:lnTo>
                  <a:cubicBezTo>
                    <a:pt x="3" y="4"/>
                    <a:pt x="4" y="4"/>
                    <a:pt x="4" y="3"/>
                  </a:cubicBezTo>
                  <a:cubicBezTo>
                    <a:pt x="4" y="3"/>
                    <a:pt x="5" y="3"/>
                    <a:pt x="5" y="2"/>
                  </a:cubicBezTo>
                  <a:cubicBezTo>
                    <a:pt x="5" y="2"/>
                    <a:pt x="6" y="1"/>
                    <a:pt x="6" y="0"/>
                  </a:cubicBezTo>
                  <a:cubicBezTo>
                    <a:pt x="6" y="0"/>
                    <a:pt x="2" y="2"/>
                    <a:pt x="0" y="4"/>
                  </a:cubicBezTo>
                  <a:close/>
                </a:path>
              </a:pathLst>
            </a:custGeom>
            <a:grpFill/>
            <a:ln w="0">
              <a:noFill/>
              <a:prstDash val="solid"/>
              <a:round/>
              <a:headEnd/>
              <a:tailEnd/>
            </a:ln>
          </p:spPr>
          <p:txBody>
            <a:bodyPr/>
            <a:lstStyle/>
            <a:p>
              <a:pPr defTabSz="543689">
                <a:defRPr/>
              </a:pPr>
              <a:endParaRPr lang="zh-CN" altLang="en-US" sz="3201"/>
            </a:p>
          </p:txBody>
        </p:sp>
        <p:sp>
          <p:nvSpPr>
            <p:cNvPr id="308" name="Freeform 377"/>
            <p:cNvSpPr>
              <a:spLocks/>
            </p:cNvSpPr>
            <p:nvPr/>
          </p:nvSpPr>
          <p:spPr bwMode="auto">
            <a:xfrm>
              <a:off x="1619251" y="633413"/>
              <a:ext cx="4763" cy="6350"/>
            </a:xfrm>
            <a:custGeom>
              <a:avLst/>
              <a:gdLst>
                <a:gd name="T0" fmla="*/ 0 w 5"/>
                <a:gd name="T1" fmla="*/ 6 h 6"/>
                <a:gd name="T2" fmla="*/ 0 w 5"/>
                <a:gd name="T3" fmla="*/ 6 h 6"/>
                <a:gd name="T4" fmla="*/ 0 w 5"/>
                <a:gd name="T5" fmla="*/ 6 h 6"/>
                <a:gd name="T6" fmla="*/ 0 w 5"/>
                <a:gd name="T7" fmla="*/ 6 h 6"/>
                <a:gd name="T8" fmla="*/ 4 w 5"/>
                <a:gd name="T9" fmla="*/ 4 h 6"/>
                <a:gd name="T10" fmla="*/ 5 w 5"/>
                <a:gd name="T11" fmla="*/ 2 h 6"/>
                <a:gd name="T12" fmla="*/ 4 w 5"/>
                <a:gd name="T13" fmla="*/ 0 h 6"/>
                <a:gd name="T14" fmla="*/ 0 w 5"/>
                <a:gd name="T15" fmla="*/ 6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6">
                  <a:moveTo>
                    <a:pt x="0" y="6"/>
                  </a:moveTo>
                  <a:lnTo>
                    <a:pt x="0" y="6"/>
                  </a:lnTo>
                  <a:cubicBezTo>
                    <a:pt x="0" y="6"/>
                    <a:pt x="0" y="6"/>
                    <a:pt x="0" y="6"/>
                  </a:cubicBezTo>
                  <a:cubicBezTo>
                    <a:pt x="0" y="6"/>
                    <a:pt x="0" y="6"/>
                    <a:pt x="0" y="6"/>
                  </a:cubicBezTo>
                  <a:cubicBezTo>
                    <a:pt x="0" y="6"/>
                    <a:pt x="3" y="5"/>
                    <a:pt x="4" y="4"/>
                  </a:cubicBezTo>
                  <a:cubicBezTo>
                    <a:pt x="4" y="4"/>
                    <a:pt x="5" y="3"/>
                    <a:pt x="5" y="2"/>
                  </a:cubicBezTo>
                  <a:cubicBezTo>
                    <a:pt x="5" y="1"/>
                    <a:pt x="4" y="0"/>
                    <a:pt x="4" y="0"/>
                  </a:cubicBezTo>
                  <a:cubicBezTo>
                    <a:pt x="4" y="0"/>
                    <a:pt x="1" y="2"/>
                    <a:pt x="0" y="6"/>
                  </a:cubicBezTo>
                  <a:close/>
                </a:path>
              </a:pathLst>
            </a:custGeom>
            <a:grpFill/>
            <a:ln w="0">
              <a:noFill/>
              <a:prstDash val="solid"/>
              <a:round/>
              <a:headEnd/>
              <a:tailEnd/>
            </a:ln>
          </p:spPr>
          <p:txBody>
            <a:bodyPr/>
            <a:lstStyle/>
            <a:p>
              <a:pPr defTabSz="543689">
                <a:defRPr/>
              </a:pPr>
              <a:endParaRPr lang="zh-CN" altLang="en-US" sz="3201"/>
            </a:p>
          </p:txBody>
        </p:sp>
        <p:sp>
          <p:nvSpPr>
            <p:cNvPr id="309" name="Freeform 378"/>
            <p:cNvSpPr>
              <a:spLocks/>
            </p:cNvSpPr>
            <p:nvPr/>
          </p:nvSpPr>
          <p:spPr bwMode="auto">
            <a:xfrm>
              <a:off x="1585913" y="588963"/>
              <a:ext cx="93663" cy="615950"/>
            </a:xfrm>
            <a:custGeom>
              <a:avLst/>
              <a:gdLst>
                <a:gd name="T0" fmla="*/ 111 w 111"/>
                <a:gd name="T1" fmla="*/ 725 h 725"/>
                <a:gd name="T2" fmla="*/ 111 w 111"/>
                <a:gd name="T3" fmla="*/ 725 h 725"/>
                <a:gd name="T4" fmla="*/ 96 w 111"/>
                <a:gd name="T5" fmla="*/ 725 h 725"/>
                <a:gd name="T6" fmla="*/ 96 w 111"/>
                <a:gd name="T7" fmla="*/ 14 h 725"/>
                <a:gd name="T8" fmla="*/ 15 w 111"/>
                <a:gd name="T9" fmla="*/ 14 h 725"/>
                <a:gd name="T10" fmla="*/ 15 w 111"/>
                <a:gd name="T11" fmla="*/ 725 h 725"/>
                <a:gd name="T12" fmla="*/ 0 w 111"/>
                <a:gd name="T13" fmla="*/ 725 h 725"/>
                <a:gd name="T14" fmla="*/ 0 w 111"/>
                <a:gd name="T15" fmla="*/ 6 h 725"/>
                <a:gd name="T16" fmla="*/ 7 w 111"/>
                <a:gd name="T17" fmla="*/ 0 h 725"/>
                <a:gd name="T18" fmla="*/ 104 w 111"/>
                <a:gd name="T19" fmla="*/ 0 h 725"/>
                <a:gd name="T20" fmla="*/ 111 w 111"/>
                <a:gd name="T21" fmla="*/ 6 h 725"/>
                <a:gd name="T22" fmla="*/ 111 w 111"/>
                <a:gd name="T23" fmla="*/ 725 h 7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1" h="725">
                  <a:moveTo>
                    <a:pt x="111" y="725"/>
                  </a:moveTo>
                  <a:lnTo>
                    <a:pt x="111" y="725"/>
                  </a:lnTo>
                  <a:lnTo>
                    <a:pt x="96" y="725"/>
                  </a:lnTo>
                  <a:lnTo>
                    <a:pt x="96" y="14"/>
                  </a:lnTo>
                  <a:lnTo>
                    <a:pt x="15" y="14"/>
                  </a:lnTo>
                  <a:lnTo>
                    <a:pt x="15" y="725"/>
                  </a:lnTo>
                  <a:lnTo>
                    <a:pt x="0" y="725"/>
                  </a:lnTo>
                  <a:lnTo>
                    <a:pt x="0" y="6"/>
                  </a:lnTo>
                  <a:cubicBezTo>
                    <a:pt x="0" y="2"/>
                    <a:pt x="3" y="0"/>
                    <a:pt x="7" y="0"/>
                  </a:cubicBezTo>
                  <a:lnTo>
                    <a:pt x="104" y="0"/>
                  </a:lnTo>
                  <a:cubicBezTo>
                    <a:pt x="108" y="0"/>
                    <a:pt x="111" y="2"/>
                    <a:pt x="111" y="6"/>
                  </a:cubicBezTo>
                  <a:lnTo>
                    <a:pt x="111" y="725"/>
                  </a:lnTo>
                  <a:close/>
                </a:path>
              </a:pathLst>
            </a:custGeom>
            <a:grpFill/>
            <a:ln w="0">
              <a:noFill/>
              <a:prstDash val="solid"/>
              <a:round/>
              <a:headEnd/>
              <a:tailEnd/>
            </a:ln>
          </p:spPr>
          <p:txBody>
            <a:bodyPr/>
            <a:lstStyle/>
            <a:p>
              <a:pPr defTabSz="543689">
                <a:defRPr/>
              </a:pPr>
              <a:endParaRPr lang="zh-CN" altLang="en-US" sz="3201"/>
            </a:p>
          </p:txBody>
        </p:sp>
        <p:sp>
          <p:nvSpPr>
            <p:cNvPr id="310" name="Freeform 379"/>
            <p:cNvSpPr>
              <a:spLocks/>
            </p:cNvSpPr>
            <p:nvPr/>
          </p:nvSpPr>
          <p:spPr bwMode="auto">
            <a:xfrm>
              <a:off x="1647826" y="1181101"/>
              <a:ext cx="44450" cy="44450"/>
            </a:xfrm>
            <a:custGeom>
              <a:avLst/>
              <a:gdLst>
                <a:gd name="T0" fmla="*/ 25 w 51"/>
                <a:gd name="T1" fmla="*/ 52 h 52"/>
                <a:gd name="T2" fmla="*/ 25 w 51"/>
                <a:gd name="T3" fmla="*/ 52 h 52"/>
                <a:gd name="T4" fmla="*/ 0 w 51"/>
                <a:gd name="T5" fmla="*/ 26 h 52"/>
                <a:gd name="T6" fmla="*/ 25 w 51"/>
                <a:gd name="T7" fmla="*/ 0 h 52"/>
                <a:gd name="T8" fmla="*/ 51 w 51"/>
                <a:gd name="T9" fmla="*/ 26 h 52"/>
                <a:gd name="T10" fmla="*/ 25 w 51"/>
                <a:gd name="T11" fmla="*/ 52 h 52"/>
              </a:gdLst>
              <a:ahLst/>
              <a:cxnLst>
                <a:cxn ang="0">
                  <a:pos x="T0" y="T1"/>
                </a:cxn>
                <a:cxn ang="0">
                  <a:pos x="T2" y="T3"/>
                </a:cxn>
                <a:cxn ang="0">
                  <a:pos x="T4" y="T5"/>
                </a:cxn>
                <a:cxn ang="0">
                  <a:pos x="T6" y="T7"/>
                </a:cxn>
                <a:cxn ang="0">
                  <a:pos x="T8" y="T9"/>
                </a:cxn>
                <a:cxn ang="0">
                  <a:pos x="T10" y="T11"/>
                </a:cxn>
              </a:cxnLst>
              <a:rect l="0" t="0" r="r" b="b"/>
              <a:pathLst>
                <a:path w="51" h="52">
                  <a:moveTo>
                    <a:pt x="25" y="52"/>
                  </a:moveTo>
                  <a:lnTo>
                    <a:pt x="25" y="52"/>
                  </a:lnTo>
                  <a:cubicBezTo>
                    <a:pt x="11" y="52"/>
                    <a:pt x="0" y="40"/>
                    <a:pt x="0" y="26"/>
                  </a:cubicBezTo>
                  <a:cubicBezTo>
                    <a:pt x="0" y="12"/>
                    <a:pt x="11" y="0"/>
                    <a:pt x="25" y="0"/>
                  </a:cubicBezTo>
                  <a:cubicBezTo>
                    <a:pt x="40" y="0"/>
                    <a:pt x="51" y="12"/>
                    <a:pt x="51" y="26"/>
                  </a:cubicBezTo>
                  <a:cubicBezTo>
                    <a:pt x="51" y="40"/>
                    <a:pt x="40" y="52"/>
                    <a:pt x="25" y="52"/>
                  </a:cubicBezTo>
                  <a:close/>
                </a:path>
              </a:pathLst>
            </a:custGeom>
            <a:grpFill/>
            <a:ln w="0">
              <a:noFill/>
              <a:prstDash val="solid"/>
              <a:round/>
              <a:headEnd/>
              <a:tailEnd/>
            </a:ln>
          </p:spPr>
          <p:txBody>
            <a:bodyPr/>
            <a:lstStyle/>
            <a:p>
              <a:pPr defTabSz="543689">
                <a:defRPr/>
              </a:pPr>
              <a:endParaRPr lang="zh-CN" altLang="en-US" sz="3201"/>
            </a:p>
          </p:txBody>
        </p:sp>
        <p:sp>
          <p:nvSpPr>
            <p:cNvPr id="311" name="Freeform 380"/>
            <p:cNvSpPr>
              <a:spLocks/>
            </p:cNvSpPr>
            <p:nvPr/>
          </p:nvSpPr>
          <p:spPr bwMode="auto">
            <a:xfrm>
              <a:off x="1574801" y="1182688"/>
              <a:ext cx="44450" cy="44450"/>
            </a:xfrm>
            <a:custGeom>
              <a:avLst/>
              <a:gdLst>
                <a:gd name="T0" fmla="*/ 26 w 52"/>
                <a:gd name="T1" fmla="*/ 52 h 52"/>
                <a:gd name="T2" fmla="*/ 26 w 52"/>
                <a:gd name="T3" fmla="*/ 52 h 52"/>
                <a:gd name="T4" fmla="*/ 0 w 52"/>
                <a:gd name="T5" fmla="*/ 26 h 52"/>
                <a:gd name="T6" fmla="*/ 26 w 52"/>
                <a:gd name="T7" fmla="*/ 0 h 52"/>
                <a:gd name="T8" fmla="*/ 52 w 52"/>
                <a:gd name="T9" fmla="*/ 26 h 52"/>
                <a:gd name="T10" fmla="*/ 26 w 52"/>
                <a:gd name="T11" fmla="*/ 52 h 52"/>
              </a:gdLst>
              <a:ahLst/>
              <a:cxnLst>
                <a:cxn ang="0">
                  <a:pos x="T0" y="T1"/>
                </a:cxn>
                <a:cxn ang="0">
                  <a:pos x="T2" y="T3"/>
                </a:cxn>
                <a:cxn ang="0">
                  <a:pos x="T4" y="T5"/>
                </a:cxn>
                <a:cxn ang="0">
                  <a:pos x="T6" y="T7"/>
                </a:cxn>
                <a:cxn ang="0">
                  <a:pos x="T8" y="T9"/>
                </a:cxn>
                <a:cxn ang="0">
                  <a:pos x="T10" y="T11"/>
                </a:cxn>
              </a:cxnLst>
              <a:rect l="0" t="0" r="r" b="b"/>
              <a:pathLst>
                <a:path w="52" h="52">
                  <a:moveTo>
                    <a:pt x="26" y="52"/>
                  </a:moveTo>
                  <a:lnTo>
                    <a:pt x="26" y="52"/>
                  </a:lnTo>
                  <a:cubicBezTo>
                    <a:pt x="12" y="52"/>
                    <a:pt x="0" y="40"/>
                    <a:pt x="0" y="26"/>
                  </a:cubicBezTo>
                  <a:cubicBezTo>
                    <a:pt x="0" y="12"/>
                    <a:pt x="12" y="0"/>
                    <a:pt x="26" y="0"/>
                  </a:cubicBezTo>
                  <a:cubicBezTo>
                    <a:pt x="40" y="0"/>
                    <a:pt x="52" y="12"/>
                    <a:pt x="52" y="26"/>
                  </a:cubicBezTo>
                  <a:cubicBezTo>
                    <a:pt x="52" y="40"/>
                    <a:pt x="40" y="52"/>
                    <a:pt x="26" y="52"/>
                  </a:cubicBezTo>
                  <a:close/>
                </a:path>
              </a:pathLst>
            </a:custGeom>
            <a:grpFill/>
            <a:ln w="0">
              <a:noFill/>
              <a:prstDash val="solid"/>
              <a:round/>
              <a:headEnd/>
              <a:tailEnd/>
            </a:ln>
          </p:spPr>
          <p:txBody>
            <a:bodyPr/>
            <a:lstStyle/>
            <a:p>
              <a:pPr defTabSz="543689">
                <a:defRPr/>
              </a:pPr>
              <a:endParaRPr lang="zh-CN" altLang="en-US" sz="3201"/>
            </a:p>
          </p:txBody>
        </p:sp>
      </p:grpSp>
      <p:grpSp>
        <p:nvGrpSpPr>
          <p:cNvPr id="312" name="组合 19611"/>
          <p:cNvGrpSpPr/>
          <p:nvPr/>
        </p:nvGrpSpPr>
        <p:grpSpPr>
          <a:xfrm>
            <a:off x="4743286" y="5301208"/>
            <a:ext cx="588570" cy="535641"/>
            <a:chOff x="5067300" y="938213"/>
            <a:chExt cx="441325" cy="401638"/>
          </a:xfrm>
          <a:solidFill>
            <a:srgbClr val="3C3C3B"/>
          </a:solidFill>
        </p:grpSpPr>
        <p:sp>
          <p:nvSpPr>
            <p:cNvPr id="313" name="Freeform 16"/>
            <p:cNvSpPr>
              <a:spLocks/>
            </p:cNvSpPr>
            <p:nvPr/>
          </p:nvSpPr>
          <p:spPr bwMode="auto">
            <a:xfrm>
              <a:off x="5127625" y="1133476"/>
              <a:ext cx="80963" cy="20638"/>
            </a:xfrm>
            <a:custGeom>
              <a:avLst/>
              <a:gdLst>
                <a:gd name="T0" fmla="*/ 96 w 96"/>
                <a:gd name="T1" fmla="*/ 25 h 25"/>
                <a:gd name="T2" fmla="*/ 96 w 96"/>
                <a:gd name="T3" fmla="*/ 25 h 25"/>
                <a:gd name="T4" fmla="*/ 0 w 96"/>
                <a:gd name="T5" fmla="*/ 25 h 25"/>
                <a:gd name="T6" fmla="*/ 0 w 96"/>
                <a:gd name="T7" fmla="*/ 0 h 25"/>
                <a:gd name="T8" fmla="*/ 96 w 96"/>
                <a:gd name="T9" fmla="*/ 0 h 25"/>
                <a:gd name="T10" fmla="*/ 96 w 96"/>
                <a:gd name="T11" fmla="*/ 25 h 25"/>
              </a:gdLst>
              <a:ahLst/>
              <a:cxnLst>
                <a:cxn ang="0">
                  <a:pos x="T0" y="T1"/>
                </a:cxn>
                <a:cxn ang="0">
                  <a:pos x="T2" y="T3"/>
                </a:cxn>
                <a:cxn ang="0">
                  <a:pos x="T4" y="T5"/>
                </a:cxn>
                <a:cxn ang="0">
                  <a:pos x="T6" y="T7"/>
                </a:cxn>
                <a:cxn ang="0">
                  <a:pos x="T8" y="T9"/>
                </a:cxn>
                <a:cxn ang="0">
                  <a:pos x="T10" y="T11"/>
                </a:cxn>
              </a:cxnLst>
              <a:rect l="0" t="0" r="r" b="b"/>
              <a:pathLst>
                <a:path w="96" h="25">
                  <a:moveTo>
                    <a:pt x="96" y="25"/>
                  </a:moveTo>
                  <a:lnTo>
                    <a:pt x="96" y="25"/>
                  </a:lnTo>
                  <a:lnTo>
                    <a:pt x="0" y="25"/>
                  </a:lnTo>
                  <a:lnTo>
                    <a:pt x="0" y="0"/>
                  </a:lnTo>
                  <a:lnTo>
                    <a:pt x="96" y="0"/>
                  </a:lnTo>
                  <a:lnTo>
                    <a:pt x="96" y="25"/>
                  </a:lnTo>
                  <a:close/>
                </a:path>
              </a:pathLst>
            </a:custGeom>
            <a:grpFill/>
            <a:ln w="0">
              <a:noFill/>
              <a:prstDash val="solid"/>
              <a:round/>
              <a:headEnd/>
              <a:tailEnd/>
            </a:ln>
          </p:spPr>
          <p:txBody>
            <a:bodyPr/>
            <a:lstStyle/>
            <a:p>
              <a:pPr defTabSz="543689">
                <a:defRPr/>
              </a:pPr>
              <a:endParaRPr lang="zh-CN" altLang="en-US" sz="3201"/>
            </a:p>
          </p:txBody>
        </p:sp>
        <p:sp>
          <p:nvSpPr>
            <p:cNvPr id="314" name="Freeform 17"/>
            <p:cNvSpPr>
              <a:spLocks/>
            </p:cNvSpPr>
            <p:nvPr/>
          </p:nvSpPr>
          <p:spPr bwMode="auto">
            <a:xfrm>
              <a:off x="5194300" y="1111251"/>
              <a:ext cx="34925" cy="63500"/>
            </a:xfrm>
            <a:custGeom>
              <a:avLst/>
              <a:gdLst>
                <a:gd name="T0" fmla="*/ 0 w 42"/>
                <a:gd name="T1" fmla="*/ 0 h 75"/>
                <a:gd name="T2" fmla="*/ 0 w 42"/>
                <a:gd name="T3" fmla="*/ 0 h 75"/>
                <a:gd name="T4" fmla="*/ 42 w 42"/>
                <a:gd name="T5" fmla="*/ 37 h 75"/>
                <a:gd name="T6" fmla="*/ 0 w 42"/>
                <a:gd name="T7" fmla="*/ 75 h 75"/>
                <a:gd name="T8" fmla="*/ 0 w 42"/>
                <a:gd name="T9" fmla="*/ 0 h 75"/>
              </a:gdLst>
              <a:ahLst/>
              <a:cxnLst>
                <a:cxn ang="0">
                  <a:pos x="T0" y="T1"/>
                </a:cxn>
                <a:cxn ang="0">
                  <a:pos x="T2" y="T3"/>
                </a:cxn>
                <a:cxn ang="0">
                  <a:pos x="T4" y="T5"/>
                </a:cxn>
                <a:cxn ang="0">
                  <a:pos x="T6" y="T7"/>
                </a:cxn>
                <a:cxn ang="0">
                  <a:pos x="T8" y="T9"/>
                </a:cxn>
              </a:cxnLst>
              <a:rect l="0" t="0" r="r" b="b"/>
              <a:pathLst>
                <a:path w="42" h="75">
                  <a:moveTo>
                    <a:pt x="0" y="0"/>
                  </a:moveTo>
                  <a:lnTo>
                    <a:pt x="0" y="0"/>
                  </a:lnTo>
                  <a:lnTo>
                    <a:pt x="42" y="37"/>
                  </a:lnTo>
                  <a:lnTo>
                    <a:pt x="0" y="75"/>
                  </a:lnTo>
                  <a:lnTo>
                    <a:pt x="0" y="0"/>
                  </a:lnTo>
                  <a:close/>
                </a:path>
              </a:pathLst>
            </a:custGeom>
            <a:grpFill/>
            <a:ln w="0">
              <a:noFill/>
              <a:prstDash val="solid"/>
              <a:round/>
              <a:headEnd/>
              <a:tailEnd/>
            </a:ln>
          </p:spPr>
          <p:txBody>
            <a:bodyPr/>
            <a:lstStyle/>
            <a:p>
              <a:pPr defTabSz="543689">
                <a:defRPr/>
              </a:pPr>
              <a:endParaRPr lang="zh-CN" altLang="en-US" sz="3201"/>
            </a:p>
          </p:txBody>
        </p:sp>
        <p:sp>
          <p:nvSpPr>
            <p:cNvPr id="315" name="Freeform 18"/>
            <p:cNvSpPr>
              <a:spLocks/>
            </p:cNvSpPr>
            <p:nvPr/>
          </p:nvSpPr>
          <p:spPr bwMode="auto">
            <a:xfrm>
              <a:off x="5348288" y="1095376"/>
              <a:ext cx="88900" cy="20638"/>
            </a:xfrm>
            <a:custGeom>
              <a:avLst/>
              <a:gdLst>
                <a:gd name="T0" fmla="*/ 106 w 106"/>
                <a:gd name="T1" fmla="*/ 24 h 24"/>
                <a:gd name="T2" fmla="*/ 106 w 106"/>
                <a:gd name="T3" fmla="*/ 24 h 24"/>
                <a:gd name="T4" fmla="*/ 0 w 106"/>
                <a:gd name="T5" fmla="*/ 24 h 24"/>
                <a:gd name="T6" fmla="*/ 0 w 106"/>
                <a:gd name="T7" fmla="*/ 0 h 24"/>
                <a:gd name="T8" fmla="*/ 106 w 106"/>
                <a:gd name="T9" fmla="*/ 0 h 24"/>
                <a:gd name="T10" fmla="*/ 106 w 106"/>
                <a:gd name="T11" fmla="*/ 24 h 24"/>
              </a:gdLst>
              <a:ahLst/>
              <a:cxnLst>
                <a:cxn ang="0">
                  <a:pos x="T0" y="T1"/>
                </a:cxn>
                <a:cxn ang="0">
                  <a:pos x="T2" y="T3"/>
                </a:cxn>
                <a:cxn ang="0">
                  <a:pos x="T4" y="T5"/>
                </a:cxn>
                <a:cxn ang="0">
                  <a:pos x="T6" y="T7"/>
                </a:cxn>
                <a:cxn ang="0">
                  <a:pos x="T8" y="T9"/>
                </a:cxn>
                <a:cxn ang="0">
                  <a:pos x="T10" y="T11"/>
                </a:cxn>
              </a:cxnLst>
              <a:rect l="0" t="0" r="r" b="b"/>
              <a:pathLst>
                <a:path w="106" h="24">
                  <a:moveTo>
                    <a:pt x="106" y="24"/>
                  </a:moveTo>
                  <a:lnTo>
                    <a:pt x="106" y="24"/>
                  </a:lnTo>
                  <a:lnTo>
                    <a:pt x="0" y="24"/>
                  </a:lnTo>
                  <a:lnTo>
                    <a:pt x="0" y="0"/>
                  </a:lnTo>
                  <a:lnTo>
                    <a:pt x="106" y="0"/>
                  </a:lnTo>
                  <a:lnTo>
                    <a:pt x="106" y="24"/>
                  </a:lnTo>
                  <a:close/>
                </a:path>
              </a:pathLst>
            </a:custGeom>
            <a:grpFill/>
            <a:ln w="0">
              <a:noFill/>
              <a:prstDash val="solid"/>
              <a:round/>
              <a:headEnd/>
              <a:tailEnd/>
            </a:ln>
          </p:spPr>
          <p:txBody>
            <a:bodyPr/>
            <a:lstStyle/>
            <a:p>
              <a:pPr defTabSz="543689">
                <a:defRPr/>
              </a:pPr>
              <a:endParaRPr lang="zh-CN" altLang="en-US" sz="3201"/>
            </a:p>
          </p:txBody>
        </p:sp>
        <p:sp>
          <p:nvSpPr>
            <p:cNvPr id="316" name="Freeform 19"/>
            <p:cNvSpPr>
              <a:spLocks/>
            </p:cNvSpPr>
            <p:nvPr/>
          </p:nvSpPr>
          <p:spPr bwMode="auto">
            <a:xfrm>
              <a:off x="5421313" y="1073151"/>
              <a:ext cx="36513" cy="65088"/>
            </a:xfrm>
            <a:custGeom>
              <a:avLst/>
              <a:gdLst>
                <a:gd name="T0" fmla="*/ 1 w 43"/>
                <a:gd name="T1" fmla="*/ 0 h 76"/>
                <a:gd name="T2" fmla="*/ 1 w 43"/>
                <a:gd name="T3" fmla="*/ 0 h 76"/>
                <a:gd name="T4" fmla="*/ 43 w 43"/>
                <a:gd name="T5" fmla="*/ 38 h 76"/>
                <a:gd name="T6" fmla="*/ 0 w 43"/>
                <a:gd name="T7" fmla="*/ 76 h 76"/>
                <a:gd name="T8" fmla="*/ 1 w 43"/>
                <a:gd name="T9" fmla="*/ 0 h 76"/>
              </a:gdLst>
              <a:ahLst/>
              <a:cxnLst>
                <a:cxn ang="0">
                  <a:pos x="T0" y="T1"/>
                </a:cxn>
                <a:cxn ang="0">
                  <a:pos x="T2" y="T3"/>
                </a:cxn>
                <a:cxn ang="0">
                  <a:pos x="T4" y="T5"/>
                </a:cxn>
                <a:cxn ang="0">
                  <a:pos x="T6" y="T7"/>
                </a:cxn>
                <a:cxn ang="0">
                  <a:pos x="T8" y="T9"/>
                </a:cxn>
              </a:cxnLst>
              <a:rect l="0" t="0" r="r" b="b"/>
              <a:pathLst>
                <a:path w="43" h="76">
                  <a:moveTo>
                    <a:pt x="1" y="0"/>
                  </a:moveTo>
                  <a:lnTo>
                    <a:pt x="1" y="0"/>
                  </a:lnTo>
                  <a:lnTo>
                    <a:pt x="43" y="38"/>
                  </a:lnTo>
                  <a:lnTo>
                    <a:pt x="0" y="76"/>
                  </a:lnTo>
                  <a:lnTo>
                    <a:pt x="1" y="0"/>
                  </a:lnTo>
                  <a:close/>
                </a:path>
              </a:pathLst>
            </a:custGeom>
            <a:grpFill/>
            <a:ln w="0">
              <a:noFill/>
              <a:prstDash val="solid"/>
              <a:round/>
              <a:headEnd/>
              <a:tailEnd/>
            </a:ln>
          </p:spPr>
          <p:txBody>
            <a:bodyPr/>
            <a:lstStyle/>
            <a:p>
              <a:pPr defTabSz="543689">
                <a:defRPr/>
              </a:pPr>
              <a:endParaRPr lang="zh-CN" altLang="en-US" sz="3201"/>
            </a:p>
          </p:txBody>
        </p:sp>
        <p:sp>
          <p:nvSpPr>
            <p:cNvPr id="317" name="Freeform 20"/>
            <p:cNvSpPr>
              <a:spLocks/>
            </p:cNvSpPr>
            <p:nvPr/>
          </p:nvSpPr>
          <p:spPr bwMode="auto">
            <a:xfrm>
              <a:off x="5348288" y="1168401"/>
              <a:ext cx="88900" cy="22225"/>
            </a:xfrm>
            <a:custGeom>
              <a:avLst/>
              <a:gdLst>
                <a:gd name="T0" fmla="*/ 106 w 106"/>
                <a:gd name="T1" fmla="*/ 25 h 25"/>
                <a:gd name="T2" fmla="*/ 106 w 106"/>
                <a:gd name="T3" fmla="*/ 25 h 25"/>
                <a:gd name="T4" fmla="*/ 0 w 106"/>
                <a:gd name="T5" fmla="*/ 25 h 25"/>
                <a:gd name="T6" fmla="*/ 0 w 106"/>
                <a:gd name="T7" fmla="*/ 0 h 25"/>
                <a:gd name="T8" fmla="*/ 106 w 106"/>
                <a:gd name="T9" fmla="*/ 0 h 25"/>
                <a:gd name="T10" fmla="*/ 106 w 106"/>
                <a:gd name="T11" fmla="*/ 25 h 25"/>
              </a:gdLst>
              <a:ahLst/>
              <a:cxnLst>
                <a:cxn ang="0">
                  <a:pos x="T0" y="T1"/>
                </a:cxn>
                <a:cxn ang="0">
                  <a:pos x="T2" y="T3"/>
                </a:cxn>
                <a:cxn ang="0">
                  <a:pos x="T4" y="T5"/>
                </a:cxn>
                <a:cxn ang="0">
                  <a:pos x="T6" y="T7"/>
                </a:cxn>
                <a:cxn ang="0">
                  <a:pos x="T8" y="T9"/>
                </a:cxn>
                <a:cxn ang="0">
                  <a:pos x="T10" y="T11"/>
                </a:cxn>
              </a:cxnLst>
              <a:rect l="0" t="0" r="r" b="b"/>
              <a:pathLst>
                <a:path w="106" h="25">
                  <a:moveTo>
                    <a:pt x="106" y="25"/>
                  </a:moveTo>
                  <a:lnTo>
                    <a:pt x="106" y="25"/>
                  </a:lnTo>
                  <a:lnTo>
                    <a:pt x="0" y="25"/>
                  </a:lnTo>
                  <a:lnTo>
                    <a:pt x="0" y="0"/>
                  </a:lnTo>
                  <a:lnTo>
                    <a:pt x="106" y="0"/>
                  </a:lnTo>
                  <a:lnTo>
                    <a:pt x="106" y="25"/>
                  </a:lnTo>
                  <a:close/>
                </a:path>
              </a:pathLst>
            </a:custGeom>
            <a:grpFill/>
            <a:ln w="0">
              <a:noFill/>
              <a:prstDash val="solid"/>
              <a:round/>
              <a:headEnd/>
              <a:tailEnd/>
            </a:ln>
          </p:spPr>
          <p:txBody>
            <a:bodyPr/>
            <a:lstStyle/>
            <a:p>
              <a:pPr defTabSz="543689">
                <a:defRPr/>
              </a:pPr>
              <a:endParaRPr lang="zh-CN" altLang="en-US" sz="3201"/>
            </a:p>
          </p:txBody>
        </p:sp>
        <p:sp>
          <p:nvSpPr>
            <p:cNvPr id="318" name="Freeform 21"/>
            <p:cNvSpPr>
              <a:spLocks/>
            </p:cNvSpPr>
            <p:nvPr/>
          </p:nvSpPr>
          <p:spPr bwMode="auto">
            <a:xfrm>
              <a:off x="5421313" y="1147763"/>
              <a:ext cx="36513" cy="63500"/>
            </a:xfrm>
            <a:custGeom>
              <a:avLst/>
              <a:gdLst>
                <a:gd name="T0" fmla="*/ 1 w 43"/>
                <a:gd name="T1" fmla="*/ 0 h 75"/>
                <a:gd name="T2" fmla="*/ 1 w 43"/>
                <a:gd name="T3" fmla="*/ 0 h 75"/>
                <a:gd name="T4" fmla="*/ 43 w 43"/>
                <a:gd name="T5" fmla="*/ 37 h 75"/>
                <a:gd name="T6" fmla="*/ 0 w 43"/>
                <a:gd name="T7" fmla="*/ 75 h 75"/>
                <a:gd name="T8" fmla="*/ 1 w 43"/>
                <a:gd name="T9" fmla="*/ 0 h 75"/>
              </a:gdLst>
              <a:ahLst/>
              <a:cxnLst>
                <a:cxn ang="0">
                  <a:pos x="T0" y="T1"/>
                </a:cxn>
                <a:cxn ang="0">
                  <a:pos x="T2" y="T3"/>
                </a:cxn>
                <a:cxn ang="0">
                  <a:pos x="T4" y="T5"/>
                </a:cxn>
                <a:cxn ang="0">
                  <a:pos x="T6" y="T7"/>
                </a:cxn>
                <a:cxn ang="0">
                  <a:pos x="T8" y="T9"/>
                </a:cxn>
              </a:cxnLst>
              <a:rect l="0" t="0" r="r" b="b"/>
              <a:pathLst>
                <a:path w="43" h="75">
                  <a:moveTo>
                    <a:pt x="1" y="0"/>
                  </a:moveTo>
                  <a:lnTo>
                    <a:pt x="1" y="0"/>
                  </a:lnTo>
                  <a:lnTo>
                    <a:pt x="43" y="37"/>
                  </a:lnTo>
                  <a:lnTo>
                    <a:pt x="0" y="75"/>
                  </a:lnTo>
                  <a:lnTo>
                    <a:pt x="1" y="0"/>
                  </a:lnTo>
                  <a:close/>
                </a:path>
              </a:pathLst>
            </a:custGeom>
            <a:grpFill/>
            <a:ln w="0">
              <a:noFill/>
              <a:prstDash val="solid"/>
              <a:round/>
              <a:headEnd/>
              <a:tailEnd/>
            </a:ln>
          </p:spPr>
          <p:txBody>
            <a:bodyPr/>
            <a:lstStyle/>
            <a:p>
              <a:pPr defTabSz="543689">
                <a:defRPr/>
              </a:pPr>
              <a:endParaRPr lang="zh-CN" altLang="en-US" sz="3201"/>
            </a:p>
          </p:txBody>
        </p:sp>
        <p:sp>
          <p:nvSpPr>
            <p:cNvPr id="319" name="Freeform 22"/>
            <p:cNvSpPr>
              <a:spLocks/>
            </p:cNvSpPr>
            <p:nvPr/>
          </p:nvSpPr>
          <p:spPr bwMode="auto">
            <a:xfrm>
              <a:off x="5133975" y="1204913"/>
              <a:ext cx="82550" cy="55563"/>
            </a:xfrm>
            <a:custGeom>
              <a:avLst/>
              <a:gdLst>
                <a:gd name="T0" fmla="*/ 11 w 96"/>
                <a:gd name="T1" fmla="*/ 65 h 65"/>
                <a:gd name="T2" fmla="*/ 11 w 96"/>
                <a:gd name="T3" fmla="*/ 65 h 65"/>
                <a:gd name="T4" fmla="*/ 0 w 96"/>
                <a:gd name="T5" fmla="*/ 43 h 65"/>
                <a:gd name="T6" fmla="*/ 85 w 96"/>
                <a:gd name="T7" fmla="*/ 0 h 65"/>
                <a:gd name="T8" fmla="*/ 96 w 96"/>
                <a:gd name="T9" fmla="*/ 22 h 65"/>
                <a:gd name="T10" fmla="*/ 11 w 96"/>
                <a:gd name="T11" fmla="*/ 65 h 65"/>
              </a:gdLst>
              <a:ahLst/>
              <a:cxnLst>
                <a:cxn ang="0">
                  <a:pos x="T0" y="T1"/>
                </a:cxn>
                <a:cxn ang="0">
                  <a:pos x="T2" y="T3"/>
                </a:cxn>
                <a:cxn ang="0">
                  <a:pos x="T4" y="T5"/>
                </a:cxn>
                <a:cxn ang="0">
                  <a:pos x="T6" y="T7"/>
                </a:cxn>
                <a:cxn ang="0">
                  <a:pos x="T8" y="T9"/>
                </a:cxn>
                <a:cxn ang="0">
                  <a:pos x="T10" y="T11"/>
                </a:cxn>
              </a:cxnLst>
              <a:rect l="0" t="0" r="r" b="b"/>
              <a:pathLst>
                <a:path w="96" h="65">
                  <a:moveTo>
                    <a:pt x="11" y="65"/>
                  </a:moveTo>
                  <a:lnTo>
                    <a:pt x="11" y="65"/>
                  </a:lnTo>
                  <a:lnTo>
                    <a:pt x="0" y="43"/>
                  </a:lnTo>
                  <a:lnTo>
                    <a:pt x="85" y="0"/>
                  </a:lnTo>
                  <a:lnTo>
                    <a:pt x="96" y="22"/>
                  </a:lnTo>
                  <a:lnTo>
                    <a:pt x="11" y="65"/>
                  </a:lnTo>
                  <a:close/>
                </a:path>
              </a:pathLst>
            </a:custGeom>
            <a:grpFill/>
            <a:ln w="0">
              <a:noFill/>
              <a:prstDash val="solid"/>
              <a:round/>
              <a:headEnd/>
              <a:tailEnd/>
            </a:ln>
          </p:spPr>
          <p:txBody>
            <a:bodyPr/>
            <a:lstStyle/>
            <a:p>
              <a:pPr defTabSz="543689">
                <a:defRPr/>
              </a:pPr>
              <a:endParaRPr lang="zh-CN" altLang="en-US" sz="3201"/>
            </a:p>
          </p:txBody>
        </p:sp>
        <p:sp>
          <p:nvSpPr>
            <p:cNvPr id="320" name="Freeform 23"/>
            <p:cNvSpPr>
              <a:spLocks/>
            </p:cNvSpPr>
            <p:nvPr/>
          </p:nvSpPr>
          <p:spPr bwMode="auto">
            <a:xfrm>
              <a:off x="5183188" y="1192213"/>
              <a:ext cx="46038" cy="57150"/>
            </a:xfrm>
            <a:custGeom>
              <a:avLst/>
              <a:gdLst>
                <a:gd name="T0" fmla="*/ 0 w 55"/>
                <a:gd name="T1" fmla="*/ 0 h 67"/>
                <a:gd name="T2" fmla="*/ 0 w 55"/>
                <a:gd name="T3" fmla="*/ 0 h 67"/>
                <a:gd name="T4" fmla="*/ 55 w 55"/>
                <a:gd name="T5" fmla="*/ 15 h 67"/>
                <a:gd name="T6" fmla="*/ 35 w 55"/>
                <a:gd name="T7" fmla="*/ 67 h 67"/>
                <a:gd name="T8" fmla="*/ 0 w 55"/>
                <a:gd name="T9" fmla="*/ 0 h 67"/>
              </a:gdLst>
              <a:ahLst/>
              <a:cxnLst>
                <a:cxn ang="0">
                  <a:pos x="T0" y="T1"/>
                </a:cxn>
                <a:cxn ang="0">
                  <a:pos x="T2" y="T3"/>
                </a:cxn>
                <a:cxn ang="0">
                  <a:pos x="T4" y="T5"/>
                </a:cxn>
                <a:cxn ang="0">
                  <a:pos x="T6" y="T7"/>
                </a:cxn>
                <a:cxn ang="0">
                  <a:pos x="T8" y="T9"/>
                </a:cxn>
              </a:cxnLst>
              <a:rect l="0" t="0" r="r" b="b"/>
              <a:pathLst>
                <a:path w="55" h="67">
                  <a:moveTo>
                    <a:pt x="0" y="0"/>
                  </a:moveTo>
                  <a:lnTo>
                    <a:pt x="0" y="0"/>
                  </a:lnTo>
                  <a:lnTo>
                    <a:pt x="55" y="15"/>
                  </a:lnTo>
                  <a:lnTo>
                    <a:pt x="35" y="67"/>
                  </a:lnTo>
                  <a:lnTo>
                    <a:pt x="0" y="0"/>
                  </a:lnTo>
                  <a:close/>
                </a:path>
              </a:pathLst>
            </a:custGeom>
            <a:grpFill/>
            <a:ln w="0">
              <a:noFill/>
              <a:prstDash val="solid"/>
              <a:round/>
              <a:headEnd/>
              <a:tailEnd/>
            </a:ln>
          </p:spPr>
          <p:txBody>
            <a:bodyPr/>
            <a:lstStyle/>
            <a:p>
              <a:pPr defTabSz="543689">
                <a:defRPr/>
              </a:pPr>
              <a:endParaRPr lang="zh-CN" altLang="en-US" sz="3201"/>
            </a:p>
          </p:txBody>
        </p:sp>
        <p:sp>
          <p:nvSpPr>
            <p:cNvPr id="321" name="Freeform 24"/>
            <p:cNvSpPr>
              <a:spLocks/>
            </p:cNvSpPr>
            <p:nvPr/>
          </p:nvSpPr>
          <p:spPr bwMode="auto">
            <a:xfrm>
              <a:off x="5133975" y="1025526"/>
              <a:ext cx="82550" cy="55563"/>
            </a:xfrm>
            <a:custGeom>
              <a:avLst/>
              <a:gdLst>
                <a:gd name="T0" fmla="*/ 85 w 96"/>
                <a:gd name="T1" fmla="*/ 65 h 65"/>
                <a:gd name="T2" fmla="*/ 85 w 96"/>
                <a:gd name="T3" fmla="*/ 65 h 65"/>
                <a:gd name="T4" fmla="*/ 0 w 96"/>
                <a:gd name="T5" fmla="*/ 22 h 65"/>
                <a:gd name="T6" fmla="*/ 11 w 96"/>
                <a:gd name="T7" fmla="*/ 0 h 65"/>
                <a:gd name="T8" fmla="*/ 96 w 96"/>
                <a:gd name="T9" fmla="*/ 43 h 65"/>
                <a:gd name="T10" fmla="*/ 85 w 96"/>
                <a:gd name="T11" fmla="*/ 65 h 65"/>
              </a:gdLst>
              <a:ahLst/>
              <a:cxnLst>
                <a:cxn ang="0">
                  <a:pos x="T0" y="T1"/>
                </a:cxn>
                <a:cxn ang="0">
                  <a:pos x="T2" y="T3"/>
                </a:cxn>
                <a:cxn ang="0">
                  <a:pos x="T4" y="T5"/>
                </a:cxn>
                <a:cxn ang="0">
                  <a:pos x="T6" y="T7"/>
                </a:cxn>
                <a:cxn ang="0">
                  <a:pos x="T8" y="T9"/>
                </a:cxn>
                <a:cxn ang="0">
                  <a:pos x="T10" y="T11"/>
                </a:cxn>
              </a:cxnLst>
              <a:rect l="0" t="0" r="r" b="b"/>
              <a:pathLst>
                <a:path w="96" h="65">
                  <a:moveTo>
                    <a:pt x="85" y="65"/>
                  </a:moveTo>
                  <a:lnTo>
                    <a:pt x="85" y="65"/>
                  </a:lnTo>
                  <a:lnTo>
                    <a:pt x="0" y="22"/>
                  </a:lnTo>
                  <a:lnTo>
                    <a:pt x="11" y="0"/>
                  </a:lnTo>
                  <a:lnTo>
                    <a:pt x="96" y="43"/>
                  </a:lnTo>
                  <a:lnTo>
                    <a:pt x="85" y="65"/>
                  </a:lnTo>
                  <a:close/>
                </a:path>
              </a:pathLst>
            </a:custGeom>
            <a:grpFill/>
            <a:ln w="0">
              <a:noFill/>
              <a:prstDash val="solid"/>
              <a:round/>
              <a:headEnd/>
              <a:tailEnd/>
            </a:ln>
          </p:spPr>
          <p:txBody>
            <a:bodyPr/>
            <a:lstStyle/>
            <a:p>
              <a:pPr defTabSz="543689">
                <a:defRPr/>
              </a:pPr>
              <a:endParaRPr lang="zh-CN" altLang="en-US" sz="3201"/>
            </a:p>
          </p:txBody>
        </p:sp>
        <p:sp>
          <p:nvSpPr>
            <p:cNvPr id="322" name="Freeform 25"/>
            <p:cNvSpPr>
              <a:spLocks/>
            </p:cNvSpPr>
            <p:nvPr/>
          </p:nvSpPr>
          <p:spPr bwMode="auto">
            <a:xfrm>
              <a:off x="5183188" y="1036638"/>
              <a:ext cx="46038" cy="57150"/>
            </a:xfrm>
            <a:custGeom>
              <a:avLst/>
              <a:gdLst>
                <a:gd name="T0" fmla="*/ 0 w 55"/>
                <a:gd name="T1" fmla="*/ 67 h 67"/>
                <a:gd name="T2" fmla="*/ 0 w 55"/>
                <a:gd name="T3" fmla="*/ 67 h 67"/>
                <a:gd name="T4" fmla="*/ 55 w 55"/>
                <a:gd name="T5" fmla="*/ 53 h 67"/>
                <a:gd name="T6" fmla="*/ 35 w 55"/>
                <a:gd name="T7" fmla="*/ 0 h 67"/>
                <a:gd name="T8" fmla="*/ 0 w 55"/>
                <a:gd name="T9" fmla="*/ 67 h 67"/>
              </a:gdLst>
              <a:ahLst/>
              <a:cxnLst>
                <a:cxn ang="0">
                  <a:pos x="T0" y="T1"/>
                </a:cxn>
                <a:cxn ang="0">
                  <a:pos x="T2" y="T3"/>
                </a:cxn>
                <a:cxn ang="0">
                  <a:pos x="T4" y="T5"/>
                </a:cxn>
                <a:cxn ang="0">
                  <a:pos x="T6" y="T7"/>
                </a:cxn>
                <a:cxn ang="0">
                  <a:pos x="T8" y="T9"/>
                </a:cxn>
              </a:cxnLst>
              <a:rect l="0" t="0" r="r" b="b"/>
              <a:pathLst>
                <a:path w="55" h="67">
                  <a:moveTo>
                    <a:pt x="0" y="67"/>
                  </a:moveTo>
                  <a:lnTo>
                    <a:pt x="0" y="67"/>
                  </a:lnTo>
                  <a:lnTo>
                    <a:pt x="55" y="53"/>
                  </a:lnTo>
                  <a:lnTo>
                    <a:pt x="35" y="0"/>
                  </a:lnTo>
                  <a:lnTo>
                    <a:pt x="0" y="67"/>
                  </a:lnTo>
                  <a:close/>
                </a:path>
              </a:pathLst>
            </a:custGeom>
            <a:grpFill/>
            <a:ln w="0">
              <a:noFill/>
              <a:prstDash val="solid"/>
              <a:round/>
              <a:headEnd/>
              <a:tailEnd/>
            </a:ln>
          </p:spPr>
          <p:txBody>
            <a:bodyPr/>
            <a:lstStyle/>
            <a:p>
              <a:pPr defTabSz="543689">
                <a:defRPr/>
              </a:pPr>
              <a:endParaRPr lang="zh-CN" altLang="en-US" sz="3201"/>
            </a:p>
          </p:txBody>
        </p:sp>
        <p:sp>
          <p:nvSpPr>
            <p:cNvPr id="323" name="Freeform 26"/>
            <p:cNvSpPr>
              <a:spLocks/>
            </p:cNvSpPr>
            <p:nvPr/>
          </p:nvSpPr>
          <p:spPr bwMode="auto">
            <a:xfrm>
              <a:off x="5280025" y="1006476"/>
              <a:ext cx="44450" cy="30163"/>
            </a:xfrm>
            <a:custGeom>
              <a:avLst/>
              <a:gdLst>
                <a:gd name="T0" fmla="*/ 0 w 53"/>
                <a:gd name="T1" fmla="*/ 34 h 34"/>
                <a:gd name="T2" fmla="*/ 0 w 53"/>
                <a:gd name="T3" fmla="*/ 34 h 34"/>
                <a:gd name="T4" fmla="*/ 53 w 53"/>
                <a:gd name="T5" fmla="*/ 34 h 34"/>
                <a:gd name="T6" fmla="*/ 53 w 53"/>
                <a:gd name="T7" fmla="*/ 0 h 34"/>
                <a:gd name="T8" fmla="*/ 0 w 53"/>
                <a:gd name="T9" fmla="*/ 0 h 34"/>
                <a:gd name="T10" fmla="*/ 0 w 53"/>
                <a:gd name="T11" fmla="*/ 34 h 34"/>
              </a:gdLst>
              <a:ahLst/>
              <a:cxnLst>
                <a:cxn ang="0">
                  <a:pos x="T0" y="T1"/>
                </a:cxn>
                <a:cxn ang="0">
                  <a:pos x="T2" y="T3"/>
                </a:cxn>
                <a:cxn ang="0">
                  <a:pos x="T4" y="T5"/>
                </a:cxn>
                <a:cxn ang="0">
                  <a:pos x="T6" y="T7"/>
                </a:cxn>
                <a:cxn ang="0">
                  <a:pos x="T8" y="T9"/>
                </a:cxn>
                <a:cxn ang="0">
                  <a:pos x="T10" y="T11"/>
                </a:cxn>
              </a:cxnLst>
              <a:rect l="0" t="0" r="r" b="b"/>
              <a:pathLst>
                <a:path w="53" h="34">
                  <a:moveTo>
                    <a:pt x="0" y="34"/>
                  </a:moveTo>
                  <a:lnTo>
                    <a:pt x="0" y="34"/>
                  </a:lnTo>
                  <a:lnTo>
                    <a:pt x="53" y="34"/>
                  </a:lnTo>
                  <a:lnTo>
                    <a:pt x="53" y="0"/>
                  </a:lnTo>
                  <a:lnTo>
                    <a:pt x="0" y="0"/>
                  </a:lnTo>
                  <a:lnTo>
                    <a:pt x="0" y="34"/>
                  </a:lnTo>
                  <a:close/>
                </a:path>
              </a:pathLst>
            </a:custGeom>
            <a:grpFill/>
            <a:ln w="0">
              <a:noFill/>
              <a:prstDash val="solid"/>
              <a:round/>
              <a:headEnd/>
              <a:tailEnd/>
            </a:ln>
          </p:spPr>
          <p:txBody>
            <a:bodyPr/>
            <a:lstStyle/>
            <a:p>
              <a:pPr defTabSz="543689">
                <a:defRPr/>
              </a:pPr>
              <a:endParaRPr lang="zh-CN" altLang="en-US" sz="3201"/>
            </a:p>
          </p:txBody>
        </p:sp>
        <p:sp>
          <p:nvSpPr>
            <p:cNvPr id="324" name="Freeform 27"/>
            <p:cNvSpPr>
              <a:spLocks/>
            </p:cNvSpPr>
            <p:nvPr/>
          </p:nvSpPr>
          <p:spPr bwMode="auto">
            <a:xfrm>
              <a:off x="5253038" y="1006476"/>
              <a:ext cx="17463" cy="30163"/>
            </a:xfrm>
            <a:custGeom>
              <a:avLst/>
              <a:gdLst>
                <a:gd name="T0" fmla="*/ 20 w 20"/>
                <a:gd name="T1" fmla="*/ 0 h 34"/>
                <a:gd name="T2" fmla="*/ 20 w 20"/>
                <a:gd name="T3" fmla="*/ 0 h 34"/>
                <a:gd name="T4" fmla="*/ 0 w 20"/>
                <a:gd name="T5" fmla="*/ 0 h 34"/>
                <a:gd name="T6" fmla="*/ 0 w 20"/>
                <a:gd name="T7" fmla="*/ 34 h 34"/>
                <a:gd name="T8" fmla="*/ 20 w 20"/>
                <a:gd name="T9" fmla="*/ 34 h 34"/>
                <a:gd name="T10" fmla="*/ 20 w 20"/>
                <a:gd name="T11" fmla="*/ 0 h 34"/>
              </a:gdLst>
              <a:ahLst/>
              <a:cxnLst>
                <a:cxn ang="0">
                  <a:pos x="T0" y="T1"/>
                </a:cxn>
                <a:cxn ang="0">
                  <a:pos x="T2" y="T3"/>
                </a:cxn>
                <a:cxn ang="0">
                  <a:pos x="T4" y="T5"/>
                </a:cxn>
                <a:cxn ang="0">
                  <a:pos x="T6" y="T7"/>
                </a:cxn>
                <a:cxn ang="0">
                  <a:pos x="T8" y="T9"/>
                </a:cxn>
                <a:cxn ang="0">
                  <a:pos x="T10" y="T11"/>
                </a:cxn>
              </a:cxnLst>
              <a:rect l="0" t="0" r="r" b="b"/>
              <a:pathLst>
                <a:path w="20" h="34">
                  <a:moveTo>
                    <a:pt x="20" y="0"/>
                  </a:moveTo>
                  <a:lnTo>
                    <a:pt x="20" y="0"/>
                  </a:lnTo>
                  <a:lnTo>
                    <a:pt x="0" y="0"/>
                  </a:lnTo>
                  <a:lnTo>
                    <a:pt x="0" y="34"/>
                  </a:lnTo>
                  <a:lnTo>
                    <a:pt x="20" y="34"/>
                  </a:lnTo>
                  <a:lnTo>
                    <a:pt x="20" y="0"/>
                  </a:lnTo>
                  <a:close/>
                </a:path>
              </a:pathLst>
            </a:custGeom>
            <a:grpFill/>
            <a:ln w="0">
              <a:noFill/>
              <a:prstDash val="solid"/>
              <a:round/>
              <a:headEnd/>
              <a:tailEnd/>
            </a:ln>
          </p:spPr>
          <p:txBody>
            <a:bodyPr/>
            <a:lstStyle/>
            <a:p>
              <a:pPr defTabSz="543689">
                <a:defRPr/>
              </a:pPr>
              <a:endParaRPr lang="zh-CN" altLang="en-US" sz="3201"/>
            </a:p>
          </p:txBody>
        </p:sp>
        <p:sp>
          <p:nvSpPr>
            <p:cNvPr id="325" name="Freeform 28"/>
            <p:cNvSpPr>
              <a:spLocks/>
            </p:cNvSpPr>
            <p:nvPr/>
          </p:nvSpPr>
          <p:spPr bwMode="auto">
            <a:xfrm>
              <a:off x="5280025" y="1081088"/>
              <a:ext cx="44450" cy="28575"/>
            </a:xfrm>
            <a:custGeom>
              <a:avLst/>
              <a:gdLst>
                <a:gd name="T0" fmla="*/ 0 w 53"/>
                <a:gd name="T1" fmla="*/ 35 h 35"/>
                <a:gd name="T2" fmla="*/ 0 w 53"/>
                <a:gd name="T3" fmla="*/ 35 h 35"/>
                <a:gd name="T4" fmla="*/ 53 w 53"/>
                <a:gd name="T5" fmla="*/ 35 h 35"/>
                <a:gd name="T6" fmla="*/ 53 w 53"/>
                <a:gd name="T7" fmla="*/ 0 h 35"/>
                <a:gd name="T8" fmla="*/ 0 w 53"/>
                <a:gd name="T9" fmla="*/ 0 h 35"/>
                <a:gd name="T10" fmla="*/ 0 w 53"/>
                <a:gd name="T11" fmla="*/ 35 h 35"/>
              </a:gdLst>
              <a:ahLst/>
              <a:cxnLst>
                <a:cxn ang="0">
                  <a:pos x="T0" y="T1"/>
                </a:cxn>
                <a:cxn ang="0">
                  <a:pos x="T2" y="T3"/>
                </a:cxn>
                <a:cxn ang="0">
                  <a:pos x="T4" y="T5"/>
                </a:cxn>
                <a:cxn ang="0">
                  <a:pos x="T6" y="T7"/>
                </a:cxn>
                <a:cxn ang="0">
                  <a:pos x="T8" y="T9"/>
                </a:cxn>
                <a:cxn ang="0">
                  <a:pos x="T10" y="T11"/>
                </a:cxn>
              </a:cxnLst>
              <a:rect l="0" t="0" r="r" b="b"/>
              <a:pathLst>
                <a:path w="53" h="35">
                  <a:moveTo>
                    <a:pt x="0" y="35"/>
                  </a:moveTo>
                  <a:lnTo>
                    <a:pt x="0" y="35"/>
                  </a:lnTo>
                  <a:lnTo>
                    <a:pt x="53" y="35"/>
                  </a:lnTo>
                  <a:lnTo>
                    <a:pt x="53" y="0"/>
                  </a:lnTo>
                  <a:lnTo>
                    <a:pt x="0" y="0"/>
                  </a:lnTo>
                  <a:lnTo>
                    <a:pt x="0" y="35"/>
                  </a:lnTo>
                  <a:close/>
                </a:path>
              </a:pathLst>
            </a:custGeom>
            <a:grpFill/>
            <a:ln w="0">
              <a:noFill/>
              <a:prstDash val="solid"/>
              <a:round/>
              <a:headEnd/>
              <a:tailEnd/>
            </a:ln>
          </p:spPr>
          <p:txBody>
            <a:bodyPr/>
            <a:lstStyle/>
            <a:p>
              <a:pPr defTabSz="543689">
                <a:defRPr/>
              </a:pPr>
              <a:endParaRPr lang="zh-CN" altLang="en-US" sz="3201"/>
            </a:p>
          </p:txBody>
        </p:sp>
        <p:sp>
          <p:nvSpPr>
            <p:cNvPr id="326" name="Freeform 29"/>
            <p:cNvSpPr>
              <a:spLocks/>
            </p:cNvSpPr>
            <p:nvPr/>
          </p:nvSpPr>
          <p:spPr bwMode="auto">
            <a:xfrm>
              <a:off x="5253038" y="1081088"/>
              <a:ext cx="17463" cy="28575"/>
            </a:xfrm>
            <a:custGeom>
              <a:avLst/>
              <a:gdLst>
                <a:gd name="T0" fmla="*/ 20 w 20"/>
                <a:gd name="T1" fmla="*/ 0 h 35"/>
                <a:gd name="T2" fmla="*/ 20 w 20"/>
                <a:gd name="T3" fmla="*/ 0 h 35"/>
                <a:gd name="T4" fmla="*/ 0 w 20"/>
                <a:gd name="T5" fmla="*/ 0 h 35"/>
                <a:gd name="T6" fmla="*/ 0 w 20"/>
                <a:gd name="T7" fmla="*/ 35 h 35"/>
                <a:gd name="T8" fmla="*/ 20 w 20"/>
                <a:gd name="T9" fmla="*/ 35 h 35"/>
                <a:gd name="T10" fmla="*/ 20 w 20"/>
                <a:gd name="T11" fmla="*/ 0 h 35"/>
              </a:gdLst>
              <a:ahLst/>
              <a:cxnLst>
                <a:cxn ang="0">
                  <a:pos x="T0" y="T1"/>
                </a:cxn>
                <a:cxn ang="0">
                  <a:pos x="T2" y="T3"/>
                </a:cxn>
                <a:cxn ang="0">
                  <a:pos x="T4" y="T5"/>
                </a:cxn>
                <a:cxn ang="0">
                  <a:pos x="T6" y="T7"/>
                </a:cxn>
                <a:cxn ang="0">
                  <a:pos x="T8" y="T9"/>
                </a:cxn>
                <a:cxn ang="0">
                  <a:pos x="T10" y="T11"/>
                </a:cxn>
              </a:cxnLst>
              <a:rect l="0" t="0" r="r" b="b"/>
              <a:pathLst>
                <a:path w="20" h="35">
                  <a:moveTo>
                    <a:pt x="20" y="0"/>
                  </a:moveTo>
                  <a:lnTo>
                    <a:pt x="20" y="0"/>
                  </a:lnTo>
                  <a:lnTo>
                    <a:pt x="0" y="0"/>
                  </a:lnTo>
                  <a:lnTo>
                    <a:pt x="0" y="35"/>
                  </a:lnTo>
                  <a:lnTo>
                    <a:pt x="20" y="35"/>
                  </a:lnTo>
                  <a:lnTo>
                    <a:pt x="20" y="0"/>
                  </a:lnTo>
                  <a:close/>
                </a:path>
              </a:pathLst>
            </a:custGeom>
            <a:grpFill/>
            <a:ln w="0">
              <a:noFill/>
              <a:prstDash val="solid"/>
              <a:round/>
              <a:headEnd/>
              <a:tailEnd/>
            </a:ln>
          </p:spPr>
          <p:txBody>
            <a:bodyPr/>
            <a:lstStyle/>
            <a:p>
              <a:pPr defTabSz="543689">
                <a:defRPr/>
              </a:pPr>
              <a:endParaRPr lang="zh-CN" altLang="en-US" sz="3201"/>
            </a:p>
          </p:txBody>
        </p:sp>
        <p:sp>
          <p:nvSpPr>
            <p:cNvPr id="327" name="Freeform 30"/>
            <p:cNvSpPr>
              <a:spLocks/>
            </p:cNvSpPr>
            <p:nvPr/>
          </p:nvSpPr>
          <p:spPr bwMode="auto">
            <a:xfrm>
              <a:off x="5280025" y="1155701"/>
              <a:ext cx="44450" cy="28575"/>
            </a:xfrm>
            <a:custGeom>
              <a:avLst/>
              <a:gdLst>
                <a:gd name="T0" fmla="*/ 0 w 53"/>
                <a:gd name="T1" fmla="*/ 34 h 34"/>
                <a:gd name="T2" fmla="*/ 0 w 53"/>
                <a:gd name="T3" fmla="*/ 34 h 34"/>
                <a:gd name="T4" fmla="*/ 53 w 53"/>
                <a:gd name="T5" fmla="*/ 34 h 34"/>
                <a:gd name="T6" fmla="*/ 53 w 53"/>
                <a:gd name="T7" fmla="*/ 0 h 34"/>
                <a:gd name="T8" fmla="*/ 0 w 53"/>
                <a:gd name="T9" fmla="*/ 0 h 34"/>
                <a:gd name="T10" fmla="*/ 0 w 53"/>
                <a:gd name="T11" fmla="*/ 34 h 34"/>
              </a:gdLst>
              <a:ahLst/>
              <a:cxnLst>
                <a:cxn ang="0">
                  <a:pos x="T0" y="T1"/>
                </a:cxn>
                <a:cxn ang="0">
                  <a:pos x="T2" y="T3"/>
                </a:cxn>
                <a:cxn ang="0">
                  <a:pos x="T4" y="T5"/>
                </a:cxn>
                <a:cxn ang="0">
                  <a:pos x="T6" y="T7"/>
                </a:cxn>
                <a:cxn ang="0">
                  <a:pos x="T8" y="T9"/>
                </a:cxn>
                <a:cxn ang="0">
                  <a:pos x="T10" y="T11"/>
                </a:cxn>
              </a:cxnLst>
              <a:rect l="0" t="0" r="r" b="b"/>
              <a:pathLst>
                <a:path w="53" h="34">
                  <a:moveTo>
                    <a:pt x="0" y="34"/>
                  </a:moveTo>
                  <a:lnTo>
                    <a:pt x="0" y="34"/>
                  </a:lnTo>
                  <a:lnTo>
                    <a:pt x="53" y="34"/>
                  </a:lnTo>
                  <a:lnTo>
                    <a:pt x="53" y="0"/>
                  </a:lnTo>
                  <a:lnTo>
                    <a:pt x="0" y="0"/>
                  </a:lnTo>
                  <a:lnTo>
                    <a:pt x="0" y="34"/>
                  </a:lnTo>
                  <a:close/>
                </a:path>
              </a:pathLst>
            </a:custGeom>
            <a:grpFill/>
            <a:ln w="0">
              <a:noFill/>
              <a:prstDash val="solid"/>
              <a:round/>
              <a:headEnd/>
              <a:tailEnd/>
            </a:ln>
          </p:spPr>
          <p:txBody>
            <a:bodyPr/>
            <a:lstStyle/>
            <a:p>
              <a:pPr defTabSz="543689">
                <a:defRPr/>
              </a:pPr>
              <a:endParaRPr lang="zh-CN" altLang="en-US" sz="3201"/>
            </a:p>
          </p:txBody>
        </p:sp>
        <p:sp>
          <p:nvSpPr>
            <p:cNvPr id="328" name="Freeform 31"/>
            <p:cNvSpPr>
              <a:spLocks/>
            </p:cNvSpPr>
            <p:nvPr/>
          </p:nvSpPr>
          <p:spPr bwMode="auto">
            <a:xfrm>
              <a:off x="5253038" y="1155701"/>
              <a:ext cx="17463" cy="28575"/>
            </a:xfrm>
            <a:custGeom>
              <a:avLst/>
              <a:gdLst>
                <a:gd name="T0" fmla="*/ 20 w 20"/>
                <a:gd name="T1" fmla="*/ 0 h 34"/>
                <a:gd name="T2" fmla="*/ 20 w 20"/>
                <a:gd name="T3" fmla="*/ 0 h 34"/>
                <a:gd name="T4" fmla="*/ 0 w 20"/>
                <a:gd name="T5" fmla="*/ 0 h 34"/>
                <a:gd name="T6" fmla="*/ 0 w 20"/>
                <a:gd name="T7" fmla="*/ 34 h 34"/>
                <a:gd name="T8" fmla="*/ 20 w 20"/>
                <a:gd name="T9" fmla="*/ 34 h 34"/>
                <a:gd name="T10" fmla="*/ 20 w 20"/>
                <a:gd name="T11" fmla="*/ 0 h 34"/>
              </a:gdLst>
              <a:ahLst/>
              <a:cxnLst>
                <a:cxn ang="0">
                  <a:pos x="T0" y="T1"/>
                </a:cxn>
                <a:cxn ang="0">
                  <a:pos x="T2" y="T3"/>
                </a:cxn>
                <a:cxn ang="0">
                  <a:pos x="T4" y="T5"/>
                </a:cxn>
                <a:cxn ang="0">
                  <a:pos x="T6" y="T7"/>
                </a:cxn>
                <a:cxn ang="0">
                  <a:pos x="T8" y="T9"/>
                </a:cxn>
                <a:cxn ang="0">
                  <a:pos x="T10" y="T11"/>
                </a:cxn>
              </a:cxnLst>
              <a:rect l="0" t="0" r="r" b="b"/>
              <a:pathLst>
                <a:path w="20" h="34">
                  <a:moveTo>
                    <a:pt x="20" y="0"/>
                  </a:moveTo>
                  <a:lnTo>
                    <a:pt x="20" y="0"/>
                  </a:lnTo>
                  <a:lnTo>
                    <a:pt x="0" y="0"/>
                  </a:lnTo>
                  <a:lnTo>
                    <a:pt x="0" y="34"/>
                  </a:lnTo>
                  <a:lnTo>
                    <a:pt x="20" y="34"/>
                  </a:lnTo>
                  <a:lnTo>
                    <a:pt x="20" y="0"/>
                  </a:lnTo>
                  <a:close/>
                </a:path>
              </a:pathLst>
            </a:custGeom>
            <a:grpFill/>
            <a:ln w="0">
              <a:noFill/>
              <a:prstDash val="solid"/>
              <a:round/>
              <a:headEnd/>
              <a:tailEnd/>
            </a:ln>
          </p:spPr>
          <p:txBody>
            <a:bodyPr/>
            <a:lstStyle/>
            <a:p>
              <a:pPr defTabSz="543689">
                <a:defRPr/>
              </a:pPr>
              <a:endParaRPr lang="zh-CN" altLang="en-US" sz="3201"/>
            </a:p>
          </p:txBody>
        </p:sp>
        <p:sp>
          <p:nvSpPr>
            <p:cNvPr id="329" name="Freeform 32"/>
            <p:cNvSpPr>
              <a:spLocks/>
            </p:cNvSpPr>
            <p:nvPr/>
          </p:nvSpPr>
          <p:spPr bwMode="auto">
            <a:xfrm>
              <a:off x="5280025" y="1228726"/>
              <a:ext cx="44450" cy="28575"/>
            </a:xfrm>
            <a:custGeom>
              <a:avLst/>
              <a:gdLst>
                <a:gd name="T0" fmla="*/ 0 w 53"/>
                <a:gd name="T1" fmla="*/ 34 h 34"/>
                <a:gd name="T2" fmla="*/ 0 w 53"/>
                <a:gd name="T3" fmla="*/ 34 h 34"/>
                <a:gd name="T4" fmla="*/ 53 w 53"/>
                <a:gd name="T5" fmla="*/ 34 h 34"/>
                <a:gd name="T6" fmla="*/ 53 w 53"/>
                <a:gd name="T7" fmla="*/ 0 h 34"/>
                <a:gd name="T8" fmla="*/ 0 w 53"/>
                <a:gd name="T9" fmla="*/ 0 h 34"/>
                <a:gd name="T10" fmla="*/ 0 w 53"/>
                <a:gd name="T11" fmla="*/ 34 h 34"/>
              </a:gdLst>
              <a:ahLst/>
              <a:cxnLst>
                <a:cxn ang="0">
                  <a:pos x="T0" y="T1"/>
                </a:cxn>
                <a:cxn ang="0">
                  <a:pos x="T2" y="T3"/>
                </a:cxn>
                <a:cxn ang="0">
                  <a:pos x="T4" y="T5"/>
                </a:cxn>
                <a:cxn ang="0">
                  <a:pos x="T6" y="T7"/>
                </a:cxn>
                <a:cxn ang="0">
                  <a:pos x="T8" y="T9"/>
                </a:cxn>
                <a:cxn ang="0">
                  <a:pos x="T10" y="T11"/>
                </a:cxn>
              </a:cxnLst>
              <a:rect l="0" t="0" r="r" b="b"/>
              <a:pathLst>
                <a:path w="53" h="34">
                  <a:moveTo>
                    <a:pt x="0" y="34"/>
                  </a:moveTo>
                  <a:lnTo>
                    <a:pt x="0" y="34"/>
                  </a:lnTo>
                  <a:lnTo>
                    <a:pt x="53" y="34"/>
                  </a:lnTo>
                  <a:lnTo>
                    <a:pt x="53" y="0"/>
                  </a:lnTo>
                  <a:lnTo>
                    <a:pt x="0" y="0"/>
                  </a:lnTo>
                  <a:lnTo>
                    <a:pt x="0" y="34"/>
                  </a:lnTo>
                  <a:close/>
                </a:path>
              </a:pathLst>
            </a:custGeom>
            <a:grpFill/>
            <a:ln w="0">
              <a:noFill/>
              <a:prstDash val="solid"/>
              <a:round/>
              <a:headEnd/>
              <a:tailEnd/>
            </a:ln>
          </p:spPr>
          <p:txBody>
            <a:bodyPr/>
            <a:lstStyle/>
            <a:p>
              <a:pPr defTabSz="543689">
                <a:defRPr/>
              </a:pPr>
              <a:endParaRPr lang="zh-CN" altLang="en-US" sz="3201"/>
            </a:p>
          </p:txBody>
        </p:sp>
        <p:sp>
          <p:nvSpPr>
            <p:cNvPr id="330" name="Freeform 33"/>
            <p:cNvSpPr>
              <a:spLocks/>
            </p:cNvSpPr>
            <p:nvPr/>
          </p:nvSpPr>
          <p:spPr bwMode="auto">
            <a:xfrm>
              <a:off x="5253038" y="1228726"/>
              <a:ext cx="17463" cy="28575"/>
            </a:xfrm>
            <a:custGeom>
              <a:avLst/>
              <a:gdLst>
                <a:gd name="T0" fmla="*/ 20 w 20"/>
                <a:gd name="T1" fmla="*/ 0 h 34"/>
                <a:gd name="T2" fmla="*/ 20 w 20"/>
                <a:gd name="T3" fmla="*/ 0 h 34"/>
                <a:gd name="T4" fmla="*/ 0 w 20"/>
                <a:gd name="T5" fmla="*/ 0 h 34"/>
                <a:gd name="T6" fmla="*/ 0 w 20"/>
                <a:gd name="T7" fmla="*/ 34 h 34"/>
                <a:gd name="T8" fmla="*/ 20 w 20"/>
                <a:gd name="T9" fmla="*/ 34 h 34"/>
                <a:gd name="T10" fmla="*/ 20 w 20"/>
                <a:gd name="T11" fmla="*/ 0 h 34"/>
              </a:gdLst>
              <a:ahLst/>
              <a:cxnLst>
                <a:cxn ang="0">
                  <a:pos x="T0" y="T1"/>
                </a:cxn>
                <a:cxn ang="0">
                  <a:pos x="T2" y="T3"/>
                </a:cxn>
                <a:cxn ang="0">
                  <a:pos x="T4" y="T5"/>
                </a:cxn>
                <a:cxn ang="0">
                  <a:pos x="T6" y="T7"/>
                </a:cxn>
                <a:cxn ang="0">
                  <a:pos x="T8" y="T9"/>
                </a:cxn>
                <a:cxn ang="0">
                  <a:pos x="T10" y="T11"/>
                </a:cxn>
              </a:cxnLst>
              <a:rect l="0" t="0" r="r" b="b"/>
              <a:pathLst>
                <a:path w="20" h="34">
                  <a:moveTo>
                    <a:pt x="20" y="0"/>
                  </a:moveTo>
                  <a:lnTo>
                    <a:pt x="20" y="0"/>
                  </a:lnTo>
                  <a:lnTo>
                    <a:pt x="0" y="0"/>
                  </a:lnTo>
                  <a:lnTo>
                    <a:pt x="0" y="34"/>
                  </a:lnTo>
                  <a:lnTo>
                    <a:pt x="20" y="34"/>
                  </a:lnTo>
                  <a:lnTo>
                    <a:pt x="20" y="0"/>
                  </a:lnTo>
                  <a:close/>
                </a:path>
              </a:pathLst>
            </a:custGeom>
            <a:grpFill/>
            <a:ln w="0">
              <a:noFill/>
              <a:prstDash val="solid"/>
              <a:round/>
              <a:headEnd/>
              <a:tailEnd/>
            </a:ln>
          </p:spPr>
          <p:txBody>
            <a:bodyPr/>
            <a:lstStyle/>
            <a:p>
              <a:pPr defTabSz="543689">
                <a:defRPr/>
              </a:pPr>
              <a:endParaRPr lang="zh-CN" altLang="en-US" sz="3201"/>
            </a:p>
          </p:txBody>
        </p:sp>
        <p:sp>
          <p:nvSpPr>
            <p:cNvPr id="331" name="Freeform 34"/>
            <p:cNvSpPr>
              <a:spLocks/>
            </p:cNvSpPr>
            <p:nvPr/>
          </p:nvSpPr>
          <p:spPr bwMode="auto">
            <a:xfrm>
              <a:off x="5253038" y="1192213"/>
              <a:ext cx="46038" cy="28575"/>
            </a:xfrm>
            <a:custGeom>
              <a:avLst/>
              <a:gdLst>
                <a:gd name="T0" fmla="*/ 54 w 54"/>
                <a:gd name="T1" fmla="*/ 34 h 34"/>
                <a:gd name="T2" fmla="*/ 54 w 54"/>
                <a:gd name="T3" fmla="*/ 34 h 34"/>
                <a:gd name="T4" fmla="*/ 0 w 54"/>
                <a:gd name="T5" fmla="*/ 34 h 34"/>
                <a:gd name="T6" fmla="*/ 0 w 54"/>
                <a:gd name="T7" fmla="*/ 0 h 34"/>
                <a:gd name="T8" fmla="*/ 54 w 54"/>
                <a:gd name="T9" fmla="*/ 0 h 34"/>
                <a:gd name="T10" fmla="*/ 54 w 54"/>
                <a:gd name="T11" fmla="*/ 34 h 34"/>
              </a:gdLst>
              <a:ahLst/>
              <a:cxnLst>
                <a:cxn ang="0">
                  <a:pos x="T0" y="T1"/>
                </a:cxn>
                <a:cxn ang="0">
                  <a:pos x="T2" y="T3"/>
                </a:cxn>
                <a:cxn ang="0">
                  <a:pos x="T4" y="T5"/>
                </a:cxn>
                <a:cxn ang="0">
                  <a:pos x="T6" y="T7"/>
                </a:cxn>
                <a:cxn ang="0">
                  <a:pos x="T8" y="T9"/>
                </a:cxn>
                <a:cxn ang="0">
                  <a:pos x="T10" y="T11"/>
                </a:cxn>
              </a:cxnLst>
              <a:rect l="0" t="0" r="r" b="b"/>
              <a:pathLst>
                <a:path w="54" h="34">
                  <a:moveTo>
                    <a:pt x="54" y="34"/>
                  </a:moveTo>
                  <a:lnTo>
                    <a:pt x="54" y="34"/>
                  </a:lnTo>
                  <a:lnTo>
                    <a:pt x="0" y="34"/>
                  </a:lnTo>
                  <a:lnTo>
                    <a:pt x="0" y="0"/>
                  </a:lnTo>
                  <a:lnTo>
                    <a:pt x="54" y="0"/>
                  </a:lnTo>
                  <a:lnTo>
                    <a:pt x="54" y="34"/>
                  </a:lnTo>
                  <a:close/>
                </a:path>
              </a:pathLst>
            </a:custGeom>
            <a:grpFill/>
            <a:ln w="0">
              <a:noFill/>
              <a:prstDash val="solid"/>
              <a:round/>
              <a:headEnd/>
              <a:tailEnd/>
            </a:ln>
          </p:spPr>
          <p:txBody>
            <a:bodyPr/>
            <a:lstStyle/>
            <a:p>
              <a:pPr defTabSz="543689">
                <a:defRPr/>
              </a:pPr>
              <a:endParaRPr lang="zh-CN" altLang="en-US" sz="3201"/>
            </a:p>
          </p:txBody>
        </p:sp>
        <p:sp>
          <p:nvSpPr>
            <p:cNvPr id="332" name="Freeform 35"/>
            <p:cNvSpPr>
              <a:spLocks/>
            </p:cNvSpPr>
            <p:nvPr/>
          </p:nvSpPr>
          <p:spPr bwMode="auto">
            <a:xfrm>
              <a:off x="5307013" y="1192213"/>
              <a:ext cx="17463" cy="28575"/>
            </a:xfrm>
            <a:custGeom>
              <a:avLst/>
              <a:gdLst>
                <a:gd name="T0" fmla="*/ 0 w 20"/>
                <a:gd name="T1" fmla="*/ 0 h 34"/>
                <a:gd name="T2" fmla="*/ 0 w 20"/>
                <a:gd name="T3" fmla="*/ 0 h 34"/>
                <a:gd name="T4" fmla="*/ 20 w 20"/>
                <a:gd name="T5" fmla="*/ 0 h 34"/>
                <a:gd name="T6" fmla="*/ 20 w 20"/>
                <a:gd name="T7" fmla="*/ 34 h 34"/>
                <a:gd name="T8" fmla="*/ 0 w 20"/>
                <a:gd name="T9" fmla="*/ 34 h 34"/>
                <a:gd name="T10" fmla="*/ 0 w 20"/>
                <a:gd name="T11" fmla="*/ 0 h 34"/>
              </a:gdLst>
              <a:ahLst/>
              <a:cxnLst>
                <a:cxn ang="0">
                  <a:pos x="T0" y="T1"/>
                </a:cxn>
                <a:cxn ang="0">
                  <a:pos x="T2" y="T3"/>
                </a:cxn>
                <a:cxn ang="0">
                  <a:pos x="T4" y="T5"/>
                </a:cxn>
                <a:cxn ang="0">
                  <a:pos x="T6" y="T7"/>
                </a:cxn>
                <a:cxn ang="0">
                  <a:pos x="T8" y="T9"/>
                </a:cxn>
                <a:cxn ang="0">
                  <a:pos x="T10" y="T11"/>
                </a:cxn>
              </a:cxnLst>
              <a:rect l="0" t="0" r="r" b="b"/>
              <a:pathLst>
                <a:path w="20" h="34">
                  <a:moveTo>
                    <a:pt x="0" y="0"/>
                  </a:moveTo>
                  <a:lnTo>
                    <a:pt x="0" y="0"/>
                  </a:lnTo>
                  <a:lnTo>
                    <a:pt x="20" y="0"/>
                  </a:lnTo>
                  <a:lnTo>
                    <a:pt x="20" y="34"/>
                  </a:lnTo>
                  <a:lnTo>
                    <a:pt x="0" y="34"/>
                  </a:lnTo>
                  <a:lnTo>
                    <a:pt x="0" y="0"/>
                  </a:lnTo>
                  <a:close/>
                </a:path>
              </a:pathLst>
            </a:custGeom>
            <a:grpFill/>
            <a:ln w="0">
              <a:noFill/>
              <a:prstDash val="solid"/>
              <a:round/>
              <a:headEnd/>
              <a:tailEnd/>
            </a:ln>
          </p:spPr>
          <p:txBody>
            <a:bodyPr/>
            <a:lstStyle/>
            <a:p>
              <a:pPr defTabSz="543689">
                <a:defRPr/>
              </a:pPr>
              <a:endParaRPr lang="zh-CN" altLang="en-US" sz="3201"/>
            </a:p>
          </p:txBody>
        </p:sp>
        <p:sp>
          <p:nvSpPr>
            <p:cNvPr id="333" name="Freeform 36"/>
            <p:cNvSpPr>
              <a:spLocks/>
            </p:cNvSpPr>
            <p:nvPr/>
          </p:nvSpPr>
          <p:spPr bwMode="auto">
            <a:xfrm>
              <a:off x="5253038" y="1117601"/>
              <a:ext cx="46038" cy="30163"/>
            </a:xfrm>
            <a:custGeom>
              <a:avLst/>
              <a:gdLst>
                <a:gd name="T0" fmla="*/ 54 w 54"/>
                <a:gd name="T1" fmla="*/ 34 h 34"/>
                <a:gd name="T2" fmla="*/ 54 w 54"/>
                <a:gd name="T3" fmla="*/ 34 h 34"/>
                <a:gd name="T4" fmla="*/ 0 w 54"/>
                <a:gd name="T5" fmla="*/ 34 h 34"/>
                <a:gd name="T6" fmla="*/ 0 w 54"/>
                <a:gd name="T7" fmla="*/ 0 h 34"/>
                <a:gd name="T8" fmla="*/ 54 w 54"/>
                <a:gd name="T9" fmla="*/ 0 h 34"/>
                <a:gd name="T10" fmla="*/ 54 w 54"/>
                <a:gd name="T11" fmla="*/ 34 h 34"/>
              </a:gdLst>
              <a:ahLst/>
              <a:cxnLst>
                <a:cxn ang="0">
                  <a:pos x="T0" y="T1"/>
                </a:cxn>
                <a:cxn ang="0">
                  <a:pos x="T2" y="T3"/>
                </a:cxn>
                <a:cxn ang="0">
                  <a:pos x="T4" y="T5"/>
                </a:cxn>
                <a:cxn ang="0">
                  <a:pos x="T6" y="T7"/>
                </a:cxn>
                <a:cxn ang="0">
                  <a:pos x="T8" y="T9"/>
                </a:cxn>
                <a:cxn ang="0">
                  <a:pos x="T10" y="T11"/>
                </a:cxn>
              </a:cxnLst>
              <a:rect l="0" t="0" r="r" b="b"/>
              <a:pathLst>
                <a:path w="54" h="34">
                  <a:moveTo>
                    <a:pt x="54" y="34"/>
                  </a:moveTo>
                  <a:lnTo>
                    <a:pt x="54" y="34"/>
                  </a:lnTo>
                  <a:lnTo>
                    <a:pt x="0" y="34"/>
                  </a:lnTo>
                  <a:lnTo>
                    <a:pt x="0" y="0"/>
                  </a:lnTo>
                  <a:lnTo>
                    <a:pt x="54" y="0"/>
                  </a:lnTo>
                  <a:lnTo>
                    <a:pt x="54" y="34"/>
                  </a:lnTo>
                  <a:close/>
                </a:path>
              </a:pathLst>
            </a:custGeom>
            <a:grpFill/>
            <a:ln w="0">
              <a:noFill/>
              <a:prstDash val="solid"/>
              <a:round/>
              <a:headEnd/>
              <a:tailEnd/>
            </a:ln>
          </p:spPr>
          <p:txBody>
            <a:bodyPr/>
            <a:lstStyle/>
            <a:p>
              <a:pPr defTabSz="543689">
                <a:defRPr/>
              </a:pPr>
              <a:endParaRPr lang="zh-CN" altLang="en-US" sz="3201"/>
            </a:p>
          </p:txBody>
        </p:sp>
        <p:sp>
          <p:nvSpPr>
            <p:cNvPr id="334" name="Freeform 37"/>
            <p:cNvSpPr>
              <a:spLocks/>
            </p:cNvSpPr>
            <p:nvPr/>
          </p:nvSpPr>
          <p:spPr bwMode="auto">
            <a:xfrm>
              <a:off x="5307013" y="1117601"/>
              <a:ext cx="17463" cy="30163"/>
            </a:xfrm>
            <a:custGeom>
              <a:avLst/>
              <a:gdLst>
                <a:gd name="T0" fmla="*/ 0 w 20"/>
                <a:gd name="T1" fmla="*/ 0 h 34"/>
                <a:gd name="T2" fmla="*/ 0 w 20"/>
                <a:gd name="T3" fmla="*/ 0 h 34"/>
                <a:gd name="T4" fmla="*/ 20 w 20"/>
                <a:gd name="T5" fmla="*/ 0 h 34"/>
                <a:gd name="T6" fmla="*/ 20 w 20"/>
                <a:gd name="T7" fmla="*/ 34 h 34"/>
                <a:gd name="T8" fmla="*/ 0 w 20"/>
                <a:gd name="T9" fmla="*/ 34 h 34"/>
                <a:gd name="T10" fmla="*/ 0 w 20"/>
                <a:gd name="T11" fmla="*/ 0 h 34"/>
              </a:gdLst>
              <a:ahLst/>
              <a:cxnLst>
                <a:cxn ang="0">
                  <a:pos x="T0" y="T1"/>
                </a:cxn>
                <a:cxn ang="0">
                  <a:pos x="T2" y="T3"/>
                </a:cxn>
                <a:cxn ang="0">
                  <a:pos x="T4" y="T5"/>
                </a:cxn>
                <a:cxn ang="0">
                  <a:pos x="T6" y="T7"/>
                </a:cxn>
                <a:cxn ang="0">
                  <a:pos x="T8" y="T9"/>
                </a:cxn>
                <a:cxn ang="0">
                  <a:pos x="T10" y="T11"/>
                </a:cxn>
              </a:cxnLst>
              <a:rect l="0" t="0" r="r" b="b"/>
              <a:pathLst>
                <a:path w="20" h="34">
                  <a:moveTo>
                    <a:pt x="0" y="0"/>
                  </a:moveTo>
                  <a:lnTo>
                    <a:pt x="0" y="0"/>
                  </a:lnTo>
                  <a:lnTo>
                    <a:pt x="20" y="0"/>
                  </a:lnTo>
                  <a:lnTo>
                    <a:pt x="20" y="34"/>
                  </a:lnTo>
                  <a:lnTo>
                    <a:pt x="0" y="34"/>
                  </a:lnTo>
                  <a:lnTo>
                    <a:pt x="0" y="0"/>
                  </a:lnTo>
                  <a:close/>
                </a:path>
              </a:pathLst>
            </a:custGeom>
            <a:grpFill/>
            <a:ln w="0">
              <a:noFill/>
              <a:prstDash val="solid"/>
              <a:round/>
              <a:headEnd/>
              <a:tailEnd/>
            </a:ln>
          </p:spPr>
          <p:txBody>
            <a:bodyPr/>
            <a:lstStyle/>
            <a:p>
              <a:pPr defTabSz="543689">
                <a:defRPr/>
              </a:pPr>
              <a:endParaRPr lang="zh-CN" altLang="en-US" sz="3201"/>
            </a:p>
          </p:txBody>
        </p:sp>
        <p:sp>
          <p:nvSpPr>
            <p:cNvPr id="335" name="Freeform 38"/>
            <p:cNvSpPr>
              <a:spLocks/>
            </p:cNvSpPr>
            <p:nvPr/>
          </p:nvSpPr>
          <p:spPr bwMode="auto">
            <a:xfrm>
              <a:off x="5253038" y="1042988"/>
              <a:ext cx="46038" cy="30163"/>
            </a:xfrm>
            <a:custGeom>
              <a:avLst/>
              <a:gdLst>
                <a:gd name="T0" fmla="*/ 54 w 54"/>
                <a:gd name="T1" fmla="*/ 34 h 34"/>
                <a:gd name="T2" fmla="*/ 54 w 54"/>
                <a:gd name="T3" fmla="*/ 34 h 34"/>
                <a:gd name="T4" fmla="*/ 0 w 54"/>
                <a:gd name="T5" fmla="*/ 34 h 34"/>
                <a:gd name="T6" fmla="*/ 0 w 54"/>
                <a:gd name="T7" fmla="*/ 0 h 34"/>
                <a:gd name="T8" fmla="*/ 54 w 54"/>
                <a:gd name="T9" fmla="*/ 0 h 34"/>
                <a:gd name="T10" fmla="*/ 54 w 54"/>
                <a:gd name="T11" fmla="*/ 34 h 34"/>
              </a:gdLst>
              <a:ahLst/>
              <a:cxnLst>
                <a:cxn ang="0">
                  <a:pos x="T0" y="T1"/>
                </a:cxn>
                <a:cxn ang="0">
                  <a:pos x="T2" y="T3"/>
                </a:cxn>
                <a:cxn ang="0">
                  <a:pos x="T4" y="T5"/>
                </a:cxn>
                <a:cxn ang="0">
                  <a:pos x="T6" y="T7"/>
                </a:cxn>
                <a:cxn ang="0">
                  <a:pos x="T8" y="T9"/>
                </a:cxn>
                <a:cxn ang="0">
                  <a:pos x="T10" y="T11"/>
                </a:cxn>
              </a:cxnLst>
              <a:rect l="0" t="0" r="r" b="b"/>
              <a:pathLst>
                <a:path w="54" h="34">
                  <a:moveTo>
                    <a:pt x="54" y="34"/>
                  </a:moveTo>
                  <a:lnTo>
                    <a:pt x="54" y="34"/>
                  </a:lnTo>
                  <a:lnTo>
                    <a:pt x="0" y="34"/>
                  </a:lnTo>
                  <a:lnTo>
                    <a:pt x="0" y="0"/>
                  </a:lnTo>
                  <a:lnTo>
                    <a:pt x="54" y="0"/>
                  </a:lnTo>
                  <a:lnTo>
                    <a:pt x="54" y="34"/>
                  </a:lnTo>
                  <a:close/>
                </a:path>
              </a:pathLst>
            </a:custGeom>
            <a:grpFill/>
            <a:ln w="0">
              <a:noFill/>
              <a:prstDash val="solid"/>
              <a:round/>
              <a:headEnd/>
              <a:tailEnd/>
            </a:ln>
          </p:spPr>
          <p:txBody>
            <a:bodyPr/>
            <a:lstStyle/>
            <a:p>
              <a:pPr defTabSz="543689">
                <a:defRPr/>
              </a:pPr>
              <a:endParaRPr lang="zh-CN" altLang="en-US" sz="3201"/>
            </a:p>
          </p:txBody>
        </p:sp>
        <p:sp>
          <p:nvSpPr>
            <p:cNvPr id="336" name="Freeform 39"/>
            <p:cNvSpPr>
              <a:spLocks/>
            </p:cNvSpPr>
            <p:nvPr/>
          </p:nvSpPr>
          <p:spPr bwMode="auto">
            <a:xfrm>
              <a:off x="5307013" y="1042988"/>
              <a:ext cx="17463" cy="30163"/>
            </a:xfrm>
            <a:custGeom>
              <a:avLst/>
              <a:gdLst>
                <a:gd name="T0" fmla="*/ 0 w 20"/>
                <a:gd name="T1" fmla="*/ 0 h 34"/>
                <a:gd name="T2" fmla="*/ 0 w 20"/>
                <a:gd name="T3" fmla="*/ 0 h 34"/>
                <a:gd name="T4" fmla="*/ 20 w 20"/>
                <a:gd name="T5" fmla="*/ 0 h 34"/>
                <a:gd name="T6" fmla="*/ 20 w 20"/>
                <a:gd name="T7" fmla="*/ 34 h 34"/>
                <a:gd name="T8" fmla="*/ 0 w 20"/>
                <a:gd name="T9" fmla="*/ 34 h 34"/>
                <a:gd name="T10" fmla="*/ 0 w 20"/>
                <a:gd name="T11" fmla="*/ 0 h 34"/>
              </a:gdLst>
              <a:ahLst/>
              <a:cxnLst>
                <a:cxn ang="0">
                  <a:pos x="T0" y="T1"/>
                </a:cxn>
                <a:cxn ang="0">
                  <a:pos x="T2" y="T3"/>
                </a:cxn>
                <a:cxn ang="0">
                  <a:pos x="T4" y="T5"/>
                </a:cxn>
                <a:cxn ang="0">
                  <a:pos x="T6" y="T7"/>
                </a:cxn>
                <a:cxn ang="0">
                  <a:pos x="T8" y="T9"/>
                </a:cxn>
                <a:cxn ang="0">
                  <a:pos x="T10" y="T11"/>
                </a:cxn>
              </a:cxnLst>
              <a:rect l="0" t="0" r="r" b="b"/>
              <a:pathLst>
                <a:path w="20" h="34">
                  <a:moveTo>
                    <a:pt x="0" y="0"/>
                  </a:moveTo>
                  <a:lnTo>
                    <a:pt x="0" y="0"/>
                  </a:lnTo>
                  <a:lnTo>
                    <a:pt x="20" y="0"/>
                  </a:lnTo>
                  <a:lnTo>
                    <a:pt x="20" y="34"/>
                  </a:lnTo>
                  <a:lnTo>
                    <a:pt x="0" y="34"/>
                  </a:lnTo>
                  <a:lnTo>
                    <a:pt x="0" y="0"/>
                  </a:lnTo>
                  <a:close/>
                </a:path>
              </a:pathLst>
            </a:custGeom>
            <a:grpFill/>
            <a:ln w="0">
              <a:noFill/>
              <a:prstDash val="solid"/>
              <a:round/>
              <a:headEnd/>
              <a:tailEnd/>
            </a:ln>
          </p:spPr>
          <p:txBody>
            <a:bodyPr/>
            <a:lstStyle/>
            <a:p>
              <a:pPr defTabSz="543689">
                <a:defRPr/>
              </a:pPr>
              <a:endParaRPr lang="zh-CN" altLang="en-US" sz="3201"/>
            </a:p>
          </p:txBody>
        </p:sp>
        <p:sp>
          <p:nvSpPr>
            <p:cNvPr id="337" name="Freeform 40"/>
            <p:cNvSpPr>
              <a:spLocks/>
            </p:cNvSpPr>
            <p:nvPr/>
          </p:nvSpPr>
          <p:spPr bwMode="auto">
            <a:xfrm>
              <a:off x="5067300" y="938213"/>
              <a:ext cx="441325" cy="390525"/>
            </a:xfrm>
            <a:custGeom>
              <a:avLst/>
              <a:gdLst>
                <a:gd name="T0" fmla="*/ 466 w 518"/>
                <a:gd name="T1" fmla="*/ 456 h 456"/>
                <a:gd name="T2" fmla="*/ 466 w 518"/>
                <a:gd name="T3" fmla="*/ 456 h 456"/>
                <a:gd name="T4" fmla="*/ 401 w 518"/>
                <a:gd name="T5" fmla="*/ 456 h 456"/>
                <a:gd name="T6" fmla="*/ 389 w 518"/>
                <a:gd name="T7" fmla="*/ 444 h 456"/>
                <a:gd name="T8" fmla="*/ 401 w 518"/>
                <a:gd name="T9" fmla="*/ 432 h 456"/>
                <a:gd name="T10" fmla="*/ 466 w 518"/>
                <a:gd name="T11" fmla="*/ 432 h 456"/>
                <a:gd name="T12" fmla="*/ 493 w 518"/>
                <a:gd name="T13" fmla="*/ 409 h 456"/>
                <a:gd name="T14" fmla="*/ 493 w 518"/>
                <a:gd name="T15" fmla="*/ 47 h 456"/>
                <a:gd name="T16" fmla="*/ 466 w 518"/>
                <a:gd name="T17" fmla="*/ 24 h 456"/>
                <a:gd name="T18" fmla="*/ 52 w 518"/>
                <a:gd name="T19" fmla="*/ 24 h 456"/>
                <a:gd name="T20" fmla="*/ 25 w 518"/>
                <a:gd name="T21" fmla="*/ 47 h 456"/>
                <a:gd name="T22" fmla="*/ 25 w 518"/>
                <a:gd name="T23" fmla="*/ 409 h 456"/>
                <a:gd name="T24" fmla="*/ 52 w 518"/>
                <a:gd name="T25" fmla="*/ 432 h 456"/>
                <a:gd name="T26" fmla="*/ 310 w 518"/>
                <a:gd name="T27" fmla="*/ 432 h 456"/>
                <a:gd name="T28" fmla="*/ 322 w 518"/>
                <a:gd name="T29" fmla="*/ 444 h 456"/>
                <a:gd name="T30" fmla="*/ 310 w 518"/>
                <a:gd name="T31" fmla="*/ 456 h 456"/>
                <a:gd name="T32" fmla="*/ 52 w 518"/>
                <a:gd name="T33" fmla="*/ 456 h 456"/>
                <a:gd name="T34" fmla="*/ 0 w 518"/>
                <a:gd name="T35" fmla="*/ 409 h 456"/>
                <a:gd name="T36" fmla="*/ 0 w 518"/>
                <a:gd name="T37" fmla="*/ 47 h 456"/>
                <a:gd name="T38" fmla="*/ 52 w 518"/>
                <a:gd name="T39" fmla="*/ 0 h 456"/>
                <a:gd name="T40" fmla="*/ 466 w 518"/>
                <a:gd name="T41" fmla="*/ 0 h 456"/>
                <a:gd name="T42" fmla="*/ 518 w 518"/>
                <a:gd name="T43" fmla="*/ 47 h 456"/>
                <a:gd name="T44" fmla="*/ 518 w 518"/>
                <a:gd name="T45" fmla="*/ 409 h 456"/>
                <a:gd name="T46" fmla="*/ 466 w 518"/>
                <a:gd name="T47" fmla="*/ 456 h 4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18" h="456">
                  <a:moveTo>
                    <a:pt x="466" y="456"/>
                  </a:moveTo>
                  <a:lnTo>
                    <a:pt x="466" y="456"/>
                  </a:lnTo>
                  <a:lnTo>
                    <a:pt x="401" y="456"/>
                  </a:lnTo>
                  <a:cubicBezTo>
                    <a:pt x="394" y="456"/>
                    <a:pt x="389" y="451"/>
                    <a:pt x="389" y="444"/>
                  </a:cubicBezTo>
                  <a:cubicBezTo>
                    <a:pt x="389" y="437"/>
                    <a:pt x="394" y="432"/>
                    <a:pt x="401" y="432"/>
                  </a:cubicBezTo>
                  <a:lnTo>
                    <a:pt x="466" y="432"/>
                  </a:lnTo>
                  <a:cubicBezTo>
                    <a:pt x="481" y="432"/>
                    <a:pt x="493" y="422"/>
                    <a:pt x="493" y="409"/>
                  </a:cubicBezTo>
                  <a:lnTo>
                    <a:pt x="493" y="47"/>
                  </a:lnTo>
                  <a:cubicBezTo>
                    <a:pt x="493" y="35"/>
                    <a:pt x="481" y="24"/>
                    <a:pt x="466" y="24"/>
                  </a:cubicBezTo>
                  <a:lnTo>
                    <a:pt x="52" y="24"/>
                  </a:lnTo>
                  <a:cubicBezTo>
                    <a:pt x="37" y="24"/>
                    <a:pt x="25" y="35"/>
                    <a:pt x="25" y="47"/>
                  </a:cubicBezTo>
                  <a:lnTo>
                    <a:pt x="25" y="409"/>
                  </a:lnTo>
                  <a:cubicBezTo>
                    <a:pt x="25" y="422"/>
                    <a:pt x="37" y="432"/>
                    <a:pt x="52" y="432"/>
                  </a:cubicBezTo>
                  <a:lnTo>
                    <a:pt x="310" y="432"/>
                  </a:lnTo>
                  <a:cubicBezTo>
                    <a:pt x="317" y="432"/>
                    <a:pt x="322" y="437"/>
                    <a:pt x="322" y="444"/>
                  </a:cubicBezTo>
                  <a:cubicBezTo>
                    <a:pt x="322" y="451"/>
                    <a:pt x="317" y="456"/>
                    <a:pt x="310" y="456"/>
                  </a:cubicBezTo>
                  <a:lnTo>
                    <a:pt x="52" y="456"/>
                  </a:lnTo>
                  <a:cubicBezTo>
                    <a:pt x="23" y="456"/>
                    <a:pt x="0" y="435"/>
                    <a:pt x="0" y="409"/>
                  </a:cubicBezTo>
                  <a:lnTo>
                    <a:pt x="0" y="47"/>
                  </a:lnTo>
                  <a:cubicBezTo>
                    <a:pt x="0" y="21"/>
                    <a:pt x="23" y="0"/>
                    <a:pt x="52" y="0"/>
                  </a:cubicBezTo>
                  <a:lnTo>
                    <a:pt x="466" y="0"/>
                  </a:lnTo>
                  <a:cubicBezTo>
                    <a:pt x="495" y="0"/>
                    <a:pt x="518" y="21"/>
                    <a:pt x="518" y="47"/>
                  </a:cubicBezTo>
                  <a:lnTo>
                    <a:pt x="518" y="409"/>
                  </a:lnTo>
                  <a:cubicBezTo>
                    <a:pt x="518" y="435"/>
                    <a:pt x="495" y="456"/>
                    <a:pt x="466" y="456"/>
                  </a:cubicBezTo>
                  <a:close/>
                </a:path>
              </a:pathLst>
            </a:custGeom>
            <a:grpFill/>
            <a:ln w="0">
              <a:noFill/>
              <a:prstDash val="solid"/>
              <a:round/>
              <a:headEnd/>
              <a:tailEnd/>
            </a:ln>
          </p:spPr>
          <p:txBody>
            <a:bodyPr/>
            <a:lstStyle/>
            <a:p>
              <a:pPr defTabSz="543689">
                <a:defRPr/>
              </a:pPr>
              <a:endParaRPr lang="zh-CN" altLang="en-US" sz="3201"/>
            </a:p>
          </p:txBody>
        </p:sp>
        <p:sp>
          <p:nvSpPr>
            <p:cNvPr id="338" name="Freeform 41"/>
            <p:cNvSpPr>
              <a:spLocks/>
            </p:cNvSpPr>
            <p:nvPr/>
          </p:nvSpPr>
          <p:spPr bwMode="auto">
            <a:xfrm>
              <a:off x="5310188" y="1295401"/>
              <a:ext cx="42863" cy="44450"/>
            </a:xfrm>
            <a:custGeom>
              <a:avLst/>
              <a:gdLst>
                <a:gd name="T0" fmla="*/ 51 w 51"/>
                <a:gd name="T1" fmla="*/ 26 h 52"/>
                <a:gd name="T2" fmla="*/ 51 w 51"/>
                <a:gd name="T3" fmla="*/ 26 h 52"/>
                <a:gd name="T4" fmla="*/ 25 w 51"/>
                <a:gd name="T5" fmla="*/ 52 h 52"/>
                <a:gd name="T6" fmla="*/ 0 w 51"/>
                <a:gd name="T7" fmla="*/ 26 h 52"/>
                <a:gd name="T8" fmla="*/ 25 w 51"/>
                <a:gd name="T9" fmla="*/ 0 h 52"/>
                <a:gd name="T10" fmla="*/ 51 w 51"/>
                <a:gd name="T11" fmla="*/ 26 h 52"/>
              </a:gdLst>
              <a:ahLst/>
              <a:cxnLst>
                <a:cxn ang="0">
                  <a:pos x="T0" y="T1"/>
                </a:cxn>
                <a:cxn ang="0">
                  <a:pos x="T2" y="T3"/>
                </a:cxn>
                <a:cxn ang="0">
                  <a:pos x="T4" y="T5"/>
                </a:cxn>
                <a:cxn ang="0">
                  <a:pos x="T6" y="T7"/>
                </a:cxn>
                <a:cxn ang="0">
                  <a:pos x="T8" y="T9"/>
                </a:cxn>
                <a:cxn ang="0">
                  <a:pos x="T10" y="T11"/>
                </a:cxn>
              </a:cxnLst>
              <a:rect l="0" t="0" r="r" b="b"/>
              <a:pathLst>
                <a:path w="51" h="52">
                  <a:moveTo>
                    <a:pt x="51" y="26"/>
                  </a:moveTo>
                  <a:lnTo>
                    <a:pt x="51" y="26"/>
                  </a:lnTo>
                  <a:cubicBezTo>
                    <a:pt x="51" y="40"/>
                    <a:pt x="40" y="52"/>
                    <a:pt x="25" y="52"/>
                  </a:cubicBezTo>
                  <a:cubicBezTo>
                    <a:pt x="11" y="52"/>
                    <a:pt x="0" y="40"/>
                    <a:pt x="0" y="26"/>
                  </a:cubicBezTo>
                  <a:cubicBezTo>
                    <a:pt x="0" y="12"/>
                    <a:pt x="11" y="0"/>
                    <a:pt x="25" y="0"/>
                  </a:cubicBezTo>
                  <a:cubicBezTo>
                    <a:pt x="40" y="0"/>
                    <a:pt x="51" y="12"/>
                    <a:pt x="51" y="26"/>
                  </a:cubicBezTo>
                  <a:close/>
                </a:path>
              </a:pathLst>
            </a:custGeom>
            <a:grpFill/>
            <a:ln w="0">
              <a:noFill/>
              <a:prstDash val="solid"/>
              <a:round/>
              <a:headEnd/>
              <a:tailEnd/>
            </a:ln>
          </p:spPr>
          <p:txBody>
            <a:bodyPr/>
            <a:lstStyle/>
            <a:p>
              <a:pPr defTabSz="543689">
                <a:defRPr/>
              </a:pPr>
              <a:endParaRPr lang="zh-CN" altLang="en-US" sz="3201"/>
            </a:p>
          </p:txBody>
        </p:sp>
        <p:sp>
          <p:nvSpPr>
            <p:cNvPr id="339" name="Freeform 42"/>
            <p:cNvSpPr>
              <a:spLocks/>
            </p:cNvSpPr>
            <p:nvPr/>
          </p:nvSpPr>
          <p:spPr bwMode="auto">
            <a:xfrm>
              <a:off x="5387975" y="1295401"/>
              <a:ext cx="42863" cy="44450"/>
            </a:xfrm>
            <a:custGeom>
              <a:avLst/>
              <a:gdLst>
                <a:gd name="T0" fmla="*/ 51 w 51"/>
                <a:gd name="T1" fmla="*/ 26 h 52"/>
                <a:gd name="T2" fmla="*/ 51 w 51"/>
                <a:gd name="T3" fmla="*/ 26 h 52"/>
                <a:gd name="T4" fmla="*/ 25 w 51"/>
                <a:gd name="T5" fmla="*/ 52 h 52"/>
                <a:gd name="T6" fmla="*/ 0 w 51"/>
                <a:gd name="T7" fmla="*/ 26 h 52"/>
                <a:gd name="T8" fmla="*/ 25 w 51"/>
                <a:gd name="T9" fmla="*/ 0 h 52"/>
                <a:gd name="T10" fmla="*/ 51 w 51"/>
                <a:gd name="T11" fmla="*/ 26 h 52"/>
              </a:gdLst>
              <a:ahLst/>
              <a:cxnLst>
                <a:cxn ang="0">
                  <a:pos x="T0" y="T1"/>
                </a:cxn>
                <a:cxn ang="0">
                  <a:pos x="T2" y="T3"/>
                </a:cxn>
                <a:cxn ang="0">
                  <a:pos x="T4" y="T5"/>
                </a:cxn>
                <a:cxn ang="0">
                  <a:pos x="T6" y="T7"/>
                </a:cxn>
                <a:cxn ang="0">
                  <a:pos x="T8" y="T9"/>
                </a:cxn>
                <a:cxn ang="0">
                  <a:pos x="T10" y="T11"/>
                </a:cxn>
              </a:cxnLst>
              <a:rect l="0" t="0" r="r" b="b"/>
              <a:pathLst>
                <a:path w="51" h="52">
                  <a:moveTo>
                    <a:pt x="51" y="26"/>
                  </a:moveTo>
                  <a:lnTo>
                    <a:pt x="51" y="26"/>
                  </a:lnTo>
                  <a:cubicBezTo>
                    <a:pt x="51" y="40"/>
                    <a:pt x="40" y="52"/>
                    <a:pt x="25" y="52"/>
                  </a:cubicBezTo>
                  <a:cubicBezTo>
                    <a:pt x="11" y="52"/>
                    <a:pt x="0" y="40"/>
                    <a:pt x="0" y="26"/>
                  </a:cubicBezTo>
                  <a:cubicBezTo>
                    <a:pt x="0" y="12"/>
                    <a:pt x="11" y="0"/>
                    <a:pt x="25" y="0"/>
                  </a:cubicBezTo>
                  <a:cubicBezTo>
                    <a:pt x="40" y="0"/>
                    <a:pt x="51" y="12"/>
                    <a:pt x="51" y="26"/>
                  </a:cubicBezTo>
                  <a:close/>
                </a:path>
              </a:pathLst>
            </a:custGeom>
            <a:grpFill/>
            <a:ln w="0">
              <a:noFill/>
              <a:prstDash val="solid"/>
              <a:round/>
              <a:headEnd/>
              <a:tailEnd/>
            </a:ln>
          </p:spPr>
          <p:txBody>
            <a:bodyPr/>
            <a:lstStyle/>
            <a:p>
              <a:pPr defTabSz="543689">
                <a:defRPr/>
              </a:pPr>
              <a:endParaRPr lang="zh-CN" altLang="en-US" sz="3201"/>
            </a:p>
          </p:txBody>
        </p:sp>
      </p:grpSp>
      <p:grpSp>
        <p:nvGrpSpPr>
          <p:cNvPr id="340" name="组合 339"/>
          <p:cNvGrpSpPr/>
          <p:nvPr/>
        </p:nvGrpSpPr>
        <p:grpSpPr>
          <a:xfrm>
            <a:off x="3376180" y="5491752"/>
            <a:ext cx="942135" cy="215950"/>
            <a:chOff x="2460625" y="1127126"/>
            <a:chExt cx="706438" cy="161925"/>
          </a:xfrm>
          <a:solidFill>
            <a:srgbClr val="3C3C3B"/>
          </a:solidFill>
        </p:grpSpPr>
        <p:sp>
          <p:nvSpPr>
            <p:cNvPr id="341" name="Freeform 70"/>
            <p:cNvSpPr>
              <a:spLocks/>
            </p:cNvSpPr>
            <p:nvPr/>
          </p:nvSpPr>
          <p:spPr bwMode="auto">
            <a:xfrm>
              <a:off x="2460625" y="1127126"/>
              <a:ext cx="706438" cy="150813"/>
            </a:xfrm>
            <a:custGeom>
              <a:avLst/>
              <a:gdLst>
                <a:gd name="T0" fmla="*/ 798 w 830"/>
                <a:gd name="T1" fmla="*/ 175 h 175"/>
                <a:gd name="T2" fmla="*/ 798 w 830"/>
                <a:gd name="T3" fmla="*/ 175 h 175"/>
                <a:gd name="T4" fmla="*/ 743 w 830"/>
                <a:gd name="T5" fmla="*/ 175 h 175"/>
                <a:gd name="T6" fmla="*/ 731 w 830"/>
                <a:gd name="T7" fmla="*/ 163 h 175"/>
                <a:gd name="T8" fmla="*/ 743 w 830"/>
                <a:gd name="T9" fmla="*/ 151 h 175"/>
                <a:gd name="T10" fmla="*/ 798 w 830"/>
                <a:gd name="T11" fmla="*/ 151 h 175"/>
                <a:gd name="T12" fmla="*/ 806 w 830"/>
                <a:gd name="T13" fmla="*/ 142 h 175"/>
                <a:gd name="T14" fmla="*/ 806 w 830"/>
                <a:gd name="T15" fmla="*/ 33 h 175"/>
                <a:gd name="T16" fmla="*/ 798 w 830"/>
                <a:gd name="T17" fmla="*/ 25 h 175"/>
                <a:gd name="T18" fmla="*/ 33 w 830"/>
                <a:gd name="T19" fmla="*/ 25 h 175"/>
                <a:gd name="T20" fmla="*/ 25 w 830"/>
                <a:gd name="T21" fmla="*/ 33 h 175"/>
                <a:gd name="T22" fmla="*/ 25 w 830"/>
                <a:gd name="T23" fmla="*/ 142 h 175"/>
                <a:gd name="T24" fmla="*/ 33 w 830"/>
                <a:gd name="T25" fmla="*/ 151 h 175"/>
                <a:gd name="T26" fmla="*/ 668 w 830"/>
                <a:gd name="T27" fmla="*/ 151 h 175"/>
                <a:gd name="T28" fmla="*/ 680 w 830"/>
                <a:gd name="T29" fmla="*/ 163 h 175"/>
                <a:gd name="T30" fmla="*/ 668 w 830"/>
                <a:gd name="T31" fmla="*/ 175 h 175"/>
                <a:gd name="T32" fmla="*/ 33 w 830"/>
                <a:gd name="T33" fmla="*/ 175 h 175"/>
                <a:gd name="T34" fmla="*/ 0 w 830"/>
                <a:gd name="T35" fmla="*/ 142 h 175"/>
                <a:gd name="T36" fmla="*/ 0 w 830"/>
                <a:gd name="T37" fmla="*/ 33 h 175"/>
                <a:gd name="T38" fmla="*/ 33 w 830"/>
                <a:gd name="T39" fmla="*/ 0 h 175"/>
                <a:gd name="T40" fmla="*/ 798 w 830"/>
                <a:gd name="T41" fmla="*/ 0 h 175"/>
                <a:gd name="T42" fmla="*/ 830 w 830"/>
                <a:gd name="T43" fmla="*/ 33 h 175"/>
                <a:gd name="T44" fmla="*/ 830 w 830"/>
                <a:gd name="T45" fmla="*/ 142 h 175"/>
                <a:gd name="T46" fmla="*/ 798 w 830"/>
                <a:gd name="T47" fmla="*/ 175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830" h="175">
                  <a:moveTo>
                    <a:pt x="798" y="175"/>
                  </a:moveTo>
                  <a:lnTo>
                    <a:pt x="798" y="175"/>
                  </a:lnTo>
                  <a:lnTo>
                    <a:pt x="743" y="175"/>
                  </a:lnTo>
                  <a:cubicBezTo>
                    <a:pt x="736" y="175"/>
                    <a:pt x="731" y="170"/>
                    <a:pt x="731" y="163"/>
                  </a:cubicBezTo>
                  <a:cubicBezTo>
                    <a:pt x="731" y="156"/>
                    <a:pt x="736" y="151"/>
                    <a:pt x="743" y="151"/>
                  </a:cubicBezTo>
                  <a:lnTo>
                    <a:pt x="798" y="151"/>
                  </a:lnTo>
                  <a:cubicBezTo>
                    <a:pt x="802" y="151"/>
                    <a:pt x="806" y="147"/>
                    <a:pt x="806" y="142"/>
                  </a:cubicBezTo>
                  <a:lnTo>
                    <a:pt x="806" y="33"/>
                  </a:lnTo>
                  <a:cubicBezTo>
                    <a:pt x="806" y="29"/>
                    <a:pt x="802" y="25"/>
                    <a:pt x="798" y="25"/>
                  </a:cubicBezTo>
                  <a:lnTo>
                    <a:pt x="33" y="25"/>
                  </a:lnTo>
                  <a:cubicBezTo>
                    <a:pt x="28" y="25"/>
                    <a:pt x="25" y="29"/>
                    <a:pt x="25" y="33"/>
                  </a:cubicBezTo>
                  <a:lnTo>
                    <a:pt x="25" y="142"/>
                  </a:lnTo>
                  <a:cubicBezTo>
                    <a:pt x="25" y="147"/>
                    <a:pt x="28" y="151"/>
                    <a:pt x="33" y="151"/>
                  </a:cubicBezTo>
                  <a:lnTo>
                    <a:pt x="668" y="151"/>
                  </a:lnTo>
                  <a:cubicBezTo>
                    <a:pt x="675" y="151"/>
                    <a:pt x="680" y="156"/>
                    <a:pt x="680" y="163"/>
                  </a:cubicBezTo>
                  <a:cubicBezTo>
                    <a:pt x="680" y="170"/>
                    <a:pt x="675" y="175"/>
                    <a:pt x="668" y="175"/>
                  </a:cubicBezTo>
                  <a:lnTo>
                    <a:pt x="33" y="175"/>
                  </a:lnTo>
                  <a:cubicBezTo>
                    <a:pt x="15" y="175"/>
                    <a:pt x="0" y="161"/>
                    <a:pt x="0" y="142"/>
                  </a:cubicBezTo>
                  <a:lnTo>
                    <a:pt x="0" y="33"/>
                  </a:lnTo>
                  <a:cubicBezTo>
                    <a:pt x="0" y="15"/>
                    <a:pt x="15" y="0"/>
                    <a:pt x="33" y="0"/>
                  </a:cubicBezTo>
                  <a:lnTo>
                    <a:pt x="798" y="0"/>
                  </a:lnTo>
                  <a:cubicBezTo>
                    <a:pt x="816" y="0"/>
                    <a:pt x="830" y="15"/>
                    <a:pt x="830" y="33"/>
                  </a:cubicBezTo>
                  <a:lnTo>
                    <a:pt x="830" y="142"/>
                  </a:lnTo>
                  <a:cubicBezTo>
                    <a:pt x="830" y="161"/>
                    <a:pt x="816" y="175"/>
                    <a:pt x="798" y="175"/>
                  </a:cubicBezTo>
                  <a:close/>
                </a:path>
              </a:pathLst>
            </a:custGeom>
            <a:grpFill/>
            <a:ln w="0">
              <a:noFill/>
              <a:prstDash val="solid"/>
              <a:round/>
              <a:headEnd/>
              <a:tailEnd/>
            </a:ln>
          </p:spPr>
          <p:txBody>
            <a:bodyPr/>
            <a:lstStyle/>
            <a:p>
              <a:pPr defTabSz="543689">
                <a:defRPr/>
              </a:pPr>
              <a:endParaRPr lang="zh-CN" altLang="en-US" sz="3201"/>
            </a:p>
          </p:txBody>
        </p:sp>
        <p:sp>
          <p:nvSpPr>
            <p:cNvPr id="342" name="Freeform 71"/>
            <p:cNvSpPr>
              <a:spLocks/>
            </p:cNvSpPr>
            <p:nvPr/>
          </p:nvSpPr>
          <p:spPr bwMode="auto">
            <a:xfrm>
              <a:off x="3005138" y="1246188"/>
              <a:ext cx="44450" cy="42863"/>
            </a:xfrm>
            <a:custGeom>
              <a:avLst/>
              <a:gdLst>
                <a:gd name="T0" fmla="*/ 25 w 51"/>
                <a:gd name="T1" fmla="*/ 51 h 51"/>
                <a:gd name="T2" fmla="*/ 25 w 51"/>
                <a:gd name="T3" fmla="*/ 51 h 51"/>
                <a:gd name="T4" fmla="*/ 0 w 51"/>
                <a:gd name="T5" fmla="*/ 25 h 51"/>
                <a:gd name="T6" fmla="*/ 25 w 51"/>
                <a:gd name="T7" fmla="*/ 0 h 51"/>
                <a:gd name="T8" fmla="*/ 51 w 51"/>
                <a:gd name="T9" fmla="*/ 25 h 51"/>
                <a:gd name="T10" fmla="*/ 25 w 51"/>
                <a:gd name="T11" fmla="*/ 51 h 51"/>
              </a:gdLst>
              <a:ahLst/>
              <a:cxnLst>
                <a:cxn ang="0">
                  <a:pos x="T0" y="T1"/>
                </a:cxn>
                <a:cxn ang="0">
                  <a:pos x="T2" y="T3"/>
                </a:cxn>
                <a:cxn ang="0">
                  <a:pos x="T4" y="T5"/>
                </a:cxn>
                <a:cxn ang="0">
                  <a:pos x="T6" y="T7"/>
                </a:cxn>
                <a:cxn ang="0">
                  <a:pos x="T8" y="T9"/>
                </a:cxn>
                <a:cxn ang="0">
                  <a:pos x="T10" y="T11"/>
                </a:cxn>
              </a:cxnLst>
              <a:rect l="0" t="0" r="r" b="b"/>
              <a:pathLst>
                <a:path w="51" h="51">
                  <a:moveTo>
                    <a:pt x="25" y="51"/>
                  </a:moveTo>
                  <a:lnTo>
                    <a:pt x="25" y="51"/>
                  </a:lnTo>
                  <a:cubicBezTo>
                    <a:pt x="11" y="51"/>
                    <a:pt x="0" y="39"/>
                    <a:pt x="0" y="25"/>
                  </a:cubicBezTo>
                  <a:cubicBezTo>
                    <a:pt x="0" y="11"/>
                    <a:pt x="11" y="0"/>
                    <a:pt x="25" y="0"/>
                  </a:cubicBezTo>
                  <a:cubicBezTo>
                    <a:pt x="40" y="0"/>
                    <a:pt x="51" y="11"/>
                    <a:pt x="51" y="25"/>
                  </a:cubicBezTo>
                  <a:cubicBezTo>
                    <a:pt x="51" y="39"/>
                    <a:pt x="40" y="51"/>
                    <a:pt x="25" y="51"/>
                  </a:cubicBezTo>
                  <a:close/>
                </a:path>
              </a:pathLst>
            </a:custGeom>
            <a:grpFill/>
            <a:ln w="0">
              <a:noFill/>
              <a:prstDash val="solid"/>
              <a:round/>
              <a:headEnd/>
              <a:tailEnd/>
            </a:ln>
          </p:spPr>
          <p:txBody>
            <a:bodyPr/>
            <a:lstStyle/>
            <a:p>
              <a:pPr defTabSz="543689">
                <a:defRPr/>
              </a:pPr>
              <a:endParaRPr lang="zh-CN" altLang="en-US" sz="3201"/>
            </a:p>
          </p:txBody>
        </p:sp>
        <p:sp>
          <p:nvSpPr>
            <p:cNvPr id="343" name="Freeform 72"/>
            <p:cNvSpPr>
              <a:spLocks/>
            </p:cNvSpPr>
            <p:nvPr/>
          </p:nvSpPr>
          <p:spPr bwMode="auto">
            <a:xfrm>
              <a:off x="3073400" y="1244601"/>
              <a:ext cx="42863" cy="44450"/>
            </a:xfrm>
            <a:custGeom>
              <a:avLst/>
              <a:gdLst>
                <a:gd name="T0" fmla="*/ 26 w 51"/>
                <a:gd name="T1" fmla="*/ 52 h 52"/>
                <a:gd name="T2" fmla="*/ 26 w 51"/>
                <a:gd name="T3" fmla="*/ 52 h 52"/>
                <a:gd name="T4" fmla="*/ 0 w 51"/>
                <a:gd name="T5" fmla="*/ 26 h 52"/>
                <a:gd name="T6" fmla="*/ 26 w 51"/>
                <a:gd name="T7" fmla="*/ 0 h 52"/>
                <a:gd name="T8" fmla="*/ 51 w 51"/>
                <a:gd name="T9" fmla="*/ 26 h 52"/>
                <a:gd name="T10" fmla="*/ 26 w 51"/>
                <a:gd name="T11" fmla="*/ 52 h 52"/>
              </a:gdLst>
              <a:ahLst/>
              <a:cxnLst>
                <a:cxn ang="0">
                  <a:pos x="T0" y="T1"/>
                </a:cxn>
                <a:cxn ang="0">
                  <a:pos x="T2" y="T3"/>
                </a:cxn>
                <a:cxn ang="0">
                  <a:pos x="T4" y="T5"/>
                </a:cxn>
                <a:cxn ang="0">
                  <a:pos x="T6" y="T7"/>
                </a:cxn>
                <a:cxn ang="0">
                  <a:pos x="T8" y="T9"/>
                </a:cxn>
                <a:cxn ang="0">
                  <a:pos x="T10" y="T11"/>
                </a:cxn>
              </a:cxnLst>
              <a:rect l="0" t="0" r="r" b="b"/>
              <a:pathLst>
                <a:path w="51" h="52">
                  <a:moveTo>
                    <a:pt x="26" y="52"/>
                  </a:moveTo>
                  <a:lnTo>
                    <a:pt x="26" y="52"/>
                  </a:lnTo>
                  <a:cubicBezTo>
                    <a:pt x="11" y="52"/>
                    <a:pt x="0" y="40"/>
                    <a:pt x="0" y="26"/>
                  </a:cubicBezTo>
                  <a:cubicBezTo>
                    <a:pt x="0" y="12"/>
                    <a:pt x="11" y="0"/>
                    <a:pt x="26" y="0"/>
                  </a:cubicBezTo>
                  <a:cubicBezTo>
                    <a:pt x="40" y="0"/>
                    <a:pt x="51" y="12"/>
                    <a:pt x="51" y="26"/>
                  </a:cubicBezTo>
                  <a:cubicBezTo>
                    <a:pt x="51" y="40"/>
                    <a:pt x="40" y="52"/>
                    <a:pt x="26" y="52"/>
                  </a:cubicBezTo>
                  <a:close/>
                </a:path>
              </a:pathLst>
            </a:custGeom>
            <a:grpFill/>
            <a:ln w="0">
              <a:noFill/>
              <a:prstDash val="solid"/>
              <a:round/>
              <a:headEnd/>
              <a:tailEnd/>
            </a:ln>
          </p:spPr>
          <p:txBody>
            <a:bodyPr/>
            <a:lstStyle/>
            <a:p>
              <a:pPr defTabSz="543689">
                <a:defRPr/>
              </a:pPr>
              <a:endParaRPr lang="zh-CN" altLang="en-US" sz="3201"/>
            </a:p>
          </p:txBody>
        </p:sp>
        <p:sp>
          <p:nvSpPr>
            <p:cNvPr id="344" name="Freeform 73"/>
            <p:cNvSpPr>
              <a:spLocks noEditPoints="1"/>
            </p:cNvSpPr>
            <p:nvPr/>
          </p:nvSpPr>
          <p:spPr bwMode="auto">
            <a:xfrm>
              <a:off x="2506663" y="1158876"/>
              <a:ext cx="615950" cy="79375"/>
            </a:xfrm>
            <a:custGeom>
              <a:avLst/>
              <a:gdLst>
                <a:gd name="T0" fmla="*/ 21 w 725"/>
                <a:gd name="T1" fmla="*/ 15 h 94"/>
                <a:gd name="T2" fmla="*/ 21 w 725"/>
                <a:gd name="T3" fmla="*/ 15 h 94"/>
                <a:gd name="T4" fmla="*/ 15 w 725"/>
                <a:gd name="T5" fmla="*/ 22 h 94"/>
                <a:gd name="T6" fmla="*/ 15 w 725"/>
                <a:gd name="T7" fmla="*/ 72 h 94"/>
                <a:gd name="T8" fmla="*/ 21 w 725"/>
                <a:gd name="T9" fmla="*/ 80 h 94"/>
                <a:gd name="T10" fmla="*/ 704 w 725"/>
                <a:gd name="T11" fmla="*/ 80 h 94"/>
                <a:gd name="T12" fmla="*/ 710 w 725"/>
                <a:gd name="T13" fmla="*/ 72 h 94"/>
                <a:gd name="T14" fmla="*/ 710 w 725"/>
                <a:gd name="T15" fmla="*/ 22 h 94"/>
                <a:gd name="T16" fmla="*/ 704 w 725"/>
                <a:gd name="T17" fmla="*/ 15 h 94"/>
                <a:gd name="T18" fmla="*/ 21 w 725"/>
                <a:gd name="T19" fmla="*/ 15 h 94"/>
                <a:gd name="T20" fmla="*/ 704 w 725"/>
                <a:gd name="T21" fmla="*/ 94 h 94"/>
                <a:gd name="T22" fmla="*/ 704 w 725"/>
                <a:gd name="T23" fmla="*/ 94 h 94"/>
                <a:gd name="T24" fmla="*/ 21 w 725"/>
                <a:gd name="T25" fmla="*/ 94 h 94"/>
                <a:gd name="T26" fmla="*/ 0 w 725"/>
                <a:gd name="T27" fmla="*/ 72 h 94"/>
                <a:gd name="T28" fmla="*/ 0 w 725"/>
                <a:gd name="T29" fmla="*/ 22 h 94"/>
                <a:gd name="T30" fmla="*/ 21 w 725"/>
                <a:gd name="T31" fmla="*/ 0 h 94"/>
                <a:gd name="T32" fmla="*/ 704 w 725"/>
                <a:gd name="T33" fmla="*/ 0 h 94"/>
                <a:gd name="T34" fmla="*/ 725 w 725"/>
                <a:gd name="T35" fmla="*/ 22 h 94"/>
                <a:gd name="T36" fmla="*/ 725 w 725"/>
                <a:gd name="T37" fmla="*/ 72 h 94"/>
                <a:gd name="T38" fmla="*/ 704 w 725"/>
                <a:gd name="T39" fmla="*/ 94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25" h="94">
                  <a:moveTo>
                    <a:pt x="21" y="15"/>
                  </a:moveTo>
                  <a:lnTo>
                    <a:pt x="21" y="15"/>
                  </a:lnTo>
                  <a:cubicBezTo>
                    <a:pt x="18" y="15"/>
                    <a:pt x="15" y="18"/>
                    <a:pt x="15" y="22"/>
                  </a:cubicBezTo>
                  <a:lnTo>
                    <a:pt x="15" y="72"/>
                  </a:lnTo>
                  <a:cubicBezTo>
                    <a:pt x="15" y="76"/>
                    <a:pt x="18" y="80"/>
                    <a:pt x="21" y="80"/>
                  </a:cubicBezTo>
                  <a:lnTo>
                    <a:pt x="704" y="80"/>
                  </a:lnTo>
                  <a:cubicBezTo>
                    <a:pt x="707" y="80"/>
                    <a:pt x="710" y="76"/>
                    <a:pt x="710" y="72"/>
                  </a:cubicBezTo>
                  <a:lnTo>
                    <a:pt x="710" y="22"/>
                  </a:lnTo>
                  <a:cubicBezTo>
                    <a:pt x="710" y="18"/>
                    <a:pt x="707" y="15"/>
                    <a:pt x="704" y="15"/>
                  </a:cubicBezTo>
                  <a:lnTo>
                    <a:pt x="21" y="15"/>
                  </a:lnTo>
                  <a:close/>
                  <a:moveTo>
                    <a:pt x="704" y="94"/>
                  </a:moveTo>
                  <a:lnTo>
                    <a:pt x="704" y="94"/>
                  </a:lnTo>
                  <a:lnTo>
                    <a:pt x="21" y="94"/>
                  </a:lnTo>
                  <a:cubicBezTo>
                    <a:pt x="10" y="94"/>
                    <a:pt x="0" y="84"/>
                    <a:pt x="0" y="72"/>
                  </a:cubicBezTo>
                  <a:lnTo>
                    <a:pt x="0" y="22"/>
                  </a:lnTo>
                  <a:cubicBezTo>
                    <a:pt x="0" y="10"/>
                    <a:pt x="10" y="0"/>
                    <a:pt x="21" y="0"/>
                  </a:cubicBezTo>
                  <a:lnTo>
                    <a:pt x="704" y="0"/>
                  </a:lnTo>
                  <a:cubicBezTo>
                    <a:pt x="716" y="0"/>
                    <a:pt x="725" y="10"/>
                    <a:pt x="725" y="22"/>
                  </a:cubicBezTo>
                  <a:lnTo>
                    <a:pt x="725" y="72"/>
                  </a:lnTo>
                  <a:cubicBezTo>
                    <a:pt x="725" y="84"/>
                    <a:pt x="716" y="94"/>
                    <a:pt x="704" y="94"/>
                  </a:cubicBezTo>
                  <a:close/>
                </a:path>
              </a:pathLst>
            </a:custGeom>
            <a:grpFill/>
            <a:ln w="0">
              <a:noFill/>
              <a:prstDash val="solid"/>
              <a:round/>
              <a:headEnd/>
              <a:tailEnd/>
            </a:ln>
          </p:spPr>
          <p:txBody>
            <a:bodyPr/>
            <a:lstStyle/>
            <a:p>
              <a:pPr defTabSz="543689">
                <a:defRPr/>
              </a:pPr>
              <a:endParaRPr lang="zh-CN" altLang="en-US" sz="3201"/>
            </a:p>
          </p:txBody>
        </p:sp>
        <p:sp>
          <p:nvSpPr>
            <p:cNvPr id="345" name="Freeform 74"/>
            <p:cNvSpPr>
              <a:spLocks noEditPoints="1"/>
            </p:cNvSpPr>
            <p:nvPr/>
          </p:nvSpPr>
          <p:spPr bwMode="auto">
            <a:xfrm>
              <a:off x="2541588" y="1181101"/>
              <a:ext cx="106363" cy="34925"/>
            </a:xfrm>
            <a:custGeom>
              <a:avLst/>
              <a:gdLst>
                <a:gd name="T0" fmla="*/ 109 w 126"/>
                <a:gd name="T1" fmla="*/ 18 h 42"/>
                <a:gd name="T2" fmla="*/ 93 w 126"/>
                <a:gd name="T3" fmla="*/ 8 h 42"/>
                <a:gd name="T4" fmla="*/ 97 w 126"/>
                <a:gd name="T5" fmla="*/ 4 h 42"/>
                <a:gd name="T6" fmla="*/ 106 w 126"/>
                <a:gd name="T7" fmla="*/ 8 h 42"/>
                <a:gd name="T8" fmla="*/ 109 w 126"/>
                <a:gd name="T9" fmla="*/ 18 h 42"/>
                <a:gd name="T10" fmla="*/ 109 w 126"/>
                <a:gd name="T11" fmla="*/ 34 h 42"/>
                <a:gd name="T12" fmla="*/ 106 w 126"/>
                <a:gd name="T13" fmla="*/ 38 h 42"/>
                <a:gd name="T14" fmla="*/ 97 w 126"/>
                <a:gd name="T15" fmla="*/ 34 h 42"/>
                <a:gd name="T16" fmla="*/ 93 w 126"/>
                <a:gd name="T17" fmla="*/ 24 h 42"/>
                <a:gd name="T18" fmla="*/ 109 w 126"/>
                <a:gd name="T19" fmla="*/ 34 h 42"/>
                <a:gd name="T20" fmla="*/ 84 w 126"/>
                <a:gd name="T21" fmla="*/ 18 h 42"/>
                <a:gd name="T22" fmla="*/ 68 w 126"/>
                <a:gd name="T23" fmla="*/ 8 h 42"/>
                <a:gd name="T24" fmla="*/ 71 w 126"/>
                <a:gd name="T25" fmla="*/ 4 h 42"/>
                <a:gd name="T26" fmla="*/ 80 w 126"/>
                <a:gd name="T27" fmla="*/ 8 h 42"/>
                <a:gd name="T28" fmla="*/ 84 w 126"/>
                <a:gd name="T29" fmla="*/ 18 h 42"/>
                <a:gd name="T30" fmla="*/ 84 w 126"/>
                <a:gd name="T31" fmla="*/ 34 h 42"/>
                <a:gd name="T32" fmla="*/ 80 w 126"/>
                <a:gd name="T33" fmla="*/ 38 h 42"/>
                <a:gd name="T34" fmla="*/ 71 w 126"/>
                <a:gd name="T35" fmla="*/ 34 h 42"/>
                <a:gd name="T36" fmla="*/ 68 w 126"/>
                <a:gd name="T37" fmla="*/ 24 h 42"/>
                <a:gd name="T38" fmla="*/ 84 w 126"/>
                <a:gd name="T39" fmla="*/ 34 h 42"/>
                <a:gd name="T40" fmla="*/ 58 w 126"/>
                <a:gd name="T41" fmla="*/ 18 h 42"/>
                <a:gd name="T42" fmla="*/ 42 w 126"/>
                <a:gd name="T43" fmla="*/ 8 h 42"/>
                <a:gd name="T44" fmla="*/ 46 w 126"/>
                <a:gd name="T45" fmla="*/ 4 h 42"/>
                <a:gd name="T46" fmla="*/ 55 w 126"/>
                <a:gd name="T47" fmla="*/ 8 h 42"/>
                <a:gd name="T48" fmla="*/ 58 w 126"/>
                <a:gd name="T49" fmla="*/ 18 h 42"/>
                <a:gd name="T50" fmla="*/ 58 w 126"/>
                <a:gd name="T51" fmla="*/ 34 h 42"/>
                <a:gd name="T52" fmla="*/ 55 w 126"/>
                <a:gd name="T53" fmla="*/ 38 h 42"/>
                <a:gd name="T54" fmla="*/ 46 w 126"/>
                <a:gd name="T55" fmla="*/ 34 h 42"/>
                <a:gd name="T56" fmla="*/ 42 w 126"/>
                <a:gd name="T57" fmla="*/ 24 h 42"/>
                <a:gd name="T58" fmla="*/ 58 w 126"/>
                <a:gd name="T59" fmla="*/ 34 h 42"/>
                <a:gd name="T60" fmla="*/ 33 w 126"/>
                <a:gd name="T61" fmla="*/ 18 h 42"/>
                <a:gd name="T62" fmla="*/ 17 w 126"/>
                <a:gd name="T63" fmla="*/ 8 h 42"/>
                <a:gd name="T64" fmla="*/ 20 w 126"/>
                <a:gd name="T65" fmla="*/ 4 h 42"/>
                <a:gd name="T66" fmla="*/ 29 w 126"/>
                <a:gd name="T67" fmla="*/ 8 h 42"/>
                <a:gd name="T68" fmla="*/ 33 w 126"/>
                <a:gd name="T69" fmla="*/ 18 h 42"/>
                <a:gd name="T70" fmla="*/ 33 w 126"/>
                <a:gd name="T71" fmla="*/ 34 h 42"/>
                <a:gd name="T72" fmla="*/ 29 w 126"/>
                <a:gd name="T73" fmla="*/ 38 h 42"/>
                <a:gd name="T74" fmla="*/ 20 w 126"/>
                <a:gd name="T75" fmla="*/ 34 h 42"/>
                <a:gd name="T76" fmla="*/ 17 w 126"/>
                <a:gd name="T77" fmla="*/ 24 h 42"/>
                <a:gd name="T78" fmla="*/ 33 w 126"/>
                <a:gd name="T79" fmla="*/ 34 h 42"/>
                <a:gd name="T80" fmla="*/ 0 w 126"/>
                <a:gd name="T81" fmla="*/ 42 h 42"/>
                <a:gd name="T82" fmla="*/ 126 w 126"/>
                <a:gd name="T83" fmla="*/ 0 h 42"/>
                <a:gd name="T84" fmla="*/ 0 w 126"/>
                <a:gd name="T85"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26" h="42">
                  <a:moveTo>
                    <a:pt x="109" y="18"/>
                  </a:moveTo>
                  <a:lnTo>
                    <a:pt x="109" y="18"/>
                  </a:lnTo>
                  <a:lnTo>
                    <a:pt x="93" y="18"/>
                  </a:lnTo>
                  <a:lnTo>
                    <a:pt x="93" y="8"/>
                  </a:lnTo>
                  <a:lnTo>
                    <a:pt x="97" y="8"/>
                  </a:lnTo>
                  <a:lnTo>
                    <a:pt x="97" y="4"/>
                  </a:lnTo>
                  <a:lnTo>
                    <a:pt x="106" y="4"/>
                  </a:lnTo>
                  <a:lnTo>
                    <a:pt x="106" y="8"/>
                  </a:lnTo>
                  <a:lnTo>
                    <a:pt x="109" y="8"/>
                  </a:lnTo>
                  <a:lnTo>
                    <a:pt x="109" y="18"/>
                  </a:lnTo>
                  <a:close/>
                  <a:moveTo>
                    <a:pt x="109" y="34"/>
                  </a:moveTo>
                  <a:lnTo>
                    <a:pt x="109" y="34"/>
                  </a:lnTo>
                  <a:lnTo>
                    <a:pt x="106" y="34"/>
                  </a:lnTo>
                  <a:lnTo>
                    <a:pt x="106" y="38"/>
                  </a:lnTo>
                  <a:lnTo>
                    <a:pt x="97" y="38"/>
                  </a:lnTo>
                  <a:lnTo>
                    <a:pt x="97" y="34"/>
                  </a:lnTo>
                  <a:lnTo>
                    <a:pt x="93" y="34"/>
                  </a:lnTo>
                  <a:lnTo>
                    <a:pt x="93" y="24"/>
                  </a:lnTo>
                  <a:lnTo>
                    <a:pt x="109" y="24"/>
                  </a:lnTo>
                  <a:lnTo>
                    <a:pt x="109" y="34"/>
                  </a:lnTo>
                  <a:close/>
                  <a:moveTo>
                    <a:pt x="84" y="18"/>
                  </a:moveTo>
                  <a:lnTo>
                    <a:pt x="84" y="18"/>
                  </a:lnTo>
                  <a:lnTo>
                    <a:pt x="68" y="18"/>
                  </a:lnTo>
                  <a:lnTo>
                    <a:pt x="68" y="8"/>
                  </a:lnTo>
                  <a:lnTo>
                    <a:pt x="71" y="8"/>
                  </a:lnTo>
                  <a:lnTo>
                    <a:pt x="71" y="4"/>
                  </a:lnTo>
                  <a:lnTo>
                    <a:pt x="80" y="4"/>
                  </a:lnTo>
                  <a:lnTo>
                    <a:pt x="80" y="8"/>
                  </a:lnTo>
                  <a:lnTo>
                    <a:pt x="84" y="8"/>
                  </a:lnTo>
                  <a:lnTo>
                    <a:pt x="84" y="18"/>
                  </a:lnTo>
                  <a:close/>
                  <a:moveTo>
                    <a:pt x="84" y="34"/>
                  </a:moveTo>
                  <a:lnTo>
                    <a:pt x="84" y="34"/>
                  </a:lnTo>
                  <a:lnTo>
                    <a:pt x="80" y="34"/>
                  </a:lnTo>
                  <a:lnTo>
                    <a:pt x="80" y="38"/>
                  </a:lnTo>
                  <a:lnTo>
                    <a:pt x="71" y="38"/>
                  </a:lnTo>
                  <a:lnTo>
                    <a:pt x="71" y="34"/>
                  </a:lnTo>
                  <a:lnTo>
                    <a:pt x="68" y="34"/>
                  </a:lnTo>
                  <a:lnTo>
                    <a:pt x="68" y="24"/>
                  </a:lnTo>
                  <a:lnTo>
                    <a:pt x="84" y="24"/>
                  </a:lnTo>
                  <a:lnTo>
                    <a:pt x="84" y="34"/>
                  </a:lnTo>
                  <a:close/>
                  <a:moveTo>
                    <a:pt x="58" y="18"/>
                  </a:moveTo>
                  <a:lnTo>
                    <a:pt x="58" y="18"/>
                  </a:lnTo>
                  <a:lnTo>
                    <a:pt x="42" y="18"/>
                  </a:lnTo>
                  <a:lnTo>
                    <a:pt x="42" y="8"/>
                  </a:lnTo>
                  <a:lnTo>
                    <a:pt x="46" y="8"/>
                  </a:lnTo>
                  <a:lnTo>
                    <a:pt x="46" y="4"/>
                  </a:lnTo>
                  <a:lnTo>
                    <a:pt x="55" y="4"/>
                  </a:lnTo>
                  <a:lnTo>
                    <a:pt x="55" y="8"/>
                  </a:lnTo>
                  <a:lnTo>
                    <a:pt x="58" y="8"/>
                  </a:lnTo>
                  <a:lnTo>
                    <a:pt x="58" y="18"/>
                  </a:lnTo>
                  <a:close/>
                  <a:moveTo>
                    <a:pt x="58" y="34"/>
                  </a:moveTo>
                  <a:lnTo>
                    <a:pt x="58" y="34"/>
                  </a:lnTo>
                  <a:lnTo>
                    <a:pt x="55" y="34"/>
                  </a:lnTo>
                  <a:lnTo>
                    <a:pt x="55" y="38"/>
                  </a:lnTo>
                  <a:lnTo>
                    <a:pt x="46" y="38"/>
                  </a:lnTo>
                  <a:lnTo>
                    <a:pt x="46" y="34"/>
                  </a:lnTo>
                  <a:lnTo>
                    <a:pt x="42" y="34"/>
                  </a:lnTo>
                  <a:lnTo>
                    <a:pt x="42" y="24"/>
                  </a:lnTo>
                  <a:lnTo>
                    <a:pt x="58" y="24"/>
                  </a:lnTo>
                  <a:lnTo>
                    <a:pt x="58" y="34"/>
                  </a:lnTo>
                  <a:close/>
                  <a:moveTo>
                    <a:pt x="33" y="18"/>
                  </a:moveTo>
                  <a:lnTo>
                    <a:pt x="33" y="18"/>
                  </a:lnTo>
                  <a:lnTo>
                    <a:pt x="17" y="18"/>
                  </a:lnTo>
                  <a:lnTo>
                    <a:pt x="17" y="8"/>
                  </a:lnTo>
                  <a:lnTo>
                    <a:pt x="20" y="8"/>
                  </a:lnTo>
                  <a:lnTo>
                    <a:pt x="20" y="4"/>
                  </a:lnTo>
                  <a:lnTo>
                    <a:pt x="29" y="4"/>
                  </a:lnTo>
                  <a:lnTo>
                    <a:pt x="29" y="8"/>
                  </a:lnTo>
                  <a:lnTo>
                    <a:pt x="33" y="8"/>
                  </a:lnTo>
                  <a:lnTo>
                    <a:pt x="33" y="18"/>
                  </a:lnTo>
                  <a:close/>
                  <a:moveTo>
                    <a:pt x="33" y="34"/>
                  </a:moveTo>
                  <a:lnTo>
                    <a:pt x="33" y="34"/>
                  </a:lnTo>
                  <a:lnTo>
                    <a:pt x="29" y="34"/>
                  </a:lnTo>
                  <a:lnTo>
                    <a:pt x="29" y="38"/>
                  </a:lnTo>
                  <a:lnTo>
                    <a:pt x="20" y="38"/>
                  </a:lnTo>
                  <a:lnTo>
                    <a:pt x="20" y="34"/>
                  </a:lnTo>
                  <a:lnTo>
                    <a:pt x="17" y="34"/>
                  </a:lnTo>
                  <a:lnTo>
                    <a:pt x="17" y="24"/>
                  </a:lnTo>
                  <a:lnTo>
                    <a:pt x="33" y="24"/>
                  </a:lnTo>
                  <a:lnTo>
                    <a:pt x="33" y="34"/>
                  </a:lnTo>
                  <a:close/>
                  <a:moveTo>
                    <a:pt x="0" y="42"/>
                  </a:moveTo>
                  <a:lnTo>
                    <a:pt x="0" y="42"/>
                  </a:lnTo>
                  <a:lnTo>
                    <a:pt x="126" y="42"/>
                  </a:lnTo>
                  <a:lnTo>
                    <a:pt x="126" y="0"/>
                  </a:lnTo>
                  <a:lnTo>
                    <a:pt x="0" y="0"/>
                  </a:lnTo>
                  <a:lnTo>
                    <a:pt x="0" y="42"/>
                  </a:lnTo>
                  <a:close/>
                </a:path>
              </a:pathLst>
            </a:custGeom>
            <a:grpFill/>
            <a:ln w="0">
              <a:noFill/>
              <a:prstDash val="solid"/>
              <a:round/>
              <a:headEnd/>
              <a:tailEnd/>
            </a:ln>
          </p:spPr>
          <p:txBody>
            <a:bodyPr/>
            <a:lstStyle/>
            <a:p>
              <a:pPr defTabSz="543689">
                <a:defRPr/>
              </a:pPr>
              <a:endParaRPr lang="zh-CN" altLang="en-US" sz="3201"/>
            </a:p>
          </p:txBody>
        </p:sp>
        <p:sp>
          <p:nvSpPr>
            <p:cNvPr id="346" name="Freeform 75"/>
            <p:cNvSpPr>
              <a:spLocks noEditPoints="1"/>
            </p:cNvSpPr>
            <p:nvPr/>
          </p:nvSpPr>
          <p:spPr bwMode="auto">
            <a:xfrm>
              <a:off x="2663825" y="1181101"/>
              <a:ext cx="109538" cy="34925"/>
            </a:xfrm>
            <a:custGeom>
              <a:avLst/>
              <a:gdLst>
                <a:gd name="T0" fmla="*/ 110 w 127"/>
                <a:gd name="T1" fmla="*/ 18 h 42"/>
                <a:gd name="T2" fmla="*/ 93 w 127"/>
                <a:gd name="T3" fmla="*/ 8 h 42"/>
                <a:gd name="T4" fmla="*/ 97 w 127"/>
                <a:gd name="T5" fmla="*/ 4 h 42"/>
                <a:gd name="T6" fmla="*/ 106 w 127"/>
                <a:gd name="T7" fmla="*/ 8 h 42"/>
                <a:gd name="T8" fmla="*/ 110 w 127"/>
                <a:gd name="T9" fmla="*/ 18 h 42"/>
                <a:gd name="T10" fmla="*/ 110 w 127"/>
                <a:gd name="T11" fmla="*/ 34 h 42"/>
                <a:gd name="T12" fmla="*/ 106 w 127"/>
                <a:gd name="T13" fmla="*/ 38 h 42"/>
                <a:gd name="T14" fmla="*/ 97 w 127"/>
                <a:gd name="T15" fmla="*/ 34 h 42"/>
                <a:gd name="T16" fmla="*/ 93 w 127"/>
                <a:gd name="T17" fmla="*/ 24 h 42"/>
                <a:gd name="T18" fmla="*/ 110 w 127"/>
                <a:gd name="T19" fmla="*/ 34 h 42"/>
                <a:gd name="T20" fmla="*/ 84 w 127"/>
                <a:gd name="T21" fmla="*/ 18 h 42"/>
                <a:gd name="T22" fmla="*/ 68 w 127"/>
                <a:gd name="T23" fmla="*/ 8 h 42"/>
                <a:gd name="T24" fmla="*/ 72 w 127"/>
                <a:gd name="T25" fmla="*/ 4 h 42"/>
                <a:gd name="T26" fmla="*/ 81 w 127"/>
                <a:gd name="T27" fmla="*/ 8 h 42"/>
                <a:gd name="T28" fmla="*/ 84 w 127"/>
                <a:gd name="T29" fmla="*/ 18 h 42"/>
                <a:gd name="T30" fmla="*/ 84 w 127"/>
                <a:gd name="T31" fmla="*/ 34 h 42"/>
                <a:gd name="T32" fmla="*/ 81 w 127"/>
                <a:gd name="T33" fmla="*/ 38 h 42"/>
                <a:gd name="T34" fmla="*/ 72 w 127"/>
                <a:gd name="T35" fmla="*/ 34 h 42"/>
                <a:gd name="T36" fmla="*/ 68 w 127"/>
                <a:gd name="T37" fmla="*/ 24 h 42"/>
                <a:gd name="T38" fmla="*/ 84 w 127"/>
                <a:gd name="T39" fmla="*/ 34 h 42"/>
                <a:gd name="T40" fmla="*/ 59 w 127"/>
                <a:gd name="T41" fmla="*/ 18 h 42"/>
                <a:gd name="T42" fmla="*/ 43 w 127"/>
                <a:gd name="T43" fmla="*/ 8 h 42"/>
                <a:gd name="T44" fmla="*/ 46 w 127"/>
                <a:gd name="T45" fmla="*/ 4 h 42"/>
                <a:gd name="T46" fmla="*/ 55 w 127"/>
                <a:gd name="T47" fmla="*/ 8 h 42"/>
                <a:gd name="T48" fmla="*/ 59 w 127"/>
                <a:gd name="T49" fmla="*/ 18 h 42"/>
                <a:gd name="T50" fmla="*/ 59 w 127"/>
                <a:gd name="T51" fmla="*/ 34 h 42"/>
                <a:gd name="T52" fmla="*/ 55 w 127"/>
                <a:gd name="T53" fmla="*/ 38 h 42"/>
                <a:gd name="T54" fmla="*/ 46 w 127"/>
                <a:gd name="T55" fmla="*/ 34 h 42"/>
                <a:gd name="T56" fmla="*/ 43 w 127"/>
                <a:gd name="T57" fmla="*/ 24 h 42"/>
                <a:gd name="T58" fmla="*/ 59 w 127"/>
                <a:gd name="T59" fmla="*/ 34 h 42"/>
                <a:gd name="T60" fmla="*/ 34 w 127"/>
                <a:gd name="T61" fmla="*/ 18 h 42"/>
                <a:gd name="T62" fmla="*/ 17 w 127"/>
                <a:gd name="T63" fmla="*/ 8 h 42"/>
                <a:gd name="T64" fmla="*/ 21 w 127"/>
                <a:gd name="T65" fmla="*/ 4 h 42"/>
                <a:gd name="T66" fmla="*/ 30 w 127"/>
                <a:gd name="T67" fmla="*/ 8 h 42"/>
                <a:gd name="T68" fmla="*/ 34 w 127"/>
                <a:gd name="T69" fmla="*/ 18 h 42"/>
                <a:gd name="T70" fmla="*/ 34 w 127"/>
                <a:gd name="T71" fmla="*/ 34 h 42"/>
                <a:gd name="T72" fmla="*/ 30 w 127"/>
                <a:gd name="T73" fmla="*/ 38 h 42"/>
                <a:gd name="T74" fmla="*/ 21 w 127"/>
                <a:gd name="T75" fmla="*/ 34 h 42"/>
                <a:gd name="T76" fmla="*/ 17 w 127"/>
                <a:gd name="T77" fmla="*/ 24 h 42"/>
                <a:gd name="T78" fmla="*/ 34 w 127"/>
                <a:gd name="T79" fmla="*/ 34 h 42"/>
                <a:gd name="T80" fmla="*/ 0 w 127"/>
                <a:gd name="T81" fmla="*/ 42 h 42"/>
                <a:gd name="T82" fmla="*/ 127 w 127"/>
                <a:gd name="T83" fmla="*/ 0 h 42"/>
                <a:gd name="T84" fmla="*/ 0 w 127"/>
                <a:gd name="T85"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27" h="42">
                  <a:moveTo>
                    <a:pt x="110" y="18"/>
                  </a:moveTo>
                  <a:lnTo>
                    <a:pt x="110" y="18"/>
                  </a:lnTo>
                  <a:lnTo>
                    <a:pt x="93" y="18"/>
                  </a:lnTo>
                  <a:lnTo>
                    <a:pt x="93" y="8"/>
                  </a:lnTo>
                  <a:lnTo>
                    <a:pt x="97" y="8"/>
                  </a:lnTo>
                  <a:lnTo>
                    <a:pt x="97" y="4"/>
                  </a:lnTo>
                  <a:lnTo>
                    <a:pt x="106" y="4"/>
                  </a:lnTo>
                  <a:lnTo>
                    <a:pt x="106" y="8"/>
                  </a:lnTo>
                  <a:lnTo>
                    <a:pt x="110" y="8"/>
                  </a:lnTo>
                  <a:lnTo>
                    <a:pt x="110" y="18"/>
                  </a:lnTo>
                  <a:close/>
                  <a:moveTo>
                    <a:pt x="110" y="34"/>
                  </a:moveTo>
                  <a:lnTo>
                    <a:pt x="110" y="34"/>
                  </a:lnTo>
                  <a:lnTo>
                    <a:pt x="106" y="34"/>
                  </a:lnTo>
                  <a:lnTo>
                    <a:pt x="106" y="38"/>
                  </a:lnTo>
                  <a:lnTo>
                    <a:pt x="97" y="38"/>
                  </a:lnTo>
                  <a:lnTo>
                    <a:pt x="97" y="34"/>
                  </a:lnTo>
                  <a:lnTo>
                    <a:pt x="93" y="34"/>
                  </a:lnTo>
                  <a:lnTo>
                    <a:pt x="93" y="24"/>
                  </a:lnTo>
                  <a:lnTo>
                    <a:pt x="110" y="24"/>
                  </a:lnTo>
                  <a:lnTo>
                    <a:pt x="110" y="34"/>
                  </a:lnTo>
                  <a:close/>
                  <a:moveTo>
                    <a:pt x="84" y="18"/>
                  </a:moveTo>
                  <a:lnTo>
                    <a:pt x="84" y="18"/>
                  </a:lnTo>
                  <a:lnTo>
                    <a:pt x="68" y="18"/>
                  </a:lnTo>
                  <a:lnTo>
                    <a:pt x="68" y="8"/>
                  </a:lnTo>
                  <a:lnTo>
                    <a:pt x="72" y="8"/>
                  </a:lnTo>
                  <a:lnTo>
                    <a:pt x="72" y="4"/>
                  </a:lnTo>
                  <a:lnTo>
                    <a:pt x="81" y="4"/>
                  </a:lnTo>
                  <a:lnTo>
                    <a:pt x="81" y="8"/>
                  </a:lnTo>
                  <a:lnTo>
                    <a:pt x="84" y="8"/>
                  </a:lnTo>
                  <a:lnTo>
                    <a:pt x="84" y="18"/>
                  </a:lnTo>
                  <a:close/>
                  <a:moveTo>
                    <a:pt x="84" y="34"/>
                  </a:moveTo>
                  <a:lnTo>
                    <a:pt x="84" y="34"/>
                  </a:lnTo>
                  <a:lnTo>
                    <a:pt x="81" y="34"/>
                  </a:lnTo>
                  <a:lnTo>
                    <a:pt x="81" y="38"/>
                  </a:lnTo>
                  <a:lnTo>
                    <a:pt x="72" y="38"/>
                  </a:lnTo>
                  <a:lnTo>
                    <a:pt x="72" y="34"/>
                  </a:lnTo>
                  <a:lnTo>
                    <a:pt x="68" y="34"/>
                  </a:lnTo>
                  <a:lnTo>
                    <a:pt x="68" y="24"/>
                  </a:lnTo>
                  <a:lnTo>
                    <a:pt x="84" y="24"/>
                  </a:lnTo>
                  <a:lnTo>
                    <a:pt x="84" y="34"/>
                  </a:lnTo>
                  <a:close/>
                  <a:moveTo>
                    <a:pt x="59" y="18"/>
                  </a:moveTo>
                  <a:lnTo>
                    <a:pt x="59" y="18"/>
                  </a:lnTo>
                  <a:lnTo>
                    <a:pt x="43" y="18"/>
                  </a:lnTo>
                  <a:lnTo>
                    <a:pt x="43" y="8"/>
                  </a:lnTo>
                  <a:lnTo>
                    <a:pt x="46" y="8"/>
                  </a:lnTo>
                  <a:lnTo>
                    <a:pt x="46" y="4"/>
                  </a:lnTo>
                  <a:lnTo>
                    <a:pt x="55" y="4"/>
                  </a:lnTo>
                  <a:lnTo>
                    <a:pt x="55" y="8"/>
                  </a:lnTo>
                  <a:lnTo>
                    <a:pt x="59" y="8"/>
                  </a:lnTo>
                  <a:lnTo>
                    <a:pt x="59" y="18"/>
                  </a:lnTo>
                  <a:close/>
                  <a:moveTo>
                    <a:pt x="59" y="34"/>
                  </a:moveTo>
                  <a:lnTo>
                    <a:pt x="59" y="34"/>
                  </a:lnTo>
                  <a:lnTo>
                    <a:pt x="55" y="34"/>
                  </a:lnTo>
                  <a:lnTo>
                    <a:pt x="55" y="38"/>
                  </a:lnTo>
                  <a:lnTo>
                    <a:pt x="46" y="38"/>
                  </a:lnTo>
                  <a:lnTo>
                    <a:pt x="46" y="34"/>
                  </a:lnTo>
                  <a:lnTo>
                    <a:pt x="43" y="34"/>
                  </a:lnTo>
                  <a:lnTo>
                    <a:pt x="43" y="24"/>
                  </a:lnTo>
                  <a:lnTo>
                    <a:pt x="59" y="24"/>
                  </a:lnTo>
                  <a:lnTo>
                    <a:pt x="59" y="34"/>
                  </a:lnTo>
                  <a:close/>
                  <a:moveTo>
                    <a:pt x="34" y="18"/>
                  </a:moveTo>
                  <a:lnTo>
                    <a:pt x="34" y="18"/>
                  </a:lnTo>
                  <a:lnTo>
                    <a:pt x="17" y="18"/>
                  </a:lnTo>
                  <a:lnTo>
                    <a:pt x="17" y="8"/>
                  </a:lnTo>
                  <a:lnTo>
                    <a:pt x="21" y="8"/>
                  </a:lnTo>
                  <a:lnTo>
                    <a:pt x="21" y="4"/>
                  </a:lnTo>
                  <a:lnTo>
                    <a:pt x="30" y="4"/>
                  </a:lnTo>
                  <a:lnTo>
                    <a:pt x="30" y="8"/>
                  </a:lnTo>
                  <a:lnTo>
                    <a:pt x="34" y="8"/>
                  </a:lnTo>
                  <a:lnTo>
                    <a:pt x="34" y="18"/>
                  </a:lnTo>
                  <a:close/>
                  <a:moveTo>
                    <a:pt x="34" y="34"/>
                  </a:moveTo>
                  <a:lnTo>
                    <a:pt x="34" y="34"/>
                  </a:lnTo>
                  <a:lnTo>
                    <a:pt x="30" y="34"/>
                  </a:lnTo>
                  <a:lnTo>
                    <a:pt x="30" y="38"/>
                  </a:lnTo>
                  <a:lnTo>
                    <a:pt x="21" y="38"/>
                  </a:lnTo>
                  <a:lnTo>
                    <a:pt x="21" y="34"/>
                  </a:lnTo>
                  <a:lnTo>
                    <a:pt x="17" y="34"/>
                  </a:lnTo>
                  <a:lnTo>
                    <a:pt x="17" y="24"/>
                  </a:lnTo>
                  <a:lnTo>
                    <a:pt x="34" y="24"/>
                  </a:lnTo>
                  <a:lnTo>
                    <a:pt x="34" y="34"/>
                  </a:lnTo>
                  <a:close/>
                  <a:moveTo>
                    <a:pt x="0" y="42"/>
                  </a:moveTo>
                  <a:lnTo>
                    <a:pt x="0" y="42"/>
                  </a:lnTo>
                  <a:lnTo>
                    <a:pt x="127" y="42"/>
                  </a:lnTo>
                  <a:lnTo>
                    <a:pt x="127" y="0"/>
                  </a:lnTo>
                  <a:lnTo>
                    <a:pt x="0" y="0"/>
                  </a:lnTo>
                  <a:lnTo>
                    <a:pt x="0" y="42"/>
                  </a:lnTo>
                  <a:close/>
                </a:path>
              </a:pathLst>
            </a:custGeom>
            <a:grpFill/>
            <a:ln w="0">
              <a:noFill/>
              <a:prstDash val="solid"/>
              <a:round/>
              <a:headEnd/>
              <a:tailEnd/>
            </a:ln>
          </p:spPr>
          <p:txBody>
            <a:bodyPr/>
            <a:lstStyle/>
            <a:p>
              <a:pPr defTabSz="543689">
                <a:defRPr/>
              </a:pPr>
              <a:endParaRPr lang="zh-CN" altLang="en-US" sz="3201"/>
            </a:p>
          </p:txBody>
        </p:sp>
      </p:grpSp>
      <p:grpSp>
        <p:nvGrpSpPr>
          <p:cNvPr id="347" name="组合 18398"/>
          <p:cNvGrpSpPr/>
          <p:nvPr/>
        </p:nvGrpSpPr>
        <p:grpSpPr>
          <a:xfrm>
            <a:off x="2227399" y="4999507"/>
            <a:ext cx="789998" cy="882865"/>
            <a:chOff x="3794126" y="714376"/>
            <a:chExt cx="431800" cy="512763"/>
          </a:xfrm>
          <a:solidFill>
            <a:srgbClr val="3C3C3B"/>
          </a:solidFill>
        </p:grpSpPr>
        <p:sp>
          <p:nvSpPr>
            <p:cNvPr id="348" name="Freeform 85"/>
            <p:cNvSpPr>
              <a:spLocks/>
            </p:cNvSpPr>
            <p:nvPr/>
          </p:nvSpPr>
          <p:spPr bwMode="auto">
            <a:xfrm>
              <a:off x="3794126" y="714376"/>
              <a:ext cx="431800" cy="500063"/>
            </a:xfrm>
            <a:custGeom>
              <a:avLst/>
              <a:gdLst>
                <a:gd name="T0" fmla="*/ 498 w 508"/>
                <a:gd name="T1" fmla="*/ 586 h 586"/>
                <a:gd name="T2" fmla="*/ 498 w 508"/>
                <a:gd name="T3" fmla="*/ 586 h 586"/>
                <a:gd name="T4" fmla="*/ 390 w 508"/>
                <a:gd name="T5" fmla="*/ 586 h 586"/>
                <a:gd name="T6" fmla="*/ 390 w 508"/>
                <a:gd name="T7" fmla="*/ 566 h 586"/>
                <a:gd name="T8" fmla="*/ 488 w 508"/>
                <a:gd name="T9" fmla="*/ 566 h 586"/>
                <a:gd name="T10" fmla="*/ 488 w 508"/>
                <a:gd name="T11" fmla="*/ 20 h 586"/>
                <a:gd name="T12" fmla="*/ 20 w 508"/>
                <a:gd name="T13" fmla="*/ 20 h 586"/>
                <a:gd name="T14" fmla="*/ 20 w 508"/>
                <a:gd name="T15" fmla="*/ 566 h 586"/>
                <a:gd name="T16" fmla="*/ 344 w 508"/>
                <a:gd name="T17" fmla="*/ 566 h 586"/>
                <a:gd name="T18" fmla="*/ 344 w 508"/>
                <a:gd name="T19" fmla="*/ 586 h 586"/>
                <a:gd name="T20" fmla="*/ 10 w 508"/>
                <a:gd name="T21" fmla="*/ 586 h 586"/>
                <a:gd name="T22" fmla="*/ 0 w 508"/>
                <a:gd name="T23" fmla="*/ 576 h 586"/>
                <a:gd name="T24" fmla="*/ 0 w 508"/>
                <a:gd name="T25" fmla="*/ 10 h 586"/>
                <a:gd name="T26" fmla="*/ 10 w 508"/>
                <a:gd name="T27" fmla="*/ 0 h 586"/>
                <a:gd name="T28" fmla="*/ 498 w 508"/>
                <a:gd name="T29" fmla="*/ 0 h 586"/>
                <a:gd name="T30" fmla="*/ 508 w 508"/>
                <a:gd name="T31" fmla="*/ 10 h 586"/>
                <a:gd name="T32" fmla="*/ 508 w 508"/>
                <a:gd name="T33" fmla="*/ 576 h 586"/>
                <a:gd name="T34" fmla="*/ 498 w 508"/>
                <a:gd name="T35" fmla="*/ 586 h 5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08" h="586">
                  <a:moveTo>
                    <a:pt x="498" y="586"/>
                  </a:moveTo>
                  <a:lnTo>
                    <a:pt x="498" y="586"/>
                  </a:lnTo>
                  <a:lnTo>
                    <a:pt x="390" y="586"/>
                  </a:lnTo>
                  <a:lnTo>
                    <a:pt x="390" y="566"/>
                  </a:lnTo>
                  <a:lnTo>
                    <a:pt x="488" y="566"/>
                  </a:lnTo>
                  <a:lnTo>
                    <a:pt x="488" y="20"/>
                  </a:lnTo>
                  <a:lnTo>
                    <a:pt x="20" y="20"/>
                  </a:lnTo>
                  <a:lnTo>
                    <a:pt x="20" y="566"/>
                  </a:lnTo>
                  <a:lnTo>
                    <a:pt x="344" y="566"/>
                  </a:lnTo>
                  <a:lnTo>
                    <a:pt x="344" y="586"/>
                  </a:lnTo>
                  <a:lnTo>
                    <a:pt x="10" y="586"/>
                  </a:lnTo>
                  <a:cubicBezTo>
                    <a:pt x="4" y="586"/>
                    <a:pt x="0" y="581"/>
                    <a:pt x="0" y="576"/>
                  </a:cubicBezTo>
                  <a:lnTo>
                    <a:pt x="0" y="10"/>
                  </a:lnTo>
                  <a:cubicBezTo>
                    <a:pt x="0" y="5"/>
                    <a:pt x="4" y="0"/>
                    <a:pt x="10" y="0"/>
                  </a:cubicBezTo>
                  <a:lnTo>
                    <a:pt x="498" y="0"/>
                  </a:lnTo>
                  <a:cubicBezTo>
                    <a:pt x="503" y="0"/>
                    <a:pt x="508" y="5"/>
                    <a:pt x="508" y="10"/>
                  </a:cubicBezTo>
                  <a:lnTo>
                    <a:pt x="508" y="576"/>
                  </a:lnTo>
                  <a:cubicBezTo>
                    <a:pt x="508" y="581"/>
                    <a:pt x="503" y="586"/>
                    <a:pt x="498" y="586"/>
                  </a:cubicBezTo>
                  <a:close/>
                </a:path>
              </a:pathLst>
            </a:custGeom>
            <a:grpFill/>
            <a:ln w="0">
              <a:noFill/>
              <a:prstDash val="solid"/>
              <a:round/>
              <a:headEnd/>
              <a:tailEnd/>
            </a:ln>
          </p:spPr>
          <p:txBody>
            <a:bodyPr/>
            <a:lstStyle/>
            <a:p>
              <a:pPr defTabSz="543689">
                <a:defRPr/>
              </a:pPr>
              <a:endParaRPr lang="zh-CN" altLang="en-US" sz="3201"/>
            </a:p>
          </p:txBody>
        </p:sp>
        <p:sp>
          <p:nvSpPr>
            <p:cNvPr id="349" name="Freeform 86"/>
            <p:cNvSpPr>
              <a:spLocks/>
            </p:cNvSpPr>
            <p:nvPr/>
          </p:nvSpPr>
          <p:spPr bwMode="auto">
            <a:xfrm>
              <a:off x="3825876" y="1173164"/>
              <a:ext cx="368300" cy="1588"/>
            </a:xfrm>
            <a:custGeom>
              <a:avLst/>
              <a:gdLst>
                <a:gd name="T0" fmla="*/ 433 w 433"/>
                <a:gd name="T1" fmla="*/ 2 h 2"/>
                <a:gd name="T2" fmla="*/ 433 w 433"/>
                <a:gd name="T3" fmla="*/ 2 h 2"/>
                <a:gd name="T4" fmla="*/ 0 w 433"/>
                <a:gd name="T5" fmla="*/ 2 h 2"/>
                <a:gd name="T6" fmla="*/ 0 w 433"/>
                <a:gd name="T7" fmla="*/ 0 h 2"/>
                <a:gd name="T8" fmla="*/ 433 w 433"/>
                <a:gd name="T9" fmla="*/ 0 h 2"/>
                <a:gd name="T10" fmla="*/ 433 w 433"/>
                <a:gd name="T11" fmla="*/ 2 h 2"/>
              </a:gdLst>
              <a:ahLst/>
              <a:cxnLst>
                <a:cxn ang="0">
                  <a:pos x="T0" y="T1"/>
                </a:cxn>
                <a:cxn ang="0">
                  <a:pos x="T2" y="T3"/>
                </a:cxn>
                <a:cxn ang="0">
                  <a:pos x="T4" y="T5"/>
                </a:cxn>
                <a:cxn ang="0">
                  <a:pos x="T6" y="T7"/>
                </a:cxn>
                <a:cxn ang="0">
                  <a:pos x="T8" y="T9"/>
                </a:cxn>
                <a:cxn ang="0">
                  <a:pos x="T10" y="T11"/>
                </a:cxn>
              </a:cxnLst>
              <a:rect l="0" t="0" r="r" b="b"/>
              <a:pathLst>
                <a:path w="433" h="2">
                  <a:moveTo>
                    <a:pt x="433" y="2"/>
                  </a:moveTo>
                  <a:lnTo>
                    <a:pt x="433" y="2"/>
                  </a:lnTo>
                  <a:lnTo>
                    <a:pt x="0" y="2"/>
                  </a:lnTo>
                  <a:lnTo>
                    <a:pt x="0" y="0"/>
                  </a:lnTo>
                  <a:lnTo>
                    <a:pt x="433" y="0"/>
                  </a:lnTo>
                  <a:lnTo>
                    <a:pt x="433" y="2"/>
                  </a:lnTo>
                  <a:close/>
                </a:path>
              </a:pathLst>
            </a:custGeom>
            <a:grpFill/>
            <a:ln w="0">
              <a:noFill/>
              <a:prstDash val="solid"/>
              <a:round/>
              <a:headEnd/>
              <a:tailEnd/>
            </a:ln>
          </p:spPr>
          <p:txBody>
            <a:bodyPr/>
            <a:lstStyle/>
            <a:p>
              <a:pPr defTabSz="543689">
                <a:defRPr/>
              </a:pPr>
              <a:endParaRPr lang="zh-CN" altLang="en-US" sz="3201"/>
            </a:p>
          </p:txBody>
        </p:sp>
        <p:sp>
          <p:nvSpPr>
            <p:cNvPr id="350" name="Freeform 87"/>
            <p:cNvSpPr>
              <a:spLocks/>
            </p:cNvSpPr>
            <p:nvPr/>
          </p:nvSpPr>
          <p:spPr bwMode="auto">
            <a:xfrm>
              <a:off x="3825876" y="739776"/>
              <a:ext cx="368300" cy="3175"/>
            </a:xfrm>
            <a:custGeom>
              <a:avLst/>
              <a:gdLst>
                <a:gd name="T0" fmla="*/ 433 w 433"/>
                <a:gd name="T1" fmla="*/ 3 h 3"/>
                <a:gd name="T2" fmla="*/ 433 w 433"/>
                <a:gd name="T3" fmla="*/ 3 h 3"/>
                <a:gd name="T4" fmla="*/ 0 w 433"/>
                <a:gd name="T5" fmla="*/ 3 h 3"/>
                <a:gd name="T6" fmla="*/ 0 w 433"/>
                <a:gd name="T7" fmla="*/ 0 h 3"/>
                <a:gd name="T8" fmla="*/ 433 w 433"/>
                <a:gd name="T9" fmla="*/ 0 h 3"/>
                <a:gd name="T10" fmla="*/ 433 w 433"/>
                <a:gd name="T11" fmla="*/ 3 h 3"/>
              </a:gdLst>
              <a:ahLst/>
              <a:cxnLst>
                <a:cxn ang="0">
                  <a:pos x="T0" y="T1"/>
                </a:cxn>
                <a:cxn ang="0">
                  <a:pos x="T2" y="T3"/>
                </a:cxn>
                <a:cxn ang="0">
                  <a:pos x="T4" y="T5"/>
                </a:cxn>
                <a:cxn ang="0">
                  <a:pos x="T6" y="T7"/>
                </a:cxn>
                <a:cxn ang="0">
                  <a:pos x="T8" y="T9"/>
                </a:cxn>
                <a:cxn ang="0">
                  <a:pos x="T10" y="T11"/>
                </a:cxn>
              </a:cxnLst>
              <a:rect l="0" t="0" r="r" b="b"/>
              <a:pathLst>
                <a:path w="433" h="3">
                  <a:moveTo>
                    <a:pt x="433" y="3"/>
                  </a:moveTo>
                  <a:lnTo>
                    <a:pt x="433" y="3"/>
                  </a:lnTo>
                  <a:lnTo>
                    <a:pt x="0" y="3"/>
                  </a:lnTo>
                  <a:lnTo>
                    <a:pt x="0" y="0"/>
                  </a:lnTo>
                  <a:lnTo>
                    <a:pt x="433" y="0"/>
                  </a:lnTo>
                  <a:lnTo>
                    <a:pt x="433" y="3"/>
                  </a:lnTo>
                  <a:close/>
                </a:path>
              </a:pathLst>
            </a:custGeom>
            <a:grpFill/>
            <a:ln w="0">
              <a:noFill/>
              <a:prstDash val="solid"/>
              <a:round/>
              <a:headEnd/>
              <a:tailEnd/>
            </a:ln>
          </p:spPr>
          <p:txBody>
            <a:bodyPr/>
            <a:lstStyle/>
            <a:p>
              <a:pPr defTabSz="543689">
                <a:defRPr/>
              </a:pPr>
              <a:endParaRPr lang="zh-CN" altLang="en-US" sz="3201"/>
            </a:p>
          </p:txBody>
        </p:sp>
        <p:sp>
          <p:nvSpPr>
            <p:cNvPr id="351" name="Freeform 88"/>
            <p:cNvSpPr>
              <a:spLocks/>
            </p:cNvSpPr>
            <p:nvPr/>
          </p:nvSpPr>
          <p:spPr bwMode="auto">
            <a:xfrm>
              <a:off x="3824288" y="723901"/>
              <a:ext cx="1588" cy="481013"/>
            </a:xfrm>
            <a:custGeom>
              <a:avLst/>
              <a:gdLst>
                <a:gd name="T0" fmla="*/ 2 w 2"/>
                <a:gd name="T1" fmla="*/ 566 h 566"/>
                <a:gd name="T2" fmla="*/ 2 w 2"/>
                <a:gd name="T3" fmla="*/ 566 h 566"/>
                <a:gd name="T4" fmla="*/ 0 w 2"/>
                <a:gd name="T5" fmla="*/ 566 h 566"/>
                <a:gd name="T6" fmla="*/ 0 w 2"/>
                <a:gd name="T7" fmla="*/ 0 h 566"/>
                <a:gd name="T8" fmla="*/ 2 w 2"/>
                <a:gd name="T9" fmla="*/ 0 h 566"/>
                <a:gd name="T10" fmla="*/ 2 w 2"/>
                <a:gd name="T11" fmla="*/ 566 h 566"/>
              </a:gdLst>
              <a:ahLst/>
              <a:cxnLst>
                <a:cxn ang="0">
                  <a:pos x="T0" y="T1"/>
                </a:cxn>
                <a:cxn ang="0">
                  <a:pos x="T2" y="T3"/>
                </a:cxn>
                <a:cxn ang="0">
                  <a:pos x="T4" y="T5"/>
                </a:cxn>
                <a:cxn ang="0">
                  <a:pos x="T6" y="T7"/>
                </a:cxn>
                <a:cxn ang="0">
                  <a:pos x="T8" y="T9"/>
                </a:cxn>
                <a:cxn ang="0">
                  <a:pos x="T10" y="T11"/>
                </a:cxn>
              </a:cxnLst>
              <a:rect l="0" t="0" r="r" b="b"/>
              <a:pathLst>
                <a:path w="2" h="566">
                  <a:moveTo>
                    <a:pt x="2" y="566"/>
                  </a:moveTo>
                  <a:lnTo>
                    <a:pt x="2" y="566"/>
                  </a:lnTo>
                  <a:lnTo>
                    <a:pt x="0" y="566"/>
                  </a:lnTo>
                  <a:lnTo>
                    <a:pt x="0" y="0"/>
                  </a:lnTo>
                  <a:lnTo>
                    <a:pt x="2" y="0"/>
                  </a:lnTo>
                  <a:lnTo>
                    <a:pt x="2" y="566"/>
                  </a:lnTo>
                  <a:close/>
                </a:path>
              </a:pathLst>
            </a:custGeom>
            <a:grpFill/>
            <a:ln w="0">
              <a:noFill/>
              <a:prstDash val="solid"/>
              <a:round/>
              <a:headEnd/>
              <a:tailEnd/>
            </a:ln>
          </p:spPr>
          <p:txBody>
            <a:bodyPr/>
            <a:lstStyle/>
            <a:p>
              <a:pPr defTabSz="543689">
                <a:defRPr/>
              </a:pPr>
              <a:endParaRPr lang="zh-CN" altLang="en-US" sz="3201"/>
            </a:p>
          </p:txBody>
        </p:sp>
        <p:sp>
          <p:nvSpPr>
            <p:cNvPr id="352" name="Freeform 89"/>
            <p:cNvSpPr>
              <a:spLocks/>
            </p:cNvSpPr>
            <p:nvPr/>
          </p:nvSpPr>
          <p:spPr bwMode="auto">
            <a:xfrm>
              <a:off x="4194176" y="723901"/>
              <a:ext cx="3175" cy="481013"/>
            </a:xfrm>
            <a:custGeom>
              <a:avLst/>
              <a:gdLst>
                <a:gd name="T0" fmla="*/ 3 w 3"/>
                <a:gd name="T1" fmla="*/ 566 h 566"/>
                <a:gd name="T2" fmla="*/ 3 w 3"/>
                <a:gd name="T3" fmla="*/ 566 h 566"/>
                <a:gd name="T4" fmla="*/ 0 w 3"/>
                <a:gd name="T5" fmla="*/ 566 h 566"/>
                <a:gd name="T6" fmla="*/ 0 w 3"/>
                <a:gd name="T7" fmla="*/ 0 h 566"/>
                <a:gd name="T8" fmla="*/ 3 w 3"/>
                <a:gd name="T9" fmla="*/ 0 h 566"/>
                <a:gd name="T10" fmla="*/ 3 w 3"/>
                <a:gd name="T11" fmla="*/ 566 h 566"/>
              </a:gdLst>
              <a:ahLst/>
              <a:cxnLst>
                <a:cxn ang="0">
                  <a:pos x="T0" y="T1"/>
                </a:cxn>
                <a:cxn ang="0">
                  <a:pos x="T2" y="T3"/>
                </a:cxn>
                <a:cxn ang="0">
                  <a:pos x="T4" y="T5"/>
                </a:cxn>
                <a:cxn ang="0">
                  <a:pos x="T6" y="T7"/>
                </a:cxn>
                <a:cxn ang="0">
                  <a:pos x="T8" y="T9"/>
                </a:cxn>
                <a:cxn ang="0">
                  <a:pos x="T10" y="T11"/>
                </a:cxn>
              </a:cxnLst>
              <a:rect l="0" t="0" r="r" b="b"/>
              <a:pathLst>
                <a:path w="3" h="566">
                  <a:moveTo>
                    <a:pt x="3" y="566"/>
                  </a:moveTo>
                  <a:lnTo>
                    <a:pt x="3" y="566"/>
                  </a:lnTo>
                  <a:lnTo>
                    <a:pt x="0" y="566"/>
                  </a:lnTo>
                  <a:lnTo>
                    <a:pt x="0" y="0"/>
                  </a:lnTo>
                  <a:lnTo>
                    <a:pt x="3" y="0"/>
                  </a:lnTo>
                  <a:lnTo>
                    <a:pt x="3" y="566"/>
                  </a:lnTo>
                  <a:close/>
                </a:path>
              </a:pathLst>
            </a:custGeom>
            <a:grpFill/>
            <a:ln w="0">
              <a:noFill/>
              <a:prstDash val="solid"/>
              <a:round/>
              <a:headEnd/>
              <a:tailEnd/>
            </a:ln>
          </p:spPr>
          <p:txBody>
            <a:bodyPr/>
            <a:lstStyle/>
            <a:p>
              <a:pPr defTabSz="543689">
                <a:defRPr/>
              </a:pPr>
              <a:endParaRPr lang="zh-CN" altLang="en-US" sz="3201"/>
            </a:p>
          </p:txBody>
        </p:sp>
        <p:sp>
          <p:nvSpPr>
            <p:cNvPr id="353" name="Freeform 90"/>
            <p:cNvSpPr>
              <a:spLocks/>
            </p:cNvSpPr>
            <p:nvPr/>
          </p:nvSpPr>
          <p:spPr bwMode="auto">
            <a:xfrm>
              <a:off x="4046538" y="1182689"/>
              <a:ext cx="44450" cy="44450"/>
            </a:xfrm>
            <a:custGeom>
              <a:avLst/>
              <a:gdLst>
                <a:gd name="T0" fmla="*/ 26 w 52"/>
                <a:gd name="T1" fmla="*/ 52 h 52"/>
                <a:gd name="T2" fmla="*/ 26 w 52"/>
                <a:gd name="T3" fmla="*/ 52 h 52"/>
                <a:gd name="T4" fmla="*/ 0 w 52"/>
                <a:gd name="T5" fmla="*/ 26 h 52"/>
                <a:gd name="T6" fmla="*/ 26 w 52"/>
                <a:gd name="T7" fmla="*/ 0 h 52"/>
                <a:gd name="T8" fmla="*/ 52 w 52"/>
                <a:gd name="T9" fmla="*/ 26 h 52"/>
                <a:gd name="T10" fmla="*/ 26 w 52"/>
                <a:gd name="T11" fmla="*/ 52 h 52"/>
              </a:gdLst>
              <a:ahLst/>
              <a:cxnLst>
                <a:cxn ang="0">
                  <a:pos x="T0" y="T1"/>
                </a:cxn>
                <a:cxn ang="0">
                  <a:pos x="T2" y="T3"/>
                </a:cxn>
                <a:cxn ang="0">
                  <a:pos x="T4" y="T5"/>
                </a:cxn>
                <a:cxn ang="0">
                  <a:pos x="T6" y="T7"/>
                </a:cxn>
                <a:cxn ang="0">
                  <a:pos x="T8" y="T9"/>
                </a:cxn>
                <a:cxn ang="0">
                  <a:pos x="T10" y="T11"/>
                </a:cxn>
              </a:cxnLst>
              <a:rect l="0" t="0" r="r" b="b"/>
              <a:pathLst>
                <a:path w="52" h="52">
                  <a:moveTo>
                    <a:pt x="26" y="52"/>
                  </a:moveTo>
                  <a:lnTo>
                    <a:pt x="26" y="52"/>
                  </a:lnTo>
                  <a:cubicBezTo>
                    <a:pt x="12" y="52"/>
                    <a:pt x="0" y="40"/>
                    <a:pt x="0" y="26"/>
                  </a:cubicBezTo>
                  <a:cubicBezTo>
                    <a:pt x="0" y="12"/>
                    <a:pt x="12" y="0"/>
                    <a:pt x="26" y="0"/>
                  </a:cubicBezTo>
                  <a:cubicBezTo>
                    <a:pt x="40" y="0"/>
                    <a:pt x="52" y="12"/>
                    <a:pt x="52" y="26"/>
                  </a:cubicBezTo>
                  <a:cubicBezTo>
                    <a:pt x="52" y="40"/>
                    <a:pt x="40" y="52"/>
                    <a:pt x="26" y="52"/>
                  </a:cubicBezTo>
                  <a:close/>
                </a:path>
              </a:pathLst>
            </a:custGeom>
            <a:grpFill/>
            <a:ln w="0">
              <a:noFill/>
              <a:prstDash val="solid"/>
              <a:round/>
              <a:headEnd/>
              <a:tailEnd/>
            </a:ln>
          </p:spPr>
          <p:txBody>
            <a:bodyPr/>
            <a:lstStyle/>
            <a:p>
              <a:pPr defTabSz="543689">
                <a:defRPr/>
              </a:pPr>
              <a:endParaRPr lang="zh-CN" altLang="en-US" sz="3201"/>
            </a:p>
          </p:txBody>
        </p:sp>
        <p:sp>
          <p:nvSpPr>
            <p:cNvPr id="354" name="Freeform 91"/>
            <p:cNvSpPr>
              <a:spLocks/>
            </p:cNvSpPr>
            <p:nvPr/>
          </p:nvSpPr>
          <p:spPr bwMode="auto">
            <a:xfrm>
              <a:off x="4114801" y="1182689"/>
              <a:ext cx="42863" cy="44450"/>
            </a:xfrm>
            <a:custGeom>
              <a:avLst/>
              <a:gdLst>
                <a:gd name="T0" fmla="*/ 25 w 51"/>
                <a:gd name="T1" fmla="*/ 51 h 51"/>
                <a:gd name="T2" fmla="*/ 25 w 51"/>
                <a:gd name="T3" fmla="*/ 51 h 51"/>
                <a:gd name="T4" fmla="*/ 0 w 51"/>
                <a:gd name="T5" fmla="*/ 26 h 51"/>
                <a:gd name="T6" fmla="*/ 25 w 51"/>
                <a:gd name="T7" fmla="*/ 0 h 51"/>
                <a:gd name="T8" fmla="*/ 51 w 51"/>
                <a:gd name="T9" fmla="*/ 26 h 51"/>
                <a:gd name="T10" fmla="*/ 25 w 51"/>
                <a:gd name="T11" fmla="*/ 51 h 51"/>
              </a:gdLst>
              <a:ahLst/>
              <a:cxnLst>
                <a:cxn ang="0">
                  <a:pos x="T0" y="T1"/>
                </a:cxn>
                <a:cxn ang="0">
                  <a:pos x="T2" y="T3"/>
                </a:cxn>
                <a:cxn ang="0">
                  <a:pos x="T4" y="T5"/>
                </a:cxn>
                <a:cxn ang="0">
                  <a:pos x="T6" y="T7"/>
                </a:cxn>
                <a:cxn ang="0">
                  <a:pos x="T8" y="T9"/>
                </a:cxn>
                <a:cxn ang="0">
                  <a:pos x="T10" y="T11"/>
                </a:cxn>
              </a:cxnLst>
              <a:rect l="0" t="0" r="r" b="b"/>
              <a:pathLst>
                <a:path w="51" h="51">
                  <a:moveTo>
                    <a:pt x="25" y="51"/>
                  </a:moveTo>
                  <a:lnTo>
                    <a:pt x="25" y="51"/>
                  </a:lnTo>
                  <a:cubicBezTo>
                    <a:pt x="11" y="51"/>
                    <a:pt x="0" y="40"/>
                    <a:pt x="0" y="26"/>
                  </a:cubicBezTo>
                  <a:cubicBezTo>
                    <a:pt x="0" y="11"/>
                    <a:pt x="11" y="0"/>
                    <a:pt x="25" y="0"/>
                  </a:cubicBezTo>
                  <a:cubicBezTo>
                    <a:pt x="39" y="0"/>
                    <a:pt x="51" y="11"/>
                    <a:pt x="51" y="26"/>
                  </a:cubicBezTo>
                  <a:cubicBezTo>
                    <a:pt x="51" y="40"/>
                    <a:pt x="39" y="51"/>
                    <a:pt x="25" y="51"/>
                  </a:cubicBezTo>
                  <a:close/>
                </a:path>
              </a:pathLst>
            </a:custGeom>
            <a:grpFill/>
            <a:ln w="0">
              <a:noFill/>
              <a:prstDash val="solid"/>
              <a:round/>
              <a:headEnd/>
              <a:tailEnd/>
            </a:ln>
          </p:spPr>
          <p:txBody>
            <a:bodyPr/>
            <a:lstStyle/>
            <a:p>
              <a:pPr defTabSz="543689">
                <a:defRPr/>
              </a:pPr>
              <a:endParaRPr lang="zh-CN" altLang="en-US" sz="3201"/>
            </a:p>
          </p:txBody>
        </p:sp>
        <p:sp>
          <p:nvSpPr>
            <p:cNvPr id="355" name="Freeform 92"/>
            <p:cNvSpPr>
              <a:spLocks/>
            </p:cNvSpPr>
            <p:nvPr/>
          </p:nvSpPr>
          <p:spPr bwMode="auto">
            <a:xfrm>
              <a:off x="3975101" y="781051"/>
              <a:ext cx="3175" cy="3175"/>
            </a:xfrm>
            <a:custGeom>
              <a:avLst/>
              <a:gdLst>
                <a:gd name="T0" fmla="*/ 4 w 4"/>
                <a:gd name="T1" fmla="*/ 0 h 4"/>
                <a:gd name="T2" fmla="*/ 4 w 4"/>
                <a:gd name="T3" fmla="*/ 0 h 4"/>
                <a:gd name="T4" fmla="*/ 0 w 4"/>
                <a:gd name="T5" fmla="*/ 0 h 4"/>
                <a:gd name="T6" fmla="*/ 0 w 4"/>
                <a:gd name="T7" fmla="*/ 4 h 4"/>
                <a:gd name="T8" fmla="*/ 4 w 4"/>
                <a:gd name="T9" fmla="*/ 4 h 4"/>
                <a:gd name="T10" fmla="*/ 4 w 4"/>
                <a:gd name="T11" fmla="*/ 0 h 4"/>
              </a:gdLst>
              <a:ahLst/>
              <a:cxnLst>
                <a:cxn ang="0">
                  <a:pos x="T0" y="T1"/>
                </a:cxn>
                <a:cxn ang="0">
                  <a:pos x="T2" y="T3"/>
                </a:cxn>
                <a:cxn ang="0">
                  <a:pos x="T4" y="T5"/>
                </a:cxn>
                <a:cxn ang="0">
                  <a:pos x="T6" y="T7"/>
                </a:cxn>
                <a:cxn ang="0">
                  <a:pos x="T8" y="T9"/>
                </a:cxn>
                <a:cxn ang="0">
                  <a:pos x="T10" y="T11"/>
                </a:cxn>
              </a:cxnLst>
              <a:rect l="0" t="0" r="r" b="b"/>
              <a:pathLst>
                <a:path w="4" h="4">
                  <a:moveTo>
                    <a:pt x="4" y="0"/>
                  </a:moveTo>
                  <a:lnTo>
                    <a:pt x="4" y="0"/>
                  </a:lnTo>
                  <a:lnTo>
                    <a:pt x="0" y="0"/>
                  </a:lnTo>
                  <a:lnTo>
                    <a:pt x="0" y="4"/>
                  </a:lnTo>
                  <a:lnTo>
                    <a:pt x="4" y="4"/>
                  </a:lnTo>
                  <a:lnTo>
                    <a:pt x="4" y="0"/>
                  </a:lnTo>
                  <a:close/>
                </a:path>
              </a:pathLst>
            </a:custGeom>
            <a:grpFill/>
            <a:ln w="0">
              <a:noFill/>
              <a:prstDash val="solid"/>
              <a:round/>
              <a:headEnd/>
              <a:tailEnd/>
            </a:ln>
          </p:spPr>
          <p:txBody>
            <a:bodyPr/>
            <a:lstStyle/>
            <a:p>
              <a:pPr defTabSz="543689">
                <a:defRPr/>
              </a:pPr>
              <a:endParaRPr lang="zh-CN" altLang="en-US" sz="3201"/>
            </a:p>
          </p:txBody>
        </p:sp>
        <p:sp>
          <p:nvSpPr>
            <p:cNvPr id="356" name="Freeform 93"/>
            <p:cNvSpPr>
              <a:spLocks/>
            </p:cNvSpPr>
            <p:nvPr/>
          </p:nvSpPr>
          <p:spPr bwMode="auto">
            <a:xfrm>
              <a:off x="3975101" y="755651"/>
              <a:ext cx="3175" cy="3175"/>
            </a:xfrm>
            <a:custGeom>
              <a:avLst/>
              <a:gdLst>
                <a:gd name="T0" fmla="*/ 4 w 4"/>
                <a:gd name="T1" fmla="*/ 0 h 4"/>
                <a:gd name="T2" fmla="*/ 4 w 4"/>
                <a:gd name="T3" fmla="*/ 0 h 4"/>
                <a:gd name="T4" fmla="*/ 0 w 4"/>
                <a:gd name="T5" fmla="*/ 0 h 4"/>
                <a:gd name="T6" fmla="*/ 0 w 4"/>
                <a:gd name="T7" fmla="*/ 4 h 4"/>
                <a:gd name="T8" fmla="*/ 4 w 4"/>
                <a:gd name="T9" fmla="*/ 4 h 4"/>
                <a:gd name="T10" fmla="*/ 4 w 4"/>
                <a:gd name="T11" fmla="*/ 0 h 4"/>
              </a:gdLst>
              <a:ahLst/>
              <a:cxnLst>
                <a:cxn ang="0">
                  <a:pos x="T0" y="T1"/>
                </a:cxn>
                <a:cxn ang="0">
                  <a:pos x="T2" y="T3"/>
                </a:cxn>
                <a:cxn ang="0">
                  <a:pos x="T4" y="T5"/>
                </a:cxn>
                <a:cxn ang="0">
                  <a:pos x="T6" y="T7"/>
                </a:cxn>
                <a:cxn ang="0">
                  <a:pos x="T8" y="T9"/>
                </a:cxn>
                <a:cxn ang="0">
                  <a:pos x="T10" y="T11"/>
                </a:cxn>
              </a:cxnLst>
              <a:rect l="0" t="0" r="r" b="b"/>
              <a:pathLst>
                <a:path w="4" h="4">
                  <a:moveTo>
                    <a:pt x="4" y="0"/>
                  </a:moveTo>
                  <a:lnTo>
                    <a:pt x="4" y="0"/>
                  </a:lnTo>
                  <a:lnTo>
                    <a:pt x="0" y="0"/>
                  </a:lnTo>
                  <a:lnTo>
                    <a:pt x="0" y="4"/>
                  </a:lnTo>
                  <a:lnTo>
                    <a:pt x="4" y="4"/>
                  </a:lnTo>
                  <a:lnTo>
                    <a:pt x="4" y="0"/>
                  </a:lnTo>
                  <a:close/>
                </a:path>
              </a:pathLst>
            </a:custGeom>
            <a:grpFill/>
            <a:ln w="0">
              <a:noFill/>
              <a:prstDash val="solid"/>
              <a:round/>
              <a:headEnd/>
              <a:tailEnd/>
            </a:ln>
          </p:spPr>
          <p:txBody>
            <a:bodyPr/>
            <a:lstStyle/>
            <a:p>
              <a:pPr defTabSz="543689">
                <a:defRPr/>
              </a:pPr>
              <a:endParaRPr lang="zh-CN" altLang="en-US" sz="3201"/>
            </a:p>
          </p:txBody>
        </p:sp>
        <p:sp>
          <p:nvSpPr>
            <p:cNvPr id="357" name="Freeform 94"/>
            <p:cNvSpPr>
              <a:spLocks/>
            </p:cNvSpPr>
            <p:nvPr/>
          </p:nvSpPr>
          <p:spPr bwMode="auto">
            <a:xfrm>
              <a:off x="3975101" y="776289"/>
              <a:ext cx="3175" cy="3175"/>
            </a:xfrm>
            <a:custGeom>
              <a:avLst/>
              <a:gdLst>
                <a:gd name="T0" fmla="*/ 4 w 4"/>
                <a:gd name="T1" fmla="*/ 0 h 4"/>
                <a:gd name="T2" fmla="*/ 4 w 4"/>
                <a:gd name="T3" fmla="*/ 0 h 4"/>
                <a:gd name="T4" fmla="*/ 0 w 4"/>
                <a:gd name="T5" fmla="*/ 0 h 4"/>
                <a:gd name="T6" fmla="*/ 0 w 4"/>
                <a:gd name="T7" fmla="*/ 4 h 4"/>
                <a:gd name="T8" fmla="*/ 4 w 4"/>
                <a:gd name="T9" fmla="*/ 4 h 4"/>
                <a:gd name="T10" fmla="*/ 4 w 4"/>
                <a:gd name="T11" fmla="*/ 0 h 4"/>
              </a:gdLst>
              <a:ahLst/>
              <a:cxnLst>
                <a:cxn ang="0">
                  <a:pos x="T0" y="T1"/>
                </a:cxn>
                <a:cxn ang="0">
                  <a:pos x="T2" y="T3"/>
                </a:cxn>
                <a:cxn ang="0">
                  <a:pos x="T4" y="T5"/>
                </a:cxn>
                <a:cxn ang="0">
                  <a:pos x="T6" y="T7"/>
                </a:cxn>
                <a:cxn ang="0">
                  <a:pos x="T8" y="T9"/>
                </a:cxn>
                <a:cxn ang="0">
                  <a:pos x="T10" y="T11"/>
                </a:cxn>
              </a:cxnLst>
              <a:rect l="0" t="0" r="r" b="b"/>
              <a:pathLst>
                <a:path w="4" h="4">
                  <a:moveTo>
                    <a:pt x="4" y="0"/>
                  </a:moveTo>
                  <a:lnTo>
                    <a:pt x="4" y="0"/>
                  </a:lnTo>
                  <a:lnTo>
                    <a:pt x="0" y="0"/>
                  </a:lnTo>
                  <a:lnTo>
                    <a:pt x="0" y="4"/>
                  </a:lnTo>
                  <a:lnTo>
                    <a:pt x="4" y="4"/>
                  </a:lnTo>
                  <a:lnTo>
                    <a:pt x="4" y="0"/>
                  </a:lnTo>
                  <a:close/>
                </a:path>
              </a:pathLst>
            </a:custGeom>
            <a:grpFill/>
            <a:ln w="0">
              <a:noFill/>
              <a:prstDash val="solid"/>
              <a:round/>
              <a:headEnd/>
              <a:tailEnd/>
            </a:ln>
          </p:spPr>
          <p:txBody>
            <a:bodyPr/>
            <a:lstStyle/>
            <a:p>
              <a:pPr defTabSz="543689">
                <a:defRPr/>
              </a:pPr>
              <a:endParaRPr lang="zh-CN" altLang="en-US" sz="3201"/>
            </a:p>
          </p:txBody>
        </p:sp>
        <p:sp>
          <p:nvSpPr>
            <p:cNvPr id="358" name="Freeform 95"/>
            <p:cNvSpPr>
              <a:spLocks/>
            </p:cNvSpPr>
            <p:nvPr/>
          </p:nvSpPr>
          <p:spPr bwMode="auto">
            <a:xfrm>
              <a:off x="3975101" y="785814"/>
              <a:ext cx="3175" cy="3175"/>
            </a:xfrm>
            <a:custGeom>
              <a:avLst/>
              <a:gdLst>
                <a:gd name="T0" fmla="*/ 4 w 4"/>
                <a:gd name="T1" fmla="*/ 0 h 4"/>
                <a:gd name="T2" fmla="*/ 4 w 4"/>
                <a:gd name="T3" fmla="*/ 0 h 4"/>
                <a:gd name="T4" fmla="*/ 0 w 4"/>
                <a:gd name="T5" fmla="*/ 0 h 4"/>
                <a:gd name="T6" fmla="*/ 0 w 4"/>
                <a:gd name="T7" fmla="*/ 4 h 4"/>
                <a:gd name="T8" fmla="*/ 4 w 4"/>
                <a:gd name="T9" fmla="*/ 4 h 4"/>
                <a:gd name="T10" fmla="*/ 4 w 4"/>
                <a:gd name="T11" fmla="*/ 0 h 4"/>
              </a:gdLst>
              <a:ahLst/>
              <a:cxnLst>
                <a:cxn ang="0">
                  <a:pos x="T0" y="T1"/>
                </a:cxn>
                <a:cxn ang="0">
                  <a:pos x="T2" y="T3"/>
                </a:cxn>
                <a:cxn ang="0">
                  <a:pos x="T4" y="T5"/>
                </a:cxn>
                <a:cxn ang="0">
                  <a:pos x="T6" y="T7"/>
                </a:cxn>
                <a:cxn ang="0">
                  <a:pos x="T8" y="T9"/>
                </a:cxn>
                <a:cxn ang="0">
                  <a:pos x="T10" y="T11"/>
                </a:cxn>
              </a:cxnLst>
              <a:rect l="0" t="0" r="r" b="b"/>
              <a:pathLst>
                <a:path w="4" h="4">
                  <a:moveTo>
                    <a:pt x="4" y="0"/>
                  </a:moveTo>
                  <a:lnTo>
                    <a:pt x="4" y="0"/>
                  </a:lnTo>
                  <a:lnTo>
                    <a:pt x="0" y="0"/>
                  </a:lnTo>
                  <a:lnTo>
                    <a:pt x="0" y="4"/>
                  </a:lnTo>
                  <a:lnTo>
                    <a:pt x="4" y="4"/>
                  </a:lnTo>
                  <a:lnTo>
                    <a:pt x="4" y="0"/>
                  </a:lnTo>
                  <a:close/>
                </a:path>
              </a:pathLst>
            </a:custGeom>
            <a:grpFill/>
            <a:ln w="0">
              <a:noFill/>
              <a:prstDash val="solid"/>
              <a:round/>
              <a:headEnd/>
              <a:tailEnd/>
            </a:ln>
          </p:spPr>
          <p:txBody>
            <a:bodyPr/>
            <a:lstStyle/>
            <a:p>
              <a:pPr defTabSz="543689">
                <a:defRPr/>
              </a:pPr>
              <a:endParaRPr lang="zh-CN" altLang="en-US" sz="3201"/>
            </a:p>
          </p:txBody>
        </p:sp>
        <p:sp>
          <p:nvSpPr>
            <p:cNvPr id="359" name="Freeform 96"/>
            <p:cNvSpPr>
              <a:spLocks/>
            </p:cNvSpPr>
            <p:nvPr/>
          </p:nvSpPr>
          <p:spPr bwMode="auto">
            <a:xfrm>
              <a:off x="3975101" y="758826"/>
              <a:ext cx="3175" cy="3175"/>
            </a:xfrm>
            <a:custGeom>
              <a:avLst/>
              <a:gdLst>
                <a:gd name="T0" fmla="*/ 4 w 4"/>
                <a:gd name="T1" fmla="*/ 0 h 4"/>
                <a:gd name="T2" fmla="*/ 4 w 4"/>
                <a:gd name="T3" fmla="*/ 0 h 4"/>
                <a:gd name="T4" fmla="*/ 0 w 4"/>
                <a:gd name="T5" fmla="*/ 0 h 4"/>
                <a:gd name="T6" fmla="*/ 0 w 4"/>
                <a:gd name="T7" fmla="*/ 4 h 4"/>
                <a:gd name="T8" fmla="*/ 4 w 4"/>
                <a:gd name="T9" fmla="*/ 4 h 4"/>
                <a:gd name="T10" fmla="*/ 4 w 4"/>
                <a:gd name="T11" fmla="*/ 0 h 4"/>
              </a:gdLst>
              <a:ahLst/>
              <a:cxnLst>
                <a:cxn ang="0">
                  <a:pos x="T0" y="T1"/>
                </a:cxn>
                <a:cxn ang="0">
                  <a:pos x="T2" y="T3"/>
                </a:cxn>
                <a:cxn ang="0">
                  <a:pos x="T4" y="T5"/>
                </a:cxn>
                <a:cxn ang="0">
                  <a:pos x="T6" y="T7"/>
                </a:cxn>
                <a:cxn ang="0">
                  <a:pos x="T8" y="T9"/>
                </a:cxn>
                <a:cxn ang="0">
                  <a:pos x="T10" y="T11"/>
                </a:cxn>
              </a:cxnLst>
              <a:rect l="0" t="0" r="r" b="b"/>
              <a:pathLst>
                <a:path w="4" h="4">
                  <a:moveTo>
                    <a:pt x="4" y="0"/>
                  </a:moveTo>
                  <a:lnTo>
                    <a:pt x="4" y="0"/>
                  </a:lnTo>
                  <a:lnTo>
                    <a:pt x="0" y="0"/>
                  </a:lnTo>
                  <a:lnTo>
                    <a:pt x="0" y="4"/>
                  </a:lnTo>
                  <a:lnTo>
                    <a:pt x="4" y="4"/>
                  </a:lnTo>
                  <a:lnTo>
                    <a:pt x="4" y="0"/>
                  </a:lnTo>
                  <a:close/>
                </a:path>
              </a:pathLst>
            </a:custGeom>
            <a:grpFill/>
            <a:ln w="0">
              <a:noFill/>
              <a:prstDash val="solid"/>
              <a:round/>
              <a:headEnd/>
              <a:tailEnd/>
            </a:ln>
          </p:spPr>
          <p:txBody>
            <a:bodyPr/>
            <a:lstStyle/>
            <a:p>
              <a:pPr defTabSz="543689">
                <a:defRPr/>
              </a:pPr>
              <a:endParaRPr lang="zh-CN" altLang="en-US" sz="3201"/>
            </a:p>
          </p:txBody>
        </p:sp>
        <p:sp>
          <p:nvSpPr>
            <p:cNvPr id="360" name="Freeform 97"/>
            <p:cNvSpPr>
              <a:spLocks/>
            </p:cNvSpPr>
            <p:nvPr/>
          </p:nvSpPr>
          <p:spPr bwMode="auto">
            <a:xfrm>
              <a:off x="3975101" y="763589"/>
              <a:ext cx="3175" cy="4763"/>
            </a:xfrm>
            <a:custGeom>
              <a:avLst/>
              <a:gdLst>
                <a:gd name="T0" fmla="*/ 4 w 4"/>
                <a:gd name="T1" fmla="*/ 0 h 4"/>
                <a:gd name="T2" fmla="*/ 4 w 4"/>
                <a:gd name="T3" fmla="*/ 0 h 4"/>
                <a:gd name="T4" fmla="*/ 0 w 4"/>
                <a:gd name="T5" fmla="*/ 0 h 4"/>
                <a:gd name="T6" fmla="*/ 0 w 4"/>
                <a:gd name="T7" fmla="*/ 4 h 4"/>
                <a:gd name="T8" fmla="*/ 4 w 4"/>
                <a:gd name="T9" fmla="*/ 4 h 4"/>
                <a:gd name="T10" fmla="*/ 4 w 4"/>
                <a:gd name="T11" fmla="*/ 0 h 4"/>
              </a:gdLst>
              <a:ahLst/>
              <a:cxnLst>
                <a:cxn ang="0">
                  <a:pos x="T0" y="T1"/>
                </a:cxn>
                <a:cxn ang="0">
                  <a:pos x="T2" y="T3"/>
                </a:cxn>
                <a:cxn ang="0">
                  <a:pos x="T4" y="T5"/>
                </a:cxn>
                <a:cxn ang="0">
                  <a:pos x="T6" y="T7"/>
                </a:cxn>
                <a:cxn ang="0">
                  <a:pos x="T8" y="T9"/>
                </a:cxn>
                <a:cxn ang="0">
                  <a:pos x="T10" y="T11"/>
                </a:cxn>
              </a:cxnLst>
              <a:rect l="0" t="0" r="r" b="b"/>
              <a:pathLst>
                <a:path w="4" h="4">
                  <a:moveTo>
                    <a:pt x="4" y="0"/>
                  </a:moveTo>
                  <a:lnTo>
                    <a:pt x="4" y="0"/>
                  </a:lnTo>
                  <a:lnTo>
                    <a:pt x="0" y="0"/>
                  </a:lnTo>
                  <a:lnTo>
                    <a:pt x="0" y="4"/>
                  </a:lnTo>
                  <a:lnTo>
                    <a:pt x="4" y="4"/>
                  </a:lnTo>
                  <a:lnTo>
                    <a:pt x="4" y="0"/>
                  </a:lnTo>
                  <a:close/>
                </a:path>
              </a:pathLst>
            </a:custGeom>
            <a:grpFill/>
            <a:ln w="0">
              <a:noFill/>
              <a:prstDash val="solid"/>
              <a:round/>
              <a:headEnd/>
              <a:tailEnd/>
            </a:ln>
          </p:spPr>
          <p:txBody>
            <a:bodyPr/>
            <a:lstStyle/>
            <a:p>
              <a:pPr defTabSz="543689">
                <a:defRPr/>
              </a:pPr>
              <a:endParaRPr lang="zh-CN" altLang="en-US" sz="3201"/>
            </a:p>
          </p:txBody>
        </p:sp>
        <p:sp>
          <p:nvSpPr>
            <p:cNvPr id="361" name="Freeform 98"/>
            <p:cNvSpPr>
              <a:spLocks noEditPoints="1"/>
            </p:cNvSpPr>
            <p:nvPr/>
          </p:nvSpPr>
          <p:spPr bwMode="auto">
            <a:xfrm>
              <a:off x="3832226" y="749301"/>
              <a:ext cx="174625" cy="46038"/>
            </a:xfrm>
            <a:custGeom>
              <a:avLst/>
              <a:gdLst>
                <a:gd name="T0" fmla="*/ 198 w 205"/>
                <a:gd name="T1" fmla="*/ 25 h 53"/>
                <a:gd name="T2" fmla="*/ 198 w 205"/>
                <a:gd name="T3" fmla="*/ 25 h 53"/>
                <a:gd name="T4" fmla="*/ 110 w 205"/>
                <a:gd name="T5" fmla="*/ 25 h 53"/>
                <a:gd name="T6" fmla="*/ 110 w 205"/>
                <a:gd name="T7" fmla="*/ 22 h 53"/>
                <a:gd name="T8" fmla="*/ 165 w 205"/>
                <a:gd name="T9" fmla="*/ 22 h 53"/>
                <a:gd name="T10" fmla="*/ 165 w 205"/>
                <a:gd name="T11" fmla="*/ 3 h 53"/>
                <a:gd name="T12" fmla="*/ 198 w 205"/>
                <a:gd name="T13" fmla="*/ 3 h 53"/>
                <a:gd name="T14" fmla="*/ 198 w 205"/>
                <a:gd name="T15" fmla="*/ 25 h 53"/>
                <a:gd name="T16" fmla="*/ 198 w 205"/>
                <a:gd name="T17" fmla="*/ 50 h 53"/>
                <a:gd name="T18" fmla="*/ 198 w 205"/>
                <a:gd name="T19" fmla="*/ 50 h 53"/>
                <a:gd name="T20" fmla="*/ 110 w 205"/>
                <a:gd name="T21" fmla="*/ 50 h 53"/>
                <a:gd name="T22" fmla="*/ 110 w 205"/>
                <a:gd name="T23" fmla="*/ 47 h 53"/>
                <a:gd name="T24" fmla="*/ 165 w 205"/>
                <a:gd name="T25" fmla="*/ 47 h 53"/>
                <a:gd name="T26" fmla="*/ 165 w 205"/>
                <a:gd name="T27" fmla="*/ 28 h 53"/>
                <a:gd name="T28" fmla="*/ 198 w 205"/>
                <a:gd name="T29" fmla="*/ 28 h 53"/>
                <a:gd name="T30" fmla="*/ 198 w 205"/>
                <a:gd name="T31" fmla="*/ 50 h 53"/>
                <a:gd name="T32" fmla="*/ 0 w 205"/>
                <a:gd name="T33" fmla="*/ 53 h 53"/>
                <a:gd name="T34" fmla="*/ 0 w 205"/>
                <a:gd name="T35" fmla="*/ 53 h 53"/>
                <a:gd name="T36" fmla="*/ 205 w 205"/>
                <a:gd name="T37" fmla="*/ 53 h 53"/>
                <a:gd name="T38" fmla="*/ 205 w 205"/>
                <a:gd name="T39" fmla="*/ 0 h 53"/>
                <a:gd name="T40" fmla="*/ 0 w 205"/>
                <a:gd name="T41" fmla="*/ 0 h 53"/>
                <a:gd name="T42" fmla="*/ 0 w 205"/>
                <a:gd name="T43" fmla="*/ 5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05" h="53">
                  <a:moveTo>
                    <a:pt x="198" y="25"/>
                  </a:moveTo>
                  <a:lnTo>
                    <a:pt x="198" y="25"/>
                  </a:lnTo>
                  <a:lnTo>
                    <a:pt x="110" y="25"/>
                  </a:lnTo>
                  <a:lnTo>
                    <a:pt x="110" y="22"/>
                  </a:lnTo>
                  <a:lnTo>
                    <a:pt x="165" y="22"/>
                  </a:lnTo>
                  <a:lnTo>
                    <a:pt x="165" y="3"/>
                  </a:lnTo>
                  <a:lnTo>
                    <a:pt x="198" y="3"/>
                  </a:lnTo>
                  <a:lnTo>
                    <a:pt x="198" y="25"/>
                  </a:lnTo>
                  <a:close/>
                  <a:moveTo>
                    <a:pt x="198" y="50"/>
                  </a:moveTo>
                  <a:lnTo>
                    <a:pt x="198" y="50"/>
                  </a:lnTo>
                  <a:lnTo>
                    <a:pt x="110" y="50"/>
                  </a:lnTo>
                  <a:lnTo>
                    <a:pt x="110" y="47"/>
                  </a:lnTo>
                  <a:lnTo>
                    <a:pt x="165" y="47"/>
                  </a:lnTo>
                  <a:lnTo>
                    <a:pt x="165" y="28"/>
                  </a:lnTo>
                  <a:lnTo>
                    <a:pt x="198" y="28"/>
                  </a:lnTo>
                  <a:lnTo>
                    <a:pt x="198" y="50"/>
                  </a:lnTo>
                  <a:close/>
                  <a:moveTo>
                    <a:pt x="0" y="53"/>
                  </a:moveTo>
                  <a:lnTo>
                    <a:pt x="0" y="53"/>
                  </a:lnTo>
                  <a:lnTo>
                    <a:pt x="205" y="53"/>
                  </a:lnTo>
                  <a:lnTo>
                    <a:pt x="205" y="0"/>
                  </a:lnTo>
                  <a:lnTo>
                    <a:pt x="0" y="0"/>
                  </a:lnTo>
                  <a:lnTo>
                    <a:pt x="0" y="53"/>
                  </a:lnTo>
                  <a:close/>
                </a:path>
              </a:pathLst>
            </a:custGeom>
            <a:grpFill/>
            <a:ln w="0">
              <a:noFill/>
              <a:prstDash val="solid"/>
              <a:round/>
              <a:headEnd/>
              <a:tailEnd/>
            </a:ln>
          </p:spPr>
          <p:txBody>
            <a:bodyPr/>
            <a:lstStyle/>
            <a:p>
              <a:pPr defTabSz="543689">
                <a:defRPr/>
              </a:pPr>
              <a:endParaRPr lang="zh-CN" altLang="en-US" sz="3201"/>
            </a:p>
          </p:txBody>
        </p:sp>
        <p:sp>
          <p:nvSpPr>
            <p:cNvPr id="362" name="Freeform 99"/>
            <p:cNvSpPr>
              <a:spLocks/>
            </p:cNvSpPr>
            <p:nvPr/>
          </p:nvSpPr>
          <p:spPr bwMode="auto">
            <a:xfrm>
              <a:off x="4156076" y="781051"/>
              <a:ext cx="4763" cy="3175"/>
            </a:xfrm>
            <a:custGeom>
              <a:avLst/>
              <a:gdLst>
                <a:gd name="T0" fmla="*/ 5 w 5"/>
                <a:gd name="T1" fmla="*/ 0 h 4"/>
                <a:gd name="T2" fmla="*/ 5 w 5"/>
                <a:gd name="T3" fmla="*/ 0 h 4"/>
                <a:gd name="T4" fmla="*/ 0 w 5"/>
                <a:gd name="T5" fmla="*/ 0 h 4"/>
                <a:gd name="T6" fmla="*/ 0 w 5"/>
                <a:gd name="T7" fmla="*/ 4 h 4"/>
                <a:gd name="T8" fmla="*/ 5 w 5"/>
                <a:gd name="T9" fmla="*/ 4 h 4"/>
                <a:gd name="T10" fmla="*/ 5 w 5"/>
                <a:gd name="T11" fmla="*/ 0 h 4"/>
              </a:gdLst>
              <a:ahLst/>
              <a:cxnLst>
                <a:cxn ang="0">
                  <a:pos x="T0" y="T1"/>
                </a:cxn>
                <a:cxn ang="0">
                  <a:pos x="T2" y="T3"/>
                </a:cxn>
                <a:cxn ang="0">
                  <a:pos x="T4" y="T5"/>
                </a:cxn>
                <a:cxn ang="0">
                  <a:pos x="T6" y="T7"/>
                </a:cxn>
                <a:cxn ang="0">
                  <a:pos x="T8" y="T9"/>
                </a:cxn>
                <a:cxn ang="0">
                  <a:pos x="T10" y="T11"/>
                </a:cxn>
              </a:cxnLst>
              <a:rect l="0" t="0" r="r" b="b"/>
              <a:pathLst>
                <a:path w="5" h="4">
                  <a:moveTo>
                    <a:pt x="5" y="0"/>
                  </a:moveTo>
                  <a:lnTo>
                    <a:pt x="5" y="0"/>
                  </a:lnTo>
                  <a:lnTo>
                    <a:pt x="0" y="0"/>
                  </a:lnTo>
                  <a:lnTo>
                    <a:pt x="0" y="4"/>
                  </a:lnTo>
                  <a:lnTo>
                    <a:pt x="5" y="4"/>
                  </a:lnTo>
                  <a:lnTo>
                    <a:pt x="5" y="0"/>
                  </a:lnTo>
                  <a:close/>
                </a:path>
              </a:pathLst>
            </a:custGeom>
            <a:grpFill/>
            <a:ln w="0">
              <a:noFill/>
              <a:prstDash val="solid"/>
              <a:round/>
              <a:headEnd/>
              <a:tailEnd/>
            </a:ln>
          </p:spPr>
          <p:txBody>
            <a:bodyPr/>
            <a:lstStyle/>
            <a:p>
              <a:pPr defTabSz="543689">
                <a:defRPr/>
              </a:pPr>
              <a:endParaRPr lang="zh-CN" altLang="en-US" sz="3201"/>
            </a:p>
          </p:txBody>
        </p:sp>
        <p:sp>
          <p:nvSpPr>
            <p:cNvPr id="363" name="Freeform 100"/>
            <p:cNvSpPr>
              <a:spLocks/>
            </p:cNvSpPr>
            <p:nvPr/>
          </p:nvSpPr>
          <p:spPr bwMode="auto">
            <a:xfrm>
              <a:off x="4156076" y="755651"/>
              <a:ext cx="4763" cy="3175"/>
            </a:xfrm>
            <a:custGeom>
              <a:avLst/>
              <a:gdLst>
                <a:gd name="T0" fmla="*/ 5 w 5"/>
                <a:gd name="T1" fmla="*/ 0 h 4"/>
                <a:gd name="T2" fmla="*/ 5 w 5"/>
                <a:gd name="T3" fmla="*/ 0 h 4"/>
                <a:gd name="T4" fmla="*/ 0 w 5"/>
                <a:gd name="T5" fmla="*/ 0 h 4"/>
                <a:gd name="T6" fmla="*/ 0 w 5"/>
                <a:gd name="T7" fmla="*/ 4 h 4"/>
                <a:gd name="T8" fmla="*/ 5 w 5"/>
                <a:gd name="T9" fmla="*/ 4 h 4"/>
                <a:gd name="T10" fmla="*/ 5 w 5"/>
                <a:gd name="T11" fmla="*/ 0 h 4"/>
              </a:gdLst>
              <a:ahLst/>
              <a:cxnLst>
                <a:cxn ang="0">
                  <a:pos x="T0" y="T1"/>
                </a:cxn>
                <a:cxn ang="0">
                  <a:pos x="T2" y="T3"/>
                </a:cxn>
                <a:cxn ang="0">
                  <a:pos x="T4" y="T5"/>
                </a:cxn>
                <a:cxn ang="0">
                  <a:pos x="T6" y="T7"/>
                </a:cxn>
                <a:cxn ang="0">
                  <a:pos x="T8" y="T9"/>
                </a:cxn>
                <a:cxn ang="0">
                  <a:pos x="T10" y="T11"/>
                </a:cxn>
              </a:cxnLst>
              <a:rect l="0" t="0" r="r" b="b"/>
              <a:pathLst>
                <a:path w="5" h="4">
                  <a:moveTo>
                    <a:pt x="5" y="0"/>
                  </a:moveTo>
                  <a:lnTo>
                    <a:pt x="5" y="0"/>
                  </a:lnTo>
                  <a:lnTo>
                    <a:pt x="0" y="0"/>
                  </a:lnTo>
                  <a:lnTo>
                    <a:pt x="0" y="4"/>
                  </a:lnTo>
                  <a:lnTo>
                    <a:pt x="5" y="4"/>
                  </a:lnTo>
                  <a:lnTo>
                    <a:pt x="5" y="0"/>
                  </a:lnTo>
                  <a:close/>
                </a:path>
              </a:pathLst>
            </a:custGeom>
            <a:grpFill/>
            <a:ln w="0">
              <a:noFill/>
              <a:prstDash val="solid"/>
              <a:round/>
              <a:headEnd/>
              <a:tailEnd/>
            </a:ln>
          </p:spPr>
          <p:txBody>
            <a:bodyPr/>
            <a:lstStyle/>
            <a:p>
              <a:pPr defTabSz="543689">
                <a:defRPr/>
              </a:pPr>
              <a:endParaRPr lang="zh-CN" altLang="en-US" sz="3201"/>
            </a:p>
          </p:txBody>
        </p:sp>
        <p:sp>
          <p:nvSpPr>
            <p:cNvPr id="364" name="Freeform 101"/>
            <p:cNvSpPr>
              <a:spLocks/>
            </p:cNvSpPr>
            <p:nvPr/>
          </p:nvSpPr>
          <p:spPr bwMode="auto">
            <a:xfrm>
              <a:off x="4156076" y="776289"/>
              <a:ext cx="4763" cy="3175"/>
            </a:xfrm>
            <a:custGeom>
              <a:avLst/>
              <a:gdLst>
                <a:gd name="T0" fmla="*/ 5 w 5"/>
                <a:gd name="T1" fmla="*/ 0 h 4"/>
                <a:gd name="T2" fmla="*/ 5 w 5"/>
                <a:gd name="T3" fmla="*/ 0 h 4"/>
                <a:gd name="T4" fmla="*/ 0 w 5"/>
                <a:gd name="T5" fmla="*/ 0 h 4"/>
                <a:gd name="T6" fmla="*/ 0 w 5"/>
                <a:gd name="T7" fmla="*/ 4 h 4"/>
                <a:gd name="T8" fmla="*/ 5 w 5"/>
                <a:gd name="T9" fmla="*/ 4 h 4"/>
                <a:gd name="T10" fmla="*/ 5 w 5"/>
                <a:gd name="T11" fmla="*/ 0 h 4"/>
              </a:gdLst>
              <a:ahLst/>
              <a:cxnLst>
                <a:cxn ang="0">
                  <a:pos x="T0" y="T1"/>
                </a:cxn>
                <a:cxn ang="0">
                  <a:pos x="T2" y="T3"/>
                </a:cxn>
                <a:cxn ang="0">
                  <a:pos x="T4" y="T5"/>
                </a:cxn>
                <a:cxn ang="0">
                  <a:pos x="T6" y="T7"/>
                </a:cxn>
                <a:cxn ang="0">
                  <a:pos x="T8" y="T9"/>
                </a:cxn>
                <a:cxn ang="0">
                  <a:pos x="T10" y="T11"/>
                </a:cxn>
              </a:cxnLst>
              <a:rect l="0" t="0" r="r" b="b"/>
              <a:pathLst>
                <a:path w="5" h="4">
                  <a:moveTo>
                    <a:pt x="5" y="0"/>
                  </a:moveTo>
                  <a:lnTo>
                    <a:pt x="5" y="0"/>
                  </a:lnTo>
                  <a:lnTo>
                    <a:pt x="0" y="0"/>
                  </a:lnTo>
                  <a:lnTo>
                    <a:pt x="0" y="4"/>
                  </a:lnTo>
                  <a:lnTo>
                    <a:pt x="5" y="4"/>
                  </a:lnTo>
                  <a:lnTo>
                    <a:pt x="5" y="0"/>
                  </a:lnTo>
                  <a:close/>
                </a:path>
              </a:pathLst>
            </a:custGeom>
            <a:grpFill/>
            <a:ln w="0">
              <a:noFill/>
              <a:prstDash val="solid"/>
              <a:round/>
              <a:headEnd/>
              <a:tailEnd/>
            </a:ln>
          </p:spPr>
          <p:txBody>
            <a:bodyPr/>
            <a:lstStyle/>
            <a:p>
              <a:pPr defTabSz="543689">
                <a:defRPr/>
              </a:pPr>
              <a:endParaRPr lang="zh-CN" altLang="en-US" sz="3201"/>
            </a:p>
          </p:txBody>
        </p:sp>
        <p:sp>
          <p:nvSpPr>
            <p:cNvPr id="365" name="Freeform 102"/>
            <p:cNvSpPr>
              <a:spLocks/>
            </p:cNvSpPr>
            <p:nvPr/>
          </p:nvSpPr>
          <p:spPr bwMode="auto">
            <a:xfrm>
              <a:off x="4156076" y="785814"/>
              <a:ext cx="4763" cy="3175"/>
            </a:xfrm>
            <a:custGeom>
              <a:avLst/>
              <a:gdLst>
                <a:gd name="T0" fmla="*/ 5 w 5"/>
                <a:gd name="T1" fmla="*/ 0 h 4"/>
                <a:gd name="T2" fmla="*/ 5 w 5"/>
                <a:gd name="T3" fmla="*/ 0 h 4"/>
                <a:gd name="T4" fmla="*/ 0 w 5"/>
                <a:gd name="T5" fmla="*/ 0 h 4"/>
                <a:gd name="T6" fmla="*/ 0 w 5"/>
                <a:gd name="T7" fmla="*/ 4 h 4"/>
                <a:gd name="T8" fmla="*/ 5 w 5"/>
                <a:gd name="T9" fmla="*/ 4 h 4"/>
                <a:gd name="T10" fmla="*/ 5 w 5"/>
                <a:gd name="T11" fmla="*/ 0 h 4"/>
              </a:gdLst>
              <a:ahLst/>
              <a:cxnLst>
                <a:cxn ang="0">
                  <a:pos x="T0" y="T1"/>
                </a:cxn>
                <a:cxn ang="0">
                  <a:pos x="T2" y="T3"/>
                </a:cxn>
                <a:cxn ang="0">
                  <a:pos x="T4" y="T5"/>
                </a:cxn>
                <a:cxn ang="0">
                  <a:pos x="T6" y="T7"/>
                </a:cxn>
                <a:cxn ang="0">
                  <a:pos x="T8" y="T9"/>
                </a:cxn>
                <a:cxn ang="0">
                  <a:pos x="T10" y="T11"/>
                </a:cxn>
              </a:cxnLst>
              <a:rect l="0" t="0" r="r" b="b"/>
              <a:pathLst>
                <a:path w="5" h="4">
                  <a:moveTo>
                    <a:pt x="5" y="0"/>
                  </a:moveTo>
                  <a:lnTo>
                    <a:pt x="5" y="0"/>
                  </a:lnTo>
                  <a:lnTo>
                    <a:pt x="0" y="0"/>
                  </a:lnTo>
                  <a:lnTo>
                    <a:pt x="0" y="4"/>
                  </a:lnTo>
                  <a:lnTo>
                    <a:pt x="5" y="4"/>
                  </a:lnTo>
                  <a:lnTo>
                    <a:pt x="5" y="0"/>
                  </a:lnTo>
                  <a:close/>
                </a:path>
              </a:pathLst>
            </a:custGeom>
            <a:grpFill/>
            <a:ln w="0">
              <a:noFill/>
              <a:prstDash val="solid"/>
              <a:round/>
              <a:headEnd/>
              <a:tailEnd/>
            </a:ln>
          </p:spPr>
          <p:txBody>
            <a:bodyPr/>
            <a:lstStyle/>
            <a:p>
              <a:pPr defTabSz="543689">
                <a:defRPr/>
              </a:pPr>
              <a:endParaRPr lang="zh-CN" altLang="en-US" sz="3201"/>
            </a:p>
          </p:txBody>
        </p:sp>
        <p:sp>
          <p:nvSpPr>
            <p:cNvPr id="366" name="Freeform 103"/>
            <p:cNvSpPr>
              <a:spLocks/>
            </p:cNvSpPr>
            <p:nvPr/>
          </p:nvSpPr>
          <p:spPr bwMode="auto">
            <a:xfrm>
              <a:off x="4156076" y="758826"/>
              <a:ext cx="4763" cy="3175"/>
            </a:xfrm>
            <a:custGeom>
              <a:avLst/>
              <a:gdLst>
                <a:gd name="T0" fmla="*/ 5 w 5"/>
                <a:gd name="T1" fmla="*/ 0 h 4"/>
                <a:gd name="T2" fmla="*/ 5 w 5"/>
                <a:gd name="T3" fmla="*/ 0 h 4"/>
                <a:gd name="T4" fmla="*/ 0 w 5"/>
                <a:gd name="T5" fmla="*/ 0 h 4"/>
                <a:gd name="T6" fmla="*/ 0 w 5"/>
                <a:gd name="T7" fmla="*/ 4 h 4"/>
                <a:gd name="T8" fmla="*/ 5 w 5"/>
                <a:gd name="T9" fmla="*/ 4 h 4"/>
                <a:gd name="T10" fmla="*/ 5 w 5"/>
                <a:gd name="T11" fmla="*/ 0 h 4"/>
              </a:gdLst>
              <a:ahLst/>
              <a:cxnLst>
                <a:cxn ang="0">
                  <a:pos x="T0" y="T1"/>
                </a:cxn>
                <a:cxn ang="0">
                  <a:pos x="T2" y="T3"/>
                </a:cxn>
                <a:cxn ang="0">
                  <a:pos x="T4" y="T5"/>
                </a:cxn>
                <a:cxn ang="0">
                  <a:pos x="T6" y="T7"/>
                </a:cxn>
                <a:cxn ang="0">
                  <a:pos x="T8" y="T9"/>
                </a:cxn>
                <a:cxn ang="0">
                  <a:pos x="T10" y="T11"/>
                </a:cxn>
              </a:cxnLst>
              <a:rect l="0" t="0" r="r" b="b"/>
              <a:pathLst>
                <a:path w="5" h="4">
                  <a:moveTo>
                    <a:pt x="5" y="0"/>
                  </a:moveTo>
                  <a:lnTo>
                    <a:pt x="5" y="0"/>
                  </a:lnTo>
                  <a:lnTo>
                    <a:pt x="0" y="0"/>
                  </a:lnTo>
                  <a:lnTo>
                    <a:pt x="0" y="4"/>
                  </a:lnTo>
                  <a:lnTo>
                    <a:pt x="5" y="4"/>
                  </a:lnTo>
                  <a:lnTo>
                    <a:pt x="5" y="0"/>
                  </a:lnTo>
                  <a:close/>
                </a:path>
              </a:pathLst>
            </a:custGeom>
            <a:grpFill/>
            <a:ln w="0">
              <a:noFill/>
              <a:prstDash val="solid"/>
              <a:round/>
              <a:headEnd/>
              <a:tailEnd/>
            </a:ln>
          </p:spPr>
          <p:txBody>
            <a:bodyPr/>
            <a:lstStyle/>
            <a:p>
              <a:pPr defTabSz="543689">
                <a:defRPr/>
              </a:pPr>
              <a:endParaRPr lang="zh-CN" altLang="en-US" sz="3201"/>
            </a:p>
          </p:txBody>
        </p:sp>
        <p:sp>
          <p:nvSpPr>
            <p:cNvPr id="367" name="Freeform 104"/>
            <p:cNvSpPr>
              <a:spLocks/>
            </p:cNvSpPr>
            <p:nvPr/>
          </p:nvSpPr>
          <p:spPr bwMode="auto">
            <a:xfrm>
              <a:off x="4156076" y="763589"/>
              <a:ext cx="4763" cy="4763"/>
            </a:xfrm>
            <a:custGeom>
              <a:avLst/>
              <a:gdLst>
                <a:gd name="T0" fmla="*/ 5 w 5"/>
                <a:gd name="T1" fmla="*/ 0 h 4"/>
                <a:gd name="T2" fmla="*/ 5 w 5"/>
                <a:gd name="T3" fmla="*/ 0 h 4"/>
                <a:gd name="T4" fmla="*/ 0 w 5"/>
                <a:gd name="T5" fmla="*/ 0 h 4"/>
                <a:gd name="T6" fmla="*/ 0 w 5"/>
                <a:gd name="T7" fmla="*/ 4 h 4"/>
                <a:gd name="T8" fmla="*/ 5 w 5"/>
                <a:gd name="T9" fmla="*/ 4 h 4"/>
                <a:gd name="T10" fmla="*/ 5 w 5"/>
                <a:gd name="T11" fmla="*/ 0 h 4"/>
              </a:gdLst>
              <a:ahLst/>
              <a:cxnLst>
                <a:cxn ang="0">
                  <a:pos x="T0" y="T1"/>
                </a:cxn>
                <a:cxn ang="0">
                  <a:pos x="T2" y="T3"/>
                </a:cxn>
                <a:cxn ang="0">
                  <a:pos x="T4" y="T5"/>
                </a:cxn>
                <a:cxn ang="0">
                  <a:pos x="T6" y="T7"/>
                </a:cxn>
                <a:cxn ang="0">
                  <a:pos x="T8" y="T9"/>
                </a:cxn>
                <a:cxn ang="0">
                  <a:pos x="T10" y="T11"/>
                </a:cxn>
              </a:cxnLst>
              <a:rect l="0" t="0" r="r" b="b"/>
              <a:pathLst>
                <a:path w="5" h="4">
                  <a:moveTo>
                    <a:pt x="5" y="0"/>
                  </a:moveTo>
                  <a:lnTo>
                    <a:pt x="5" y="0"/>
                  </a:lnTo>
                  <a:lnTo>
                    <a:pt x="0" y="0"/>
                  </a:lnTo>
                  <a:lnTo>
                    <a:pt x="0" y="4"/>
                  </a:lnTo>
                  <a:lnTo>
                    <a:pt x="5" y="4"/>
                  </a:lnTo>
                  <a:lnTo>
                    <a:pt x="5" y="0"/>
                  </a:lnTo>
                  <a:close/>
                </a:path>
              </a:pathLst>
            </a:custGeom>
            <a:grpFill/>
            <a:ln w="0">
              <a:noFill/>
              <a:prstDash val="solid"/>
              <a:round/>
              <a:headEnd/>
              <a:tailEnd/>
            </a:ln>
          </p:spPr>
          <p:txBody>
            <a:bodyPr/>
            <a:lstStyle/>
            <a:p>
              <a:pPr defTabSz="543689">
                <a:defRPr/>
              </a:pPr>
              <a:endParaRPr lang="zh-CN" altLang="en-US" sz="3201"/>
            </a:p>
          </p:txBody>
        </p:sp>
        <p:sp>
          <p:nvSpPr>
            <p:cNvPr id="368" name="Freeform 105"/>
            <p:cNvSpPr>
              <a:spLocks noEditPoints="1"/>
            </p:cNvSpPr>
            <p:nvPr/>
          </p:nvSpPr>
          <p:spPr bwMode="auto">
            <a:xfrm>
              <a:off x="4013201" y="749301"/>
              <a:ext cx="174625" cy="46038"/>
            </a:xfrm>
            <a:custGeom>
              <a:avLst/>
              <a:gdLst>
                <a:gd name="T0" fmla="*/ 198 w 204"/>
                <a:gd name="T1" fmla="*/ 25 h 53"/>
                <a:gd name="T2" fmla="*/ 198 w 204"/>
                <a:gd name="T3" fmla="*/ 25 h 53"/>
                <a:gd name="T4" fmla="*/ 110 w 204"/>
                <a:gd name="T5" fmla="*/ 25 h 53"/>
                <a:gd name="T6" fmla="*/ 110 w 204"/>
                <a:gd name="T7" fmla="*/ 22 h 53"/>
                <a:gd name="T8" fmla="*/ 164 w 204"/>
                <a:gd name="T9" fmla="*/ 22 h 53"/>
                <a:gd name="T10" fmla="*/ 164 w 204"/>
                <a:gd name="T11" fmla="*/ 3 h 53"/>
                <a:gd name="T12" fmla="*/ 198 w 204"/>
                <a:gd name="T13" fmla="*/ 3 h 53"/>
                <a:gd name="T14" fmla="*/ 198 w 204"/>
                <a:gd name="T15" fmla="*/ 25 h 53"/>
                <a:gd name="T16" fmla="*/ 198 w 204"/>
                <a:gd name="T17" fmla="*/ 50 h 53"/>
                <a:gd name="T18" fmla="*/ 198 w 204"/>
                <a:gd name="T19" fmla="*/ 50 h 53"/>
                <a:gd name="T20" fmla="*/ 110 w 204"/>
                <a:gd name="T21" fmla="*/ 50 h 53"/>
                <a:gd name="T22" fmla="*/ 110 w 204"/>
                <a:gd name="T23" fmla="*/ 47 h 53"/>
                <a:gd name="T24" fmla="*/ 164 w 204"/>
                <a:gd name="T25" fmla="*/ 47 h 53"/>
                <a:gd name="T26" fmla="*/ 164 w 204"/>
                <a:gd name="T27" fmla="*/ 28 h 53"/>
                <a:gd name="T28" fmla="*/ 198 w 204"/>
                <a:gd name="T29" fmla="*/ 28 h 53"/>
                <a:gd name="T30" fmla="*/ 198 w 204"/>
                <a:gd name="T31" fmla="*/ 50 h 53"/>
                <a:gd name="T32" fmla="*/ 0 w 204"/>
                <a:gd name="T33" fmla="*/ 53 h 53"/>
                <a:gd name="T34" fmla="*/ 0 w 204"/>
                <a:gd name="T35" fmla="*/ 53 h 53"/>
                <a:gd name="T36" fmla="*/ 204 w 204"/>
                <a:gd name="T37" fmla="*/ 53 h 53"/>
                <a:gd name="T38" fmla="*/ 204 w 204"/>
                <a:gd name="T39" fmla="*/ 0 h 53"/>
                <a:gd name="T40" fmla="*/ 0 w 204"/>
                <a:gd name="T41" fmla="*/ 0 h 53"/>
                <a:gd name="T42" fmla="*/ 0 w 204"/>
                <a:gd name="T43" fmla="*/ 5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04" h="53">
                  <a:moveTo>
                    <a:pt x="198" y="25"/>
                  </a:moveTo>
                  <a:lnTo>
                    <a:pt x="198" y="25"/>
                  </a:lnTo>
                  <a:lnTo>
                    <a:pt x="110" y="25"/>
                  </a:lnTo>
                  <a:lnTo>
                    <a:pt x="110" y="22"/>
                  </a:lnTo>
                  <a:lnTo>
                    <a:pt x="164" y="22"/>
                  </a:lnTo>
                  <a:lnTo>
                    <a:pt x="164" y="3"/>
                  </a:lnTo>
                  <a:lnTo>
                    <a:pt x="198" y="3"/>
                  </a:lnTo>
                  <a:lnTo>
                    <a:pt x="198" y="25"/>
                  </a:lnTo>
                  <a:close/>
                  <a:moveTo>
                    <a:pt x="198" y="50"/>
                  </a:moveTo>
                  <a:lnTo>
                    <a:pt x="198" y="50"/>
                  </a:lnTo>
                  <a:lnTo>
                    <a:pt x="110" y="50"/>
                  </a:lnTo>
                  <a:lnTo>
                    <a:pt x="110" y="47"/>
                  </a:lnTo>
                  <a:lnTo>
                    <a:pt x="164" y="47"/>
                  </a:lnTo>
                  <a:lnTo>
                    <a:pt x="164" y="28"/>
                  </a:lnTo>
                  <a:lnTo>
                    <a:pt x="198" y="28"/>
                  </a:lnTo>
                  <a:lnTo>
                    <a:pt x="198" y="50"/>
                  </a:lnTo>
                  <a:close/>
                  <a:moveTo>
                    <a:pt x="0" y="53"/>
                  </a:moveTo>
                  <a:lnTo>
                    <a:pt x="0" y="53"/>
                  </a:lnTo>
                  <a:lnTo>
                    <a:pt x="204" y="53"/>
                  </a:lnTo>
                  <a:lnTo>
                    <a:pt x="204" y="0"/>
                  </a:lnTo>
                  <a:lnTo>
                    <a:pt x="0" y="0"/>
                  </a:lnTo>
                  <a:lnTo>
                    <a:pt x="0" y="53"/>
                  </a:lnTo>
                  <a:close/>
                </a:path>
              </a:pathLst>
            </a:custGeom>
            <a:grpFill/>
            <a:ln w="0">
              <a:noFill/>
              <a:prstDash val="solid"/>
              <a:round/>
              <a:headEnd/>
              <a:tailEnd/>
            </a:ln>
          </p:spPr>
          <p:txBody>
            <a:bodyPr/>
            <a:lstStyle/>
            <a:p>
              <a:pPr defTabSz="543689">
                <a:defRPr/>
              </a:pPr>
              <a:endParaRPr lang="zh-CN" altLang="en-US" sz="3201"/>
            </a:p>
          </p:txBody>
        </p:sp>
        <p:sp>
          <p:nvSpPr>
            <p:cNvPr id="369" name="Freeform 106"/>
            <p:cNvSpPr>
              <a:spLocks/>
            </p:cNvSpPr>
            <p:nvPr/>
          </p:nvSpPr>
          <p:spPr bwMode="auto">
            <a:xfrm>
              <a:off x="3975101" y="833439"/>
              <a:ext cx="3175" cy="3175"/>
            </a:xfrm>
            <a:custGeom>
              <a:avLst/>
              <a:gdLst>
                <a:gd name="T0" fmla="*/ 4 w 4"/>
                <a:gd name="T1" fmla="*/ 0 h 4"/>
                <a:gd name="T2" fmla="*/ 4 w 4"/>
                <a:gd name="T3" fmla="*/ 0 h 4"/>
                <a:gd name="T4" fmla="*/ 0 w 4"/>
                <a:gd name="T5" fmla="*/ 0 h 4"/>
                <a:gd name="T6" fmla="*/ 0 w 4"/>
                <a:gd name="T7" fmla="*/ 4 h 4"/>
                <a:gd name="T8" fmla="*/ 4 w 4"/>
                <a:gd name="T9" fmla="*/ 4 h 4"/>
                <a:gd name="T10" fmla="*/ 4 w 4"/>
                <a:gd name="T11" fmla="*/ 0 h 4"/>
              </a:gdLst>
              <a:ahLst/>
              <a:cxnLst>
                <a:cxn ang="0">
                  <a:pos x="T0" y="T1"/>
                </a:cxn>
                <a:cxn ang="0">
                  <a:pos x="T2" y="T3"/>
                </a:cxn>
                <a:cxn ang="0">
                  <a:pos x="T4" y="T5"/>
                </a:cxn>
                <a:cxn ang="0">
                  <a:pos x="T6" y="T7"/>
                </a:cxn>
                <a:cxn ang="0">
                  <a:pos x="T8" y="T9"/>
                </a:cxn>
                <a:cxn ang="0">
                  <a:pos x="T10" y="T11"/>
                </a:cxn>
              </a:cxnLst>
              <a:rect l="0" t="0" r="r" b="b"/>
              <a:pathLst>
                <a:path w="4" h="4">
                  <a:moveTo>
                    <a:pt x="4" y="0"/>
                  </a:moveTo>
                  <a:lnTo>
                    <a:pt x="4" y="0"/>
                  </a:lnTo>
                  <a:lnTo>
                    <a:pt x="0" y="0"/>
                  </a:lnTo>
                  <a:lnTo>
                    <a:pt x="0" y="4"/>
                  </a:lnTo>
                  <a:lnTo>
                    <a:pt x="4" y="4"/>
                  </a:lnTo>
                  <a:lnTo>
                    <a:pt x="4" y="0"/>
                  </a:lnTo>
                  <a:close/>
                </a:path>
              </a:pathLst>
            </a:custGeom>
            <a:grpFill/>
            <a:ln w="0">
              <a:noFill/>
              <a:prstDash val="solid"/>
              <a:round/>
              <a:headEnd/>
              <a:tailEnd/>
            </a:ln>
          </p:spPr>
          <p:txBody>
            <a:bodyPr/>
            <a:lstStyle/>
            <a:p>
              <a:pPr defTabSz="543689">
                <a:defRPr/>
              </a:pPr>
              <a:endParaRPr lang="zh-CN" altLang="en-US" sz="3201"/>
            </a:p>
          </p:txBody>
        </p:sp>
        <p:sp>
          <p:nvSpPr>
            <p:cNvPr id="370" name="Freeform 107"/>
            <p:cNvSpPr>
              <a:spLocks/>
            </p:cNvSpPr>
            <p:nvPr/>
          </p:nvSpPr>
          <p:spPr bwMode="auto">
            <a:xfrm>
              <a:off x="3975101" y="808039"/>
              <a:ext cx="3175" cy="3175"/>
            </a:xfrm>
            <a:custGeom>
              <a:avLst/>
              <a:gdLst>
                <a:gd name="T0" fmla="*/ 4 w 4"/>
                <a:gd name="T1" fmla="*/ 0 h 4"/>
                <a:gd name="T2" fmla="*/ 4 w 4"/>
                <a:gd name="T3" fmla="*/ 0 h 4"/>
                <a:gd name="T4" fmla="*/ 0 w 4"/>
                <a:gd name="T5" fmla="*/ 0 h 4"/>
                <a:gd name="T6" fmla="*/ 0 w 4"/>
                <a:gd name="T7" fmla="*/ 4 h 4"/>
                <a:gd name="T8" fmla="*/ 4 w 4"/>
                <a:gd name="T9" fmla="*/ 4 h 4"/>
                <a:gd name="T10" fmla="*/ 4 w 4"/>
                <a:gd name="T11" fmla="*/ 0 h 4"/>
              </a:gdLst>
              <a:ahLst/>
              <a:cxnLst>
                <a:cxn ang="0">
                  <a:pos x="T0" y="T1"/>
                </a:cxn>
                <a:cxn ang="0">
                  <a:pos x="T2" y="T3"/>
                </a:cxn>
                <a:cxn ang="0">
                  <a:pos x="T4" y="T5"/>
                </a:cxn>
                <a:cxn ang="0">
                  <a:pos x="T6" y="T7"/>
                </a:cxn>
                <a:cxn ang="0">
                  <a:pos x="T8" y="T9"/>
                </a:cxn>
                <a:cxn ang="0">
                  <a:pos x="T10" y="T11"/>
                </a:cxn>
              </a:cxnLst>
              <a:rect l="0" t="0" r="r" b="b"/>
              <a:pathLst>
                <a:path w="4" h="4">
                  <a:moveTo>
                    <a:pt x="4" y="0"/>
                  </a:moveTo>
                  <a:lnTo>
                    <a:pt x="4" y="0"/>
                  </a:lnTo>
                  <a:lnTo>
                    <a:pt x="0" y="0"/>
                  </a:lnTo>
                  <a:lnTo>
                    <a:pt x="0" y="4"/>
                  </a:lnTo>
                  <a:lnTo>
                    <a:pt x="4" y="4"/>
                  </a:lnTo>
                  <a:lnTo>
                    <a:pt x="4" y="0"/>
                  </a:lnTo>
                  <a:close/>
                </a:path>
              </a:pathLst>
            </a:custGeom>
            <a:grpFill/>
            <a:ln w="0">
              <a:noFill/>
              <a:prstDash val="solid"/>
              <a:round/>
              <a:headEnd/>
              <a:tailEnd/>
            </a:ln>
          </p:spPr>
          <p:txBody>
            <a:bodyPr/>
            <a:lstStyle/>
            <a:p>
              <a:pPr defTabSz="543689">
                <a:defRPr/>
              </a:pPr>
              <a:endParaRPr lang="zh-CN" altLang="en-US" sz="3201"/>
            </a:p>
          </p:txBody>
        </p:sp>
        <p:sp>
          <p:nvSpPr>
            <p:cNvPr id="371" name="Freeform 108"/>
            <p:cNvSpPr>
              <a:spLocks/>
            </p:cNvSpPr>
            <p:nvPr/>
          </p:nvSpPr>
          <p:spPr bwMode="auto">
            <a:xfrm>
              <a:off x="3975101" y="828676"/>
              <a:ext cx="3175" cy="3175"/>
            </a:xfrm>
            <a:custGeom>
              <a:avLst/>
              <a:gdLst>
                <a:gd name="T0" fmla="*/ 4 w 4"/>
                <a:gd name="T1" fmla="*/ 0 h 4"/>
                <a:gd name="T2" fmla="*/ 4 w 4"/>
                <a:gd name="T3" fmla="*/ 0 h 4"/>
                <a:gd name="T4" fmla="*/ 0 w 4"/>
                <a:gd name="T5" fmla="*/ 0 h 4"/>
                <a:gd name="T6" fmla="*/ 0 w 4"/>
                <a:gd name="T7" fmla="*/ 4 h 4"/>
                <a:gd name="T8" fmla="*/ 4 w 4"/>
                <a:gd name="T9" fmla="*/ 4 h 4"/>
                <a:gd name="T10" fmla="*/ 4 w 4"/>
                <a:gd name="T11" fmla="*/ 0 h 4"/>
              </a:gdLst>
              <a:ahLst/>
              <a:cxnLst>
                <a:cxn ang="0">
                  <a:pos x="T0" y="T1"/>
                </a:cxn>
                <a:cxn ang="0">
                  <a:pos x="T2" y="T3"/>
                </a:cxn>
                <a:cxn ang="0">
                  <a:pos x="T4" y="T5"/>
                </a:cxn>
                <a:cxn ang="0">
                  <a:pos x="T6" y="T7"/>
                </a:cxn>
                <a:cxn ang="0">
                  <a:pos x="T8" y="T9"/>
                </a:cxn>
                <a:cxn ang="0">
                  <a:pos x="T10" y="T11"/>
                </a:cxn>
              </a:cxnLst>
              <a:rect l="0" t="0" r="r" b="b"/>
              <a:pathLst>
                <a:path w="4" h="4">
                  <a:moveTo>
                    <a:pt x="4" y="0"/>
                  </a:moveTo>
                  <a:lnTo>
                    <a:pt x="4" y="0"/>
                  </a:lnTo>
                  <a:lnTo>
                    <a:pt x="0" y="0"/>
                  </a:lnTo>
                  <a:lnTo>
                    <a:pt x="0" y="4"/>
                  </a:lnTo>
                  <a:lnTo>
                    <a:pt x="4" y="4"/>
                  </a:lnTo>
                  <a:lnTo>
                    <a:pt x="4" y="0"/>
                  </a:lnTo>
                  <a:close/>
                </a:path>
              </a:pathLst>
            </a:custGeom>
            <a:grpFill/>
            <a:ln w="0">
              <a:noFill/>
              <a:prstDash val="solid"/>
              <a:round/>
              <a:headEnd/>
              <a:tailEnd/>
            </a:ln>
          </p:spPr>
          <p:txBody>
            <a:bodyPr/>
            <a:lstStyle/>
            <a:p>
              <a:pPr defTabSz="543689">
                <a:defRPr/>
              </a:pPr>
              <a:endParaRPr lang="zh-CN" altLang="en-US" sz="3201"/>
            </a:p>
          </p:txBody>
        </p:sp>
        <p:sp>
          <p:nvSpPr>
            <p:cNvPr id="372" name="Freeform 109"/>
            <p:cNvSpPr>
              <a:spLocks/>
            </p:cNvSpPr>
            <p:nvPr/>
          </p:nvSpPr>
          <p:spPr bwMode="auto">
            <a:xfrm>
              <a:off x="3975101" y="838201"/>
              <a:ext cx="3175" cy="3175"/>
            </a:xfrm>
            <a:custGeom>
              <a:avLst/>
              <a:gdLst>
                <a:gd name="T0" fmla="*/ 4 w 4"/>
                <a:gd name="T1" fmla="*/ 0 h 4"/>
                <a:gd name="T2" fmla="*/ 4 w 4"/>
                <a:gd name="T3" fmla="*/ 0 h 4"/>
                <a:gd name="T4" fmla="*/ 0 w 4"/>
                <a:gd name="T5" fmla="*/ 0 h 4"/>
                <a:gd name="T6" fmla="*/ 0 w 4"/>
                <a:gd name="T7" fmla="*/ 4 h 4"/>
                <a:gd name="T8" fmla="*/ 4 w 4"/>
                <a:gd name="T9" fmla="*/ 4 h 4"/>
                <a:gd name="T10" fmla="*/ 4 w 4"/>
                <a:gd name="T11" fmla="*/ 0 h 4"/>
              </a:gdLst>
              <a:ahLst/>
              <a:cxnLst>
                <a:cxn ang="0">
                  <a:pos x="T0" y="T1"/>
                </a:cxn>
                <a:cxn ang="0">
                  <a:pos x="T2" y="T3"/>
                </a:cxn>
                <a:cxn ang="0">
                  <a:pos x="T4" y="T5"/>
                </a:cxn>
                <a:cxn ang="0">
                  <a:pos x="T6" y="T7"/>
                </a:cxn>
                <a:cxn ang="0">
                  <a:pos x="T8" y="T9"/>
                </a:cxn>
                <a:cxn ang="0">
                  <a:pos x="T10" y="T11"/>
                </a:cxn>
              </a:cxnLst>
              <a:rect l="0" t="0" r="r" b="b"/>
              <a:pathLst>
                <a:path w="4" h="4">
                  <a:moveTo>
                    <a:pt x="4" y="0"/>
                  </a:moveTo>
                  <a:lnTo>
                    <a:pt x="4" y="0"/>
                  </a:lnTo>
                  <a:lnTo>
                    <a:pt x="0" y="0"/>
                  </a:lnTo>
                  <a:lnTo>
                    <a:pt x="0" y="4"/>
                  </a:lnTo>
                  <a:lnTo>
                    <a:pt x="4" y="4"/>
                  </a:lnTo>
                  <a:lnTo>
                    <a:pt x="4" y="0"/>
                  </a:lnTo>
                  <a:close/>
                </a:path>
              </a:pathLst>
            </a:custGeom>
            <a:grpFill/>
            <a:ln w="0">
              <a:noFill/>
              <a:prstDash val="solid"/>
              <a:round/>
              <a:headEnd/>
              <a:tailEnd/>
            </a:ln>
          </p:spPr>
          <p:txBody>
            <a:bodyPr/>
            <a:lstStyle/>
            <a:p>
              <a:pPr defTabSz="543689">
                <a:defRPr/>
              </a:pPr>
              <a:endParaRPr lang="zh-CN" altLang="en-US" sz="3201"/>
            </a:p>
          </p:txBody>
        </p:sp>
        <p:sp>
          <p:nvSpPr>
            <p:cNvPr id="373" name="Freeform 110"/>
            <p:cNvSpPr>
              <a:spLocks/>
            </p:cNvSpPr>
            <p:nvPr/>
          </p:nvSpPr>
          <p:spPr bwMode="auto">
            <a:xfrm>
              <a:off x="3975101" y="812801"/>
              <a:ext cx="3175" cy="3175"/>
            </a:xfrm>
            <a:custGeom>
              <a:avLst/>
              <a:gdLst>
                <a:gd name="T0" fmla="*/ 4 w 4"/>
                <a:gd name="T1" fmla="*/ 0 h 3"/>
                <a:gd name="T2" fmla="*/ 4 w 4"/>
                <a:gd name="T3" fmla="*/ 0 h 3"/>
                <a:gd name="T4" fmla="*/ 0 w 4"/>
                <a:gd name="T5" fmla="*/ 0 h 3"/>
                <a:gd name="T6" fmla="*/ 0 w 4"/>
                <a:gd name="T7" fmla="*/ 3 h 3"/>
                <a:gd name="T8" fmla="*/ 4 w 4"/>
                <a:gd name="T9" fmla="*/ 3 h 3"/>
                <a:gd name="T10" fmla="*/ 4 w 4"/>
                <a:gd name="T11" fmla="*/ 0 h 3"/>
              </a:gdLst>
              <a:ahLst/>
              <a:cxnLst>
                <a:cxn ang="0">
                  <a:pos x="T0" y="T1"/>
                </a:cxn>
                <a:cxn ang="0">
                  <a:pos x="T2" y="T3"/>
                </a:cxn>
                <a:cxn ang="0">
                  <a:pos x="T4" y="T5"/>
                </a:cxn>
                <a:cxn ang="0">
                  <a:pos x="T6" y="T7"/>
                </a:cxn>
                <a:cxn ang="0">
                  <a:pos x="T8" y="T9"/>
                </a:cxn>
                <a:cxn ang="0">
                  <a:pos x="T10" y="T11"/>
                </a:cxn>
              </a:cxnLst>
              <a:rect l="0" t="0" r="r" b="b"/>
              <a:pathLst>
                <a:path w="4" h="3">
                  <a:moveTo>
                    <a:pt x="4" y="0"/>
                  </a:moveTo>
                  <a:lnTo>
                    <a:pt x="4" y="0"/>
                  </a:lnTo>
                  <a:lnTo>
                    <a:pt x="0" y="0"/>
                  </a:lnTo>
                  <a:lnTo>
                    <a:pt x="0" y="3"/>
                  </a:lnTo>
                  <a:lnTo>
                    <a:pt x="4" y="3"/>
                  </a:lnTo>
                  <a:lnTo>
                    <a:pt x="4" y="0"/>
                  </a:lnTo>
                  <a:close/>
                </a:path>
              </a:pathLst>
            </a:custGeom>
            <a:grpFill/>
            <a:ln w="0">
              <a:noFill/>
              <a:prstDash val="solid"/>
              <a:round/>
              <a:headEnd/>
              <a:tailEnd/>
            </a:ln>
          </p:spPr>
          <p:txBody>
            <a:bodyPr/>
            <a:lstStyle/>
            <a:p>
              <a:pPr defTabSz="543689">
                <a:defRPr/>
              </a:pPr>
              <a:endParaRPr lang="zh-CN" altLang="en-US" sz="3201"/>
            </a:p>
          </p:txBody>
        </p:sp>
        <p:sp>
          <p:nvSpPr>
            <p:cNvPr id="374" name="Freeform 111"/>
            <p:cNvSpPr>
              <a:spLocks/>
            </p:cNvSpPr>
            <p:nvPr/>
          </p:nvSpPr>
          <p:spPr bwMode="auto">
            <a:xfrm>
              <a:off x="3975101" y="817564"/>
              <a:ext cx="3175" cy="3175"/>
            </a:xfrm>
            <a:custGeom>
              <a:avLst/>
              <a:gdLst>
                <a:gd name="T0" fmla="*/ 4 w 4"/>
                <a:gd name="T1" fmla="*/ 0 h 4"/>
                <a:gd name="T2" fmla="*/ 4 w 4"/>
                <a:gd name="T3" fmla="*/ 0 h 4"/>
                <a:gd name="T4" fmla="*/ 0 w 4"/>
                <a:gd name="T5" fmla="*/ 0 h 4"/>
                <a:gd name="T6" fmla="*/ 0 w 4"/>
                <a:gd name="T7" fmla="*/ 4 h 4"/>
                <a:gd name="T8" fmla="*/ 4 w 4"/>
                <a:gd name="T9" fmla="*/ 4 h 4"/>
                <a:gd name="T10" fmla="*/ 4 w 4"/>
                <a:gd name="T11" fmla="*/ 0 h 4"/>
              </a:gdLst>
              <a:ahLst/>
              <a:cxnLst>
                <a:cxn ang="0">
                  <a:pos x="T0" y="T1"/>
                </a:cxn>
                <a:cxn ang="0">
                  <a:pos x="T2" y="T3"/>
                </a:cxn>
                <a:cxn ang="0">
                  <a:pos x="T4" y="T5"/>
                </a:cxn>
                <a:cxn ang="0">
                  <a:pos x="T6" y="T7"/>
                </a:cxn>
                <a:cxn ang="0">
                  <a:pos x="T8" y="T9"/>
                </a:cxn>
                <a:cxn ang="0">
                  <a:pos x="T10" y="T11"/>
                </a:cxn>
              </a:cxnLst>
              <a:rect l="0" t="0" r="r" b="b"/>
              <a:pathLst>
                <a:path w="4" h="4">
                  <a:moveTo>
                    <a:pt x="4" y="0"/>
                  </a:moveTo>
                  <a:lnTo>
                    <a:pt x="4" y="0"/>
                  </a:lnTo>
                  <a:lnTo>
                    <a:pt x="0" y="0"/>
                  </a:lnTo>
                  <a:lnTo>
                    <a:pt x="0" y="4"/>
                  </a:lnTo>
                  <a:lnTo>
                    <a:pt x="4" y="4"/>
                  </a:lnTo>
                  <a:lnTo>
                    <a:pt x="4" y="0"/>
                  </a:lnTo>
                  <a:close/>
                </a:path>
              </a:pathLst>
            </a:custGeom>
            <a:grpFill/>
            <a:ln w="0">
              <a:noFill/>
              <a:prstDash val="solid"/>
              <a:round/>
              <a:headEnd/>
              <a:tailEnd/>
            </a:ln>
          </p:spPr>
          <p:txBody>
            <a:bodyPr/>
            <a:lstStyle/>
            <a:p>
              <a:pPr defTabSz="543689">
                <a:defRPr/>
              </a:pPr>
              <a:endParaRPr lang="zh-CN" altLang="en-US" sz="3201"/>
            </a:p>
          </p:txBody>
        </p:sp>
        <p:sp>
          <p:nvSpPr>
            <p:cNvPr id="375" name="Freeform 112"/>
            <p:cNvSpPr>
              <a:spLocks noEditPoints="1"/>
            </p:cNvSpPr>
            <p:nvPr/>
          </p:nvSpPr>
          <p:spPr bwMode="auto">
            <a:xfrm>
              <a:off x="3832226" y="803276"/>
              <a:ext cx="174625" cy="44450"/>
            </a:xfrm>
            <a:custGeom>
              <a:avLst/>
              <a:gdLst>
                <a:gd name="T0" fmla="*/ 198 w 205"/>
                <a:gd name="T1" fmla="*/ 25 h 53"/>
                <a:gd name="T2" fmla="*/ 198 w 205"/>
                <a:gd name="T3" fmla="*/ 25 h 53"/>
                <a:gd name="T4" fmla="*/ 110 w 205"/>
                <a:gd name="T5" fmla="*/ 25 h 53"/>
                <a:gd name="T6" fmla="*/ 110 w 205"/>
                <a:gd name="T7" fmla="*/ 22 h 53"/>
                <a:gd name="T8" fmla="*/ 165 w 205"/>
                <a:gd name="T9" fmla="*/ 22 h 53"/>
                <a:gd name="T10" fmla="*/ 165 w 205"/>
                <a:gd name="T11" fmla="*/ 3 h 53"/>
                <a:gd name="T12" fmla="*/ 198 w 205"/>
                <a:gd name="T13" fmla="*/ 3 h 53"/>
                <a:gd name="T14" fmla="*/ 198 w 205"/>
                <a:gd name="T15" fmla="*/ 25 h 53"/>
                <a:gd name="T16" fmla="*/ 198 w 205"/>
                <a:gd name="T17" fmla="*/ 50 h 53"/>
                <a:gd name="T18" fmla="*/ 198 w 205"/>
                <a:gd name="T19" fmla="*/ 50 h 53"/>
                <a:gd name="T20" fmla="*/ 110 w 205"/>
                <a:gd name="T21" fmla="*/ 50 h 53"/>
                <a:gd name="T22" fmla="*/ 110 w 205"/>
                <a:gd name="T23" fmla="*/ 47 h 53"/>
                <a:gd name="T24" fmla="*/ 165 w 205"/>
                <a:gd name="T25" fmla="*/ 47 h 53"/>
                <a:gd name="T26" fmla="*/ 165 w 205"/>
                <a:gd name="T27" fmla="*/ 28 h 53"/>
                <a:gd name="T28" fmla="*/ 198 w 205"/>
                <a:gd name="T29" fmla="*/ 28 h 53"/>
                <a:gd name="T30" fmla="*/ 198 w 205"/>
                <a:gd name="T31" fmla="*/ 50 h 53"/>
                <a:gd name="T32" fmla="*/ 0 w 205"/>
                <a:gd name="T33" fmla="*/ 53 h 53"/>
                <a:gd name="T34" fmla="*/ 0 w 205"/>
                <a:gd name="T35" fmla="*/ 53 h 53"/>
                <a:gd name="T36" fmla="*/ 205 w 205"/>
                <a:gd name="T37" fmla="*/ 53 h 53"/>
                <a:gd name="T38" fmla="*/ 205 w 205"/>
                <a:gd name="T39" fmla="*/ 0 h 53"/>
                <a:gd name="T40" fmla="*/ 0 w 205"/>
                <a:gd name="T41" fmla="*/ 0 h 53"/>
                <a:gd name="T42" fmla="*/ 0 w 205"/>
                <a:gd name="T43" fmla="*/ 5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05" h="53">
                  <a:moveTo>
                    <a:pt x="198" y="25"/>
                  </a:moveTo>
                  <a:lnTo>
                    <a:pt x="198" y="25"/>
                  </a:lnTo>
                  <a:lnTo>
                    <a:pt x="110" y="25"/>
                  </a:lnTo>
                  <a:lnTo>
                    <a:pt x="110" y="22"/>
                  </a:lnTo>
                  <a:lnTo>
                    <a:pt x="165" y="22"/>
                  </a:lnTo>
                  <a:lnTo>
                    <a:pt x="165" y="3"/>
                  </a:lnTo>
                  <a:lnTo>
                    <a:pt x="198" y="3"/>
                  </a:lnTo>
                  <a:lnTo>
                    <a:pt x="198" y="25"/>
                  </a:lnTo>
                  <a:close/>
                  <a:moveTo>
                    <a:pt x="198" y="50"/>
                  </a:moveTo>
                  <a:lnTo>
                    <a:pt x="198" y="50"/>
                  </a:lnTo>
                  <a:lnTo>
                    <a:pt x="110" y="50"/>
                  </a:lnTo>
                  <a:lnTo>
                    <a:pt x="110" y="47"/>
                  </a:lnTo>
                  <a:lnTo>
                    <a:pt x="165" y="47"/>
                  </a:lnTo>
                  <a:lnTo>
                    <a:pt x="165" y="28"/>
                  </a:lnTo>
                  <a:lnTo>
                    <a:pt x="198" y="28"/>
                  </a:lnTo>
                  <a:lnTo>
                    <a:pt x="198" y="50"/>
                  </a:lnTo>
                  <a:close/>
                  <a:moveTo>
                    <a:pt x="0" y="53"/>
                  </a:moveTo>
                  <a:lnTo>
                    <a:pt x="0" y="53"/>
                  </a:lnTo>
                  <a:lnTo>
                    <a:pt x="205" y="53"/>
                  </a:lnTo>
                  <a:lnTo>
                    <a:pt x="205" y="0"/>
                  </a:lnTo>
                  <a:lnTo>
                    <a:pt x="0" y="0"/>
                  </a:lnTo>
                  <a:lnTo>
                    <a:pt x="0" y="53"/>
                  </a:lnTo>
                  <a:close/>
                </a:path>
              </a:pathLst>
            </a:custGeom>
            <a:grpFill/>
            <a:ln w="0">
              <a:noFill/>
              <a:prstDash val="solid"/>
              <a:round/>
              <a:headEnd/>
              <a:tailEnd/>
            </a:ln>
          </p:spPr>
          <p:txBody>
            <a:bodyPr/>
            <a:lstStyle/>
            <a:p>
              <a:pPr defTabSz="543689">
                <a:defRPr/>
              </a:pPr>
              <a:endParaRPr lang="zh-CN" altLang="en-US" sz="3201"/>
            </a:p>
          </p:txBody>
        </p:sp>
        <p:sp>
          <p:nvSpPr>
            <p:cNvPr id="376" name="Freeform 113"/>
            <p:cNvSpPr>
              <a:spLocks/>
            </p:cNvSpPr>
            <p:nvPr/>
          </p:nvSpPr>
          <p:spPr bwMode="auto">
            <a:xfrm>
              <a:off x="4156076" y="833439"/>
              <a:ext cx="4763" cy="3175"/>
            </a:xfrm>
            <a:custGeom>
              <a:avLst/>
              <a:gdLst>
                <a:gd name="T0" fmla="*/ 5 w 5"/>
                <a:gd name="T1" fmla="*/ 0 h 4"/>
                <a:gd name="T2" fmla="*/ 5 w 5"/>
                <a:gd name="T3" fmla="*/ 0 h 4"/>
                <a:gd name="T4" fmla="*/ 0 w 5"/>
                <a:gd name="T5" fmla="*/ 0 h 4"/>
                <a:gd name="T6" fmla="*/ 0 w 5"/>
                <a:gd name="T7" fmla="*/ 4 h 4"/>
                <a:gd name="T8" fmla="*/ 5 w 5"/>
                <a:gd name="T9" fmla="*/ 4 h 4"/>
                <a:gd name="T10" fmla="*/ 5 w 5"/>
                <a:gd name="T11" fmla="*/ 0 h 4"/>
              </a:gdLst>
              <a:ahLst/>
              <a:cxnLst>
                <a:cxn ang="0">
                  <a:pos x="T0" y="T1"/>
                </a:cxn>
                <a:cxn ang="0">
                  <a:pos x="T2" y="T3"/>
                </a:cxn>
                <a:cxn ang="0">
                  <a:pos x="T4" y="T5"/>
                </a:cxn>
                <a:cxn ang="0">
                  <a:pos x="T6" y="T7"/>
                </a:cxn>
                <a:cxn ang="0">
                  <a:pos x="T8" y="T9"/>
                </a:cxn>
                <a:cxn ang="0">
                  <a:pos x="T10" y="T11"/>
                </a:cxn>
              </a:cxnLst>
              <a:rect l="0" t="0" r="r" b="b"/>
              <a:pathLst>
                <a:path w="5" h="4">
                  <a:moveTo>
                    <a:pt x="5" y="0"/>
                  </a:moveTo>
                  <a:lnTo>
                    <a:pt x="5" y="0"/>
                  </a:lnTo>
                  <a:lnTo>
                    <a:pt x="0" y="0"/>
                  </a:lnTo>
                  <a:lnTo>
                    <a:pt x="0" y="4"/>
                  </a:lnTo>
                  <a:lnTo>
                    <a:pt x="5" y="4"/>
                  </a:lnTo>
                  <a:lnTo>
                    <a:pt x="5" y="0"/>
                  </a:lnTo>
                  <a:close/>
                </a:path>
              </a:pathLst>
            </a:custGeom>
            <a:grpFill/>
            <a:ln w="0">
              <a:noFill/>
              <a:prstDash val="solid"/>
              <a:round/>
              <a:headEnd/>
              <a:tailEnd/>
            </a:ln>
          </p:spPr>
          <p:txBody>
            <a:bodyPr/>
            <a:lstStyle/>
            <a:p>
              <a:pPr defTabSz="543689">
                <a:defRPr/>
              </a:pPr>
              <a:endParaRPr lang="zh-CN" altLang="en-US" sz="3201"/>
            </a:p>
          </p:txBody>
        </p:sp>
        <p:sp>
          <p:nvSpPr>
            <p:cNvPr id="377" name="Freeform 114"/>
            <p:cNvSpPr>
              <a:spLocks/>
            </p:cNvSpPr>
            <p:nvPr/>
          </p:nvSpPr>
          <p:spPr bwMode="auto">
            <a:xfrm>
              <a:off x="4156076" y="808039"/>
              <a:ext cx="4763" cy="3175"/>
            </a:xfrm>
            <a:custGeom>
              <a:avLst/>
              <a:gdLst>
                <a:gd name="T0" fmla="*/ 5 w 5"/>
                <a:gd name="T1" fmla="*/ 0 h 4"/>
                <a:gd name="T2" fmla="*/ 5 w 5"/>
                <a:gd name="T3" fmla="*/ 0 h 4"/>
                <a:gd name="T4" fmla="*/ 0 w 5"/>
                <a:gd name="T5" fmla="*/ 0 h 4"/>
                <a:gd name="T6" fmla="*/ 0 w 5"/>
                <a:gd name="T7" fmla="*/ 4 h 4"/>
                <a:gd name="T8" fmla="*/ 5 w 5"/>
                <a:gd name="T9" fmla="*/ 4 h 4"/>
                <a:gd name="T10" fmla="*/ 5 w 5"/>
                <a:gd name="T11" fmla="*/ 0 h 4"/>
              </a:gdLst>
              <a:ahLst/>
              <a:cxnLst>
                <a:cxn ang="0">
                  <a:pos x="T0" y="T1"/>
                </a:cxn>
                <a:cxn ang="0">
                  <a:pos x="T2" y="T3"/>
                </a:cxn>
                <a:cxn ang="0">
                  <a:pos x="T4" y="T5"/>
                </a:cxn>
                <a:cxn ang="0">
                  <a:pos x="T6" y="T7"/>
                </a:cxn>
                <a:cxn ang="0">
                  <a:pos x="T8" y="T9"/>
                </a:cxn>
                <a:cxn ang="0">
                  <a:pos x="T10" y="T11"/>
                </a:cxn>
              </a:cxnLst>
              <a:rect l="0" t="0" r="r" b="b"/>
              <a:pathLst>
                <a:path w="5" h="4">
                  <a:moveTo>
                    <a:pt x="5" y="0"/>
                  </a:moveTo>
                  <a:lnTo>
                    <a:pt x="5" y="0"/>
                  </a:lnTo>
                  <a:lnTo>
                    <a:pt x="0" y="0"/>
                  </a:lnTo>
                  <a:lnTo>
                    <a:pt x="0" y="4"/>
                  </a:lnTo>
                  <a:lnTo>
                    <a:pt x="5" y="4"/>
                  </a:lnTo>
                  <a:lnTo>
                    <a:pt x="5" y="0"/>
                  </a:lnTo>
                  <a:close/>
                </a:path>
              </a:pathLst>
            </a:custGeom>
            <a:grpFill/>
            <a:ln w="0">
              <a:noFill/>
              <a:prstDash val="solid"/>
              <a:round/>
              <a:headEnd/>
              <a:tailEnd/>
            </a:ln>
          </p:spPr>
          <p:txBody>
            <a:bodyPr/>
            <a:lstStyle/>
            <a:p>
              <a:pPr defTabSz="543689">
                <a:defRPr/>
              </a:pPr>
              <a:endParaRPr lang="zh-CN" altLang="en-US" sz="3201"/>
            </a:p>
          </p:txBody>
        </p:sp>
        <p:sp>
          <p:nvSpPr>
            <p:cNvPr id="378" name="Freeform 115"/>
            <p:cNvSpPr>
              <a:spLocks/>
            </p:cNvSpPr>
            <p:nvPr/>
          </p:nvSpPr>
          <p:spPr bwMode="auto">
            <a:xfrm>
              <a:off x="4156076" y="828676"/>
              <a:ext cx="4763" cy="3175"/>
            </a:xfrm>
            <a:custGeom>
              <a:avLst/>
              <a:gdLst>
                <a:gd name="T0" fmla="*/ 5 w 5"/>
                <a:gd name="T1" fmla="*/ 0 h 4"/>
                <a:gd name="T2" fmla="*/ 5 w 5"/>
                <a:gd name="T3" fmla="*/ 0 h 4"/>
                <a:gd name="T4" fmla="*/ 0 w 5"/>
                <a:gd name="T5" fmla="*/ 0 h 4"/>
                <a:gd name="T6" fmla="*/ 0 w 5"/>
                <a:gd name="T7" fmla="*/ 4 h 4"/>
                <a:gd name="T8" fmla="*/ 5 w 5"/>
                <a:gd name="T9" fmla="*/ 4 h 4"/>
                <a:gd name="T10" fmla="*/ 5 w 5"/>
                <a:gd name="T11" fmla="*/ 0 h 4"/>
              </a:gdLst>
              <a:ahLst/>
              <a:cxnLst>
                <a:cxn ang="0">
                  <a:pos x="T0" y="T1"/>
                </a:cxn>
                <a:cxn ang="0">
                  <a:pos x="T2" y="T3"/>
                </a:cxn>
                <a:cxn ang="0">
                  <a:pos x="T4" y="T5"/>
                </a:cxn>
                <a:cxn ang="0">
                  <a:pos x="T6" y="T7"/>
                </a:cxn>
                <a:cxn ang="0">
                  <a:pos x="T8" y="T9"/>
                </a:cxn>
                <a:cxn ang="0">
                  <a:pos x="T10" y="T11"/>
                </a:cxn>
              </a:cxnLst>
              <a:rect l="0" t="0" r="r" b="b"/>
              <a:pathLst>
                <a:path w="5" h="4">
                  <a:moveTo>
                    <a:pt x="5" y="0"/>
                  </a:moveTo>
                  <a:lnTo>
                    <a:pt x="5" y="0"/>
                  </a:lnTo>
                  <a:lnTo>
                    <a:pt x="0" y="0"/>
                  </a:lnTo>
                  <a:lnTo>
                    <a:pt x="0" y="4"/>
                  </a:lnTo>
                  <a:lnTo>
                    <a:pt x="5" y="4"/>
                  </a:lnTo>
                  <a:lnTo>
                    <a:pt x="5" y="0"/>
                  </a:lnTo>
                  <a:close/>
                </a:path>
              </a:pathLst>
            </a:custGeom>
            <a:grpFill/>
            <a:ln w="0">
              <a:noFill/>
              <a:prstDash val="solid"/>
              <a:round/>
              <a:headEnd/>
              <a:tailEnd/>
            </a:ln>
          </p:spPr>
          <p:txBody>
            <a:bodyPr/>
            <a:lstStyle/>
            <a:p>
              <a:pPr defTabSz="543689">
                <a:defRPr/>
              </a:pPr>
              <a:endParaRPr lang="zh-CN" altLang="en-US" sz="3201"/>
            </a:p>
          </p:txBody>
        </p:sp>
        <p:sp>
          <p:nvSpPr>
            <p:cNvPr id="379" name="Freeform 116"/>
            <p:cNvSpPr>
              <a:spLocks/>
            </p:cNvSpPr>
            <p:nvPr/>
          </p:nvSpPr>
          <p:spPr bwMode="auto">
            <a:xfrm>
              <a:off x="4156076" y="838201"/>
              <a:ext cx="4763" cy="3175"/>
            </a:xfrm>
            <a:custGeom>
              <a:avLst/>
              <a:gdLst>
                <a:gd name="T0" fmla="*/ 5 w 5"/>
                <a:gd name="T1" fmla="*/ 0 h 4"/>
                <a:gd name="T2" fmla="*/ 5 w 5"/>
                <a:gd name="T3" fmla="*/ 0 h 4"/>
                <a:gd name="T4" fmla="*/ 0 w 5"/>
                <a:gd name="T5" fmla="*/ 0 h 4"/>
                <a:gd name="T6" fmla="*/ 0 w 5"/>
                <a:gd name="T7" fmla="*/ 4 h 4"/>
                <a:gd name="T8" fmla="*/ 5 w 5"/>
                <a:gd name="T9" fmla="*/ 4 h 4"/>
                <a:gd name="T10" fmla="*/ 5 w 5"/>
                <a:gd name="T11" fmla="*/ 0 h 4"/>
              </a:gdLst>
              <a:ahLst/>
              <a:cxnLst>
                <a:cxn ang="0">
                  <a:pos x="T0" y="T1"/>
                </a:cxn>
                <a:cxn ang="0">
                  <a:pos x="T2" y="T3"/>
                </a:cxn>
                <a:cxn ang="0">
                  <a:pos x="T4" y="T5"/>
                </a:cxn>
                <a:cxn ang="0">
                  <a:pos x="T6" y="T7"/>
                </a:cxn>
                <a:cxn ang="0">
                  <a:pos x="T8" y="T9"/>
                </a:cxn>
                <a:cxn ang="0">
                  <a:pos x="T10" y="T11"/>
                </a:cxn>
              </a:cxnLst>
              <a:rect l="0" t="0" r="r" b="b"/>
              <a:pathLst>
                <a:path w="5" h="4">
                  <a:moveTo>
                    <a:pt x="5" y="0"/>
                  </a:moveTo>
                  <a:lnTo>
                    <a:pt x="5" y="0"/>
                  </a:lnTo>
                  <a:lnTo>
                    <a:pt x="0" y="0"/>
                  </a:lnTo>
                  <a:lnTo>
                    <a:pt x="0" y="4"/>
                  </a:lnTo>
                  <a:lnTo>
                    <a:pt x="5" y="4"/>
                  </a:lnTo>
                  <a:lnTo>
                    <a:pt x="5" y="0"/>
                  </a:lnTo>
                  <a:close/>
                </a:path>
              </a:pathLst>
            </a:custGeom>
            <a:grpFill/>
            <a:ln w="0">
              <a:noFill/>
              <a:prstDash val="solid"/>
              <a:round/>
              <a:headEnd/>
              <a:tailEnd/>
            </a:ln>
          </p:spPr>
          <p:txBody>
            <a:bodyPr/>
            <a:lstStyle/>
            <a:p>
              <a:pPr defTabSz="543689">
                <a:defRPr/>
              </a:pPr>
              <a:endParaRPr lang="zh-CN" altLang="en-US" sz="3201"/>
            </a:p>
          </p:txBody>
        </p:sp>
        <p:sp>
          <p:nvSpPr>
            <p:cNvPr id="380" name="Freeform 117"/>
            <p:cNvSpPr>
              <a:spLocks/>
            </p:cNvSpPr>
            <p:nvPr/>
          </p:nvSpPr>
          <p:spPr bwMode="auto">
            <a:xfrm>
              <a:off x="4156076" y="812801"/>
              <a:ext cx="4763" cy="3175"/>
            </a:xfrm>
            <a:custGeom>
              <a:avLst/>
              <a:gdLst>
                <a:gd name="T0" fmla="*/ 5 w 5"/>
                <a:gd name="T1" fmla="*/ 0 h 3"/>
                <a:gd name="T2" fmla="*/ 5 w 5"/>
                <a:gd name="T3" fmla="*/ 0 h 3"/>
                <a:gd name="T4" fmla="*/ 0 w 5"/>
                <a:gd name="T5" fmla="*/ 0 h 3"/>
                <a:gd name="T6" fmla="*/ 0 w 5"/>
                <a:gd name="T7" fmla="*/ 3 h 3"/>
                <a:gd name="T8" fmla="*/ 5 w 5"/>
                <a:gd name="T9" fmla="*/ 3 h 3"/>
                <a:gd name="T10" fmla="*/ 5 w 5"/>
                <a:gd name="T11" fmla="*/ 0 h 3"/>
              </a:gdLst>
              <a:ahLst/>
              <a:cxnLst>
                <a:cxn ang="0">
                  <a:pos x="T0" y="T1"/>
                </a:cxn>
                <a:cxn ang="0">
                  <a:pos x="T2" y="T3"/>
                </a:cxn>
                <a:cxn ang="0">
                  <a:pos x="T4" y="T5"/>
                </a:cxn>
                <a:cxn ang="0">
                  <a:pos x="T6" y="T7"/>
                </a:cxn>
                <a:cxn ang="0">
                  <a:pos x="T8" y="T9"/>
                </a:cxn>
                <a:cxn ang="0">
                  <a:pos x="T10" y="T11"/>
                </a:cxn>
              </a:cxnLst>
              <a:rect l="0" t="0" r="r" b="b"/>
              <a:pathLst>
                <a:path w="5" h="3">
                  <a:moveTo>
                    <a:pt x="5" y="0"/>
                  </a:moveTo>
                  <a:lnTo>
                    <a:pt x="5" y="0"/>
                  </a:lnTo>
                  <a:lnTo>
                    <a:pt x="0" y="0"/>
                  </a:lnTo>
                  <a:lnTo>
                    <a:pt x="0" y="3"/>
                  </a:lnTo>
                  <a:lnTo>
                    <a:pt x="5" y="3"/>
                  </a:lnTo>
                  <a:lnTo>
                    <a:pt x="5" y="0"/>
                  </a:lnTo>
                  <a:close/>
                </a:path>
              </a:pathLst>
            </a:custGeom>
            <a:grpFill/>
            <a:ln w="0">
              <a:noFill/>
              <a:prstDash val="solid"/>
              <a:round/>
              <a:headEnd/>
              <a:tailEnd/>
            </a:ln>
          </p:spPr>
          <p:txBody>
            <a:bodyPr/>
            <a:lstStyle/>
            <a:p>
              <a:pPr defTabSz="543689">
                <a:defRPr/>
              </a:pPr>
              <a:endParaRPr lang="zh-CN" altLang="en-US" sz="3201"/>
            </a:p>
          </p:txBody>
        </p:sp>
        <p:sp>
          <p:nvSpPr>
            <p:cNvPr id="381" name="Freeform 118"/>
            <p:cNvSpPr>
              <a:spLocks/>
            </p:cNvSpPr>
            <p:nvPr/>
          </p:nvSpPr>
          <p:spPr bwMode="auto">
            <a:xfrm>
              <a:off x="4156076" y="817564"/>
              <a:ext cx="4763" cy="3175"/>
            </a:xfrm>
            <a:custGeom>
              <a:avLst/>
              <a:gdLst>
                <a:gd name="T0" fmla="*/ 5 w 5"/>
                <a:gd name="T1" fmla="*/ 0 h 4"/>
                <a:gd name="T2" fmla="*/ 5 w 5"/>
                <a:gd name="T3" fmla="*/ 0 h 4"/>
                <a:gd name="T4" fmla="*/ 0 w 5"/>
                <a:gd name="T5" fmla="*/ 0 h 4"/>
                <a:gd name="T6" fmla="*/ 0 w 5"/>
                <a:gd name="T7" fmla="*/ 4 h 4"/>
                <a:gd name="T8" fmla="*/ 5 w 5"/>
                <a:gd name="T9" fmla="*/ 4 h 4"/>
                <a:gd name="T10" fmla="*/ 5 w 5"/>
                <a:gd name="T11" fmla="*/ 0 h 4"/>
              </a:gdLst>
              <a:ahLst/>
              <a:cxnLst>
                <a:cxn ang="0">
                  <a:pos x="T0" y="T1"/>
                </a:cxn>
                <a:cxn ang="0">
                  <a:pos x="T2" y="T3"/>
                </a:cxn>
                <a:cxn ang="0">
                  <a:pos x="T4" y="T5"/>
                </a:cxn>
                <a:cxn ang="0">
                  <a:pos x="T6" y="T7"/>
                </a:cxn>
                <a:cxn ang="0">
                  <a:pos x="T8" y="T9"/>
                </a:cxn>
                <a:cxn ang="0">
                  <a:pos x="T10" y="T11"/>
                </a:cxn>
              </a:cxnLst>
              <a:rect l="0" t="0" r="r" b="b"/>
              <a:pathLst>
                <a:path w="5" h="4">
                  <a:moveTo>
                    <a:pt x="5" y="0"/>
                  </a:moveTo>
                  <a:lnTo>
                    <a:pt x="5" y="0"/>
                  </a:lnTo>
                  <a:lnTo>
                    <a:pt x="0" y="0"/>
                  </a:lnTo>
                  <a:lnTo>
                    <a:pt x="0" y="4"/>
                  </a:lnTo>
                  <a:lnTo>
                    <a:pt x="5" y="4"/>
                  </a:lnTo>
                  <a:lnTo>
                    <a:pt x="5" y="0"/>
                  </a:lnTo>
                  <a:close/>
                </a:path>
              </a:pathLst>
            </a:custGeom>
            <a:grpFill/>
            <a:ln w="0">
              <a:noFill/>
              <a:prstDash val="solid"/>
              <a:round/>
              <a:headEnd/>
              <a:tailEnd/>
            </a:ln>
          </p:spPr>
          <p:txBody>
            <a:bodyPr/>
            <a:lstStyle/>
            <a:p>
              <a:pPr defTabSz="543689">
                <a:defRPr/>
              </a:pPr>
              <a:endParaRPr lang="zh-CN" altLang="en-US" sz="3201"/>
            </a:p>
          </p:txBody>
        </p:sp>
        <p:sp>
          <p:nvSpPr>
            <p:cNvPr id="382" name="Freeform 119"/>
            <p:cNvSpPr>
              <a:spLocks noEditPoints="1"/>
            </p:cNvSpPr>
            <p:nvPr/>
          </p:nvSpPr>
          <p:spPr bwMode="auto">
            <a:xfrm>
              <a:off x="4013201" y="803276"/>
              <a:ext cx="174625" cy="44450"/>
            </a:xfrm>
            <a:custGeom>
              <a:avLst/>
              <a:gdLst>
                <a:gd name="T0" fmla="*/ 198 w 204"/>
                <a:gd name="T1" fmla="*/ 25 h 53"/>
                <a:gd name="T2" fmla="*/ 198 w 204"/>
                <a:gd name="T3" fmla="*/ 25 h 53"/>
                <a:gd name="T4" fmla="*/ 110 w 204"/>
                <a:gd name="T5" fmla="*/ 25 h 53"/>
                <a:gd name="T6" fmla="*/ 110 w 204"/>
                <a:gd name="T7" fmla="*/ 22 h 53"/>
                <a:gd name="T8" fmla="*/ 164 w 204"/>
                <a:gd name="T9" fmla="*/ 22 h 53"/>
                <a:gd name="T10" fmla="*/ 164 w 204"/>
                <a:gd name="T11" fmla="*/ 3 h 53"/>
                <a:gd name="T12" fmla="*/ 198 w 204"/>
                <a:gd name="T13" fmla="*/ 3 h 53"/>
                <a:gd name="T14" fmla="*/ 198 w 204"/>
                <a:gd name="T15" fmla="*/ 25 h 53"/>
                <a:gd name="T16" fmla="*/ 198 w 204"/>
                <a:gd name="T17" fmla="*/ 50 h 53"/>
                <a:gd name="T18" fmla="*/ 198 w 204"/>
                <a:gd name="T19" fmla="*/ 50 h 53"/>
                <a:gd name="T20" fmla="*/ 110 w 204"/>
                <a:gd name="T21" fmla="*/ 50 h 53"/>
                <a:gd name="T22" fmla="*/ 110 w 204"/>
                <a:gd name="T23" fmla="*/ 47 h 53"/>
                <a:gd name="T24" fmla="*/ 164 w 204"/>
                <a:gd name="T25" fmla="*/ 47 h 53"/>
                <a:gd name="T26" fmla="*/ 164 w 204"/>
                <a:gd name="T27" fmla="*/ 28 h 53"/>
                <a:gd name="T28" fmla="*/ 198 w 204"/>
                <a:gd name="T29" fmla="*/ 28 h 53"/>
                <a:gd name="T30" fmla="*/ 198 w 204"/>
                <a:gd name="T31" fmla="*/ 50 h 53"/>
                <a:gd name="T32" fmla="*/ 0 w 204"/>
                <a:gd name="T33" fmla="*/ 53 h 53"/>
                <a:gd name="T34" fmla="*/ 0 w 204"/>
                <a:gd name="T35" fmla="*/ 53 h 53"/>
                <a:gd name="T36" fmla="*/ 204 w 204"/>
                <a:gd name="T37" fmla="*/ 53 h 53"/>
                <a:gd name="T38" fmla="*/ 204 w 204"/>
                <a:gd name="T39" fmla="*/ 0 h 53"/>
                <a:gd name="T40" fmla="*/ 0 w 204"/>
                <a:gd name="T41" fmla="*/ 0 h 53"/>
                <a:gd name="T42" fmla="*/ 0 w 204"/>
                <a:gd name="T43" fmla="*/ 5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04" h="53">
                  <a:moveTo>
                    <a:pt x="198" y="25"/>
                  </a:moveTo>
                  <a:lnTo>
                    <a:pt x="198" y="25"/>
                  </a:lnTo>
                  <a:lnTo>
                    <a:pt x="110" y="25"/>
                  </a:lnTo>
                  <a:lnTo>
                    <a:pt x="110" y="22"/>
                  </a:lnTo>
                  <a:lnTo>
                    <a:pt x="164" y="22"/>
                  </a:lnTo>
                  <a:lnTo>
                    <a:pt x="164" y="3"/>
                  </a:lnTo>
                  <a:lnTo>
                    <a:pt x="198" y="3"/>
                  </a:lnTo>
                  <a:lnTo>
                    <a:pt x="198" y="25"/>
                  </a:lnTo>
                  <a:close/>
                  <a:moveTo>
                    <a:pt x="198" y="50"/>
                  </a:moveTo>
                  <a:lnTo>
                    <a:pt x="198" y="50"/>
                  </a:lnTo>
                  <a:lnTo>
                    <a:pt x="110" y="50"/>
                  </a:lnTo>
                  <a:lnTo>
                    <a:pt x="110" y="47"/>
                  </a:lnTo>
                  <a:lnTo>
                    <a:pt x="164" y="47"/>
                  </a:lnTo>
                  <a:lnTo>
                    <a:pt x="164" y="28"/>
                  </a:lnTo>
                  <a:lnTo>
                    <a:pt x="198" y="28"/>
                  </a:lnTo>
                  <a:lnTo>
                    <a:pt x="198" y="50"/>
                  </a:lnTo>
                  <a:close/>
                  <a:moveTo>
                    <a:pt x="0" y="53"/>
                  </a:moveTo>
                  <a:lnTo>
                    <a:pt x="0" y="53"/>
                  </a:lnTo>
                  <a:lnTo>
                    <a:pt x="204" y="53"/>
                  </a:lnTo>
                  <a:lnTo>
                    <a:pt x="204" y="0"/>
                  </a:lnTo>
                  <a:lnTo>
                    <a:pt x="0" y="0"/>
                  </a:lnTo>
                  <a:lnTo>
                    <a:pt x="0" y="53"/>
                  </a:lnTo>
                  <a:close/>
                </a:path>
              </a:pathLst>
            </a:custGeom>
            <a:grpFill/>
            <a:ln w="0">
              <a:noFill/>
              <a:prstDash val="solid"/>
              <a:round/>
              <a:headEnd/>
              <a:tailEnd/>
            </a:ln>
          </p:spPr>
          <p:txBody>
            <a:bodyPr/>
            <a:lstStyle/>
            <a:p>
              <a:pPr defTabSz="543689">
                <a:defRPr/>
              </a:pPr>
              <a:endParaRPr lang="zh-CN" altLang="en-US" sz="3201"/>
            </a:p>
          </p:txBody>
        </p:sp>
        <p:sp>
          <p:nvSpPr>
            <p:cNvPr id="383" name="Freeform 120"/>
            <p:cNvSpPr>
              <a:spLocks/>
            </p:cNvSpPr>
            <p:nvPr/>
          </p:nvSpPr>
          <p:spPr bwMode="auto">
            <a:xfrm>
              <a:off x="3975101" y="885826"/>
              <a:ext cx="3175" cy="3175"/>
            </a:xfrm>
            <a:custGeom>
              <a:avLst/>
              <a:gdLst>
                <a:gd name="T0" fmla="*/ 4 w 4"/>
                <a:gd name="T1" fmla="*/ 0 h 4"/>
                <a:gd name="T2" fmla="*/ 4 w 4"/>
                <a:gd name="T3" fmla="*/ 0 h 4"/>
                <a:gd name="T4" fmla="*/ 0 w 4"/>
                <a:gd name="T5" fmla="*/ 0 h 4"/>
                <a:gd name="T6" fmla="*/ 0 w 4"/>
                <a:gd name="T7" fmla="*/ 4 h 4"/>
                <a:gd name="T8" fmla="*/ 4 w 4"/>
                <a:gd name="T9" fmla="*/ 4 h 4"/>
                <a:gd name="T10" fmla="*/ 4 w 4"/>
                <a:gd name="T11" fmla="*/ 0 h 4"/>
              </a:gdLst>
              <a:ahLst/>
              <a:cxnLst>
                <a:cxn ang="0">
                  <a:pos x="T0" y="T1"/>
                </a:cxn>
                <a:cxn ang="0">
                  <a:pos x="T2" y="T3"/>
                </a:cxn>
                <a:cxn ang="0">
                  <a:pos x="T4" y="T5"/>
                </a:cxn>
                <a:cxn ang="0">
                  <a:pos x="T6" y="T7"/>
                </a:cxn>
                <a:cxn ang="0">
                  <a:pos x="T8" y="T9"/>
                </a:cxn>
                <a:cxn ang="0">
                  <a:pos x="T10" y="T11"/>
                </a:cxn>
              </a:cxnLst>
              <a:rect l="0" t="0" r="r" b="b"/>
              <a:pathLst>
                <a:path w="4" h="4">
                  <a:moveTo>
                    <a:pt x="4" y="0"/>
                  </a:moveTo>
                  <a:lnTo>
                    <a:pt x="4" y="0"/>
                  </a:lnTo>
                  <a:lnTo>
                    <a:pt x="0" y="0"/>
                  </a:lnTo>
                  <a:lnTo>
                    <a:pt x="0" y="4"/>
                  </a:lnTo>
                  <a:lnTo>
                    <a:pt x="4" y="4"/>
                  </a:lnTo>
                  <a:lnTo>
                    <a:pt x="4" y="0"/>
                  </a:lnTo>
                  <a:close/>
                </a:path>
              </a:pathLst>
            </a:custGeom>
            <a:grpFill/>
            <a:ln w="0">
              <a:noFill/>
              <a:prstDash val="solid"/>
              <a:round/>
              <a:headEnd/>
              <a:tailEnd/>
            </a:ln>
          </p:spPr>
          <p:txBody>
            <a:bodyPr/>
            <a:lstStyle/>
            <a:p>
              <a:pPr defTabSz="543689">
                <a:defRPr/>
              </a:pPr>
              <a:endParaRPr lang="zh-CN" altLang="en-US" sz="3201"/>
            </a:p>
          </p:txBody>
        </p:sp>
        <p:sp>
          <p:nvSpPr>
            <p:cNvPr id="384" name="Freeform 121"/>
            <p:cNvSpPr>
              <a:spLocks/>
            </p:cNvSpPr>
            <p:nvPr/>
          </p:nvSpPr>
          <p:spPr bwMode="auto">
            <a:xfrm>
              <a:off x="3975101" y="860426"/>
              <a:ext cx="3175" cy="3175"/>
            </a:xfrm>
            <a:custGeom>
              <a:avLst/>
              <a:gdLst>
                <a:gd name="T0" fmla="*/ 4 w 4"/>
                <a:gd name="T1" fmla="*/ 0 h 4"/>
                <a:gd name="T2" fmla="*/ 4 w 4"/>
                <a:gd name="T3" fmla="*/ 0 h 4"/>
                <a:gd name="T4" fmla="*/ 0 w 4"/>
                <a:gd name="T5" fmla="*/ 0 h 4"/>
                <a:gd name="T6" fmla="*/ 0 w 4"/>
                <a:gd name="T7" fmla="*/ 4 h 4"/>
                <a:gd name="T8" fmla="*/ 4 w 4"/>
                <a:gd name="T9" fmla="*/ 4 h 4"/>
                <a:gd name="T10" fmla="*/ 4 w 4"/>
                <a:gd name="T11" fmla="*/ 0 h 4"/>
              </a:gdLst>
              <a:ahLst/>
              <a:cxnLst>
                <a:cxn ang="0">
                  <a:pos x="T0" y="T1"/>
                </a:cxn>
                <a:cxn ang="0">
                  <a:pos x="T2" y="T3"/>
                </a:cxn>
                <a:cxn ang="0">
                  <a:pos x="T4" y="T5"/>
                </a:cxn>
                <a:cxn ang="0">
                  <a:pos x="T6" y="T7"/>
                </a:cxn>
                <a:cxn ang="0">
                  <a:pos x="T8" y="T9"/>
                </a:cxn>
                <a:cxn ang="0">
                  <a:pos x="T10" y="T11"/>
                </a:cxn>
              </a:cxnLst>
              <a:rect l="0" t="0" r="r" b="b"/>
              <a:pathLst>
                <a:path w="4" h="4">
                  <a:moveTo>
                    <a:pt x="4" y="0"/>
                  </a:moveTo>
                  <a:lnTo>
                    <a:pt x="4" y="0"/>
                  </a:lnTo>
                  <a:lnTo>
                    <a:pt x="0" y="0"/>
                  </a:lnTo>
                  <a:lnTo>
                    <a:pt x="0" y="4"/>
                  </a:lnTo>
                  <a:lnTo>
                    <a:pt x="4" y="4"/>
                  </a:lnTo>
                  <a:lnTo>
                    <a:pt x="4" y="0"/>
                  </a:lnTo>
                  <a:close/>
                </a:path>
              </a:pathLst>
            </a:custGeom>
            <a:grpFill/>
            <a:ln w="0">
              <a:noFill/>
              <a:prstDash val="solid"/>
              <a:round/>
              <a:headEnd/>
              <a:tailEnd/>
            </a:ln>
          </p:spPr>
          <p:txBody>
            <a:bodyPr/>
            <a:lstStyle/>
            <a:p>
              <a:pPr defTabSz="543689">
                <a:defRPr/>
              </a:pPr>
              <a:endParaRPr lang="zh-CN" altLang="en-US" sz="3201"/>
            </a:p>
          </p:txBody>
        </p:sp>
        <p:sp>
          <p:nvSpPr>
            <p:cNvPr id="385" name="Freeform 122"/>
            <p:cNvSpPr>
              <a:spLocks/>
            </p:cNvSpPr>
            <p:nvPr/>
          </p:nvSpPr>
          <p:spPr bwMode="auto">
            <a:xfrm>
              <a:off x="3975101" y="881064"/>
              <a:ext cx="3175" cy="4763"/>
            </a:xfrm>
            <a:custGeom>
              <a:avLst/>
              <a:gdLst>
                <a:gd name="T0" fmla="*/ 4 w 4"/>
                <a:gd name="T1" fmla="*/ 0 h 4"/>
                <a:gd name="T2" fmla="*/ 4 w 4"/>
                <a:gd name="T3" fmla="*/ 0 h 4"/>
                <a:gd name="T4" fmla="*/ 0 w 4"/>
                <a:gd name="T5" fmla="*/ 0 h 4"/>
                <a:gd name="T6" fmla="*/ 0 w 4"/>
                <a:gd name="T7" fmla="*/ 4 h 4"/>
                <a:gd name="T8" fmla="*/ 4 w 4"/>
                <a:gd name="T9" fmla="*/ 4 h 4"/>
                <a:gd name="T10" fmla="*/ 4 w 4"/>
                <a:gd name="T11" fmla="*/ 0 h 4"/>
              </a:gdLst>
              <a:ahLst/>
              <a:cxnLst>
                <a:cxn ang="0">
                  <a:pos x="T0" y="T1"/>
                </a:cxn>
                <a:cxn ang="0">
                  <a:pos x="T2" y="T3"/>
                </a:cxn>
                <a:cxn ang="0">
                  <a:pos x="T4" y="T5"/>
                </a:cxn>
                <a:cxn ang="0">
                  <a:pos x="T6" y="T7"/>
                </a:cxn>
                <a:cxn ang="0">
                  <a:pos x="T8" y="T9"/>
                </a:cxn>
                <a:cxn ang="0">
                  <a:pos x="T10" y="T11"/>
                </a:cxn>
              </a:cxnLst>
              <a:rect l="0" t="0" r="r" b="b"/>
              <a:pathLst>
                <a:path w="4" h="4">
                  <a:moveTo>
                    <a:pt x="4" y="0"/>
                  </a:moveTo>
                  <a:lnTo>
                    <a:pt x="4" y="0"/>
                  </a:lnTo>
                  <a:lnTo>
                    <a:pt x="0" y="0"/>
                  </a:lnTo>
                  <a:lnTo>
                    <a:pt x="0" y="4"/>
                  </a:lnTo>
                  <a:lnTo>
                    <a:pt x="4" y="4"/>
                  </a:lnTo>
                  <a:lnTo>
                    <a:pt x="4" y="0"/>
                  </a:lnTo>
                  <a:close/>
                </a:path>
              </a:pathLst>
            </a:custGeom>
            <a:grpFill/>
            <a:ln w="0">
              <a:noFill/>
              <a:prstDash val="solid"/>
              <a:round/>
              <a:headEnd/>
              <a:tailEnd/>
            </a:ln>
          </p:spPr>
          <p:txBody>
            <a:bodyPr/>
            <a:lstStyle/>
            <a:p>
              <a:pPr defTabSz="543689">
                <a:defRPr/>
              </a:pPr>
              <a:endParaRPr lang="zh-CN" altLang="en-US" sz="3201"/>
            </a:p>
          </p:txBody>
        </p:sp>
        <p:sp>
          <p:nvSpPr>
            <p:cNvPr id="386" name="Freeform 123"/>
            <p:cNvSpPr>
              <a:spLocks/>
            </p:cNvSpPr>
            <p:nvPr/>
          </p:nvSpPr>
          <p:spPr bwMode="auto">
            <a:xfrm>
              <a:off x="3975101" y="890589"/>
              <a:ext cx="3175" cy="4763"/>
            </a:xfrm>
            <a:custGeom>
              <a:avLst/>
              <a:gdLst>
                <a:gd name="T0" fmla="*/ 4 w 4"/>
                <a:gd name="T1" fmla="*/ 0 h 4"/>
                <a:gd name="T2" fmla="*/ 4 w 4"/>
                <a:gd name="T3" fmla="*/ 0 h 4"/>
                <a:gd name="T4" fmla="*/ 0 w 4"/>
                <a:gd name="T5" fmla="*/ 0 h 4"/>
                <a:gd name="T6" fmla="*/ 0 w 4"/>
                <a:gd name="T7" fmla="*/ 4 h 4"/>
                <a:gd name="T8" fmla="*/ 4 w 4"/>
                <a:gd name="T9" fmla="*/ 4 h 4"/>
                <a:gd name="T10" fmla="*/ 4 w 4"/>
                <a:gd name="T11" fmla="*/ 0 h 4"/>
              </a:gdLst>
              <a:ahLst/>
              <a:cxnLst>
                <a:cxn ang="0">
                  <a:pos x="T0" y="T1"/>
                </a:cxn>
                <a:cxn ang="0">
                  <a:pos x="T2" y="T3"/>
                </a:cxn>
                <a:cxn ang="0">
                  <a:pos x="T4" y="T5"/>
                </a:cxn>
                <a:cxn ang="0">
                  <a:pos x="T6" y="T7"/>
                </a:cxn>
                <a:cxn ang="0">
                  <a:pos x="T8" y="T9"/>
                </a:cxn>
                <a:cxn ang="0">
                  <a:pos x="T10" y="T11"/>
                </a:cxn>
              </a:cxnLst>
              <a:rect l="0" t="0" r="r" b="b"/>
              <a:pathLst>
                <a:path w="4" h="4">
                  <a:moveTo>
                    <a:pt x="4" y="0"/>
                  </a:moveTo>
                  <a:lnTo>
                    <a:pt x="4" y="0"/>
                  </a:lnTo>
                  <a:lnTo>
                    <a:pt x="0" y="0"/>
                  </a:lnTo>
                  <a:lnTo>
                    <a:pt x="0" y="4"/>
                  </a:lnTo>
                  <a:lnTo>
                    <a:pt x="4" y="4"/>
                  </a:lnTo>
                  <a:lnTo>
                    <a:pt x="4" y="0"/>
                  </a:lnTo>
                  <a:close/>
                </a:path>
              </a:pathLst>
            </a:custGeom>
            <a:grpFill/>
            <a:ln w="0">
              <a:noFill/>
              <a:prstDash val="solid"/>
              <a:round/>
              <a:headEnd/>
              <a:tailEnd/>
            </a:ln>
          </p:spPr>
          <p:txBody>
            <a:bodyPr/>
            <a:lstStyle/>
            <a:p>
              <a:pPr defTabSz="543689">
                <a:defRPr/>
              </a:pPr>
              <a:endParaRPr lang="zh-CN" altLang="en-US" sz="3201"/>
            </a:p>
          </p:txBody>
        </p:sp>
        <p:sp>
          <p:nvSpPr>
            <p:cNvPr id="387" name="Freeform 124"/>
            <p:cNvSpPr>
              <a:spLocks/>
            </p:cNvSpPr>
            <p:nvPr/>
          </p:nvSpPr>
          <p:spPr bwMode="auto">
            <a:xfrm>
              <a:off x="3975101" y="865189"/>
              <a:ext cx="3175" cy="3175"/>
            </a:xfrm>
            <a:custGeom>
              <a:avLst/>
              <a:gdLst>
                <a:gd name="T0" fmla="*/ 4 w 4"/>
                <a:gd name="T1" fmla="*/ 0 h 4"/>
                <a:gd name="T2" fmla="*/ 4 w 4"/>
                <a:gd name="T3" fmla="*/ 0 h 4"/>
                <a:gd name="T4" fmla="*/ 0 w 4"/>
                <a:gd name="T5" fmla="*/ 0 h 4"/>
                <a:gd name="T6" fmla="*/ 0 w 4"/>
                <a:gd name="T7" fmla="*/ 4 h 4"/>
                <a:gd name="T8" fmla="*/ 4 w 4"/>
                <a:gd name="T9" fmla="*/ 4 h 4"/>
                <a:gd name="T10" fmla="*/ 4 w 4"/>
                <a:gd name="T11" fmla="*/ 0 h 4"/>
              </a:gdLst>
              <a:ahLst/>
              <a:cxnLst>
                <a:cxn ang="0">
                  <a:pos x="T0" y="T1"/>
                </a:cxn>
                <a:cxn ang="0">
                  <a:pos x="T2" y="T3"/>
                </a:cxn>
                <a:cxn ang="0">
                  <a:pos x="T4" y="T5"/>
                </a:cxn>
                <a:cxn ang="0">
                  <a:pos x="T6" y="T7"/>
                </a:cxn>
                <a:cxn ang="0">
                  <a:pos x="T8" y="T9"/>
                </a:cxn>
                <a:cxn ang="0">
                  <a:pos x="T10" y="T11"/>
                </a:cxn>
              </a:cxnLst>
              <a:rect l="0" t="0" r="r" b="b"/>
              <a:pathLst>
                <a:path w="4" h="4">
                  <a:moveTo>
                    <a:pt x="4" y="0"/>
                  </a:moveTo>
                  <a:lnTo>
                    <a:pt x="4" y="0"/>
                  </a:lnTo>
                  <a:lnTo>
                    <a:pt x="0" y="0"/>
                  </a:lnTo>
                  <a:lnTo>
                    <a:pt x="0" y="4"/>
                  </a:lnTo>
                  <a:lnTo>
                    <a:pt x="4" y="4"/>
                  </a:lnTo>
                  <a:lnTo>
                    <a:pt x="4" y="0"/>
                  </a:lnTo>
                  <a:close/>
                </a:path>
              </a:pathLst>
            </a:custGeom>
            <a:grpFill/>
            <a:ln w="0">
              <a:noFill/>
              <a:prstDash val="solid"/>
              <a:round/>
              <a:headEnd/>
              <a:tailEnd/>
            </a:ln>
          </p:spPr>
          <p:txBody>
            <a:bodyPr/>
            <a:lstStyle/>
            <a:p>
              <a:pPr defTabSz="543689">
                <a:defRPr/>
              </a:pPr>
              <a:endParaRPr lang="zh-CN" altLang="en-US" sz="3201"/>
            </a:p>
          </p:txBody>
        </p:sp>
        <p:sp>
          <p:nvSpPr>
            <p:cNvPr id="388" name="Freeform 125"/>
            <p:cNvSpPr>
              <a:spLocks/>
            </p:cNvSpPr>
            <p:nvPr/>
          </p:nvSpPr>
          <p:spPr bwMode="auto">
            <a:xfrm>
              <a:off x="3975101" y="869951"/>
              <a:ext cx="3175" cy="3175"/>
            </a:xfrm>
            <a:custGeom>
              <a:avLst/>
              <a:gdLst>
                <a:gd name="T0" fmla="*/ 4 w 4"/>
                <a:gd name="T1" fmla="*/ 0 h 4"/>
                <a:gd name="T2" fmla="*/ 4 w 4"/>
                <a:gd name="T3" fmla="*/ 0 h 4"/>
                <a:gd name="T4" fmla="*/ 0 w 4"/>
                <a:gd name="T5" fmla="*/ 0 h 4"/>
                <a:gd name="T6" fmla="*/ 0 w 4"/>
                <a:gd name="T7" fmla="*/ 4 h 4"/>
                <a:gd name="T8" fmla="*/ 4 w 4"/>
                <a:gd name="T9" fmla="*/ 4 h 4"/>
                <a:gd name="T10" fmla="*/ 4 w 4"/>
                <a:gd name="T11" fmla="*/ 0 h 4"/>
              </a:gdLst>
              <a:ahLst/>
              <a:cxnLst>
                <a:cxn ang="0">
                  <a:pos x="T0" y="T1"/>
                </a:cxn>
                <a:cxn ang="0">
                  <a:pos x="T2" y="T3"/>
                </a:cxn>
                <a:cxn ang="0">
                  <a:pos x="T4" y="T5"/>
                </a:cxn>
                <a:cxn ang="0">
                  <a:pos x="T6" y="T7"/>
                </a:cxn>
                <a:cxn ang="0">
                  <a:pos x="T8" y="T9"/>
                </a:cxn>
                <a:cxn ang="0">
                  <a:pos x="T10" y="T11"/>
                </a:cxn>
              </a:cxnLst>
              <a:rect l="0" t="0" r="r" b="b"/>
              <a:pathLst>
                <a:path w="4" h="4">
                  <a:moveTo>
                    <a:pt x="4" y="0"/>
                  </a:moveTo>
                  <a:lnTo>
                    <a:pt x="4" y="0"/>
                  </a:lnTo>
                  <a:lnTo>
                    <a:pt x="0" y="0"/>
                  </a:lnTo>
                  <a:lnTo>
                    <a:pt x="0" y="4"/>
                  </a:lnTo>
                  <a:lnTo>
                    <a:pt x="4" y="4"/>
                  </a:lnTo>
                  <a:lnTo>
                    <a:pt x="4" y="0"/>
                  </a:lnTo>
                  <a:close/>
                </a:path>
              </a:pathLst>
            </a:custGeom>
            <a:grpFill/>
            <a:ln w="0">
              <a:noFill/>
              <a:prstDash val="solid"/>
              <a:round/>
              <a:headEnd/>
              <a:tailEnd/>
            </a:ln>
          </p:spPr>
          <p:txBody>
            <a:bodyPr/>
            <a:lstStyle/>
            <a:p>
              <a:pPr defTabSz="543689">
                <a:defRPr/>
              </a:pPr>
              <a:endParaRPr lang="zh-CN" altLang="en-US" sz="3201"/>
            </a:p>
          </p:txBody>
        </p:sp>
        <p:sp>
          <p:nvSpPr>
            <p:cNvPr id="389" name="Freeform 126"/>
            <p:cNvSpPr>
              <a:spLocks noEditPoints="1"/>
            </p:cNvSpPr>
            <p:nvPr/>
          </p:nvSpPr>
          <p:spPr bwMode="auto">
            <a:xfrm>
              <a:off x="3832226" y="855664"/>
              <a:ext cx="174625" cy="44450"/>
            </a:xfrm>
            <a:custGeom>
              <a:avLst/>
              <a:gdLst>
                <a:gd name="T0" fmla="*/ 198 w 205"/>
                <a:gd name="T1" fmla="*/ 25 h 53"/>
                <a:gd name="T2" fmla="*/ 198 w 205"/>
                <a:gd name="T3" fmla="*/ 25 h 53"/>
                <a:gd name="T4" fmla="*/ 110 w 205"/>
                <a:gd name="T5" fmla="*/ 25 h 53"/>
                <a:gd name="T6" fmla="*/ 110 w 205"/>
                <a:gd name="T7" fmla="*/ 22 h 53"/>
                <a:gd name="T8" fmla="*/ 165 w 205"/>
                <a:gd name="T9" fmla="*/ 22 h 53"/>
                <a:gd name="T10" fmla="*/ 165 w 205"/>
                <a:gd name="T11" fmla="*/ 3 h 53"/>
                <a:gd name="T12" fmla="*/ 198 w 205"/>
                <a:gd name="T13" fmla="*/ 3 h 53"/>
                <a:gd name="T14" fmla="*/ 198 w 205"/>
                <a:gd name="T15" fmla="*/ 25 h 53"/>
                <a:gd name="T16" fmla="*/ 198 w 205"/>
                <a:gd name="T17" fmla="*/ 50 h 53"/>
                <a:gd name="T18" fmla="*/ 198 w 205"/>
                <a:gd name="T19" fmla="*/ 50 h 53"/>
                <a:gd name="T20" fmla="*/ 110 w 205"/>
                <a:gd name="T21" fmla="*/ 50 h 53"/>
                <a:gd name="T22" fmla="*/ 110 w 205"/>
                <a:gd name="T23" fmla="*/ 47 h 53"/>
                <a:gd name="T24" fmla="*/ 165 w 205"/>
                <a:gd name="T25" fmla="*/ 47 h 53"/>
                <a:gd name="T26" fmla="*/ 165 w 205"/>
                <a:gd name="T27" fmla="*/ 28 h 53"/>
                <a:gd name="T28" fmla="*/ 198 w 205"/>
                <a:gd name="T29" fmla="*/ 28 h 53"/>
                <a:gd name="T30" fmla="*/ 198 w 205"/>
                <a:gd name="T31" fmla="*/ 50 h 53"/>
                <a:gd name="T32" fmla="*/ 0 w 205"/>
                <a:gd name="T33" fmla="*/ 53 h 53"/>
                <a:gd name="T34" fmla="*/ 0 w 205"/>
                <a:gd name="T35" fmla="*/ 53 h 53"/>
                <a:gd name="T36" fmla="*/ 205 w 205"/>
                <a:gd name="T37" fmla="*/ 53 h 53"/>
                <a:gd name="T38" fmla="*/ 205 w 205"/>
                <a:gd name="T39" fmla="*/ 0 h 53"/>
                <a:gd name="T40" fmla="*/ 0 w 205"/>
                <a:gd name="T41" fmla="*/ 0 h 53"/>
                <a:gd name="T42" fmla="*/ 0 w 205"/>
                <a:gd name="T43" fmla="*/ 5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05" h="53">
                  <a:moveTo>
                    <a:pt x="198" y="25"/>
                  </a:moveTo>
                  <a:lnTo>
                    <a:pt x="198" y="25"/>
                  </a:lnTo>
                  <a:lnTo>
                    <a:pt x="110" y="25"/>
                  </a:lnTo>
                  <a:lnTo>
                    <a:pt x="110" y="22"/>
                  </a:lnTo>
                  <a:lnTo>
                    <a:pt x="165" y="22"/>
                  </a:lnTo>
                  <a:lnTo>
                    <a:pt x="165" y="3"/>
                  </a:lnTo>
                  <a:lnTo>
                    <a:pt x="198" y="3"/>
                  </a:lnTo>
                  <a:lnTo>
                    <a:pt x="198" y="25"/>
                  </a:lnTo>
                  <a:close/>
                  <a:moveTo>
                    <a:pt x="198" y="50"/>
                  </a:moveTo>
                  <a:lnTo>
                    <a:pt x="198" y="50"/>
                  </a:lnTo>
                  <a:lnTo>
                    <a:pt x="110" y="50"/>
                  </a:lnTo>
                  <a:lnTo>
                    <a:pt x="110" y="47"/>
                  </a:lnTo>
                  <a:lnTo>
                    <a:pt x="165" y="47"/>
                  </a:lnTo>
                  <a:lnTo>
                    <a:pt x="165" y="28"/>
                  </a:lnTo>
                  <a:lnTo>
                    <a:pt x="198" y="28"/>
                  </a:lnTo>
                  <a:lnTo>
                    <a:pt x="198" y="50"/>
                  </a:lnTo>
                  <a:close/>
                  <a:moveTo>
                    <a:pt x="0" y="53"/>
                  </a:moveTo>
                  <a:lnTo>
                    <a:pt x="0" y="53"/>
                  </a:lnTo>
                  <a:lnTo>
                    <a:pt x="205" y="53"/>
                  </a:lnTo>
                  <a:lnTo>
                    <a:pt x="205" y="0"/>
                  </a:lnTo>
                  <a:lnTo>
                    <a:pt x="0" y="0"/>
                  </a:lnTo>
                  <a:lnTo>
                    <a:pt x="0" y="53"/>
                  </a:lnTo>
                  <a:close/>
                </a:path>
              </a:pathLst>
            </a:custGeom>
            <a:grpFill/>
            <a:ln w="0">
              <a:noFill/>
              <a:prstDash val="solid"/>
              <a:round/>
              <a:headEnd/>
              <a:tailEnd/>
            </a:ln>
          </p:spPr>
          <p:txBody>
            <a:bodyPr/>
            <a:lstStyle/>
            <a:p>
              <a:pPr defTabSz="543689">
                <a:defRPr/>
              </a:pPr>
              <a:endParaRPr lang="zh-CN" altLang="en-US" sz="3201"/>
            </a:p>
          </p:txBody>
        </p:sp>
        <p:sp>
          <p:nvSpPr>
            <p:cNvPr id="390" name="Freeform 127"/>
            <p:cNvSpPr>
              <a:spLocks/>
            </p:cNvSpPr>
            <p:nvPr/>
          </p:nvSpPr>
          <p:spPr bwMode="auto">
            <a:xfrm>
              <a:off x="4156076" y="885826"/>
              <a:ext cx="4763" cy="3175"/>
            </a:xfrm>
            <a:custGeom>
              <a:avLst/>
              <a:gdLst>
                <a:gd name="T0" fmla="*/ 5 w 5"/>
                <a:gd name="T1" fmla="*/ 0 h 4"/>
                <a:gd name="T2" fmla="*/ 5 w 5"/>
                <a:gd name="T3" fmla="*/ 0 h 4"/>
                <a:gd name="T4" fmla="*/ 0 w 5"/>
                <a:gd name="T5" fmla="*/ 0 h 4"/>
                <a:gd name="T6" fmla="*/ 0 w 5"/>
                <a:gd name="T7" fmla="*/ 4 h 4"/>
                <a:gd name="T8" fmla="*/ 5 w 5"/>
                <a:gd name="T9" fmla="*/ 4 h 4"/>
                <a:gd name="T10" fmla="*/ 5 w 5"/>
                <a:gd name="T11" fmla="*/ 0 h 4"/>
              </a:gdLst>
              <a:ahLst/>
              <a:cxnLst>
                <a:cxn ang="0">
                  <a:pos x="T0" y="T1"/>
                </a:cxn>
                <a:cxn ang="0">
                  <a:pos x="T2" y="T3"/>
                </a:cxn>
                <a:cxn ang="0">
                  <a:pos x="T4" y="T5"/>
                </a:cxn>
                <a:cxn ang="0">
                  <a:pos x="T6" y="T7"/>
                </a:cxn>
                <a:cxn ang="0">
                  <a:pos x="T8" y="T9"/>
                </a:cxn>
                <a:cxn ang="0">
                  <a:pos x="T10" y="T11"/>
                </a:cxn>
              </a:cxnLst>
              <a:rect l="0" t="0" r="r" b="b"/>
              <a:pathLst>
                <a:path w="5" h="4">
                  <a:moveTo>
                    <a:pt x="5" y="0"/>
                  </a:moveTo>
                  <a:lnTo>
                    <a:pt x="5" y="0"/>
                  </a:lnTo>
                  <a:lnTo>
                    <a:pt x="0" y="0"/>
                  </a:lnTo>
                  <a:lnTo>
                    <a:pt x="0" y="4"/>
                  </a:lnTo>
                  <a:lnTo>
                    <a:pt x="5" y="4"/>
                  </a:lnTo>
                  <a:lnTo>
                    <a:pt x="5" y="0"/>
                  </a:lnTo>
                  <a:close/>
                </a:path>
              </a:pathLst>
            </a:custGeom>
            <a:grpFill/>
            <a:ln w="0">
              <a:noFill/>
              <a:prstDash val="solid"/>
              <a:round/>
              <a:headEnd/>
              <a:tailEnd/>
            </a:ln>
          </p:spPr>
          <p:txBody>
            <a:bodyPr/>
            <a:lstStyle/>
            <a:p>
              <a:pPr defTabSz="543689">
                <a:defRPr/>
              </a:pPr>
              <a:endParaRPr lang="zh-CN" altLang="en-US" sz="3201"/>
            </a:p>
          </p:txBody>
        </p:sp>
        <p:sp>
          <p:nvSpPr>
            <p:cNvPr id="391" name="Freeform 128"/>
            <p:cNvSpPr>
              <a:spLocks/>
            </p:cNvSpPr>
            <p:nvPr/>
          </p:nvSpPr>
          <p:spPr bwMode="auto">
            <a:xfrm>
              <a:off x="4156076" y="860426"/>
              <a:ext cx="4763" cy="3175"/>
            </a:xfrm>
            <a:custGeom>
              <a:avLst/>
              <a:gdLst>
                <a:gd name="T0" fmla="*/ 5 w 5"/>
                <a:gd name="T1" fmla="*/ 0 h 4"/>
                <a:gd name="T2" fmla="*/ 5 w 5"/>
                <a:gd name="T3" fmla="*/ 0 h 4"/>
                <a:gd name="T4" fmla="*/ 0 w 5"/>
                <a:gd name="T5" fmla="*/ 0 h 4"/>
                <a:gd name="T6" fmla="*/ 0 w 5"/>
                <a:gd name="T7" fmla="*/ 4 h 4"/>
                <a:gd name="T8" fmla="*/ 5 w 5"/>
                <a:gd name="T9" fmla="*/ 4 h 4"/>
                <a:gd name="T10" fmla="*/ 5 w 5"/>
                <a:gd name="T11" fmla="*/ 0 h 4"/>
              </a:gdLst>
              <a:ahLst/>
              <a:cxnLst>
                <a:cxn ang="0">
                  <a:pos x="T0" y="T1"/>
                </a:cxn>
                <a:cxn ang="0">
                  <a:pos x="T2" y="T3"/>
                </a:cxn>
                <a:cxn ang="0">
                  <a:pos x="T4" y="T5"/>
                </a:cxn>
                <a:cxn ang="0">
                  <a:pos x="T6" y="T7"/>
                </a:cxn>
                <a:cxn ang="0">
                  <a:pos x="T8" y="T9"/>
                </a:cxn>
                <a:cxn ang="0">
                  <a:pos x="T10" y="T11"/>
                </a:cxn>
              </a:cxnLst>
              <a:rect l="0" t="0" r="r" b="b"/>
              <a:pathLst>
                <a:path w="5" h="4">
                  <a:moveTo>
                    <a:pt x="5" y="0"/>
                  </a:moveTo>
                  <a:lnTo>
                    <a:pt x="5" y="0"/>
                  </a:lnTo>
                  <a:lnTo>
                    <a:pt x="0" y="0"/>
                  </a:lnTo>
                  <a:lnTo>
                    <a:pt x="0" y="4"/>
                  </a:lnTo>
                  <a:lnTo>
                    <a:pt x="5" y="4"/>
                  </a:lnTo>
                  <a:lnTo>
                    <a:pt x="5" y="0"/>
                  </a:lnTo>
                  <a:close/>
                </a:path>
              </a:pathLst>
            </a:custGeom>
            <a:grpFill/>
            <a:ln w="0">
              <a:noFill/>
              <a:prstDash val="solid"/>
              <a:round/>
              <a:headEnd/>
              <a:tailEnd/>
            </a:ln>
          </p:spPr>
          <p:txBody>
            <a:bodyPr/>
            <a:lstStyle/>
            <a:p>
              <a:pPr defTabSz="543689">
                <a:defRPr/>
              </a:pPr>
              <a:endParaRPr lang="zh-CN" altLang="en-US" sz="3201"/>
            </a:p>
          </p:txBody>
        </p:sp>
        <p:sp>
          <p:nvSpPr>
            <p:cNvPr id="392" name="Freeform 129"/>
            <p:cNvSpPr>
              <a:spLocks/>
            </p:cNvSpPr>
            <p:nvPr/>
          </p:nvSpPr>
          <p:spPr bwMode="auto">
            <a:xfrm>
              <a:off x="4156076" y="881064"/>
              <a:ext cx="4763" cy="4763"/>
            </a:xfrm>
            <a:custGeom>
              <a:avLst/>
              <a:gdLst>
                <a:gd name="T0" fmla="*/ 5 w 5"/>
                <a:gd name="T1" fmla="*/ 0 h 4"/>
                <a:gd name="T2" fmla="*/ 5 w 5"/>
                <a:gd name="T3" fmla="*/ 0 h 4"/>
                <a:gd name="T4" fmla="*/ 0 w 5"/>
                <a:gd name="T5" fmla="*/ 0 h 4"/>
                <a:gd name="T6" fmla="*/ 0 w 5"/>
                <a:gd name="T7" fmla="*/ 4 h 4"/>
                <a:gd name="T8" fmla="*/ 5 w 5"/>
                <a:gd name="T9" fmla="*/ 4 h 4"/>
                <a:gd name="T10" fmla="*/ 5 w 5"/>
                <a:gd name="T11" fmla="*/ 0 h 4"/>
              </a:gdLst>
              <a:ahLst/>
              <a:cxnLst>
                <a:cxn ang="0">
                  <a:pos x="T0" y="T1"/>
                </a:cxn>
                <a:cxn ang="0">
                  <a:pos x="T2" y="T3"/>
                </a:cxn>
                <a:cxn ang="0">
                  <a:pos x="T4" y="T5"/>
                </a:cxn>
                <a:cxn ang="0">
                  <a:pos x="T6" y="T7"/>
                </a:cxn>
                <a:cxn ang="0">
                  <a:pos x="T8" y="T9"/>
                </a:cxn>
                <a:cxn ang="0">
                  <a:pos x="T10" y="T11"/>
                </a:cxn>
              </a:cxnLst>
              <a:rect l="0" t="0" r="r" b="b"/>
              <a:pathLst>
                <a:path w="5" h="4">
                  <a:moveTo>
                    <a:pt x="5" y="0"/>
                  </a:moveTo>
                  <a:lnTo>
                    <a:pt x="5" y="0"/>
                  </a:lnTo>
                  <a:lnTo>
                    <a:pt x="0" y="0"/>
                  </a:lnTo>
                  <a:lnTo>
                    <a:pt x="0" y="4"/>
                  </a:lnTo>
                  <a:lnTo>
                    <a:pt x="5" y="4"/>
                  </a:lnTo>
                  <a:lnTo>
                    <a:pt x="5" y="0"/>
                  </a:lnTo>
                  <a:close/>
                </a:path>
              </a:pathLst>
            </a:custGeom>
            <a:grpFill/>
            <a:ln w="0">
              <a:noFill/>
              <a:prstDash val="solid"/>
              <a:round/>
              <a:headEnd/>
              <a:tailEnd/>
            </a:ln>
          </p:spPr>
          <p:txBody>
            <a:bodyPr/>
            <a:lstStyle/>
            <a:p>
              <a:pPr defTabSz="543689">
                <a:defRPr/>
              </a:pPr>
              <a:endParaRPr lang="zh-CN" altLang="en-US" sz="3201"/>
            </a:p>
          </p:txBody>
        </p:sp>
        <p:sp>
          <p:nvSpPr>
            <p:cNvPr id="393" name="Freeform 130"/>
            <p:cNvSpPr>
              <a:spLocks/>
            </p:cNvSpPr>
            <p:nvPr/>
          </p:nvSpPr>
          <p:spPr bwMode="auto">
            <a:xfrm>
              <a:off x="4156076" y="890589"/>
              <a:ext cx="4763" cy="4763"/>
            </a:xfrm>
            <a:custGeom>
              <a:avLst/>
              <a:gdLst>
                <a:gd name="T0" fmla="*/ 5 w 5"/>
                <a:gd name="T1" fmla="*/ 0 h 4"/>
                <a:gd name="T2" fmla="*/ 5 w 5"/>
                <a:gd name="T3" fmla="*/ 0 h 4"/>
                <a:gd name="T4" fmla="*/ 0 w 5"/>
                <a:gd name="T5" fmla="*/ 0 h 4"/>
                <a:gd name="T6" fmla="*/ 0 w 5"/>
                <a:gd name="T7" fmla="*/ 4 h 4"/>
                <a:gd name="T8" fmla="*/ 5 w 5"/>
                <a:gd name="T9" fmla="*/ 4 h 4"/>
                <a:gd name="T10" fmla="*/ 5 w 5"/>
                <a:gd name="T11" fmla="*/ 0 h 4"/>
              </a:gdLst>
              <a:ahLst/>
              <a:cxnLst>
                <a:cxn ang="0">
                  <a:pos x="T0" y="T1"/>
                </a:cxn>
                <a:cxn ang="0">
                  <a:pos x="T2" y="T3"/>
                </a:cxn>
                <a:cxn ang="0">
                  <a:pos x="T4" y="T5"/>
                </a:cxn>
                <a:cxn ang="0">
                  <a:pos x="T6" y="T7"/>
                </a:cxn>
                <a:cxn ang="0">
                  <a:pos x="T8" y="T9"/>
                </a:cxn>
                <a:cxn ang="0">
                  <a:pos x="T10" y="T11"/>
                </a:cxn>
              </a:cxnLst>
              <a:rect l="0" t="0" r="r" b="b"/>
              <a:pathLst>
                <a:path w="5" h="4">
                  <a:moveTo>
                    <a:pt x="5" y="0"/>
                  </a:moveTo>
                  <a:lnTo>
                    <a:pt x="5" y="0"/>
                  </a:lnTo>
                  <a:lnTo>
                    <a:pt x="0" y="0"/>
                  </a:lnTo>
                  <a:lnTo>
                    <a:pt x="0" y="4"/>
                  </a:lnTo>
                  <a:lnTo>
                    <a:pt x="5" y="4"/>
                  </a:lnTo>
                  <a:lnTo>
                    <a:pt x="5" y="0"/>
                  </a:lnTo>
                  <a:close/>
                </a:path>
              </a:pathLst>
            </a:custGeom>
            <a:grpFill/>
            <a:ln w="0">
              <a:noFill/>
              <a:prstDash val="solid"/>
              <a:round/>
              <a:headEnd/>
              <a:tailEnd/>
            </a:ln>
          </p:spPr>
          <p:txBody>
            <a:bodyPr/>
            <a:lstStyle/>
            <a:p>
              <a:pPr defTabSz="543689">
                <a:defRPr/>
              </a:pPr>
              <a:endParaRPr lang="zh-CN" altLang="en-US" sz="3201"/>
            </a:p>
          </p:txBody>
        </p:sp>
        <p:sp>
          <p:nvSpPr>
            <p:cNvPr id="394" name="Freeform 131"/>
            <p:cNvSpPr>
              <a:spLocks/>
            </p:cNvSpPr>
            <p:nvPr/>
          </p:nvSpPr>
          <p:spPr bwMode="auto">
            <a:xfrm>
              <a:off x="4156076" y="865189"/>
              <a:ext cx="4763" cy="3175"/>
            </a:xfrm>
            <a:custGeom>
              <a:avLst/>
              <a:gdLst>
                <a:gd name="T0" fmla="*/ 5 w 5"/>
                <a:gd name="T1" fmla="*/ 0 h 4"/>
                <a:gd name="T2" fmla="*/ 5 w 5"/>
                <a:gd name="T3" fmla="*/ 0 h 4"/>
                <a:gd name="T4" fmla="*/ 0 w 5"/>
                <a:gd name="T5" fmla="*/ 0 h 4"/>
                <a:gd name="T6" fmla="*/ 0 w 5"/>
                <a:gd name="T7" fmla="*/ 4 h 4"/>
                <a:gd name="T8" fmla="*/ 5 w 5"/>
                <a:gd name="T9" fmla="*/ 4 h 4"/>
                <a:gd name="T10" fmla="*/ 5 w 5"/>
                <a:gd name="T11" fmla="*/ 0 h 4"/>
              </a:gdLst>
              <a:ahLst/>
              <a:cxnLst>
                <a:cxn ang="0">
                  <a:pos x="T0" y="T1"/>
                </a:cxn>
                <a:cxn ang="0">
                  <a:pos x="T2" y="T3"/>
                </a:cxn>
                <a:cxn ang="0">
                  <a:pos x="T4" y="T5"/>
                </a:cxn>
                <a:cxn ang="0">
                  <a:pos x="T6" y="T7"/>
                </a:cxn>
                <a:cxn ang="0">
                  <a:pos x="T8" y="T9"/>
                </a:cxn>
                <a:cxn ang="0">
                  <a:pos x="T10" y="T11"/>
                </a:cxn>
              </a:cxnLst>
              <a:rect l="0" t="0" r="r" b="b"/>
              <a:pathLst>
                <a:path w="5" h="4">
                  <a:moveTo>
                    <a:pt x="5" y="0"/>
                  </a:moveTo>
                  <a:lnTo>
                    <a:pt x="5" y="0"/>
                  </a:lnTo>
                  <a:lnTo>
                    <a:pt x="0" y="0"/>
                  </a:lnTo>
                  <a:lnTo>
                    <a:pt x="0" y="4"/>
                  </a:lnTo>
                  <a:lnTo>
                    <a:pt x="5" y="4"/>
                  </a:lnTo>
                  <a:lnTo>
                    <a:pt x="5" y="0"/>
                  </a:lnTo>
                  <a:close/>
                </a:path>
              </a:pathLst>
            </a:custGeom>
            <a:grpFill/>
            <a:ln w="0">
              <a:noFill/>
              <a:prstDash val="solid"/>
              <a:round/>
              <a:headEnd/>
              <a:tailEnd/>
            </a:ln>
          </p:spPr>
          <p:txBody>
            <a:bodyPr/>
            <a:lstStyle/>
            <a:p>
              <a:pPr defTabSz="543689">
                <a:defRPr/>
              </a:pPr>
              <a:endParaRPr lang="zh-CN" altLang="en-US" sz="3201"/>
            </a:p>
          </p:txBody>
        </p:sp>
        <p:sp>
          <p:nvSpPr>
            <p:cNvPr id="395" name="Freeform 132"/>
            <p:cNvSpPr>
              <a:spLocks/>
            </p:cNvSpPr>
            <p:nvPr/>
          </p:nvSpPr>
          <p:spPr bwMode="auto">
            <a:xfrm>
              <a:off x="4156076" y="869951"/>
              <a:ext cx="4763" cy="3175"/>
            </a:xfrm>
            <a:custGeom>
              <a:avLst/>
              <a:gdLst>
                <a:gd name="T0" fmla="*/ 5 w 5"/>
                <a:gd name="T1" fmla="*/ 0 h 4"/>
                <a:gd name="T2" fmla="*/ 5 w 5"/>
                <a:gd name="T3" fmla="*/ 0 h 4"/>
                <a:gd name="T4" fmla="*/ 0 w 5"/>
                <a:gd name="T5" fmla="*/ 0 h 4"/>
                <a:gd name="T6" fmla="*/ 0 w 5"/>
                <a:gd name="T7" fmla="*/ 4 h 4"/>
                <a:gd name="T8" fmla="*/ 5 w 5"/>
                <a:gd name="T9" fmla="*/ 4 h 4"/>
                <a:gd name="T10" fmla="*/ 5 w 5"/>
                <a:gd name="T11" fmla="*/ 0 h 4"/>
              </a:gdLst>
              <a:ahLst/>
              <a:cxnLst>
                <a:cxn ang="0">
                  <a:pos x="T0" y="T1"/>
                </a:cxn>
                <a:cxn ang="0">
                  <a:pos x="T2" y="T3"/>
                </a:cxn>
                <a:cxn ang="0">
                  <a:pos x="T4" y="T5"/>
                </a:cxn>
                <a:cxn ang="0">
                  <a:pos x="T6" y="T7"/>
                </a:cxn>
                <a:cxn ang="0">
                  <a:pos x="T8" y="T9"/>
                </a:cxn>
                <a:cxn ang="0">
                  <a:pos x="T10" y="T11"/>
                </a:cxn>
              </a:cxnLst>
              <a:rect l="0" t="0" r="r" b="b"/>
              <a:pathLst>
                <a:path w="5" h="4">
                  <a:moveTo>
                    <a:pt x="5" y="0"/>
                  </a:moveTo>
                  <a:lnTo>
                    <a:pt x="5" y="0"/>
                  </a:lnTo>
                  <a:lnTo>
                    <a:pt x="0" y="0"/>
                  </a:lnTo>
                  <a:lnTo>
                    <a:pt x="0" y="4"/>
                  </a:lnTo>
                  <a:lnTo>
                    <a:pt x="5" y="4"/>
                  </a:lnTo>
                  <a:lnTo>
                    <a:pt x="5" y="0"/>
                  </a:lnTo>
                  <a:close/>
                </a:path>
              </a:pathLst>
            </a:custGeom>
            <a:grpFill/>
            <a:ln w="0">
              <a:noFill/>
              <a:prstDash val="solid"/>
              <a:round/>
              <a:headEnd/>
              <a:tailEnd/>
            </a:ln>
          </p:spPr>
          <p:txBody>
            <a:bodyPr/>
            <a:lstStyle/>
            <a:p>
              <a:pPr defTabSz="543689">
                <a:defRPr/>
              </a:pPr>
              <a:endParaRPr lang="zh-CN" altLang="en-US" sz="3201"/>
            </a:p>
          </p:txBody>
        </p:sp>
        <p:sp>
          <p:nvSpPr>
            <p:cNvPr id="396" name="Freeform 133"/>
            <p:cNvSpPr>
              <a:spLocks noEditPoints="1"/>
            </p:cNvSpPr>
            <p:nvPr/>
          </p:nvSpPr>
          <p:spPr bwMode="auto">
            <a:xfrm>
              <a:off x="4013201" y="855664"/>
              <a:ext cx="174625" cy="44450"/>
            </a:xfrm>
            <a:custGeom>
              <a:avLst/>
              <a:gdLst>
                <a:gd name="T0" fmla="*/ 198 w 204"/>
                <a:gd name="T1" fmla="*/ 25 h 53"/>
                <a:gd name="T2" fmla="*/ 198 w 204"/>
                <a:gd name="T3" fmla="*/ 25 h 53"/>
                <a:gd name="T4" fmla="*/ 110 w 204"/>
                <a:gd name="T5" fmla="*/ 25 h 53"/>
                <a:gd name="T6" fmla="*/ 110 w 204"/>
                <a:gd name="T7" fmla="*/ 22 h 53"/>
                <a:gd name="T8" fmla="*/ 164 w 204"/>
                <a:gd name="T9" fmla="*/ 22 h 53"/>
                <a:gd name="T10" fmla="*/ 164 w 204"/>
                <a:gd name="T11" fmla="*/ 3 h 53"/>
                <a:gd name="T12" fmla="*/ 198 w 204"/>
                <a:gd name="T13" fmla="*/ 3 h 53"/>
                <a:gd name="T14" fmla="*/ 198 w 204"/>
                <a:gd name="T15" fmla="*/ 25 h 53"/>
                <a:gd name="T16" fmla="*/ 198 w 204"/>
                <a:gd name="T17" fmla="*/ 50 h 53"/>
                <a:gd name="T18" fmla="*/ 198 w 204"/>
                <a:gd name="T19" fmla="*/ 50 h 53"/>
                <a:gd name="T20" fmla="*/ 110 w 204"/>
                <a:gd name="T21" fmla="*/ 50 h 53"/>
                <a:gd name="T22" fmla="*/ 110 w 204"/>
                <a:gd name="T23" fmla="*/ 47 h 53"/>
                <a:gd name="T24" fmla="*/ 164 w 204"/>
                <a:gd name="T25" fmla="*/ 47 h 53"/>
                <a:gd name="T26" fmla="*/ 164 w 204"/>
                <a:gd name="T27" fmla="*/ 28 h 53"/>
                <a:gd name="T28" fmla="*/ 198 w 204"/>
                <a:gd name="T29" fmla="*/ 28 h 53"/>
                <a:gd name="T30" fmla="*/ 198 w 204"/>
                <a:gd name="T31" fmla="*/ 50 h 53"/>
                <a:gd name="T32" fmla="*/ 0 w 204"/>
                <a:gd name="T33" fmla="*/ 53 h 53"/>
                <a:gd name="T34" fmla="*/ 0 w 204"/>
                <a:gd name="T35" fmla="*/ 53 h 53"/>
                <a:gd name="T36" fmla="*/ 204 w 204"/>
                <a:gd name="T37" fmla="*/ 53 h 53"/>
                <a:gd name="T38" fmla="*/ 204 w 204"/>
                <a:gd name="T39" fmla="*/ 0 h 53"/>
                <a:gd name="T40" fmla="*/ 0 w 204"/>
                <a:gd name="T41" fmla="*/ 0 h 53"/>
                <a:gd name="T42" fmla="*/ 0 w 204"/>
                <a:gd name="T43" fmla="*/ 5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04" h="53">
                  <a:moveTo>
                    <a:pt x="198" y="25"/>
                  </a:moveTo>
                  <a:lnTo>
                    <a:pt x="198" y="25"/>
                  </a:lnTo>
                  <a:lnTo>
                    <a:pt x="110" y="25"/>
                  </a:lnTo>
                  <a:lnTo>
                    <a:pt x="110" y="22"/>
                  </a:lnTo>
                  <a:lnTo>
                    <a:pt x="164" y="22"/>
                  </a:lnTo>
                  <a:lnTo>
                    <a:pt x="164" y="3"/>
                  </a:lnTo>
                  <a:lnTo>
                    <a:pt x="198" y="3"/>
                  </a:lnTo>
                  <a:lnTo>
                    <a:pt x="198" y="25"/>
                  </a:lnTo>
                  <a:close/>
                  <a:moveTo>
                    <a:pt x="198" y="50"/>
                  </a:moveTo>
                  <a:lnTo>
                    <a:pt x="198" y="50"/>
                  </a:lnTo>
                  <a:lnTo>
                    <a:pt x="110" y="50"/>
                  </a:lnTo>
                  <a:lnTo>
                    <a:pt x="110" y="47"/>
                  </a:lnTo>
                  <a:lnTo>
                    <a:pt x="164" y="47"/>
                  </a:lnTo>
                  <a:lnTo>
                    <a:pt x="164" y="28"/>
                  </a:lnTo>
                  <a:lnTo>
                    <a:pt x="198" y="28"/>
                  </a:lnTo>
                  <a:lnTo>
                    <a:pt x="198" y="50"/>
                  </a:lnTo>
                  <a:close/>
                  <a:moveTo>
                    <a:pt x="0" y="53"/>
                  </a:moveTo>
                  <a:lnTo>
                    <a:pt x="0" y="53"/>
                  </a:lnTo>
                  <a:lnTo>
                    <a:pt x="204" y="53"/>
                  </a:lnTo>
                  <a:lnTo>
                    <a:pt x="204" y="0"/>
                  </a:lnTo>
                  <a:lnTo>
                    <a:pt x="0" y="0"/>
                  </a:lnTo>
                  <a:lnTo>
                    <a:pt x="0" y="53"/>
                  </a:lnTo>
                  <a:close/>
                </a:path>
              </a:pathLst>
            </a:custGeom>
            <a:grpFill/>
            <a:ln w="0">
              <a:noFill/>
              <a:prstDash val="solid"/>
              <a:round/>
              <a:headEnd/>
              <a:tailEnd/>
            </a:ln>
          </p:spPr>
          <p:txBody>
            <a:bodyPr/>
            <a:lstStyle/>
            <a:p>
              <a:pPr defTabSz="543689">
                <a:defRPr/>
              </a:pPr>
              <a:endParaRPr lang="zh-CN" altLang="en-US" sz="3201"/>
            </a:p>
          </p:txBody>
        </p:sp>
        <p:sp>
          <p:nvSpPr>
            <p:cNvPr id="397" name="Freeform 134"/>
            <p:cNvSpPr>
              <a:spLocks/>
            </p:cNvSpPr>
            <p:nvPr/>
          </p:nvSpPr>
          <p:spPr bwMode="auto">
            <a:xfrm>
              <a:off x="3975101" y="938214"/>
              <a:ext cx="3175" cy="4763"/>
            </a:xfrm>
            <a:custGeom>
              <a:avLst/>
              <a:gdLst>
                <a:gd name="T0" fmla="*/ 4 w 4"/>
                <a:gd name="T1" fmla="*/ 0 h 4"/>
                <a:gd name="T2" fmla="*/ 4 w 4"/>
                <a:gd name="T3" fmla="*/ 0 h 4"/>
                <a:gd name="T4" fmla="*/ 0 w 4"/>
                <a:gd name="T5" fmla="*/ 0 h 4"/>
                <a:gd name="T6" fmla="*/ 0 w 4"/>
                <a:gd name="T7" fmla="*/ 4 h 4"/>
                <a:gd name="T8" fmla="*/ 4 w 4"/>
                <a:gd name="T9" fmla="*/ 4 h 4"/>
                <a:gd name="T10" fmla="*/ 4 w 4"/>
                <a:gd name="T11" fmla="*/ 0 h 4"/>
              </a:gdLst>
              <a:ahLst/>
              <a:cxnLst>
                <a:cxn ang="0">
                  <a:pos x="T0" y="T1"/>
                </a:cxn>
                <a:cxn ang="0">
                  <a:pos x="T2" y="T3"/>
                </a:cxn>
                <a:cxn ang="0">
                  <a:pos x="T4" y="T5"/>
                </a:cxn>
                <a:cxn ang="0">
                  <a:pos x="T6" y="T7"/>
                </a:cxn>
                <a:cxn ang="0">
                  <a:pos x="T8" y="T9"/>
                </a:cxn>
                <a:cxn ang="0">
                  <a:pos x="T10" y="T11"/>
                </a:cxn>
              </a:cxnLst>
              <a:rect l="0" t="0" r="r" b="b"/>
              <a:pathLst>
                <a:path w="4" h="4">
                  <a:moveTo>
                    <a:pt x="4" y="0"/>
                  </a:moveTo>
                  <a:lnTo>
                    <a:pt x="4" y="0"/>
                  </a:lnTo>
                  <a:lnTo>
                    <a:pt x="0" y="0"/>
                  </a:lnTo>
                  <a:lnTo>
                    <a:pt x="0" y="4"/>
                  </a:lnTo>
                  <a:lnTo>
                    <a:pt x="4" y="4"/>
                  </a:lnTo>
                  <a:lnTo>
                    <a:pt x="4" y="0"/>
                  </a:lnTo>
                  <a:close/>
                </a:path>
              </a:pathLst>
            </a:custGeom>
            <a:grpFill/>
            <a:ln w="0">
              <a:noFill/>
              <a:prstDash val="solid"/>
              <a:round/>
              <a:headEnd/>
              <a:tailEnd/>
            </a:ln>
          </p:spPr>
          <p:txBody>
            <a:bodyPr/>
            <a:lstStyle/>
            <a:p>
              <a:pPr defTabSz="543689">
                <a:defRPr/>
              </a:pPr>
              <a:endParaRPr lang="zh-CN" altLang="en-US" sz="3201"/>
            </a:p>
          </p:txBody>
        </p:sp>
        <p:sp>
          <p:nvSpPr>
            <p:cNvPr id="398" name="Freeform 135"/>
            <p:cNvSpPr>
              <a:spLocks/>
            </p:cNvSpPr>
            <p:nvPr/>
          </p:nvSpPr>
          <p:spPr bwMode="auto">
            <a:xfrm>
              <a:off x="3975101" y="912814"/>
              <a:ext cx="3175" cy="3175"/>
            </a:xfrm>
            <a:custGeom>
              <a:avLst/>
              <a:gdLst>
                <a:gd name="T0" fmla="*/ 4 w 4"/>
                <a:gd name="T1" fmla="*/ 0 h 4"/>
                <a:gd name="T2" fmla="*/ 4 w 4"/>
                <a:gd name="T3" fmla="*/ 0 h 4"/>
                <a:gd name="T4" fmla="*/ 0 w 4"/>
                <a:gd name="T5" fmla="*/ 0 h 4"/>
                <a:gd name="T6" fmla="*/ 0 w 4"/>
                <a:gd name="T7" fmla="*/ 4 h 4"/>
                <a:gd name="T8" fmla="*/ 4 w 4"/>
                <a:gd name="T9" fmla="*/ 4 h 4"/>
                <a:gd name="T10" fmla="*/ 4 w 4"/>
                <a:gd name="T11" fmla="*/ 0 h 4"/>
              </a:gdLst>
              <a:ahLst/>
              <a:cxnLst>
                <a:cxn ang="0">
                  <a:pos x="T0" y="T1"/>
                </a:cxn>
                <a:cxn ang="0">
                  <a:pos x="T2" y="T3"/>
                </a:cxn>
                <a:cxn ang="0">
                  <a:pos x="T4" y="T5"/>
                </a:cxn>
                <a:cxn ang="0">
                  <a:pos x="T6" y="T7"/>
                </a:cxn>
                <a:cxn ang="0">
                  <a:pos x="T8" y="T9"/>
                </a:cxn>
                <a:cxn ang="0">
                  <a:pos x="T10" y="T11"/>
                </a:cxn>
              </a:cxnLst>
              <a:rect l="0" t="0" r="r" b="b"/>
              <a:pathLst>
                <a:path w="4" h="4">
                  <a:moveTo>
                    <a:pt x="4" y="0"/>
                  </a:moveTo>
                  <a:lnTo>
                    <a:pt x="4" y="0"/>
                  </a:lnTo>
                  <a:lnTo>
                    <a:pt x="0" y="0"/>
                  </a:lnTo>
                  <a:lnTo>
                    <a:pt x="0" y="4"/>
                  </a:lnTo>
                  <a:lnTo>
                    <a:pt x="4" y="4"/>
                  </a:lnTo>
                  <a:lnTo>
                    <a:pt x="4" y="0"/>
                  </a:lnTo>
                  <a:close/>
                </a:path>
              </a:pathLst>
            </a:custGeom>
            <a:grpFill/>
            <a:ln w="0">
              <a:noFill/>
              <a:prstDash val="solid"/>
              <a:round/>
              <a:headEnd/>
              <a:tailEnd/>
            </a:ln>
          </p:spPr>
          <p:txBody>
            <a:bodyPr/>
            <a:lstStyle/>
            <a:p>
              <a:pPr defTabSz="543689">
                <a:defRPr/>
              </a:pPr>
              <a:endParaRPr lang="zh-CN" altLang="en-US" sz="3201"/>
            </a:p>
          </p:txBody>
        </p:sp>
        <p:sp>
          <p:nvSpPr>
            <p:cNvPr id="399" name="Freeform 136"/>
            <p:cNvSpPr>
              <a:spLocks/>
            </p:cNvSpPr>
            <p:nvPr/>
          </p:nvSpPr>
          <p:spPr bwMode="auto">
            <a:xfrm>
              <a:off x="3975101" y="935039"/>
              <a:ext cx="3175" cy="3175"/>
            </a:xfrm>
            <a:custGeom>
              <a:avLst/>
              <a:gdLst>
                <a:gd name="T0" fmla="*/ 4 w 4"/>
                <a:gd name="T1" fmla="*/ 0 h 4"/>
                <a:gd name="T2" fmla="*/ 4 w 4"/>
                <a:gd name="T3" fmla="*/ 0 h 4"/>
                <a:gd name="T4" fmla="*/ 0 w 4"/>
                <a:gd name="T5" fmla="*/ 0 h 4"/>
                <a:gd name="T6" fmla="*/ 0 w 4"/>
                <a:gd name="T7" fmla="*/ 4 h 4"/>
                <a:gd name="T8" fmla="*/ 4 w 4"/>
                <a:gd name="T9" fmla="*/ 4 h 4"/>
                <a:gd name="T10" fmla="*/ 4 w 4"/>
                <a:gd name="T11" fmla="*/ 0 h 4"/>
              </a:gdLst>
              <a:ahLst/>
              <a:cxnLst>
                <a:cxn ang="0">
                  <a:pos x="T0" y="T1"/>
                </a:cxn>
                <a:cxn ang="0">
                  <a:pos x="T2" y="T3"/>
                </a:cxn>
                <a:cxn ang="0">
                  <a:pos x="T4" y="T5"/>
                </a:cxn>
                <a:cxn ang="0">
                  <a:pos x="T6" y="T7"/>
                </a:cxn>
                <a:cxn ang="0">
                  <a:pos x="T8" y="T9"/>
                </a:cxn>
                <a:cxn ang="0">
                  <a:pos x="T10" y="T11"/>
                </a:cxn>
              </a:cxnLst>
              <a:rect l="0" t="0" r="r" b="b"/>
              <a:pathLst>
                <a:path w="4" h="4">
                  <a:moveTo>
                    <a:pt x="4" y="0"/>
                  </a:moveTo>
                  <a:lnTo>
                    <a:pt x="4" y="0"/>
                  </a:lnTo>
                  <a:lnTo>
                    <a:pt x="0" y="0"/>
                  </a:lnTo>
                  <a:lnTo>
                    <a:pt x="0" y="4"/>
                  </a:lnTo>
                  <a:lnTo>
                    <a:pt x="4" y="4"/>
                  </a:lnTo>
                  <a:lnTo>
                    <a:pt x="4" y="0"/>
                  </a:lnTo>
                  <a:close/>
                </a:path>
              </a:pathLst>
            </a:custGeom>
            <a:grpFill/>
            <a:ln w="0">
              <a:noFill/>
              <a:prstDash val="solid"/>
              <a:round/>
              <a:headEnd/>
              <a:tailEnd/>
            </a:ln>
          </p:spPr>
          <p:txBody>
            <a:bodyPr/>
            <a:lstStyle/>
            <a:p>
              <a:pPr defTabSz="543689">
                <a:defRPr/>
              </a:pPr>
              <a:endParaRPr lang="zh-CN" altLang="en-US" sz="3201"/>
            </a:p>
          </p:txBody>
        </p:sp>
        <p:sp>
          <p:nvSpPr>
            <p:cNvPr id="400" name="Freeform 137"/>
            <p:cNvSpPr>
              <a:spLocks/>
            </p:cNvSpPr>
            <p:nvPr/>
          </p:nvSpPr>
          <p:spPr bwMode="auto">
            <a:xfrm>
              <a:off x="3975101" y="944564"/>
              <a:ext cx="3175" cy="3175"/>
            </a:xfrm>
            <a:custGeom>
              <a:avLst/>
              <a:gdLst>
                <a:gd name="T0" fmla="*/ 4 w 4"/>
                <a:gd name="T1" fmla="*/ 0 h 4"/>
                <a:gd name="T2" fmla="*/ 4 w 4"/>
                <a:gd name="T3" fmla="*/ 0 h 4"/>
                <a:gd name="T4" fmla="*/ 0 w 4"/>
                <a:gd name="T5" fmla="*/ 0 h 4"/>
                <a:gd name="T6" fmla="*/ 0 w 4"/>
                <a:gd name="T7" fmla="*/ 4 h 4"/>
                <a:gd name="T8" fmla="*/ 4 w 4"/>
                <a:gd name="T9" fmla="*/ 4 h 4"/>
                <a:gd name="T10" fmla="*/ 4 w 4"/>
                <a:gd name="T11" fmla="*/ 0 h 4"/>
              </a:gdLst>
              <a:ahLst/>
              <a:cxnLst>
                <a:cxn ang="0">
                  <a:pos x="T0" y="T1"/>
                </a:cxn>
                <a:cxn ang="0">
                  <a:pos x="T2" y="T3"/>
                </a:cxn>
                <a:cxn ang="0">
                  <a:pos x="T4" y="T5"/>
                </a:cxn>
                <a:cxn ang="0">
                  <a:pos x="T6" y="T7"/>
                </a:cxn>
                <a:cxn ang="0">
                  <a:pos x="T8" y="T9"/>
                </a:cxn>
                <a:cxn ang="0">
                  <a:pos x="T10" y="T11"/>
                </a:cxn>
              </a:cxnLst>
              <a:rect l="0" t="0" r="r" b="b"/>
              <a:pathLst>
                <a:path w="4" h="4">
                  <a:moveTo>
                    <a:pt x="4" y="0"/>
                  </a:moveTo>
                  <a:lnTo>
                    <a:pt x="4" y="0"/>
                  </a:lnTo>
                  <a:lnTo>
                    <a:pt x="0" y="0"/>
                  </a:lnTo>
                  <a:lnTo>
                    <a:pt x="0" y="4"/>
                  </a:lnTo>
                  <a:lnTo>
                    <a:pt x="4" y="4"/>
                  </a:lnTo>
                  <a:lnTo>
                    <a:pt x="4" y="0"/>
                  </a:lnTo>
                  <a:close/>
                </a:path>
              </a:pathLst>
            </a:custGeom>
            <a:grpFill/>
            <a:ln w="0">
              <a:noFill/>
              <a:prstDash val="solid"/>
              <a:round/>
              <a:headEnd/>
              <a:tailEnd/>
            </a:ln>
          </p:spPr>
          <p:txBody>
            <a:bodyPr/>
            <a:lstStyle/>
            <a:p>
              <a:pPr defTabSz="543689">
                <a:defRPr/>
              </a:pPr>
              <a:endParaRPr lang="zh-CN" altLang="en-US" sz="3201"/>
            </a:p>
          </p:txBody>
        </p:sp>
        <p:sp>
          <p:nvSpPr>
            <p:cNvPr id="401" name="Freeform 138"/>
            <p:cNvSpPr>
              <a:spLocks/>
            </p:cNvSpPr>
            <p:nvPr/>
          </p:nvSpPr>
          <p:spPr bwMode="auto">
            <a:xfrm>
              <a:off x="3975101" y="917576"/>
              <a:ext cx="3175" cy="3175"/>
            </a:xfrm>
            <a:custGeom>
              <a:avLst/>
              <a:gdLst>
                <a:gd name="T0" fmla="*/ 4 w 4"/>
                <a:gd name="T1" fmla="*/ 0 h 4"/>
                <a:gd name="T2" fmla="*/ 4 w 4"/>
                <a:gd name="T3" fmla="*/ 0 h 4"/>
                <a:gd name="T4" fmla="*/ 0 w 4"/>
                <a:gd name="T5" fmla="*/ 0 h 4"/>
                <a:gd name="T6" fmla="*/ 0 w 4"/>
                <a:gd name="T7" fmla="*/ 4 h 4"/>
                <a:gd name="T8" fmla="*/ 4 w 4"/>
                <a:gd name="T9" fmla="*/ 4 h 4"/>
                <a:gd name="T10" fmla="*/ 4 w 4"/>
                <a:gd name="T11" fmla="*/ 0 h 4"/>
              </a:gdLst>
              <a:ahLst/>
              <a:cxnLst>
                <a:cxn ang="0">
                  <a:pos x="T0" y="T1"/>
                </a:cxn>
                <a:cxn ang="0">
                  <a:pos x="T2" y="T3"/>
                </a:cxn>
                <a:cxn ang="0">
                  <a:pos x="T4" y="T5"/>
                </a:cxn>
                <a:cxn ang="0">
                  <a:pos x="T6" y="T7"/>
                </a:cxn>
                <a:cxn ang="0">
                  <a:pos x="T8" y="T9"/>
                </a:cxn>
                <a:cxn ang="0">
                  <a:pos x="T10" y="T11"/>
                </a:cxn>
              </a:cxnLst>
              <a:rect l="0" t="0" r="r" b="b"/>
              <a:pathLst>
                <a:path w="4" h="4">
                  <a:moveTo>
                    <a:pt x="4" y="0"/>
                  </a:moveTo>
                  <a:lnTo>
                    <a:pt x="4" y="0"/>
                  </a:lnTo>
                  <a:lnTo>
                    <a:pt x="0" y="0"/>
                  </a:lnTo>
                  <a:lnTo>
                    <a:pt x="0" y="4"/>
                  </a:lnTo>
                  <a:lnTo>
                    <a:pt x="4" y="4"/>
                  </a:lnTo>
                  <a:lnTo>
                    <a:pt x="4" y="0"/>
                  </a:lnTo>
                  <a:close/>
                </a:path>
              </a:pathLst>
            </a:custGeom>
            <a:grpFill/>
            <a:ln w="0">
              <a:noFill/>
              <a:prstDash val="solid"/>
              <a:round/>
              <a:headEnd/>
              <a:tailEnd/>
            </a:ln>
          </p:spPr>
          <p:txBody>
            <a:bodyPr/>
            <a:lstStyle/>
            <a:p>
              <a:pPr defTabSz="543689">
                <a:defRPr/>
              </a:pPr>
              <a:endParaRPr lang="zh-CN" altLang="en-US" sz="3201"/>
            </a:p>
          </p:txBody>
        </p:sp>
        <p:sp>
          <p:nvSpPr>
            <p:cNvPr id="402" name="Freeform 139"/>
            <p:cNvSpPr>
              <a:spLocks/>
            </p:cNvSpPr>
            <p:nvPr/>
          </p:nvSpPr>
          <p:spPr bwMode="auto">
            <a:xfrm>
              <a:off x="3975101" y="922339"/>
              <a:ext cx="3175" cy="3175"/>
            </a:xfrm>
            <a:custGeom>
              <a:avLst/>
              <a:gdLst>
                <a:gd name="T0" fmla="*/ 4 w 4"/>
                <a:gd name="T1" fmla="*/ 0 h 4"/>
                <a:gd name="T2" fmla="*/ 4 w 4"/>
                <a:gd name="T3" fmla="*/ 0 h 4"/>
                <a:gd name="T4" fmla="*/ 0 w 4"/>
                <a:gd name="T5" fmla="*/ 0 h 4"/>
                <a:gd name="T6" fmla="*/ 0 w 4"/>
                <a:gd name="T7" fmla="*/ 4 h 4"/>
                <a:gd name="T8" fmla="*/ 4 w 4"/>
                <a:gd name="T9" fmla="*/ 4 h 4"/>
                <a:gd name="T10" fmla="*/ 4 w 4"/>
                <a:gd name="T11" fmla="*/ 0 h 4"/>
              </a:gdLst>
              <a:ahLst/>
              <a:cxnLst>
                <a:cxn ang="0">
                  <a:pos x="T0" y="T1"/>
                </a:cxn>
                <a:cxn ang="0">
                  <a:pos x="T2" y="T3"/>
                </a:cxn>
                <a:cxn ang="0">
                  <a:pos x="T4" y="T5"/>
                </a:cxn>
                <a:cxn ang="0">
                  <a:pos x="T6" y="T7"/>
                </a:cxn>
                <a:cxn ang="0">
                  <a:pos x="T8" y="T9"/>
                </a:cxn>
                <a:cxn ang="0">
                  <a:pos x="T10" y="T11"/>
                </a:cxn>
              </a:cxnLst>
              <a:rect l="0" t="0" r="r" b="b"/>
              <a:pathLst>
                <a:path w="4" h="4">
                  <a:moveTo>
                    <a:pt x="4" y="0"/>
                  </a:moveTo>
                  <a:lnTo>
                    <a:pt x="4" y="0"/>
                  </a:lnTo>
                  <a:lnTo>
                    <a:pt x="0" y="0"/>
                  </a:lnTo>
                  <a:lnTo>
                    <a:pt x="0" y="4"/>
                  </a:lnTo>
                  <a:lnTo>
                    <a:pt x="4" y="4"/>
                  </a:lnTo>
                  <a:lnTo>
                    <a:pt x="4" y="0"/>
                  </a:lnTo>
                  <a:close/>
                </a:path>
              </a:pathLst>
            </a:custGeom>
            <a:grpFill/>
            <a:ln w="0">
              <a:noFill/>
              <a:prstDash val="solid"/>
              <a:round/>
              <a:headEnd/>
              <a:tailEnd/>
            </a:ln>
          </p:spPr>
          <p:txBody>
            <a:bodyPr/>
            <a:lstStyle/>
            <a:p>
              <a:pPr defTabSz="543689">
                <a:defRPr/>
              </a:pPr>
              <a:endParaRPr lang="zh-CN" altLang="en-US" sz="3201"/>
            </a:p>
          </p:txBody>
        </p:sp>
        <p:sp>
          <p:nvSpPr>
            <p:cNvPr id="403" name="Freeform 140"/>
            <p:cNvSpPr>
              <a:spLocks noEditPoints="1"/>
            </p:cNvSpPr>
            <p:nvPr/>
          </p:nvSpPr>
          <p:spPr bwMode="auto">
            <a:xfrm>
              <a:off x="3832226" y="908051"/>
              <a:ext cx="174625" cy="46038"/>
            </a:xfrm>
            <a:custGeom>
              <a:avLst/>
              <a:gdLst>
                <a:gd name="T0" fmla="*/ 198 w 205"/>
                <a:gd name="T1" fmla="*/ 25 h 53"/>
                <a:gd name="T2" fmla="*/ 198 w 205"/>
                <a:gd name="T3" fmla="*/ 25 h 53"/>
                <a:gd name="T4" fmla="*/ 110 w 205"/>
                <a:gd name="T5" fmla="*/ 25 h 53"/>
                <a:gd name="T6" fmla="*/ 110 w 205"/>
                <a:gd name="T7" fmla="*/ 22 h 53"/>
                <a:gd name="T8" fmla="*/ 165 w 205"/>
                <a:gd name="T9" fmla="*/ 22 h 53"/>
                <a:gd name="T10" fmla="*/ 165 w 205"/>
                <a:gd name="T11" fmla="*/ 3 h 53"/>
                <a:gd name="T12" fmla="*/ 198 w 205"/>
                <a:gd name="T13" fmla="*/ 3 h 53"/>
                <a:gd name="T14" fmla="*/ 198 w 205"/>
                <a:gd name="T15" fmla="*/ 25 h 53"/>
                <a:gd name="T16" fmla="*/ 198 w 205"/>
                <a:gd name="T17" fmla="*/ 50 h 53"/>
                <a:gd name="T18" fmla="*/ 198 w 205"/>
                <a:gd name="T19" fmla="*/ 50 h 53"/>
                <a:gd name="T20" fmla="*/ 110 w 205"/>
                <a:gd name="T21" fmla="*/ 50 h 53"/>
                <a:gd name="T22" fmla="*/ 110 w 205"/>
                <a:gd name="T23" fmla="*/ 47 h 53"/>
                <a:gd name="T24" fmla="*/ 165 w 205"/>
                <a:gd name="T25" fmla="*/ 47 h 53"/>
                <a:gd name="T26" fmla="*/ 165 w 205"/>
                <a:gd name="T27" fmla="*/ 28 h 53"/>
                <a:gd name="T28" fmla="*/ 198 w 205"/>
                <a:gd name="T29" fmla="*/ 28 h 53"/>
                <a:gd name="T30" fmla="*/ 198 w 205"/>
                <a:gd name="T31" fmla="*/ 50 h 53"/>
                <a:gd name="T32" fmla="*/ 0 w 205"/>
                <a:gd name="T33" fmla="*/ 53 h 53"/>
                <a:gd name="T34" fmla="*/ 0 w 205"/>
                <a:gd name="T35" fmla="*/ 53 h 53"/>
                <a:gd name="T36" fmla="*/ 205 w 205"/>
                <a:gd name="T37" fmla="*/ 53 h 53"/>
                <a:gd name="T38" fmla="*/ 205 w 205"/>
                <a:gd name="T39" fmla="*/ 0 h 53"/>
                <a:gd name="T40" fmla="*/ 0 w 205"/>
                <a:gd name="T41" fmla="*/ 0 h 53"/>
                <a:gd name="T42" fmla="*/ 0 w 205"/>
                <a:gd name="T43" fmla="*/ 5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05" h="53">
                  <a:moveTo>
                    <a:pt x="198" y="25"/>
                  </a:moveTo>
                  <a:lnTo>
                    <a:pt x="198" y="25"/>
                  </a:lnTo>
                  <a:lnTo>
                    <a:pt x="110" y="25"/>
                  </a:lnTo>
                  <a:lnTo>
                    <a:pt x="110" y="22"/>
                  </a:lnTo>
                  <a:lnTo>
                    <a:pt x="165" y="22"/>
                  </a:lnTo>
                  <a:lnTo>
                    <a:pt x="165" y="3"/>
                  </a:lnTo>
                  <a:lnTo>
                    <a:pt x="198" y="3"/>
                  </a:lnTo>
                  <a:lnTo>
                    <a:pt x="198" y="25"/>
                  </a:lnTo>
                  <a:close/>
                  <a:moveTo>
                    <a:pt x="198" y="50"/>
                  </a:moveTo>
                  <a:lnTo>
                    <a:pt x="198" y="50"/>
                  </a:lnTo>
                  <a:lnTo>
                    <a:pt x="110" y="50"/>
                  </a:lnTo>
                  <a:lnTo>
                    <a:pt x="110" y="47"/>
                  </a:lnTo>
                  <a:lnTo>
                    <a:pt x="165" y="47"/>
                  </a:lnTo>
                  <a:lnTo>
                    <a:pt x="165" y="28"/>
                  </a:lnTo>
                  <a:lnTo>
                    <a:pt x="198" y="28"/>
                  </a:lnTo>
                  <a:lnTo>
                    <a:pt x="198" y="50"/>
                  </a:lnTo>
                  <a:close/>
                  <a:moveTo>
                    <a:pt x="0" y="53"/>
                  </a:moveTo>
                  <a:lnTo>
                    <a:pt x="0" y="53"/>
                  </a:lnTo>
                  <a:lnTo>
                    <a:pt x="205" y="53"/>
                  </a:lnTo>
                  <a:lnTo>
                    <a:pt x="205" y="0"/>
                  </a:lnTo>
                  <a:lnTo>
                    <a:pt x="0" y="0"/>
                  </a:lnTo>
                  <a:lnTo>
                    <a:pt x="0" y="53"/>
                  </a:lnTo>
                  <a:close/>
                </a:path>
              </a:pathLst>
            </a:custGeom>
            <a:grpFill/>
            <a:ln w="0">
              <a:noFill/>
              <a:prstDash val="solid"/>
              <a:round/>
              <a:headEnd/>
              <a:tailEnd/>
            </a:ln>
          </p:spPr>
          <p:txBody>
            <a:bodyPr/>
            <a:lstStyle/>
            <a:p>
              <a:pPr defTabSz="543689">
                <a:defRPr/>
              </a:pPr>
              <a:endParaRPr lang="zh-CN" altLang="en-US" sz="3201"/>
            </a:p>
          </p:txBody>
        </p:sp>
        <p:sp>
          <p:nvSpPr>
            <p:cNvPr id="404" name="Freeform 141"/>
            <p:cNvSpPr>
              <a:spLocks/>
            </p:cNvSpPr>
            <p:nvPr/>
          </p:nvSpPr>
          <p:spPr bwMode="auto">
            <a:xfrm>
              <a:off x="4156076" y="938214"/>
              <a:ext cx="4763" cy="4763"/>
            </a:xfrm>
            <a:custGeom>
              <a:avLst/>
              <a:gdLst>
                <a:gd name="T0" fmla="*/ 5 w 5"/>
                <a:gd name="T1" fmla="*/ 0 h 4"/>
                <a:gd name="T2" fmla="*/ 5 w 5"/>
                <a:gd name="T3" fmla="*/ 0 h 4"/>
                <a:gd name="T4" fmla="*/ 0 w 5"/>
                <a:gd name="T5" fmla="*/ 0 h 4"/>
                <a:gd name="T6" fmla="*/ 0 w 5"/>
                <a:gd name="T7" fmla="*/ 4 h 4"/>
                <a:gd name="T8" fmla="*/ 5 w 5"/>
                <a:gd name="T9" fmla="*/ 4 h 4"/>
                <a:gd name="T10" fmla="*/ 5 w 5"/>
                <a:gd name="T11" fmla="*/ 0 h 4"/>
              </a:gdLst>
              <a:ahLst/>
              <a:cxnLst>
                <a:cxn ang="0">
                  <a:pos x="T0" y="T1"/>
                </a:cxn>
                <a:cxn ang="0">
                  <a:pos x="T2" y="T3"/>
                </a:cxn>
                <a:cxn ang="0">
                  <a:pos x="T4" y="T5"/>
                </a:cxn>
                <a:cxn ang="0">
                  <a:pos x="T6" y="T7"/>
                </a:cxn>
                <a:cxn ang="0">
                  <a:pos x="T8" y="T9"/>
                </a:cxn>
                <a:cxn ang="0">
                  <a:pos x="T10" y="T11"/>
                </a:cxn>
              </a:cxnLst>
              <a:rect l="0" t="0" r="r" b="b"/>
              <a:pathLst>
                <a:path w="5" h="4">
                  <a:moveTo>
                    <a:pt x="5" y="0"/>
                  </a:moveTo>
                  <a:lnTo>
                    <a:pt x="5" y="0"/>
                  </a:lnTo>
                  <a:lnTo>
                    <a:pt x="0" y="0"/>
                  </a:lnTo>
                  <a:lnTo>
                    <a:pt x="0" y="4"/>
                  </a:lnTo>
                  <a:lnTo>
                    <a:pt x="5" y="4"/>
                  </a:lnTo>
                  <a:lnTo>
                    <a:pt x="5" y="0"/>
                  </a:lnTo>
                  <a:close/>
                </a:path>
              </a:pathLst>
            </a:custGeom>
            <a:grpFill/>
            <a:ln w="0">
              <a:noFill/>
              <a:prstDash val="solid"/>
              <a:round/>
              <a:headEnd/>
              <a:tailEnd/>
            </a:ln>
          </p:spPr>
          <p:txBody>
            <a:bodyPr/>
            <a:lstStyle/>
            <a:p>
              <a:pPr defTabSz="543689">
                <a:defRPr/>
              </a:pPr>
              <a:endParaRPr lang="zh-CN" altLang="en-US" sz="3201"/>
            </a:p>
          </p:txBody>
        </p:sp>
        <p:sp>
          <p:nvSpPr>
            <p:cNvPr id="405" name="Freeform 142"/>
            <p:cNvSpPr>
              <a:spLocks/>
            </p:cNvSpPr>
            <p:nvPr/>
          </p:nvSpPr>
          <p:spPr bwMode="auto">
            <a:xfrm>
              <a:off x="4156076" y="912814"/>
              <a:ext cx="4763" cy="3175"/>
            </a:xfrm>
            <a:custGeom>
              <a:avLst/>
              <a:gdLst>
                <a:gd name="T0" fmla="*/ 5 w 5"/>
                <a:gd name="T1" fmla="*/ 0 h 4"/>
                <a:gd name="T2" fmla="*/ 5 w 5"/>
                <a:gd name="T3" fmla="*/ 0 h 4"/>
                <a:gd name="T4" fmla="*/ 0 w 5"/>
                <a:gd name="T5" fmla="*/ 0 h 4"/>
                <a:gd name="T6" fmla="*/ 0 w 5"/>
                <a:gd name="T7" fmla="*/ 4 h 4"/>
                <a:gd name="T8" fmla="*/ 5 w 5"/>
                <a:gd name="T9" fmla="*/ 4 h 4"/>
                <a:gd name="T10" fmla="*/ 5 w 5"/>
                <a:gd name="T11" fmla="*/ 0 h 4"/>
              </a:gdLst>
              <a:ahLst/>
              <a:cxnLst>
                <a:cxn ang="0">
                  <a:pos x="T0" y="T1"/>
                </a:cxn>
                <a:cxn ang="0">
                  <a:pos x="T2" y="T3"/>
                </a:cxn>
                <a:cxn ang="0">
                  <a:pos x="T4" y="T5"/>
                </a:cxn>
                <a:cxn ang="0">
                  <a:pos x="T6" y="T7"/>
                </a:cxn>
                <a:cxn ang="0">
                  <a:pos x="T8" y="T9"/>
                </a:cxn>
                <a:cxn ang="0">
                  <a:pos x="T10" y="T11"/>
                </a:cxn>
              </a:cxnLst>
              <a:rect l="0" t="0" r="r" b="b"/>
              <a:pathLst>
                <a:path w="5" h="4">
                  <a:moveTo>
                    <a:pt x="5" y="0"/>
                  </a:moveTo>
                  <a:lnTo>
                    <a:pt x="5" y="0"/>
                  </a:lnTo>
                  <a:lnTo>
                    <a:pt x="0" y="0"/>
                  </a:lnTo>
                  <a:lnTo>
                    <a:pt x="0" y="4"/>
                  </a:lnTo>
                  <a:lnTo>
                    <a:pt x="5" y="4"/>
                  </a:lnTo>
                  <a:lnTo>
                    <a:pt x="5" y="0"/>
                  </a:lnTo>
                  <a:close/>
                </a:path>
              </a:pathLst>
            </a:custGeom>
            <a:grpFill/>
            <a:ln w="0">
              <a:noFill/>
              <a:prstDash val="solid"/>
              <a:round/>
              <a:headEnd/>
              <a:tailEnd/>
            </a:ln>
          </p:spPr>
          <p:txBody>
            <a:bodyPr/>
            <a:lstStyle/>
            <a:p>
              <a:pPr defTabSz="543689">
                <a:defRPr/>
              </a:pPr>
              <a:endParaRPr lang="zh-CN" altLang="en-US" sz="3201"/>
            </a:p>
          </p:txBody>
        </p:sp>
        <p:sp>
          <p:nvSpPr>
            <p:cNvPr id="406" name="Freeform 143"/>
            <p:cNvSpPr>
              <a:spLocks/>
            </p:cNvSpPr>
            <p:nvPr/>
          </p:nvSpPr>
          <p:spPr bwMode="auto">
            <a:xfrm>
              <a:off x="4156076" y="935039"/>
              <a:ext cx="4763" cy="3175"/>
            </a:xfrm>
            <a:custGeom>
              <a:avLst/>
              <a:gdLst>
                <a:gd name="T0" fmla="*/ 5 w 5"/>
                <a:gd name="T1" fmla="*/ 0 h 4"/>
                <a:gd name="T2" fmla="*/ 5 w 5"/>
                <a:gd name="T3" fmla="*/ 0 h 4"/>
                <a:gd name="T4" fmla="*/ 0 w 5"/>
                <a:gd name="T5" fmla="*/ 0 h 4"/>
                <a:gd name="T6" fmla="*/ 0 w 5"/>
                <a:gd name="T7" fmla="*/ 4 h 4"/>
                <a:gd name="T8" fmla="*/ 5 w 5"/>
                <a:gd name="T9" fmla="*/ 4 h 4"/>
                <a:gd name="T10" fmla="*/ 5 w 5"/>
                <a:gd name="T11" fmla="*/ 0 h 4"/>
              </a:gdLst>
              <a:ahLst/>
              <a:cxnLst>
                <a:cxn ang="0">
                  <a:pos x="T0" y="T1"/>
                </a:cxn>
                <a:cxn ang="0">
                  <a:pos x="T2" y="T3"/>
                </a:cxn>
                <a:cxn ang="0">
                  <a:pos x="T4" y="T5"/>
                </a:cxn>
                <a:cxn ang="0">
                  <a:pos x="T6" y="T7"/>
                </a:cxn>
                <a:cxn ang="0">
                  <a:pos x="T8" y="T9"/>
                </a:cxn>
                <a:cxn ang="0">
                  <a:pos x="T10" y="T11"/>
                </a:cxn>
              </a:cxnLst>
              <a:rect l="0" t="0" r="r" b="b"/>
              <a:pathLst>
                <a:path w="5" h="4">
                  <a:moveTo>
                    <a:pt x="5" y="0"/>
                  </a:moveTo>
                  <a:lnTo>
                    <a:pt x="5" y="0"/>
                  </a:lnTo>
                  <a:lnTo>
                    <a:pt x="0" y="0"/>
                  </a:lnTo>
                  <a:lnTo>
                    <a:pt x="0" y="4"/>
                  </a:lnTo>
                  <a:lnTo>
                    <a:pt x="5" y="4"/>
                  </a:lnTo>
                  <a:lnTo>
                    <a:pt x="5" y="0"/>
                  </a:lnTo>
                  <a:close/>
                </a:path>
              </a:pathLst>
            </a:custGeom>
            <a:grpFill/>
            <a:ln w="0">
              <a:noFill/>
              <a:prstDash val="solid"/>
              <a:round/>
              <a:headEnd/>
              <a:tailEnd/>
            </a:ln>
          </p:spPr>
          <p:txBody>
            <a:bodyPr/>
            <a:lstStyle/>
            <a:p>
              <a:pPr defTabSz="543689">
                <a:defRPr/>
              </a:pPr>
              <a:endParaRPr lang="zh-CN" altLang="en-US" sz="3201"/>
            </a:p>
          </p:txBody>
        </p:sp>
        <p:sp>
          <p:nvSpPr>
            <p:cNvPr id="407" name="Freeform 144"/>
            <p:cNvSpPr>
              <a:spLocks/>
            </p:cNvSpPr>
            <p:nvPr/>
          </p:nvSpPr>
          <p:spPr bwMode="auto">
            <a:xfrm>
              <a:off x="4156076" y="944564"/>
              <a:ext cx="4763" cy="3175"/>
            </a:xfrm>
            <a:custGeom>
              <a:avLst/>
              <a:gdLst>
                <a:gd name="T0" fmla="*/ 5 w 5"/>
                <a:gd name="T1" fmla="*/ 0 h 4"/>
                <a:gd name="T2" fmla="*/ 5 w 5"/>
                <a:gd name="T3" fmla="*/ 0 h 4"/>
                <a:gd name="T4" fmla="*/ 0 w 5"/>
                <a:gd name="T5" fmla="*/ 0 h 4"/>
                <a:gd name="T6" fmla="*/ 0 w 5"/>
                <a:gd name="T7" fmla="*/ 4 h 4"/>
                <a:gd name="T8" fmla="*/ 5 w 5"/>
                <a:gd name="T9" fmla="*/ 4 h 4"/>
                <a:gd name="T10" fmla="*/ 5 w 5"/>
                <a:gd name="T11" fmla="*/ 0 h 4"/>
              </a:gdLst>
              <a:ahLst/>
              <a:cxnLst>
                <a:cxn ang="0">
                  <a:pos x="T0" y="T1"/>
                </a:cxn>
                <a:cxn ang="0">
                  <a:pos x="T2" y="T3"/>
                </a:cxn>
                <a:cxn ang="0">
                  <a:pos x="T4" y="T5"/>
                </a:cxn>
                <a:cxn ang="0">
                  <a:pos x="T6" y="T7"/>
                </a:cxn>
                <a:cxn ang="0">
                  <a:pos x="T8" y="T9"/>
                </a:cxn>
                <a:cxn ang="0">
                  <a:pos x="T10" y="T11"/>
                </a:cxn>
              </a:cxnLst>
              <a:rect l="0" t="0" r="r" b="b"/>
              <a:pathLst>
                <a:path w="5" h="4">
                  <a:moveTo>
                    <a:pt x="5" y="0"/>
                  </a:moveTo>
                  <a:lnTo>
                    <a:pt x="5" y="0"/>
                  </a:lnTo>
                  <a:lnTo>
                    <a:pt x="0" y="0"/>
                  </a:lnTo>
                  <a:lnTo>
                    <a:pt x="0" y="4"/>
                  </a:lnTo>
                  <a:lnTo>
                    <a:pt x="5" y="4"/>
                  </a:lnTo>
                  <a:lnTo>
                    <a:pt x="5" y="0"/>
                  </a:lnTo>
                  <a:close/>
                </a:path>
              </a:pathLst>
            </a:custGeom>
            <a:grpFill/>
            <a:ln w="0">
              <a:noFill/>
              <a:prstDash val="solid"/>
              <a:round/>
              <a:headEnd/>
              <a:tailEnd/>
            </a:ln>
          </p:spPr>
          <p:txBody>
            <a:bodyPr/>
            <a:lstStyle/>
            <a:p>
              <a:pPr defTabSz="543689">
                <a:defRPr/>
              </a:pPr>
              <a:endParaRPr lang="zh-CN" altLang="en-US" sz="3201"/>
            </a:p>
          </p:txBody>
        </p:sp>
        <p:sp>
          <p:nvSpPr>
            <p:cNvPr id="408" name="Freeform 145"/>
            <p:cNvSpPr>
              <a:spLocks/>
            </p:cNvSpPr>
            <p:nvPr/>
          </p:nvSpPr>
          <p:spPr bwMode="auto">
            <a:xfrm>
              <a:off x="4156076" y="917576"/>
              <a:ext cx="4763" cy="3175"/>
            </a:xfrm>
            <a:custGeom>
              <a:avLst/>
              <a:gdLst>
                <a:gd name="T0" fmla="*/ 5 w 5"/>
                <a:gd name="T1" fmla="*/ 0 h 4"/>
                <a:gd name="T2" fmla="*/ 5 w 5"/>
                <a:gd name="T3" fmla="*/ 0 h 4"/>
                <a:gd name="T4" fmla="*/ 0 w 5"/>
                <a:gd name="T5" fmla="*/ 0 h 4"/>
                <a:gd name="T6" fmla="*/ 0 w 5"/>
                <a:gd name="T7" fmla="*/ 4 h 4"/>
                <a:gd name="T8" fmla="*/ 5 w 5"/>
                <a:gd name="T9" fmla="*/ 4 h 4"/>
                <a:gd name="T10" fmla="*/ 5 w 5"/>
                <a:gd name="T11" fmla="*/ 0 h 4"/>
              </a:gdLst>
              <a:ahLst/>
              <a:cxnLst>
                <a:cxn ang="0">
                  <a:pos x="T0" y="T1"/>
                </a:cxn>
                <a:cxn ang="0">
                  <a:pos x="T2" y="T3"/>
                </a:cxn>
                <a:cxn ang="0">
                  <a:pos x="T4" y="T5"/>
                </a:cxn>
                <a:cxn ang="0">
                  <a:pos x="T6" y="T7"/>
                </a:cxn>
                <a:cxn ang="0">
                  <a:pos x="T8" y="T9"/>
                </a:cxn>
                <a:cxn ang="0">
                  <a:pos x="T10" y="T11"/>
                </a:cxn>
              </a:cxnLst>
              <a:rect l="0" t="0" r="r" b="b"/>
              <a:pathLst>
                <a:path w="5" h="4">
                  <a:moveTo>
                    <a:pt x="5" y="0"/>
                  </a:moveTo>
                  <a:lnTo>
                    <a:pt x="5" y="0"/>
                  </a:lnTo>
                  <a:lnTo>
                    <a:pt x="0" y="0"/>
                  </a:lnTo>
                  <a:lnTo>
                    <a:pt x="0" y="4"/>
                  </a:lnTo>
                  <a:lnTo>
                    <a:pt x="5" y="4"/>
                  </a:lnTo>
                  <a:lnTo>
                    <a:pt x="5" y="0"/>
                  </a:lnTo>
                  <a:close/>
                </a:path>
              </a:pathLst>
            </a:custGeom>
            <a:grpFill/>
            <a:ln w="0">
              <a:noFill/>
              <a:prstDash val="solid"/>
              <a:round/>
              <a:headEnd/>
              <a:tailEnd/>
            </a:ln>
          </p:spPr>
          <p:txBody>
            <a:bodyPr/>
            <a:lstStyle/>
            <a:p>
              <a:pPr defTabSz="543689">
                <a:defRPr/>
              </a:pPr>
              <a:endParaRPr lang="zh-CN" altLang="en-US" sz="3201"/>
            </a:p>
          </p:txBody>
        </p:sp>
        <p:sp>
          <p:nvSpPr>
            <p:cNvPr id="409" name="Freeform 146"/>
            <p:cNvSpPr>
              <a:spLocks/>
            </p:cNvSpPr>
            <p:nvPr/>
          </p:nvSpPr>
          <p:spPr bwMode="auto">
            <a:xfrm>
              <a:off x="4156076" y="922339"/>
              <a:ext cx="4763" cy="3175"/>
            </a:xfrm>
            <a:custGeom>
              <a:avLst/>
              <a:gdLst>
                <a:gd name="T0" fmla="*/ 5 w 5"/>
                <a:gd name="T1" fmla="*/ 0 h 4"/>
                <a:gd name="T2" fmla="*/ 5 w 5"/>
                <a:gd name="T3" fmla="*/ 0 h 4"/>
                <a:gd name="T4" fmla="*/ 0 w 5"/>
                <a:gd name="T5" fmla="*/ 0 h 4"/>
                <a:gd name="T6" fmla="*/ 0 w 5"/>
                <a:gd name="T7" fmla="*/ 4 h 4"/>
                <a:gd name="T8" fmla="*/ 5 w 5"/>
                <a:gd name="T9" fmla="*/ 4 h 4"/>
                <a:gd name="T10" fmla="*/ 5 w 5"/>
                <a:gd name="T11" fmla="*/ 0 h 4"/>
              </a:gdLst>
              <a:ahLst/>
              <a:cxnLst>
                <a:cxn ang="0">
                  <a:pos x="T0" y="T1"/>
                </a:cxn>
                <a:cxn ang="0">
                  <a:pos x="T2" y="T3"/>
                </a:cxn>
                <a:cxn ang="0">
                  <a:pos x="T4" y="T5"/>
                </a:cxn>
                <a:cxn ang="0">
                  <a:pos x="T6" y="T7"/>
                </a:cxn>
                <a:cxn ang="0">
                  <a:pos x="T8" y="T9"/>
                </a:cxn>
                <a:cxn ang="0">
                  <a:pos x="T10" y="T11"/>
                </a:cxn>
              </a:cxnLst>
              <a:rect l="0" t="0" r="r" b="b"/>
              <a:pathLst>
                <a:path w="5" h="4">
                  <a:moveTo>
                    <a:pt x="5" y="0"/>
                  </a:moveTo>
                  <a:lnTo>
                    <a:pt x="5" y="0"/>
                  </a:lnTo>
                  <a:lnTo>
                    <a:pt x="0" y="0"/>
                  </a:lnTo>
                  <a:lnTo>
                    <a:pt x="0" y="4"/>
                  </a:lnTo>
                  <a:lnTo>
                    <a:pt x="5" y="4"/>
                  </a:lnTo>
                  <a:lnTo>
                    <a:pt x="5" y="0"/>
                  </a:lnTo>
                  <a:close/>
                </a:path>
              </a:pathLst>
            </a:custGeom>
            <a:grpFill/>
            <a:ln w="0">
              <a:noFill/>
              <a:prstDash val="solid"/>
              <a:round/>
              <a:headEnd/>
              <a:tailEnd/>
            </a:ln>
          </p:spPr>
          <p:txBody>
            <a:bodyPr/>
            <a:lstStyle/>
            <a:p>
              <a:pPr defTabSz="543689">
                <a:defRPr/>
              </a:pPr>
              <a:endParaRPr lang="zh-CN" altLang="en-US" sz="3201"/>
            </a:p>
          </p:txBody>
        </p:sp>
        <p:sp>
          <p:nvSpPr>
            <p:cNvPr id="410" name="Freeform 147"/>
            <p:cNvSpPr>
              <a:spLocks noEditPoints="1"/>
            </p:cNvSpPr>
            <p:nvPr/>
          </p:nvSpPr>
          <p:spPr bwMode="auto">
            <a:xfrm>
              <a:off x="4013201" y="908051"/>
              <a:ext cx="174625" cy="46038"/>
            </a:xfrm>
            <a:custGeom>
              <a:avLst/>
              <a:gdLst>
                <a:gd name="T0" fmla="*/ 198 w 204"/>
                <a:gd name="T1" fmla="*/ 25 h 53"/>
                <a:gd name="T2" fmla="*/ 198 w 204"/>
                <a:gd name="T3" fmla="*/ 25 h 53"/>
                <a:gd name="T4" fmla="*/ 110 w 204"/>
                <a:gd name="T5" fmla="*/ 25 h 53"/>
                <a:gd name="T6" fmla="*/ 110 w 204"/>
                <a:gd name="T7" fmla="*/ 22 h 53"/>
                <a:gd name="T8" fmla="*/ 164 w 204"/>
                <a:gd name="T9" fmla="*/ 22 h 53"/>
                <a:gd name="T10" fmla="*/ 164 w 204"/>
                <a:gd name="T11" fmla="*/ 3 h 53"/>
                <a:gd name="T12" fmla="*/ 198 w 204"/>
                <a:gd name="T13" fmla="*/ 3 h 53"/>
                <a:gd name="T14" fmla="*/ 198 w 204"/>
                <a:gd name="T15" fmla="*/ 25 h 53"/>
                <a:gd name="T16" fmla="*/ 198 w 204"/>
                <a:gd name="T17" fmla="*/ 50 h 53"/>
                <a:gd name="T18" fmla="*/ 198 w 204"/>
                <a:gd name="T19" fmla="*/ 50 h 53"/>
                <a:gd name="T20" fmla="*/ 110 w 204"/>
                <a:gd name="T21" fmla="*/ 50 h 53"/>
                <a:gd name="T22" fmla="*/ 110 w 204"/>
                <a:gd name="T23" fmla="*/ 47 h 53"/>
                <a:gd name="T24" fmla="*/ 164 w 204"/>
                <a:gd name="T25" fmla="*/ 47 h 53"/>
                <a:gd name="T26" fmla="*/ 164 w 204"/>
                <a:gd name="T27" fmla="*/ 28 h 53"/>
                <a:gd name="T28" fmla="*/ 198 w 204"/>
                <a:gd name="T29" fmla="*/ 28 h 53"/>
                <a:gd name="T30" fmla="*/ 198 w 204"/>
                <a:gd name="T31" fmla="*/ 50 h 53"/>
                <a:gd name="T32" fmla="*/ 0 w 204"/>
                <a:gd name="T33" fmla="*/ 53 h 53"/>
                <a:gd name="T34" fmla="*/ 0 w 204"/>
                <a:gd name="T35" fmla="*/ 53 h 53"/>
                <a:gd name="T36" fmla="*/ 204 w 204"/>
                <a:gd name="T37" fmla="*/ 53 h 53"/>
                <a:gd name="T38" fmla="*/ 204 w 204"/>
                <a:gd name="T39" fmla="*/ 0 h 53"/>
                <a:gd name="T40" fmla="*/ 0 w 204"/>
                <a:gd name="T41" fmla="*/ 0 h 53"/>
                <a:gd name="T42" fmla="*/ 0 w 204"/>
                <a:gd name="T43" fmla="*/ 5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04" h="53">
                  <a:moveTo>
                    <a:pt x="198" y="25"/>
                  </a:moveTo>
                  <a:lnTo>
                    <a:pt x="198" y="25"/>
                  </a:lnTo>
                  <a:lnTo>
                    <a:pt x="110" y="25"/>
                  </a:lnTo>
                  <a:lnTo>
                    <a:pt x="110" y="22"/>
                  </a:lnTo>
                  <a:lnTo>
                    <a:pt x="164" y="22"/>
                  </a:lnTo>
                  <a:lnTo>
                    <a:pt x="164" y="3"/>
                  </a:lnTo>
                  <a:lnTo>
                    <a:pt x="198" y="3"/>
                  </a:lnTo>
                  <a:lnTo>
                    <a:pt x="198" y="25"/>
                  </a:lnTo>
                  <a:close/>
                  <a:moveTo>
                    <a:pt x="198" y="50"/>
                  </a:moveTo>
                  <a:lnTo>
                    <a:pt x="198" y="50"/>
                  </a:lnTo>
                  <a:lnTo>
                    <a:pt x="110" y="50"/>
                  </a:lnTo>
                  <a:lnTo>
                    <a:pt x="110" y="47"/>
                  </a:lnTo>
                  <a:lnTo>
                    <a:pt x="164" y="47"/>
                  </a:lnTo>
                  <a:lnTo>
                    <a:pt x="164" y="28"/>
                  </a:lnTo>
                  <a:lnTo>
                    <a:pt x="198" y="28"/>
                  </a:lnTo>
                  <a:lnTo>
                    <a:pt x="198" y="50"/>
                  </a:lnTo>
                  <a:close/>
                  <a:moveTo>
                    <a:pt x="0" y="53"/>
                  </a:moveTo>
                  <a:lnTo>
                    <a:pt x="0" y="53"/>
                  </a:lnTo>
                  <a:lnTo>
                    <a:pt x="204" y="53"/>
                  </a:lnTo>
                  <a:lnTo>
                    <a:pt x="204" y="0"/>
                  </a:lnTo>
                  <a:lnTo>
                    <a:pt x="0" y="0"/>
                  </a:lnTo>
                  <a:lnTo>
                    <a:pt x="0" y="53"/>
                  </a:lnTo>
                  <a:close/>
                </a:path>
              </a:pathLst>
            </a:custGeom>
            <a:grpFill/>
            <a:ln w="0">
              <a:noFill/>
              <a:prstDash val="solid"/>
              <a:round/>
              <a:headEnd/>
              <a:tailEnd/>
            </a:ln>
          </p:spPr>
          <p:txBody>
            <a:bodyPr/>
            <a:lstStyle/>
            <a:p>
              <a:pPr defTabSz="543689">
                <a:defRPr/>
              </a:pPr>
              <a:endParaRPr lang="zh-CN" altLang="en-US" sz="3201"/>
            </a:p>
          </p:txBody>
        </p:sp>
        <p:sp>
          <p:nvSpPr>
            <p:cNvPr id="411" name="Freeform 148"/>
            <p:cNvSpPr>
              <a:spLocks/>
            </p:cNvSpPr>
            <p:nvPr/>
          </p:nvSpPr>
          <p:spPr bwMode="auto">
            <a:xfrm>
              <a:off x="3975101" y="992189"/>
              <a:ext cx="3175" cy="3175"/>
            </a:xfrm>
            <a:custGeom>
              <a:avLst/>
              <a:gdLst>
                <a:gd name="T0" fmla="*/ 4 w 4"/>
                <a:gd name="T1" fmla="*/ 0 h 4"/>
                <a:gd name="T2" fmla="*/ 4 w 4"/>
                <a:gd name="T3" fmla="*/ 0 h 4"/>
                <a:gd name="T4" fmla="*/ 0 w 4"/>
                <a:gd name="T5" fmla="*/ 0 h 4"/>
                <a:gd name="T6" fmla="*/ 0 w 4"/>
                <a:gd name="T7" fmla="*/ 4 h 4"/>
                <a:gd name="T8" fmla="*/ 4 w 4"/>
                <a:gd name="T9" fmla="*/ 4 h 4"/>
                <a:gd name="T10" fmla="*/ 4 w 4"/>
                <a:gd name="T11" fmla="*/ 0 h 4"/>
              </a:gdLst>
              <a:ahLst/>
              <a:cxnLst>
                <a:cxn ang="0">
                  <a:pos x="T0" y="T1"/>
                </a:cxn>
                <a:cxn ang="0">
                  <a:pos x="T2" y="T3"/>
                </a:cxn>
                <a:cxn ang="0">
                  <a:pos x="T4" y="T5"/>
                </a:cxn>
                <a:cxn ang="0">
                  <a:pos x="T6" y="T7"/>
                </a:cxn>
                <a:cxn ang="0">
                  <a:pos x="T8" y="T9"/>
                </a:cxn>
                <a:cxn ang="0">
                  <a:pos x="T10" y="T11"/>
                </a:cxn>
              </a:cxnLst>
              <a:rect l="0" t="0" r="r" b="b"/>
              <a:pathLst>
                <a:path w="4" h="4">
                  <a:moveTo>
                    <a:pt x="4" y="0"/>
                  </a:moveTo>
                  <a:lnTo>
                    <a:pt x="4" y="0"/>
                  </a:lnTo>
                  <a:lnTo>
                    <a:pt x="0" y="0"/>
                  </a:lnTo>
                  <a:lnTo>
                    <a:pt x="0" y="4"/>
                  </a:lnTo>
                  <a:lnTo>
                    <a:pt x="4" y="4"/>
                  </a:lnTo>
                  <a:lnTo>
                    <a:pt x="4" y="0"/>
                  </a:lnTo>
                  <a:close/>
                </a:path>
              </a:pathLst>
            </a:custGeom>
            <a:grpFill/>
            <a:ln w="0">
              <a:noFill/>
              <a:prstDash val="solid"/>
              <a:round/>
              <a:headEnd/>
              <a:tailEnd/>
            </a:ln>
          </p:spPr>
          <p:txBody>
            <a:bodyPr/>
            <a:lstStyle/>
            <a:p>
              <a:pPr defTabSz="543689">
                <a:defRPr/>
              </a:pPr>
              <a:endParaRPr lang="zh-CN" altLang="en-US" sz="3201"/>
            </a:p>
          </p:txBody>
        </p:sp>
        <p:sp>
          <p:nvSpPr>
            <p:cNvPr id="412" name="Freeform 149"/>
            <p:cNvSpPr>
              <a:spLocks/>
            </p:cNvSpPr>
            <p:nvPr/>
          </p:nvSpPr>
          <p:spPr bwMode="auto">
            <a:xfrm>
              <a:off x="3975101" y="966789"/>
              <a:ext cx="3175" cy="3175"/>
            </a:xfrm>
            <a:custGeom>
              <a:avLst/>
              <a:gdLst>
                <a:gd name="T0" fmla="*/ 4 w 4"/>
                <a:gd name="T1" fmla="*/ 0 h 4"/>
                <a:gd name="T2" fmla="*/ 4 w 4"/>
                <a:gd name="T3" fmla="*/ 0 h 4"/>
                <a:gd name="T4" fmla="*/ 0 w 4"/>
                <a:gd name="T5" fmla="*/ 0 h 4"/>
                <a:gd name="T6" fmla="*/ 0 w 4"/>
                <a:gd name="T7" fmla="*/ 4 h 4"/>
                <a:gd name="T8" fmla="*/ 4 w 4"/>
                <a:gd name="T9" fmla="*/ 4 h 4"/>
                <a:gd name="T10" fmla="*/ 4 w 4"/>
                <a:gd name="T11" fmla="*/ 0 h 4"/>
              </a:gdLst>
              <a:ahLst/>
              <a:cxnLst>
                <a:cxn ang="0">
                  <a:pos x="T0" y="T1"/>
                </a:cxn>
                <a:cxn ang="0">
                  <a:pos x="T2" y="T3"/>
                </a:cxn>
                <a:cxn ang="0">
                  <a:pos x="T4" y="T5"/>
                </a:cxn>
                <a:cxn ang="0">
                  <a:pos x="T6" y="T7"/>
                </a:cxn>
                <a:cxn ang="0">
                  <a:pos x="T8" y="T9"/>
                </a:cxn>
                <a:cxn ang="0">
                  <a:pos x="T10" y="T11"/>
                </a:cxn>
              </a:cxnLst>
              <a:rect l="0" t="0" r="r" b="b"/>
              <a:pathLst>
                <a:path w="4" h="4">
                  <a:moveTo>
                    <a:pt x="4" y="0"/>
                  </a:moveTo>
                  <a:lnTo>
                    <a:pt x="4" y="0"/>
                  </a:lnTo>
                  <a:lnTo>
                    <a:pt x="0" y="0"/>
                  </a:lnTo>
                  <a:lnTo>
                    <a:pt x="0" y="4"/>
                  </a:lnTo>
                  <a:lnTo>
                    <a:pt x="4" y="4"/>
                  </a:lnTo>
                  <a:lnTo>
                    <a:pt x="4" y="0"/>
                  </a:lnTo>
                  <a:close/>
                </a:path>
              </a:pathLst>
            </a:custGeom>
            <a:grpFill/>
            <a:ln w="0">
              <a:noFill/>
              <a:prstDash val="solid"/>
              <a:round/>
              <a:headEnd/>
              <a:tailEnd/>
            </a:ln>
          </p:spPr>
          <p:txBody>
            <a:bodyPr/>
            <a:lstStyle/>
            <a:p>
              <a:pPr defTabSz="543689">
                <a:defRPr/>
              </a:pPr>
              <a:endParaRPr lang="zh-CN" altLang="en-US" sz="3201"/>
            </a:p>
          </p:txBody>
        </p:sp>
        <p:sp>
          <p:nvSpPr>
            <p:cNvPr id="413" name="Freeform 150"/>
            <p:cNvSpPr>
              <a:spLocks/>
            </p:cNvSpPr>
            <p:nvPr/>
          </p:nvSpPr>
          <p:spPr bwMode="auto">
            <a:xfrm>
              <a:off x="3975101" y="987426"/>
              <a:ext cx="3175" cy="3175"/>
            </a:xfrm>
            <a:custGeom>
              <a:avLst/>
              <a:gdLst>
                <a:gd name="T0" fmla="*/ 4 w 4"/>
                <a:gd name="T1" fmla="*/ 0 h 3"/>
                <a:gd name="T2" fmla="*/ 4 w 4"/>
                <a:gd name="T3" fmla="*/ 0 h 3"/>
                <a:gd name="T4" fmla="*/ 0 w 4"/>
                <a:gd name="T5" fmla="*/ 0 h 3"/>
                <a:gd name="T6" fmla="*/ 0 w 4"/>
                <a:gd name="T7" fmla="*/ 3 h 3"/>
                <a:gd name="T8" fmla="*/ 4 w 4"/>
                <a:gd name="T9" fmla="*/ 3 h 3"/>
                <a:gd name="T10" fmla="*/ 4 w 4"/>
                <a:gd name="T11" fmla="*/ 0 h 3"/>
              </a:gdLst>
              <a:ahLst/>
              <a:cxnLst>
                <a:cxn ang="0">
                  <a:pos x="T0" y="T1"/>
                </a:cxn>
                <a:cxn ang="0">
                  <a:pos x="T2" y="T3"/>
                </a:cxn>
                <a:cxn ang="0">
                  <a:pos x="T4" y="T5"/>
                </a:cxn>
                <a:cxn ang="0">
                  <a:pos x="T6" y="T7"/>
                </a:cxn>
                <a:cxn ang="0">
                  <a:pos x="T8" y="T9"/>
                </a:cxn>
                <a:cxn ang="0">
                  <a:pos x="T10" y="T11"/>
                </a:cxn>
              </a:cxnLst>
              <a:rect l="0" t="0" r="r" b="b"/>
              <a:pathLst>
                <a:path w="4" h="3">
                  <a:moveTo>
                    <a:pt x="4" y="0"/>
                  </a:moveTo>
                  <a:lnTo>
                    <a:pt x="4" y="0"/>
                  </a:lnTo>
                  <a:lnTo>
                    <a:pt x="0" y="0"/>
                  </a:lnTo>
                  <a:lnTo>
                    <a:pt x="0" y="3"/>
                  </a:lnTo>
                  <a:lnTo>
                    <a:pt x="4" y="3"/>
                  </a:lnTo>
                  <a:lnTo>
                    <a:pt x="4" y="0"/>
                  </a:lnTo>
                  <a:close/>
                </a:path>
              </a:pathLst>
            </a:custGeom>
            <a:grpFill/>
            <a:ln w="0">
              <a:noFill/>
              <a:prstDash val="solid"/>
              <a:round/>
              <a:headEnd/>
              <a:tailEnd/>
            </a:ln>
          </p:spPr>
          <p:txBody>
            <a:bodyPr/>
            <a:lstStyle/>
            <a:p>
              <a:pPr defTabSz="543689">
                <a:defRPr/>
              </a:pPr>
              <a:endParaRPr lang="zh-CN" altLang="en-US" sz="3201"/>
            </a:p>
          </p:txBody>
        </p:sp>
        <p:sp>
          <p:nvSpPr>
            <p:cNvPr id="414" name="Freeform 151"/>
            <p:cNvSpPr>
              <a:spLocks/>
            </p:cNvSpPr>
            <p:nvPr/>
          </p:nvSpPr>
          <p:spPr bwMode="auto">
            <a:xfrm>
              <a:off x="3975101" y="996951"/>
              <a:ext cx="3175" cy="3175"/>
            </a:xfrm>
            <a:custGeom>
              <a:avLst/>
              <a:gdLst>
                <a:gd name="T0" fmla="*/ 4 w 4"/>
                <a:gd name="T1" fmla="*/ 0 h 4"/>
                <a:gd name="T2" fmla="*/ 4 w 4"/>
                <a:gd name="T3" fmla="*/ 0 h 4"/>
                <a:gd name="T4" fmla="*/ 0 w 4"/>
                <a:gd name="T5" fmla="*/ 0 h 4"/>
                <a:gd name="T6" fmla="*/ 0 w 4"/>
                <a:gd name="T7" fmla="*/ 4 h 4"/>
                <a:gd name="T8" fmla="*/ 4 w 4"/>
                <a:gd name="T9" fmla="*/ 4 h 4"/>
                <a:gd name="T10" fmla="*/ 4 w 4"/>
                <a:gd name="T11" fmla="*/ 0 h 4"/>
              </a:gdLst>
              <a:ahLst/>
              <a:cxnLst>
                <a:cxn ang="0">
                  <a:pos x="T0" y="T1"/>
                </a:cxn>
                <a:cxn ang="0">
                  <a:pos x="T2" y="T3"/>
                </a:cxn>
                <a:cxn ang="0">
                  <a:pos x="T4" y="T5"/>
                </a:cxn>
                <a:cxn ang="0">
                  <a:pos x="T6" y="T7"/>
                </a:cxn>
                <a:cxn ang="0">
                  <a:pos x="T8" y="T9"/>
                </a:cxn>
                <a:cxn ang="0">
                  <a:pos x="T10" y="T11"/>
                </a:cxn>
              </a:cxnLst>
              <a:rect l="0" t="0" r="r" b="b"/>
              <a:pathLst>
                <a:path w="4" h="4">
                  <a:moveTo>
                    <a:pt x="4" y="0"/>
                  </a:moveTo>
                  <a:lnTo>
                    <a:pt x="4" y="0"/>
                  </a:lnTo>
                  <a:lnTo>
                    <a:pt x="0" y="0"/>
                  </a:lnTo>
                  <a:lnTo>
                    <a:pt x="0" y="4"/>
                  </a:lnTo>
                  <a:lnTo>
                    <a:pt x="4" y="4"/>
                  </a:lnTo>
                  <a:lnTo>
                    <a:pt x="4" y="0"/>
                  </a:lnTo>
                  <a:close/>
                </a:path>
              </a:pathLst>
            </a:custGeom>
            <a:grpFill/>
            <a:ln w="0">
              <a:noFill/>
              <a:prstDash val="solid"/>
              <a:round/>
              <a:headEnd/>
              <a:tailEnd/>
            </a:ln>
          </p:spPr>
          <p:txBody>
            <a:bodyPr/>
            <a:lstStyle/>
            <a:p>
              <a:pPr defTabSz="543689">
                <a:defRPr/>
              </a:pPr>
              <a:endParaRPr lang="zh-CN" altLang="en-US" sz="3201"/>
            </a:p>
          </p:txBody>
        </p:sp>
        <p:sp>
          <p:nvSpPr>
            <p:cNvPr id="415" name="Freeform 152"/>
            <p:cNvSpPr>
              <a:spLocks/>
            </p:cNvSpPr>
            <p:nvPr/>
          </p:nvSpPr>
          <p:spPr bwMode="auto">
            <a:xfrm>
              <a:off x="3975101" y="969964"/>
              <a:ext cx="3175" cy="3175"/>
            </a:xfrm>
            <a:custGeom>
              <a:avLst/>
              <a:gdLst>
                <a:gd name="T0" fmla="*/ 4 w 4"/>
                <a:gd name="T1" fmla="*/ 0 h 4"/>
                <a:gd name="T2" fmla="*/ 4 w 4"/>
                <a:gd name="T3" fmla="*/ 0 h 4"/>
                <a:gd name="T4" fmla="*/ 0 w 4"/>
                <a:gd name="T5" fmla="*/ 0 h 4"/>
                <a:gd name="T6" fmla="*/ 0 w 4"/>
                <a:gd name="T7" fmla="*/ 4 h 4"/>
                <a:gd name="T8" fmla="*/ 4 w 4"/>
                <a:gd name="T9" fmla="*/ 4 h 4"/>
                <a:gd name="T10" fmla="*/ 4 w 4"/>
                <a:gd name="T11" fmla="*/ 0 h 4"/>
              </a:gdLst>
              <a:ahLst/>
              <a:cxnLst>
                <a:cxn ang="0">
                  <a:pos x="T0" y="T1"/>
                </a:cxn>
                <a:cxn ang="0">
                  <a:pos x="T2" y="T3"/>
                </a:cxn>
                <a:cxn ang="0">
                  <a:pos x="T4" y="T5"/>
                </a:cxn>
                <a:cxn ang="0">
                  <a:pos x="T6" y="T7"/>
                </a:cxn>
                <a:cxn ang="0">
                  <a:pos x="T8" y="T9"/>
                </a:cxn>
                <a:cxn ang="0">
                  <a:pos x="T10" y="T11"/>
                </a:cxn>
              </a:cxnLst>
              <a:rect l="0" t="0" r="r" b="b"/>
              <a:pathLst>
                <a:path w="4" h="4">
                  <a:moveTo>
                    <a:pt x="4" y="0"/>
                  </a:moveTo>
                  <a:lnTo>
                    <a:pt x="4" y="0"/>
                  </a:lnTo>
                  <a:lnTo>
                    <a:pt x="0" y="0"/>
                  </a:lnTo>
                  <a:lnTo>
                    <a:pt x="0" y="4"/>
                  </a:lnTo>
                  <a:lnTo>
                    <a:pt x="4" y="4"/>
                  </a:lnTo>
                  <a:lnTo>
                    <a:pt x="4" y="0"/>
                  </a:lnTo>
                  <a:close/>
                </a:path>
              </a:pathLst>
            </a:custGeom>
            <a:grpFill/>
            <a:ln w="0">
              <a:noFill/>
              <a:prstDash val="solid"/>
              <a:round/>
              <a:headEnd/>
              <a:tailEnd/>
            </a:ln>
          </p:spPr>
          <p:txBody>
            <a:bodyPr/>
            <a:lstStyle/>
            <a:p>
              <a:pPr defTabSz="543689">
                <a:defRPr/>
              </a:pPr>
              <a:endParaRPr lang="zh-CN" altLang="en-US" sz="3201"/>
            </a:p>
          </p:txBody>
        </p:sp>
        <p:sp>
          <p:nvSpPr>
            <p:cNvPr id="416" name="Freeform 153"/>
            <p:cNvSpPr>
              <a:spLocks/>
            </p:cNvSpPr>
            <p:nvPr/>
          </p:nvSpPr>
          <p:spPr bwMode="auto">
            <a:xfrm>
              <a:off x="3975101" y="974726"/>
              <a:ext cx="3175" cy="4763"/>
            </a:xfrm>
            <a:custGeom>
              <a:avLst/>
              <a:gdLst>
                <a:gd name="T0" fmla="*/ 4 w 4"/>
                <a:gd name="T1" fmla="*/ 0 h 4"/>
                <a:gd name="T2" fmla="*/ 4 w 4"/>
                <a:gd name="T3" fmla="*/ 0 h 4"/>
                <a:gd name="T4" fmla="*/ 0 w 4"/>
                <a:gd name="T5" fmla="*/ 0 h 4"/>
                <a:gd name="T6" fmla="*/ 0 w 4"/>
                <a:gd name="T7" fmla="*/ 4 h 4"/>
                <a:gd name="T8" fmla="*/ 4 w 4"/>
                <a:gd name="T9" fmla="*/ 4 h 4"/>
                <a:gd name="T10" fmla="*/ 4 w 4"/>
                <a:gd name="T11" fmla="*/ 0 h 4"/>
              </a:gdLst>
              <a:ahLst/>
              <a:cxnLst>
                <a:cxn ang="0">
                  <a:pos x="T0" y="T1"/>
                </a:cxn>
                <a:cxn ang="0">
                  <a:pos x="T2" y="T3"/>
                </a:cxn>
                <a:cxn ang="0">
                  <a:pos x="T4" y="T5"/>
                </a:cxn>
                <a:cxn ang="0">
                  <a:pos x="T6" y="T7"/>
                </a:cxn>
                <a:cxn ang="0">
                  <a:pos x="T8" y="T9"/>
                </a:cxn>
                <a:cxn ang="0">
                  <a:pos x="T10" y="T11"/>
                </a:cxn>
              </a:cxnLst>
              <a:rect l="0" t="0" r="r" b="b"/>
              <a:pathLst>
                <a:path w="4" h="4">
                  <a:moveTo>
                    <a:pt x="4" y="0"/>
                  </a:moveTo>
                  <a:lnTo>
                    <a:pt x="4" y="0"/>
                  </a:lnTo>
                  <a:lnTo>
                    <a:pt x="0" y="0"/>
                  </a:lnTo>
                  <a:lnTo>
                    <a:pt x="0" y="4"/>
                  </a:lnTo>
                  <a:lnTo>
                    <a:pt x="4" y="4"/>
                  </a:lnTo>
                  <a:lnTo>
                    <a:pt x="4" y="0"/>
                  </a:lnTo>
                  <a:close/>
                </a:path>
              </a:pathLst>
            </a:custGeom>
            <a:grpFill/>
            <a:ln w="0">
              <a:noFill/>
              <a:prstDash val="solid"/>
              <a:round/>
              <a:headEnd/>
              <a:tailEnd/>
            </a:ln>
          </p:spPr>
          <p:txBody>
            <a:bodyPr/>
            <a:lstStyle/>
            <a:p>
              <a:pPr defTabSz="543689">
                <a:defRPr/>
              </a:pPr>
              <a:endParaRPr lang="zh-CN" altLang="en-US" sz="3201"/>
            </a:p>
          </p:txBody>
        </p:sp>
        <p:sp>
          <p:nvSpPr>
            <p:cNvPr id="417" name="Freeform 154"/>
            <p:cNvSpPr>
              <a:spLocks noEditPoints="1"/>
            </p:cNvSpPr>
            <p:nvPr/>
          </p:nvSpPr>
          <p:spPr bwMode="auto">
            <a:xfrm>
              <a:off x="3832226" y="960439"/>
              <a:ext cx="174625" cy="46038"/>
            </a:xfrm>
            <a:custGeom>
              <a:avLst/>
              <a:gdLst>
                <a:gd name="T0" fmla="*/ 198 w 205"/>
                <a:gd name="T1" fmla="*/ 25 h 53"/>
                <a:gd name="T2" fmla="*/ 198 w 205"/>
                <a:gd name="T3" fmla="*/ 25 h 53"/>
                <a:gd name="T4" fmla="*/ 110 w 205"/>
                <a:gd name="T5" fmla="*/ 25 h 53"/>
                <a:gd name="T6" fmla="*/ 110 w 205"/>
                <a:gd name="T7" fmla="*/ 22 h 53"/>
                <a:gd name="T8" fmla="*/ 165 w 205"/>
                <a:gd name="T9" fmla="*/ 22 h 53"/>
                <a:gd name="T10" fmla="*/ 165 w 205"/>
                <a:gd name="T11" fmla="*/ 3 h 53"/>
                <a:gd name="T12" fmla="*/ 198 w 205"/>
                <a:gd name="T13" fmla="*/ 3 h 53"/>
                <a:gd name="T14" fmla="*/ 198 w 205"/>
                <a:gd name="T15" fmla="*/ 25 h 53"/>
                <a:gd name="T16" fmla="*/ 198 w 205"/>
                <a:gd name="T17" fmla="*/ 50 h 53"/>
                <a:gd name="T18" fmla="*/ 198 w 205"/>
                <a:gd name="T19" fmla="*/ 50 h 53"/>
                <a:gd name="T20" fmla="*/ 110 w 205"/>
                <a:gd name="T21" fmla="*/ 50 h 53"/>
                <a:gd name="T22" fmla="*/ 110 w 205"/>
                <a:gd name="T23" fmla="*/ 47 h 53"/>
                <a:gd name="T24" fmla="*/ 165 w 205"/>
                <a:gd name="T25" fmla="*/ 47 h 53"/>
                <a:gd name="T26" fmla="*/ 165 w 205"/>
                <a:gd name="T27" fmla="*/ 28 h 53"/>
                <a:gd name="T28" fmla="*/ 198 w 205"/>
                <a:gd name="T29" fmla="*/ 28 h 53"/>
                <a:gd name="T30" fmla="*/ 198 w 205"/>
                <a:gd name="T31" fmla="*/ 50 h 53"/>
                <a:gd name="T32" fmla="*/ 0 w 205"/>
                <a:gd name="T33" fmla="*/ 53 h 53"/>
                <a:gd name="T34" fmla="*/ 0 w 205"/>
                <a:gd name="T35" fmla="*/ 53 h 53"/>
                <a:gd name="T36" fmla="*/ 205 w 205"/>
                <a:gd name="T37" fmla="*/ 53 h 53"/>
                <a:gd name="T38" fmla="*/ 205 w 205"/>
                <a:gd name="T39" fmla="*/ 0 h 53"/>
                <a:gd name="T40" fmla="*/ 0 w 205"/>
                <a:gd name="T41" fmla="*/ 0 h 53"/>
                <a:gd name="T42" fmla="*/ 0 w 205"/>
                <a:gd name="T43" fmla="*/ 5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05" h="53">
                  <a:moveTo>
                    <a:pt x="198" y="25"/>
                  </a:moveTo>
                  <a:lnTo>
                    <a:pt x="198" y="25"/>
                  </a:lnTo>
                  <a:lnTo>
                    <a:pt x="110" y="25"/>
                  </a:lnTo>
                  <a:lnTo>
                    <a:pt x="110" y="22"/>
                  </a:lnTo>
                  <a:lnTo>
                    <a:pt x="165" y="22"/>
                  </a:lnTo>
                  <a:lnTo>
                    <a:pt x="165" y="3"/>
                  </a:lnTo>
                  <a:lnTo>
                    <a:pt x="198" y="3"/>
                  </a:lnTo>
                  <a:lnTo>
                    <a:pt x="198" y="25"/>
                  </a:lnTo>
                  <a:close/>
                  <a:moveTo>
                    <a:pt x="198" y="50"/>
                  </a:moveTo>
                  <a:lnTo>
                    <a:pt x="198" y="50"/>
                  </a:lnTo>
                  <a:lnTo>
                    <a:pt x="110" y="50"/>
                  </a:lnTo>
                  <a:lnTo>
                    <a:pt x="110" y="47"/>
                  </a:lnTo>
                  <a:lnTo>
                    <a:pt x="165" y="47"/>
                  </a:lnTo>
                  <a:lnTo>
                    <a:pt x="165" y="28"/>
                  </a:lnTo>
                  <a:lnTo>
                    <a:pt x="198" y="28"/>
                  </a:lnTo>
                  <a:lnTo>
                    <a:pt x="198" y="50"/>
                  </a:lnTo>
                  <a:close/>
                  <a:moveTo>
                    <a:pt x="0" y="53"/>
                  </a:moveTo>
                  <a:lnTo>
                    <a:pt x="0" y="53"/>
                  </a:lnTo>
                  <a:lnTo>
                    <a:pt x="205" y="53"/>
                  </a:lnTo>
                  <a:lnTo>
                    <a:pt x="205" y="0"/>
                  </a:lnTo>
                  <a:lnTo>
                    <a:pt x="0" y="0"/>
                  </a:lnTo>
                  <a:lnTo>
                    <a:pt x="0" y="53"/>
                  </a:lnTo>
                  <a:close/>
                </a:path>
              </a:pathLst>
            </a:custGeom>
            <a:grpFill/>
            <a:ln w="0">
              <a:noFill/>
              <a:prstDash val="solid"/>
              <a:round/>
              <a:headEnd/>
              <a:tailEnd/>
            </a:ln>
          </p:spPr>
          <p:txBody>
            <a:bodyPr/>
            <a:lstStyle/>
            <a:p>
              <a:pPr defTabSz="543689">
                <a:defRPr/>
              </a:pPr>
              <a:endParaRPr lang="zh-CN" altLang="en-US" sz="3201"/>
            </a:p>
          </p:txBody>
        </p:sp>
        <p:sp>
          <p:nvSpPr>
            <p:cNvPr id="418" name="Freeform 155"/>
            <p:cNvSpPr>
              <a:spLocks/>
            </p:cNvSpPr>
            <p:nvPr/>
          </p:nvSpPr>
          <p:spPr bwMode="auto">
            <a:xfrm>
              <a:off x="4156076" y="992189"/>
              <a:ext cx="4763" cy="3175"/>
            </a:xfrm>
            <a:custGeom>
              <a:avLst/>
              <a:gdLst>
                <a:gd name="T0" fmla="*/ 5 w 5"/>
                <a:gd name="T1" fmla="*/ 0 h 4"/>
                <a:gd name="T2" fmla="*/ 5 w 5"/>
                <a:gd name="T3" fmla="*/ 0 h 4"/>
                <a:gd name="T4" fmla="*/ 0 w 5"/>
                <a:gd name="T5" fmla="*/ 0 h 4"/>
                <a:gd name="T6" fmla="*/ 0 w 5"/>
                <a:gd name="T7" fmla="*/ 4 h 4"/>
                <a:gd name="T8" fmla="*/ 5 w 5"/>
                <a:gd name="T9" fmla="*/ 4 h 4"/>
                <a:gd name="T10" fmla="*/ 5 w 5"/>
                <a:gd name="T11" fmla="*/ 0 h 4"/>
              </a:gdLst>
              <a:ahLst/>
              <a:cxnLst>
                <a:cxn ang="0">
                  <a:pos x="T0" y="T1"/>
                </a:cxn>
                <a:cxn ang="0">
                  <a:pos x="T2" y="T3"/>
                </a:cxn>
                <a:cxn ang="0">
                  <a:pos x="T4" y="T5"/>
                </a:cxn>
                <a:cxn ang="0">
                  <a:pos x="T6" y="T7"/>
                </a:cxn>
                <a:cxn ang="0">
                  <a:pos x="T8" y="T9"/>
                </a:cxn>
                <a:cxn ang="0">
                  <a:pos x="T10" y="T11"/>
                </a:cxn>
              </a:cxnLst>
              <a:rect l="0" t="0" r="r" b="b"/>
              <a:pathLst>
                <a:path w="5" h="4">
                  <a:moveTo>
                    <a:pt x="5" y="0"/>
                  </a:moveTo>
                  <a:lnTo>
                    <a:pt x="5" y="0"/>
                  </a:lnTo>
                  <a:lnTo>
                    <a:pt x="0" y="0"/>
                  </a:lnTo>
                  <a:lnTo>
                    <a:pt x="0" y="4"/>
                  </a:lnTo>
                  <a:lnTo>
                    <a:pt x="5" y="4"/>
                  </a:lnTo>
                  <a:lnTo>
                    <a:pt x="5" y="0"/>
                  </a:lnTo>
                  <a:close/>
                </a:path>
              </a:pathLst>
            </a:custGeom>
            <a:grpFill/>
            <a:ln w="0">
              <a:noFill/>
              <a:prstDash val="solid"/>
              <a:round/>
              <a:headEnd/>
              <a:tailEnd/>
            </a:ln>
          </p:spPr>
          <p:txBody>
            <a:bodyPr/>
            <a:lstStyle/>
            <a:p>
              <a:pPr defTabSz="543689">
                <a:defRPr/>
              </a:pPr>
              <a:endParaRPr lang="zh-CN" altLang="en-US" sz="3201"/>
            </a:p>
          </p:txBody>
        </p:sp>
        <p:sp>
          <p:nvSpPr>
            <p:cNvPr id="419" name="Freeform 156"/>
            <p:cNvSpPr>
              <a:spLocks/>
            </p:cNvSpPr>
            <p:nvPr/>
          </p:nvSpPr>
          <p:spPr bwMode="auto">
            <a:xfrm>
              <a:off x="4156076" y="966789"/>
              <a:ext cx="4763" cy="3175"/>
            </a:xfrm>
            <a:custGeom>
              <a:avLst/>
              <a:gdLst>
                <a:gd name="T0" fmla="*/ 5 w 5"/>
                <a:gd name="T1" fmla="*/ 0 h 4"/>
                <a:gd name="T2" fmla="*/ 5 w 5"/>
                <a:gd name="T3" fmla="*/ 0 h 4"/>
                <a:gd name="T4" fmla="*/ 0 w 5"/>
                <a:gd name="T5" fmla="*/ 0 h 4"/>
                <a:gd name="T6" fmla="*/ 0 w 5"/>
                <a:gd name="T7" fmla="*/ 4 h 4"/>
                <a:gd name="T8" fmla="*/ 5 w 5"/>
                <a:gd name="T9" fmla="*/ 4 h 4"/>
                <a:gd name="T10" fmla="*/ 5 w 5"/>
                <a:gd name="T11" fmla="*/ 0 h 4"/>
              </a:gdLst>
              <a:ahLst/>
              <a:cxnLst>
                <a:cxn ang="0">
                  <a:pos x="T0" y="T1"/>
                </a:cxn>
                <a:cxn ang="0">
                  <a:pos x="T2" y="T3"/>
                </a:cxn>
                <a:cxn ang="0">
                  <a:pos x="T4" y="T5"/>
                </a:cxn>
                <a:cxn ang="0">
                  <a:pos x="T6" y="T7"/>
                </a:cxn>
                <a:cxn ang="0">
                  <a:pos x="T8" y="T9"/>
                </a:cxn>
                <a:cxn ang="0">
                  <a:pos x="T10" y="T11"/>
                </a:cxn>
              </a:cxnLst>
              <a:rect l="0" t="0" r="r" b="b"/>
              <a:pathLst>
                <a:path w="5" h="4">
                  <a:moveTo>
                    <a:pt x="5" y="0"/>
                  </a:moveTo>
                  <a:lnTo>
                    <a:pt x="5" y="0"/>
                  </a:lnTo>
                  <a:lnTo>
                    <a:pt x="0" y="0"/>
                  </a:lnTo>
                  <a:lnTo>
                    <a:pt x="0" y="4"/>
                  </a:lnTo>
                  <a:lnTo>
                    <a:pt x="5" y="4"/>
                  </a:lnTo>
                  <a:lnTo>
                    <a:pt x="5" y="0"/>
                  </a:lnTo>
                  <a:close/>
                </a:path>
              </a:pathLst>
            </a:custGeom>
            <a:grpFill/>
            <a:ln w="0">
              <a:noFill/>
              <a:prstDash val="solid"/>
              <a:round/>
              <a:headEnd/>
              <a:tailEnd/>
            </a:ln>
          </p:spPr>
          <p:txBody>
            <a:bodyPr/>
            <a:lstStyle/>
            <a:p>
              <a:pPr defTabSz="543689">
                <a:defRPr/>
              </a:pPr>
              <a:endParaRPr lang="zh-CN" altLang="en-US" sz="3201"/>
            </a:p>
          </p:txBody>
        </p:sp>
        <p:sp>
          <p:nvSpPr>
            <p:cNvPr id="420" name="Freeform 157"/>
            <p:cNvSpPr>
              <a:spLocks/>
            </p:cNvSpPr>
            <p:nvPr/>
          </p:nvSpPr>
          <p:spPr bwMode="auto">
            <a:xfrm>
              <a:off x="4156076" y="987426"/>
              <a:ext cx="4763" cy="3175"/>
            </a:xfrm>
            <a:custGeom>
              <a:avLst/>
              <a:gdLst>
                <a:gd name="T0" fmla="*/ 5 w 5"/>
                <a:gd name="T1" fmla="*/ 0 h 3"/>
                <a:gd name="T2" fmla="*/ 5 w 5"/>
                <a:gd name="T3" fmla="*/ 0 h 3"/>
                <a:gd name="T4" fmla="*/ 0 w 5"/>
                <a:gd name="T5" fmla="*/ 0 h 3"/>
                <a:gd name="T6" fmla="*/ 0 w 5"/>
                <a:gd name="T7" fmla="*/ 3 h 3"/>
                <a:gd name="T8" fmla="*/ 5 w 5"/>
                <a:gd name="T9" fmla="*/ 3 h 3"/>
                <a:gd name="T10" fmla="*/ 5 w 5"/>
                <a:gd name="T11" fmla="*/ 0 h 3"/>
              </a:gdLst>
              <a:ahLst/>
              <a:cxnLst>
                <a:cxn ang="0">
                  <a:pos x="T0" y="T1"/>
                </a:cxn>
                <a:cxn ang="0">
                  <a:pos x="T2" y="T3"/>
                </a:cxn>
                <a:cxn ang="0">
                  <a:pos x="T4" y="T5"/>
                </a:cxn>
                <a:cxn ang="0">
                  <a:pos x="T6" y="T7"/>
                </a:cxn>
                <a:cxn ang="0">
                  <a:pos x="T8" y="T9"/>
                </a:cxn>
                <a:cxn ang="0">
                  <a:pos x="T10" y="T11"/>
                </a:cxn>
              </a:cxnLst>
              <a:rect l="0" t="0" r="r" b="b"/>
              <a:pathLst>
                <a:path w="5" h="3">
                  <a:moveTo>
                    <a:pt x="5" y="0"/>
                  </a:moveTo>
                  <a:lnTo>
                    <a:pt x="5" y="0"/>
                  </a:lnTo>
                  <a:lnTo>
                    <a:pt x="0" y="0"/>
                  </a:lnTo>
                  <a:lnTo>
                    <a:pt x="0" y="3"/>
                  </a:lnTo>
                  <a:lnTo>
                    <a:pt x="5" y="3"/>
                  </a:lnTo>
                  <a:lnTo>
                    <a:pt x="5" y="0"/>
                  </a:lnTo>
                  <a:close/>
                </a:path>
              </a:pathLst>
            </a:custGeom>
            <a:grpFill/>
            <a:ln w="0">
              <a:noFill/>
              <a:prstDash val="solid"/>
              <a:round/>
              <a:headEnd/>
              <a:tailEnd/>
            </a:ln>
          </p:spPr>
          <p:txBody>
            <a:bodyPr/>
            <a:lstStyle/>
            <a:p>
              <a:pPr defTabSz="543689">
                <a:defRPr/>
              </a:pPr>
              <a:endParaRPr lang="zh-CN" altLang="en-US" sz="3201"/>
            </a:p>
          </p:txBody>
        </p:sp>
        <p:sp>
          <p:nvSpPr>
            <p:cNvPr id="421" name="Freeform 158"/>
            <p:cNvSpPr>
              <a:spLocks/>
            </p:cNvSpPr>
            <p:nvPr/>
          </p:nvSpPr>
          <p:spPr bwMode="auto">
            <a:xfrm>
              <a:off x="4156076" y="996951"/>
              <a:ext cx="4763" cy="3175"/>
            </a:xfrm>
            <a:custGeom>
              <a:avLst/>
              <a:gdLst>
                <a:gd name="T0" fmla="*/ 5 w 5"/>
                <a:gd name="T1" fmla="*/ 0 h 4"/>
                <a:gd name="T2" fmla="*/ 5 w 5"/>
                <a:gd name="T3" fmla="*/ 0 h 4"/>
                <a:gd name="T4" fmla="*/ 0 w 5"/>
                <a:gd name="T5" fmla="*/ 0 h 4"/>
                <a:gd name="T6" fmla="*/ 0 w 5"/>
                <a:gd name="T7" fmla="*/ 4 h 4"/>
                <a:gd name="T8" fmla="*/ 5 w 5"/>
                <a:gd name="T9" fmla="*/ 4 h 4"/>
                <a:gd name="T10" fmla="*/ 5 w 5"/>
                <a:gd name="T11" fmla="*/ 0 h 4"/>
              </a:gdLst>
              <a:ahLst/>
              <a:cxnLst>
                <a:cxn ang="0">
                  <a:pos x="T0" y="T1"/>
                </a:cxn>
                <a:cxn ang="0">
                  <a:pos x="T2" y="T3"/>
                </a:cxn>
                <a:cxn ang="0">
                  <a:pos x="T4" y="T5"/>
                </a:cxn>
                <a:cxn ang="0">
                  <a:pos x="T6" y="T7"/>
                </a:cxn>
                <a:cxn ang="0">
                  <a:pos x="T8" y="T9"/>
                </a:cxn>
                <a:cxn ang="0">
                  <a:pos x="T10" y="T11"/>
                </a:cxn>
              </a:cxnLst>
              <a:rect l="0" t="0" r="r" b="b"/>
              <a:pathLst>
                <a:path w="5" h="4">
                  <a:moveTo>
                    <a:pt x="5" y="0"/>
                  </a:moveTo>
                  <a:lnTo>
                    <a:pt x="5" y="0"/>
                  </a:lnTo>
                  <a:lnTo>
                    <a:pt x="0" y="0"/>
                  </a:lnTo>
                  <a:lnTo>
                    <a:pt x="0" y="4"/>
                  </a:lnTo>
                  <a:lnTo>
                    <a:pt x="5" y="4"/>
                  </a:lnTo>
                  <a:lnTo>
                    <a:pt x="5" y="0"/>
                  </a:lnTo>
                  <a:close/>
                </a:path>
              </a:pathLst>
            </a:custGeom>
            <a:grpFill/>
            <a:ln w="0">
              <a:noFill/>
              <a:prstDash val="solid"/>
              <a:round/>
              <a:headEnd/>
              <a:tailEnd/>
            </a:ln>
          </p:spPr>
          <p:txBody>
            <a:bodyPr/>
            <a:lstStyle/>
            <a:p>
              <a:pPr defTabSz="543689">
                <a:defRPr/>
              </a:pPr>
              <a:endParaRPr lang="zh-CN" altLang="en-US" sz="3201"/>
            </a:p>
          </p:txBody>
        </p:sp>
        <p:sp>
          <p:nvSpPr>
            <p:cNvPr id="422" name="Freeform 159"/>
            <p:cNvSpPr>
              <a:spLocks/>
            </p:cNvSpPr>
            <p:nvPr/>
          </p:nvSpPr>
          <p:spPr bwMode="auto">
            <a:xfrm>
              <a:off x="4156076" y="969964"/>
              <a:ext cx="4763" cy="3175"/>
            </a:xfrm>
            <a:custGeom>
              <a:avLst/>
              <a:gdLst>
                <a:gd name="T0" fmla="*/ 5 w 5"/>
                <a:gd name="T1" fmla="*/ 0 h 4"/>
                <a:gd name="T2" fmla="*/ 5 w 5"/>
                <a:gd name="T3" fmla="*/ 0 h 4"/>
                <a:gd name="T4" fmla="*/ 0 w 5"/>
                <a:gd name="T5" fmla="*/ 0 h 4"/>
                <a:gd name="T6" fmla="*/ 0 w 5"/>
                <a:gd name="T7" fmla="*/ 4 h 4"/>
                <a:gd name="T8" fmla="*/ 5 w 5"/>
                <a:gd name="T9" fmla="*/ 4 h 4"/>
                <a:gd name="T10" fmla="*/ 5 w 5"/>
                <a:gd name="T11" fmla="*/ 0 h 4"/>
              </a:gdLst>
              <a:ahLst/>
              <a:cxnLst>
                <a:cxn ang="0">
                  <a:pos x="T0" y="T1"/>
                </a:cxn>
                <a:cxn ang="0">
                  <a:pos x="T2" y="T3"/>
                </a:cxn>
                <a:cxn ang="0">
                  <a:pos x="T4" y="T5"/>
                </a:cxn>
                <a:cxn ang="0">
                  <a:pos x="T6" y="T7"/>
                </a:cxn>
                <a:cxn ang="0">
                  <a:pos x="T8" y="T9"/>
                </a:cxn>
                <a:cxn ang="0">
                  <a:pos x="T10" y="T11"/>
                </a:cxn>
              </a:cxnLst>
              <a:rect l="0" t="0" r="r" b="b"/>
              <a:pathLst>
                <a:path w="5" h="4">
                  <a:moveTo>
                    <a:pt x="5" y="0"/>
                  </a:moveTo>
                  <a:lnTo>
                    <a:pt x="5" y="0"/>
                  </a:lnTo>
                  <a:lnTo>
                    <a:pt x="0" y="0"/>
                  </a:lnTo>
                  <a:lnTo>
                    <a:pt x="0" y="4"/>
                  </a:lnTo>
                  <a:lnTo>
                    <a:pt x="5" y="4"/>
                  </a:lnTo>
                  <a:lnTo>
                    <a:pt x="5" y="0"/>
                  </a:lnTo>
                  <a:close/>
                </a:path>
              </a:pathLst>
            </a:custGeom>
            <a:grpFill/>
            <a:ln w="0">
              <a:noFill/>
              <a:prstDash val="solid"/>
              <a:round/>
              <a:headEnd/>
              <a:tailEnd/>
            </a:ln>
          </p:spPr>
          <p:txBody>
            <a:bodyPr/>
            <a:lstStyle/>
            <a:p>
              <a:pPr defTabSz="543689">
                <a:defRPr/>
              </a:pPr>
              <a:endParaRPr lang="zh-CN" altLang="en-US" sz="3201"/>
            </a:p>
          </p:txBody>
        </p:sp>
        <p:sp>
          <p:nvSpPr>
            <p:cNvPr id="423" name="Freeform 160"/>
            <p:cNvSpPr>
              <a:spLocks/>
            </p:cNvSpPr>
            <p:nvPr/>
          </p:nvSpPr>
          <p:spPr bwMode="auto">
            <a:xfrm>
              <a:off x="4156076" y="974726"/>
              <a:ext cx="4763" cy="4763"/>
            </a:xfrm>
            <a:custGeom>
              <a:avLst/>
              <a:gdLst>
                <a:gd name="T0" fmla="*/ 5 w 5"/>
                <a:gd name="T1" fmla="*/ 0 h 4"/>
                <a:gd name="T2" fmla="*/ 5 w 5"/>
                <a:gd name="T3" fmla="*/ 0 h 4"/>
                <a:gd name="T4" fmla="*/ 0 w 5"/>
                <a:gd name="T5" fmla="*/ 0 h 4"/>
                <a:gd name="T6" fmla="*/ 0 w 5"/>
                <a:gd name="T7" fmla="*/ 4 h 4"/>
                <a:gd name="T8" fmla="*/ 5 w 5"/>
                <a:gd name="T9" fmla="*/ 4 h 4"/>
                <a:gd name="T10" fmla="*/ 5 w 5"/>
                <a:gd name="T11" fmla="*/ 0 h 4"/>
              </a:gdLst>
              <a:ahLst/>
              <a:cxnLst>
                <a:cxn ang="0">
                  <a:pos x="T0" y="T1"/>
                </a:cxn>
                <a:cxn ang="0">
                  <a:pos x="T2" y="T3"/>
                </a:cxn>
                <a:cxn ang="0">
                  <a:pos x="T4" y="T5"/>
                </a:cxn>
                <a:cxn ang="0">
                  <a:pos x="T6" y="T7"/>
                </a:cxn>
                <a:cxn ang="0">
                  <a:pos x="T8" y="T9"/>
                </a:cxn>
                <a:cxn ang="0">
                  <a:pos x="T10" y="T11"/>
                </a:cxn>
              </a:cxnLst>
              <a:rect l="0" t="0" r="r" b="b"/>
              <a:pathLst>
                <a:path w="5" h="4">
                  <a:moveTo>
                    <a:pt x="5" y="0"/>
                  </a:moveTo>
                  <a:lnTo>
                    <a:pt x="5" y="0"/>
                  </a:lnTo>
                  <a:lnTo>
                    <a:pt x="0" y="0"/>
                  </a:lnTo>
                  <a:lnTo>
                    <a:pt x="0" y="4"/>
                  </a:lnTo>
                  <a:lnTo>
                    <a:pt x="5" y="4"/>
                  </a:lnTo>
                  <a:lnTo>
                    <a:pt x="5" y="0"/>
                  </a:lnTo>
                  <a:close/>
                </a:path>
              </a:pathLst>
            </a:custGeom>
            <a:grpFill/>
            <a:ln w="0">
              <a:noFill/>
              <a:prstDash val="solid"/>
              <a:round/>
              <a:headEnd/>
              <a:tailEnd/>
            </a:ln>
          </p:spPr>
          <p:txBody>
            <a:bodyPr/>
            <a:lstStyle/>
            <a:p>
              <a:pPr defTabSz="543689">
                <a:defRPr/>
              </a:pPr>
              <a:endParaRPr lang="zh-CN" altLang="en-US" sz="3201"/>
            </a:p>
          </p:txBody>
        </p:sp>
        <p:sp>
          <p:nvSpPr>
            <p:cNvPr id="424" name="Freeform 161"/>
            <p:cNvSpPr>
              <a:spLocks noEditPoints="1"/>
            </p:cNvSpPr>
            <p:nvPr/>
          </p:nvSpPr>
          <p:spPr bwMode="auto">
            <a:xfrm>
              <a:off x="4013201" y="960439"/>
              <a:ext cx="174625" cy="46038"/>
            </a:xfrm>
            <a:custGeom>
              <a:avLst/>
              <a:gdLst>
                <a:gd name="T0" fmla="*/ 198 w 204"/>
                <a:gd name="T1" fmla="*/ 25 h 53"/>
                <a:gd name="T2" fmla="*/ 198 w 204"/>
                <a:gd name="T3" fmla="*/ 25 h 53"/>
                <a:gd name="T4" fmla="*/ 110 w 204"/>
                <a:gd name="T5" fmla="*/ 25 h 53"/>
                <a:gd name="T6" fmla="*/ 110 w 204"/>
                <a:gd name="T7" fmla="*/ 22 h 53"/>
                <a:gd name="T8" fmla="*/ 164 w 204"/>
                <a:gd name="T9" fmla="*/ 22 h 53"/>
                <a:gd name="T10" fmla="*/ 164 w 204"/>
                <a:gd name="T11" fmla="*/ 3 h 53"/>
                <a:gd name="T12" fmla="*/ 198 w 204"/>
                <a:gd name="T13" fmla="*/ 3 h 53"/>
                <a:gd name="T14" fmla="*/ 198 w 204"/>
                <a:gd name="T15" fmla="*/ 25 h 53"/>
                <a:gd name="T16" fmla="*/ 198 w 204"/>
                <a:gd name="T17" fmla="*/ 50 h 53"/>
                <a:gd name="T18" fmla="*/ 198 w 204"/>
                <a:gd name="T19" fmla="*/ 50 h 53"/>
                <a:gd name="T20" fmla="*/ 110 w 204"/>
                <a:gd name="T21" fmla="*/ 50 h 53"/>
                <a:gd name="T22" fmla="*/ 110 w 204"/>
                <a:gd name="T23" fmla="*/ 47 h 53"/>
                <a:gd name="T24" fmla="*/ 164 w 204"/>
                <a:gd name="T25" fmla="*/ 47 h 53"/>
                <a:gd name="T26" fmla="*/ 164 w 204"/>
                <a:gd name="T27" fmla="*/ 28 h 53"/>
                <a:gd name="T28" fmla="*/ 198 w 204"/>
                <a:gd name="T29" fmla="*/ 28 h 53"/>
                <a:gd name="T30" fmla="*/ 198 w 204"/>
                <a:gd name="T31" fmla="*/ 50 h 53"/>
                <a:gd name="T32" fmla="*/ 0 w 204"/>
                <a:gd name="T33" fmla="*/ 53 h 53"/>
                <a:gd name="T34" fmla="*/ 0 w 204"/>
                <a:gd name="T35" fmla="*/ 53 h 53"/>
                <a:gd name="T36" fmla="*/ 204 w 204"/>
                <a:gd name="T37" fmla="*/ 53 h 53"/>
                <a:gd name="T38" fmla="*/ 204 w 204"/>
                <a:gd name="T39" fmla="*/ 0 h 53"/>
                <a:gd name="T40" fmla="*/ 0 w 204"/>
                <a:gd name="T41" fmla="*/ 0 h 53"/>
                <a:gd name="T42" fmla="*/ 0 w 204"/>
                <a:gd name="T43" fmla="*/ 5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04" h="53">
                  <a:moveTo>
                    <a:pt x="198" y="25"/>
                  </a:moveTo>
                  <a:lnTo>
                    <a:pt x="198" y="25"/>
                  </a:lnTo>
                  <a:lnTo>
                    <a:pt x="110" y="25"/>
                  </a:lnTo>
                  <a:lnTo>
                    <a:pt x="110" y="22"/>
                  </a:lnTo>
                  <a:lnTo>
                    <a:pt x="164" y="22"/>
                  </a:lnTo>
                  <a:lnTo>
                    <a:pt x="164" y="3"/>
                  </a:lnTo>
                  <a:lnTo>
                    <a:pt x="198" y="3"/>
                  </a:lnTo>
                  <a:lnTo>
                    <a:pt x="198" y="25"/>
                  </a:lnTo>
                  <a:close/>
                  <a:moveTo>
                    <a:pt x="198" y="50"/>
                  </a:moveTo>
                  <a:lnTo>
                    <a:pt x="198" y="50"/>
                  </a:lnTo>
                  <a:lnTo>
                    <a:pt x="110" y="50"/>
                  </a:lnTo>
                  <a:lnTo>
                    <a:pt x="110" y="47"/>
                  </a:lnTo>
                  <a:lnTo>
                    <a:pt x="164" y="47"/>
                  </a:lnTo>
                  <a:lnTo>
                    <a:pt x="164" y="28"/>
                  </a:lnTo>
                  <a:lnTo>
                    <a:pt x="198" y="28"/>
                  </a:lnTo>
                  <a:lnTo>
                    <a:pt x="198" y="50"/>
                  </a:lnTo>
                  <a:close/>
                  <a:moveTo>
                    <a:pt x="0" y="53"/>
                  </a:moveTo>
                  <a:lnTo>
                    <a:pt x="0" y="53"/>
                  </a:lnTo>
                  <a:lnTo>
                    <a:pt x="204" y="53"/>
                  </a:lnTo>
                  <a:lnTo>
                    <a:pt x="204" y="0"/>
                  </a:lnTo>
                  <a:lnTo>
                    <a:pt x="0" y="0"/>
                  </a:lnTo>
                  <a:lnTo>
                    <a:pt x="0" y="53"/>
                  </a:lnTo>
                  <a:close/>
                </a:path>
              </a:pathLst>
            </a:custGeom>
            <a:grpFill/>
            <a:ln w="0">
              <a:noFill/>
              <a:prstDash val="solid"/>
              <a:round/>
              <a:headEnd/>
              <a:tailEnd/>
            </a:ln>
          </p:spPr>
          <p:txBody>
            <a:bodyPr/>
            <a:lstStyle/>
            <a:p>
              <a:pPr defTabSz="543689">
                <a:defRPr/>
              </a:pPr>
              <a:endParaRPr lang="zh-CN" altLang="en-US" sz="3201"/>
            </a:p>
          </p:txBody>
        </p:sp>
        <p:sp>
          <p:nvSpPr>
            <p:cNvPr id="425" name="Freeform 162"/>
            <p:cNvSpPr>
              <a:spLocks/>
            </p:cNvSpPr>
            <p:nvPr/>
          </p:nvSpPr>
          <p:spPr bwMode="auto">
            <a:xfrm>
              <a:off x="3975101" y="1044576"/>
              <a:ext cx="3175" cy="3175"/>
            </a:xfrm>
            <a:custGeom>
              <a:avLst/>
              <a:gdLst>
                <a:gd name="T0" fmla="*/ 4 w 4"/>
                <a:gd name="T1" fmla="*/ 0 h 4"/>
                <a:gd name="T2" fmla="*/ 4 w 4"/>
                <a:gd name="T3" fmla="*/ 0 h 4"/>
                <a:gd name="T4" fmla="*/ 0 w 4"/>
                <a:gd name="T5" fmla="*/ 0 h 4"/>
                <a:gd name="T6" fmla="*/ 0 w 4"/>
                <a:gd name="T7" fmla="*/ 4 h 4"/>
                <a:gd name="T8" fmla="*/ 4 w 4"/>
                <a:gd name="T9" fmla="*/ 4 h 4"/>
                <a:gd name="T10" fmla="*/ 4 w 4"/>
                <a:gd name="T11" fmla="*/ 0 h 4"/>
              </a:gdLst>
              <a:ahLst/>
              <a:cxnLst>
                <a:cxn ang="0">
                  <a:pos x="T0" y="T1"/>
                </a:cxn>
                <a:cxn ang="0">
                  <a:pos x="T2" y="T3"/>
                </a:cxn>
                <a:cxn ang="0">
                  <a:pos x="T4" y="T5"/>
                </a:cxn>
                <a:cxn ang="0">
                  <a:pos x="T6" y="T7"/>
                </a:cxn>
                <a:cxn ang="0">
                  <a:pos x="T8" y="T9"/>
                </a:cxn>
                <a:cxn ang="0">
                  <a:pos x="T10" y="T11"/>
                </a:cxn>
              </a:cxnLst>
              <a:rect l="0" t="0" r="r" b="b"/>
              <a:pathLst>
                <a:path w="4" h="4">
                  <a:moveTo>
                    <a:pt x="4" y="0"/>
                  </a:moveTo>
                  <a:lnTo>
                    <a:pt x="4" y="0"/>
                  </a:lnTo>
                  <a:lnTo>
                    <a:pt x="0" y="0"/>
                  </a:lnTo>
                  <a:lnTo>
                    <a:pt x="0" y="4"/>
                  </a:lnTo>
                  <a:lnTo>
                    <a:pt x="4" y="4"/>
                  </a:lnTo>
                  <a:lnTo>
                    <a:pt x="4" y="0"/>
                  </a:lnTo>
                  <a:close/>
                </a:path>
              </a:pathLst>
            </a:custGeom>
            <a:grpFill/>
            <a:ln w="0">
              <a:noFill/>
              <a:prstDash val="solid"/>
              <a:round/>
              <a:headEnd/>
              <a:tailEnd/>
            </a:ln>
          </p:spPr>
          <p:txBody>
            <a:bodyPr/>
            <a:lstStyle/>
            <a:p>
              <a:pPr defTabSz="543689">
                <a:defRPr/>
              </a:pPr>
              <a:endParaRPr lang="zh-CN" altLang="en-US" sz="3201"/>
            </a:p>
          </p:txBody>
        </p:sp>
        <p:sp>
          <p:nvSpPr>
            <p:cNvPr id="426" name="Freeform 163"/>
            <p:cNvSpPr>
              <a:spLocks/>
            </p:cNvSpPr>
            <p:nvPr/>
          </p:nvSpPr>
          <p:spPr bwMode="auto">
            <a:xfrm>
              <a:off x="3975101" y="1019176"/>
              <a:ext cx="3175" cy="3175"/>
            </a:xfrm>
            <a:custGeom>
              <a:avLst/>
              <a:gdLst>
                <a:gd name="T0" fmla="*/ 4 w 4"/>
                <a:gd name="T1" fmla="*/ 0 h 4"/>
                <a:gd name="T2" fmla="*/ 4 w 4"/>
                <a:gd name="T3" fmla="*/ 0 h 4"/>
                <a:gd name="T4" fmla="*/ 0 w 4"/>
                <a:gd name="T5" fmla="*/ 0 h 4"/>
                <a:gd name="T6" fmla="*/ 0 w 4"/>
                <a:gd name="T7" fmla="*/ 4 h 4"/>
                <a:gd name="T8" fmla="*/ 4 w 4"/>
                <a:gd name="T9" fmla="*/ 4 h 4"/>
                <a:gd name="T10" fmla="*/ 4 w 4"/>
                <a:gd name="T11" fmla="*/ 0 h 4"/>
              </a:gdLst>
              <a:ahLst/>
              <a:cxnLst>
                <a:cxn ang="0">
                  <a:pos x="T0" y="T1"/>
                </a:cxn>
                <a:cxn ang="0">
                  <a:pos x="T2" y="T3"/>
                </a:cxn>
                <a:cxn ang="0">
                  <a:pos x="T4" y="T5"/>
                </a:cxn>
                <a:cxn ang="0">
                  <a:pos x="T6" y="T7"/>
                </a:cxn>
                <a:cxn ang="0">
                  <a:pos x="T8" y="T9"/>
                </a:cxn>
                <a:cxn ang="0">
                  <a:pos x="T10" y="T11"/>
                </a:cxn>
              </a:cxnLst>
              <a:rect l="0" t="0" r="r" b="b"/>
              <a:pathLst>
                <a:path w="4" h="4">
                  <a:moveTo>
                    <a:pt x="4" y="0"/>
                  </a:moveTo>
                  <a:lnTo>
                    <a:pt x="4" y="0"/>
                  </a:lnTo>
                  <a:lnTo>
                    <a:pt x="0" y="0"/>
                  </a:lnTo>
                  <a:lnTo>
                    <a:pt x="0" y="4"/>
                  </a:lnTo>
                  <a:lnTo>
                    <a:pt x="4" y="4"/>
                  </a:lnTo>
                  <a:lnTo>
                    <a:pt x="4" y="0"/>
                  </a:lnTo>
                  <a:close/>
                </a:path>
              </a:pathLst>
            </a:custGeom>
            <a:grpFill/>
            <a:ln w="0">
              <a:noFill/>
              <a:prstDash val="solid"/>
              <a:round/>
              <a:headEnd/>
              <a:tailEnd/>
            </a:ln>
          </p:spPr>
          <p:txBody>
            <a:bodyPr/>
            <a:lstStyle/>
            <a:p>
              <a:pPr defTabSz="543689">
                <a:defRPr/>
              </a:pPr>
              <a:endParaRPr lang="zh-CN" altLang="en-US" sz="3201"/>
            </a:p>
          </p:txBody>
        </p:sp>
        <p:sp>
          <p:nvSpPr>
            <p:cNvPr id="427" name="Freeform 164"/>
            <p:cNvSpPr>
              <a:spLocks/>
            </p:cNvSpPr>
            <p:nvPr/>
          </p:nvSpPr>
          <p:spPr bwMode="auto">
            <a:xfrm>
              <a:off x="3975101" y="1039814"/>
              <a:ext cx="3175" cy="3175"/>
            </a:xfrm>
            <a:custGeom>
              <a:avLst/>
              <a:gdLst>
                <a:gd name="T0" fmla="*/ 4 w 4"/>
                <a:gd name="T1" fmla="*/ 0 h 3"/>
                <a:gd name="T2" fmla="*/ 4 w 4"/>
                <a:gd name="T3" fmla="*/ 0 h 3"/>
                <a:gd name="T4" fmla="*/ 0 w 4"/>
                <a:gd name="T5" fmla="*/ 0 h 3"/>
                <a:gd name="T6" fmla="*/ 0 w 4"/>
                <a:gd name="T7" fmla="*/ 3 h 3"/>
                <a:gd name="T8" fmla="*/ 4 w 4"/>
                <a:gd name="T9" fmla="*/ 3 h 3"/>
                <a:gd name="T10" fmla="*/ 4 w 4"/>
                <a:gd name="T11" fmla="*/ 0 h 3"/>
              </a:gdLst>
              <a:ahLst/>
              <a:cxnLst>
                <a:cxn ang="0">
                  <a:pos x="T0" y="T1"/>
                </a:cxn>
                <a:cxn ang="0">
                  <a:pos x="T2" y="T3"/>
                </a:cxn>
                <a:cxn ang="0">
                  <a:pos x="T4" y="T5"/>
                </a:cxn>
                <a:cxn ang="0">
                  <a:pos x="T6" y="T7"/>
                </a:cxn>
                <a:cxn ang="0">
                  <a:pos x="T8" y="T9"/>
                </a:cxn>
                <a:cxn ang="0">
                  <a:pos x="T10" y="T11"/>
                </a:cxn>
              </a:cxnLst>
              <a:rect l="0" t="0" r="r" b="b"/>
              <a:pathLst>
                <a:path w="4" h="3">
                  <a:moveTo>
                    <a:pt x="4" y="0"/>
                  </a:moveTo>
                  <a:lnTo>
                    <a:pt x="4" y="0"/>
                  </a:lnTo>
                  <a:lnTo>
                    <a:pt x="0" y="0"/>
                  </a:lnTo>
                  <a:lnTo>
                    <a:pt x="0" y="3"/>
                  </a:lnTo>
                  <a:lnTo>
                    <a:pt x="4" y="3"/>
                  </a:lnTo>
                  <a:lnTo>
                    <a:pt x="4" y="0"/>
                  </a:lnTo>
                  <a:close/>
                </a:path>
              </a:pathLst>
            </a:custGeom>
            <a:grpFill/>
            <a:ln w="0">
              <a:noFill/>
              <a:prstDash val="solid"/>
              <a:round/>
              <a:headEnd/>
              <a:tailEnd/>
            </a:ln>
          </p:spPr>
          <p:txBody>
            <a:bodyPr/>
            <a:lstStyle/>
            <a:p>
              <a:pPr defTabSz="543689">
                <a:defRPr/>
              </a:pPr>
              <a:endParaRPr lang="zh-CN" altLang="en-US" sz="3201"/>
            </a:p>
          </p:txBody>
        </p:sp>
        <p:sp>
          <p:nvSpPr>
            <p:cNvPr id="428" name="Freeform 165"/>
            <p:cNvSpPr>
              <a:spLocks/>
            </p:cNvSpPr>
            <p:nvPr/>
          </p:nvSpPr>
          <p:spPr bwMode="auto">
            <a:xfrm>
              <a:off x="3975101" y="1049339"/>
              <a:ext cx="3175" cy="3175"/>
            </a:xfrm>
            <a:custGeom>
              <a:avLst/>
              <a:gdLst>
                <a:gd name="T0" fmla="*/ 4 w 4"/>
                <a:gd name="T1" fmla="*/ 0 h 4"/>
                <a:gd name="T2" fmla="*/ 4 w 4"/>
                <a:gd name="T3" fmla="*/ 0 h 4"/>
                <a:gd name="T4" fmla="*/ 0 w 4"/>
                <a:gd name="T5" fmla="*/ 0 h 4"/>
                <a:gd name="T6" fmla="*/ 0 w 4"/>
                <a:gd name="T7" fmla="*/ 4 h 4"/>
                <a:gd name="T8" fmla="*/ 4 w 4"/>
                <a:gd name="T9" fmla="*/ 4 h 4"/>
                <a:gd name="T10" fmla="*/ 4 w 4"/>
                <a:gd name="T11" fmla="*/ 0 h 4"/>
              </a:gdLst>
              <a:ahLst/>
              <a:cxnLst>
                <a:cxn ang="0">
                  <a:pos x="T0" y="T1"/>
                </a:cxn>
                <a:cxn ang="0">
                  <a:pos x="T2" y="T3"/>
                </a:cxn>
                <a:cxn ang="0">
                  <a:pos x="T4" y="T5"/>
                </a:cxn>
                <a:cxn ang="0">
                  <a:pos x="T6" y="T7"/>
                </a:cxn>
                <a:cxn ang="0">
                  <a:pos x="T8" y="T9"/>
                </a:cxn>
                <a:cxn ang="0">
                  <a:pos x="T10" y="T11"/>
                </a:cxn>
              </a:cxnLst>
              <a:rect l="0" t="0" r="r" b="b"/>
              <a:pathLst>
                <a:path w="4" h="4">
                  <a:moveTo>
                    <a:pt x="4" y="0"/>
                  </a:moveTo>
                  <a:lnTo>
                    <a:pt x="4" y="0"/>
                  </a:lnTo>
                  <a:lnTo>
                    <a:pt x="0" y="0"/>
                  </a:lnTo>
                  <a:lnTo>
                    <a:pt x="0" y="4"/>
                  </a:lnTo>
                  <a:lnTo>
                    <a:pt x="4" y="4"/>
                  </a:lnTo>
                  <a:lnTo>
                    <a:pt x="4" y="0"/>
                  </a:lnTo>
                  <a:close/>
                </a:path>
              </a:pathLst>
            </a:custGeom>
            <a:grpFill/>
            <a:ln w="0">
              <a:noFill/>
              <a:prstDash val="solid"/>
              <a:round/>
              <a:headEnd/>
              <a:tailEnd/>
            </a:ln>
          </p:spPr>
          <p:txBody>
            <a:bodyPr/>
            <a:lstStyle/>
            <a:p>
              <a:pPr defTabSz="543689">
                <a:defRPr/>
              </a:pPr>
              <a:endParaRPr lang="zh-CN" altLang="en-US" sz="3201"/>
            </a:p>
          </p:txBody>
        </p:sp>
        <p:sp>
          <p:nvSpPr>
            <p:cNvPr id="429" name="Freeform 166"/>
            <p:cNvSpPr>
              <a:spLocks/>
            </p:cNvSpPr>
            <p:nvPr/>
          </p:nvSpPr>
          <p:spPr bwMode="auto">
            <a:xfrm>
              <a:off x="3975101" y="1023939"/>
              <a:ext cx="3175" cy="3175"/>
            </a:xfrm>
            <a:custGeom>
              <a:avLst/>
              <a:gdLst>
                <a:gd name="T0" fmla="*/ 4 w 4"/>
                <a:gd name="T1" fmla="*/ 0 h 4"/>
                <a:gd name="T2" fmla="*/ 4 w 4"/>
                <a:gd name="T3" fmla="*/ 0 h 4"/>
                <a:gd name="T4" fmla="*/ 0 w 4"/>
                <a:gd name="T5" fmla="*/ 0 h 4"/>
                <a:gd name="T6" fmla="*/ 0 w 4"/>
                <a:gd name="T7" fmla="*/ 4 h 4"/>
                <a:gd name="T8" fmla="*/ 4 w 4"/>
                <a:gd name="T9" fmla="*/ 4 h 4"/>
                <a:gd name="T10" fmla="*/ 4 w 4"/>
                <a:gd name="T11" fmla="*/ 0 h 4"/>
              </a:gdLst>
              <a:ahLst/>
              <a:cxnLst>
                <a:cxn ang="0">
                  <a:pos x="T0" y="T1"/>
                </a:cxn>
                <a:cxn ang="0">
                  <a:pos x="T2" y="T3"/>
                </a:cxn>
                <a:cxn ang="0">
                  <a:pos x="T4" y="T5"/>
                </a:cxn>
                <a:cxn ang="0">
                  <a:pos x="T6" y="T7"/>
                </a:cxn>
                <a:cxn ang="0">
                  <a:pos x="T8" y="T9"/>
                </a:cxn>
                <a:cxn ang="0">
                  <a:pos x="T10" y="T11"/>
                </a:cxn>
              </a:cxnLst>
              <a:rect l="0" t="0" r="r" b="b"/>
              <a:pathLst>
                <a:path w="4" h="4">
                  <a:moveTo>
                    <a:pt x="4" y="0"/>
                  </a:moveTo>
                  <a:lnTo>
                    <a:pt x="4" y="0"/>
                  </a:lnTo>
                  <a:lnTo>
                    <a:pt x="0" y="0"/>
                  </a:lnTo>
                  <a:lnTo>
                    <a:pt x="0" y="4"/>
                  </a:lnTo>
                  <a:lnTo>
                    <a:pt x="4" y="4"/>
                  </a:lnTo>
                  <a:lnTo>
                    <a:pt x="4" y="0"/>
                  </a:lnTo>
                  <a:close/>
                </a:path>
              </a:pathLst>
            </a:custGeom>
            <a:grpFill/>
            <a:ln w="0">
              <a:noFill/>
              <a:prstDash val="solid"/>
              <a:round/>
              <a:headEnd/>
              <a:tailEnd/>
            </a:ln>
          </p:spPr>
          <p:txBody>
            <a:bodyPr/>
            <a:lstStyle/>
            <a:p>
              <a:pPr defTabSz="543689">
                <a:defRPr/>
              </a:pPr>
              <a:endParaRPr lang="zh-CN" altLang="en-US" sz="3201"/>
            </a:p>
          </p:txBody>
        </p:sp>
        <p:sp>
          <p:nvSpPr>
            <p:cNvPr id="430" name="Freeform 167"/>
            <p:cNvSpPr>
              <a:spLocks/>
            </p:cNvSpPr>
            <p:nvPr/>
          </p:nvSpPr>
          <p:spPr bwMode="auto">
            <a:xfrm>
              <a:off x="3975101" y="1028701"/>
              <a:ext cx="3175" cy="3175"/>
            </a:xfrm>
            <a:custGeom>
              <a:avLst/>
              <a:gdLst>
                <a:gd name="T0" fmla="*/ 4 w 4"/>
                <a:gd name="T1" fmla="*/ 0 h 4"/>
                <a:gd name="T2" fmla="*/ 4 w 4"/>
                <a:gd name="T3" fmla="*/ 0 h 4"/>
                <a:gd name="T4" fmla="*/ 0 w 4"/>
                <a:gd name="T5" fmla="*/ 0 h 4"/>
                <a:gd name="T6" fmla="*/ 0 w 4"/>
                <a:gd name="T7" fmla="*/ 4 h 4"/>
                <a:gd name="T8" fmla="*/ 4 w 4"/>
                <a:gd name="T9" fmla="*/ 4 h 4"/>
                <a:gd name="T10" fmla="*/ 4 w 4"/>
                <a:gd name="T11" fmla="*/ 0 h 4"/>
              </a:gdLst>
              <a:ahLst/>
              <a:cxnLst>
                <a:cxn ang="0">
                  <a:pos x="T0" y="T1"/>
                </a:cxn>
                <a:cxn ang="0">
                  <a:pos x="T2" y="T3"/>
                </a:cxn>
                <a:cxn ang="0">
                  <a:pos x="T4" y="T5"/>
                </a:cxn>
                <a:cxn ang="0">
                  <a:pos x="T6" y="T7"/>
                </a:cxn>
                <a:cxn ang="0">
                  <a:pos x="T8" y="T9"/>
                </a:cxn>
                <a:cxn ang="0">
                  <a:pos x="T10" y="T11"/>
                </a:cxn>
              </a:cxnLst>
              <a:rect l="0" t="0" r="r" b="b"/>
              <a:pathLst>
                <a:path w="4" h="4">
                  <a:moveTo>
                    <a:pt x="4" y="0"/>
                  </a:moveTo>
                  <a:lnTo>
                    <a:pt x="4" y="0"/>
                  </a:lnTo>
                  <a:lnTo>
                    <a:pt x="0" y="0"/>
                  </a:lnTo>
                  <a:lnTo>
                    <a:pt x="0" y="4"/>
                  </a:lnTo>
                  <a:lnTo>
                    <a:pt x="4" y="4"/>
                  </a:lnTo>
                  <a:lnTo>
                    <a:pt x="4" y="0"/>
                  </a:lnTo>
                  <a:close/>
                </a:path>
              </a:pathLst>
            </a:custGeom>
            <a:grpFill/>
            <a:ln w="0">
              <a:noFill/>
              <a:prstDash val="solid"/>
              <a:round/>
              <a:headEnd/>
              <a:tailEnd/>
            </a:ln>
          </p:spPr>
          <p:txBody>
            <a:bodyPr/>
            <a:lstStyle/>
            <a:p>
              <a:pPr defTabSz="543689">
                <a:defRPr/>
              </a:pPr>
              <a:endParaRPr lang="zh-CN" altLang="en-US" sz="3201"/>
            </a:p>
          </p:txBody>
        </p:sp>
        <p:sp>
          <p:nvSpPr>
            <p:cNvPr id="431" name="Freeform 168"/>
            <p:cNvSpPr>
              <a:spLocks noEditPoints="1"/>
            </p:cNvSpPr>
            <p:nvPr/>
          </p:nvSpPr>
          <p:spPr bwMode="auto">
            <a:xfrm>
              <a:off x="3832226" y="1014414"/>
              <a:ext cx="174625" cy="44450"/>
            </a:xfrm>
            <a:custGeom>
              <a:avLst/>
              <a:gdLst>
                <a:gd name="T0" fmla="*/ 198 w 205"/>
                <a:gd name="T1" fmla="*/ 25 h 53"/>
                <a:gd name="T2" fmla="*/ 198 w 205"/>
                <a:gd name="T3" fmla="*/ 25 h 53"/>
                <a:gd name="T4" fmla="*/ 110 w 205"/>
                <a:gd name="T5" fmla="*/ 25 h 53"/>
                <a:gd name="T6" fmla="*/ 110 w 205"/>
                <a:gd name="T7" fmla="*/ 22 h 53"/>
                <a:gd name="T8" fmla="*/ 165 w 205"/>
                <a:gd name="T9" fmla="*/ 22 h 53"/>
                <a:gd name="T10" fmla="*/ 165 w 205"/>
                <a:gd name="T11" fmla="*/ 3 h 53"/>
                <a:gd name="T12" fmla="*/ 198 w 205"/>
                <a:gd name="T13" fmla="*/ 3 h 53"/>
                <a:gd name="T14" fmla="*/ 198 w 205"/>
                <a:gd name="T15" fmla="*/ 25 h 53"/>
                <a:gd name="T16" fmla="*/ 198 w 205"/>
                <a:gd name="T17" fmla="*/ 50 h 53"/>
                <a:gd name="T18" fmla="*/ 198 w 205"/>
                <a:gd name="T19" fmla="*/ 50 h 53"/>
                <a:gd name="T20" fmla="*/ 110 w 205"/>
                <a:gd name="T21" fmla="*/ 50 h 53"/>
                <a:gd name="T22" fmla="*/ 110 w 205"/>
                <a:gd name="T23" fmla="*/ 47 h 53"/>
                <a:gd name="T24" fmla="*/ 165 w 205"/>
                <a:gd name="T25" fmla="*/ 47 h 53"/>
                <a:gd name="T26" fmla="*/ 165 w 205"/>
                <a:gd name="T27" fmla="*/ 28 h 53"/>
                <a:gd name="T28" fmla="*/ 198 w 205"/>
                <a:gd name="T29" fmla="*/ 28 h 53"/>
                <a:gd name="T30" fmla="*/ 198 w 205"/>
                <a:gd name="T31" fmla="*/ 50 h 53"/>
                <a:gd name="T32" fmla="*/ 0 w 205"/>
                <a:gd name="T33" fmla="*/ 53 h 53"/>
                <a:gd name="T34" fmla="*/ 0 w 205"/>
                <a:gd name="T35" fmla="*/ 53 h 53"/>
                <a:gd name="T36" fmla="*/ 205 w 205"/>
                <a:gd name="T37" fmla="*/ 53 h 53"/>
                <a:gd name="T38" fmla="*/ 205 w 205"/>
                <a:gd name="T39" fmla="*/ 0 h 53"/>
                <a:gd name="T40" fmla="*/ 0 w 205"/>
                <a:gd name="T41" fmla="*/ 0 h 53"/>
                <a:gd name="T42" fmla="*/ 0 w 205"/>
                <a:gd name="T43" fmla="*/ 5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05" h="53">
                  <a:moveTo>
                    <a:pt x="198" y="25"/>
                  </a:moveTo>
                  <a:lnTo>
                    <a:pt x="198" y="25"/>
                  </a:lnTo>
                  <a:lnTo>
                    <a:pt x="110" y="25"/>
                  </a:lnTo>
                  <a:lnTo>
                    <a:pt x="110" y="22"/>
                  </a:lnTo>
                  <a:lnTo>
                    <a:pt x="165" y="22"/>
                  </a:lnTo>
                  <a:lnTo>
                    <a:pt x="165" y="3"/>
                  </a:lnTo>
                  <a:lnTo>
                    <a:pt x="198" y="3"/>
                  </a:lnTo>
                  <a:lnTo>
                    <a:pt x="198" y="25"/>
                  </a:lnTo>
                  <a:close/>
                  <a:moveTo>
                    <a:pt x="198" y="50"/>
                  </a:moveTo>
                  <a:lnTo>
                    <a:pt x="198" y="50"/>
                  </a:lnTo>
                  <a:lnTo>
                    <a:pt x="110" y="50"/>
                  </a:lnTo>
                  <a:lnTo>
                    <a:pt x="110" y="47"/>
                  </a:lnTo>
                  <a:lnTo>
                    <a:pt x="165" y="47"/>
                  </a:lnTo>
                  <a:lnTo>
                    <a:pt x="165" y="28"/>
                  </a:lnTo>
                  <a:lnTo>
                    <a:pt x="198" y="28"/>
                  </a:lnTo>
                  <a:lnTo>
                    <a:pt x="198" y="50"/>
                  </a:lnTo>
                  <a:close/>
                  <a:moveTo>
                    <a:pt x="0" y="53"/>
                  </a:moveTo>
                  <a:lnTo>
                    <a:pt x="0" y="53"/>
                  </a:lnTo>
                  <a:lnTo>
                    <a:pt x="205" y="53"/>
                  </a:lnTo>
                  <a:lnTo>
                    <a:pt x="205" y="0"/>
                  </a:lnTo>
                  <a:lnTo>
                    <a:pt x="0" y="0"/>
                  </a:lnTo>
                  <a:lnTo>
                    <a:pt x="0" y="53"/>
                  </a:lnTo>
                  <a:close/>
                </a:path>
              </a:pathLst>
            </a:custGeom>
            <a:grpFill/>
            <a:ln w="0">
              <a:noFill/>
              <a:prstDash val="solid"/>
              <a:round/>
              <a:headEnd/>
              <a:tailEnd/>
            </a:ln>
          </p:spPr>
          <p:txBody>
            <a:bodyPr/>
            <a:lstStyle/>
            <a:p>
              <a:pPr defTabSz="543689">
                <a:defRPr/>
              </a:pPr>
              <a:endParaRPr lang="zh-CN" altLang="en-US" sz="3201"/>
            </a:p>
          </p:txBody>
        </p:sp>
        <p:sp>
          <p:nvSpPr>
            <p:cNvPr id="432" name="Freeform 169"/>
            <p:cNvSpPr>
              <a:spLocks/>
            </p:cNvSpPr>
            <p:nvPr/>
          </p:nvSpPr>
          <p:spPr bwMode="auto">
            <a:xfrm>
              <a:off x="4156076" y="1044576"/>
              <a:ext cx="4763" cy="3175"/>
            </a:xfrm>
            <a:custGeom>
              <a:avLst/>
              <a:gdLst>
                <a:gd name="T0" fmla="*/ 5 w 5"/>
                <a:gd name="T1" fmla="*/ 0 h 4"/>
                <a:gd name="T2" fmla="*/ 5 w 5"/>
                <a:gd name="T3" fmla="*/ 0 h 4"/>
                <a:gd name="T4" fmla="*/ 0 w 5"/>
                <a:gd name="T5" fmla="*/ 0 h 4"/>
                <a:gd name="T6" fmla="*/ 0 w 5"/>
                <a:gd name="T7" fmla="*/ 4 h 4"/>
                <a:gd name="T8" fmla="*/ 5 w 5"/>
                <a:gd name="T9" fmla="*/ 4 h 4"/>
                <a:gd name="T10" fmla="*/ 5 w 5"/>
                <a:gd name="T11" fmla="*/ 0 h 4"/>
              </a:gdLst>
              <a:ahLst/>
              <a:cxnLst>
                <a:cxn ang="0">
                  <a:pos x="T0" y="T1"/>
                </a:cxn>
                <a:cxn ang="0">
                  <a:pos x="T2" y="T3"/>
                </a:cxn>
                <a:cxn ang="0">
                  <a:pos x="T4" y="T5"/>
                </a:cxn>
                <a:cxn ang="0">
                  <a:pos x="T6" y="T7"/>
                </a:cxn>
                <a:cxn ang="0">
                  <a:pos x="T8" y="T9"/>
                </a:cxn>
                <a:cxn ang="0">
                  <a:pos x="T10" y="T11"/>
                </a:cxn>
              </a:cxnLst>
              <a:rect l="0" t="0" r="r" b="b"/>
              <a:pathLst>
                <a:path w="5" h="4">
                  <a:moveTo>
                    <a:pt x="5" y="0"/>
                  </a:moveTo>
                  <a:lnTo>
                    <a:pt x="5" y="0"/>
                  </a:lnTo>
                  <a:lnTo>
                    <a:pt x="0" y="0"/>
                  </a:lnTo>
                  <a:lnTo>
                    <a:pt x="0" y="4"/>
                  </a:lnTo>
                  <a:lnTo>
                    <a:pt x="5" y="4"/>
                  </a:lnTo>
                  <a:lnTo>
                    <a:pt x="5" y="0"/>
                  </a:lnTo>
                  <a:close/>
                </a:path>
              </a:pathLst>
            </a:custGeom>
            <a:grpFill/>
            <a:ln w="0">
              <a:noFill/>
              <a:prstDash val="solid"/>
              <a:round/>
              <a:headEnd/>
              <a:tailEnd/>
            </a:ln>
          </p:spPr>
          <p:txBody>
            <a:bodyPr/>
            <a:lstStyle/>
            <a:p>
              <a:pPr defTabSz="543689">
                <a:defRPr/>
              </a:pPr>
              <a:endParaRPr lang="zh-CN" altLang="en-US" sz="3201"/>
            </a:p>
          </p:txBody>
        </p:sp>
        <p:sp>
          <p:nvSpPr>
            <p:cNvPr id="433" name="Freeform 170"/>
            <p:cNvSpPr>
              <a:spLocks/>
            </p:cNvSpPr>
            <p:nvPr/>
          </p:nvSpPr>
          <p:spPr bwMode="auto">
            <a:xfrm>
              <a:off x="4156076" y="1019176"/>
              <a:ext cx="4763" cy="3175"/>
            </a:xfrm>
            <a:custGeom>
              <a:avLst/>
              <a:gdLst>
                <a:gd name="T0" fmla="*/ 5 w 5"/>
                <a:gd name="T1" fmla="*/ 0 h 4"/>
                <a:gd name="T2" fmla="*/ 5 w 5"/>
                <a:gd name="T3" fmla="*/ 0 h 4"/>
                <a:gd name="T4" fmla="*/ 0 w 5"/>
                <a:gd name="T5" fmla="*/ 0 h 4"/>
                <a:gd name="T6" fmla="*/ 0 w 5"/>
                <a:gd name="T7" fmla="*/ 4 h 4"/>
                <a:gd name="T8" fmla="*/ 5 w 5"/>
                <a:gd name="T9" fmla="*/ 4 h 4"/>
                <a:gd name="T10" fmla="*/ 5 w 5"/>
                <a:gd name="T11" fmla="*/ 0 h 4"/>
              </a:gdLst>
              <a:ahLst/>
              <a:cxnLst>
                <a:cxn ang="0">
                  <a:pos x="T0" y="T1"/>
                </a:cxn>
                <a:cxn ang="0">
                  <a:pos x="T2" y="T3"/>
                </a:cxn>
                <a:cxn ang="0">
                  <a:pos x="T4" y="T5"/>
                </a:cxn>
                <a:cxn ang="0">
                  <a:pos x="T6" y="T7"/>
                </a:cxn>
                <a:cxn ang="0">
                  <a:pos x="T8" y="T9"/>
                </a:cxn>
                <a:cxn ang="0">
                  <a:pos x="T10" y="T11"/>
                </a:cxn>
              </a:cxnLst>
              <a:rect l="0" t="0" r="r" b="b"/>
              <a:pathLst>
                <a:path w="5" h="4">
                  <a:moveTo>
                    <a:pt x="5" y="0"/>
                  </a:moveTo>
                  <a:lnTo>
                    <a:pt x="5" y="0"/>
                  </a:lnTo>
                  <a:lnTo>
                    <a:pt x="0" y="0"/>
                  </a:lnTo>
                  <a:lnTo>
                    <a:pt x="0" y="4"/>
                  </a:lnTo>
                  <a:lnTo>
                    <a:pt x="5" y="4"/>
                  </a:lnTo>
                  <a:lnTo>
                    <a:pt x="5" y="0"/>
                  </a:lnTo>
                  <a:close/>
                </a:path>
              </a:pathLst>
            </a:custGeom>
            <a:grpFill/>
            <a:ln w="0">
              <a:noFill/>
              <a:prstDash val="solid"/>
              <a:round/>
              <a:headEnd/>
              <a:tailEnd/>
            </a:ln>
          </p:spPr>
          <p:txBody>
            <a:bodyPr/>
            <a:lstStyle/>
            <a:p>
              <a:pPr defTabSz="543689">
                <a:defRPr/>
              </a:pPr>
              <a:endParaRPr lang="zh-CN" altLang="en-US" sz="3201"/>
            </a:p>
          </p:txBody>
        </p:sp>
        <p:sp>
          <p:nvSpPr>
            <p:cNvPr id="434" name="Freeform 171"/>
            <p:cNvSpPr>
              <a:spLocks/>
            </p:cNvSpPr>
            <p:nvPr/>
          </p:nvSpPr>
          <p:spPr bwMode="auto">
            <a:xfrm>
              <a:off x="4156076" y="1039814"/>
              <a:ext cx="4763" cy="3175"/>
            </a:xfrm>
            <a:custGeom>
              <a:avLst/>
              <a:gdLst>
                <a:gd name="T0" fmla="*/ 5 w 5"/>
                <a:gd name="T1" fmla="*/ 0 h 3"/>
                <a:gd name="T2" fmla="*/ 5 w 5"/>
                <a:gd name="T3" fmla="*/ 0 h 3"/>
                <a:gd name="T4" fmla="*/ 0 w 5"/>
                <a:gd name="T5" fmla="*/ 0 h 3"/>
                <a:gd name="T6" fmla="*/ 0 w 5"/>
                <a:gd name="T7" fmla="*/ 3 h 3"/>
                <a:gd name="T8" fmla="*/ 5 w 5"/>
                <a:gd name="T9" fmla="*/ 3 h 3"/>
                <a:gd name="T10" fmla="*/ 5 w 5"/>
                <a:gd name="T11" fmla="*/ 0 h 3"/>
              </a:gdLst>
              <a:ahLst/>
              <a:cxnLst>
                <a:cxn ang="0">
                  <a:pos x="T0" y="T1"/>
                </a:cxn>
                <a:cxn ang="0">
                  <a:pos x="T2" y="T3"/>
                </a:cxn>
                <a:cxn ang="0">
                  <a:pos x="T4" y="T5"/>
                </a:cxn>
                <a:cxn ang="0">
                  <a:pos x="T6" y="T7"/>
                </a:cxn>
                <a:cxn ang="0">
                  <a:pos x="T8" y="T9"/>
                </a:cxn>
                <a:cxn ang="0">
                  <a:pos x="T10" y="T11"/>
                </a:cxn>
              </a:cxnLst>
              <a:rect l="0" t="0" r="r" b="b"/>
              <a:pathLst>
                <a:path w="5" h="3">
                  <a:moveTo>
                    <a:pt x="5" y="0"/>
                  </a:moveTo>
                  <a:lnTo>
                    <a:pt x="5" y="0"/>
                  </a:lnTo>
                  <a:lnTo>
                    <a:pt x="0" y="0"/>
                  </a:lnTo>
                  <a:lnTo>
                    <a:pt x="0" y="3"/>
                  </a:lnTo>
                  <a:lnTo>
                    <a:pt x="5" y="3"/>
                  </a:lnTo>
                  <a:lnTo>
                    <a:pt x="5" y="0"/>
                  </a:lnTo>
                  <a:close/>
                </a:path>
              </a:pathLst>
            </a:custGeom>
            <a:grpFill/>
            <a:ln w="0">
              <a:noFill/>
              <a:prstDash val="solid"/>
              <a:round/>
              <a:headEnd/>
              <a:tailEnd/>
            </a:ln>
          </p:spPr>
          <p:txBody>
            <a:bodyPr/>
            <a:lstStyle/>
            <a:p>
              <a:pPr defTabSz="543689">
                <a:defRPr/>
              </a:pPr>
              <a:endParaRPr lang="zh-CN" altLang="en-US" sz="3201"/>
            </a:p>
          </p:txBody>
        </p:sp>
        <p:sp>
          <p:nvSpPr>
            <p:cNvPr id="435" name="Freeform 172"/>
            <p:cNvSpPr>
              <a:spLocks/>
            </p:cNvSpPr>
            <p:nvPr/>
          </p:nvSpPr>
          <p:spPr bwMode="auto">
            <a:xfrm>
              <a:off x="4156076" y="1049339"/>
              <a:ext cx="4763" cy="3175"/>
            </a:xfrm>
            <a:custGeom>
              <a:avLst/>
              <a:gdLst>
                <a:gd name="T0" fmla="*/ 5 w 5"/>
                <a:gd name="T1" fmla="*/ 0 h 4"/>
                <a:gd name="T2" fmla="*/ 5 w 5"/>
                <a:gd name="T3" fmla="*/ 0 h 4"/>
                <a:gd name="T4" fmla="*/ 0 w 5"/>
                <a:gd name="T5" fmla="*/ 0 h 4"/>
                <a:gd name="T6" fmla="*/ 0 w 5"/>
                <a:gd name="T7" fmla="*/ 4 h 4"/>
                <a:gd name="T8" fmla="*/ 5 w 5"/>
                <a:gd name="T9" fmla="*/ 4 h 4"/>
                <a:gd name="T10" fmla="*/ 5 w 5"/>
                <a:gd name="T11" fmla="*/ 0 h 4"/>
              </a:gdLst>
              <a:ahLst/>
              <a:cxnLst>
                <a:cxn ang="0">
                  <a:pos x="T0" y="T1"/>
                </a:cxn>
                <a:cxn ang="0">
                  <a:pos x="T2" y="T3"/>
                </a:cxn>
                <a:cxn ang="0">
                  <a:pos x="T4" y="T5"/>
                </a:cxn>
                <a:cxn ang="0">
                  <a:pos x="T6" y="T7"/>
                </a:cxn>
                <a:cxn ang="0">
                  <a:pos x="T8" y="T9"/>
                </a:cxn>
                <a:cxn ang="0">
                  <a:pos x="T10" y="T11"/>
                </a:cxn>
              </a:cxnLst>
              <a:rect l="0" t="0" r="r" b="b"/>
              <a:pathLst>
                <a:path w="5" h="4">
                  <a:moveTo>
                    <a:pt x="5" y="0"/>
                  </a:moveTo>
                  <a:lnTo>
                    <a:pt x="5" y="0"/>
                  </a:lnTo>
                  <a:lnTo>
                    <a:pt x="0" y="0"/>
                  </a:lnTo>
                  <a:lnTo>
                    <a:pt x="0" y="4"/>
                  </a:lnTo>
                  <a:lnTo>
                    <a:pt x="5" y="4"/>
                  </a:lnTo>
                  <a:lnTo>
                    <a:pt x="5" y="0"/>
                  </a:lnTo>
                  <a:close/>
                </a:path>
              </a:pathLst>
            </a:custGeom>
            <a:grpFill/>
            <a:ln w="0">
              <a:noFill/>
              <a:prstDash val="solid"/>
              <a:round/>
              <a:headEnd/>
              <a:tailEnd/>
            </a:ln>
          </p:spPr>
          <p:txBody>
            <a:bodyPr/>
            <a:lstStyle/>
            <a:p>
              <a:pPr defTabSz="543689">
                <a:defRPr/>
              </a:pPr>
              <a:endParaRPr lang="zh-CN" altLang="en-US" sz="3201"/>
            </a:p>
          </p:txBody>
        </p:sp>
        <p:sp>
          <p:nvSpPr>
            <p:cNvPr id="436" name="Freeform 173"/>
            <p:cNvSpPr>
              <a:spLocks/>
            </p:cNvSpPr>
            <p:nvPr/>
          </p:nvSpPr>
          <p:spPr bwMode="auto">
            <a:xfrm>
              <a:off x="4156076" y="1023939"/>
              <a:ext cx="4763" cy="3175"/>
            </a:xfrm>
            <a:custGeom>
              <a:avLst/>
              <a:gdLst>
                <a:gd name="T0" fmla="*/ 5 w 5"/>
                <a:gd name="T1" fmla="*/ 0 h 4"/>
                <a:gd name="T2" fmla="*/ 5 w 5"/>
                <a:gd name="T3" fmla="*/ 0 h 4"/>
                <a:gd name="T4" fmla="*/ 0 w 5"/>
                <a:gd name="T5" fmla="*/ 0 h 4"/>
                <a:gd name="T6" fmla="*/ 0 w 5"/>
                <a:gd name="T7" fmla="*/ 4 h 4"/>
                <a:gd name="T8" fmla="*/ 5 w 5"/>
                <a:gd name="T9" fmla="*/ 4 h 4"/>
                <a:gd name="T10" fmla="*/ 5 w 5"/>
                <a:gd name="T11" fmla="*/ 0 h 4"/>
              </a:gdLst>
              <a:ahLst/>
              <a:cxnLst>
                <a:cxn ang="0">
                  <a:pos x="T0" y="T1"/>
                </a:cxn>
                <a:cxn ang="0">
                  <a:pos x="T2" y="T3"/>
                </a:cxn>
                <a:cxn ang="0">
                  <a:pos x="T4" y="T5"/>
                </a:cxn>
                <a:cxn ang="0">
                  <a:pos x="T6" y="T7"/>
                </a:cxn>
                <a:cxn ang="0">
                  <a:pos x="T8" y="T9"/>
                </a:cxn>
                <a:cxn ang="0">
                  <a:pos x="T10" y="T11"/>
                </a:cxn>
              </a:cxnLst>
              <a:rect l="0" t="0" r="r" b="b"/>
              <a:pathLst>
                <a:path w="5" h="4">
                  <a:moveTo>
                    <a:pt x="5" y="0"/>
                  </a:moveTo>
                  <a:lnTo>
                    <a:pt x="5" y="0"/>
                  </a:lnTo>
                  <a:lnTo>
                    <a:pt x="0" y="0"/>
                  </a:lnTo>
                  <a:lnTo>
                    <a:pt x="0" y="4"/>
                  </a:lnTo>
                  <a:lnTo>
                    <a:pt x="5" y="4"/>
                  </a:lnTo>
                  <a:lnTo>
                    <a:pt x="5" y="0"/>
                  </a:lnTo>
                  <a:close/>
                </a:path>
              </a:pathLst>
            </a:custGeom>
            <a:grpFill/>
            <a:ln w="0">
              <a:noFill/>
              <a:prstDash val="solid"/>
              <a:round/>
              <a:headEnd/>
              <a:tailEnd/>
            </a:ln>
          </p:spPr>
          <p:txBody>
            <a:bodyPr/>
            <a:lstStyle/>
            <a:p>
              <a:pPr defTabSz="543689">
                <a:defRPr/>
              </a:pPr>
              <a:endParaRPr lang="zh-CN" altLang="en-US" sz="3201"/>
            </a:p>
          </p:txBody>
        </p:sp>
        <p:sp>
          <p:nvSpPr>
            <p:cNvPr id="437" name="Freeform 174"/>
            <p:cNvSpPr>
              <a:spLocks/>
            </p:cNvSpPr>
            <p:nvPr/>
          </p:nvSpPr>
          <p:spPr bwMode="auto">
            <a:xfrm>
              <a:off x="4156076" y="1028701"/>
              <a:ext cx="4763" cy="3175"/>
            </a:xfrm>
            <a:custGeom>
              <a:avLst/>
              <a:gdLst>
                <a:gd name="T0" fmla="*/ 5 w 5"/>
                <a:gd name="T1" fmla="*/ 0 h 4"/>
                <a:gd name="T2" fmla="*/ 5 w 5"/>
                <a:gd name="T3" fmla="*/ 0 h 4"/>
                <a:gd name="T4" fmla="*/ 0 w 5"/>
                <a:gd name="T5" fmla="*/ 0 h 4"/>
                <a:gd name="T6" fmla="*/ 0 w 5"/>
                <a:gd name="T7" fmla="*/ 4 h 4"/>
                <a:gd name="T8" fmla="*/ 5 w 5"/>
                <a:gd name="T9" fmla="*/ 4 h 4"/>
                <a:gd name="T10" fmla="*/ 5 w 5"/>
                <a:gd name="T11" fmla="*/ 0 h 4"/>
              </a:gdLst>
              <a:ahLst/>
              <a:cxnLst>
                <a:cxn ang="0">
                  <a:pos x="T0" y="T1"/>
                </a:cxn>
                <a:cxn ang="0">
                  <a:pos x="T2" y="T3"/>
                </a:cxn>
                <a:cxn ang="0">
                  <a:pos x="T4" y="T5"/>
                </a:cxn>
                <a:cxn ang="0">
                  <a:pos x="T6" y="T7"/>
                </a:cxn>
                <a:cxn ang="0">
                  <a:pos x="T8" y="T9"/>
                </a:cxn>
                <a:cxn ang="0">
                  <a:pos x="T10" y="T11"/>
                </a:cxn>
              </a:cxnLst>
              <a:rect l="0" t="0" r="r" b="b"/>
              <a:pathLst>
                <a:path w="5" h="4">
                  <a:moveTo>
                    <a:pt x="5" y="0"/>
                  </a:moveTo>
                  <a:lnTo>
                    <a:pt x="5" y="0"/>
                  </a:lnTo>
                  <a:lnTo>
                    <a:pt x="0" y="0"/>
                  </a:lnTo>
                  <a:lnTo>
                    <a:pt x="0" y="4"/>
                  </a:lnTo>
                  <a:lnTo>
                    <a:pt x="5" y="4"/>
                  </a:lnTo>
                  <a:lnTo>
                    <a:pt x="5" y="0"/>
                  </a:lnTo>
                  <a:close/>
                </a:path>
              </a:pathLst>
            </a:custGeom>
            <a:grpFill/>
            <a:ln w="0">
              <a:noFill/>
              <a:prstDash val="solid"/>
              <a:round/>
              <a:headEnd/>
              <a:tailEnd/>
            </a:ln>
          </p:spPr>
          <p:txBody>
            <a:bodyPr/>
            <a:lstStyle/>
            <a:p>
              <a:pPr defTabSz="543689">
                <a:defRPr/>
              </a:pPr>
              <a:endParaRPr lang="zh-CN" altLang="en-US" sz="3201"/>
            </a:p>
          </p:txBody>
        </p:sp>
        <p:sp>
          <p:nvSpPr>
            <p:cNvPr id="438" name="Freeform 175"/>
            <p:cNvSpPr>
              <a:spLocks noEditPoints="1"/>
            </p:cNvSpPr>
            <p:nvPr/>
          </p:nvSpPr>
          <p:spPr bwMode="auto">
            <a:xfrm>
              <a:off x="4013201" y="1014414"/>
              <a:ext cx="174625" cy="44450"/>
            </a:xfrm>
            <a:custGeom>
              <a:avLst/>
              <a:gdLst>
                <a:gd name="T0" fmla="*/ 198 w 204"/>
                <a:gd name="T1" fmla="*/ 25 h 53"/>
                <a:gd name="T2" fmla="*/ 198 w 204"/>
                <a:gd name="T3" fmla="*/ 25 h 53"/>
                <a:gd name="T4" fmla="*/ 110 w 204"/>
                <a:gd name="T5" fmla="*/ 25 h 53"/>
                <a:gd name="T6" fmla="*/ 110 w 204"/>
                <a:gd name="T7" fmla="*/ 22 h 53"/>
                <a:gd name="T8" fmla="*/ 164 w 204"/>
                <a:gd name="T9" fmla="*/ 22 h 53"/>
                <a:gd name="T10" fmla="*/ 164 w 204"/>
                <a:gd name="T11" fmla="*/ 3 h 53"/>
                <a:gd name="T12" fmla="*/ 198 w 204"/>
                <a:gd name="T13" fmla="*/ 3 h 53"/>
                <a:gd name="T14" fmla="*/ 198 w 204"/>
                <a:gd name="T15" fmla="*/ 25 h 53"/>
                <a:gd name="T16" fmla="*/ 198 w 204"/>
                <a:gd name="T17" fmla="*/ 50 h 53"/>
                <a:gd name="T18" fmla="*/ 198 w 204"/>
                <a:gd name="T19" fmla="*/ 50 h 53"/>
                <a:gd name="T20" fmla="*/ 110 w 204"/>
                <a:gd name="T21" fmla="*/ 50 h 53"/>
                <a:gd name="T22" fmla="*/ 110 w 204"/>
                <a:gd name="T23" fmla="*/ 47 h 53"/>
                <a:gd name="T24" fmla="*/ 164 w 204"/>
                <a:gd name="T25" fmla="*/ 47 h 53"/>
                <a:gd name="T26" fmla="*/ 164 w 204"/>
                <a:gd name="T27" fmla="*/ 28 h 53"/>
                <a:gd name="T28" fmla="*/ 198 w 204"/>
                <a:gd name="T29" fmla="*/ 28 h 53"/>
                <a:gd name="T30" fmla="*/ 198 w 204"/>
                <a:gd name="T31" fmla="*/ 50 h 53"/>
                <a:gd name="T32" fmla="*/ 0 w 204"/>
                <a:gd name="T33" fmla="*/ 53 h 53"/>
                <a:gd name="T34" fmla="*/ 0 w 204"/>
                <a:gd name="T35" fmla="*/ 53 h 53"/>
                <a:gd name="T36" fmla="*/ 204 w 204"/>
                <a:gd name="T37" fmla="*/ 53 h 53"/>
                <a:gd name="T38" fmla="*/ 204 w 204"/>
                <a:gd name="T39" fmla="*/ 0 h 53"/>
                <a:gd name="T40" fmla="*/ 0 w 204"/>
                <a:gd name="T41" fmla="*/ 0 h 53"/>
                <a:gd name="T42" fmla="*/ 0 w 204"/>
                <a:gd name="T43" fmla="*/ 5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04" h="53">
                  <a:moveTo>
                    <a:pt x="198" y="25"/>
                  </a:moveTo>
                  <a:lnTo>
                    <a:pt x="198" y="25"/>
                  </a:lnTo>
                  <a:lnTo>
                    <a:pt x="110" y="25"/>
                  </a:lnTo>
                  <a:lnTo>
                    <a:pt x="110" y="22"/>
                  </a:lnTo>
                  <a:lnTo>
                    <a:pt x="164" y="22"/>
                  </a:lnTo>
                  <a:lnTo>
                    <a:pt x="164" y="3"/>
                  </a:lnTo>
                  <a:lnTo>
                    <a:pt x="198" y="3"/>
                  </a:lnTo>
                  <a:lnTo>
                    <a:pt x="198" y="25"/>
                  </a:lnTo>
                  <a:close/>
                  <a:moveTo>
                    <a:pt x="198" y="50"/>
                  </a:moveTo>
                  <a:lnTo>
                    <a:pt x="198" y="50"/>
                  </a:lnTo>
                  <a:lnTo>
                    <a:pt x="110" y="50"/>
                  </a:lnTo>
                  <a:lnTo>
                    <a:pt x="110" y="47"/>
                  </a:lnTo>
                  <a:lnTo>
                    <a:pt x="164" y="47"/>
                  </a:lnTo>
                  <a:lnTo>
                    <a:pt x="164" y="28"/>
                  </a:lnTo>
                  <a:lnTo>
                    <a:pt x="198" y="28"/>
                  </a:lnTo>
                  <a:lnTo>
                    <a:pt x="198" y="50"/>
                  </a:lnTo>
                  <a:close/>
                  <a:moveTo>
                    <a:pt x="0" y="53"/>
                  </a:moveTo>
                  <a:lnTo>
                    <a:pt x="0" y="53"/>
                  </a:lnTo>
                  <a:lnTo>
                    <a:pt x="204" y="53"/>
                  </a:lnTo>
                  <a:lnTo>
                    <a:pt x="204" y="0"/>
                  </a:lnTo>
                  <a:lnTo>
                    <a:pt x="0" y="0"/>
                  </a:lnTo>
                  <a:lnTo>
                    <a:pt x="0" y="53"/>
                  </a:lnTo>
                  <a:close/>
                </a:path>
              </a:pathLst>
            </a:custGeom>
            <a:grpFill/>
            <a:ln w="0">
              <a:noFill/>
              <a:prstDash val="solid"/>
              <a:round/>
              <a:headEnd/>
              <a:tailEnd/>
            </a:ln>
          </p:spPr>
          <p:txBody>
            <a:bodyPr/>
            <a:lstStyle/>
            <a:p>
              <a:pPr defTabSz="543689">
                <a:defRPr/>
              </a:pPr>
              <a:endParaRPr lang="zh-CN" altLang="en-US" sz="3201"/>
            </a:p>
          </p:txBody>
        </p:sp>
        <p:sp>
          <p:nvSpPr>
            <p:cNvPr id="439" name="Freeform 176"/>
            <p:cNvSpPr>
              <a:spLocks/>
            </p:cNvSpPr>
            <p:nvPr/>
          </p:nvSpPr>
          <p:spPr bwMode="auto">
            <a:xfrm>
              <a:off x="3975101" y="1096964"/>
              <a:ext cx="3175" cy="3175"/>
            </a:xfrm>
            <a:custGeom>
              <a:avLst/>
              <a:gdLst>
                <a:gd name="T0" fmla="*/ 4 w 4"/>
                <a:gd name="T1" fmla="*/ 0 h 4"/>
                <a:gd name="T2" fmla="*/ 4 w 4"/>
                <a:gd name="T3" fmla="*/ 0 h 4"/>
                <a:gd name="T4" fmla="*/ 0 w 4"/>
                <a:gd name="T5" fmla="*/ 0 h 4"/>
                <a:gd name="T6" fmla="*/ 0 w 4"/>
                <a:gd name="T7" fmla="*/ 4 h 4"/>
                <a:gd name="T8" fmla="*/ 4 w 4"/>
                <a:gd name="T9" fmla="*/ 4 h 4"/>
                <a:gd name="T10" fmla="*/ 4 w 4"/>
                <a:gd name="T11" fmla="*/ 0 h 4"/>
              </a:gdLst>
              <a:ahLst/>
              <a:cxnLst>
                <a:cxn ang="0">
                  <a:pos x="T0" y="T1"/>
                </a:cxn>
                <a:cxn ang="0">
                  <a:pos x="T2" y="T3"/>
                </a:cxn>
                <a:cxn ang="0">
                  <a:pos x="T4" y="T5"/>
                </a:cxn>
                <a:cxn ang="0">
                  <a:pos x="T6" y="T7"/>
                </a:cxn>
                <a:cxn ang="0">
                  <a:pos x="T8" y="T9"/>
                </a:cxn>
                <a:cxn ang="0">
                  <a:pos x="T10" y="T11"/>
                </a:cxn>
              </a:cxnLst>
              <a:rect l="0" t="0" r="r" b="b"/>
              <a:pathLst>
                <a:path w="4" h="4">
                  <a:moveTo>
                    <a:pt x="4" y="0"/>
                  </a:moveTo>
                  <a:lnTo>
                    <a:pt x="4" y="0"/>
                  </a:lnTo>
                  <a:lnTo>
                    <a:pt x="0" y="0"/>
                  </a:lnTo>
                  <a:lnTo>
                    <a:pt x="0" y="4"/>
                  </a:lnTo>
                  <a:lnTo>
                    <a:pt x="4" y="4"/>
                  </a:lnTo>
                  <a:lnTo>
                    <a:pt x="4" y="0"/>
                  </a:lnTo>
                  <a:close/>
                </a:path>
              </a:pathLst>
            </a:custGeom>
            <a:grpFill/>
            <a:ln w="0">
              <a:noFill/>
              <a:prstDash val="solid"/>
              <a:round/>
              <a:headEnd/>
              <a:tailEnd/>
            </a:ln>
          </p:spPr>
          <p:txBody>
            <a:bodyPr/>
            <a:lstStyle/>
            <a:p>
              <a:pPr defTabSz="543689">
                <a:defRPr/>
              </a:pPr>
              <a:endParaRPr lang="zh-CN" altLang="en-US" sz="3201"/>
            </a:p>
          </p:txBody>
        </p:sp>
        <p:sp>
          <p:nvSpPr>
            <p:cNvPr id="440" name="Freeform 177"/>
            <p:cNvSpPr>
              <a:spLocks/>
            </p:cNvSpPr>
            <p:nvPr/>
          </p:nvSpPr>
          <p:spPr bwMode="auto">
            <a:xfrm>
              <a:off x="3975101" y="1071564"/>
              <a:ext cx="3175" cy="3175"/>
            </a:xfrm>
            <a:custGeom>
              <a:avLst/>
              <a:gdLst>
                <a:gd name="T0" fmla="*/ 4 w 4"/>
                <a:gd name="T1" fmla="*/ 0 h 4"/>
                <a:gd name="T2" fmla="*/ 4 w 4"/>
                <a:gd name="T3" fmla="*/ 0 h 4"/>
                <a:gd name="T4" fmla="*/ 0 w 4"/>
                <a:gd name="T5" fmla="*/ 0 h 4"/>
                <a:gd name="T6" fmla="*/ 0 w 4"/>
                <a:gd name="T7" fmla="*/ 4 h 4"/>
                <a:gd name="T8" fmla="*/ 4 w 4"/>
                <a:gd name="T9" fmla="*/ 4 h 4"/>
                <a:gd name="T10" fmla="*/ 4 w 4"/>
                <a:gd name="T11" fmla="*/ 0 h 4"/>
              </a:gdLst>
              <a:ahLst/>
              <a:cxnLst>
                <a:cxn ang="0">
                  <a:pos x="T0" y="T1"/>
                </a:cxn>
                <a:cxn ang="0">
                  <a:pos x="T2" y="T3"/>
                </a:cxn>
                <a:cxn ang="0">
                  <a:pos x="T4" y="T5"/>
                </a:cxn>
                <a:cxn ang="0">
                  <a:pos x="T6" y="T7"/>
                </a:cxn>
                <a:cxn ang="0">
                  <a:pos x="T8" y="T9"/>
                </a:cxn>
                <a:cxn ang="0">
                  <a:pos x="T10" y="T11"/>
                </a:cxn>
              </a:cxnLst>
              <a:rect l="0" t="0" r="r" b="b"/>
              <a:pathLst>
                <a:path w="4" h="4">
                  <a:moveTo>
                    <a:pt x="4" y="0"/>
                  </a:moveTo>
                  <a:lnTo>
                    <a:pt x="4" y="0"/>
                  </a:lnTo>
                  <a:lnTo>
                    <a:pt x="0" y="0"/>
                  </a:lnTo>
                  <a:lnTo>
                    <a:pt x="0" y="4"/>
                  </a:lnTo>
                  <a:lnTo>
                    <a:pt x="4" y="4"/>
                  </a:lnTo>
                  <a:lnTo>
                    <a:pt x="4" y="0"/>
                  </a:lnTo>
                  <a:close/>
                </a:path>
              </a:pathLst>
            </a:custGeom>
            <a:grpFill/>
            <a:ln w="0">
              <a:noFill/>
              <a:prstDash val="solid"/>
              <a:round/>
              <a:headEnd/>
              <a:tailEnd/>
            </a:ln>
          </p:spPr>
          <p:txBody>
            <a:bodyPr/>
            <a:lstStyle/>
            <a:p>
              <a:pPr defTabSz="543689">
                <a:defRPr/>
              </a:pPr>
              <a:endParaRPr lang="zh-CN" altLang="en-US" sz="3201"/>
            </a:p>
          </p:txBody>
        </p:sp>
        <p:sp>
          <p:nvSpPr>
            <p:cNvPr id="441" name="Freeform 178"/>
            <p:cNvSpPr>
              <a:spLocks/>
            </p:cNvSpPr>
            <p:nvPr/>
          </p:nvSpPr>
          <p:spPr bwMode="auto">
            <a:xfrm>
              <a:off x="3975101" y="1093789"/>
              <a:ext cx="3175" cy="1588"/>
            </a:xfrm>
            <a:custGeom>
              <a:avLst/>
              <a:gdLst>
                <a:gd name="T0" fmla="*/ 4 w 4"/>
                <a:gd name="T1" fmla="*/ 0 h 3"/>
                <a:gd name="T2" fmla="*/ 4 w 4"/>
                <a:gd name="T3" fmla="*/ 0 h 3"/>
                <a:gd name="T4" fmla="*/ 0 w 4"/>
                <a:gd name="T5" fmla="*/ 0 h 3"/>
                <a:gd name="T6" fmla="*/ 0 w 4"/>
                <a:gd name="T7" fmla="*/ 3 h 3"/>
                <a:gd name="T8" fmla="*/ 4 w 4"/>
                <a:gd name="T9" fmla="*/ 3 h 3"/>
                <a:gd name="T10" fmla="*/ 4 w 4"/>
                <a:gd name="T11" fmla="*/ 0 h 3"/>
              </a:gdLst>
              <a:ahLst/>
              <a:cxnLst>
                <a:cxn ang="0">
                  <a:pos x="T0" y="T1"/>
                </a:cxn>
                <a:cxn ang="0">
                  <a:pos x="T2" y="T3"/>
                </a:cxn>
                <a:cxn ang="0">
                  <a:pos x="T4" y="T5"/>
                </a:cxn>
                <a:cxn ang="0">
                  <a:pos x="T6" y="T7"/>
                </a:cxn>
                <a:cxn ang="0">
                  <a:pos x="T8" y="T9"/>
                </a:cxn>
                <a:cxn ang="0">
                  <a:pos x="T10" y="T11"/>
                </a:cxn>
              </a:cxnLst>
              <a:rect l="0" t="0" r="r" b="b"/>
              <a:pathLst>
                <a:path w="4" h="3">
                  <a:moveTo>
                    <a:pt x="4" y="0"/>
                  </a:moveTo>
                  <a:lnTo>
                    <a:pt x="4" y="0"/>
                  </a:lnTo>
                  <a:lnTo>
                    <a:pt x="0" y="0"/>
                  </a:lnTo>
                  <a:lnTo>
                    <a:pt x="0" y="3"/>
                  </a:lnTo>
                  <a:lnTo>
                    <a:pt x="4" y="3"/>
                  </a:lnTo>
                  <a:lnTo>
                    <a:pt x="4" y="0"/>
                  </a:lnTo>
                  <a:close/>
                </a:path>
              </a:pathLst>
            </a:custGeom>
            <a:grpFill/>
            <a:ln w="0">
              <a:noFill/>
              <a:prstDash val="solid"/>
              <a:round/>
              <a:headEnd/>
              <a:tailEnd/>
            </a:ln>
          </p:spPr>
          <p:txBody>
            <a:bodyPr/>
            <a:lstStyle/>
            <a:p>
              <a:pPr defTabSz="543689">
                <a:defRPr/>
              </a:pPr>
              <a:endParaRPr lang="zh-CN" altLang="en-US" sz="3201"/>
            </a:p>
          </p:txBody>
        </p:sp>
        <p:sp>
          <p:nvSpPr>
            <p:cNvPr id="442" name="Freeform 179"/>
            <p:cNvSpPr>
              <a:spLocks/>
            </p:cNvSpPr>
            <p:nvPr/>
          </p:nvSpPr>
          <p:spPr bwMode="auto">
            <a:xfrm>
              <a:off x="3975101" y="1101726"/>
              <a:ext cx="3175" cy="4763"/>
            </a:xfrm>
            <a:custGeom>
              <a:avLst/>
              <a:gdLst>
                <a:gd name="T0" fmla="*/ 4 w 4"/>
                <a:gd name="T1" fmla="*/ 0 h 4"/>
                <a:gd name="T2" fmla="*/ 4 w 4"/>
                <a:gd name="T3" fmla="*/ 0 h 4"/>
                <a:gd name="T4" fmla="*/ 0 w 4"/>
                <a:gd name="T5" fmla="*/ 0 h 4"/>
                <a:gd name="T6" fmla="*/ 0 w 4"/>
                <a:gd name="T7" fmla="*/ 4 h 4"/>
                <a:gd name="T8" fmla="*/ 4 w 4"/>
                <a:gd name="T9" fmla="*/ 4 h 4"/>
                <a:gd name="T10" fmla="*/ 4 w 4"/>
                <a:gd name="T11" fmla="*/ 0 h 4"/>
              </a:gdLst>
              <a:ahLst/>
              <a:cxnLst>
                <a:cxn ang="0">
                  <a:pos x="T0" y="T1"/>
                </a:cxn>
                <a:cxn ang="0">
                  <a:pos x="T2" y="T3"/>
                </a:cxn>
                <a:cxn ang="0">
                  <a:pos x="T4" y="T5"/>
                </a:cxn>
                <a:cxn ang="0">
                  <a:pos x="T6" y="T7"/>
                </a:cxn>
                <a:cxn ang="0">
                  <a:pos x="T8" y="T9"/>
                </a:cxn>
                <a:cxn ang="0">
                  <a:pos x="T10" y="T11"/>
                </a:cxn>
              </a:cxnLst>
              <a:rect l="0" t="0" r="r" b="b"/>
              <a:pathLst>
                <a:path w="4" h="4">
                  <a:moveTo>
                    <a:pt x="4" y="0"/>
                  </a:moveTo>
                  <a:lnTo>
                    <a:pt x="4" y="0"/>
                  </a:lnTo>
                  <a:lnTo>
                    <a:pt x="0" y="0"/>
                  </a:lnTo>
                  <a:lnTo>
                    <a:pt x="0" y="4"/>
                  </a:lnTo>
                  <a:lnTo>
                    <a:pt x="4" y="4"/>
                  </a:lnTo>
                  <a:lnTo>
                    <a:pt x="4" y="0"/>
                  </a:lnTo>
                  <a:close/>
                </a:path>
              </a:pathLst>
            </a:custGeom>
            <a:grpFill/>
            <a:ln w="0">
              <a:noFill/>
              <a:prstDash val="solid"/>
              <a:round/>
              <a:headEnd/>
              <a:tailEnd/>
            </a:ln>
          </p:spPr>
          <p:txBody>
            <a:bodyPr/>
            <a:lstStyle/>
            <a:p>
              <a:pPr defTabSz="543689">
                <a:defRPr/>
              </a:pPr>
              <a:endParaRPr lang="zh-CN" altLang="en-US" sz="3201"/>
            </a:p>
          </p:txBody>
        </p:sp>
        <p:sp>
          <p:nvSpPr>
            <p:cNvPr id="443" name="Freeform 180"/>
            <p:cNvSpPr>
              <a:spLocks/>
            </p:cNvSpPr>
            <p:nvPr/>
          </p:nvSpPr>
          <p:spPr bwMode="auto">
            <a:xfrm>
              <a:off x="3975101" y="1076326"/>
              <a:ext cx="3175" cy="3175"/>
            </a:xfrm>
            <a:custGeom>
              <a:avLst/>
              <a:gdLst>
                <a:gd name="T0" fmla="*/ 4 w 4"/>
                <a:gd name="T1" fmla="*/ 0 h 4"/>
                <a:gd name="T2" fmla="*/ 4 w 4"/>
                <a:gd name="T3" fmla="*/ 0 h 4"/>
                <a:gd name="T4" fmla="*/ 0 w 4"/>
                <a:gd name="T5" fmla="*/ 0 h 4"/>
                <a:gd name="T6" fmla="*/ 0 w 4"/>
                <a:gd name="T7" fmla="*/ 4 h 4"/>
                <a:gd name="T8" fmla="*/ 4 w 4"/>
                <a:gd name="T9" fmla="*/ 4 h 4"/>
                <a:gd name="T10" fmla="*/ 4 w 4"/>
                <a:gd name="T11" fmla="*/ 0 h 4"/>
              </a:gdLst>
              <a:ahLst/>
              <a:cxnLst>
                <a:cxn ang="0">
                  <a:pos x="T0" y="T1"/>
                </a:cxn>
                <a:cxn ang="0">
                  <a:pos x="T2" y="T3"/>
                </a:cxn>
                <a:cxn ang="0">
                  <a:pos x="T4" y="T5"/>
                </a:cxn>
                <a:cxn ang="0">
                  <a:pos x="T6" y="T7"/>
                </a:cxn>
                <a:cxn ang="0">
                  <a:pos x="T8" y="T9"/>
                </a:cxn>
                <a:cxn ang="0">
                  <a:pos x="T10" y="T11"/>
                </a:cxn>
              </a:cxnLst>
              <a:rect l="0" t="0" r="r" b="b"/>
              <a:pathLst>
                <a:path w="4" h="4">
                  <a:moveTo>
                    <a:pt x="4" y="0"/>
                  </a:moveTo>
                  <a:lnTo>
                    <a:pt x="4" y="0"/>
                  </a:lnTo>
                  <a:lnTo>
                    <a:pt x="0" y="0"/>
                  </a:lnTo>
                  <a:lnTo>
                    <a:pt x="0" y="4"/>
                  </a:lnTo>
                  <a:lnTo>
                    <a:pt x="4" y="4"/>
                  </a:lnTo>
                  <a:lnTo>
                    <a:pt x="4" y="0"/>
                  </a:lnTo>
                  <a:close/>
                </a:path>
              </a:pathLst>
            </a:custGeom>
            <a:grpFill/>
            <a:ln w="0">
              <a:noFill/>
              <a:prstDash val="solid"/>
              <a:round/>
              <a:headEnd/>
              <a:tailEnd/>
            </a:ln>
          </p:spPr>
          <p:txBody>
            <a:bodyPr/>
            <a:lstStyle/>
            <a:p>
              <a:pPr defTabSz="543689">
                <a:defRPr/>
              </a:pPr>
              <a:endParaRPr lang="zh-CN" altLang="en-US" sz="3201"/>
            </a:p>
          </p:txBody>
        </p:sp>
        <p:sp>
          <p:nvSpPr>
            <p:cNvPr id="444" name="Freeform 181"/>
            <p:cNvSpPr>
              <a:spLocks/>
            </p:cNvSpPr>
            <p:nvPr/>
          </p:nvSpPr>
          <p:spPr bwMode="auto">
            <a:xfrm>
              <a:off x="3975101" y="1081089"/>
              <a:ext cx="3175" cy="3175"/>
            </a:xfrm>
            <a:custGeom>
              <a:avLst/>
              <a:gdLst>
                <a:gd name="T0" fmla="*/ 4 w 4"/>
                <a:gd name="T1" fmla="*/ 0 h 4"/>
                <a:gd name="T2" fmla="*/ 4 w 4"/>
                <a:gd name="T3" fmla="*/ 0 h 4"/>
                <a:gd name="T4" fmla="*/ 0 w 4"/>
                <a:gd name="T5" fmla="*/ 0 h 4"/>
                <a:gd name="T6" fmla="*/ 0 w 4"/>
                <a:gd name="T7" fmla="*/ 4 h 4"/>
                <a:gd name="T8" fmla="*/ 4 w 4"/>
                <a:gd name="T9" fmla="*/ 4 h 4"/>
                <a:gd name="T10" fmla="*/ 4 w 4"/>
                <a:gd name="T11" fmla="*/ 0 h 4"/>
              </a:gdLst>
              <a:ahLst/>
              <a:cxnLst>
                <a:cxn ang="0">
                  <a:pos x="T0" y="T1"/>
                </a:cxn>
                <a:cxn ang="0">
                  <a:pos x="T2" y="T3"/>
                </a:cxn>
                <a:cxn ang="0">
                  <a:pos x="T4" y="T5"/>
                </a:cxn>
                <a:cxn ang="0">
                  <a:pos x="T6" y="T7"/>
                </a:cxn>
                <a:cxn ang="0">
                  <a:pos x="T8" y="T9"/>
                </a:cxn>
                <a:cxn ang="0">
                  <a:pos x="T10" y="T11"/>
                </a:cxn>
              </a:cxnLst>
              <a:rect l="0" t="0" r="r" b="b"/>
              <a:pathLst>
                <a:path w="4" h="4">
                  <a:moveTo>
                    <a:pt x="4" y="0"/>
                  </a:moveTo>
                  <a:lnTo>
                    <a:pt x="4" y="0"/>
                  </a:lnTo>
                  <a:lnTo>
                    <a:pt x="0" y="0"/>
                  </a:lnTo>
                  <a:lnTo>
                    <a:pt x="0" y="4"/>
                  </a:lnTo>
                  <a:lnTo>
                    <a:pt x="4" y="4"/>
                  </a:lnTo>
                  <a:lnTo>
                    <a:pt x="4" y="0"/>
                  </a:lnTo>
                  <a:close/>
                </a:path>
              </a:pathLst>
            </a:custGeom>
            <a:grpFill/>
            <a:ln w="0">
              <a:noFill/>
              <a:prstDash val="solid"/>
              <a:round/>
              <a:headEnd/>
              <a:tailEnd/>
            </a:ln>
          </p:spPr>
          <p:txBody>
            <a:bodyPr/>
            <a:lstStyle/>
            <a:p>
              <a:pPr defTabSz="543689">
                <a:defRPr/>
              </a:pPr>
              <a:endParaRPr lang="zh-CN" altLang="en-US" sz="3201"/>
            </a:p>
          </p:txBody>
        </p:sp>
        <p:sp>
          <p:nvSpPr>
            <p:cNvPr id="445" name="Freeform 182"/>
            <p:cNvSpPr>
              <a:spLocks noEditPoints="1"/>
            </p:cNvSpPr>
            <p:nvPr/>
          </p:nvSpPr>
          <p:spPr bwMode="auto">
            <a:xfrm>
              <a:off x="3832226" y="1066801"/>
              <a:ext cx="174625" cy="44450"/>
            </a:xfrm>
            <a:custGeom>
              <a:avLst/>
              <a:gdLst>
                <a:gd name="T0" fmla="*/ 198 w 205"/>
                <a:gd name="T1" fmla="*/ 25 h 53"/>
                <a:gd name="T2" fmla="*/ 198 w 205"/>
                <a:gd name="T3" fmla="*/ 25 h 53"/>
                <a:gd name="T4" fmla="*/ 110 w 205"/>
                <a:gd name="T5" fmla="*/ 25 h 53"/>
                <a:gd name="T6" fmla="*/ 110 w 205"/>
                <a:gd name="T7" fmla="*/ 22 h 53"/>
                <a:gd name="T8" fmla="*/ 165 w 205"/>
                <a:gd name="T9" fmla="*/ 22 h 53"/>
                <a:gd name="T10" fmla="*/ 165 w 205"/>
                <a:gd name="T11" fmla="*/ 3 h 53"/>
                <a:gd name="T12" fmla="*/ 198 w 205"/>
                <a:gd name="T13" fmla="*/ 3 h 53"/>
                <a:gd name="T14" fmla="*/ 198 w 205"/>
                <a:gd name="T15" fmla="*/ 25 h 53"/>
                <a:gd name="T16" fmla="*/ 198 w 205"/>
                <a:gd name="T17" fmla="*/ 50 h 53"/>
                <a:gd name="T18" fmla="*/ 198 w 205"/>
                <a:gd name="T19" fmla="*/ 50 h 53"/>
                <a:gd name="T20" fmla="*/ 110 w 205"/>
                <a:gd name="T21" fmla="*/ 50 h 53"/>
                <a:gd name="T22" fmla="*/ 110 w 205"/>
                <a:gd name="T23" fmla="*/ 47 h 53"/>
                <a:gd name="T24" fmla="*/ 165 w 205"/>
                <a:gd name="T25" fmla="*/ 47 h 53"/>
                <a:gd name="T26" fmla="*/ 165 w 205"/>
                <a:gd name="T27" fmla="*/ 28 h 53"/>
                <a:gd name="T28" fmla="*/ 198 w 205"/>
                <a:gd name="T29" fmla="*/ 28 h 53"/>
                <a:gd name="T30" fmla="*/ 198 w 205"/>
                <a:gd name="T31" fmla="*/ 50 h 53"/>
                <a:gd name="T32" fmla="*/ 0 w 205"/>
                <a:gd name="T33" fmla="*/ 53 h 53"/>
                <a:gd name="T34" fmla="*/ 0 w 205"/>
                <a:gd name="T35" fmla="*/ 53 h 53"/>
                <a:gd name="T36" fmla="*/ 205 w 205"/>
                <a:gd name="T37" fmla="*/ 53 h 53"/>
                <a:gd name="T38" fmla="*/ 205 w 205"/>
                <a:gd name="T39" fmla="*/ 0 h 53"/>
                <a:gd name="T40" fmla="*/ 0 w 205"/>
                <a:gd name="T41" fmla="*/ 0 h 53"/>
                <a:gd name="T42" fmla="*/ 0 w 205"/>
                <a:gd name="T43" fmla="*/ 5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05" h="53">
                  <a:moveTo>
                    <a:pt x="198" y="25"/>
                  </a:moveTo>
                  <a:lnTo>
                    <a:pt x="198" y="25"/>
                  </a:lnTo>
                  <a:lnTo>
                    <a:pt x="110" y="25"/>
                  </a:lnTo>
                  <a:lnTo>
                    <a:pt x="110" y="22"/>
                  </a:lnTo>
                  <a:lnTo>
                    <a:pt x="165" y="22"/>
                  </a:lnTo>
                  <a:lnTo>
                    <a:pt x="165" y="3"/>
                  </a:lnTo>
                  <a:lnTo>
                    <a:pt x="198" y="3"/>
                  </a:lnTo>
                  <a:lnTo>
                    <a:pt x="198" y="25"/>
                  </a:lnTo>
                  <a:close/>
                  <a:moveTo>
                    <a:pt x="198" y="50"/>
                  </a:moveTo>
                  <a:lnTo>
                    <a:pt x="198" y="50"/>
                  </a:lnTo>
                  <a:lnTo>
                    <a:pt x="110" y="50"/>
                  </a:lnTo>
                  <a:lnTo>
                    <a:pt x="110" y="47"/>
                  </a:lnTo>
                  <a:lnTo>
                    <a:pt x="165" y="47"/>
                  </a:lnTo>
                  <a:lnTo>
                    <a:pt x="165" y="28"/>
                  </a:lnTo>
                  <a:lnTo>
                    <a:pt x="198" y="28"/>
                  </a:lnTo>
                  <a:lnTo>
                    <a:pt x="198" y="50"/>
                  </a:lnTo>
                  <a:close/>
                  <a:moveTo>
                    <a:pt x="0" y="53"/>
                  </a:moveTo>
                  <a:lnTo>
                    <a:pt x="0" y="53"/>
                  </a:lnTo>
                  <a:lnTo>
                    <a:pt x="205" y="53"/>
                  </a:lnTo>
                  <a:lnTo>
                    <a:pt x="205" y="0"/>
                  </a:lnTo>
                  <a:lnTo>
                    <a:pt x="0" y="0"/>
                  </a:lnTo>
                  <a:lnTo>
                    <a:pt x="0" y="53"/>
                  </a:lnTo>
                  <a:close/>
                </a:path>
              </a:pathLst>
            </a:custGeom>
            <a:grpFill/>
            <a:ln w="0">
              <a:noFill/>
              <a:prstDash val="solid"/>
              <a:round/>
              <a:headEnd/>
              <a:tailEnd/>
            </a:ln>
          </p:spPr>
          <p:txBody>
            <a:bodyPr/>
            <a:lstStyle/>
            <a:p>
              <a:pPr defTabSz="543689">
                <a:defRPr/>
              </a:pPr>
              <a:endParaRPr lang="zh-CN" altLang="en-US" sz="3201"/>
            </a:p>
          </p:txBody>
        </p:sp>
        <p:sp>
          <p:nvSpPr>
            <p:cNvPr id="446" name="Freeform 183"/>
            <p:cNvSpPr>
              <a:spLocks/>
            </p:cNvSpPr>
            <p:nvPr/>
          </p:nvSpPr>
          <p:spPr bwMode="auto">
            <a:xfrm>
              <a:off x="4156076" y="1096964"/>
              <a:ext cx="4763" cy="3175"/>
            </a:xfrm>
            <a:custGeom>
              <a:avLst/>
              <a:gdLst>
                <a:gd name="T0" fmla="*/ 5 w 5"/>
                <a:gd name="T1" fmla="*/ 0 h 4"/>
                <a:gd name="T2" fmla="*/ 5 w 5"/>
                <a:gd name="T3" fmla="*/ 0 h 4"/>
                <a:gd name="T4" fmla="*/ 0 w 5"/>
                <a:gd name="T5" fmla="*/ 0 h 4"/>
                <a:gd name="T6" fmla="*/ 0 w 5"/>
                <a:gd name="T7" fmla="*/ 4 h 4"/>
                <a:gd name="T8" fmla="*/ 5 w 5"/>
                <a:gd name="T9" fmla="*/ 4 h 4"/>
                <a:gd name="T10" fmla="*/ 5 w 5"/>
                <a:gd name="T11" fmla="*/ 0 h 4"/>
              </a:gdLst>
              <a:ahLst/>
              <a:cxnLst>
                <a:cxn ang="0">
                  <a:pos x="T0" y="T1"/>
                </a:cxn>
                <a:cxn ang="0">
                  <a:pos x="T2" y="T3"/>
                </a:cxn>
                <a:cxn ang="0">
                  <a:pos x="T4" y="T5"/>
                </a:cxn>
                <a:cxn ang="0">
                  <a:pos x="T6" y="T7"/>
                </a:cxn>
                <a:cxn ang="0">
                  <a:pos x="T8" y="T9"/>
                </a:cxn>
                <a:cxn ang="0">
                  <a:pos x="T10" y="T11"/>
                </a:cxn>
              </a:cxnLst>
              <a:rect l="0" t="0" r="r" b="b"/>
              <a:pathLst>
                <a:path w="5" h="4">
                  <a:moveTo>
                    <a:pt x="5" y="0"/>
                  </a:moveTo>
                  <a:lnTo>
                    <a:pt x="5" y="0"/>
                  </a:lnTo>
                  <a:lnTo>
                    <a:pt x="0" y="0"/>
                  </a:lnTo>
                  <a:lnTo>
                    <a:pt x="0" y="4"/>
                  </a:lnTo>
                  <a:lnTo>
                    <a:pt x="5" y="4"/>
                  </a:lnTo>
                  <a:lnTo>
                    <a:pt x="5" y="0"/>
                  </a:lnTo>
                  <a:close/>
                </a:path>
              </a:pathLst>
            </a:custGeom>
            <a:grpFill/>
            <a:ln w="0">
              <a:noFill/>
              <a:prstDash val="solid"/>
              <a:round/>
              <a:headEnd/>
              <a:tailEnd/>
            </a:ln>
          </p:spPr>
          <p:txBody>
            <a:bodyPr/>
            <a:lstStyle/>
            <a:p>
              <a:pPr defTabSz="543689">
                <a:defRPr/>
              </a:pPr>
              <a:endParaRPr lang="zh-CN" altLang="en-US" sz="3201"/>
            </a:p>
          </p:txBody>
        </p:sp>
        <p:sp>
          <p:nvSpPr>
            <p:cNvPr id="447" name="Freeform 184"/>
            <p:cNvSpPr>
              <a:spLocks/>
            </p:cNvSpPr>
            <p:nvPr/>
          </p:nvSpPr>
          <p:spPr bwMode="auto">
            <a:xfrm>
              <a:off x="4156076" y="1071564"/>
              <a:ext cx="4763" cy="3175"/>
            </a:xfrm>
            <a:custGeom>
              <a:avLst/>
              <a:gdLst>
                <a:gd name="T0" fmla="*/ 5 w 5"/>
                <a:gd name="T1" fmla="*/ 0 h 4"/>
                <a:gd name="T2" fmla="*/ 5 w 5"/>
                <a:gd name="T3" fmla="*/ 0 h 4"/>
                <a:gd name="T4" fmla="*/ 0 w 5"/>
                <a:gd name="T5" fmla="*/ 0 h 4"/>
                <a:gd name="T6" fmla="*/ 0 w 5"/>
                <a:gd name="T7" fmla="*/ 4 h 4"/>
                <a:gd name="T8" fmla="*/ 5 w 5"/>
                <a:gd name="T9" fmla="*/ 4 h 4"/>
                <a:gd name="T10" fmla="*/ 5 w 5"/>
                <a:gd name="T11" fmla="*/ 0 h 4"/>
              </a:gdLst>
              <a:ahLst/>
              <a:cxnLst>
                <a:cxn ang="0">
                  <a:pos x="T0" y="T1"/>
                </a:cxn>
                <a:cxn ang="0">
                  <a:pos x="T2" y="T3"/>
                </a:cxn>
                <a:cxn ang="0">
                  <a:pos x="T4" y="T5"/>
                </a:cxn>
                <a:cxn ang="0">
                  <a:pos x="T6" y="T7"/>
                </a:cxn>
                <a:cxn ang="0">
                  <a:pos x="T8" y="T9"/>
                </a:cxn>
                <a:cxn ang="0">
                  <a:pos x="T10" y="T11"/>
                </a:cxn>
              </a:cxnLst>
              <a:rect l="0" t="0" r="r" b="b"/>
              <a:pathLst>
                <a:path w="5" h="4">
                  <a:moveTo>
                    <a:pt x="5" y="0"/>
                  </a:moveTo>
                  <a:lnTo>
                    <a:pt x="5" y="0"/>
                  </a:lnTo>
                  <a:lnTo>
                    <a:pt x="0" y="0"/>
                  </a:lnTo>
                  <a:lnTo>
                    <a:pt x="0" y="4"/>
                  </a:lnTo>
                  <a:lnTo>
                    <a:pt x="5" y="4"/>
                  </a:lnTo>
                  <a:lnTo>
                    <a:pt x="5" y="0"/>
                  </a:lnTo>
                  <a:close/>
                </a:path>
              </a:pathLst>
            </a:custGeom>
            <a:grpFill/>
            <a:ln w="0">
              <a:noFill/>
              <a:prstDash val="solid"/>
              <a:round/>
              <a:headEnd/>
              <a:tailEnd/>
            </a:ln>
          </p:spPr>
          <p:txBody>
            <a:bodyPr/>
            <a:lstStyle/>
            <a:p>
              <a:pPr defTabSz="543689">
                <a:defRPr/>
              </a:pPr>
              <a:endParaRPr lang="zh-CN" altLang="en-US" sz="3201"/>
            </a:p>
          </p:txBody>
        </p:sp>
        <p:sp>
          <p:nvSpPr>
            <p:cNvPr id="448" name="Freeform 185"/>
            <p:cNvSpPr>
              <a:spLocks/>
            </p:cNvSpPr>
            <p:nvPr/>
          </p:nvSpPr>
          <p:spPr bwMode="auto">
            <a:xfrm>
              <a:off x="4156076" y="1093789"/>
              <a:ext cx="4763" cy="1588"/>
            </a:xfrm>
            <a:custGeom>
              <a:avLst/>
              <a:gdLst>
                <a:gd name="T0" fmla="*/ 5 w 5"/>
                <a:gd name="T1" fmla="*/ 0 h 3"/>
                <a:gd name="T2" fmla="*/ 5 w 5"/>
                <a:gd name="T3" fmla="*/ 0 h 3"/>
                <a:gd name="T4" fmla="*/ 0 w 5"/>
                <a:gd name="T5" fmla="*/ 0 h 3"/>
                <a:gd name="T6" fmla="*/ 0 w 5"/>
                <a:gd name="T7" fmla="*/ 3 h 3"/>
                <a:gd name="T8" fmla="*/ 5 w 5"/>
                <a:gd name="T9" fmla="*/ 3 h 3"/>
                <a:gd name="T10" fmla="*/ 5 w 5"/>
                <a:gd name="T11" fmla="*/ 0 h 3"/>
              </a:gdLst>
              <a:ahLst/>
              <a:cxnLst>
                <a:cxn ang="0">
                  <a:pos x="T0" y="T1"/>
                </a:cxn>
                <a:cxn ang="0">
                  <a:pos x="T2" y="T3"/>
                </a:cxn>
                <a:cxn ang="0">
                  <a:pos x="T4" y="T5"/>
                </a:cxn>
                <a:cxn ang="0">
                  <a:pos x="T6" y="T7"/>
                </a:cxn>
                <a:cxn ang="0">
                  <a:pos x="T8" y="T9"/>
                </a:cxn>
                <a:cxn ang="0">
                  <a:pos x="T10" y="T11"/>
                </a:cxn>
              </a:cxnLst>
              <a:rect l="0" t="0" r="r" b="b"/>
              <a:pathLst>
                <a:path w="5" h="3">
                  <a:moveTo>
                    <a:pt x="5" y="0"/>
                  </a:moveTo>
                  <a:lnTo>
                    <a:pt x="5" y="0"/>
                  </a:lnTo>
                  <a:lnTo>
                    <a:pt x="0" y="0"/>
                  </a:lnTo>
                  <a:lnTo>
                    <a:pt x="0" y="3"/>
                  </a:lnTo>
                  <a:lnTo>
                    <a:pt x="5" y="3"/>
                  </a:lnTo>
                  <a:lnTo>
                    <a:pt x="5" y="0"/>
                  </a:lnTo>
                  <a:close/>
                </a:path>
              </a:pathLst>
            </a:custGeom>
            <a:grpFill/>
            <a:ln w="0">
              <a:noFill/>
              <a:prstDash val="solid"/>
              <a:round/>
              <a:headEnd/>
              <a:tailEnd/>
            </a:ln>
          </p:spPr>
          <p:txBody>
            <a:bodyPr/>
            <a:lstStyle/>
            <a:p>
              <a:pPr defTabSz="543689">
                <a:defRPr/>
              </a:pPr>
              <a:endParaRPr lang="zh-CN" altLang="en-US" sz="3201"/>
            </a:p>
          </p:txBody>
        </p:sp>
        <p:sp>
          <p:nvSpPr>
            <p:cNvPr id="449" name="Freeform 186"/>
            <p:cNvSpPr>
              <a:spLocks/>
            </p:cNvSpPr>
            <p:nvPr/>
          </p:nvSpPr>
          <p:spPr bwMode="auto">
            <a:xfrm>
              <a:off x="4156076" y="1101726"/>
              <a:ext cx="4763" cy="4763"/>
            </a:xfrm>
            <a:custGeom>
              <a:avLst/>
              <a:gdLst>
                <a:gd name="T0" fmla="*/ 5 w 5"/>
                <a:gd name="T1" fmla="*/ 0 h 4"/>
                <a:gd name="T2" fmla="*/ 5 w 5"/>
                <a:gd name="T3" fmla="*/ 0 h 4"/>
                <a:gd name="T4" fmla="*/ 0 w 5"/>
                <a:gd name="T5" fmla="*/ 0 h 4"/>
                <a:gd name="T6" fmla="*/ 0 w 5"/>
                <a:gd name="T7" fmla="*/ 4 h 4"/>
                <a:gd name="T8" fmla="*/ 5 w 5"/>
                <a:gd name="T9" fmla="*/ 4 h 4"/>
                <a:gd name="T10" fmla="*/ 5 w 5"/>
                <a:gd name="T11" fmla="*/ 0 h 4"/>
              </a:gdLst>
              <a:ahLst/>
              <a:cxnLst>
                <a:cxn ang="0">
                  <a:pos x="T0" y="T1"/>
                </a:cxn>
                <a:cxn ang="0">
                  <a:pos x="T2" y="T3"/>
                </a:cxn>
                <a:cxn ang="0">
                  <a:pos x="T4" y="T5"/>
                </a:cxn>
                <a:cxn ang="0">
                  <a:pos x="T6" y="T7"/>
                </a:cxn>
                <a:cxn ang="0">
                  <a:pos x="T8" y="T9"/>
                </a:cxn>
                <a:cxn ang="0">
                  <a:pos x="T10" y="T11"/>
                </a:cxn>
              </a:cxnLst>
              <a:rect l="0" t="0" r="r" b="b"/>
              <a:pathLst>
                <a:path w="5" h="4">
                  <a:moveTo>
                    <a:pt x="5" y="0"/>
                  </a:moveTo>
                  <a:lnTo>
                    <a:pt x="5" y="0"/>
                  </a:lnTo>
                  <a:lnTo>
                    <a:pt x="0" y="0"/>
                  </a:lnTo>
                  <a:lnTo>
                    <a:pt x="0" y="4"/>
                  </a:lnTo>
                  <a:lnTo>
                    <a:pt x="5" y="4"/>
                  </a:lnTo>
                  <a:lnTo>
                    <a:pt x="5" y="0"/>
                  </a:lnTo>
                  <a:close/>
                </a:path>
              </a:pathLst>
            </a:custGeom>
            <a:grpFill/>
            <a:ln w="0">
              <a:noFill/>
              <a:prstDash val="solid"/>
              <a:round/>
              <a:headEnd/>
              <a:tailEnd/>
            </a:ln>
          </p:spPr>
          <p:txBody>
            <a:bodyPr/>
            <a:lstStyle/>
            <a:p>
              <a:pPr defTabSz="543689">
                <a:defRPr/>
              </a:pPr>
              <a:endParaRPr lang="zh-CN" altLang="en-US" sz="3201"/>
            </a:p>
          </p:txBody>
        </p:sp>
        <p:sp>
          <p:nvSpPr>
            <p:cNvPr id="450" name="Freeform 187"/>
            <p:cNvSpPr>
              <a:spLocks/>
            </p:cNvSpPr>
            <p:nvPr/>
          </p:nvSpPr>
          <p:spPr bwMode="auto">
            <a:xfrm>
              <a:off x="4156076" y="1076326"/>
              <a:ext cx="4763" cy="3175"/>
            </a:xfrm>
            <a:custGeom>
              <a:avLst/>
              <a:gdLst>
                <a:gd name="T0" fmla="*/ 5 w 5"/>
                <a:gd name="T1" fmla="*/ 0 h 4"/>
                <a:gd name="T2" fmla="*/ 5 w 5"/>
                <a:gd name="T3" fmla="*/ 0 h 4"/>
                <a:gd name="T4" fmla="*/ 0 w 5"/>
                <a:gd name="T5" fmla="*/ 0 h 4"/>
                <a:gd name="T6" fmla="*/ 0 w 5"/>
                <a:gd name="T7" fmla="*/ 4 h 4"/>
                <a:gd name="T8" fmla="*/ 5 w 5"/>
                <a:gd name="T9" fmla="*/ 4 h 4"/>
                <a:gd name="T10" fmla="*/ 5 w 5"/>
                <a:gd name="T11" fmla="*/ 0 h 4"/>
              </a:gdLst>
              <a:ahLst/>
              <a:cxnLst>
                <a:cxn ang="0">
                  <a:pos x="T0" y="T1"/>
                </a:cxn>
                <a:cxn ang="0">
                  <a:pos x="T2" y="T3"/>
                </a:cxn>
                <a:cxn ang="0">
                  <a:pos x="T4" y="T5"/>
                </a:cxn>
                <a:cxn ang="0">
                  <a:pos x="T6" y="T7"/>
                </a:cxn>
                <a:cxn ang="0">
                  <a:pos x="T8" y="T9"/>
                </a:cxn>
                <a:cxn ang="0">
                  <a:pos x="T10" y="T11"/>
                </a:cxn>
              </a:cxnLst>
              <a:rect l="0" t="0" r="r" b="b"/>
              <a:pathLst>
                <a:path w="5" h="4">
                  <a:moveTo>
                    <a:pt x="5" y="0"/>
                  </a:moveTo>
                  <a:lnTo>
                    <a:pt x="5" y="0"/>
                  </a:lnTo>
                  <a:lnTo>
                    <a:pt x="0" y="0"/>
                  </a:lnTo>
                  <a:lnTo>
                    <a:pt x="0" y="4"/>
                  </a:lnTo>
                  <a:lnTo>
                    <a:pt x="5" y="4"/>
                  </a:lnTo>
                  <a:lnTo>
                    <a:pt x="5" y="0"/>
                  </a:lnTo>
                  <a:close/>
                </a:path>
              </a:pathLst>
            </a:custGeom>
            <a:grpFill/>
            <a:ln w="0">
              <a:noFill/>
              <a:prstDash val="solid"/>
              <a:round/>
              <a:headEnd/>
              <a:tailEnd/>
            </a:ln>
          </p:spPr>
          <p:txBody>
            <a:bodyPr/>
            <a:lstStyle/>
            <a:p>
              <a:pPr defTabSz="543689">
                <a:defRPr/>
              </a:pPr>
              <a:endParaRPr lang="zh-CN" altLang="en-US" sz="3201"/>
            </a:p>
          </p:txBody>
        </p:sp>
        <p:sp>
          <p:nvSpPr>
            <p:cNvPr id="451" name="Freeform 188"/>
            <p:cNvSpPr>
              <a:spLocks/>
            </p:cNvSpPr>
            <p:nvPr/>
          </p:nvSpPr>
          <p:spPr bwMode="auto">
            <a:xfrm>
              <a:off x="4156076" y="1081089"/>
              <a:ext cx="4763" cy="3175"/>
            </a:xfrm>
            <a:custGeom>
              <a:avLst/>
              <a:gdLst>
                <a:gd name="T0" fmla="*/ 5 w 5"/>
                <a:gd name="T1" fmla="*/ 0 h 4"/>
                <a:gd name="T2" fmla="*/ 5 w 5"/>
                <a:gd name="T3" fmla="*/ 0 h 4"/>
                <a:gd name="T4" fmla="*/ 0 w 5"/>
                <a:gd name="T5" fmla="*/ 0 h 4"/>
                <a:gd name="T6" fmla="*/ 0 w 5"/>
                <a:gd name="T7" fmla="*/ 4 h 4"/>
                <a:gd name="T8" fmla="*/ 5 w 5"/>
                <a:gd name="T9" fmla="*/ 4 h 4"/>
                <a:gd name="T10" fmla="*/ 5 w 5"/>
                <a:gd name="T11" fmla="*/ 0 h 4"/>
              </a:gdLst>
              <a:ahLst/>
              <a:cxnLst>
                <a:cxn ang="0">
                  <a:pos x="T0" y="T1"/>
                </a:cxn>
                <a:cxn ang="0">
                  <a:pos x="T2" y="T3"/>
                </a:cxn>
                <a:cxn ang="0">
                  <a:pos x="T4" y="T5"/>
                </a:cxn>
                <a:cxn ang="0">
                  <a:pos x="T6" y="T7"/>
                </a:cxn>
                <a:cxn ang="0">
                  <a:pos x="T8" y="T9"/>
                </a:cxn>
                <a:cxn ang="0">
                  <a:pos x="T10" y="T11"/>
                </a:cxn>
              </a:cxnLst>
              <a:rect l="0" t="0" r="r" b="b"/>
              <a:pathLst>
                <a:path w="5" h="4">
                  <a:moveTo>
                    <a:pt x="5" y="0"/>
                  </a:moveTo>
                  <a:lnTo>
                    <a:pt x="5" y="0"/>
                  </a:lnTo>
                  <a:lnTo>
                    <a:pt x="0" y="0"/>
                  </a:lnTo>
                  <a:lnTo>
                    <a:pt x="0" y="4"/>
                  </a:lnTo>
                  <a:lnTo>
                    <a:pt x="5" y="4"/>
                  </a:lnTo>
                  <a:lnTo>
                    <a:pt x="5" y="0"/>
                  </a:lnTo>
                  <a:close/>
                </a:path>
              </a:pathLst>
            </a:custGeom>
            <a:grpFill/>
            <a:ln w="0">
              <a:noFill/>
              <a:prstDash val="solid"/>
              <a:round/>
              <a:headEnd/>
              <a:tailEnd/>
            </a:ln>
          </p:spPr>
          <p:txBody>
            <a:bodyPr/>
            <a:lstStyle/>
            <a:p>
              <a:pPr defTabSz="543689">
                <a:defRPr/>
              </a:pPr>
              <a:endParaRPr lang="zh-CN" altLang="en-US" sz="3201"/>
            </a:p>
          </p:txBody>
        </p:sp>
        <p:sp>
          <p:nvSpPr>
            <p:cNvPr id="452" name="Freeform 189"/>
            <p:cNvSpPr>
              <a:spLocks noEditPoints="1"/>
            </p:cNvSpPr>
            <p:nvPr/>
          </p:nvSpPr>
          <p:spPr bwMode="auto">
            <a:xfrm>
              <a:off x="4013201" y="1066801"/>
              <a:ext cx="174625" cy="44450"/>
            </a:xfrm>
            <a:custGeom>
              <a:avLst/>
              <a:gdLst>
                <a:gd name="T0" fmla="*/ 198 w 204"/>
                <a:gd name="T1" fmla="*/ 25 h 53"/>
                <a:gd name="T2" fmla="*/ 198 w 204"/>
                <a:gd name="T3" fmla="*/ 25 h 53"/>
                <a:gd name="T4" fmla="*/ 110 w 204"/>
                <a:gd name="T5" fmla="*/ 25 h 53"/>
                <a:gd name="T6" fmla="*/ 110 w 204"/>
                <a:gd name="T7" fmla="*/ 22 h 53"/>
                <a:gd name="T8" fmla="*/ 164 w 204"/>
                <a:gd name="T9" fmla="*/ 22 h 53"/>
                <a:gd name="T10" fmla="*/ 164 w 204"/>
                <a:gd name="T11" fmla="*/ 3 h 53"/>
                <a:gd name="T12" fmla="*/ 198 w 204"/>
                <a:gd name="T13" fmla="*/ 3 h 53"/>
                <a:gd name="T14" fmla="*/ 198 w 204"/>
                <a:gd name="T15" fmla="*/ 25 h 53"/>
                <a:gd name="T16" fmla="*/ 198 w 204"/>
                <a:gd name="T17" fmla="*/ 50 h 53"/>
                <a:gd name="T18" fmla="*/ 198 w 204"/>
                <a:gd name="T19" fmla="*/ 50 h 53"/>
                <a:gd name="T20" fmla="*/ 110 w 204"/>
                <a:gd name="T21" fmla="*/ 50 h 53"/>
                <a:gd name="T22" fmla="*/ 110 w 204"/>
                <a:gd name="T23" fmla="*/ 47 h 53"/>
                <a:gd name="T24" fmla="*/ 164 w 204"/>
                <a:gd name="T25" fmla="*/ 47 h 53"/>
                <a:gd name="T26" fmla="*/ 164 w 204"/>
                <a:gd name="T27" fmla="*/ 28 h 53"/>
                <a:gd name="T28" fmla="*/ 198 w 204"/>
                <a:gd name="T29" fmla="*/ 28 h 53"/>
                <a:gd name="T30" fmla="*/ 198 w 204"/>
                <a:gd name="T31" fmla="*/ 50 h 53"/>
                <a:gd name="T32" fmla="*/ 0 w 204"/>
                <a:gd name="T33" fmla="*/ 53 h 53"/>
                <a:gd name="T34" fmla="*/ 0 w 204"/>
                <a:gd name="T35" fmla="*/ 53 h 53"/>
                <a:gd name="T36" fmla="*/ 204 w 204"/>
                <a:gd name="T37" fmla="*/ 53 h 53"/>
                <a:gd name="T38" fmla="*/ 204 w 204"/>
                <a:gd name="T39" fmla="*/ 0 h 53"/>
                <a:gd name="T40" fmla="*/ 0 w 204"/>
                <a:gd name="T41" fmla="*/ 0 h 53"/>
                <a:gd name="T42" fmla="*/ 0 w 204"/>
                <a:gd name="T43" fmla="*/ 5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04" h="53">
                  <a:moveTo>
                    <a:pt x="198" y="25"/>
                  </a:moveTo>
                  <a:lnTo>
                    <a:pt x="198" y="25"/>
                  </a:lnTo>
                  <a:lnTo>
                    <a:pt x="110" y="25"/>
                  </a:lnTo>
                  <a:lnTo>
                    <a:pt x="110" y="22"/>
                  </a:lnTo>
                  <a:lnTo>
                    <a:pt x="164" y="22"/>
                  </a:lnTo>
                  <a:lnTo>
                    <a:pt x="164" y="3"/>
                  </a:lnTo>
                  <a:lnTo>
                    <a:pt x="198" y="3"/>
                  </a:lnTo>
                  <a:lnTo>
                    <a:pt x="198" y="25"/>
                  </a:lnTo>
                  <a:close/>
                  <a:moveTo>
                    <a:pt x="198" y="50"/>
                  </a:moveTo>
                  <a:lnTo>
                    <a:pt x="198" y="50"/>
                  </a:lnTo>
                  <a:lnTo>
                    <a:pt x="110" y="50"/>
                  </a:lnTo>
                  <a:lnTo>
                    <a:pt x="110" y="47"/>
                  </a:lnTo>
                  <a:lnTo>
                    <a:pt x="164" y="47"/>
                  </a:lnTo>
                  <a:lnTo>
                    <a:pt x="164" y="28"/>
                  </a:lnTo>
                  <a:lnTo>
                    <a:pt x="198" y="28"/>
                  </a:lnTo>
                  <a:lnTo>
                    <a:pt x="198" y="50"/>
                  </a:lnTo>
                  <a:close/>
                  <a:moveTo>
                    <a:pt x="0" y="53"/>
                  </a:moveTo>
                  <a:lnTo>
                    <a:pt x="0" y="53"/>
                  </a:lnTo>
                  <a:lnTo>
                    <a:pt x="204" y="53"/>
                  </a:lnTo>
                  <a:lnTo>
                    <a:pt x="204" y="0"/>
                  </a:lnTo>
                  <a:lnTo>
                    <a:pt x="0" y="0"/>
                  </a:lnTo>
                  <a:lnTo>
                    <a:pt x="0" y="53"/>
                  </a:lnTo>
                  <a:close/>
                </a:path>
              </a:pathLst>
            </a:custGeom>
            <a:grpFill/>
            <a:ln w="0">
              <a:noFill/>
              <a:prstDash val="solid"/>
              <a:round/>
              <a:headEnd/>
              <a:tailEnd/>
            </a:ln>
          </p:spPr>
          <p:txBody>
            <a:bodyPr/>
            <a:lstStyle/>
            <a:p>
              <a:pPr defTabSz="543689">
                <a:defRPr/>
              </a:pPr>
              <a:endParaRPr lang="zh-CN" altLang="en-US" sz="3201"/>
            </a:p>
          </p:txBody>
        </p:sp>
        <p:sp>
          <p:nvSpPr>
            <p:cNvPr id="453" name="Freeform 190"/>
            <p:cNvSpPr>
              <a:spLocks/>
            </p:cNvSpPr>
            <p:nvPr/>
          </p:nvSpPr>
          <p:spPr bwMode="auto">
            <a:xfrm>
              <a:off x="3975101" y="1149351"/>
              <a:ext cx="3175" cy="4763"/>
            </a:xfrm>
            <a:custGeom>
              <a:avLst/>
              <a:gdLst>
                <a:gd name="T0" fmla="*/ 4 w 4"/>
                <a:gd name="T1" fmla="*/ 0 h 4"/>
                <a:gd name="T2" fmla="*/ 4 w 4"/>
                <a:gd name="T3" fmla="*/ 0 h 4"/>
                <a:gd name="T4" fmla="*/ 0 w 4"/>
                <a:gd name="T5" fmla="*/ 0 h 4"/>
                <a:gd name="T6" fmla="*/ 0 w 4"/>
                <a:gd name="T7" fmla="*/ 4 h 4"/>
                <a:gd name="T8" fmla="*/ 4 w 4"/>
                <a:gd name="T9" fmla="*/ 4 h 4"/>
                <a:gd name="T10" fmla="*/ 4 w 4"/>
                <a:gd name="T11" fmla="*/ 0 h 4"/>
              </a:gdLst>
              <a:ahLst/>
              <a:cxnLst>
                <a:cxn ang="0">
                  <a:pos x="T0" y="T1"/>
                </a:cxn>
                <a:cxn ang="0">
                  <a:pos x="T2" y="T3"/>
                </a:cxn>
                <a:cxn ang="0">
                  <a:pos x="T4" y="T5"/>
                </a:cxn>
                <a:cxn ang="0">
                  <a:pos x="T6" y="T7"/>
                </a:cxn>
                <a:cxn ang="0">
                  <a:pos x="T8" y="T9"/>
                </a:cxn>
                <a:cxn ang="0">
                  <a:pos x="T10" y="T11"/>
                </a:cxn>
              </a:cxnLst>
              <a:rect l="0" t="0" r="r" b="b"/>
              <a:pathLst>
                <a:path w="4" h="4">
                  <a:moveTo>
                    <a:pt x="4" y="0"/>
                  </a:moveTo>
                  <a:lnTo>
                    <a:pt x="4" y="0"/>
                  </a:lnTo>
                  <a:lnTo>
                    <a:pt x="0" y="0"/>
                  </a:lnTo>
                  <a:lnTo>
                    <a:pt x="0" y="4"/>
                  </a:lnTo>
                  <a:lnTo>
                    <a:pt x="4" y="4"/>
                  </a:lnTo>
                  <a:lnTo>
                    <a:pt x="4" y="0"/>
                  </a:lnTo>
                  <a:close/>
                </a:path>
              </a:pathLst>
            </a:custGeom>
            <a:grpFill/>
            <a:ln w="0">
              <a:noFill/>
              <a:prstDash val="solid"/>
              <a:round/>
              <a:headEnd/>
              <a:tailEnd/>
            </a:ln>
          </p:spPr>
          <p:txBody>
            <a:bodyPr/>
            <a:lstStyle/>
            <a:p>
              <a:pPr defTabSz="543689">
                <a:defRPr/>
              </a:pPr>
              <a:endParaRPr lang="zh-CN" altLang="en-US" sz="3201"/>
            </a:p>
          </p:txBody>
        </p:sp>
        <p:sp>
          <p:nvSpPr>
            <p:cNvPr id="454" name="Freeform 191"/>
            <p:cNvSpPr>
              <a:spLocks/>
            </p:cNvSpPr>
            <p:nvPr/>
          </p:nvSpPr>
          <p:spPr bwMode="auto">
            <a:xfrm>
              <a:off x="3975101" y="1123951"/>
              <a:ext cx="3175" cy="3175"/>
            </a:xfrm>
            <a:custGeom>
              <a:avLst/>
              <a:gdLst>
                <a:gd name="T0" fmla="*/ 4 w 4"/>
                <a:gd name="T1" fmla="*/ 0 h 3"/>
                <a:gd name="T2" fmla="*/ 4 w 4"/>
                <a:gd name="T3" fmla="*/ 0 h 3"/>
                <a:gd name="T4" fmla="*/ 0 w 4"/>
                <a:gd name="T5" fmla="*/ 0 h 3"/>
                <a:gd name="T6" fmla="*/ 0 w 4"/>
                <a:gd name="T7" fmla="*/ 3 h 3"/>
                <a:gd name="T8" fmla="*/ 4 w 4"/>
                <a:gd name="T9" fmla="*/ 3 h 3"/>
                <a:gd name="T10" fmla="*/ 4 w 4"/>
                <a:gd name="T11" fmla="*/ 0 h 3"/>
              </a:gdLst>
              <a:ahLst/>
              <a:cxnLst>
                <a:cxn ang="0">
                  <a:pos x="T0" y="T1"/>
                </a:cxn>
                <a:cxn ang="0">
                  <a:pos x="T2" y="T3"/>
                </a:cxn>
                <a:cxn ang="0">
                  <a:pos x="T4" y="T5"/>
                </a:cxn>
                <a:cxn ang="0">
                  <a:pos x="T6" y="T7"/>
                </a:cxn>
                <a:cxn ang="0">
                  <a:pos x="T8" y="T9"/>
                </a:cxn>
                <a:cxn ang="0">
                  <a:pos x="T10" y="T11"/>
                </a:cxn>
              </a:cxnLst>
              <a:rect l="0" t="0" r="r" b="b"/>
              <a:pathLst>
                <a:path w="4" h="3">
                  <a:moveTo>
                    <a:pt x="4" y="0"/>
                  </a:moveTo>
                  <a:lnTo>
                    <a:pt x="4" y="0"/>
                  </a:lnTo>
                  <a:lnTo>
                    <a:pt x="0" y="0"/>
                  </a:lnTo>
                  <a:lnTo>
                    <a:pt x="0" y="3"/>
                  </a:lnTo>
                  <a:lnTo>
                    <a:pt x="4" y="3"/>
                  </a:lnTo>
                  <a:lnTo>
                    <a:pt x="4" y="0"/>
                  </a:lnTo>
                  <a:close/>
                </a:path>
              </a:pathLst>
            </a:custGeom>
            <a:grpFill/>
            <a:ln w="0">
              <a:noFill/>
              <a:prstDash val="solid"/>
              <a:round/>
              <a:headEnd/>
              <a:tailEnd/>
            </a:ln>
          </p:spPr>
          <p:txBody>
            <a:bodyPr/>
            <a:lstStyle/>
            <a:p>
              <a:pPr defTabSz="543689">
                <a:defRPr/>
              </a:pPr>
              <a:endParaRPr lang="zh-CN" altLang="en-US" sz="3201"/>
            </a:p>
          </p:txBody>
        </p:sp>
        <p:sp>
          <p:nvSpPr>
            <p:cNvPr id="455" name="Freeform 192"/>
            <p:cNvSpPr>
              <a:spLocks/>
            </p:cNvSpPr>
            <p:nvPr/>
          </p:nvSpPr>
          <p:spPr bwMode="auto">
            <a:xfrm>
              <a:off x="3975101" y="1144589"/>
              <a:ext cx="3175" cy="3175"/>
            </a:xfrm>
            <a:custGeom>
              <a:avLst/>
              <a:gdLst>
                <a:gd name="T0" fmla="*/ 4 w 4"/>
                <a:gd name="T1" fmla="*/ 0 h 4"/>
                <a:gd name="T2" fmla="*/ 4 w 4"/>
                <a:gd name="T3" fmla="*/ 0 h 4"/>
                <a:gd name="T4" fmla="*/ 0 w 4"/>
                <a:gd name="T5" fmla="*/ 0 h 4"/>
                <a:gd name="T6" fmla="*/ 0 w 4"/>
                <a:gd name="T7" fmla="*/ 4 h 4"/>
                <a:gd name="T8" fmla="*/ 4 w 4"/>
                <a:gd name="T9" fmla="*/ 4 h 4"/>
                <a:gd name="T10" fmla="*/ 4 w 4"/>
                <a:gd name="T11" fmla="*/ 0 h 4"/>
              </a:gdLst>
              <a:ahLst/>
              <a:cxnLst>
                <a:cxn ang="0">
                  <a:pos x="T0" y="T1"/>
                </a:cxn>
                <a:cxn ang="0">
                  <a:pos x="T2" y="T3"/>
                </a:cxn>
                <a:cxn ang="0">
                  <a:pos x="T4" y="T5"/>
                </a:cxn>
                <a:cxn ang="0">
                  <a:pos x="T6" y="T7"/>
                </a:cxn>
                <a:cxn ang="0">
                  <a:pos x="T8" y="T9"/>
                </a:cxn>
                <a:cxn ang="0">
                  <a:pos x="T10" y="T11"/>
                </a:cxn>
              </a:cxnLst>
              <a:rect l="0" t="0" r="r" b="b"/>
              <a:pathLst>
                <a:path w="4" h="4">
                  <a:moveTo>
                    <a:pt x="4" y="0"/>
                  </a:moveTo>
                  <a:lnTo>
                    <a:pt x="4" y="0"/>
                  </a:lnTo>
                  <a:lnTo>
                    <a:pt x="0" y="0"/>
                  </a:lnTo>
                  <a:lnTo>
                    <a:pt x="0" y="4"/>
                  </a:lnTo>
                  <a:lnTo>
                    <a:pt x="4" y="4"/>
                  </a:lnTo>
                  <a:lnTo>
                    <a:pt x="4" y="0"/>
                  </a:lnTo>
                  <a:close/>
                </a:path>
              </a:pathLst>
            </a:custGeom>
            <a:grpFill/>
            <a:ln w="0">
              <a:noFill/>
              <a:prstDash val="solid"/>
              <a:round/>
              <a:headEnd/>
              <a:tailEnd/>
            </a:ln>
          </p:spPr>
          <p:txBody>
            <a:bodyPr/>
            <a:lstStyle/>
            <a:p>
              <a:pPr defTabSz="543689">
                <a:defRPr/>
              </a:pPr>
              <a:endParaRPr lang="zh-CN" altLang="en-US" sz="3201"/>
            </a:p>
          </p:txBody>
        </p:sp>
        <p:sp>
          <p:nvSpPr>
            <p:cNvPr id="456" name="Freeform 193"/>
            <p:cNvSpPr>
              <a:spLocks/>
            </p:cNvSpPr>
            <p:nvPr/>
          </p:nvSpPr>
          <p:spPr bwMode="auto">
            <a:xfrm>
              <a:off x="3975101" y="1155701"/>
              <a:ext cx="3175" cy="3175"/>
            </a:xfrm>
            <a:custGeom>
              <a:avLst/>
              <a:gdLst>
                <a:gd name="T0" fmla="*/ 4 w 4"/>
                <a:gd name="T1" fmla="*/ 0 h 4"/>
                <a:gd name="T2" fmla="*/ 4 w 4"/>
                <a:gd name="T3" fmla="*/ 0 h 4"/>
                <a:gd name="T4" fmla="*/ 0 w 4"/>
                <a:gd name="T5" fmla="*/ 0 h 4"/>
                <a:gd name="T6" fmla="*/ 0 w 4"/>
                <a:gd name="T7" fmla="*/ 4 h 4"/>
                <a:gd name="T8" fmla="*/ 4 w 4"/>
                <a:gd name="T9" fmla="*/ 4 h 4"/>
                <a:gd name="T10" fmla="*/ 4 w 4"/>
                <a:gd name="T11" fmla="*/ 0 h 4"/>
              </a:gdLst>
              <a:ahLst/>
              <a:cxnLst>
                <a:cxn ang="0">
                  <a:pos x="T0" y="T1"/>
                </a:cxn>
                <a:cxn ang="0">
                  <a:pos x="T2" y="T3"/>
                </a:cxn>
                <a:cxn ang="0">
                  <a:pos x="T4" y="T5"/>
                </a:cxn>
                <a:cxn ang="0">
                  <a:pos x="T6" y="T7"/>
                </a:cxn>
                <a:cxn ang="0">
                  <a:pos x="T8" y="T9"/>
                </a:cxn>
                <a:cxn ang="0">
                  <a:pos x="T10" y="T11"/>
                </a:cxn>
              </a:cxnLst>
              <a:rect l="0" t="0" r="r" b="b"/>
              <a:pathLst>
                <a:path w="4" h="4">
                  <a:moveTo>
                    <a:pt x="4" y="0"/>
                  </a:moveTo>
                  <a:lnTo>
                    <a:pt x="4" y="0"/>
                  </a:lnTo>
                  <a:lnTo>
                    <a:pt x="0" y="0"/>
                  </a:lnTo>
                  <a:lnTo>
                    <a:pt x="0" y="4"/>
                  </a:lnTo>
                  <a:lnTo>
                    <a:pt x="4" y="4"/>
                  </a:lnTo>
                  <a:lnTo>
                    <a:pt x="4" y="0"/>
                  </a:lnTo>
                  <a:close/>
                </a:path>
              </a:pathLst>
            </a:custGeom>
            <a:grpFill/>
            <a:ln w="0">
              <a:noFill/>
              <a:prstDash val="solid"/>
              <a:round/>
              <a:headEnd/>
              <a:tailEnd/>
            </a:ln>
          </p:spPr>
          <p:txBody>
            <a:bodyPr/>
            <a:lstStyle/>
            <a:p>
              <a:pPr defTabSz="543689">
                <a:defRPr/>
              </a:pPr>
              <a:endParaRPr lang="zh-CN" altLang="en-US" sz="3201"/>
            </a:p>
          </p:txBody>
        </p:sp>
        <p:sp>
          <p:nvSpPr>
            <p:cNvPr id="457" name="Freeform 194"/>
            <p:cNvSpPr>
              <a:spLocks/>
            </p:cNvSpPr>
            <p:nvPr/>
          </p:nvSpPr>
          <p:spPr bwMode="auto">
            <a:xfrm>
              <a:off x="3975101" y="1128714"/>
              <a:ext cx="3175" cy="3175"/>
            </a:xfrm>
            <a:custGeom>
              <a:avLst/>
              <a:gdLst>
                <a:gd name="T0" fmla="*/ 4 w 4"/>
                <a:gd name="T1" fmla="*/ 0 h 4"/>
                <a:gd name="T2" fmla="*/ 4 w 4"/>
                <a:gd name="T3" fmla="*/ 0 h 4"/>
                <a:gd name="T4" fmla="*/ 0 w 4"/>
                <a:gd name="T5" fmla="*/ 0 h 4"/>
                <a:gd name="T6" fmla="*/ 0 w 4"/>
                <a:gd name="T7" fmla="*/ 4 h 4"/>
                <a:gd name="T8" fmla="*/ 4 w 4"/>
                <a:gd name="T9" fmla="*/ 4 h 4"/>
                <a:gd name="T10" fmla="*/ 4 w 4"/>
                <a:gd name="T11" fmla="*/ 0 h 4"/>
              </a:gdLst>
              <a:ahLst/>
              <a:cxnLst>
                <a:cxn ang="0">
                  <a:pos x="T0" y="T1"/>
                </a:cxn>
                <a:cxn ang="0">
                  <a:pos x="T2" y="T3"/>
                </a:cxn>
                <a:cxn ang="0">
                  <a:pos x="T4" y="T5"/>
                </a:cxn>
                <a:cxn ang="0">
                  <a:pos x="T6" y="T7"/>
                </a:cxn>
                <a:cxn ang="0">
                  <a:pos x="T8" y="T9"/>
                </a:cxn>
                <a:cxn ang="0">
                  <a:pos x="T10" y="T11"/>
                </a:cxn>
              </a:cxnLst>
              <a:rect l="0" t="0" r="r" b="b"/>
              <a:pathLst>
                <a:path w="4" h="4">
                  <a:moveTo>
                    <a:pt x="4" y="0"/>
                  </a:moveTo>
                  <a:lnTo>
                    <a:pt x="4" y="0"/>
                  </a:lnTo>
                  <a:lnTo>
                    <a:pt x="0" y="0"/>
                  </a:lnTo>
                  <a:lnTo>
                    <a:pt x="0" y="4"/>
                  </a:lnTo>
                  <a:lnTo>
                    <a:pt x="4" y="4"/>
                  </a:lnTo>
                  <a:lnTo>
                    <a:pt x="4" y="0"/>
                  </a:lnTo>
                  <a:close/>
                </a:path>
              </a:pathLst>
            </a:custGeom>
            <a:grpFill/>
            <a:ln w="0">
              <a:noFill/>
              <a:prstDash val="solid"/>
              <a:round/>
              <a:headEnd/>
              <a:tailEnd/>
            </a:ln>
          </p:spPr>
          <p:txBody>
            <a:bodyPr/>
            <a:lstStyle/>
            <a:p>
              <a:pPr defTabSz="543689">
                <a:defRPr/>
              </a:pPr>
              <a:endParaRPr lang="zh-CN" altLang="en-US" sz="3201"/>
            </a:p>
          </p:txBody>
        </p:sp>
        <p:sp>
          <p:nvSpPr>
            <p:cNvPr id="458" name="Freeform 195"/>
            <p:cNvSpPr>
              <a:spLocks/>
            </p:cNvSpPr>
            <p:nvPr/>
          </p:nvSpPr>
          <p:spPr bwMode="auto">
            <a:xfrm>
              <a:off x="3975101" y="1133476"/>
              <a:ext cx="3175" cy="3175"/>
            </a:xfrm>
            <a:custGeom>
              <a:avLst/>
              <a:gdLst>
                <a:gd name="T0" fmla="*/ 4 w 4"/>
                <a:gd name="T1" fmla="*/ 0 h 4"/>
                <a:gd name="T2" fmla="*/ 4 w 4"/>
                <a:gd name="T3" fmla="*/ 0 h 4"/>
                <a:gd name="T4" fmla="*/ 0 w 4"/>
                <a:gd name="T5" fmla="*/ 0 h 4"/>
                <a:gd name="T6" fmla="*/ 0 w 4"/>
                <a:gd name="T7" fmla="*/ 4 h 4"/>
                <a:gd name="T8" fmla="*/ 4 w 4"/>
                <a:gd name="T9" fmla="*/ 4 h 4"/>
                <a:gd name="T10" fmla="*/ 4 w 4"/>
                <a:gd name="T11" fmla="*/ 0 h 4"/>
              </a:gdLst>
              <a:ahLst/>
              <a:cxnLst>
                <a:cxn ang="0">
                  <a:pos x="T0" y="T1"/>
                </a:cxn>
                <a:cxn ang="0">
                  <a:pos x="T2" y="T3"/>
                </a:cxn>
                <a:cxn ang="0">
                  <a:pos x="T4" y="T5"/>
                </a:cxn>
                <a:cxn ang="0">
                  <a:pos x="T6" y="T7"/>
                </a:cxn>
                <a:cxn ang="0">
                  <a:pos x="T8" y="T9"/>
                </a:cxn>
                <a:cxn ang="0">
                  <a:pos x="T10" y="T11"/>
                </a:cxn>
              </a:cxnLst>
              <a:rect l="0" t="0" r="r" b="b"/>
              <a:pathLst>
                <a:path w="4" h="4">
                  <a:moveTo>
                    <a:pt x="4" y="0"/>
                  </a:moveTo>
                  <a:lnTo>
                    <a:pt x="4" y="0"/>
                  </a:lnTo>
                  <a:lnTo>
                    <a:pt x="0" y="0"/>
                  </a:lnTo>
                  <a:lnTo>
                    <a:pt x="0" y="4"/>
                  </a:lnTo>
                  <a:lnTo>
                    <a:pt x="4" y="4"/>
                  </a:lnTo>
                  <a:lnTo>
                    <a:pt x="4" y="0"/>
                  </a:lnTo>
                  <a:close/>
                </a:path>
              </a:pathLst>
            </a:custGeom>
            <a:grpFill/>
            <a:ln w="0">
              <a:noFill/>
              <a:prstDash val="solid"/>
              <a:round/>
              <a:headEnd/>
              <a:tailEnd/>
            </a:ln>
          </p:spPr>
          <p:txBody>
            <a:bodyPr/>
            <a:lstStyle/>
            <a:p>
              <a:pPr defTabSz="543689">
                <a:defRPr/>
              </a:pPr>
              <a:endParaRPr lang="zh-CN" altLang="en-US" sz="3201"/>
            </a:p>
          </p:txBody>
        </p:sp>
        <p:sp>
          <p:nvSpPr>
            <p:cNvPr id="459" name="Freeform 196"/>
            <p:cNvSpPr>
              <a:spLocks noEditPoints="1"/>
            </p:cNvSpPr>
            <p:nvPr/>
          </p:nvSpPr>
          <p:spPr bwMode="auto">
            <a:xfrm>
              <a:off x="3832226" y="1119189"/>
              <a:ext cx="174625" cy="46038"/>
            </a:xfrm>
            <a:custGeom>
              <a:avLst/>
              <a:gdLst>
                <a:gd name="T0" fmla="*/ 198 w 205"/>
                <a:gd name="T1" fmla="*/ 25 h 53"/>
                <a:gd name="T2" fmla="*/ 198 w 205"/>
                <a:gd name="T3" fmla="*/ 25 h 53"/>
                <a:gd name="T4" fmla="*/ 110 w 205"/>
                <a:gd name="T5" fmla="*/ 25 h 53"/>
                <a:gd name="T6" fmla="*/ 110 w 205"/>
                <a:gd name="T7" fmla="*/ 22 h 53"/>
                <a:gd name="T8" fmla="*/ 165 w 205"/>
                <a:gd name="T9" fmla="*/ 22 h 53"/>
                <a:gd name="T10" fmla="*/ 165 w 205"/>
                <a:gd name="T11" fmla="*/ 3 h 53"/>
                <a:gd name="T12" fmla="*/ 198 w 205"/>
                <a:gd name="T13" fmla="*/ 3 h 53"/>
                <a:gd name="T14" fmla="*/ 198 w 205"/>
                <a:gd name="T15" fmla="*/ 25 h 53"/>
                <a:gd name="T16" fmla="*/ 198 w 205"/>
                <a:gd name="T17" fmla="*/ 50 h 53"/>
                <a:gd name="T18" fmla="*/ 198 w 205"/>
                <a:gd name="T19" fmla="*/ 50 h 53"/>
                <a:gd name="T20" fmla="*/ 110 w 205"/>
                <a:gd name="T21" fmla="*/ 50 h 53"/>
                <a:gd name="T22" fmla="*/ 110 w 205"/>
                <a:gd name="T23" fmla="*/ 47 h 53"/>
                <a:gd name="T24" fmla="*/ 165 w 205"/>
                <a:gd name="T25" fmla="*/ 47 h 53"/>
                <a:gd name="T26" fmla="*/ 165 w 205"/>
                <a:gd name="T27" fmla="*/ 28 h 53"/>
                <a:gd name="T28" fmla="*/ 198 w 205"/>
                <a:gd name="T29" fmla="*/ 28 h 53"/>
                <a:gd name="T30" fmla="*/ 198 w 205"/>
                <a:gd name="T31" fmla="*/ 50 h 53"/>
                <a:gd name="T32" fmla="*/ 0 w 205"/>
                <a:gd name="T33" fmla="*/ 53 h 53"/>
                <a:gd name="T34" fmla="*/ 0 w 205"/>
                <a:gd name="T35" fmla="*/ 53 h 53"/>
                <a:gd name="T36" fmla="*/ 205 w 205"/>
                <a:gd name="T37" fmla="*/ 53 h 53"/>
                <a:gd name="T38" fmla="*/ 205 w 205"/>
                <a:gd name="T39" fmla="*/ 0 h 53"/>
                <a:gd name="T40" fmla="*/ 0 w 205"/>
                <a:gd name="T41" fmla="*/ 0 h 53"/>
                <a:gd name="T42" fmla="*/ 0 w 205"/>
                <a:gd name="T43" fmla="*/ 5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05" h="53">
                  <a:moveTo>
                    <a:pt x="198" y="25"/>
                  </a:moveTo>
                  <a:lnTo>
                    <a:pt x="198" y="25"/>
                  </a:lnTo>
                  <a:lnTo>
                    <a:pt x="110" y="25"/>
                  </a:lnTo>
                  <a:lnTo>
                    <a:pt x="110" y="22"/>
                  </a:lnTo>
                  <a:lnTo>
                    <a:pt x="165" y="22"/>
                  </a:lnTo>
                  <a:lnTo>
                    <a:pt x="165" y="3"/>
                  </a:lnTo>
                  <a:lnTo>
                    <a:pt x="198" y="3"/>
                  </a:lnTo>
                  <a:lnTo>
                    <a:pt x="198" y="25"/>
                  </a:lnTo>
                  <a:close/>
                  <a:moveTo>
                    <a:pt x="198" y="50"/>
                  </a:moveTo>
                  <a:lnTo>
                    <a:pt x="198" y="50"/>
                  </a:lnTo>
                  <a:lnTo>
                    <a:pt x="110" y="50"/>
                  </a:lnTo>
                  <a:lnTo>
                    <a:pt x="110" y="47"/>
                  </a:lnTo>
                  <a:lnTo>
                    <a:pt x="165" y="47"/>
                  </a:lnTo>
                  <a:lnTo>
                    <a:pt x="165" y="28"/>
                  </a:lnTo>
                  <a:lnTo>
                    <a:pt x="198" y="28"/>
                  </a:lnTo>
                  <a:lnTo>
                    <a:pt x="198" y="50"/>
                  </a:lnTo>
                  <a:close/>
                  <a:moveTo>
                    <a:pt x="0" y="53"/>
                  </a:moveTo>
                  <a:lnTo>
                    <a:pt x="0" y="53"/>
                  </a:lnTo>
                  <a:lnTo>
                    <a:pt x="205" y="53"/>
                  </a:lnTo>
                  <a:lnTo>
                    <a:pt x="205" y="0"/>
                  </a:lnTo>
                  <a:lnTo>
                    <a:pt x="0" y="0"/>
                  </a:lnTo>
                  <a:lnTo>
                    <a:pt x="0" y="53"/>
                  </a:lnTo>
                  <a:close/>
                </a:path>
              </a:pathLst>
            </a:custGeom>
            <a:grpFill/>
            <a:ln w="0">
              <a:noFill/>
              <a:prstDash val="solid"/>
              <a:round/>
              <a:headEnd/>
              <a:tailEnd/>
            </a:ln>
          </p:spPr>
          <p:txBody>
            <a:bodyPr/>
            <a:lstStyle/>
            <a:p>
              <a:pPr defTabSz="543689">
                <a:defRPr/>
              </a:pPr>
              <a:endParaRPr lang="zh-CN" altLang="en-US" sz="3201"/>
            </a:p>
          </p:txBody>
        </p:sp>
        <p:sp>
          <p:nvSpPr>
            <p:cNvPr id="460" name="Freeform 197"/>
            <p:cNvSpPr>
              <a:spLocks/>
            </p:cNvSpPr>
            <p:nvPr/>
          </p:nvSpPr>
          <p:spPr bwMode="auto">
            <a:xfrm>
              <a:off x="4156076" y="1149351"/>
              <a:ext cx="4763" cy="4763"/>
            </a:xfrm>
            <a:custGeom>
              <a:avLst/>
              <a:gdLst>
                <a:gd name="T0" fmla="*/ 5 w 5"/>
                <a:gd name="T1" fmla="*/ 0 h 4"/>
                <a:gd name="T2" fmla="*/ 5 w 5"/>
                <a:gd name="T3" fmla="*/ 0 h 4"/>
                <a:gd name="T4" fmla="*/ 0 w 5"/>
                <a:gd name="T5" fmla="*/ 0 h 4"/>
                <a:gd name="T6" fmla="*/ 0 w 5"/>
                <a:gd name="T7" fmla="*/ 4 h 4"/>
                <a:gd name="T8" fmla="*/ 5 w 5"/>
                <a:gd name="T9" fmla="*/ 4 h 4"/>
                <a:gd name="T10" fmla="*/ 5 w 5"/>
                <a:gd name="T11" fmla="*/ 0 h 4"/>
              </a:gdLst>
              <a:ahLst/>
              <a:cxnLst>
                <a:cxn ang="0">
                  <a:pos x="T0" y="T1"/>
                </a:cxn>
                <a:cxn ang="0">
                  <a:pos x="T2" y="T3"/>
                </a:cxn>
                <a:cxn ang="0">
                  <a:pos x="T4" y="T5"/>
                </a:cxn>
                <a:cxn ang="0">
                  <a:pos x="T6" y="T7"/>
                </a:cxn>
                <a:cxn ang="0">
                  <a:pos x="T8" y="T9"/>
                </a:cxn>
                <a:cxn ang="0">
                  <a:pos x="T10" y="T11"/>
                </a:cxn>
              </a:cxnLst>
              <a:rect l="0" t="0" r="r" b="b"/>
              <a:pathLst>
                <a:path w="5" h="4">
                  <a:moveTo>
                    <a:pt x="5" y="0"/>
                  </a:moveTo>
                  <a:lnTo>
                    <a:pt x="5" y="0"/>
                  </a:lnTo>
                  <a:lnTo>
                    <a:pt x="0" y="0"/>
                  </a:lnTo>
                  <a:lnTo>
                    <a:pt x="0" y="4"/>
                  </a:lnTo>
                  <a:lnTo>
                    <a:pt x="5" y="4"/>
                  </a:lnTo>
                  <a:lnTo>
                    <a:pt x="5" y="0"/>
                  </a:lnTo>
                  <a:close/>
                </a:path>
              </a:pathLst>
            </a:custGeom>
            <a:grpFill/>
            <a:ln w="0">
              <a:noFill/>
              <a:prstDash val="solid"/>
              <a:round/>
              <a:headEnd/>
              <a:tailEnd/>
            </a:ln>
          </p:spPr>
          <p:txBody>
            <a:bodyPr/>
            <a:lstStyle/>
            <a:p>
              <a:pPr defTabSz="543689">
                <a:defRPr/>
              </a:pPr>
              <a:endParaRPr lang="zh-CN" altLang="en-US" sz="3201"/>
            </a:p>
          </p:txBody>
        </p:sp>
        <p:sp>
          <p:nvSpPr>
            <p:cNvPr id="461" name="Freeform 198"/>
            <p:cNvSpPr>
              <a:spLocks/>
            </p:cNvSpPr>
            <p:nvPr/>
          </p:nvSpPr>
          <p:spPr bwMode="auto">
            <a:xfrm>
              <a:off x="4156076" y="1123951"/>
              <a:ext cx="4763" cy="3175"/>
            </a:xfrm>
            <a:custGeom>
              <a:avLst/>
              <a:gdLst>
                <a:gd name="T0" fmla="*/ 5 w 5"/>
                <a:gd name="T1" fmla="*/ 0 h 3"/>
                <a:gd name="T2" fmla="*/ 5 w 5"/>
                <a:gd name="T3" fmla="*/ 0 h 3"/>
                <a:gd name="T4" fmla="*/ 0 w 5"/>
                <a:gd name="T5" fmla="*/ 0 h 3"/>
                <a:gd name="T6" fmla="*/ 0 w 5"/>
                <a:gd name="T7" fmla="*/ 3 h 3"/>
                <a:gd name="T8" fmla="*/ 5 w 5"/>
                <a:gd name="T9" fmla="*/ 3 h 3"/>
                <a:gd name="T10" fmla="*/ 5 w 5"/>
                <a:gd name="T11" fmla="*/ 0 h 3"/>
              </a:gdLst>
              <a:ahLst/>
              <a:cxnLst>
                <a:cxn ang="0">
                  <a:pos x="T0" y="T1"/>
                </a:cxn>
                <a:cxn ang="0">
                  <a:pos x="T2" y="T3"/>
                </a:cxn>
                <a:cxn ang="0">
                  <a:pos x="T4" y="T5"/>
                </a:cxn>
                <a:cxn ang="0">
                  <a:pos x="T6" y="T7"/>
                </a:cxn>
                <a:cxn ang="0">
                  <a:pos x="T8" y="T9"/>
                </a:cxn>
                <a:cxn ang="0">
                  <a:pos x="T10" y="T11"/>
                </a:cxn>
              </a:cxnLst>
              <a:rect l="0" t="0" r="r" b="b"/>
              <a:pathLst>
                <a:path w="5" h="3">
                  <a:moveTo>
                    <a:pt x="5" y="0"/>
                  </a:moveTo>
                  <a:lnTo>
                    <a:pt x="5" y="0"/>
                  </a:lnTo>
                  <a:lnTo>
                    <a:pt x="0" y="0"/>
                  </a:lnTo>
                  <a:lnTo>
                    <a:pt x="0" y="3"/>
                  </a:lnTo>
                  <a:lnTo>
                    <a:pt x="5" y="3"/>
                  </a:lnTo>
                  <a:lnTo>
                    <a:pt x="5" y="0"/>
                  </a:lnTo>
                  <a:close/>
                </a:path>
              </a:pathLst>
            </a:custGeom>
            <a:grpFill/>
            <a:ln w="0">
              <a:noFill/>
              <a:prstDash val="solid"/>
              <a:round/>
              <a:headEnd/>
              <a:tailEnd/>
            </a:ln>
          </p:spPr>
          <p:txBody>
            <a:bodyPr/>
            <a:lstStyle/>
            <a:p>
              <a:pPr defTabSz="543689">
                <a:defRPr/>
              </a:pPr>
              <a:endParaRPr lang="zh-CN" altLang="en-US" sz="3201"/>
            </a:p>
          </p:txBody>
        </p:sp>
        <p:sp>
          <p:nvSpPr>
            <p:cNvPr id="462" name="Freeform 199"/>
            <p:cNvSpPr>
              <a:spLocks/>
            </p:cNvSpPr>
            <p:nvPr/>
          </p:nvSpPr>
          <p:spPr bwMode="auto">
            <a:xfrm>
              <a:off x="4156076" y="1144589"/>
              <a:ext cx="4763" cy="3175"/>
            </a:xfrm>
            <a:custGeom>
              <a:avLst/>
              <a:gdLst>
                <a:gd name="T0" fmla="*/ 5 w 5"/>
                <a:gd name="T1" fmla="*/ 0 h 4"/>
                <a:gd name="T2" fmla="*/ 5 w 5"/>
                <a:gd name="T3" fmla="*/ 0 h 4"/>
                <a:gd name="T4" fmla="*/ 0 w 5"/>
                <a:gd name="T5" fmla="*/ 0 h 4"/>
                <a:gd name="T6" fmla="*/ 0 w 5"/>
                <a:gd name="T7" fmla="*/ 4 h 4"/>
                <a:gd name="T8" fmla="*/ 5 w 5"/>
                <a:gd name="T9" fmla="*/ 4 h 4"/>
                <a:gd name="T10" fmla="*/ 5 w 5"/>
                <a:gd name="T11" fmla="*/ 0 h 4"/>
              </a:gdLst>
              <a:ahLst/>
              <a:cxnLst>
                <a:cxn ang="0">
                  <a:pos x="T0" y="T1"/>
                </a:cxn>
                <a:cxn ang="0">
                  <a:pos x="T2" y="T3"/>
                </a:cxn>
                <a:cxn ang="0">
                  <a:pos x="T4" y="T5"/>
                </a:cxn>
                <a:cxn ang="0">
                  <a:pos x="T6" y="T7"/>
                </a:cxn>
                <a:cxn ang="0">
                  <a:pos x="T8" y="T9"/>
                </a:cxn>
                <a:cxn ang="0">
                  <a:pos x="T10" y="T11"/>
                </a:cxn>
              </a:cxnLst>
              <a:rect l="0" t="0" r="r" b="b"/>
              <a:pathLst>
                <a:path w="5" h="4">
                  <a:moveTo>
                    <a:pt x="5" y="0"/>
                  </a:moveTo>
                  <a:lnTo>
                    <a:pt x="5" y="0"/>
                  </a:lnTo>
                  <a:lnTo>
                    <a:pt x="0" y="0"/>
                  </a:lnTo>
                  <a:lnTo>
                    <a:pt x="0" y="4"/>
                  </a:lnTo>
                  <a:lnTo>
                    <a:pt x="5" y="4"/>
                  </a:lnTo>
                  <a:lnTo>
                    <a:pt x="5" y="0"/>
                  </a:lnTo>
                  <a:close/>
                </a:path>
              </a:pathLst>
            </a:custGeom>
            <a:grpFill/>
            <a:ln w="0">
              <a:noFill/>
              <a:prstDash val="solid"/>
              <a:round/>
              <a:headEnd/>
              <a:tailEnd/>
            </a:ln>
          </p:spPr>
          <p:txBody>
            <a:bodyPr/>
            <a:lstStyle/>
            <a:p>
              <a:pPr defTabSz="543689">
                <a:defRPr/>
              </a:pPr>
              <a:endParaRPr lang="zh-CN" altLang="en-US" sz="3201"/>
            </a:p>
          </p:txBody>
        </p:sp>
        <p:sp>
          <p:nvSpPr>
            <p:cNvPr id="463" name="Freeform 200"/>
            <p:cNvSpPr>
              <a:spLocks/>
            </p:cNvSpPr>
            <p:nvPr/>
          </p:nvSpPr>
          <p:spPr bwMode="auto">
            <a:xfrm>
              <a:off x="4156076" y="1155701"/>
              <a:ext cx="4763" cy="3175"/>
            </a:xfrm>
            <a:custGeom>
              <a:avLst/>
              <a:gdLst>
                <a:gd name="T0" fmla="*/ 5 w 5"/>
                <a:gd name="T1" fmla="*/ 0 h 4"/>
                <a:gd name="T2" fmla="*/ 5 w 5"/>
                <a:gd name="T3" fmla="*/ 0 h 4"/>
                <a:gd name="T4" fmla="*/ 0 w 5"/>
                <a:gd name="T5" fmla="*/ 0 h 4"/>
                <a:gd name="T6" fmla="*/ 0 w 5"/>
                <a:gd name="T7" fmla="*/ 4 h 4"/>
                <a:gd name="T8" fmla="*/ 5 w 5"/>
                <a:gd name="T9" fmla="*/ 4 h 4"/>
                <a:gd name="T10" fmla="*/ 5 w 5"/>
                <a:gd name="T11" fmla="*/ 0 h 4"/>
              </a:gdLst>
              <a:ahLst/>
              <a:cxnLst>
                <a:cxn ang="0">
                  <a:pos x="T0" y="T1"/>
                </a:cxn>
                <a:cxn ang="0">
                  <a:pos x="T2" y="T3"/>
                </a:cxn>
                <a:cxn ang="0">
                  <a:pos x="T4" y="T5"/>
                </a:cxn>
                <a:cxn ang="0">
                  <a:pos x="T6" y="T7"/>
                </a:cxn>
                <a:cxn ang="0">
                  <a:pos x="T8" y="T9"/>
                </a:cxn>
                <a:cxn ang="0">
                  <a:pos x="T10" y="T11"/>
                </a:cxn>
              </a:cxnLst>
              <a:rect l="0" t="0" r="r" b="b"/>
              <a:pathLst>
                <a:path w="5" h="4">
                  <a:moveTo>
                    <a:pt x="5" y="0"/>
                  </a:moveTo>
                  <a:lnTo>
                    <a:pt x="5" y="0"/>
                  </a:lnTo>
                  <a:lnTo>
                    <a:pt x="0" y="0"/>
                  </a:lnTo>
                  <a:lnTo>
                    <a:pt x="0" y="4"/>
                  </a:lnTo>
                  <a:lnTo>
                    <a:pt x="5" y="4"/>
                  </a:lnTo>
                  <a:lnTo>
                    <a:pt x="5" y="0"/>
                  </a:lnTo>
                  <a:close/>
                </a:path>
              </a:pathLst>
            </a:custGeom>
            <a:grpFill/>
            <a:ln w="0">
              <a:noFill/>
              <a:prstDash val="solid"/>
              <a:round/>
              <a:headEnd/>
              <a:tailEnd/>
            </a:ln>
          </p:spPr>
          <p:txBody>
            <a:bodyPr/>
            <a:lstStyle/>
            <a:p>
              <a:pPr defTabSz="543689">
                <a:defRPr/>
              </a:pPr>
              <a:endParaRPr lang="zh-CN" altLang="en-US" sz="3201"/>
            </a:p>
          </p:txBody>
        </p:sp>
        <p:sp>
          <p:nvSpPr>
            <p:cNvPr id="464" name="Freeform 201"/>
            <p:cNvSpPr>
              <a:spLocks/>
            </p:cNvSpPr>
            <p:nvPr/>
          </p:nvSpPr>
          <p:spPr bwMode="auto">
            <a:xfrm>
              <a:off x="4156076" y="1128714"/>
              <a:ext cx="4763" cy="3175"/>
            </a:xfrm>
            <a:custGeom>
              <a:avLst/>
              <a:gdLst>
                <a:gd name="T0" fmla="*/ 5 w 5"/>
                <a:gd name="T1" fmla="*/ 0 h 4"/>
                <a:gd name="T2" fmla="*/ 5 w 5"/>
                <a:gd name="T3" fmla="*/ 0 h 4"/>
                <a:gd name="T4" fmla="*/ 0 w 5"/>
                <a:gd name="T5" fmla="*/ 0 h 4"/>
                <a:gd name="T6" fmla="*/ 0 w 5"/>
                <a:gd name="T7" fmla="*/ 4 h 4"/>
                <a:gd name="T8" fmla="*/ 5 w 5"/>
                <a:gd name="T9" fmla="*/ 4 h 4"/>
                <a:gd name="T10" fmla="*/ 5 w 5"/>
                <a:gd name="T11" fmla="*/ 0 h 4"/>
              </a:gdLst>
              <a:ahLst/>
              <a:cxnLst>
                <a:cxn ang="0">
                  <a:pos x="T0" y="T1"/>
                </a:cxn>
                <a:cxn ang="0">
                  <a:pos x="T2" y="T3"/>
                </a:cxn>
                <a:cxn ang="0">
                  <a:pos x="T4" y="T5"/>
                </a:cxn>
                <a:cxn ang="0">
                  <a:pos x="T6" y="T7"/>
                </a:cxn>
                <a:cxn ang="0">
                  <a:pos x="T8" y="T9"/>
                </a:cxn>
                <a:cxn ang="0">
                  <a:pos x="T10" y="T11"/>
                </a:cxn>
              </a:cxnLst>
              <a:rect l="0" t="0" r="r" b="b"/>
              <a:pathLst>
                <a:path w="5" h="4">
                  <a:moveTo>
                    <a:pt x="5" y="0"/>
                  </a:moveTo>
                  <a:lnTo>
                    <a:pt x="5" y="0"/>
                  </a:lnTo>
                  <a:lnTo>
                    <a:pt x="0" y="0"/>
                  </a:lnTo>
                  <a:lnTo>
                    <a:pt x="0" y="4"/>
                  </a:lnTo>
                  <a:lnTo>
                    <a:pt x="5" y="4"/>
                  </a:lnTo>
                  <a:lnTo>
                    <a:pt x="5" y="0"/>
                  </a:lnTo>
                  <a:close/>
                </a:path>
              </a:pathLst>
            </a:custGeom>
            <a:grpFill/>
            <a:ln w="0">
              <a:noFill/>
              <a:prstDash val="solid"/>
              <a:round/>
              <a:headEnd/>
              <a:tailEnd/>
            </a:ln>
          </p:spPr>
          <p:txBody>
            <a:bodyPr/>
            <a:lstStyle/>
            <a:p>
              <a:pPr defTabSz="543689">
                <a:defRPr/>
              </a:pPr>
              <a:endParaRPr lang="zh-CN" altLang="en-US" sz="3201"/>
            </a:p>
          </p:txBody>
        </p:sp>
        <p:sp>
          <p:nvSpPr>
            <p:cNvPr id="465" name="Freeform 202"/>
            <p:cNvSpPr>
              <a:spLocks/>
            </p:cNvSpPr>
            <p:nvPr/>
          </p:nvSpPr>
          <p:spPr bwMode="auto">
            <a:xfrm>
              <a:off x="4156076" y="1133476"/>
              <a:ext cx="4763" cy="3175"/>
            </a:xfrm>
            <a:custGeom>
              <a:avLst/>
              <a:gdLst>
                <a:gd name="T0" fmla="*/ 5 w 5"/>
                <a:gd name="T1" fmla="*/ 0 h 4"/>
                <a:gd name="T2" fmla="*/ 5 w 5"/>
                <a:gd name="T3" fmla="*/ 0 h 4"/>
                <a:gd name="T4" fmla="*/ 0 w 5"/>
                <a:gd name="T5" fmla="*/ 0 h 4"/>
                <a:gd name="T6" fmla="*/ 0 w 5"/>
                <a:gd name="T7" fmla="*/ 4 h 4"/>
                <a:gd name="T8" fmla="*/ 5 w 5"/>
                <a:gd name="T9" fmla="*/ 4 h 4"/>
                <a:gd name="T10" fmla="*/ 5 w 5"/>
                <a:gd name="T11" fmla="*/ 0 h 4"/>
              </a:gdLst>
              <a:ahLst/>
              <a:cxnLst>
                <a:cxn ang="0">
                  <a:pos x="T0" y="T1"/>
                </a:cxn>
                <a:cxn ang="0">
                  <a:pos x="T2" y="T3"/>
                </a:cxn>
                <a:cxn ang="0">
                  <a:pos x="T4" y="T5"/>
                </a:cxn>
                <a:cxn ang="0">
                  <a:pos x="T6" y="T7"/>
                </a:cxn>
                <a:cxn ang="0">
                  <a:pos x="T8" y="T9"/>
                </a:cxn>
                <a:cxn ang="0">
                  <a:pos x="T10" y="T11"/>
                </a:cxn>
              </a:cxnLst>
              <a:rect l="0" t="0" r="r" b="b"/>
              <a:pathLst>
                <a:path w="5" h="4">
                  <a:moveTo>
                    <a:pt x="5" y="0"/>
                  </a:moveTo>
                  <a:lnTo>
                    <a:pt x="5" y="0"/>
                  </a:lnTo>
                  <a:lnTo>
                    <a:pt x="0" y="0"/>
                  </a:lnTo>
                  <a:lnTo>
                    <a:pt x="0" y="4"/>
                  </a:lnTo>
                  <a:lnTo>
                    <a:pt x="5" y="4"/>
                  </a:lnTo>
                  <a:lnTo>
                    <a:pt x="5" y="0"/>
                  </a:lnTo>
                  <a:close/>
                </a:path>
              </a:pathLst>
            </a:custGeom>
            <a:grpFill/>
            <a:ln w="0">
              <a:noFill/>
              <a:prstDash val="solid"/>
              <a:round/>
              <a:headEnd/>
              <a:tailEnd/>
            </a:ln>
          </p:spPr>
          <p:txBody>
            <a:bodyPr/>
            <a:lstStyle/>
            <a:p>
              <a:pPr defTabSz="543689">
                <a:defRPr/>
              </a:pPr>
              <a:endParaRPr lang="zh-CN" altLang="en-US" sz="3201"/>
            </a:p>
          </p:txBody>
        </p:sp>
        <p:sp>
          <p:nvSpPr>
            <p:cNvPr id="466" name="Freeform 203"/>
            <p:cNvSpPr>
              <a:spLocks noEditPoints="1"/>
            </p:cNvSpPr>
            <p:nvPr/>
          </p:nvSpPr>
          <p:spPr bwMode="auto">
            <a:xfrm>
              <a:off x="4013201" y="1119189"/>
              <a:ext cx="174625" cy="46038"/>
            </a:xfrm>
            <a:custGeom>
              <a:avLst/>
              <a:gdLst>
                <a:gd name="T0" fmla="*/ 198 w 204"/>
                <a:gd name="T1" fmla="*/ 25 h 53"/>
                <a:gd name="T2" fmla="*/ 198 w 204"/>
                <a:gd name="T3" fmla="*/ 25 h 53"/>
                <a:gd name="T4" fmla="*/ 110 w 204"/>
                <a:gd name="T5" fmla="*/ 25 h 53"/>
                <a:gd name="T6" fmla="*/ 110 w 204"/>
                <a:gd name="T7" fmla="*/ 22 h 53"/>
                <a:gd name="T8" fmla="*/ 164 w 204"/>
                <a:gd name="T9" fmla="*/ 22 h 53"/>
                <a:gd name="T10" fmla="*/ 164 w 204"/>
                <a:gd name="T11" fmla="*/ 3 h 53"/>
                <a:gd name="T12" fmla="*/ 198 w 204"/>
                <a:gd name="T13" fmla="*/ 3 h 53"/>
                <a:gd name="T14" fmla="*/ 198 w 204"/>
                <a:gd name="T15" fmla="*/ 25 h 53"/>
                <a:gd name="T16" fmla="*/ 198 w 204"/>
                <a:gd name="T17" fmla="*/ 50 h 53"/>
                <a:gd name="T18" fmla="*/ 198 w 204"/>
                <a:gd name="T19" fmla="*/ 50 h 53"/>
                <a:gd name="T20" fmla="*/ 110 w 204"/>
                <a:gd name="T21" fmla="*/ 50 h 53"/>
                <a:gd name="T22" fmla="*/ 110 w 204"/>
                <a:gd name="T23" fmla="*/ 47 h 53"/>
                <a:gd name="T24" fmla="*/ 164 w 204"/>
                <a:gd name="T25" fmla="*/ 47 h 53"/>
                <a:gd name="T26" fmla="*/ 164 w 204"/>
                <a:gd name="T27" fmla="*/ 28 h 53"/>
                <a:gd name="T28" fmla="*/ 198 w 204"/>
                <a:gd name="T29" fmla="*/ 28 h 53"/>
                <a:gd name="T30" fmla="*/ 198 w 204"/>
                <a:gd name="T31" fmla="*/ 50 h 53"/>
                <a:gd name="T32" fmla="*/ 0 w 204"/>
                <a:gd name="T33" fmla="*/ 53 h 53"/>
                <a:gd name="T34" fmla="*/ 0 w 204"/>
                <a:gd name="T35" fmla="*/ 53 h 53"/>
                <a:gd name="T36" fmla="*/ 204 w 204"/>
                <a:gd name="T37" fmla="*/ 53 h 53"/>
                <a:gd name="T38" fmla="*/ 204 w 204"/>
                <a:gd name="T39" fmla="*/ 0 h 53"/>
                <a:gd name="T40" fmla="*/ 0 w 204"/>
                <a:gd name="T41" fmla="*/ 0 h 53"/>
                <a:gd name="T42" fmla="*/ 0 w 204"/>
                <a:gd name="T43" fmla="*/ 5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04" h="53">
                  <a:moveTo>
                    <a:pt x="198" y="25"/>
                  </a:moveTo>
                  <a:lnTo>
                    <a:pt x="198" y="25"/>
                  </a:lnTo>
                  <a:lnTo>
                    <a:pt x="110" y="25"/>
                  </a:lnTo>
                  <a:lnTo>
                    <a:pt x="110" y="22"/>
                  </a:lnTo>
                  <a:lnTo>
                    <a:pt x="164" y="22"/>
                  </a:lnTo>
                  <a:lnTo>
                    <a:pt x="164" y="3"/>
                  </a:lnTo>
                  <a:lnTo>
                    <a:pt x="198" y="3"/>
                  </a:lnTo>
                  <a:lnTo>
                    <a:pt x="198" y="25"/>
                  </a:lnTo>
                  <a:close/>
                  <a:moveTo>
                    <a:pt x="198" y="50"/>
                  </a:moveTo>
                  <a:lnTo>
                    <a:pt x="198" y="50"/>
                  </a:lnTo>
                  <a:lnTo>
                    <a:pt x="110" y="50"/>
                  </a:lnTo>
                  <a:lnTo>
                    <a:pt x="110" y="47"/>
                  </a:lnTo>
                  <a:lnTo>
                    <a:pt x="164" y="47"/>
                  </a:lnTo>
                  <a:lnTo>
                    <a:pt x="164" y="28"/>
                  </a:lnTo>
                  <a:lnTo>
                    <a:pt x="198" y="28"/>
                  </a:lnTo>
                  <a:lnTo>
                    <a:pt x="198" y="50"/>
                  </a:lnTo>
                  <a:close/>
                  <a:moveTo>
                    <a:pt x="0" y="53"/>
                  </a:moveTo>
                  <a:lnTo>
                    <a:pt x="0" y="53"/>
                  </a:lnTo>
                  <a:lnTo>
                    <a:pt x="204" y="53"/>
                  </a:lnTo>
                  <a:lnTo>
                    <a:pt x="204" y="0"/>
                  </a:lnTo>
                  <a:lnTo>
                    <a:pt x="0" y="0"/>
                  </a:lnTo>
                  <a:lnTo>
                    <a:pt x="0" y="53"/>
                  </a:lnTo>
                  <a:close/>
                </a:path>
              </a:pathLst>
            </a:custGeom>
            <a:grpFill/>
            <a:ln w="0">
              <a:noFill/>
              <a:prstDash val="solid"/>
              <a:round/>
              <a:headEnd/>
              <a:tailEnd/>
            </a:ln>
          </p:spPr>
          <p:txBody>
            <a:bodyPr/>
            <a:lstStyle/>
            <a:p>
              <a:pPr defTabSz="543689">
                <a:defRPr/>
              </a:pPr>
              <a:endParaRPr lang="zh-CN" altLang="en-US" sz="3201"/>
            </a:p>
          </p:txBody>
        </p:sp>
      </p:grpSp>
      <p:grpSp>
        <p:nvGrpSpPr>
          <p:cNvPr id="467" name="组合 16582"/>
          <p:cNvGrpSpPr/>
          <p:nvPr/>
        </p:nvGrpSpPr>
        <p:grpSpPr>
          <a:xfrm>
            <a:off x="2379975" y="3923201"/>
            <a:ext cx="428319" cy="546273"/>
            <a:chOff x="8407400" y="2055813"/>
            <a:chExt cx="360363" cy="458788"/>
          </a:xfrm>
          <a:solidFill>
            <a:srgbClr val="3C3C3B"/>
          </a:solidFill>
        </p:grpSpPr>
        <p:sp>
          <p:nvSpPr>
            <p:cNvPr id="468" name="Freeform 219"/>
            <p:cNvSpPr>
              <a:spLocks noEditPoints="1"/>
            </p:cNvSpPr>
            <p:nvPr/>
          </p:nvSpPr>
          <p:spPr bwMode="auto">
            <a:xfrm>
              <a:off x="8407400" y="2055813"/>
              <a:ext cx="360363" cy="458788"/>
            </a:xfrm>
            <a:custGeom>
              <a:avLst/>
              <a:gdLst>
                <a:gd name="T0" fmla="*/ 359 w 378"/>
                <a:gd name="T1" fmla="*/ 192 h 480"/>
                <a:gd name="T2" fmla="*/ 359 w 378"/>
                <a:gd name="T3" fmla="*/ 192 h 480"/>
                <a:gd name="T4" fmla="*/ 189 w 378"/>
                <a:gd name="T5" fmla="*/ 271 h 480"/>
                <a:gd name="T6" fmla="*/ 20 w 378"/>
                <a:gd name="T7" fmla="*/ 192 h 480"/>
                <a:gd name="T8" fmla="*/ 20 w 378"/>
                <a:gd name="T9" fmla="*/ 143 h 480"/>
                <a:gd name="T10" fmla="*/ 189 w 378"/>
                <a:gd name="T11" fmla="*/ 197 h 480"/>
                <a:gd name="T12" fmla="*/ 359 w 378"/>
                <a:gd name="T13" fmla="*/ 143 h 480"/>
                <a:gd name="T14" fmla="*/ 359 w 378"/>
                <a:gd name="T15" fmla="*/ 192 h 480"/>
                <a:gd name="T16" fmla="*/ 189 w 378"/>
                <a:gd name="T17" fmla="*/ 359 h 480"/>
                <a:gd name="T18" fmla="*/ 189 w 378"/>
                <a:gd name="T19" fmla="*/ 359 h 480"/>
                <a:gd name="T20" fmla="*/ 20 w 378"/>
                <a:gd name="T21" fmla="*/ 280 h 480"/>
                <a:gd name="T22" fmla="*/ 20 w 378"/>
                <a:gd name="T23" fmla="*/ 236 h 480"/>
                <a:gd name="T24" fmla="*/ 189 w 378"/>
                <a:gd name="T25" fmla="*/ 291 h 480"/>
                <a:gd name="T26" fmla="*/ 359 w 378"/>
                <a:gd name="T27" fmla="*/ 236 h 480"/>
                <a:gd name="T28" fmla="*/ 359 w 378"/>
                <a:gd name="T29" fmla="*/ 280 h 480"/>
                <a:gd name="T30" fmla="*/ 189 w 378"/>
                <a:gd name="T31" fmla="*/ 359 h 480"/>
                <a:gd name="T32" fmla="*/ 189 w 378"/>
                <a:gd name="T33" fmla="*/ 20 h 480"/>
                <a:gd name="T34" fmla="*/ 189 w 378"/>
                <a:gd name="T35" fmla="*/ 20 h 480"/>
                <a:gd name="T36" fmla="*/ 359 w 378"/>
                <a:gd name="T37" fmla="*/ 99 h 480"/>
                <a:gd name="T38" fmla="*/ 189 w 378"/>
                <a:gd name="T39" fmla="*/ 178 h 480"/>
                <a:gd name="T40" fmla="*/ 20 w 378"/>
                <a:gd name="T41" fmla="*/ 99 h 480"/>
                <a:gd name="T42" fmla="*/ 189 w 378"/>
                <a:gd name="T43" fmla="*/ 20 h 480"/>
                <a:gd name="T44" fmla="*/ 189 w 378"/>
                <a:gd name="T45" fmla="*/ 0 h 480"/>
                <a:gd name="T46" fmla="*/ 189 w 378"/>
                <a:gd name="T47" fmla="*/ 0 h 480"/>
                <a:gd name="T48" fmla="*/ 0 w 378"/>
                <a:gd name="T49" fmla="*/ 99 h 480"/>
                <a:gd name="T50" fmla="*/ 0 w 378"/>
                <a:gd name="T51" fmla="*/ 102 h 480"/>
                <a:gd name="T52" fmla="*/ 0 w 378"/>
                <a:gd name="T53" fmla="*/ 104 h 480"/>
                <a:gd name="T54" fmla="*/ 0 w 378"/>
                <a:gd name="T55" fmla="*/ 236 h 480"/>
                <a:gd name="T56" fmla="*/ 0 w 378"/>
                <a:gd name="T57" fmla="*/ 368 h 480"/>
                <a:gd name="T58" fmla="*/ 0 w 378"/>
                <a:gd name="T59" fmla="*/ 369 h 480"/>
                <a:gd name="T60" fmla="*/ 0 w 378"/>
                <a:gd name="T61" fmla="*/ 369 h 480"/>
                <a:gd name="T62" fmla="*/ 189 w 378"/>
                <a:gd name="T63" fmla="*/ 467 h 480"/>
                <a:gd name="T64" fmla="*/ 230 w 378"/>
                <a:gd name="T65" fmla="*/ 464 h 480"/>
                <a:gd name="T66" fmla="*/ 260 w 378"/>
                <a:gd name="T67" fmla="*/ 476 h 480"/>
                <a:gd name="T68" fmla="*/ 277 w 378"/>
                <a:gd name="T69" fmla="*/ 444 h 480"/>
                <a:gd name="T70" fmla="*/ 245 w 378"/>
                <a:gd name="T71" fmla="*/ 427 h 480"/>
                <a:gd name="T72" fmla="*/ 228 w 378"/>
                <a:gd name="T73" fmla="*/ 445 h 480"/>
                <a:gd name="T74" fmla="*/ 189 w 378"/>
                <a:gd name="T75" fmla="*/ 447 h 480"/>
                <a:gd name="T76" fmla="*/ 20 w 378"/>
                <a:gd name="T77" fmla="*/ 368 h 480"/>
                <a:gd name="T78" fmla="*/ 20 w 378"/>
                <a:gd name="T79" fmla="*/ 325 h 480"/>
                <a:gd name="T80" fmla="*/ 189 w 378"/>
                <a:gd name="T81" fmla="*/ 379 h 480"/>
                <a:gd name="T82" fmla="*/ 359 w 378"/>
                <a:gd name="T83" fmla="*/ 324 h 480"/>
                <a:gd name="T84" fmla="*/ 359 w 378"/>
                <a:gd name="T85" fmla="*/ 368 h 480"/>
                <a:gd name="T86" fmla="*/ 339 w 378"/>
                <a:gd name="T87" fmla="*/ 404 h 480"/>
                <a:gd name="T88" fmla="*/ 320 w 378"/>
                <a:gd name="T89" fmla="*/ 403 h 480"/>
                <a:gd name="T90" fmla="*/ 304 w 378"/>
                <a:gd name="T91" fmla="*/ 435 h 480"/>
                <a:gd name="T92" fmla="*/ 336 w 378"/>
                <a:gd name="T93" fmla="*/ 452 h 480"/>
                <a:gd name="T94" fmla="*/ 353 w 378"/>
                <a:gd name="T95" fmla="*/ 420 h 480"/>
                <a:gd name="T96" fmla="*/ 352 w 378"/>
                <a:gd name="T97" fmla="*/ 419 h 480"/>
                <a:gd name="T98" fmla="*/ 378 w 378"/>
                <a:gd name="T99" fmla="*/ 369 h 480"/>
                <a:gd name="T100" fmla="*/ 378 w 378"/>
                <a:gd name="T101" fmla="*/ 303 h 480"/>
                <a:gd name="T102" fmla="*/ 378 w 378"/>
                <a:gd name="T103" fmla="*/ 303 h 480"/>
                <a:gd name="T104" fmla="*/ 378 w 378"/>
                <a:gd name="T105" fmla="*/ 302 h 480"/>
                <a:gd name="T106" fmla="*/ 378 w 378"/>
                <a:gd name="T107" fmla="*/ 280 h 480"/>
                <a:gd name="T108" fmla="*/ 378 w 378"/>
                <a:gd name="T109" fmla="*/ 236 h 480"/>
                <a:gd name="T110" fmla="*/ 378 w 378"/>
                <a:gd name="T111" fmla="*/ 104 h 480"/>
                <a:gd name="T112" fmla="*/ 378 w 378"/>
                <a:gd name="T113" fmla="*/ 104 h 480"/>
                <a:gd name="T114" fmla="*/ 378 w 378"/>
                <a:gd name="T115" fmla="*/ 99 h 480"/>
                <a:gd name="T116" fmla="*/ 189 w 378"/>
                <a:gd name="T117" fmla="*/ 0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78" h="480">
                  <a:moveTo>
                    <a:pt x="359" y="192"/>
                  </a:moveTo>
                  <a:lnTo>
                    <a:pt x="359" y="192"/>
                  </a:lnTo>
                  <a:cubicBezTo>
                    <a:pt x="359" y="235"/>
                    <a:pt x="281" y="271"/>
                    <a:pt x="189" y="271"/>
                  </a:cubicBezTo>
                  <a:cubicBezTo>
                    <a:pt x="97" y="271"/>
                    <a:pt x="20" y="235"/>
                    <a:pt x="20" y="192"/>
                  </a:cubicBezTo>
                  <a:lnTo>
                    <a:pt x="20" y="143"/>
                  </a:lnTo>
                  <a:cubicBezTo>
                    <a:pt x="50" y="176"/>
                    <a:pt x="114" y="197"/>
                    <a:pt x="189" y="197"/>
                  </a:cubicBezTo>
                  <a:cubicBezTo>
                    <a:pt x="264" y="197"/>
                    <a:pt x="328" y="176"/>
                    <a:pt x="359" y="143"/>
                  </a:cubicBezTo>
                  <a:lnTo>
                    <a:pt x="359" y="192"/>
                  </a:lnTo>
                  <a:close/>
                  <a:moveTo>
                    <a:pt x="189" y="359"/>
                  </a:moveTo>
                  <a:lnTo>
                    <a:pt x="189" y="359"/>
                  </a:lnTo>
                  <a:cubicBezTo>
                    <a:pt x="97" y="359"/>
                    <a:pt x="20" y="323"/>
                    <a:pt x="20" y="280"/>
                  </a:cubicBezTo>
                  <a:lnTo>
                    <a:pt x="20" y="236"/>
                  </a:lnTo>
                  <a:cubicBezTo>
                    <a:pt x="50" y="269"/>
                    <a:pt x="114" y="291"/>
                    <a:pt x="189" y="291"/>
                  </a:cubicBezTo>
                  <a:cubicBezTo>
                    <a:pt x="264" y="291"/>
                    <a:pt x="328" y="269"/>
                    <a:pt x="359" y="236"/>
                  </a:cubicBezTo>
                  <a:lnTo>
                    <a:pt x="359" y="280"/>
                  </a:lnTo>
                  <a:cubicBezTo>
                    <a:pt x="359" y="323"/>
                    <a:pt x="281" y="359"/>
                    <a:pt x="189" y="359"/>
                  </a:cubicBezTo>
                  <a:close/>
                  <a:moveTo>
                    <a:pt x="189" y="20"/>
                  </a:moveTo>
                  <a:lnTo>
                    <a:pt x="189" y="20"/>
                  </a:lnTo>
                  <a:cubicBezTo>
                    <a:pt x="281" y="20"/>
                    <a:pt x="359" y="56"/>
                    <a:pt x="359" y="99"/>
                  </a:cubicBezTo>
                  <a:cubicBezTo>
                    <a:pt x="359" y="142"/>
                    <a:pt x="281" y="178"/>
                    <a:pt x="189" y="178"/>
                  </a:cubicBezTo>
                  <a:cubicBezTo>
                    <a:pt x="97" y="178"/>
                    <a:pt x="20" y="142"/>
                    <a:pt x="20" y="99"/>
                  </a:cubicBezTo>
                  <a:cubicBezTo>
                    <a:pt x="20" y="56"/>
                    <a:pt x="97" y="20"/>
                    <a:pt x="189" y="20"/>
                  </a:cubicBezTo>
                  <a:close/>
                  <a:moveTo>
                    <a:pt x="189" y="0"/>
                  </a:moveTo>
                  <a:lnTo>
                    <a:pt x="189" y="0"/>
                  </a:lnTo>
                  <a:cubicBezTo>
                    <a:pt x="83" y="0"/>
                    <a:pt x="0" y="44"/>
                    <a:pt x="0" y="99"/>
                  </a:cubicBezTo>
                  <a:cubicBezTo>
                    <a:pt x="0" y="100"/>
                    <a:pt x="0" y="101"/>
                    <a:pt x="0" y="102"/>
                  </a:cubicBezTo>
                  <a:cubicBezTo>
                    <a:pt x="0" y="103"/>
                    <a:pt x="0" y="103"/>
                    <a:pt x="0" y="104"/>
                  </a:cubicBezTo>
                  <a:lnTo>
                    <a:pt x="0" y="236"/>
                  </a:lnTo>
                  <a:lnTo>
                    <a:pt x="0" y="368"/>
                  </a:lnTo>
                  <a:lnTo>
                    <a:pt x="0" y="369"/>
                  </a:lnTo>
                  <a:cubicBezTo>
                    <a:pt x="0" y="369"/>
                    <a:pt x="0" y="369"/>
                    <a:pt x="0" y="369"/>
                  </a:cubicBezTo>
                  <a:cubicBezTo>
                    <a:pt x="1" y="424"/>
                    <a:pt x="84" y="467"/>
                    <a:pt x="189" y="467"/>
                  </a:cubicBezTo>
                  <a:cubicBezTo>
                    <a:pt x="203" y="467"/>
                    <a:pt x="217" y="466"/>
                    <a:pt x="230" y="464"/>
                  </a:cubicBezTo>
                  <a:cubicBezTo>
                    <a:pt x="236" y="474"/>
                    <a:pt x="248" y="480"/>
                    <a:pt x="260" y="476"/>
                  </a:cubicBezTo>
                  <a:cubicBezTo>
                    <a:pt x="274" y="472"/>
                    <a:pt x="281" y="457"/>
                    <a:pt x="277" y="444"/>
                  </a:cubicBezTo>
                  <a:cubicBezTo>
                    <a:pt x="273" y="430"/>
                    <a:pt x="258" y="423"/>
                    <a:pt x="245" y="427"/>
                  </a:cubicBezTo>
                  <a:cubicBezTo>
                    <a:pt x="236" y="430"/>
                    <a:pt x="230" y="436"/>
                    <a:pt x="228" y="445"/>
                  </a:cubicBezTo>
                  <a:cubicBezTo>
                    <a:pt x="215" y="446"/>
                    <a:pt x="202" y="447"/>
                    <a:pt x="189" y="447"/>
                  </a:cubicBezTo>
                  <a:cubicBezTo>
                    <a:pt x="97" y="447"/>
                    <a:pt x="20" y="411"/>
                    <a:pt x="20" y="368"/>
                  </a:cubicBezTo>
                  <a:lnTo>
                    <a:pt x="20" y="325"/>
                  </a:lnTo>
                  <a:cubicBezTo>
                    <a:pt x="50" y="357"/>
                    <a:pt x="114" y="379"/>
                    <a:pt x="189" y="379"/>
                  </a:cubicBezTo>
                  <a:cubicBezTo>
                    <a:pt x="264" y="379"/>
                    <a:pt x="328" y="357"/>
                    <a:pt x="359" y="324"/>
                  </a:cubicBezTo>
                  <a:lnTo>
                    <a:pt x="359" y="368"/>
                  </a:lnTo>
                  <a:cubicBezTo>
                    <a:pt x="359" y="383"/>
                    <a:pt x="349" y="395"/>
                    <a:pt x="339" y="404"/>
                  </a:cubicBezTo>
                  <a:cubicBezTo>
                    <a:pt x="333" y="402"/>
                    <a:pt x="327" y="401"/>
                    <a:pt x="320" y="403"/>
                  </a:cubicBezTo>
                  <a:cubicBezTo>
                    <a:pt x="307" y="407"/>
                    <a:pt x="299" y="422"/>
                    <a:pt x="304" y="435"/>
                  </a:cubicBezTo>
                  <a:cubicBezTo>
                    <a:pt x="308" y="449"/>
                    <a:pt x="322" y="456"/>
                    <a:pt x="336" y="452"/>
                  </a:cubicBezTo>
                  <a:cubicBezTo>
                    <a:pt x="349" y="448"/>
                    <a:pt x="357" y="434"/>
                    <a:pt x="353" y="420"/>
                  </a:cubicBezTo>
                  <a:cubicBezTo>
                    <a:pt x="352" y="420"/>
                    <a:pt x="352" y="419"/>
                    <a:pt x="352" y="419"/>
                  </a:cubicBezTo>
                  <a:cubicBezTo>
                    <a:pt x="369" y="404"/>
                    <a:pt x="378" y="387"/>
                    <a:pt x="378" y="369"/>
                  </a:cubicBezTo>
                  <a:lnTo>
                    <a:pt x="378" y="303"/>
                  </a:lnTo>
                  <a:lnTo>
                    <a:pt x="378" y="303"/>
                  </a:lnTo>
                  <a:cubicBezTo>
                    <a:pt x="378" y="302"/>
                    <a:pt x="378" y="302"/>
                    <a:pt x="378" y="302"/>
                  </a:cubicBezTo>
                  <a:lnTo>
                    <a:pt x="378" y="280"/>
                  </a:lnTo>
                  <a:lnTo>
                    <a:pt x="378" y="236"/>
                  </a:lnTo>
                  <a:lnTo>
                    <a:pt x="378" y="104"/>
                  </a:lnTo>
                  <a:lnTo>
                    <a:pt x="378" y="104"/>
                  </a:lnTo>
                  <a:cubicBezTo>
                    <a:pt x="378" y="102"/>
                    <a:pt x="378" y="101"/>
                    <a:pt x="378" y="99"/>
                  </a:cubicBezTo>
                  <a:cubicBezTo>
                    <a:pt x="378" y="44"/>
                    <a:pt x="295" y="0"/>
                    <a:pt x="189" y="0"/>
                  </a:cubicBezTo>
                  <a:close/>
                </a:path>
              </a:pathLst>
            </a:custGeom>
            <a:grpFill/>
            <a:ln w="0">
              <a:noFill/>
              <a:prstDash val="solid"/>
              <a:round/>
              <a:headEnd/>
              <a:tailEnd/>
            </a:ln>
          </p:spPr>
          <p:txBody>
            <a:bodyPr/>
            <a:lstStyle/>
            <a:p>
              <a:pPr defTabSz="543689">
                <a:defRPr/>
              </a:pPr>
              <a:endParaRPr lang="zh-CN" altLang="en-US" sz="3201"/>
            </a:p>
          </p:txBody>
        </p:sp>
        <p:sp>
          <p:nvSpPr>
            <p:cNvPr id="469" name="Freeform 220"/>
            <p:cNvSpPr>
              <a:spLocks/>
            </p:cNvSpPr>
            <p:nvPr/>
          </p:nvSpPr>
          <p:spPr bwMode="auto">
            <a:xfrm>
              <a:off x="8435975" y="2403475"/>
              <a:ext cx="26988" cy="25400"/>
            </a:xfrm>
            <a:custGeom>
              <a:avLst/>
              <a:gdLst>
                <a:gd name="T0" fmla="*/ 3 w 29"/>
                <a:gd name="T1" fmla="*/ 7 h 26"/>
                <a:gd name="T2" fmla="*/ 3 w 29"/>
                <a:gd name="T3" fmla="*/ 7 h 26"/>
                <a:gd name="T4" fmla="*/ 9 w 29"/>
                <a:gd name="T5" fmla="*/ 23 h 26"/>
                <a:gd name="T6" fmla="*/ 26 w 29"/>
                <a:gd name="T7" fmla="*/ 19 h 26"/>
                <a:gd name="T8" fmla="*/ 19 w 29"/>
                <a:gd name="T9" fmla="*/ 4 h 26"/>
                <a:gd name="T10" fmla="*/ 3 w 29"/>
                <a:gd name="T11" fmla="*/ 7 h 26"/>
              </a:gdLst>
              <a:ahLst/>
              <a:cxnLst>
                <a:cxn ang="0">
                  <a:pos x="T0" y="T1"/>
                </a:cxn>
                <a:cxn ang="0">
                  <a:pos x="T2" y="T3"/>
                </a:cxn>
                <a:cxn ang="0">
                  <a:pos x="T4" y="T5"/>
                </a:cxn>
                <a:cxn ang="0">
                  <a:pos x="T6" y="T7"/>
                </a:cxn>
                <a:cxn ang="0">
                  <a:pos x="T8" y="T9"/>
                </a:cxn>
                <a:cxn ang="0">
                  <a:pos x="T10" y="T11"/>
                </a:cxn>
              </a:cxnLst>
              <a:rect l="0" t="0" r="r" b="b"/>
              <a:pathLst>
                <a:path w="29" h="26">
                  <a:moveTo>
                    <a:pt x="3" y="7"/>
                  </a:moveTo>
                  <a:lnTo>
                    <a:pt x="3" y="7"/>
                  </a:lnTo>
                  <a:cubicBezTo>
                    <a:pt x="0" y="12"/>
                    <a:pt x="3" y="19"/>
                    <a:pt x="9" y="23"/>
                  </a:cubicBezTo>
                  <a:cubicBezTo>
                    <a:pt x="16" y="26"/>
                    <a:pt x="23" y="24"/>
                    <a:pt x="26" y="19"/>
                  </a:cubicBezTo>
                  <a:cubicBezTo>
                    <a:pt x="29" y="14"/>
                    <a:pt x="26" y="7"/>
                    <a:pt x="19" y="4"/>
                  </a:cubicBezTo>
                  <a:cubicBezTo>
                    <a:pt x="13" y="0"/>
                    <a:pt x="5" y="2"/>
                    <a:pt x="3" y="7"/>
                  </a:cubicBezTo>
                  <a:close/>
                </a:path>
              </a:pathLst>
            </a:custGeom>
            <a:grpFill/>
            <a:ln w="0">
              <a:noFill/>
              <a:prstDash val="solid"/>
              <a:round/>
              <a:headEnd/>
              <a:tailEnd/>
            </a:ln>
          </p:spPr>
          <p:txBody>
            <a:bodyPr/>
            <a:lstStyle/>
            <a:p>
              <a:pPr defTabSz="543689">
                <a:defRPr/>
              </a:pPr>
              <a:endParaRPr lang="zh-CN" altLang="en-US" sz="3201"/>
            </a:p>
          </p:txBody>
        </p:sp>
        <p:sp>
          <p:nvSpPr>
            <p:cNvPr id="470" name="Freeform 221"/>
            <p:cNvSpPr>
              <a:spLocks/>
            </p:cNvSpPr>
            <p:nvPr/>
          </p:nvSpPr>
          <p:spPr bwMode="auto">
            <a:xfrm>
              <a:off x="8435975" y="2319338"/>
              <a:ext cx="26988" cy="25400"/>
            </a:xfrm>
            <a:custGeom>
              <a:avLst/>
              <a:gdLst>
                <a:gd name="T0" fmla="*/ 19 w 29"/>
                <a:gd name="T1" fmla="*/ 3 h 26"/>
                <a:gd name="T2" fmla="*/ 19 w 29"/>
                <a:gd name="T3" fmla="*/ 3 h 26"/>
                <a:gd name="T4" fmla="*/ 3 w 29"/>
                <a:gd name="T5" fmla="*/ 7 h 26"/>
                <a:gd name="T6" fmla="*/ 9 w 29"/>
                <a:gd name="T7" fmla="*/ 22 h 26"/>
                <a:gd name="T8" fmla="*/ 26 w 29"/>
                <a:gd name="T9" fmla="*/ 19 h 26"/>
                <a:gd name="T10" fmla="*/ 19 w 29"/>
                <a:gd name="T11" fmla="*/ 3 h 26"/>
              </a:gdLst>
              <a:ahLst/>
              <a:cxnLst>
                <a:cxn ang="0">
                  <a:pos x="T0" y="T1"/>
                </a:cxn>
                <a:cxn ang="0">
                  <a:pos x="T2" y="T3"/>
                </a:cxn>
                <a:cxn ang="0">
                  <a:pos x="T4" y="T5"/>
                </a:cxn>
                <a:cxn ang="0">
                  <a:pos x="T6" y="T7"/>
                </a:cxn>
                <a:cxn ang="0">
                  <a:pos x="T8" y="T9"/>
                </a:cxn>
                <a:cxn ang="0">
                  <a:pos x="T10" y="T11"/>
                </a:cxn>
              </a:cxnLst>
              <a:rect l="0" t="0" r="r" b="b"/>
              <a:pathLst>
                <a:path w="29" h="26">
                  <a:moveTo>
                    <a:pt x="19" y="3"/>
                  </a:moveTo>
                  <a:lnTo>
                    <a:pt x="19" y="3"/>
                  </a:lnTo>
                  <a:cubicBezTo>
                    <a:pt x="13" y="0"/>
                    <a:pt x="5" y="2"/>
                    <a:pt x="3" y="7"/>
                  </a:cubicBezTo>
                  <a:cubicBezTo>
                    <a:pt x="0" y="12"/>
                    <a:pt x="3" y="19"/>
                    <a:pt x="9" y="22"/>
                  </a:cubicBezTo>
                  <a:cubicBezTo>
                    <a:pt x="16" y="26"/>
                    <a:pt x="23" y="24"/>
                    <a:pt x="26" y="19"/>
                  </a:cubicBezTo>
                  <a:cubicBezTo>
                    <a:pt x="29" y="13"/>
                    <a:pt x="26" y="7"/>
                    <a:pt x="19" y="3"/>
                  </a:cubicBezTo>
                  <a:close/>
                </a:path>
              </a:pathLst>
            </a:custGeom>
            <a:grpFill/>
            <a:ln w="0">
              <a:noFill/>
              <a:prstDash val="solid"/>
              <a:round/>
              <a:headEnd/>
              <a:tailEnd/>
            </a:ln>
          </p:spPr>
          <p:txBody>
            <a:bodyPr/>
            <a:lstStyle/>
            <a:p>
              <a:pPr defTabSz="543689">
                <a:defRPr/>
              </a:pPr>
              <a:endParaRPr lang="zh-CN" altLang="en-US" sz="3201"/>
            </a:p>
          </p:txBody>
        </p:sp>
        <p:sp>
          <p:nvSpPr>
            <p:cNvPr id="471" name="Freeform 222"/>
            <p:cNvSpPr>
              <a:spLocks/>
            </p:cNvSpPr>
            <p:nvPr/>
          </p:nvSpPr>
          <p:spPr bwMode="auto">
            <a:xfrm>
              <a:off x="8435975" y="2235200"/>
              <a:ext cx="26988" cy="23813"/>
            </a:xfrm>
            <a:custGeom>
              <a:avLst/>
              <a:gdLst>
                <a:gd name="T0" fmla="*/ 19 w 29"/>
                <a:gd name="T1" fmla="*/ 3 h 25"/>
                <a:gd name="T2" fmla="*/ 19 w 29"/>
                <a:gd name="T3" fmla="*/ 3 h 25"/>
                <a:gd name="T4" fmla="*/ 3 w 29"/>
                <a:gd name="T5" fmla="*/ 6 h 25"/>
                <a:gd name="T6" fmla="*/ 9 w 29"/>
                <a:gd name="T7" fmla="*/ 22 h 25"/>
                <a:gd name="T8" fmla="*/ 26 w 29"/>
                <a:gd name="T9" fmla="*/ 18 h 25"/>
                <a:gd name="T10" fmla="*/ 19 w 29"/>
                <a:gd name="T11" fmla="*/ 3 h 25"/>
              </a:gdLst>
              <a:ahLst/>
              <a:cxnLst>
                <a:cxn ang="0">
                  <a:pos x="T0" y="T1"/>
                </a:cxn>
                <a:cxn ang="0">
                  <a:pos x="T2" y="T3"/>
                </a:cxn>
                <a:cxn ang="0">
                  <a:pos x="T4" y="T5"/>
                </a:cxn>
                <a:cxn ang="0">
                  <a:pos x="T6" y="T7"/>
                </a:cxn>
                <a:cxn ang="0">
                  <a:pos x="T8" y="T9"/>
                </a:cxn>
                <a:cxn ang="0">
                  <a:pos x="T10" y="T11"/>
                </a:cxn>
              </a:cxnLst>
              <a:rect l="0" t="0" r="r" b="b"/>
              <a:pathLst>
                <a:path w="29" h="25">
                  <a:moveTo>
                    <a:pt x="19" y="3"/>
                  </a:moveTo>
                  <a:lnTo>
                    <a:pt x="19" y="3"/>
                  </a:lnTo>
                  <a:cubicBezTo>
                    <a:pt x="13" y="0"/>
                    <a:pt x="5" y="1"/>
                    <a:pt x="3" y="6"/>
                  </a:cubicBezTo>
                  <a:cubicBezTo>
                    <a:pt x="0" y="12"/>
                    <a:pt x="3" y="19"/>
                    <a:pt x="9" y="22"/>
                  </a:cubicBezTo>
                  <a:cubicBezTo>
                    <a:pt x="16" y="25"/>
                    <a:pt x="23" y="24"/>
                    <a:pt x="26" y="18"/>
                  </a:cubicBezTo>
                  <a:cubicBezTo>
                    <a:pt x="29" y="13"/>
                    <a:pt x="26" y="6"/>
                    <a:pt x="19" y="3"/>
                  </a:cubicBezTo>
                  <a:close/>
                </a:path>
              </a:pathLst>
            </a:custGeom>
            <a:grpFill/>
            <a:ln w="0">
              <a:noFill/>
              <a:prstDash val="solid"/>
              <a:round/>
              <a:headEnd/>
              <a:tailEnd/>
            </a:ln>
          </p:spPr>
          <p:txBody>
            <a:bodyPr/>
            <a:lstStyle/>
            <a:p>
              <a:pPr defTabSz="543689">
                <a:defRPr/>
              </a:pPr>
              <a:endParaRPr lang="zh-CN" altLang="en-US" sz="3201"/>
            </a:p>
          </p:txBody>
        </p:sp>
      </p:grpSp>
      <p:sp>
        <p:nvSpPr>
          <p:cNvPr id="472" name="文本框 471"/>
          <p:cNvSpPr txBox="1"/>
          <p:nvPr/>
        </p:nvSpPr>
        <p:spPr bwMode="auto">
          <a:xfrm>
            <a:off x="2311104" y="4516961"/>
            <a:ext cx="713526" cy="273325"/>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defPPr>
              <a:defRPr lang="zh-CN"/>
            </a:defPPr>
            <a:lvl1pPr>
              <a:defRPr sz="1200">
                <a:latin typeface="+mn-ea"/>
                <a:ea typeface="+mn-ea"/>
              </a:defRPr>
            </a:lvl1pPr>
          </a:lstStyle>
          <a:p>
            <a:r>
              <a:rPr lang="en-US" altLang="zh-CN" dirty="0"/>
              <a:t>IP SAN</a:t>
            </a:r>
            <a:endParaRPr lang="zh-CN" altLang="en-US" dirty="0"/>
          </a:p>
        </p:txBody>
      </p:sp>
      <p:sp>
        <p:nvSpPr>
          <p:cNvPr id="473" name="文本框 472"/>
          <p:cNvSpPr txBox="1"/>
          <p:nvPr/>
        </p:nvSpPr>
        <p:spPr bwMode="auto">
          <a:xfrm>
            <a:off x="2377200" y="5856050"/>
            <a:ext cx="713526" cy="273325"/>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defPPr>
              <a:defRPr lang="zh-CN"/>
            </a:defPPr>
            <a:lvl1pPr>
              <a:defRPr sz="1200">
                <a:latin typeface="+mn-ea"/>
                <a:ea typeface="+mn-ea"/>
              </a:defRPr>
            </a:lvl1pPr>
          </a:lstStyle>
          <a:p>
            <a:r>
              <a:rPr lang="zh-CN" altLang="en-US" dirty="0"/>
              <a:t>服务器</a:t>
            </a:r>
          </a:p>
        </p:txBody>
      </p:sp>
      <p:sp>
        <p:nvSpPr>
          <p:cNvPr id="474" name="文本框 473"/>
          <p:cNvSpPr txBox="1"/>
          <p:nvPr/>
        </p:nvSpPr>
        <p:spPr bwMode="auto">
          <a:xfrm>
            <a:off x="3593409" y="5700187"/>
            <a:ext cx="713526" cy="273325"/>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defPPr>
              <a:defRPr lang="zh-CN"/>
            </a:defPPr>
            <a:lvl1pPr>
              <a:defRPr sz="1200">
                <a:latin typeface="+mn-ea"/>
                <a:ea typeface="+mn-ea"/>
              </a:defRPr>
            </a:lvl1pPr>
          </a:lstStyle>
          <a:p>
            <a:r>
              <a:rPr lang="zh-CN" altLang="en-US" dirty="0"/>
              <a:t>交换机</a:t>
            </a:r>
          </a:p>
        </p:txBody>
      </p:sp>
      <p:sp>
        <p:nvSpPr>
          <p:cNvPr id="475" name="文本框 474"/>
          <p:cNvSpPr txBox="1"/>
          <p:nvPr/>
        </p:nvSpPr>
        <p:spPr bwMode="auto">
          <a:xfrm>
            <a:off x="4745614" y="5841761"/>
            <a:ext cx="713526" cy="273325"/>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defPPr>
              <a:defRPr lang="zh-CN"/>
            </a:defPPr>
            <a:lvl1pPr>
              <a:defRPr sz="1200">
                <a:latin typeface="+mn-ea"/>
                <a:ea typeface="+mn-ea"/>
              </a:defRPr>
            </a:lvl1pPr>
          </a:lstStyle>
          <a:p>
            <a:r>
              <a:rPr lang="zh-CN" altLang="en-US" dirty="0"/>
              <a:t>防火墙</a:t>
            </a:r>
          </a:p>
        </p:txBody>
      </p:sp>
      <p:sp>
        <p:nvSpPr>
          <p:cNvPr id="13" name="文本框 12"/>
          <p:cNvSpPr txBox="1"/>
          <p:nvPr/>
        </p:nvSpPr>
        <p:spPr bwMode="auto">
          <a:xfrm>
            <a:off x="1603610" y="2205051"/>
            <a:ext cx="1957643" cy="334881"/>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r>
              <a:rPr lang="en-US" altLang="zh-CN" sz="1600" b="1" dirty="0" err="1" smtClean="0">
                <a:latin typeface="+mn-ea"/>
                <a:ea typeface="+mn-ea"/>
              </a:rPr>
              <a:t>FusionCompute</a:t>
            </a:r>
            <a:endParaRPr lang="zh-CN" altLang="en-US" sz="1600" b="1" dirty="0" smtClean="0">
              <a:latin typeface="+mn-ea"/>
              <a:ea typeface="+mn-ea"/>
            </a:endParaRPr>
          </a:p>
        </p:txBody>
      </p:sp>
      <p:sp>
        <p:nvSpPr>
          <p:cNvPr id="476" name="文本框 475"/>
          <p:cNvSpPr txBox="1"/>
          <p:nvPr/>
        </p:nvSpPr>
        <p:spPr bwMode="auto">
          <a:xfrm>
            <a:off x="4796276" y="1218510"/>
            <a:ext cx="1555068" cy="273325"/>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r>
              <a:rPr lang="zh-CN" altLang="en-US" sz="1200" dirty="0" smtClean="0">
                <a:latin typeface="+mn-ea"/>
                <a:ea typeface="+mn-ea"/>
              </a:rPr>
              <a:t>一级时钟源</a:t>
            </a:r>
            <a:endParaRPr lang="en-US" altLang="zh-CN" sz="1200" dirty="0" smtClean="0">
              <a:latin typeface="+mn-ea"/>
              <a:ea typeface="+mn-ea"/>
            </a:endParaRPr>
          </a:p>
        </p:txBody>
      </p:sp>
      <p:sp>
        <p:nvSpPr>
          <p:cNvPr id="477" name="文本框 476"/>
          <p:cNvSpPr txBox="1"/>
          <p:nvPr/>
        </p:nvSpPr>
        <p:spPr bwMode="auto">
          <a:xfrm>
            <a:off x="8724031" y="4414016"/>
            <a:ext cx="1555068" cy="273325"/>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defPPr>
              <a:defRPr lang="zh-CN"/>
            </a:defPPr>
            <a:lvl1pPr>
              <a:defRPr sz="1200">
                <a:latin typeface="+mn-ea"/>
                <a:ea typeface="+mn-ea"/>
              </a:defRPr>
            </a:lvl1pPr>
          </a:lstStyle>
          <a:p>
            <a:r>
              <a:rPr lang="zh-CN" altLang="en-US" dirty="0"/>
              <a:t>二级时钟源</a:t>
            </a:r>
            <a:endParaRPr lang="en-US" altLang="zh-CN" dirty="0"/>
          </a:p>
        </p:txBody>
      </p:sp>
      <p:sp>
        <p:nvSpPr>
          <p:cNvPr id="478" name="文本框 477"/>
          <p:cNvSpPr txBox="1"/>
          <p:nvPr/>
        </p:nvSpPr>
        <p:spPr bwMode="auto">
          <a:xfrm>
            <a:off x="7607837" y="3701797"/>
            <a:ext cx="1957643" cy="334881"/>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r>
              <a:rPr lang="en-US" altLang="zh-CN" sz="1600" b="1" dirty="0" err="1" smtClean="0">
                <a:latin typeface="+mn-ea"/>
                <a:ea typeface="+mn-ea"/>
              </a:rPr>
              <a:t>FusionAccess</a:t>
            </a:r>
            <a:endParaRPr lang="zh-CN" altLang="en-US" sz="1600" b="1" dirty="0" smtClean="0">
              <a:latin typeface="+mn-ea"/>
              <a:ea typeface="+mn-ea"/>
            </a:endParaRPr>
          </a:p>
        </p:txBody>
      </p:sp>
      <p:cxnSp>
        <p:nvCxnSpPr>
          <p:cNvPr id="18" name="直接箭头连接符 17"/>
          <p:cNvCxnSpPr>
            <a:stCxn id="71" idx="9"/>
            <a:endCxn id="262" idx="5"/>
          </p:cNvCxnSpPr>
          <p:nvPr/>
        </p:nvCxnSpPr>
        <p:spPr bwMode="auto">
          <a:xfrm flipH="1">
            <a:off x="3113290" y="1743913"/>
            <a:ext cx="1327270" cy="891692"/>
          </a:xfrm>
          <a:prstGeom prst="straightConnector1">
            <a:avLst/>
          </a:prstGeom>
          <a:solidFill>
            <a:schemeClr val="accent1"/>
          </a:solidFill>
          <a:ln w="38100" cap="flat" cmpd="sng" algn="ctr">
            <a:solidFill>
              <a:srgbClr val="00B0F0"/>
            </a:solidFill>
            <a:prstDash val="solid"/>
            <a:round/>
            <a:headEnd type="none" w="med" len="med"/>
            <a:tailEnd type="triangle"/>
          </a:ln>
          <a:effectLst/>
        </p:spPr>
      </p:cxnSp>
      <p:cxnSp>
        <p:nvCxnSpPr>
          <p:cNvPr id="20" name="直接连接符 19"/>
          <p:cNvCxnSpPr/>
          <p:nvPr/>
        </p:nvCxnSpPr>
        <p:spPr bwMode="auto">
          <a:xfrm flipH="1">
            <a:off x="4480719" y="3147124"/>
            <a:ext cx="19641" cy="1048318"/>
          </a:xfrm>
          <a:prstGeom prst="line">
            <a:avLst/>
          </a:prstGeom>
          <a:solidFill>
            <a:schemeClr val="accent1"/>
          </a:solidFill>
          <a:ln w="38100" cap="flat" cmpd="sng" algn="ctr">
            <a:solidFill>
              <a:srgbClr val="00B0F0"/>
            </a:solidFill>
            <a:prstDash val="solid"/>
            <a:round/>
            <a:headEnd type="none" w="med" len="med"/>
            <a:tailEnd type="none" w="med" len="med"/>
          </a:ln>
          <a:effectLst/>
        </p:spPr>
      </p:cxnSp>
      <p:cxnSp>
        <p:nvCxnSpPr>
          <p:cNvPr id="22" name="直接箭头连接符 21"/>
          <p:cNvCxnSpPr/>
          <p:nvPr/>
        </p:nvCxnSpPr>
        <p:spPr bwMode="auto">
          <a:xfrm flipH="1">
            <a:off x="3045232" y="4165149"/>
            <a:ext cx="1444827" cy="304325"/>
          </a:xfrm>
          <a:prstGeom prst="straightConnector1">
            <a:avLst/>
          </a:prstGeom>
          <a:solidFill>
            <a:schemeClr val="accent1"/>
          </a:solidFill>
          <a:ln w="38100" cap="flat" cmpd="sng" algn="ctr">
            <a:solidFill>
              <a:srgbClr val="00B0F0"/>
            </a:solidFill>
            <a:prstDash val="solid"/>
            <a:round/>
            <a:headEnd type="none" w="med" len="med"/>
            <a:tailEnd type="triangle"/>
          </a:ln>
          <a:effectLst/>
        </p:spPr>
      </p:cxnSp>
      <p:cxnSp>
        <p:nvCxnSpPr>
          <p:cNvPr id="479" name="直接箭头连接符 478"/>
          <p:cNvCxnSpPr/>
          <p:nvPr/>
        </p:nvCxnSpPr>
        <p:spPr bwMode="auto">
          <a:xfrm flipH="1">
            <a:off x="3061259" y="4176766"/>
            <a:ext cx="1412932" cy="1096074"/>
          </a:xfrm>
          <a:prstGeom prst="straightConnector1">
            <a:avLst/>
          </a:prstGeom>
          <a:solidFill>
            <a:schemeClr val="accent1"/>
          </a:solidFill>
          <a:ln w="38100" cap="flat" cmpd="sng" algn="ctr">
            <a:solidFill>
              <a:srgbClr val="00B0F0"/>
            </a:solidFill>
            <a:prstDash val="solid"/>
            <a:round/>
            <a:headEnd type="none" w="med" len="med"/>
            <a:tailEnd type="triangle"/>
          </a:ln>
          <a:effectLst/>
        </p:spPr>
      </p:cxnSp>
      <p:cxnSp>
        <p:nvCxnSpPr>
          <p:cNvPr id="480" name="直接箭头连接符 479"/>
          <p:cNvCxnSpPr/>
          <p:nvPr/>
        </p:nvCxnSpPr>
        <p:spPr bwMode="auto">
          <a:xfrm flipH="1">
            <a:off x="4025901" y="4165149"/>
            <a:ext cx="462830" cy="1102224"/>
          </a:xfrm>
          <a:prstGeom prst="straightConnector1">
            <a:avLst/>
          </a:prstGeom>
          <a:solidFill>
            <a:schemeClr val="accent1"/>
          </a:solidFill>
          <a:ln w="38100" cap="flat" cmpd="sng" algn="ctr">
            <a:solidFill>
              <a:srgbClr val="00B0F0"/>
            </a:solidFill>
            <a:prstDash val="solid"/>
            <a:round/>
            <a:headEnd type="none" w="med" len="med"/>
            <a:tailEnd type="triangle"/>
          </a:ln>
          <a:effectLst/>
        </p:spPr>
      </p:cxnSp>
      <p:cxnSp>
        <p:nvCxnSpPr>
          <p:cNvPr id="481" name="直接箭头连接符 480"/>
          <p:cNvCxnSpPr/>
          <p:nvPr/>
        </p:nvCxnSpPr>
        <p:spPr bwMode="auto">
          <a:xfrm>
            <a:off x="4488731" y="4188437"/>
            <a:ext cx="555130" cy="1086809"/>
          </a:xfrm>
          <a:prstGeom prst="straightConnector1">
            <a:avLst/>
          </a:prstGeom>
          <a:solidFill>
            <a:schemeClr val="accent1"/>
          </a:solidFill>
          <a:ln w="38100" cap="flat" cmpd="sng" algn="ctr">
            <a:solidFill>
              <a:srgbClr val="00B0F0"/>
            </a:solidFill>
            <a:prstDash val="solid"/>
            <a:round/>
            <a:headEnd type="none" w="med" len="med"/>
            <a:tailEnd type="triangle"/>
          </a:ln>
          <a:effectLst/>
        </p:spPr>
      </p:cxnSp>
      <p:cxnSp>
        <p:nvCxnSpPr>
          <p:cNvPr id="36" name="直接箭头连接符 35"/>
          <p:cNvCxnSpPr/>
          <p:nvPr/>
        </p:nvCxnSpPr>
        <p:spPr bwMode="auto">
          <a:xfrm>
            <a:off x="7211838" y="4367401"/>
            <a:ext cx="1171091" cy="45918"/>
          </a:xfrm>
          <a:prstGeom prst="straightConnector1">
            <a:avLst/>
          </a:prstGeom>
          <a:solidFill>
            <a:schemeClr val="accent1"/>
          </a:solidFill>
          <a:ln w="38100" cap="flat" cmpd="sng" algn="ctr">
            <a:solidFill>
              <a:srgbClr val="FF0000"/>
            </a:solidFill>
            <a:prstDash val="solid"/>
            <a:round/>
            <a:headEnd type="none" w="med" len="med"/>
            <a:tailEnd type="triangle"/>
          </a:ln>
          <a:effectLst/>
        </p:spPr>
      </p:cxnSp>
      <p:cxnSp>
        <p:nvCxnSpPr>
          <p:cNvPr id="43" name="直接箭头连接符 42"/>
          <p:cNvCxnSpPr/>
          <p:nvPr/>
        </p:nvCxnSpPr>
        <p:spPr bwMode="auto">
          <a:xfrm flipH="1">
            <a:off x="6684906" y="4367401"/>
            <a:ext cx="508480" cy="907845"/>
          </a:xfrm>
          <a:prstGeom prst="straightConnector1">
            <a:avLst/>
          </a:prstGeom>
          <a:solidFill>
            <a:schemeClr val="accent1"/>
          </a:solidFill>
          <a:ln w="38100" cap="flat" cmpd="sng" algn="ctr">
            <a:solidFill>
              <a:srgbClr val="FF0000"/>
            </a:solidFill>
            <a:prstDash val="solid"/>
            <a:round/>
            <a:headEnd type="none" w="med" len="med"/>
            <a:tailEnd type="triangle"/>
          </a:ln>
          <a:effectLst/>
        </p:spPr>
      </p:cxnSp>
      <p:cxnSp>
        <p:nvCxnSpPr>
          <p:cNvPr id="45" name="直接箭头连接符 44"/>
          <p:cNvCxnSpPr>
            <a:stCxn id="97" idx="3"/>
          </p:cNvCxnSpPr>
          <p:nvPr/>
        </p:nvCxnSpPr>
        <p:spPr bwMode="auto">
          <a:xfrm>
            <a:off x="4801941" y="1783961"/>
            <a:ext cx="2391445" cy="2583440"/>
          </a:xfrm>
          <a:prstGeom prst="straightConnector1">
            <a:avLst/>
          </a:prstGeom>
          <a:solidFill>
            <a:schemeClr val="accent1"/>
          </a:solidFill>
          <a:ln w="38100" cap="flat" cmpd="sng" algn="ctr">
            <a:solidFill>
              <a:srgbClr val="FF0000"/>
            </a:solidFill>
            <a:prstDash val="solid"/>
            <a:round/>
            <a:headEnd type="none" w="med" len="med"/>
            <a:tailEnd type="none" w="med" len="med"/>
          </a:ln>
          <a:effectLst/>
        </p:spPr>
      </p:cxnSp>
      <p:cxnSp>
        <p:nvCxnSpPr>
          <p:cNvPr id="47" name="直接箭头连接符 46"/>
          <p:cNvCxnSpPr>
            <a:endCxn id="228" idx="0"/>
          </p:cNvCxnSpPr>
          <p:nvPr/>
        </p:nvCxnSpPr>
        <p:spPr bwMode="auto">
          <a:xfrm flipH="1">
            <a:off x="8703066" y="4633784"/>
            <a:ext cx="8448" cy="658246"/>
          </a:xfrm>
          <a:prstGeom prst="straightConnector1">
            <a:avLst/>
          </a:prstGeom>
          <a:solidFill>
            <a:schemeClr val="accent1"/>
          </a:solidFill>
          <a:ln w="38100" cap="flat" cmpd="sng" algn="ctr">
            <a:solidFill>
              <a:srgbClr val="FF0000"/>
            </a:solidFill>
            <a:prstDash val="solid"/>
            <a:round/>
            <a:headEnd type="none" w="med" len="med"/>
            <a:tailEnd type="triangle"/>
          </a:ln>
          <a:effectLst/>
        </p:spPr>
      </p:cxnSp>
      <p:cxnSp>
        <p:nvCxnSpPr>
          <p:cNvPr id="483" name="直接箭头连接符 482"/>
          <p:cNvCxnSpPr/>
          <p:nvPr/>
        </p:nvCxnSpPr>
        <p:spPr bwMode="auto">
          <a:xfrm>
            <a:off x="9009583" y="1781663"/>
            <a:ext cx="506486" cy="0"/>
          </a:xfrm>
          <a:prstGeom prst="straightConnector1">
            <a:avLst/>
          </a:prstGeom>
          <a:solidFill>
            <a:schemeClr val="accent1"/>
          </a:solidFill>
          <a:ln w="38100" cap="flat" cmpd="sng" algn="ctr">
            <a:solidFill>
              <a:srgbClr val="00B0F0"/>
            </a:solidFill>
            <a:prstDash val="solid"/>
            <a:round/>
            <a:headEnd type="none" w="med" len="med"/>
            <a:tailEnd type="triangle"/>
          </a:ln>
          <a:effectLst/>
        </p:spPr>
      </p:cxnSp>
      <p:sp>
        <p:nvSpPr>
          <p:cNvPr id="486" name="文本框 485"/>
          <p:cNvSpPr txBox="1"/>
          <p:nvPr/>
        </p:nvSpPr>
        <p:spPr bwMode="auto">
          <a:xfrm>
            <a:off x="9523626" y="1645001"/>
            <a:ext cx="2044982" cy="273325"/>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r>
              <a:rPr lang="zh-CN" altLang="en-US" sz="1200" dirty="0" smtClean="0">
                <a:latin typeface="+mn-ea"/>
                <a:ea typeface="+mn-ea"/>
              </a:rPr>
              <a:t>管理平面时钟信号传递路径</a:t>
            </a:r>
          </a:p>
        </p:txBody>
      </p:sp>
      <p:cxnSp>
        <p:nvCxnSpPr>
          <p:cNvPr id="488" name="直接箭头连接符 487"/>
          <p:cNvCxnSpPr/>
          <p:nvPr/>
        </p:nvCxnSpPr>
        <p:spPr bwMode="auto">
          <a:xfrm>
            <a:off x="9009583" y="2059779"/>
            <a:ext cx="506486" cy="0"/>
          </a:xfrm>
          <a:prstGeom prst="straightConnector1">
            <a:avLst/>
          </a:prstGeom>
          <a:solidFill>
            <a:schemeClr val="accent1"/>
          </a:solidFill>
          <a:ln w="38100" cap="flat" cmpd="sng" algn="ctr">
            <a:solidFill>
              <a:srgbClr val="FF0000"/>
            </a:solidFill>
            <a:prstDash val="solid"/>
            <a:round/>
            <a:headEnd type="none" w="med" len="med"/>
            <a:tailEnd type="triangle"/>
          </a:ln>
          <a:effectLst/>
        </p:spPr>
      </p:cxnSp>
      <p:sp>
        <p:nvSpPr>
          <p:cNvPr id="489" name="文本框 488"/>
          <p:cNvSpPr txBox="1"/>
          <p:nvPr/>
        </p:nvSpPr>
        <p:spPr bwMode="auto">
          <a:xfrm>
            <a:off x="9523626" y="1923117"/>
            <a:ext cx="2044982" cy="273325"/>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defPPr>
              <a:defRPr lang="zh-CN"/>
            </a:defPPr>
            <a:lvl1pPr>
              <a:defRPr sz="1200">
                <a:latin typeface="+mn-ea"/>
                <a:ea typeface="+mn-ea"/>
              </a:defRPr>
            </a:lvl1pPr>
          </a:lstStyle>
          <a:p>
            <a:r>
              <a:rPr lang="zh-CN" altLang="en-US" dirty="0"/>
              <a:t>业务平面时钟信号传递路径</a:t>
            </a:r>
          </a:p>
        </p:txBody>
      </p:sp>
      <p:cxnSp>
        <p:nvCxnSpPr>
          <p:cNvPr id="482" name="直接箭头连接符 481"/>
          <p:cNvCxnSpPr>
            <a:stCxn id="78" idx="0"/>
            <a:endCxn id="309" idx="3"/>
          </p:cNvCxnSpPr>
          <p:nvPr/>
        </p:nvCxnSpPr>
        <p:spPr bwMode="auto">
          <a:xfrm flipH="1">
            <a:off x="4593045" y="1793138"/>
            <a:ext cx="31233" cy="833224"/>
          </a:xfrm>
          <a:prstGeom prst="straightConnector1">
            <a:avLst/>
          </a:prstGeom>
          <a:solidFill>
            <a:schemeClr val="accent1"/>
          </a:solidFill>
          <a:ln w="38100" cap="flat" cmpd="sng" algn="ctr">
            <a:solidFill>
              <a:srgbClr val="00B0F0"/>
            </a:solidFill>
            <a:prstDash val="solid"/>
            <a:round/>
            <a:headEnd type="none" w="med" len="med"/>
            <a:tailEnd type="triangle"/>
          </a:ln>
          <a:effectLst/>
        </p:spPr>
      </p:cxnSp>
      <p:cxnSp>
        <p:nvCxnSpPr>
          <p:cNvPr id="484" name="直接箭头连接符 483"/>
          <p:cNvCxnSpPr/>
          <p:nvPr/>
        </p:nvCxnSpPr>
        <p:spPr bwMode="auto">
          <a:xfrm>
            <a:off x="7207122" y="4367401"/>
            <a:ext cx="377490" cy="883572"/>
          </a:xfrm>
          <a:prstGeom prst="straightConnector1">
            <a:avLst/>
          </a:prstGeom>
          <a:solidFill>
            <a:schemeClr val="accent1"/>
          </a:solidFill>
          <a:ln w="38100" cap="flat" cmpd="sng" algn="ctr">
            <a:solidFill>
              <a:srgbClr val="FF0000"/>
            </a:solidFill>
            <a:prstDash val="solid"/>
            <a:round/>
            <a:headEnd type="none" w="med" len="med"/>
            <a:tailEnd type="triangle"/>
          </a:ln>
          <a:effectLst/>
        </p:spPr>
      </p:cxnSp>
    </p:spTree>
    <p:extLst>
      <p:ext uri="{BB962C8B-B14F-4D97-AF65-F5344CB8AC3E}">
        <p14:creationId xmlns:p14="http://schemas.microsoft.com/office/powerpoint/2010/main" val="1544160958"/>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圆角矩形 11"/>
          <p:cNvSpPr/>
          <p:nvPr/>
        </p:nvSpPr>
        <p:spPr bwMode="auto">
          <a:xfrm>
            <a:off x="1679075" y="3716338"/>
            <a:ext cx="4252192" cy="2665412"/>
          </a:xfrm>
          <a:prstGeom prst="roundRect">
            <a:avLst/>
          </a:prstGeom>
          <a:ln>
            <a:prstDash val="dash"/>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endParaRPr lang="zh-CN" altLang="en-US">
              <a:solidFill>
                <a:schemeClr val="tx1"/>
              </a:solidFill>
              <a:latin typeface="FrutigerNext LT Regular" pitchFamily="34" charset="0"/>
              <a:ea typeface="宋体" pitchFamily="2" charset="-122"/>
            </a:endParaRPr>
          </a:p>
        </p:txBody>
      </p:sp>
      <p:sp>
        <p:nvSpPr>
          <p:cNvPr id="11" name="圆角矩形 10"/>
          <p:cNvSpPr/>
          <p:nvPr/>
        </p:nvSpPr>
        <p:spPr bwMode="auto">
          <a:xfrm>
            <a:off x="6095999" y="3716338"/>
            <a:ext cx="3420069" cy="2665412"/>
          </a:xfrm>
          <a:prstGeom prst="roundRect">
            <a:avLst/>
          </a:prstGeom>
          <a:ln>
            <a:prstDash val="dash"/>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endParaRPr lang="zh-CN" altLang="en-US">
              <a:solidFill>
                <a:schemeClr val="tx1"/>
              </a:solidFill>
              <a:latin typeface="FrutigerNext LT Regular" pitchFamily="34" charset="0"/>
              <a:ea typeface="宋体" pitchFamily="2" charset="-122"/>
            </a:endParaRPr>
          </a:p>
        </p:txBody>
      </p:sp>
      <p:sp>
        <p:nvSpPr>
          <p:cNvPr id="6" name="圆角矩形 5"/>
          <p:cNvSpPr/>
          <p:nvPr/>
        </p:nvSpPr>
        <p:spPr bwMode="auto">
          <a:xfrm>
            <a:off x="1594801" y="2248089"/>
            <a:ext cx="5598586" cy="1072688"/>
          </a:xfrm>
          <a:prstGeom prst="roundRect">
            <a:avLst/>
          </a:prstGeom>
          <a:ln>
            <a:prstDash val="dash"/>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endParaRPr>
          </a:p>
        </p:txBody>
      </p:sp>
      <p:sp>
        <p:nvSpPr>
          <p:cNvPr id="2" name="标题 1"/>
          <p:cNvSpPr>
            <a:spLocks noGrp="1"/>
          </p:cNvSpPr>
          <p:nvPr>
            <p:ph type="title"/>
          </p:nvPr>
        </p:nvSpPr>
        <p:spPr/>
        <p:txBody>
          <a:bodyPr/>
          <a:lstStyle/>
          <a:p>
            <a:r>
              <a:rPr lang="zh-CN" altLang="en-US" dirty="0" smtClean="0"/>
              <a:t>时钟同步方案 </a:t>
            </a:r>
            <a:r>
              <a:rPr lang="en-US" altLang="zh-CN" dirty="0"/>
              <a:t>-</a:t>
            </a:r>
            <a:r>
              <a:rPr lang="en-US" altLang="zh-CN" dirty="0" smtClean="0"/>
              <a:t> </a:t>
            </a:r>
            <a:r>
              <a:rPr lang="zh-CN" altLang="en-US" dirty="0" smtClean="0"/>
              <a:t>华为提供</a:t>
            </a:r>
            <a:r>
              <a:rPr lang="en-US" altLang="zh-CN" dirty="0" smtClean="0"/>
              <a:t>AD</a:t>
            </a:r>
            <a:endParaRPr lang="zh-CN" altLang="en-US" dirty="0"/>
          </a:p>
        </p:txBody>
      </p:sp>
      <p:grpSp>
        <p:nvGrpSpPr>
          <p:cNvPr id="70" name="组合 18396"/>
          <p:cNvGrpSpPr/>
          <p:nvPr/>
        </p:nvGrpSpPr>
        <p:grpSpPr>
          <a:xfrm>
            <a:off x="4435658" y="1275255"/>
            <a:ext cx="396044" cy="527061"/>
            <a:chOff x="1463676" y="588963"/>
            <a:chExt cx="274638" cy="638175"/>
          </a:xfrm>
          <a:solidFill>
            <a:srgbClr val="3C3C3B"/>
          </a:solidFill>
        </p:grpSpPr>
        <p:sp>
          <p:nvSpPr>
            <p:cNvPr id="71" name="Freeform 356"/>
            <p:cNvSpPr>
              <a:spLocks noEditPoints="1"/>
            </p:cNvSpPr>
            <p:nvPr/>
          </p:nvSpPr>
          <p:spPr bwMode="auto">
            <a:xfrm>
              <a:off x="1463676" y="595313"/>
              <a:ext cx="84138" cy="620713"/>
            </a:xfrm>
            <a:custGeom>
              <a:avLst/>
              <a:gdLst>
                <a:gd name="T0" fmla="*/ 24 w 99"/>
                <a:gd name="T1" fmla="*/ 645 h 729"/>
                <a:gd name="T2" fmla="*/ 24 w 99"/>
                <a:gd name="T3" fmla="*/ 645 h 729"/>
                <a:gd name="T4" fmla="*/ 74 w 99"/>
                <a:gd name="T5" fmla="*/ 689 h 729"/>
                <a:gd name="T6" fmla="*/ 74 w 99"/>
                <a:gd name="T7" fmla="*/ 46 h 729"/>
                <a:gd name="T8" fmla="*/ 24 w 99"/>
                <a:gd name="T9" fmla="*/ 102 h 729"/>
                <a:gd name="T10" fmla="*/ 24 w 99"/>
                <a:gd name="T11" fmla="*/ 645 h 729"/>
                <a:gd name="T12" fmla="*/ 86 w 99"/>
                <a:gd name="T13" fmla="*/ 729 h 729"/>
                <a:gd name="T14" fmla="*/ 86 w 99"/>
                <a:gd name="T15" fmla="*/ 729 h 729"/>
                <a:gd name="T16" fmla="*/ 78 w 99"/>
                <a:gd name="T17" fmla="*/ 726 h 729"/>
                <a:gd name="T18" fmla="*/ 4 w 99"/>
                <a:gd name="T19" fmla="*/ 659 h 729"/>
                <a:gd name="T20" fmla="*/ 0 w 99"/>
                <a:gd name="T21" fmla="*/ 650 h 729"/>
                <a:gd name="T22" fmla="*/ 0 w 99"/>
                <a:gd name="T23" fmla="*/ 97 h 729"/>
                <a:gd name="T24" fmla="*/ 3 w 99"/>
                <a:gd name="T25" fmla="*/ 89 h 729"/>
                <a:gd name="T26" fmla="*/ 77 w 99"/>
                <a:gd name="T27" fmla="*/ 5 h 729"/>
                <a:gd name="T28" fmla="*/ 91 w 99"/>
                <a:gd name="T29" fmla="*/ 2 h 729"/>
                <a:gd name="T30" fmla="*/ 99 w 99"/>
                <a:gd name="T31" fmla="*/ 13 h 729"/>
                <a:gd name="T32" fmla="*/ 99 w 99"/>
                <a:gd name="T33" fmla="*/ 717 h 729"/>
                <a:gd name="T34" fmla="*/ 91 w 99"/>
                <a:gd name="T35" fmla="*/ 728 h 729"/>
                <a:gd name="T36" fmla="*/ 86 w 99"/>
                <a:gd name="T37" fmla="*/ 729 h 7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9" h="729">
                  <a:moveTo>
                    <a:pt x="24" y="645"/>
                  </a:moveTo>
                  <a:lnTo>
                    <a:pt x="24" y="645"/>
                  </a:lnTo>
                  <a:lnTo>
                    <a:pt x="74" y="689"/>
                  </a:lnTo>
                  <a:lnTo>
                    <a:pt x="74" y="46"/>
                  </a:lnTo>
                  <a:lnTo>
                    <a:pt x="24" y="102"/>
                  </a:lnTo>
                  <a:lnTo>
                    <a:pt x="24" y="645"/>
                  </a:lnTo>
                  <a:close/>
                  <a:moveTo>
                    <a:pt x="86" y="729"/>
                  </a:moveTo>
                  <a:lnTo>
                    <a:pt x="86" y="729"/>
                  </a:lnTo>
                  <a:cubicBezTo>
                    <a:pt x="83" y="729"/>
                    <a:pt x="80" y="728"/>
                    <a:pt x="78" y="726"/>
                  </a:cubicBezTo>
                  <a:lnTo>
                    <a:pt x="4" y="659"/>
                  </a:lnTo>
                  <a:cubicBezTo>
                    <a:pt x="1" y="657"/>
                    <a:pt x="0" y="654"/>
                    <a:pt x="0" y="650"/>
                  </a:cubicBezTo>
                  <a:lnTo>
                    <a:pt x="0" y="97"/>
                  </a:lnTo>
                  <a:cubicBezTo>
                    <a:pt x="0" y="94"/>
                    <a:pt x="1" y="91"/>
                    <a:pt x="3" y="89"/>
                  </a:cubicBezTo>
                  <a:lnTo>
                    <a:pt x="77" y="5"/>
                  </a:lnTo>
                  <a:cubicBezTo>
                    <a:pt x="81" y="1"/>
                    <a:pt x="86" y="0"/>
                    <a:pt x="91" y="2"/>
                  </a:cubicBezTo>
                  <a:cubicBezTo>
                    <a:pt x="96" y="3"/>
                    <a:pt x="99" y="8"/>
                    <a:pt x="99" y="13"/>
                  </a:cubicBezTo>
                  <a:lnTo>
                    <a:pt x="99" y="717"/>
                  </a:lnTo>
                  <a:cubicBezTo>
                    <a:pt x="99" y="722"/>
                    <a:pt x="96" y="726"/>
                    <a:pt x="91" y="728"/>
                  </a:cubicBezTo>
                  <a:cubicBezTo>
                    <a:pt x="90" y="729"/>
                    <a:pt x="88" y="729"/>
                    <a:pt x="86" y="729"/>
                  </a:cubicBezTo>
                  <a:close/>
                </a:path>
              </a:pathLst>
            </a:custGeom>
            <a:grpFill/>
            <a:ln w="0">
              <a:noFill/>
              <a:prstDash val="solid"/>
              <a:round/>
              <a:headEnd/>
              <a:tailEnd/>
            </a:ln>
          </p:spPr>
          <p:txBody>
            <a:bodyPr/>
            <a:lstStyle/>
            <a:p>
              <a:pPr defTabSz="543689">
                <a:defRPr/>
              </a:pPr>
              <a:endParaRPr lang="zh-CN" altLang="en-US" sz="3201"/>
            </a:p>
          </p:txBody>
        </p:sp>
        <p:sp>
          <p:nvSpPr>
            <p:cNvPr id="78" name="Freeform 357"/>
            <p:cNvSpPr>
              <a:spLocks/>
            </p:cNvSpPr>
            <p:nvPr/>
          </p:nvSpPr>
          <p:spPr bwMode="auto">
            <a:xfrm>
              <a:off x="1525588" y="595313"/>
              <a:ext cx="71438" cy="620713"/>
            </a:xfrm>
            <a:custGeom>
              <a:avLst/>
              <a:gdLst>
                <a:gd name="T0" fmla="*/ 81 w 84"/>
                <a:gd name="T1" fmla="*/ 728 h 728"/>
                <a:gd name="T2" fmla="*/ 81 w 84"/>
                <a:gd name="T3" fmla="*/ 728 h 728"/>
                <a:gd name="T4" fmla="*/ 12 w 84"/>
                <a:gd name="T5" fmla="*/ 728 h 728"/>
                <a:gd name="T6" fmla="*/ 0 w 84"/>
                <a:gd name="T7" fmla="*/ 716 h 728"/>
                <a:gd name="T8" fmla="*/ 0 w 84"/>
                <a:gd name="T9" fmla="*/ 12 h 728"/>
                <a:gd name="T10" fmla="*/ 12 w 84"/>
                <a:gd name="T11" fmla="*/ 0 h 728"/>
                <a:gd name="T12" fmla="*/ 84 w 84"/>
                <a:gd name="T13" fmla="*/ 0 h 728"/>
                <a:gd name="T14" fmla="*/ 84 w 84"/>
                <a:gd name="T15" fmla="*/ 24 h 728"/>
                <a:gd name="T16" fmla="*/ 25 w 84"/>
                <a:gd name="T17" fmla="*/ 24 h 728"/>
                <a:gd name="T18" fmla="*/ 25 w 84"/>
                <a:gd name="T19" fmla="*/ 703 h 728"/>
                <a:gd name="T20" fmla="*/ 81 w 84"/>
                <a:gd name="T21" fmla="*/ 703 h 728"/>
                <a:gd name="T22" fmla="*/ 81 w 84"/>
                <a:gd name="T23" fmla="*/ 728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4" h="728">
                  <a:moveTo>
                    <a:pt x="81" y="728"/>
                  </a:moveTo>
                  <a:lnTo>
                    <a:pt x="81" y="728"/>
                  </a:lnTo>
                  <a:lnTo>
                    <a:pt x="12" y="728"/>
                  </a:lnTo>
                  <a:cubicBezTo>
                    <a:pt x="6" y="728"/>
                    <a:pt x="0" y="723"/>
                    <a:pt x="0" y="716"/>
                  </a:cubicBezTo>
                  <a:lnTo>
                    <a:pt x="0" y="12"/>
                  </a:lnTo>
                  <a:cubicBezTo>
                    <a:pt x="0" y="5"/>
                    <a:pt x="6" y="0"/>
                    <a:pt x="12" y="0"/>
                  </a:cubicBezTo>
                  <a:lnTo>
                    <a:pt x="84" y="0"/>
                  </a:lnTo>
                  <a:lnTo>
                    <a:pt x="84" y="24"/>
                  </a:lnTo>
                  <a:lnTo>
                    <a:pt x="25" y="24"/>
                  </a:lnTo>
                  <a:lnTo>
                    <a:pt x="25" y="703"/>
                  </a:lnTo>
                  <a:lnTo>
                    <a:pt x="81" y="703"/>
                  </a:lnTo>
                  <a:lnTo>
                    <a:pt x="81" y="728"/>
                  </a:lnTo>
                  <a:close/>
                </a:path>
              </a:pathLst>
            </a:custGeom>
            <a:grpFill/>
            <a:ln w="0">
              <a:noFill/>
              <a:prstDash val="solid"/>
              <a:round/>
              <a:headEnd/>
              <a:tailEnd/>
            </a:ln>
          </p:spPr>
          <p:txBody>
            <a:bodyPr/>
            <a:lstStyle/>
            <a:p>
              <a:pPr defTabSz="543689">
                <a:defRPr/>
              </a:pPr>
              <a:endParaRPr lang="zh-CN" altLang="en-US" sz="3201"/>
            </a:p>
          </p:txBody>
        </p:sp>
        <p:sp>
          <p:nvSpPr>
            <p:cNvPr id="95" name="Freeform 358"/>
            <p:cNvSpPr>
              <a:spLocks/>
            </p:cNvSpPr>
            <p:nvPr/>
          </p:nvSpPr>
          <p:spPr bwMode="auto">
            <a:xfrm>
              <a:off x="1670051" y="595313"/>
              <a:ext cx="68263" cy="620713"/>
            </a:xfrm>
            <a:custGeom>
              <a:avLst/>
              <a:gdLst>
                <a:gd name="T0" fmla="*/ 68 w 81"/>
                <a:gd name="T1" fmla="*/ 728 h 728"/>
                <a:gd name="T2" fmla="*/ 68 w 81"/>
                <a:gd name="T3" fmla="*/ 728 h 728"/>
                <a:gd name="T4" fmla="*/ 5 w 81"/>
                <a:gd name="T5" fmla="*/ 728 h 728"/>
                <a:gd name="T6" fmla="*/ 5 w 81"/>
                <a:gd name="T7" fmla="*/ 703 h 728"/>
                <a:gd name="T8" fmla="*/ 56 w 81"/>
                <a:gd name="T9" fmla="*/ 703 h 728"/>
                <a:gd name="T10" fmla="*/ 56 w 81"/>
                <a:gd name="T11" fmla="*/ 24 h 728"/>
                <a:gd name="T12" fmla="*/ 0 w 81"/>
                <a:gd name="T13" fmla="*/ 24 h 728"/>
                <a:gd name="T14" fmla="*/ 0 w 81"/>
                <a:gd name="T15" fmla="*/ 0 h 728"/>
                <a:gd name="T16" fmla="*/ 68 w 81"/>
                <a:gd name="T17" fmla="*/ 0 h 728"/>
                <a:gd name="T18" fmla="*/ 81 w 81"/>
                <a:gd name="T19" fmla="*/ 12 h 728"/>
                <a:gd name="T20" fmla="*/ 81 w 81"/>
                <a:gd name="T21" fmla="*/ 716 h 728"/>
                <a:gd name="T22" fmla="*/ 68 w 81"/>
                <a:gd name="T23" fmla="*/ 728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1" h="728">
                  <a:moveTo>
                    <a:pt x="68" y="728"/>
                  </a:moveTo>
                  <a:lnTo>
                    <a:pt x="68" y="728"/>
                  </a:lnTo>
                  <a:lnTo>
                    <a:pt x="5" y="728"/>
                  </a:lnTo>
                  <a:lnTo>
                    <a:pt x="5" y="703"/>
                  </a:lnTo>
                  <a:lnTo>
                    <a:pt x="56" y="703"/>
                  </a:lnTo>
                  <a:lnTo>
                    <a:pt x="56" y="24"/>
                  </a:lnTo>
                  <a:lnTo>
                    <a:pt x="0" y="24"/>
                  </a:lnTo>
                  <a:lnTo>
                    <a:pt x="0" y="0"/>
                  </a:lnTo>
                  <a:lnTo>
                    <a:pt x="68" y="0"/>
                  </a:lnTo>
                  <a:cubicBezTo>
                    <a:pt x="75" y="0"/>
                    <a:pt x="81" y="5"/>
                    <a:pt x="81" y="12"/>
                  </a:cubicBezTo>
                  <a:lnTo>
                    <a:pt x="81" y="716"/>
                  </a:lnTo>
                  <a:cubicBezTo>
                    <a:pt x="81" y="723"/>
                    <a:pt x="75" y="728"/>
                    <a:pt x="68" y="728"/>
                  </a:cubicBezTo>
                  <a:close/>
                </a:path>
              </a:pathLst>
            </a:custGeom>
            <a:grpFill/>
            <a:ln w="0">
              <a:noFill/>
              <a:prstDash val="solid"/>
              <a:round/>
              <a:headEnd/>
              <a:tailEnd/>
            </a:ln>
          </p:spPr>
          <p:txBody>
            <a:bodyPr/>
            <a:lstStyle/>
            <a:p>
              <a:pPr defTabSz="543689">
                <a:defRPr/>
              </a:pPr>
              <a:endParaRPr lang="zh-CN" altLang="en-US" sz="3201"/>
            </a:p>
          </p:txBody>
        </p:sp>
        <p:sp>
          <p:nvSpPr>
            <p:cNvPr id="96" name="Freeform 359"/>
            <p:cNvSpPr>
              <a:spLocks/>
            </p:cNvSpPr>
            <p:nvPr/>
          </p:nvSpPr>
          <p:spPr bwMode="auto">
            <a:xfrm>
              <a:off x="1525588" y="1204913"/>
              <a:ext cx="22225" cy="20638"/>
            </a:xfrm>
            <a:custGeom>
              <a:avLst/>
              <a:gdLst>
                <a:gd name="T0" fmla="*/ 25 w 25"/>
                <a:gd name="T1" fmla="*/ 24 h 24"/>
                <a:gd name="T2" fmla="*/ 25 w 25"/>
                <a:gd name="T3" fmla="*/ 24 h 24"/>
                <a:gd name="T4" fmla="*/ 0 w 25"/>
                <a:gd name="T5" fmla="*/ 24 h 24"/>
                <a:gd name="T6" fmla="*/ 0 w 25"/>
                <a:gd name="T7" fmla="*/ 0 h 24"/>
                <a:gd name="T8" fmla="*/ 25 w 25"/>
                <a:gd name="T9" fmla="*/ 0 h 24"/>
                <a:gd name="T10" fmla="*/ 25 w 25"/>
                <a:gd name="T11" fmla="*/ 24 h 24"/>
              </a:gdLst>
              <a:ahLst/>
              <a:cxnLst>
                <a:cxn ang="0">
                  <a:pos x="T0" y="T1"/>
                </a:cxn>
                <a:cxn ang="0">
                  <a:pos x="T2" y="T3"/>
                </a:cxn>
                <a:cxn ang="0">
                  <a:pos x="T4" y="T5"/>
                </a:cxn>
                <a:cxn ang="0">
                  <a:pos x="T6" y="T7"/>
                </a:cxn>
                <a:cxn ang="0">
                  <a:pos x="T8" y="T9"/>
                </a:cxn>
                <a:cxn ang="0">
                  <a:pos x="T10" y="T11"/>
                </a:cxn>
              </a:cxnLst>
              <a:rect l="0" t="0" r="r" b="b"/>
              <a:pathLst>
                <a:path w="25" h="24">
                  <a:moveTo>
                    <a:pt x="25" y="24"/>
                  </a:moveTo>
                  <a:lnTo>
                    <a:pt x="25" y="24"/>
                  </a:lnTo>
                  <a:lnTo>
                    <a:pt x="0" y="24"/>
                  </a:lnTo>
                  <a:lnTo>
                    <a:pt x="0" y="0"/>
                  </a:lnTo>
                  <a:lnTo>
                    <a:pt x="25" y="0"/>
                  </a:lnTo>
                  <a:lnTo>
                    <a:pt x="25" y="24"/>
                  </a:lnTo>
                  <a:close/>
                </a:path>
              </a:pathLst>
            </a:custGeom>
            <a:grpFill/>
            <a:ln w="0">
              <a:noFill/>
              <a:prstDash val="solid"/>
              <a:round/>
              <a:headEnd/>
              <a:tailEnd/>
            </a:ln>
          </p:spPr>
          <p:txBody>
            <a:bodyPr/>
            <a:lstStyle/>
            <a:p>
              <a:pPr defTabSz="543689">
                <a:defRPr/>
              </a:pPr>
              <a:endParaRPr lang="zh-CN" altLang="en-US" sz="3201"/>
            </a:p>
          </p:txBody>
        </p:sp>
        <p:sp>
          <p:nvSpPr>
            <p:cNvPr id="97" name="Freeform 360"/>
            <p:cNvSpPr>
              <a:spLocks/>
            </p:cNvSpPr>
            <p:nvPr/>
          </p:nvSpPr>
          <p:spPr bwMode="auto">
            <a:xfrm>
              <a:off x="1717676" y="1204913"/>
              <a:ext cx="20638" cy="20638"/>
            </a:xfrm>
            <a:custGeom>
              <a:avLst/>
              <a:gdLst>
                <a:gd name="T0" fmla="*/ 25 w 25"/>
                <a:gd name="T1" fmla="*/ 24 h 24"/>
                <a:gd name="T2" fmla="*/ 25 w 25"/>
                <a:gd name="T3" fmla="*/ 24 h 24"/>
                <a:gd name="T4" fmla="*/ 0 w 25"/>
                <a:gd name="T5" fmla="*/ 24 h 24"/>
                <a:gd name="T6" fmla="*/ 0 w 25"/>
                <a:gd name="T7" fmla="*/ 0 h 24"/>
                <a:gd name="T8" fmla="*/ 25 w 25"/>
                <a:gd name="T9" fmla="*/ 0 h 24"/>
                <a:gd name="T10" fmla="*/ 25 w 25"/>
                <a:gd name="T11" fmla="*/ 24 h 24"/>
              </a:gdLst>
              <a:ahLst/>
              <a:cxnLst>
                <a:cxn ang="0">
                  <a:pos x="T0" y="T1"/>
                </a:cxn>
                <a:cxn ang="0">
                  <a:pos x="T2" y="T3"/>
                </a:cxn>
                <a:cxn ang="0">
                  <a:pos x="T4" y="T5"/>
                </a:cxn>
                <a:cxn ang="0">
                  <a:pos x="T6" y="T7"/>
                </a:cxn>
                <a:cxn ang="0">
                  <a:pos x="T8" y="T9"/>
                </a:cxn>
                <a:cxn ang="0">
                  <a:pos x="T10" y="T11"/>
                </a:cxn>
              </a:cxnLst>
              <a:rect l="0" t="0" r="r" b="b"/>
              <a:pathLst>
                <a:path w="25" h="24">
                  <a:moveTo>
                    <a:pt x="25" y="24"/>
                  </a:moveTo>
                  <a:lnTo>
                    <a:pt x="25" y="24"/>
                  </a:lnTo>
                  <a:lnTo>
                    <a:pt x="0" y="24"/>
                  </a:lnTo>
                  <a:lnTo>
                    <a:pt x="0" y="0"/>
                  </a:lnTo>
                  <a:lnTo>
                    <a:pt x="25" y="0"/>
                  </a:lnTo>
                  <a:lnTo>
                    <a:pt x="25" y="24"/>
                  </a:lnTo>
                  <a:close/>
                </a:path>
              </a:pathLst>
            </a:custGeom>
            <a:grpFill/>
            <a:ln w="0">
              <a:noFill/>
              <a:prstDash val="solid"/>
              <a:round/>
              <a:headEnd/>
              <a:tailEnd/>
            </a:ln>
          </p:spPr>
          <p:txBody>
            <a:bodyPr/>
            <a:lstStyle/>
            <a:p>
              <a:pPr defTabSz="543689">
                <a:defRPr/>
              </a:pPr>
              <a:endParaRPr lang="zh-CN" altLang="en-US" sz="3201"/>
            </a:p>
          </p:txBody>
        </p:sp>
        <p:sp>
          <p:nvSpPr>
            <p:cNvPr id="98" name="Freeform 361"/>
            <p:cNvSpPr>
              <a:spLocks/>
            </p:cNvSpPr>
            <p:nvPr/>
          </p:nvSpPr>
          <p:spPr bwMode="auto">
            <a:xfrm>
              <a:off x="1560513" y="606426"/>
              <a:ext cx="12700" cy="598488"/>
            </a:xfrm>
            <a:custGeom>
              <a:avLst/>
              <a:gdLst>
                <a:gd name="T0" fmla="*/ 15 w 15"/>
                <a:gd name="T1" fmla="*/ 704 h 704"/>
                <a:gd name="T2" fmla="*/ 15 w 15"/>
                <a:gd name="T3" fmla="*/ 704 h 704"/>
                <a:gd name="T4" fmla="*/ 0 w 15"/>
                <a:gd name="T5" fmla="*/ 704 h 704"/>
                <a:gd name="T6" fmla="*/ 0 w 15"/>
                <a:gd name="T7" fmla="*/ 0 h 704"/>
                <a:gd name="T8" fmla="*/ 15 w 15"/>
                <a:gd name="T9" fmla="*/ 0 h 704"/>
                <a:gd name="T10" fmla="*/ 15 w 15"/>
                <a:gd name="T11" fmla="*/ 704 h 704"/>
              </a:gdLst>
              <a:ahLst/>
              <a:cxnLst>
                <a:cxn ang="0">
                  <a:pos x="T0" y="T1"/>
                </a:cxn>
                <a:cxn ang="0">
                  <a:pos x="T2" y="T3"/>
                </a:cxn>
                <a:cxn ang="0">
                  <a:pos x="T4" y="T5"/>
                </a:cxn>
                <a:cxn ang="0">
                  <a:pos x="T6" y="T7"/>
                </a:cxn>
                <a:cxn ang="0">
                  <a:pos x="T8" y="T9"/>
                </a:cxn>
                <a:cxn ang="0">
                  <a:pos x="T10" y="T11"/>
                </a:cxn>
              </a:cxnLst>
              <a:rect l="0" t="0" r="r" b="b"/>
              <a:pathLst>
                <a:path w="15" h="704">
                  <a:moveTo>
                    <a:pt x="15" y="704"/>
                  </a:moveTo>
                  <a:lnTo>
                    <a:pt x="15" y="704"/>
                  </a:lnTo>
                  <a:lnTo>
                    <a:pt x="0" y="704"/>
                  </a:lnTo>
                  <a:lnTo>
                    <a:pt x="0" y="0"/>
                  </a:lnTo>
                  <a:lnTo>
                    <a:pt x="15" y="0"/>
                  </a:lnTo>
                  <a:lnTo>
                    <a:pt x="15" y="704"/>
                  </a:lnTo>
                  <a:close/>
                </a:path>
              </a:pathLst>
            </a:custGeom>
            <a:grpFill/>
            <a:ln w="0">
              <a:noFill/>
              <a:prstDash val="solid"/>
              <a:round/>
              <a:headEnd/>
              <a:tailEnd/>
            </a:ln>
          </p:spPr>
          <p:txBody>
            <a:bodyPr/>
            <a:lstStyle/>
            <a:p>
              <a:pPr defTabSz="543689">
                <a:defRPr/>
              </a:pPr>
              <a:endParaRPr lang="zh-CN" altLang="en-US" sz="3201"/>
            </a:p>
          </p:txBody>
        </p:sp>
        <p:sp>
          <p:nvSpPr>
            <p:cNvPr id="99" name="Freeform 362"/>
            <p:cNvSpPr>
              <a:spLocks/>
            </p:cNvSpPr>
            <p:nvPr/>
          </p:nvSpPr>
          <p:spPr bwMode="auto">
            <a:xfrm>
              <a:off x="1692276" y="606426"/>
              <a:ext cx="12700" cy="598488"/>
            </a:xfrm>
            <a:custGeom>
              <a:avLst/>
              <a:gdLst>
                <a:gd name="T0" fmla="*/ 15 w 15"/>
                <a:gd name="T1" fmla="*/ 704 h 704"/>
                <a:gd name="T2" fmla="*/ 15 w 15"/>
                <a:gd name="T3" fmla="*/ 704 h 704"/>
                <a:gd name="T4" fmla="*/ 0 w 15"/>
                <a:gd name="T5" fmla="*/ 704 h 704"/>
                <a:gd name="T6" fmla="*/ 0 w 15"/>
                <a:gd name="T7" fmla="*/ 0 h 704"/>
                <a:gd name="T8" fmla="*/ 15 w 15"/>
                <a:gd name="T9" fmla="*/ 0 h 704"/>
                <a:gd name="T10" fmla="*/ 15 w 15"/>
                <a:gd name="T11" fmla="*/ 704 h 704"/>
              </a:gdLst>
              <a:ahLst/>
              <a:cxnLst>
                <a:cxn ang="0">
                  <a:pos x="T0" y="T1"/>
                </a:cxn>
                <a:cxn ang="0">
                  <a:pos x="T2" y="T3"/>
                </a:cxn>
                <a:cxn ang="0">
                  <a:pos x="T4" y="T5"/>
                </a:cxn>
                <a:cxn ang="0">
                  <a:pos x="T6" y="T7"/>
                </a:cxn>
                <a:cxn ang="0">
                  <a:pos x="T8" y="T9"/>
                </a:cxn>
                <a:cxn ang="0">
                  <a:pos x="T10" y="T11"/>
                </a:cxn>
              </a:cxnLst>
              <a:rect l="0" t="0" r="r" b="b"/>
              <a:pathLst>
                <a:path w="15" h="704">
                  <a:moveTo>
                    <a:pt x="15" y="704"/>
                  </a:moveTo>
                  <a:lnTo>
                    <a:pt x="15" y="704"/>
                  </a:lnTo>
                  <a:lnTo>
                    <a:pt x="0" y="704"/>
                  </a:lnTo>
                  <a:lnTo>
                    <a:pt x="0" y="0"/>
                  </a:lnTo>
                  <a:lnTo>
                    <a:pt x="15" y="0"/>
                  </a:lnTo>
                  <a:lnTo>
                    <a:pt x="15" y="704"/>
                  </a:lnTo>
                  <a:close/>
                </a:path>
              </a:pathLst>
            </a:custGeom>
            <a:grpFill/>
            <a:ln w="0">
              <a:noFill/>
              <a:prstDash val="solid"/>
              <a:round/>
              <a:headEnd/>
              <a:tailEnd/>
            </a:ln>
          </p:spPr>
          <p:txBody>
            <a:bodyPr/>
            <a:lstStyle/>
            <a:p>
              <a:pPr defTabSz="543689">
                <a:defRPr/>
              </a:pPr>
              <a:endParaRPr lang="zh-CN" altLang="en-US" sz="3201"/>
            </a:p>
          </p:txBody>
        </p:sp>
        <p:sp>
          <p:nvSpPr>
            <p:cNvPr id="100" name="Freeform 363"/>
            <p:cNvSpPr>
              <a:spLocks noEditPoints="1"/>
            </p:cNvSpPr>
            <p:nvPr/>
          </p:nvSpPr>
          <p:spPr bwMode="auto">
            <a:xfrm>
              <a:off x="1609726" y="704851"/>
              <a:ext cx="46038" cy="41275"/>
            </a:xfrm>
            <a:custGeom>
              <a:avLst/>
              <a:gdLst>
                <a:gd name="T0" fmla="*/ 9 w 53"/>
                <a:gd name="T1" fmla="*/ 37 h 47"/>
                <a:gd name="T2" fmla="*/ 9 w 53"/>
                <a:gd name="T3" fmla="*/ 37 h 47"/>
                <a:gd name="T4" fmla="*/ 43 w 53"/>
                <a:gd name="T5" fmla="*/ 37 h 47"/>
                <a:gd name="T6" fmla="*/ 43 w 53"/>
                <a:gd name="T7" fmla="*/ 10 h 47"/>
                <a:gd name="T8" fmla="*/ 9 w 53"/>
                <a:gd name="T9" fmla="*/ 10 h 47"/>
                <a:gd name="T10" fmla="*/ 9 w 53"/>
                <a:gd name="T11" fmla="*/ 37 h 47"/>
                <a:gd name="T12" fmla="*/ 47 w 53"/>
                <a:gd name="T13" fmla="*/ 47 h 47"/>
                <a:gd name="T14" fmla="*/ 47 w 53"/>
                <a:gd name="T15" fmla="*/ 47 h 47"/>
                <a:gd name="T16" fmla="*/ 6 w 53"/>
                <a:gd name="T17" fmla="*/ 47 h 47"/>
                <a:gd name="T18" fmla="*/ 0 w 53"/>
                <a:gd name="T19" fmla="*/ 40 h 47"/>
                <a:gd name="T20" fmla="*/ 0 w 53"/>
                <a:gd name="T21" fmla="*/ 6 h 47"/>
                <a:gd name="T22" fmla="*/ 6 w 53"/>
                <a:gd name="T23" fmla="*/ 0 h 47"/>
                <a:gd name="T24" fmla="*/ 47 w 53"/>
                <a:gd name="T25" fmla="*/ 0 h 47"/>
                <a:gd name="T26" fmla="*/ 53 w 53"/>
                <a:gd name="T27" fmla="*/ 6 h 47"/>
                <a:gd name="T28" fmla="*/ 53 w 53"/>
                <a:gd name="T29" fmla="*/ 40 h 47"/>
                <a:gd name="T30" fmla="*/ 47 w 53"/>
                <a:gd name="T31" fmla="*/ 4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3" h="47">
                  <a:moveTo>
                    <a:pt x="9" y="37"/>
                  </a:moveTo>
                  <a:lnTo>
                    <a:pt x="9" y="37"/>
                  </a:lnTo>
                  <a:lnTo>
                    <a:pt x="43" y="37"/>
                  </a:lnTo>
                  <a:lnTo>
                    <a:pt x="43" y="10"/>
                  </a:lnTo>
                  <a:lnTo>
                    <a:pt x="9" y="10"/>
                  </a:lnTo>
                  <a:lnTo>
                    <a:pt x="9" y="37"/>
                  </a:lnTo>
                  <a:close/>
                  <a:moveTo>
                    <a:pt x="47" y="47"/>
                  </a:moveTo>
                  <a:lnTo>
                    <a:pt x="47" y="47"/>
                  </a:lnTo>
                  <a:lnTo>
                    <a:pt x="6" y="47"/>
                  </a:lnTo>
                  <a:cubicBezTo>
                    <a:pt x="2" y="47"/>
                    <a:pt x="0" y="44"/>
                    <a:pt x="0" y="40"/>
                  </a:cubicBezTo>
                  <a:lnTo>
                    <a:pt x="0" y="6"/>
                  </a:lnTo>
                  <a:cubicBezTo>
                    <a:pt x="0" y="3"/>
                    <a:pt x="2" y="0"/>
                    <a:pt x="6" y="0"/>
                  </a:cubicBezTo>
                  <a:lnTo>
                    <a:pt x="47" y="0"/>
                  </a:lnTo>
                  <a:cubicBezTo>
                    <a:pt x="50" y="0"/>
                    <a:pt x="53" y="3"/>
                    <a:pt x="53" y="6"/>
                  </a:cubicBezTo>
                  <a:lnTo>
                    <a:pt x="53" y="40"/>
                  </a:lnTo>
                  <a:cubicBezTo>
                    <a:pt x="53" y="44"/>
                    <a:pt x="50" y="47"/>
                    <a:pt x="47" y="47"/>
                  </a:cubicBezTo>
                  <a:close/>
                </a:path>
              </a:pathLst>
            </a:custGeom>
            <a:grpFill/>
            <a:ln w="0">
              <a:noFill/>
              <a:prstDash val="solid"/>
              <a:round/>
              <a:headEnd/>
              <a:tailEnd/>
            </a:ln>
          </p:spPr>
          <p:txBody>
            <a:bodyPr/>
            <a:lstStyle/>
            <a:p>
              <a:pPr defTabSz="543689">
                <a:defRPr/>
              </a:pPr>
              <a:endParaRPr lang="zh-CN" altLang="en-US" sz="3201"/>
            </a:p>
          </p:txBody>
        </p:sp>
        <p:sp>
          <p:nvSpPr>
            <p:cNvPr id="101" name="Freeform 364"/>
            <p:cNvSpPr>
              <a:spLocks/>
            </p:cNvSpPr>
            <p:nvPr/>
          </p:nvSpPr>
          <p:spPr bwMode="auto">
            <a:xfrm>
              <a:off x="1625601" y="635001"/>
              <a:ext cx="4763" cy="4763"/>
            </a:xfrm>
            <a:custGeom>
              <a:avLst/>
              <a:gdLst>
                <a:gd name="T0" fmla="*/ 1 w 5"/>
                <a:gd name="T1" fmla="*/ 2 h 5"/>
                <a:gd name="T2" fmla="*/ 1 w 5"/>
                <a:gd name="T3" fmla="*/ 2 h 5"/>
                <a:gd name="T4" fmla="*/ 4 w 5"/>
                <a:gd name="T5" fmla="*/ 2 h 5"/>
                <a:gd name="T6" fmla="*/ 4 w 5"/>
                <a:gd name="T7" fmla="*/ 0 h 5"/>
                <a:gd name="T8" fmla="*/ 5 w 5"/>
                <a:gd name="T9" fmla="*/ 0 h 5"/>
                <a:gd name="T10" fmla="*/ 5 w 5"/>
                <a:gd name="T11" fmla="*/ 5 h 5"/>
                <a:gd name="T12" fmla="*/ 4 w 5"/>
                <a:gd name="T13" fmla="*/ 5 h 5"/>
                <a:gd name="T14" fmla="*/ 4 w 5"/>
                <a:gd name="T15" fmla="*/ 3 h 5"/>
                <a:gd name="T16" fmla="*/ 1 w 5"/>
                <a:gd name="T17" fmla="*/ 3 h 5"/>
                <a:gd name="T18" fmla="*/ 1 w 5"/>
                <a:gd name="T19" fmla="*/ 5 h 5"/>
                <a:gd name="T20" fmla="*/ 0 w 5"/>
                <a:gd name="T21" fmla="*/ 5 h 5"/>
                <a:gd name="T22" fmla="*/ 0 w 5"/>
                <a:gd name="T23" fmla="*/ 0 h 5"/>
                <a:gd name="T24" fmla="*/ 1 w 5"/>
                <a:gd name="T25" fmla="*/ 0 h 5"/>
                <a:gd name="T26" fmla="*/ 1 w 5"/>
                <a:gd name="T27"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 h="5">
                  <a:moveTo>
                    <a:pt x="1" y="2"/>
                  </a:moveTo>
                  <a:lnTo>
                    <a:pt x="1" y="2"/>
                  </a:lnTo>
                  <a:lnTo>
                    <a:pt x="4" y="2"/>
                  </a:lnTo>
                  <a:lnTo>
                    <a:pt x="4" y="0"/>
                  </a:lnTo>
                  <a:lnTo>
                    <a:pt x="5" y="0"/>
                  </a:lnTo>
                  <a:lnTo>
                    <a:pt x="5" y="5"/>
                  </a:lnTo>
                  <a:lnTo>
                    <a:pt x="4" y="5"/>
                  </a:lnTo>
                  <a:lnTo>
                    <a:pt x="4" y="3"/>
                  </a:lnTo>
                  <a:lnTo>
                    <a:pt x="1" y="3"/>
                  </a:lnTo>
                  <a:lnTo>
                    <a:pt x="1" y="5"/>
                  </a:lnTo>
                  <a:lnTo>
                    <a:pt x="0" y="5"/>
                  </a:lnTo>
                  <a:lnTo>
                    <a:pt x="0" y="0"/>
                  </a:lnTo>
                  <a:lnTo>
                    <a:pt x="1" y="0"/>
                  </a:lnTo>
                  <a:lnTo>
                    <a:pt x="1" y="2"/>
                  </a:lnTo>
                  <a:close/>
                </a:path>
              </a:pathLst>
            </a:custGeom>
            <a:grpFill/>
            <a:ln w="0">
              <a:noFill/>
              <a:prstDash val="solid"/>
              <a:round/>
              <a:headEnd/>
              <a:tailEnd/>
            </a:ln>
          </p:spPr>
          <p:txBody>
            <a:bodyPr/>
            <a:lstStyle/>
            <a:p>
              <a:pPr defTabSz="543689">
                <a:defRPr/>
              </a:pPr>
              <a:endParaRPr lang="zh-CN" altLang="en-US" sz="3201"/>
            </a:p>
          </p:txBody>
        </p:sp>
        <p:sp>
          <p:nvSpPr>
            <p:cNvPr id="102" name="Freeform 365"/>
            <p:cNvSpPr>
              <a:spLocks/>
            </p:cNvSpPr>
            <p:nvPr/>
          </p:nvSpPr>
          <p:spPr bwMode="auto">
            <a:xfrm>
              <a:off x="1630363" y="635001"/>
              <a:ext cx="4763" cy="4763"/>
            </a:xfrm>
            <a:custGeom>
              <a:avLst/>
              <a:gdLst>
                <a:gd name="T0" fmla="*/ 1 w 5"/>
                <a:gd name="T1" fmla="*/ 3 h 5"/>
                <a:gd name="T2" fmla="*/ 1 w 5"/>
                <a:gd name="T3" fmla="*/ 3 h 5"/>
                <a:gd name="T4" fmla="*/ 3 w 5"/>
                <a:gd name="T5" fmla="*/ 4 h 5"/>
                <a:gd name="T6" fmla="*/ 4 w 5"/>
                <a:gd name="T7" fmla="*/ 3 h 5"/>
                <a:gd name="T8" fmla="*/ 4 w 5"/>
                <a:gd name="T9" fmla="*/ 0 h 5"/>
                <a:gd name="T10" fmla="*/ 5 w 5"/>
                <a:gd name="T11" fmla="*/ 0 h 5"/>
                <a:gd name="T12" fmla="*/ 5 w 5"/>
                <a:gd name="T13" fmla="*/ 3 h 5"/>
                <a:gd name="T14" fmla="*/ 4 w 5"/>
                <a:gd name="T15" fmla="*/ 4 h 5"/>
                <a:gd name="T16" fmla="*/ 3 w 5"/>
                <a:gd name="T17" fmla="*/ 5 h 5"/>
                <a:gd name="T18" fmla="*/ 1 w 5"/>
                <a:gd name="T19" fmla="*/ 4 h 5"/>
                <a:gd name="T20" fmla="*/ 0 w 5"/>
                <a:gd name="T21" fmla="*/ 3 h 5"/>
                <a:gd name="T22" fmla="*/ 0 w 5"/>
                <a:gd name="T23" fmla="*/ 0 h 5"/>
                <a:gd name="T24" fmla="*/ 1 w 5"/>
                <a:gd name="T25" fmla="*/ 0 h 5"/>
                <a:gd name="T26" fmla="*/ 1 w 5"/>
                <a:gd name="T27" fmla="*/ 3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 h="5">
                  <a:moveTo>
                    <a:pt x="1" y="3"/>
                  </a:moveTo>
                  <a:lnTo>
                    <a:pt x="1" y="3"/>
                  </a:lnTo>
                  <a:cubicBezTo>
                    <a:pt x="1" y="4"/>
                    <a:pt x="2" y="4"/>
                    <a:pt x="3" y="4"/>
                  </a:cubicBezTo>
                  <a:cubicBezTo>
                    <a:pt x="3" y="4"/>
                    <a:pt x="4" y="4"/>
                    <a:pt x="4" y="3"/>
                  </a:cubicBezTo>
                  <a:lnTo>
                    <a:pt x="4" y="0"/>
                  </a:lnTo>
                  <a:lnTo>
                    <a:pt x="5" y="0"/>
                  </a:lnTo>
                  <a:lnTo>
                    <a:pt x="5" y="3"/>
                  </a:lnTo>
                  <a:cubicBezTo>
                    <a:pt x="5" y="3"/>
                    <a:pt x="5" y="4"/>
                    <a:pt x="4" y="4"/>
                  </a:cubicBezTo>
                  <a:cubicBezTo>
                    <a:pt x="4" y="5"/>
                    <a:pt x="3" y="5"/>
                    <a:pt x="3" y="5"/>
                  </a:cubicBezTo>
                  <a:cubicBezTo>
                    <a:pt x="2" y="5"/>
                    <a:pt x="1" y="5"/>
                    <a:pt x="1" y="4"/>
                  </a:cubicBezTo>
                  <a:cubicBezTo>
                    <a:pt x="1" y="4"/>
                    <a:pt x="0" y="3"/>
                    <a:pt x="0" y="3"/>
                  </a:cubicBezTo>
                  <a:lnTo>
                    <a:pt x="0" y="0"/>
                  </a:lnTo>
                  <a:lnTo>
                    <a:pt x="1" y="0"/>
                  </a:lnTo>
                  <a:lnTo>
                    <a:pt x="1" y="3"/>
                  </a:lnTo>
                  <a:close/>
                </a:path>
              </a:pathLst>
            </a:custGeom>
            <a:grpFill/>
            <a:ln w="0">
              <a:noFill/>
              <a:prstDash val="solid"/>
              <a:round/>
              <a:headEnd/>
              <a:tailEnd/>
            </a:ln>
          </p:spPr>
          <p:txBody>
            <a:bodyPr/>
            <a:lstStyle/>
            <a:p>
              <a:pPr defTabSz="543689">
                <a:defRPr/>
              </a:pPr>
              <a:endParaRPr lang="zh-CN" altLang="en-US" sz="3201"/>
            </a:p>
          </p:txBody>
        </p:sp>
        <p:sp>
          <p:nvSpPr>
            <p:cNvPr id="103" name="Freeform 366"/>
            <p:cNvSpPr>
              <a:spLocks noEditPoints="1"/>
            </p:cNvSpPr>
            <p:nvPr/>
          </p:nvSpPr>
          <p:spPr bwMode="auto">
            <a:xfrm>
              <a:off x="1635126" y="635001"/>
              <a:ext cx="3175" cy="4763"/>
            </a:xfrm>
            <a:custGeom>
              <a:avLst/>
              <a:gdLst>
                <a:gd name="T0" fmla="*/ 2 w 5"/>
                <a:gd name="T1" fmla="*/ 3 h 5"/>
                <a:gd name="T2" fmla="*/ 2 w 5"/>
                <a:gd name="T3" fmla="*/ 3 h 5"/>
                <a:gd name="T4" fmla="*/ 3 w 5"/>
                <a:gd name="T5" fmla="*/ 3 h 5"/>
                <a:gd name="T6" fmla="*/ 2 w 5"/>
                <a:gd name="T7" fmla="*/ 1 h 5"/>
                <a:gd name="T8" fmla="*/ 2 w 5"/>
                <a:gd name="T9" fmla="*/ 3 h 5"/>
                <a:gd name="T10" fmla="*/ 3 w 5"/>
                <a:gd name="T11" fmla="*/ 0 h 5"/>
                <a:gd name="T12" fmla="*/ 3 w 5"/>
                <a:gd name="T13" fmla="*/ 0 h 5"/>
                <a:gd name="T14" fmla="*/ 5 w 5"/>
                <a:gd name="T15" fmla="*/ 5 h 5"/>
                <a:gd name="T16" fmla="*/ 4 w 5"/>
                <a:gd name="T17" fmla="*/ 5 h 5"/>
                <a:gd name="T18" fmla="*/ 3 w 5"/>
                <a:gd name="T19" fmla="*/ 4 h 5"/>
                <a:gd name="T20" fmla="*/ 1 w 5"/>
                <a:gd name="T21" fmla="*/ 4 h 5"/>
                <a:gd name="T22" fmla="*/ 1 w 5"/>
                <a:gd name="T23" fmla="*/ 5 h 5"/>
                <a:gd name="T24" fmla="*/ 0 w 5"/>
                <a:gd name="T25" fmla="*/ 5 h 5"/>
                <a:gd name="T26" fmla="*/ 2 w 5"/>
                <a:gd name="T27" fmla="*/ 0 h 5"/>
                <a:gd name="T28" fmla="*/ 3 w 5"/>
                <a:gd name="T29"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 h="5">
                  <a:moveTo>
                    <a:pt x="2" y="3"/>
                  </a:moveTo>
                  <a:lnTo>
                    <a:pt x="2" y="3"/>
                  </a:lnTo>
                  <a:lnTo>
                    <a:pt x="3" y="3"/>
                  </a:lnTo>
                  <a:lnTo>
                    <a:pt x="2" y="1"/>
                  </a:lnTo>
                  <a:lnTo>
                    <a:pt x="2" y="3"/>
                  </a:lnTo>
                  <a:close/>
                  <a:moveTo>
                    <a:pt x="3" y="0"/>
                  </a:moveTo>
                  <a:lnTo>
                    <a:pt x="3" y="0"/>
                  </a:lnTo>
                  <a:lnTo>
                    <a:pt x="5" y="5"/>
                  </a:lnTo>
                  <a:lnTo>
                    <a:pt x="4" y="5"/>
                  </a:lnTo>
                  <a:lnTo>
                    <a:pt x="3" y="4"/>
                  </a:lnTo>
                  <a:lnTo>
                    <a:pt x="1" y="4"/>
                  </a:lnTo>
                  <a:lnTo>
                    <a:pt x="1" y="5"/>
                  </a:lnTo>
                  <a:lnTo>
                    <a:pt x="0" y="5"/>
                  </a:lnTo>
                  <a:lnTo>
                    <a:pt x="2" y="0"/>
                  </a:lnTo>
                  <a:lnTo>
                    <a:pt x="3" y="0"/>
                  </a:lnTo>
                  <a:close/>
                </a:path>
              </a:pathLst>
            </a:custGeom>
            <a:grpFill/>
            <a:ln w="0">
              <a:noFill/>
              <a:prstDash val="solid"/>
              <a:round/>
              <a:headEnd/>
              <a:tailEnd/>
            </a:ln>
          </p:spPr>
          <p:txBody>
            <a:bodyPr/>
            <a:lstStyle/>
            <a:p>
              <a:pPr defTabSz="543689">
                <a:defRPr/>
              </a:pPr>
              <a:endParaRPr lang="zh-CN" altLang="en-US" sz="3201"/>
            </a:p>
          </p:txBody>
        </p:sp>
        <p:sp>
          <p:nvSpPr>
            <p:cNvPr id="104" name="Freeform 367"/>
            <p:cNvSpPr>
              <a:spLocks/>
            </p:cNvSpPr>
            <p:nvPr/>
          </p:nvSpPr>
          <p:spPr bwMode="auto">
            <a:xfrm>
              <a:off x="1638301" y="635001"/>
              <a:ext cx="6350" cy="4763"/>
            </a:xfrm>
            <a:custGeom>
              <a:avLst/>
              <a:gdLst>
                <a:gd name="T0" fmla="*/ 2 w 8"/>
                <a:gd name="T1" fmla="*/ 0 h 5"/>
                <a:gd name="T2" fmla="*/ 2 w 8"/>
                <a:gd name="T3" fmla="*/ 0 h 5"/>
                <a:gd name="T4" fmla="*/ 3 w 8"/>
                <a:gd name="T5" fmla="*/ 4 h 5"/>
                <a:gd name="T6" fmla="*/ 4 w 8"/>
                <a:gd name="T7" fmla="*/ 0 h 5"/>
                <a:gd name="T8" fmla="*/ 5 w 8"/>
                <a:gd name="T9" fmla="*/ 0 h 5"/>
                <a:gd name="T10" fmla="*/ 6 w 8"/>
                <a:gd name="T11" fmla="*/ 4 h 5"/>
                <a:gd name="T12" fmla="*/ 7 w 8"/>
                <a:gd name="T13" fmla="*/ 0 h 5"/>
                <a:gd name="T14" fmla="*/ 8 w 8"/>
                <a:gd name="T15" fmla="*/ 0 h 5"/>
                <a:gd name="T16" fmla="*/ 6 w 8"/>
                <a:gd name="T17" fmla="*/ 5 h 5"/>
                <a:gd name="T18" fmla="*/ 5 w 8"/>
                <a:gd name="T19" fmla="*/ 5 h 5"/>
                <a:gd name="T20" fmla="*/ 4 w 8"/>
                <a:gd name="T21" fmla="*/ 1 h 5"/>
                <a:gd name="T22" fmla="*/ 3 w 8"/>
                <a:gd name="T23" fmla="*/ 5 h 5"/>
                <a:gd name="T24" fmla="*/ 2 w 8"/>
                <a:gd name="T25" fmla="*/ 5 h 5"/>
                <a:gd name="T26" fmla="*/ 0 w 8"/>
                <a:gd name="T27" fmla="*/ 0 h 5"/>
                <a:gd name="T28" fmla="*/ 2 w 8"/>
                <a:gd name="T29"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 h="5">
                  <a:moveTo>
                    <a:pt x="2" y="0"/>
                  </a:moveTo>
                  <a:lnTo>
                    <a:pt x="2" y="0"/>
                  </a:lnTo>
                  <a:lnTo>
                    <a:pt x="3" y="4"/>
                  </a:lnTo>
                  <a:lnTo>
                    <a:pt x="4" y="0"/>
                  </a:lnTo>
                  <a:lnTo>
                    <a:pt x="5" y="0"/>
                  </a:lnTo>
                  <a:lnTo>
                    <a:pt x="6" y="4"/>
                  </a:lnTo>
                  <a:lnTo>
                    <a:pt x="7" y="0"/>
                  </a:lnTo>
                  <a:lnTo>
                    <a:pt x="8" y="0"/>
                  </a:lnTo>
                  <a:lnTo>
                    <a:pt x="6" y="5"/>
                  </a:lnTo>
                  <a:lnTo>
                    <a:pt x="5" y="5"/>
                  </a:lnTo>
                  <a:lnTo>
                    <a:pt x="4" y="1"/>
                  </a:lnTo>
                  <a:lnTo>
                    <a:pt x="3" y="5"/>
                  </a:lnTo>
                  <a:lnTo>
                    <a:pt x="2" y="5"/>
                  </a:lnTo>
                  <a:lnTo>
                    <a:pt x="0" y="0"/>
                  </a:lnTo>
                  <a:lnTo>
                    <a:pt x="2" y="0"/>
                  </a:lnTo>
                  <a:close/>
                </a:path>
              </a:pathLst>
            </a:custGeom>
            <a:grpFill/>
            <a:ln w="0">
              <a:noFill/>
              <a:prstDash val="solid"/>
              <a:round/>
              <a:headEnd/>
              <a:tailEnd/>
            </a:ln>
          </p:spPr>
          <p:txBody>
            <a:bodyPr/>
            <a:lstStyle/>
            <a:p>
              <a:pPr defTabSz="543689">
                <a:defRPr/>
              </a:pPr>
              <a:endParaRPr lang="zh-CN" altLang="en-US" sz="3201"/>
            </a:p>
          </p:txBody>
        </p:sp>
        <p:sp>
          <p:nvSpPr>
            <p:cNvPr id="105" name="Freeform 368"/>
            <p:cNvSpPr>
              <a:spLocks/>
            </p:cNvSpPr>
            <p:nvPr/>
          </p:nvSpPr>
          <p:spPr bwMode="auto">
            <a:xfrm>
              <a:off x="1644651" y="635001"/>
              <a:ext cx="3175" cy="4763"/>
            </a:xfrm>
            <a:custGeom>
              <a:avLst/>
              <a:gdLst>
                <a:gd name="T0" fmla="*/ 1 w 4"/>
                <a:gd name="T1" fmla="*/ 2 h 5"/>
                <a:gd name="T2" fmla="*/ 1 w 4"/>
                <a:gd name="T3" fmla="*/ 2 h 5"/>
                <a:gd name="T4" fmla="*/ 4 w 4"/>
                <a:gd name="T5" fmla="*/ 2 h 5"/>
                <a:gd name="T6" fmla="*/ 4 w 4"/>
                <a:gd name="T7" fmla="*/ 3 h 5"/>
                <a:gd name="T8" fmla="*/ 1 w 4"/>
                <a:gd name="T9" fmla="*/ 3 h 5"/>
                <a:gd name="T10" fmla="*/ 2 w 4"/>
                <a:gd name="T11" fmla="*/ 4 h 5"/>
                <a:gd name="T12" fmla="*/ 4 w 4"/>
                <a:gd name="T13" fmla="*/ 4 h 5"/>
                <a:gd name="T14" fmla="*/ 4 w 4"/>
                <a:gd name="T15" fmla="*/ 5 h 5"/>
                <a:gd name="T16" fmla="*/ 2 w 4"/>
                <a:gd name="T17" fmla="*/ 5 h 5"/>
                <a:gd name="T18" fmla="*/ 1 w 4"/>
                <a:gd name="T19" fmla="*/ 4 h 5"/>
                <a:gd name="T20" fmla="*/ 0 w 4"/>
                <a:gd name="T21" fmla="*/ 3 h 5"/>
                <a:gd name="T22" fmla="*/ 2 w 4"/>
                <a:gd name="T23" fmla="*/ 0 h 5"/>
                <a:gd name="T24" fmla="*/ 4 w 4"/>
                <a:gd name="T25" fmla="*/ 0 h 5"/>
                <a:gd name="T26" fmla="*/ 4 w 4"/>
                <a:gd name="T27" fmla="*/ 1 h 5"/>
                <a:gd name="T28" fmla="*/ 2 w 4"/>
                <a:gd name="T29" fmla="*/ 1 h 5"/>
                <a:gd name="T30" fmla="*/ 1 w 4"/>
                <a:gd name="T31"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 h="5">
                  <a:moveTo>
                    <a:pt x="1" y="2"/>
                  </a:moveTo>
                  <a:lnTo>
                    <a:pt x="1" y="2"/>
                  </a:lnTo>
                  <a:lnTo>
                    <a:pt x="4" y="2"/>
                  </a:lnTo>
                  <a:lnTo>
                    <a:pt x="4" y="3"/>
                  </a:lnTo>
                  <a:lnTo>
                    <a:pt x="1" y="3"/>
                  </a:lnTo>
                  <a:cubicBezTo>
                    <a:pt x="1" y="4"/>
                    <a:pt x="2" y="4"/>
                    <a:pt x="2" y="4"/>
                  </a:cubicBezTo>
                  <a:lnTo>
                    <a:pt x="4" y="4"/>
                  </a:lnTo>
                  <a:lnTo>
                    <a:pt x="4" y="5"/>
                  </a:lnTo>
                  <a:lnTo>
                    <a:pt x="2" y="5"/>
                  </a:lnTo>
                  <a:cubicBezTo>
                    <a:pt x="2" y="5"/>
                    <a:pt x="1" y="5"/>
                    <a:pt x="1" y="4"/>
                  </a:cubicBezTo>
                  <a:cubicBezTo>
                    <a:pt x="0" y="4"/>
                    <a:pt x="0" y="3"/>
                    <a:pt x="0" y="3"/>
                  </a:cubicBezTo>
                  <a:cubicBezTo>
                    <a:pt x="0" y="1"/>
                    <a:pt x="1" y="0"/>
                    <a:pt x="2" y="0"/>
                  </a:cubicBezTo>
                  <a:lnTo>
                    <a:pt x="4" y="0"/>
                  </a:lnTo>
                  <a:lnTo>
                    <a:pt x="4" y="1"/>
                  </a:lnTo>
                  <a:lnTo>
                    <a:pt x="2" y="1"/>
                  </a:lnTo>
                  <a:cubicBezTo>
                    <a:pt x="2" y="1"/>
                    <a:pt x="1" y="1"/>
                    <a:pt x="1" y="2"/>
                  </a:cubicBezTo>
                  <a:close/>
                </a:path>
              </a:pathLst>
            </a:custGeom>
            <a:grpFill/>
            <a:ln w="0">
              <a:noFill/>
              <a:prstDash val="solid"/>
              <a:round/>
              <a:headEnd/>
              <a:tailEnd/>
            </a:ln>
          </p:spPr>
          <p:txBody>
            <a:bodyPr/>
            <a:lstStyle/>
            <a:p>
              <a:pPr defTabSz="543689">
                <a:defRPr/>
              </a:pPr>
              <a:endParaRPr lang="zh-CN" altLang="en-US" sz="3201"/>
            </a:p>
          </p:txBody>
        </p:sp>
        <p:sp>
          <p:nvSpPr>
            <p:cNvPr id="106" name="Freeform 369"/>
            <p:cNvSpPr>
              <a:spLocks/>
            </p:cNvSpPr>
            <p:nvPr/>
          </p:nvSpPr>
          <p:spPr bwMode="auto">
            <a:xfrm>
              <a:off x="1649413" y="635001"/>
              <a:ext cx="0" cy="4763"/>
            </a:xfrm>
            <a:custGeom>
              <a:avLst/>
              <a:gdLst>
                <a:gd name="T0" fmla="*/ 0 w 1"/>
                <a:gd name="T1" fmla="*/ 0 h 5"/>
                <a:gd name="T2" fmla="*/ 0 w 1"/>
                <a:gd name="T3" fmla="*/ 0 h 5"/>
                <a:gd name="T4" fmla="*/ 1 w 1"/>
                <a:gd name="T5" fmla="*/ 0 h 5"/>
                <a:gd name="T6" fmla="*/ 1 w 1"/>
                <a:gd name="T7" fmla="*/ 5 h 5"/>
                <a:gd name="T8" fmla="*/ 0 w 1"/>
                <a:gd name="T9" fmla="*/ 5 h 5"/>
                <a:gd name="T10" fmla="*/ 0 w 1"/>
                <a:gd name="T11" fmla="*/ 0 h 5"/>
              </a:gdLst>
              <a:ahLst/>
              <a:cxnLst>
                <a:cxn ang="0">
                  <a:pos x="T0" y="T1"/>
                </a:cxn>
                <a:cxn ang="0">
                  <a:pos x="T2" y="T3"/>
                </a:cxn>
                <a:cxn ang="0">
                  <a:pos x="T4" y="T5"/>
                </a:cxn>
                <a:cxn ang="0">
                  <a:pos x="T6" y="T7"/>
                </a:cxn>
                <a:cxn ang="0">
                  <a:pos x="T8" y="T9"/>
                </a:cxn>
                <a:cxn ang="0">
                  <a:pos x="T10" y="T11"/>
                </a:cxn>
              </a:cxnLst>
              <a:rect l="0" t="0" r="r" b="b"/>
              <a:pathLst>
                <a:path w="1" h="5">
                  <a:moveTo>
                    <a:pt x="0" y="0"/>
                  </a:moveTo>
                  <a:lnTo>
                    <a:pt x="0" y="0"/>
                  </a:lnTo>
                  <a:lnTo>
                    <a:pt x="1" y="0"/>
                  </a:lnTo>
                  <a:lnTo>
                    <a:pt x="1" y="5"/>
                  </a:lnTo>
                  <a:lnTo>
                    <a:pt x="0" y="5"/>
                  </a:lnTo>
                  <a:lnTo>
                    <a:pt x="0" y="0"/>
                  </a:lnTo>
                  <a:close/>
                </a:path>
              </a:pathLst>
            </a:custGeom>
            <a:grpFill/>
            <a:ln w="0">
              <a:noFill/>
              <a:prstDash val="solid"/>
              <a:round/>
              <a:headEnd/>
              <a:tailEnd/>
            </a:ln>
          </p:spPr>
          <p:txBody>
            <a:bodyPr/>
            <a:lstStyle/>
            <a:p>
              <a:pPr defTabSz="543689">
                <a:defRPr/>
              </a:pPr>
              <a:endParaRPr lang="zh-CN" altLang="en-US" sz="3201"/>
            </a:p>
          </p:txBody>
        </p:sp>
        <p:sp>
          <p:nvSpPr>
            <p:cNvPr id="107" name="Freeform 370"/>
            <p:cNvSpPr>
              <a:spLocks/>
            </p:cNvSpPr>
            <p:nvPr/>
          </p:nvSpPr>
          <p:spPr bwMode="auto">
            <a:xfrm>
              <a:off x="1612901" y="633413"/>
              <a:ext cx="4763" cy="6350"/>
            </a:xfrm>
            <a:custGeom>
              <a:avLst/>
              <a:gdLst>
                <a:gd name="T0" fmla="*/ 0 w 5"/>
                <a:gd name="T1" fmla="*/ 2 h 6"/>
                <a:gd name="T2" fmla="*/ 0 w 5"/>
                <a:gd name="T3" fmla="*/ 2 h 6"/>
                <a:gd name="T4" fmla="*/ 1 w 5"/>
                <a:gd name="T5" fmla="*/ 4 h 6"/>
                <a:gd name="T6" fmla="*/ 5 w 5"/>
                <a:gd name="T7" fmla="*/ 6 h 6"/>
                <a:gd name="T8" fmla="*/ 5 w 5"/>
                <a:gd name="T9" fmla="*/ 6 h 6"/>
                <a:gd name="T10" fmla="*/ 5 w 5"/>
                <a:gd name="T11" fmla="*/ 6 h 6"/>
                <a:gd name="T12" fmla="*/ 5 w 5"/>
                <a:gd name="T13" fmla="*/ 6 h 6"/>
                <a:gd name="T14" fmla="*/ 1 w 5"/>
                <a:gd name="T15" fmla="*/ 0 h 6"/>
                <a:gd name="T16" fmla="*/ 0 w 5"/>
                <a:gd name="T17" fmla="*/ 2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6">
                  <a:moveTo>
                    <a:pt x="0" y="2"/>
                  </a:moveTo>
                  <a:lnTo>
                    <a:pt x="0" y="2"/>
                  </a:lnTo>
                  <a:cubicBezTo>
                    <a:pt x="0" y="3"/>
                    <a:pt x="1" y="4"/>
                    <a:pt x="1" y="4"/>
                  </a:cubicBezTo>
                  <a:cubicBezTo>
                    <a:pt x="2" y="5"/>
                    <a:pt x="4" y="6"/>
                    <a:pt x="5" y="6"/>
                  </a:cubicBezTo>
                  <a:cubicBezTo>
                    <a:pt x="5" y="6"/>
                    <a:pt x="5" y="6"/>
                    <a:pt x="5" y="6"/>
                  </a:cubicBezTo>
                  <a:cubicBezTo>
                    <a:pt x="5" y="6"/>
                    <a:pt x="5" y="6"/>
                    <a:pt x="5" y="6"/>
                  </a:cubicBezTo>
                  <a:lnTo>
                    <a:pt x="5" y="6"/>
                  </a:lnTo>
                  <a:cubicBezTo>
                    <a:pt x="3" y="2"/>
                    <a:pt x="1" y="0"/>
                    <a:pt x="1" y="0"/>
                  </a:cubicBezTo>
                  <a:cubicBezTo>
                    <a:pt x="1" y="0"/>
                    <a:pt x="0" y="1"/>
                    <a:pt x="0" y="2"/>
                  </a:cubicBezTo>
                  <a:close/>
                </a:path>
              </a:pathLst>
            </a:custGeom>
            <a:grpFill/>
            <a:ln w="0">
              <a:noFill/>
              <a:prstDash val="solid"/>
              <a:round/>
              <a:headEnd/>
              <a:tailEnd/>
            </a:ln>
          </p:spPr>
          <p:txBody>
            <a:bodyPr/>
            <a:lstStyle/>
            <a:p>
              <a:pPr defTabSz="543689">
                <a:defRPr/>
              </a:pPr>
              <a:endParaRPr lang="zh-CN" altLang="en-US" sz="3201"/>
            </a:p>
          </p:txBody>
        </p:sp>
        <p:sp>
          <p:nvSpPr>
            <p:cNvPr id="108" name="Freeform 371"/>
            <p:cNvSpPr>
              <a:spLocks/>
            </p:cNvSpPr>
            <p:nvPr/>
          </p:nvSpPr>
          <p:spPr bwMode="auto">
            <a:xfrm>
              <a:off x="1612901" y="639763"/>
              <a:ext cx="4763" cy="1588"/>
            </a:xfrm>
            <a:custGeom>
              <a:avLst/>
              <a:gdLst>
                <a:gd name="T0" fmla="*/ 0 w 4"/>
                <a:gd name="T1" fmla="*/ 0 h 2"/>
                <a:gd name="T2" fmla="*/ 0 w 4"/>
                <a:gd name="T3" fmla="*/ 0 h 2"/>
                <a:gd name="T4" fmla="*/ 2 w 4"/>
                <a:gd name="T5" fmla="*/ 1 h 2"/>
                <a:gd name="T6" fmla="*/ 4 w 4"/>
                <a:gd name="T7" fmla="*/ 0 h 2"/>
                <a:gd name="T8" fmla="*/ 4 w 4"/>
                <a:gd name="T9" fmla="*/ 0 h 2"/>
                <a:gd name="T10" fmla="*/ 4 w 4"/>
                <a:gd name="T11" fmla="*/ 0 h 2"/>
                <a:gd name="T12" fmla="*/ 0 w 4"/>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4" h="2">
                  <a:moveTo>
                    <a:pt x="0" y="0"/>
                  </a:moveTo>
                  <a:lnTo>
                    <a:pt x="0" y="0"/>
                  </a:lnTo>
                  <a:cubicBezTo>
                    <a:pt x="1" y="1"/>
                    <a:pt x="1" y="2"/>
                    <a:pt x="2" y="1"/>
                  </a:cubicBezTo>
                  <a:cubicBezTo>
                    <a:pt x="3" y="1"/>
                    <a:pt x="4" y="0"/>
                    <a:pt x="4" y="0"/>
                  </a:cubicBezTo>
                  <a:lnTo>
                    <a:pt x="4" y="0"/>
                  </a:lnTo>
                  <a:cubicBezTo>
                    <a:pt x="4" y="0"/>
                    <a:pt x="4" y="0"/>
                    <a:pt x="4" y="0"/>
                  </a:cubicBezTo>
                  <a:lnTo>
                    <a:pt x="0" y="0"/>
                  </a:lnTo>
                  <a:close/>
                </a:path>
              </a:pathLst>
            </a:custGeom>
            <a:grpFill/>
            <a:ln w="0">
              <a:noFill/>
              <a:prstDash val="solid"/>
              <a:round/>
              <a:headEnd/>
              <a:tailEnd/>
            </a:ln>
          </p:spPr>
          <p:txBody>
            <a:bodyPr/>
            <a:lstStyle/>
            <a:p>
              <a:pPr defTabSz="543689">
                <a:defRPr/>
              </a:pPr>
              <a:endParaRPr lang="zh-CN" altLang="en-US" sz="3201"/>
            </a:p>
          </p:txBody>
        </p:sp>
        <p:sp>
          <p:nvSpPr>
            <p:cNvPr id="109" name="Freeform 372"/>
            <p:cNvSpPr>
              <a:spLocks/>
            </p:cNvSpPr>
            <p:nvPr/>
          </p:nvSpPr>
          <p:spPr bwMode="auto">
            <a:xfrm>
              <a:off x="1612901" y="636588"/>
              <a:ext cx="4763" cy="3175"/>
            </a:xfrm>
            <a:custGeom>
              <a:avLst/>
              <a:gdLst>
                <a:gd name="T0" fmla="*/ 0 w 5"/>
                <a:gd name="T1" fmla="*/ 2 h 4"/>
                <a:gd name="T2" fmla="*/ 0 w 5"/>
                <a:gd name="T3" fmla="*/ 2 h 4"/>
                <a:gd name="T4" fmla="*/ 1 w 5"/>
                <a:gd name="T5" fmla="*/ 3 h 4"/>
                <a:gd name="T6" fmla="*/ 2 w 5"/>
                <a:gd name="T7" fmla="*/ 4 h 4"/>
                <a:gd name="T8" fmla="*/ 5 w 5"/>
                <a:gd name="T9" fmla="*/ 4 h 4"/>
                <a:gd name="T10" fmla="*/ 5 w 5"/>
                <a:gd name="T11" fmla="*/ 4 h 4"/>
                <a:gd name="T12" fmla="*/ 5 w 5"/>
                <a:gd name="T13" fmla="*/ 4 h 4"/>
                <a:gd name="T14" fmla="*/ 0 w 5"/>
                <a:gd name="T15" fmla="*/ 0 h 4"/>
                <a:gd name="T16" fmla="*/ 0 w 5"/>
                <a:gd name="T17" fmla="*/ 2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4">
                  <a:moveTo>
                    <a:pt x="0" y="2"/>
                  </a:moveTo>
                  <a:lnTo>
                    <a:pt x="0" y="2"/>
                  </a:lnTo>
                  <a:cubicBezTo>
                    <a:pt x="1" y="3"/>
                    <a:pt x="1" y="3"/>
                    <a:pt x="1" y="3"/>
                  </a:cubicBezTo>
                  <a:cubicBezTo>
                    <a:pt x="2" y="4"/>
                    <a:pt x="2" y="4"/>
                    <a:pt x="2" y="4"/>
                  </a:cubicBezTo>
                  <a:cubicBezTo>
                    <a:pt x="2" y="4"/>
                    <a:pt x="5" y="4"/>
                    <a:pt x="5" y="4"/>
                  </a:cubicBezTo>
                  <a:lnTo>
                    <a:pt x="5" y="4"/>
                  </a:lnTo>
                  <a:lnTo>
                    <a:pt x="5" y="4"/>
                  </a:lnTo>
                  <a:cubicBezTo>
                    <a:pt x="4" y="2"/>
                    <a:pt x="0" y="0"/>
                    <a:pt x="0" y="0"/>
                  </a:cubicBezTo>
                  <a:cubicBezTo>
                    <a:pt x="0" y="1"/>
                    <a:pt x="0" y="2"/>
                    <a:pt x="0" y="2"/>
                  </a:cubicBezTo>
                  <a:close/>
                </a:path>
              </a:pathLst>
            </a:custGeom>
            <a:grpFill/>
            <a:ln w="0">
              <a:noFill/>
              <a:prstDash val="solid"/>
              <a:round/>
              <a:headEnd/>
              <a:tailEnd/>
            </a:ln>
          </p:spPr>
          <p:txBody>
            <a:bodyPr/>
            <a:lstStyle/>
            <a:p>
              <a:pPr defTabSz="543689">
                <a:defRPr/>
              </a:pPr>
              <a:endParaRPr lang="zh-CN" altLang="en-US" sz="3201"/>
            </a:p>
          </p:txBody>
        </p:sp>
        <p:sp>
          <p:nvSpPr>
            <p:cNvPr id="110" name="Freeform 373"/>
            <p:cNvSpPr>
              <a:spLocks/>
            </p:cNvSpPr>
            <p:nvPr/>
          </p:nvSpPr>
          <p:spPr bwMode="auto">
            <a:xfrm>
              <a:off x="1614488" y="631826"/>
              <a:ext cx="4763" cy="7938"/>
            </a:xfrm>
            <a:custGeom>
              <a:avLst/>
              <a:gdLst>
                <a:gd name="T0" fmla="*/ 2 w 4"/>
                <a:gd name="T1" fmla="*/ 0 h 8"/>
                <a:gd name="T2" fmla="*/ 2 w 4"/>
                <a:gd name="T3" fmla="*/ 0 h 8"/>
                <a:gd name="T4" fmla="*/ 1 w 4"/>
                <a:gd name="T5" fmla="*/ 1 h 8"/>
                <a:gd name="T6" fmla="*/ 1 w 4"/>
                <a:gd name="T7" fmla="*/ 3 h 8"/>
                <a:gd name="T8" fmla="*/ 3 w 4"/>
                <a:gd name="T9" fmla="*/ 8 h 8"/>
                <a:gd name="T10" fmla="*/ 3 w 4"/>
                <a:gd name="T11" fmla="*/ 8 h 8"/>
                <a:gd name="T12" fmla="*/ 3 w 4"/>
                <a:gd name="T13" fmla="*/ 8 h 8"/>
                <a:gd name="T14" fmla="*/ 3 w 4"/>
                <a:gd name="T15" fmla="*/ 0 h 8"/>
                <a:gd name="T16" fmla="*/ 2 w 4"/>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8">
                  <a:moveTo>
                    <a:pt x="2" y="0"/>
                  </a:moveTo>
                  <a:lnTo>
                    <a:pt x="2" y="0"/>
                  </a:lnTo>
                  <a:cubicBezTo>
                    <a:pt x="1" y="0"/>
                    <a:pt x="1" y="1"/>
                    <a:pt x="1" y="1"/>
                  </a:cubicBezTo>
                  <a:cubicBezTo>
                    <a:pt x="0" y="2"/>
                    <a:pt x="1" y="3"/>
                    <a:pt x="1" y="3"/>
                  </a:cubicBezTo>
                  <a:cubicBezTo>
                    <a:pt x="1" y="4"/>
                    <a:pt x="3" y="7"/>
                    <a:pt x="3" y="8"/>
                  </a:cubicBezTo>
                  <a:cubicBezTo>
                    <a:pt x="3" y="8"/>
                    <a:pt x="3" y="8"/>
                    <a:pt x="3" y="8"/>
                  </a:cubicBezTo>
                  <a:lnTo>
                    <a:pt x="3" y="8"/>
                  </a:lnTo>
                  <a:cubicBezTo>
                    <a:pt x="4" y="2"/>
                    <a:pt x="3" y="0"/>
                    <a:pt x="3" y="0"/>
                  </a:cubicBezTo>
                  <a:cubicBezTo>
                    <a:pt x="3" y="0"/>
                    <a:pt x="2" y="0"/>
                    <a:pt x="2" y="0"/>
                  </a:cubicBezTo>
                  <a:close/>
                </a:path>
              </a:pathLst>
            </a:custGeom>
            <a:grpFill/>
            <a:ln w="0">
              <a:noFill/>
              <a:prstDash val="solid"/>
              <a:round/>
              <a:headEnd/>
              <a:tailEnd/>
            </a:ln>
          </p:spPr>
          <p:txBody>
            <a:bodyPr/>
            <a:lstStyle/>
            <a:p>
              <a:pPr defTabSz="543689">
                <a:defRPr/>
              </a:pPr>
              <a:endParaRPr lang="zh-CN" altLang="en-US" sz="3201"/>
            </a:p>
          </p:txBody>
        </p:sp>
        <p:sp>
          <p:nvSpPr>
            <p:cNvPr id="111" name="Freeform 374"/>
            <p:cNvSpPr>
              <a:spLocks/>
            </p:cNvSpPr>
            <p:nvPr/>
          </p:nvSpPr>
          <p:spPr bwMode="auto">
            <a:xfrm>
              <a:off x="1619251" y="631826"/>
              <a:ext cx="1588" cy="7938"/>
            </a:xfrm>
            <a:custGeom>
              <a:avLst/>
              <a:gdLst>
                <a:gd name="T0" fmla="*/ 0 w 3"/>
                <a:gd name="T1" fmla="*/ 8 h 8"/>
                <a:gd name="T2" fmla="*/ 0 w 3"/>
                <a:gd name="T3" fmla="*/ 8 h 8"/>
                <a:gd name="T4" fmla="*/ 0 w 3"/>
                <a:gd name="T5" fmla="*/ 8 h 8"/>
                <a:gd name="T6" fmla="*/ 0 w 3"/>
                <a:gd name="T7" fmla="*/ 8 h 8"/>
                <a:gd name="T8" fmla="*/ 0 w 3"/>
                <a:gd name="T9" fmla="*/ 8 h 8"/>
                <a:gd name="T10" fmla="*/ 3 w 3"/>
                <a:gd name="T11" fmla="*/ 3 h 8"/>
                <a:gd name="T12" fmla="*/ 3 w 3"/>
                <a:gd name="T13" fmla="*/ 1 h 8"/>
                <a:gd name="T14" fmla="*/ 1 w 3"/>
                <a:gd name="T15" fmla="*/ 0 h 8"/>
                <a:gd name="T16" fmla="*/ 1 w 3"/>
                <a:gd name="T17" fmla="*/ 0 h 8"/>
                <a:gd name="T18" fmla="*/ 0 w 3"/>
                <a:gd name="T19"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 h="8">
                  <a:moveTo>
                    <a:pt x="0" y="8"/>
                  </a:moveTo>
                  <a:lnTo>
                    <a:pt x="0" y="8"/>
                  </a:lnTo>
                  <a:lnTo>
                    <a:pt x="0" y="8"/>
                  </a:lnTo>
                  <a:cubicBezTo>
                    <a:pt x="0" y="8"/>
                    <a:pt x="0" y="8"/>
                    <a:pt x="0" y="8"/>
                  </a:cubicBezTo>
                  <a:cubicBezTo>
                    <a:pt x="0" y="8"/>
                    <a:pt x="0" y="8"/>
                    <a:pt x="0" y="8"/>
                  </a:cubicBezTo>
                  <a:cubicBezTo>
                    <a:pt x="1" y="7"/>
                    <a:pt x="2" y="4"/>
                    <a:pt x="3" y="3"/>
                  </a:cubicBezTo>
                  <a:cubicBezTo>
                    <a:pt x="3" y="3"/>
                    <a:pt x="3" y="2"/>
                    <a:pt x="3" y="1"/>
                  </a:cubicBezTo>
                  <a:cubicBezTo>
                    <a:pt x="3" y="1"/>
                    <a:pt x="3" y="0"/>
                    <a:pt x="1" y="0"/>
                  </a:cubicBezTo>
                  <a:cubicBezTo>
                    <a:pt x="1" y="0"/>
                    <a:pt x="1" y="0"/>
                    <a:pt x="1" y="0"/>
                  </a:cubicBezTo>
                  <a:cubicBezTo>
                    <a:pt x="1" y="0"/>
                    <a:pt x="0" y="2"/>
                    <a:pt x="0" y="8"/>
                  </a:cubicBezTo>
                  <a:close/>
                </a:path>
              </a:pathLst>
            </a:custGeom>
            <a:grpFill/>
            <a:ln w="0">
              <a:noFill/>
              <a:prstDash val="solid"/>
              <a:round/>
              <a:headEnd/>
              <a:tailEnd/>
            </a:ln>
          </p:spPr>
          <p:txBody>
            <a:bodyPr/>
            <a:lstStyle/>
            <a:p>
              <a:pPr defTabSz="543689">
                <a:defRPr/>
              </a:pPr>
              <a:endParaRPr lang="zh-CN" altLang="en-US" sz="3201"/>
            </a:p>
          </p:txBody>
        </p:sp>
        <p:sp>
          <p:nvSpPr>
            <p:cNvPr id="112" name="Freeform 375"/>
            <p:cNvSpPr>
              <a:spLocks/>
            </p:cNvSpPr>
            <p:nvPr/>
          </p:nvSpPr>
          <p:spPr bwMode="auto">
            <a:xfrm>
              <a:off x="1619251" y="639763"/>
              <a:ext cx="3175" cy="1588"/>
            </a:xfrm>
            <a:custGeom>
              <a:avLst/>
              <a:gdLst>
                <a:gd name="T0" fmla="*/ 0 w 4"/>
                <a:gd name="T1" fmla="*/ 0 h 2"/>
                <a:gd name="T2" fmla="*/ 0 w 4"/>
                <a:gd name="T3" fmla="*/ 0 h 2"/>
                <a:gd name="T4" fmla="*/ 0 w 4"/>
                <a:gd name="T5" fmla="*/ 0 h 2"/>
                <a:gd name="T6" fmla="*/ 2 w 4"/>
                <a:gd name="T7" fmla="*/ 1 h 2"/>
                <a:gd name="T8" fmla="*/ 4 w 4"/>
                <a:gd name="T9" fmla="*/ 0 h 2"/>
                <a:gd name="T10" fmla="*/ 0 w 4"/>
                <a:gd name="T11" fmla="*/ 0 h 2"/>
                <a:gd name="T12" fmla="*/ 0 w 4"/>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4" h="2">
                  <a:moveTo>
                    <a:pt x="0" y="0"/>
                  </a:moveTo>
                  <a:lnTo>
                    <a:pt x="0" y="0"/>
                  </a:lnTo>
                  <a:lnTo>
                    <a:pt x="0" y="0"/>
                  </a:lnTo>
                  <a:cubicBezTo>
                    <a:pt x="1" y="0"/>
                    <a:pt x="2" y="1"/>
                    <a:pt x="2" y="1"/>
                  </a:cubicBezTo>
                  <a:cubicBezTo>
                    <a:pt x="2" y="1"/>
                    <a:pt x="3" y="2"/>
                    <a:pt x="4" y="0"/>
                  </a:cubicBezTo>
                  <a:lnTo>
                    <a:pt x="0" y="0"/>
                  </a:lnTo>
                  <a:cubicBezTo>
                    <a:pt x="0" y="0"/>
                    <a:pt x="0" y="0"/>
                    <a:pt x="0" y="0"/>
                  </a:cubicBezTo>
                  <a:close/>
                </a:path>
              </a:pathLst>
            </a:custGeom>
            <a:grpFill/>
            <a:ln w="0">
              <a:noFill/>
              <a:prstDash val="solid"/>
              <a:round/>
              <a:headEnd/>
              <a:tailEnd/>
            </a:ln>
          </p:spPr>
          <p:txBody>
            <a:bodyPr/>
            <a:lstStyle/>
            <a:p>
              <a:pPr defTabSz="543689">
                <a:defRPr/>
              </a:pPr>
              <a:endParaRPr lang="zh-CN" altLang="en-US" sz="3201"/>
            </a:p>
          </p:txBody>
        </p:sp>
        <p:sp>
          <p:nvSpPr>
            <p:cNvPr id="113" name="Freeform 376"/>
            <p:cNvSpPr>
              <a:spLocks/>
            </p:cNvSpPr>
            <p:nvPr/>
          </p:nvSpPr>
          <p:spPr bwMode="auto">
            <a:xfrm>
              <a:off x="1619251" y="636588"/>
              <a:ext cx="4763" cy="3175"/>
            </a:xfrm>
            <a:custGeom>
              <a:avLst/>
              <a:gdLst>
                <a:gd name="T0" fmla="*/ 0 w 6"/>
                <a:gd name="T1" fmla="*/ 4 h 4"/>
                <a:gd name="T2" fmla="*/ 0 w 6"/>
                <a:gd name="T3" fmla="*/ 4 h 4"/>
                <a:gd name="T4" fmla="*/ 0 w 6"/>
                <a:gd name="T5" fmla="*/ 4 h 4"/>
                <a:gd name="T6" fmla="*/ 0 w 6"/>
                <a:gd name="T7" fmla="*/ 4 h 4"/>
                <a:gd name="T8" fmla="*/ 0 w 6"/>
                <a:gd name="T9" fmla="*/ 4 h 4"/>
                <a:gd name="T10" fmla="*/ 3 w 6"/>
                <a:gd name="T11" fmla="*/ 4 h 4"/>
                <a:gd name="T12" fmla="*/ 4 w 6"/>
                <a:gd name="T13" fmla="*/ 3 h 4"/>
                <a:gd name="T14" fmla="*/ 5 w 6"/>
                <a:gd name="T15" fmla="*/ 2 h 4"/>
                <a:gd name="T16" fmla="*/ 6 w 6"/>
                <a:gd name="T17" fmla="*/ 0 h 4"/>
                <a:gd name="T18" fmla="*/ 0 w 6"/>
                <a:gd name="T19"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4">
                  <a:moveTo>
                    <a:pt x="0" y="4"/>
                  </a:moveTo>
                  <a:lnTo>
                    <a:pt x="0" y="4"/>
                  </a:lnTo>
                  <a:lnTo>
                    <a:pt x="0" y="4"/>
                  </a:lnTo>
                  <a:cubicBezTo>
                    <a:pt x="0" y="4"/>
                    <a:pt x="0" y="4"/>
                    <a:pt x="0" y="4"/>
                  </a:cubicBezTo>
                  <a:lnTo>
                    <a:pt x="0" y="4"/>
                  </a:lnTo>
                  <a:lnTo>
                    <a:pt x="3" y="4"/>
                  </a:lnTo>
                  <a:cubicBezTo>
                    <a:pt x="3" y="4"/>
                    <a:pt x="4" y="4"/>
                    <a:pt x="4" y="3"/>
                  </a:cubicBezTo>
                  <a:cubicBezTo>
                    <a:pt x="4" y="3"/>
                    <a:pt x="5" y="3"/>
                    <a:pt x="5" y="2"/>
                  </a:cubicBezTo>
                  <a:cubicBezTo>
                    <a:pt x="5" y="2"/>
                    <a:pt x="6" y="1"/>
                    <a:pt x="6" y="0"/>
                  </a:cubicBezTo>
                  <a:cubicBezTo>
                    <a:pt x="6" y="0"/>
                    <a:pt x="2" y="2"/>
                    <a:pt x="0" y="4"/>
                  </a:cubicBezTo>
                  <a:close/>
                </a:path>
              </a:pathLst>
            </a:custGeom>
            <a:grpFill/>
            <a:ln w="0">
              <a:noFill/>
              <a:prstDash val="solid"/>
              <a:round/>
              <a:headEnd/>
              <a:tailEnd/>
            </a:ln>
          </p:spPr>
          <p:txBody>
            <a:bodyPr/>
            <a:lstStyle/>
            <a:p>
              <a:pPr defTabSz="543689">
                <a:defRPr/>
              </a:pPr>
              <a:endParaRPr lang="zh-CN" altLang="en-US" sz="3201"/>
            </a:p>
          </p:txBody>
        </p:sp>
        <p:sp>
          <p:nvSpPr>
            <p:cNvPr id="114" name="Freeform 377"/>
            <p:cNvSpPr>
              <a:spLocks/>
            </p:cNvSpPr>
            <p:nvPr/>
          </p:nvSpPr>
          <p:spPr bwMode="auto">
            <a:xfrm>
              <a:off x="1619251" y="633413"/>
              <a:ext cx="4763" cy="6350"/>
            </a:xfrm>
            <a:custGeom>
              <a:avLst/>
              <a:gdLst>
                <a:gd name="T0" fmla="*/ 0 w 5"/>
                <a:gd name="T1" fmla="*/ 6 h 6"/>
                <a:gd name="T2" fmla="*/ 0 w 5"/>
                <a:gd name="T3" fmla="*/ 6 h 6"/>
                <a:gd name="T4" fmla="*/ 0 w 5"/>
                <a:gd name="T5" fmla="*/ 6 h 6"/>
                <a:gd name="T6" fmla="*/ 0 w 5"/>
                <a:gd name="T7" fmla="*/ 6 h 6"/>
                <a:gd name="T8" fmla="*/ 4 w 5"/>
                <a:gd name="T9" fmla="*/ 4 h 6"/>
                <a:gd name="T10" fmla="*/ 5 w 5"/>
                <a:gd name="T11" fmla="*/ 2 h 6"/>
                <a:gd name="T12" fmla="*/ 4 w 5"/>
                <a:gd name="T13" fmla="*/ 0 h 6"/>
                <a:gd name="T14" fmla="*/ 0 w 5"/>
                <a:gd name="T15" fmla="*/ 6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6">
                  <a:moveTo>
                    <a:pt x="0" y="6"/>
                  </a:moveTo>
                  <a:lnTo>
                    <a:pt x="0" y="6"/>
                  </a:lnTo>
                  <a:cubicBezTo>
                    <a:pt x="0" y="6"/>
                    <a:pt x="0" y="6"/>
                    <a:pt x="0" y="6"/>
                  </a:cubicBezTo>
                  <a:cubicBezTo>
                    <a:pt x="0" y="6"/>
                    <a:pt x="0" y="6"/>
                    <a:pt x="0" y="6"/>
                  </a:cubicBezTo>
                  <a:cubicBezTo>
                    <a:pt x="0" y="6"/>
                    <a:pt x="3" y="5"/>
                    <a:pt x="4" y="4"/>
                  </a:cubicBezTo>
                  <a:cubicBezTo>
                    <a:pt x="4" y="4"/>
                    <a:pt x="5" y="3"/>
                    <a:pt x="5" y="2"/>
                  </a:cubicBezTo>
                  <a:cubicBezTo>
                    <a:pt x="5" y="1"/>
                    <a:pt x="4" y="0"/>
                    <a:pt x="4" y="0"/>
                  </a:cubicBezTo>
                  <a:cubicBezTo>
                    <a:pt x="4" y="0"/>
                    <a:pt x="1" y="2"/>
                    <a:pt x="0" y="6"/>
                  </a:cubicBezTo>
                  <a:close/>
                </a:path>
              </a:pathLst>
            </a:custGeom>
            <a:grpFill/>
            <a:ln w="0">
              <a:noFill/>
              <a:prstDash val="solid"/>
              <a:round/>
              <a:headEnd/>
              <a:tailEnd/>
            </a:ln>
          </p:spPr>
          <p:txBody>
            <a:bodyPr/>
            <a:lstStyle/>
            <a:p>
              <a:pPr defTabSz="543689">
                <a:defRPr/>
              </a:pPr>
              <a:endParaRPr lang="zh-CN" altLang="en-US" sz="3201"/>
            </a:p>
          </p:txBody>
        </p:sp>
        <p:sp>
          <p:nvSpPr>
            <p:cNvPr id="115" name="Freeform 378"/>
            <p:cNvSpPr>
              <a:spLocks/>
            </p:cNvSpPr>
            <p:nvPr/>
          </p:nvSpPr>
          <p:spPr bwMode="auto">
            <a:xfrm>
              <a:off x="1585913" y="588963"/>
              <a:ext cx="93663" cy="615950"/>
            </a:xfrm>
            <a:custGeom>
              <a:avLst/>
              <a:gdLst>
                <a:gd name="T0" fmla="*/ 111 w 111"/>
                <a:gd name="T1" fmla="*/ 725 h 725"/>
                <a:gd name="T2" fmla="*/ 111 w 111"/>
                <a:gd name="T3" fmla="*/ 725 h 725"/>
                <a:gd name="T4" fmla="*/ 96 w 111"/>
                <a:gd name="T5" fmla="*/ 725 h 725"/>
                <a:gd name="T6" fmla="*/ 96 w 111"/>
                <a:gd name="T7" fmla="*/ 14 h 725"/>
                <a:gd name="T8" fmla="*/ 15 w 111"/>
                <a:gd name="T9" fmla="*/ 14 h 725"/>
                <a:gd name="T10" fmla="*/ 15 w 111"/>
                <a:gd name="T11" fmla="*/ 725 h 725"/>
                <a:gd name="T12" fmla="*/ 0 w 111"/>
                <a:gd name="T13" fmla="*/ 725 h 725"/>
                <a:gd name="T14" fmla="*/ 0 w 111"/>
                <a:gd name="T15" fmla="*/ 6 h 725"/>
                <a:gd name="T16" fmla="*/ 7 w 111"/>
                <a:gd name="T17" fmla="*/ 0 h 725"/>
                <a:gd name="T18" fmla="*/ 104 w 111"/>
                <a:gd name="T19" fmla="*/ 0 h 725"/>
                <a:gd name="T20" fmla="*/ 111 w 111"/>
                <a:gd name="T21" fmla="*/ 6 h 725"/>
                <a:gd name="T22" fmla="*/ 111 w 111"/>
                <a:gd name="T23" fmla="*/ 725 h 7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1" h="725">
                  <a:moveTo>
                    <a:pt x="111" y="725"/>
                  </a:moveTo>
                  <a:lnTo>
                    <a:pt x="111" y="725"/>
                  </a:lnTo>
                  <a:lnTo>
                    <a:pt x="96" y="725"/>
                  </a:lnTo>
                  <a:lnTo>
                    <a:pt x="96" y="14"/>
                  </a:lnTo>
                  <a:lnTo>
                    <a:pt x="15" y="14"/>
                  </a:lnTo>
                  <a:lnTo>
                    <a:pt x="15" y="725"/>
                  </a:lnTo>
                  <a:lnTo>
                    <a:pt x="0" y="725"/>
                  </a:lnTo>
                  <a:lnTo>
                    <a:pt x="0" y="6"/>
                  </a:lnTo>
                  <a:cubicBezTo>
                    <a:pt x="0" y="2"/>
                    <a:pt x="3" y="0"/>
                    <a:pt x="7" y="0"/>
                  </a:cubicBezTo>
                  <a:lnTo>
                    <a:pt x="104" y="0"/>
                  </a:lnTo>
                  <a:cubicBezTo>
                    <a:pt x="108" y="0"/>
                    <a:pt x="111" y="2"/>
                    <a:pt x="111" y="6"/>
                  </a:cubicBezTo>
                  <a:lnTo>
                    <a:pt x="111" y="725"/>
                  </a:lnTo>
                  <a:close/>
                </a:path>
              </a:pathLst>
            </a:custGeom>
            <a:grpFill/>
            <a:ln w="0">
              <a:noFill/>
              <a:prstDash val="solid"/>
              <a:round/>
              <a:headEnd/>
              <a:tailEnd/>
            </a:ln>
          </p:spPr>
          <p:txBody>
            <a:bodyPr/>
            <a:lstStyle/>
            <a:p>
              <a:pPr defTabSz="543689">
                <a:defRPr/>
              </a:pPr>
              <a:endParaRPr lang="zh-CN" altLang="en-US" sz="3201"/>
            </a:p>
          </p:txBody>
        </p:sp>
        <p:sp>
          <p:nvSpPr>
            <p:cNvPr id="116" name="Freeform 379"/>
            <p:cNvSpPr>
              <a:spLocks/>
            </p:cNvSpPr>
            <p:nvPr/>
          </p:nvSpPr>
          <p:spPr bwMode="auto">
            <a:xfrm>
              <a:off x="1647826" y="1181101"/>
              <a:ext cx="44450" cy="44450"/>
            </a:xfrm>
            <a:custGeom>
              <a:avLst/>
              <a:gdLst>
                <a:gd name="T0" fmla="*/ 25 w 51"/>
                <a:gd name="T1" fmla="*/ 52 h 52"/>
                <a:gd name="T2" fmla="*/ 25 w 51"/>
                <a:gd name="T3" fmla="*/ 52 h 52"/>
                <a:gd name="T4" fmla="*/ 0 w 51"/>
                <a:gd name="T5" fmla="*/ 26 h 52"/>
                <a:gd name="T6" fmla="*/ 25 w 51"/>
                <a:gd name="T7" fmla="*/ 0 h 52"/>
                <a:gd name="T8" fmla="*/ 51 w 51"/>
                <a:gd name="T9" fmla="*/ 26 h 52"/>
                <a:gd name="T10" fmla="*/ 25 w 51"/>
                <a:gd name="T11" fmla="*/ 52 h 52"/>
              </a:gdLst>
              <a:ahLst/>
              <a:cxnLst>
                <a:cxn ang="0">
                  <a:pos x="T0" y="T1"/>
                </a:cxn>
                <a:cxn ang="0">
                  <a:pos x="T2" y="T3"/>
                </a:cxn>
                <a:cxn ang="0">
                  <a:pos x="T4" y="T5"/>
                </a:cxn>
                <a:cxn ang="0">
                  <a:pos x="T6" y="T7"/>
                </a:cxn>
                <a:cxn ang="0">
                  <a:pos x="T8" y="T9"/>
                </a:cxn>
                <a:cxn ang="0">
                  <a:pos x="T10" y="T11"/>
                </a:cxn>
              </a:cxnLst>
              <a:rect l="0" t="0" r="r" b="b"/>
              <a:pathLst>
                <a:path w="51" h="52">
                  <a:moveTo>
                    <a:pt x="25" y="52"/>
                  </a:moveTo>
                  <a:lnTo>
                    <a:pt x="25" y="52"/>
                  </a:lnTo>
                  <a:cubicBezTo>
                    <a:pt x="11" y="52"/>
                    <a:pt x="0" y="40"/>
                    <a:pt x="0" y="26"/>
                  </a:cubicBezTo>
                  <a:cubicBezTo>
                    <a:pt x="0" y="12"/>
                    <a:pt x="11" y="0"/>
                    <a:pt x="25" y="0"/>
                  </a:cubicBezTo>
                  <a:cubicBezTo>
                    <a:pt x="40" y="0"/>
                    <a:pt x="51" y="12"/>
                    <a:pt x="51" y="26"/>
                  </a:cubicBezTo>
                  <a:cubicBezTo>
                    <a:pt x="51" y="40"/>
                    <a:pt x="40" y="52"/>
                    <a:pt x="25" y="52"/>
                  </a:cubicBezTo>
                  <a:close/>
                </a:path>
              </a:pathLst>
            </a:custGeom>
            <a:grpFill/>
            <a:ln w="0">
              <a:noFill/>
              <a:prstDash val="solid"/>
              <a:round/>
              <a:headEnd/>
              <a:tailEnd/>
            </a:ln>
          </p:spPr>
          <p:txBody>
            <a:bodyPr/>
            <a:lstStyle/>
            <a:p>
              <a:pPr defTabSz="543689">
                <a:defRPr/>
              </a:pPr>
              <a:endParaRPr lang="zh-CN" altLang="en-US" sz="3201"/>
            </a:p>
          </p:txBody>
        </p:sp>
        <p:sp>
          <p:nvSpPr>
            <p:cNvPr id="117" name="Freeform 380"/>
            <p:cNvSpPr>
              <a:spLocks/>
            </p:cNvSpPr>
            <p:nvPr/>
          </p:nvSpPr>
          <p:spPr bwMode="auto">
            <a:xfrm>
              <a:off x="1574801" y="1182688"/>
              <a:ext cx="44450" cy="44450"/>
            </a:xfrm>
            <a:custGeom>
              <a:avLst/>
              <a:gdLst>
                <a:gd name="T0" fmla="*/ 26 w 52"/>
                <a:gd name="T1" fmla="*/ 52 h 52"/>
                <a:gd name="T2" fmla="*/ 26 w 52"/>
                <a:gd name="T3" fmla="*/ 52 h 52"/>
                <a:gd name="T4" fmla="*/ 0 w 52"/>
                <a:gd name="T5" fmla="*/ 26 h 52"/>
                <a:gd name="T6" fmla="*/ 26 w 52"/>
                <a:gd name="T7" fmla="*/ 0 h 52"/>
                <a:gd name="T8" fmla="*/ 52 w 52"/>
                <a:gd name="T9" fmla="*/ 26 h 52"/>
                <a:gd name="T10" fmla="*/ 26 w 52"/>
                <a:gd name="T11" fmla="*/ 52 h 52"/>
              </a:gdLst>
              <a:ahLst/>
              <a:cxnLst>
                <a:cxn ang="0">
                  <a:pos x="T0" y="T1"/>
                </a:cxn>
                <a:cxn ang="0">
                  <a:pos x="T2" y="T3"/>
                </a:cxn>
                <a:cxn ang="0">
                  <a:pos x="T4" y="T5"/>
                </a:cxn>
                <a:cxn ang="0">
                  <a:pos x="T6" y="T7"/>
                </a:cxn>
                <a:cxn ang="0">
                  <a:pos x="T8" y="T9"/>
                </a:cxn>
                <a:cxn ang="0">
                  <a:pos x="T10" y="T11"/>
                </a:cxn>
              </a:cxnLst>
              <a:rect l="0" t="0" r="r" b="b"/>
              <a:pathLst>
                <a:path w="52" h="52">
                  <a:moveTo>
                    <a:pt x="26" y="52"/>
                  </a:moveTo>
                  <a:lnTo>
                    <a:pt x="26" y="52"/>
                  </a:lnTo>
                  <a:cubicBezTo>
                    <a:pt x="12" y="52"/>
                    <a:pt x="0" y="40"/>
                    <a:pt x="0" y="26"/>
                  </a:cubicBezTo>
                  <a:cubicBezTo>
                    <a:pt x="0" y="12"/>
                    <a:pt x="12" y="0"/>
                    <a:pt x="26" y="0"/>
                  </a:cubicBezTo>
                  <a:cubicBezTo>
                    <a:pt x="40" y="0"/>
                    <a:pt x="52" y="12"/>
                    <a:pt x="52" y="26"/>
                  </a:cubicBezTo>
                  <a:cubicBezTo>
                    <a:pt x="52" y="40"/>
                    <a:pt x="40" y="52"/>
                    <a:pt x="26" y="52"/>
                  </a:cubicBezTo>
                  <a:close/>
                </a:path>
              </a:pathLst>
            </a:custGeom>
            <a:grpFill/>
            <a:ln w="0">
              <a:noFill/>
              <a:prstDash val="solid"/>
              <a:round/>
              <a:headEnd/>
              <a:tailEnd/>
            </a:ln>
          </p:spPr>
          <p:txBody>
            <a:bodyPr/>
            <a:lstStyle/>
            <a:p>
              <a:pPr defTabSz="543689">
                <a:defRPr/>
              </a:pPr>
              <a:endParaRPr lang="zh-CN" altLang="en-US" sz="3201"/>
            </a:p>
          </p:txBody>
        </p:sp>
      </p:grpSp>
      <p:sp>
        <p:nvSpPr>
          <p:cNvPr id="118" name="文本框 117"/>
          <p:cNvSpPr txBox="1"/>
          <p:nvPr/>
        </p:nvSpPr>
        <p:spPr bwMode="auto">
          <a:xfrm>
            <a:off x="4794743" y="1496885"/>
            <a:ext cx="1686016" cy="273325"/>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defPPr>
              <a:defRPr lang="zh-CN"/>
            </a:defPPr>
            <a:lvl1pPr>
              <a:defRPr sz="1200">
                <a:latin typeface="+mn-ea"/>
                <a:ea typeface="+mn-ea"/>
              </a:defRPr>
            </a:lvl1pPr>
          </a:lstStyle>
          <a:p>
            <a:r>
              <a:rPr lang="zh-CN" altLang="en-US" dirty="0"/>
              <a:t>客户提供的时钟源</a:t>
            </a:r>
          </a:p>
        </p:txBody>
      </p:sp>
      <p:grpSp>
        <p:nvGrpSpPr>
          <p:cNvPr id="119" name="组合 18396"/>
          <p:cNvGrpSpPr/>
          <p:nvPr/>
        </p:nvGrpSpPr>
        <p:grpSpPr>
          <a:xfrm>
            <a:off x="8385219" y="4101957"/>
            <a:ext cx="396044" cy="527061"/>
            <a:chOff x="1463676" y="588963"/>
            <a:chExt cx="274638" cy="638175"/>
          </a:xfrm>
          <a:solidFill>
            <a:srgbClr val="3C3C3B"/>
          </a:solidFill>
        </p:grpSpPr>
        <p:sp>
          <p:nvSpPr>
            <p:cNvPr id="120" name="Freeform 356"/>
            <p:cNvSpPr>
              <a:spLocks noEditPoints="1"/>
            </p:cNvSpPr>
            <p:nvPr/>
          </p:nvSpPr>
          <p:spPr bwMode="auto">
            <a:xfrm>
              <a:off x="1463676" y="595313"/>
              <a:ext cx="84138" cy="620713"/>
            </a:xfrm>
            <a:custGeom>
              <a:avLst/>
              <a:gdLst>
                <a:gd name="T0" fmla="*/ 24 w 99"/>
                <a:gd name="T1" fmla="*/ 645 h 729"/>
                <a:gd name="T2" fmla="*/ 24 w 99"/>
                <a:gd name="T3" fmla="*/ 645 h 729"/>
                <a:gd name="T4" fmla="*/ 74 w 99"/>
                <a:gd name="T5" fmla="*/ 689 h 729"/>
                <a:gd name="T6" fmla="*/ 74 w 99"/>
                <a:gd name="T7" fmla="*/ 46 h 729"/>
                <a:gd name="T8" fmla="*/ 24 w 99"/>
                <a:gd name="T9" fmla="*/ 102 h 729"/>
                <a:gd name="T10" fmla="*/ 24 w 99"/>
                <a:gd name="T11" fmla="*/ 645 h 729"/>
                <a:gd name="T12" fmla="*/ 86 w 99"/>
                <a:gd name="T13" fmla="*/ 729 h 729"/>
                <a:gd name="T14" fmla="*/ 86 w 99"/>
                <a:gd name="T15" fmla="*/ 729 h 729"/>
                <a:gd name="T16" fmla="*/ 78 w 99"/>
                <a:gd name="T17" fmla="*/ 726 h 729"/>
                <a:gd name="T18" fmla="*/ 4 w 99"/>
                <a:gd name="T19" fmla="*/ 659 h 729"/>
                <a:gd name="T20" fmla="*/ 0 w 99"/>
                <a:gd name="T21" fmla="*/ 650 h 729"/>
                <a:gd name="T22" fmla="*/ 0 w 99"/>
                <a:gd name="T23" fmla="*/ 97 h 729"/>
                <a:gd name="T24" fmla="*/ 3 w 99"/>
                <a:gd name="T25" fmla="*/ 89 h 729"/>
                <a:gd name="T26" fmla="*/ 77 w 99"/>
                <a:gd name="T27" fmla="*/ 5 h 729"/>
                <a:gd name="T28" fmla="*/ 91 w 99"/>
                <a:gd name="T29" fmla="*/ 2 h 729"/>
                <a:gd name="T30" fmla="*/ 99 w 99"/>
                <a:gd name="T31" fmla="*/ 13 h 729"/>
                <a:gd name="T32" fmla="*/ 99 w 99"/>
                <a:gd name="T33" fmla="*/ 717 h 729"/>
                <a:gd name="T34" fmla="*/ 91 w 99"/>
                <a:gd name="T35" fmla="*/ 728 h 729"/>
                <a:gd name="T36" fmla="*/ 86 w 99"/>
                <a:gd name="T37" fmla="*/ 729 h 7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9" h="729">
                  <a:moveTo>
                    <a:pt x="24" y="645"/>
                  </a:moveTo>
                  <a:lnTo>
                    <a:pt x="24" y="645"/>
                  </a:lnTo>
                  <a:lnTo>
                    <a:pt x="74" y="689"/>
                  </a:lnTo>
                  <a:lnTo>
                    <a:pt x="74" y="46"/>
                  </a:lnTo>
                  <a:lnTo>
                    <a:pt x="24" y="102"/>
                  </a:lnTo>
                  <a:lnTo>
                    <a:pt x="24" y="645"/>
                  </a:lnTo>
                  <a:close/>
                  <a:moveTo>
                    <a:pt x="86" y="729"/>
                  </a:moveTo>
                  <a:lnTo>
                    <a:pt x="86" y="729"/>
                  </a:lnTo>
                  <a:cubicBezTo>
                    <a:pt x="83" y="729"/>
                    <a:pt x="80" y="728"/>
                    <a:pt x="78" y="726"/>
                  </a:cubicBezTo>
                  <a:lnTo>
                    <a:pt x="4" y="659"/>
                  </a:lnTo>
                  <a:cubicBezTo>
                    <a:pt x="1" y="657"/>
                    <a:pt x="0" y="654"/>
                    <a:pt x="0" y="650"/>
                  </a:cubicBezTo>
                  <a:lnTo>
                    <a:pt x="0" y="97"/>
                  </a:lnTo>
                  <a:cubicBezTo>
                    <a:pt x="0" y="94"/>
                    <a:pt x="1" y="91"/>
                    <a:pt x="3" y="89"/>
                  </a:cubicBezTo>
                  <a:lnTo>
                    <a:pt x="77" y="5"/>
                  </a:lnTo>
                  <a:cubicBezTo>
                    <a:pt x="81" y="1"/>
                    <a:pt x="86" y="0"/>
                    <a:pt x="91" y="2"/>
                  </a:cubicBezTo>
                  <a:cubicBezTo>
                    <a:pt x="96" y="3"/>
                    <a:pt x="99" y="8"/>
                    <a:pt x="99" y="13"/>
                  </a:cubicBezTo>
                  <a:lnTo>
                    <a:pt x="99" y="717"/>
                  </a:lnTo>
                  <a:cubicBezTo>
                    <a:pt x="99" y="722"/>
                    <a:pt x="96" y="726"/>
                    <a:pt x="91" y="728"/>
                  </a:cubicBezTo>
                  <a:cubicBezTo>
                    <a:pt x="90" y="729"/>
                    <a:pt x="88" y="729"/>
                    <a:pt x="86" y="729"/>
                  </a:cubicBezTo>
                  <a:close/>
                </a:path>
              </a:pathLst>
            </a:custGeom>
            <a:grpFill/>
            <a:ln w="0">
              <a:noFill/>
              <a:prstDash val="solid"/>
              <a:round/>
              <a:headEnd/>
              <a:tailEnd/>
            </a:ln>
          </p:spPr>
          <p:txBody>
            <a:bodyPr/>
            <a:lstStyle/>
            <a:p>
              <a:pPr defTabSz="543689">
                <a:defRPr/>
              </a:pPr>
              <a:endParaRPr lang="zh-CN" altLang="en-US" sz="3201"/>
            </a:p>
          </p:txBody>
        </p:sp>
        <p:sp>
          <p:nvSpPr>
            <p:cNvPr id="121" name="Freeform 357"/>
            <p:cNvSpPr>
              <a:spLocks/>
            </p:cNvSpPr>
            <p:nvPr/>
          </p:nvSpPr>
          <p:spPr bwMode="auto">
            <a:xfrm>
              <a:off x="1525588" y="595313"/>
              <a:ext cx="71438" cy="620713"/>
            </a:xfrm>
            <a:custGeom>
              <a:avLst/>
              <a:gdLst>
                <a:gd name="T0" fmla="*/ 81 w 84"/>
                <a:gd name="T1" fmla="*/ 728 h 728"/>
                <a:gd name="T2" fmla="*/ 81 w 84"/>
                <a:gd name="T3" fmla="*/ 728 h 728"/>
                <a:gd name="T4" fmla="*/ 12 w 84"/>
                <a:gd name="T5" fmla="*/ 728 h 728"/>
                <a:gd name="T6" fmla="*/ 0 w 84"/>
                <a:gd name="T7" fmla="*/ 716 h 728"/>
                <a:gd name="T8" fmla="*/ 0 w 84"/>
                <a:gd name="T9" fmla="*/ 12 h 728"/>
                <a:gd name="T10" fmla="*/ 12 w 84"/>
                <a:gd name="T11" fmla="*/ 0 h 728"/>
                <a:gd name="T12" fmla="*/ 84 w 84"/>
                <a:gd name="T13" fmla="*/ 0 h 728"/>
                <a:gd name="T14" fmla="*/ 84 w 84"/>
                <a:gd name="T15" fmla="*/ 24 h 728"/>
                <a:gd name="T16" fmla="*/ 25 w 84"/>
                <a:gd name="T17" fmla="*/ 24 h 728"/>
                <a:gd name="T18" fmla="*/ 25 w 84"/>
                <a:gd name="T19" fmla="*/ 703 h 728"/>
                <a:gd name="T20" fmla="*/ 81 w 84"/>
                <a:gd name="T21" fmla="*/ 703 h 728"/>
                <a:gd name="T22" fmla="*/ 81 w 84"/>
                <a:gd name="T23" fmla="*/ 728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4" h="728">
                  <a:moveTo>
                    <a:pt x="81" y="728"/>
                  </a:moveTo>
                  <a:lnTo>
                    <a:pt x="81" y="728"/>
                  </a:lnTo>
                  <a:lnTo>
                    <a:pt x="12" y="728"/>
                  </a:lnTo>
                  <a:cubicBezTo>
                    <a:pt x="6" y="728"/>
                    <a:pt x="0" y="723"/>
                    <a:pt x="0" y="716"/>
                  </a:cubicBezTo>
                  <a:lnTo>
                    <a:pt x="0" y="12"/>
                  </a:lnTo>
                  <a:cubicBezTo>
                    <a:pt x="0" y="5"/>
                    <a:pt x="6" y="0"/>
                    <a:pt x="12" y="0"/>
                  </a:cubicBezTo>
                  <a:lnTo>
                    <a:pt x="84" y="0"/>
                  </a:lnTo>
                  <a:lnTo>
                    <a:pt x="84" y="24"/>
                  </a:lnTo>
                  <a:lnTo>
                    <a:pt x="25" y="24"/>
                  </a:lnTo>
                  <a:lnTo>
                    <a:pt x="25" y="703"/>
                  </a:lnTo>
                  <a:lnTo>
                    <a:pt x="81" y="703"/>
                  </a:lnTo>
                  <a:lnTo>
                    <a:pt x="81" y="728"/>
                  </a:lnTo>
                  <a:close/>
                </a:path>
              </a:pathLst>
            </a:custGeom>
            <a:grpFill/>
            <a:ln w="0">
              <a:noFill/>
              <a:prstDash val="solid"/>
              <a:round/>
              <a:headEnd/>
              <a:tailEnd/>
            </a:ln>
          </p:spPr>
          <p:txBody>
            <a:bodyPr/>
            <a:lstStyle/>
            <a:p>
              <a:pPr defTabSz="543689">
                <a:defRPr/>
              </a:pPr>
              <a:endParaRPr lang="zh-CN" altLang="en-US" sz="3201"/>
            </a:p>
          </p:txBody>
        </p:sp>
        <p:sp>
          <p:nvSpPr>
            <p:cNvPr id="122" name="Freeform 358"/>
            <p:cNvSpPr>
              <a:spLocks/>
            </p:cNvSpPr>
            <p:nvPr/>
          </p:nvSpPr>
          <p:spPr bwMode="auto">
            <a:xfrm>
              <a:off x="1670051" y="595313"/>
              <a:ext cx="68263" cy="620713"/>
            </a:xfrm>
            <a:custGeom>
              <a:avLst/>
              <a:gdLst>
                <a:gd name="T0" fmla="*/ 68 w 81"/>
                <a:gd name="T1" fmla="*/ 728 h 728"/>
                <a:gd name="T2" fmla="*/ 68 w 81"/>
                <a:gd name="T3" fmla="*/ 728 h 728"/>
                <a:gd name="T4" fmla="*/ 5 w 81"/>
                <a:gd name="T5" fmla="*/ 728 h 728"/>
                <a:gd name="T6" fmla="*/ 5 w 81"/>
                <a:gd name="T7" fmla="*/ 703 h 728"/>
                <a:gd name="T8" fmla="*/ 56 w 81"/>
                <a:gd name="T9" fmla="*/ 703 h 728"/>
                <a:gd name="T10" fmla="*/ 56 w 81"/>
                <a:gd name="T11" fmla="*/ 24 h 728"/>
                <a:gd name="T12" fmla="*/ 0 w 81"/>
                <a:gd name="T13" fmla="*/ 24 h 728"/>
                <a:gd name="T14" fmla="*/ 0 w 81"/>
                <a:gd name="T15" fmla="*/ 0 h 728"/>
                <a:gd name="T16" fmla="*/ 68 w 81"/>
                <a:gd name="T17" fmla="*/ 0 h 728"/>
                <a:gd name="T18" fmla="*/ 81 w 81"/>
                <a:gd name="T19" fmla="*/ 12 h 728"/>
                <a:gd name="T20" fmla="*/ 81 w 81"/>
                <a:gd name="T21" fmla="*/ 716 h 728"/>
                <a:gd name="T22" fmla="*/ 68 w 81"/>
                <a:gd name="T23" fmla="*/ 728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1" h="728">
                  <a:moveTo>
                    <a:pt x="68" y="728"/>
                  </a:moveTo>
                  <a:lnTo>
                    <a:pt x="68" y="728"/>
                  </a:lnTo>
                  <a:lnTo>
                    <a:pt x="5" y="728"/>
                  </a:lnTo>
                  <a:lnTo>
                    <a:pt x="5" y="703"/>
                  </a:lnTo>
                  <a:lnTo>
                    <a:pt x="56" y="703"/>
                  </a:lnTo>
                  <a:lnTo>
                    <a:pt x="56" y="24"/>
                  </a:lnTo>
                  <a:lnTo>
                    <a:pt x="0" y="24"/>
                  </a:lnTo>
                  <a:lnTo>
                    <a:pt x="0" y="0"/>
                  </a:lnTo>
                  <a:lnTo>
                    <a:pt x="68" y="0"/>
                  </a:lnTo>
                  <a:cubicBezTo>
                    <a:pt x="75" y="0"/>
                    <a:pt x="81" y="5"/>
                    <a:pt x="81" y="12"/>
                  </a:cubicBezTo>
                  <a:lnTo>
                    <a:pt x="81" y="716"/>
                  </a:lnTo>
                  <a:cubicBezTo>
                    <a:pt x="81" y="723"/>
                    <a:pt x="75" y="728"/>
                    <a:pt x="68" y="728"/>
                  </a:cubicBezTo>
                  <a:close/>
                </a:path>
              </a:pathLst>
            </a:custGeom>
            <a:grpFill/>
            <a:ln w="0">
              <a:noFill/>
              <a:prstDash val="solid"/>
              <a:round/>
              <a:headEnd/>
              <a:tailEnd/>
            </a:ln>
          </p:spPr>
          <p:txBody>
            <a:bodyPr/>
            <a:lstStyle/>
            <a:p>
              <a:pPr defTabSz="543689">
                <a:defRPr/>
              </a:pPr>
              <a:endParaRPr lang="zh-CN" altLang="en-US" sz="3201"/>
            </a:p>
          </p:txBody>
        </p:sp>
        <p:sp>
          <p:nvSpPr>
            <p:cNvPr id="123" name="Freeform 359"/>
            <p:cNvSpPr>
              <a:spLocks/>
            </p:cNvSpPr>
            <p:nvPr/>
          </p:nvSpPr>
          <p:spPr bwMode="auto">
            <a:xfrm>
              <a:off x="1525588" y="1204913"/>
              <a:ext cx="22225" cy="20638"/>
            </a:xfrm>
            <a:custGeom>
              <a:avLst/>
              <a:gdLst>
                <a:gd name="T0" fmla="*/ 25 w 25"/>
                <a:gd name="T1" fmla="*/ 24 h 24"/>
                <a:gd name="T2" fmla="*/ 25 w 25"/>
                <a:gd name="T3" fmla="*/ 24 h 24"/>
                <a:gd name="T4" fmla="*/ 0 w 25"/>
                <a:gd name="T5" fmla="*/ 24 h 24"/>
                <a:gd name="T6" fmla="*/ 0 w 25"/>
                <a:gd name="T7" fmla="*/ 0 h 24"/>
                <a:gd name="T8" fmla="*/ 25 w 25"/>
                <a:gd name="T9" fmla="*/ 0 h 24"/>
                <a:gd name="T10" fmla="*/ 25 w 25"/>
                <a:gd name="T11" fmla="*/ 24 h 24"/>
              </a:gdLst>
              <a:ahLst/>
              <a:cxnLst>
                <a:cxn ang="0">
                  <a:pos x="T0" y="T1"/>
                </a:cxn>
                <a:cxn ang="0">
                  <a:pos x="T2" y="T3"/>
                </a:cxn>
                <a:cxn ang="0">
                  <a:pos x="T4" y="T5"/>
                </a:cxn>
                <a:cxn ang="0">
                  <a:pos x="T6" y="T7"/>
                </a:cxn>
                <a:cxn ang="0">
                  <a:pos x="T8" y="T9"/>
                </a:cxn>
                <a:cxn ang="0">
                  <a:pos x="T10" y="T11"/>
                </a:cxn>
              </a:cxnLst>
              <a:rect l="0" t="0" r="r" b="b"/>
              <a:pathLst>
                <a:path w="25" h="24">
                  <a:moveTo>
                    <a:pt x="25" y="24"/>
                  </a:moveTo>
                  <a:lnTo>
                    <a:pt x="25" y="24"/>
                  </a:lnTo>
                  <a:lnTo>
                    <a:pt x="0" y="24"/>
                  </a:lnTo>
                  <a:lnTo>
                    <a:pt x="0" y="0"/>
                  </a:lnTo>
                  <a:lnTo>
                    <a:pt x="25" y="0"/>
                  </a:lnTo>
                  <a:lnTo>
                    <a:pt x="25" y="24"/>
                  </a:lnTo>
                  <a:close/>
                </a:path>
              </a:pathLst>
            </a:custGeom>
            <a:grpFill/>
            <a:ln w="0">
              <a:noFill/>
              <a:prstDash val="solid"/>
              <a:round/>
              <a:headEnd/>
              <a:tailEnd/>
            </a:ln>
          </p:spPr>
          <p:txBody>
            <a:bodyPr/>
            <a:lstStyle/>
            <a:p>
              <a:pPr defTabSz="543689">
                <a:defRPr/>
              </a:pPr>
              <a:endParaRPr lang="zh-CN" altLang="en-US" sz="3201"/>
            </a:p>
          </p:txBody>
        </p:sp>
        <p:sp>
          <p:nvSpPr>
            <p:cNvPr id="124" name="Freeform 360"/>
            <p:cNvSpPr>
              <a:spLocks/>
            </p:cNvSpPr>
            <p:nvPr/>
          </p:nvSpPr>
          <p:spPr bwMode="auto">
            <a:xfrm>
              <a:off x="1717676" y="1204913"/>
              <a:ext cx="20638" cy="20638"/>
            </a:xfrm>
            <a:custGeom>
              <a:avLst/>
              <a:gdLst>
                <a:gd name="T0" fmla="*/ 25 w 25"/>
                <a:gd name="T1" fmla="*/ 24 h 24"/>
                <a:gd name="T2" fmla="*/ 25 w 25"/>
                <a:gd name="T3" fmla="*/ 24 h 24"/>
                <a:gd name="T4" fmla="*/ 0 w 25"/>
                <a:gd name="T5" fmla="*/ 24 h 24"/>
                <a:gd name="T6" fmla="*/ 0 w 25"/>
                <a:gd name="T7" fmla="*/ 0 h 24"/>
                <a:gd name="T8" fmla="*/ 25 w 25"/>
                <a:gd name="T9" fmla="*/ 0 h 24"/>
                <a:gd name="T10" fmla="*/ 25 w 25"/>
                <a:gd name="T11" fmla="*/ 24 h 24"/>
              </a:gdLst>
              <a:ahLst/>
              <a:cxnLst>
                <a:cxn ang="0">
                  <a:pos x="T0" y="T1"/>
                </a:cxn>
                <a:cxn ang="0">
                  <a:pos x="T2" y="T3"/>
                </a:cxn>
                <a:cxn ang="0">
                  <a:pos x="T4" y="T5"/>
                </a:cxn>
                <a:cxn ang="0">
                  <a:pos x="T6" y="T7"/>
                </a:cxn>
                <a:cxn ang="0">
                  <a:pos x="T8" y="T9"/>
                </a:cxn>
                <a:cxn ang="0">
                  <a:pos x="T10" y="T11"/>
                </a:cxn>
              </a:cxnLst>
              <a:rect l="0" t="0" r="r" b="b"/>
              <a:pathLst>
                <a:path w="25" h="24">
                  <a:moveTo>
                    <a:pt x="25" y="24"/>
                  </a:moveTo>
                  <a:lnTo>
                    <a:pt x="25" y="24"/>
                  </a:lnTo>
                  <a:lnTo>
                    <a:pt x="0" y="24"/>
                  </a:lnTo>
                  <a:lnTo>
                    <a:pt x="0" y="0"/>
                  </a:lnTo>
                  <a:lnTo>
                    <a:pt x="25" y="0"/>
                  </a:lnTo>
                  <a:lnTo>
                    <a:pt x="25" y="24"/>
                  </a:lnTo>
                  <a:close/>
                </a:path>
              </a:pathLst>
            </a:custGeom>
            <a:grpFill/>
            <a:ln w="0">
              <a:noFill/>
              <a:prstDash val="solid"/>
              <a:round/>
              <a:headEnd/>
              <a:tailEnd/>
            </a:ln>
          </p:spPr>
          <p:txBody>
            <a:bodyPr/>
            <a:lstStyle/>
            <a:p>
              <a:pPr defTabSz="543689">
                <a:defRPr/>
              </a:pPr>
              <a:endParaRPr lang="zh-CN" altLang="en-US" sz="3201"/>
            </a:p>
          </p:txBody>
        </p:sp>
        <p:sp>
          <p:nvSpPr>
            <p:cNvPr id="125" name="Freeform 361"/>
            <p:cNvSpPr>
              <a:spLocks/>
            </p:cNvSpPr>
            <p:nvPr/>
          </p:nvSpPr>
          <p:spPr bwMode="auto">
            <a:xfrm>
              <a:off x="1560513" y="606426"/>
              <a:ext cx="12700" cy="598488"/>
            </a:xfrm>
            <a:custGeom>
              <a:avLst/>
              <a:gdLst>
                <a:gd name="T0" fmla="*/ 15 w 15"/>
                <a:gd name="T1" fmla="*/ 704 h 704"/>
                <a:gd name="T2" fmla="*/ 15 w 15"/>
                <a:gd name="T3" fmla="*/ 704 h 704"/>
                <a:gd name="T4" fmla="*/ 0 w 15"/>
                <a:gd name="T5" fmla="*/ 704 h 704"/>
                <a:gd name="T6" fmla="*/ 0 w 15"/>
                <a:gd name="T7" fmla="*/ 0 h 704"/>
                <a:gd name="T8" fmla="*/ 15 w 15"/>
                <a:gd name="T9" fmla="*/ 0 h 704"/>
                <a:gd name="T10" fmla="*/ 15 w 15"/>
                <a:gd name="T11" fmla="*/ 704 h 704"/>
              </a:gdLst>
              <a:ahLst/>
              <a:cxnLst>
                <a:cxn ang="0">
                  <a:pos x="T0" y="T1"/>
                </a:cxn>
                <a:cxn ang="0">
                  <a:pos x="T2" y="T3"/>
                </a:cxn>
                <a:cxn ang="0">
                  <a:pos x="T4" y="T5"/>
                </a:cxn>
                <a:cxn ang="0">
                  <a:pos x="T6" y="T7"/>
                </a:cxn>
                <a:cxn ang="0">
                  <a:pos x="T8" y="T9"/>
                </a:cxn>
                <a:cxn ang="0">
                  <a:pos x="T10" y="T11"/>
                </a:cxn>
              </a:cxnLst>
              <a:rect l="0" t="0" r="r" b="b"/>
              <a:pathLst>
                <a:path w="15" h="704">
                  <a:moveTo>
                    <a:pt x="15" y="704"/>
                  </a:moveTo>
                  <a:lnTo>
                    <a:pt x="15" y="704"/>
                  </a:lnTo>
                  <a:lnTo>
                    <a:pt x="0" y="704"/>
                  </a:lnTo>
                  <a:lnTo>
                    <a:pt x="0" y="0"/>
                  </a:lnTo>
                  <a:lnTo>
                    <a:pt x="15" y="0"/>
                  </a:lnTo>
                  <a:lnTo>
                    <a:pt x="15" y="704"/>
                  </a:lnTo>
                  <a:close/>
                </a:path>
              </a:pathLst>
            </a:custGeom>
            <a:grpFill/>
            <a:ln w="0">
              <a:noFill/>
              <a:prstDash val="solid"/>
              <a:round/>
              <a:headEnd/>
              <a:tailEnd/>
            </a:ln>
          </p:spPr>
          <p:txBody>
            <a:bodyPr/>
            <a:lstStyle/>
            <a:p>
              <a:pPr defTabSz="543689">
                <a:defRPr/>
              </a:pPr>
              <a:endParaRPr lang="zh-CN" altLang="en-US" sz="3201"/>
            </a:p>
          </p:txBody>
        </p:sp>
        <p:sp>
          <p:nvSpPr>
            <p:cNvPr id="126" name="Freeform 362"/>
            <p:cNvSpPr>
              <a:spLocks/>
            </p:cNvSpPr>
            <p:nvPr/>
          </p:nvSpPr>
          <p:spPr bwMode="auto">
            <a:xfrm>
              <a:off x="1692276" y="606426"/>
              <a:ext cx="12700" cy="598488"/>
            </a:xfrm>
            <a:custGeom>
              <a:avLst/>
              <a:gdLst>
                <a:gd name="T0" fmla="*/ 15 w 15"/>
                <a:gd name="T1" fmla="*/ 704 h 704"/>
                <a:gd name="T2" fmla="*/ 15 w 15"/>
                <a:gd name="T3" fmla="*/ 704 h 704"/>
                <a:gd name="T4" fmla="*/ 0 w 15"/>
                <a:gd name="T5" fmla="*/ 704 h 704"/>
                <a:gd name="T6" fmla="*/ 0 w 15"/>
                <a:gd name="T7" fmla="*/ 0 h 704"/>
                <a:gd name="T8" fmla="*/ 15 w 15"/>
                <a:gd name="T9" fmla="*/ 0 h 704"/>
                <a:gd name="T10" fmla="*/ 15 w 15"/>
                <a:gd name="T11" fmla="*/ 704 h 704"/>
              </a:gdLst>
              <a:ahLst/>
              <a:cxnLst>
                <a:cxn ang="0">
                  <a:pos x="T0" y="T1"/>
                </a:cxn>
                <a:cxn ang="0">
                  <a:pos x="T2" y="T3"/>
                </a:cxn>
                <a:cxn ang="0">
                  <a:pos x="T4" y="T5"/>
                </a:cxn>
                <a:cxn ang="0">
                  <a:pos x="T6" y="T7"/>
                </a:cxn>
                <a:cxn ang="0">
                  <a:pos x="T8" y="T9"/>
                </a:cxn>
                <a:cxn ang="0">
                  <a:pos x="T10" y="T11"/>
                </a:cxn>
              </a:cxnLst>
              <a:rect l="0" t="0" r="r" b="b"/>
              <a:pathLst>
                <a:path w="15" h="704">
                  <a:moveTo>
                    <a:pt x="15" y="704"/>
                  </a:moveTo>
                  <a:lnTo>
                    <a:pt x="15" y="704"/>
                  </a:lnTo>
                  <a:lnTo>
                    <a:pt x="0" y="704"/>
                  </a:lnTo>
                  <a:lnTo>
                    <a:pt x="0" y="0"/>
                  </a:lnTo>
                  <a:lnTo>
                    <a:pt x="15" y="0"/>
                  </a:lnTo>
                  <a:lnTo>
                    <a:pt x="15" y="704"/>
                  </a:lnTo>
                  <a:close/>
                </a:path>
              </a:pathLst>
            </a:custGeom>
            <a:grpFill/>
            <a:ln w="0">
              <a:noFill/>
              <a:prstDash val="solid"/>
              <a:round/>
              <a:headEnd/>
              <a:tailEnd/>
            </a:ln>
          </p:spPr>
          <p:txBody>
            <a:bodyPr/>
            <a:lstStyle/>
            <a:p>
              <a:pPr defTabSz="543689">
                <a:defRPr/>
              </a:pPr>
              <a:endParaRPr lang="zh-CN" altLang="en-US" sz="3201"/>
            </a:p>
          </p:txBody>
        </p:sp>
        <p:sp>
          <p:nvSpPr>
            <p:cNvPr id="127" name="Freeform 363"/>
            <p:cNvSpPr>
              <a:spLocks noEditPoints="1"/>
            </p:cNvSpPr>
            <p:nvPr/>
          </p:nvSpPr>
          <p:spPr bwMode="auto">
            <a:xfrm>
              <a:off x="1609726" y="704851"/>
              <a:ext cx="46038" cy="41275"/>
            </a:xfrm>
            <a:custGeom>
              <a:avLst/>
              <a:gdLst>
                <a:gd name="T0" fmla="*/ 9 w 53"/>
                <a:gd name="T1" fmla="*/ 37 h 47"/>
                <a:gd name="T2" fmla="*/ 9 w 53"/>
                <a:gd name="T3" fmla="*/ 37 h 47"/>
                <a:gd name="T4" fmla="*/ 43 w 53"/>
                <a:gd name="T5" fmla="*/ 37 h 47"/>
                <a:gd name="T6" fmla="*/ 43 w 53"/>
                <a:gd name="T7" fmla="*/ 10 h 47"/>
                <a:gd name="T8" fmla="*/ 9 w 53"/>
                <a:gd name="T9" fmla="*/ 10 h 47"/>
                <a:gd name="T10" fmla="*/ 9 w 53"/>
                <a:gd name="T11" fmla="*/ 37 h 47"/>
                <a:gd name="T12" fmla="*/ 47 w 53"/>
                <a:gd name="T13" fmla="*/ 47 h 47"/>
                <a:gd name="T14" fmla="*/ 47 w 53"/>
                <a:gd name="T15" fmla="*/ 47 h 47"/>
                <a:gd name="T16" fmla="*/ 6 w 53"/>
                <a:gd name="T17" fmla="*/ 47 h 47"/>
                <a:gd name="T18" fmla="*/ 0 w 53"/>
                <a:gd name="T19" fmla="*/ 40 h 47"/>
                <a:gd name="T20" fmla="*/ 0 w 53"/>
                <a:gd name="T21" fmla="*/ 6 h 47"/>
                <a:gd name="T22" fmla="*/ 6 w 53"/>
                <a:gd name="T23" fmla="*/ 0 h 47"/>
                <a:gd name="T24" fmla="*/ 47 w 53"/>
                <a:gd name="T25" fmla="*/ 0 h 47"/>
                <a:gd name="T26" fmla="*/ 53 w 53"/>
                <a:gd name="T27" fmla="*/ 6 h 47"/>
                <a:gd name="T28" fmla="*/ 53 w 53"/>
                <a:gd name="T29" fmla="*/ 40 h 47"/>
                <a:gd name="T30" fmla="*/ 47 w 53"/>
                <a:gd name="T31" fmla="*/ 4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3" h="47">
                  <a:moveTo>
                    <a:pt x="9" y="37"/>
                  </a:moveTo>
                  <a:lnTo>
                    <a:pt x="9" y="37"/>
                  </a:lnTo>
                  <a:lnTo>
                    <a:pt x="43" y="37"/>
                  </a:lnTo>
                  <a:lnTo>
                    <a:pt x="43" y="10"/>
                  </a:lnTo>
                  <a:lnTo>
                    <a:pt x="9" y="10"/>
                  </a:lnTo>
                  <a:lnTo>
                    <a:pt x="9" y="37"/>
                  </a:lnTo>
                  <a:close/>
                  <a:moveTo>
                    <a:pt x="47" y="47"/>
                  </a:moveTo>
                  <a:lnTo>
                    <a:pt x="47" y="47"/>
                  </a:lnTo>
                  <a:lnTo>
                    <a:pt x="6" y="47"/>
                  </a:lnTo>
                  <a:cubicBezTo>
                    <a:pt x="2" y="47"/>
                    <a:pt x="0" y="44"/>
                    <a:pt x="0" y="40"/>
                  </a:cubicBezTo>
                  <a:lnTo>
                    <a:pt x="0" y="6"/>
                  </a:lnTo>
                  <a:cubicBezTo>
                    <a:pt x="0" y="3"/>
                    <a:pt x="2" y="0"/>
                    <a:pt x="6" y="0"/>
                  </a:cubicBezTo>
                  <a:lnTo>
                    <a:pt x="47" y="0"/>
                  </a:lnTo>
                  <a:cubicBezTo>
                    <a:pt x="50" y="0"/>
                    <a:pt x="53" y="3"/>
                    <a:pt x="53" y="6"/>
                  </a:cubicBezTo>
                  <a:lnTo>
                    <a:pt x="53" y="40"/>
                  </a:lnTo>
                  <a:cubicBezTo>
                    <a:pt x="53" y="44"/>
                    <a:pt x="50" y="47"/>
                    <a:pt x="47" y="47"/>
                  </a:cubicBezTo>
                  <a:close/>
                </a:path>
              </a:pathLst>
            </a:custGeom>
            <a:grpFill/>
            <a:ln w="0">
              <a:noFill/>
              <a:prstDash val="solid"/>
              <a:round/>
              <a:headEnd/>
              <a:tailEnd/>
            </a:ln>
          </p:spPr>
          <p:txBody>
            <a:bodyPr/>
            <a:lstStyle/>
            <a:p>
              <a:pPr defTabSz="543689">
                <a:defRPr/>
              </a:pPr>
              <a:endParaRPr lang="zh-CN" altLang="en-US" sz="3201"/>
            </a:p>
          </p:txBody>
        </p:sp>
        <p:sp>
          <p:nvSpPr>
            <p:cNvPr id="128" name="Freeform 364"/>
            <p:cNvSpPr>
              <a:spLocks/>
            </p:cNvSpPr>
            <p:nvPr/>
          </p:nvSpPr>
          <p:spPr bwMode="auto">
            <a:xfrm>
              <a:off x="1625601" y="635001"/>
              <a:ext cx="4763" cy="4763"/>
            </a:xfrm>
            <a:custGeom>
              <a:avLst/>
              <a:gdLst>
                <a:gd name="T0" fmla="*/ 1 w 5"/>
                <a:gd name="T1" fmla="*/ 2 h 5"/>
                <a:gd name="T2" fmla="*/ 1 w 5"/>
                <a:gd name="T3" fmla="*/ 2 h 5"/>
                <a:gd name="T4" fmla="*/ 4 w 5"/>
                <a:gd name="T5" fmla="*/ 2 h 5"/>
                <a:gd name="T6" fmla="*/ 4 w 5"/>
                <a:gd name="T7" fmla="*/ 0 h 5"/>
                <a:gd name="T8" fmla="*/ 5 w 5"/>
                <a:gd name="T9" fmla="*/ 0 h 5"/>
                <a:gd name="T10" fmla="*/ 5 w 5"/>
                <a:gd name="T11" fmla="*/ 5 h 5"/>
                <a:gd name="T12" fmla="*/ 4 w 5"/>
                <a:gd name="T13" fmla="*/ 5 h 5"/>
                <a:gd name="T14" fmla="*/ 4 w 5"/>
                <a:gd name="T15" fmla="*/ 3 h 5"/>
                <a:gd name="T16" fmla="*/ 1 w 5"/>
                <a:gd name="T17" fmla="*/ 3 h 5"/>
                <a:gd name="T18" fmla="*/ 1 w 5"/>
                <a:gd name="T19" fmla="*/ 5 h 5"/>
                <a:gd name="T20" fmla="*/ 0 w 5"/>
                <a:gd name="T21" fmla="*/ 5 h 5"/>
                <a:gd name="T22" fmla="*/ 0 w 5"/>
                <a:gd name="T23" fmla="*/ 0 h 5"/>
                <a:gd name="T24" fmla="*/ 1 w 5"/>
                <a:gd name="T25" fmla="*/ 0 h 5"/>
                <a:gd name="T26" fmla="*/ 1 w 5"/>
                <a:gd name="T27"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 h="5">
                  <a:moveTo>
                    <a:pt x="1" y="2"/>
                  </a:moveTo>
                  <a:lnTo>
                    <a:pt x="1" y="2"/>
                  </a:lnTo>
                  <a:lnTo>
                    <a:pt x="4" y="2"/>
                  </a:lnTo>
                  <a:lnTo>
                    <a:pt x="4" y="0"/>
                  </a:lnTo>
                  <a:lnTo>
                    <a:pt x="5" y="0"/>
                  </a:lnTo>
                  <a:lnTo>
                    <a:pt x="5" y="5"/>
                  </a:lnTo>
                  <a:lnTo>
                    <a:pt x="4" y="5"/>
                  </a:lnTo>
                  <a:lnTo>
                    <a:pt x="4" y="3"/>
                  </a:lnTo>
                  <a:lnTo>
                    <a:pt x="1" y="3"/>
                  </a:lnTo>
                  <a:lnTo>
                    <a:pt x="1" y="5"/>
                  </a:lnTo>
                  <a:lnTo>
                    <a:pt x="0" y="5"/>
                  </a:lnTo>
                  <a:lnTo>
                    <a:pt x="0" y="0"/>
                  </a:lnTo>
                  <a:lnTo>
                    <a:pt x="1" y="0"/>
                  </a:lnTo>
                  <a:lnTo>
                    <a:pt x="1" y="2"/>
                  </a:lnTo>
                  <a:close/>
                </a:path>
              </a:pathLst>
            </a:custGeom>
            <a:grpFill/>
            <a:ln w="0">
              <a:noFill/>
              <a:prstDash val="solid"/>
              <a:round/>
              <a:headEnd/>
              <a:tailEnd/>
            </a:ln>
          </p:spPr>
          <p:txBody>
            <a:bodyPr/>
            <a:lstStyle/>
            <a:p>
              <a:pPr defTabSz="543689">
                <a:defRPr/>
              </a:pPr>
              <a:endParaRPr lang="zh-CN" altLang="en-US" sz="3201"/>
            </a:p>
          </p:txBody>
        </p:sp>
        <p:sp>
          <p:nvSpPr>
            <p:cNvPr id="129" name="Freeform 365"/>
            <p:cNvSpPr>
              <a:spLocks/>
            </p:cNvSpPr>
            <p:nvPr/>
          </p:nvSpPr>
          <p:spPr bwMode="auto">
            <a:xfrm>
              <a:off x="1630363" y="635001"/>
              <a:ext cx="4763" cy="4763"/>
            </a:xfrm>
            <a:custGeom>
              <a:avLst/>
              <a:gdLst>
                <a:gd name="T0" fmla="*/ 1 w 5"/>
                <a:gd name="T1" fmla="*/ 3 h 5"/>
                <a:gd name="T2" fmla="*/ 1 w 5"/>
                <a:gd name="T3" fmla="*/ 3 h 5"/>
                <a:gd name="T4" fmla="*/ 3 w 5"/>
                <a:gd name="T5" fmla="*/ 4 h 5"/>
                <a:gd name="T6" fmla="*/ 4 w 5"/>
                <a:gd name="T7" fmla="*/ 3 h 5"/>
                <a:gd name="T8" fmla="*/ 4 w 5"/>
                <a:gd name="T9" fmla="*/ 0 h 5"/>
                <a:gd name="T10" fmla="*/ 5 w 5"/>
                <a:gd name="T11" fmla="*/ 0 h 5"/>
                <a:gd name="T12" fmla="*/ 5 w 5"/>
                <a:gd name="T13" fmla="*/ 3 h 5"/>
                <a:gd name="T14" fmla="*/ 4 w 5"/>
                <a:gd name="T15" fmla="*/ 4 h 5"/>
                <a:gd name="T16" fmla="*/ 3 w 5"/>
                <a:gd name="T17" fmla="*/ 5 h 5"/>
                <a:gd name="T18" fmla="*/ 1 w 5"/>
                <a:gd name="T19" fmla="*/ 4 h 5"/>
                <a:gd name="T20" fmla="*/ 0 w 5"/>
                <a:gd name="T21" fmla="*/ 3 h 5"/>
                <a:gd name="T22" fmla="*/ 0 w 5"/>
                <a:gd name="T23" fmla="*/ 0 h 5"/>
                <a:gd name="T24" fmla="*/ 1 w 5"/>
                <a:gd name="T25" fmla="*/ 0 h 5"/>
                <a:gd name="T26" fmla="*/ 1 w 5"/>
                <a:gd name="T27" fmla="*/ 3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 h="5">
                  <a:moveTo>
                    <a:pt x="1" y="3"/>
                  </a:moveTo>
                  <a:lnTo>
                    <a:pt x="1" y="3"/>
                  </a:lnTo>
                  <a:cubicBezTo>
                    <a:pt x="1" y="4"/>
                    <a:pt x="2" y="4"/>
                    <a:pt x="3" y="4"/>
                  </a:cubicBezTo>
                  <a:cubicBezTo>
                    <a:pt x="3" y="4"/>
                    <a:pt x="4" y="4"/>
                    <a:pt x="4" y="3"/>
                  </a:cubicBezTo>
                  <a:lnTo>
                    <a:pt x="4" y="0"/>
                  </a:lnTo>
                  <a:lnTo>
                    <a:pt x="5" y="0"/>
                  </a:lnTo>
                  <a:lnTo>
                    <a:pt x="5" y="3"/>
                  </a:lnTo>
                  <a:cubicBezTo>
                    <a:pt x="5" y="3"/>
                    <a:pt x="5" y="4"/>
                    <a:pt x="4" y="4"/>
                  </a:cubicBezTo>
                  <a:cubicBezTo>
                    <a:pt x="4" y="5"/>
                    <a:pt x="3" y="5"/>
                    <a:pt x="3" y="5"/>
                  </a:cubicBezTo>
                  <a:cubicBezTo>
                    <a:pt x="2" y="5"/>
                    <a:pt x="1" y="5"/>
                    <a:pt x="1" y="4"/>
                  </a:cubicBezTo>
                  <a:cubicBezTo>
                    <a:pt x="1" y="4"/>
                    <a:pt x="0" y="3"/>
                    <a:pt x="0" y="3"/>
                  </a:cubicBezTo>
                  <a:lnTo>
                    <a:pt x="0" y="0"/>
                  </a:lnTo>
                  <a:lnTo>
                    <a:pt x="1" y="0"/>
                  </a:lnTo>
                  <a:lnTo>
                    <a:pt x="1" y="3"/>
                  </a:lnTo>
                  <a:close/>
                </a:path>
              </a:pathLst>
            </a:custGeom>
            <a:grpFill/>
            <a:ln w="0">
              <a:noFill/>
              <a:prstDash val="solid"/>
              <a:round/>
              <a:headEnd/>
              <a:tailEnd/>
            </a:ln>
          </p:spPr>
          <p:txBody>
            <a:bodyPr/>
            <a:lstStyle/>
            <a:p>
              <a:pPr defTabSz="543689">
                <a:defRPr/>
              </a:pPr>
              <a:endParaRPr lang="zh-CN" altLang="en-US" sz="3201"/>
            </a:p>
          </p:txBody>
        </p:sp>
        <p:sp>
          <p:nvSpPr>
            <p:cNvPr id="130" name="Freeform 366"/>
            <p:cNvSpPr>
              <a:spLocks noEditPoints="1"/>
            </p:cNvSpPr>
            <p:nvPr/>
          </p:nvSpPr>
          <p:spPr bwMode="auto">
            <a:xfrm>
              <a:off x="1635126" y="635001"/>
              <a:ext cx="3175" cy="4763"/>
            </a:xfrm>
            <a:custGeom>
              <a:avLst/>
              <a:gdLst>
                <a:gd name="T0" fmla="*/ 2 w 5"/>
                <a:gd name="T1" fmla="*/ 3 h 5"/>
                <a:gd name="T2" fmla="*/ 2 w 5"/>
                <a:gd name="T3" fmla="*/ 3 h 5"/>
                <a:gd name="T4" fmla="*/ 3 w 5"/>
                <a:gd name="T5" fmla="*/ 3 h 5"/>
                <a:gd name="T6" fmla="*/ 2 w 5"/>
                <a:gd name="T7" fmla="*/ 1 h 5"/>
                <a:gd name="T8" fmla="*/ 2 w 5"/>
                <a:gd name="T9" fmla="*/ 3 h 5"/>
                <a:gd name="T10" fmla="*/ 3 w 5"/>
                <a:gd name="T11" fmla="*/ 0 h 5"/>
                <a:gd name="T12" fmla="*/ 3 w 5"/>
                <a:gd name="T13" fmla="*/ 0 h 5"/>
                <a:gd name="T14" fmla="*/ 5 w 5"/>
                <a:gd name="T15" fmla="*/ 5 h 5"/>
                <a:gd name="T16" fmla="*/ 4 w 5"/>
                <a:gd name="T17" fmla="*/ 5 h 5"/>
                <a:gd name="T18" fmla="*/ 3 w 5"/>
                <a:gd name="T19" fmla="*/ 4 h 5"/>
                <a:gd name="T20" fmla="*/ 1 w 5"/>
                <a:gd name="T21" fmla="*/ 4 h 5"/>
                <a:gd name="T22" fmla="*/ 1 w 5"/>
                <a:gd name="T23" fmla="*/ 5 h 5"/>
                <a:gd name="T24" fmla="*/ 0 w 5"/>
                <a:gd name="T25" fmla="*/ 5 h 5"/>
                <a:gd name="T26" fmla="*/ 2 w 5"/>
                <a:gd name="T27" fmla="*/ 0 h 5"/>
                <a:gd name="T28" fmla="*/ 3 w 5"/>
                <a:gd name="T29"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 h="5">
                  <a:moveTo>
                    <a:pt x="2" y="3"/>
                  </a:moveTo>
                  <a:lnTo>
                    <a:pt x="2" y="3"/>
                  </a:lnTo>
                  <a:lnTo>
                    <a:pt x="3" y="3"/>
                  </a:lnTo>
                  <a:lnTo>
                    <a:pt x="2" y="1"/>
                  </a:lnTo>
                  <a:lnTo>
                    <a:pt x="2" y="3"/>
                  </a:lnTo>
                  <a:close/>
                  <a:moveTo>
                    <a:pt x="3" y="0"/>
                  </a:moveTo>
                  <a:lnTo>
                    <a:pt x="3" y="0"/>
                  </a:lnTo>
                  <a:lnTo>
                    <a:pt x="5" y="5"/>
                  </a:lnTo>
                  <a:lnTo>
                    <a:pt x="4" y="5"/>
                  </a:lnTo>
                  <a:lnTo>
                    <a:pt x="3" y="4"/>
                  </a:lnTo>
                  <a:lnTo>
                    <a:pt x="1" y="4"/>
                  </a:lnTo>
                  <a:lnTo>
                    <a:pt x="1" y="5"/>
                  </a:lnTo>
                  <a:lnTo>
                    <a:pt x="0" y="5"/>
                  </a:lnTo>
                  <a:lnTo>
                    <a:pt x="2" y="0"/>
                  </a:lnTo>
                  <a:lnTo>
                    <a:pt x="3" y="0"/>
                  </a:lnTo>
                  <a:close/>
                </a:path>
              </a:pathLst>
            </a:custGeom>
            <a:grpFill/>
            <a:ln w="0">
              <a:noFill/>
              <a:prstDash val="solid"/>
              <a:round/>
              <a:headEnd/>
              <a:tailEnd/>
            </a:ln>
          </p:spPr>
          <p:txBody>
            <a:bodyPr/>
            <a:lstStyle/>
            <a:p>
              <a:pPr defTabSz="543689">
                <a:defRPr/>
              </a:pPr>
              <a:endParaRPr lang="zh-CN" altLang="en-US" sz="3201"/>
            </a:p>
          </p:txBody>
        </p:sp>
        <p:sp>
          <p:nvSpPr>
            <p:cNvPr id="131" name="Freeform 367"/>
            <p:cNvSpPr>
              <a:spLocks/>
            </p:cNvSpPr>
            <p:nvPr/>
          </p:nvSpPr>
          <p:spPr bwMode="auto">
            <a:xfrm>
              <a:off x="1638301" y="635001"/>
              <a:ext cx="6350" cy="4763"/>
            </a:xfrm>
            <a:custGeom>
              <a:avLst/>
              <a:gdLst>
                <a:gd name="T0" fmla="*/ 2 w 8"/>
                <a:gd name="T1" fmla="*/ 0 h 5"/>
                <a:gd name="T2" fmla="*/ 2 w 8"/>
                <a:gd name="T3" fmla="*/ 0 h 5"/>
                <a:gd name="T4" fmla="*/ 3 w 8"/>
                <a:gd name="T5" fmla="*/ 4 h 5"/>
                <a:gd name="T6" fmla="*/ 4 w 8"/>
                <a:gd name="T7" fmla="*/ 0 h 5"/>
                <a:gd name="T8" fmla="*/ 5 w 8"/>
                <a:gd name="T9" fmla="*/ 0 h 5"/>
                <a:gd name="T10" fmla="*/ 6 w 8"/>
                <a:gd name="T11" fmla="*/ 4 h 5"/>
                <a:gd name="T12" fmla="*/ 7 w 8"/>
                <a:gd name="T13" fmla="*/ 0 h 5"/>
                <a:gd name="T14" fmla="*/ 8 w 8"/>
                <a:gd name="T15" fmla="*/ 0 h 5"/>
                <a:gd name="T16" fmla="*/ 6 w 8"/>
                <a:gd name="T17" fmla="*/ 5 h 5"/>
                <a:gd name="T18" fmla="*/ 5 w 8"/>
                <a:gd name="T19" fmla="*/ 5 h 5"/>
                <a:gd name="T20" fmla="*/ 4 w 8"/>
                <a:gd name="T21" fmla="*/ 1 h 5"/>
                <a:gd name="T22" fmla="*/ 3 w 8"/>
                <a:gd name="T23" fmla="*/ 5 h 5"/>
                <a:gd name="T24" fmla="*/ 2 w 8"/>
                <a:gd name="T25" fmla="*/ 5 h 5"/>
                <a:gd name="T26" fmla="*/ 0 w 8"/>
                <a:gd name="T27" fmla="*/ 0 h 5"/>
                <a:gd name="T28" fmla="*/ 2 w 8"/>
                <a:gd name="T29"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 h="5">
                  <a:moveTo>
                    <a:pt x="2" y="0"/>
                  </a:moveTo>
                  <a:lnTo>
                    <a:pt x="2" y="0"/>
                  </a:lnTo>
                  <a:lnTo>
                    <a:pt x="3" y="4"/>
                  </a:lnTo>
                  <a:lnTo>
                    <a:pt x="4" y="0"/>
                  </a:lnTo>
                  <a:lnTo>
                    <a:pt x="5" y="0"/>
                  </a:lnTo>
                  <a:lnTo>
                    <a:pt x="6" y="4"/>
                  </a:lnTo>
                  <a:lnTo>
                    <a:pt x="7" y="0"/>
                  </a:lnTo>
                  <a:lnTo>
                    <a:pt x="8" y="0"/>
                  </a:lnTo>
                  <a:lnTo>
                    <a:pt x="6" y="5"/>
                  </a:lnTo>
                  <a:lnTo>
                    <a:pt x="5" y="5"/>
                  </a:lnTo>
                  <a:lnTo>
                    <a:pt x="4" y="1"/>
                  </a:lnTo>
                  <a:lnTo>
                    <a:pt x="3" y="5"/>
                  </a:lnTo>
                  <a:lnTo>
                    <a:pt x="2" y="5"/>
                  </a:lnTo>
                  <a:lnTo>
                    <a:pt x="0" y="0"/>
                  </a:lnTo>
                  <a:lnTo>
                    <a:pt x="2" y="0"/>
                  </a:lnTo>
                  <a:close/>
                </a:path>
              </a:pathLst>
            </a:custGeom>
            <a:grpFill/>
            <a:ln w="0">
              <a:noFill/>
              <a:prstDash val="solid"/>
              <a:round/>
              <a:headEnd/>
              <a:tailEnd/>
            </a:ln>
          </p:spPr>
          <p:txBody>
            <a:bodyPr/>
            <a:lstStyle/>
            <a:p>
              <a:pPr defTabSz="543689">
                <a:defRPr/>
              </a:pPr>
              <a:endParaRPr lang="zh-CN" altLang="en-US" sz="3201"/>
            </a:p>
          </p:txBody>
        </p:sp>
        <p:sp>
          <p:nvSpPr>
            <p:cNvPr id="132" name="Freeform 368"/>
            <p:cNvSpPr>
              <a:spLocks/>
            </p:cNvSpPr>
            <p:nvPr/>
          </p:nvSpPr>
          <p:spPr bwMode="auto">
            <a:xfrm>
              <a:off x="1644651" y="635001"/>
              <a:ext cx="3175" cy="4763"/>
            </a:xfrm>
            <a:custGeom>
              <a:avLst/>
              <a:gdLst>
                <a:gd name="T0" fmla="*/ 1 w 4"/>
                <a:gd name="T1" fmla="*/ 2 h 5"/>
                <a:gd name="T2" fmla="*/ 1 w 4"/>
                <a:gd name="T3" fmla="*/ 2 h 5"/>
                <a:gd name="T4" fmla="*/ 4 w 4"/>
                <a:gd name="T5" fmla="*/ 2 h 5"/>
                <a:gd name="T6" fmla="*/ 4 w 4"/>
                <a:gd name="T7" fmla="*/ 3 h 5"/>
                <a:gd name="T8" fmla="*/ 1 w 4"/>
                <a:gd name="T9" fmla="*/ 3 h 5"/>
                <a:gd name="T10" fmla="*/ 2 w 4"/>
                <a:gd name="T11" fmla="*/ 4 h 5"/>
                <a:gd name="T12" fmla="*/ 4 w 4"/>
                <a:gd name="T13" fmla="*/ 4 h 5"/>
                <a:gd name="T14" fmla="*/ 4 w 4"/>
                <a:gd name="T15" fmla="*/ 5 h 5"/>
                <a:gd name="T16" fmla="*/ 2 w 4"/>
                <a:gd name="T17" fmla="*/ 5 h 5"/>
                <a:gd name="T18" fmla="*/ 1 w 4"/>
                <a:gd name="T19" fmla="*/ 4 h 5"/>
                <a:gd name="T20" fmla="*/ 0 w 4"/>
                <a:gd name="T21" fmla="*/ 3 h 5"/>
                <a:gd name="T22" fmla="*/ 2 w 4"/>
                <a:gd name="T23" fmla="*/ 0 h 5"/>
                <a:gd name="T24" fmla="*/ 4 w 4"/>
                <a:gd name="T25" fmla="*/ 0 h 5"/>
                <a:gd name="T26" fmla="*/ 4 w 4"/>
                <a:gd name="T27" fmla="*/ 1 h 5"/>
                <a:gd name="T28" fmla="*/ 2 w 4"/>
                <a:gd name="T29" fmla="*/ 1 h 5"/>
                <a:gd name="T30" fmla="*/ 1 w 4"/>
                <a:gd name="T31"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 h="5">
                  <a:moveTo>
                    <a:pt x="1" y="2"/>
                  </a:moveTo>
                  <a:lnTo>
                    <a:pt x="1" y="2"/>
                  </a:lnTo>
                  <a:lnTo>
                    <a:pt x="4" y="2"/>
                  </a:lnTo>
                  <a:lnTo>
                    <a:pt x="4" y="3"/>
                  </a:lnTo>
                  <a:lnTo>
                    <a:pt x="1" y="3"/>
                  </a:lnTo>
                  <a:cubicBezTo>
                    <a:pt x="1" y="4"/>
                    <a:pt x="2" y="4"/>
                    <a:pt x="2" y="4"/>
                  </a:cubicBezTo>
                  <a:lnTo>
                    <a:pt x="4" y="4"/>
                  </a:lnTo>
                  <a:lnTo>
                    <a:pt x="4" y="5"/>
                  </a:lnTo>
                  <a:lnTo>
                    <a:pt x="2" y="5"/>
                  </a:lnTo>
                  <a:cubicBezTo>
                    <a:pt x="2" y="5"/>
                    <a:pt x="1" y="5"/>
                    <a:pt x="1" y="4"/>
                  </a:cubicBezTo>
                  <a:cubicBezTo>
                    <a:pt x="0" y="4"/>
                    <a:pt x="0" y="3"/>
                    <a:pt x="0" y="3"/>
                  </a:cubicBezTo>
                  <a:cubicBezTo>
                    <a:pt x="0" y="1"/>
                    <a:pt x="1" y="0"/>
                    <a:pt x="2" y="0"/>
                  </a:cubicBezTo>
                  <a:lnTo>
                    <a:pt x="4" y="0"/>
                  </a:lnTo>
                  <a:lnTo>
                    <a:pt x="4" y="1"/>
                  </a:lnTo>
                  <a:lnTo>
                    <a:pt x="2" y="1"/>
                  </a:lnTo>
                  <a:cubicBezTo>
                    <a:pt x="2" y="1"/>
                    <a:pt x="1" y="1"/>
                    <a:pt x="1" y="2"/>
                  </a:cubicBezTo>
                  <a:close/>
                </a:path>
              </a:pathLst>
            </a:custGeom>
            <a:grpFill/>
            <a:ln w="0">
              <a:noFill/>
              <a:prstDash val="solid"/>
              <a:round/>
              <a:headEnd/>
              <a:tailEnd/>
            </a:ln>
          </p:spPr>
          <p:txBody>
            <a:bodyPr/>
            <a:lstStyle/>
            <a:p>
              <a:pPr defTabSz="543689">
                <a:defRPr/>
              </a:pPr>
              <a:endParaRPr lang="zh-CN" altLang="en-US" sz="3201"/>
            </a:p>
          </p:txBody>
        </p:sp>
        <p:sp>
          <p:nvSpPr>
            <p:cNvPr id="133" name="Freeform 369"/>
            <p:cNvSpPr>
              <a:spLocks/>
            </p:cNvSpPr>
            <p:nvPr/>
          </p:nvSpPr>
          <p:spPr bwMode="auto">
            <a:xfrm>
              <a:off x="1649413" y="635001"/>
              <a:ext cx="0" cy="4763"/>
            </a:xfrm>
            <a:custGeom>
              <a:avLst/>
              <a:gdLst>
                <a:gd name="T0" fmla="*/ 0 w 1"/>
                <a:gd name="T1" fmla="*/ 0 h 5"/>
                <a:gd name="T2" fmla="*/ 0 w 1"/>
                <a:gd name="T3" fmla="*/ 0 h 5"/>
                <a:gd name="T4" fmla="*/ 1 w 1"/>
                <a:gd name="T5" fmla="*/ 0 h 5"/>
                <a:gd name="T6" fmla="*/ 1 w 1"/>
                <a:gd name="T7" fmla="*/ 5 h 5"/>
                <a:gd name="T8" fmla="*/ 0 w 1"/>
                <a:gd name="T9" fmla="*/ 5 h 5"/>
                <a:gd name="T10" fmla="*/ 0 w 1"/>
                <a:gd name="T11" fmla="*/ 0 h 5"/>
              </a:gdLst>
              <a:ahLst/>
              <a:cxnLst>
                <a:cxn ang="0">
                  <a:pos x="T0" y="T1"/>
                </a:cxn>
                <a:cxn ang="0">
                  <a:pos x="T2" y="T3"/>
                </a:cxn>
                <a:cxn ang="0">
                  <a:pos x="T4" y="T5"/>
                </a:cxn>
                <a:cxn ang="0">
                  <a:pos x="T6" y="T7"/>
                </a:cxn>
                <a:cxn ang="0">
                  <a:pos x="T8" y="T9"/>
                </a:cxn>
                <a:cxn ang="0">
                  <a:pos x="T10" y="T11"/>
                </a:cxn>
              </a:cxnLst>
              <a:rect l="0" t="0" r="r" b="b"/>
              <a:pathLst>
                <a:path w="1" h="5">
                  <a:moveTo>
                    <a:pt x="0" y="0"/>
                  </a:moveTo>
                  <a:lnTo>
                    <a:pt x="0" y="0"/>
                  </a:lnTo>
                  <a:lnTo>
                    <a:pt x="1" y="0"/>
                  </a:lnTo>
                  <a:lnTo>
                    <a:pt x="1" y="5"/>
                  </a:lnTo>
                  <a:lnTo>
                    <a:pt x="0" y="5"/>
                  </a:lnTo>
                  <a:lnTo>
                    <a:pt x="0" y="0"/>
                  </a:lnTo>
                  <a:close/>
                </a:path>
              </a:pathLst>
            </a:custGeom>
            <a:grpFill/>
            <a:ln w="0">
              <a:noFill/>
              <a:prstDash val="solid"/>
              <a:round/>
              <a:headEnd/>
              <a:tailEnd/>
            </a:ln>
          </p:spPr>
          <p:txBody>
            <a:bodyPr/>
            <a:lstStyle/>
            <a:p>
              <a:pPr defTabSz="543689">
                <a:defRPr/>
              </a:pPr>
              <a:endParaRPr lang="zh-CN" altLang="en-US" sz="3201"/>
            </a:p>
          </p:txBody>
        </p:sp>
        <p:sp>
          <p:nvSpPr>
            <p:cNvPr id="134" name="Freeform 370"/>
            <p:cNvSpPr>
              <a:spLocks/>
            </p:cNvSpPr>
            <p:nvPr/>
          </p:nvSpPr>
          <p:spPr bwMode="auto">
            <a:xfrm>
              <a:off x="1612901" y="633413"/>
              <a:ext cx="4763" cy="6350"/>
            </a:xfrm>
            <a:custGeom>
              <a:avLst/>
              <a:gdLst>
                <a:gd name="T0" fmla="*/ 0 w 5"/>
                <a:gd name="T1" fmla="*/ 2 h 6"/>
                <a:gd name="T2" fmla="*/ 0 w 5"/>
                <a:gd name="T3" fmla="*/ 2 h 6"/>
                <a:gd name="T4" fmla="*/ 1 w 5"/>
                <a:gd name="T5" fmla="*/ 4 h 6"/>
                <a:gd name="T6" fmla="*/ 5 w 5"/>
                <a:gd name="T7" fmla="*/ 6 h 6"/>
                <a:gd name="T8" fmla="*/ 5 w 5"/>
                <a:gd name="T9" fmla="*/ 6 h 6"/>
                <a:gd name="T10" fmla="*/ 5 w 5"/>
                <a:gd name="T11" fmla="*/ 6 h 6"/>
                <a:gd name="T12" fmla="*/ 5 w 5"/>
                <a:gd name="T13" fmla="*/ 6 h 6"/>
                <a:gd name="T14" fmla="*/ 1 w 5"/>
                <a:gd name="T15" fmla="*/ 0 h 6"/>
                <a:gd name="T16" fmla="*/ 0 w 5"/>
                <a:gd name="T17" fmla="*/ 2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6">
                  <a:moveTo>
                    <a:pt x="0" y="2"/>
                  </a:moveTo>
                  <a:lnTo>
                    <a:pt x="0" y="2"/>
                  </a:lnTo>
                  <a:cubicBezTo>
                    <a:pt x="0" y="3"/>
                    <a:pt x="1" y="4"/>
                    <a:pt x="1" y="4"/>
                  </a:cubicBezTo>
                  <a:cubicBezTo>
                    <a:pt x="2" y="5"/>
                    <a:pt x="4" y="6"/>
                    <a:pt x="5" y="6"/>
                  </a:cubicBezTo>
                  <a:cubicBezTo>
                    <a:pt x="5" y="6"/>
                    <a:pt x="5" y="6"/>
                    <a:pt x="5" y="6"/>
                  </a:cubicBezTo>
                  <a:cubicBezTo>
                    <a:pt x="5" y="6"/>
                    <a:pt x="5" y="6"/>
                    <a:pt x="5" y="6"/>
                  </a:cubicBezTo>
                  <a:lnTo>
                    <a:pt x="5" y="6"/>
                  </a:lnTo>
                  <a:cubicBezTo>
                    <a:pt x="3" y="2"/>
                    <a:pt x="1" y="0"/>
                    <a:pt x="1" y="0"/>
                  </a:cubicBezTo>
                  <a:cubicBezTo>
                    <a:pt x="1" y="0"/>
                    <a:pt x="0" y="1"/>
                    <a:pt x="0" y="2"/>
                  </a:cubicBezTo>
                  <a:close/>
                </a:path>
              </a:pathLst>
            </a:custGeom>
            <a:grpFill/>
            <a:ln w="0">
              <a:noFill/>
              <a:prstDash val="solid"/>
              <a:round/>
              <a:headEnd/>
              <a:tailEnd/>
            </a:ln>
          </p:spPr>
          <p:txBody>
            <a:bodyPr/>
            <a:lstStyle/>
            <a:p>
              <a:pPr defTabSz="543689">
                <a:defRPr/>
              </a:pPr>
              <a:endParaRPr lang="zh-CN" altLang="en-US" sz="3201"/>
            </a:p>
          </p:txBody>
        </p:sp>
        <p:sp>
          <p:nvSpPr>
            <p:cNvPr id="135" name="Freeform 371"/>
            <p:cNvSpPr>
              <a:spLocks/>
            </p:cNvSpPr>
            <p:nvPr/>
          </p:nvSpPr>
          <p:spPr bwMode="auto">
            <a:xfrm>
              <a:off x="1612901" y="639763"/>
              <a:ext cx="4763" cy="1588"/>
            </a:xfrm>
            <a:custGeom>
              <a:avLst/>
              <a:gdLst>
                <a:gd name="T0" fmla="*/ 0 w 4"/>
                <a:gd name="T1" fmla="*/ 0 h 2"/>
                <a:gd name="T2" fmla="*/ 0 w 4"/>
                <a:gd name="T3" fmla="*/ 0 h 2"/>
                <a:gd name="T4" fmla="*/ 2 w 4"/>
                <a:gd name="T5" fmla="*/ 1 h 2"/>
                <a:gd name="T6" fmla="*/ 4 w 4"/>
                <a:gd name="T7" fmla="*/ 0 h 2"/>
                <a:gd name="T8" fmla="*/ 4 w 4"/>
                <a:gd name="T9" fmla="*/ 0 h 2"/>
                <a:gd name="T10" fmla="*/ 4 w 4"/>
                <a:gd name="T11" fmla="*/ 0 h 2"/>
                <a:gd name="T12" fmla="*/ 0 w 4"/>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4" h="2">
                  <a:moveTo>
                    <a:pt x="0" y="0"/>
                  </a:moveTo>
                  <a:lnTo>
                    <a:pt x="0" y="0"/>
                  </a:lnTo>
                  <a:cubicBezTo>
                    <a:pt x="1" y="1"/>
                    <a:pt x="1" y="2"/>
                    <a:pt x="2" y="1"/>
                  </a:cubicBezTo>
                  <a:cubicBezTo>
                    <a:pt x="3" y="1"/>
                    <a:pt x="4" y="0"/>
                    <a:pt x="4" y="0"/>
                  </a:cubicBezTo>
                  <a:lnTo>
                    <a:pt x="4" y="0"/>
                  </a:lnTo>
                  <a:cubicBezTo>
                    <a:pt x="4" y="0"/>
                    <a:pt x="4" y="0"/>
                    <a:pt x="4" y="0"/>
                  </a:cubicBezTo>
                  <a:lnTo>
                    <a:pt x="0" y="0"/>
                  </a:lnTo>
                  <a:close/>
                </a:path>
              </a:pathLst>
            </a:custGeom>
            <a:grpFill/>
            <a:ln w="0">
              <a:noFill/>
              <a:prstDash val="solid"/>
              <a:round/>
              <a:headEnd/>
              <a:tailEnd/>
            </a:ln>
          </p:spPr>
          <p:txBody>
            <a:bodyPr/>
            <a:lstStyle/>
            <a:p>
              <a:pPr defTabSz="543689">
                <a:defRPr/>
              </a:pPr>
              <a:endParaRPr lang="zh-CN" altLang="en-US" sz="3201"/>
            </a:p>
          </p:txBody>
        </p:sp>
        <p:sp>
          <p:nvSpPr>
            <p:cNvPr id="136" name="Freeform 372"/>
            <p:cNvSpPr>
              <a:spLocks/>
            </p:cNvSpPr>
            <p:nvPr/>
          </p:nvSpPr>
          <p:spPr bwMode="auto">
            <a:xfrm>
              <a:off x="1612901" y="636588"/>
              <a:ext cx="4763" cy="3175"/>
            </a:xfrm>
            <a:custGeom>
              <a:avLst/>
              <a:gdLst>
                <a:gd name="T0" fmla="*/ 0 w 5"/>
                <a:gd name="T1" fmla="*/ 2 h 4"/>
                <a:gd name="T2" fmla="*/ 0 w 5"/>
                <a:gd name="T3" fmla="*/ 2 h 4"/>
                <a:gd name="T4" fmla="*/ 1 w 5"/>
                <a:gd name="T5" fmla="*/ 3 h 4"/>
                <a:gd name="T6" fmla="*/ 2 w 5"/>
                <a:gd name="T7" fmla="*/ 4 h 4"/>
                <a:gd name="T8" fmla="*/ 5 w 5"/>
                <a:gd name="T9" fmla="*/ 4 h 4"/>
                <a:gd name="T10" fmla="*/ 5 w 5"/>
                <a:gd name="T11" fmla="*/ 4 h 4"/>
                <a:gd name="T12" fmla="*/ 5 w 5"/>
                <a:gd name="T13" fmla="*/ 4 h 4"/>
                <a:gd name="T14" fmla="*/ 0 w 5"/>
                <a:gd name="T15" fmla="*/ 0 h 4"/>
                <a:gd name="T16" fmla="*/ 0 w 5"/>
                <a:gd name="T17" fmla="*/ 2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4">
                  <a:moveTo>
                    <a:pt x="0" y="2"/>
                  </a:moveTo>
                  <a:lnTo>
                    <a:pt x="0" y="2"/>
                  </a:lnTo>
                  <a:cubicBezTo>
                    <a:pt x="1" y="3"/>
                    <a:pt x="1" y="3"/>
                    <a:pt x="1" y="3"/>
                  </a:cubicBezTo>
                  <a:cubicBezTo>
                    <a:pt x="2" y="4"/>
                    <a:pt x="2" y="4"/>
                    <a:pt x="2" y="4"/>
                  </a:cubicBezTo>
                  <a:cubicBezTo>
                    <a:pt x="2" y="4"/>
                    <a:pt x="5" y="4"/>
                    <a:pt x="5" y="4"/>
                  </a:cubicBezTo>
                  <a:lnTo>
                    <a:pt x="5" y="4"/>
                  </a:lnTo>
                  <a:lnTo>
                    <a:pt x="5" y="4"/>
                  </a:lnTo>
                  <a:cubicBezTo>
                    <a:pt x="4" y="2"/>
                    <a:pt x="0" y="0"/>
                    <a:pt x="0" y="0"/>
                  </a:cubicBezTo>
                  <a:cubicBezTo>
                    <a:pt x="0" y="1"/>
                    <a:pt x="0" y="2"/>
                    <a:pt x="0" y="2"/>
                  </a:cubicBezTo>
                  <a:close/>
                </a:path>
              </a:pathLst>
            </a:custGeom>
            <a:grpFill/>
            <a:ln w="0">
              <a:noFill/>
              <a:prstDash val="solid"/>
              <a:round/>
              <a:headEnd/>
              <a:tailEnd/>
            </a:ln>
          </p:spPr>
          <p:txBody>
            <a:bodyPr/>
            <a:lstStyle/>
            <a:p>
              <a:pPr defTabSz="543689">
                <a:defRPr/>
              </a:pPr>
              <a:endParaRPr lang="zh-CN" altLang="en-US" sz="3201"/>
            </a:p>
          </p:txBody>
        </p:sp>
        <p:sp>
          <p:nvSpPr>
            <p:cNvPr id="137" name="Freeform 373"/>
            <p:cNvSpPr>
              <a:spLocks/>
            </p:cNvSpPr>
            <p:nvPr/>
          </p:nvSpPr>
          <p:spPr bwMode="auto">
            <a:xfrm>
              <a:off x="1614488" y="631826"/>
              <a:ext cx="4763" cy="7938"/>
            </a:xfrm>
            <a:custGeom>
              <a:avLst/>
              <a:gdLst>
                <a:gd name="T0" fmla="*/ 2 w 4"/>
                <a:gd name="T1" fmla="*/ 0 h 8"/>
                <a:gd name="T2" fmla="*/ 2 w 4"/>
                <a:gd name="T3" fmla="*/ 0 h 8"/>
                <a:gd name="T4" fmla="*/ 1 w 4"/>
                <a:gd name="T5" fmla="*/ 1 h 8"/>
                <a:gd name="T6" fmla="*/ 1 w 4"/>
                <a:gd name="T7" fmla="*/ 3 h 8"/>
                <a:gd name="T8" fmla="*/ 3 w 4"/>
                <a:gd name="T9" fmla="*/ 8 h 8"/>
                <a:gd name="T10" fmla="*/ 3 w 4"/>
                <a:gd name="T11" fmla="*/ 8 h 8"/>
                <a:gd name="T12" fmla="*/ 3 w 4"/>
                <a:gd name="T13" fmla="*/ 8 h 8"/>
                <a:gd name="T14" fmla="*/ 3 w 4"/>
                <a:gd name="T15" fmla="*/ 0 h 8"/>
                <a:gd name="T16" fmla="*/ 2 w 4"/>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8">
                  <a:moveTo>
                    <a:pt x="2" y="0"/>
                  </a:moveTo>
                  <a:lnTo>
                    <a:pt x="2" y="0"/>
                  </a:lnTo>
                  <a:cubicBezTo>
                    <a:pt x="1" y="0"/>
                    <a:pt x="1" y="1"/>
                    <a:pt x="1" y="1"/>
                  </a:cubicBezTo>
                  <a:cubicBezTo>
                    <a:pt x="0" y="2"/>
                    <a:pt x="1" y="3"/>
                    <a:pt x="1" y="3"/>
                  </a:cubicBezTo>
                  <a:cubicBezTo>
                    <a:pt x="1" y="4"/>
                    <a:pt x="3" y="7"/>
                    <a:pt x="3" y="8"/>
                  </a:cubicBezTo>
                  <a:cubicBezTo>
                    <a:pt x="3" y="8"/>
                    <a:pt x="3" y="8"/>
                    <a:pt x="3" y="8"/>
                  </a:cubicBezTo>
                  <a:lnTo>
                    <a:pt x="3" y="8"/>
                  </a:lnTo>
                  <a:cubicBezTo>
                    <a:pt x="4" y="2"/>
                    <a:pt x="3" y="0"/>
                    <a:pt x="3" y="0"/>
                  </a:cubicBezTo>
                  <a:cubicBezTo>
                    <a:pt x="3" y="0"/>
                    <a:pt x="2" y="0"/>
                    <a:pt x="2" y="0"/>
                  </a:cubicBezTo>
                  <a:close/>
                </a:path>
              </a:pathLst>
            </a:custGeom>
            <a:grpFill/>
            <a:ln w="0">
              <a:noFill/>
              <a:prstDash val="solid"/>
              <a:round/>
              <a:headEnd/>
              <a:tailEnd/>
            </a:ln>
          </p:spPr>
          <p:txBody>
            <a:bodyPr/>
            <a:lstStyle/>
            <a:p>
              <a:pPr defTabSz="543689">
                <a:defRPr/>
              </a:pPr>
              <a:endParaRPr lang="zh-CN" altLang="en-US" sz="3201"/>
            </a:p>
          </p:txBody>
        </p:sp>
        <p:sp>
          <p:nvSpPr>
            <p:cNvPr id="138" name="Freeform 374"/>
            <p:cNvSpPr>
              <a:spLocks/>
            </p:cNvSpPr>
            <p:nvPr/>
          </p:nvSpPr>
          <p:spPr bwMode="auto">
            <a:xfrm>
              <a:off x="1619251" y="631826"/>
              <a:ext cx="1588" cy="7938"/>
            </a:xfrm>
            <a:custGeom>
              <a:avLst/>
              <a:gdLst>
                <a:gd name="T0" fmla="*/ 0 w 3"/>
                <a:gd name="T1" fmla="*/ 8 h 8"/>
                <a:gd name="T2" fmla="*/ 0 w 3"/>
                <a:gd name="T3" fmla="*/ 8 h 8"/>
                <a:gd name="T4" fmla="*/ 0 w 3"/>
                <a:gd name="T5" fmla="*/ 8 h 8"/>
                <a:gd name="T6" fmla="*/ 0 w 3"/>
                <a:gd name="T7" fmla="*/ 8 h 8"/>
                <a:gd name="T8" fmla="*/ 0 w 3"/>
                <a:gd name="T9" fmla="*/ 8 h 8"/>
                <a:gd name="T10" fmla="*/ 3 w 3"/>
                <a:gd name="T11" fmla="*/ 3 h 8"/>
                <a:gd name="T12" fmla="*/ 3 w 3"/>
                <a:gd name="T13" fmla="*/ 1 h 8"/>
                <a:gd name="T14" fmla="*/ 1 w 3"/>
                <a:gd name="T15" fmla="*/ 0 h 8"/>
                <a:gd name="T16" fmla="*/ 1 w 3"/>
                <a:gd name="T17" fmla="*/ 0 h 8"/>
                <a:gd name="T18" fmla="*/ 0 w 3"/>
                <a:gd name="T19"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 h="8">
                  <a:moveTo>
                    <a:pt x="0" y="8"/>
                  </a:moveTo>
                  <a:lnTo>
                    <a:pt x="0" y="8"/>
                  </a:lnTo>
                  <a:lnTo>
                    <a:pt x="0" y="8"/>
                  </a:lnTo>
                  <a:cubicBezTo>
                    <a:pt x="0" y="8"/>
                    <a:pt x="0" y="8"/>
                    <a:pt x="0" y="8"/>
                  </a:cubicBezTo>
                  <a:cubicBezTo>
                    <a:pt x="0" y="8"/>
                    <a:pt x="0" y="8"/>
                    <a:pt x="0" y="8"/>
                  </a:cubicBezTo>
                  <a:cubicBezTo>
                    <a:pt x="1" y="7"/>
                    <a:pt x="2" y="4"/>
                    <a:pt x="3" y="3"/>
                  </a:cubicBezTo>
                  <a:cubicBezTo>
                    <a:pt x="3" y="3"/>
                    <a:pt x="3" y="2"/>
                    <a:pt x="3" y="1"/>
                  </a:cubicBezTo>
                  <a:cubicBezTo>
                    <a:pt x="3" y="1"/>
                    <a:pt x="3" y="0"/>
                    <a:pt x="1" y="0"/>
                  </a:cubicBezTo>
                  <a:cubicBezTo>
                    <a:pt x="1" y="0"/>
                    <a:pt x="1" y="0"/>
                    <a:pt x="1" y="0"/>
                  </a:cubicBezTo>
                  <a:cubicBezTo>
                    <a:pt x="1" y="0"/>
                    <a:pt x="0" y="2"/>
                    <a:pt x="0" y="8"/>
                  </a:cubicBezTo>
                  <a:close/>
                </a:path>
              </a:pathLst>
            </a:custGeom>
            <a:grpFill/>
            <a:ln w="0">
              <a:noFill/>
              <a:prstDash val="solid"/>
              <a:round/>
              <a:headEnd/>
              <a:tailEnd/>
            </a:ln>
          </p:spPr>
          <p:txBody>
            <a:bodyPr/>
            <a:lstStyle/>
            <a:p>
              <a:pPr defTabSz="543689">
                <a:defRPr/>
              </a:pPr>
              <a:endParaRPr lang="zh-CN" altLang="en-US" sz="3201"/>
            </a:p>
          </p:txBody>
        </p:sp>
        <p:sp>
          <p:nvSpPr>
            <p:cNvPr id="139" name="Freeform 375"/>
            <p:cNvSpPr>
              <a:spLocks/>
            </p:cNvSpPr>
            <p:nvPr/>
          </p:nvSpPr>
          <p:spPr bwMode="auto">
            <a:xfrm>
              <a:off x="1619251" y="639763"/>
              <a:ext cx="3175" cy="1588"/>
            </a:xfrm>
            <a:custGeom>
              <a:avLst/>
              <a:gdLst>
                <a:gd name="T0" fmla="*/ 0 w 4"/>
                <a:gd name="T1" fmla="*/ 0 h 2"/>
                <a:gd name="T2" fmla="*/ 0 w 4"/>
                <a:gd name="T3" fmla="*/ 0 h 2"/>
                <a:gd name="T4" fmla="*/ 0 w 4"/>
                <a:gd name="T5" fmla="*/ 0 h 2"/>
                <a:gd name="T6" fmla="*/ 2 w 4"/>
                <a:gd name="T7" fmla="*/ 1 h 2"/>
                <a:gd name="T8" fmla="*/ 4 w 4"/>
                <a:gd name="T9" fmla="*/ 0 h 2"/>
                <a:gd name="T10" fmla="*/ 0 w 4"/>
                <a:gd name="T11" fmla="*/ 0 h 2"/>
                <a:gd name="T12" fmla="*/ 0 w 4"/>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4" h="2">
                  <a:moveTo>
                    <a:pt x="0" y="0"/>
                  </a:moveTo>
                  <a:lnTo>
                    <a:pt x="0" y="0"/>
                  </a:lnTo>
                  <a:lnTo>
                    <a:pt x="0" y="0"/>
                  </a:lnTo>
                  <a:cubicBezTo>
                    <a:pt x="1" y="0"/>
                    <a:pt x="2" y="1"/>
                    <a:pt x="2" y="1"/>
                  </a:cubicBezTo>
                  <a:cubicBezTo>
                    <a:pt x="2" y="1"/>
                    <a:pt x="3" y="2"/>
                    <a:pt x="4" y="0"/>
                  </a:cubicBezTo>
                  <a:lnTo>
                    <a:pt x="0" y="0"/>
                  </a:lnTo>
                  <a:cubicBezTo>
                    <a:pt x="0" y="0"/>
                    <a:pt x="0" y="0"/>
                    <a:pt x="0" y="0"/>
                  </a:cubicBezTo>
                  <a:close/>
                </a:path>
              </a:pathLst>
            </a:custGeom>
            <a:grpFill/>
            <a:ln w="0">
              <a:noFill/>
              <a:prstDash val="solid"/>
              <a:round/>
              <a:headEnd/>
              <a:tailEnd/>
            </a:ln>
          </p:spPr>
          <p:txBody>
            <a:bodyPr/>
            <a:lstStyle/>
            <a:p>
              <a:pPr defTabSz="543689">
                <a:defRPr/>
              </a:pPr>
              <a:endParaRPr lang="zh-CN" altLang="en-US" sz="3201"/>
            </a:p>
          </p:txBody>
        </p:sp>
        <p:sp>
          <p:nvSpPr>
            <p:cNvPr id="140" name="Freeform 376"/>
            <p:cNvSpPr>
              <a:spLocks/>
            </p:cNvSpPr>
            <p:nvPr/>
          </p:nvSpPr>
          <p:spPr bwMode="auto">
            <a:xfrm>
              <a:off x="1619251" y="636588"/>
              <a:ext cx="4763" cy="3175"/>
            </a:xfrm>
            <a:custGeom>
              <a:avLst/>
              <a:gdLst>
                <a:gd name="T0" fmla="*/ 0 w 6"/>
                <a:gd name="T1" fmla="*/ 4 h 4"/>
                <a:gd name="T2" fmla="*/ 0 w 6"/>
                <a:gd name="T3" fmla="*/ 4 h 4"/>
                <a:gd name="T4" fmla="*/ 0 w 6"/>
                <a:gd name="T5" fmla="*/ 4 h 4"/>
                <a:gd name="T6" fmla="*/ 0 w 6"/>
                <a:gd name="T7" fmla="*/ 4 h 4"/>
                <a:gd name="T8" fmla="*/ 0 w 6"/>
                <a:gd name="T9" fmla="*/ 4 h 4"/>
                <a:gd name="T10" fmla="*/ 3 w 6"/>
                <a:gd name="T11" fmla="*/ 4 h 4"/>
                <a:gd name="T12" fmla="*/ 4 w 6"/>
                <a:gd name="T13" fmla="*/ 3 h 4"/>
                <a:gd name="T14" fmla="*/ 5 w 6"/>
                <a:gd name="T15" fmla="*/ 2 h 4"/>
                <a:gd name="T16" fmla="*/ 6 w 6"/>
                <a:gd name="T17" fmla="*/ 0 h 4"/>
                <a:gd name="T18" fmla="*/ 0 w 6"/>
                <a:gd name="T19"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4">
                  <a:moveTo>
                    <a:pt x="0" y="4"/>
                  </a:moveTo>
                  <a:lnTo>
                    <a:pt x="0" y="4"/>
                  </a:lnTo>
                  <a:lnTo>
                    <a:pt x="0" y="4"/>
                  </a:lnTo>
                  <a:cubicBezTo>
                    <a:pt x="0" y="4"/>
                    <a:pt x="0" y="4"/>
                    <a:pt x="0" y="4"/>
                  </a:cubicBezTo>
                  <a:lnTo>
                    <a:pt x="0" y="4"/>
                  </a:lnTo>
                  <a:lnTo>
                    <a:pt x="3" y="4"/>
                  </a:lnTo>
                  <a:cubicBezTo>
                    <a:pt x="3" y="4"/>
                    <a:pt x="4" y="4"/>
                    <a:pt x="4" y="3"/>
                  </a:cubicBezTo>
                  <a:cubicBezTo>
                    <a:pt x="4" y="3"/>
                    <a:pt x="5" y="3"/>
                    <a:pt x="5" y="2"/>
                  </a:cubicBezTo>
                  <a:cubicBezTo>
                    <a:pt x="5" y="2"/>
                    <a:pt x="6" y="1"/>
                    <a:pt x="6" y="0"/>
                  </a:cubicBezTo>
                  <a:cubicBezTo>
                    <a:pt x="6" y="0"/>
                    <a:pt x="2" y="2"/>
                    <a:pt x="0" y="4"/>
                  </a:cubicBezTo>
                  <a:close/>
                </a:path>
              </a:pathLst>
            </a:custGeom>
            <a:grpFill/>
            <a:ln w="0">
              <a:noFill/>
              <a:prstDash val="solid"/>
              <a:round/>
              <a:headEnd/>
              <a:tailEnd/>
            </a:ln>
          </p:spPr>
          <p:txBody>
            <a:bodyPr/>
            <a:lstStyle/>
            <a:p>
              <a:pPr defTabSz="543689">
                <a:defRPr/>
              </a:pPr>
              <a:endParaRPr lang="zh-CN" altLang="en-US" sz="3201"/>
            </a:p>
          </p:txBody>
        </p:sp>
        <p:sp>
          <p:nvSpPr>
            <p:cNvPr id="141" name="Freeform 377"/>
            <p:cNvSpPr>
              <a:spLocks/>
            </p:cNvSpPr>
            <p:nvPr/>
          </p:nvSpPr>
          <p:spPr bwMode="auto">
            <a:xfrm>
              <a:off x="1619251" y="633413"/>
              <a:ext cx="4763" cy="6350"/>
            </a:xfrm>
            <a:custGeom>
              <a:avLst/>
              <a:gdLst>
                <a:gd name="T0" fmla="*/ 0 w 5"/>
                <a:gd name="T1" fmla="*/ 6 h 6"/>
                <a:gd name="T2" fmla="*/ 0 w 5"/>
                <a:gd name="T3" fmla="*/ 6 h 6"/>
                <a:gd name="T4" fmla="*/ 0 w 5"/>
                <a:gd name="T5" fmla="*/ 6 h 6"/>
                <a:gd name="T6" fmla="*/ 0 w 5"/>
                <a:gd name="T7" fmla="*/ 6 h 6"/>
                <a:gd name="T8" fmla="*/ 4 w 5"/>
                <a:gd name="T9" fmla="*/ 4 h 6"/>
                <a:gd name="T10" fmla="*/ 5 w 5"/>
                <a:gd name="T11" fmla="*/ 2 h 6"/>
                <a:gd name="T12" fmla="*/ 4 w 5"/>
                <a:gd name="T13" fmla="*/ 0 h 6"/>
                <a:gd name="T14" fmla="*/ 0 w 5"/>
                <a:gd name="T15" fmla="*/ 6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6">
                  <a:moveTo>
                    <a:pt x="0" y="6"/>
                  </a:moveTo>
                  <a:lnTo>
                    <a:pt x="0" y="6"/>
                  </a:lnTo>
                  <a:cubicBezTo>
                    <a:pt x="0" y="6"/>
                    <a:pt x="0" y="6"/>
                    <a:pt x="0" y="6"/>
                  </a:cubicBezTo>
                  <a:cubicBezTo>
                    <a:pt x="0" y="6"/>
                    <a:pt x="0" y="6"/>
                    <a:pt x="0" y="6"/>
                  </a:cubicBezTo>
                  <a:cubicBezTo>
                    <a:pt x="0" y="6"/>
                    <a:pt x="3" y="5"/>
                    <a:pt x="4" y="4"/>
                  </a:cubicBezTo>
                  <a:cubicBezTo>
                    <a:pt x="4" y="4"/>
                    <a:pt x="5" y="3"/>
                    <a:pt x="5" y="2"/>
                  </a:cubicBezTo>
                  <a:cubicBezTo>
                    <a:pt x="5" y="1"/>
                    <a:pt x="4" y="0"/>
                    <a:pt x="4" y="0"/>
                  </a:cubicBezTo>
                  <a:cubicBezTo>
                    <a:pt x="4" y="0"/>
                    <a:pt x="1" y="2"/>
                    <a:pt x="0" y="6"/>
                  </a:cubicBezTo>
                  <a:close/>
                </a:path>
              </a:pathLst>
            </a:custGeom>
            <a:grpFill/>
            <a:ln w="0">
              <a:noFill/>
              <a:prstDash val="solid"/>
              <a:round/>
              <a:headEnd/>
              <a:tailEnd/>
            </a:ln>
          </p:spPr>
          <p:txBody>
            <a:bodyPr/>
            <a:lstStyle/>
            <a:p>
              <a:pPr defTabSz="543689">
                <a:defRPr/>
              </a:pPr>
              <a:endParaRPr lang="zh-CN" altLang="en-US" sz="3201"/>
            </a:p>
          </p:txBody>
        </p:sp>
        <p:sp>
          <p:nvSpPr>
            <p:cNvPr id="142" name="Freeform 378"/>
            <p:cNvSpPr>
              <a:spLocks/>
            </p:cNvSpPr>
            <p:nvPr/>
          </p:nvSpPr>
          <p:spPr bwMode="auto">
            <a:xfrm>
              <a:off x="1585913" y="588963"/>
              <a:ext cx="93663" cy="615950"/>
            </a:xfrm>
            <a:custGeom>
              <a:avLst/>
              <a:gdLst>
                <a:gd name="T0" fmla="*/ 111 w 111"/>
                <a:gd name="T1" fmla="*/ 725 h 725"/>
                <a:gd name="T2" fmla="*/ 111 w 111"/>
                <a:gd name="T3" fmla="*/ 725 h 725"/>
                <a:gd name="T4" fmla="*/ 96 w 111"/>
                <a:gd name="T5" fmla="*/ 725 h 725"/>
                <a:gd name="T6" fmla="*/ 96 w 111"/>
                <a:gd name="T7" fmla="*/ 14 h 725"/>
                <a:gd name="T8" fmla="*/ 15 w 111"/>
                <a:gd name="T9" fmla="*/ 14 h 725"/>
                <a:gd name="T10" fmla="*/ 15 w 111"/>
                <a:gd name="T11" fmla="*/ 725 h 725"/>
                <a:gd name="T12" fmla="*/ 0 w 111"/>
                <a:gd name="T13" fmla="*/ 725 h 725"/>
                <a:gd name="T14" fmla="*/ 0 w 111"/>
                <a:gd name="T15" fmla="*/ 6 h 725"/>
                <a:gd name="T16" fmla="*/ 7 w 111"/>
                <a:gd name="T17" fmla="*/ 0 h 725"/>
                <a:gd name="T18" fmla="*/ 104 w 111"/>
                <a:gd name="T19" fmla="*/ 0 h 725"/>
                <a:gd name="T20" fmla="*/ 111 w 111"/>
                <a:gd name="T21" fmla="*/ 6 h 725"/>
                <a:gd name="T22" fmla="*/ 111 w 111"/>
                <a:gd name="T23" fmla="*/ 725 h 7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1" h="725">
                  <a:moveTo>
                    <a:pt x="111" y="725"/>
                  </a:moveTo>
                  <a:lnTo>
                    <a:pt x="111" y="725"/>
                  </a:lnTo>
                  <a:lnTo>
                    <a:pt x="96" y="725"/>
                  </a:lnTo>
                  <a:lnTo>
                    <a:pt x="96" y="14"/>
                  </a:lnTo>
                  <a:lnTo>
                    <a:pt x="15" y="14"/>
                  </a:lnTo>
                  <a:lnTo>
                    <a:pt x="15" y="725"/>
                  </a:lnTo>
                  <a:lnTo>
                    <a:pt x="0" y="725"/>
                  </a:lnTo>
                  <a:lnTo>
                    <a:pt x="0" y="6"/>
                  </a:lnTo>
                  <a:cubicBezTo>
                    <a:pt x="0" y="2"/>
                    <a:pt x="3" y="0"/>
                    <a:pt x="7" y="0"/>
                  </a:cubicBezTo>
                  <a:lnTo>
                    <a:pt x="104" y="0"/>
                  </a:lnTo>
                  <a:cubicBezTo>
                    <a:pt x="108" y="0"/>
                    <a:pt x="111" y="2"/>
                    <a:pt x="111" y="6"/>
                  </a:cubicBezTo>
                  <a:lnTo>
                    <a:pt x="111" y="725"/>
                  </a:lnTo>
                  <a:close/>
                </a:path>
              </a:pathLst>
            </a:custGeom>
            <a:grpFill/>
            <a:ln w="0">
              <a:noFill/>
              <a:prstDash val="solid"/>
              <a:round/>
              <a:headEnd/>
              <a:tailEnd/>
            </a:ln>
          </p:spPr>
          <p:txBody>
            <a:bodyPr/>
            <a:lstStyle/>
            <a:p>
              <a:pPr defTabSz="543689">
                <a:defRPr/>
              </a:pPr>
              <a:endParaRPr lang="zh-CN" altLang="en-US" sz="3201"/>
            </a:p>
          </p:txBody>
        </p:sp>
        <p:sp>
          <p:nvSpPr>
            <p:cNvPr id="143" name="Freeform 379"/>
            <p:cNvSpPr>
              <a:spLocks/>
            </p:cNvSpPr>
            <p:nvPr/>
          </p:nvSpPr>
          <p:spPr bwMode="auto">
            <a:xfrm>
              <a:off x="1647826" y="1181101"/>
              <a:ext cx="44450" cy="44450"/>
            </a:xfrm>
            <a:custGeom>
              <a:avLst/>
              <a:gdLst>
                <a:gd name="T0" fmla="*/ 25 w 51"/>
                <a:gd name="T1" fmla="*/ 52 h 52"/>
                <a:gd name="T2" fmla="*/ 25 w 51"/>
                <a:gd name="T3" fmla="*/ 52 h 52"/>
                <a:gd name="T4" fmla="*/ 0 w 51"/>
                <a:gd name="T5" fmla="*/ 26 h 52"/>
                <a:gd name="T6" fmla="*/ 25 w 51"/>
                <a:gd name="T7" fmla="*/ 0 h 52"/>
                <a:gd name="T8" fmla="*/ 51 w 51"/>
                <a:gd name="T9" fmla="*/ 26 h 52"/>
                <a:gd name="T10" fmla="*/ 25 w 51"/>
                <a:gd name="T11" fmla="*/ 52 h 52"/>
              </a:gdLst>
              <a:ahLst/>
              <a:cxnLst>
                <a:cxn ang="0">
                  <a:pos x="T0" y="T1"/>
                </a:cxn>
                <a:cxn ang="0">
                  <a:pos x="T2" y="T3"/>
                </a:cxn>
                <a:cxn ang="0">
                  <a:pos x="T4" y="T5"/>
                </a:cxn>
                <a:cxn ang="0">
                  <a:pos x="T6" y="T7"/>
                </a:cxn>
                <a:cxn ang="0">
                  <a:pos x="T8" y="T9"/>
                </a:cxn>
                <a:cxn ang="0">
                  <a:pos x="T10" y="T11"/>
                </a:cxn>
              </a:cxnLst>
              <a:rect l="0" t="0" r="r" b="b"/>
              <a:pathLst>
                <a:path w="51" h="52">
                  <a:moveTo>
                    <a:pt x="25" y="52"/>
                  </a:moveTo>
                  <a:lnTo>
                    <a:pt x="25" y="52"/>
                  </a:lnTo>
                  <a:cubicBezTo>
                    <a:pt x="11" y="52"/>
                    <a:pt x="0" y="40"/>
                    <a:pt x="0" y="26"/>
                  </a:cubicBezTo>
                  <a:cubicBezTo>
                    <a:pt x="0" y="12"/>
                    <a:pt x="11" y="0"/>
                    <a:pt x="25" y="0"/>
                  </a:cubicBezTo>
                  <a:cubicBezTo>
                    <a:pt x="40" y="0"/>
                    <a:pt x="51" y="12"/>
                    <a:pt x="51" y="26"/>
                  </a:cubicBezTo>
                  <a:cubicBezTo>
                    <a:pt x="51" y="40"/>
                    <a:pt x="40" y="52"/>
                    <a:pt x="25" y="52"/>
                  </a:cubicBezTo>
                  <a:close/>
                </a:path>
              </a:pathLst>
            </a:custGeom>
            <a:grpFill/>
            <a:ln w="0">
              <a:noFill/>
              <a:prstDash val="solid"/>
              <a:round/>
              <a:headEnd/>
              <a:tailEnd/>
            </a:ln>
          </p:spPr>
          <p:txBody>
            <a:bodyPr/>
            <a:lstStyle/>
            <a:p>
              <a:pPr defTabSz="543689">
                <a:defRPr/>
              </a:pPr>
              <a:endParaRPr lang="zh-CN" altLang="en-US" sz="3201"/>
            </a:p>
          </p:txBody>
        </p:sp>
        <p:sp>
          <p:nvSpPr>
            <p:cNvPr id="144" name="Freeform 380"/>
            <p:cNvSpPr>
              <a:spLocks/>
            </p:cNvSpPr>
            <p:nvPr/>
          </p:nvSpPr>
          <p:spPr bwMode="auto">
            <a:xfrm>
              <a:off x="1574801" y="1182688"/>
              <a:ext cx="44450" cy="44450"/>
            </a:xfrm>
            <a:custGeom>
              <a:avLst/>
              <a:gdLst>
                <a:gd name="T0" fmla="*/ 26 w 52"/>
                <a:gd name="T1" fmla="*/ 52 h 52"/>
                <a:gd name="T2" fmla="*/ 26 w 52"/>
                <a:gd name="T3" fmla="*/ 52 h 52"/>
                <a:gd name="T4" fmla="*/ 0 w 52"/>
                <a:gd name="T5" fmla="*/ 26 h 52"/>
                <a:gd name="T6" fmla="*/ 26 w 52"/>
                <a:gd name="T7" fmla="*/ 0 h 52"/>
                <a:gd name="T8" fmla="*/ 52 w 52"/>
                <a:gd name="T9" fmla="*/ 26 h 52"/>
                <a:gd name="T10" fmla="*/ 26 w 52"/>
                <a:gd name="T11" fmla="*/ 52 h 52"/>
              </a:gdLst>
              <a:ahLst/>
              <a:cxnLst>
                <a:cxn ang="0">
                  <a:pos x="T0" y="T1"/>
                </a:cxn>
                <a:cxn ang="0">
                  <a:pos x="T2" y="T3"/>
                </a:cxn>
                <a:cxn ang="0">
                  <a:pos x="T4" y="T5"/>
                </a:cxn>
                <a:cxn ang="0">
                  <a:pos x="T6" y="T7"/>
                </a:cxn>
                <a:cxn ang="0">
                  <a:pos x="T8" y="T9"/>
                </a:cxn>
                <a:cxn ang="0">
                  <a:pos x="T10" y="T11"/>
                </a:cxn>
              </a:cxnLst>
              <a:rect l="0" t="0" r="r" b="b"/>
              <a:pathLst>
                <a:path w="52" h="52">
                  <a:moveTo>
                    <a:pt x="26" y="52"/>
                  </a:moveTo>
                  <a:lnTo>
                    <a:pt x="26" y="52"/>
                  </a:lnTo>
                  <a:cubicBezTo>
                    <a:pt x="12" y="52"/>
                    <a:pt x="0" y="40"/>
                    <a:pt x="0" y="26"/>
                  </a:cubicBezTo>
                  <a:cubicBezTo>
                    <a:pt x="0" y="12"/>
                    <a:pt x="12" y="0"/>
                    <a:pt x="26" y="0"/>
                  </a:cubicBezTo>
                  <a:cubicBezTo>
                    <a:pt x="40" y="0"/>
                    <a:pt x="52" y="12"/>
                    <a:pt x="52" y="26"/>
                  </a:cubicBezTo>
                  <a:cubicBezTo>
                    <a:pt x="52" y="40"/>
                    <a:pt x="40" y="52"/>
                    <a:pt x="26" y="52"/>
                  </a:cubicBezTo>
                  <a:close/>
                </a:path>
              </a:pathLst>
            </a:custGeom>
            <a:grpFill/>
            <a:ln w="0">
              <a:noFill/>
              <a:prstDash val="solid"/>
              <a:round/>
              <a:headEnd/>
              <a:tailEnd/>
            </a:ln>
          </p:spPr>
          <p:txBody>
            <a:bodyPr/>
            <a:lstStyle/>
            <a:p>
              <a:pPr defTabSz="543689">
                <a:defRPr/>
              </a:pPr>
              <a:endParaRPr lang="zh-CN" altLang="en-US" sz="3201"/>
            </a:p>
          </p:txBody>
        </p:sp>
      </p:grpSp>
      <p:sp>
        <p:nvSpPr>
          <p:cNvPr id="145" name="文本框 144"/>
          <p:cNvSpPr txBox="1"/>
          <p:nvPr/>
        </p:nvSpPr>
        <p:spPr bwMode="auto">
          <a:xfrm>
            <a:off x="8742250" y="4150972"/>
            <a:ext cx="618742" cy="273325"/>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r>
              <a:rPr lang="en-US" altLang="zh-CN" sz="1200" dirty="0">
                <a:latin typeface="+mn-ea"/>
                <a:ea typeface="+mn-ea"/>
              </a:rPr>
              <a:t>TCM</a:t>
            </a:r>
            <a:endParaRPr lang="zh-CN" altLang="en-US" sz="1200" dirty="0" smtClean="0">
              <a:latin typeface="+mn-ea"/>
              <a:ea typeface="+mn-ea"/>
            </a:endParaRPr>
          </a:p>
        </p:txBody>
      </p:sp>
      <p:grpSp>
        <p:nvGrpSpPr>
          <p:cNvPr id="146" name="组合 18396"/>
          <p:cNvGrpSpPr/>
          <p:nvPr/>
        </p:nvGrpSpPr>
        <p:grpSpPr>
          <a:xfrm>
            <a:off x="6496042" y="5301208"/>
            <a:ext cx="396044" cy="527061"/>
            <a:chOff x="1463676" y="588963"/>
            <a:chExt cx="274638" cy="638175"/>
          </a:xfrm>
          <a:solidFill>
            <a:srgbClr val="3C3C3B"/>
          </a:solidFill>
        </p:grpSpPr>
        <p:sp>
          <p:nvSpPr>
            <p:cNvPr id="147" name="Freeform 356"/>
            <p:cNvSpPr>
              <a:spLocks noEditPoints="1"/>
            </p:cNvSpPr>
            <p:nvPr/>
          </p:nvSpPr>
          <p:spPr bwMode="auto">
            <a:xfrm>
              <a:off x="1463676" y="595313"/>
              <a:ext cx="84138" cy="620713"/>
            </a:xfrm>
            <a:custGeom>
              <a:avLst/>
              <a:gdLst>
                <a:gd name="T0" fmla="*/ 24 w 99"/>
                <a:gd name="T1" fmla="*/ 645 h 729"/>
                <a:gd name="T2" fmla="*/ 24 w 99"/>
                <a:gd name="T3" fmla="*/ 645 h 729"/>
                <a:gd name="T4" fmla="*/ 74 w 99"/>
                <a:gd name="T5" fmla="*/ 689 h 729"/>
                <a:gd name="T6" fmla="*/ 74 w 99"/>
                <a:gd name="T7" fmla="*/ 46 h 729"/>
                <a:gd name="T8" fmla="*/ 24 w 99"/>
                <a:gd name="T9" fmla="*/ 102 h 729"/>
                <a:gd name="T10" fmla="*/ 24 w 99"/>
                <a:gd name="T11" fmla="*/ 645 h 729"/>
                <a:gd name="T12" fmla="*/ 86 w 99"/>
                <a:gd name="T13" fmla="*/ 729 h 729"/>
                <a:gd name="T14" fmla="*/ 86 w 99"/>
                <a:gd name="T15" fmla="*/ 729 h 729"/>
                <a:gd name="T16" fmla="*/ 78 w 99"/>
                <a:gd name="T17" fmla="*/ 726 h 729"/>
                <a:gd name="T18" fmla="*/ 4 w 99"/>
                <a:gd name="T19" fmla="*/ 659 h 729"/>
                <a:gd name="T20" fmla="*/ 0 w 99"/>
                <a:gd name="T21" fmla="*/ 650 h 729"/>
                <a:gd name="T22" fmla="*/ 0 w 99"/>
                <a:gd name="T23" fmla="*/ 97 h 729"/>
                <a:gd name="T24" fmla="*/ 3 w 99"/>
                <a:gd name="T25" fmla="*/ 89 h 729"/>
                <a:gd name="T26" fmla="*/ 77 w 99"/>
                <a:gd name="T27" fmla="*/ 5 h 729"/>
                <a:gd name="T28" fmla="*/ 91 w 99"/>
                <a:gd name="T29" fmla="*/ 2 h 729"/>
                <a:gd name="T30" fmla="*/ 99 w 99"/>
                <a:gd name="T31" fmla="*/ 13 h 729"/>
                <a:gd name="T32" fmla="*/ 99 w 99"/>
                <a:gd name="T33" fmla="*/ 717 h 729"/>
                <a:gd name="T34" fmla="*/ 91 w 99"/>
                <a:gd name="T35" fmla="*/ 728 h 729"/>
                <a:gd name="T36" fmla="*/ 86 w 99"/>
                <a:gd name="T37" fmla="*/ 729 h 7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9" h="729">
                  <a:moveTo>
                    <a:pt x="24" y="645"/>
                  </a:moveTo>
                  <a:lnTo>
                    <a:pt x="24" y="645"/>
                  </a:lnTo>
                  <a:lnTo>
                    <a:pt x="74" y="689"/>
                  </a:lnTo>
                  <a:lnTo>
                    <a:pt x="74" y="46"/>
                  </a:lnTo>
                  <a:lnTo>
                    <a:pt x="24" y="102"/>
                  </a:lnTo>
                  <a:lnTo>
                    <a:pt x="24" y="645"/>
                  </a:lnTo>
                  <a:close/>
                  <a:moveTo>
                    <a:pt x="86" y="729"/>
                  </a:moveTo>
                  <a:lnTo>
                    <a:pt x="86" y="729"/>
                  </a:lnTo>
                  <a:cubicBezTo>
                    <a:pt x="83" y="729"/>
                    <a:pt x="80" y="728"/>
                    <a:pt x="78" y="726"/>
                  </a:cubicBezTo>
                  <a:lnTo>
                    <a:pt x="4" y="659"/>
                  </a:lnTo>
                  <a:cubicBezTo>
                    <a:pt x="1" y="657"/>
                    <a:pt x="0" y="654"/>
                    <a:pt x="0" y="650"/>
                  </a:cubicBezTo>
                  <a:lnTo>
                    <a:pt x="0" y="97"/>
                  </a:lnTo>
                  <a:cubicBezTo>
                    <a:pt x="0" y="94"/>
                    <a:pt x="1" y="91"/>
                    <a:pt x="3" y="89"/>
                  </a:cubicBezTo>
                  <a:lnTo>
                    <a:pt x="77" y="5"/>
                  </a:lnTo>
                  <a:cubicBezTo>
                    <a:pt x="81" y="1"/>
                    <a:pt x="86" y="0"/>
                    <a:pt x="91" y="2"/>
                  </a:cubicBezTo>
                  <a:cubicBezTo>
                    <a:pt x="96" y="3"/>
                    <a:pt x="99" y="8"/>
                    <a:pt x="99" y="13"/>
                  </a:cubicBezTo>
                  <a:lnTo>
                    <a:pt x="99" y="717"/>
                  </a:lnTo>
                  <a:cubicBezTo>
                    <a:pt x="99" y="722"/>
                    <a:pt x="96" y="726"/>
                    <a:pt x="91" y="728"/>
                  </a:cubicBezTo>
                  <a:cubicBezTo>
                    <a:pt x="90" y="729"/>
                    <a:pt x="88" y="729"/>
                    <a:pt x="86" y="729"/>
                  </a:cubicBezTo>
                  <a:close/>
                </a:path>
              </a:pathLst>
            </a:custGeom>
            <a:grpFill/>
            <a:ln w="0">
              <a:noFill/>
              <a:prstDash val="solid"/>
              <a:round/>
              <a:headEnd/>
              <a:tailEnd/>
            </a:ln>
          </p:spPr>
          <p:txBody>
            <a:bodyPr/>
            <a:lstStyle/>
            <a:p>
              <a:pPr defTabSz="543689">
                <a:defRPr/>
              </a:pPr>
              <a:endParaRPr lang="zh-CN" altLang="en-US" sz="3201"/>
            </a:p>
          </p:txBody>
        </p:sp>
        <p:sp>
          <p:nvSpPr>
            <p:cNvPr id="148" name="Freeform 357"/>
            <p:cNvSpPr>
              <a:spLocks/>
            </p:cNvSpPr>
            <p:nvPr/>
          </p:nvSpPr>
          <p:spPr bwMode="auto">
            <a:xfrm>
              <a:off x="1525588" y="595313"/>
              <a:ext cx="71438" cy="620713"/>
            </a:xfrm>
            <a:custGeom>
              <a:avLst/>
              <a:gdLst>
                <a:gd name="T0" fmla="*/ 81 w 84"/>
                <a:gd name="T1" fmla="*/ 728 h 728"/>
                <a:gd name="T2" fmla="*/ 81 w 84"/>
                <a:gd name="T3" fmla="*/ 728 h 728"/>
                <a:gd name="T4" fmla="*/ 12 w 84"/>
                <a:gd name="T5" fmla="*/ 728 h 728"/>
                <a:gd name="T6" fmla="*/ 0 w 84"/>
                <a:gd name="T7" fmla="*/ 716 h 728"/>
                <a:gd name="T8" fmla="*/ 0 w 84"/>
                <a:gd name="T9" fmla="*/ 12 h 728"/>
                <a:gd name="T10" fmla="*/ 12 w 84"/>
                <a:gd name="T11" fmla="*/ 0 h 728"/>
                <a:gd name="T12" fmla="*/ 84 w 84"/>
                <a:gd name="T13" fmla="*/ 0 h 728"/>
                <a:gd name="T14" fmla="*/ 84 w 84"/>
                <a:gd name="T15" fmla="*/ 24 h 728"/>
                <a:gd name="T16" fmla="*/ 25 w 84"/>
                <a:gd name="T17" fmla="*/ 24 h 728"/>
                <a:gd name="T18" fmla="*/ 25 w 84"/>
                <a:gd name="T19" fmla="*/ 703 h 728"/>
                <a:gd name="T20" fmla="*/ 81 w 84"/>
                <a:gd name="T21" fmla="*/ 703 h 728"/>
                <a:gd name="T22" fmla="*/ 81 w 84"/>
                <a:gd name="T23" fmla="*/ 728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4" h="728">
                  <a:moveTo>
                    <a:pt x="81" y="728"/>
                  </a:moveTo>
                  <a:lnTo>
                    <a:pt x="81" y="728"/>
                  </a:lnTo>
                  <a:lnTo>
                    <a:pt x="12" y="728"/>
                  </a:lnTo>
                  <a:cubicBezTo>
                    <a:pt x="6" y="728"/>
                    <a:pt x="0" y="723"/>
                    <a:pt x="0" y="716"/>
                  </a:cubicBezTo>
                  <a:lnTo>
                    <a:pt x="0" y="12"/>
                  </a:lnTo>
                  <a:cubicBezTo>
                    <a:pt x="0" y="5"/>
                    <a:pt x="6" y="0"/>
                    <a:pt x="12" y="0"/>
                  </a:cubicBezTo>
                  <a:lnTo>
                    <a:pt x="84" y="0"/>
                  </a:lnTo>
                  <a:lnTo>
                    <a:pt x="84" y="24"/>
                  </a:lnTo>
                  <a:lnTo>
                    <a:pt x="25" y="24"/>
                  </a:lnTo>
                  <a:lnTo>
                    <a:pt x="25" y="703"/>
                  </a:lnTo>
                  <a:lnTo>
                    <a:pt x="81" y="703"/>
                  </a:lnTo>
                  <a:lnTo>
                    <a:pt x="81" y="728"/>
                  </a:lnTo>
                  <a:close/>
                </a:path>
              </a:pathLst>
            </a:custGeom>
            <a:grpFill/>
            <a:ln w="0">
              <a:noFill/>
              <a:prstDash val="solid"/>
              <a:round/>
              <a:headEnd/>
              <a:tailEnd/>
            </a:ln>
          </p:spPr>
          <p:txBody>
            <a:bodyPr/>
            <a:lstStyle/>
            <a:p>
              <a:pPr defTabSz="543689">
                <a:defRPr/>
              </a:pPr>
              <a:endParaRPr lang="zh-CN" altLang="en-US" sz="3201"/>
            </a:p>
          </p:txBody>
        </p:sp>
        <p:sp>
          <p:nvSpPr>
            <p:cNvPr id="149" name="Freeform 358"/>
            <p:cNvSpPr>
              <a:spLocks/>
            </p:cNvSpPr>
            <p:nvPr/>
          </p:nvSpPr>
          <p:spPr bwMode="auto">
            <a:xfrm>
              <a:off x="1670051" y="595313"/>
              <a:ext cx="68263" cy="620713"/>
            </a:xfrm>
            <a:custGeom>
              <a:avLst/>
              <a:gdLst>
                <a:gd name="T0" fmla="*/ 68 w 81"/>
                <a:gd name="T1" fmla="*/ 728 h 728"/>
                <a:gd name="T2" fmla="*/ 68 w 81"/>
                <a:gd name="T3" fmla="*/ 728 h 728"/>
                <a:gd name="T4" fmla="*/ 5 w 81"/>
                <a:gd name="T5" fmla="*/ 728 h 728"/>
                <a:gd name="T6" fmla="*/ 5 w 81"/>
                <a:gd name="T7" fmla="*/ 703 h 728"/>
                <a:gd name="T8" fmla="*/ 56 w 81"/>
                <a:gd name="T9" fmla="*/ 703 h 728"/>
                <a:gd name="T10" fmla="*/ 56 w 81"/>
                <a:gd name="T11" fmla="*/ 24 h 728"/>
                <a:gd name="T12" fmla="*/ 0 w 81"/>
                <a:gd name="T13" fmla="*/ 24 h 728"/>
                <a:gd name="T14" fmla="*/ 0 w 81"/>
                <a:gd name="T15" fmla="*/ 0 h 728"/>
                <a:gd name="T16" fmla="*/ 68 w 81"/>
                <a:gd name="T17" fmla="*/ 0 h 728"/>
                <a:gd name="T18" fmla="*/ 81 w 81"/>
                <a:gd name="T19" fmla="*/ 12 h 728"/>
                <a:gd name="T20" fmla="*/ 81 w 81"/>
                <a:gd name="T21" fmla="*/ 716 h 728"/>
                <a:gd name="T22" fmla="*/ 68 w 81"/>
                <a:gd name="T23" fmla="*/ 728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1" h="728">
                  <a:moveTo>
                    <a:pt x="68" y="728"/>
                  </a:moveTo>
                  <a:lnTo>
                    <a:pt x="68" y="728"/>
                  </a:lnTo>
                  <a:lnTo>
                    <a:pt x="5" y="728"/>
                  </a:lnTo>
                  <a:lnTo>
                    <a:pt x="5" y="703"/>
                  </a:lnTo>
                  <a:lnTo>
                    <a:pt x="56" y="703"/>
                  </a:lnTo>
                  <a:lnTo>
                    <a:pt x="56" y="24"/>
                  </a:lnTo>
                  <a:lnTo>
                    <a:pt x="0" y="24"/>
                  </a:lnTo>
                  <a:lnTo>
                    <a:pt x="0" y="0"/>
                  </a:lnTo>
                  <a:lnTo>
                    <a:pt x="68" y="0"/>
                  </a:lnTo>
                  <a:cubicBezTo>
                    <a:pt x="75" y="0"/>
                    <a:pt x="81" y="5"/>
                    <a:pt x="81" y="12"/>
                  </a:cubicBezTo>
                  <a:lnTo>
                    <a:pt x="81" y="716"/>
                  </a:lnTo>
                  <a:cubicBezTo>
                    <a:pt x="81" y="723"/>
                    <a:pt x="75" y="728"/>
                    <a:pt x="68" y="728"/>
                  </a:cubicBezTo>
                  <a:close/>
                </a:path>
              </a:pathLst>
            </a:custGeom>
            <a:grpFill/>
            <a:ln w="0">
              <a:noFill/>
              <a:prstDash val="solid"/>
              <a:round/>
              <a:headEnd/>
              <a:tailEnd/>
            </a:ln>
          </p:spPr>
          <p:txBody>
            <a:bodyPr/>
            <a:lstStyle/>
            <a:p>
              <a:pPr defTabSz="543689">
                <a:defRPr/>
              </a:pPr>
              <a:endParaRPr lang="zh-CN" altLang="en-US" sz="3201"/>
            </a:p>
          </p:txBody>
        </p:sp>
        <p:sp>
          <p:nvSpPr>
            <p:cNvPr id="150" name="Freeform 359"/>
            <p:cNvSpPr>
              <a:spLocks/>
            </p:cNvSpPr>
            <p:nvPr/>
          </p:nvSpPr>
          <p:spPr bwMode="auto">
            <a:xfrm>
              <a:off x="1525588" y="1204913"/>
              <a:ext cx="22225" cy="20638"/>
            </a:xfrm>
            <a:custGeom>
              <a:avLst/>
              <a:gdLst>
                <a:gd name="T0" fmla="*/ 25 w 25"/>
                <a:gd name="T1" fmla="*/ 24 h 24"/>
                <a:gd name="T2" fmla="*/ 25 w 25"/>
                <a:gd name="T3" fmla="*/ 24 h 24"/>
                <a:gd name="T4" fmla="*/ 0 w 25"/>
                <a:gd name="T5" fmla="*/ 24 h 24"/>
                <a:gd name="T6" fmla="*/ 0 w 25"/>
                <a:gd name="T7" fmla="*/ 0 h 24"/>
                <a:gd name="T8" fmla="*/ 25 w 25"/>
                <a:gd name="T9" fmla="*/ 0 h 24"/>
                <a:gd name="T10" fmla="*/ 25 w 25"/>
                <a:gd name="T11" fmla="*/ 24 h 24"/>
              </a:gdLst>
              <a:ahLst/>
              <a:cxnLst>
                <a:cxn ang="0">
                  <a:pos x="T0" y="T1"/>
                </a:cxn>
                <a:cxn ang="0">
                  <a:pos x="T2" y="T3"/>
                </a:cxn>
                <a:cxn ang="0">
                  <a:pos x="T4" y="T5"/>
                </a:cxn>
                <a:cxn ang="0">
                  <a:pos x="T6" y="T7"/>
                </a:cxn>
                <a:cxn ang="0">
                  <a:pos x="T8" y="T9"/>
                </a:cxn>
                <a:cxn ang="0">
                  <a:pos x="T10" y="T11"/>
                </a:cxn>
              </a:cxnLst>
              <a:rect l="0" t="0" r="r" b="b"/>
              <a:pathLst>
                <a:path w="25" h="24">
                  <a:moveTo>
                    <a:pt x="25" y="24"/>
                  </a:moveTo>
                  <a:lnTo>
                    <a:pt x="25" y="24"/>
                  </a:lnTo>
                  <a:lnTo>
                    <a:pt x="0" y="24"/>
                  </a:lnTo>
                  <a:lnTo>
                    <a:pt x="0" y="0"/>
                  </a:lnTo>
                  <a:lnTo>
                    <a:pt x="25" y="0"/>
                  </a:lnTo>
                  <a:lnTo>
                    <a:pt x="25" y="24"/>
                  </a:lnTo>
                  <a:close/>
                </a:path>
              </a:pathLst>
            </a:custGeom>
            <a:grpFill/>
            <a:ln w="0">
              <a:noFill/>
              <a:prstDash val="solid"/>
              <a:round/>
              <a:headEnd/>
              <a:tailEnd/>
            </a:ln>
          </p:spPr>
          <p:txBody>
            <a:bodyPr/>
            <a:lstStyle/>
            <a:p>
              <a:pPr defTabSz="543689">
                <a:defRPr/>
              </a:pPr>
              <a:endParaRPr lang="zh-CN" altLang="en-US" sz="3201"/>
            </a:p>
          </p:txBody>
        </p:sp>
        <p:sp>
          <p:nvSpPr>
            <p:cNvPr id="151" name="Freeform 360"/>
            <p:cNvSpPr>
              <a:spLocks/>
            </p:cNvSpPr>
            <p:nvPr/>
          </p:nvSpPr>
          <p:spPr bwMode="auto">
            <a:xfrm>
              <a:off x="1717676" y="1204913"/>
              <a:ext cx="20638" cy="20638"/>
            </a:xfrm>
            <a:custGeom>
              <a:avLst/>
              <a:gdLst>
                <a:gd name="T0" fmla="*/ 25 w 25"/>
                <a:gd name="T1" fmla="*/ 24 h 24"/>
                <a:gd name="T2" fmla="*/ 25 w 25"/>
                <a:gd name="T3" fmla="*/ 24 h 24"/>
                <a:gd name="T4" fmla="*/ 0 w 25"/>
                <a:gd name="T5" fmla="*/ 24 h 24"/>
                <a:gd name="T6" fmla="*/ 0 w 25"/>
                <a:gd name="T7" fmla="*/ 0 h 24"/>
                <a:gd name="T8" fmla="*/ 25 w 25"/>
                <a:gd name="T9" fmla="*/ 0 h 24"/>
                <a:gd name="T10" fmla="*/ 25 w 25"/>
                <a:gd name="T11" fmla="*/ 24 h 24"/>
              </a:gdLst>
              <a:ahLst/>
              <a:cxnLst>
                <a:cxn ang="0">
                  <a:pos x="T0" y="T1"/>
                </a:cxn>
                <a:cxn ang="0">
                  <a:pos x="T2" y="T3"/>
                </a:cxn>
                <a:cxn ang="0">
                  <a:pos x="T4" y="T5"/>
                </a:cxn>
                <a:cxn ang="0">
                  <a:pos x="T6" y="T7"/>
                </a:cxn>
                <a:cxn ang="0">
                  <a:pos x="T8" y="T9"/>
                </a:cxn>
                <a:cxn ang="0">
                  <a:pos x="T10" y="T11"/>
                </a:cxn>
              </a:cxnLst>
              <a:rect l="0" t="0" r="r" b="b"/>
              <a:pathLst>
                <a:path w="25" h="24">
                  <a:moveTo>
                    <a:pt x="25" y="24"/>
                  </a:moveTo>
                  <a:lnTo>
                    <a:pt x="25" y="24"/>
                  </a:lnTo>
                  <a:lnTo>
                    <a:pt x="0" y="24"/>
                  </a:lnTo>
                  <a:lnTo>
                    <a:pt x="0" y="0"/>
                  </a:lnTo>
                  <a:lnTo>
                    <a:pt x="25" y="0"/>
                  </a:lnTo>
                  <a:lnTo>
                    <a:pt x="25" y="24"/>
                  </a:lnTo>
                  <a:close/>
                </a:path>
              </a:pathLst>
            </a:custGeom>
            <a:grpFill/>
            <a:ln w="0">
              <a:noFill/>
              <a:prstDash val="solid"/>
              <a:round/>
              <a:headEnd/>
              <a:tailEnd/>
            </a:ln>
          </p:spPr>
          <p:txBody>
            <a:bodyPr/>
            <a:lstStyle/>
            <a:p>
              <a:pPr defTabSz="543689">
                <a:defRPr/>
              </a:pPr>
              <a:endParaRPr lang="zh-CN" altLang="en-US" sz="3201"/>
            </a:p>
          </p:txBody>
        </p:sp>
        <p:sp>
          <p:nvSpPr>
            <p:cNvPr id="152" name="Freeform 361"/>
            <p:cNvSpPr>
              <a:spLocks/>
            </p:cNvSpPr>
            <p:nvPr/>
          </p:nvSpPr>
          <p:spPr bwMode="auto">
            <a:xfrm>
              <a:off x="1560513" y="606426"/>
              <a:ext cx="12700" cy="598488"/>
            </a:xfrm>
            <a:custGeom>
              <a:avLst/>
              <a:gdLst>
                <a:gd name="T0" fmla="*/ 15 w 15"/>
                <a:gd name="T1" fmla="*/ 704 h 704"/>
                <a:gd name="T2" fmla="*/ 15 w 15"/>
                <a:gd name="T3" fmla="*/ 704 h 704"/>
                <a:gd name="T4" fmla="*/ 0 w 15"/>
                <a:gd name="T5" fmla="*/ 704 h 704"/>
                <a:gd name="T6" fmla="*/ 0 w 15"/>
                <a:gd name="T7" fmla="*/ 0 h 704"/>
                <a:gd name="T8" fmla="*/ 15 w 15"/>
                <a:gd name="T9" fmla="*/ 0 h 704"/>
                <a:gd name="T10" fmla="*/ 15 w 15"/>
                <a:gd name="T11" fmla="*/ 704 h 704"/>
              </a:gdLst>
              <a:ahLst/>
              <a:cxnLst>
                <a:cxn ang="0">
                  <a:pos x="T0" y="T1"/>
                </a:cxn>
                <a:cxn ang="0">
                  <a:pos x="T2" y="T3"/>
                </a:cxn>
                <a:cxn ang="0">
                  <a:pos x="T4" y="T5"/>
                </a:cxn>
                <a:cxn ang="0">
                  <a:pos x="T6" y="T7"/>
                </a:cxn>
                <a:cxn ang="0">
                  <a:pos x="T8" y="T9"/>
                </a:cxn>
                <a:cxn ang="0">
                  <a:pos x="T10" y="T11"/>
                </a:cxn>
              </a:cxnLst>
              <a:rect l="0" t="0" r="r" b="b"/>
              <a:pathLst>
                <a:path w="15" h="704">
                  <a:moveTo>
                    <a:pt x="15" y="704"/>
                  </a:moveTo>
                  <a:lnTo>
                    <a:pt x="15" y="704"/>
                  </a:lnTo>
                  <a:lnTo>
                    <a:pt x="0" y="704"/>
                  </a:lnTo>
                  <a:lnTo>
                    <a:pt x="0" y="0"/>
                  </a:lnTo>
                  <a:lnTo>
                    <a:pt x="15" y="0"/>
                  </a:lnTo>
                  <a:lnTo>
                    <a:pt x="15" y="704"/>
                  </a:lnTo>
                  <a:close/>
                </a:path>
              </a:pathLst>
            </a:custGeom>
            <a:grpFill/>
            <a:ln w="0">
              <a:noFill/>
              <a:prstDash val="solid"/>
              <a:round/>
              <a:headEnd/>
              <a:tailEnd/>
            </a:ln>
          </p:spPr>
          <p:txBody>
            <a:bodyPr/>
            <a:lstStyle/>
            <a:p>
              <a:pPr defTabSz="543689">
                <a:defRPr/>
              </a:pPr>
              <a:endParaRPr lang="zh-CN" altLang="en-US" sz="3201"/>
            </a:p>
          </p:txBody>
        </p:sp>
        <p:sp>
          <p:nvSpPr>
            <p:cNvPr id="153" name="Freeform 362"/>
            <p:cNvSpPr>
              <a:spLocks/>
            </p:cNvSpPr>
            <p:nvPr/>
          </p:nvSpPr>
          <p:spPr bwMode="auto">
            <a:xfrm>
              <a:off x="1692276" y="606426"/>
              <a:ext cx="12700" cy="598488"/>
            </a:xfrm>
            <a:custGeom>
              <a:avLst/>
              <a:gdLst>
                <a:gd name="T0" fmla="*/ 15 w 15"/>
                <a:gd name="T1" fmla="*/ 704 h 704"/>
                <a:gd name="T2" fmla="*/ 15 w 15"/>
                <a:gd name="T3" fmla="*/ 704 h 704"/>
                <a:gd name="T4" fmla="*/ 0 w 15"/>
                <a:gd name="T5" fmla="*/ 704 h 704"/>
                <a:gd name="T6" fmla="*/ 0 w 15"/>
                <a:gd name="T7" fmla="*/ 0 h 704"/>
                <a:gd name="T8" fmla="*/ 15 w 15"/>
                <a:gd name="T9" fmla="*/ 0 h 704"/>
                <a:gd name="T10" fmla="*/ 15 w 15"/>
                <a:gd name="T11" fmla="*/ 704 h 704"/>
              </a:gdLst>
              <a:ahLst/>
              <a:cxnLst>
                <a:cxn ang="0">
                  <a:pos x="T0" y="T1"/>
                </a:cxn>
                <a:cxn ang="0">
                  <a:pos x="T2" y="T3"/>
                </a:cxn>
                <a:cxn ang="0">
                  <a:pos x="T4" y="T5"/>
                </a:cxn>
                <a:cxn ang="0">
                  <a:pos x="T6" y="T7"/>
                </a:cxn>
                <a:cxn ang="0">
                  <a:pos x="T8" y="T9"/>
                </a:cxn>
                <a:cxn ang="0">
                  <a:pos x="T10" y="T11"/>
                </a:cxn>
              </a:cxnLst>
              <a:rect l="0" t="0" r="r" b="b"/>
              <a:pathLst>
                <a:path w="15" h="704">
                  <a:moveTo>
                    <a:pt x="15" y="704"/>
                  </a:moveTo>
                  <a:lnTo>
                    <a:pt x="15" y="704"/>
                  </a:lnTo>
                  <a:lnTo>
                    <a:pt x="0" y="704"/>
                  </a:lnTo>
                  <a:lnTo>
                    <a:pt x="0" y="0"/>
                  </a:lnTo>
                  <a:lnTo>
                    <a:pt x="15" y="0"/>
                  </a:lnTo>
                  <a:lnTo>
                    <a:pt x="15" y="704"/>
                  </a:lnTo>
                  <a:close/>
                </a:path>
              </a:pathLst>
            </a:custGeom>
            <a:grpFill/>
            <a:ln w="0">
              <a:noFill/>
              <a:prstDash val="solid"/>
              <a:round/>
              <a:headEnd/>
              <a:tailEnd/>
            </a:ln>
          </p:spPr>
          <p:txBody>
            <a:bodyPr/>
            <a:lstStyle/>
            <a:p>
              <a:pPr defTabSz="543689">
                <a:defRPr/>
              </a:pPr>
              <a:endParaRPr lang="zh-CN" altLang="en-US" sz="3201"/>
            </a:p>
          </p:txBody>
        </p:sp>
        <p:sp>
          <p:nvSpPr>
            <p:cNvPr id="154" name="Freeform 363"/>
            <p:cNvSpPr>
              <a:spLocks noEditPoints="1"/>
            </p:cNvSpPr>
            <p:nvPr/>
          </p:nvSpPr>
          <p:spPr bwMode="auto">
            <a:xfrm>
              <a:off x="1609726" y="704851"/>
              <a:ext cx="46038" cy="41275"/>
            </a:xfrm>
            <a:custGeom>
              <a:avLst/>
              <a:gdLst>
                <a:gd name="T0" fmla="*/ 9 w 53"/>
                <a:gd name="T1" fmla="*/ 37 h 47"/>
                <a:gd name="T2" fmla="*/ 9 w 53"/>
                <a:gd name="T3" fmla="*/ 37 h 47"/>
                <a:gd name="T4" fmla="*/ 43 w 53"/>
                <a:gd name="T5" fmla="*/ 37 h 47"/>
                <a:gd name="T6" fmla="*/ 43 w 53"/>
                <a:gd name="T7" fmla="*/ 10 h 47"/>
                <a:gd name="T8" fmla="*/ 9 w 53"/>
                <a:gd name="T9" fmla="*/ 10 h 47"/>
                <a:gd name="T10" fmla="*/ 9 w 53"/>
                <a:gd name="T11" fmla="*/ 37 h 47"/>
                <a:gd name="T12" fmla="*/ 47 w 53"/>
                <a:gd name="T13" fmla="*/ 47 h 47"/>
                <a:gd name="T14" fmla="*/ 47 w 53"/>
                <a:gd name="T15" fmla="*/ 47 h 47"/>
                <a:gd name="T16" fmla="*/ 6 w 53"/>
                <a:gd name="T17" fmla="*/ 47 h 47"/>
                <a:gd name="T18" fmla="*/ 0 w 53"/>
                <a:gd name="T19" fmla="*/ 40 h 47"/>
                <a:gd name="T20" fmla="*/ 0 w 53"/>
                <a:gd name="T21" fmla="*/ 6 h 47"/>
                <a:gd name="T22" fmla="*/ 6 w 53"/>
                <a:gd name="T23" fmla="*/ 0 h 47"/>
                <a:gd name="T24" fmla="*/ 47 w 53"/>
                <a:gd name="T25" fmla="*/ 0 h 47"/>
                <a:gd name="T26" fmla="*/ 53 w 53"/>
                <a:gd name="T27" fmla="*/ 6 h 47"/>
                <a:gd name="T28" fmla="*/ 53 w 53"/>
                <a:gd name="T29" fmla="*/ 40 h 47"/>
                <a:gd name="T30" fmla="*/ 47 w 53"/>
                <a:gd name="T31" fmla="*/ 4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3" h="47">
                  <a:moveTo>
                    <a:pt x="9" y="37"/>
                  </a:moveTo>
                  <a:lnTo>
                    <a:pt x="9" y="37"/>
                  </a:lnTo>
                  <a:lnTo>
                    <a:pt x="43" y="37"/>
                  </a:lnTo>
                  <a:lnTo>
                    <a:pt x="43" y="10"/>
                  </a:lnTo>
                  <a:lnTo>
                    <a:pt x="9" y="10"/>
                  </a:lnTo>
                  <a:lnTo>
                    <a:pt x="9" y="37"/>
                  </a:lnTo>
                  <a:close/>
                  <a:moveTo>
                    <a:pt x="47" y="47"/>
                  </a:moveTo>
                  <a:lnTo>
                    <a:pt x="47" y="47"/>
                  </a:lnTo>
                  <a:lnTo>
                    <a:pt x="6" y="47"/>
                  </a:lnTo>
                  <a:cubicBezTo>
                    <a:pt x="2" y="47"/>
                    <a:pt x="0" y="44"/>
                    <a:pt x="0" y="40"/>
                  </a:cubicBezTo>
                  <a:lnTo>
                    <a:pt x="0" y="6"/>
                  </a:lnTo>
                  <a:cubicBezTo>
                    <a:pt x="0" y="3"/>
                    <a:pt x="2" y="0"/>
                    <a:pt x="6" y="0"/>
                  </a:cubicBezTo>
                  <a:lnTo>
                    <a:pt x="47" y="0"/>
                  </a:lnTo>
                  <a:cubicBezTo>
                    <a:pt x="50" y="0"/>
                    <a:pt x="53" y="3"/>
                    <a:pt x="53" y="6"/>
                  </a:cubicBezTo>
                  <a:lnTo>
                    <a:pt x="53" y="40"/>
                  </a:lnTo>
                  <a:cubicBezTo>
                    <a:pt x="53" y="44"/>
                    <a:pt x="50" y="47"/>
                    <a:pt x="47" y="47"/>
                  </a:cubicBezTo>
                  <a:close/>
                </a:path>
              </a:pathLst>
            </a:custGeom>
            <a:grpFill/>
            <a:ln w="0">
              <a:noFill/>
              <a:prstDash val="solid"/>
              <a:round/>
              <a:headEnd/>
              <a:tailEnd/>
            </a:ln>
          </p:spPr>
          <p:txBody>
            <a:bodyPr/>
            <a:lstStyle/>
            <a:p>
              <a:pPr defTabSz="543689">
                <a:defRPr/>
              </a:pPr>
              <a:endParaRPr lang="zh-CN" altLang="en-US" sz="3201"/>
            </a:p>
          </p:txBody>
        </p:sp>
        <p:sp>
          <p:nvSpPr>
            <p:cNvPr id="155" name="Freeform 364"/>
            <p:cNvSpPr>
              <a:spLocks/>
            </p:cNvSpPr>
            <p:nvPr/>
          </p:nvSpPr>
          <p:spPr bwMode="auto">
            <a:xfrm>
              <a:off x="1625601" y="635001"/>
              <a:ext cx="4763" cy="4763"/>
            </a:xfrm>
            <a:custGeom>
              <a:avLst/>
              <a:gdLst>
                <a:gd name="T0" fmla="*/ 1 w 5"/>
                <a:gd name="T1" fmla="*/ 2 h 5"/>
                <a:gd name="T2" fmla="*/ 1 w 5"/>
                <a:gd name="T3" fmla="*/ 2 h 5"/>
                <a:gd name="T4" fmla="*/ 4 w 5"/>
                <a:gd name="T5" fmla="*/ 2 h 5"/>
                <a:gd name="T6" fmla="*/ 4 w 5"/>
                <a:gd name="T7" fmla="*/ 0 h 5"/>
                <a:gd name="T8" fmla="*/ 5 w 5"/>
                <a:gd name="T9" fmla="*/ 0 h 5"/>
                <a:gd name="T10" fmla="*/ 5 w 5"/>
                <a:gd name="T11" fmla="*/ 5 h 5"/>
                <a:gd name="T12" fmla="*/ 4 w 5"/>
                <a:gd name="T13" fmla="*/ 5 h 5"/>
                <a:gd name="T14" fmla="*/ 4 w 5"/>
                <a:gd name="T15" fmla="*/ 3 h 5"/>
                <a:gd name="T16" fmla="*/ 1 w 5"/>
                <a:gd name="T17" fmla="*/ 3 h 5"/>
                <a:gd name="T18" fmla="*/ 1 w 5"/>
                <a:gd name="T19" fmla="*/ 5 h 5"/>
                <a:gd name="T20" fmla="*/ 0 w 5"/>
                <a:gd name="T21" fmla="*/ 5 h 5"/>
                <a:gd name="T22" fmla="*/ 0 w 5"/>
                <a:gd name="T23" fmla="*/ 0 h 5"/>
                <a:gd name="T24" fmla="*/ 1 w 5"/>
                <a:gd name="T25" fmla="*/ 0 h 5"/>
                <a:gd name="T26" fmla="*/ 1 w 5"/>
                <a:gd name="T27"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 h="5">
                  <a:moveTo>
                    <a:pt x="1" y="2"/>
                  </a:moveTo>
                  <a:lnTo>
                    <a:pt x="1" y="2"/>
                  </a:lnTo>
                  <a:lnTo>
                    <a:pt x="4" y="2"/>
                  </a:lnTo>
                  <a:lnTo>
                    <a:pt x="4" y="0"/>
                  </a:lnTo>
                  <a:lnTo>
                    <a:pt x="5" y="0"/>
                  </a:lnTo>
                  <a:lnTo>
                    <a:pt x="5" y="5"/>
                  </a:lnTo>
                  <a:lnTo>
                    <a:pt x="4" y="5"/>
                  </a:lnTo>
                  <a:lnTo>
                    <a:pt x="4" y="3"/>
                  </a:lnTo>
                  <a:lnTo>
                    <a:pt x="1" y="3"/>
                  </a:lnTo>
                  <a:lnTo>
                    <a:pt x="1" y="5"/>
                  </a:lnTo>
                  <a:lnTo>
                    <a:pt x="0" y="5"/>
                  </a:lnTo>
                  <a:lnTo>
                    <a:pt x="0" y="0"/>
                  </a:lnTo>
                  <a:lnTo>
                    <a:pt x="1" y="0"/>
                  </a:lnTo>
                  <a:lnTo>
                    <a:pt x="1" y="2"/>
                  </a:lnTo>
                  <a:close/>
                </a:path>
              </a:pathLst>
            </a:custGeom>
            <a:grpFill/>
            <a:ln w="0">
              <a:noFill/>
              <a:prstDash val="solid"/>
              <a:round/>
              <a:headEnd/>
              <a:tailEnd/>
            </a:ln>
          </p:spPr>
          <p:txBody>
            <a:bodyPr/>
            <a:lstStyle/>
            <a:p>
              <a:pPr defTabSz="543689">
                <a:defRPr/>
              </a:pPr>
              <a:endParaRPr lang="zh-CN" altLang="en-US" sz="3201"/>
            </a:p>
          </p:txBody>
        </p:sp>
        <p:sp>
          <p:nvSpPr>
            <p:cNvPr id="156" name="Freeform 365"/>
            <p:cNvSpPr>
              <a:spLocks/>
            </p:cNvSpPr>
            <p:nvPr/>
          </p:nvSpPr>
          <p:spPr bwMode="auto">
            <a:xfrm>
              <a:off x="1630363" y="635001"/>
              <a:ext cx="4763" cy="4763"/>
            </a:xfrm>
            <a:custGeom>
              <a:avLst/>
              <a:gdLst>
                <a:gd name="T0" fmla="*/ 1 w 5"/>
                <a:gd name="T1" fmla="*/ 3 h 5"/>
                <a:gd name="T2" fmla="*/ 1 w 5"/>
                <a:gd name="T3" fmla="*/ 3 h 5"/>
                <a:gd name="T4" fmla="*/ 3 w 5"/>
                <a:gd name="T5" fmla="*/ 4 h 5"/>
                <a:gd name="T6" fmla="*/ 4 w 5"/>
                <a:gd name="T7" fmla="*/ 3 h 5"/>
                <a:gd name="T8" fmla="*/ 4 w 5"/>
                <a:gd name="T9" fmla="*/ 0 h 5"/>
                <a:gd name="T10" fmla="*/ 5 w 5"/>
                <a:gd name="T11" fmla="*/ 0 h 5"/>
                <a:gd name="T12" fmla="*/ 5 w 5"/>
                <a:gd name="T13" fmla="*/ 3 h 5"/>
                <a:gd name="T14" fmla="*/ 4 w 5"/>
                <a:gd name="T15" fmla="*/ 4 h 5"/>
                <a:gd name="T16" fmla="*/ 3 w 5"/>
                <a:gd name="T17" fmla="*/ 5 h 5"/>
                <a:gd name="T18" fmla="*/ 1 w 5"/>
                <a:gd name="T19" fmla="*/ 4 h 5"/>
                <a:gd name="T20" fmla="*/ 0 w 5"/>
                <a:gd name="T21" fmla="*/ 3 h 5"/>
                <a:gd name="T22" fmla="*/ 0 w 5"/>
                <a:gd name="T23" fmla="*/ 0 h 5"/>
                <a:gd name="T24" fmla="*/ 1 w 5"/>
                <a:gd name="T25" fmla="*/ 0 h 5"/>
                <a:gd name="T26" fmla="*/ 1 w 5"/>
                <a:gd name="T27" fmla="*/ 3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 h="5">
                  <a:moveTo>
                    <a:pt x="1" y="3"/>
                  </a:moveTo>
                  <a:lnTo>
                    <a:pt x="1" y="3"/>
                  </a:lnTo>
                  <a:cubicBezTo>
                    <a:pt x="1" y="4"/>
                    <a:pt x="2" y="4"/>
                    <a:pt x="3" y="4"/>
                  </a:cubicBezTo>
                  <a:cubicBezTo>
                    <a:pt x="3" y="4"/>
                    <a:pt x="4" y="4"/>
                    <a:pt x="4" y="3"/>
                  </a:cubicBezTo>
                  <a:lnTo>
                    <a:pt x="4" y="0"/>
                  </a:lnTo>
                  <a:lnTo>
                    <a:pt x="5" y="0"/>
                  </a:lnTo>
                  <a:lnTo>
                    <a:pt x="5" y="3"/>
                  </a:lnTo>
                  <a:cubicBezTo>
                    <a:pt x="5" y="3"/>
                    <a:pt x="5" y="4"/>
                    <a:pt x="4" y="4"/>
                  </a:cubicBezTo>
                  <a:cubicBezTo>
                    <a:pt x="4" y="5"/>
                    <a:pt x="3" y="5"/>
                    <a:pt x="3" y="5"/>
                  </a:cubicBezTo>
                  <a:cubicBezTo>
                    <a:pt x="2" y="5"/>
                    <a:pt x="1" y="5"/>
                    <a:pt x="1" y="4"/>
                  </a:cubicBezTo>
                  <a:cubicBezTo>
                    <a:pt x="1" y="4"/>
                    <a:pt x="0" y="3"/>
                    <a:pt x="0" y="3"/>
                  </a:cubicBezTo>
                  <a:lnTo>
                    <a:pt x="0" y="0"/>
                  </a:lnTo>
                  <a:lnTo>
                    <a:pt x="1" y="0"/>
                  </a:lnTo>
                  <a:lnTo>
                    <a:pt x="1" y="3"/>
                  </a:lnTo>
                  <a:close/>
                </a:path>
              </a:pathLst>
            </a:custGeom>
            <a:grpFill/>
            <a:ln w="0">
              <a:noFill/>
              <a:prstDash val="solid"/>
              <a:round/>
              <a:headEnd/>
              <a:tailEnd/>
            </a:ln>
          </p:spPr>
          <p:txBody>
            <a:bodyPr/>
            <a:lstStyle/>
            <a:p>
              <a:pPr defTabSz="543689">
                <a:defRPr/>
              </a:pPr>
              <a:endParaRPr lang="zh-CN" altLang="en-US" sz="3201"/>
            </a:p>
          </p:txBody>
        </p:sp>
        <p:sp>
          <p:nvSpPr>
            <p:cNvPr id="157" name="Freeform 366"/>
            <p:cNvSpPr>
              <a:spLocks noEditPoints="1"/>
            </p:cNvSpPr>
            <p:nvPr/>
          </p:nvSpPr>
          <p:spPr bwMode="auto">
            <a:xfrm>
              <a:off x="1635126" y="635001"/>
              <a:ext cx="3175" cy="4763"/>
            </a:xfrm>
            <a:custGeom>
              <a:avLst/>
              <a:gdLst>
                <a:gd name="T0" fmla="*/ 2 w 5"/>
                <a:gd name="T1" fmla="*/ 3 h 5"/>
                <a:gd name="T2" fmla="*/ 2 w 5"/>
                <a:gd name="T3" fmla="*/ 3 h 5"/>
                <a:gd name="T4" fmla="*/ 3 w 5"/>
                <a:gd name="T5" fmla="*/ 3 h 5"/>
                <a:gd name="T6" fmla="*/ 2 w 5"/>
                <a:gd name="T7" fmla="*/ 1 h 5"/>
                <a:gd name="T8" fmla="*/ 2 w 5"/>
                <a:gd name="T9" fmla="*/ 3 h 5"/>
                <a:gd name="T10" fmla="*/ 3 w 5"/>
                <a:gd name="T11" fmla="*/ 0 h 5"/>
                <a:gd name="T12" fmla="*/ 3 w 5"/>
                <a:gd name="T13" fmla="*/ 0 h 5"/>
                <a:gd name="T14" fmla="*/ 5 w 5"/>
                <a:gd name="T15" fmla="*/ 5 h 5"/>
                <a:gd name="T16" fmla="*/ 4 w 5"/>
                <a:gd name="T17" fmla="*/ 5 h 5"/>
                <a:gd name="T18" fmla="*/ 3 w 5"/>
                <a:gd name="T19" fmla="*/ 4 h 5"/>
                <a:gd name="T20" fmla="*/ 1 w 5"/>
                <a:gd name="T21" fmla="*/ 4 h 5"/>
                <a:gd name="T22" fmla="*/ 1 w 5"/>
                <a:gd name="T23" fmla="*/ 5 h 5"/>
                <a:gd name="T24" fmla="*/ 0 w 5"/>
                <a:gd name="T25" fmla="*/ 5 h 5"/>
                <a:gd name="T26" fmla="*/ 2 w 5"/>
                <a:gd name="T27" fmla="*/ 0 h 5"/>
                <a:gd name="T28" fmla="*/ 3 w 5"/>
                <a:gd name="T29"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 h="5">
                  <a:moveTo>
                    <a:pt x="2" y="3"/>
                  </a:moveTo>
                  <a:lnTo>
                    <a:pt x="2" y="3"/>
                  </a:lnTo>
                  <a:lnTo>
                    <a:pt x="3" y="3"/>
                  </a:lnTo>
                  <a:lnTo>
                    <a:pt x="2" y="1"/>
                  </a:lnTo>
                  <a:lnTo>
                    <a:pt x="2" y="3"/>
                  </a:lnTo>
                  <a:close/>
                  <a:moveTo>
                    <a:pt x="3" y="0"/>
                  </a:moveTo>
                  <a:lnTo>
                    <a:pt x="3" y="0"/>
                  </a:lnTo>
                  <a:lnTo>
                    <a:pt x="5" y="5"/>
                  </a:lnTo>
                  <a:lnTo>
                    <a:pt x="4" y="5"/>
                  </a:lnTo>
                  <a:lnTo>
                    <a:pt x="3" y="4"/>
                  </a:lnTo>
                  <a:lnTo>
                    <a:pt x="1" y="4"/>
                  </a:lnTo>
                  <a:lnTo>
                    <a:pt x="1" y="5"/>
                  </a:lnTo>
                  <a:lnTo>
                    <a:pt x="0" y="5"/>
                  </a:lnTo>
                  <a:lnTo>
                    <a:pt x="2" y="0"/>
                  </a:lnTo>
                  <a:lnTo>
                    <a:pt x="3" y="0"/>
                  </a:lnTo>
                  <a:close/>
                </a:path>
              </a:pathLst>
            </a:custGeom>
            <a:grpFill/>
            <a:ln w="0">
              <a:noFill/>
              <a:prstDash val="solid"/>
              <a:round/>
              <a:headEnd/>
              <a:tailEnd/>
            </a:ln>
          </p:spPr>
          <p:txBody>
            <a:bodyPr/>
            <a:lstStyle/>
            <a:p>
              <a:pPr defTabSz="543689">
                <a:defRPr/>
              </a:pPr>
              <a:endParaRPr lang="zh-CN" altLang="en-US" sz="3201"/>
            </a:p>
          </p:txBody>
        </p:sp>
        <p:sp>
          <p:nvSpPr>
            <p:cNvPr id="158" name="Freeform 367"/>
            <p:cNvSpPr>
              <a:spLocks/>
            </p:cNvSpPr>
            <p:nvPr/>
          </p:nvSpPr>
          <p:spPr bwMode="auto">
            <a:xfrm>
              <a:off x="1638301" y="635001"/>
              <a:ext cx="6350" cy="4763"/>
            </a:xfrm>
            <a:custGeom>
              <a:avLst/>
              <a:gdLst>
                <a:gd name="T0" fmla="*/ 2 w 8"/>
                <a:gd name="T1" fmla="*/ 0 h 5"/>
                <a:gd name="T2" fmla="*/ 2 w 8"/>
                <a:gd name="T3" fmla="*/ 0 h 5"/>
                <a:gd name="T4" fmla="*/ 3 w 8"/>
                <a:gd name="T5" fmla="*/ 4 h 5"/>
                <a:gd name="T6" fmla="*/ 4 w 8"/>
                <a:gd name="T7" fmla="*/ 0 h 5"/>
                <a:gd name="T8" fmla="*/ 5 w 8"/>
                <a:gd name="T9" fmla="*/ 0 h 5"/>
                <a:gd name="T10" fmla="*/ 6 w 8"/>
                <a:gd name="T11" fmla="*/ 4 h 5"/>
                <a:gd name="T12" fmla="*/ 7 w 8"/>
                <a:gd name="T13" fmla="*/ 0 h 5"/>
                <a:gd name="T14" fmla="*/ 8 w 8"/>
                <a:gd name="T15" fmla="*/ 0 h 5"/>
                <a:gd name="T16" fmla="*/ 6 w 8"/>
                <a:gd name="T17" fmla="*/ 5 h 5"/>
                <a:gd name="T18" fmla="*/ 5 w 8"/>
                <a:gd name="T19" fmla="*/ 5 h 5"/>
                <a:gd name="T20" fmla="*/ 4 w 8"/>
                <a:gd name="T21" fmla="*/ 1 h 5"/>
                <a:gd name="T22" fmla="*/ 3 w 8"/>
                <a:gd name="T23" fmla="*/ 5 h 5"/>
                <a:gd name="T24" fmla="*/ 2 w 8"/>
                <a:gd name="T25" fmla="*/ 5 h 5"/>
                <a:gd name="T26" fmla="*/ 0 w 8"/>
                <a:gd name="T27" fmla="*/ 0 h 5"/>
                <a:gd name="T28" fmla="*/ 2 w 8"/>
                <a:gd name="T29"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 h="5">
                  <a:moveTo>
                    <a:pt x="2" y="0"/>
                  </a:moveTo>
                  <a:lnTo>
                    <a:pt x="2" y="0"/>
                  </a:lnTo>
                  <a:lnTo>
                    <a:pt x="3" y="4"/>
                  </a:lnTo>
                  <a:lnTo>
                    <a:pt x="4" y="0"/>
                  </a:lnTo>
                  <a:lnTo>
                    <a:pt x="5" y="0"/>
                  </a:lnTo>
                  <a:lnTo>
                    <a:pt x="6" y="4"/>
                  </a:lnTo>
                  <a:lnTo>
                    <a:pt x="7" y="0"/>
                  </a:lnTo>
                  <a:lnTo>
                    <a:pt x="8" y="0"/>
                  </a:lnTo>
                  <a:lnTo>
                    <a:pt x="6" y="5"/>
                  </a:lnTo>
                  <a:lnTo>
                    <a:pt x="5" y="5"/>
                  </a:lnTo>
                  <a:lnTo>
                    <a:pt x="4" y="1"/>
                  </a:lnTo>
                  <a:lnTo>
                    <a:pt x="3" y="5"/>
                  </a:lnTo>
                  <a:lnTo>
                    <a:pt x="2" y="5"/>
                  </a:lnTo>
                  <a:lnTo>
                    <a:pt x="0" y="0"/>
                  </a:lnTo>
                  <a:lnTo>
                    <a:pt x="2" y="0"/>
                  </a:lnTo>
                  <a:close/>
                </a:path>
              </a:pathLst>
            </a:custGeom>
            <a:grpFill/>
            <a:ln w="0">
              <a:noFill/>
              <a:prstDash val="solid"/>
              <a:round/>
              <a:headEnd/>
              <a:tailEnd/>
            </a:ln>
          </p:spPr>
          <p:txBody>
            <a:bodyPr/>
            <a:lstStyle/>
            <a:p>
              <a:pPr defTabSz="543689">
                <a:defRPr/>
              </a:pPr>
              <a:endParaRPr lang="zh-CN" altLang="en-US" sz="3201"/>
            </a:p>
          </p:txBody>
        </p:sp>
        <p:sp>
          <p:nvSpPr>
            <p:cNvPr id="159" name="Freeform 368"/>
            <p:cNvSpPr>
              <a:spLocks/>
            </p:cNvSpPr>
            <p:nvPr/>
          </p:nvSpPr>
          <p:spPr bwMode="auto">
            <a:xfrm>
              <a:off x="1644651" y="635001"/>
              <a:ext cx="3175" cy="4763"/>
            </a:xfrm>
            <a:custGeom>
              <a:avLst/>
              <a:gdLst>
                <a:gd name="T0" fmla="*/ 1 w 4"/>
                <a:gd name="T1" fmla="*/ 2 h 5"/>
                <a:gd name="T2" fmla="*/ 1 w 4"/>
                <a:gd name="T3" fmla="*/ 2 h 5"/>
                <a:gd name="T4" fmla="*/ 4 w 4"/>
                <a:gd name="T5" fmla="*/ 2 h 5"/>
                <a:gd name="T6" fmla="*/ 4 w 4"/>
                <a:gd name="T7" fmla="*/ 3 h 5"/>
                <a:gd name="T8" fmla="*/ 1 w 4"/>
                <a:gd name="T9" fmla="*/ 3 h 5"/>
                <a:gd name="T10" fmla="*/ 2 w 4"/>
                <a:gd name="T11" fmla="*/ 4 h 5"/>
                <a:gd name="T12" fmla="*/ 4 w 4"/>
                <a:gd name="T13" fmla="*/ 4 h 5"/>
                <a:gd name="T14" fmla="*/ 4 w 4"/>
                <a:gd name="T15" fmla="*/ 5 h 5"/>
                <a:gd name="T16" fmla="*/ 2 w 4"/>
                <a:gd name="T17" fmla="*/ 5 h 5"/>
                <a:gd name="T18" fmla="*/ 1 w 4"/>
                <a:gd name="T19" fmla="*/ 4 h 5"/>
                <a:gd name="T20" fmla="*/ 0 w 4"/>
                <a:gd name="T21" fmla="*/ 3 h 5"/>
                <a:gd name="T22" fmla="*/ 2 w 4"/>
                <a:gd name="T23" fmla="*/ 0 h 5"/>
                <a:gd name="T24" fmla="*/ 4 w 4"/>
                <a:gd name="T25" fmla="*/ 0 h 5"/>
                <a:gd name="T26" fmla="*/ 4 w 4"/>
                <a:gd name="T27" fmla="*/ 1 h 5"/>
                <a:gd name="T28" fmla="*/ 2 w 4"/>
                <a:gd name="T29" fmla="*/ 1 h 5"/>
                <a:gd name="T30" fmla="*/ 1 w 4"/>
                <a:gd name="T31"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 h="5">
                  <a:moveTo>
                    <a:pt x="1" y="2"/>
                  </a:moveTo>
                  <a:lnTo>
                    <a:pt x="1" y="2"/>
                  </a:lnTo>
                  <a:lnTo>
                    <a:pt x="4" y="2"/>
                  </a:lnTo>
                  <a:lnTo>
                    <a:pt x="4" y="3"/>
                  </a:lnTo>
                  <a:lnTo>
                    <a:pt x="1" y="3"/>
                  </a:lnTo>
                  <a:cubicBezTo>
                    <a:pt x="1" y="4"/>
                    <a:pt x="2" y="4"/>
                    <a:pt x="2" y="4"/>
                  </a:cubicBezTo>
                  <a:lnTo>
                    <a:pt x="4" y="4"/>
                  </a:lnTo>
                  <a:lnTo>
                    <a:pt x="4" y="5"/>
                  </a:lnTo>
                  <a:lnTo>
                    <a:pt x="2" y="5"/>
                  </a:lnTo>
                  <a:cubicBezTo>
                    <a:pt x="2" y="5"/>
                    <a:pt x="1" y="5"/>
                    <a:pt x="1" y="4"/>
                  </a:cubicBezTo>
                  <a:cubicBezTo>
                    <a:pt x="0" y="4"/>
                    <a:pt x="0" y="3"/>
                    <a:pt x="0" y="3"/>
                  </a:cubicBezTo>
                  <a:cubicBezTo>
                    <a:pt x="0" y="1"/>
                    <a:pt x="1" y="0"/>
                    <a:pt x="2" y="0"/>
                  </a:cubicBezTo>
                  <a:lnTo>
                    <a:pt x="4" y="0"/>
                  </a:lnTo>
                  <a:lnTo>
                    <a:pt x="4" y="1"/>
                  </a:lnTo>
                  <a:lnTo>
                    <a:pt x="2" y="1"/>
                  </a:lnTo>
                  <a:cubicBezTo>
                    <a:pt x="2" y="1"/>
                    <a:pt x="1" y="1"/>
                    <a:pt x="1" y="2"/>
                  </a:cubicBezTo>
                  <a:close/>
                </a:path>
              </a:pathLst>
            </a:custGeom>
            <a:grpFill/>
            <a:ln w="0">
              <a:noFill/>
              <a:prstDash val="solid"/>
              <a:round/>
              <a:headEnd/>
              <a:tailEnd/>
            </a:ln>
          </p:spPr>
          <p:txBody>
            <a:bodyPr/>
            <a:lstStyle/>
            <a:p>
              <a:pPr defTabSz="543689">
                <a:defRPr/>
              </a:pPr>
              <a:endParaRPr lang="zh-CN" altLang="en-US" sz="3201"/>
            </a:p>
          </p:txBody>
        </p:sp>
        <p:sp>
          <p:nvSpPr>
            <p:cNvPr id="160" name="Freeform 369"/>
            <p:cNvSpPr>
              <a:spLocks/>
            </p:cNvSpPr>
            <p:nvPr/>
          </p:nvSpPr>
          <p:spPr bwMode="auto">
            <a:xfrm>
              <a:off x="1649413" y="635001"/>
              <a:ext cx="0" cy="4763"/>
            </a:xfrm>
            <a:custGeom>
              <a:avLst/>
              <a:gdLst>
                <a:gd name="T0" fmla="*/ 0 w 1"/>
                <a:gd name="T1" fmla="*/ 0 h 5"/>
                <a:gd name="T2" fmla="*/ 0 w 1"/>
                <a:gd name="T3" fmla="*/ 0 h 5"/>
                <a:gd name="T4" fmla="*/ 1 w 1"/>
                <a:gd name="T5" fmla="*/ 0 h 5"/>
                <a:gd name="T6" fmla="*/ 1 w 1"/>
                <a:gd name="T7" fmla="*/ 5 h 5"/>
                <a:gd name="T8" fmla="*/ 0 w 1"/>
                <a:gd name="T9" fmla="*/ 5 h 5"/>
                <a:gd name="T10" fmla="*/ 0 w 1"/>
                <a:gd name="T11" fmla="*/ 0 h 5"/>
              </a:gdLst>
              <a:ahLst/>
              <a:cxnLst>
                <a:cxn ang="0">
                  <a:pos x="T0" y="T1"/>
                </a:cxn>
                <a:cxn ang="0">
                  <a:pos x="T2" y="T3"/>
                </a:cxn>
                <a:cxn ang="0">
                  <a:pos x="T4" y="T5"/>
                </a:cxn>
                <a:cxn ang="0">
                  <a:pos x="T6" y="T7"/>
                </a:cxn>
                <a:cxn ang="0">
                  <a:pos x="T8" y="T9"/>
                </a:cxn>
                <a:cxn ang="0">
                  <a:pos x="T10" y="T11"/>
                </a:cxn>
              </a:cxnLst>
              <a:rect l="0" t="0" r="r" b="b"/>
              <a:pathLst>
                <a:path w="1" h="5">
                  <a:moveTo>
                    <a:pt x="0" y="0"/>
                  </a:moveTo>
                  <a:lnTo>
                    <a:pt x="0" y="0"/>
                  </a:lnTo>
                  <a:lnTo>
                    <a:pt x="1" y="0"/>
                  </a:lnTo>
                  <a:lnTo>
                    <a:pt x="1" y="5"/>
                  </a:lnTo>
                  <a:lnTo>
                    <a:pt x="0" y="5"/>
                  </a:lnTo>
                  <a:lnTo>
                    <a:pt x="0" y="0"/>
                  </a:lnTo>
                  <a:close/>
                </a:path>
              </a:pathLst>
            </a:custGeom>
            <a:grpFill/>
            <a:ln w="0">
              <a:noFill/>
              <a:prstDash val="solid"/>
              <a:round/>
              <a:headEnd/>
              <a:tailEnd/>
            </a:ln>
          </p:spPr>
          <p:txBody>
            <a:bodyPr/>
            <a:lstStyle/>
            <a:p>
              <a:pPr defTabSz="543689">
                <a:defRPr/>
              </a:pPr>
              <a:endParaRPr lang="zh-CN" altLang="en-US" sz="3201"/>
            </a:p>
          </p:txBody>
        </p:sp>
        <p:sp>
          <p:nvSpPr>
            <p:cNvPr id="161" name="Freeform 370"/>
            <p:cNvSpPr>
              <a:spLocks/>
            </p:cNvSpPr>
            <p:nvPr/>
          </p:nvSpPr>
          <p:spPr bwMode="auto">
            <a:xfrm>
              <a:off x="1612901" y="633413"/>
              <a:ext cx="4763" cy="6350"/>
            </a:xfrm>
            <a:custGeom>
              <a:avLst/>
              <a:gdLst>
                <a:gd name="T0" fmla="*/ 0 w 5"/>
                <a:gd name="T1" fmla="*/ 2 h 6"/>
                <a:gd name="T2" fmla="*/ 0 w 5"/>
                <a:gd name="T3" fmla="*/ 2 h 6"/>
                <a:gd name="T4" fmla="*/ 1 w 5"/>
                <a:gd name="T5" fmla="*/ 4 h 6"/>
                <a:gd name="T6" fmla="*/ 5 w 5"/>
                <a:gd name="T7" fmla="*/ 6 h 6"/>
                <a:gd name="T8" fmla="*/ 5 w 5"/>
                <a:gd name="T9" fmla="*/ 6 h 6"/>
                <a:gd name="T10" fmla="*/ 5 w 5"/>
                <a:gd name="T11" fmla="*/ 6 h 6"/>
                <a:gd name="T12" fmla="*/ 5 w 5"/>
                <a:gd name="T13" fmla="*/ 6 h 6"/>
                <a:gd name="T14" fmla="*/ 1 w 5"/>
                <a:gd name="T15" fmla="*/ 0 h 6"/>
                <a:gd name="T16" fmla="*/ 0 w 5"/>
                <a:gd name="T17" fmla="*/ 2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6">
                  <a:moveTo>
                    <a:pt x="0" y="2"/>
                  </a:moveTo>
                  <a:lnTo>
                    <a:pt x="0" y="2"/>
                  </a:lnTo>
                  <a:cubicBezTo>
                    <a:pt x="0" y="3"/>
                    <a:pt x="1" y="4"/>
                    <a:pt x="1" y="4"/>
                  </a:cubicBezTo>
                  <a:cubicBezTo>
                    <a:pt x="2" y="5"/>
                    <a:pt x="4" y="6"/>
                    <a:pt x="5" y="6"/>
                  </a:cubicBezTo>
                  <a:cubicBezTo>
                    <a:pt x="5" y="6"/>
                    <a:pt x="5" y="6"/>
                    <a:pt x="5" y="6"/>
                  </a:cubicBezTo>
                  <a:cubicBezTo>
                    <a:pt x="5" y="6"/>
                    <a:pt x="5" y="6"/>
                    <a:pt x="5" y="6"/>
                  </a:cubicBezTo>
                  <a:lnTo>
                    <a:pt x="5" y="6"/>
                  </a:lnTo>
                  <a:cubicBezTo>
                    <a:pt x="3" y="2"/>
                    <a:pt x="1" y="0"/>
                    <a:pt x="1" y="0"/>
                  </a:cubicBezTo>
                  <a:cubicBezTo>
                    <a:pt x="1" y="0"/>
                    <a:pt x="0" y="1"/>
                    <a:pt x="0" y="2"/>
                  </a:cubicBezTo>
                  <a:close/>
                </a:path>
              </a:pathLst>
            </a:custGeom>
            <a:grpFill/>
            <a:ln w="0">
              <a:noFill/>
              <a:prstDash val="solid"/>
              <a:round/>
              <a:headEnd/>
              <a:tailEnd/>
            </a:ln>
          </p:spPr>
          <p:txBody>
            <a:bodyPr/>
            <a:lstStyle/>
            <a:p>
              <a:pPr defTabSz="543689">
                <a:defRPr/>
              </a:pPr>
              <a:endParaRPr lang="zh-CN" altLang="en-US" sz="3201"/>
            </a:p>
          </p:txBody>
        </p:sp>
        <p:sp>
          <p:nvSpPr>
            <p:cNvPr id="162" name="Freeform 371"/>
            <p:cNvSpPr>
              <a:spLocks/>
            </p:cNvSpPr>
            <p:nvPr/>
          </p:nvSpPr>
          <p:spPr bwMode="auto">
            <a:xfrm>
              <a:off x="1612901" y="639763"/>
              <a:ext cx="4763" cy="1588"/>
            </a:xfrm>
            <a:custGeom>
              <a:avLst/>
              <a:gdLst>
                <a:gd name="T0" fmla="*/ 0 w 4"/>
                <a:gd name="T1" fmla="*/ 0 h 2"/>
                <a:gd name="T2" fmla="*/ 0 w 4"/>
                <a:gd name="T3" fmla="*/ 0 h 2"/>
                <a:gd name="T4" fmla="*/ 2 w 4"/>
                <a:gd name="T5" fmla="*/ 1 h 2"/>
                <a:gd name="T6" fmla="*/ 4 w 4"/>
                <a:gd name="T7" fmla="*/ 0 h 2"/>
                <a:gd name="T8" fmla="*/ 4 w 4"/>
                <a:gd name="T9" fmla="*/ 0 h 2"/>
                <a:gd name="T10" fmla="*/ 4 w 4"/>
                <a:gd name="T11" fmla="*/ 0 h 2"/>
                <a:gd name="T12" fmla="*/ 0 w 4"/>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4" h="2">
                  <a:moveTo>
                    <a:pt x="0" y="0"/>
                  </a:moveTo>
                  <a:lnTo>
                    <a:pt x="0" y="0"/>
                  </a:lnTo>
                  <a:cubicBezTo>
                    <a:pt x="1" y="1"/>
                    <a:pt x="1" y="2"/>
                    <a:pt x="2" y="1"/>
                  </a:cubicBezTo>
                  <a:cubicBezTo>
                    <a:pt x="3" y="1"/>
                    <a:pt x="4" y="0"/>
                    <a:pt x="4" y="0"/>
                  </a:cubicBezTo>
                  <a:lnTo>
                    <a:pt x="4" y="0"/>
                  </a:lnTo>
                  <a:cubicBezTo>
                    <a:pt x="4" y="0"/>
                    <a:pt x="4" y="0"/>
                    <a:pt x="4" y="0"/>
                  </a:cubicBezTo>
                  <a:lnTo>
                    <a:pt x="0" y="0"/>
                  </a:lnTo>
                  <a:close/>
                </a:path>
              </a:pathLst>
            </a:custGeom>
            <a:grpFill/>
            <a:ln w="0">
              <a:noFill/>
              <a:prstDash val="solid"/>
              <a:round/>
              <a:headEnd/>
              <a:tailEnd/>
            </a:ln>
          </p:spPr>
          <p:txBody>
            <a:bodyPr/>
            <a:lstStyle/>
            <a:p>
              <a:pPr defTabSz="543689">
                <a:defRPr/>
              </a:pPr>
              <a:endParaRPr lang="zh-CN" altLang="en-US" sz="3201"/>
            </a:p>
          </p:txBody>
        </p:sp>
        <p:sp>
          <p:nvSpPr>
            <p:cNvPr id="163" name="Freeform 372"/>
            <p:cNvSpPr>
              <a:spLocks/>
            </p:cNvSpPr>
            <p:nvPr/>
          </p:nvSpPr>
          <p:spPr bwMode="auto">
            <a:xfrm>
              <a:off x="1612901" y="636588"/>
              <a:ext cx="4763" cy="3175"/>
            </a:xfrm>
            <a:custGeom>
              <a:avLst/>
              <a:gdLst>
                <a:gd name="T0" fmla="*/ 0 w 5"/>
                <a:gd name="T1" fmla="*/ 2 h 4"/>
                <a:gd name="T2" fmla="*/ 0 w 5"/>
                <a:gd name="T3" fmla="*/ 2 h 4"/>
                <a:gd name="T4" fmla="*/ 1 w 5"/>
                <a:gd name="T5" fmla="*/ 3 h 4"/>
                <a:gd name="T6" fmla="*/ 2 w 5"/>
                <a:gd name="T7" fmla="*/ 4 h 4"/>
                <a:gd name="T8" fmla="*/ 5 w 5"/>
                <a:gd name="T9" fmla="*/ 4 h 4"/>
                <a:gd name="T10" fmla="*/ 5 w 5"/>
                <a:gd name="T11" fmla="*/ 4 h 4"/>
                <a:gd name="T12" fmla="*/ 5 w 5"/>
                <a:gd name="T13" fmla="*/ 4 h 4"/>
                <a:gd name="T14" fmla="*/ 0 w 5"/>
                <a:gd name="T15" fmla="*/ 0 h 4"/>
                <a:gd name="T16" fmla="*/ 0 w 5"/>
                <a:gd name="T17" fmla="*/ 2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4">
                  <a:moveTo>
                    <a:pt x="0" y="2"/>
                  </a:moveTo>
                  <a:lnTo>
                    <a:pt x="0" y="2"/>
                  </a:lnTo>
                  <a:cubicBezTo>
                    <a:pt x="1" y="3"/>
                    <a:pt x="1" y="3"/>
                    <a:pt x="1" y="3"/>
                  </a:cubicBezTo>
                  <a:cubicBezTo>
                    <a:pt x="2" y="4"/>
                    <a:pt x="2" y="4"/>
                    <a:pt x="2" y="4"/>
                  </a:cubicBezTo>
                  <a:cubicBezTo>
                    <a:pt x="2" y="4"/>
                    <a:pt x="5" y="4"/>
                    <a:pt x="5" y="4"/>
                  </a:cubicBezTo>
                  <a:lnTo>
                    <a:pt x="5" y="4"/>
                  </a:lnTo>
                  <a:lnTo>
                    <a:pt x="5" y="4"/>
                  </a:lnTo>
                  <a:cubicBezTo>
                    <a:pt x="4" y="2"/>
                    <a:pt x="0" y="0"/>
                    <a:pt x="0" y="0"/>
                  </a:cubicBezTo>
                  <a:cubicBezTo>
                    <a:pt x="0" y="1"/>
                    <a:pt x="0" y="2"/>
                    <a:pt x="0" y="2"/>
                  </a:cubicBezTo>
                  <a:close/>
                </a:path>
              </a:pathLst>
            </a:custGeom>
            <a:grpFill/>
            <a:ln w="0">
              <a:noFill/>
              <a:prstDash val="solid"/>
              <a:round/>
              <a:headEnd/>
              <a:tailEnd/>
            </a:ln>
          </p:spPr>
          <p:txBody>
            <a:bodyPr/>
            <a:lstStyle/>
            <a:p>
              <a:pPr defTabSz="543689">
                <a:defRPr/>
              </a:pPr>
              <a:endParaRPr lang="zh-CN" altLang="en-US" sz="3201"/>
            </a:p>
          </p:txBody>
        </p:sp>
        <p:sp>
          <p:nvSpPr>
            <p:cNvPr id="164" name="Freeform 373"/>
            <p:cNvSpPr>
              <a:spLocks/>
            </p:cNvSpPr>
            <p:nvPr/>
          </p:nvSpPr>
          <p:spPr bwMode="auto">
            <a:xfrm>
              <a:off x="1614488" y="631826"/>
              <a:ext cx="4763" cy="7938"/>
            </a:xfrm>
            <a:custGeom>
              <a:avLst/>
              <a:gdLst>
                <a:gd name="T0" fmla="*/ 2 w 4"/>
                <a:gd name="T1" fmla="*/ 0 h 8"/>
                <a:gd name="T2" fmla="*/ 2 w 4"/>
                <a:gd name="T3" fmla="*/ 0 h 8"/>
                <a:gd name="T4" fmla="*/ 1 w 4"/>
                <a:gd name="T5" fmla="*/ 1 h 8"/>
                <a:gd name="T6" fmla="*/ 1 w 4"/>
                <a:gd name="T7" fmla="*/ 3 h 8"/>
                <a:gd name="T8" fmla="*/ 3 w 4"/>
                <a:gd name="T9" fmla="*/ 8 h 8"/>
                <a:gd name="T10" fmla="*/ 3 w 4"/>
                <a:gd name="T11" fmla="*/ 8 h 8"/>
                <a:gd name="T12" fmla="*/ 3 w 4"/>
                <a:gd name="T13" fmla="*/ 8 h 8"/>
                <a:gd name="T14" fmla="*/ 3 w 4"/>
                <a:gd name="T15" fmla="*/ 0 h 8"/>
                <a:gd name="T16" fmla="*/ 2 w 4"/>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8">
                  <a:moveTo>
                    <a:pt x="2" y="0"/>
                  </a:moveTo>
                  <a:lnTo>
                    <a:pt x="2" y="0"/>
                  </a:lnTo>
                  <a:cubicBezTo>
                    <a:pt x="1" y="0"/>
                    <a:pt x="1" y="1"/>
                    <a:pt x="1" y="1"/>
                  </a:cubicBezTo>
                  <a:cubicBezTo>
                    <a:pt x="0" y="2"/>
                    <a:pt x="1" y="3"/>
                    <a:pt x="1" y="3"/>
                  </a:cubicBezTo>
                  <a:cubicBezTo>
                    <a:pt x="1" y="4"/>
                    <a:pt x="3" y="7"/>
                    <a:pt x="3" y="8"/>
                  </a:cubicBezTo>
                  <a:cubicBezTo>
                    <a:pt x="3" y="8"/>
                    <a:pt x="3" y="8"/>
                    <a:pt x="3" y="8"/>
                  </a:cubicBezTo>
                  <a:lnTo>
                    <a:pt x="3" y="8"/>
                  </a:lnTo>
                  <a:cubicBezTo>
                    <a:pt x="4" y="2"/>
                    <a:pt x="3" y="0"/>
                    <a:pt x="3" y="0"/>
                  </a:cubicBezTo>
                  <a:cubicBezTo>
                    <a:pt x="3" y="0"/>
                    <a:pt x="2" y="0"/>
                    <a:pt x="2" y="0"/>
                  </a:cubicBezTo>
                  <a:close/>
                </a:path>
              </a:pathLst>
            </a:custGeom>
            <a:grpFill/>
            <a:ln w="0">
              <a:noFill/>
              <a:prstDash val="solid"/>
              <a:round/>
              <a:headEnd/>
              <a:tailEnd/>
            </a:ln>
          </p:spPr>
          <p:txBody>
            <a:bodyPr/>
            <a:lstStyle/>
            <a:p>
              <a:pPr defTabSz="543689">
                <a:defRPr/>
              </a:pPr>
              <a:endParaRPr lang="zh-CN" altLang="en-US" sz="3201"/>
            </a:p>
          </p:txBody>
        </p:sp>
        <p:sp>
          <p:nvSpPr>
            <p:cNvPr id="165" name="Freeform 374"/>
            <p:cNvSpPr>
              <a:spLocks/>
            </p:cNvSpPr>
            <p:nvPr/>
          </p:nvSpPr>
          <p:spPr bwMode="auto">
            <a:xfrm>
              <a:off x="1619251" y="631826"/>
              <a:ext cx="1588" cy="7938"/>
            </a:xfrm>
            <a:custGeom>
              <a:avLst/>
              <a:gdLst>
                <a:gd name="T0" fmla="*/ 0 w 3"/>
                <a:gd name="T1" fmla="*/ 8 h 8"/>
                <a:gd name="T2" fmla="*/ 0 w 3"/>
                <a:gd name="T3" fmla="*/ 8 h 8"/>
                <a:gd name="T4" fmla="*/ 0 w 3"/>
                <a:gd name="T5" fmla="*/ 8 h 8"/>
                <a:gd name="T6" fmla="*/ 0 w 3"/>
                <a:gd name="T7" fmla="*/ 8 h 8"/>
                <a:gd name="T8" fmla="*/ 0 w 3"/>
                <a:gd name="T9" fmla="*/ 8 h 8"/>
                <a:gd name="T10" fmla="*/ 3 w 3"/>
                <a:gd name="T11" fmla="*/ 3 h 8"/>
                <a:gd name="T12" fmla="*/ 3 w 3"/>
                <a:gd name="T13" fmla="*/ 1 h 8"/>
                <a:gd name="T14" fmla="*/ 1 w 3"/>
                <a:gd name="T15" fmla="*/ 0 h 8"/>
                <a:gd name="T16" fmla="*/ 1 w 3"/>
                <a:gd name="T17" fmla="*/ 0 h 8"/>
                <a:gd name="T18" fmla="*/ 0 w 3"/>
                <a:gd name="T19"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 h="8">
                  <a:moveTo>
                    <a:pt x="0" y="8"/>
                  </a:moveTo>
                  <a:lnTo>
                    <a:pt x="0" y="8"/>
                  </a:lnTo>
                  <a:lnTo>
                    <a:pt x="0" y="8"/>
                  </a:lnTo>
                  <a:cubicBezTo>
                    <a:pt x="0" y="8"/>
                    <a:pt x="0" y="8"/>
                    <a:pt x="0" y="8"/>
                  </a:cubicBezTo>
                  <a:cubicBezTo>
                    <a:pt x="0" y="8"/>
                    <a:pt x="0" y="8"/>
                    <a:pt x="0" y="8"/>
                  </a:cubicBezTo>
                  <a:cubicBezTo>
                    <a:pt x="1" y="7"/>
                    <a:pt x="2" y="4"/>
                    <a:pt x="3" y="3"/>
                  </a:cubicBezTo>
                  <a:cubicBezTo>
                    <a:pt x="3" y="3"/>
                    <a:pt x="3" y="2"/>
                    <a:pt x="3" y="1"/>
                  </a:cubicBezTo>
                  <a:cubicBezTo>
                    <a:pt x="3" y="1"/>
                    <a:pt x="3" y="0"/>
                    <a:pt x="1" y="0"/>
                  </a:cubicBezTo>
                  <a:cubicBezTo>
                    <a:pt x="1" y="0"/>
                    <a:pt x="1" y="0"/>
                    <a:pt x="1" y="0"/>
                  </a:cubicBezTo>
                  <a:cubicBezTo>
                    <a:pt x="1" y="0"/>
                    <a:pt x="0" y="2"/>
                    <a:pt x="0" y="8"/>
                  </a:cubicBezTo>
                  <a:close/>
                </a:path>
              </a:pathLst>
            </a:custGeom>
            <a:grpFill/>
            <a:ln w="0">
              <a:noFill/>
              <a:prstDash val="solid"/>
              <a:round/>
              <a:headEnd/>
              <a:tailEnd/>
            </a:ln>
          </p:spPr>
          <p:txBody>
            <a:bodyPr/>
            <a:lstStyle/>
            <a:p>
              <a:pPr defTabSz="543689">
                <a:defRPr/>
              </a:pPr>
              <a:endParaRPr lang="zh-CN" altLang="en-US" sz="3201"/>
            </a:p>
          </p:txBody>
        </p:sp>
        <p:sp>
          <p:nvSpPr>
            <p:cNvPr id="166" name="Freeform 375"/>
            <p:cNvSpPr>
              <a:spLocks/>
            </p:cNvSpPr>
            <p:nvPr/>
          </p:nvSpPr>
          <p:spPr bwMode="auto">
            <a:xfrm>
              <a:off x="1619251" y="639763"/>
              <a:ext cx="3175" cy="1588"/>
            </a:xfrm>
            <a:custGeom>
              <a:avLst/>
              <a:gdLst>
                <a:gd name="T0" fmla="*/ 0 w 4"/>
                <a:gd name="T1" fmla="*/ 0 h 2"/>
                <a:gd name="T2" fmla="*/ 0 w 4"/>
                <a:gd name="T3" fmla="*/ 0 h 2"/>
                <a:gd name="T4" fmla="*/ 0 w 4"/>
                <a:gd name="T5" fmla="*/ 0 h 2"/>
                <a:gd name="T6" fmla="*/ 2 w 4"/>
                <a:gd name="T7" fmla="*/ 1 h 2"/>
                <a:gd name="T8" fmla="*/ 4 w 4"/>
                <a:gd name="T9" fmla="*/ 0 h 2"/>
                <a:gd name="T10" fmla="*/ 0 w 4"/>
                <a:gd name="T11" fmla="*/ 0 h 2"/>
                <a:gd name="T12" fmla="*/ 0 w 4"/>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4" h="2">
                  <a:moveTo>
                    <a:pt x="0" y="0"/>
                  </a:moveTo>
                  <a:lnTo>
                    <a:pt x="0" y="0"/>
                  </a:lnTo>
                  <a:lnTo>
                    <a:pt x="0" y="0"/>
                  </a:lnTo>
                  <a:cubicBezTo>
                    <a:pt x="1" y="0"/>
                    <a:pt x="2" y="1"/>
                    <a:pt x="2" y="1"/>
                  </a:cubicBezTo>
                  <a:cubicBezTo>
                    <a:pt x="2" y="1"/>
                    <a:pt x="3" y="2"/>
                    <a:pt x="4" y="0"/>
                  </a:cubicBezTo>
                  <a:lnTo>
                    <a:pt x="0" y="0"/>
                  </a:lnTo>
                  <a:cubicBezTo>
                    <a:pt x="0" y="0"/>
                    <a:pt x="0" y="0"/>
                    <a:pt x="0" y="0"/>
                  </a:cubicBezTo>
                  <a:close/>
                </a:path>
              </a:pathLst>
            </a:custGeom>
            <a:grpFill/>
            <a:ln w="0">
              <a:noFill/>
              <a:prstDash val="solid"/>
              <a:round/>
              <a:headEnd/>
              <a:tailEnd/>
            </a:ln>
          </p:spPr>
          <p:txBody>
            <a:bodyPr/>
            <a:lstStyle/>
            <a:p>
              <a:pPr defTabSz="543689">
                <a:defRPr/>
              </a:pPr>
              <a:endParaRPr lang="zh-CN" altLang="en-US" sz="3201"/>
            </a:p>
          </p:txBody>
        </p:sp>
        <p:sp>
          <p:nvSpPr>
            <p:cNvPr id="167" name="Freeform 376"/>
            <p:cNvSpPr>
              <a:spLocks/>
            </p:cNvSpPr>
            <p:nvPr/>
          </p:nvSpPr>
          <p:spPr bwMode="auto">
            <a:xfrm>
              <a:off x="1619251" y="636588"/>
              <a:ext cx="4763" cy="3175"/>
            </a:xfrm>
            <a:custGeom>
              <a:avLst/>
              <a:gdLst>
                <a:gd name="T0" fmla="*/ 0 w 6"/>
                <a:gd name="T1" fmla="*/ 4 h 4"/>
                <a:gd name="T2" fmla="*/ 0 w 6"/>
                <a:gd name="T3" fmla="*/ 4 h 4"/>
                <a:gd name="T4" fmla="*/ 0 w 6"/>
                <a:gd name="T5" fmla="*/ 4 h 4"/>
                <a:gd name="T6" fmla="*/ 0 w 6"/>
                <a:gd name="T7" fmla="*/ 4 h 4"/>
                <a:gd name="T8" fmla="*/ 0 w 6"/>
                <a:gd name="T9" fmla="*/ 4 h 4"/>
                <a:gd name="T10" fmla="*/ 3 w 6"/>
                <a:gd name="T11" fmla="*/ 4 h 4"/>
                <a:gd name="T12" fmla="*/ 4 w 6"/>
                <a:gd name="T13" fmla="*/ 3 h 4"/>
                <a:gd name="T14" fmla="*/ 5 w 6"/>
                <a:gd name="T15" fmla="*/ 2 h 4"/>
                <a:gd name="T16" fmla="*/ 6 w 6"/>
                <a:gd name="T17" fmla="*/ 0 h 4"/>
                <a:gd name="T18" fmla="*/ 0 w 6"/>
                <a:gd name="T19"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4">
                  <a:moveTo>
                    <a:pt x="0" y="4"/>
                  </a:moveTo>
                  <a:lnTo>
                    <a:pt x="0" y="4"/>
                  </a:lnTo>
                  <a:lnTo>
                    <a:pt x="0" y="4"/>
                  </a:lnTo>
                  <a:cubicBezTo>
                    <a:pt x="0" y="4"/>
                    <a:pt x="0" y="4"/>
                    <a:pt x="0" y="4"/>
                  </a:cubicBezTo>
                  <a:lnTo>
                    <a:pt x="0" y="4"/>
                  </a:lnTo>
                  <a:lnTo>
                    <a:pt x="3" y="4"/>
                  </a:lnTo>
                  <a:cubicBezTo>
                    <a:pt x="3" y="4"/>
                    <a:pt x="4" y="4"/>
                    <a:pt x="4" y="3"/>
                  </a:cubicBezTo>
                  <a:cubicBezTo>
                    <a:pt x="4" y="3"/>
                    <a:pt x="5" y="3"/>
                    <a:pt x="5" y="2"/>
                  </a:cubicBezTo>
                  <a:cubicBezTo>
                    <a:pt x="5" y="2"/>
                    <a:pt x="6" y="1"/>
                    <a:pt x="6" y="0"/>
                  </a:cubicBezTo>
                  <a:cubicBezTo>
                    <a:pt x="6" y="0"/>
                    <a:pt x="2" y="2"/>
                    <a:pt x="0" y="4"/>
                  </a:cubicBezTo>
                  <a:close/>
                </a:path>
              </a:pathLst>
            </a:custGeom>
            <a:grpFill/>
            <a:ln w="0">
              <a:noFill/>
              <a:prstDash val="solid"/>
              <a:round/>
              <a:headEnd/>
              <a:tailEnd/>
            </a:ln>
          </p:spPr>
          <p:txBody>
            <a:bodyPr/>
            <a:lstStyle/>
            <a:p>
              <a:pPr defTabSz="543689">
                <a:defRPr/>
              </a:pPr>
              <a:endParaRPr lang="zh-CN" altLang="en-US" sz="3201"/>
            </a:p>
          </p:txBody>
        </p:sp>
        <p:sp>
          <p:nvSpPr>
            <p:cNvPr id="168" name="Freeform 377"/>
            <p:cNvSpPr>
              <a:spLocks/>
            </p:cNvSpPr>
            <p:nvPr/>
          </p:nvSpPr>
          <p:spPr bwMode="auto">
            <a:xfrm>
              <a:off x="1619251" y="633413"/>
              <a:ext cx="4763" cy="6350"/>
            </a:xfrm>
            <a:custGeom>
              <a:avLst/>
              <a:gdLst>
                <a:gd name="T0" fmla="*/ 0 w 5"/>
                <a:gd name="T1" fmla="*/ 6 h 6"/>
                <a:gd name="T2" fmla="*/ 0 w 5"/>
                <a:gd name="T3" fmla="*/ 6 h 6"/>
                <a:gd name="T4" fmla="*/ 0 w 5"/>
                <a:gd name="T5" fmla="*/ 6 h 6"/>
                <a:gd name="T6" fmla="*/ 0 w 5"/>
                <a:gd name="T7" fmla="*/ 6 h 6"/>
                <a:gd name="T8" fmla="*/ 4 w 5"/>
                <a:gd name="T9" fmla="*/ 4 h 6"/>
                <a:gd name="T10" fmla="*/ 5 w 5"/>
                <a:gd name="T11" fmla="*/ 2 h 6"/>
                <a:gd name="T12" fmla="*/ 4 w 5"/>
                <a:gd name="T13" fmla="*/ 0 h 6"/>
                <a:gd name="T14" fmla="*/ 0 w 5"/>
                <a:gd name="T15" fmla="*/ 6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6">
                  <a:moveTo>
                    <a:pt x="0" y="6"/>
                  </a:moveTo>
                  <a:lnTo>
                    <a:pt x="0" y="6"/>
                  </a:lnTo>
                  <a:cubicBezTo>
                    <a:pt x="0" y="6"/>
                    <a:pt x="0" y="6"/>
                    <a:pt x="0" y="6"/>
                  </a:cubicBezTo>
                  <a:cubicBezTo>
                    <a:pt x="0" y="6"/>
                    <a:pt x="0" y="6"/>
                    <a:pt x="0" y="6"/>
                  </a:cubicBezTo>
                  <a:cubicBezTo>
                    <a:pt x="0" y="6"/>
                    <a:pt x="3" y="5"/>
                    <a:pt x="4" y="4"/>
                  </a:cubicBezTo>
                  <a:cubicBezTo>
                    <a:pt x="4" y="4"/>
                    <a:pt x="5" y="3"/>
                    <a:pt x="5" y="2"/>
                  </a:cubicBezTo>
                  <a:cubicBezTo>
                    <a:pt x="5" y="1"/>
                    <a:pt x="4" y="0"/>
                    <a:pt x="4" y="0"/>
                  </a:cubicBezTo>
                  <a:cubicBezTo>
                    <a:pt x="4" y="0"/>
                    <a:pt x="1" y="2"/>
                    <a:pt x="0" y="6"/>
                  </a:cubicBezTo>
                  <a:close/>
                </a:path>
              </a:pathLst>
            </a:custGeom>
            <a:grpFill/>
            <a:ln w="0">
              <a:noFill/>
              <a:prstDash val="solid"/>
              <a:round/>
              <a:headEnd/>
              <a:tailEnd/>
            </a:ln>
          </p:spPr>
          <p:txBody>
            <a:bodyPr/>
            <a:lstStyle/>
            <a:p>
              <a:pPr defTabSz="543689">
                <a:defRPr/>
              </a:pPr>
              <a:endParaRPr lang="zh-CN" altLang="en-US" sz="3201"/>
            </a:p>
          </p:txBody>
        </p:sp>
        <p:sp>
          <p:nvSpPr>
            <p:cNvPr id="169" name="Freeform 378"/>
            <p:cNvSpPr>
              <a:spLocks/>
            </p:cNvSpPr>
            <p:nvPr/>
          </p:nvSpPr>
          <p:spPr bwMode="auto">
            <a:xfrm>
              <a:off x="1585913" y="588963"/>
              <a:ext cx="93663" cy="615950"/>
            </a:xfrm>
            <a:custGeom>
              <a:avLst/>
              <a:gdLst>
                <a:gd name="T0" fmla="*/ 111 w 111"/>
                <a:gd name="T1" fmla="*/ 725 h 725"/>
                <a:gd name="T2" fmla="*/ 111 w 111"/>
                <a:gd name="T3" fmla="*/ 725 h 725"/>
                <a:gd name="T4" fmla="*/ 96 w 111"/>
                <a:gd name="T5" fmla="*/ 725 h 725"/>
                <a:gd name="T6" fmla="*/ 96 w 111"/>
                <a:gd name="T7" fmla="*/ 14 h 725"/>
                <a:gd name="T8" fmla="*/ 15 w 111"/>
                <a:gd name="T9" fmla="*/ 14 h 725"/>
                <a:gd name="T10" fmla="*/ 15 w 111"/>
                <a:gd name="T11" fmla="*/ 725 h 725"/>
                <a:gd name="T12" fmla="*/ 0 w 111"/>
                <a:gd name="T13" fmla="*/ 725 h 725"/>
                <a:gd name="T14" fmla="*/ 0 w 111"/>
                <a:gd name="T15" fmla="*/ 6 h 725"/>
                <a:gd name="T16" fmla="*/ 7 w 111"/>
                <a:gd name="T17" fmla="*/ 0 h 725"/>
                <a:gd name="T18" fmla="*/ 104 w 111"/>
                <a:gd name="T19" fmla="*/ 0 h 725"/>
                <a:gd name="T20" fmla="*/ 111 w 111"/>
                <a:gd name="T21" fmla="*/ 6 h 725"/>
                <a:gd name="T22" fmla="*/ 111 w 111"/>
                <a:gd name="T23" fmla="*/ 725 h 7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1" h="725">
                  <a:moveTo>
                    <a:pt x="111" y="725"/>
                  </a:moveTo>
                  <a:lnTo>
                    <a:pt x="111" y="725"/>
                  </a:lnTo>
                  <a:lnTo>
                    <a:pt x="96" y="725"/>
                  </a:lnTo>
                  <a:lnTo>
                    <a:pt x="96" y="14"/>
                  </a:lnTo>
                  <a:lnTo>
                    <a:pt x="15" y="14"/>
                  </a:lnTo>
                  <a:lnTo>
                    <a:pt x="15" y="725"/>
                  </a:lnTo>
                  <a:lnTo>
                    <a:pt x="0" y="725"/>
                  </a:lnTo>
                  <a:lnTo>
                    <a:pt x="0" y="6"/>
                  </a:lnTo>
                  <a:cubicBezTo>
                    <a:pt x="0" y="2"/>
                    <a:pt x="3" y="0"/>
                    <a:pt x="7" y="0"/>
                  </a:cubicBezTo>
                  <a:lnTo>
                    <a:pt x="104" y="0"/>
                  </a:lnTo>
                  <a:cubicBezTo>
                    <a:pt x="108" y="0"/>
                    <a:pt x="111" y="2"/>
                    <a:pt x="111" y="6"/>
                  </a:cubicBezTo>
                  <a:lnTo>
                    <a:pt x="111" y="725"/>
                  </a:lnTo>
                  <a:close/>
                </a:path>
              </a:pathLst>
            </a:custGeom>
            <a:grpFill/>
            <a:ln w="0">
              <a:noFill/>
              <a:prstDash val="solid"/>
              <a:round/>
              <a:headEnd/>
              <a:tailEnd/>
            </a:ln>
          </p:spPr>
          <p:txBody>
            <a:bodyPr/>
            <a:lstStyle/>
            <a:p>
              <a:pPr defTabSz="543689">
                <a:defRPr/>
              </a:pPr>
              <a:endParaRPr lang="zh-CN" altLang="en-US" sz="3201"/>
            </a:p>
          </p:txBody>
        </p:sp>
        <p:sp>
          <p:nvSpPr>
            <p:cNvPr id="170" name="Freeform 379"/>
            <p:cNvSpPr>
              <a:spLocks/>
            </p:cNvSpPr>
            <p:nvPr/>
          </p:nvSpPr>
          <p:spPr bwMode="auto">
            <a:xfrm>
              <a:off x="1647826" y="1181101"/>
              <a:ext cx="44450" cy="44450"/>
            </a:xfrm>
            <a:custGeom>
              <a:avLst/>
              <a:gdLst>
                <a:gd name="T0" fmla="*/ 25 w 51"/>
                <a:gd name="T1" fmla="*/ 52 h 52"/>
                <a:gd name="T2" fmla="*/ 25 w 51"/>
                <a:gd name="T3" fmla="*/ 52 h 52"/>
                <a:gd name="T4" fmla="*/ 0 w 51"/>
                <a:gd name="T5" fmla="*/ 26 h 52"/>
                <a:gd name="T6" fmla="*/ 25 w 51"/>
                <a:gd name="T7" fmla="*/ 0 h 52"/>
                <a:gd name="T8" fmla="*/ 51 w 51"/>
                <a:gd name="T9" fmla="*/ 26 h 52"/>
                <a:gd name="T10" fmla="*/ 25 w 51"/>
                <a:gd name="T11" fmla="*/ 52 h 52"/>
              </a:gdLst>
              <a:ahLst/>
              <a:cxnLst>
                <a:cxn ang="0">
                  <a:pos x="T0" y="T1"/>
                </a:cxn>
                <a:cxn ang="0">
                  <a:pos x="T2" y="T3"/>
                </a:cxn>
                <a:cxn ang="0">
                  <a:pos x="T4" y="T5"/>
                </a:cxn>
                <a:cxn ang="0">
                  <a:pos x="T6" y="T7"/>
                </a:cxn>
                <a:cxn ang="0">
                  <a:pos x="T8" y="T9"/>
                </a:cxn>
                <a:cxn ang="0">
                  <a:pos x="T10" y="T11"/>
                </a:cxn>
              </a:cxnLst>
              <a:rect l="0" t="0" r="r" b="b"/>
              <a:pathLst>
                <a:path w="51" h="52">
                  <a:moveTo>
                    <a:pt x="25" y="52"/>
                  </a:moveTo>
                  <a:lnTo>
                    <a:pt x="25" y="52"/>
                  </a:lnTo>
                  <a:cubicBezTo>
                    <a:pt x="11" y="52"/>
                    <a:pt x="0" y="40"/>
                    <a:pt x="0" y="26"/>
                  </a:cubicBezTo>
                  <a:cubicBezTo>
                    <a:pt x="0" y="12"/>
                    <a:pt x="11" y="0"/>
                    <a:pt x="25" y="0"/>
                  </a:cubicBezTo>
                  <a:cubicBezTo>
                    <a:pt x="40" y="0"/>
                    <a:pt x="51" y="12"/>
                    <a:pt x="51" y="26"/>
                  </a:cubicBezTo>
                  <a:cubicBezTo>
                    <a:pt x="51" y="40"/>
                    <a:pt x="40" y="52"/>
                    <a:pt x="25" y="52"/>
                  </a:cubicBezTo>
                  <a:close/>
                </a:path>
              </a:pathLst>
            </a:custGeom>
            <a:grpFill/>
            <a:ln w="0">
              <a:noFill/>
              <a:prstDash val="solid"/>
              <a:round/>
              <a:headEnd/>
              <a:tailEnd/>
            </a:ln>
          </p:spPr>
          <p:txBody>
            <a:bodyPr/>
            <a:lstStyle/>
            <a:p>
              <a:pPr defTabSz="543689">
                <a:defRPr/>
              </a:pPr>
              <a:endParaRPr lang="zh-CN" altLang="en-US" sz="3201"/>
            </a:p>
          </p:txBody>
        </p:sp>
        <p:sp>
          <p:nvSpPr>
            <p:cNvPr id="171" name="Freeform 380"/>
            <p:cNvSpPr>
              <a:spLocks/>
            </p:cNvSpPr>
            <p:nvPr/>
          </p:nvSpPr>
          <p:spPr bwMode="auto">
            <a:xfrm>
              <a:off x="1574801" y="1182688"/>
              <a:ext cx="44450" cy="44450"/>
            </a:xfrm>
            <a:custGeom>
              <a:avLst/>
              <a:gdLst>
                <a:gd name="T0" fmla="*/ 26 w 52"/>
                <a:gd name="T1" fmla="*/ 52 h 52"/>
                <a:gd name="T2" fmla="*/ 26 w 52"/>
                <a:gd name="T3" fmla="*/ 52 h 52"/>
                <a:gd name="T4" fmla="*/ 0 w 52"/>
                <a:gd name="T5" fmla="*/ 26 h 52"/>
                <a:gd name="T6" fmla="*/ 26 w 52"/>
                <a:gd name="T7" fmla="*/ 0 h 52"/>
                <a:gd name="T8" fmla="*/ 52 w 52"/>
                <a:gd name="T9" fmla="*/ 26 h 52"/>
                <a:gd name="T10" fmla="*/ 26 w 52"/>
                <a:gd name="T11" fmla="*/ 52 h 52"/>
              </a:gdLst>
              <a:ahLst/>
              <a:cxnLst>
                <a:cxn ang="0">
                  <a:pos x="T0" y="T1"/>
                </a:cxn>
                <a:cxn ang="0">
                  <a:pos x="T2" y="T3"/>
                </a:cxn>
                <a:cxn ang="0">
                  <a:pos x="T4" y="T5"/>
                </a:cxn>
                <a:cxn ang="0">
                  <a:pos x="T6" y="T7"/>
                </a:cxn>
                <a:cxn ang="0">
                  <a:pos x="T8" y="T9"/>
                </a:cxn>
                <a:cxn ang="0">
                  <a:pos x="T10" y="T11"/>
                </a:cxn>
              </a:cxnLst>
              <a:rect l="0" t="0" r="r" b="b"/>
              <a:pathLst>
                <a:path w="52" h="52">
                  <a:moveTo>
                    <a:pt x="26" y="52"/>
                  </a:moveTo>
                  <a:lnTo>
                    <a:pt x="26" y="52"/>
                  </a:lnTo>
                  <a:cubicBezTo>
                    <a:pt x="12" y="52"/>
                    <a:pt x="0" y="40"/>
                    <a:pt x="0" y="26"/>
                  </a:cubicBezTo>
                  <a:cubicBezTo>
                    <a:pt x="0" y="12"/>
                    <a:pt x="12" y="0"/>
                    <a:pt x="26" y="0"/>
                  </a:cubicBezTo>
                  <a:cubicBezTo>
                    <a:pt x="40" y="0"/>
                    <a:pt x="52" y="12"/>
                    <a:pt x="52" y="26"/>
                  </a:cubicBezTo>
                  <a:cubicBezTo>
                    <a:pt x="52" y="40"/>
                    <a:pt x="40" y="52"/>
                    <a:pt x="26" y="52"/>
                  </a:cubicBezTo>
                  <a:close/>
                </a:path>
              </a:pathLst>
            </a:custGeom>
            <a:grpFill/>
            <a:ln w="0">
              <a:noFill/>
              <a:prstDash val="solid"/>
              <a:round/>
              <a:headEnd/>
              <a:tailEnd/>
            </a:ln>
          </p:spPr>
          <p:txBody>
            <a:bodyPr/>
            <a:lstStyle/>
            <a:p>
              <a:pPr defTabSz="543689">
                <a:defRPr/>
              </a:pPr>
              <a:endParaRPr lang="zh-CN" altLang="en-US" sz="3201"/>
            </a:p>
          </p:txBody>
        </p:sp>
      </p:grpSp>
      <p:sp>
        <p:nvSpPr>
          <p:cNvPr id="172" name="文本框 171"/>
          <p:cNvSpPr txBox="1"/>
          <p:nvPr/>
        </p:nvSpPr>
        <p:spPr bwMode="auto">
          <a:xfrm>
            <a:off x="6326414" y="5819091"/>
            <a:ext cx="826326" cy="273325"/>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defPPr>
              <a:defRPr lang="zh-CN"/>
            </a:defPPr>
            <a:lvl1pPr>
              <a:defRPr sz="1200">
                <a:latin typeface="+mn-ea"/>
                <a:ea typeface="+mn-ea"/>
              </a:defRPr>
            </a:lvl1pPr>
          </a:lstStyle>
          <a:p>
            <a:r>
              <a:rPr lang="zh-CN" altLang="en-US" dirty="0"/>
              <a:t>用户</a:t>
            </a:r>
            <a:r>
              <a:rPr lang="en-US" altLang="zh-CN" dirty="0"/>
              <a:t>VM</a:t>
            </a:r>
            <a:endParaRPr lang="zh-CN" altLang="en-US" dirty="0"/>
          </a:p>
        </p:txBody>
      </p:sp>
      <p:grpSp>
        <p:nvGrpSpPr>
          <p:cNvPr id="173" name="组合 18396"/>
          <p:cNvGrpSpPr/>
          <p:nvPr/>
        </p:nvGrpSpPr>
        <p:grpSpPr>
          <a:xfrm>
            <a:off x="7193386" y="5292030"/>
            <a:ext cx="396044" cy="527061"/>
            <a:chOff x="1463676" y="588963"/>
            <a:chExt cx="274638" cy="638175"/>
          </a:xfrm>
          <a:solidFill>
            <a:srgbClr val="3C3C3B"/>
          </a:solidFill>
        </p:grpSpPr>
        <p:sp>
          <p:nvSpPr>
            <p:cNvPr id="174" name="Freeform 356"/>
            <p:cNvSpPr>
              <a:spLocks noEditPoints="1"/>
            </p:cNvSpPr>
            <p:nvPr/>
          </p:nvSpPr>
          <p:spPr bwMode="auto">
            <a:xfrm>
              <a:off x="1463676" y="595313"/>
              <a:ext cx="84138" cy="620713"/>
            </a:xfrm>
            <a:custGeom>
              <a:avLst/>
              <a:gdLst>
                <a:gd name="T0" fmla="*/ 24 w 99"/>
                <a:gd name="T1" fmla="*/ 645 h 729"/>
                <a:gd name="T2" fmla="*/ 24 w 99"/>
                <a:gd name="T3" fmla="*/ 645 h 729"/>
                <a:gd name="T4" fmla="*/ 74 w 99"/>
                <a:gd name="T5" fmla="*/ 689 h 729"/>
                <a:gd name="T6" fmla="*/ 74 w 99"/>
                <a:gd name="T7" fmla="*/ 46 h 729"/>
                <a:gd name="T8" fmla="*/ 24 w 99"/>
                <a:gd name="T9" fmla="*/ 102 h 729"/>
                <a:gd name="T10" fmla="*/ 24 w 99"/>
                <a:gd name="T11" fmla="*/ 645 h 729"/>
                <a:gd name="T12" fmla="*/ 86 w 99"/>
                <a:gd name="T13" fmla="*/ 729 h 729"/>
                <a:gd name="T14" fmla="*/ 86 w 99"/>
                <a:gd name="T15" fmla="*/ 729 h 729"/>
                <a:gd name="T16" fmla="*/ 78 w 99"/>
                <a:gd name="T17" fmla="*/ 726 h 729"/>
                <a:gd name="T18" fmla="*/ 4 w 99"/>
                <a:gd name="T19" fmla="*/ 659 h 729"/>
                <a:gd name="T20" fmla="*/ 0 w 99"/>
                <a:gd name="T21" fmla="*/ 650 h 729"/>
                <a:gd name="T22" fmla="*/ 0 w 99"/>
                <a:gd name="T23" fmla="*/ 97 h 729"/>
                <a:gd name="T24" fmla="*/ 3 w 99"/>
                <a:gd name="T25" fmla="*/ 89 h 729"/>
                <a:gd name="T26" fmla="*/ 77 w 99"/>
                <a:gd name="T27" fmla="*/ 5 h 729"/>
                <a:gd name="T28" fmla="*/ 91 w 99"/>
                <a:gd name="T29" fmla="*/ 2 h 729"/>
                <a:gd name="T30" fmla="*/ 99 w 99"/>
                <a:gd name="T31" fmla="*/ 13 h 729"/>
                <a:gd name="T32" fmla="*/ 99 w 99"/>
                <a:gd name="T33" fmla="*/ 717 h 729"/>
                <a:gd name="T34" fmla="*/ 91 w 99"/>
                <a:gd name="T35" fmla="*/ 728 h 729"/>
                <a:gd name="T36" fmla="*/ 86 w 99"/>
                <a:gd name="T37" fmla="*/ 729 h 7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9" h="729">
                  <a:moveTo>
                    <a:pt x="24" y="645"/>
                  </a:moveTo>
                  <a:lnTo>
                    <a:pt x="24" y="645"/>
                  </a:lnTo>
                  <a:lnTo>
                    <a:pt x="74" y="689"/>
                  </a:lnTo>
                  <a:lnTo>
                    <a:pt x="74" y="46"/>
                  </a:lnTo>
                  <a:lnTo>
                    <a:pt x="24" y="102"/>
                  </a:lnTo>
                  <a:lnTo>
                    <a:pt x="24" y="645"/>
                  </a:lnTo>
                  <a:close/>
                  <a:moveTo>
                    <a:pt x="86" y="729"/>
                  </a:moveTo>
                  <a:lnTo>
                    <a:pt x="86" y="729"/>
                  </a:lnTo>
                  <a:cubicBezTo>
                    <a:pt x="83" y="729"/>
                    <a:pt x="80" y="728"/>
                    <a:pt x="78" y="726"/>
                  </a:cubicBezTo>
                  <a:lnTo>
                    <a:pt x="4" y="659"/>
                  </a:lnTo>
                  <a:cubicBezTo>
                    <a:pt x="1" y="657"/>
                    <a:pt x="0" y="654"/>
                    <a:pt x="0" y="650"/>
                  </a:cubicBezTo>
                  <a:lnTo>
                    <a:pt x="0" y="97"/>
                  </a:lnTo>
                  <a:cubicBezTo>
                    <a:pt x="0" y="94"/>
                    <a:pt x="1" y="91"/>
                    <a:pt x="3" y="89"/>
                  </a:cubicBezTo>
                  <a:lnTo>
                    <a:pt x="77" y="5"/>
                  </a:lnTo>
                  <a:cubicBezTo>
                    <a:pt x="81" y="1"/>
                    <a:pt x="86" y="0"/>
                    <a:pt x="91" y="2"/>
                  </a:cubicBezTo>
                  <a:cubicBezTo>
                    <a:pt x="96" y="3"/>
                    <a:pt x="99" y="8"/>
                    <a:pt x="99" y="13"/>
                  </a:cubicBezTo>
                  <a:lnTo>
                    <a:pt x="99" y="717"/>
                  </a:lnTo>
                  <a:cubicBezTo>
                    <a:pt x="99" y="722"/>
                    <a:pt x="96" y="726"/>
                    <a:pt x="91" y="728"/>
                  </a:cubicBezTo>
                  <a:cubicBezTo>
                    <a:pt x="90" y="729"/>
                    <a:pt x="88" y="729"/>
                    <a:pt x="86" y="729"/>
                  </a:cubicBezTo>
                  <a:close/>
                </a:path>
              </a:pathLst>
            </a:custGeom>
            <a:grpFill/>
            <a:ln w="0">
              <a:noFill/>
              <a:prstDash val="solid"/>
              <a:round/>
              <a:headEnd/>
              <a:tailEnd/>
            </a:ln>
          </p:spPr>
          <p:txBody>
            <a:bodyPr/>
            <a:lstStyle/>
            <a:p>
              <a:pPr defTabSz="543689">
                <a:defRPr/>
              </a:pPr>
              <a:endParaRPr lang="zh-CN" altLang="en-US" sz="3201"/>
            </a:p>
          </p:txBody>
        </p:sp>
        <p:sp>
          <p:nvSpPr>
            <p:cNvPr id="175" name="Freeform 357"/>
            <p:cNvSpPr>
              <a:spLocks/>
            </p:cNvSpPr>
            <p:nvPr/>
          </p:nvSpPr>
          <p:spPr bwMode="auto">
            <a:xfrm>
              <a:off x="1525588" y="595313"/>
              <a:ext cx="71438" cy="620713"/>
            </a:xfrm>
            <a:custGeom>
              <a:avLst/>
              <a:gdLst>
                <a:gd name="T0" fmla="*/ 81 w 84"/>
                <a:gd name="T1" fmla="*/ 728 h 728"/>
                <a:gd name="T2" fmla="*/ 81 w 84"/>
                <a:gd name="T3" fmla="*/ 728 h 728"/>
                <a:gd name="T4" fmla="*/ 12 w 84"/>
                <a:gd name="T5" fmla="*/ 728 h 728"/>
                <a:gd name="T6" fmla="*/ 0 w 84"/>
                <a:gd name="T7" fmla="*/ 716 h 728"/>
                <a:gd name="T8" fmla="*/ 0 w 84"/>
                <a:gd name="T9" fmla="*/ 12 h 728"/>
                <a:gd name="T10" fmla="*/ 12 w 84"/>
                <a:gd name="T11" fmla="*/ 0 h 728"/>
                <a:gd name="T12" fmla="*/ 84 w 84"/>
                <a:gd name="T13" fmla="*/ 0 h 728"/>
                <a:gd name="T14" fmla="*/ 84 w 84"/>
                <a:gd name="T15" fmla="*/ 24 h 728"/>
                <a:gd name="T16" fmla="*/ 25 w 84"/>
                <a:gd name="T17" fmla="*/ 24 h 728"/>
                <a:gd name="T18" fmla="*/ 25 w 84"/>
                <a:gd name="T19" fmla="*/ 703 h 728"/>
                <a:gd name="T20" fmla="*/ 81 w 84"/>
                <a:gd name="T21" fmla="*/ 703 h 728"/>
                <a:gd name="T22" fmla="*/ 81 w 84"/>
                <a:gd name="T23" fmla="*/ 728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4" h="728">
                  <a:moveTo>
                    <a:pt x="81" y="728"/>
                  </a:moveTo>
                  <a:lnTo>
                    <a:pt x="81" y="728"/>
                  </a:lnTo>
                  <a:lnTo>
                    <a:pt x="12" y="728"/>
                  </a:lnTo>
                  <a:cubicBezTo>
                    <a:pt x="6" y="728"/>
                    <a:pt x="0" y="723"/>
                    <a:pt x="0" y="716"/>
                  </a:cubicBezTo>
                  <a:lnTo>
                    <a:pt x="0" y="12"/>
                  </a:lnTo>
                  <a:cubicBezTo>
                    <a:pt x="0" y="5"/>
                    <a:pt x="6" y="0"/>
                    <a:pt x="12" y="0"/>
                  </a:cubicBezTo>
                  <a:lnTo>
                    <a:pt x="84" y="0"/>
                  </a:lnTo>
                  <a:lnTo>
                    <a:pt x="84" y="24"/>
                  </a:lnTo>
                  <a:lnTo>
                    <a:pt x="25" y="24"/>
                  </a:lnTo>
                  <a:lnTo>
                    <a:pt x="25" y="703"/>
                  </a:lnTo>
                  <a:lnTo>
                    <a:pt x="81" y="703"/>
                  </a:lnTo>
                  <a:lnTo>
                    <a:pt x="81" y="728"/>
                  </a:lnTo>
                  <a:close/>
                </a:path>
              </a:pathLst>
            </a:custGeom>
            <a:grpFill/>
            <a:ln w="0">
              <a:noFill/>
              <a:prstDash val="solid"/>
              <a:round/>
              <a:headEnd/>
              <a:tailEnd/>
            </a:ln>
          </p:spPr>
          <p:txBody>
            <a:bodyPr/>
            <a:lstStyle/>
            <a:p>
              <a:pPr defTabSz="543689">
                <a:defRPr/>
              </a:pPr>
              <a:endParaRPr lang="zh-CN" altLang="en-US" sz="3201"/>
            </a:p>
          </p:txBody>
        </p:sp>
        <p:sp>
          <p:nvSpPr>
            <p:cNvPr id="176" name="Freeform 358"/>
            <p:cNvSpPr>
              <a:spLocks/>
            </p:cNvSpPr>
            <p:nvPr/>
          </p:nvSpPr>
          <p:spPr bwMode="auto">
            <a:xfrm>
              <a:off x="1670051" y="595313"/>
              <a:ext cx="68263" cy="620713"/>
            </a:xfrm>
            <a:custGeom>
              <a:avLst/>
              <a:gdLst>
                <a:gd name="T0" fmla="*/ 68 w 81"/>
                <a:gd name="T1" fmla="*/ 728 h 728"/>
                <a:gd name="T2" fmla="*/ 68 w 81"/>
                <a:gd name="T3" fmla="*/ 728 h 728"/>
                <a:gd name="T4" fmla="*/ 5 w 81"/>
                <a:gd name="T5" fmla="*/ 728 h 728"/>
                <a:gd name="T6" fmla="*/ 5 w 81"/>
                <a:gd name="T7" fmla="*/ 703 h 728"/>
                <a:gd name="T8" fmla="*/ 56 w 81"/>
                <a:gd name="T9" fmla="*/ 703 h 728"/>
                <a:gd name="T10" fmla="*/ 56 w 81"/>
                <a:gd name="T11" fmla="*/ 24 h 728"/>
                <a:gd name="T12" fmla="*/ 0 w 81"/>
                <a:gd name="T13" fmla="*/ 24 h 728"/>
                <a:gd name="T14" fmla="*/ 0 w 81"/>
                <a:gd name="T15" fmla="*/ 0 h 728"/>
                <a:gd name="T16" fmla="*/ 68 w 81"/>
                <a:gd name="T17" fmla="*/ 0 h 728"/>
                <a:gd name="T18" fmla="*/ 81 w 81"/>
                <a:gd name="T19" fmla="*/ 12 h 728"/>
                <a:gd name="T20" fmla="*/ 81 w 81"/>
                <a:gd name="T21" fmla="*/ 716 h 728"/>
                <a:gd name="T22" fmla="*/ 68 w 81"/>
                <a:gd name="T23" fmla="*/ 728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1" h="728">
                  <a:moveTo>
                    <a:pt x="68" y="728"/>
                  </a:moveTo>
                  <a:lnTo>
                    <a:pt x="68" y="728"/>
                  </a:lnTo>
                  <a:lnTo>
                    <a:pt x="5" y="728"/>
                  </a:lnTo>
                  <a:lnTo>
                    <a:pt x="5" y="703"/>
                  </a:lnTo>
                  <a:lnTo>
                    <a:pt x="56" y="703"/>
                  </a:lnTo>
                  <a:lnTo>
                    <a:pt x="56" y="24"/>
                  </a:lnTo>
                  <a:lnTo>
                    <a:pt x="0" y="24"/>
                  </a:lnTo>
                  <a:lnTo>
                    <a:pt x="0" y="0"/>
                  </a:lnTo>
                  <a:lnTo>
                    <a:pt x="68" y="0"/>
                  </a:lnTo>
                  <a:cubicBezTo>
                    <a:pt x="75" y="0"/>
                    <a:pt x="81" y="5"/>
                    <a:pt x="81" y="12"/>
                  </a:cubicBezTo>
                  <a:lnTo>
                    <a:pt x="81" y="716"/>
                  </a:lnTo>
                  <a:cubicBezTo>
                    <a:pt x="81" y="723"/>
                    <a:pt x="75" y="728"/>
                    <a:pt x="68" y="728"/>
                  </a:cubicBezTo>
                  <a:close/>
                </a:path>
              </a:pathLst>
            </a:custGeom>
            <a:grpFill/>
            <a:ln w="0">
              <a:noFill/>
              <a:prstDash val="solid"/>
              <a:round/>
              <a:headEnd/>
              <a:tailEnd/>
            </a:ln>
          </p:spPr>
          <p:txBody>
            <a:bodyPr/>
            <a:lstStyle/>
            <a:p>
              <a:pPr defTabSz="543689">
                <a:defRPr/>
              </a:pPr>
              <a:endParaRPr lang="zh-CN" altLang="en-US" sz="3201"/>
            </a:p>
          </p:txBody>
        </p:sp>
        <p:sp>
          <p:nvSpPr>
            <p:cNvPr id="177" name="Freeform 359"/>
            <p:cNvSpPr>
              <a:spLocks/>
            </p:cNvSpPr>
            <p:nvPr/>
          </p:nvSpPr>
          <p:spPr bwMode="auto">
            <a:xfrm>
              <a:off x="1525588" y="1204913"/>
              <a:ext cx="22225" cy="20638"/>
            </a:xfrm>
            <a:custGeom>
              <a:avLst/>
              <a:gdLst>
                <a:gd name="T0" fmla="*/ 25 w 25"/>
                <a:gd name="T1" fmla="*/ 24 h 24"/>
                <a:gd name="T2" fmla="*/ 25 w 25"/>
                <a:gd name="T3" fmla="*/ 24 h 24"/>
                <a:gd name="T4" fmla="*/ 0 w 25"/>
                <a:gd name="T5" fmla="*/ 24 h 24"/>
                <a:gd name="T6" fmla="*/ 0 w 25"/>
                <a:gd name="T7" fmla="*/ 0 h 24"/>
                <a:gd name="T8" fmla="*/ 25 w 25"/>
                <a:gd name="T9" fmla="*/ 0 h 24"/>
                <a:gd name="T10" fmla="*/ 25 w 25"/>
                <a:gd name="T11" fmla="*/ 24 h 24"/>
              </a:gdLst>
              <a:ahLst/>
              <a:cxnLst>
                <a:cxn ang="0">
                  <a:pos x="T0" y="T1"/>
                </a:cxn>
                <a:cxn ang="0">
                  <a:pos x="T2" y="T3"/>
                </a:cxn>
                <a:cxn ang="0">
                  <a:pos x="T4" y="T5"/>
                </a:cxn>
                <a:cxn ang="0">
                  <a:pos x="T6" y="T7"/>
                </a:cxn>
                <a:cxn ang="0">
                  <a:pos x="T8" y="T9"/>
                </a:cxn>
                <a:cxn ang="0">
                  <a:pos x="T10" y="T11"/>
                </a:cxn>
              </a:cxnLst>
              <a:rect l="0" t="0" r="r" b="b"/>
              <a:pathLst>
                <a:path w="25" h="24">
                  <a:moveTo>
                    <a:pt x="25" y="24"/>
                  </a:moveTo>
                  <a:lnTo>
                    <a:pt x="25" y="24"/>
                  </a:lnTo>
                  <a:lnTo>
                    <a:pt x="0" y="24"/>
                  </a:lnTo>
                  <a:lnTo>
                    <a:pt x="0" y="0"/>
                  </a:lnTo>
                  <a:lnTo>
                    <a:pt x="25" y="0"/>
                  </a:lnTo>
                  <a:lnTo>
                    <a:pt x="25" y="24"/>
                  </a:lnTo>
                  <a:close/>
                </a:path>
              </a:pathLst>
            </a:custGeom>
            <a:grpFill/>
            <a:ln w="0">
              <a:noFill/>
              <a:prstDash val="solid"/>
              <a:round/>
              <a:headEnd/>
              <a:tailEnd/>
            </a:ln>
          </p:spPr>
          <p:txBody>
            <a:bodyPr/>
            <a:lstStyle/>
            <a:p>
              <a:pPr defTabSz="543689">
                <a:defRPr/>
              </a:pPr>
              <a:endParaRPr lang="zh-CN" altLang="en-US" sz="3201"/>
            </a:p>
          </p:txBody>
        </p:sp>
        <p:sp>
          <p:nvSpPr>
            <p:cNvPr id="178" name="Freeform 360"/>
            <p:cNvSpPr>
              <a:spLocks/>
            </p:cNvSpPr>
            <p:nvPr/>
          </p:nvSpPr>
          <p:spPr bwMode="auto">
            <a:xfrm>
              <a:off x="1717676" y="1204913"/>
              <a:ext cx="20638" cy="20638"/>
            </a:xfrm>
            <a:custGeom>
              <a:avLst/>
              <a:gdLst>
                <a:gd name="T0" fmla="*/ 25 w 25"/>
                <a:gd name="T1" fmla="*/ 24 h 24"/>
                <a:gd name="T2" fmla="*/ 25 w 25"/>
                <a:gd name="T3" fmla="*/ 24 h 24"/>
                <a:gd name="T4" fmla="*/ 0 w 25"/>
                <a:gd name="T5" fmla="*/ 24 h 24"/>
                <a:gd name="T6" fmla="*/ 0 w 25"/>
                <a:gd name="T7" fmla="*/ 0 h 24"/>
                <a:gd name="T8" fmla="*/ 25 w 25"/>
                <a:gd name="T9" fmla="*/ 0 h 24"/>
                <a:gd name="T10" fmla="*/ 25 w 25"/>
                <a:gd name="T11" fmla="*/ 24 h 24"/>
              </a:gdLst>
              <a:ahLst/>
              <a:cxnLst>
                <a:cxn ang="0">
                  <a:pos x="T0" y="T1"/>
                </a:cxn>
                <a:cxn ang="0">
                  <a:pos x="T2" y="T3"/>
                </a:cxn>
                <a:cxn ang="0">
                  <a:pos x="T4" y="T5"/>
                </a:cxn>
                <a:cxn ang="0">
                  <a:pos x="T6" y="T7"/>
                </a:cxn>
                <a:cxn ang="0">
                  <a:pos x="T8" y="T9"/>
                </a:cxn>
                <a:cxn ang="0">
                  <a:pos x="T10" y="T11"/>
                </a:cxn>
              </a:cxnLst>
              <a:rect l="0" t="0" r="r" b="b"/>
              <a:pathLst>
                <a:path w="25" h="24">
                  <a:moveTo>
                    <a:pt x="25" y="24"/>
                  </a:moveTo>
                  <a:lnTo>
                    <a:pt x="25" y="24"/>
                  </a:lnTo>
                  <a:lnTo>
                    <a:pt x="0" y="24"/>
                  </a:lnTo>
                  <a:lnTo>
                    <a:pt x="0" y="0"/>
                  </a:lnTo>
                  <a:lnTo>
                    <a:pt x="25" y="0"/>
                  </a:lnTo>
                  <a:lnTo>
                    <a:pt x="25" y="24"/>
                  </a:lnTo>
                  <a:close/>
                </a:path>
              </a:pathLst>
            </a:custGeom>
            <a:grpFill/>
            <a:ln w="0">
              <a:noFill/>
              <a:prstDash val="solid"/>
              <a:round/>
              <a:headEnd/>
              <a:tailEnd/>
            </a:ln>
          </p:spPr>
          <p:txBody>
            <a:bodyPr/>
            <a:lstStyle/>
            <a:p>
              <a:pPr defTabSz="543689">
                <a:defRPr/>
              </a:pPr>
              <a:endParaRPr lang="zh-CN" altLang="en-US" sz="3201"/>
            </a:p>
          </p:txBody>
        </p:sp>
        <p:sp>
          <p:nvSpPr>
            <p:cNvPr id="179" name="Freeform 361"/>
            <p:cNvSpPr>
              <a:spLocks/>
            </p:cNvSpPr>
            <p:nvPr/>
          </p:nvSpPr>
          <p:spPr bwMode="auto">
            <a:xfrm>
              <a:off x="1560513" y="606426"/>
              <a:ext cx="12700" cy="598488"/>
            </a:xfrm>
            <a:custGeom>
              <a:avLst/>
              <a:gdLst>
                <a:gd name="T0" fmla="*/ 15 w 15"/>
                <a:gd name="T1" fmla="*/ 704 h 704"/>
                <a:gd name="T2" fmla="*/ 15 w 15"/>
                <a:gd name="T3" fmla="*/ 704 h 704"/>
                <a:gd name="T4" fmla="*/ 0 w 15"/>
                <a:gd name="T5" fmla="*/ 704 h 704"/>
                <a:gd name="T6" fmla="*/ 0 w 15"/>
                <a:gd name="T7" fmla="*/ 0 h 704"/>
                <a:gd name="T8" fmla="*/ 15 w 15"/>
                <a:gd name="T9" fmla="*/ 0 h 704"/>
                <a:gd name="T10" fmla="*/ 15 w 15"/>
                <a:gd name="T11" fmla="*/ 704 h 704"/>
              </a:gdLst>
              <a:ahLst/>
              <a:cxnLst>
                <a:cxn ang="0">
                  <a:pos x="T0" y="T1"/>
                </a:cxn>
                <a:cxn ang="0">
                  <a:pos x="T2" y="T3"/>
                </a:cxn>
                <a:cxn ang="0">
                  <a:pos x="T4" y="T5"/>
                </a:cxn>
                <a:cxn ang="0">
                  <a:pos x="T6" y="T7"/>
                </a:cxn>
                <a:cxn ang="0">
                  <a:pos x="T8" y="T9"/>
                </a:cxn>
                <a:cxn ang="0">
                  <a:pos x="T10" y="T11"/>
                </a:cxn>
              </a:cxnLst>
              <a:rect l="0" t="0" r="r" b="b"/>
              <a:pathLst>
                <a:path w="15" h="704">
                  <a:moveTo>
                    <a:pt x="15" y="704"/>
                  </a:moveTo>
                  <a:lnTo>
                    <a:pt x="15" y="704"/>
                  </a:lnTo>
                  <a:lnTo>
                    <a:pt x="0" y="704"/>
                  </a:lnTo>
                  <a:lnTo>
                    <a:pt x="0" y="0"/>
                  </a:lnTo>
                  <a:lnTo>
                    <a:pt x="15" y="0"/>
                  </a:lnTo>
                  <a:lnTo>
                    <a:pt x="15" y="704"/>
                  </a:lnTo>
                  <a:close/>
                </a:path>
              </a:pathLst>
            </a:custGeom>
            <a:grpFill/>
            <a:ln w="0">
              <a:noFill/>
              <a:prstDash val="solid"/>
              <a:round/>
              <a:headEnd/>
              <a:tailEnd/>
            </a:ln>
          </p:spPr>
          <p:txBody>
            <a:bodyPr/>
            <a:lstStyle/>
            <a:p>
              <a:pPr defTabSz="543689">
                <a:defRPr/>
              </a:pPr>
              <a:endParaRPr lang="zh-CN" altLang="en-US" sz="3201"/>
            </a:p>
          </p:txBody>
        </p:sp>
        <p:sp>
          <p:nvSpPr>
            <p:cNvPr id="180" name="Freeform 362"/>
            <p:cNvSpPr>
              <a:spLocks/>
            </p:cNvSpPr>
            <p:nvPr/>
          </p:nvSpPr>
          <p:spPr bwMode="auto">
            <a:xfrm>
              <a:off x="1692276" y="606426"/>
              <a:ext cx="12700" cy="598488"/>
            </a:xfrm>
            <a:custGeom>
              <a:avLst/>
              <a:gdLst>
                <a:gd name="T0" fmla="*/ 15 w 15"/>
                <a:gd name="T1" fmla="*/ 704 h 704"/>
                <a:gd name="T2" fmla="*/ 15 w 15"/>
                <a:gd name="T3" fmla="*/ 704 h 704"/>
                <a:gd name="T4" fmla="*/ 0 w 15"/>
                <a:gd name="T5" fmla="*/ 704 h 704"/>
                <a:gd name="T6" fmla="*/ 0 w 15"/>
                <a:gd name="T7" fmla="*/ 0 h 704"/>
                <a:gd name="T8" fmla="*/ 15 w 15"/>
                <a:gd name="T9" fmla="*/ 0 h 704"/>
                <a:gd name="T10" fmla="*/ 15 w 15"/>
                <a:gd name="T11" fmla="*/ 704 h 704"/>
              </a:gdLst>
              <a:ahLst/>
              <a:cxnLst>
                <a:cxn ang="0">
                  <a:pos x="T0" y="T1"/>
                </a:cxn>
                <a:cxn ang="0">
                  <a:pos x="T2" y="T3"/>
                </a:cxn>
                <a:cxn ang="0">
                  <a:pos x="T4" y="T5"/>
                </a:cxn>
                <a:cxn ang="0">
                  <a:pos x="T6" y="T7"/>
                </a:cxn>
                <a:cxn ang="0">
                  <a:pos x="T8" y="T9"/>
                </a:cxn>
                <a:cxn ang="0">
                  <a:pos x="T10" y="T11"/>
                </a:cxn>
              </a:cxnLst>
              <a:rect l="0" t="0" r="r" b="b"/>
              <a:pathLst>
                <a:path w="15" h="704">
                  <a:moveTo>
                    <a:pt x="15" y="704"/>
                  </a:moveTo>
                  <a:lnTo>
                    <a:pt x="15" y="704"/>
                  </a:lnTo>
                  <a:lnTo>
                    <a:pt x="0" y="704"/>
                  </a:lnTo>
                  <a:lnTo>
                    <a:pt x="0" y="0"/>
                  </a:lnTo>
                  <a:lnTo>
                    <a:pt x="15" y="0"/>
                  </a:lnTo>
                  <a:lnTo>
                    <a:pt x="15" y="704"/>
                  </a:lnTo>
                  <a:close/>
                </a:path>
              </a:pathLst>
            </a:custGeom>
            <a:grpFill/>
            <a:ln w="0">
              <a:noFill/>
              <a:prstDash val="solid"/>
              <a:round/>
              <a:headEnd/>
              <a:tailEnd/>
            </a:ln>
          </p:spPr>
          <p:txBody>
            <a:bodyPr/>
            <a:lstStyle/>
            <a:p>
              <a:pPr defTabSz="543689">
                <a:defRPr/>
              </a:pPr>
              <a:endParaRPr lang="zh-CN" altLang="en-US" sz="3201"/>
            </a:p>
          </p:txBody>
        </p:sp>
        <p:sp>
          <p:nvSpPr>
            <p:cNvPr id="181" name="Freeform 363"/>
            <p:cNvSpPr>
              <a:spLocks noEditPoints="1"/>
            </p:cNvSpPr>
            <p:nvPr/>
          </p:nvSpPr>
          <p:spPr bwMode="auto">
            <a:xfrm>
              <a:off x="1609726" y="704851"/>
              <a:ext cx="46038" cy="41275"/>
            </a:xfrm>
            <a:custGeom>
              <a:avLst/>
              <a:gdLst>
                <a:gd name="T0" fmla="*/ 9 w 53"/>
                <a:gd name="T1" fmla="*/ 37 h 47"/>
                <a:gd name="T2" fmla="*/ 9 w 53"/>
                <a:gd name="T3" fmla="*/ 37 h 47"/>
                <a:gd name="T4" fmla="*/ 43 w 53"/>
                <a:gd name="T5" fmla="*/ 37 h 47"/>
                <a:gd name="T6" fmla="*/ 43 w 53"/>
                <a:gd name="T7" fmla="*/ 10 h 47"/>
                <a:gd name="T8" fmla="*/ 9 w 53"/>
                <a:gd name="T9" fmla="*/ 10 h 47"/>
                <a:gd name="T10" fmla="*/ 9 w 53"/>
                <a:gd name="T11" fmla="*/ 37 h 47"/>
                <a:gd name="T12" fmla="*/ 47 w 53"/>
                <a:gd name="T13" fmla="*/ 47 h 47"/>
                <a:gd name="T14" fmla="*/ 47 w 53"/>
                <a:gd name="T15" fmla="*/ 47 h 47"/>
                <a:gd name="T16" fmla="*/ 6 w 53"/>
                <a:gd name="T17" fmla="*/ 47 h 47"/>
                <a:gd name="T18" fmla="*/ 0 w 53"/>
                <a:gd name="T19" fmla="*/ 40 h 47"/>
                <a:gd name="T20" fmla="*/ 0 w 53"/>
                <a:gd name="T21" fmla="*/ 6 h 47"/>
                <a:gd name="T22" fmla="*/ 6 w 53"/>
                <a:gd name="T23" fmla="*/ 0 h 47"/>
                <a:gd name="T24" fmla="*/ 47 w 53"/>
                <a:gd name="T25" fmla="*/ 0 h 47"/>
                <a:gd name="T26" fmla="*/ 53 w 53"/>
                <a:gd name="T27" fmla="*/ 6 h 47"/>
                <a:gd name="T28" fmla="*/ 53 w 53"/>
                <a:gd name="T29" fmla="*/ 40 h 47"/>
                <a:gd name="T30" fmla="*/ 47 w 53"/>
                <a:gd name="T31" fmla="*/ 4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3" h="47">
                  <a:moveTo>
                    <a:pt x="9" y="37"/>
                  </a:moveTo>
                  <a:lnTo>
                    <a:pt x="9" y="37"/>
                  </a:lnTo>
                  <a:lnTo>
                    <a:pt x="43" y="37"/>
                  </a:lnTo>
                  <a:lnTo>
                    <a:pt x="43" y="10"/>
                  </a:lnTo>
                  <a:lnTo>
                    <a:pt x="9" y="10"/>
                  </a:lnTo>
                  <a:lnTo>
                    <a:pt x="9" y="37"/>
                  </a:lnTo>
                  <a:close/>
                  <a:moveTo>
                    <a:pt x="47" y="47"/>
                  </a:moveTo>
                  <a:lnTo>
                    <a:pt x="47" y="47"/>
                  </a:lnTo>
                  <a:lnTo>
                    <a:pt x="6" y="47"/>
                  </a:lnTo>
                  <a:cubicBezTo>
                    <a:pt x="2" y="47"/>
                    <a:pt x="0" y="44"/>
                    <a:pt x="0" y="40"/>
                  </a:cubicBezTo>
                  <a:lnTo>
                    <a:pt x="0" y="6"/>
                  </a:lnTo>
                  <a:cubicBezTo>
                    <a:pt x="0" y="3"/>
                    <a:pt x="2" y="0"/>
                    <a:pt x="6" y="0"/>
                  </a:cubicBezTo>
                  <a:lnTo>
                    <a:pt x="47" y="0"/>
                  </a:lnTo>
                  <a:cubicBezTo>
                    <a:pt x="50" y="0"/>
                    <a:pt x="53" y="3"/>
                    <a:pt x="53" y="6"/>
                  </a:cubicBezTo>
                  <a:lnTo>
                    <a:pt x="53" y="40"/>
                  </a:lnTo>
                  <a:cubicBezTo>
                    <a:pt x="53" y="44"/>
                    <a:pt x="50" y="47"/>
                    <a:pt x="47" y="47"/>
                  </a:cubicBezTo>
                  <a:close/>
                </a:path>
              </a:pathLst>
            </a:custGeom>
            <a:grpFill/>
            <a:ln w="0">
              <a:noFill/>
              <a:prstDash val="solid"/>
              <a:round/>
              <a:headEnd/>
              <a:tailEnd/>
            </a:ln>
          </p:spPr>
          <p:txBody>
            <a:bodyPr/>
            <a:lstStyle/>
            <a:p>
              <a:pPr defTabSz="543689">
                <a:defRPr/>
              </a:pPr>
              <a:endParaRPr lang="zh-CN" altLang="en-US" sz="3201"/>
            </a:p>
          </p:txBody>
        </p:sp>
        <p:sp>
          <p:nvSpPr>
            <p:cNvPr id="182" name="Freeform 364"/>
            <p:cNvSpPr>
              <a:spLocks/>
            </p:cNvSpPr>
            <p:nvPr/>
          </p:nvSpPr>
          <p:spPr bwMode="auto">
            <a:xfrm>
              <a:off x="1625601" y="635001"/>
              <a:ext cx="4763" cy="4763"/>
            </a:xfrm>
            <a:custGeom>
              <a:avLst/>
              <a:gdLst>
                <a:gd name="T0" fmla="*/ 1 w 5"/>
                <a:gd name="T1" fmla="*/ 2 h 5"/>
                <a:gd name="T2" fmla="*/ 1 w 5"/>
                <a:gd name="T3" fmla="*/ 2 h 5"/>
                <a:gd name="T4" fmla="*/ 4 w 5"/>
                <a:gd name="T5" fmla="*/ 2 h 5"/>
                <a:gd name="T6" fmla="*/ 4 w 5"/>
                <a:gd name="T7" fmla="*/ 0 h 5"/>
                <a:gd name="T8" fmla="*/ 5 w 5"/>
                <a:gd name="T9" fmla="*/ 0 h 5"/>
                <a:gd name="T10" fmla="*/ 5 w 5"/>
                <a:gd name="T11" fmla="*/ 5 h 5"/>
                <a:gd name="T12" fmla="*/ 4 w 5"/>
                <a:gd name="T13" fmla="*/ 5 h 5"/>
                <a:gd name="T14" fmla="*/ 4 w 5"/>
                <a:gd name="T15" fmla="*/ 3 h 5"/>
                <a:gd name="T16" fmla="*/ 1 w 5"/>
                <a:gd name="T17" fmla="*/ 3 h 5"/>
                <a:gd name="T18" fmla="*/ 1 w 5"/>
                <a:gd name="T19" fmla="*/ 5 h 5"/>
                <a:gd name="T20" fmla="*/ 0 w 5"/>
                <a:gd name="T21" fmla="*/ 5 h 5"/>
                <a:gd name="T22" fmla="*/ 0 w 5"/>
                <a:gd name="T23" fmla="*/ 0 h 5"/>
                <a:gd name="T24" fmla="*/ 1 w 5"/>
                <a:gd name="T25" fmla="*/ 0 h 5"/>
                <a:gd name="T26" fmla="*/ 1 w 5"/>
                <a:gd name="T27"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 h="5">
                  <a:moveTo>
                    <a:pt x="1" y="2"/>
                  </a:moveTo>
                  <a:lnTo>
                    <a:pt x="1" y="2"/>
                  </a:lnTo>
                  <a:lnTo>
                    <a:pt x="4" y="2"/>
                  </a:lnTo>
                  <a:lnTo>
                    <a:pt x="4" y="0"/>
                  </a:lnTo>
                  <a:lnTo>
                    <a:pt x="5" y="0"/>
                  </a:lnTo>
                  <a:lnTo>
                    <a:pt x="5" y="5"/>
                  </a:lnTo>
                  <a:lnTo>
                    <a:pt x="4" y="5"/>
                  </a:lnTo>
                  <a:lnTo>
                    <a:pt x="4" y="3"/>
                  </a:lnTo>
                  <a:lnTo>
                    <a:pt x="1" y="3"/>
                  </a:lnTo>
                  <a:lnTo>
                    <a:pt x="1" y="5"/>
                  </a:lnTo>
                  <a:lnTo>
                    <a:pt x="0" y="5"/>
                  </a:lnTo>
                  <a:lnTo>
                    <a:pt x="0" y="0"/>
                  </a:lnTo>
                  <a:lnTo>
                    <a:pt x="1" y="0"/>
                  </a:lnTo>
                  <a:lnTo>
                    <a:pt x="1" y="2"/>
                  </a:lnTo>
                  <a:close/>
                </a:path>
              </a:pathLst>
            </a:custGeom>
            <a:grpFill/>
            <a:ln w="0">
              <a:noFill/>
              <a:prstDash val="solid"/>
              <a:round/>
              <a:headEnd/>
              <a:tailEnd/>
            </a:ln>
          </p:spPr>
          <p:txBody>
            <a:bodyPr/>
            <a:lstStyle/>
            <a:p>
              <a:pPr defTabSz="543689">
                <a:defRPr/>
              </a:pPr>
              <a:endParaRPr lang="zh-CN" altLang="en-US" sz="3201"/>
            </a:p>
          </p:txBody>
        </p:sp>
        <p:sp>
          <p:nvSpPr>
            <p:cNvPr id="183" name="Freeform 365"/>
            <p:cNvSpPr>
              <a:spLocks/>
            </p:cNvSpPr>
            <p:nvPr/>
          </p:nvSpPr>
          <p:spPr bwMode="auto">
            <a:xfrm>
              <a:off x="1630363" y="635001"/>
              <a:ext cx="4763" cy="4763"/>
            </a:xfrm>
            <a:custGeom>
              <a:avLst/>
              <a:gdLst>
                <a:gd name="T0" fmla="*/ 1 w 5"/>
                <a:gd name="T1" fmla="*/ 3 h 5"/>
                <a:gd name="T2" fmla="*/ 1 w 5"/>
                <a:gd name="T3" fmla="*/ 3 h 5"/>
                <a:gd name="T4" fmla="*/ 3 w 5"/>
                <a:gd name="T5" fmla="*/ 4 h 5"/>
                <a:gd name="T6" fmla="*/ 4 w 5"/>
                <a:gd name="T7" fmla="*/ 3 h 5"/>
                <a:gd name="T8" fmla="*/ 4 w 5"/>
                <a:gd name="T9" fmla="*/ 0 h 5"/>
                <a:gd name="T10" fmla="*/ 5 w 5"/>
                <a:gd name="T11" fmla="*/ 0 h 5"/>
                <a:gd name="T12" fmla="*/ 5 w 5"/>
                <a:gd name="T13" fmla="*/ 3 h 5"/>
                <a:gd name="T14" fmla="*/ 4 w 5"/>
                <a:gd name="T15" fmla="*/ 4 h 5"/>
                <a:gd name="T16" fmla="*/ 3 w 5"/>
                <a:gd name="T17" fmla="*/ 5 h 5"/>
                <a:gd name="T18" fmla="*/ 1 w 5"/>
                <a:gd name="T19" fmla="*/ 4 h 5"/>
                <a:gd name="T20" fmla="*/ 0 w 5"/>
                <a:gd name="T21" fmla="*/ 3 h 5"/>
                <a:gd name="T22" fmla="*/ 0 w 5"/>
                <a:gd name="T23" fmla="*/ 0 h 5"/>
                <a:gd name="T24" fmla="*/ 1 w 5"/>
                <a:gd name="T25" fmla="*/ 0 h 5"/>
                <a:gd name="T26" fmla="*/ 1 w 5"/>
                <a:gd name="T27" fmla="*/ 3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 h="5">
                  <a:moveTo>
                    <a:pt x="1" y="3"/>
                  </a:moveTo>
                  <a:lnTo>
                    <a:pt x="1" y="3"/>
                  </a:lnTo>
                  <a:cubicBezTo>
                    <a:pt x="1" y="4"/>
                    <a:pt x="2" y="4"/>
                    <a:pt x="3" y="4"/>
                  </a:cubicBezTo>
                  <a:cubicBezTo>
                    <a:pt x="3" y="4"/>
                    <a:pt x="4" y="4"/>
                    <a:pt x="4" y="3"/>
                  </a:cubicBezTo>
                  <a:lnTo>
                    <a:pt x="4" y="0"/>
                  </a:lnTo>
                  <a:lnTo>
                    <a:pt x="5" y="0"/>
                  </a:lnTo>
                  <a:lnTo>
                    <a:pt x="5" y="3"/>
                  </a:lnTo>
                  <a:cubicBezTo>
                    <a:pt x="5" y="3"/>
                    <a:pt x="5" y="4"/>
                    <a:pt x="4" y="4"/>
                  </a:cubicBezTo>
                  <a:cubicBezTo>
                    <a:pt x="4" y="5"/>
                    <a:pt x="3" y="5"/>
                    <a:pt x="3" y="5"/>
                  </a:cubicBezTo>
                  <a:cubicBezTo>
                    <a:pt x="2" y="5"/>
                    <a:pt x="1" y="5"/>
                    <a:pt x="1" y="4"/>
                  </a:cubicBezTo>
                  <a:cubicBezTo>
                    <a:pt x="1" y="4"/>
                    <a:pt x="0" y="3"/>
                    <a:pt x="0" y="3"/>
                  </a:cubicBezTo>
                  <a:lnTo>
                    <a:pt x="0" y="0"/>
                  </a:lnTo>
                  <a:lnTo>
                    <a:pt x="1" y="0"/>
                  </a:lnTo>
                  <a:lnTo>
                    <a:pt x="1" y="3"/>
                  </a:lnTo>
                  <a:close/>
                </a:path>
              </a:pathLst>
            </a:custGeom>
            <a:grpFill/>
            <a:ln w="0">
              <a:noFill/>
              <a:prstDash val="solid"/>
              <a:round/>
              <a:headEnd/>
              <a:tailEnd/>
            </a:ln>
          </p:spPr>
          <p:txBody>
            <a:bodyPr/>
            <a:lstStyle/>
            <a:p>
              <a:pPr defTabSz="543689">
                <a:defRPr/>
              </a:pPr>
              <a:endParaRPr lang="zh-CN" altLang="en-US" sz="3201"/>
            </a:p>
          </p:txBody>
        </p:sp>
        <p:sp>
          <p:nvSpPr>
            <p:cNvPr id="184" name="Freeform 366"/>
            <p:cNvSpPr>
              <a:spLocks noEditPoints="1"/>
            </p:cNvSpPr>
            <p:nvPr/>
          </p:nvSpPr>
          <p:spPr bwMode="auto">
            <a:xfrm>
              <a:off x="1635126" y="635001"/>
              <a:ext cx="3175" cy="4763"/>
            </a:xfrm>
            <a:custGeom>
              <a:avLst/>
              <a:gdLst>
                <a:gd name="T0" fmla="*/ 2 w 5"/>
                <a:gd name="T1" fmla="*/ 3 h 5"/>
                <a:gd name="T2" fmla="*/ 2 w 5"/>
                <a:gd name="T3" fmla="*/ 3 h 5"/>
                <a:gd name="T4" fmla="*/ 3 w 5"/>
                <a:gd name="T5" fmla="*/ 3 h 5"/>
                <a:gd name="T6" fmla="*/ 2 w 5"/>
                <a:gd name="T7" fmla="*/ 1 h 5"/>
                <a:gd name="T8" fmla="*/ 2 w 5"/>
                <a:gd name="T9" fmla="*/ 3 h 5"/>
                <a:gd name="T10" fmla="*/ 3 w 5"/>
                <a:gd name="T11" fmla="*/ 0 h 5"/>
                <a:gd name="T12" fmla="*/ 3 w 5"/>
                <a:gd name="T13" fmla="*/ 0 h 5"/>
                <a:gd name="T14" fmla="*/ 5 w 5"/>
                <a:gd name="T15" fmla="*/ 5 h 5"/>
                <a:gd name="T16" fmla="*/ 4 w 5"/>
                <a:gd name="T17" fmla="*/ 5 h 5"/>
                <a:gd name="T18" fmla="*/ 3 w 5"/>
                <a:gd name="T19" fmla="*/ 4 h 5"/>
                <a:gd name="T20" fmla="*/ 1 w 5"/>
                <a:gd name="T21" fmla="*/ 4 h 5"/>
                <a:gd name="T22" fmla="*/ 1 w 5"/>
                <a:gd name="T23" fmla="*/ 5 h 5"/>
                <a:gd name="T24" fmla="*/ 0 w 5"/>
                <a:gd name="T25" fmla="*/ 5 h 5"/>
                <a:gd name="T26" fmla="*/ 2 w 5"/>
                <a:gd name="T27" fmla="*/ 0 h 5"/>
                <a:gd name="T28" fmla="*/ 3 w 5"/>
                <a:gd name="T29"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 h="5">
                  <a:moveTo>
                    <a:pt x="2" y="3"/>
                  </a:moveTo>
                  <a:lnTo>
                    <a:pt x="2" y="3"/>
                  </a:lnTo>
                  <a:lnTo>
                    <a:pt x="3" y="3"/>
                  </a:lnTo>
                  <a:lnTo>
                    <a:pt x="2" y="1"/>
                  </a:lnTo>
                  <a:lnTo>
                    <a:pt x="2" y="3"/>
                  </a:lnTo>
                  <a:close/>
                  <a:moveTo>
                    <a:pt x="3" y="0"/>
                  </a:moveTo>
                  <a:lnTo>
                    <a:pt x="3" y="0"/>
                  </a:lnTo>
                  <a:lnTo>
                    <a:pt x="5" y="5"/>
                  </a:lnTo>
                  <a:lnTo>
                    <a:pt x="4" y="5"/>
                  </a:lnTo>
                  <a:lnTo>
                    <a:pt x="3" y="4"/>
                  </a:lnTo>
                  <a:lnTo>
                    <a:pt x="1" y="4"/>
                  </a:lnTo>
                  <a:lnTo>
                    <a:pt x="1" y="5"/>
                  </a:lnTo>
                  <a:lnTo>
                    <a:pt x="0" y="5"/>
                  </a:lnTo>
                  <a:lnTo>
                    <a:pt x="2" y="0"/>
                  </a:lnTo>
                  <a:lnTo>
                    <a:pt x="3" y="0"/>
                  </a:lnTo>
                  <a:close/>
                </a:path>
              </a:pathLst>
            </a:custGeom>
            <a:grpFill/>
            <a:ln w="0">
              <a:noFill/>
              <a:prstDash val="solid"/>
              <a:round/>
              <a:headEnd/>
              <a:tailEnd/>
            </a:ln>
          </p:spPr>
          <p:txBody>
            <a:bodyPr/>
            <a:lstStyle/>
            <a:p>
              <a:pPr defTabSz="543689">
                <a:defRPr/>
              </a:pPr>
              <a:endParaRPr lang="zh-CN" altLang="en-US" sz="3201"/>
            </a:p>
          </p:txBody>
        </p:sp>
        <p:sp>
          <p:nvSpPr>
            <p:cNvPr id="185" name="Freeform 367"/>
            <p:cNvSpPr>
              <a:spLocks/>
            </p:cNvSpPr>
            <p:nvPr/>
          </p:nvSpPr>
          <p:spPr bwMode="auto">
            <a:xfrm>
              <a:off x="1638301" y="635001"/>
              <a:ext cx="6350" cy="4763"/>
            </a:xfrm>
            <a:custGeom>
              <a:avLst/>
              <a:gdLst>
                <a:gd name="T0" fmla="*/ 2 w 8"/>
                <a:gd name="T1" fmla="*/ 0 h 5"/>
                <a:gd name="T2" fmla="*/ 2 w 8"/>
                <a:gd name="T3" fmla="*/ 0 h 5"/>
                <a:gd name="T4" fmla="*/ 3 w 8"/>
                <a:gd name="T5" fmla="*/ 4 h 5"/>
                <a:gd name="T6" fmla="*/ 4 w 8"/>
                <a:gd name="T7" fmla="*/ 0 h 5"/>
                <a:gd name="T8" fmla="*/ 5 w 8"/>
                <a:gd name="T9" fmla="*/ 0 h 5"/>
                <a:gd name="T10" fmla="*/ 6 w 8"/>
                <a:gd name="T11" fmla="*/ 4 h 5"/>
                <a:gd name="T12" fmla="*/ 7 w 8"/>
                <a:gd name="T13" fmla="*/ 0 h 5"/>
                <a:gd name="T14" fmla="*/ 8 w 8"/>
                <a:gd name="T15" fmla="*/ 0 h 5"/>
                <a:gd name="T16" fmla="*/ 6 w 8"/>
                <a:gd name="T17" fmla="*/ 5 h 5"/>
                <a:gd name="T18" fmla="*/ 5 w 8"/>
                <a:gd name="T19" fmla="*/ 5 h 5"/>
                <a:gd name="T20" fmla="*/ 4 w 8"/>
                <a:gd name="T21" fmla="*/ 1 h 5"/>
                <a:gd name="T22" fmla="*/ 3 w 8"/>
                <a:gd name="T23" fmla="*/ 5 h 5"/>
                <a:gd name="T24" fmla="*/ 2 w 8"/>
                <a:gd name="T25" fmla="*/ 5 h 5"/>
                <a:gd name="T26" fmla="*/ 0 w 8"/>
                <a:gd name="T27" fmla="*/ 0 h 5"/>
                <a:gd name="T28" fmla="*/ 2 w 8"/>
                <a:gd name="T29"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 h="5">
                  <a:moveTo>
                    <a:pt x="2" y="0"/>
                  </a:moveTo>
                  <a:lnTo>
                    <a:pt x="2" y="0"/>
                  </a:lnTo>
                  <a:lnTo>
                    <a:pt x="3" y="4"/>
                  </a:lnTo>
                  <a:lnTo>
                    <a:pt x="4" y="0"/>
                  </a:lnTo>
                  <a:lnTo>
                    <a:pt x="5" y="0"/>
                  </a:lnTo>
                  <a:lnTo>
                    <a:pt x="6" y="4"/>
                  </a:lnTo>
                  <a:lnTo>
                    <a:pt x="7" y="0"/>
                  </a:lnTo>
                  <a:lnTo>
                    <a:pt x="8" y="0"/>
                  </a:lnTo>
                  <a:lnTo>
                    <a:pt x="6" y="5"/>
                  </a:lnTo>
                  <a:lnTo>
                    <a:pt x="5" y="5"/>
                  </a:lnTo>
                  <a:lnTo>
                    <a:pt x="4" y="1"/>
                  </a:lnTo>
                  <a:lnTo>
                    <a:pt x="3" y="5"/>
                  </a:lnTo>
                  <a:lnTo>
                    <a:pt x="2" y="5"/>
                  </a:lnTo>
                  <a:lnTo>
                    <a:pt x="0" y="0"/>
                  </a:lnTo>
                  <a:lnTo>
                    <a:pt x="2" y="0"/>
                  </a:lnTo>
                  <a:close/>
                </a:path>
              </a:pathLst>
            </a:custGeom>
            <a:grpFill/>
            <a:ln w="0">
              <a:noFill/>
              <a:prstDash val="solid"/>
              <a:round/>
              <a:headEnd/>
              <a:tailEnd/>
            </a:ln>
          </p:spPr>
          <p:txBody>
            <a:bodyPr/>
            <a:lstStyle/>
            <a:p>
              <a:pPr defTabSz="543689">
                <a:defRPr/>
              </a:pPr>
              <a:endParaRPr lang="zh-CN" altLang="en-US" sz="3201"/>
            </a:p>
          </p:txBody>
        </p:sp>
        <p:sp>
          <p:nvSpPr>
            <p:cNvPr id="186" name="Freeform 368"/>
            <p:cNvSpPr>
              <a:spLocks/>
            </p:cNvSpPr>
            <p:nvPr/>
          </p:nvSpPr>
          <p:spPr bwMode="auto">
            <a:xfrm>
              <a:off x="1644651" y="635001"/>
              <a:ext cx="3175" cy="4763"/>
            </a:xfrm>
            <a:custGeom>
              <a:avLst/>
              <a:gdLst>
                <a:gd name="T0" fmla="*/ 1 w 4"/>
                <a:gd name="T1" fmla="*/ 2 h 5"/>
                <a:gd name="T2" fmla="*/ 1 w 4"/>
                <a:gd name="T3" fmla="*/ 2 h 5"/>
                <a:gd name="T4" fmla="*/ 4 w 4"/>
                <a:gd name="T5" fmla="*/ 2 h 5"/>
                <a:gd name="T6" fmla="*/ 4 w 4"/>
                <a:gd name="T7" fmla="*/ 3 h 5"/>
                <a:gd name="T8" fmla="*/ 1 w 4"/>
                <a:gd name="T9" fmla="*/ 3 h 5"/>
                <a:gd name="T10" fmla="*/ 2 w 4"/>
                <a:gd name="T11" fmla="*/ 4 h 5"/>
                <a:gd name="T12" fmla="*/ 4 w 4"/>
                <a:gd name="T13" fmla="*/ 4 h 5"/>
                <a:gd name="T14" fmla="*/ 4 w 4"/>
                <a:gd name="T15" fmla="*/ 5 h 5"/>
                <a:gd name="T16" fmla="*/ 2 w 4"/>
                <a:gd name="T17" fmla="*/ 5 h 5"/>
                <a:gd name="T18" fmla="*/ 1 w 4"/>
                <a:gd name="T19" fmla="*/ 4 h 5"/>
                <a:gd name="T20" fmla="*/ 0 w 4"/>
                <a:gd name="T21" fmla="*/ 3 h 5"/>
                <a:gd name="T22" fmla="*/ 2 w 4"/>
                <a:gd name="T23" fmla="*/ 0 h 5"/>
                <a:gd name="T24" fmla="*/ 4 w 4"/>
                <a:gd name="T25" fmla="*/ 0 h 5"/>
                <a:gd name="T26" fmla="*/ 4 w 4"/>
                <a:gd name="T27" fmla="*/ 1 h 5"/>
                <a:gd name="T28" fmla="*/ 2 w 4"/>
                <a:gd name="T29" fmla="*/ 1 h 5"/>
                <a:gd name="T30" fmla="*/ 1 w 4"/>
                <a:gd name="T31"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 h="5">
                  <a:moveTo>
                    <a:pt x="1" y="2"/>
                  </a:moveTo>
                  <a:lnTo>
                    <a:pt x="1" y="2"/>
                  </a:lnTo>
                  <a:lnTo>
                    <a:pt x="4" y="2"/>
                  </a:lnTo>
                  <a:lnTo>
                    <a:pt x="4" y="3"/>
                  </a:lnTo>
                  <a:lnTo>
                    <a:pt x="1" y="3"/>
                  </a:lnTo>
                  <a:cubicBezTo>
                    <a:pt x="1" y="4"/>
                    <a:pt x="2" y="4"/>
                    <a:pt x="2" y="4"/>
                  </a:cubicBezTo>
                  <a:lnTo>
                    <a:pt x="4" y="4"/>
                  </a:lnTo>
                  <a:lnTo>
                    <a:pt x="4" y="5"/>
                  </a:lnTo>
                  <a:lnTo>
                    <a:pt x="2" y="5"/>
                  </a:lnTo>
                  <a:cubicBezTo>
                    <a:pt x="2" y="5"/>
                    <a:pt x="1" y="5"/>
                    <a:pt x="1" y="4"/>
                  </a:cubicBezTo>
                  <a:cubicBezTo>
                    <a:pt x="0" y="4"/>
                    <a:pt x="0" y="3"/>
                    <a:pt x="0" y="3"/>
                  </a:cubicBezTo>
                  <a:cubicBezTo>
                    <a:pt x="0" y="1"/>
                    <a:pt x="1" y="0"/>
                    <a:pt x="2" y="0"/>
                  </a:cubicBezTo>
                  <a:lnTo>
                    <a:pt x="4" y="0"/>
                  </a:lnTo>
                  <a:lnTo>
                    <a:pt x="4" y="1"/>
                  </a:lnTo>
                  <a:lnTo>
                    <a:pt x="2" y="1"/>
                  </a:lnTo>
                  <a:cubicBezTo>
                    <a:pt x="2" y="1"/>
                    <a:pt x="1" y="1"/>
                    <a:pt x="1" y="2"/>
                  </a:cubicBezTo>
                  <a:close/>
                </a:path>
              </a:pathLst>
            </a:custGeom>
            <a:grpFill/>
            <a:ln w="0">
              <a:noFill/>
              <a:prstDash val="solid"/>
              <a:round/>
              <a:headEnd/>
              <a:tailEnd/>
            </a:ln>
          </p:spPr>
          <p:txBody>
            <a:bodyPr/>
            <a:lstStyle/>
            <a:p>
              <a:pPr defTabSz="543689">
                <a:defRPr/>
              </a:pPr>
              <a:endParaRPr lang="zh-CN" altLang="en-US" sz="3201"/>
            </a:p>
          </p:txBody>
        </p:sp>
        <p:sp>
          <p:nvSpPr>
            <p:cNvPr id="187" name="Freeform 369"/>
            <p:cNvSpPr>
              <a:spLocks/>
            </p:cNvSpPr>
            <p:nvPr/>
          </p:nvSpPr>
          <p:spPr bwMode="auto">
            <a:xfrm>
              <a:off x="1649413" y="635001"/>
              <a:ext cx="0" cy="4763"/>
            </a:xfrm>
            <a:custGeom>
              <a:avLst/>
              <a:gdLst>
                <a:gd name="T0" fmla="*/ 0 w 1"/>
                <a:gd name="T1" fmla="*/ 0 h 5"/>
                <a:gd name="T2" fmla="*/ 0 w 1"/>
                <a:gd name="T3" fmla="*/ 0 h 5"/>
                <a:gd name="T4" fmla="*/ 1 w 1"/>
                <a:gd name="T5" fmla="*/ 0 h 5"/>
                <a:gd name="T6" fmla="*/ 1 w 1"/>
                <a:gd name="T7" fmla="*/ 5 h 5"/>
                <a:gd name="T8" fmla="*/ 0 w 1"/>
                <a:gd name="T9" fmla="*/ 5 h 5"/>
                <a:gd name="T10" fmla="*/ 0 w 1"/>
                <a:gd name="T11" fmla="*/ 0 h 5"/>
              </a:gdLst>
              <a:ahLst/>
              <a:cxnLst>
                <a:cxn ang="0">
                  <a:pos x="T0" y="T1"/>
                </a:cxn>
                <a:cxn ang="0">
                  <a:pos x="T2" y="T3"/>
                </a:cxn>
                <a:cxn ang="0">
                  <a:pos x="T4" y="T5"/>
                </a:cxn>
                <a:cxn ang="0">
                  <a:pos x="T6" y="T7"/>
                </a:cxn>
                <a:cxn ang="0">
                  <a:pos x="T8" y="T9"/>
                </a:cxn>
                <a:cxn ang="0">
                  <a:pos x="T10" y="T11"/>
                </a:cxn>
              </a:cxnLst>
              <a:rect l="0" t="0" r="r" b="b"/>
              <a:pathLst>
                <a:path w="1" h="5">
                  <a:moveTo>
                    <a:pt x="0" y="0"/>
                  </a:moveTo>
                  <a:lnTo>
                    <a:pt x="0" y="0"/>
                  </a:lnTo>
                  <a:lnTo>
                    <a:pt x="1" y="0"/>
                  </a:lnTo>
                  <a:lnTo>
                    <a:pt x="1" y="5"/>
                  </a:lnTo>
                  <a:lnTo>
                    <a:pt x="0" y="5"/>
                  </a:lnTo>
                  <a:lnTo>
                    <a:pt x="0" y="0"/>
                  </a:lnTo>
                  <a:close/>
                </a:path>
              </a:pathLst>
            </a:custGeom>
            <a:grpFill/>
            <a:ln w="0">
              <a:noFill/>
              <a:prstDash val="solid"/>
              <a:round/>
              <a:headEnd/>
              <a:tailEnd/>
            </a:ln>
          </p:spPr>
          <p:txBody>
            <a:bodyPr/>
            <a:lstStyle/>
            <a:p>
              <a:pPr defTabSz="543689">
                <a:defRPr/>
              </a:pPr>
              <a:endParaRPr lang="zh-CN" altLang="en-US" sz="3201"/>
            </a:p>
          </p:txBody>
        </p:sp>
        <p:sp>
          <p:nvSpPr>
            <p:cNvPr id="188" name="Freeform 370"/>
            <p:cNvSpPr>
              <a:spLocks/>
            </p:cNvSpPr>
            <p:nvPr/>
          </p:nvSpPr>
          <p:spPr bwMode="auto">
            <a:xfrm>
              <a:off x="1612901" y="633413"/>
              <a:ext cx="4763" cy="6350"/>
            </a:xfrm>
            <a:custGeom>
              <a:avLst/>
              <a:gdLst>
                <a:gd name="T0" fmla="*/ 0 w 5"/>
                <a:gd name="T1" fmla="*/ 2 h 6"/>
                <a:gd name="T2" fmla="*/ 0 w 5"/>
                <a:gd name="T3" fmla="*/ 2 h 6"/>
                <a:gd name="T4" fmla="*/ 1 w 5"/>
                <a:gd name="T5" fmla="*/ 4 h 6"/>
                <a:gd name="T6" fmla="*/ 5 w 5"/>
                <a:gd name="T7" fmla="*/ 6 h 6"/>
                <a:gd name="T8" fmla="*/ 5 w 5"/>
                <a:gd name="T9" fmla="*/ 6 h 6"/>
                <a:gd name="T10" fmla="*/ 5 w 5"/>
                <a:gd name="T11" fmla="*/ 6 h 6"/>
                <a:gd name="T12" fmla="*/ 5 w 5"/>
                <a:gd name="T13" fmla="*/ 6 h 6"/>
                <a:gd name="T14" fmla="*/ 1 w 5"/>
                <a:gd name="T15" fmla="*/ 0 h 6"/>
                <a:gd name="T16" fmla="*/ 0 w 5"/>
                <a:gd name="T17" fmla="*/ 2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6">
                  <a:moveTo>
                    <a:pt x="0" y="2"/>
                  </a:moveTo>
                  <a:lnTo>
                    <a:pt x="0" y="2"/>
                  </a:lnTo>
                  <a:cubicBezTo>
                    <a:pt x="0" y="3"/>
                    <a:pt x="1" y="4"/>
                    <a:pt x="1" y="4"/>
                  </a:cubicBezTo>
                  <a:cubicBezTo>
                    <a:pt x="2" y="5"/>
                    <a:pt x="4" y="6"/>
                    <a:pt x="5" y="6"/>
                  </a:cubicBezTo>
                  <a:cubicBezTo>
                    <a:pt x="5" y="6"/>
                    <a:pt x="5" y="6"/>
                    <a:pt x="5" y="6"/>
                  </a:cubicBezTo>
                  <a:cubicBezTo>
                    <a:pt x="5" y="6"/>
                    <a:pt x="5" y="6"/>
                    <a:pt x="5" y="6"/>
                  </a:cubicBezTo>
                  <a:lnTo>
                    <a:pt x="5" y="6"/>
                  </a:lnTo>
                  <a:cubicBezTo>
                    <a:pt x="3" y="2"/>
                    <a:pt x="1" y="0"/>
                    <a:pt x="1" y="0"/>
                  </a:cubicBezTo>
                  <a:cubicBezTo>
                    <a:pt x="1" y="0"/>
                    <a:pt x="0" y="1"/>
                    <a:pt x="0" y="2"/>
                  </a:cubicBezTo>
                  <a:close/>
                </a:path>
              </a:pathLst>
            </a:custGeom>
            <a:grpFill/>
            <a:ln w="0">
              <a:noFill/>
              <a:prstDash val="solid"/>
              <a:round/>
              <a:headEnd/>
              <a:tailEnd/>
            </a:ln>
          </p:spPr>
          <p:txBody>
            <a:bodyPr/>
            <a:lstStyle/>
            <a:p>
              <a:pPr defTabSz="543689">
                <a:defRPr/>
              </a:pPr>
              <a:endParaRPr lang="zh-CN" altLang="en-US" sz="3201"/>
            </a:p>
          </p:txBody>
        </p:sp>
        <p:sp>
          <p:nvSpPr>
            <p:cNvPr id="189" name="Freeform 371"/>
            <p:cNvSpPr>
              <a:spLocks/>
            </p:cNvSpPr>
            <p:nvPr/>
          </p:nvSpPr>
          <p:spPr bwMode="auto">
            <a:xfrm>
              <a:off x="1612901" y="639763"/>
              <a:ext cx="4763" cy="1588"/>
            </a:xfrm>
            <a:custGeom>
              <a:avLst/>
              <a:gdLst>
                <a:gd name="T0" fmla="*/ 0 w 4"/>
                <a:gd name="T1" fmla="*/ 0 h 2"/>
                <a:gd name="T2" fmla="*/ 0 w 4"/>
                <a:gd name="T3" fmla="*/ 0 h 2"/>
                <a:gd name="T4" fmla="*/ 2 w 4"/>
                <a:gd name="T5" fmla="*/ 1 h 2"/>
                <a:gd name="T6" fmla="*/ 4 w 4"/>
                <a:gd name="T7" fmla="*/ 0 h 2"/>
                <a:gd name="T8" fmla="*/ 4 w 4"/>
                <a:gd name="T9" fmla="*/ 0 h 2"/>
                <a:gd name="T10" fmla="*/ 4 w 4"/>
                <a:gd name="T11" fmla="*/ 0 h 2"/>
                <a:gd name="T12" fmla="*/ 0 w 4"/>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4" h="2">
                  <a:moveTo>
                    <a:pt x="0" y="0"/>
                  </a:moveTo>
                  <a:lnTo>
                    <a:pt x="0" y="0"/>
                  </a:lnTo>
                  <a:cubicBezTo>
                    <a:pt x="1" y="1"/>
                    <a:pt x="1" y="2"/>
                    <a:pt x="2" y="1"/>
                  </a:cubicBezTo>
                  <a:cubicBezTo>
                    <a:pt x="3" y="1"/>
                    <a:pt x="4" y="0"/>
                    <a:pt x="4" y="0"/>
                  </a:cubicBezTo>
                  <a:lnTo>
                    <a:pt x="4" y="0"/>
                  </a:lnTo>
                  <a:cubicBezTo>
                    <a:pt x="4" y="0"/>
                    <a:pt x="4" y="0"/>
                    <a:pt x="4" y="0"/>
                  </a:cubicBezTo>
                  <a:lnTo>
                    <a:pt x="0" y="0"/>
                  </a:lnTo>
                  <a:close/>
                </a:path>
              </a:pathLst>
            </a:custGeom>
            <a:grpFill/>
            <a:ln w="0">
              <a:noFill/>
              <a:prstDash val="solid"/>
              <a:round/>
              <a:headEnd/>
              <a:tailEnd/>
            </a:ln>
          </p:spPr>
          <p:txBody>
            <a:bodyPr/>
            <a:lstStyle/>
            <a:p>
              <a:pPr defTabSz="543689">
                <a:defRPr/>
              </a:pPr>
              <a:endParaRPr lang="zh-CN" altLang="en-US" sz="3201"/>
            </a:p>
          </p:txBody>
        </p:sp>
        <p:sp>
          <p:nvSpPr>
            <p:cNvPr id="190" name="Freeform 372"/>
            <p:cNvSpPr>
              <a:spLocks/>
            </p:cNvSpPr>
            <p:nvPr/>
          </p:nvSpPr>
          <p:spPr bwMode="auto">
            <a:xfrm>
              <a:off x="1612901" y="636588"/>
              <a:ext cx="4763" cy="3175"/>
            </a:xfrm>
            <a:custGeom>
              <a:avLst/>
              <a:gdLst>
                <a:gd name="T0" fmla="*/ 0 w 5"/>
                <a:gd name="T1" fmla="*/ 2 h 4"/>
                <a:gd name="T2" fmla="*/ 0 w 5"/>
                <a:gd name="T3" fmla="*/ 2 h 4"/>
                <a:gd name="T4" fmla="*/ 1 w 5"/>
                <a:gd name="T5" fmla="*/ 3 h 4"/>
                <a:gd name="T6" fmla="*/ 2 w 5"/>
                <a:gd name="T7" fmla="*/ 4 h 4"/>
                <a:gd name="T8" fmla="*/ 5 w 5"/>
                <a:gd name="T9" fmla="*/ 4 h 4"/>
                <a:gd name="T10" fmla="*/ 5 w 5"/>
                <a:gd name="T11" fmla="*/ 4 h 4"/>
                <a:gd name="T12" fmla="*/ 5 w 5"/>
                <a:gd name="T13" fmla="*/ 4 h 4"/>
                <a:gd name="T14" fmla="*/ 0 w 5"/>
                <a:gd name="T15" fmla="*/ 0 h 4"/>
                <a:gd name="T16" fmla="*/ 0 w 5"/>
                <a:gd name="T17" fmla="*/ 2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4">
                  <a:moveTo>
                    <a:pt x="0" y="2"/>
                  </a:moveTo>
                  <a:lnTo>
                    <a:pt x="0" y="2"/>
                  </a:lnTo>
                  <a:cubicBezTo>
                    <a:pt x="1" y="3"/>
                    <a:pt x="1" y="3"/>
                    <a:pt x="1" y="3"/>
                  </a:cubicBezTo>
                  <a:cubicBezTo>
                    <a:pt x="2" y="4"/>
                    <a:pt x="2" y="4"/>
                    <a:pt x="2" y="4"/>
                  </a:cubicBezTo>
                  <a:cubicBezTo>
                    <a:pt x="2" y="4"/>
                    <a:pt x="5" y="4"/>
                    <a:pt x="5" y="4"/>
                  </a:cubicBezTo>
                  <a:lnTo>
                    <a:pt x="5" y="4"/>
                  </a:lnTo>
                  <a:lnTo>
                    <a:pt x="5" y="4"/>
                  </a:lnTo>
                  <a:cubicBezTo>
                    <a:pt x="4" y="2"/>
                    <a:pt x="0" y="0"/>
                    <a:pt x="0" y="0"/>
                  </a:cubicBezTo>
                  <a:cubicBezTo>
                    <a:pt x="0" y="1"/>
                    <a:pt x="0" y="2"/>
                    <a:pt x="0" y="2"/>
                  </a:cubicBezTo>
                  <a:close/>
                </a:path>
              </a:pathLst>
            </a:custGeom>
            <a:grpFill/>
            <a:ln w="0">
              <a:noFill/>
              <a:prstDash val="solid"/>
              <a:round/>
              <a:headEnd/>
              <a:tailEnd/>
            </a:ln>
          </p:spPr>
          <p:txBody>
            <a:bodyPr/>
            <a:lstStyle/>
            <a:p>
              <a:pPr defTabSz="543689">
                <a:defRPr/>
              </a:pPr>
              <a:endParaRPr lang="zh-CN" altLang="en-US" sz="3201"/>
            </a:p>
          </p:txBody>
        </p:sp>
        <p:sp>
          <p:nvSpPr>
            <p:cNvPr id="191" name="Freeform 373"/>
            <p:cNvSpPr>
              <a:spLocks/>
            </p:cNvSpPr>
            <p:nvPr/>
          </p:nvSpPr>
          <p:spPr bwMode="auto">
            <a:xfrm>
              <a:off x="1614488" y="631826"/>
              <a:ext cx="4763" cy="7938"/>
            </a:xfrm>
            <a:custGeom>
              <a:avLst/>
              <a:gdLst>
                <a:gd name="T0" fmla="*/ 2 w 4"/>
                <a:gd name="T1" fmla="*/ 0 h 8"/>
                <a:gd name="T2" fmla="*/ 2 w 4"/>
                <a:gd name="T3" fmla="*/ 0 h 8"/>
                <a:gd name="T4" fmla="*/ 1 w 4"/>
                <a:gd name="T5" fmla="*/ 1 h 8"/>
                <a:gd name="T6" fmla="*/ 1 w 4"/>
                <a:gd name="T7" fmla="*/ 3 h 8"/>
                <a:gd name="T8" fmla="*/ 3 w 4"/>
                <a:gd name="T9" fmla="*/ 8 h 8"/>
                <a:gd name="T10" fmla="*/ 3 w 4"/>
                <a:gd name="T11" fmla="*/ 8 h 8"/>
                <a:gd name="T12" fmla="*/ 3 w 4"/>
                <a:gd name="T13" fmla="*/ 8 h 8"/>
                <a:gd name="T14" fmla="*/ 3 w 4"/>
                <a:gd name="T15" fmla="*/ 0 h 8"/>
                <a:gd name="T16" fmla="*/ 2 w 4"/>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8">
                  <a:moveTo>
                    <a:pt x="2" y="0"/>
                  </a:moveTo>
                  <a:lnTo>
                    <a:pt x="2" y="0"/>
                  </a:lnTo>
                  <a:cubicBezTo>
                    <a:pt x="1" y="0"/>
                    <a:pt x="1" y="1"/>
                    <a:pt x="1" y="1"/>
                  </a:cubicBezTo>
                  <a:cubicBezTo>
                    <a:pt x="0" y="2"/>
                    <a:pt x="1" y="3"/>
                    <a:pt x="1" y="3"/>
                  </a:cubicBezTo>
                  <a:cubicBezTo>
                    <a:pt x="1" y="4"/>
                    <a:pt x="3" y="7"/>
                    <a:pt x="3" y="8"/>
                  </a:cubicBezTo>
                  <a:cubicBezTo>
                    <a:pt x="3" y="8"/>
                    <a:pt x="3" y="8"/>
                    <a:pt x="3" y="8"/>
                  </a:cubicBezTo>
                  <a:lnTo>
                    <a:pt x="3" y="8"/>
                  </a:lnTo>
                  <a:cubicBezTo>
                    <a:pt x="4" y="2"/>
                    <a:pt x="3" y="0"/>
                    <a:pt x="3" y="0"/>
                  </a:cubicBezTo>
                  <a:cubicBezTo>
                    <a:pt x="3" y="0"/>
                    <a:pt x="2" y="0"/>
                    <a:pt x="2" y="0"/>
                  </a:cubicBezTo>
                  <a:close/>
                </a:path>
              </a:pathLst>
            </a:custGeom>
            <a:grpFill/>
            <a:ln w="0">
              <a:noFill/>
              <a:prstDash val="solid"/>
              <a:round/>
              <a:headEnd/>
              <a:tailEnd/>
            </a:ln>
          </p:spPr>
          <p:txBody>
            <a:bodyPr/>
            <a:lstStyle/>
            <a:p>
              <a:pPr defTabSz="543689">
                <a:defRPr/>
              </a:pPr>
              <a:endParaRPr lang="zh-CN" altLang="en-US" sz="3201"/>
            </a:p>
          </p:txBody>
        </p:sp>
        <p:sp>
          <p:nvSpPr>
            <p:cNvPr id="192" name="Freeform 374"/>
            <p:cNvSpPr>
              <a:spLocks/>
            </p:cNvSpPr>
            <p:nvPr/>
          </p:nvSpPr>
          <p:spPr bwMode="auto">
            <a:xfrm>
              <a:off x="1619251" y="631826"/>
              <a:ext cx="1588" cy="7938"/>
            </a:xfrm>
            <a:custGeom>
              <a:avLst/>
              <a:gdLst>
                <a:gd name="T0" fmla="*/ 0 w 3"/>
                <a:gd name="T1" fmla="*/ 8 h 8"/>
                <a:gd name="T2" fmla="*/ 0 w 3"/>
                <a:gd name="T3" fmla="*/ 8 h 8"/>
                <a:gd name="T4" fmla="*/ 0 w 3"/>
                <a:gd name="T5" fmla="*/ 8 h 8"/>
                <a:gd name="T6" fmla="*/ 0 w 3"/>
                <a:gd name="T7" fmla="*/ 8 h 8"/>
                <a:gd name="T8" fmla="*/ 0 w 3"/>
                <a:gd name="T9" fmla="*/ 8 h 8"/>
                <a:gd name="T10" fmla="*/ 3 w 3"/>
                <a:gd name="T11" fmla="*/ 3 h 8"/>
                <a:gd name="T12" fmla="*/ 3 w 3"/>
                <a:gd name="T13" fmla="*/ 1 h 8"/>
                <a:gd name="T14" fmla="*/ 1 w 3"/>
                <a:gd name="T15" fmla="*/ 0 h 8"/>
                <a:gd name="T16" fmla="*/ 1 w 3"/>
                <a:gd name="T17" fmla="*/ 0 h 8"/>
                <a:gd name="T18" fmla="*/ 0 w 3"/>
                <a:gd name="T19"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 h="8">
                  <a:moveTo>
                    <a:pt x="0" y="8"/>
                  </a:moveTo>
                  <a:lnTo>
                    <a:pt x="0" y="8"/>
                  </a:lnTo>
                  <a:lnTo>
                    <a:pt x="0" y="8"/>
                  </a:lnTo>
                  <a:cubicBezTo>
                    <a:pt x="0" y="8"/>
                    <a:pt x="0" y="8"/>
                    <a:pt x="0" y="8"/>
                  </a:cubicBezTo>
                  <a:cubicBezTo>
                    <a:pt x="0" y="8"/>
                    <a:pt x="0" y="8"/>
                    <a:pt x="0" y="8"/>
                  </a:cubicBezTo>
                  <a:cubicBezTo>
                    <a:pt x="1" y="7"/>
                    <a:pt x="2" y="4"/>
                    <a:pt x="3" y="3"/>
                  </a:cubicBezTo>
                  <a:cubicBezTo>
                    <a:pt x="3" y="3"/>
                    <a:pt x="3" y="2"/>
                    <a:pt x="3" y="1"/>
                  </a:cubicBezTo>
                  <a:cubicBezTo>
                    <a:pt x="3" y="1"/>
                    <a:pt x="3" y="0"/>
                    <a:pt x="1" y="0"/>
                  </a:cubicBezTo>
                  <a:cubicBezTo>
                    <a:pt x="1" y="0"/>
                    <a:pt x="1" y="0"/>
                    <a:pt x="1" y="0"/>
                  </a:cubicBezTo>
                  <a:cubicBezTo>
                    <a:pt x="1" y="0"/>
                    <a:pt x="0" y="2"/>
                    <a:pt x="0" y="8"/>
                  </a:cubicBezTo>
                  <a:close/>
                </a:path>
              </a:pathLst>
            </a:custGeom>
            <a:grpFill/>
            <a:ln w="0">
              <a:noFill/>
              <a:prstDash val="solid"/>
              <a:round/>
              <a:headEnd/>
              <a:tailEnd/>
            </a:ln>
          </p:spPr>
          <p:txBody>
            <a:bodyPr/>
            <a:lstStyle/>
            <a:p>
              <a:pPr defTabSz="543689">
                <a:defRPr/>
              </a:pPr>
              <a:endParaRPr lang="zh-CN" altLang="en-US" sz="3201"/>
            </a:p>
          </p:txBody>
        </p:sp>
        <p:sp>
          <p:nvSpPr>
            <p:cNvPr id="193" name="Freeform 375"/>
            <p:cNvSpPr>
              <a:spLocks/>
            </p:cNvSpPr>
            <p:nvPr/>
          </p:nvSpPr>
          <p:spPr bwMode="auto">
            <a:xfrm>
              <a:off x="1619251" y="639763"/>
              <a:ext cx="3175" cy="1588"/>
            </a:xfrm>
            <a:custGeom>
              <a:avLst/>
              <a:gdLst>
                <a:gd name="T0" fmla="*/ 0 w 4"/>
                <a:gd name="T1" fmla="*/ 0 h 2"/>
                <a:gd name="T2" fmla="*/ 0 w 4"/>
                <a:gd name="T3" fmla="*/ 0 h 2"/>
                <a:gd name="T4" fmla="*/ 0 w 4"/>
                <a:gd name="T5" fmla="*/ 0 h 2"/>
                <a:gd name="T6" fmla="*/ 2 w 4"/>
                <a:gd name="T7" fmla="*/ 1 h 2"/>
                <a:gd name="T8" fmla="*/ 4 w 4"/>
                <a:gd name="T9" fmla="*/ 0 h 2"/>
                <a:gd name="T10" fmla="*/ 0 w 4"/>
                <a:gd name="T11" fmla="*/ 0 h 2"/>
                <a:gd name="T12" fmla="*/ 0 w 4"/>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4" h="2">
                  <a:moveTo>
                    <a:pt x="0" y="0"/>
                  </a:moveTo>
                  <a:lnTo>
                    <a:pt x="0" y="0"/>
                  </a:lnTo>
                  <a:lnTo>
                    <a:pt x="0" y="0"/>
                  </a:lnTo>
                  <a:cubicBezTo>
                    <a:pt x="1" y="0"/>
                    <a:pt x="2" y="1"/>
                    <a:pt x="2" y="1"/>
                  </a:cubicBezTo>
                  <a:cubicBezTo>
                    <a:pt x="2" y="1"/>
                    <a:pt x="3" y="2"/>
                    <a:pt x="4" y="0"/>
                  </a:cubicBezTo>
                  <a:lnTo>
                    <a:pt x="0" y="0"/>
                  </a:lnTo>
                  <a:cubicBezTo>
                    <a:pt x="0" y="0"/>
                    <a:pt x="0" y="0"/>
                    <a:pt x="0" y="0"/>
                  </a:cubicBezTo>
                  <a:close/>
                </a:path>
              </a:pathLst>
            </a:custGeom>
            <a:grpFill/>
            <a:ln w="0">
              <a:noFill/>
              <a:prstDash val="solid"/>
              <a:round/>
              <a:headEnd/>
              <a:tailEnd/>
            </a:ln>
          </p:spPr>
          <p:txBody>
            <a:bodyPr/>
            <a:lstStyle/>
            <a:p>
              <a:pPr defTabSz="543689">
                <a:defRPr/>
              </a:pPr>
              <a:endParaRPr lang="zh-CN" altLang="en-US" sz="3201"/>
            </a:p>
          </p:txBody>
        </p:sp>
        <p:sp>
          <p:nvSpPr>
            <p:cNvPr id="194" name="Freeform 376"/>
            <p:cNvSpPr>
              <a:spLocks/>
            </p:cNvSpPr>
            <p:nvPr/>
          </p:nvSpPr>
          <p:spPr bwMode="auto">
            <a:xfrm>
              <a:off x="1619251" y="636588"/>
              <a:ext cx="4763" cy="3175"/>
            </a:xfrm>
            <a:custGeom>
              <a:avLst/>
              <a:gdLst>
                <a:gd name="T0" fmla="*/ 0 w 6"/>
                <a:gd name="T1" fmla="*/ 4 h 4"/>
                <a:gd name="T2" fmla="*/ 0 w 6"/>
                <a:gd name="T3" fmla="*/ 4 h 4"/>
                <a:gd name="T4" fmla="*/ 0 w 6"/>
                <a:gd name="T5" fmla="*/ 4 h 4"/>
                <a:gd name="T6" fmla="*/ 0 w 6"/>
                <a:gd name="T7" fmla="*/ 4 h 4"/>
                <a:gd name="T8" fmla="*/ 0 w 6"/>
                <a:gd name="T9" fmla="*/ 4 h 4"/>
                <a:gd name="T10" fmla="*/ 3 w 6"/>
                <a:gd name="T11" fmla="*/ 4 h 4"/>
                <a:gd name="T12" fmla="*/ 4 w 6"/>
                <a:gd name="T13" fmla="*/ 3 h 4"/>
                <a:gd name="T14" fmla="*/ 5 w 6"/>
                <a:gd name="T15" fmla="*/ 2 h 4"/>
                <a:gd name="T16" fmla="*/ 6 w 6"/>
                <a:gd name="T17" fmla="*/ 0 h 4"/>
                <a:gd name="T18" fmla="*/ 0 w 6"/>
                <a:gd name="T19"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4">
                  <a:moveTo>
                    <a:pt x="0" y="4"/>
                  </a:moveTo>
                  <a:lnTo>
                    <a:pt x="0" y="4"/>
                  </a:lnTo>
                  <a:lnTo>
                    <a:pt x="0" y="4"/>
                  </a:lnTo>
                  <a:cubicBezTo>
                    <a:pt x="0" y="4"/>
                    <a:pt x="0" y="4"/>
                    <a:pt x="0" y="4"/>
                  </a:cubicBezTo>
                  <a:lnTo>
                    <a:pt x="0" y="4"/>
                  </a:lnTo>
                  <a:lnTo>
                    <a:pt x="3" y="4"/>
                  </a:lnTo>
                  <a:cubicBezTo>
                    <a:pt x="3" y="4"/>
                    <a:pt x="4" y="4"/>
                    <a:pt x="4" y="3"/>
                  </a:cubicBezTo>
                  <a:cubicBezTo>
                    <a:pt x="4" y="3"/>
                    <a:pt x="5" y="3"/>
                    <a:pt x="5" y="2"/>
                  </a:cubicBezTo>
                  <a:cubicBezTo>
                    <a:pt x="5" y="2"/>
                    <a:pt x="6" y="1"/>
                    <a:pt x="6" y="0"/>
                  </a:cubicBezTo>
                  <a:cubicBezTo>
                    <a:pt x="6" y="0"/>
                    <a:pt x="2" y="2"/>
                    <a:pt x="0" y="4"/>
                  </a:cubicBezTo>
                  <a:close/>
                </a:path>
              </a:pathLst>
            </a:custGeom>
            <a:grpFill/>
            <a:ln w="0">
              <a:noFill/>
              <a:prstDash val="solid"/>
              <a:round/>
              <a:headEnd/>
              <a:tailEnd/>
            </a:ln>
          </p:spPr>
          <p:txBody>
            <a:bodyPr/>
            <a:lstStyle/>
            <a:p>
              <a:pPr defTabSz="543689">
                <a:defRPr/>
              </a:pPr>
              <a:endParaRPr lang="zh-CN" altLang="en-US" sz="3201"/>
            </a:p>
          </p:txBody>
        </p:sp>
        <p:sp>
          <p:nvSpPr>
            <p:cNvPr id="195" name="Freeform 377"/>
            <p:cNvSpPr>
              <a:spLocks/>
            </p:cNvSpPr>
            <p:nvPr/>
          </p:nvSpPr>
          <p:spPr bwMode="auto">
            <a:xfrm>
              <a:off x="1619251" y="633413"/>
              <a:ext cx="4763" cy="6350"/>
            </a:xfrm>
            <a:custGeom>
              <a:avLst/>
              <a:gdLst>
                <a:gd name="T0" fmla="*/ 0 w 5"/>
                <a:gd name="T1" fmla="*/ 6 h 6"/>
                <a:gd name="T2" fmla="*/ 0 w 5"/>
                <a:gd name="T3" fmla="*/ 6 h 6"/>
                <a:gd name="T4" fmla="*/ 0 w 5"/>
                <a:gd name="T5" fmla="*/ 6 h 6"/>
                <a:gd name="T6" fmla="*/ 0 w 5"/>
                <a:gd name="T7" fmla="*/ 6 h 6"/>
                <a:gd name="T8" fmla="*/ 4 w 5"/>
                <a:gd name="T9" fmla="*/ 4 h 6"/>
                <a:gd name="T10" fmla="*/ 5 w 5"/>
                <a:gd name="T11" fmla="*/ 2 h 6"/>
                <a:gd name="T12" fmla="*/ 4 w 5"/>
                <a:gd name="T13" fmla="*/ 0 h 6"/>
                <a:gd name="T14" fmla="*/ 0 w 5"/>
                <a:gd name="T15" fmla="*/ 6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6">
                  <a:moveTo>
                    <a:pt x="0" y="6"/>
                  </a:moveTo>
                  <a:lnTo>
                    <a:pt x="0" y="6"/>
                  </a:lnTo>
                  <a:cubicBezTo>
                    <a:pt x="0" y="6"/>
                    <a:pt x="0" y="6"/>
                    <a:pt x="0" y="6"/>
                  </a:cubicBezTo>
                  <a:cubicBezTo>
                    <a:pt x="0" y="6"/>
                    <a:pt x="0" y="6"/>
                    <a:pt x="0" y="6"/>
                  </a:cubicBezTo>
                  <a:cubicBezTo>
                    <a:pt x="0" y="6"/>
                    <a:pt x="3" y="5"/>
                    <a:pt x="4" y="4"/>
                  </a:cubicBezTo>
                  <a:cubicBezTo>
                    <a:pt x="4" y="4"/>
                    <a:pt x="5" y="3"/>
                    <a:pt x="5" y="2"/>
                  </a:cubicBezTo>
                  <a:cubicBezTo>
                    <a:pt x="5" y="1"/>
                    <a:pt x="4" y="0"/>
                    <a:pt x="4" y="0"/>
                  </a:cubicBezTo>
                  <a:cubicBezTo>
                    <a:pt x="4" y="0"/>
                    <a:pt x="1" y="2"/>
                    <a:pt x="0" y="6"/>
                  </a:cubicBezTo>
                  <a:close/>
                </a:path>
              </a:pathLst>
            </a:custGeom>
            <a:grpFill/>
            <a:ln w="0">
              <a:noFill/>
              <a:prstDash val="solid"/>
              <a:round/>
              <a:headEnd/>
              <a:tailEnd/>
            </a:ln>
          </p:spPr>
          <p:txBody>
            <a:bodyPr/>
            <a:lstStyle/>
            <a:p>
              <a:pPr defTabSz="543689">
                <a:defRPr/>
              </a:pPr>
              <a:endParaRPr lang="zh-CN" altLang="en-US" sz="3201"/>
            </a:p>
          </p:txBody>
        </p:sp>
        <p:sp>
          <p:nvSpPr>
            <p:cNvPr id="196" name="Freeform 378"/>
            <p:cNvSpPr>
              <a:spLocks/>
            </p:cNvSpPr>
            <p:nvPr/>
          </p:nvSpPr>
          <p:spPr bwMode="auto">
            <a:xfrm>
              <a:off x="1585913" y="588963"/>
              <a:ext cx="93663" cy="615950"/>
            </a:xfrm>
            <a:custGeom>
              <a:avLst/>
              <a:gdLst>
                <a:gd name="T0" fmla="*/ 111 w 111"/>
                <a:gd name="T1" fmla="*/ 725 h 725"/>
                <a:gd name="T2" fmla="*/ 111 w 111"/>
                <a:gd name="T3" fmla="*/ 725 h 725"/>
                <a:gd name="T4" fmla="*/ 96 w 111"/>
                <a:gd name="T5" fmla="*/ 725 h 725"/>
                <a:gd name="T6" fmla="*/ 96 w 111"/>
                <a:gd name="T7" fmla="*/ 14 h 725"/>
                <a:gd name="T8" fmla="*/ 15 w 111"/>
                <a:gd name="T9" fmla="*/ 14 h 725"/>
                <a:gd name="T10" fmla="*/ 15 w 111"/>
                <a:gd name="T11" fmla="*/ 725 h 725"/>
                <a:gd name="T12" fmla="*/ 0 w 111"/>
                <a:gd name="T13" fmla="*/ 725 h 725"/>
                <a:gd name="T14" fmla="*/ 0 w 111"/>
                <a:gd name="T15" fmla="*/ 6 h 725"/>
                <a:gd name="T16" fmla="*/ 7 w 111"/>
                <a:gd name="T17" fmla="*/ 0 h 725"/>
                <a:gd name="T18" fmla="*/ 104 w 111"/>
                <a:gd name="T19" fmla="*/ 0 h 725"/>
                <a:gd name="T20" fmla="*/ 111 w 111"/>
                <a:gd name="T21" fmla="*/ 6 h 725"/>
                <a:gd name="T22" fmla="*/ 111 w 111"/>
                <a:gd name="T23" fmla="*/ 725 h 7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1" h="725">
                  <a:moveTo>
                    <a:pt x="111" y="725"/>
                  </a:moveTo>
                  <a:lnTo>
                    <a:pt x="111" y="725"/>
                  </a:lnTo>
                  <a:lnTo>
                    <a:pt x="96" y="725"/>
                  </a:lnTo>
                  <a:lnTo>
                    <a:pt x="96" y="14"/>
                  </a:lnTo>
                  <a:lnTo>
                    <a:pt x="15" y="14"/>
                  </a:lnTo>
                  <a:lnTo>
                    <a:pt x="15" y="725"/>
                  </a:lnTo>
                  <a:lnTo>
                    <a:pt x="0" y="725"/>
                  </a:lnTo>
                  <a:lnTo>
                    <a:pt x="0" y="6"/>
                  </a:lnTo>
                  <a:cubicBezTo>
                    <a:pt x="0" y="2"/>
                    <a:pt x="3" y="0"/>
                    <a:pt x="7" y="0"/>
                  </a:cubicBezTo>
                  <a:lnTo>
                    <a:pt x="104" y="0"/>
                  </a:lnTo>
                  <a:cubicBezTo>
                    <a:pt x="108" y="0"/>
                    <a:pt x="111" y="2"/>
                    <a:pt x="111" y="6"/>
                  </a:cubicBezTo>
                  <a:lnTo>
                    <a:pt x="111" y="725"/>
                  </a:lnTo>
                  <a:close/>
                </a:path>
              </a:pathLst>
            </a:custGeom>
            <a:grpFill/>
            <a:ln w="0">
              <a:noFill/>
              <a:prstDash val="solid"/>
              <a:round/>
              <a:headEnd/>
              <a:tailEnd/>
            </a:ln>
          </p:spPr>
          <p:txBody>
            <a:bodyPr/>
            <a:lstStyle/>
            <a:p>
              <a:pPr defTabSz="543689">
                <a:defRPr/>
              </a:pPr>
              <a:endParaRPr lang="zh-CN" altLang="en-US" sz="3201"/>
            </a:p>
          </p:txBody>
        </p:sp>
        <p:sp>
          <p:nvSpPr>
            <p:cNvPr id="197" name="Freeform 379"/>
            <p:cNvSpPr>
              <a:spLocks/>
            </p:cNvSpPr>
            <p:nvPr/>
          </p:nvSpPr>
          <p:spPr bwMode="auto">
            <a:xfrm>
              <a:off x="1647826" y="1181101"/>
              <a:ext cx="44450" cy="44450"/>
            </a:xfrm>
            <a:custGeom>
              <a:avLst/>
              <a:gdLst>
                <a:gd name="T0" fmla="*/ 25 w 51"/>
                <a:gd name="T1" fmla="*/ 52 h 52"/>
                <a:gd name="T2" fmla="*/ 25 w 51"/>
                <a:gd name="T3" fmla="*/ 52 h 52"/>
                <a:gd name="T4" fmla="*/ 0 w 51"/>
                <a:gd name="T5" fmla="*/ 26 h 52"/>
                <a:gd name="T6" fmla="*/ 25 w 51"/>
                <a:gd name="T7" fmla="*/ 0 h 52"/>
                <a:gd name="T8" fmla="*/ 51 w 51"/>
                <a:gd name="T9" fmla="*/ 26 h 52"/>
                <a:gd name="T10" fmla="*/ 25 w 51"/>
                <a:gd name="T11" fmla="*/ 52 h 52"/>
              </a:gdLst>
              <a:ahLst/>
              <a:cxnLst>
                <a:cxn ang="0">
                  <a:pos x="T0" y="T1"/>
                </a:cxn>
                <a:cxn ang="0">
                  <a:pos x="T2" y="T3"/>
                </a:cxn>
                <a:cxn ang="0">
                  <a:pos x="T4" y="T5"/>
                </a:cxn>
                <a:cxn ang="0">
                  <a:pos x="T6" y="T7"/>
                </a:cxn>
                <a:cxn ang="0">
                  <a:pos x="T8" y="T9"/>
                </a:cxn>
                <a:cxn ang="0">
                  <a:pos x="T10" y="T11"/>
                </a:cxn>
              </a:cxnLst>
              <a:rect l="0" t="0" r="r" b="b"/>
              <a:pathLst>
                <a:path w="51" h="52">
                  <a:moveTo>
                    <a:pt x="25" y="52"/>
                  </a:moveTo>
                  <a:lnTo>
                    <a:pt x="25" y="52"/>
                  </a:lnTo>
                  <a:cubicBezTo>
                    <a:pt x="11" y="52"/>
                    <a:pt x="0" y="40"/>
                    <a:pt x="0" y="26"/>
                  </a:cubicBezTo>
                  <a:cubicBezTo>
                    <a:pt x="0" y="12"/>
                    <a:pt x="11" y="0"/>
                    <a:pt x="25" y="0"/>
                  </a:cubicBezTo>
                  <a:cubicBezTo>
                    <a:pt x="40" y="0"/>
                    <a:pt x="51" y="12"/>
                    <a:pt x="51" y="26"/>
                  </a:cubicBezTo>
                  <a:cubicBezTo>
                    <a:pt x="51" y="40"/>
                    <a:pt x="40" y="52"/>
                    <a:pt x="25" y="52"/>
                  </a:cubicBezTo>
                  <a:close/>
                </a:path>
              </a:pathLst>
            </a:custGeom>
            <a:grpFill/>
            <a:ln w="0">
              <a:noFill/>
              <a:prstDash val="solid"/>
              <a:round/>
              <a:headEnd/>
              <a:tailEnd/>
            </a:ln>
          </p:spPr>
          <p:txBody>
            <a:bodyPr/>
            <a:lstStyle/>
            <a:p>
              <a:pPr defTabSz="543689">
                <a:defRPr/>
              </a:pPr>
              <a:endParaRPr lang="zh-CN" altLang="en-US" sz="3201"/>
            </a:p>
          </p:txBody>
        </p:sp>
        <p:sp>
          <p:nvSpPr>
            <p:cNvPr id="198" name="Freeform 380"/>
            <p:cNvSpPr>
              <a:spLocks/>
            </p:cNvSpPr>
            <p:nvPr/>
          </p:nvSpPr>
          <p:spPr bwMode="auto">
            <a:xfrm>
              <a:off x="1574801" y="1182688"/>
              <a:ext cx="44450" cy="44450"/>
            </a:xfrm>
            <a:custGeom>
              <a:avLst/>
              <a:gdLst>
                <a:gd name="T0" fmla="*/ 26 w 52"/>
                <a:gd name="T1" fmla="*/ 52 h 52"/>
                <a:gd name="T2" fmla="*/ 26 w 52"/>
                <a:gd name="T3" fmla="*/ 52 h 52"/>
                <a:gd name="T4" fmla="*/ 0 w 52"/>
                <a:gd name="T5" fmla="*/ 26 h 52"/>
                <a:gd name="T6" fmla="*/ 26 w 52"/>
                <a:gd name="T7" fmla="*/ 0 h 52"/>
                <a:gd name="T8" fmla="*/ 52 w 52"/>
                <a:gd name="T9" fmla="*/ 26 h 52"/>
                <a:gd name="T10" fmla="*/ 26 w 52"/>
                <a:gd name="T11" fmla="*/ 52 h 52"/>
              </a:gdLst>
              <a:ahLst/>
              <a:cxnLst>
                <a:cxn ang="0">
                  <a:pos x="T0" y="T1"/>
                </a:cxn>
                <a:cxn ang="0">
                  <a:pos x="T2" y="T3"/>
                </a:cxn>
                <a:cxn ang="0">
                  <a:pos x="T4" y="T5"/>
                </a:cxn>
                <a:cxn ang="0">
                  <a:pos x="T6" y="T7"/>
                </a:cxn>
                <a:cxn ang="0">
                  <a:pos x="T8" y="T9"/>
                </a:cxn>
                <a:cxn ang="0">
                  <a:pos x="T10" y="T11"/>
                </a:cxn>
              </a:cxnLst>
              <a:rect l="0" t="0" r="r" b="b"/>
              <a:pathLst>
                <a:path w="52" h="52">
                  <a:moveTo>
                    <a:pt x="26" y="52"/>
                  </a:moveTo>
                  <a:lnTo>
                    <a:pt x="26" y="52"/>
                  </a:lnTo>
                  <a:cubicBezTo>
                    <a:pt x="12" y="52"/>
                    <a:pt x="0" y="40"/>
                    <a:pt x="0" y="26"/>
                  </a:cubicBezTo>
                  <a:cubicBezTo>
                    <a:pt x="0" y="12"/>
                    <a:pt x="12" y="0"/>
                    <a:pt x="26" y="0"/>
                  </a:cubicBezTo>
                  <a:cubicBezTo>
                    <a:pt x="40" y="0"/>
                    <a:pt x="52" y="12"/>
                    <a:pt x="52" y="26"/>
                  </a:cubicBezTo>
                  <a:cubicBezTo>
                    <a:pt x="52" y="40"/>
                    <a:pt x="40" y="52"/>
                    <a:pt x="26" y="52"/>
                  </a:cubicBezTo>
                  <a:close/>
                </a:path>
              </a:pathLst>
            </a:custGeom>
            <a:grpFill/>
            <a:ln w="0">
              <a:noFill/>
              <a:prstDash val="solid"/>
              <a:round/>
              <a:headEnd/>
              <a:tailEnd/>
            </a:ln>
          </p:spPr>
          <p:txBody>
            <a:bodyPr/>
            <a:lstStyle/>
            <a:p>
              <a:pPr defTabSz="543689">
                <a:defRPr/>
              </a:pPr>
              <a:endParaRPr lang="zh-CN" altLang="en-US" sz="3201"/>
            </a:p>
          </p:txBody>
        </p:sp>
      </p:grpSp>
      <p:sp>
        <p:nvSpPr>
          <p:cNvPr id="199" name="文本框 198"/>
          <p:cNvSpPr txBox="1"/>
          <p:nvPr/>
        </p:nvSpPr>
        <p:spPr bwMode="auto">
          <a:xfrm>
            <a:off x="7050383" y="5784889"/>
            <a:ext cx="1307912" cy="457991"/>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defPPr>
              <a:defRPr lang="zh-CN"/>
            </a:defPPr>
            <a:lvl1pPr>
              <a:defRPr sz="1200">
                <a:latin typeface="+mn-ea"/>
                <a:ea typeface="+mn-ea"/>
              </a:defRPr>
            </a:lvl1pPr>
          </a:lstStyle>
          <a:p>
            <a:r>
              <a:rPr lang="zh-CN" altLang="en-US" dirty="0"/>
              <a:t>基础架构虚拟机：</a:t>
            </a:r>
            <a:r>
              <a:rPr lang="en-US" altLang="zh-CN" dirty="0"/>
              <a:t>WI/HDC/ITA…</a:t>
            </a:r>
            <a:endParaRPr lang="zh-CN" altLang="en-US" dirty="0"/>
          </a:p>
        </p:txBody>
      </p:sp>
      <p:grpSp>
        <p:nvGrpSpPr>
          <p:cNvPr id="200" name="组合 18396"/>
          <p:cNvGrpSpPr/>
          <p:nvPr/>
        </p:nvGrpSpPr>
        <p:grpSpPr>
          <a:xfrm>
            <a:off x="7580721" y="5297274"/>
            <a:ext cx="365495" cy="527061"/>
            <a:chOff x="1463676" y="588963"/>
            <a:chExt cx="274638" cy="638175"/>
          </a:xfrm>
          <a:solidFill>
            <a:srgbClr val="3C3C3B"/>
          </a:solidFill>
        </p:grpSpPr>
        <p:sp>
          <p:nvSpPr>
            <p:cNvPr id="201" name="Freeform 356"/>
            <p:cNvSpPr>
              <a:spLocks noEditPoints="1"/>
            </p:cNvSpPr>
            <p:nvPr/>
          </p:nvSpPr>
          <p:spPr bwMode="auto">
            <a:xfrm>
              <a:off x="1463676" y="595313"/>
              <a:ext cx="84138" cy="620713"/>
            </a:xfrm>
            <a:custGeom>
              <a:avLst/>
              <a:gdLst>
                <a:gd name="T0" fmla="*/ 24 w 99"/>
                <a:gd name="T1" fmla="*/ 645 h 729"/>
                <a:gd name="T2" fmla="*/ 24 w 99"/>
                <a:gd name="T3" fmla="*/ 645 h 729"/>
                <a:gd name="T4" fmla="*/ 74 w 99"/>
                <a:gd name="T5" fmla="*/ 689 h 729"/>
                <a:gd name="T6" fmla="*/ 74 w 99"/>
                <a:gd name="T7" fmla="*/ 46 h 729"/>
                <a:gd name="T8" fmla="*/ 24 w 99"/>
                <a:gd name="T9" fmla="*/ 102 h 729"/>
                <a:gd name="T10" fmla="*/ 24 w 99"/>
                <a:gd name="T11" fmla="*/ 645 h 729"/>
                <a:gd name="T12" fmla="*/ 86 w 99"/>
                <a:gd name="T13" fmla="*/ 729 h 729"/>
                <a:gd name="T14" fmla="*/ 86 w 99"/>
                <a:gd name="T15" fmla="*/ 729 h 729"/>
                <a:gd name="T16" fmla="*/ 78 w 99"/>
                <a:gd name="T17" fmla="*/ 726 h 729"/>
                <a:gd name="T18" fmla="*/ 4 w 99"/>
                <a:gd name="T19" fmla="*/ 659 h 729"/>
                <a:gd name="T20" fmla="*/ 0 w 99"/>
                <a:gd name="T21" fmla="*/ 650 h 729"/>
                <a:gd name="T22" fmla="*/ 0 w 99"/>
                <a:gd name="T23" fmla="*/ 97 h 729"/>
                <a:gd name="T24" fmla="*/ 3 w 99"/>
                <a:gd name="T25" fmla="*/ 89 h 729"/>
                <a:gd name="T26" fmla="*/ 77 w 99"/>
                <a:gd name="T27" fmla="*/ 5 h 729"/>
                <a:gd name="T28" fmla="*/ 91 w 99"/>
                <a:gd name="T29" fmla="*/ 2 h 729"/>
                <a:gd name="T30" fmla="*/ 99 w 99"/>
                <a:gd name="T31" fmla="*/ 13 h 729"/>
                <a:gd name="T32" fmla="*/ 99 w 99"/>
                <a:gd name="T33" fmla="*/ 717 h 729"/>
                <a:gd name="T34" fmla="*/ 91 w 99"/>
                <a:gd name="T35" fmla="*/ 728 h 729"/>
                <a:gd name="T36" fmla="*/ 86 w 99"/>
                <a:gd name="T37" fmla="*/ 729 h 7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9" h="729">
                  <a:moveTo>
                    <a:pt x="24" y="645"/>
                  </a:moveTo>
                  <a:lnTo>
                    <a:pt x="24" y="645"/>
                  </a:lnTo>
                  <a:lnTo>
                    <a:pt x="74" y="689"/>
                  </a:lnTo>
                  <a:lnTo>
                    <a:pt x="74" y="46"/>
                  </a:lnTo>
                  <a:lnTo>
                    <a:pt x="24" y="102"/>
                  </a:lnTo>
                  <a:lnTo>
                    <a:pt x="24" y="645"/>
                  </a:lnTo>
                  <a:close/>
                  <a:moveTo>
                    <a:pt x="86" y="729"/>
                  </a:moveTo>
                  <a:lnTo>
                    <a:pt x="86" y="729"/>
                  </a:lnTo>
                  <a:cubicBezTo>
                    <a:pt x="83" y="729"/>
                    <a:pt x="80" y="728"/>
                    <a:pt x="78" y="726"/>
                  </a:cubicBezTo>
                  <a:lnTo>
                    <a:pt x="4" y="659"/>
                  </a:lnTo>
                  <a:cubicBezTo>
                    <a:pt x="1" y="657"/>
                    <a:pt x="0" y="654"/>
                    <a:pt x="0" y="650"/>
                  </a:cubicBezTo>
                  <a:lnTo>
                    <a:pt x="0" y="97"/>
                  </a:lnTo>
                  <a:cubicBezTo>
                    <a:pt x="0" y="94"/>
                    <a:pt x="1" y="91"/>
                    <a:pt x="3" y="89"/>
                  </a:cubicBezTo>
                  <a:lnTo>
                    <a:pt x="77" y="5"/>
                  </a:lnTo>
                  <a:cubicBezTo>
                    <a:pt x="81" y="1"/>
                    <a:pt x="86" y="0"/>
                    <a:pt x="91" y="2"/>
                  </a:cubicBezTo>
                  <a:cubicBezTo>
                    <a:pt x="96" y="3"/>
                    <a:pt x="99" y="8"/>
                    <a:pt x="99" y="13"/>
                  </a:cubicBezTo>
                  <a:lnTo>
                    <a:pt x="99" y="717"/>
                  </a:lnTo>
                  <a:cubicBezTo>
                    <a:pt x="99" y="722"/>
                    <a:pt x="96" y="726"/>
                    <a:pt x="91" y="728"/>
                  </a:cubicBezTo>
                  <a:cubicBezTo>
                    <a:pt x="90" y="729"/>
                    <a:pt x="88" y="729"/>
                    <a:pt x="86" y="729"/>
                  </a:cubicBezTo>
                  <a:close/>
                </a:path>
              </a:pathLst>
            </a:custGeom>
            <a:grpFill/>
            <a:ln w="0">
              <a:noFill/>
              <a:prstDash val="solid"/>
              <a:round/>
              <a:headEnd/>
              <a:tailEnd/>
            </a:ln>
          </p:spPr>
          <p:txBody>
            <a:bodyPr/>
            <a:lstStyle/>
            <a:p>
              <a:pPr defTabSz="543689">
                <a:defRPr/>
              </a:pPr>
              <a:endParaRPr lang="zh-CN" altLang="en-US" sz="3201"/>
            </a:p>
          </p:txBody>
        </p:sp>
        <p:sp>
          <p:nvSpPr>
            <p:cNvPr id="202" name="Freeform 357"/>
            <p:cNvSpPr>
              <a:spLocks/>
            </p:cNvSpPr>
            <p:nvPr/>
          </p:nvSpPr>
          <p:spPr bwMode="auto">
            <a:xfrm>
              <a:off x="1525588" y="595313"/>
              <a:ext cx="71438" cy="620713"/>
            </a:xfrm>
            <a:custGeom>
              <a:avLst/>
              <a:gdLst>
                <a:gd name="T0" fmla="*/ 81 w 84"/>
                <a:gd name="T1" fmla="*/ 728 h 728"/>
                <a:gd name="T2" fmla="*/ 81 w 84"/>
                <a:gd name="T3" fmla="*/ 728 h 728"/>
                <a:gd name="T4" fmla="*/ 12 w 84"/>
                <a:gd name="T5" fmla="*/ 728 h 728"/>
                <a:gd name="T6" fmla="*/ 0 w 84"/>
                <a:gd name="T7" fmla="*/ 716 h 728"/>
                <a:gd name="T8" fmla="*/ 0 w 84"/>
                <a:gd name="T9" fmla="*/ 12 h 728"/>
                <a:gd name="T10" fmla="*/ 12 w 84"/>
                <a:gd name="T11" fmla="*/ 0 h 728"/>
                <a:gd name="T12" fmla="*/ 84 w 84"/>
                <a:gd name="T13" fmla="*/ 0 h 728"/>
                <a:gd name="T14" fmla="*/ 84 w 84"/>
                <a:gd name="T15" fmla="*/ 24 h 728"/>
                <a:gd name="T16" fmla="*/ 25 w 84"/>
                <a:gd name="T17" fmla="*/ 24 h 728"/>
                <a:gd name="T18" fmla="*/ 25 w 84"/>
                <a:gd name="T19" fmla="*/ 703 h 728"/>
                <a:gd name="T20" fmla="*/ 81 w 84"/>
                <a:gd name="T21" fmla="*/ 703 h 728"/>
                <a:gd name="T22" fmla="*/ 81 w 84"/>
                <a:gd name="T23" fmla="*/ 728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4" h="728">
                  <a:moveTo>
                    <a:pt x="81" y="728"/>
                  </a:moveTo>
                  <a:lnTo>
                    <a:pt x="81" y="728"/>
                  </a:lnTo>
                  <a:lnTo>
                    <a:pt x="12" y="728"/>
                  </a:lnTo>
                  <a:cubicBezTo>
                    <a:pt x="6" y="728"/>
                    <a:pt x="0" y="723"/>
                    <a:pt x="0" y="716"/>
                  </a:cubicBezTo>
                  <a:lnTo>
                    <a:pt x="0" y="12"/>
                  </a:lnTo>
                  <a:cubicBezTo>
                    <a:pt x="0" y="5"/>
                    <a:pt x="6" y="0"/>
                    <a:pt x="12" y="0"/>
                  </a:cubicBezTo>
                  <a:lnTo>
                    <a:pt x="84" y="0"/>
                  </a:lnTo>
                  <a:lnTo>
                    <a:pt x="84" y="24"/>
                  </a:lnTo>
                  <a:lnTo>
                    <a:pt x="25" y="24"/>
                  </a:lnTo>
                  <a:lnTo>
                    <a:pt x="25" y="703"/>
                  </a:lnTo>
                  <a:lnTo>
                    <a:pt x="81" y="703"/>
                  </a:lnTo>
                  <a:lnTo>
                    <a:pt x="81" y="728"/>
                  </a:lnTo>
                  <a:close/>
                </a:path>
              </a:pathLst>
            </a:custGeom>
            <a:grpFill/>
            <a:ln w="0">
              <a:noFill/>
              <a:prstDash val="solid"/>
              <a:round/>
              <a:headEnd/>
              <a:tailEnd/>
            </a:ln>
          </p:spPr>
          <p:txBody>
            <a:bodyPr/>
            <a:lstStyle/>
            <a:p>
              <a:pPr defTabSz="543689">
                <a:defRPr/>
              </a:pPr>
              <a:endParaRPr lang="zh-CN" altLang="en-US" sz="3201"/>
            </a:p>
          </p:txBody>
        </p:sp>
        <p:sp>
          <p:nvSpPr>
            <p:cNvPr id="203" name="Freeform 358"/>
            <p:cNvSpPr>
              <a:spLocks/>
            </p:cNvSpPr>
            <p:nvPr/>
          </p:nvSpPr>
          <p:spPr bwMode="auto">
            <a:xfrm>
              <a:off x="1670051" y="595313"/>
              <a:ext cx="68263" cy="620713"/>
            </a:xfrm>
            <a:custGeom>
              <a:avLst/>
              <a:gdLst>
                <a:gd name="T0" fmla="*/ 68 w 81"/>
                <a:gd name="T1" fmla="*/ 728 h 728"/>
                <a:gd name="T2" fmla="*/ 68 w 81"/>
                <a:gd name="T3" fmla="*/ 728 h 728"/>
                <a:gd name="T4" fmla="*/ 5 w 81"/>
                <a:gd name="T5" fmla="*/ 728 h 728"/>
                <a:gd name="T6" fmla="*/ 5 w 81"/>
                <a:gd name="T7" fmla="*/ 703 h 728"/>
                <a:gd name="T8" fmla="*/ 56 w 81"/>
                <a:gd name="T9" fmla="*/ 703 h 728"/>
                <a:gd name="T10" fmla="*/ 56 w 81"/>
                <a:gd name="T11" fmla="*/ 24 h 728"/>
                <a:gd name="T12" fmla="*/ 0 w 81"/>
                <a:gd name="T13" fmla="*/ 24 h 728"/>
                <a:gd name="T14" fmla="*/ 0 w 81"/>
                <a:gd name="T15" fmla="*/ 0 h 728"/>
                <a:gd name="T16" fmla="*/ 68 w 81"/>
                <a:gd name="T17" fmla="*/ 0 h 728"/>
                <a:gd name="T18" fmla="*/ 81 w 81"/>
                <a:gd name="T19" fmla="*/ 12 h 728"/>
                <a:gd name="T20" fmla="*/ 81 w 81"/>
                <a:gd name="T21" fmla="*/ 716 h 728"/>
                <a:gd name="T22" fmla="*/ 68 w 81"/>
                <a:gd name="T23" fmla="*/ 728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1" h="728">
                  <a:moveTo>
                    <a:pt x="68" y="728"/>
                  </a:moveTo>
                  <a:lnTo>
                    <a:pt x="68" y="728"/>
                  </a:lnTo>
                  <a:lnTo>
                    <a:pt x="5" y="728"/>
                  </a:lnTo>
                  <a:lnTo>
                    <a:pt x="5" y="703"/>
                  </a:lnTo>
                  <a:lnTo>
                    <a:pt x="56" y="703"/>
                  </a:lnTo>
                  <a:lnTo>
                    <a:pt x="56" y="24"/>
                  </a:lnTo>
                  <a:lnTo>
                    <a:pt x="0" y="24"/>
                  </a:lnTo>
                  <a:lnTo>
                    <a:pt x="0" y="0"/>
                  </a:lnTo>
                  <a:lnTo>
                    <a:pt x="68" y="0"/>
                  </a:lnTo>
                  <a:cubicBezTo>
                    <a:pt x="75" y="0"/>
                    <a:pt x="81" y="5"/>
                    <a:pt x="81" y="12"/>
                  </a:cubicBezTo>
                  <a:lnTo>
                    <a:pt x="81" y="716"/>
                  </a:lnTo>
                  <a:cubicBezTo>
                    <a:pt x="81" y="723"/>
                    <a:pt x="75" y="728"/>
                    <a:pt x="68" y="728"/>
                  </a:cubicBezTo>
                  <a:close/>
                </a:path>
              </a:pathLst>
            </a:custGeom>
            <a:grpFill/>
            <a:ln w="0">
              <a:noFill/>
              <a:prstDash val="solid"/>
              <a:round/>
              <a:headEnd/>
              <a:tailEnd/>
            </a:ln>
          </p:spPr>
          <p:txBody>
            <a:bodyPr/>
            <a:lstStyle/>
            <a:p>
              <a:pPr defTabSz="543689">
                <a:defRPr/>
              </a:pPr>
              <a:endParaRPr lang="zh-CN" altLang="en-US" sz="3201"/>
            </a:p>
          </p:txBody>
        </p:sp>
        <p:sp>
          <p:nvSpPr>
            <p:cNvPr id="204" name="Freeform 359"/>
            <p:cNvSpPr>
              <a:spLocks/>
            </p:cNvSpPr>
            <p:nvPr/>
          </p:nvSpPr>
          <p:spPr bwMode="auto">
            <a:xfrm>
              <a:off x="1525588" y="1204913"/>
              <a:ext cx="22225" cy="20638"/>
            </a:xfrm>
            <a:custGeom>
              <a:avLst/>
              <a:gdLst>
                <a:gd name="T0" fmla="*/ 25 w 25"/>
                <a:gd name="T1" fmla="*/ 24 h 24"/>
                <a:gd name="T2" fmla="*/ 25 w 25"/>
                <a:gd name="T3" fmla="*/ 24 h 24"/>
                <a:gd name="T4" fmla="*/ 0 w 25"/>
                <a:gd name="T5" fmla="*/ 24 h 24"/>
                <a:gd name="T6" fmla="*/ 0 w 25"/>
                <a:gd name="T7" fmla="*/ 0 h 24"/>
                <a:gd name="T8" fmla="*/ 25 w 25"/>
                <a:gd name="T9" fmla="*/ 0 h 24"/>
                <a:gd name="T10" fmla="*/ 25 w 25"/>
                <a:gd name="T11" fmla="*/ 24 h 24"/>
              </a:gdLst>
              <a:ahLst/>
              <a:cxnLst>
                <a:cxn ang="0">
                  <a:pos x="T0" y="T1"/>
                </a:cxn>
                <a:cxn ang="0">
                  <a:pos x="T2" y="T3"/>
                </a:cxn>
                <a:cxn ang="0">
                  <a:pos x="T4" y="T5"/>
                </a:cxn>
                <a:cxn ang="0">
                  <a:pos x="T6" y="T7"/>
                </a:cxn>
                <a:cxn ang="0">
                  <a:pos x="T8" y="T9"/>
                </a:cxn>
                <a:cxn ang="0">
                  <a:pos x="T10" y="T11"/>
                </a:cxn>
              </a:cxnLst>
              <a:rect l="0" t="0" r="r" b="b"/>
              <a:pathLst>
                <a:path w="25" h="24">
                  <a:moveTo>
                    <a:pt x="25" y="24"/>
                  </a:moveTo>
                  <a:lnTo>
                    <a:pt x="25" y="24"/>
                  </a:lnTo>
                  <a:lnTo>
                    <a:pt x="0" y="24"/>
                  </a:lnTo>
                  <a:lnTo>
                    <a:pt x="0" y="0"/>
                  </a:lnTo>
                  <a:lnTo>
                    <a:pt x="25" y="0"/>
                  </a:lnTo>
                  <a:lnTo>
                    <a:pt x="25" y="24"/>
                  </a:lnTo>
                  <a:close/>
                </a:path>
              </a:pathLst>
            </a:custGeom>
            <a:grpFill/>
            <a:ln w="0">
              <a:noFill/>
              <a:prstDash val="solid"/>
              <a:round/>
              <a:headEnd/>
              <a:tailEnd/>
            </a:ln>
          </p:spPr>
          <p:txBody>
            <a:bodyPr/>
            <a:lstStyle/>
            <a:p>
              <a:pPr defTabSz="543689">
                <a:defRPr/>
              </a:pPr>
              <a:endParaRPr lang="zh-CN" altLang="en-US" sz="3201"/>
            </a:p>
          </p:txBody>
        </p:sp>
        <p:sp>
          <p:nvSpPr>
            <p:cNvPr id="205" name="Freeform 360"/>
            <p:cNvSpPr>
              <a:spLocks/>
            </p:cNvSpPr>
            <p:nvPr/>
          </p:nvSpPr>
          <p:spPr bwMode="auto">
            <a:xfrm>
              <a:off x="1717676" y="1204913"/>
              <a:ext cx="20638" cy="20638"/>
            </a:xfrm>
            <a:custGeom>
              <a:avLst/>
              <a:gdLst>
                <a:gd name="T0" fmla="*/ 25 w 25"/>
                <a:gd name="T1" fmla="*/ 24 h 24"/>
                <a:gd name="T2" fmla="*/ 25 w 25"/>
                <a:gd name="T3" fmla="*/ 24 h 24"/>
                <a:gd name="T4" fmla="*/ 0 w 25"/>
                <a:gd name="T5" fmla="*/ 24 h 24"/>
                <a:gd name="T6" fmla="*/ 0 w 25"/>
                <a:gd name="T7" fmla="*/ 0 h 24"/>
                <a:gd name="T8" fmla="*/ 25 w 25"/>
                <a:gd name="T9" fmla="*/ 0 h 24"/>
                <a:gd name="T10" fmla="*/ 25 w 25"/>
                <a:gd name="T11" fmla="*/ 24 h 24"/>
              </a:gdLst>
              <a:ahLst/>
              <a:cxnLst>
                <a:cxn ang="0">
                  <a:pos x="T0" y="T1"/>
                </a:cxn>
                <a:cxn ang="0">
                  <a:pos x="T2" y="T3"/>
                </a:cxn>
                <a:cxn ang="0">
                  <a:pos x="T4" y="T5"/>
                </a:cxn>
                <a:cxn ang="0">
                  <a:pos x="T6" y="T7"/>
                </a:cxn>
                <a:cxn ang="0">
                  <a:pos x="T8" y="T9"/>
                </a:cxn>
                <a:cxn ang="0">
                  <a:pos x="T10" y="T11"/>
                </a:cxn>
              </a:cxnLst>
              <a:rect l="0" t="0" r="r" b="b"/>
              <a:pathLst>
                <a:path w="25" h="24">
                  <a:moveTo>
                    <a:pt x="25" y="24"/>
                  </a:moveTo>
                  <a:lnTo>
                    <a:pt x="25" y="24"/>
                  </a:lnTo>
                  <a:lnTo>
                    <a:pt x="0" y="24"/>
                  </a:lnTo>
                  <a:lnTo>
                    <a:pt x="0" y="0"/>
                  </a:lnTo>
                  <a:lnTo>
                    <a:pt x="25" y="0"/>
                  </a:lnTo>
                  <a:lnTo>
                    <a:pt x="25" y="24"/>
                  </a:lnTo>
                  <a:close/>
                </a:path>
              </a:pathLst>
            </a:custGeom>
            <a:grpFill/>
            <a:ln w="0">
              <a:noFill/>
              <a:prstDash val="solid"/>
              <a:round/>
              <a:headEnd/>
              <a:tailEnd/>
            </a:ln>
          </p:spPr>
          <p:txBody>
            <a:bodyPr/>
            <a:lstStyle/>
            <a:p>
              <a:pPr defTabSz="543689">
                <a:defRPr/>
              </a:pPr>
              <a:endParaRPr lang="zh-CN" altLang="en-US" sz="3201"/>
            </a:p>
          </p:txBody>
        </p:sp>
        <p:sp>
          <p:nvSpPr>
            <p:cNvPr id="206" name="Freeform 361"/>
            <p:cNvSpPr>
              <a:spLocks/>
            </p:cNvSpPr>
            <p:nvPr/>
          </p:nvSpPr>
          <p:spPr bwMode="auto">
            <a:xfrm>
              <a:off x="1560513" y="606426"/>
              <a:ext cx="12700" cy="598488"/>
            </a:xfrm>
            <a:custGeom>
              <a:avLst/>
              <a:gdLst>
                <a:gd name="T0" fmla="*/ 15 w 15"/>
                <a:gd name="T1" fmla="*/ 704 h 704"/>
                <a:gd name="T2" fmla="*/ 15 w 15"/>
                <a:gd name="T3" fmla="*/ 704 h 704"/>
                <a:gd name="T4" fmla="*/ 0 w 15"/>
                <a:gd name="T5" fmla="*/ 704 h 704"/>
                <a:gd name="T6" fmla="*/ 0 w 15"/>
                <a:gd name="T7" fmla="*/ 0 h 704"/>
                <a:gd name="T8" fmla="*/ 15 w 15"/>
                <a:gd name="T9" fmla="*/ 0 h 704"/>
                <a:gd name="T10" fmla="*/ 15 w 15"/>
                <a:gd name="T11" fmla="*/ 704 h 704"/>
              </a:gdLst>
              <a:ahLst/>
              <a:cxnLst>
                <a:cxn ang="0">
                  <a:pos x="T0" y="T1"/>
                </a:cxn>
                <a:cxn ang="0">
                  <a:pos x="T2" y="T3"/>
                </a:cxn>
                <a:cxn ang="0">
                  <a:pos x="T4" y="T5"/>
                </a:cxn>
                <a:cxn ang="0">
                  <a:pos x="T6" y="T7"/>
                </a:cxn>
                <a:cxn ang="0">
                  <a:pos x="T8" y="T9"/>
                </a:cxn>
                <a:cxn ang="0">
                  <a:pos x="T10" y="T11"/>
                </a:cxn>
              </a:cxnLst>
              <a:rect l="0" t="0" r="r" b="b"/>
              <a:pathLst>
                <a:path w="15" h="704">
                  <a:moveTo>
                    <a:pt x="15" y="704"/>
                  </a:moveTo>
                  <a:lnTo>
                    <a:pt x="15" y="704"/>
                  </a:lnTo>
                  <a:lnTo>
                    <a:pt x="0" y="704"/>
                  </a:lnTo>
                  <a:lnTo>
                    <a:pt x="0" y="0"/>
                  </a:lnTo>
                  <a:lnTo>
                    <a:pt x="15" y="0"/>
                  </a:lnTo>
                  <a:lnTo>
                    <a:pt x="15" y="704"/>
                  </a:lnTo>
                  <a:close/>
                </a:path>
              </a:pathLst>
            </a:custGeom>
            <a:grpFill/>
            <a:ln w="0">
              <a:noFill/>
              <a:prstDash val="solid"/>
              <a:round/>
              <a:headEnd/>
              <a:tailEnd/>
            </a:ln>
          </p:spPr>
          <p:txBody>
            <a:bodyPr/>
            <a:lstStyle/>
            <a:p>
              <a:pPr defTabSz="543689">
                <a:defRPr/>
              </a:pPr>
              <a:endParaRPr lang="zh-CN" altLang="en-US" sz="3201"/>
            </a:p>
          </p:txBody>
        </p:sp>
        <p:sp>
          <p:nvSpPr>
            <p:cNvPr id="207" name="Freeform 362"/>
            <p:cNvSpPr>
              <a:spLocks/>
            </p:cNvSpPr>
            <p:nvPr/>
          </p:nvSpPr>
          <p:spPr bwMode="auto">
            <a:xfrm>
              <a:off x="1692276" y="606426"/>
              <a:ext cx="12700" cy="598488"/>
            </a:xfrm>
            <a:custGeom>
              <a:avLst/>
              <a:gdLst>
                <a:gd name="T0" fmla="*/ 15 w 15"/>
                <a:gd name="T1" fmla="*/ 704 h 704"/>
                <a:gd name="T2" fmla="*/ 15 w 15"/>
                <a:gd name="T3" fmla="*/ 704 h 704"/>
                <a:gd name="T4" fmla="*/ 0 w 15"/>
                <a:gd name="T5" fmla="*/ 704 h 704"/>
                <a:gd name="T6" fmla="*/ 0 w 15"/>
                <a:gd name="T7" fmla="*/ 0 h 704"/>
                <a:gd name="T8" fmla="*/ 15 w 15"/>
                <a:gd name="T9" fmla="*/ 0 h 704"/>
                <a:gd name="T10" fmla="*/ 15 w 15"/>
                <a:gd name="T11" fmla="*/ 704 h 704"/>
              </a:gdLst>
              <a:ahLst/>
              <a:cxnLst>
                <a:cxn ang="0">
                  <a:pos x="T0" y="T1"/>
                </a:cxn>
                <a:cxn ang="0">
                  <a:pos x="T2" y="T3"/>
                </a:cxn>
                <a:cxn ang="0">
                  <a:pos x="T4" y="T5"/>
                </a:cxn>
                <a:cxn ang="0">
                  <a:pos x="T6" y="T7"/>
                </a:cxn>
                <a:cxn ang="0">
                  <a:pos x="T8" y="T9"/>
                </a:cxn>
                <a:cxn ang="0">
                  <a:pos x="T10" y="T11"/>
                </a:cxn>
              </a:cxnLst>
              <a:rect l="0" t="0" r="r" b="b"/>
              <a:pathLst>
                <a:path w="15" h="704">
                  <a:moveTo>
                    <a:pt x="15" y="704"/>
                  </a:moveTo>
                  <a:lnTo>
                    <a:pt x="15" y="704"/>
                  </a:lnTo>
                  <a:lnTo>
                    <a:pt x="0" y="704"/>
                  </a:lnTo>
                  <a:lnTo>
                    <a:pt x="0" y="0"/>
                  </a:lnTo>
                  <a:lnTo>
                    <a:pt x="15" y="0"/>
                  </a:lnTo>
                  <a:lnTo>
                    <a:pt x="15" y="704"/>
                  </a:lnTo>
                  <a:close/>
                </a:path>
              </a:pathLst>
            </a:custGeom>
            <a:grpFill/>
            <a:ln w="0">
              <a:noFill/>
              <a:prstDash val="solid"/>
              <a:round/>
              <a:headEnd/>
              <a:tailEnd/>
            </a:ln>
          </p:spPr>
          <p:txBody>
            <a:bodyPr/>
            <a:lstStyle/>
            <a:p>
              <a:pPr defTabSz="543689">
                <a:defRPr/>
              </a:pPr>
              <a:endParaRPr lang="zh-CN" altLang="en-US" sz="3201"/>
            </a:p>
          </p:txBody>
        </p:sp>
        <p:sp>
          <p:nvSpPr>
            <p:cNvPr id="208" name="Freeform 363"/>
            <p:cNvSpPr>
              <a:spLocks noEditPoints="1"/>
            </p:cNvSpPr>
            <p:nvPr/>
          </p:nvSpPr>
          <p:spPr bwMode="auto">
            <a:xfrm>
              <a:off x="1609726" y="704851"/>
              <a:ext cx="46038" cy="41275"/>
            </a:xfrm>
            <a:custGeom>
              <a:avLst/>
              <a:gdLst>
                <a:gd name="T0" fmla="*/ 9 w 53"/>
                <a:gd name="T1" fmla="*/ 37 h 47"/>
                <a:gd name="T2" fmla="*/ 9 w 53"/>
                <a:gd name="T3" fmla="*/ 37 h 47"/>
                <a:gd name="T4" fmla="*/ 43 w 53"/>
                <a:gd name="T5" fmla="*/ 37 h 47"/>
                <a:gd name="T6" fmla="*/ 43 w 53"/>
                <a:gd name="T7" fmla="*/ 10 h 47"/>
                <a:gd name="T8" fmla="*/ 9 w 53"/>
                <a:gd name="T9" fmla="*/ 10 h 47"/>
                <a:gd name="T10" fmla="*/ 9 w 53"/>
                <a:gd name="T11" fmla="*/ 37 h 47"/>
                <a:gd name="T12" fmla="*/ 47 w 53"/>
                <a:gd name="T13" fmla="*/ 47 h 47"/>
                <a:gd name="T14" fmla="*/ 47 w 53"/>
                <a:gd name="T15" fmla="*/ 47 h 47"/>
                <a:gd name="T16" fmla="*/ 6 w 53"/>
                <a:gd name="T17" fmla="*/ 47 h 47"/>
                <a:gd name="T18" fmla="*/ 0 w 53"/>
                <a:gd name="T19" fmla="*/ 40 h 47"/>
                <a:gd name="T20" fmla="*/ 0 w 53"/>
                <a:gd name="T21" fmla="*/ 6 h 47"/>
                <a:gd name="T22" fmla="*/ 6 w 53"/>
                <a:gd name="T23" fmla="*/ 0 h 47"/>
                <a:gd name="T24" fmla="*/ 47 w 53"/>
                <a:gd name="T25" fmla="*/ 0 h 47"/>
                <a:gd name="T26" fmla="*/ 53 w 53"/>
                <a:gd name="T27" fmla="*/ 6 h 47"/>
                <a:gd name="T28" fmla="*/ 53 w 53"/>
                <a:gd name="T29" fmla="*/ 40 h 47"/>
                <a:gd name="T30" fmla="*/ 47 w 53"/>
                <a:gd name="T31" fmla="*/ 4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3" h="47">
                  <a:moveTo>
                    <a:pt x="9" y="37"/>
                  </a:moveTo>
                  <a:lnTo>
                    <a:pt x="9" y="37"/>
                  </a:lnTo>
                  <a:lnTo>
                    <a:pt x="43" y="37"/>
                  </a:lnTo>
                  <a:lnTo>
                    <a:pt x="43" y="10"/>
                  </a:lnTo>
                  <a:lnTo>
                    <a:pt x="9" y="10"/>
                  </a:lnTo>
                  <a:lnTo>
                    <a:pt x="9" y="37"/>
                  </a:lnTo>
                  <a:close/>
                  <a:moveTo>
                    <a:pt x="47" y="47"/>
                  </a:moveTo>
                  <a:lnTo>
                    <a:pt x="47" y="47"/>
                  </a:lnTo>
                  <a:lnTo>
                    <a:pt x="6" y="47"/>
                  </a:lnTo>
                  <a:cubicBezTo>
                    <a:pt x="2" y="47"/>
                    <a:pt x="0" y="44"/>
                    <a:pt x="0" y="40"/>
                  </a:cubicBezTo>
                  <a:lnTo>
                    <a:pt x="0" y="6"/>
                  </a:lnTo>
                  <a:cubicBezTo>
                    <a:pt x="0" y="3"/>
                    <a:pt x="2" y="0"/>
                    <a:pt x="6" y="0"/>
                  </a:cubicBezTo>
                  <a:lnTo>
                    <a:pt x="47" y="0"/>
                  </a:lnTo>
                  <a:cubicBezTo>
                    <a:pt x="50" y="0"/>
                    <a:pt x="53" y="3"/>
                    <a:pt x="53" y="6"/>
                  </a:cubicBezTo>
                  <a:lnTo>
                    <a:pt x="53" y="40"/>
                  </a:lnTo>
                  <a:cubicBezTo>
                    <a:pt x="53" y="44"/>
                    <a:pt x="50" y="47"/>
                    <a:pt x="47" y="47"/>
                  </a:cubicBezTo>
                  <a:close/>
                </a:path>
              </a:pathLst>
            </a:custGeom>
            <a:grpFill/>
            <a:ln w="0">
              <a:noFill/>
              <a:prstDash val="solid"/>
              <a:round/>
              <a:headEnd/>
              <a:tailEnd/>
            </a:ln>
          </p:spPr>
          <p:txBody>
            <a:bodyPr/>
            <a:lstStyle/>
            <a:p>
              <a:pPr defTabSz="543689">
                <a:defRPr/>
              </a:pPr>
              <a:endParaRPr lang="zh-CN" altLang="en-US" sz="3201"/>
            </a:p>
          </p:txBody>
        </p:sp>
        <p:sp>
          <p:nvSpPr>
            <p:cNvPr id="209" name="Freeform 364"/>
            <p:cNvSpPr>
              <a:spLocks/>
            </p:cNvSpPr>
            <p:nvPr/>
          </p:nvSpPr>
          <p:spPr bwMode="auto">
            <a:xfrm>
              <a:off x="1625601" y="635001"/>
              <a:ext cx="4763" cy="4763"/>
            </a:xfrm>
            <a:custGeom>
              <a:avLst/>
              <a:gdLst>
                <a:gd name="T0" fmla="*/ 1 w 5"/>
                <a:gd name="T1" fmla="*/ 2 h 5"/>
                <a:gd name="T2" fmla="*/ 1 w 5"/>
                <a:gd name="T3" fmla="*/ 2 h 5"/>
                <a:gd name="T4" fmla="*/ 4 w 5"/>
                <a:gd name="T5" fmla="*/ 2 h 5"/>
                <a:gd name="T6" fmla="*/ 4 w 5"/>
                <a:gd name="T7" fmla="*/ 0 h 5"/>
                <a:gd name="T8" fmla="*/ 5 w 5"/>
                <a:gd name="T9" fmla="*/ 0 h 5"/>
                <a:gd name="T10" fmla="*/ 5 w 5"/>
                <a:gd name="T11" fmla="*/ 5 h 5"/>
                <a:gd name="T12" fmla="*/ 4 w 5"/>
                <a:gd name="T13" fmla="*/ 5 h 5"/>
                <a:gd name="T14" fmla="*/ 4 w 5"/>
                <a:gd name="T15" fmla="*/ 3 h 5"/>
                <a:gd name="T16" fmla="*/ 1 w 5"/>
                <a:gd name="T17" fmla="*/ 3 h 5"/>
                <a:gd name="T18" fmla="*/ 1 w 5"/>
                <a:gd name="T19" fmla="*/ 5 h 5"/>
                <a:gd name="T20" fmla="*/ 0 w 5"/>
                <a:gd name="T21" fmla="*/ 5 h 5"/>
                <a:gd name="T22" fmla="*/ 0 w 5"/>
                <a:gd name="T23" fmla="*/ 0 h 5"/>
                <a:gd name="T24" fmla="*/ 1 w 5"/>
                <a:gd name="T25" fmla="*/ 0 h 5"/>
                <a:gd name="T26" fmla="*/ 1 w 5"/>
                <a:gd name="T27"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 h="5">
                  <a:moveTo>
                    <a:pt x="1" y="2"/>
                  </a:moveTo>
                  <a:lnTo>
                    <a:pt x="1" y="2"/>
                  </a:lnTo>
                  <a:lnTo>
                    <a:pt x="4" y="2"/>
                  </a:lnTo>
                  <a:lnTo>
                    <a:pt x="4" y="0"/>
                  </a:lnTo>
                  <a:lnTo>
                    <a:pt x="5" y="0"/>
                  </a:lnTo>
                  <a:lnTo>
                    <a:pt x="5" y="5"/>
                  </a:lnTo>
                  <a:lnTo>
                    <a:pt x="4" y="5"/>
                  </a:lnTo>
                  <a:lnTo>
                    <a:pt x="4" y="3"/>
                  </a:lnTo>
                  <a:lnTo>
                    <a:pt x="1" y="3"/>
                  </a:lnTo>
                  <a:lnTo>
                    <a:pt x="1" y="5"/>
                  </a:lnTo>
                  <a:lnTo>
                    <a:pt x="0" y="5"/>
                  </a:lnTo>
                  <a:lnTo>
                    <a:pt x="0" y="0"/>
                  </a:lnTo>
                  <a:lnTo>
                    <a:pt x="1" y="0"/>
                  </a:lnTo>
                  <a:lnTo>
                    <a:pt x="1" y="2"/>
                  </a:lnTo>
                  <a:close/>
                </a:path>
              </a:pathLst>
            </a:custGeom>
            <a:grpFill/>
            <a:ln w="0">
              <a:noFill/>
              <a:prstDash val="solid"/>
              <a:round/>
              <a:headEnd/>
              <a:tailEnd/>
            </a:ln>
          </p:spPr>
          <p:txBody>
            <a:bodyPr/>
            <a:lstStyle/>
            <a:p>
              <a:pPr defTabSz="543689">
                <a:defRPr/>
              </a:pPr>
              <a:endParaRPr lang="zh-CN" altLang="en-US" sz="3201"/>
            </a:p>
          </p:txBody>
        </p:sp>
        <p:sp>
          <p:nvSpPr>
            <p:cNvPr id="210" name="Freeform 365"/>
            <p:cNvSpPr>
              <a:spLocks/>
            </p:cNvSpPr>
            <p:nvPr/>
          </p:nvSpPr>
          <p:spPr bwMode="auto">
            <a:xfrm>
              <a:off x="1630363" y="635001"/>
              <a:ext cx="4763" cy="4763"/>
            </a:xfrm>
            <a:custGeom>
              <a:avLst/>
              <a:gdLst>
                <a:gd name="T0" fmla="*/ 1 w 5"/>
                <a:gd name="T1" fmla="*/ 3 h 5"/>
                <a:gd name="T2" fmla="*/ 1 w 5"/>
                <a:gd name="T3" fmla="*/ 3 h 5"/>
                <a:gd name="T4" fmla="*/ 3 w 5"/>
                <a:gd name="T5" fmla="*/ 4 h 5"/>
                <a:gd name="T6" fmla="*/ 4 w 5"/>
                <a:gd name="T7" fmla="*/ 3 h 5"/>
                <a:gd name="T8" fmla="*/ 4 w 5"/>
                <a:gd name="T9" fmla="*/ 0 h 5"/>
                <a:gd name="T10" fmla="*/ 5 w 5"/>
                <a:gd name="T11" fmla="*/ 0 h 5"/>
                <a:gd name="T12" fmla="*/ 5 w 5"/>
                <a:gd name="T13" fmla="*/ 3 h 5"/>
                <a:gd name="T14" fmla="*/ 4 w 5"/>
                <a:gd name="T15" fmla="*/ 4 h 5"/>
                <a:gd name="T16" fmla="*/ 3 w 5"/>
                <a:gd name="T17" fmla="*/ 5 h 5"/>
                <a:gd name="T18" fmla="*/ 1 w 5"/>
                <a:gd name="T19" fmla="*/ 4 h 5"/>
                <a:gd name="T20" fmla="*/ 0 w 5"/>
                <a:gd name="T21" fmla="*/ 3 h 5"/>
                <a:gd name="T22" fmla="*/ 0 w 5"/>
                <a:gd name="T23" fmla="*/ 0 h 5"/>
                <a:gd name="T24" fmla="*/ 1 w 5"/>
                <a:gd name="T25" fmla="*/ 0 h 5"/>
                <a:gd name="T26" fmla="*/ 1 w 5"/>
                <a:gd name="T27" fmla="*/ 3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 h="5">
                  <a:moveTo>
                    <a:pt x="1" y="3"/>
                  </a:moveTo>
                  <a:lnTo>
                    <a:pt x="1" y="3"/>
                  </a:lnTo>
                  <a:cubicBezTo>
                    <a:pt x="1" y="4"/>
                    <a:pt x="2" y="4"/>
                    <a:pt x="3" y="4"/>
                  </a:cubicBezTo>
                  <a:cubicBezTo>
                    <a:pt x="3" y="4"/>
                    <a:pt x="4" y="4"/>
                    <a:pt x="4" y="3"/>
                  </a:cubicBezTo>
                  <a:lnTo>
                    <a:pt x="4" y="0"/>
                  </a:lnTo>
                  <a:lnTo>
                    <a:pt x="5" y="0"/>
                  </a:lnTo>
                  <a:lnTo>
                    <a:pt x="5" y="3"/>
                  </a:lnTo>
                  <a:cubicBezTo>
                    <a:pt x="5" y="3"/>
                    <a:pt x="5" y="4"/>
                    <a:pt x="4" y="4"/>
                  </a:cubicBezTo>
                  <a:cubicBezTo>
                    <a:pt x="4" y="5"/>
                    <a:pt x="3" y="5"/>
                    <a:pt x="3" y="5"/>
                  </a:cubicBezTo>
                  <a:cubicBezTo>
                    <a:pt x="2" y="5"/>
                    <a:pt x="1" y="5"/>
                    <a:pt x="1" y="4"/>
                  </a:cubicBezTo>
                  <a:cubicBezTo>
                    <a:pt x="1" y="4"/>
                    <a:pt x="0" y="3"/>
                    <a:pt x="0" y="3"/>
                  </a:cubicBezTo>
                  <a:lnTo>
                    <a:pt x="0" y="0"/>
                  </a:lnTo>
                  <a:lnTo>
                    <a:pt x="1" y="0"/>
                  </a:lnTo>
                  <a:lnTo>
                    <a:pt x="1" y="3"/>
                  </a:lnTo>
                  <a:close/>
                </a:path>
              </a:pathLst>
            </a:custGeom>
            <a:grpFill/>
            <a:ln w="0">
              <a:noFill/>
              <a:prstDash val="solid"/>
              <a:round/>
              <a:headEnd/>
              <a:tailEnd/>
            </a:ln>
          </p:spPr>
          <p:txBody>
            <a:bodyPr/>
            <a:lstStyle/>
            <a:p>
              <a:pPr defTabSz="543689">
                <a:defRPr/>
              </a:pPr>
              <a:endParaRPr lang="zh-CN" altLang="en-US" sz="3201"/>
            </a:p>
          </p:txBody>
        </p:sp>
        <p:sp>
          <p:nvSpPr>
            <p:cNvPr id="211" name="Freeform 366"/>
            <p:cNvSpPr>
              <a:spLocks noEditPoints="1"/>
            </p:cNvSpPr>
            <p:nvPr/>
          </p:nvSpPr>
          <p:spPr bwMode="auto">
            <a:xfrm>
              <a:off x="1635126" y="635001"/>
              <a:ext cx="3175" cy="4763"/>
            </a:xfrm>
            <a:custGeom>
              <a:avLst/>
              <a:gdLst>
                <a:gd name="T0" fmla="*/ 2 w 5"/>
                <a:gd name="T1" fmla="*/ 3 h 5"/>
                <a:gd name="T2" fmla="*/ 2 w 5"/>
                <a:gd name="T3" fmla="*/ 3 h 5"/>
                <a:gd name="T4" fmla="*/ 3 w 5"/>
                <a:gd name="T5" fmla="*/ 3 h 5"/>
                <a:gd name="T6" fmla="*/ 2 w 5"/>
                <a:gd name="T7" fmla="*/ 1 h 5"/>
                <a:gd name="T8" fmla="*/ 2 w 5"/>
                <a:gd name="T9" fmla="*/ 3 h 5"/>
                <a:gd name="T10" fmla="*/ 3 w 5"/>
                <a:gd name="T11" fmla="*/ 0 h 5"/>
                <a:gd name="T12" fmla="*/ 3 w 5"/>
                <a:gd name="T13" fmla="*/ 0 h 5"/>
                <a:gd name="T14" fmla="*/ 5 w 5"/>
                <a:gd name="T15" fmla="*/ 5 h 5"/>
                <a:gd name="T16" fmla="*/ 4 w 5"/>
                <a:gd name="T17" fmla="*/ 5 h 5"/>
                <a:gd name="T18" fmla="*/ 3 w 5"/>
                <a:gd name="T19" fmla="*/ 4 h 5"/>
                <a:gd name="T20" fmla="*/ 1 w 5"/>
                <a:gd name="T21" fmla="*/ 4 h 5"/>
                <a:gd name="T22" fmla="*/ 1 w 5"/>
                <a:gd name="T23" fmla="*/ 5 h 5"/>
                <a:gd name="T24" fmla="*/ 0 w 5"/>
                <a:gd name="T25" fmla="*/ 5 h 5"/>
                <a:gd name="T26" fmla="*/ 2 w 5"/>
                <a:gd name="T27" fmla="*/ 0 h 5"/>
                <a:gd name="T28" fmla="*/ 3 w 5"/>
                <a:gd name="T29"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 h="5">
                  <a:moveTo>
                    <a:pt x="2" y="3"/>
                  </a:moveTo>
                  <a:lnTo>
                    <a:pt x="2" y="3"/>
                  </a:lnTo>
                  <a:lnTo>
                    <a:pt x="3" y="3"/>
                  </a:lnTo>
                  <a:lnTo>
                    <a:pt x="2" y="1"/>
                  </a:lnTo>
                  <a:lnTo>
                    <a:pt x="2" y="3"/>
                  </a:lnTo>
                  <a:close/>
                  <a:moveTo>
                    <a:pt x="3" y="0"/>
                  </a:moveTo>
                  <a:lnTo>
                    <a:pt x="3" y="0"/>
                  </a:lnTo>
                  <a:lnTo>
                    <a:pt x="5" y="5"/>
                  </a:lnTo>
                  <a:lnTo>
                    <a:pt x="4" y="5"/>
                  </a:lnTo>
                  <a:lnTo>
                    <a:pt x="3" y="4"/>
                  </a:lnTo>
                  <a:lnTo>
                    <a:pt x="1" y="4"/>
                  </a:lnTo>
                  <a:lnTo>
                    <a:pt x="1" y="5"/>
                  </a:lnTo>
                  <a:lnTo>
                    <a:pt x="0" y="5"/>
                  </a:lnTo>
                  <a:lnTo>
                    <a:pt x="2" y="0"/>
                  </a:lnTo>
                  <a:lnTo>
                    <a:pt x="3" y="0"/>
                  </a:lnTo>
                  <a:close/>
                </a:path>
              </a:pathLst>
            </a:custGeom>
            <a:grpFill/>
            <a:ln w="0">
              <a:noFill/>
              <a:prstDash val="solid"/>
              <a:round/>
              <a:headEnd/>
              <a:tailEnd/>
            </a:ln>
          </p:spPr>
          <p:txBody>
            <a:bodyPr/>
            <a:lstStyle/>
            <a:p>
              <a:pPr defTabSz="543689">
                <a:defRPr/>
              </a:pPr>
              <a:endParaRPr lang="zh-CN" altLang="en-US" sz="3201"/>
            </a:p>
          </p:txBody>
        </p:sp>
        <p:sp>
          <p:nvSpPr>
            <p:cNvPr id="212" name="Freeform 367"/>
            <p:cNvSpPr>
              <a:spLocks/>
            </p:cNvSpPr>
            <p:nvPr/>
          </p:nvSpPr>
          <p:spPr bwMode="auto">
            <a:xfrm>
              <a:off x="1638301" y="635001"/>
              <a:ext cx="6350" cy="4763"/>
            </a:xfrm>
            <a:custGeom>
              <a:avLst/>
              <a:gdLst>
                <a:gd name="T0" fmla="*/ 2 w 8"/>
                <a:gd name="T1" fmla="*/ 0 h 5"/>
                <a:gd name="T2" fmla="*/ 2 w 8"/>
                <a:gd name="T3" fmla="*/ 0 h 5"/>
                <a:gd name="T4" fmla="*/ 3 w 8"/>
                <a:gd name="T5" fmla="*/ 4 h 5"/>
                <a:gd name="T6" fmla="*/ 4 w 8"/>
                <a:gd name="T7" fmla="*/ 0 h 5"/>
                <a:gd name="T8" fmla="*/ 5 w 8"/>
                <a:gd name="T9" fmla="*/ 0 h 5"/>
                <a:gd name="T10" fmla="*/ 6 w 8"/>
                <a:gd name="T11" fmla="*/ 4 h 5"/>
                <a:gd name="T12" fmla="*/ 7 w 8"/>
                <a:gd name="T13" fmla="*/ 0 h 5"/>
                <a:gd name="T14" fmla="*/ 8 w 8"/>
                <a:gd name="T15" fmla="*/ 0 h 5"/>
                <a:gd name="T16" fmla="*/ 6 w 8"/>
                <a:gd name="T17" fmla="*/ 5 h 5"/>
                <a:gd name="T18" fmla="*/ 5 w 8"/>
                <a:gd name="T19" fmla="*/ 5 h 5"/>
                <a:gd name="T20" fmla="*/ 4 w 8"/>
                <a:gd name="T21" fmla="*/ 1 h 5"/>
                <a:gd name="T22" fmla="*/ 3 w 8"/>
                <a:gd name="T23" fmla="*/ 5 h 5"/>
                <a:gd name="T24" fmla="*/ 2 w 8"/>
                <a:gd name="T25" fmla="*/ 5 h 5"/>
                <a:gd name="T26" fmla="*/ 0 w 8"/>
                <a:gd name="T27" fmla="*/ 0 h 5"/>
                <a:gd name="T28" fmla="*/ 2 w 8"/>
                <a:gd name="T29"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 h="5">
                  <a:moveTo>
                    <a:pt x="2" y="0"/>
                  </a:moveTo>
                  <a:lnTo>
                    <a:pt x="2" y="0"/>
                  </a:lnTo>
                  <a:lnTo>
                    <a:pt x="3" y="4"/>
                  </a:lnTo>
                  <a:lnTo>
                    <a:pt x="4" y="0"/>
                  </a:lnTo>
                  <a:lnTo>
                    <a:pt x="5" y="0"/>
                  </a:lnTo>
                  <a:lnTo>
                    <a:pt x="6" y="4"/>
                  </a:lnTo>
                  <a:lnTo>
                    <a:pt x="7" y="0"/>
                  </a:lnTo>
                  <a:lnTo>
                    <a:pt x="8" y="0"/>
                  </a:lnTo>
                  <a:lnTo>
                    <a:pt x="6" y="5"/>
                  </a:lnTo>
                  <a:lnTo>
                    <a:pt x="5" y="5"/>
                  </a:lnTo>
                  <a:lnTo>
                    <a:pt x="4" y="1"/>
                  </a:lnTo>
                  <a:lnTo>
                    <a:pt x="3" y="5"/>
                  </a:lnTo>
                  <a:lnTo>
                    <a:pt x="2" y="5"/>
                  </a:lnTo>
                  <a:lnTo>
                    <a:pt x="0" y="0"/>
                  </a:lnTo>
                  <a:lnTo>
                    <a:pt x="2" y="0"/>
                  </a:lnTo>
                  <a:close/>
                </a:path>
              </a:pathLst>
            </a:custGeom>
            <a:grpFill/>
            <a:ln w="0">
              <a:noFill/>
              <a:prstDash val="solid"/>
              <a:round/>
              <a:headEnd/>
              <a:tailEnd/>
            </a:ln>
          </p:spPr>
          <p:txBody>
            <a:bodyPr/>
            <a:lstStyle/>
            <a:p>
              <a:pPr defTabSz="543689">
                <a:defRPr/>
              </a:pPr>
              <a:endParaRPr lang="zh-CN" altLang="en-US" sz="3201"/>
            </a:p>
          </p:txBody>
        </p:sp>
        <p:sp>
          <p:nvSpPr>
            <p:cNvPr id="213" name="Freeform 368"/>
            <p:cNvSpPr>
              <a:spLocks/>
            </p:cNvSpPr>
            <p:nvPr/>
          </p:nvSpPr>
          <p:spPr bwMode="auto">
            <a:xfrm>
              <a:off x="1644651" y="635001"/>
              <a:ext cx="3175" cy="4763"/>
            </a:xfrm>
            <a:custGeom>
              <a:avLst/>
              <a:gdLst>
                <a:gd name="T0" fmla="*/ 1 w 4"/>
                <a:gd name="T1" fmla="*/ 2 h 5"/>
                <a:gd name="T2" fmla="*/ 1 w 4"/>
                <a:gd name="T3" fmla="*/ 2 h 5"/>
                <a:gd name="T4" fmla="*/ 4 w 4"/>
                <a:gd name="T5" fmla="*/ 2 h 5"/>
                <a:gd name="T6" fmla="*/ 4 w 4"/>
                <a:gd name="T7" fmla="*/ 3 h 5"/>
                <a:gd name="T8" fmla="*/ 1 w 4"/>
                <a:gd name="T9" fmla="*/ 3 h 5"/>
                <a:gd name="T10" fmla="*/ 2 w 4"/>
                <a:gd name="T11" fmla="*/ 4 h 5"/>
                <a:gd name="T12" fmla="*/ 4 w 4"/>
                <a:gd name="T13" fmla="*/ 4 h 5"/>
                <a:gd name="T14" fmla="*/ 4 w 4"/>
                <a:gd name="T15" fmla="*/ 5 h 5"/>
                <a:gd name="T16" fmla="*/ 2 w 4"/>
                <a:gd name="T17" fmla="*/ 5 h 5"/>
                <a:gd name="T18" fmla="*/ 1 w 4"/>
                <a:gd name="T19" fmla="*/ 4 h 5"/>
                <a:gd name="T20" fmla="*/ 0 w 4"/>
                <a:gd name="T21" fmla="*/ 3 h 5"/>
                <a:gd name="T22" fmla="*/ 2 w 4"/>
                <a:gd name="T23" fmla="*/ 0 h 5"/>
                <a:gd name="T24" fmla="*/ 4 w 4"/>
                <a:gd name="T25" fmla="*/ 0 h 5"/>
                <a:gd name="T26" fmla="*/ 4 w 4"/>
                <a:gd name="T27" fmla="*/ 1 h 5"/>
                <a:gd name="T28" fmla="*/ 2 w 4"/>
                <a:gd name="T29" fmla="*/ 1 h 5"/>
                <a:gd name="T30" fmla="*/ 1 w 4"/>
                <a:gd name="T31"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 h="5">
                  <a:moveTo>
                    <a:pt x="1" y="2"/>
                  </a:moveTo>
                  <a:lnTo>
                    <a:pt x="1" y="2"/>
                  </a:lnTo>
                  <a:lnTo>
                    <a:pt x="4" y="2"/>
                  </a:lnTo>
                  <a:lnTo>
                    <a:pt x="4" y="3"/>
                  </a:lnTo>
                  <a:lnTo>
                    <a:pt x="1" y="3"/>
                  </a:lnTo>
                  <a:cubicBezTo>
                    <a:pt x="1" y="4"/>
                    <a:pt x="2" y="4"/>
                    <a:pt x="2" y="4"/>
                  </a:cubicBezTo>
                  <a:lnTo>
                    <a:pt x="4" y="4"/>
                  </a:lnTo>
                  <a:lnTo>
                    <a:pt x="4" y="5"/>
                  </a:lnTo>
                  <a:lnTo>
                    <a:pt x="2" y="5"/>
                  </a:lnTo>
                  <a:cubicBezTo>
                    <a:pt x="2" y="5"/>
                    <a:pt x="1" y="5"/>
                    <a:pt x="1" y="4"/>
                  </a:cubicBezTo>
                  <a:cubicBezTo>
                    <a:pt x="0" y="4"/>
                    <a:pt x="0" y="3"/>
                    <a:pt x="0" y="3"/>
                  </a:cubicBezTo>
                  <a:cubicBezTo>
                    <a:pt x="0" y="1"/>
                    <a:pt x="1" y="0"/>
                    <a:pt x="2" y="0"/>
                  </a:cubicBezTo>
                  <a:lnTo>
                    <a:pt x="4" y="0"/>
                  </a:lnTo>
                  <a:lnTo>
                    <a:pt x="4" y="1"/>
                  </a:lnTo>
                  <a:lnTo>
                    <a:pt x="2" y="1"/>
                  </a:lnTo>
                  <a:cubicBezTo>
                    <a:pt x="2" y="1"/>
                    <a:pt x="1" y="1"/>
                    <a:pt x="1" y="2"/>
                  </a:cubicBezTo>
                  <a:close/>
                </a:path>
              </a:pathLst>
            </a:custGeom>
            <a:grpFill/>
            <a:ln w="0">
              <a:noFill/>
              <a:prstDash val="solid"/>
              <a:round/>
              <a:headEnd/>
              <a:tailEnd/>
            </a:ln>
          </p:spPr>
          <p:txBody>
            <a:bodyPr/>
            <a:lstStyle/>
            <a:p>
              <a:pPr defTabSz="543689">
                <a:defRPr/>
              </a:pPr>
              <a:endParaRPr lang="zh-CN" altLang="en-US" sz="3201"/>
            </a:p>
          </p:txBody>
        </p:sp>
        <p:sp>
          <p:nvSpPr>
            <p:cNvPr id="214" name="Freeform 369"/>
            <p:cNvSpPr>
              <a:spLocks/>
            </p:cNvSpPr>
            <p:nvPr/>
          </p:nvSpPr>
          <p:spPr bwMode="auto">
            <a:xfrm>
              <a:off x="1649413" y="635001"/>
              <a:ext cx="0" cy="4763"/>
            </a:xfrm>
            <a:custGeom>
              <a:avLst/>
              <a:gdLst>
                <a:gd name="T0" fmla="*/ 0 w 1"/>
                <a:gd name="T1" fmla="*/ 0 h 5"/>
                <a:gd name="T2" fmla="*/ 0 w 1"/>
                <a:gd name="T3" fmla="*/ 0 h 5"/>
                <a:gd name="T4" fmla="*/ 1 w 1"/>
                <a:gd name="T5" fmla="*/ 0 h 5"/>
                <a:gd name="T6" fmla="*/ 1 w 1"/>
                <a:gd name="T7" fmla="*/ 5 h 5"/>
                <a:gd name="T8" fmla="*/ 0 w 1"/>
                <a:gd name="T9" fmla="*/ 5 h 5"/>
                <a:gd name="T10" fmla="*/ 0 w 1"/>
                <a:gd name="T11" fmla="*/ 0 h 5"/>
              </a:gdLst>
              <a:ahLst/>
              <a:cxnLst>
                <a:cxn ang="0">
                  <a:pos x="T0" y="T1"/>
                </a:cxn>
                <a:cxn ang="0">
                  <a:pos x="T2" y="T3"/>
                </a:cxn>
                <a:cxn ang="0">
                  <a:pos x="T4" y="T5"/>
                </a:cxn>
                <a:cxn ang="0">
                  <a:pos x="T6" y="T7"/>
                </a:cxn>
                <a:cxn ang="0">
                  <a:pos x="T8" y="T9"/>
                </a:cxn>
                <a:cxn ang="0">
                  <a:pos x="T10" y="T11"/>
                </a:cxn>
              </a:cxnLst>
              <a:rect l="0" t="0" r="r" b="b"/>
              <a:pathLst>
                <a:path w="1" h="5">
                  <a:moveTo>
                    <a:pt x="0" y="0"/>
                  </a:moveTo>
                  <a:lnTo>
                    <a:pt x="0" y="0"/>
                  </a:lnTo>
                  <a:lnTo>
                    <a:pt x="1" y="0"/>
                  </a:lnTo>
                  <a:lnTo>
                    <a:pt x="1" y="5"/>
                  </a:lnTo>
                  <a:lnTo>
                    <a:pt x="0" y="5"/>
                  </a:lnTo>
                  <a:lnTo>
                    <a:pt x="0" y="0"/>
                  </a:lnTo>
                  <a:close/>
                </a:path>
              </a:pathLst>
            </a:custGeom>
            <a:grpFill/>
            <a:ln w="0">
              <a:noFill/>
              <a:prstDash val="solid"/>
              <a:round/>
              <a:headEnd/>
              <a:tailEnd/>
            </a:ln>
          </p:spPr>
          <p:txBody>
            <a:bodyPr/>
            <a:lstStyle/>
            <a:p>
              <a:pPr defTabSz="543689">
                <a:defRPr/>
              </a:pPr>
              <a:endParaRPr lang="zh-CN" altLang="en-US" sz="3201"/>
            </a:p>
          </p:txBody>
        </p:sp>
        <p:sp>
          <p:nvSpPr>
            <p:cNvPr id="215" name="Freeform 370"/>
            <p:cNvSpPr>
              <a:spLocks/>
            </p:cNvSpPr>
            <p:nvPr/>
          </p:nvSpPr>
          <p:spPr bwMode="auto">
            <a:xfrm>
              <a:off x="1612901" y="633413"/>
              <a:ext cx="4763" cy="6350"/>
            </a:xfrm>
            <a:custGeom>
              <a:avLst/>
              <a:gdLst>
                <a:gd name="T0" fmla="*/ 0 w 5"/>
                <a:gd name="T1" fmla="*/ 2 h 6"/>
                <a:gd name="T2" fmla="*/ 0 w 5"/>
                <a:gd name="T3" fmla="*/ 2 h 6"/>
                <a:gd name="T4" fmla="*/ 1 w 5"/>
                <a:gd name="T5" fmla="*/ 4 h 6"/>
                <a:gd name="T6" fmla="*/ 5 w 5"/>
                <a:gd name="T7" fmla="*/ 6 h 6"/>
                <a:gd name="T8" fmla="*/ 5 w 5"/>
                <a:gd name="T9" fmla="*/ 6 h 6"/>
                <a:gd name="T10" fmla="*/ 5 w 5"/>
                <a:gd name="T11" fmla="*/ 6 h 6"/>
                <a:gd name="T12" fmla="*/ 5 w 5"/>
                <a:gd name="T13" fmla="*/ 6 h 6"/>
                <a:gd name="T14" fmla="*/ 1 w 5"/>
                <a:gd name="T15" fmla="*/ 0 h 6"/>
                <a:gd name="T16" fmla="*/ 0 w 5"/>
                <a:gd name="T17" fmla="*/ 2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6">
                  <a:moveTo>
                    <a:pt x="0" y="2"/>
                  </a:moveTo>
                  <a:lnTo>
                    <a:pt x="0" y="2"/>
                  </a:lnTo>
                  <a:cubicBezTo>
                    <a:pt x="0" y="3"/>
                    <a:pt x="1" y="4"/>
                    <a:pt x="1" y="4"/>
                  </a:cubicBezTo>
                  <a:cubicBezTo>
                    <a:pt x="2" y="5"/>
                    <a:pt x="4" y="6"/>
                    <a:pt x="5" y="6"/>
                  </a:cubicBezTo>
                  <a:cubicBezTo>
                    <a:pt x="5" y="6"/>
                    <a:pt x="5" y="6"/>
                    <a:pt x="5" y="6"/>
                  </a:cubicBezTo>
                  <a:cubicBezTo>
                    <a:pt x="5" y="6"/>
                    <a:pt x="5" y="6"/>
                    <a:pt x="5" y="6"/>
                  </a:cubicBezTo>
                  <a:lnTo>
                    <a:pt x="5" y="6"/>
                  </a:lnTo>
                  <a:cubicBezTo>
                    <a:pt x="3" y="2"/>
                    <a:pt x="1" y="0"/>
                    <a:pt x="1" y="0"/>
                  </a:cubicBezTo>
                  <a:cubicBezTo>
                    <a:pt x="1" y="0"/>
                    <a:pt x="0" y="1"/>
                    <a:pt x="0" y="2"/>
                  </a:cubicBezTo>
                  <a:close/>
                </a:path>
              </a:pathLst>
            </a:custGeom>
            <a:grpFill/>
            <a:ln w="0">
              <a:noFill/>
              <a:prstDash val="solid"/>
              <a:round/>
              <a:headEnd/>
              <a:tailEnd/>
            </a:ln>
          </p:spPr>
          <p:txBody>
            <a:bodyPr/>
            <a:lstStyle/>
            <a:p>
              <a:pPr defTabSz="543689">
                <a:defRPr/>
              </a:pPr>
              <a:endParaRPr lang="zh-CN" altLang="en-US" sz="3201"/>
            </a:p>
          </p:txBody>
        </p:sp>
        <p:sp>
          <p:nvSpPr>
            <p:cNvPr id="216" name="Freeform 371"/>
            <p:cNvSpPr>
              <a:spLocks/>
            </p:cNvSpPr>
            <p:nvPr/>
          </p:nvSpPr>
          <p:spPr bwMode="auto">
            <a:xfrm>
              <a:off x="1612901" y="639763"/>
              <a:ext cx="4763" cy="1588"/>
            </a:xfrm>
            <a:custGeom>
              <a:avLst/>
              <a:gdLst>
                <a:gd name="T0" fmla="*/ 0 w 4"/>
                <a:gd name="T1" fmla="*/ 0 h 2"/>
                <a:gd name="T2" fmla="*/ 0 w 4"/>
                <a:gd name="T3" fmla="*/ 0 h 2"/>
                <a:gd name="T4" fmla="*/ 2 w 4"/>
                <a:gd name="T5" fmla="*/ 1 h 2"/>
                <a:gd name="T6" fmla="*/ 4 w 4"/>
                <a:gd name="T7" fmla="*/ 0 h 2"/>
                <a:gd name="T8" fmla="*/ 4 w 4"/>
                <a:gd name="T9" fmla="*/ 0 h 2"/>
                <a:gd name="T10" fmla="*/ 4 w 4"/>
                <a:gd name="T11" fmla="*/ 0 h 2"/>
                <a:gd name="T12" fmla="*/ 0 w 4"/>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4" h="2">
                  <a:moveTo>
                    <a:pt x="0" y="0"/>
                  </a:moveTo>
                  <a:lnTo>
                    <a:pt x="0" y="0"/>
                  </a:lnTo>
                  <a:cubicBezTo>
                    <a:pt x="1" y="1"/>
                    <a:pt x="1" y="2"/>
                    <a:pt x="2" y="1"/>
                  </a:cubicBezTo>
                  <a:cubicBezTo>
                    <a:pt x="3" y="1"/>
                    <a:pt x="4" y="0"/>
                    <a:pt x="4" y="0"/>
                  </a:cubicBezTo>
                  <a:lnTo>
                    <a:pt x="4" y="0"/>
                  </a:lnTo>
                  <a:cubicBezTo>
                    <a:pt x="4" y="0"/>
                    <a:pt x="4" y="0"/>
                    <a:pt x="4" y="0"/>
                  </a:cubicBezTo>
                  <a:lnTo>
                    <a:pt x="0" y="0"/>
                  </a:lnTo>
                  <a:close/>
                </a:path>
              </a:pathLst>
            </a:custGeom>
            <a:grpFill/>
            <a:ln w="0">
              <a:noFill/>
              <a:prstDash val="solid"/>
              <a:round/>
              <a:headEnd/>
              <a:tailEnd/>
            </a:ln>
          </p:spPr>
          <p:txBody>
            <a:bodyPr/>
            <a:lstStyle/>
            <a:p>
              <a:pPr defTabSz="543689">
                <a:defRPr/>
              </a:pPr>
              <a:endParaRPr lang="zh-CN" altLang="en-US" sz="3201"/>
            </a:p>
          </p:txBody>
        </p:sp>
        <p:sp>
          <p:nvSpPr>
            <p:cNvPr id="217" name="Freeform 372"/>
            <p:cNvSpPr>
              <a:spLocks/>
            </p:cNvSpPr>
            <p:nvPr/>
          </p:nvSpPr>
          <p:spPr bwMode="auto">
            <a:xfrm>
              <a:off x="1612901" y="636588"/>
              <a:ext cx="4763" cy="3175"/>
            </a:xfrm>
            <a:custGeom>
              <a:avLst/>
              <a:gdLst>
                <a:gd name="T0" fmla="*/ 0 w 5"/>
                <a:gd name="T1" fmla="*/ 2 h 4"/>
                <a:gd name="T2" fmla="*/ 0 w 5"/>
                <a:gd name="T3" fmla="*/ 2 h 4"/>
                <a:gd name="T4" fmla="*/ 1 w 5"/>
                <a:gd name="T5" fmla="*/ 3 h 4"/>
                <a:gd name="T6" fmla="*/ 2 w 5"/>
                <a:gd name="T7" fmla="*/ 4 h 4"/>
                <a:gd name="T8" fmla="*/ 5 w 5"/>
                <a:gd name="T9" fmla="*/ 4 h 4"/>
                <a:gd name="T10" fmla="*/ 5 w 5"/>
                <a:gd name="T11" fmla="*/ 4 h 4"/>
                <a:gd name="T12" fmla="*/ 5 w 5"/>
                <a:gd name="T13" fmla="*/ 4 h 4"/>
                <a:gd name="T14" fmla="*/ 0 w 5"/>
                <a:gd name="T15" fmla="*/ 0 h 4"/>
                <a:gd name="T16" fmla="*/ 0 w 5"/>
                <a:gd name="T17" fmla="*/ 2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4">
                  <a:moveTo>
                    <a:pt x="0" y="2"/>
                  </a:moveTo>
                  <a:lnTo>
                    <a:pt x="0" y="2"/>
                  </a:lnTo>
                  <a:cubicBezTo>
                    <a:pt x="1" y="3"/>
                    <a:pt x="1" y="3"/>
                    <a:pt x="1" y="3"/>
                  </a:cubicBezTo>
                  <a:cubicBezTo>
                    <a:pt x="2" y="4"/>
                    <a:pt x="2" y="4"/>
                    <a:pt x="2" y="4"/>
                  </a:cubicBezTo>
                  <a:cubicBezTo>
                    <a:pt x="2" y="4"/>
                    <a:pt x="5" y="4"/>
                    <a:pt x="5" y="4"/>
                  </a:cubicBezTo>
                  <a:lnTo>
                    <a:pt x="5" y="4"/>
                  </a:lnTo>
                  <a:lnTo>
                    <a:pt x="5" y="4"/>
                  </a:lnTo>
                  <a:cubicBezTo>
                    <a:pt x="4" y="2"/>
                    <a:pt x="0" y="0"/>
                    <a:pt x="0" y="0"/>
                  </a:cubicBezTo>
                  <a:cubicBezTo>
                    <a:pt x="0" y="1"/>
                    <a:pt x="0" y="2"/>
                    <a:pt x="0" y="2"/>
                  </a:cubicBezTo>
                  <a:close/>
                </a:path>
              </a:pathLst>
            </a:custGeom>
            <a:grpFill/>
            <a:ln w="0">
              <a:noFill/>
              <a:prstDash val="solid"/>
              <a:round/>
              <a:headEnd/>
              <a:tailEnd/>
            </a:ln>
          </p:spPr>
          <p:txBody>
            <a:bodyPr/>
            <a:lstStyle/>
            <a:p>
              <a:pPr defTabSz="543689">
                <a:defRPr/>
              </a:pPr>
              <a:endParaRPr lang="zh-CN" altLang="en-US" sz="3201"/>
            </a:p>
          </p:txBody>
        </p:sp>
        <p:sp>
          <p:nvSpPr>
            <p:cNvPr id="218" name="Freeform 373"/>
            <p:cNvSpPr>
              <a:spLocks/>
            </p:cNvSpPr>
            <p:nvPr/>
          </p:nvSpPr>
          <p:spPr bwMode="auto">
            <a:xfrm>
              <a:off x="1614488" y="631826"/>
              <a:ext cx="4763" cy="7938"/>
            </a:xfrm>
            <a:custGeom>
              <a:avLst/>
              <a:gdLst>
                <a:gd name="T0" fmla="*/ 2 w 4"/>
                <a:gd name="T1" fmla="*/ 0 h 8"/>
                <a:gd name="T2" fmla="*/ 2 w 4"/>
                <a:gd name="T3" fmla="*/ 0 h 8"/>
                <a:gd name="T4" fmla="*/ 1 w 4"/>
                <a:gd name="T5" fmla="*/ 1 h 8"/>
                <a:gd name="T6" fmla="*/ 1 w 4"/>
                <a:gd name="T7" fmla="*/ 3 h 8"/>
                <a:gd name="T8" fmla="*/ 3 w 4"/>
                <a:gd name="T9" fmla="*/ 8 h 8"/>
                <a:gd name="T10" fmla="*/ 3 w 4"/>
                <a:gd name="T11" fmla="*/ 8 h 8"/>
                <a:gd name="T12" fmla="*/ 3 w 4"/>
                <a:gd name="T13" fmla="*/ 8 h 8"/>
                <a:gd name="T14" fmla="*/ 3 w 4"/>
                <a:gd name="T15" fmla="*/ 0 h 8"/>
                <a:gd name="T16" fmla="*/ 2 w 4"/>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8">
                  <a:moveTo>
                    <a:pt x="2" y="0"/>
                  </a:moveTo>
                  <a:lnTo>
                    <a:pt x="2" y="0"/>
                  </a:lnTo>
                  <a:cubicBezTo>
                    <a:pt x="1" y="0"/>
                    <a:pt x="1" y="1"/>
                    <a:pt x="1" y="1"/>
                  </a:cubicBezTo>
                  <a:cubicBezTo>
                    <a:pt x="0" y="2"/>
                    <a:pt x="1" y="3"/>
                    <a:pt x="1" y="3"/>
                  </a:cubicBezTo>
                  <a:cubicBezTo>
                    <a:pt x="1" y="4"/>
                    <a:pt x="3" y="7"/>
                    <a:pt x="3" y="8"/>
                  </a:cubicBezTo>
                  <a:cubicBezTo>
                    <a:pt x="3" y="8"/>
                    <a:pt x="3" y="8"/>
                    <a:pt x="3" y="8"/>
                  </a:cubicBezTo>
                  <a:lnTo>
                    <a:pt x="3" y="8"/>
                  </a:lnTo>
                  <a:cubicBezTo>
                    <a:pt x="4" y="2"/>
                    <a:pt x="3" y="0"/>
                    <a:pt x="3" y="0"/>
                  </a:cubicBezTo>
                  <a:cubicBezTo>
                    <a:pt x="3" y="0"/>
                    <a:pt x="2" y="0"/>
                    <a:pt x="2" y="0"/>
                  </a:cubicBezTo>
                  <a:close/>
                </a:path>
              </a:pathLst>
            </a:custGeom>
            <a:grpFill/>
            <a:ln w="0">
              <a:noFill/>
              <a:prstDash val="solid"/>
              <a:round/>
              <a:headEnd/>
              <a:tailEnd/>
            </a:ln>
          </p:spPr>
          <p:txBody>
            <a:bodyPr/>
            <a:lstStyle/>
            <a:p>
              <a:pPr defTabSz="543689">
                <a:defRPr/>
              </a:pPr>
              <a:endParaRPr lang="zh-CN" altLang="en-US" sz="3201"/>
            </a:p>
          </p:txBody>
        </p:sp>
        <p:sp>
          <p:nvSpPr>
            <p:cNvPr id="219" name="Freeform 374"/>
            <p:cNvSpPr>
              <a:spLocks/>
            </p:cNvSpPr>
            <p:nvPr/>
          </p:nvSpPr>
          <p:spPr bwMode="auto">
            <a:xfrm>
              <a:off x="1619251" y="631826"/>
              <a:ext cx="1588" cy="7938"/>
            </a:xfrm>
            <a:custGeom>
              <a:avLst/>
              <a:gdLst>
                <a:gd name="T0" fmla="*/ 0 w 3"/>
                <a:gd name="T1" fmla="*/ 8 h 8"/>
                <a:gd name="T2" fmla="*/ 0 w 3"/>
                <a:gd name="T3" fmla="*/ 8 h 8"/>
                <a:gd name="T4" fmla="*/ 0 w 3"/>
                <a:gd name="T5" fmla="*/ 8 h 8"/>
                <a:gd name="T6" fmla="*/ 0 w 3"/>
                <a:gd name="T7" fmla="*/ 8 h 8"/>
                <a:gd name="T8" fmla="*/ 0 w 3"/>
                <a:gd name="T9" fmla="*/ 8 h 8"/>
                <a:gd name="T10" fmla="*/ 3 w 3"/>
                <a:gd name="T11" fmla="*/ 3 h 8"/>
                <a:gd name="T12" fmla="*/ 3 w 3"/>
                <a:gd name="T13" fmla="*/ 1 h 8"/>
                <a:gd name="T14" fmla="*/ 1 w 3"/>
                <a:gd name="T15" fmla="*/ 0 h 8"/>
                <a:gd name="T16" fmla="*/ 1 w 3"/>
                <a:gd name="T17" fmla="*/ 0 h 8"/>
                <a:gd name="T18" fmla="*/ 0 w 3"/>
                <a:gd name="T19"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 h="8">
                  <a:moveTo>
                    <a:pt x="0" y="8"/>
                  </a:moveTo>
                  <a:lnTo>
                    <a:pt x="0" y="8"/>
                  </a:lnTo>
                  <a:lnTo>
                    <a:pt x="0" y="8"/>
                  </a:lnTo>
                  <a:cubicBezTo>
                    <a:pt x="0" y="8"/>
                    <a:pt x="0" y="8"/>
                    <a:pt x="0" y="8"/>
                  </a:cubicBezTo>
                  <a:cubicBezTo>
                    <a:pt x="0" y="8"/>
                    <a:pt x="0" y="8"/>
                    <a:pt x="0" y="8"/>
                  </a:cubicBezTo>
                  <a:cubicBezTo>
                    <a:pt x="1" y="7"/>
                    <a:pt x="2" y="4"/>
                    <a:pt x="3" y="3"/>
                  </a:cubicBezTo>
                  <a:cubicBezTo>
                    <a:pt x="3" y="3"/>
                    <a:pt x="3" y="2"/>
                    <a:pt x="3" y="1"/>
                  </a:cubicBezTo>
                  <a:cubicBezTo>
                    <a:pt x="3" y="1"/>
                    <a:pt x="3" y="0"/>
                    <a:pt x="1" y="0"/>
                  </a:cubicBezTo>
                  <a:cubicBezTo>
                    <a:pt x="1" y="0"/>
                    <a:pt x="1" y="0"/>
                    <a:pt x="1" y="0"/>
                  </a:cubicBezTo>
                  <a:cubicBezTo>
                    <a:pt x="1" y="0"/>
                    <a:pt x="0" y="2"/>
                    <a:pt x="0" y="8"/>
                  </a:cubicBezTo>
                  <a:close/>
                </a:path>
              </a:pathLst>
            </a:custGeom>
            <a:grpFill/>
            <a:ln w="0">
              <a:noFill/>
              <a:prstDash val="solid"/>
              <a:round/>
              <a:headEnd/>
              <a:tailEnd/>
            </a:ln>
          </p:spPr>
          <p:txBody>
            <a:bodyPr/>
            <a:lstStyle/>
            <a:p>
              <a:pPr defTabSz="543689">
                <a:defRPr/>
              </a:pPr>
              <a:endParaRPr lang="zh-CN" altLang="en-US" sz="3201"/>
            </a:p>
          </p:txBody>
        </p:sp>
        <p:sp>
          <p:nvSpPr>
            <p:cNvPr id="220" name="Freeform 375"/>
            <p:cNvSpPr>
              <a:spLocks/>
            </p:cNvSpPr>
            <p:nvPr/>
          </p:nvSpPr>
          <p:spPr bwMode="auto">
            <a:xfrm>
              <a:off x="1619251" y="639763"/>
              <a:ext cx="3175" cy="1588"/>
            </a:xfrm>
            <a:custGeom>
              <a:avLst/>
              <a:gdLst>
                <a:gd name="T0" fmla="*/ 0 w 4"/>
                <a:gd name="T1" fmla="*/ 0 h 2"/>
                <a:gd name="T2" fmla="*/ 0 w 4"/>
                <a:gd name="T3" fmla="*/ 0 h 2"/>
                <a:gd name="T4" fmla="*/ 0 w 4"/>
                <a:gd name="T5" fmla="*/ 0 h 2"/>
                <a:gd name="T6" fmla="*/ 2 w 4"/>
                <a:gd name="T7" fmla="*/ 1 h 2"/>
                <a:gd name="T8" fmla="*/ 4 w 4"/>
                <a:gd name="T9" fmla="*/ 0 h 2"/>
                <a:gd name="T10" fmla="*/ 0 w 4"/>
                <a:gd name="T11" fmla="*/ 0 h 2"/>
                <a:gd name="T12" fmla="*/ 0 w 4"/>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4" h="2">
                  <a:moveTo>
                    <a:pt x="0" y="0"/>
                  </a:moveTo>
                  <a:lnTo>
                    <a:pt x="0" y="0"/>
                  </a:lnTo>
                  <a:lnTo>
                    <a:pt x="0" y="0"/>
                  </a:lnTo>
                  <a:cubicBezTo>
                    <a:pt x="1" y="0"/>
                    <a:pt x="2" y="1"/>
                    <a:pt x="2" y="1"/>
                  </a:cubicBezTo>
                  <a:cubicBezTo>
                    <a:pt x="2" y="1"/>
                    <a:pt x="3" y="2"/>
                    <a:pt x="4" y="0"/>
                  </a:cubicBezTo>
                  <a:lnTo>
                    <a:pt x="0" y="0"/>
                  </a:lnTo>
                  <a:cubicBezTo>
                    <a:pt x="0" y="0"/>
                    <a:pt x="0" y="0"/>
                    <a:pt x="0" y="0"/>
                  </a:cubicBezTo>
                  <a:close/>
                </a:path>
              </a:pathLst>
            </a:custGeom>
            <a:grpFill/>
            <a:ln w="0">
              <a:noFill/>
              <a:prstDash val="solid"/>
              <a:round/>
              <a:headEnd/>
              <a:tailEnd/>
            </a:ln>
          </p:spPr>
          <p:txBody>
            <a:bodyPr/>
            <a:lstStyle/>
            <a:p>
              <a:pPr defTabSz="543689">
                <a:defRPr/>
              </a:pPr>
              <a:endParaRPr lang="zh-CN" altLang="en-US" sz="3201"/>
            </a:p>
          </p:txBody>
        </p:sp>
        <p:sp>
          <p:nvSpPr>
            <p:cNvPr id="221" name="Freeform 376"/>
            <p:cNvSpPr>
              <a:spLocks/>
            </p:cNvSpPr>
            <p:nvPr/>
          </p:nvSpPr>
          <p:spPr bwMode="auto">
            <a:xfrm>
              <a:off x="1619251" y="636588"/>
              <a:ext cx="4763" cy="3175"/>
            </a:xfrm>
            <a:custGeom>
              <a:avLst/>
              <a:gdLst>
                <a:gd name="T0" fmla="*/ 0 w 6"/>
                <a:gd name="T1" fmla="*/ 4 h 4"/>
                <a:gd name="T2" fmla="*/ 0 w 6"/>
                <a:gd name="T3" fmla="*/ 4 h 4"/>
                <a:gd name="T4" fmla="*/ 0 w 6"/>
                <a:gd name="T5" fmla="*/ 4 h 4"/>
                <a:gd name="T6" fmla="*/ 0 w 6"/>
                <a:gd name="T7" fmla="*/ 4 h 4"/>
                <a:gd name="T8" fmla="*/ 0 w 6"/>
                <a:gd name="T9" fmla="*/ 4 h 4"/>
                <a:gd name="T10" fmla="*/ 3 w 6"/>
                <a:gd name="T11" fmla="*/ 4 h 4"/>
                <a:gd name="T12" fmla="*/ 4 w 6"/>
                <a:gd name="T13" fmla="*/ 3 h 4"/>
                <a:gd name="T14" fmla="*/ 5 w 6"/>
                <a:gd name="T15" fmla="*/ 2 h 4"/>
                <a:gd name="T16" fmla="*/ 6 w 6"/>
                <a:gd name="T17" fmla="*/ 0 h 4"/>
                <a:gd name="T18" fmla="*/ 0 w 6"/>
                <a:gd name="T19"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4">
                  <a:moveTo>
                    <a:pt x="0" y="4"/>
                  </a:moveTo>
                  <a:lnTo>
                    <a:pt x="0" y="4"/>
                  </a:lnTo>
                  <a:lnTo>
                    <a:pt x="0" y="4"/>
                  </a:lnTo>
                  <a:cubicBezTo>
                    <a:pt x="0" y="4"/>
                    <a:pt x="0" y="4"/>
                    <a:pt x="0" y="4"/>
                  </a:cubicBezTo>
                  <a:lnTo>
                    <a:pt x="0" y="4"/>
                  </a:lnTo>
                  <a:lnTo>
                    <a:pt x="3" y="4"/>
                  </a:lnTo>
                  <a:cubicBezTo>
                    <a:pt x="3" y="4"/>
                    <a:pt x="4" y="4"/>
                    <a:pt x="4" y="3"/>
                  </a:cubicBezTo>
                  <a:cubicBezTo>
                    <a:pt x="4" y="3"/>
                    <a:pt x="5" y="3"/>
                    <a:pt x="5" y="2"/>
                  </a:cubicBezTo>
                  <a:cubicBezTo>
                    <a:pt x="5" y="2"/>
                    <a:pt x="6" y="1"/>
                    <a:pt x="6" y="0"/>
                  </a:cubicBezTo>
                  <a:cubicBezTo>
                    <a:pt x="6" y="0"/>
                    <a:pt x="2" y="2"/>
                    <a:pt x="0" y="4"/>
                  </a:cubicBezTo>
                  <a:close/>
                </a:path>
              </a:pathLst>
            </a:custGeom>
            <a:grpFill/>
            <a:ln w="0">
              <a:noFill/>
              <a:prstDash val="solid"/>
              <a:round/>
              <a:headEnd/>
              <a:tailEnd/>
            </a:ln>
          </p:spPr>
          <p:txBody>
            <a:bodyPr/>
            <a:lstStyle/>
            <a:p>
              <a:pPr defTabSz="543689">
                <a:defRPr/>
              </a:pPr>
              <a:endParaRPr lang="zh-CN" altLang="en-US" sz="3201"/>
            </a:p>
          </p:txBody>
        </p:sp>
        <p:sp>
          <p:nvSpPr>
            <p:cNvPr id="222" name="Freeform 377"/>
            <p:cNvSpPr>
              <a:spLocks/>
            </p:cNvSpPr>
            <p:nvPr/>
          </p:nvSpPr>
          <p:spPr bwMode="auto">
            <a:xfrm>
              <a:off x="1619251" y="633413"/>
              <a:ext cx="4763" cy="6350"/>
            </a:xfrm>
            <a:custGeom>
              <a:avLst/>
              <a:gdLst>
                <a:gd name="T0" fmla="*/ 0 w 5"/>
                <a:gd name="T1" fmla="*/ 6 h 6"/>
                <a:gd name="T2" fmla="*/ 0 w 5"/>
                <a:gd name="T3" fmla="*/ 6 h 6"/>
                <a:gd name="T4" fmla="*/ 0 w 5"/>
                <a:gd name="T5" fmla="*/ 6 h 6"/>
                <a:gd name="T6" fmla="*/ 0 w 5"/>
                <a:gd name="T7" fmla="*/ 6 h 6"/>
                <a:gd name="T8" fmla="*/ 4 w 5"/>
                <a:gd name="T9" fmla="*/ 4 h 6"/>
                <a:gd name="T10" fmla="*/ 5 w 5"/>
                <a:gd name="T11" fmla="*/ 2 h 6"/>
                <a:gd name="T12" fmla="*/ 4 w 5"/>
                <a:gd name="T13" fmla="*/ 0 h 6"/>
                <a:gd name="T14" fmla="*/ 0 w 5"/>
                <a:gd name="T15" fmla="*/ 6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6">
                  <a:moveTo>
                    <a:pt x="0" y="6"/>
                  </a:moveTo>
                  <a:lnTo>
                    <a:pt x="0" y="6"/>
                  </a:lnTo>
                  <a:cubicBezTo>
                    <a:pt x="0" y="6"/>
                    <a:pt x="0" y="6"/>
                    <a:pt x="0" y="6"/>
                  </a:cubicBezTo>
                  <a:cubicBezTo>
                    <a:pt x="0" y="6"/>
                    <a:pt x="0" y="6"/>
                    <a:pt x="0" y="6"/>
                  </a:cubicBezTo>
                  <a:cubicBezTo>
                    <a:pt x="0" y="6"/>
                    <a:pt x="3" y="5"/>
                    <a:pt x="4" y="4"/>
                  </a:cubicBezTo>
                  <a:cubicBezTo>
                    <a:pt x="4" y="4"/>
                    <a:pt x="5" y="3"/>
                    <a:pt x="5" y="2"/>
                  </a:cubicBezTo>
                  <a:cubicBezTo>
                    <a:pt x="5" y="1"/>
                    <a:pt x="4" y="0"/>
                    <a:pt x="4" y="0"/>
                  </a:cubicBezTo>
                  <a:cubicBezTo>
                    <a:pt x="4" y="0"/>
                    <a:pt x="1" y="2"/>
                    <a:pt x="0" y="6"/>
                  </a:cubicBezTo>
                  <a:close/>
                </a:path>
              </a:pathLst>
            </a:custGeom>
            <a:grpFill/>
            <a:ln w="0">
              <a:noFill/>
              <a:prstDash val="solid"/>
              <a:round/>
              <a:headEnd/>
              <a:tailEnd/>
            </a:ln>
          </p:spPr>
          <p:txBody>
            <a:bodyPr/>
            <a:lstStyle/>
            <a:p>
              <a:pPr defTabSz="543689">
                <a:defRPr/>
              </a:pPr>
              <a:endParaRPr lang="zh-CN" altLang="en-US" sz="3201"/>
            </a:p>
          </p:txBody>
        </p:sp>
        <p:sp>
          <p:nvSpPr>
            <p:cNvPr id="223" name="Freeform 378"/>
            <p:cNvSpPr>
              <a:spLocks/>
            </p:cNvSpPr>
            <p:nvPr/>
          </p:nvSpPr>
          <p:spPr bwMode="auto">
            <a:xfrm>
              <a:off x="1585913" y="588963"/>
              <a:ext cx="93663" cy="615950"/>
            </a:xfrm>
            <a:custGeom>
              <a:avLst/>
              <a:gdLst>
                <a:gd name="T0" fmla="*/ 111 w 111"/>
                <a:gd name="T1" fmla="*/ 725 h 725"/>
                <a:gd name="T2" fmla="*/ 111 w 111"/>
                <a:gd name="T3" fmla="*/ 725 h 725"/>
                <a:gd name="T4" fmla="*/ 96 w 111"/>
                <a:gd name="T5" fmla="*/ 725 h 725"/>
                <a:gd name="T6" fmla="*/ 96 w 111"/>
                <a:gd name="T7" fmla="*/ 14 h 725"/>
                <a:gd name="T8" fmla="*/ 15 w 111"/>
                <a:gd name="T9" fmla="*/ 14 h 725"/>
                <a:gd name="T10" fmla="*/ 15 w 111"/>
                <a:gd name="T11" fmla="*/ 725 h 725"/>
                <a:gd name="T12" fmla="*/ 0 w 111"/>
                <a:gd name="T13" fmla="*/ 725 h 725"/>
                <a:gd name="T14" fmla="*/ 0 w 111"/>
                <a:gd name="T15" fmla="*/ 6 h 725"/>
                <a:gd name="T16" fmla="*/ 7 w 111"/>
                <a:gd name="T17" fmla="*/ 0 h 725"/>
                <a:gd name="T18" fmla="*/ 104 w 111"/>
                <a:gd name="T19" fmla="*/ 0 h 725"/>
                <a:gd name="T20" fmla="*/ 111 w 111"/>
                <a:gd name="T21" fmla="*/ 6 h 725"/>
                <a:gd name="T22" fmla="*/ 111 w 111"/>
                <a:gd name="T23" fmla="*/ 725 h 7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1" h="725">
                  <a:moveTo>
                    <a:pt x="111" y="725"/>
                  </a:moveTo>
                  <a:lnTo>
                    <a:pt x="111" y="725"/>
                  </a:lnTo>
                  <a:lnTo>
                    <a:pt x="96" y="725"/>
                  </a:lnTo>
                  <a:lnTo>
                    <a:pt x="96" y="14"/>
                  </a:lnTo>
                  <a:lnTo>
                    <a:pt x="15" y="14"/>
                  </a:lnTo>
                  <a:lnTo>
                    <a:pt x="15" y="725"/>
                  </a:lnTo>
                  <a:lnTo>
                    <a:pt x="0" y="725"/>
                  </a:lnTo>
                  <a:lnTo>
                    <a:pt x="0" y="6"/>
                  </a:lnTo>
                  <a:cubicBezTo>
                    <a:pt x="0" y="2"/>
                    <a:pt x="3" y="0"/>
                    <a:pt x="7" y="0"/>
                  </a:cubicBezTo>
                  <a:lnTo>
                    <a:pt x="104" y="0"/>
                  </a:lnTo>
                  <a:cubicBezTo>
                    <a:pt x="108" y="0"/>
                    <a:pt x="111" y="2"/>
                    <a:pt x="111" y="6"/>
                  </a:cubicBezTo>
                  <a:lnTo>
                    <a:pt x="111" y="725"/>
                  </a:lnTo>
                  <a:close/>
                </a:path>
              </a:pathLst>
            </a:custGeom>
            <a:grpFill/>
            <a:ln w="0">
              <a:noFill/>
              <a:prstDash val="solid"/>
              <a:round/>
              <a:headEnd/>
              <a:tailEnd/>
            </a:ln>
          </p:spPr>
          <p:txBody>
            <a:bodyPr/>
            <a:lstStyle/>
            <a:p>
              <a:pPr defTabSz="543689">
                <a:defRPr/>
              </a:pPr>
              <a:endParaRPr lang="zh-CN" altLang="en-US" sz="3201"/>
            </a:p>
          </p:txBody>
        </p:sp>
        <p:sp>
          <p:nvSpPr>
            <p:cNvPr id="224" name="Freeform 379"/>
            <p:cNvSpPr>
              <a:spLocks/>
            </p:cNvSpPr>
            <p:nvPr/>
          </p:nvSpPr>
          <p:spPr bwMode="auto">
            <a:xfrm>
              <a:off x="1647826" y="1181101"/>
              <a:ext cx="44450" cy="44450"/>
            </a:xfrm>
            <a:custGeom>
              <a:avLst/>
              <a:gdLst>
                <a:gd name="T0" fmla="*/ 25 w 51"/>
                <a:gd name="T1" fmla="*/ 52 h 52"/>
                <a:gd name="T2" fmla="*/ 25 w 51"/>
                <a:gd name="T3" fmla="*/ 52 h 52"/>
                <a:gd name="T4" fmla="*/ 0 w 51"/>
                <a:gd name="T5" fmla="*/ 26 h 52"/>
                <a:gd name="T6" fmla="*/ 25 w 51"/>
                <a:gd name="T7" fmla="*/ 0 h 52"/>
                <a:gd name="T8" fmla="*/ 51 w 51"/>
                <a:gd name="T9" fmla="*/ 26 h 52"/>
                <a:gd name="T10" fmla="*/ 25 w 51"/>
                <a:gd name="T11" fmla="*/ 52 h 52"/>
              </a:gdLst>
              <a:ahLst/>
              <a:cxnLst>
                <a:cxn ang="0">
                  <a:pos x="T0" y="T1"/>
                </a:cxn>
                <a:cxn ang="0">
                  <a:pos x="T2" y="T3"/>
                </a:cxn>
                <a:cxn ang="0">
                  <a:pos x="T4" y="T5"/>
                </a:cxn>
                <a:cxn ang="0">
                  <a:pos x="T6" y="T7"/>
                </a:cxn>
                <a:cxn ang="0">
                  <a:pos x="T8" y="T9"/>
                </a:cxn>
                <a:cxn ang="0">
                  <a:pos x="T10" y="T11"/>
                </a:cxn>
              </a:cxnLst>
              <a:rect l="0" t="0" r="r" b="b"/>
              <a:pathLst>
                <a:path w="51" h="52">
                  <a:moveTo>
                    <a:pt x="25" y="52"/>
                  </a:moveTo>
                  <a:lnTo>
                    <a:pt x="25" y="52"/>
                  </a:lnTo>
                  <a:cubicBezTo>
                    <a:pt x="11" y="52"/>
                    <a:pt x="0" y="40"/>
                    <a:pt x="0" y="26"/>
                  </a:cubicBezTo>
                  <a:cubicBezTo>
                    <a:pt x="0" y="12"/>
                    <a:pt x="11" y="0"/>
                    <a:pt x="25" y="0"/>
                  </a:cubicBezTo>
                  <a:cubicBezTo>
                    <a:pt x="40" y="0"/>
                    <a:pt x="51" y="12"/>
                    <a:pt x="51" y="26"/>
                  </a:cubicBezTo>
                  <a:cubicBezTo>
                    <a:pt x="51" y="40"/>
                    <a:pt x="40" y="52"/>
                    <a:pt x="25" y="52"/>
                  </a:cubicBezTo>
                  <a:close/>
                </a:path>
              </a:pathLst>
            </a:custGeom>
            <a:grpFill/>
            <a:ln w="0">
              <a:noFill/>
              <a:prstDash val="solid"/>
              <a:round/>
              <a:headEnd/>
              <a:tailEnd/>
            </a:ln>
          </p:spPr>
          <p:txBody>
            <a:bodyPr/>
            <a:lstStyle/>
            <a:p>
              <a:pPr defTabSz="543689">
                <a:defRPr/>
              </a:pPr>
              <a:endParaRPr lang="zh-CN" altLang="en-US" sz="3201"/>
            </a:p>
          </p:txBody>
        </p:sp>
        <p:sp>
          <p:nvSpPr>
            <p:cNvPr id="225" name="Freeform 380"/>
            <p:cNvSpPr>
              <a:spLocks/>
            </p:cNvSpPr>
            <p:nvPr/>
          </p:nvSpPr>
          <p:spPr bwMode="auto">
            <a:xfrm>
              <a:off x="1574801" y="1182688"/>
              <a:ext cx="44450" cy="44450"/>
            </a:xfrm>
            <a:custGeom>
              <a:avLst/>
              <a:gdLst>
                <a:gd name="T0" fmla="*/ 26 w 52"/>
                <a:gd name="T1" fmla="*/ 52 h 52"/>
                <a:gd name="T2" fmla="*/ 26 w 52"/>
                <a:gd name="T3" fmla="*/ 52 h 52"/>
                <a:gd name="T4" fmla="*/ 0 w 52"/>
                <a:gd name="T5" fmla="*/ 26 h 52"/>
                <a:gd name="T6" fmla="*/ 26 w 52"/>
                <a:gd name="T7" fmla="*/ 0 h 52"/>
                <a:gd name="T8" fmla="*/ 52 w 52"/>
                <a:gd name="T9" fmla="*/ 26 h 52"/>
                <a:gd name="T10" fmla="*/ 26 w 52"/>
                <a:gd name="T11" fmla="*/ 52 h 52"/>
              </a:gdLst>
              <a:ahLst/>
              <a:cxnLst>
                <a:cxn ang="0">
                  <a:pos x="T0" y="T1"/>
                </a:cxn>
                <a:cxn ang="0">
                  <a:pos x="T2" y="T3"/>
                </a:cxn>
                <a:cxn ang="0">
                  <a:pos x="T4" y="T5"/>
                </a:cxn>
                <a:cxn ang="0">
                  <a:pos x="T6" y="T7"/>
                </a:cxn>
                <a:cxn ang="0">
                  <a:pos x="T8" y="T9"/>
                </a:cxn>
                <a:cxn ang="0">
                  <a:pos x="T10" y="T11"/>
                </a:cxn>
              </a:cxnLst>
              <a:rect l="0" t="0" r="r" b="b"/>
              <a:pathLst>
                <a:path w="52" h="52">
                  <a:moveTo>
                    <a:pt x="26" y="52"/>
                  </a:moveTo>
                  <a:lnTo>
                    <a:pt x="26" y="52"/>
                  </a:lnTo>
                  <a:cubicBezTo>
                    <a:pt x="12" y="52"/>
                    <a:pt x="0" y="40"/>
                    <a:pt x="0" y="26"/>
                  </a:cubicBezTo>
                  <a:cubicBezTo>
                    <a:pt x="0" y="12"/>
                    <a:pt x="12" y="0"/>
                    <a:pt x="26" y="0"/>
                  </a:cubicBezTo>
                  <a:cubicBezTo>
                    <a:pt x="40" y="0"/>
                    <a:pt x="52" y="12"/>
                    <a:pt x="52" y="26"/>
                  </a:cubicBezTo>
                  <a:cubicBezTo>
                    <a:pt x="52" y="40"/>
                    <a:pt x="40" y="52"/>
                    <a:pt x="26" y="52"/>
                  </a:cubicBezTo>
                  <a:close/>
                </a:path>
              </a:pathLst>
            </a:custGeom>
            <a:grpFill/>
            <a:ln w="0">
              <a:noFill/>
              <a:prstDash val="solid"/>
              <a:round/>
              <a:headEnd/>
              <a:tailEnd/>
            </a:ln>
          </p:spPr>
          <p:txBody>
            <a:bodyPr/>
            <a:lstStyle/>
            <a:p>
              <a:pPr defTabSz="543689">
                <a:defRPr/>
              </a:pPr>
              <a:endParaRPr lang="zh-CN" altLang="en-US" sz="3201"/>
            </a:p>
          </p:txBody>
        </p:sp>
      </p:grpSp>
      <p:grpSp>
        <p:nvGrpSpPr>
          <p:cNvPr id="226" name="组合 142"/>
          <p:cNvGrpSpPr/>
          <p:nvPr/>
        </p:nvGrpSpPr>
        <p:grpSpPr>
          <a:xfrm>
            <a:off x="8394428" y="5292030"/>
            <a:ext cx="617271" cy="457513"/>
            <a:chOff x="7089459" y="3598864"/>
            <a:chExt cx="134937" cy="100014"/>
          </a:xfrm>
        </p:grpSpPr>
        <p:sp>
          <p:nvSpPr>
            <p:cNvPr id="227" name="Line 41"/>
            <p:cNvSpPr>
              <a:spLocks noChangeShapeType="1"/>
            </p:cNvSpPr>
            <p:nvPr/>
          </p:nvSpPr>
          <p:spPr bwMode="auto">
            <a:xfrm>
              <a:off x="7111684" y="3683002"/>
              <a:ext cx="92075" cy="1588"/>
            </a:xfrm>
            <a:prstGeom prst="line">
              <a:avLst/>
            </a:prstGeom>
            <a:noFill/>
            <a:ln w="285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28" name="Rectangle 43"/>
            <p:cNvSpPr>
              <a:spLocks noChangeArrowheads="1"/>
            </p:cNvSpPr>
            <p:nvPr/>
          </p:nvSpPr>
          <p:spPr bwMode="auto">
            <a:xfrm>
              <a:off x="7106922" y="3598864"/>
              <a:ext cx="100012" cy="69850"/>
            </a:xfrm>
            <a:prstGeom prst="rect">
              <a:avLst/>
            </a:prstGeom>
            <a:noFill/>
            <a:ln w="28575">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29" name="Freeform 44"/>
            <p:cNvSpPr>
              <a:spLocks/>
            </p:cNvSpPr>
            <p:nvPr/>
          </p:nvSpPr>
          <p:spPr bwMode="auto">
            <a:xfrm>
              <a:off x="7089459" y="3668713"/>
              <a:ext cx="134937" cy="30163"/>
            </a:xfrm>
            <a:custGeom>
              <a:avLst/>
              <a:gdLst/>
              <a:ahLst/>
              <a:cxnLst>
                <a:cxn ang="0">
                  <a:pos x="85" y="19"/>
                </a:cxn>
                <a:cxn ang="0">
                  <a:pos x="0" y="19"/>
                </a:cxn>
                <a:cxn ang="0">
                  <a:pos x="11" y="0"/>
                </a:cxn>
                <a:cxn ang="0">
                  <a:pos x="74" y="0"/>
                </a:cxn>
                <a:cxn ang="0">
                  <a:pos x="85" y="19"/>
                </a:cxn>
              </a:cxnLst>
              <a:rect l="0" t="0" r="r" b="b"/>
              <a:pathLst>
                <a:path w="85" h="19">
                  <a:moveTo>
                    <a:pt x="85" y="19"/>
                  </a:moveTo>
                  <a:lnTo>
                    <a:pt x="0" y="19"/>
                  </a:lnTo>
                  <a:lnTo>
                    <a:pt x="11" y="0"/>
                  </a:lnTo>
                  <a:lnTo>
                    <a:pt x="74" y="0"/>
                  </a:lnTo>
                  <a:lnTo>
                    <a:pt x="85" y="19"/>
                  </a:lnTo>
                  <a:close/>
                </a:path>
              </a:pathLst>
            </a:custGeom>
            <a:noFill/>
            <a:ln w="285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30" name="Freeform 45"/>
            <p:cNvSpPr>
              <a:spLocks/>
            </p:cNvSpPr>
            <p:nvPr/>
          </p:nvSpPr>
          <p:spPr bwMode="auto">
            <a:xfrm>
              <a:off x="7130734" y="3683002"/>
              <a:ext cx="53975" cy="15876"/>
            </a:xfrm>
            <a:custGeom>
              <a:avLst/>
              <a:gdLst/>
              <a:ahLst/>
              <a:cxnLst>
                <a:cxn ang="0">
                  <a:pos x="34" y="10"/>
                </a:cxn>
                <a:cxn ang="0">
                  <a:pos x="0" y="10"/>
                </a:cxn>
                <a:cxn ang="0">
                  <a:pos x="6" y="0"/>
                </a:cxn>
                <a:cxn ang="0">
                  <a:pos x="29" y="0"/>
                </a:cxn>
                <a:cxn ang="0">
                  <a:pos x="34" y="10"/>
                </a:cxn>
              </a:cxnLst>
              <a:rect l="0" t="0" r="r" b="b"/>
              <a:pathLst>
                <a:path w="34" h="10">
                  <a:moveTo>
                    <a:pt x="34" y="10"/>
                  </a:moveTo>
                  <a:lnTo>
                    <a:pt x="0" y="10"/>
                  </a:lnTo>
                  <a:lnTo>
                    <a:pt x="6" y="0"/>
                  </a:lnTo>
                  <a:lnTo>
                    <a:pt x="29" y="0"/>
                  </a:lnTo>
                  <a:lnTo>
                    <a:pt x="34" y="10"/>
                  </a:lnTo>
                  <a:close/>
                </a:path>
              </a:pathLst>
            </a:custGeom>
            <a:noFill/>
            <a:ln w="285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sp>
        <p:nvSpPr>
          <p:cNvPr id="231" name="文本框 230"/>
          <p:cNvSpPr txBox="1"/>
          <p:nvPr/>
        </p:nvSpPr>
        <p:spPr bwMode="auto">
          <a:xfrm>
            <a:off x="8544598" y="5734146"/>
            <a:ext cx="464985" cy="273325"/>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defPPr>
              <a:defRPr lang="zh-CN"/>
            </a:defPPr>
            <a:lvl1pPr>
              <a:defRPr sz="1200">
                <a:latin typeface="+mn-ea"/>
                <a:ea typeface="+mn-ea"/>
              </a:defRPr>
            </a:lvl1pPr>
          </a:lstStyle>
          <a:p>
            <a:r>
              <a:rPr lang="en-US" altLang="zh-CN" dirty="0"/>
              <a:t>TC</a:t>
            </a:r>
            <a:endParaRPr lang="zh-CN" altLang="en-US" dirty="0"/>
          </a:p>
        </p:txBody>
      </p:sp>
      <p:sp>
        <p:nvSpPr>
          <p:cNvPr id="258" name="文本框 257"/>
          <p:cNvSpPr txBox="1"/>
          <p:nvPr/>
        </p:nvSpPr>
        <p:spPr bwMode="auto">
          <a:xfrm>
            <a:off x="4656738" y="2873747"/>
            <a:ext cx="1555068" cy="273325"/>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defPPr>
              <a:defRPr lang="zh-CN"/>
            </a:defPPr>
            <a:lvl1pPr>
              <a:defRPr sz="1200">
                <a:latin typeface="+mn-ea"/>
                <a:ea typeface="+mn-ea"/>
              </a:defRPr>
            </a:lvl1pPr>
          </a:lstStyle>
          <a:p>
            <a:r>
              <a:rPr lang="en-US" altLang="zh-CN" dirty="0"/>
              <a:t>VRM</a:t>
            </a:r>
            <a:r>
              <a:rPr lang="zh-CN" altLang="en-US" dirty="0"/>
              <a:t>对应的</a:t>
            </a:r>
            <a:r>
              <a:rPr lang="en-US" altLang="zh-CN" dirty="0"/>
              <a:t>CNA</a:t>
            </a:r>
          </a:p>
        </p:txBody>
      </p:sp>
      <p:grpSp>
        <p:nvGrpSpPr>
          <p:cNvPr id="259" name="组合 18396"/>
          <p:cNvGrpSpPr/>
          <p:nvPr/>
        </p:nvGrpSpPr>
        <p:grpSpPr>
          <a:xfrm>
            <a:off x="2747628" y="2613461"/>
            <a:ext cx="396044" cy="527061"/>
            <a:chOff x="1463676" y="588963"/>
            <a:chExt cx="274638" cy="638175"/>
          </a:xfrm>
          <a:solidFill>
            <a:srgbClr val="3C3C3B"/>
          </a:solidFill>
        </p:grpSpPr>
        <p:sp>
          <p:nvSpPr>
            <p:cNvPr id="260" name="Freeform 356"/>
            <p:cNvSpPr>
              <a:spLocks noEditPoints="1"/>
            </p:cNvSpPr>
            <p:nvPr/>
          </p:nvSpPr>
          <p:spPr bwMode="auto">
            <a:xfrm>
              <a:off x="1463676" y="595313"/>
              <a:ext cx="84138" cy="620713"/>
            </a:xfrm>
            <a:custGeom>
              <a:avLst/>
              <a:gdLst>
                <a:gd name="T0" fmla="*/ 24 w 99"/>
                <a:gd name="T1" fmla="*/ 645 h 729"/>
                <a:gd name="T2" fmla="*/ 24 w 99"/>
                <a:gd name="T3" fmla="*/ 645 h 729"/>
                <a:gd name="T4" fmla="*/ 74 w 99"/>
                <a:gd name="T5" fmla="*/ 689 h 729"/>
                <a:gd name="T6" fmla="*/ 74 w 99"/>
                <a:gd name="T7" fmla="*/ 46 h 729"/>
                <a:gd name="T8" fmla="*/ 24 w 99"/>
                <a:gd name="T9" fmla="*/ 102 h 729"/>
                <a:gd name="T10" fmla="*/ 24 w 99"/>
                <a:gd name="T11" fmla="*/ 645 h 729"/>
                <a:gd name="T12" fmla="*/ 86 w 99"/>
                <a:gd name="T13" fmla="*/ 729 h 729"/>
                <a:gd name="T14" fmla="*/ 86 w 99"/>
                <a:gd name="T15" fmla="*/ 729 h 729"/>
                <a:gd name="T16" fmla="*/ 78 w 99"/>
                <a:gd name="T17" fmla="*/ 726 h 729"/>
                <a:gd name="T18" fmla="*/ 4 w 99"/>
                <a:gd name="T19" fmla="*/ 659 h 729"/>
                <a:gd name="T20" fmla="*/ 0 w 99"/>
                <a:gd name="T21" fmla="*/ 650 h 729"/>
                <a:gd name="T22" fmla="*/ 0 w 99"/>
                <a:gd name="T23" fmla="*/ 97 h 729"/>
                <a:gd name="T24" fmla="*/ 3 w 99"/>
                <a:gd name="T25" fmla="*/ 89 h 729"/>
                <a:gd name="T26" fmla="*/ 77 w 99"/>
                <a:gd name="T27" fmla="*/ 5 h 729"/>
                <a:gd name="T28" fmla="*/ 91 w 99"/>
                <a:gd name="T29" fmla="*/ 2 h 729"/>
                <a:gd name="T30" fmla="*/ 99 w 99"/>
                <a:gd name="T31" fmla="*/ 13 h 729"/>
                <a:gd name="T32" fmla="*/ 99 w 99"/>
                <a:gd name="T33" fmla="*/ 717 h 729"/>
                <a:gd name="T34" fmla="*/ 91 w 99"/>
                <a:gd name="T35" fmla="*/ 728 h 729"/>
                <a:gd name="T36" fmla="*/ 86 w 99"/>
                <a:gd name="T37" fmla="*/ 729 h 7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9" h="729">
                  <a:moveTo>
                    <a:pt x="24" y="645"/>
                  </a:moveTo>
                  <a:lnTo>
                    <a:pt x="24" y="645"/>
                  </a:lnTo>
                  <a:lnTo>
                    <a:pt x="74" y="689"/>
                  </a:lnTo>
                  <a:lnTo>
                    <a:pt x="74" y="46"/>
                  </a:lnTo>
                  <a:lnTo>
                    <a:pt x="24" y="102"/>
                  </a:lnTo>
                  <a:lnTo>
                    <a:pt x="24" y="645"/>
                  </a:lnTo>
                  <a:close/>
                  <a:moveTo>
                    <a:pt x="86" y="729"/>
                  </a:moveTo>
                  <a:lnTo>
                    <a:pt x="86" y="729"/>
                  </a:lnTo>
                  <a:cubicBezTo>
                    <a:pt x="83" y="729"/>
                    <a:pt x="80" y="728"/>
                    <a:pt x="78" y="726"/>
                  </a:cubicBezTo>
                  <a:lnTo>
                    <a:pt x="4" y="659"/>
                  </a:lnTo>
                  <a:cubicBezTo>
                    <a:pt x="1" y="657"/>
                    <a:pt x="0" y="654"/>
                    <a:pt x="0" y="650"/>
                  </a:cubicBezTo>
                  <a:lnTo>
                    <a:pt x="0" y="97"/>
                  </a:lnTo>
                  <a:cubicBezTo>
                    <a:pt x="0" y="94"/>
                    <a:pt x="1" y="91"/>
                    <a:pt x="3" y="89"/>
                  </a:cubicBezTo>
                  <a:lnTo>
                    <a:pt x="77" y="5"/>
                  </a:lnTo>
                  <a:cubicBezTo>
                    <a:pt x="81" y="1"/>
                    <a:pt x="86" y="0"/>
                    <a:pt x="91" y="2"/>
                  </a:cubicBezTo>
                  <a:cubicBezTo>
                    <a:pt x="96" y="3"/>
                    <a:pt x="99" y="8"/>
                    <a:pt x="99" y="13"/>
                  </a:cubicBezTo>
                  <a:lnTo>
                    <a:pt x="99" y="717"/>
                  </a:lnTo>
                  <a:cubicBezTo>
                    <a:pt x="99" y="722"/>
                    <a:pt x="96" y="726"/>
                    <a:pt x="91" y="728"/>
                  </a:cubicBezTo>
                  <a:cubicBezTo>
                    <a:pt x="90" y="729"/>
                    <a:pt x="88" y="729"/>
                    <a:pt x="86" y="729"/>
                  </a:cubicBezTo>
                  <a:close/>
                </a:path>
              </a:pathLst>
            </a:custGeom>
            <a:grpFill/>
            <a:ln w="0">
              <a:noFill/>
              <a:prstDash val="solid"/>
              <a:round/>
              <a:headEnd/>
              <a:tailEnd/>
            </a:ln>
          </p:spPr>
          <p:txBody>
            <a:bodyPr/>
            <a:lstStyle/>
            <a:p>
              <a:pPr defTabSz="543689">
                <a:defRPr/>
              </a:pPr>
              <a:endParaRPr lang="zh-CN" altLang="en-US" sz="3201"/>
            </a:p>
          </p:txBody>
        </p:sp>
        <p:sp>
          <p:nvSpPr>
            <p:cNvPr id="261" name="Freeform 357"/>
            <p:cNvSpPr>
              <a:spLocks/>
            </p:cNvSpPr>
            <p:nvPr/>
          </p:nvSpPr>
          <p:spPr bwMode="auto">
            <a:xfrm>
              <a:off x="1525588" y="595313"/>
              <a:ext cx="71438" cy="620713"/>
            </a:xfrm>
            <a:custGeom>
              <a:avLst/>
              <a:gdLst>
                <a:gd name="T0" fmla="*/ 81 w 84"/>
                <a:gd name="T1" fmla="*/ 728 h 728"/>
                <a:gd name="T2" fmla="*/ 81 w 84"/>
                <a:gd name="T3" fmla="*/ 728 h 728"/>
                <a:gd name="T4" fmla="*/ 12 w 84"/>
                <a:gd name="T5" fmla="*/ 728 h 728"/>
                <a:gd name="T6" fmla="*/ 0 w 84"/>
                <a:gd name="T7" fmla="*/ 716 h 728"/>
                <a:gd name="T8" fmla="*/ 0 w 84"/>
                <a:gd name="T9" fmla="*/ 12 h 728"/>
                <a:gd name="T10" fmla="*/ 12 w 84"/>
                <a:gd name="T11" fmla="*/ 0 h 728"/>
                <a:gd name="T12" fmla="*/ 84 w 84"/>
                <a:gd name="T13" fmla="*/ 0 h 728"/>
                <a:gd name="T14" fmla="*/ 84 w 84"/>
                <a:gd name="T15" fmla="*/ 24 h 728"/>
                <a:gd name="T16" fmla="*/ 25 w 84"/>
                <a:gd name="T17" fmla="*/ 24 h 728"/>
                <a:gd name="T18" fmla="*/ 25 w 84"/>
                <a:gd name="T19" fmla="*/ 703 h 728"/>
                <a:gd name="T20" fmla="*/ 81 w 84"/>
                <a:gd name="T21" fmla="*/ 703 h 728"/>
                <a:gd name="T22" fmla="*/ 81 w 84"/>
                <a:gd name="T23" fmla="*/ 728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4" h="728">
                  <a:moveTo>
                    <a:pt x="81" y="728"/>
                  </a:moveTo>
                  <a:lnTo>
                    <a:pt x="81" y="728"/>
                  </a:lnTo>
                  <a:lnTo>
                    <a:pt x="12" y="728"/>
                  </a:lnTo>
                  <a:cubicBezTo>
                    <a:pt x="6" y="728"/>
                    <a:pt x="0" y="723"/>
                    <a:pt x="0" y="716"/>
                  </a:cubicBezTo>
                  <a:lnTo>
                    <a:pt x="0" y="12"/>
                  </a:lnTo>
                  <a:cubicBezTo>
                    <a:pt x="0" y="5"/>
                    <a:pt x="6" y="0"/>
                    <a:pt x="12" y="0"/>
                  </a:cubicBezTo>
                  <a:lnTo>
                    <a:pt x="84" y="0"/>
                  </a:lnTo>
                  <a:lnTo>
                    <a:pt x="84" y="24"/>
                  </a:lnTo>
                  <a:lnTo>
                    <a:pt x="25" y="24"/>
                  </a:lnTo>
                  <a:lnTo>
                    <a:pt x="25" y="703"/>
                  </a:lnTo>
                  <a:lnTo>
                    <a:pt x="81" y="703"/>
                  </a:lnTo>
                  <a:lnTo>
                    <a:pt x="81" y="728"/>
                  </a:lnTo>
                  <a:close/>
                </a:path>
              </a:pathLst>
            </a:custGeom>
            <a:grpFill/>
            <a:ln w="0">
              <a:noFill/>
              <a:prstDash val="solid"/>
              <a:round/>
              <a:headEnd/>
              <a:tailEnd/>
            </a:ln>
          </p:spPr>
          <p:txBody>
            <a:bodyPr/>
            <a:lstStyle/>
            <a:p>
              <a:pPr defTabSz="543689">
                <a:defRPr/>
              </a:pPr>
              <a:endParaRPr lang="zh-CN" altLang="en-US" sz="3201"/>
            </a:p>
          </p:txBody>
        </p:sp>
        <p:sp>
          <p:nvSpPr>
            <p:cNvPr id="262" name="Freeform 358"/>
            <p:cNvSpPr>
              <a:spLocks/>
            </p:cNvSpPr>
            <p:nvPr/>
          </p:nvSpPr>
          <p:spPr bwMode="auto">
            <a:xfrm>
              <a:off x="1670051" y="595313"/>
              <a:ext cx="68263" cy="620713"/>
            </a:xfrm>
            <a:custGeom>
              <a:avLst/>
              <a:gdLst>
                <a:gd name="T0" fmla="*/ 68 w 81"/>
                <a:gd name="T1" fmla="*/ 728 h 728"/>
                <a:gd name="T2" fmla="*/ 68 w 81"/>
                <a:gd name="T3" fmla="*/ 728 h 728"/>
                <a:gd name="T4" fmla="*/ 5 w 81"/>
                <a:gd name="T5" fmla="*/ 728 h 728"/>
                <a:gd name="T6" fmla="*/ 5 w 81"/>
                <a:gd name="T7" fmla="*/ 703 h 728"/>
                <a:gd name="T8" fmla="*/ 56 w 81"/>
                <a:gd name="T9" fmla="*/ 703 h 728"/>
                <a:gd name="T10" fmla="*/ 56 w 81"/>
                <a:gd name="T11" fmla="*/ 24 h 728"/>
                <a:gd name="T12" fmla="*/ 0 w 81"/>
                <a:gd name="T13" fmla="*/ 24 h 728"/>
                <a:gd name="T14" fmla="*/ 0 w 81"/>
                <a:gd name="T15" fmla="*/ 0 h 728"/>
                <a:gd name="T16" fmla="*/ 68 w 81"/>
                <a:gd name="T17" fmla="*/ 0 h 728"/>
                <a:gd name="T18" fmla="*/ 81 w 81"/>
                <a:gd name="T19" fmla="*/ 12 h 728"/>
                <a:gd name="T20" fmla="*/ 81 w 81"/>
                <a:gd name="T21" fmla="*/ 716 h 728"/>
                <a:gd name="T22" fmla="*/ 68 w 81"/>
                <a:gd name="T23" fmla="*/ 728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1" h="728">
                  <a:moveTo>
                    <a:pt x="68" y="728"/>
                  </a:moveTo>
                  <a:lnTo>
                    <a:pt x="68" y="728"/>
                  </a:lnTo>
                  <a:lnTo>
                    <a:pt x="5" y="728"/>
                  </a:lnTo>
                  <a:lnTo>
                    <a:pt x="5" y="703"/>
                  </a:lnTo>
                  <a:lnTo>
                    <a:pt x="56" y="703"/>
                  </a:lnTo>
                  <a:lnTo>
                    <a:pt x="56" y="24"/>
                  </a:lnTo>
                  <a:lnTo>
                    <a:pt x="0" y="24"/>
                  </a:lnTo>
                  <a:lnTo>
                    <a:pt x="0" y="0"/>
                  </a:lnTo>
                  <a:lnTo>
                    <a:pt x="68" y="0"/>
                  </a:lnTo>
                  <a:cubicBezTo>
                    <a:pt x="75" y="0"/>
                    <a:pt x="81" y="5"/>
                    <a:pt x="81" y="12"/>
                  </a:cubicBezTo>
                  <a:lnTo>
                    <a:pt x="81" y="716"/>
                  </a:lnTo>
                  <a:cubicBezTo>
                    <a:pt x="81" y="723"/>
                    <a:pt x="75" y="728"/>
                    <a:pt x="68" y="728"/>
                  </a:cubicBezTo>
                  <a:close/>
                </a:path>
              </a:pathLst>
            </a:custGeom>
            <a:grpFill/>
            <a:ln w="0">
              <a:noFill/>
              <a:prstDash val="solid"/>
              <a:round/>
              <a:headEnd/>
              <a:tailEnd/>
            </a:ln>
          </p:spPr>
          <p:txBody>
            <a:bodyPr/>
            <a:lstStyle/>
            <a:p>
              <a:pPr defTabSz="543689">
                <a:defRPr/>
              </a:pPr>
              <a:endParaRPr lang="zh-CN" altLang="en-US" sz="3201"/>
            </a:p>
          </p:txBody>
        </p:sp>
        <p:sp>
          <p:nvSpPr>
            <p:cNvPr id="263" name="Freeform 359"/>
            <p:cNvSpPr>
              <a:spLocks/>
            </p:cNvSpPr>
            <p:nvPr/>
          </p:nvSpPr>
          <p:spPr bwMode="auto">
            <a:xfrm>
              <a:off x="1525588" y="1204913"/>
              <a:ext cx="22225" cy="20638"/>
            </a:xfrm>
            <a:custGeom>
              <a:avLst/>
              <a:gdLst>
                <a:gd name="T0" fmla="*/ 25 w 25"/>
                <a:gd name="T1" fmla="*/ 24 h 24"/>
                <a:gd name="T2" fmla="*/ 25 w 25"/>
                <a:gd name="T3" fmla="*/ 24 h 24"/>
                <a:gd name="T4" fmla="*/ 0 w 25"/>
                <a:gd name="T5" fmla="*/ 24 h 24"/>
                <a:gd name="T6" fmla="*/ 0 w 25"/>
                <a:gd name="T7" fmla="*/ 0 h 24"/>
                <a:gd name="T8" fmla="*/ 25 w 25"/>
                <a:gd name="T9" fmla="*/ 0 h 24"/>
                <a:gd name="T10" fmla="*/ 25 w 25"/>
                <a:gd name="T11" fmla="*/ 24 h 24"/>
              </a:gdLst>
              <a:ahLst/>
              <a:cxnLst>
                <a:cxn ang="0">
                  <a:pos x="T0" y="T1"/>
                </a:cxn>
                <a:cxn ang="0">
                  <a:pos x="T2" y="T3"/>
                </a:cxn>
                <a:cxn ang="0">
                  <a:pos x="T4" y="T5"/>
                </a:cxn>
                <a:cxn ang="0">
                  <a:pos x="T6" y="T7"/>
                </a:cxn>
                <a:cxn ang="0">
                  <a:pos x="T8" y="T9"/>
                </a:cxn>
                <a:cxn ang="0">
                  <a:pos x="T10" y="T11"/>
                </a:cxn>
              </a:cxnLst>
              <a:rect l="0" t="0" r="r" b="b"/>
              <a:pathLst>
                <a:path w="25" h="24">
                  <a:moveTo>
                    <a:pt x="25" y="24"/>
                  </a:moveTo>
                  <a:lnTo>
                    <a:pt x="25" y="24"/>
                  </a:lnTo>
                  <a:lnTo>
                    <a:pt x="0" y="24"/>
                  </a:lnTo>
                  <a:lnTo>
                    <a:pt x="0" y="0"/>
                  </a:lnTo>
                  <a:lnTo>
                    <a:pt x="25" y="0"/>
                  </a:lnTo>
                  <a:lnTo>
                    <a:pt x="25" y="24"/>
                  </a:lnTo>
                  <a:close/>
                </a:path>
              </a:pathLst>
            </a:custGeom>
            <a:grpFill/>
            <a:ln w="0">
              <a:noFill/>
              <a:prstDash val="solid"/>
              <a:round/>
              <a:headEnd/>
              <a:tailEnd/>
            </a:ln>
          </p:spPr>
          <p:txBody>
            <a:bodyPr/>
            <a:lstStyle/>
            <a:p>
              <a:pPr defTabSz="543689">
                <a:defRPr/>
              </a:pPr>
              <a:endParaRPr lang="zh-CN" altLang="en-US" sz="3201"/>
            </a:p>
          </p:txBody>
        </p:sp>
        <p:sp>
          <p:nvSpPr>
            <p:cNvPr id="264" name="Freeform 360"/>
            <p:cNvSpPr>
              <a:spLocks/>
            </p:cNvSpPr>
            <p:nvPr/>
          </p:nvSpPr>
          <p:spPr bwMode="auto">
            <a:xfrm>
              <a:off x="1717676" y="1204913"/>
              <a:ext cx="20638" cy="20638"/>
            </a:xfrm>
            <a:custGeom>
              <a:avLst/>
              <a:gdLst>
                <a:gd name="T0" fmla="*/ 25 w 25"/>
                <a:gd name="T1" fmla="*/ 24 h 24"/>
                <a:gd name="T2" fmla="*/ 25 w 25"/>
                <a:gd name="T3" fmla="*/ 24 h 24"/>
                <a:gd name="T4" fmla="*/ 0 w 25"/>
                <a:gd name="T5" fmla="*/ 24 h 24"/>
                <a:gd name="T6" fmla="*/ 0 w 25"/>
                <a:gd name="T7" fmla="*/ 0 h 24"/>
                <a:gd name="T8" fmla="*/ 25 w 25"/>
                <a:gd name="T9" fmla="*/ 0 h 24"/>
                <a:gd name="T10" fmla="*/ 25 w 25"/>
                <a:gd name="T11" fmla="*/ 24 h 24"/>
              </a:gdLst>
              <a:ahLst/>
              <a:cxnLst>
                <a:cxn ang="0">
                  <a:pos x="T0" y="T1"/>
                </a:cxn>
                <a:cxn ang="0">
                  <a:pos x="T2" y="T3"/>
                </a:cxn>
                <a:cxn ang="0">
                  <a:pos x="T4" y="T5"/>
                </a:cxn>
                <a:cxn ang="0">
                  <a:pos x="T6" y="T7"/>
                </a:cxn>
                <a:cxn ang="0">
                  <a:pos x="T8" y="T9"/>
                </a:cxn>
                <a:cxn ang="0">
                  <a:pos x="T10" y="T11"/>
                </a:cxn>
              </a:cxnLst>
              <a:rect l="0" t="0" r="r" b="b"/>
              <a:pathLst>
                <a:path w="25" h="24">
                  <a:moveTo>
                    <a:pt x="25" y="24"/>
                  </a:moveTo>
                  <a:lnTo>
                    <a:pt x="25" y="24"/>
                  </a:lnTo>
                  <a:lnTo>
                    <a:pt x="0" y="24"/>
                  </a:lnTo>
                  <a:lnTo>
                    <a:pt x="0" y="0"/>
                  </a:lnTo>
                  <a:lnTo>
                    <a:pt x="25" y="0"/>
                  </a:lnTo>
                  <a:lnTo>
                    <a:pt x="25" y="24"/>
                  </a:lnTo>
                  <a:close/>
                </a:path>
              </a:pathLst>
            </a:custGeom>
            <a:grpFill/>
            <a:ln w="0">
              <a:noFill/>
              <a:prstDash val="solid"/>
              <a:round/>
              <a:headEnd/>
              <a:tailEnd/>
            </a:ln>
          </p:spPr>
          <p:txBody>
            <a:bodyPr/>
            <a:lstStyle/>
            <a:p>
              <a:pPr defTabSz="543689">
                <a:defRPr/>
              </a:pPr>
              <a:endParaRPr lang="zh-CN" altLang="en-US" sz="3201"/>
            </a:p>
          </p:txBody>
        </p:sp>
        <p:sp>
          <p:nvSpPr>
            <p:cNvPr id="265" name="Freeform 361"/>
            <p:cNvSpPr>
              <a:spLocks/>
            </p:cNvSpPr>
            <p:nvPr/>
          </p:nvSpPr>
          <p:spPr bwMode="auto">
            <a:xfrm>
              <a:off x="1560513" y="606426"/>
              <a:ext cx="12700" cy="598488"/>
            </a:xfrm>
            <a:custGeom>
              <a:avLst/>
              <a:gdLst>
                <a:gd name="T0" fmla="*/ 15 w 15"/>
                <a:gd name="T1" fmla="*/ 704 h 704"/>
                <a:gd name="T2" fmla="*/ 15 w 15"/>
                <a:gd name="T3" fmla="*/ 704 h 704"/>
                <a:gd name="T4" fmla="*/ 0 w 15"/>
                <a:gd name="T5" fmla="*/ 704 h 704"/>
                <a:gd name="T6" fmla="*/ 0 w 15"/>
                <a:gd name="T7" fmla="*/ 0 h 704"/>
                <a:gd name="T8" fmla="*/ 15 w 15"/>
                <a:gd name="T9" fmla="*/ 0 h 704"/>
                <a:gd name="T10" fmla="*/ 15 w 15"/>
                <a:gd name="T11" fmla="*/ 704 h 704"/>
              </a:gdLst>
              <a:ahLst/>
              <a:cxnLst>
                <a:cxn ang="0">
                  <a:pos x="T0" y="T1"/>
                </a:cxn>
                <a:cxn ang="0">
                  <a:pos x="T2" y="T3"/>
                </a:cxn>
                <a:cxn ang="0">
                  <a:pos x="T4" y="T5"/>
                </a:cxn>
                <a:cxn ang="0">
                  <a:pos x="T6" y="T7"/>
                </a:cxn>
                <a:cxn ang="0">
                  <a:pos x="T8" y="T9"/>
                </a:cxn>
                <a:cxn ang="0">
                  <a:pos x="T10" y="T11"/>
                </a:cxn>
              </a:cxnLst>
              <a:rect l="0" t="0" r="r" b="b"/>
              <a:pathLst>
                <a:path w="15" h="704">
                  <a:moveTo>
                    <a:pt x="15" y="704"/>
                  </a:moveTo>
                  <a:lnTo>
                    <a:pt x="15" y="704"/>
                  </a:lnTo>
                  <a:lnTo>
                    <a:pt x="0" y="704"/>
                  </a:lnTo>
                  <a:lnTo>
                    <a:pt x="0" y="0"/>
                  </a:lnTo>
                  <a:lnTo>
                    <a:pt x="15" y="0"/>
                  </a:lnTo>
                  <a:lnTo>
                    <a:pt x="15" y="704"/>
                  </a:lnTo>
                  <a:close/>
                </a:path>
              </a:pathLst>
            </a:custGeom>
            <a:grpFill/>
            <a:ln w="0">
              <a:noFill/>
              <a:prstDash val="solid"/>
              <a:round/>
              <a:headEnd/>
              <a:tailEnd/>
            </a:ln>
          </p:spPr>
          <p:txBody>
            <a:bodyPr/>
            <a:lstStyle/>
            <a:p>
              <a:pPr defTabSz="543689">
                <a:defRPr/>
              </a:pPr>
              <a:endParaRPr lang="zh-CN" altLang="en-US" sz="3201"/>
            </a:p>
          </p:txBody>
        </p:sp>
        <p:sp>
          <p:nvSpPr>
            <p:cNvPr id="266" name="Freeform 362"/>
            <p:cNvSpPr>
              <a:spLocks/>
            </p:cNvSpPr>
            <p:nvPr/>
          </p:nvSpPr>
          <p:spPr bwMode="auto">
            <a:xfrm>
              <a:off x="1692276" y="606426"/>
              <a:ext cx="12700" cy="598488"/>
            </a:xfrm>
            <a:custGeom>
              <a:avLst/>
              <a:gdLst>
                <a:gd name="T0" fmla="*/ 15 w 15"/>
                <a:gd name="T1" fmla="*/ 704 h 704"/>
                <a:gd name="T2" fmla="*/ 15 w 15"/>
                <a:gd name="T3" fmla="*/ 704 h 704"/>
                <a:gd name="T4" fmla="*/ 0 w 15"/>
                <a:gd name="T5" fmla="*/ 704 h 704"/>
                <a:gd name="T6" fmla="*/ 0 w 15"/>
                <a:gd name="T7" fmla="*/ 0 h 704"/>
                <a:gd name="T8" fmla="*/ 15 w 15"/>
                <a:gd name="T9" fmla="*/ 0 h 704"/>
                <a:gd name="T10" fmla="*/ 15 w 15"/>
                <a:gd name="T11" fmla="*/ 704 h 704"/>
              </a:gdLst>
              <a:ahLst/>
              <a:cxnLst>
                <a:cxn ang="0">
                  <a:pos x="T0" y="T1"/>
                </a:cxn>
                <a:cxn ang="0">
                  <a:pos x="T2" y="T3"/>
                </a:cxn>
                <a:cxn ang="0">
                  <a:pos x="T4" y="T5"/>
                </a:cxn>
                <a:cxn ang="0">
                  <a:pos x="T6" y="T7"/>
                </a:cxn>
                <a:cxn ang="0">
                  <a:pos x="T8" y="T9"/>
                </a:cxn>
                <a:cxn ang="0">
                  <a:pos x="T10" y="T11"/>
                </a:cxn>
              </a:cxnLst>
              <a:rect l="0" t="0" r="r" b="b"/>
              <a:pathLst>
                <a:path w="15" h="704">
                  <a:moveTo>
                    <a:pt x="15" y="704"/>
                  </a:moveTo>
                  <a:lnTo>
                    <a:pt x="15" y="704"/>
                  </a:lnTo>
                  <a:lnTo>
                    <a:pt x="0" y="704"/>
                  </a:lnTo>
                  <a:lnTo>
                    <a:pt x="0" y="0"/>
                  </a:lnTo>
                  <a:lnTo>
                    <a:pt x="15" y="0"/>
                  </a:lnTo>
                  <a:lnTo>
                    <a:pt x="15" y="704"/>
                  </a:lnTo>
                  <a:close/>
                </a:path>
              </a:pathLst>
            </a:custGeom>
            <a:grpFill/>
            <a:ln w="0">
              <a:noFill/>
              <a:prstDash val="solid"/>
              <a:round/>
              <a:headEnd/>
              <a:tailEnd/>
            </a:ln>
          </p:spPr>
          <p:txBody>
            <a:bodyPr/>
            <a:lstStyle/>
            <a:p>
              <a:pPr defTabSz="543689">
                <a:defRPr/>
              </a:pPr>
              <a:endParaRPr lang="zh-CN" altLang="en-US" sz="3201"/>
            </a:p>
          </p:txBody>
        </p:sp>
        <p:sp>
          <p:nvSpPr>
            <p:cNvPr id="267" name="Freeform 363"/>
            <p:cNvSpPr>
              <a:spLocks noEditPoints="1"/>
            </p:cNvSpPr>
            <p:nvPr/>
          </p:nvSpPr>
          <p:spPr bwMode="auto">
            <a:xfrm>
              <a:off x="1609726" y="704851"/>
              <a:ext cx="46038" cy="41275"/>
            </a:xfrm>
            <a:custGeom>
              <a:avLst/>
              <a:gdLst>
                <a:gd name="T0" fmla="*/ 9 w 53"/>
                <a:gd name="T1" fmla="*/ 37 h 47"/>
                <a:gd name="T2" fmla="*/ 9 w 53"/>
                <a:gd name="T3" fmla="*/ 37 h 47"/>
                <a:gd name="T4" fmla="*/ 43 w 53"/>
                <a:gd name="T5" fmla="*/ 37 h 47"/>
                <a:gd name="T6" fmla="*/ 43 w 53"/>
                <a:gd name="T7" fmla="*/ 10 h 47"/>
                <a:gd name="T8" fmla="*/ 9 w 53"/>
                <a:gd name="T9" fmla="*/ 10 h 47"/>
                <a:gd name="T10" fmla="*/ 9 w 53"/>
                <a:gd name="T11" fmla="*/ 37 h 47"/>
                <a:gd name="T12" fmla="*/ 47 w 53"/>
                <a:gd name="T13" fmla="*/ 47 h 47"/>
                <a:gd name="T14" fmla="*/ 47 w 53"/>
                <a:gd name="T15" fmla="*/ 47 h 47"/>
                <a:gd name="T16" fmla="*/ 6 w 53"/>
                <a:gd name="T17" fmla="*/ 47 h 47"/>
                <a:gd name="T18" fmla="*/ 0 w 53"/>
                <a:gd name="T19" fmla="*/ 40 h 47"/>
                <a:gd name="T20" fmla="*/ 0 w 53"/>
                <a:gd name="T21" fmla="*/ 6 h 47"/>
                <a:gd name="T22" fmla="*/ 6 w 53"/>
                <a:gd name="T23" fmla="*/ 0 h 47"/>
                <a:gd name="T24" fmla="*/ 47 w 53"/>
                <a:gd name="T25" fmla="*/ 0 h 47"/>
                <a:gd name="T26" fmla="*/ 53 w 53"/>
                <a:gd name="T27" fmla="*/ 6 h 47"/>
                <a:gd name="T28" fmla="*/ 53 w 53"/>
                <a:gd name="T29" fmla="*/ 40 h 47"/>
                <a:gd name="T30" fmla="*/ 47 w 53"/>
                <a:gd name="T31" fmla="*/ 4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3" h="47">
                  <a:moveTo>
                    <a:pt x="9" y="37"/>
                  </a:moveTo>
                  <a:lnTo>
                    <a:pt x="9" y="37"/>
                  </a:lnTo>
                  <a:lnTo>
                    <a:pt x="43" y="37"/>
                  </a:lnTo>
                  <a:lnTo>
                    <a:pt x="43" y="10"/>
                  </a:lnTo>
                  <a:lnTo>
                    <a:pt x="9" y="10"/>
                  </a:lnTo>
                  <a:lnTo>
                    <a:pt x="9" y="37"/>
                  </a:lnTo>
                  <a:close/>
                  <a:moveTo>
                    <a:pt x="47" y="47"/>
                  </a:moveTo>
                  <a:lnTo>
                    <a:pt x="47" y="47"/>
                  </a:lnTo>
                  <a:lnTo>
                    <a:pt x="6" y="47"/>
                  </a:lnTo>
                  <a:cubicBezTo>
                    <a:pt x="2" y="47"/>
                    <a:pt x="0" y="44"/>
                    <a:pt x="0" y="40"/>
                  </a:cubicBezTo>
                  <a:lnTo>
                    <a:pt x="0" y="6"/>
                  </a:lnTo>
                  <a:cubicBezTo>
                    <a:pt x="0" y="3"/>
                    <a:pt x="2" y="0"/>
                    <a:pt x="6" y="0"/>
                  </a:cubicBezTo>
                  <a:lnTo>
                    <a:pt x="47" y="0"/>
                  </a:lnTo>
                  <a:cubicBezTo>
                    <a:pt x="50" y="0"/>
                    <a:pt x="53" y="3"/>
                    <a:pt x="53" y="6"/>
                  </a:cubicBezTo>
                  <a:lnTo>
                    <a:pt x="53" y="40"/>
                  </a:lnTo>
                  <a:cubicBezTo>
                    <a:pt x="53" y="44"/>
                    <a:pt x="50" y="47"/>
                    <a:pt x="47" y="47"/>
                  </a:cubicBezTo>
                  <a:close/>
                </a:path>
              </a:pathLst>
            </a:custGeom>
            <a:grpFill/>
            <a:ln w="0">
              <a:noFill/>
              <a:prstDash val="solid"/>
              <a:round/>
              <a:headEnd/>
              <a:tailEnd/>
            </a:ln>
          </p:spPr>
          <p:txBody>
            <a:bodyPr/>
            <a:lstStyle/>
            <a:p>
              <a:pPr defTabSz="543689">
                <a:defRPr/>
              </a:pPr>
              <a:endParaRPr lang="zh-CN" altLang="en-US" sz="3201"/>
            </a:p>
          </p:txBody>
        </p:sp>
        <p:sp>
          <p:nvSpPr>
            <p:cNvPr id="268" name="Freeform 364"/>
            <p:cNvSpPr>
              <a:spLocks/>
            </p:cNvSpPr>
            <p:nvPr/>
          </p:nvSpPr>
          <p:spPr bwMode="auto">
            <a:xfrm>
              <a:off x="1625601" y="635001"/>
              <a:ext cx="4763" cy="4763"/>
            </a:xfrm>
            <a:custGeom>
              <a:avLst/>
              <a:gdLst>
                <a:gd name="T0" fmla="*/ 1 w 5"/>
                <a:gd name="T1" fmla="*/ 2 h 5"/>
                <a:gd name="T2" fmla="*/ 1 w 5"/>
                <a:gd name="T3" fmla="*/ 2 h 5"/>
                <a:gd name="T4" fmla="*/ 4 w 5"/>
                <a:gd name="T5" fmla="*/ 2 h 5"/>
                <a:gd name="T6" fmla="*/ 4 w 5"/>
                <a:gd name="T7" fmla="*/ 0 h 5"/>
                <a:gd name="T8" fmla="*/ 5 w 5"/>
                <a:gd name="T9" fmla="*/ 0 h 5"/>
                <a:gd name="T10" fmla="*/ 5 w 5"/>
                <a:gd name="T11" fmla="*/ 5 h 5"/>
                <a:gd name="T12" fmla="*/ 4 w 5"/>
                <a:gd name="T13" fmla="*/ 5 h 5"/>
                <a:gd name="T14" fmla="*/ 4 w 5"/>
                <a:gd name="T15" fmla="*/ 3 h 5"/>
                <a:gd name="T16" fmla="*/ 1 w 5"/>
                <a:gd name="T17" fmla="*/ 3 h 5"/>
                <a:gd name="T18" fmla="*/ 1 w 5"/>
                <a:gd name="T19" fmla="*/ 5 h 5"/>
                <a:gd name="T20" fmla="*/ 0 w 5"/>
                <a:gd name="T21" fmla="*/ 5 h 5"/>
                <a:gd name="T22" fmla="*/ 0 w 5"/>
                <a:gd name="T23" fmla="*/ 0 h 5"/>
                <a:gd name="T24" fmla="*/ 1 w 5"/>
                <a:gd name="T25" fmla="*/ 0 h 5"/>
                <a:gd name="T26" fmla="*/ 1 w 5"/>
                <a:gd name="T27"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 h="5">
                  <a:moveTo>
                    <a:pt x="1" y="2"/>
                  </a:moveTo>
                  <a:lnTo>
                    <a:pt x="1" y="2"/>
                  </a:lnTo>
                  <a:lnTo>
                    <a:pt x="4" y="2"/>
                  </a:lnTo>
                  <a:lnTo>
                    <a:pt x="4" y="0"/>
                  </a:lnTo>
                  <a:lnTo>
                    <a:pt x="5" y="0"/>
                  </a:lnTo>
                  <a:lnTo>
                    <a:pt x="5" y="5"/>
                  </a:lnTo>
                  <a:lnTo>
                    <a:pt x="4" y="5"/>
                  </a:lnTo>
                  <a:lnTo>
                    <a:pt x="4" y="3"/>
                  </a:lnTo>
                  <a:lnTo>
                    <a:pt x="1" y="3"/>
                  </a:lnTo>
                  <a:lnTo>
                    <a:pt x="1" y="5"/>
                  </a:lnTo>
                  <a:lnTo>
                    <a:pt x="0" y="5"/>
                  </a:lnTo>
                  <a:lnTo>
                    <a:pt x="0" y="0"/>
                  </a:lnTo>
                  <a:lnTo>
                    <a:pt x="1" y="0"/>
                  </a:lnTo>
                  <a:lnTo>
                    <a:pt x="1" y="2"/>
                  </a:lnTo>
                  <a:close/>
                </a:path>
              </a:pathLst>
            </a:custGeom>
            <a:grpFill/>
            <a:ln w="0">
              <a:noFill/>
              <a:prstDash val="solid"/>
              <a:round/>
              <a:headEnd/>
              <a:tailEnd/>
            </a:ln>
          </p:spPr>
          <p:txBody>
            <a:bodyPr/>
            <a:lstStyle/>
            <a:p>
              <a:pPr defTabSz="543689">
                <a:defRPr/>
              </a:pPr>
              <a:endParaRPr lang="zh-CN" altLang="en-US" sz="3201"/>
            </a:p>
          </p:txBody>
        </p:sp>
        <p:sp>
          <p:nvSpPr>
            <p:cNvPr id="269" name="Freeform 365"/>
            <p:cNvSpPr>
              <a:spLocks/>
            </p:cNvSpPr>
            <p:nvPr/>
          </p:nvSpPr>
          <p:spPr bwMode="auto">
            <a:xfrm>
              <a:off x="1630363" y="635001"/>
              <a:ext cx="4763" cy="4763"/>
            </a:xfrm>
            <a:custGeom>
              <a:avLst/>
              <a:gdLst>
                <a:gd name="T0" fmla="*/ 1 w 5"/>
                <a:gd name="T1" fmla="*/ 3 h 5"/>
                <a:gd name="T2" fmla="*/ 1 w 5"/>
                <a:gd name="T3" fmla="*/ 3 h 5"/>
                <a:gd name="T4" fmla="*/ 3 w 5"/>
                <a:gd name="T5" fmla="*/ 4 h 5"/>
                <a:gd name="T6" fmla="*/ 4 w 5"/>
                <a:gd name="T7" fmla="*/ 3 h 5"/>
                <a:gd name="T8" fmla="*/ 4 w 5"/>
                <a:gd name="T9" fmla="*/ 0 h 5"/>
                <a:gd name="T10" fmla="*/ 5 w 5"/>
                <a:gd name="T11" fmla="*/ 0 h 5"/>
                <a:gd name="T12" fmla="*/ 5 w 5"/>
                <a:gd name="T13" fmla="*/ 3 h 5"/>
                <a:gd name="T14" fmla="*/ 4 w 5"/>
                <a:gd name="T15" fmla="*/ 4 h 5"/>
                <a:gd name="T16" fmla="*/ 3 w 5"/>
                <a:gd name="T17" fmla="*/ 5 h 5"/>
                <a:gd name="T18" fmla="*/ 1 w 5"/>
                <a:gd name="T19" fmla="*/ 4 h 5"/>
                <a:gd name="T20" fmla="*/ 0 w 5"/>
                <a:gd name="T21" fmla="*/ 3 h 5"/>
                <a:gd name="T22" fmla="*/ 0 w 5"/>
                <a:gd name="T23" fmla="*/ 0 h 5"/>
                <a:gd name="T24" fmla="*/ 1 w 5"/>
                <a:gd name="T25" fmla="*/ 0 h 5"/>
                <a:gd name="T26" fmla="*/ 1 w 5"/>
                <a:gd name="T27" fmla="*/ 3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 h="5">
                  <a:moveTo>
                    <a:pt x="1" y="3"/>
                  </a:moveTo>
                  <a:lnTo>
                    <a:pt x="1" y="3"/>
                  </a:lnTo>
                  <a:cubicBezTo>
                    <a:pt x="1" y="4"/>
                    <a:pt x="2" y="4"/>
                    <a:pt x="3" y="4"/>
                  </a:cubicBezTo>
                  <a:cubicBezTo>
                    <a:pt x="3" y="4"/>
                    <a:pt x="4" y="4"/>
                    <a:pt x="4" y="3"/>
                  </a:cubicBezTo>
                  <a:lnTo>
                    <a:pt x="4" y="0"/>
                  </a:lnTo>
                  <a:lnTo>
                    <a:pt x="5" y="0"/>
                  </a:lnTo>
                  <a:lnTo>
                    <a:pt x="5" y="3"/>
                  </a:lnTo>
                  <a:cubicBezTo>
                    <a:pt x="5" y="3"/>
                    <a:pt x="5" y="4"/>
                    <a:pt x="4" y="4"/>
                  </a:cubicBezTo>
                  <a:cubicBezTo>
                    <a:pt x="4" y="5"/>
                    <a:pt x="3" y="5"/>
                    <a:pt x="3" y="5"/>
                  </a:cubicBezTo>
                  <a:cubicBezTo>
                    <a:pt x="2" y="5"/>
                    <a:pt x="1" y="5"/>
                    <a:pt x="1" y="4"/>
                  </a:cubicBezTo>
                  <a:cubicBezTo>
                    <a:pt x="1" y="4"/>
                    <a:pt x="0" y="3"/>
                    <a:pt x="0" y="3"/>
                  </a:cubicBezTo>
                  <a:lnTo>
                    <a:pt x="0" y="0"/>
                  </a:lnTo>
                  <a:lnTo>
                    <a:pt x="1" y="0"/>
                  </a:lnTo>
                  <a:lnTo>
                    <a:pt x="1" y="3"/>
                  </a:lnTo>
                  <a:close/>
                </a:path>
              </a:pathLst>
            </a:custGeom>
            <a:grpFill/>
            <a:ln w="0">
              <a:noFill/>
              <a:prstDash val="solid"/>
              <a:round/>
              <a:headEnd/>
              <a:tailEnd/>
            </a:ln>
          </p:spPr>
          <p:txBody>
            <a:bodyPr/>
            <a:lstStyle/>
            <a:p>
              <a:pPr defTabSz="543689">
                <a:defRPr/>
              </a:pPr>
              <a:endParaRPr lang="zh-CN" altLang="en-US" sz="3201"/>
            </a:p>
          </p:txBody>
        </p:sp>
        <p:sp>
          <p:nvSpPr>
            <p:cNvPr id="270" name="Freeform 366"/>
            <p:cNvSpPr>
              <a:spLocks noEditPoints="1"/>
            </p:cNvSpPr>
            <p:nvPr/>
          </p:nvSpPr>
          <p:spPr bwMode="auto">
            <a:xfrm>
              <a:off x="1635126" y="635001"/>
              <a:ext cx="3175" cy="4763"/>
            </a:xfrm>
            <a:custGeom>
              <a:avLst/>
              <a:gdLst>
                <a:gd name="T0" fmla="*/ 2 w 5"/>
                <a:gd name="T1" fmla="*/ 3 h 5"/>
                <a:gd name="T2" fmla="*/ 2 w 5"/>
                <a:gd name="T3" fmla="*/ 3 h 5"/>
                <a:gd name="T4" fmla="*/ 3 w 5"/>
                <a:gd name="T5" fmla="*/ 3 h 5"/>
                <a:gd name="T6" fmla="*/ 2 w 5"/>
                <a:gd name="T7" fmla="*/ 1 h 5"/>
                <a:gd name="T8" fmla="*/ 2 w 5"/>
                <a:gd name="T9" fmla="*/ 3 h 5"/>
                <a:gd name="T10" fmla="*/ 3 w 5"/>
                <a:gd name="T11" fmla="*/ 0 h 5"/>
                <a:gd name="T12" fmla="*/ 3 w 5"/>
                <a:gd name="T13" fmla="*/ 0 h 5"/>
                <a:gd name="T14" fmla="*/ 5 w 5"/>
                <a:gd name="T15" fmla="*/ 5 h 5"/>
                <a:gd name="T16" fmla="*/ 4 w 5"/>
                <a:gd name="T17" fmla="*/ 5 h 5"/>
                <a:gd name="T18" fmla="*/ 3 w 5"/>
                <a:gd name="T19" fmla="*/ 4 h 5"/>
                <a:gd name="T20" fmla="*/ 1 w 5"/>
                <a:gd name="T21" fmla="*/ 4 h 5"/>
                <a:gd name="T22" fmla="*/ 1 w 5"/>
                <a:gd name="T23" fmla="*/ 5 h 5"/>
                <a:gd name="T24" fmla="*/ 0 w 5"/>
                <a:gd name="T25" fmla="*/ 5 h 5"/>
                <a:gd name="T26" fmla="*/ 2 w 5"/>
                <a:gd name="T27" fmla="*/ 0 h 5"/>
                <a:gd name="T28" fmla="*/ 3 w 5"/>
                <a:gd name="T29"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 h="5">
                  <a:moveTo>
                    <a:pt x="2" y="3"/>
                  </a:moveTo>
                  <a:lnTo>
                    <a:pt x="2" y="3"/>
                  </a:lnTo>
                  <a:lnTo>
                    <a:pt x="3" y="3"/>
                  </a:lnTo>
                  <a:lnTo>
                    <a:pt x="2" y="1"/>
                  </a:lnTo>
                  <a:lnTo>
                    <a:pt x="2" y="3"/>
                  </a:lnTo>
                  <a:close/>
                  <a:moveTo>
                    <a:pt x="3" y="0"/>
                  </a:moveTo>
                  <a:lnTo>
                    <a:pt x="3" y="0"/>
                  </a:lnTo>
                  <a:lnTo>
                    <a:pt x="5" y="5"/>
                  </a:lnTo>
                  <a:lnTo>
                    <a:pt x="4" y="5"/>
                  </a:lnTo>
                  <a:lnTo>
                    <a:pt x="3" y="4"/>
                  </a:lnTo>
                  <a:lnTo>
                    <a:pt x="1" y="4"/>
                  </a:lnTo>
                  <a:lnTo>
                    <a:pt x="1" y="5"/>
                  </a:lnTo>
                  <a:lnTo>
                    <a:pt x="0" y="5"/>
                  </a:lnTo>
                  <a:lnTo>
                    <a:pt x="2" y="0"/>
                  </a:lnTo>
                  <a:lnTo>
                    <a:pt x="3" y="0"/>
                  </a:lnTo>
                  <a:close/>
                </a:path>
              </a:pathLst>
            </a:custGeom>
            <a:grpFill/>
            <a:ln w="0">
              <a:noFill/>
              <a:prstDash val="solid"/>
              <a:round/>
              <a:headEnd/>
              <a:tailEnd/>
            </a:ln>
          </p:spPr>
          <p:txBody>
            <a:bodyPr/>
            <a:lstStyle/>
            <a:p>
              <a:pPr defTabSz="543689">
                <a:defRPr/>
              </a:pPr>
              <a:endParaRPr lang="zh-CN" altLang="en-US" sz="3201"/>
            </a:p>
          </p:txBody>
        </p:sp>
        <p:sp>
          <p:nvSpPr>
            <p:cNvPr id="271" name="Freeform 367"/>
            <p:cNvSpPr>
              <a:spLocks/>
            </p:cNvSpPr>
            <p:nvPr/>
          </p:nvSpPr>
          <p:spPr bwMode="auto">
            <a:xfrm>
              <a:off x="1638301" y="635001"/>
              <a:ext cx="6350" cy="4763"/>
            </a:xfrm>
            <a:custGeom>
              <a:avLst/>
              <a:gdLst>
                <a:gd name="T0" fmla="*/ 2 w 8"/>
                <a:gd name="T1" fmla="*/ 0 h 5"/>
                <a:gd name="T2" fmla="*/ 2 w 8"/>
                <a:gd name="T3" fmla="*/ 0 h 5"/>
                <a:gd name="T4" fmla="*/ 3 w 8"/>
                <a:gd name="T5" fmla="*/ 4 h 5"/>
                <a:gd name="T6" fmla="*/ 4 w 8"/>
                <a:gd name="T7" fmla="*/ 0 h 5"/>
                <a:gd name="T8" fmla="*/ 5 w 8"/>
                <a:gd name="T9" fmla="*/ 0 h 5"/>
                <a:gd name="T10" fmla="*/ 6 w 8"/>
                <a:gd name="T11" fmla="*/ 4 h 5"/>
                <a:gd name="T12" fmla="*/ 7 w 8"/>
                <a:gd name="T13" fmla="*/ 0 h 5"/>
                <a:gd name="T14" fmla="*/ 8 w 8"/>
                <a:gd name="T15" fmla="*/ 0 h 5"/>
                <a:gd name="T16" fmla="*/ 6 w 8"/>
                <a:gd name="T17" fmla="*/ 5 h 5"/>
                <a:gd name="T18" fmla="*/ 5 w 8"/>
                <a:gd name="T19" fmla="*/ 5 h 5"/>
                <a:gd name="T20" fmla="*/ 4 w 8"/>
                <a:gd name="T21" fmla="*/ 1 h 5"/>
                <a:gd name="T22" fmla="*/ 3 w 8"/>
                <a:gd name="T23" fmla="*/ 5 h 5"/>
                <a:gd name="T24" fmla="*/ 2 w 8"/>
                <a:gd name="T25" fmla="*/ 5 h 5"/>
                <a:gd name="T26" fmla="*/ 0 w 8"/>
                <a:gd name="T27" fmla="*/ 0 h 5"/>
                <a:gd name="T28" fmla="*/ 2 w 8"/>
                <a:gd name="T29"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 h="5">
                  <a:moveTo>
                    <a:pt x="2" y="0"/>
                  </a:moveTo>
                  <a:lnTo>
                    <a:pt x="2" y="0"/>
                  </a:lnTo>
                  <a:lnTo>
                    <a:pt x="3" y="4"/>
                  </a:lnTo>
                  <a:lnTo>
                    <a:pt x="4" y="0"/>
                  </a:lnTo>
                  <a:lnTo>
                    <a:pt x="5" y="0"/>
                  </a:lnTo>
                  <a:lnTo>
                    <a:pt x="6" y="4"/>
                  </a:lnTo>
                  <a:lnTo>
                    <a:pt x="7" y="0"/>
                  </a:lnTo>
                  <a:lnTo>
                    <a:pt x="8" y="0"/>
                  </a:lnTo>
                  <a:lnTo>
                    <a:pt x="6" y="5"/>
                  </a:lnTo>
                  <a:lnTo>
                    <a:pt x="5" y="5"/>
                  </a:lnTo>
                  <a:lnTo>
                    <a:pt x="4" y="1"/>
                  </a:lnTo>
                  <a:lnTo>
                    <a:pt x="3" y="5"/>
                  </a:lnTo>
                  <a:lnTo>
                    <a:pt x="2" y="5"/>
                  </a:lnTo>
                  <a:lnTo>
                    <a:pt x="0" y="0"/>
                  </a:lnTo>
                  <a:lnTo>
                    <a:pt x="2" y="0"/>
                  </a:lnTo>
                  <a:close/>
                </a:path>
              </a:pathLst>
            </a:custGeom>
            <a:grpFill/>
            <a:ln w="0">
              <a:noFill/>
              <a:prstDash val="solid"/>
              <a:round/>
              <a:headEnd/>
              <a:tailEnd/>
            </a:ln>
          </p:spPr>
          <p:txBody>
            <a:bodyPr/>
            <a:lstStyle/>
            <a:p>
              <a:pPr defTabSz="543689">
                <a:defRPr/>
              </a:pPr>
              <a:endParaRPr lang="zh-CN" altLang="en-US" sz="3201"/>
            </a:p>
          </p:txBody>
        </p:sp>
        <p:sp>
          <p:nvSpPr>
            <p:cNvPr id="272" name="Freeform 368"/>
            <p:cNvSpPr>
              <a:spLocks/>
            </p:cNvSpPr>
            <p:nvPr/>
          </p:nvSpPr>
          <p:spPr bwMode="auto">
            <a:xfrm>
              <a:off x="1644651" y="635001"/>
              <a:ext cx="3175" cy="4763"/>
            </a:xfrm>
            <a:custGeom>
              <a:avLst/>
              <a:gdLst>
                <a:gd name="T0" fmla="*/ 1 w 4"/>
                <a:gd name="T1" fmla="*/ 2 h 5"/>
                <a:gd name="T2" fmla="*/ 1 w 4"/>
                <a:gd name="T3" fmla="*/ 2 h 5"/>
                <a:gd name="T4" fmla="*/ 4 w 4"/>
                <a:gd name="T5" fmla="*/ 2 h 5"/>
                <a:gd name="T6" fmla="*/ 4 w 4"/>
                <a:gd name="T7" fmla="*/ 3 h 5"/>
                <a:gd name="T8" fmla="*/ 1 w 4"/>
                <a:gd name="T9" fmla="*/ 3 h 5"/>
                <a:gd name="T10" fmla="*/ 2 w 4"/>
                <a:gd name="T11" fmla="*/ 4 h 5"/>
                <a:gd name="T12" fmla="*/ 4 w 4"/>
                <a:gd name="T13" fmla="*/ 4 h 5"/>
                <a:gd name="T14" fmla="*/ 4 w 4"/>
                <a:gd name="T15" fmla="*/ 5 h 5"/>
                <a:gd name="T16" fmla="*/ 2 w 4"/>
                <a:gd name="T17" fmla="*/ 5 h 5"/>
                <a:gd name="T18" fmla="*/ 1 w 4"/>
                <a:gd name="T19" fmla="*/ 4 h 5"/>
                <a:gd name="T20" fmla="*/ 0 w 4"/>
                <a:gd name="T21" fmla="*/ 3 h 5"/>
                <a:gd name="T22" fmla="*/ 2 w 4"/>
                <a:gd name="T23" fmla="*/ 0 h 5"/>
                <a:gd name="T24" fmla="*/ 4 w 4"/>
                <a:gd name="T25" fmla="*/ 0 h 5"/>
                <a:gd name="T26" fmla="*/ 4 w 4"/>
                <a:gd name="T27" fmla="*/ 1 h 5"/>
                <a:gd name="T28" fmla="*/ 2 w 4"/>
                <a:gd name="T29" fmla="*/ 1 h 5"/>
                <a:gd name="T30" fmla="*/ 1 w 4"/>
                <a:gd name="T31"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 h="5">
                  <a:moveTo>
                    <a:pt x="1" y="2"/>
                  </a:moveTo>
                  <a:lnTo>
                    <a:pt x="1" y="2"/>
                  </a:lnTo>
                  <a:lnTo>
                    <a:pt x="4" y="2"/>
                  </a:lnTo>
                  <a:lnTo>
                    <a:pt x="4" y="3"/>
                  </a:lnTo>
                  <a:lnTo>
                    <a:pt x="1" y="3"/>
                  </a:lnTo>
                  <a:cubicBezTo>
                    <a:pt x="1" y="4"/>
                    <a:pt x="2" y="4"/>
                    <a:pt x="2" y="4"/>
                  </a:cubicBezTo>
                  <a:lnTo>
                    <a:pt x="4" y="4"/>
                  </a:lnTo>
                  <a:lnTo>
                    <a:pt x="4" y="5"/>
                  </a:lnTo>
                  <a:lnTo>
                    <a:pt x="2" y="5"/>
                  </a:lnTo>
                  <a:cubicBezTo>
                    <a:pt x="2" y="5"/>
                    <a:pt x="1" y="5"/>
                    <a:pt x="1" y="4"/>
                  </a:cubicBezTo>
                  <a:cubicBezTo>
                    <a:pt x="0" y="4"/>
                    <a:pt x="0" y="3"/>
                    <a:pt x="0" y="3"/>
                  </a:cubicBezTo>
                  <a:cubicBezTo>
                    <a:pt x="0" y="1"/>
                    <a:pt x="1" y="0"/>
                    <a:pt x="2" y="0"/>
                  </a:cubicBezTo>
                  <a:lnTo>
                    <a:pt x="4" y="0"/>
                  </a:lnTo>
                  <a:lnTo>
                    <a:pt x="4" y="1"/>
                  </a:lnTo>
                  <a:lnTo>
                    <a:pt x="2" y="1"/>
                  </a:lnTo>
                  <a:cubicBezTo>
                    <a:pt x="2" y="1"/>
                    <a:pt x="1" y="1"/>
                    <a:pt x="1" y="2"/>
                  </a:cubicBezTo>
                  <a:close/>
                </a:path>
              </a:pathLst>
            </a:custGeom>
            <a:grpFill/>
            <a:ln w="0">
              <a:noFill/>
              <a:prstDash val="solid"/>
              <a:round/>
              <a:headEnd/>
              <a:tailEnd/>
            </a:ln>
          </p:spPr>
          <p:txBody>
            <a:bodyPr/>
            <a:lstStyle/>
            <a:p>
              <a:pPr defTabSz="543689">
                <a:defRPr/>
              </a:pPr>
              <a:endParaRPr lang="zh-CN" altLang="en-US" sz="3201"/>
            </a:p>
          </p:txBody>
        </p:sp>
        <p:sp>
          <p:nvSpPr>
            <p:cNvPr id="273" name="Freeform 369"/>
            <p:cNvSpPr>
              <a:spLocks/>
            </p:cNvSpPr>
            <p:nvPr/>
          </p:nvSpPr>
          <p:spPr bwMode="auto">
            <a:xfrm>
              <a:off x="1649413" y="635001"/>
              <a:ext cx="0" cy="4763"/>
            </a:xfrm>
            <a:custGeom>
              <a:avLst/>
              <a:gdLst>
                <a:gd name="T0" fmla="*/ 0 w 1"/>
                <a:gd name="T1" fmla="*/ 0 h 5"/>
                <a:gd name="T2" fmla="*/ 0 w 1"/>
                <a:gd name="T3" fmla="*/ 0 h 5"/>
                <a:gd name="T4" fmla="*/ 1 w 1"/>
                <a:gd name="T5" fmla="*/ 0 h 5"/>
                <a:gd name="T6" fmla="*/ 1 w 1"/>
                <a:gd name="T7" fmla="*/ 5 h 5"/>
                <a:gd name="T8" fmla="*/ 0 w 1"/>
                <a:gd name="T9" fmla="*/ 5 h 5"/>
                <a:gd name="T10" fmla="*/ 0 w 1"/>
                <a:gd name="T11" fmla="*/ 0 h 5"/>
              </a:gdLst>
              <a:ahLst/>
              <a:cxnLst>
                <a:cxn ang="0">
                  <a:pos x="T0" y="T1"/>
                </a:cxn>
                <a:cxn ang="0">
                  <a:pos x="T2" y="T3"/>
                </a:cxn>
                <a:cxn ang="0">
                  <a:pos x="T4" y="T5"/>
                </a:cxn>
                <a:cxn ang="0">
                  <a:pos x="T6" y="T7"/>
                </a:cxn>
                <a:cxn ang="0">
                  <a:pos x="T8" y="T9"/>
                </a:cxn>
                <a:cxn ang="0">
                  <a:pos x="T10" y="T11"/>
                </a:cxn>
              </a:cxnLst>
              <a:rect l="0" t="0" r="r" b="b"/>
              <a:pathLst>
                <a:path w="1" h="5">
                  <a:moveTo>
                    <a:pt x="0" y="0"/>
                  </a:moveTo>
                  <a:lnTo>
                    <a:pt x="0" y="0"/>
                  </a:lnTo>
                  <a:lnTo>
                    <a:pt x="1" y="0"/>
                  </a:lnTo>
                  <a:lnTo>
                    <a:pt x="1" y="5"/>
                  </a:lnTo>
                  <a:lnTo>
                    <a:pt x="0" y="5"/>
                  </a:lnTo>
                  <a:lnTo>
                    <a:pt x="0" y="0"/>
                  </a:lnTo>
                  <a:close/>
                </a:path>
              </a:pathLst>
            </a:custGeom>
            <a:grpFill/>
            <a:ln w="0">
              <a:noFill/>
              <a:prstDash val="solid"/>
              <a:round/>
              <a:headEnd/>
              <a:tailEnd/>
            </a:ln>
          </p:spPr>
          <p:txBody>
            <a:bodyPr/>
            <a:lstStyle/>
            <a:p>
              <a:pPr defTabSz="543689">
                <a:defRPr/>
              </a:pPr>
              <a:endParaRPr lang="zh-CN" altLang="en-US" sz="3201"/>
            </a:p>
          </p:txBody>
        </p:sp>
        <p:sp>
          <p:nvSpPr>
            <p:cNvPr id="274" name="Freeform 370"/>
            <p:cNvSpPr>
              <a:spLocks/>
            </p:cNvSpPr>
            <p:nvPr/>
          </p:nvSpPr>
          <p:spPr bwMode="auto">
            <a:xfrm>
              <a:off x="1612901" y="633413"/>
              <a:ext cx="4763" cy="6350"/>
            </a:xfrm>
            <a:custGeom>
              <a:avLst/>
              <a:gdLst>
                <a:gd name="T0" fmla="*/ 0 w 5"/>
                <a:gd name="T1" fmla="*/ 2 h 6"/>
                <a:gd name="T2" fmla="*/ 0 w 5"/>
                <a:gd name="T3" fmla="*/ 2 h 6"/>
                <a:gd name="T4" fmla="*/ 1 w 5"/>
                <a:gd name="T5" fmla="*/ 4 h 6"/>
                <a:gd name="T6" fmla="*/ 5 w 5"/>
                <a:gd name="T7" fmla="*/ 6 h 6"/>
                <a:gd name="T8" fmla="*/ 5 w 5"/>
                <a:gd name="T9" fmla="*/ 6 h 6"/>
                <a:gd name="T10" fmla="*/ 5 w 5"/>
                <a:gd name="T11" fmla="*/ 6 h 6"/>
                <a:gd name="T12" fmla="*/ 5 w 5"/>
                <a:gd name="T13" fmla="*/ 6 h 6"/>
                <a:gd name="T14" fmla="*/ 1 w 5"/>
                <a:gd name="T15" fmla="*/ 0 h 6"/>
                <a:gd name="T16" fmla="*/ 0 w 5"/>
                <a:gd name="T17" fmla="*/ 2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6">
                  <a:moveTo>
                    <a:pt x="0" y="2"/>
                  </a:moveTo>
                  <a:lnTo>
                    <a:pt x="0" y="2"/>
                  </a:lnTo>
                  <a:cubicBezTo>
                    <a:pt x="0" y="3"/>
                    <a:pt x="1" y="4"/>
                    <a:pt x="1" y="4"/>
                  </a:cubicBezTo>
                  <a:cubicBezTo>
                    <a:pt x="2" y="5"/>
                    <a:pt x="4" y="6"/>
                    <a:pt x="5" y="6"/>
                  </a:cubicBezTo>
                  <a:cubicBezTo>
                    <a:pt x="5" y="6"/>
                    <a:pt x="5" y="6"/>
                    <a:pt x="5" y="6"/>
                  </a:cubicBezTo>
                  <a:cubicBezTo>
                    <a:pt x="5" y="6"/>
                    <a:pt x="5" y="6"/>
                    <a:pt x="5" y="6"/>
                  </a:cubicBezTo>
                  <a:lnTo>
                    <a:pt x="5" y="6"/>
                  </a:lnTo>
                  <a:cubicBezTo>
                    <a:pt x="3" y="2"/>
                    <a:pt x="1" y="0"/>
                    <a:pt x="1" y="0"/>
                  </a:cubicBezTo>
                  <a:cubicBezTo>
                    <a:pt x="1" y="0"/>
                    <a:pt x="0" y="1"/>
                    <a:pt x="0" y="2"/>
                  </a:cubicBezTo>
                  <a:close/>
                </a:path>
              </a:pathLst>
            </a:custGeom>
            <a:grpFill/>
            <a:ln w="0">
              <a:noFill/>
              <a:prstDash val="solid"/>
              <a:round/>
              <a:headEnd/>
              <a:tailEnd/>
            </a:ln>
          </p:spPr>
          <p:txBody>
            <a:bodyPr/>
            <a:lstStyle/>
            <a:p>
              <a:pPr defTabSz="543689">
                <a:defRPr/>
              </a:pPr>
              <a:endParaRPr lang="zh-CN" altLang="en-US" sz="3201"/>
            </a:p>
          </p:txBody>
        </p:sp>
        <p:sp>
          <p:nvSpPr>
            <p:cNvPr id="275" name="Freeform 371"/>
            <p:cNvSpPr>
              <a:spLocks/>
            </p:cNvSpPr>
            <p:nvPr/>
          </p:nvSpPr>
          <p:spPr bwMode="auto">
            <a:xfrm>
              <a:off x="1612901" y="639763"/>
              <a:ext cx="4763" cy="1588"/>
            </a:xfrm>
            <a:custGeom>
              <a:avLst/>
              <a:gdLst>
                <a:gd name="T0" fmla="*/ 0 w 4"/>
                <a:gd name="T1" fmla="*/ 0 h 2"/>
                <a:gd name="T2" fmla="*/ 0 w 4"/>
                <a:gd name="T3" fmla="*/ 0 h 2"/>
                <a:gd name="T4" fmla="*/ 2 w 4"/>
                <a:gd name="T5" fmla="*/ 1 h 2"/>
                <a:gd name="T6" fmla="*/ 4 w 4"/>
                <a:gd name="T7" fmla="*/ 0 h 2"/>
                <a:gd name="T8" fmla="*/ 4 w 4"/>
                <a:gd name="T9" fmla="*/ 0 h 2"/>
                <a:gd name="T10" fmla="*/ 4 w 4"/>
                <a:gd name="T11" fmla="*/ 0 h 2"/>
                <a:gd name="T12" fmla="*/ 0 w 4"/>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4" h="2">
                  <a:moveTo>
                    <a:pt x="0" y="0"/>
                  </a:moveTo>
                  <a:lnTo>
                    <a:pt x="0" y="0"/>
                  </a:lnTo>
                  <a:cubicBezTo>
                    <a:pt x="1" y="1"/>
                    <a:pt x="1" y="2"/>
                    <a:pt x="2" y="1"/>
                  </a:cubicBezTo>
                  <a:cubicBezTo>
                    <a:pt x="3" y="1"/>
                    <a:pt x="4" y="0"/>
                    <a:pt x="4" y="0"/>
                  </a:cubicBezTo>
                  <a:lnTo>
                    <a:pt x="4" y="0"/>
                  </a:lnTo>
                  <a:cubicBezTo>
                    <a:pt x="4" y="0"/>
                    <a:pt x="4" y="0"/>
                    <a:pt x="4" y="0"/>
                  </a:cubicBezTo>
                  <a:lnTo>
                    <a:pt x="0" y="0"/>
                  </a:lnTo>
                  <a:close/>
                </a:path>
              </a:pathLst>
            </a:custGeom>
            <a:grpFill/>
            <a:ln w="0">
              <a:noFill/>
              <a:prstDash val="solid"/>
              <a:round/>
              <a:headEnd/>
              <a:tailEnd/>
            </a:ln>
          </p:spPr>
          <p:txBody>
            <a:bodyPr/>
            <a:lstStyle/>
            <a:p>
              <a:pPr defTabSz="543689">
                <a:defRPr/>
              </a:pPr>
              <a:endParaRPr lang="zh-CN" altLang="en-US" sz="3201"/>
            </a:p>
          </p:txBody>
        </p:sp>
        <p:sp>
          <p:nvSpPr>
            <p:cNvPr id="276" name="Freeform 372"/>
            <p:cNvSpPr>
              <a:spLocks/>
            </p:cNvSpPr>
            <p:nvPr/>
          </p:nvSpPr>
          <p:spPr bwMode="auto">
            <a:xfrm>
              <a:off x="1612901" y="636588"/>
              <a:ext cx="4763" cy="3175"/>
            </a:xfrm>
            <a:custGeom>
              <a:avLst/>
              <a:gdLst>
                <a:gd name="T0" fmla="*/ 0 w 5"/>
                <a:gd name="T1" fmla="*/ 2 h 4"/>
                <a:gd name="T2" fmla="*/ 0 w 5"/>
                <a:gd name="T3" fmla="*/ 2 h 4"/>
                <a:gd name="T4" fmla="*/ 1 w 5"/>
                <a:gd name="T5" fmla="*/ 3 h 4"/>
                <a:gd name="T6" fmla="*/ 2 w 5"/>
                <a:gd name="T7" fmla="*/ 4 h 4"/>
                <a:gd name="T8" fmla="*/ 5 w 5"/>
                <a:gd name="T9" fmla="*/ 4 h 4"/>
                <a:gd name="T10" fmla="*/ 5 w 5"/>
                <a:gd name="T11" fmla="*/ 4 h 4"/>
                <a:gd name="T12" fmla="*/ 5 w 5"/>
                <a:gd name="T13" fmla="*/ 4 h 4"/>
                <a:gd name="T14" fmla="*/ 0 w 5"/>
                <a:gd name="T15" fmla="*/ 0 h 4"/>
                <a:gd name="T16" fmla="*/ 0 w 5"/>
                <a:gd name="T17" fmla="*/ 2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4">
                  <a:moveTo>
                    <a:pt x="0" y="2"/>
                  </a:moveTo>
                  <a:lnTo>
                    <a:pt x="0" y="2"/>
                  </a:lnTo>
                  <a:cubicBezTo>
                    <a:pt x="1" y="3"/>
                    <a:pt x="1" y="3"/>
                    <a:pt x="1" y="3"/>
                  </a:cubicBezTo>
                  <a:cubicBezTo>
                    <a:pt x="2" y="4"/>
                    <a:pt x="2" y="4"/>
                    <a:pt x="2" y="4"/>
                  </a:cubicBezTo>
                  <a:cubicBezTo>
                    <a:pt x="2" y="4"/>
                    <a:pt x="5" y="4"/>
                    <a:pt x="5" y="4"/>
                  </a:cubicBezTo>
                  <a:lnTo>
                    <a:pt x="5" y="4"/>
                  </a:lnTo>
                  <a:lnTo>
                    <a:pt x="5" y="4"/>
                  </a:lnTo>
                  <a:cubicBezTo>
                    <a:pt x="4" y="2"/>
                    <a:pt x="0" y="0"/>
                    <a:pt x="0" y="0"/>
                  </a:cubicBezTo>
                  <a:cubicBezTo>
                    <a:pt x="0" y="1"/>
                    <a:pt x="0" y="2"/>
                    <a:pt x="0" y="2"/>
                  </a:cubicBezTo>
                  <a:close/>
                </a:path>
              </a:pathLst>
            </a:custGeom>
            <a:grpFill/>
            <a:ln w="0">
              <a:noFill/>
              <a:prstDash val="solid"/>
              <a:round/>
              <a:headEnd/>
              <a:tailEnd/>
            </a:ln>
          </p:spPr>
          <p:txBody>
            <a:bodyPr/>
            <a:lstStyle/>
            <a:p>
              <a:pPr defTabSz="543689">
                <a:defRPr/>
              </a:pPr>
              <a:endParaRPr lang="zh-CN" altLang="en-US" sz="3201"/>
            </a:p>
          </p:txBody>
        </p:sp>
        <p:sp>
          <p:nvSpPr>
            <p:cNvPr id="277" name="Freeform 373"/>
            <p:cNvSpPr>
              <a:spLocks/>
            </p:cNvSpPr>
            <p:nvPr/>
          </p:nvSpPr>
          <p:spPr bwMode="auto">
            <a:xfrm>
              <a:off x="1614488" y="631826"/>
              <a:ext cx="4763" cy="7938"/>
            </a:xfrm>
            <a:custGeom>
              <a:avLst/>
              <a:gdLst>
                <a:gd name="T0" fmla="*/ 2 w 4"/>
                <a:gd name="T1" fmla="*/ 0 h 8"/>
                <a:gd name="T2" fmla="*/ 2 w 4"/>
                <a:gd name="T3" fmla="*/ 0 h 8"/>
                <a:gd name="T4" fmla="*/ 1 w 4"/>
                <a:gd name="T5" fmla="*/ 1 h 8"/>
                <a:gd name="T6" fmla="*/ 1 w 4"/>
                <a:gd name="T7" fmla="*/ 3 h 8"/>
                <a:gd name="T8" fmla="*/ 3 w 4"/>
                <a:gd name="T9" fmla="*/ 8 h 8"/>
                <a:gd name="T10" fmla="*/ 3 w 4"/>
                <a:gd name="T11" fmla="*/ 8 h 8"/>
                <a:gd name="T12" fmla="*/ 3 w 4"/>
                <a:gd name="T13" fmla="*/ 8 h 8"/>
                <a:gd name="T14" fmla="*/ 3 w 4"/>
                <a:gd name="T15" fmla="*/ 0 h 8"/>
                <a:gd name="T16" fmla="*/ 2 w 4"/>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8">
                  <a:moveTo>
                    <a:pt x="2" y="0"/>
                  </a:moveTo>
                  <a:lnTo>
                    <a:pt x="2" y="0"/>
                  </a:lnTo>
                  <a:cubicBezTo>
                    <a:pt x="1" y="0"/>
                    <a:pt x="1" y="1"/>
                    <a:pt x="1" y="1"/>
                  </a:cubicBezTo>
                  <a:cubicBezTo>
                    <a:pt x="0" y="2"/>
                    <a:pt x="1" y="3"/>
                    <a:pt x="1" y="3"/>
                  </a:cubicBezTo>
                  <a:cubicBezTo>
                    <a:pt x="1" y="4"/>
                    <a:pt x="3" y="7"/>
                    <a:pt x="3" y="8"/>
                  </a:cubicBezTo>
                  <a:cubicBezTo>
                    <a:pt x="3" y="8"/>
                    <a:pt x="3" y="8"/>
                    <a:pt x="3" y="8"/>
                  </a:cubicBezTo>
                  <a:lnTo>
                    <a:pt x="3" y="8"/>
                  </a:lnTo>
                  <a:cubicBezTo>
                    <a:pt x="4" y="2"/>
                    <a:pt x="3" y="0"/>
                    <a:pt x="3" y="0"/>
                  </a:cubicBezTo>
                  <a:cubicBezTo>
                    <a:pt x="3" y="0"/>
                    <a:pt x="2" y="0"/>
                    <a:pt x="2" y="0"/>
                  </a:cubicBezTo>
                  <a:close/>
                </a:path>
              </a:pathLst>
            </a:custGeom>
            <a:grpFill/>
            <a:ln w="0">
              <a:noFill/>
              <a:prstDash val="solid"/>
              <a:round/>
              <a:headEnd/>
              <a:tailEnd/>
            </a:ln>
          </p:spPr>
          <p:txBody>
            <a:bodyPr/>
            <a:lstStyle/>
            <a:p>
              <a:pPr defTabSz="543689">
                <a:defRPr/>
              </a:pPr>
              <a:endParaRPr lang="zh-CN" altLang="en-US" sz="3201"/>
            </a:p>
          </p:txBody>
        </p:sp>
        <p:sp>
          <p:nvSpPr>
            <p:cNvPr id="278" name="Freeform 374"/>
            <p:cNvSpPr>
              <a:spLocks/>
            </p:cNvSpPr>
            <p:nvPr/>
          </p:nvSpPr>
          <p:spPr bwMode="auto">
            <a:xfrm>
              <a:off x="1619251" y="631826"/>
              <a:ext cx="1588" cy="7938"/>
            </a:xfrm>
            <a:custGeom>
              <a:avLst/>
              <a:gdLst>
                <a:gd name="T0" fmla="*/ 0 w 3"/>
                <a:gd name="T1" fmla="*/ 8 h 8"/>
                <a:gd name="T2" fmla="*/ 0 w 3"/>
                <a:gd name="T3" fmla="*/ 8 h 8"/>
                <a:gd name="T4" fmla="*/ 0 w 3"/>
                <a:gd name="T5" fmla="*/ 8 h 8"/>
                <a:gd name="T6" fmla="*/ 0 w 3"/>
                <a:gd name="T7" fmla="*/ 8 h 8"/>
                <a:gd name="T8" fmla="*/ 0 w 3"/>
                <a:gd name="T9" fmla="*/ 8 h 8"/>
                <a:gd name="T10" fmla="*/ 3 w 3"/>
                <a:gd name="T11" fmla="*/ 3 h 8"/>
                <a:gd name="T12" fmla="*/ 3 w 3"/>
                <a:gd name="T13" fmla="*/ 1 h 8"/>
                <a:gd name="T14" fmla="*/ 1 w 3"/>
                <a:gd name="T15" fmla="*/ 0 h 8"/>
                <a:gd name="T16" fmla="*/ 1 w 3"/>
                <a:gd name="T17" fmla="*/ 0 h 8"/>
                <a:gd name="T18" fmla="*/ 0 w 3"/>
                <a:gd name="T19"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 h="8">
                  <a:moveTo>
                    <a:pt x="0" y="8"/>
                  </a:moveTo>
                  <a:lnTo>
                    <a:pt x="0" y="8"/>
                  </a:lnTo>
                  <a:lnTo>
                    <a:pt x="0" y="8"/>
                  </a:lnTo>
                  <a:cubicBezTo>
                    <a:pt x="0" y="8"/>
                    <a:pt x="0" y="8"/>
                    <a:pt x="0" y="8"/>
                  </a:cubicBezTo>
                  <a:cubicBezTo>
                    <a:pt x="0" y="8"/>
                    <a:pt x="0" y="8"/>
                    <a:pt x="0" y="8"/>
                  </a:cubicBezTo>
                  <a:cubicBezTo>
                    <a:pt x="1" y="7"/>
                    <a:pt x="2" y="4"/>
                    <a:pt x="3" y="3"/>
                  </a:cubicBezTo>
                  <a:cubicBezTo>
                    <a:pt x="3" y="3"/>
                    <a:pt x="3" y="2"/>
                    <a:pt x="3" y="1"/>
                  </a:cubicBezTo>
                  <a:cubicBezTo>
                    <a:pt x="3" y="1"/>
                    <a:pt x="3" y="0"/>
                    <a:pt x="1" y="0"/>
                  </a:cubicBezTo>
                  <a:cubicBezTo>
                    <a:pt x="1" y="0"/>
                    <a:pt x="1" y="0"/>
                    <a:pt x="1" y="0"/>
                  </a:cubicBezTo>
                  <a:cubicBezTo>
                    <a:pt x="1" y="0"/>
                    <a:pt x="0" y="2"/>
                    <a:pt x="0" y="8"/>
                  </a:cubicBezTo>
                  <a:close/>
                </a:path>
              </a:pathLst>
            </a:custGeom>
            <a:grpFill/>
            <a:ln w="0">
              <a:noFill/>
              <a:prstDash val="solid"/>
              <a:round/>
              <a:headEnd/>
              <a:tailEnd/>
            </a:ln>
          </p:spPr>
          <p:txBody>
            <a:bodyPr/>
            <a:lstStyle/>
            <a:p>
              <a:pPr defTabSz="543689">
                <a:defRPr/>
              </a:pPr>
              <a:endParaRPr lang="zh-CN" altLang="en-US" sz="3201"/>
            </a:p>
          </p:txBody>
        </p:sp>
        <p:sp>
          <p:nvSpPr>
            <p:cNvPr id="279" name="Freeform 375"/>
            <p:cNvSpPr>
              <a:spLocks/>
            </p:cNvSpPr>
            <p:nvPr/>
          </p:nvSpPr>
          <p:spPr bwMode="auto">
            <a:xfrm>
              <a:off x="1619251" y="639763"/>
              <a:ext cx="3175" cy="1588"/>
            </a:xfrm>
            <a:custGeom>
              <a:avLst/>
              <a:gdLst>
                <a:gd name="T0" fmla="*/ 0 w 4"/>
                <a:gd name="T1" fmla="*/ 0 h 2"/>
                <a:gd name="T2" fmla="*/ 0 w 4"/>
                <a:gd name="T3" fmla="*/ 0 h 2"/>
                <a:gd name="T4" fmla="*/ 0 w 4"/>
                <a:gd name="T5" fmla="*/ 0 h 2"/>
                <a:gd name="T6" fmla="*/ 2 w 4"/>
                <a:gd name="T7" fmla="*/ 1 h 2"/>
                <a:gd name="T8" fmla="*/ 4 w 4"/>
                <a:gd name="T9" fmla="*/ 0 h 2"/>
                <a:gd name="T10" fmla="*/ 0 w 4"/>
                <a:gd name="T11" fmla="*/ 0 h 2"/>
                <a:gd name="T12" fmla="*/ 0 w 4"/>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4" h="2">
                  <a:moveTo>
                    <a:pt x="0" y="0"/>
                  </a:moveTo>
                  <a:lnTo>
                    <a:pt x="0" y="0"/>
                  </a:lnTo>
                  <a:lnTo>
                    <a:pt x="0" y="0"/>
                  </a:lnTo>
                  <a:cubicBezTo>
                    <a:pt x="1" y="0"/>
                    <a:pt x="2" y="1"/>
                    <a:pt x="2" y="1"/>
                  </a:cubicBezTo>
                  <a:cubicBezTo>
                    <a:pt x="2" y="1"/>
                    <a:pt x="3" y="2"/>
                    <a:pt x="4" y="0"/>
                  </a:cubicBezTo>
                  <a:lnTo>
                    <a:pt x="0" y="0"/>
                  </a:lnTo>
                  <a:cubicBezTo>
                    <a:pt x="0" y="0"/>
                    <a:pt x="0" y="0"/>
                    <a:pt x="0" y="0"/>
                  </a:cubicBezTo>
                  <a:close/>
                </a:path>
              </a:pathLst>
            </a:custGeom>
            <a:grpFill/>
            <a:ln w="0">
              <a:noFill/>
              <a:prstDash val="solid"/>
              <a:round/>
              <a:headEnd/>
              <a:tailEnd/>
            </a:ln>
          </p:spPr>
          <p:txBody>
            <a:bodyPr/>
            <a:lstStyle/>
            <a:p>
              <a:pPr defTabSz="543689">
                <a:defRPr/>
              </a:pPr>
              <a:endParaRPr lang="zh-CN" altLang="en-US" sz="3201"/>
            </a:p>
          </p:txBody>
        </p:sp>
        <p:sp>
          <p:nvSpPr>
            <p:cNvPr id="280" name="Freeform 376"/>
            <p:cNvSpPr>
              <a:spLocks/>
            </p:cNvSpPr>
            <p:nvPr/>
          </p:nvSpPr>
          <p:spPr bwMode="auto">
            <a:xfrm>
              <a:off x="1619251" y="636588"/>
              <a:ext cx="4763" cy="3175"/>
            </a:xfrm>
            <a:custGeom>
              <a:avLst/>
              <a:gdLst>
                <a:gd name="T0" fmla="*/ 0 w 6"/>
                <a:gd name="T1" fmla="*/ 4 h 4"/>
                <a:gd name="T2" fmla="*/ 0 w 6"/>
                <a:gd name="T3" fmla="*/ 4 h 4"/>
                <a:gd name="T4" fmla="*/ 0 w 6"/>
                <a:gd name="T5" fmla="*/ 4 h 4"/>
                <a:gd name="T6" fmla="*/ 0 w 6"/>
                <a:gd name="T7" fmla="*/ 4 h 4"/>
                <a:gd name="T8" fmla="*/ 0 w 6"/>
                <a:gd name="T9" fmla="*/ 4 h 4"/>
                <a:gd name="T10" fmla="*/ 3 w 6"/>
                <a:gd name="T11" fmla="*/ 4 h 4"/>
                <a:gd name="T12" fmla="*/ 4 w 6"/>
                <a:gd name="T13" fmla="*/ 3 h 4"/>
                <a:gd name="T14" fmla="*/ 5 w 6"/>
                <a:gd name="T15" fmla="*/ 2 h 4"/>
                <a:gd name="T16" fmla="*/ 6 w 6"/>
                <a:gd name="T17" fmla="*/ 0 h 4"/>
                <a:gd name="T18" fmla="*/ 0 w 6"/>
                <a:gd name="T19"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4">
                  <a:moveTo>
                    <a:pt x="0" y="4"/>
                  </a:moveTo>
                  <a:lnTo>
                    <a:pt x="0" y="4"/>
                  </a:lnTo>
                  <a:lnTo>
                    <a:pt x="0" y="4"/>
                  </a:lnTo>
                  <a:cubicBezTo>
                    <a:pt x="0" y="4"/>
                    <a:pt x="0" y="4"/>
                    <a:pt x="0" y="4"/>
                  </a:cubicBezTo>
                  <a:lnTo>
                    <a:pt x="0" y="4"/>
                  </a:lnTo>
                  <a:lnTo>
                    <a:pt x="3" y="4"/>
                  </a:lnTo>
                  <a:cubicBezTo>
                    <a:pt x="3" y="4"/>
                    <a:pt x="4" y="4"/>
                    <a:pt x="4" y="3"/>
                  </a:cubicBezTo>
                  <a:cubicBezTo>
                    <a:pt x="4" y="3"/>
                    <a:pt x="5" y="3"/>
                    <a:pt x="5" y="2"/>
                  </a:cubicBezTo>
                  <a:cubicBezTo>
                    <a:pt x="5" y="2"/>
                    <a:pt x="6" y="1"/>
                    <a:pt x="6" y="0"/>
                  </a:cubicBezTo>
                  <a:cubicBezTo>
                    <a:pt x="6" y="0"/>
                    <a:pt x="2" y="2"/>
                    <a:pt x="0" y="4"/>
                  </a:cubicBezTo>
                  <a:close/>
                </a:path>
              </a:pathLst>
            </a:custGeom>
            <a:grpFill/>
            <a:ln w="0">
              <a:noFill/>
              <a:prstDash val="solid"/>
              <a:round/>
              <a:headEnd/>
              <a:tailEnd/>
            </a:ln>
          </p:spPr>
          <p:txBody>
            <a:bodyPr/>
            <a:lstStyle/>
            <a:p>
              <a:pPr defTabSz="543689">
                <a:defRPr/>
              </a:pPr>
              <a:endParaRPr lang="zh-CN" altLang="en-US" sz="3201"/>
            </a:p>
          </p:txBody>
        </p:sp>
        <p:sp>
          <p:nvSpPr>
            <p:cNvPr id="281" name="Freeform 377"/>
            <p:cNvSpPr>
              <a:spLocks/>
            </p:cNvSpPr>
            <p:nvPr/>
          </p:nvSpPr>
          <p:spPr bwMode="auto">
            <a:xfrm>
              <a:off x="1619251" y="633413"/>
              <a:ext cx="4763" cy="6350"/>
            </a:xfrm>
            <a:custGeom>
              <a:avLst/>
              <a:gdLst>
                <a:gd name="T0" fmla="*/ 0 w 5"/>
                <a:gd name="T1" fmla="*/ 6 h 6"/>
                <a:gd name="T2" fmla="*/ 0 w 5"/>
                <a:gd name="T3" fmla="*/ 6 h 6"/>
                <a:gd name="T4" fmla="*/ 0 w 5"/>
                <a:gd name="T5" fmla="*/ 6 h 6"/>
                <a:gd name="T6" fmla="*/ 0 w 5"/>
                <a:gd name="T7" fmla="*/ 6 h 6"/>
                <a:gd name="T8" fmla="*/ 4 w 5"/>
                <a:gd name="T9" fmla="*/ 4 h 6"/>
                <a:gd name="T10" fmla="*/ 5 w 5"/>
                <a:gd name="T11" fmla="*/ 2 h 6"/>
                <a:gd name="T12" fmla="*/ 4 w 5"/>
                <a:gd name="T13" fmla="*/ 0 h 6"/>
                <a:gd name="T14" fmla="*/ 0 w 5"/>
                <a:gd name="T15" fmla="*/ 6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6">
                  <a:moveTo>
                    <a:pt x="0" y="6"/>
                  </a:moveTo>
                  <a:lnTo>
                    <a:pt x="0" y="6"/>
                  </a:lnTo>
                  <a:cubicBezTo>
                    <a:pt x="0" y="6"/>
                    <a:pt x="0" y="6"/>
                    <a:pt x="0" y="6"/>
                  </a:cubicBezTo>
                  <a:cubicBezTo>
                    <a:pt x="0" y="6"/>
                    <a:pt x="0" y="6"/>
                    <a:pt x="0" y="6"/>
                  </a:cubicBezTo>
                  <a:cubicBezTo>
                    <a:pt x="0" y="6"/>
                    <a:pt x="3" y="5"/>
                    <a:pt x="4" y="4"/>
                  </a:cubicBezTo>
                  <a:cubicBezTo>
                    <a:pt x="4" y="4"/>
                    <a:pt x="5" y="3"/>
                    <a:pt x="5" y="2"/>
                  </a:cubicBezTo>
                  <a:cubicBezTo>
                    <a:pt x="5" y="1"/>
                    <a:pt x="4" y="0"/>
                    <a:pt x="4" y="0"/>
                  </a:cubicBezTo>
                  <a:cubicBezTo>
                    <a:pt x="4" y="0"/>
                    <a:pt x="1" y="2"/>
                    <a:pt x="0" y="6"/>
                  </a:cubicBezTo>
                  <a:close/>
                </a:path>
              </a:pathLst>
            </a:custGeom>
            <a:grpFill/>
            <a:ln w="0">
              <a:noFill/>
              <a:prstDash val="solid"/>
              <a:round/>
              <a:headEnd/>
              <a:tailEnd/>
            </a:ln>
          </p:spPr>
          <p:txBody>
            <a:bodyPr/>
            <a:lstStyle/>
            <a:p>
              <a:pPr defTabSz="543689">
                <a:defRPr/>
              </a:pPr>
              <a:endParaRPr lang="zh-CN" altLang="en-US" sz="3201"/>
            </a:p>
          </p:txBody>
        </p:sp>
        <p:sp>
          <p:nvSpPr>
            <p:cNvPr id="282" name="Freeform 378"/>
            <p:cNvSpPr>
              <a:spLocks/>
            </p:cNvSpPr>
            <p:nvPr/>
          </p:nvSpPr>
          <p:spPr bwMode="auto">
            <a:xfrm>
              <a:off x="1585913" y="588963"/>
              <a:ext cx="93663" cy="615950"/>
            </a:xfrm>
            <a:custGeom>
              <a:avLst/>
              <a:gdLst>
                <a:gd name="T0" fmla="*/ 111 w 111"/>
                <a:gd name="T1" fmla="*/ 725 h 725"/>
                <a:gd name="T2" fmla="*/ 111 w 111"/>
                <a:gd name="T3" fmla="*/ 725 h 725"/>
                <a:gd name="T4" fmla="*/ 96 w 111"/>
                <a:gd name="T5" fmla="*/ 725 h 725"/>
                <a:gd name="T6" fmla="*/ 96 w 111"/>
                <a:gd name="T7" fmla="*/ 14 h 725"/>
                <a:gd name="T8" fmla="*/ 15 w 111"/>
                <a:gd name="T9" fmla="*/ 14 h 725"/>
                <a:gd name="T10" fmla="*/ 15 w 111"/>
                <a:gd name="T11" fmla="*/ 725 h 725"/>
                <a:gd name="T12" fmla="*/ 0 w 111"/>
                <a:gd name="T13" fmla="*/ 725 h 725"/>
                <a:gd name="T14" fmla="*/ 0 w 111"/>
                <a:gd name="T15" fmla="*/ 6 h 725"/>
                <a:gd name="T16" fmla="*/ 7 w 111"/>
                <a:gd name="T17" fmla="*/ 0 h 725"/>
                <a:gd name="T18" fmla="*/ 104 w 111"/>
                <a:gd name="T19" fmla="*/ 0 h 725"/>
                <a:gd name="T20" fmla="*/ 111 w 111"/>
                <a:gd name="T21" fmla="*/ 6 h 725"/>
                <a:gd name="T22" fmla="*/ 111 w 111"/>
                <a:gd name="T23" fmla="*/ 725 h 7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1" h="725">
                  <a:moveTo>
                    <a:pt x="111" y="725"/>
                  </a:moveTo>
                  <a:lnTo>
                    <a:pt x="111" y="725"/>
                  </a:lnTo>
                  <a:lnTo>
                    <a:pt x="96" y="725"/>
                  </a:lnTo>
                  <a:lnTo>
                    <a:pt x="96" y="14"/>
                  </a:lnTo>
                  <a:lnTo>
                    <a:pt x="15" y="14"/>
                  </a:lnTo>
                  <a:lnTo>
                    <a:pt x="15" y="725"/>
                  </a:lnTo>
                  <a:lnTo>
                    <a:pt x="0" y="725"/>
                  </a:lnTo>
                  <a:lnTo>
                    <a:pt x="0" y="6"/>
                  </a:lnTo>
                  <a:cubicBezTo>
                    <a:pt x="0" y="2"/>
                    <a:pt x="3" y="0"/>
                    <a:pt x="7" y="0"/>
                  </a:cubicBezTo>
                  <a:lnTo>
                    <a:pt x="104" y="0"/>
                  </a:lnTo>
                  <a:cubicBezTo>
                    <a:pt x="108" y="0"/>
                    <a:pt x="111" y="2"/>
                    <a:pt x="111" y="6"/>
                  </a:cubicBezTo>
                  <a:lnTo>
                    <a:pt x="111" y="725"/>
                  </a:lnTo>
                  <a:close/>
                </a:path>
              </a:pathLst>
            </a:custGeom>
            <a:grpFill/>
            <a:ln w="0">
              <a:noFill/>
              <a:prstDash val="solid"/>
              <a:round/>
              <a:headEnd/>
              <a:tailEnd/>
            </a:ln>
          </p:spPr>
          <p:txBody>
            <a:bodyPr/>
            <a:lstStyle/>
            <a:p>
              <a:pPr defTabSz="543689">
                <a:defRPr/>
              </a:pPr>
              <a:endParaRPr lang="zh-CN" altLang="en-US" sz="3201"/>
            </a:p>
          </p:txBody>
        </p:sp>
        <p:sp>
          <p:nvSpPr>
            <p:cNvPr id="283" name="Freeform 379"/>
            <p:cNvSpPr>
              <a:spLocks/>
            </p:cNvSpPr>
            <p:nvPr/>
          </p:nvSpPr>
          <p:spPr bwMode="auto">
            <a:xfrm>
              <a:off x="1647826" y="1181101"/>
              <a:ext cx="44450" cy="44450"/>
            </a:xfrm>
            <a:custGeom>
              <a:avLst/>
              <a:gdLst>
                <a:gd name="T0" fmla="*/ 25 w 51"/>
                <a:gd name="T1" fmla="*/ 52 h 52"/>
                <a:gd name="T2" fmla="*/ 25 w 51"/>
                <a:gd name="T3" fmla="*/ 52 h 52"/>
                <a:gd name="T4" fmla="*/ 0 w 51"/>
                <a:gd name="T5" fmla="*/ 26 h 52"/>
                <a:gd name="T6" fmla="*/ 25 w 51"/>
                <a:gd name="T7" fmla="*/ 0 h 52"/>
                <a:gd name="T8" fmla="*/ 51 w 51"/>
                <a:gd name="T9" fmla="*/ 26 h 52"/>
                <a:gd name="T10" fmla="*/ 25 w 51"/>
                <a:gd name="T11" fmla="*/ 52 h 52"/>
              </a:gdLst>
              <a:ahLst/>
              <a:cxnLst>
                <a:cxn ang="0">
                  <a:pos x="T0" y="T1"/>
                </a:cxn>
                <a:cxn ang="0">
                  <a:pos x="T2" y="T3"/>
                </a:cxn>
                <a:cxn ang="0">
                  <a:pos x="T4" y="T5"/>
                </a:cxn>
                <a:cxn ang="0">
                  <a:pos x="T6" y="T7"/>
                </a:cxn>
                <a:cxn ang="0">
                  <a:pos x="T8" y="T9"/>
                </a:cxn>
                <a:cxn ang="0">
                  <a:pos x="T10" y="T11"/>
                </a:cxn>
              </a:cxnLst>
              <a:rect l="0" t="0" r="r" b="b"/>
              <a:pathLst>
                <a:path w="51" h="52">
                  <a:moveTo>
                    <a:pt x="25" y="52"/>
                  </a:moveTo>
                  <a:lnTo>
                    <a:pt x="25" y="52"/>
                  </a:lnTo>
                  <a:cubicBezTo>
                    <a:pt x="11" y="52"/>
                    <a:pt x="0" y="40"/>
                    <a:pt x="0" y="26"/>
                  </a:cubicBezTo>
                  <a:cubicBezTo>
                    <a:pt x="0" y="12"/>
                    <a:pt x="11" y="0"/>
                    <a:pt x="25" y="0"/>
                  </a:cubicBezTo>
                  <a:cubicBezTo>
                    <a:pt x="40" y="0"/>
                    <a:pt x="51" y="12"/>
                    <a:pt x="51" y="26"/>
                  </a:cubicBezTo>
                  <a:cubicBezTo>
                    <a:pt x="51" y="40"/>
                    <a:pt x="40" y="52"/>
                    <a:pt x="25" y="52"/>
                  </a:cubicBezTo>
                  <a:close/>
                </a:path>
              </a:pathLst>
            </a:custGeom>
            <a:grpFill/>
            <a:ln w="0">
              <a:noFill/>
              <a:prstDash val="solid"/>
              <a:round/>
              <a:headEnd/>
              <a:tailEnd/>
            </a:ln>
          </p:spPr>
          <p:txBody>
            <a:bodyPr/>
            <a:lstStyle/>
            <a:p>
              <a:pPr defTabSz="543689">
                <a:defRPr/>
              </a:pPr>
              <a:endParaRPr lang="zh-CN" altLang="en-US" sz="3201"/>
            </a:p>
          </p:txBody>
        </p:sp>
        <p:sp>
          <p:nvSpPr>
            <p:cNvPr id="284" name="Freeform 380"/>
            <p:cNvSpPr>
              <a:spLocks/>
            </p:cNvSpPr>
            <p:nvPr/>
          </p:nvSpPr>
          <p:spPr bwMode="auto">
            <a:xfrm>
              <a:off x="1574801" y="1182688"/>
              <a:ext cx="44450" cy="44450"/>
            </a:xfrm>
            <a:custGeom>
              <a:avLst/>
              <a:gdLst>
                <a:gd name="T0" fmla="*/ 26 w 52"/>
                <a:gd name="T1" fmla="*/ 52 h 52"/>
                <a:gd name="T2" fmla="*/ 26 w 52"/>
                <a:gd name="T3" fmla="*/ 52 h 52"/>
                <a:gd name="T4" fmla="*/ 0 w 52"/>
                <a:gd name="T5" fmla="*/ 26 h 52"/>
                <a:gd name="T6" fmla="*/ 26 w 52"/>
                <a:gd name="T7" fmla="*/ 0 h 52"/>
                <a:gd name="T8" fmla="*/ 52 w 52"/>
                <a:gd name="T9" fmla="*/ 26 h 52"/>
                <a:gd name="T10" fmla="*/ 26 w 52"/>
                <a:gd name="T11" fmla="*/ 52 h 52"/>
              </a:gdLst>
              <a:ahLst/>
              <a:cxnLst>
                <a:cxn ang="0">
                  <a:pos x="T0" y="T1"/>
                </a:cxn>
                <a:cxn ang="0">
                  <a:pos x="T2" y="T3"/>
                </a:cxn>
                <a:cxn ang="0">
                  <a:pos x="T4" y="T5"/>
                </a:cxn>
                <a:cxn ang="0">
                  <a:pos x="T6" y="T7"/>
                </a:cxn>
                <a:cxn ang="0">
                  <a:pos x="T8" y="T9"/>
                </a:cxn>
                <a:cxn ang="0">
                  <a:pos x="T10" y="T11"/>
                </a:cxn>
              </a:cxnLst>
              <a:rect l="0" t="0" r="r" b="b"/>
              <a:pathLst>
                <a:path w="52" h="52">
                  <a:moveTo>
                    <a:pt x="26" y="52"/>
                  </a:moveTo>
                  <a:lnTo>
                    <a:pt x="26" y="52"/>
                  </a:lnTo>
                  <a:cubicBezTo>
                    <a:pt x="12" y="52"/>
                    <a:pt x="0" y="40"/>
                    <a:pt x="0" y="26"/>
                  </a:cubicBezTo>
                  <a:cubicBezTo>
                    <a:pt x="0" y="12"/>
                    <a:pt x="12" y="0"/>
                    <a:pt x="26" y="0"/>
                  </a:cubicBezTo>
                  <a:cubicBezTo>
                    <a:pt x="40" y="0"/>
                    <a:pt x="52" y="12"/>
                    <a:pt x="52" y="26"/>
                  </a:cubicBezTo>
                  <a:cubicBezTo>
                    <a:pt x="52" y="40"/>
                    <a:pt x="40" y="52"/>
                    <a:pt x="26" y="52"/>
                  </a:cubicBezTo>
                  <a:close/>
                </a:path>
              </a:pathLst>
            </a:custGeom>
            <a:grpFill/>
            <a:ln w="0">
              <a:noFill/>
              <a:prstDash val="solid"/>
              <a:round/>
              <a:headEnd/>
              <a:tailEnd/>
            </a:ln>
          </p:spPr>
          <p:txBody>
            <a:bodyPr/>
            <a:lstStyle/>
            <a:p>
              <a:pPr defTabSz="543689">
                <a:defRPr/>
              </a:pPr>
              <a:endParaRPr lang="zh-CN" altLang="en-US" sz="3201"/>
            </a:p>
          </p:txBody>
        </p:sp>
      </p:grpSp>
      <p:sp>
        <p:nvSpPr>
          <p:cNvPr id="285" name="文本框 284"/>
          <p:cNvSpPr txBox="1"/>
          <p:nvPr/>
        </p:nvSpPr>
        <p:spPr bwMode="auto">
          <a:xfrm>
            <a:off x="3073808" y="2721319"/>
            <a:ext cx="582960" cy="273325"/>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defPPr>
              <a:defRPr lang="zh-CN"/>
            </a:defPPr>
            <a:lvl1pPr>
              <a:defRPr sz="1200">
                <a:latin typeface="+mn-ea"/>
                <a:ea typeface="+mn-ea"/>
              </a:defRPr>
            </a:lvl1pPr>
          </a:lstStyle>
          <a:p>
            <a:r>
              <a:rPr lang="en-US" altLang="zh-CN" dirty="0"/>
              <a:t>VRM</a:t>
            </a:r>
            <a:endParaRPr lang="zh-CN" altLang="en-US" dirty="0"/>
          </a:p>
        </p:txBody>
      </p:sp>
      <p:grpSp>
        <p:nvGrpSpPr>
          <p:cNvPr id="286" name="组合 18396"/>
          <p:cNvGrpSpPr/>
          <p:nvPr/>
        </p:nvGrpSpPr>
        <p:grpSpPr>
          <a:xfrm>
            <a:off x="4299956" y="2616539"/>
            <a:ext cx="396044" cy="527061"/>
            <a:chOff x="1463676" y="588963"/>
            <a:chExt cx="274638" cy="638175"/>
          </a:xfrm>
          <a:solidFill>
            <a:srgbClr val="3C3C3B"/>
          </a:solidFill>
        </p:grpSpPr>
        <p:sp>
          <p:nvSpPr>
            <p:cNvPr id="287" name="Freeform 356"/>
            <p:cNvSpPr>
              <a:spLocks noEditPoints="1"/>
            </p:cNvSpPr>
            <p:nvPr/>
          </p:nvSpPr>
          <p:spPr bwMode="auto">
            <a:xfrm>
              <a:off x="1463676" y="595313"/>
              <a:ext cx="84138" cy="620713"/>
            </a:xfrm>
            <a:custGeom>
              <a:avLst/>
              <a:gdLst>
                <a:gd name="T0" fmla="*/ 24 w 99"/>
                <a:gd name="T1" fmla="*/ 645 h 729"/>
                <a:gd name="T2" fmla="*/ 24 w 99"/>
                <a:gd name="T3" fmla="*/ 645 h 729"/>
                <a:gd name="T4" fmla="*/ 74 w 99"/>
                <a:gd name="T5" fmla="*/ 689 h 729"/>
                <a:gd name="T6" fmla="*/ 74 w 99"/>
                <a:gd name="T7" fmla="*/ 46 h 729"/>
                <a:gd name="T8" fmla="*/ 24 w 99"/>
                <a:gd name="T9" fmla="*/ 102 h 729"/>
                <a:gd name="T10" fmla="*/ 24 w 99"/>
                <a:gd name="T11" fmla="*/ 645 h 729"/>
                <a:gd name="T12" fmla="*/ 86 w 99"/>
                <a:gd name="T13" fmla="*/ 729 h 729"/>
                <a:gd name="T14" fmla="*/ 86 w 99"/>
                <a:gd name="T15" fmla="*/ 729 h 729"/>
                <a:gd name="T16" fmla="*/ 78 w 99"/>
                <a:gd name="T17" fmla="*/ 726 h 729"/>
                <a:gd name="T18" fmla="*/ 4 w 99"/>
                <a:gd name="T19" fmla="*/ 659 h 729"/>
                <a:gd name="T20" fmla="*/ 0 w 99"/>
                <a:gd name="T21" fmla="*/ 650 h 729"/>
                <a:gd name="T22" fmla="*/ 0 w 99"/>
                <a:gd name="T23" fmla="*/ 97 h 729"/>
                <a:gd name="T24" fmla="*/ 3 w 99"/>
                <a:gd name="T25" fmla="*/ 89 h 729"/>
                <a:gd name="T26" fmla="*/ 77 w 99"/>
                <a:gd name="T27" fmla="*/ 5 h 729"/>
                <a:gd name="T28" fmla="*/ 91 w 99"/>
                <a:gd name="T29" fmla="*/ 2 h 729"/>
                <a:gd name="T30" fmla="*/ 99 w 99"/>
                <a:gd name="T31" fmla="*/ 13 h 729"/>
                <a:gd name="T32" fmla="*/ 99 w 99"/>
                <a:gd name="T33" fmla="*/ 717 h 729"/>
                <a:gd name="T34" fmla="*/ 91 w 99"/>
                <a:gd name="T35" fmla="*/ 728 h 729"/>
                <a:gd name="T36" fmla="*/ 86 w 99"/>
                <a:gd name="T37" fmla="*/ 729 h 7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9" h="729">
                  <a:moveTo>
                    <a:pt x="24" y="645"/>
                  </a:moveTo>
                  <a:lnTo>
                    <a:pt x="24" y="645"/>
                  </a:lnTo>
                  <a:lnTo>
                    <a:pt x="74" y="689"/>
                  </a:lnTo>
                  <a:lnTo>
                    <a:pt x="74" y="46"/>
                  </a:lnTo>
                  <a:lnTo>
                    <a:pt x="24" y="102"/>
                  </a:lnTo>
                  <a:lnTo>
                    <a:pt x="24" y="645"/>
                  </a:lnTo>
                  <a:close/>
                  <a:moveTo>
                    <a:pt x="86" y="729"/>
                  </a:moveTo>
                  <a:lnTo>
                    <a:pt x="86" y="729"/>
                  </a:lnTo>
                  <a:cubicBezTo>
                    <a:pt x="83" y="729"/>
                    <a:pt x="80" y="728"/>
                    <a:pt x="78" y="726"/>
                  </a:cubicBezTo>
                  <a:lnTo>
                    <a:pt x="4" y="659"/>
                  </a:lnTo>
                  <a:cubicBezTo>
                    <a:pt x="1" y="657"/>
                    <a:pt x="0" y="654"/>
                    <a:pt x="0" y="650"/>
                  </a:cubicBezTo>
                  <a:lnTo>
                    <a:pt x="0" y="97"/>
                  </a:lnTo>
                  <a:cubicBezTo>
                    <a:pt x="0" y="94"/>
                    <a:pt x="1" y="91"/>
                    <a:pt x="3" y="89"/>
                  </a:cubicBezTo>
                  <a:lnTo>
                    <a:pt x="77" y="5"/>
                  </a:lnTo>
                  <a:cubicBezTo>
                    <a:pt x="81" y="1"/>
                    <a:pt x="86" y="0"/>
                    <a:pt x="91" y="2"/>
                  </a:cubicBezTo>
                  <a:cubicBezTo>
                    <a:pt x="96" y="3"/>
                    <a:pt x="99" y="8"/>
                    <a:pt x="99" y="13"/>
                  </a:cubicBezTo>
                  <a:lnTo>
                    <a:pt x="99" y="717"/>
                  </a:lnTo>
                  <a:cubicBezTo>
                    <a:pt x="99" y="722"/>
                    <a:pt x="96" y="726"/>
                    <a:pt x="91" y="728"/>
                  </a:cubicBezTo>
                  <a:cubicBezTo>
                    <a:pt x="90" y="729"/>
                    <a:pt x="88" y="729"/>
                    <a:pt x="86" y="729"/>
                  </a:cubicBezTo>
                  <a:close/>
                </a:path>
              </a:pathLst>
            </a:custGeom>
            <a:grpFill/>
            <a:ln w="0">
              <a:noFill/>
              <a:prstDash val="solid"/>
              <a:round/>
              <a:headEnd/>
              <a:tailEnd/>
            </a:ln>
          </p:spPr>
          <p:txBody>
            <a:bodyPr/>
            <a:lstStyle/>
            <a:p>
              <a:pPr defTabSz="543689">
                <a:defRPr/>
              </a:pPr>
              <a:endParaRPr lang="zh-CN" altLang="en-US" sz="3201"/>
            </a:p>
          </p:txBody>
        </p:sp>
        <p:sp>
          <p:nvSpPr>
            <p:cNvPr id="288" name="Freeform 357"/>
            <p:cNvSpPr>
              <a:spLocks/>
            </p:cNvSpPr>
            <p:nvPr/>
          </p:nvSpPr>
          <p:spPr bwMode="auto">
            <a:xfrm>
              <a:off x="1525588" y="595313"/>
              <a:ext cx="71438" cy="620713"/>
            </a:xfrm>
            <a:custGeom>
              <a:avLst/>
              <a:gdLst>
                <a:gd name="T0" fmla="*/ 81 w 84"/>
                <a:gd name="T1" fmla="*/ 728 h 728"/>
                <a:gd name="T2" fmla="*/ 81 w 84"/>
                <a:gd name="T3" fmla="*/ 728 h 728"/>
                <a:gd name="T4" fmla="*/ 12 w 84"/>
                <a:gd name="T5" fmla="*/ 728 h 728"/>
                <a:gd name="T6" fmla="*/ 0 w 84"/>
                <a:gd name="T7" fmla="*/ 716 h 728"/>
                <a:gd name="T8" fmla="*/ 0 w 84"/>
                <a:gd name="T9" fmla="*/ 12 h 728"/>
                <a:gd name="T10" fmla="*/ 12 w 84"/>
                <a:gd name="T11" fmla="*/ 0 h 728"/>
                <a:gd name="T12" fmla="*/ 84 w 84"/>
                <a:gd name="T13" fmla="*/ 0 h 728"/>
                <a:gd name="T14" fmla="*/ 84 w 84"/>
                <a:gd name="T15" fmla="*/ 24 h 728"/>
                <a:gd name="T16" fmla="*/ 25 w 84"/>
                <a:gd name="T17" fmla="*/ 24 h 728"/>
                <a:gd name="T18" fmla="*/ 25 w 84"/>
                <a:gd name="T19" fmla="*/ 703 h 728"/>
                <a:gd name="T20" fmla="*/ 81 w 84"/>
                <a:gd name="T21" fmla="*/ 703 h 728"/>
                <a:gd name="T22" fmla="*/ 81 w 84"/>
                <a:gd name="T23" fmla="*/ 728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4" h="728">
                  <a:moveTo>
                    <a:pt x="81" y="728"/>
                  </a:moveTo>
                  <a:lnTo>
                    <a:pt x="81" y="728"/>
                  </a:lnTo>
                  <a:lnTo>
                    <a:pt x="12" y="728"/>
                  </a:lnTo>
                  <a:cubicBezTo>
                    <a:pt x="6" y="728"/>
                    <a:pt x="0" y="723"/>
                    <a:pt x="0" y="716"/>
                  </a:cubicBezTo>
                  <a:lnTo>
                    <a:pt x="0" y="12"/>
                  </a:lnTo>
                  <a:cubicBezTo>
                    <a:pt x="0" y="5"/>
                    <a:pt x="6" y="0"/>
                    <a:pt x="12" y="0"/>
                  </a:cubicBezTo>
                  <a:lnTo>
                    <a:pt x="84" y="0"/>
                  </a:lnTo>
                  <a:lnTo>
                    <a:pt x="84" y="24"/>
                  </a:lnTo>
                  <a:lnTo>
                    <a:pt x="25" y="24"/>
                  </a:lnTo>
                  <a:lnTo>
                    <a:pt x="25" y="703"/>
                  </a:lnTo>
                  <a:lnTo>
                    <a:pt x="81" y="703"/>
                  </a:lnTo>
                  <a:lnTo>
                    <a:pt x="81" y="728"/>
                  </a:lnTo>
                  <a:close/>
                </a:path>
              </a:pathLst>
            </a:custGeom>
            <a:grpFill/>
            <a:ln w="0">
              <a:noFill/>
              <a:prstDash val="solid"/>
              <a:round/>
              <a:headEnd/>
              <a:tailEnd/>
            </a:ln>
          </p:spPr>
          <p:txBody>
            <a:bodyPr/>
            <a:lstStyle/>
            <a:p>
              <a:pPr defTabSz="543689">
                <a:defRPr/>
              </a:pPr>
              <a:endParaRPr lang="zh-CN" altLang="en-US" sz="3201"/>
            </a:p>
          </p:txBody>
        </p:sp>
        <p:sp>
          <p:nvSpPr>
            <p:cNvPr id="289" name="Freeform 358"/>
            <p:cNvSpPr>
              <a:spLocks/>
            </p:cNvSpPr>
            <p:nvPr/>
          </p:nvSpPr>
          <p:spPr bwMode="auto">
            <a:xfrm>
              <a:off x="1670051" y="595313"/>
              <a:ext cx="68263" cy="620713"/>
            </a:xfrm>
            <a:custGeom>
              <a:avLst/>
              <a:gdLst>
                <a:gd name="T0" fmla="*/ 68 w 81"/>
                <a:gd name="T1" fmla="*/ 728 h 728"/>
                <a:gd name="T2" fmla="*/ 68 w 81"/>
                <a:gd name="T3" fmla="*/ 728 h 728"/>
                <a:gd name="T4" fmla="*/ 5 w 81"/>
                <a:gd name="T5" fmla="*/ 728 h 728"/>
                <a:gd name="T6" fmla="*/ 5 w 81"/>
                <a:gd name="T7" fmla="*/ 703 h 728"/>
                <a:gd name="T8" fmla="*/ 56 w 81"/>
                <a:gd name="T9" fmla="*/ 703 h 728"/>
                <a:gd name="T10" fmla="*/ 56 w 81"/>
                <a:gd name="T11" fmla="*/ 24 h 728"/>
                <a:gd name="T12" fmla="*/ 0 w 81"/>
                <a:gd name="T13" fmla="*/ 24 h 728"/>
                <a:gd name="T14" fmla="*/ 0 w 81"/>
                <a:gd name="T15" fmla="*/ 0 h 728"/>
                <a:gd name="T16" fmla="*/ 68 w 81"/>
                <a:gd name="T17" fmla="*/ 0 h 728"/>
                <a:gd name="T18" fmla="*/ 81 w 81"/>
                <a:gd name="T19" fmla="*/ 12 h 728"/>
                <a:gd name="T20" fmla="*/ 81 w 81"/>
                <a:gd name="T21" fmla="*/ 716 h 728"/>
                <a:gd name="T22" fmla="*/ 68 w 81"/>
                <a:gd name="T23" fmla="*/ 728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1" h="728">
                  <a:moveTo>
                    <a:pt x="68" y="728"/>
                  </a:moveTo>
                  <a:lnTo>
                    <a:pt x="68" y="728"/>
                  </a:lnTo>
                  <a:lnTo>
                    <a:pt x="5" y="728"/>
                  </a:lnTo>
                  <a:lnTo>
                    <a:pt x="5" y="703"/>
                  </a:lnTo>
                  <a:lnTo>
                    <a:pt x="56" y="703"/>
                  </a:lnTo>
                  <a:lnTo>
                    <a:pt x="56" y="24"/>
                  </a:lnTo>
                  <a:lnTo>
                    <a:pt x="0" y="24"/>
                  </a:lnTo>
                  <a:lnTo>
                    <a:pt x="0" y="0"/>
                  </a:lnTo>
                  <a:lnTo>
                    <a:pt x="68" y="0"/>
                  </a:lnTo>
                  <a:cubicBezTo>
                    <a:pt x="75" y="0"/>
                    <a:pt x="81" y="5"/>
                    <a:pt x="81" y="12"/>
                  </a:cubicBezTo>
                  <a:lnTo>
                    <a:pt x="81" y="716"/>
                  </a:lnTo>
                  <a:cubicBezTo>
                    <a:pt x="81" y="723"/>
                    <a:pt x="75" y="728"/>
                    <a:pt x="68" y="728"/>
                  </a:cubicBezTo>
                  <a:close/>
                </a:path>
              </a:pathLst>
            </a:custGeom>
            <a:grpFill/>
            <a:ln w="0">
              <a:noFill/>
              <a:prstDash val="solid"/>
              <a:round/>
              <a:headEnd/>
              <a:tailEnd/>
            </a:ln>
          </p:spPr>
          <p:txBody>
            <a:bodyPr/>
            <a:lstStyle/>
            <a:p>
              <a:pPr defTabSz="543689">
                <a:defRPr/>
              </a:pPr>
              <a:endParaRPr lang="zh-CN" altLang="en-US" sz="3201"/>
            </a:p>
          </p:txBody>
        </p:sp>
        <p:sp>
          <p:nvSpPr>
            <p:cNvPr id="290" name="Freeform 359"/>
            <p:cNvSpPr>
              <a:spLocks/>
            </p:cNvSpPr>
            <p:nvPr/>
          </p:nvSpPr>
          <p:spPr bwMode="auto">
            <a:xfrm>
              <a:off x="1525588" y="1204913"/>
              <a:ext cx="22225" cy="20638"/>
            </a:xfrm>
            <a:custGeom>
              <a:avLst/>
              <a:gdLst>
                <a:gd name="T0" fmla="*/ 25 w 25"/>
                <a:gd name="T1" fmla="*/ 24 h 24"/>
                <a:gd name="T2" fmla="*/ 25 w 25"/>
                <a:gd name="T3" fmla="*/ 24 h 24"/>
                <a:gd name="T4" fmla="*/ 0 w 25"/>
                <a:gd name="T5" fmla="*/ 24 h 24"/>
                <a:gd name="T6" fmla="*/ 0 w 25"/>
                <a:gd name="T7" fmla="*/ 0 h 24"/>
                <a:gd name="T8" fmla="*/ 25 w 25"/>
                <a:gd name="T9" fmla="*/ 0 h 24"/>
                <a:gd name="T10" fmla="*/ 25 w 25"/>
                <a:gd name="T11" fmla="*/ 24 h 24"/>
              </a:gdLst>
              <a:ahLst/>
              <a:cxnLst>
                <a:cxn ang="0">
                  <a:pos x="T0" y="T1"/>
                </a:cxn>
                <a:cxn ang="0">
                  <a:pos x="T2" y="T3"/>
                </a:cxn>
                <a:cxn ang="0">
                  <a:pos x="T4" y="T5"/>
                </a:cxn>
                <a:cxn ang="0">
                  <a:pos x="T6" y="T7"/>
                </a:cxn>
                <a:cxn ang="0">
                  <a:pos x="T8" y="T9"/>
                </a:cxn>
                <a:cxn ang="0">
                  <a:pos x="T10" y="T11"/>
                </a:cxn>
              </a:cxnLst>
              <a:rect l="0" t="0" r="r" b="b"/>
              <a:pathLst>
                <a:path w="25" h="24">
                  <a:moveTo>
                    <a:pt x="25" y="24"/>
                  </a:moveTo>
                  <a:lnTo>
                    <a:pt x="25" y="24"/>
                  </a:lnTo>
                  <a:lnTo>
                    <a:pt x="0" y="24"/>
                  </a:lnTo>
                  <a:lnTo>
                    <a:pt x="0" y="0"/>
                  </a:lnTo>
                  <a:lnTo>
                    <a:pt x="25" y="0"/>
                  </a:lnTo>
                  <a:lnTo>
                    <a:pt x="25" y="24"/>
                  </a:lnTo>
                  <a:close/>
                </a:path>
              </a:pathLst>
            </a:custGeom>
            <a:grpFill/>
            <a:ln w="0">
              <a:noFill/>
              <a:prstDash val="solid"/>
              <a:round/>
              <a:headEnd/>
              <a:tailEnd/>
            </a:ln>
          </p:spPr>
          <p:txBody>
            <a:bodyPr/>
            <a:lstStyle/>
            <a:p>
              <a:pPr defTabSz="543689">
                <a:defRPr/>
              </a:pPr>
              <a:endParaRPr lang="zh-CN" altLang="en-US" sz="3201"/>
            </a:p>
          </p:txBody>
        </p:sp>
        <p:sp>
          <p:nvSpPr>
            <p:cNvPr id="291" name="Freeform 360"/>
            <p:cNvSpPr>
              <a:spLocks/>
            </p:cNvSpPr>
            <p:nvPr/>
          </p:nvSpPr>
          <p:spPr bwMode="auto">
            <a:xfrm>
              <a:off x="1717676" y="1204913"/>
              <a:ext cx="20638" cy="20638"/>
            </a:xfrm>
            <a:custGeom>
              <a:avLst/>
              <a:gdLst>
                <a:gd name="T0" fmla="*/ 25 w 25"/>
                <a:gd name="T1" fmla="*/ 24 h 24"/>
                <a:gd name="T2" fmla="*/ 25 w 25"/>
                <a:gd name="T3" fmla="*/ 24 h 24"/>
                <a:gd name="T4" fmla="*/ 0 w 25"/>
                <a:gd name="T5" fmla="*/ 24 h 24"/>
                <a:gd name="T6" fmla="*/ 0 w 25"/>
                <a:gd name="T7" fmla="*/ 0 h 24"/>
                <a:gd name="T8" fmla="*/ 25 w 25"/>
                <a:gd name="T9" fmla="*/ 0 h 24"/>
                <a:gd name="T10" fmla="*/ 25 w 25"/>
                <a:gd name="T11" fmla="*/ 24 h 24"/>
              </a:gdLst>
              <a:ahLst/>
              <a:cxnLst>
                <a:cxn ang="0">
                  <a:pos x="T0" y="T1"/>
                </a:cxn>
                <a:cxn ang="0">
                  <a:pos x="T2" y="T3"/>
                </a:cxn>
                <a:cxn ang="0">
                  <a:pos x="T4" y="T5"/>
                </a:cxn>
                <a:cxn ang="0">
                  <a:pos x="T6" y="T7"/>
                </a:cxn>
                <a:cxn ang="0">
                  <a:pos x="T8" y="T9"/>
                </a:cxn>
                <a:cxn ang="0">
                  <a:pos x="T10" y="T11"/>
                </a:cxn>
              </a:cxnLst>
              <a:rect l="0" t="0" r="r" b="b"/>
              <a:pathLst>
                <a:path w="25" h="24">
                  <a:moveTo>
                    <a:pt x="25" y="24"/>
                  </a:moveTo>
                  <a:lnTo>
                    <a:pt x="25" y="24"/>
                  </a:lnTo>
                  <a:lnTo>
                    <a:pt x="0" y="24"/>
                  </a:lnTo>
                  <a:lnTo>
                    <a:pt x="0" y="0"/>
                  </a:lnTo>
                  <a:lnTo>
                    <a:pt x="25" y="0"/>
                  </a:lnTo>
                  <a:lnTo>
                    <a:pt x="25" y="24"/>
                  </a:lnTo>
                  <a:close/>
                </a:path>
              </a:pathLst>
            </a:custGeom>
            <a:grpFill/>
            <a:ln w="0">
              <a:noFill/>
              <a:prstDash val="solid"/>
              <a:round/>
              <a:headEnd/>
              <a:tailEnd/>
            </a:ln>
          </p:spPr>
          <p:txBody>
            <a:bodyPr/>
            <a:lstStyle/>
            <a:p>
              <a:pPr defTabSz="543689">
                <a:defRPr/>
              </a:pPr>
              <a:endParaRPr lang="zh-CN" altLang="en-US" sz="3201"/>
            </a:p>
          </p:txBody>
        </p:sp>
        <p:sp>
          <p:nvSpPr>
            <p:cNvPr id="292" name="Freeform 361"/>
            <p:cNvSpPr>
              <a:spLocks/>
            </p:cNvSpPr>
            <p:nvPr/>
          </p:nvSpPr>
          <p:spPr bwMode="auto">
            <a:xfrm>
              <a:off x="1560513" y="606426"/>
              <a:ext cx="12700" cy="598488"/>
            </a:xfrm>
            <a:custGeom>
              <a:avLst/>
              <a:gdLst>
                <a:gd name="T0" fmla="*/ 15 w 15"/>
                <a:gd name="T1" fmla="*/ 704 h 704"/>
                <a:gd name="T2" fmla="*/ 15 w 15"/>
                <a:gd name="T3" fmla="*/ 704 h 704"/>
                <a:gd name="T4" fmla="*/ 0 w 15"/>
                <a:gd name="T5" fmla="*/ 704 h 704"/>
                <a:gd name="T6" fmla="*/ 0 w 15"/>
                <a:gd name="T7" fmla="*/ 0 h 704"/>
                <a:gd name="T8" fmla="*/ 15 w 15"/>
                <a:gd name="T9" fmla="*/ 0 h 704"/>
                <a:gd name="T10" fmla="*/ 15 w 15"/>
                <a:gd name="T11" fmla="*/ 704 h 704"/>
              </a:gdLst>
              <a:ahLst/>
              <a:cxnLst>
                <a:cxn ang="0">
                  <a:pos x="T0" y="T1"/>
                </a:cxn>
                <a:cxn ang="0">
                  <a:pos x="T2" y="T3"/>
                </a:cxn>
                <a:cxn ang="0">
                  <a:pos x="T4" y="T5"/>
                </a:cxn>
                <a:cxn ang="0">
                  <a:pos x="T6" y="T7"/>
                </a:cxn>
                <a:cxn ang="0">
                  <a:pos x="T8" y="T9"/>
                </a:cxn>
                <a:cxn ang="0">
                  <a:pos x="T10" y="T11"/>
                </a:cxn>
              </a:cxnLst>
              <a:rect l="0" t="0" r="r" b="b"/>
              <a:pathLst>
                <a:path w="15" h="704">
                  <a:moveTo>
                    <a:pt x="15" y="704"/>
                  </a:moveTo>
                  <a:lnTo>
                    <a:pt x="15" y="704"/>
                  </a:lnTo>
                  <a:lnTo>
                    <a:pt x="0" y="704"/>
                  </a:lnTo>
                  <a:lnTo>
                    <a:pt x="0" y="0"/>
                  </a:lnTo>
                  <a:lnTo>
                    <a:pt x="15" y="0"/>
                  </a:lnTo>
                  <a:lnTo>
                    <a:pt x="15" y="704"/>
                  </a:lnTo>
                  <a:close/>
                </a:path>
              </a:pathLst>
            </a:custGeom>
            <a:grpFill/>
            <a:ln w="0">
              <a:noFill/>
              <a:prstDash val="solid"/>
              <a:round/>
              <a:headEnd/>
              <a:tailEnd/>
            </a:ln>
          </p:spPr>
          <p:txBody>
            <a:bodyPr/>
            <a:lstStyle/>
            <a:p>
              <a:pPr defTabSz="543689">
                <a:defRPr/>
              </a:pPr>
              <a:endParaRPr lang="zh-CN" altLang="en-US" sz="3201"/>
            </a:p>
          </p:txBody>
        </p:sp>
        <p:sp>
          <p:nvSpPr>
            <p:cNvPr id="293" name="Freeform 362"/>
            <p:cNvSpPr>
              <a:spLocks/>
            </p:cNvSpPr>
            <p:nvPr/>
          </p:nvSpPr>
          <p:spPr bwMode="auto">
            <a:xfrm>
              <a:off x="1692276" y="606426"/>
              <a:ext cx="12700" cy="598488"/>
            </a:xfrm>
            <a:custGeom>
              <a:avLst/>
              <a:gdLst>
                <a:gd name="T0" fmla="*/ 15 w 15"/>
                <a:gd name="T1" fmla="*/ 704 h 704"/>
                <a:gd name="T2" fmla="*/ 15 w 15"/>
                <a:gd name="T3" fmla="*/ 704 h 704"/>
                <a:gd name="T4" fmla="*/ 0 w 15"/>
                <a:gd name="T5" fmla="*/ 704 h 704"/>
                <a:gd name="T6" fmla="*/ 0 w 15"/>
                <a:gd name="T7" fmla="*/ 0 h 704"/>
                <a:gd name="T8" fmla="*/ 15 w 15"/>
                <a:gd name="T9" fmla="*/ 0 h 704"/>
                <a:gd name="T10" fmla="*/ 15 w 15"/>
                <a:gd name="T11" fmla="*/ 704 h 704"/>
              </a:gdLst>
              <a:ahLst/>
              <a:cxnLst>
                <a:cxn ang="0">
                  <a:pos x="T0" y="T1"/>
                </a:cxn>
                <a:cxn ang="0">
                  <a:pos x="T2" y="T3"/>
                </a:cxn>
                <a:cxn ang="0">
                  <a:pos x="T4" y="T5"/>
                </a:cxn>
                <a:cxn ang="0">
                  <a:pos x="T6" y="T7"/>
                </a:cxn>
                <a:cxn ang="0">
                  <a:pos x="T8" y="T9"/>
                </a:cxn>
                <a:cxn ang="0">
                  <a:pos x="T10" y="T11"/>
                </a:cxn>
              </a:cxnLst>
              <a:rect l="0" t="0" r="r" b="b"/>
              <a:pathLst>
                <a:path w="15" h="704">
                  <a:moveTo>
                    <a:pt x="15" y="704"/>
                  </a:moveTo>
                  <a:lnTo>
                    <a:pt x="15" y="704"/>
                  </a:lnTo>
                  <a:lnTo>
                    <a:pt x="0" y="704"/>
                  </a:lnTo>
                  <a:lnTo>
                    <a:pt x="0" y="0"/>
                  </a:lnTo>
                  <a:lnTo>
                    <a:pt x="15" y="0"/>
                  </a:lnTo>
                  <a:lnTo>
                    <a:pt x="15" y="704"/>
                  </a:lnTo>
                  <a:close/>
                </a:path>
              </a:pathLst>
            </a:custGeom>
            <a:grpFill/>
            <a:ln w="0">
              <a:noFill/>
              <a:prstDash val="solid"/>
              <a:round/>
              <a:headEnd/>
              <a:tailEnd/>
            </a:ln>
          </p:spPr>
          <p:txBody>
            <a:bodyPr/>
            <a:lstStyle/>
            <a:p>
              <a:pPr defTabSz="543689">
                <a:defRPr/>
              </a:pPr>
              <a:endParaRPr lang="zh-CN" altLang="en-US" sz="3201"/>
            </a:p>
          </p:txBody>
        </p:sp>
        <p:sp>
          <p:nvSpPr>
            <p:cNvPr id="294" name="Freeform 363"/>
            <p:cNvSpPr>
              <a:spLocks noEditPoints="1"/>
            </p:cNvSpPr>
            <p:nvPr/>
          </p:nvSpPr>
          <p:spPr bwMode="auto">
            <a:xfrm>
              <a:off x="1609726" y="704851"/>
              <a:ext cx="46038" cy="41275"/>
            </a:xfrm>
            <a:custGeom>
              <a:avLst/>
              <a:gdLst>
                <a:gd name="T0" fmla="*/ 9 w 53"/>
                <a:gd name="T1" fmla="*/ 37 h 47"/>
                <a:gd name="T2" fmla="*/ 9 w 53"/>
                <a:gd name="T3" fmla="*/ 37 h 47"/>
                <a:gd name="T4" fmla="*/ 43 w 53"/>
                <a:gd name="T5" fmla="*/ 37 h 47"/>
                <a:gd name="T6" fmla="*/ 43 w 53"/>
                <a:gd name="T7" fmla="*/ 10 h 47"/>
                <a:gd name="T8" fmla="*/ 9 w 53"/>
                <a:gd name="T9" fmla="*/ 10 h 47"/>
                <a:gd name="T10" fmla="*/ 9 w 53"/>
                <a:gd name="T11" fmla="*/ 37 h 47"/>
                <a:gd name="T12" fmla="*/ 47 w 53"/>
                <a:gd name="T13" fmla="*/ 47 h 47"/>
                <a:gd name="T14" fmla="*/ 47 w 53"/>
                <a:gd name="T15" fmla="*/ 47 h 47"/>
                <a:gd name="T16" fmla="*/ 6 w 53"/>
                <a:gd name="T17" fmla="*/ 47 h 47"/>
                <a:gd name="T18" fmla="*/ 0 w 53"/>
                <a:gd name="T19" fmla="*/ 40 h 47"/>
                <a:gd name="T20" fmla="*/ 0 w 53"/>
                <a:gd name="T21" fmla="*/ 6 h 47"/>
                <a:gd name="T22" fmla="*/ 6 w 53"/>
                <a:gd name="T23" fmla="*/ 0 h 47"/>
                <a:gd name="T24" fmla="*/ 47 w 53"/>
                <a:gd name="T25" fmla="*/ 0 h 47"/>
                <a:gd name="T26" fmla="*/ 53 w 53"/>
                <a:gd name="T27" fmla="*/ 6 h 47"/>
                <a:gd name="T28" fmla="*/ 53 w 53"/>
                <a:gd name="T29" fmla="*/ 40 h 47"/>
                <a:gd name="T30" fmla="*/ 47 w 53"/>
                <a:gd name="T31" fmla="*/ 4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3" h="47">
                  <a:moveTo>
                    <a:pt x="9" y="37"/>
                  </a:moveTo>
                  <a:lnTo>
                    <a:pt x="9" y="37"/>
                  </a:lnTo>
                  <a:lnTo>
                    <a:pt x="43" y="37"/>
                  </a:lnTo>
                  <a:lnTo>
                    <a:pt x="43" y="10"/>
                  </a:lnTo>
                  <a:lnTo>
                    <a:pt x="9" y="10"/>
                  </a:lnTo>
                  <a:lnTo>
                    <a:pt x="9" y="37"/>
                  </a:lnTo>
                  <a:close/>
                  <a:moveTo>
                    <a:pt x="47" y="47"/>
                  </a:moveTo>
                  <a:lnTo>
                    <a:pt x="47" y="47"/>
                  </a:lnTo>
                  <a:lnTo>
                    <a:pt x="6" y="47"/>
                  </a:lnTo>
                  <a:cubicBezTo>
                    <a:pt x="2" y="47"/>
                    <a:pt x="0" y="44"/>
                    <a:pt x="0" y="40"/>
                  </a:cubicBezTo>
                  <a:lnTo>
                    <a:pt x="0" y="6"/>
                  </a:lnTo>
                  <a:cubicBezTo>
                    <a:pt x="0" y="3"/>
                    <a:pt x="2" y="0"/>
                    <a:pt x="6" y="0"/>
                  </a:cubicBezTo>
                  <a:lnTo>
                    <a:pt x="47" y="0"/>
                  </a:lnTo>
                  <a:cubicBezTo>
                    <a:pt x="50" y="0"/>
                    <a:pt x="53" y="3"/>
                    <a:pt x="53" y="6"/>
                  </a:cubicBezTo>
                  <a:lnTo>
                    <a:pt x="53" y="40"/>
                  </a:lnTo>
                  <a:cubicBezTo>
                    <a:pt x="53" y="44"/>
                    <a:pt x="50" y="47"/>
                    <a:pt x="47" y="47"/>
                  </a:cubicBezTo>
                  <a:close/>
                </a:path>
              </a:pathLst>
            </a:custGeom>
            <a:grpFill/>
            <a:ln w="0">
              <a:noFill/>
              <a:prstDash val="solid"/>
              <a:round/>
              <a:headEnd/>
              <a:tailEnd/>
            </a:ln>
          </p:spPr>
          <p:txBody>
            <a:bodyPr/>
            <a:lstStyle/>
            <a:p>
              <a:pPr defTabSz="543689">
                <a:defRPr/>
              </a:pPr>
              <a:endParaRPr lang="zh-CN" altLang="en-US" sz="3201"/>
            </a:p>
          </p:txBody>
        </p:sp>
        <p:sp>
          <p:nvSpPr>
            <p:cNvPr id="295" name="Freeform 364"/>
            <p:cNvSpPr>
              <a:spLocks/>
            </p:cNvSpPr>
            <p:nvPr/>
          </p:nvSpPr>
          <p:spPr bwMode="auto">
            <a:xfrm>
              <a:off x="1625601" y="635001"/>
              <a:ext cx="4763" cy="4763"/>
            </a:xfrm>
            <a:custGeom>
              <a:avLst/>
              <a:gdLst>
                <a:gd name="T0" fmla="*/ 1 w 5"/>
                <a:gd name="T1" fmla="*/ 2 h 5"/>
                <a:gd name="T2" fmla="*/ 1 w 5"/>
                <a:gd name="T3" fmla="*/ 2 h 5"/>
                <a:gd name="T4" fmla="*/ 4 w 5"/>
                <a:gd name="T5" fmla="*/ 2 h 5"/>
                <a:gd name="T6" fmla="*/ 4 w 5"/>
                <a:gd name="T7" fmla="*/ 0 h 5"/>
                <a:gd name="T8" fmla="*/ 5 w 5"/>
                <a:gd name="T9" fmla="*/ 0 h 5"/>
                <a:gd name="T10" fmla="*/ 5 w 5"/>
                <a:gd name="T11" fmla="*/ 5 h 5"/>
                <a:gd name="T12" fmla="*/ 4 w 5"/>
                <a:gd name="T13" fmla="*/ 5 h 5"/>
                <a:gd name="T14" fmla="*/ 4 w 5"/>
                <a:gd name="T15" fmla="*/ 3 h 5"/>
                <a:gd name="T16" fmla="*/ 1 w 5"/>
                <a:gd name="T17" fmla="*/ 3 h 5"/>
                <a:gd name="T18" fmla="*/ 1 w 5"/>
                <a:gd name="T19" fmla="*/ 5 h 5"/>
                <a:gd name="T20" fmla="*/ 0 w 5"/>
                <a:gd name="T21" fmla="*/ 5 h 5"/>
                <a:gd name="T22" fmla="*/ 0 w 5"/>
                <a:gd name="T23" fmla="*/ 0 h 5"/>
                <a:gd name="T24" fmla="*/ 1 w 5"/>
                <a:gd name="T25" fmla="*/ 0 h 5"/>
                <a:gd name="T26" fmla="*/ 1 w 5"/>
                <a:gd name="T27"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 h="5">
                  <a:moveTo>
                    <a:pt x="1" y="2"/>
                  </a:moveTo>
                  <a:lnTo>
                    <a:pt x="1" y="2"/>
                  </a:lnTo>
                  <a:lnTo>
                    <a:pt x="4" y="2"/>
                  </a:lnTo>
                  <a:lnTo>
                    <a:pt x="4" y="0"/>
                  </a:lnTo>
                  <a:lnTo>
                    <a:pt x="5" y="0"/>
                  </a:lnTo>
                  <a:lnTo>
                    <a:pt x="5" y="5"/>
                  </a:lnTo>
                  <a:lnTo>
                    <a:pt x="4" y="5"/>
                  </a:lnTo>
                  <a:lnTo>
                    <a:pt x="4" y="3"/>
                  </a:lnTo>
                  <a:lnTo>
                    <a:pt x="1" y="3"/>
                  </a:lnTo>
                  <a:lnTo>
                    <a:pt x="1" y="5"/>
                  </a:lnTo>
                  <a:lnTo>
                    <a:pt x="0" y="5"/>
                  </a:lnTo>
                  <a:lnTo>
                    <a:pt x="0" y="0"/>
                  </a:lnTo>
                  <a:lnTo>
                    <a:pt x="1" y="0"/>
                  </a:lnTo>
                  <a:lnTo>
                    <a:pt x="1" y="2"/>
                  </a:lnTo>
                  <a:close/>
                </a:path>
              </a:pathLst>
            </a:custGeom>
            <a:grpFill/>
            <a:ln w="0">
              <a:noFill/>
              <a:prstDash val="solid"/>
              <a:round/>
              <a:headEnd/>
              <a:tailEnd/>
            </a:ln>
          </p:spPr>
          <p:txBody>
            <a:bodyPr/>
            <a:lstStyle/>
            <a:p>
              <a:pPr defTabSz="543689">
                <a:defRPr/>
              </a:pPr>
              <a:endParaRPr lang="zh-CN" altLang="en-US" sz="3201"/>
            </a:p>
          </p:txBody>
        </p:sp>
        <p:sp>
          <p:nvSpPr>
            <p:cNvPr id="296" name="Freeform 365"/>
            <p:cNvSpPr>
              <a:spLocks/>
            </p:cNvSpPr>
            <p:nvPr/>
          </p:nvSpPr>
          <p:spPr bwMode="auto">
            <a:xfrm>
              <a:off x="1630363" y="635001"/>
              <a:ext cx="4763" cy="4763"/>
            </a:xfrm>
            <a:custGeom>
              <a:avLst/>
              <a:gdLst>
                <a:gd name="T0" fmla="*/ 1 w 5"/>
                <a:gd name="T1" fmla="*/ 3 h 5"/>
                <a:gd name="T2" fmla="*/ 1 w 5"/>
                <a:gd name="T3" fmla="*/ 3 h 5"/>
                <a:gd name="T4" fmla="*/ 3 w 5"/>
                <a:gd name="T5" fmla="*/ 4 h 5"/>
                <a:gd name="T6" fmla="*/ 4 w 5"/>
                <a:gd name="T7" fmla="*/ 3 h 5"/>
                <a:gd name="T8" fmla="*/ 4 w 5"/>
                <a:gd name="T9" fmla="*/ 0 h 5"/>
                <a:gd name="T10" fmla="*/ 5 w 5"/>
                <a:gd name="T11" fmla="*/ 0 h 5"/>
                <a:gd name="T12" fmla="*/ 5 w 5"/>
                <a:gd name="T13" fmla="*/ 3 h 5"/>
                <a:gd name="T14" fmla="*/ 4 w 5"/>
                <a:gd name="T15" fmla="*/ 4 h 5"/>
                <a:gd name="T16" fmla="*/ 3 w 5"/>
                <a:gd name="T17" fmla="*/ 5 h 5"/>
                <a:gd name="T18" fmla="*/ 1 w 5"/>
                <a:gd name="T19" fmla="*/ 4 h 5"/>
                <a:gd name="T20" fmla="*/ 0 w 5"/>
                <a:gd name="T21" fmla="*/ 3 h 5"/>
                <a:gd name="T22" fmla="*/ 0 w 5"/>
                <a:gd name="T23" fmla="*/ 0 h 5"/>
                <a:gd name="T24" fmla="*/ 1 w 5"/>
                <a:gd name="T25" fmla="*/ 0 h 5"/>
                <a:gd name="T26" fmla="*/ 1 w 5"/>
                <a:gd name="T27" fmla="*/ 3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 h="5">
                  <a:moveTo>
                    <a:pt x="1" y="3"/>
                  </a:moveTo>
                  <a:lnTo>
                    <a:pt x="1" y="3"/>
                  </a:lnTo>
                  <a:cubicBezTo>
                    <a:pt x="1" y="4"/>
                    <a:pt x="2" y="4"/>
                    <a:pt x="3" y="4"/>
                  </a:cubicBezTo>
                  <a:cubicBezTo>
                    <a:pt x="3" y="4"/>
                    <a:pt x="4" y="4"/>
                    <a:pt x="4" y="3"/>
                  </a:cubicBezTo>
                  <a:lnTo>
                    <a:pt x="4" y="0"/>
                  </a:lnTo>
                  <a:lnTo>
                    <a:pt x="5" y="0"/>
                  </a:lnTo>
                  <a:lnTo>
                    <a:pt x="5" y="3"/>
                  </a:lnTo>
                  <a:cubicBezTo>
                    <a:pt x="5" y="3"/>
                    <a:pt x="5" y="4"/>
                    <a:pt x="4" y="4"/>
                  </a:cubicBezTo>
                  <a:cubicBezTo>
                    <a:pt x="4" y="5"/>
                    <a:pt x="3" y="5"/>
                    <a:pt x="3" y="5"/>
                  </a:cubicBezTo>
                  <a:cubicBezTo>
                    <a:pt x="2" y="5"/>
                    <a:pt x="1" y="5"/>
                    <a:pt x="1" y="4"/>
                  </a:cubicBezTo>
                  <a:cubicBezTo>
                    <a:pt x="1" y="4"/>
                    <a:pt x="0" y="3"/>
                    <a:pt x="0" y="3"/>
                  </a:cubicBezTo>
                  <a:lnTo>
                    <a:pt x="0" y="0"/>
                  </a:lnTo>
                  <a:lnTo>
                    <a:pt x="1" y="0"/>
                  </a:lnTo>
                  <a:lnTo>
                    <a:pt x="1" y="3"/>
                  </a:lnTo>
                  <a:close/>
                </a:path>
              </a:pathLst>
            </a:custGeom>
            <a:grpFill/>
            <a:ln w="0">
              <a:noFill/>
              <a:prstDash val="solid"/>
              <a:round/>
              <a:headEnd/>
              <a:tailEnd/>
            </a:ln>
          </p:spPr>
          <p:txBody>
            <a:bodyPr/>
            <a:lstStyle/>
            <a:p>
              <a:pPr defTabSz="543689">
                <a:defRPr/>
              </a:pPr>
              <a:endParaRPr lang="zh-CN" altLang="en-US" sz="3201"/>
            </a:p>
          </p:txBody>
        </p:sp>
        <p:sp>
          <p:nvSpPr>
            <p:cNvPr id="297" name="Freeform 366"/>
            <p:cNvSpPr>
              <a:spLocks noEditPoints="1"/>
            </p:cNvSpPr>
            <p:nvPr/>
          </p:nvSpPr>
          <p:spPr bwMode="auto">
            <a:xfrm>
              <a:off x="1635126" y="635001"/>
              <a:ext cx="3175" cy="4763"/>
            </a:xfrm>
            <a:custGeom>
              <a:avLst/>
              <a:gdLst>
                <a:gd name="T0" fmla="*/ 2 w 5"/>
                <a:gd name="T1" fmla="*/ 3 h 5"/>
                <a:gd name="T2" fmla="*/ 2 w 5"/>
                <a:gd name="T3" fmla="*/ 3 h 5"/>
                <a:gd name="T4" fmla="*/ 3 w 5"/>
                <a:gd name="T5" fmla="*/ 3 h 5"/>
                <a:gd name="T6" fmla="*/ 2 w 5"/>
                <a:gd name="T7" fmla="*/ 1 h 5"/>
                <a:gd name="T8" fmla="*/ 2 w 5"/>
                <a:gd name="T9" fmla="*/ 3 h 5"/>
                <a:gd name="T10" fmla="*/ 3 w 5"/>
                <a:gd name="T11" fmla="*/ 0 h 5"/>
                <a:gd name="T12" fmla="*/ 3 w 5"/>
                <a:gd name="T13" fmla="*/ 0 h 5"/>
                <a:gd name="T14" fmla="*/ 5 w 5"/>
                <a:gd name="T15" fmla="*/ 5 h 5"/>
                <a:gd name="T16" fmla="*/ 4 w 5"/>
                <a:gd name="T17" fmla="*/ 5 h 5"/>
                <a:gd name="T18" fmla="*/ 3 w 5"/>
                <a:gd name="T19" fmla="*/ 4 h 5"/>
                <a:gd name="T20" fmla="*/ 1 w 5"/>
                <a:gd name="T21" fmla="*/ 4 h 5"/>
                <a:gd name="T22" fmla="*/ 1 w 5"/>
                <a:gd name="T23" fmla="*/ 5 h 5"/>
                <a:gd name="T24" fmla="*/ 0 w 5"/>
                <a:gd name="T25" fmla="*/ 5 h 5"/>
                <a:gd name="T26" fmla="*/ 2 w 5"/>
                <a:gd name="T27" fmla="*/ 0 h 5"/>
                <a:gd name="T28" fmla="*/ 3 w 5"/>
                <a:gd name="T29"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 h="5">
                  <a:moveTo>
                    <a:pt x="2" y="3"/>
                  </a:moveTo>
                  <a:lnTo>
                    <a:pt x="2" y="3"/>
                  </a:lnTo>
                  <a:lnTo>
                    <a:pt x="3" y="3"/>
                  </a:lnTo>
                  <a:lnTo>
                    <a:pt x="2" y="1"/>
                  </a:lnTo>
                  <a:lnTo>
                    <a:pt x="2" y="3"/>
                  </a:lnTo>
                  <a:close/>
                  <a:moveTo>
                    <a:pt x="3" y="0"/>
                  </a:moveTo>
                  <a:lnTo>
                    <a:pt x="3" y="0"/>
                  </a:lnTo>
                  <a:lnTo>
                    <a:pt x="5" y="5"/>
                  </a:lnTo>
                  <a:lnTo>
                    <a:pt x="4" y="5"/>
                  </a:lnTo>
                  <a:lnTo>
                    <a:pt x="3" y="4"/>
                  </a:lnTo>
                  <a:lnTo>
                    <a:pt x="1" y="4"/>
                  </a:lnTo>
                  <a:lnTo>
                    <a:pt x="1" y="5"/>
                  </a:lnTo>
                  <a:lnTo>
                    <a:pt x="0" y="5"/>
                  </a:lnTo>
                  <a:lnTo>
                    <a:pt x="2" y="0"/>
                  </a:lnTo>
                  <a:lnTo>
                    <a:pt x="3" y="0"/>
                  </a:lnTo>
                  <a:close/>
                </a:path>
              </a:pathLst>
            </a:custGeom>
            <a:grpFill/>
            <a:ln w="0">
              <a:noFill/>
              <a:prstDash val="solid"/>
              <a:round/>
              <a:headEnd/>
              <a:tailEnd/>
            </a:ln>
          </p:spPr>
          <p:txBody>
            <a:bodyPr/>
            <a:lstStyle/>
            <a:p>
              <a:pPr defTabSz="543689">
                <a:defRPr/>
              </a:pPr>
              <a:endParaRPr lang="zh-CN" altLang="en-US" sz="3201"/>
            </a:p>
          </p:txBody>
        </p:sp>
        <p:sp>
          <p:nvSpPr>
            <p:cNvPr id="298" name="Freeform 367"/>
            <p:cNvSpPr>
              <a:spLocks/>
            </p:cNvSpPr>
            <p:nvPr/>
          </p:nvSpPr>
          <p:spPr bwMode="auto">
            <a:xfrm>
              <a:off x="1638301" y="635001"/>
              <a:ext cx="6350" cy="4763"/>
            </a:xfrm>
            <a:custGeom>
              <a:avLst/>
              <a:gdLst>
                <a:gd name="T0" fmla="*/ 2 w 8"/>
                <a:gd name="T1" fmla="*/ 0 h 5"/>
                <a:gd name="T2" fmla="*/ 2 w 8"/>
                <a:gd name="T3" fmla="*/ 0 h 5"/>
                <a:gd name="T4" fmla="*/ 3 w 8"/>
                <a:gd name="T5" fmla="*/ 4 h 5"/>
                <a:gd name="T6" fmla="*/ 4 w 8"/>
                <a:gd name="T7" fmla="*/ 0 h 5"/>
                <a:gd name="T8" fmla="*/ 5 w 8"/>
                <a:gd name="T9" fmla="*/ 0 h 5"/>
                <a:gd name="T10" fmla="*/ 6 w 8"/>
                <a:gd name="T11" fmla="*/ 4 h 5"/>
                <a:gd name="T12" fmla="*/ 7 w 8"/>
                <a:gd name="T13" fmla="*/ 0 h 5"/>
                <a:gd name="T14" fmla="*/ 8 w 8"/>
                <a:gd name="T15" fmla="*/ 0 h 5"/>
                <a:gd name="T16" fmla="*/ 6 w 8"/>
                <a:gd name="T17" fmla="*/ 5 h 5"/>
                <a:gd name="T18" fmla="*/ 5 w 8"/>
                <a:gd name="T19" fmla="*/ 5 h 5"/>
                <a:gd name="T20" fmla="*/ 4 w 8"/>
                <a:gd name="T21" fmla="*/ 1 h 5"/>
                <a:gd name="T22" fmla="*/ 3 w 8"/>
                <a:gd name="T23" fmla="*/ 5 h 5"/>
                <a:gd name="T24" fmla="*/ 2 w 8"/>
                <a:gd name="T25" fmla="*/ 5 h 5"/>
                <a:gd name="T26" fmla="*/ 0 w 8"/>
                <a:gd name="T27" fmla="*/ 0 h 5"/>
                <a:gd name="T28" fmla="*/ 2 w 8"/>
                <a:gd name="T29"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 h="5">
                  <a:moveTo>
                    <a:pt x="2" y="0"/>
                  </a:moveTo>
                  <a:lnTo>
                    <a:pt x="2" y="0"/>
                  </a:lnTo>
                  <a:lnTo>
                    <a:pt x="3" y="4"/>
                  </a:lnTo>
                  <a:lnTo>
                    <a:pt x="4" y="0"/>
                  </a:lnTo>
                  <a:lnTo>
                    <a:pt x="5" y="0"/>
                  </a:lnTo>
                  <a:lnTo>
                    <a:pt x="6" y="4"/>
                  </a:lnTo>
                  <a:lnTo>
                    <a:pt x="7" y="0"/>
                  </a:lnTo>
                  <a:lnTo>
                    <a:pt x="8" y="0"/>
                  </a:lnTo>
                  <a:lnTo>
                    <a:pt x="6" y="5"/>
                  </a:lnTo>
                  <a:lnTo>
                    <a:pt x="5" y="5"/>
                  </a:lnTo>
                  <a:lnTo>
                    <a:pt x="4" y="1"/>
                  </a:lnTo>
                  <a:lnTo>
                    <a:pt x="3" y="5"/>
                  </a:lnTo>
                  <a:lnTo>
                    <a:pt x="2" y="5"/>
                  </a:lnTo>
                  <a:lnTo>
                    <a:pt x="0" y="0"/>
                  </a:lnTo>
                  <a:lnTo>
                    <a:pt x="2" y="0"/>
                  </a:lnTo>
                  <a:close/>
                </a:path>
              </a:pathLst>
            </a:custGeom>
            <a:grpFill/>
            <a:ln w="0">
              <a:noFill/>
              <a:prstDash val="solid"/>
              <a:round/>
              <a:headEnd/>
              <a:tailEnd/>
            </a:ln>
          </p:spPr>
          <p:txBody>
            <a:bodyPr/>
            <a:lstStyle/>
            <a:p>
              <a:pPr defTabSz="543689">
                <a:defRPr/>
              </a:pPr>
              <a:endParaRPr lang="zh-CN" altLang="en-US" sz="3201"/>
            </a:p>
          </p:txBody>
        </p:sp>
        <p:sp>
          <p:nvSpPr>
            <p:cNvPr id="299" name="Freeform 368"/>
            <p:cNvSpPr>
              <a:spLocks/>
            </p:cNvSpPr>
            <p:nvPr/>
          </p:nvSpPr>
          <p:spPr bwMode="auto">
            <a:xfrm>
              <a:off x="1644651" y="635001"/>
              <a:ext cx="3175" cy="4763"/>
            </a:xfrm>
            <a:custGeom>
              <a:avLst/>
              <a:gdLst>
                <a:gd name="T0" fmla="*/ 1 w 4"/>
                <a:gd name="T1" fmla="*/ 2 h 5"/>
                <a:gd name="T2" fmla="*/ 1 w 4"/>
                <a:gd name="T3" fmla="*/ 2 h 5"/>
                <a:gd name="T4" fmla="*/ 4 w 4"/>
                <a:gd name="T5" fmla="*/ 2 h 5"/>
                <a:gd name="T6" fmla="*/ 4 w 4"/>
                <a:gd name="T7" fmla="*/ 3 h 5"/>
                <a:gd name="T8" fmla="*/ 1 w 4"/>
                <a:gd name="T9" fmla="*/ 3 h 5"/>
                <a:gd name="T10" fmla="*/ 2 w 4"/>
                <a:gd name="T11" fmla="*/ 4 h 5"/>
                <a:gd name="T12" fmla="*/ 4 w 4"/>
                <a:gd name="T13" fmla="*/ 4 h 5"/>
                <a:gd name="T14" fmla="*/ 4 w 4"/>
                <a:gd name="T15" fmla="*/ 5 h 5"/>
                <a:gd name="T16" fmla="*/ 2 w 4"/>
                <a:gd name="T17" fmla="*/ 5 h 5"/>
                <a:gd name="T18" fmla="*/ 1 w 4"/>
                <a:gd name="T19" fmla="*/ 4 h 5"/>
                <a:gd name="T20" fmla="*/ 0 w 4"/>
                <a:gd name="T21" fmla="*/ 3 h 5"/>
                <a:gd name="T22" fmla="*/ 2 w 4"/>
                <a:gd name="T23" fmla="*/ 0 h 5"/>
                <a:gd name="T24" fmla="*/ 4 w 4"/>
                <a:gd name="T25" fmla="*/ 0 h 5"/>
                <a:gd name="T26" fmla="*/ 4 w 4"/>
                <a:gd name="T27" fmla="*/ 1 h 5"/>
                <a:gd name="T28" fmla="*/ 2 w 4"/>
                <a:gd name="T29" fmla="*/ 1 h 5"/>
                <a:gd name="T30" fmla="*/ 1 w 4"/>
                <a:gd name="T31"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 h="5">
                  <a:moveTo>
                    <a:pt x="1" y="2"/>
                  </a:moveTo>
                  <a:lnTo>
                    <a:pt x="1" y="2"/>
                  </a:lnTo>
                  <a:lnTo>
                    <a:pt x="4" y="2"/>
                  </a:lnTo>
                  <a:lnTo>
                    <a:pt x="4" y="3"/>
                  </a:lnTo>
                  <a:lnTo>
                    <a:pt x="1" y="3"/>
                  </a:lnTo>
                  <a:cubicBezTo>
                    <a:pt x="1" y="4"/>
                    <a:pt x="2" y="4"/>
                    <a:pt x="2" y="4"/>
                  </a:cubicBezTo>
                  <a:lnTo>
                    <a:pt x="4" y="4"/>
                  </a:lnTo>
                  <a:lnTo>
                    <a:pt x="4" y="5"/>
                  </a:lnTo>
                  <a:lnTo>
                    <a:pt x="2" y="5"/>
                  </a:lnTo>
                  <a:cubicBezTo>
                    <a:pt x="2" y="5"/>
                    <a:pt x="1" y="5"/>
                    <a:pt x="1" y="4"/>
                  </a:cubicBezTo>
                  <a:cubicBezTo>
                    <a:pt x="0" y="4"/>
                    <a:pt x="0" y="3"/>
                    <a:pt x="0" y="3"/>
                  </a:cubicBezTo>
                  <a:cubicBezTo>
                    <a:pt x="0" y="1"/>
                    <a:pt x="1" y="0"/>
                    <a:pt x="2" y="0"/>
                  </a:cubicBezTo>
                  <a:lnTo>
                    <a:pt x="4" y="0"/>
                  </a:lnTo>
                  <a:lnTo>
                    <a:pt x="4" y="1"/>
                  </a:lnTo>
                  <a:lnTo>
                    <a:pt x="2" y="1"/>
                  </a:lnTo>
                  <a:cubicBezTo>
                    <a:pt x="2" y="1"/>
                    <a:pt x="1" y="1"/>
                    <a:pt x="1" y="2"/>
                  </a:cubicBezTo>
                  <a:close/>
                </a:path>
              </a:pathLst>
            </a:custGeom>
            <a:grpFill/>
            <a:ln w="0">
              <a:noFill/>
              <a:prstDash val="solid"/>
              <a:round/>
              <a:headEnd/>
              <a:tailEnd/>
            </a:ln>
          </p:spPr>
          <p:txBody>
            <a:bodyPr/>
            <a:lstStyle/>
            <a:p>
              <a:pPr defTabSz="543689">
                <a:defRPr/>
              </a:pPr>
              <a:endParaRPr lang="zh-CN" altLang="en-US" sz="3201"/>
            </a:p>
          </p:txBody>
        </p:sp>
        <p:sp>
          <p:nvSpPr>
            <p:cNvPr id="300" name="Freeform 369"/>
            <p:cNvSpPr>
              <a:spLocks/>
            </p:cNvSpPr>
            <p:nvPr/>
          </p:nvSpPr>
          <p:spPr bwMode="auto">
            <a:xfrm>
              <a:off x="1649413" y="635001"/>
              <a:ext cx="0" cy="4763"/>
            </a:xfrm>
            <a:custGeom>
              <a:avLst/>
              <a:gdLst>
                <a:gd name="T0" fmla="*/ 0 w 1"/>
                <a:gd name="T1" fmla="*/ 0 h 5"/>
                <a:gd name="T2" fmla="*/ 0 w 1"/>
                <a:gd name="T3" fmla="*/ 0 h 5"/>
                <a:gd name="T4" fmla="*/ 1 w 1"/>
                <a:gd name="T5" fmla="*/ 0 h 5"/>
                <a:gd name="T6" fmla="*/ 1 w 1"/>
                <a:gd name="T7" fmla="*/ 5 h 5"/>
                <a:gd name="T8" fmla="*/ 0 w 1"/>
                <a:gd name="T9" fmla="*/ 5 h 5"/>
                <a:gd name="T10" fmla="*/ 0 w 1"/>
                <a:gd name="T11" fmla="*/ 0 h 5"/>
              </a:gdLst>
              <a:ahLst/>
              <a:cxnLst>
                <a:cxn ang="0">
                  <a:pos x="T0" y="T1"/>
                </a:cxn>
                <a:cxn ang="0">
                  <a:pos x="T2" y="T3"/>
                </a:cxn>
                <a:cxn ang="0">
                  <a:pos x="T4" y="T5"/>
                </a:cxn>
                <a:cxn ang="0">
                  <a:pos x="T6" y="T7"/>
                </a:cxn>
                <a:cxn ang="0">
                  <a:pos x="T8" y="T9"/>
                </a:cxn>
                <a:cxn ang="0">
                  <a:pos x="T10" y="T11"/>
                </a:cxn>
              </a:cxnLst>
              <a:rect l="0" t="0" r="r" b="b"/>
              <a:pathLst>
                <a:path w="1" h="5">
                  <a:moveTo>
                    <a:pt x="0" y="0"/>
                  </a:moveTo>
                  <a:lnTo>
                    <a:pt x="0" y="0"/>
                  </a:lnTo>
                  <a:lnTo>
                    <a:pt x="1" y="0"/>
                  </a:lnTo>
                  <a:lnTo>
                    <a:pt x="1" y="5"/>
                  </a:lnTo>
                  <a:lnTo>
                    <a:pt x="0" y="5"/>
                  </a:lnTo>
                  <a:lnTo>
                    <a:pt x="0" y="0"/>
                  </a:lnTo>
                  <a:close/>
                </a:path>
              </a:pathLst>
            </a:custGeom>
            <a:grpFill/>
            <a:ln w="0">
              <a:noFill/>
              <a:prstDash val="solid"/>
              <a:round/>
              <a:headEnd/>
              <a:tailEnd/>
            </a:ln>
          </p:spPr>
          <p:txBody>
            <a:bodyPr/>
            <a:lstStyle/>
            <a:p>
              <a:pPr defTabSz="543689">
                <a:defRPr/>
              </a:pPr>
              <a:endParaRPr lang="zh-CN" altLang="en-US" sz="3201"/>
            </a:p>
          </p:txBody>
        </p:sp>
        <p:sp>
          <p:nvSpPr>
            <p:cNvPr id="301" name="Freeform 370"/>
            <p:cNvSpPr>
              <a:spLocks/>
            </p:cNvSpPr>
            <p:nvPr/>
          </p:nvSpPr>
          <p:spPr bwMode="auto">
            <a:xfrm>
              <a:off x="1612901" y="633413"/>
              <a:ext cx="4763" cy="6350"/>
            </a:xfrm>
            <a:custGeom>
              <a:avLst/>
              <a:gdLst>
                <a:gd name="T0" fmla="*/ 0 w 5"/>
                <a:gd name="T1" fmla="*/ 2 h 6"/>
                <a:gd name="T2" fmla="*/ 0 w 5"/>
                <a:gd name="T3" fmla="*/ 2 h 6"/>
                <a:gd name="T4" fmla="*/ 1 w 5"/>
                <a:gd name="T5" fmla="*/ 4 h 6"/>
                <a:gd name="T6" fmla="*/ 5 w 5"/>
                <a:gd name="T7" fmla="*/ 6 h 6"/>
                <a:gd name="T8" fmla="*/ 5 w 5"/>
                <a:gd name="T9" fmla="*/ 6 h 6"/>
                <a:gd name="T10" fmla="*/ 5 w 5"/>
                <a:gd name="T11" fmla="*/ 6 h 6"/>
                <a:gd name="T12" fmla="*/ 5 w 5"/>
                <a:gd name="T13" fmla="*/ 6 h 6"/>
                <a:gd name="T14" fmla="*/ 1 w 5"/>
                <a:gd name="T15" fmla="*/ 0 h 6"/>
                <a:gd name="T16" fmla="*/ 0 w 5"/>
                <a:gd name="T17" fmla="*/ 2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6">
                  <a:moveTo>
                    <a:pt x="0" y="2"/>
                  </a:moveTo>
                  <a:lnTo>
                    <a:pt x="0" y="2"/>
                  </a:lnTo>
                  <a:cubicBezTo>
                    <a:pt x="0" y="3"/>
                    <a:pt x="1" y="4"/>
                    <a:pt x="1" y="4"/>
                  </a:cubicBezTo>
                  <a:cubicBezTo>
                    <a:pt x="2" y="5"/>
                    <a:pt x="4" y="6"/>
                    <a:pt x="5" y="6"/>
                  </a:cubicBezTo>
                  <a:cubicBezTo>
                    <a:pt x="5" y="6"/>
                    <a:pt x="5" y="6"/>
                    <a:pt x="5" y="6"/>
                  </a:cubicBezTo>
                  <a:cubicBezTo>
                    <a:pt x="5" y="6"/>
                    <a:pt x="5" y="6"/>
                    <a:pt x="5" y="6"/>
                  </a:cubicBezTo>
                  <a:lnTo>
                    <a:pt x="5" y="6"/>
                  </a:lnTo>
                  <a:cubicBezTo>
                    <a:pt x="3" y="2"/>
                    <a:pt x="1" y="0"/>
                    <a:pt x="1" y="0"/>
                  </a:cubicBezTo>
                  <a:cubicBezTo>
                    <a:pt x="1" y="0"/>
                    <a:pt x="0" y="1"/>
                    <a:pt x="0" y="2"/>
                  </a:cubicBezTo>
                  <a:close/>
                </a:path>
              </a:pathLst>
            </a:custGeom>
            <a:grpFill/>
            <a:ln w="0">
              <a:noFill/>
              <a:prstDash val="solid"/>
              <a:round/>
              <a:headEnd/>
              <a:tailEnd/>
            </a:ln>
          </p:spPr>
          <p:txBody>
            <a:bodyPr/>
            <a:lstStyle/>
            <a:p>
              <a:pPr defTabSz="543689">
                <a:defRPr/>
              </a:pPr>
              <a:endParaRPr lang="zh-CN" altLang="en-US" sz="3201"/>
            </a:p>
          </p:txBody>
        </p:sp>
        <p:sp>
          <p:nvSpPr>
            <p:cNvPr id="302" name="Freeform 371"/>
            <p:cNvSpPr>
              <a:spLocks/>
            </p:cNvSpPr>
            <p:nvPr/>
          </p:nvSpPr>
          <p:spPr bwMode="auto">
            <a:xfrm>
              <a:off x="1612901" y="639763"/>
              <a:ext cx="4763" cy="1588"/>
            </a:xfrm>
            <a:custGeom>
              <a:avLst/>
              <a:gdLst>
                <a:gd name="T0" fmla="*/ 0 w 4"/>
                <a:gd name="T1" fmla="*/ 0 h 2"/>
                <a:gd name="T2" fmla="*/ 0 w 4"/>
                <a:gd name="T3" fmla="*/ 0 h 2"/>
                <a:gd name="T4" fmla="*/ 2 w 4"/>
                <a:gd name="T5" fmla="*/ 1 h 2"/>
                <a:gd name="T6" fmla="*/ 4 w 4"/>
                <a:gd name="T7" fmla="*/ 0 h 2"/>
                <a:gd name="T8" fmla="*/ 4 w 4"/>
                <a:gd name="T9" fmla="*/ 0 h 2"/>
                <a:gd name="T10" fmla="*/ 4 w 4"/>
                <a:gd name="T11" fmla="*/ 0 h 2"/>
                <a:gd name="T12" fmla="*/ 0 w 4"/>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4" h="2">
                  <a:moveTo>
                    <a:pt x="0" y="0"/>
                  </a:moveTo>
                  <a:lnTo>
                    <a:pt x="0" y="0"/>
                  </a:lnTo>
                  <a:cubicBezTo>
                    <a:pt x="1" y="1"/>
                    <a:pt x="1" y="2"/>
                    <a:pt x="2" y="1"/>
                  </a:cubicBezTo>
                  <a:cubicBezTo>
                    <a:pt x="3" y="1"/>
                    <a:pt x="4" y="0"/>
                    <a:pt x="4" y="0"/>
                  </a:cubicBezTo>
                  <a:lnTo>
                    <a:pt x="4" y="0"/>
                  </a:lnTo>
                  <a:cubicBezTo>
                    <a:pt x="4" y="0"/>
                    <a:pt x="4" y="0"/>
                    <a:pt x="4" y="0"/>
                  </a:cubicBezTo>
                  <a:lnTo>
                    <a:pt x="0" y="0"/>
                  </a:lnTo>
                  <a:close/>
                </a:path>
              </a:pathLst>
            </a:custGeom>
            <a:grpFill/>
            <a:ln w="0">
              <a:noFill/>
              <a:prstDash val="solid"/>
              <a:round/>
              <a:headEnd/>
              <a:tailEnd/>
            </a:ln>
          </p:spPr>
          <p:txBody>
            <a:bodyPr/>
            <a:lstStyle/>
            <a:p>
              <a:pPr defTabSz="543689">
                <a:defRPr/>
              </a:pPr>
              <a:endParaRPr lang="zh-CN" altLang="en-US" sz="3201"/>
            </a:p>
          </p:txBody>
        </p:sp>
        <p:sp>
          <p:nvSpPr>
            <p:cNvPr id="303" name="Freeform 372"/>
            <p:cNvSpPr>
              <a:spLocks/>
            </p:cNvSpPr>
            <p:nvPr/>
          </p:nvSpPr>
          <p:spPr bwMode="auto">
            <a:xfrm>
              <a:off x="1612901" y="636588"/>
              <a:ext cx="4763" cy="3175"/>
            </a:xfrm>
            <a:custGeom>
              <a:avLst/>
              <a:gdLst>
                <a:gd name="T0" fmla="*/ 0 w 5"/>
                <a:gd name="T1" fmla="*/ 2 h 4"/>
                <a:gd name="T2" fmla="*/ 0 w 5"/>
                <a:gd name="T3" fmla="*/ 2 h 4"/>
                <a:gd name="T4" fmla="*/ 1 w 5"/>
                <a:gd name="T5" fmla="*/ 3 h 4"/>
                <a:gd name="T6" fmla="*/ 2 w 5"/>
                <a:gd name="T7" fmla="*/ 4 h 4"/>
                <a:gd name="T8" fmla="*/ 5 w 5"/>
                <a:gd name="T9" fmla="*/ 4 h 4"/>
                <a:gd name="T10" fmla="*/ 5 w 5"/>
                <a:gd name="T11" fmla="*/ 4 h 4"/>
                <a:gd name="T12" fmla="*/ 5 w 5"/>
                <a:gd name="T13" fmla="*/ 4 h 4"/>
                <a:gd name="T14" fmla="*/ 0 w 5"/>
                <a:gd name="T15" fmla="*/ 0 h 4"/>
                <a:gd name="T16" fmla="*/ 0 w 5"/>
                <a:gd name="T17" fmla="*/ 2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4">
                  <a:moveTo>
                    <a:pt x="0" y="2"/>
                  </a:moveTo>
                  <a:lnTo>
                    <a:pt x="0" y="2"/>
                  </a:lnTo>
                  <a:cubicBezTo>
                    <a:pt x="1" y="3"/>
                    <a:pt x="1" y="3"/>
                    <a:pt x="1" y="3"/>
                  </a:cubicBezTo>
                  <a:cubicBezTo>
                    <a:pt x="2" y="4"/>
                    <a:pt x="2" y="4"/>
                    <a:pt x="2" y="4"/>
                  </a:cubicBezTo>
                  <a:cubicBezTo>
                    <a:pt x="2" y="4"/>
                    <a:pt x="5" y="4"/>
                    <a:pt x="5" y="4"/>
                  </a:cubicBezTo>
                  <a:lnTo>
                    <a:pt x="5" y="4"/>
                  </a:lnTo>
                  <a:lnTo>
                    <a:pt x="5" y="4"/>
                  </a:lnTo>
                  <a:cubicBezTo>
                    <a:pt x="4" y="2"/>
                    <a:pt x="0" y="0"/>
                    <a:pt x="0" y="0"/>
                  </a:cubicBezTo>
                  <a:cubicBezTo>
                    <a:pt x="0" y="1"/>
                    <a:pt x="0" y="2"/>
                    <a:pt x="0" y="2"/>
                  </a:cubicBezTo>
                  <a:close/>
                </a:path>
              </a:pathLst>
            </a:custGeom>
            <a:grpFill/>
            <a:ln w="0">
              <a:noFill/>
              <a:prstDash val="solid"/>
              <a:round/>
              <a:headEnd/>
              <a:tailEnd/>
            </a:ln>
          </p:spPr>
          <p:txBody>
            <a:bodyPr/>
            <a:lstStyle/>
            <a:p>
              <a:pPr defTabSz="543689">
                <a:defRPr/>
              </a:pPr>
              <a:endParaRPr lang="zh-CN" altLang="en-US" sz="3201"/>
            </a:p>
          </p:txBody>
        </p:sp>
        <p:sp>
          <p:nvSpPr>
            <p:cNvPr id="304" name="Freeform 373"/>
            <p:cNvSpPr>
              <a:spLocks/>
            </p:cNvSpPr>
            <p:nvPr/>
          </p:nvSpPr>
          <p:spPr bwMode="auto">
            <a:xfrm>
              <a:off x="1614488" y="631826"/>
              <a:ext cx="4763" cy="7938"/>
            </a:xfrm>
            <a:custGeom>
              <a:avLst/>
              <a:gdLst>
                <a:gd name="T0" fmla="*/ 2 w 4"/>
                <a:gd name="T1" fmla="*/ 0 h 8"/>
                <a:gd name="T2" fmla="*/ 2 w 4"/>
                <a:gd name="T3" fmla="*/ 0 h 8"/>
                <a:gd name="T4" fmla="*/ 1 w 4"/>
                <a:gd name="T5" fmla="*/ 1 h 8"/>
                <a:gd name="T6" fmla="*/ 1 w 4"/>
                <a:gd name="T7" fmla="*/ 3 h 8"/>
                <a:gd name="T8" fmla="*/ 3 w 4"/>
                <a:gd name="T9" fmla="*/ 8 h 8"/>
                <a:gd name="T10" fmla="*/ 3 w 4"/>
                <a:gd name="T11" fmla="*/ 8 h 8"/>
                <a:gd name="T12" fmla="*/ 3 w 4"/>
                <a:gd name="T13" fmla="*/ 8 h 8"/>
                <a:gd name="T14" fmla="*/ 3 w 4"/>
                <a:gd name="T15" fmla="*/ 0 h 8"/>
                <a:gd name="T16" fmla="*/ 2 w 4"/>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8">
                  <a:moveTo>
                    <a:pt x="2" y="0"/>
                  </a:moveTo>
                  <a:lnTo>
                    <a:pt x="2" y="0"/>
                  </a:lnTo>
                  <a:cubicBezTo>
                    <a:pt x="1" y="0"/>
                    <a:pt x="1" y="1"/>
                    <a:pt x="1" y="1"/>
                  </a:cubicBezTo>
                  <a:cubicBezTo>
                    <a:pt x="0" y="2"/>
                    <a:pt x="1" y="3"/>
                    <a:pt x="1" y="3"/>
                  </a:cubicBezTo>
                  <a:cubicBezTo>
                    <a:pt x="1" y="4"/>
                    <a:pt x="3" y="7"/>
                    <a:pt x="3" y="8"/>
                  </a:cubicBezTo>
                  <a:cubicBezTo>
                    <a:pt x="3" y="8"/>
                    <a:pt x="3" y="8"/>
                    <a:pt x="3" y="8"/>
                  </a:cubicBezTo>
                  <a:lnTo>
                    <a:pt x="3" y="8"/>
                  </a:lnTo>
                  <a:cubicBezTo>
                    <a:pt x="4" y="2"/>
                    <a:pt x="3" y="0"/>
                    <a:pt x="3" y="0"/>
                  </a:cubicBezTo>
                  <a:cubicBezTo>
                    <a:pt x="3" y="0"/>
                    <a:pt x="2" y="0"/>
                    <a:pt x="2" y="0"/>
                  </a:cubicBezTo>
                  <a:close/>
                </a:path>
              </a:pathLst>
            </a:custGeom>
            <a:grpFill/>
            <a:ln w="0">
              <a:noFill/>
              <a:prstDash val="solid"/>
              <a:round/>
              <a:headEnd/>
              <a:tailEnd/>
            </a:ln>
          </p:spPr>
          <p:txBody>
            <a:bodyPr/>
            <a:lstStyle/>
            <a:p>
              <a:pPr defTabSz="543689">
                <a:defRPr/>
              </a:pPr>
              <a:endParaRPr lang="zh-CN" altLang="en-US" sz="3201"/>
            </a:p>
          </p:txBody>
        </p:sp>
        <p:sp>
          <p:nvSpPr>
            <p:cNvPr id="305" name="Freeform 374"/>
            <p:cNvSpPr>
              <a:spLocks/>
            </p:cNvSpPr>
            <p:nvPr/>
          </p:nvSpPr>
          <p:spPr bwMode="auto">
            <a:xfrm>
              <a:off x="1619251" y="631826"/>
              <a:ext cx="1588" cy="7938"/>
            </a:xfrm>
            <a:custGeom>
              <a:avLst/>
              <a:gdLst>
                <a:gd name="T0" fmla="*/ 0 w 3"/>
                <a:gd name="T1" fmla="*/ 8 h 8"/>
                <a:gd name="T2" fmla="*/ 0 w 3"/>
                <a:gd name="T3" fmla="*/ 8 h 8"/>
                <a:gd name="T4" fmla="*/ 0 w 3"/>
                <a:gd name="T5" fmla="*/ 8 h 8"/>
                <a:gd name="T6" fmla="*/ 0 w 3"/>
                <a:gd name="T7" fmla="*/ 8 h 8"/>
                <a:gd name="T8" fmla="*/ 0 w 3"/>
                <a:gd name="T9" fmla="*/ 8 h 8"/>
                <a:gd name="T10" fmla="*/ 3 w 3"/>
                <a:gd name="T11" fmla="*/ 3 h 8"/>
                <a:gd name="T12" fmla="*/ 3 w 3"/>
                <a:gd name="T13" fmla="*/ 1 h 8"/>
                <a:gd name="T14" fmla="*/ 1 w 3"/>
                <a:gd name="T15" fmla="*/ 0 h 8"/>
                <a:gd name="T16" fmla="*/ 1 w 3"/>
                <a:gd name="T17" fmla="*/ 0 h 8"/>
                <a:gd name="T18" fmla="*/ 0 w 3"/>
                <a:gd name="T19"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 h="8">
                  <a:moveTo>
                    <a:pt x="0" y="8"/>
                  </a:moveTo>
                  <a:lnTo>
                    <a:pt x="0" y="8"/>
                  </a:lnTo>
                  <a:lnTo>
                    <a:pt x="0" y="8"/>
                  </a:lnTo>
                  <a:cubicBezTo>
                    <a:pt x="0" y="8"/>
                    <a:pt x="0" y="8"/>
                    <a:pt x="0" y="8"/>
                  </a:cubicBezTo>
                  <a:cubicBezTo>
                    <a:pt x="0" y="8"/>
                    <a:pt x="0" y="8"/>
                    <a:pt x="0" y="8"/>
                  </a:cubicBezTo>
                  <a:cubicBezTo>
                    <a:pt x="1" y="7"/>
                    <a:pt x="2" y="4"/>
                    <a:pt x="3" y="3"/>
                  </a:cubicBezTo>
                  <a:cubicBezTo>
                    <a:pt x="3" y="3"/>
                    <a:pt x="3" y="2"/>
                    <a:pt x="3" y="1"/>
                  </a:cubicBezTo>
                  <a:cubicBezTo>
                    <a:pt x="3" y="1"/>
                    <a:pt x="3" y="0"/>
                    <a:pt x="1" y="0"/>
                  </a:cubicBezTo>
                  <a:cubicBezTo>
                    <a:pt x="1" y="0"/>
                    <a:pt x="1" y="0"/>
                    <a:pt x="1" y="0"/>
                  </a:cubicBezTo>
                  <a:cubicBezTo>
                    <a:pt x="1" y="0"/>
                    <a:pt x="0" y="2"/>
                    <a:pt x="0" y="8"/>
                  </a:cubicBezTo>
                  <a:close/>
                </a:path>
              </a:pathLst>
            </a:custGeom>
            <a:grpFill/>
            <a:ln w="0">
              <a:noFill/>
              <a:prstDash val="solid"/>
              <a:round/>
              <a:headEnd/>
              <a:tailEnd/>
            </a:ln>
          </p:spPr>
          <p:txBody>
            <a:bodyPr/>
            <a:lstStyle/>
            <a:p>
              <a:pPr defTabSz="543689">
                <a:defRPr/>
              </a:pPr>
              <a:endParaRPr lang="zh-CN" altLang="en-US" sz="3201"/>
            </a:p>
          </p:txBody>
        </p:sp>
        <p:sp>
          <p:nvSpPr>
            <p:cNvPr id="306" name="Freeform 375"/>
            <p:cNvSpPr>
              <a:spLocks/>
            </p:cNvSpPr>
            <p:nvPr/>
          </p:nvSpPr>
          <p:spPr bwMode="auto">
            <a:xfrm>
              <a:off x="1619251" y="639763"/>
              <a:ext cx="3175" cy="1588"/>
            </a:xfrm>
            <a:custGeom>
              <a:avLst/>
              <a:gdLst>
                <a:gd name="T0" fmla="*/ 0 w 4"/>
                <a:gd name="T1" fmla="*/ 0 h 2"/>
                <a:gd name="T2" fmla="*/ 0 w 4"/>
                <a:gd name="T3" fmla="*/ 0 h 2"/>
                <a:gd name="T4" fmla="*/ 0 w 4"/>
                <a:gd name="T5" fmla="*/ 0 h 2"/>
                <a:gd name="T6" fmla="*/ 2 w 4"/>
                <a:gd name="T7" fmla="*/ 1 h 2"/>
                <a:gd name="T8" fmla="*/ 4 w 4"/>
                <a:gd name="T9" fmla="*/ 0 h 2"/>
                <a:gd name="T10" fmla="*/ 0 w 4"/>
                <a:gd name="T11" fmla="*/ 0 h 2"/>
                <a:gd name="T12" fmla="*/ 0 w 4"/>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4" h="2">
                  <a:moveTo>
                    <a:pt x="0" y="0"/>
                  </a:moveTo>
                  <a:lnTo>
                    <a:pt x="0" y="0"/>
                  </a:lnTo>
                  <a:lnTo>
                    <a:pt x="0" y="0"/>
                  </a:lnTo>
                  <a:cubicBezTo>
                    <a:pt x="1" y="0"/>
                    <a:pt x="2" y="1"/>
                    <a:pt x="2" y="1"/>
                  </a:cubicBezTo>
                  <a:cubicBezTo>
                    <a:pt x="2" y="1"/>
                    <a:pt x="3" y="2"/>
                    <a:pt x="4" y="0"/>
                  </a:cubicBezTo>
                  <a:lnTo>
                    <a:pt x="0" y="0"/>
                  </a:lnTo>
                  <a:cubicBezTo>
                    <a:pt x="0" y="0"/>
                    <a:pt x="0" y="0"/>
                    <a:pt x="0" y="0"/>
                  </a:cubicBezTo>
                  <a:close/>
                </a:path>
              </a:pathLst>
            </a:custGeom>
            <a:grpFill/>
            <a:ln w="0">
              <a:noFill/>
              <a:prstDash val="solid"/>
              <a:round/>
              <a:headEnd/>
              <a:tailEnd/>
            </a:ln>
          </p:spPr>
          <p:txBody>
            <a:bodyPr/>
            <a:lstStyle/>
            <a:p>
              <a:pPr defTabSz="543689">
                <a:defRPr/>
              </a:pPr>
              <a:endParaRPr lang="zh-CN" altLang="en-US" sz="3201"/>
            </a:p>
          </p:txBody>
        </p:sp>
        <p:sp>
          <p:nvSpPr>
            <p:cNvPr id="307" name="Freeform 376"/>
            <p:cNvSpPr>
              <a:spLocks/>
            </p:cNvSpPr>
            <p:nvPr/>
          </p:nvSpPr>
          <p:spPr bwMode="auto">
            <a:xfrm>
              <a:off x="1619251" y="636588"/>
              <a:ext cx="4763" cy="3175"/>
            </a:xfrm>
            <a:custGeom>
              <a:avLst/>
              <a:gdLst>
                <a:gd name="T0" fmla="*/ 0 w 6"/>
                <a:gd name="T1" fmla="*/ 4 h 4"/>
                <a:gd name="T2" fmla="*/ 0 w 6"/>
                <a:gd name="T3" fmla="*/ 4 h 4"/>
                <a:gd name="T4" fmla="*/ 0 w 6"/>
                <a:gd name="T5" fmla="*/ 4 h 4"/>
                <a:gd name="T6" fmla="*/ 0 w 6"/>
                <a:gd name="T7" fmla="*/ 4 h 4"/>
                <a:gd name="T8" fmla="*/ 0 w 6"/>
                <a:gd name="T9" fmla="*/ 4 h 4"/>
                <a:gd name="T10" fmla="*/ 3 w 6"/>
                <a:gd name="T11" fmla="*/ 4 h 4"/>
                <a:gd name="T12" fmla="*/ 4 w 6"/>
                <a:gd name="T13" fmla="*/ 3 h 4"/>
                <a:gd name="T14" fmla="*/ 5 w 6"/>
                <a:gd name="T15" fmla="*/ 2 h 4"/>
                <a:gd name="T16" fmla="*/ 6 w 6"/>
                <a:gd name="T17" fmla="*/ 0 h 4"/>
                <a:gd name="T18" fmla="*/ 0 w 6"/>
                <a:gd name="T19"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4">
                  <a:moveTo>
                    <a:pt x="0" y="4"/>
                  </a:moveTo>
                  <a:lnTo>
                    <a:pt x="0" y="4"/>
                  </a:lnTo>
                  <a:lnTo>
                    <a:pt x="0" y="4"/>
                  </a:lnTo>
                  <a:cubicBezTo>
                    <a:pt x="0" y="4"/>
                    <a:pt x="0" y="4"/>
                    <a:pt x="0" y="4"/>
                  </a:cubicBezTo>
                  <a:lnTo>
                    <a:pt x="0" y="4"/>
                  </a:lnTo>
                  <a:lnTo>
                    <a:pt x="3" y="4"/>
                  </a:lnTo>
                  <a:cubicBezTo>
                    <a:pt x="3" y="4"/>
                    <a:pt x="4" y="4"/>
                    <a:pt x="4" y="3"/>
                  </a:cubicBezTo>
                  <a:cubicBezTo>
                    <a:pt x="4" y="3"/>
                    <a:pt x="5" y="3"/>
                    <a:pt x="5" y="2"/>
                  </a:cubicBezTo>
                  <a:cubicBezTo>
                    <a:pt x="5" y="2"/>
                    <a:pt x="6" y="1"/>
                    <a:pt x="6" y="0"/>
                  </a:cubicBezTo>
                  <a:cubicBezTo>
                    <a:pt x="6" y="0"/>
                    <a:pt x="2" y="2"/>
                    <a:pt x="0" y="4"/>
                  </a:cubicBezTo>
                  <a:close/>
                </a:path>
              </a:pathLst>
            </a:custGeom>
            <a:grpFill/>
            <a:ln w="0">
              <a:noFill/>
              <a:prstDash val="solid"/>
              <a:round/>
              <a:headEnd/>
              <a:tailEnd/>
            </a:ln>
          </p:spPr>
          <p:txBody>
            <a:bodyPr/>
            <a:lstStyle/>
            <a:p>
              <a:pPr defTabSz="543689">
                <a:defRPr/>
              </a:pPr>
              <a:endParaRPr lang="zh-CN" altLang="en-US" sz="3201"/>
            </a:p>
          </p:txBody>
        </p:sp>
        <p:sp>
          <p:nvSpPr>
            <p:cNvPr id="308" name="Freeform 377"/>
            <p:cNvSpPr>
              <a:spLocks/>
            </p:cNvSpPr>
            <p:nvPr/>
          </p:nvSpPr>
          <p:spPr bwMode="auto">
            <a:xfrm>
              <a:off x="1619251" y="633413"/>
              <a:ext cx="4763" cy="6350"/>
            </a:xfrm>
            <a:custGeom>
              <a:avLst/>
              <a:gdLst>
                <a:gd name="T0" fmla="*/ 0 w 5"/>
                <a:gd name="T1" fmla="*/ 6 h 6"/>
                <a:gd name="T2" fmla="*/ 0 w 5"/>
                <a:gd name="T3" fmla="*/ 6 h 6"/>
                <a:gd name="T4" fmla="*/ 0 w 5"/>
                <a:gd name="T5" fmla="*/ 6 h 6"/>
                <a:gd name="T6" fmla="*/ 0 w 5"/>
                <a:gd name="T7" fmla="*/ 6 h 6"/>
                <a:gd name="T8" fmla="*/ 4 w 5"/>
                <a:gd name="T9" fmla="*/ 4 h 6"/>
                <a:gd name="T10" fmla="*/ 5 w 5"/>
                <a:gd name="T11" fmla="*/ 2 h 6"/>
                <a:gd name="T12" fmla="*/ 4 w 5"/>
                <a:gd name="T13" fmla="*/ 0 h 6"/>
                <a:gd name="T14" fmla="*/ 0 w 5"/>
                <a:gd name="T15" fmla="*/ 6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6">
                  <a:moveTo>
                    <a:pt x="0" y="6"/>
                  </a:moveTo>
                  <a:lnTo>
                    <a:pt x="0" y="6"/>
                  </a:lnTo>
                  <a:cubicBezTo>
                    <a:pt x="0" y="6"/>
                    <a:pt x="0" y="6"/>
                    <a:pt x="0" y="6"/>
                  </a:cubicBezTo>
                  <a:cubicBezTo>
                    <a:pt x="0" y="6"/>
                    <a:pt x="0" y="6"/>
                    <a:pt x="0" y="6"/>
                  </a:cubicBezTo>
                  <a:cubicBezTo>
                    <a:pt x="0" y="6"/>
                    <a:pt x="3" y="5"/>
                    <a:pt x="4" y="4"/>
                  </a:cubicBezTo>
                  <a:cubicBezTo>
                    <a:pt x="4" y="4"/>
                    <a:pt x="5" y="3"/>
                    <a:pt x="5" y="2"/>
                  </a:cubicBezTo>
                  <a:cubicBezTo>
                    <a:pt x="5" y="1"/>
                    <a:pt x="4" y="0"/>
                    <a:pt x="4" y="0"/>
                  </a:cubicBezTo>
                  <a:cubicBezTo>
                    <a:pt x="4" y="0"/>
                    <a:pt x="1" y="2"/>
                    <a:pt x="0" y="6"/>
                  </a:cubicBezTo>
                  <a:close/>
                </a:path>
              </a:pathLst>
            </a:custGeom>
            <a:grpFill/>
            <a:ln w="0">
              <a:noFill/>
              <a:prstDash val="solid"/>
              <a:round/>
              <a:headEnd/>
              <a:tailEnd/>
            </a:ln>
          </p:spPr>
          <p:txBody>
            <a:bodyPr/>
            <a:lstStyle/>
            <a:p>
              <a:pPr defTabSz="543689">
                <a:defRPr/>
              </a:pPr>
              <a:endParaRPr lang="zh-CN" altLang="en-US" sz="3201"/>
            </a:p>
          </p:txBody>
        </p:sp>
        <p:sp>
          <p:nvSpPr>
            <p:cNvPr id="309" name="Freeform 378"/>
            <p:cNvSpPr>
              <a:spLocks/>
            </p:cNvSpPr>
            <p:nvPr/>
          </p:nvSpPr>
          <p:spPr bwMode="auto">
            <a:xfrm>
              <a:off x="1585913" y="588963"/>
              <a:ext cx="93663" cy="615950"/>
            </a:xfrm>
            <a:custGeom>
              <a:avLst/>
              <a:gdLst>
                <a:gd name="T0" fmla="*/ 111 w 111"/>
                <a:gd name="T1" fmla="*/ 725 h 725"/>
                <a:gd name="T2" fmla="*/ 111 w 111"/>
                <a:gd name="T3" fmla="*/ 725 h 725"/>
                <a:gd name="T4" fmla="*/ 96 w 111"/>
                <a:gd name="T5" fmla="*/ 725 h 725"/>
                <a:gd name="T6" fmla="*/ 96 w 111"/>
                <a:gd name="T7" fmla="*/ 14 h 725"/>
                <a:gd name="T8" fmla="*/ 15 w 111"/>
                <a:gd name="T9" fmla="*/ 14 h 725"/>
                <a:gd name="T10" fmla="*/ 15 w 111"/>
                <a:gd name="T11" fmla="*/ 725 h 725"/>
                <a:gd name="T12" fmla="*/ 0 w 111"/>
                <a:gd name="T13" fmla="*/ 725 h 725"/>
                <a:gd name="T14" fmla="*/ 0 w 111"/>
                <a:gd name="T15" fmla="*/ 6 h 725"/>
                <a:gd name="T16" fmla="*/ 7 w 111"/>
                <a:gd name="T17" fmla="*/ 0 h 725"/>
                <a:gd name="T18" fmla="*/ 104 w 111"/>
                <a:gd name="T19" fmla="*/ 0 h 725"/>
                <a:gd name="T20" fmla="*/ 111 w 111"/>
                <a:gd name="T21" fmla="*/ 6 h 725"/>
                <a:gd name="T22" fmla="*/ 111 w 111"/>
                <a:gd name="T23" fmla="*/ 725 h 7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1" h="725">
                  <a:moveTo>
                    <a:pt x="111" y="725"/>
                  </a:moveTo>
                  <a:lnTo>
                    <a:pt x="111" y="725"/>
                  </a:lnTo>
                  <a:lnTo>
                    <a:pt x="96" y="725"/>
                  </a:lnTo>
                  <a:lnTo>
                    <a:pt x="96" y="14"/>
                  </a:lnTo>
                  <a:lnTo>
                    <a:pt x="15" y="14"/>
                  </a:lnTo>
                  <a:lnTo>
                    <a:pt x="15" y="725"/>
                  </a:lnTo>
                  <a:lnTo>
                    <a:pt x="0" y="725"/>
                  </a:lnTo>
                  <a:lnTo>
                    <a:pt x="0" y="6"/>
                  </a:lnTo>
                  <a:cubicBezTo>
                    <a:pt x="0" y="2"/>
                    <a:pt x="3" y="0"/>
                    <a:pt x="7" y="0"/>
                  </a:cubicBezTo>
                  <a:lnTo>
                    <a:pt x="104" y="0"/>
                  </a:lnTo>
                  <a:cubicBezTo>
                    <a:pt x="108" y="0"/>
                    <a:pt x="111" y="2"/>
                    <a:pt x="111" y="6"/>
                  </a:cubicBezTo>
                  <a:lnTo>
                    <a:pt x="111" y="725"/>
                  </a:lnTo>
                  <a:close/>
                </a:path>
              </a:pathLst>
            </a:custGeom>
            <a:grpFill/>
            <a:ln w="0">
              <a:noFill/>
              <a:prstDash val="solid"/>
              <a:round/>
              <a:headEnd/>
              <a:tailEnd/>
            </a:ln>
          </p:spPr>
          <p:txBody>
            <a:bodyPr/>
            <a:lstStyle/>
            <a:p>
              <a:pPr defTabSz="543689">
                <a:defRPr/>
              </a:pPr>
              <a:endParaRPr lang="zh-CN" altLang="en-US" sz="3201"/>
            </a:p>
          </p:txBody>
        </p:sp>
        <p:sp>
          <p:nvSpPr>
            <p:cNvPr id="310" name="Freeform 379"/>
            <p:cNvSpPr>
              <a:spLocks/>
            </p:cNvSpPr>
            <p:nvPr/>
          </p:nvSpPr>
          <p:spPr bwMode="auto">
            <a:xfrm>
              <a:off x="1647826" y="1181101"/>
              <a:ext cx="44450" cy="44450"/>
            </a:xfrm>
            <a:custGeom>
              <a:avLst/>
              <a:gdLst>
                <a:gd name="T0" fmla="*/ 25 w 51"/>
                <a:gd name="T1" fmla="*/ 52 h 52"/>
                <a:gd name="T2" fmla="*/ 25 w 51"/>
                <a:gd name="T3" fmla="*/ 52 h 52"/>
                <a:gd name="T4" fmla="*/ 0 w 51"/>
                <a:gd name="T5" fmla="*/ 26 h 52"/>
                <a:gd name="T6" fmla="*/ 25 w 51"/>
                <a:gd name="T7" fmla="*/ 0 h 52"/>
                <a:gd name="T8" fmla="*/ 51 w 51"/>
                <a:gd name="T9" fmla="*/ 26 h 52"/>
                <a:gd name="T10" fmla="*/ 25 w 51"/>
                <a:gd name="T11" fmla="*/ 52 h 52"/>
              </a:gdLst>
              <a:ahLst/>
              <a:cxnLst>
                <a:cxn ang="0">
                  <a:pos x="T0" y="T1"/>
                </a:cxn>
                <a:cxn ang="0">
                  <a:pos x="T2" y="T3"/>
                </a:cxn>
                <a:cxn ang="0">
                  <a:pos x="T4" y="T5"/>
                </a:cxn>
                <a:cxn ang="0">
                  <a:pos x="T6" y="T7"/>
                </a:cxn>
                <a:cxn ang="0">
                  <a:pos x="T8" y="T9"/>
                </a:cxn>
                <a:cxn ang="0">
                  <a:pos x="T10" y="T11"/>
                </a:cxn>
              </a:cxnLst>
              <a:rect l="0" t="0" r="r" b="b"/>
              <a:pathLst>
                <a:path w="51" h="52">
                  <a:moveTo>
                    <a:pt x="25" y="52"/>
                  </a:moveTo>
                  <a:lnTo>
                    <a:pt x="25" y="52"/>
                  </a:lnTo>
                  <a:cubicBezTo>
                    <a:pt x="11" y="52"/>
                    <a:pt x="0" y="40"/>
                    <a:pt x="0" y="26"/>
                  </a:cubicBezTo>
                  <a:cubicBezTo>
                    <a:pt x="0" y="12"/>
                    <a:pt x="11" y="0"/>
                    <a:pt x="25" y="0"/>
                  </a:cubicBezTo>
                  <a:cubicBezTo>
                    <a:pt x="40" y="0"/>
                    <a:pt x="51" y="12"/>
                    <a:pt x="51" y="26"/>
                  </a:cubicBezTo>
                  <a:cubicBezTo>
                    <a:pt x="51" y="40"/>
                    <a:pt x="40" y="52"/>
                    <a:pt x="25" y="52"/>
                  </a:cubicBezTo>
                  <a:close/>
                </a:path>
              </a:pathLst>
            </a:custGeom>
            <a:grpFill/>
            <a:ln w="0">
              <a:noFill/>
              <a:prstDash val="solid"/>
              <a:round/>
              <a:headEnd/>
              <a:tailEnd/>
            </a:ln>
          </p:spPr>
          <p:txBody>
            <a:bodyPr/>
            <a:lstStyle/>
            <a:p>
              <a:pPr defTabSz="543689">
                <a:defRPr/>
              </a:pPr>
              <a:endParaRPr lang="zh-CN" altLang="en-US" sz="3201"/>
            </a:p>
          </p:txBody>
        </p:sp>
        <p:sp>
          <p:nvSpPr>
            <p:cNvPr id="311" name="Freeform 380"/>
            <p:cNvSpPr>
              <a:spLocks/>
            </p:cNvSpPr>
            <p:nvPr/>
          </p:nvSpPr>
          <p:spPr bwMode="auto">
            <a:xfrm>
              <a:off x="1574801" y="1182688"/>
              <a:ext cx="44450" cy="44450"/>
            </a:xfrm>
            <a:custGeom>
              <a:avLst/>
              <a:gdLst>
                <a:gd name="T0" fmla="*/ 26 w 52"/>
                <a:gd name="T1" fmla="*/ 52 h 52"/>
                <a:gd name="T2" fmla="*/ 26 w 52"/>
                <a:gd name="T3" fmla="*/ 52 h 52"/>
                <a:gd name="T4" fmla="*/ 0 w 52"/>
                <a:gd name="T5" fmla="*/ 26 h 52"/>
                <a:gd name="T6" fmla="*/ 26 w 52"/>
                <a:gd name="T7" fmla="*/ 0 h 52"/>
                <a:gd name="T8" fmla="*/ 52 w 52"/>
                <a:gd name="T9" fmla="*/ 26 h 52"/>
                <a:gd name="T10" fmla="*/ 26 w 52"/>
                <a:gd name="T11" fmla="*/ 52 h 52"/>
              </a:gdLst>
              <a:ahLst/>
              <a:cxnLst>
                <a:cxn ang="0">
                  <a:pos x="T0" y="T1"/>
                </a:cxn>
                <a:cxn ang="0">
                  <a:pos x="T2" y="T3"/>
                </a:cxn>
                <a:cxn ang="0">
                  <a:pos x="T4" y="T5"/>
                </a:cxn>
                <a:cxn ang="0">
                  <a:pos x="T6" y="T7"/>
                </a:cxn>
                <a:cxn ang="0">
                  <a:pos x="T8" y="T9"/>
                </a:cxn>
                <a:cxn ang="0">
                  <a:pos x="T10" y="T11"/>
                </a:cxn>
              </a:cxnLst>
              <a:rect l="0" t="0" r="r" b="b"/>
              <a:pathLst>
                <a:path w="52" h="52">
                  <a:moveTo>
                    <a:pt x="26" y="52"/>
                  </a:moveTo>
                  <a:lnTo>
                    <a:pt x="26" y="52"/>
                  </a:lnTo>
                  <a:cubicBezTo>
                    <a:pt x="12" y="52"/>
                    <a:pt x="0" y="40"/>
                    <a:pt x="0" y="26"/>
                  </a:cubicBezTo>
                  <a:cubicBezTo>
                    <a:pt x="0" y="12"/>
                    <a:pt x="12" y="0"/>
                    <a:pt x="26" y="0"/>
                  </a:cubicBezTo>
                  <a:cubicBezTo>
                    <a:pt x="40" y="0"/>
                    <a:pt x="52" y="12"/>
                    <a:pt x="52" y="26"/>
                  </a:cubicBezTo>
                  <a:cubicBezTo>
                    <a:pt x="52" y="40"/>
                    <a:pt x="40" y="52"/>
                    <a:pt x="26" y="52"/>
                  </a:cubicBezTo>
                  <a:close/>
                </a:path>
              </a:pathLst>
            </a:custGeom>
            <a:grpFill/>
            <a:ln w="0">
              <a:noFill/>
              <a:prstDash val="solid"/>
              <a:round/>
              <a:headEnd/>
              <a:tailEnd/>
            </a:ln>
          </p:spPr>
          <p:txBody>
            <a:bodyPr/>
            <a:lstStyle/>
            <a:p>
              <a:pPr defTabSz="543689">
                <a:defRPr/>
              </a:pPr>
              <a:endParaRPr lang="zh-CN" altLang="en-US" sz="3201"/>
            </a:p>
          </p:txBody>
        </p:sp>
      </p:grpSp>
      <p:grpSp>
        <p:nvGrpSpPr>
          <p:cNvPr id="312" name="组合 19611"/>
          <p:cNvGrpSpPr/>
          <p:nvPr/>
        </p:nvGrpSpPr>
        <p:grpSpPr>
          <a:xfrm>
            <a:off x="4743286" y="5301208"/>
            <a:ext cx="588570" cy="535641"/>
            <a:chOff x="5067300" y="938213"/>
            <a:chExt cx="441325" cy="401638"/>
          </a:xfrm>
          <a:solidFill>
            <a:srgbClr val="3C3C3B"/>
          </a:solidFill>
        </p:grpSpPr>
        <p:sp>
          <p:nvSpPr>
            <p:cNvPr id="313" name="Freeform 16"/>
            <p:cNvSpPr>
              <a:spLocks/>
            </p:cNvSpPr>
            <p:nvPr/>
          </p:nvSpPr>
          <p:spPr bwMode="auto">
            <a:xfrm>
              <a:off x="5127625" y="1133476"/>
              <a:ext cx="80963" cy="20638"/>
            </a:xfrm>
            <a:custGeom>
              <a:avLst/>
              <a:gdLst>
                <a:gd name="T0" fmla="*/ 96 w 96"/>
                <a:gd name="T1" fmla="*/ 25 h 25"/>
                <a:gd name="T2" fmla="*/ 96 w 96"/>
                <a:gd name="T3" fmla="*/ 25 h 25"/>
                <a:gd name="T4" fmla="*/ 0 w 96"/>
                <a:gd name="T5" fmla="*/ 25 h 25"/>
                <a:gd name="T6" fmla="*/ 0 w 96"/>
                <a:gd name="T7" fmla="*/ 0 h 25"/>
                <a:gd name="T8" fmla="*/ 96 w 96"/>
                <a:gd name="T9" fmla="*/ 0 h 25"/>
                <a:gd name="T10" fmla="*/ 96 w 96"/>
                <a:gd name="T11" fmla="*/ 25 h 25"/>
              </a:gdLst>
              <a:ahLst/>
              <a:cxnLst>
                <a:cxn ang="0">
                  <a:pos x="T0" y="T1"/>
                </a:cxn>
                <a:cxn ang="0">
                  <a:pos x="T2" y="T3"/>
                </a:cxn>
                <a:cxn ang="0">
                  <a:pos x="T4" y="T5"/>
                </a:cxn>
                <a:cxn ang="0">
                  <a:pos x="T6" y="T7"/>
                </a:cxn>
                <a:cxn ang="0">
                  <a:pos x="T8" y="T9"/>
                </a:cxn>
                <a:cxn ang="0">
                  <a:pos x="T10" y="T11"/>
                </a:cxn>
              </a:cxnLst>
              <a:rect l="0" t="0" r="r" b="b"/>
              <a:pathLst>
                <a:path w="96" h="25">
                  <a:moveTo>
                    <a:pt x="96" y="25"/>
                  </a:moveTo>
                  <a:lnTo>
                    <a:pt x="96" y="25"/>
                  </a:lnTo>
                  <a:lnTo>
                    <a:pt x="0" y="25"/>
                  </a:lnTo>
                  <a:lnTo>
                    <a:pt x="0" y="0"/>
                  </a:lnTo>
                  <a:lnTo>
                    <a:pt x="96" y="0"/>
                  </a:lnTo>
                  <a:lnTo>
                    <a:pt x="96" y="25"/>
                  </a:lnTo>
                  <a:close/>
                </a:path>
              </a:pathLst>
            </a:custGeom>
            <a:grpFill/>
            <a:ln w="0">
              <a:noFill/>
              <a:prstDash val="solid"/>
              <a:round/>
              <a:headEnd/>
              <a:tailEnd/>
            </a:ln>
          </p:spPr>
          <p:txBody>
            <a:bodyPr/>
            <a:lstStyle/>
            <a:p>
              <a:pPr defTabSz="543689">
                <a:defRPr/>
              </a:pPr>
              <a:endParaRPr lang="zh-CN" altLang="en-US" sz="3201"/>
            </a:p>
          </p:txBody>
        </p:sp>
        <p:sp>
          <p:nvSpPr>
            <p:cNvPr id="314" name="Freeform 17"/>
            <p:cNvSpPr>
              <a:spLocks/>
            </p:cNvSpPr>
            <p:nvPr/>
          </p:nvSpPr>
          <p:spPr bwMode="auto">
            <a:xfrm>
              <a:off x="5194300" y="1111251"/>
              <a:ext cx="34925" cy="63500"/>
            </a:xfrm>
            <a:custGeom>
              <a:avLst/>
              <a:gdLst>
                <a:gd name="T0" fmla="*/ 0 w 42"/>
                <a:gd name="T1" fmla="*/ 0 h 75"/>
                <a:gd name="T2" fmla="*/ 0 w 42"/>
                <a:gd name="T3" fmla="*/ 0 h 75"/>
                <a:gd name="T4" fmla="*/ 42 w 42"/>
                <a:gd name="T5" fmla="*/ 37 h 75"/>
                <a:gd name="T6" fmla="*/ 0 w 42"/>
                <a:gd name="T7" fmla="*/ 75 h 75"/>
                <a:gd name="T8" fmla="*/ 0 w 42"/>
                <a:gd name="T9" fmla="*/ 0 h 75"/>
              </a:gdLst>
              <a:ahLst/>
              <a:cxnLst>
                <a:cxn ang="0">
                  <a:pos x="T0" y="T1"/>
                </a:cxn>
                <a:cxn ang="0">
                  <a:pos x="T2" y="T3"/>
                </a:cxn>
                <a:cxn ang="0">
                  <a:pos x="T4" y="T5"/>
                </a:cxn>
                <a:cxn ang="0">
                  <a:pos x="T6" y="T7"/>
                </a:cxn>
                <a:cxn ang="0">
                  <a:pos x="T8" y="T9"/>
                </a:cxn>
              </a:cxnLst>
              <a:rect l="0" t="0" r="r" b="b"/>
              <a:pathLst>
                <a:path w="42" h="75">
                  <a:moveTo>
                    <a:pt x="0" y="0"/>
                  </a:moveTo>
                  <a:lnTo>
                    <a:pt x="0" y="0"/>
                  </a:lnTo>
                  <a:lnTo>
                    <a:pt x="42" y="37"/>
                  </a:lnTo>
                  <a:lnTo>
                    <a:pt x="0" y="75"/>
                  </a:lnTo>
                  <a:lnTo>
                    <a:pt x="0" y="0"/>
                  </a:lnTo>
                  <a:close/>
                </a:path>
              </a:pathLst>
            </a:custGeom>
            <a:grpFill/>
            <a:ln w="0">
              <a:noFill/>
              <a:prstDash val="solid"/>
              <a:round/>
              <a:headEnd/>
              <a:tailEnd/>
            </a:ln>
          </p:spPr>
          <p:txBody>
            <a:bodyPr/>
            <a:lstStyle/>
            <a:p>
              <a:pPr defTabSz="543689">
                <a:defRPr/>
              </a:pPr>
              <a:endParaRPr lang="zh-CN" altLang="en-US" sz="3201"/>
            </a:p>
          </p:txBody>
        </p:sp>
        <p:sp>
          <p:nvSpPr>
            <p:cNvPr id="315" name="Freeform 18"/>
            <p:cNvSpPr>
              <a:spLocks/>
            </p:cNvSpPr>
            <p:nvPr/>
          </p:nvSpPr>
          <p:spPr bwMode="auto">
            <a:xfrm>
              <a:off x="5348288" y="1095376"/>
              <a:ext cx="88900" cy="20638"/>
            </a:xfrm>
            <a:custGeom>
              <a:avLst/>
              <a:gdLst>
                <a:gd name="T0" fmla="*/ 106 w 106"/>
                <a:gd name="T1" fmla="*/ 24 h 24"/>
                <a:gd name="T2" fmla="*/ 106 w 106"/>
                <a:gd name="T3" fmla="*/ 24 h 24"/>
                <a:gd name="T4" fmla="*/ 0 w 106"/>
                <a:gd name="T5" fmla="*/ 24 h 24"/>
                <a:gd name="T6" fmla="*/ 0 w 106"/>
                <a:gd name="T7" fmla="*/ 0 h 24"/>
                <a:gd name="T8" fmla="*/ 106 w 106"/>
                <a:gd name="T9" fmla="*/ 0 h 24"/>
                <a:gd name="T10" fmla="*/ 106 w 106"/>
                <a:gd name="T11" fmla="*/ 24 h 24"/>
              </a:gdLst>
              <a:ahLst/>
              <a:cxnLst>
                <a:cxn ang="0">
                  <a:pos x="T0" y="T1"/>
                </a:cxn>
                <a:cxn ang="0">
                  <a:pos x="T2" y="T3"/>
                </a:cxn>
                <a:cxn ang="0">
                  <a:pos x="T4" y="T5"/>
                </a:cxn>
                <a:cxn ang="0">
                  <a:pos x="T6" y="T7"/>
                </a:cxn>
                <a:cxn ang="0">
                  <a:pos x="T8" y="T9"/>
                </a:cxn>
                <a:cxn ang="0">
                  <a:pos x="T10" y="T11"/>
                </a:cxn>
              </a:cxnLst>
              <a:rect l="0" t="0" r="r" b="b"/>
              <a:pathLst>
                <a:path w="106" h="24">
                  <a:moveTo>
                    <a:pt x="106" y="24"/>
                  </a:moveTo>
                  <a:lnTo>
                    <a:pt x="106" y="24"/>
                  </a:lnTo>
                  <a:lnTo>
                    <a:pt x="0" y="24"/>
                  </a:lnTo>
                  <a:lnTo>
                    <a:pt x="0" y="0"/>
                  </a:lnTo>
                  <a:lnTo>
                    <a:pt x="106" y="0"/>
                  </a:lnTo>
                  <a:lnTo>
                    <a:pt x="106" y="24"/>
                  </a:lnTo>
                  <a:close/>
                </a:path>
              </a:pathLst>
            </a:custGeom>
            <a:grpFill/>
            <a:ln w="0">
              <a:noFill/>
              <a:prstDash val="solid"/>
              <a:round/>
              <a:headEnd/>
              <a:tailEnd/>
            </a:ln>
          </p:spPr>
          <p:txBody>
            <a:bodyPr/>
            <a:lstStyle/>
            <a:p>
              <a:pPr defTabSz="543689">
                <a:defRPr/>
              </a:pPr>
              <a:endParaRPr lang="zh-CN" altLang="en-US" sz="3201"/>
            </a:p>
          </p:txBody>
        </p:sp>
        <p:sp>
          <p:nvSpPr>
            <p:cNvPr id="316" name="Freeform 19"/>
            <p:cNvSpPr>
              <a:spLocks/>
            </p:cNvSpPr>
            <p:nvPr/>
          </p:nvSpPr>
          <p:spPr bwMode="auto">
            <a:xfrm>
              <a:off x="5421313" y="1073151"/>
              <a:ext cx="36513" cy="65088"/>
            </a:xfrm>
            <a:custGeom>
              <a:avLst/>
              <a:gdLst>
                <a:gd name="T0" fmla="*/ 1 w 43"/>
                <a:gd name="T1" fmla="*/ 0 h 76"/>
                <a:gd name="T2" fmla="*/ 1 w 43"/>
                <a:gd name="T3" fmla="*/ 0 h 76"/>
                <a:gd name="T4" fmla="*/ 43 w 43"/>
                <a:gd name="T5" fmla="*/ 38 h 76"/>
                <a:gd name="T6" fmla="*/ 0 w 43"/>
                <a:gd name="T7" fmla="*/ 76 h 76"/>
                <a:gd name="T8" fmla="*/ 1 w 43"/>
                <a:gd name="T9" fmla="*/ 0 h 76"/>
              </a:gdLst>
              <a:ahLst/>
              <a:cxnLst>
                <a:cxn ang="0">
                  <a:pos x="T0" y="T1"/>
                </a:cxn>
                <a:cxn ang="0">
                  <a:pos x="T2" y="T3"/>
                </a:cxn>
                <a:cxn ang="0">
                  <a:pos x="T4" y="T5"/>
                </a:cxn>
                <a:cxn ang="0">
                  <a:pos x="T6" y="T7"/>
                </a:cxn>
                <a:cxn ang="0">
                  <a:pos x="T8" y="T9"/>
                </a:cxn>
              </a:cxnLst>
              <a:rect l="0" t="0" r="r" b="b"/>
              <a:pathLst>
                <a:path w="43" h="76">
                  <a:moveTo>
                    <a:pt x="1" y="0"/>
                  </a:moveTo>
                  <a:lnTo>
                    <a:pt x="1" y="0"/>
                  </a:lnTo>
                  <a:lnTo>
                    <a:pt x="43" y="38"/>
                  </a:lnTo>
                  <a:lnTo>
                    <a:pt x="0" y="76"/>
                  </a:lnTo>
                  <a:lnTo>
                    <a:pt x="1" y="0"/>
                  </a:lnTo>
                  <a:close/>
                </a:path>
              </a:pathLst>
            </a:custGeom>
            <a:grpFill/>
            <a:ln w="0">
              <a:noFill/>
              <a:prstDash val="solid"/>
              <a:round/>
              <a:headEnd/>
              <a:tailEnd/>
            </a:ln>
          </p:spPr>
          <p:txBody>
            <a:bodyPr/>
            <a:lstStyle/>
            <a:p>
              <a:pPr defTabSz="543689">
                <a:defRPr/>
              </a:pPr>
              <a:endParaRPr lang="zh-CN" altLang="en-US" sz="3201"/>
            </a:p>
          </p:txBody>
        </p:sp>
        <p:sp>
          <p:nvSpPr>
            <p:cNvPr id="317" name="Freeform 20"/>
            <p:cNvSpPr>
              <a:spLocks/>
            </p:cNvSpPr>
            <p:nvPr/>
          </p:nvSpPr>
          <p:spPr bwMode="auto">
            <a:xfrm>
              <a:off x="5348288" y="1168401"/>
              <a:ext cx="88900" cy="22225"/>
            </a:xfrm>
            <a:custGeom>
              <a:avLst/>
              <a:gdLst>
                <a:gd name="T0" fmla="*/ 106 w 106"/>
                <a:gd name="T1" fmla="*/ 25 h 25"/>
                <a:gd name="T2" fmla="*/ 106 w 106"/>
                <a:gd name="T3" fmla="*/ 25 h 25"/>
                <a:gd name="T4" fmla="*/ 0 w 106"/>
                <a:gd name="T5" fmla="*/ 25 h 25"/>
                <a:gd name="T6" fmla="*/ 0 w 106"/>
                <a:gd name="T7" fmla="*/ 0 h 25"/>
                <a:gd name="T8" fmla="*/ 106 w 106"/>
                <a:gd name="T9" fmla="*/ 0 h 25"/>
                <a:gd name="T10" fmla="*/ 106 w 106"/>
                <a:gd name="T11" fmla="*/ 25 h 25"/>
              </a:gdLst>
              <a:ahLst/>
              <a:cxnLst>
                <a:cxn ang="0">
                  <a:pos x="T0" y="T1"/>
                </a:cxn>
                <a:cxn ang="0">
                  <a:pos x="T2" y="T3"/>
                </a:cxn>
                <a:cxn ang="0">
                  <a:pos x="T4" y="T5"/>
                </a:cxn>
                <a:cxn ang="0">
                  <a:pos x="T6" y="T7"/>
                </a:cxn>
                <a:cxn ang="0">
                  <a:pos x="T8" y="T9"/>
                </a:cxn>
                <a:cxn ang="0">
                  <a:pos x="T10" y="T11"/>
                </a:cxn>
              </a:cxnLst>
              <a:rect l="0" t="0" r="r" b="b"/>
              <a:pathLst>
                <a:path w="106" h="25">
                  <a:moveTo>
                    <a:pt x="106" y="25"/>
                  </a:moveTo>
                  <a:lnTo>
                    <a:pt x="106" y="25"/>
                  </a:lnTo>
                  <a:lnTo>
                    <a:pt x="0" y="25"/>
                  </a:lnTo>
                  <a:lnTo>
                    <a:pt x="0" y="0"/>
                  </a:lnTo>
                  <a:lnTo>
                    <a:pt x="106" y="0"/>
                  </a:lnTo>
                  <a:lnTo>
                    <a:pt x="106" y="25"/>
                  </a:lnTo>
                  <a:close/>
                </a:path>
              </a:pathLst>
            </a:custGeom>
            <a:grpFill/>
            <a:ln w="0">
              <a:noFill/>
              <a:prstDash val="solid"/>
              <a:round/>
              <a:headEnd/>
              <a:tailEnd/>
            </a:ln>
          </p:spPr>
          <p:txBody>
            <a:bodyPr/>
            <a:lstStyle/>
            <a:p>
              <a:pPr defTabSz="543689">
                <a:defRPr/>
              </a:pPr>
              <a:endParaRPr lang="zh-CN" altLang="en-US" sz="3201"/>
            </a:p>
          </p:txBody>
        </p:sp>
        <p:sp>
          <p:nvSpPr>
            <p:cNvPr id="318" name="Freeform 21"/>
            <p:cNvSpPr>
              <a:spLocks/>
            </p:cNvSpPr>
            <p:nvPr/>
          </p:nvSpPr>
          <p:spPr bwMode="auto">
            <a:xfrm>
              <a:off x="5421313" y="1147763"/>
              <a:ext cx="36513" cy="63500"/>
            </a:xfrm>
            <a:custGeom>
              <a:avLst/>
              <a:gdLst>
                <a:gd name="T0" fmla="*/ 1 w 43"/>
                <a:gd name="T1" fmla="*/ 0 h 75"/>
                <a:gd name="T2" fmla="*/ 1 w 43"/>
                <a:gd name="T3" fmla="*/ 0 h 75"/>
                <a:gd name="T4" fmla="*/ 43 w 43"/>
                <a:gd name="T5" fmla="*/ 37 h 75"/>
                <a:gd name="T6" fmla="*/ 0 w 43"/>
                <a:gd name="T7" fmla="*/ 75 h 75"/>
                <a:gd name="T8" fmla="*/ 1 w 43"/>
                <a:gd name="T9" fmla="*/ 0 h 75"/>
              </a:gdLst>
              <a:ahLst/>
              <a:cxnLst>
                <a:cxn ang="0">
                  <a:pos x="T0" y="T1"/>
                </a:cxn>
                <a:cxn ang="0">
                  <a:pos x="T2" y="T3"/>
                </a:cxn>
                <a:cxn ang="0">
                  <a:pos x="T4" y="T5"/>
                </a:cxn>
                <a:cxn ang="0">
                  <a:pos x="T6" y="T7"/>
                </a:cxn>
                <a:cxn ang="0">
                  <a:pos x="T8" y="T9"/>
                </a:cxn>
              </a:cxnLst>
              <a:rect l="0" t="0" r="r" b="b"/>
              <a:pathLst>
                <a:path w="43" h="75">
                  <a:moveTo>
                    <a:pt x="1" y="0"/>
                  </a:moveTo>
                  <a:lnTo>
                    <a:pt x="1" y="0"/>
                  </a:lnTo>
                  <a:lnTo>
                    <a:pt x="43" y="37"/>
                  </a:lnTo>
                  <a:lnTo>
                    <a:pt x="0" y="75"/>
                  </a:lnTo>
                  <a:lnTo>
                    <a:pt x="1" y="0"/>
                  </a:lnTo>
                  <a:close/>
                </a:path>
              </a:pathLst>
            </a:custGeom>
            <a:grpFill/>
            <a:ln w="0">
              <a:noFill/>
              <a:prstDash val="solid"/>
              <a:round/>
              <a:headEnd/>
              <a:tailEnd/>
            </a:ln>
          </p:spPr>
          <p:txBody>
            <a:bodyPr/>
            <a:lstStyle/>
            <a:p>
              <a:pPr defTabSz="543689">
                <a:defRPr/>
              </a:pPr>
              <a:endParaRPr lang="zh-CN" altLang="en-US" sz="3201"/>
            </a:p>
          </p:txBody>
        </p:sp>
        <p:sp>
          <p:nvSpPr>
            <p:cNvPr id="319" name="Freeform 22"/>
            <p:cNvSpPr>
              <a:spLocks/>
            </p:cNvSpPr>
            <p:nvPr/>
          </p:nvSpPr>
          <p:spPr bwMode="auto">
            <a:xfrm>
              <a:off x="5133975" y="1204913"/>
              <a:ext cx="82550" cy="55563"/>
            </a:xfrm>
            <a:custGeom>
              <a:avLst/>
              <a:gdLst>
                <a:gd name="T0" fmla="*/ 11 w 96"/>
                <a:gd name="T1" fmla="*/ 65 h 65"/>
                <a:gd name="T2" fmla="*/ 11 w 96"/>
                <a:gd name="T3" fmla="*/ 65 h 65"/>
                <a:gd name="T4" fmla="*/ 0 w 96"/>
                <a:gd name="T5" fmla="*/ 43 h 65"/>
                <a:gd name="T6" fmla="*/ 85 w 96"/>
                <a:gd name="T7" fmla="*/ 0 h 65"/>
                <a:gd name="T8" fmla="*/ 96 w 96"/>
                <a:gd name="T9" fmla="*/ 22 h 65"/>
                <a:gd name="T10" fmla="*/ 11 w 96"/>
                <a:gd name="T11" fmla="*/ 65 h 65"/>
              </a:gdLst>
              <a:ahLst/>
              <a:cxnLst>
                <a:cxn ang="0">
                  <a:pos x="T0" y="T1"/>
                </a:cxn>
                <a:cxn ang="0">
                  <a:pos x="T2" y="T3"/>
                </a:cxn>
                <a:cxn ang="0">
                  <a:pos x="T4" y="T5"/>
                </a:cxn>
                <a:cxn ang="0">
                  <a:pos x="T6" y="T7"/>
                </a:cxn>
                <a:cxn ang="0">
                  <a:pos x="T8" y="T9"/>
                </a:cxn>
                <a:cxn ang="0">
                  <a:pos x="T10" y="T11"/>
                </a:cxn>
              </a:cxnLst>
              <a:rect l="0" t="0" r="r" b="b"/>
              <a:pathLst>
                <a:path w="96" h="65">
                  <a:moveTo>
                    <a:pt x="11" y="65"/>
                  </a:moveTo>
                  <a:lnTo>
                    <a:pt x="11" y="65"/>
                  </a:lnTo>
                  <a:lnTo>
                    <a:pt x="0" y="43"/>
                  </a:lnTo>
                  <a:lnTo>
                    <a:pt x="85" y="0"/>
                  </a:lnTo>
                  <a:lnTo>
                    <a:pt x="96" y="22"/>
                  </a:lnTo>
                  <a:lnTo>
                    <a:pt x="11" y="65"/>
                  </a:lnTo>
                  <a:close/>
                </a:path>
              </a:pathLst>
            </a:custGeom>
            <a:grpFill/>
            <a:ln w="0">
              <a:noFill/>
              <a:prstDash val="solid"/>
              <a:round/>
              <a:headEnd/>
              <a:tailEnd/>
            </a:ln>
          </p:spPr>
          <p:txBody>
            <a:bodyPr/>
            <a:lstStyle/>
            <a:p>
              <a:pPr defTabSz="543689">
                <a:defRPr/>
              </a:pPr>
              <a:endParaRPr lang="zh-CN" altLang="en-US" sz="3201"/>
            </a:p>
          </p:txBody>
        </p:sp>
        <p:sp>
          <p:nvSpPr>
            <p:cNvPr id="320" name="Freeform 23"/>
            <p:cNvSpPr>
              <a:spLocks/>
            </p:cNvSpPr>
            <p:nvPr/>
          </p:nvSpPr>
          <p:spPr bwMode="auto">
            <a:xfrm>
              <a:off x="5183188" y="1192213"/>
              <a:ext cx="46038" cy="57150"/>
            </a:xfrm>
            <a:custGeom>
              <a:avLst/>
              <a:gdLst>
                <a:gd name="T0" fmla="*/ 0 w 55"/>
                <a:gd name="T1" fmla="*/ 0 h 67"/>
                <a:gd name="T2" fmla="*/ 0 w 55"/>
                <a:gd name="T3" fmla="*/ 0 h 67"/>
                <a:gd name="T4" fmla="*/ 55 w 55"/>
                <a:gd name="T5" fmla="*/ 15 h 67"/>
                <a:gd name="T6" fmla="*/ 35 w 55"/>
                <a:gd name="T7" fmla="*/ 67 h 67"/>
                <a:gd name="T8" fmla="*/ 0 w 55"/>
                <a:gd name="T9" fmla="*/ 0 h 67"/>
              </a:gdLst>
              <a:ahLst/>
              <a:cxnLst>
                <a:cxn ang="0">
                  <a:pos x="T0" y="T1"/>
                </a:cxn>
                <a:cxn ang="0">
                  <a:pos x="T2" y="T3"/>
                </a:cxn>
                <a:cxn ang="0">
                  <a:pos x="T4" y="T5"/>
                </a:cxn>
                <a:cxn ang="0">
                  <a:pos x="T6" y="T7"/>
                </a:cxn>
                <a:cxn ang="0">
                  <a:pos x="T8" y="T9"/>
                </a:cxn>
              </a:cxnLst>
              <a:rect l="0" t="0" r="r" b="b"/>
              <a:pathLst>
                <a:path w="55" h="67">
                  <a:moveTo>
                    <a:pt x="0" y="0"/>
                  </a:moveTo>
                  <a:lnTo>
                    <a:pt x="0" y="0"/>
                  </a:lnTo>
                  <a:lnTo>
                    <a:pt x="55" y="15"/>
                  </a:lnTo>
                  <a:lnTo>
                    <a:pt x="35" y="67"/>
                  </a:lnTo>
                  <a:lnTo>
                    <a:pt x="0" y="0"/>
                  </a:lnTo>
                  <a:close/>
                </a:path>
              </a:pathLst>
            </a:custGeom>
            <a:grpFill/>
            <a:ln w="0">
              <a:noFill/>
              <a:prstDash val="solid"/>
              <a:round/>
              <a:headEnd/>
              <a:tailEnd/>
            </a:ln>
          </p:spPr>
          <p:txBody>
            <a:bodyPr/>
            <a:lstStyle/>
            <a:p>
              <a:pPr defTabSz="543689">
                <a:defRPr/>
              </a:pPr>
              <a:endParaRPr lang="zh-CN" altLang="en-US" sz="3201"/>
            </a:p>
          </p:txBody>
        </p:sp>
        <p:sp>
          <p:nvSpPr>
            <p:cNvPr id="321" name="Freeform 24"/>
            <p:cNvSpPr>
              <a:spLocks/>
            </p:cNvSpPr>
            <p:nvPr/>
          </p:nvSpPr>
          <p:spPr bwMode="auto">
            <a:xfrm>
              <a:off x="5133975" y="1025526"/>
              <a:ext cx="82550" cy="55563"/>
            </a:xfrm>
            <a:custGeom>
              <a:avLst/>
              <a:gdLst>
                <a:gd name="T0" fmla="*/ 85 w 96"/>
                <a:gd name="T1" fmla="*/ 65 h 65"/>
                <a:gd name="T2" fmla="*/ 85 w 96"/>
                <a:gd name="T3" fmla="*/ 65 h 65"/>
                <a:gd name="T4" fmla="*/ 0 w 96"/>
                <a:gd name="T5" fmla="*/ 22 h 65"/>
                <a:gd name="T6" fmla="*/ 11 w 96"/>
                <a:gd name="T7" fmla="*/ 0 h 65"/>
                <a:gd name="T8" fmla="*/ 96 w 96"/>
                <a:gd name="T9" fmla="*/ 43 h 65"/>
                <a:gd name="T10" fmla="*/ 85 w 96"/>
                <a:gd name="T11" fmla="*/ 65 h 65"/>
              </a:gdLst>
              <a:ahLst/>
              <a:cxnLst>
                <a:cxn ang="0">
                  <a:pos x="T0" y="T1"/>
                </a:cxn>
                <a:cxn ang="0">
                  <a:pos x="T2" y="T3"/>
                </a:cxn>
                <a:cxn ang="0">
                  <a:pos x="T4" y="T5"/>
                </a:cxn>
                <a:cxn ang="0">
                  <a:pos x="T6" y="T7"/>
                </a:cxn>
                <a:cxn ang="0">
                  <a:pos x="T8" y="T9"/>
                </a:cxn>
                <a:cxn ang="0">
                  <a:pos x="T10" y="T11"/>
                </a:cxn>
              </a:cxnLst>
              <a:rect l="0" t="0" r="r" b="b"/>
              <a:pathLst>
                <a:path w="96" h="65">
                  <a:moveTo>
                    <a:pt x="85" y="65"/>
                  </a:moveTo>
                  <a:lnTo>
                    <a:pt x="85" y="65"/>
                  </a:lnTo>
                  <a:lnTo>
                    <a:pt x="0" y="22"/>
                  </a:lnTo>
                  <a:lnTo>
                    <a:pt x="11" y="0"/>
                  </a:lnTo>
                  <a:lnTo>
                    <a:pt x="96" y="43"/>
                  </a:lnTo>
                  <a:lnTo>
                    <a:pt x="85" y="65"/>
                  </a:lnTo>
                  <a:close/>
                </a:path>
              </a:pathLst>
            </a:custGeom>
            <a:grpFill/>
            <a:ln w="0">
              <a:noFill/>
              <a:prstDash val="solid"/>
              <a:round/>
              <a:headEnd/>
              <a:tailEnd/>
            </a:ln>
          </p:spPr>
          <p:txBody>
            <a:bodyPr/>
            <a:lstStyle/>
            <a:p>
              <a:pPr defTabSz="543689">
                <a:defRPr/>
              </a:pPr>
              <a:endParaRPr lang="zh-CN" altLang="en-US" sz="3201"/>
            </a:p>
          </p:txBody>
        </p:sp>
        <p:sp>
          <p:nvSpPr>
            <p:cNvPr id="322" name="Freeform 25"/>
            <p:cNvSpPr>
              <a:spLocks/>
            </p:cNvSpPr>
            <p:nvPr/>
          </p:nvSpPr>
          <p:spPr bwMode="auto">
            <a:xfrm>
              <a:off x="5183188" y="1036638"/>
              <a:ext cx="46038" cy="57150"/>
            </a:xfrm>
            <a:custGeom>
              <a:avLst/>
              <a:gdLst>
                <a:gd name="T0" fmla="*/ 0 w 55"/>
                <a:gd name="T1" fmla="*/ 67 h 67"/>
                <a:gd name="T2" fmla="*/ 0 w 55"/>
                <a:gd name="T3" fmla="*/ 67 h 67"/>
                <a:gd name="T4" fmla="*/ 55 w 55"/>
                <a:gd name="T5" fmla="*/ 53 h 67"/>
                <a:gd name="T6" fmla="*/ 35 w 55"/>
                <a:gd name="T7" fmla="*/ 0 h 67"/>
                <a:gd name="T8" fmla="*/ 0 w 55"/>
                <a:gd name="T9" fmla="*/ 67 h 67"/>
              </a:gdLst>
              <a:ahLst/>
              <a:cxnLst>
                <a:cxn ang="0">
                  <a:pos x="T0" y="T1"/>
                </a:cxn>
                <a:cxn ang="0">
                  <a:pos x="T2" y="T3"/>
                </a:cxn>
                <a:cxn ang="0">
                  <a:pos x="T4" y="T5"/>
                </a:cxn>
                <a:cxn ang="0">
                  <a:pos x="T6" y="T7"/>
                </a:cxn>
                <a:cxn ang="0">
                  <a:pos x="T8" y="T9"/>
                </a:cxn>
              </a:cxnLst>
              <a:rect l="0" t="0" r="r" b="b"/>
              <a:pathLst>
                <a:path w="55" h="67">
                  <a:moveTo>
                    <a:pt x="0" y="67"/>
                  </a:moveTo>
                  <a:lnTo>
                    <a:pt x="0" y="67"/>
                  </a:lnTo>
                  <a:lnTo>
                    <a:pt x="55" y="53"/>
                  </a:lnTo>
                  <a:lnTo>
                    <a:pt x="35" y="0"/>
                  </a:lnTo>
                  <a:lnTo>
                    <a:pt x="0" y="67"/>
                  </a:lnTo>
                  <a:close/>
                </a:path>
              </a:pathLst>
            </a:custGeom>
            <a:grpFill/>
            <a:ln w="0">
              <a:noFill/>
              <a:prstDash val="solid"/>
              <a:round/>
              <a:headEnd/>
              <a:tailEnd/>
            </a:ln>
          </p:spPr>
          <p:txBody>
            <a:bodyPr/>
            <a:lstStyle/>
            <a:p>
              <a:pPr defTabSz="543689">
                <a:defRPr/>
              </a:pPr>
              <a:endParaRPr lang="zh-CN" altLang="en-US" sz="3201"/>
            </a:p>
          </p:txBody>
        </p:sp>
        <p:sp>
          <p:nvSpPr>
            <p:cNvPr id="323" name="Freeform 26"/>
            <p:cNvSpPr>
              <a:spLocks/>
            </p:cNvSpPr>
            <p:nvPr/>
          </p:nvSpPr>
          <p:spPr bwMode="auto">
            <a:xfrm>
              <a:off x="5280025" y="1006476"/>
              <a:ext cx="44450" cy="30163"/>
            </a:xfrm>
            <a:custGeom>
              <a:avLst/>
              <a:gdLst>
                <a:gd name="T0" fmla="*/ 0 w 53"/>
                <a:gd name="T1" fmla="*/ 34 h 34"/>
                <a:gd name="T2" fmla="*/ 0 w 53"/>
                <a:gd name="T3" fmla="*/ 34 h 34"/>
                <a:gd name="T4" fmla="*/ 53 w 53"/>
                <a:gd name="T5" fmla="*/ 34 h 34"/>
                <a:gd name="T6" fmla="*/ 53 w 53"/>
                <a:gd name="T7" fmla="*/ 0 h 34"/>
                <a:gd name="T8" fmla="*/ 0 w 53"/>
                <a:gd name="T9" fmla="*/ 0 h 34"/>
                <a:gd name="T10" fmla="*/ 0 w 53"/>
                <a:gd name="T11" fmla="*/ 34 h 34"/>
              </a:gdLst>
              <a:ahLst/>
              <a:cxnLst>
                <a:cxn ang="0">
                  <a:pos x="T0" y="T1"/>
                </a:cxn>
                <a:cxn ang="0">
                  <a:pos x="T2" y="T3"/>
                </a:cxn>
                <a:cxn ang="0">
                  <a:pos x="T4" y="T5"/>
                </a:cxn>
                <a:cxn ang="0">
                  <a:pos x="T6" y="T7"/>
                </a:cxn>
                <a:cxn ang="0">
                  <a:pos x="T8" y="T9"/>
                </a:cxn>
                <a:cxn ang="0">
                  <a:pos x="T10" y="T11"/>
                </a:cxn>
              </a:cxnLst>
              <a:rect l="0" t="0" r="r" b="b"/>
              <a:pathLst>
                <a:path w="53" h="34">
                  <a:moveTo>
                    <a:pt x="0" y="34"/>
                  </a:moveTo>
                  <a:lnTo>
                    <a:pt x="0" y="34"/>
                  </a:lnTo>
                  <a:lnTo>
                    <a:pt x="53" y="34"/>
                  </a:lnTo>
                  <a:lnTo>
                    <a:pt x="53" y="0"/>
                  </a:lnTo>
                  <a:lnTo>
                    <a:pt x="0" y="0"/>
                  </a:lnTo>
                  <a:lnTo>
                    <a:pt x="0" y="34"/>
                  </a:lnTo>
                  <a:close/>
                </a:path>
              </a:pathLst>
            </a:custGeom>
            <a:grpFill/>
            <a:ln w="0">
              <a:noFill/>
              <a:prstDash val="solid"/>
              <a:round/>
              <a:headEnd/>
              <a:tailEnd/>
            </a:ln>
          </p:spPr>
          <p:txBody>
            <a:bodyPr/>
            <a:lstStyle/>
            <a:p>
              <a:pPr defTabSz="543689">
                <a:defRPr/>
              </a:pPr>
              <a:endParaRPr lang="zh-CN" altLang="en-US" sz="3201"/>
            </a:p>
          </p:txBody>
        </p:sp>
        <p:sp>
          <p:nvSpPr>
            <p:cNvPr id="324" name="Freeform 27"/>
            <p:cNvSpPr>
              <a:spLocks/>
            </p:cNvSpPr>
            <p:nvPr/>
          </p:nvSpPr>
          <p:spPr bwMode="auto">
            <a:xfrm>
              <a:off x="5253038" y="1006476"/>
              <a:ext cx="17463" cy="30163"/>
            </a:xfrm>
            <a:custGeom>
              <a:avLst/>
              <a:gdLst>
                <a:gd name="T0" fmla="*/ 20 w 20"/>
                <a:gd name="T1" fmla="*/ 0 h 34"/>
                <a:gd name="T2" fmla="*/ 20 w 20"/>
                <a:gd name="T3" fmla="*/ 0 h 34"/>
                <a:gd name="T4" fmla="*/ 0 w 20"/>
                <a:gd name="T5" fmla="*/ 0 h 34"/>
                <a:gd name="T6" fmla="*/ 0 w 20"/>
                <a:gd name="T7" fmla="*/ 34 h 34"/>
                <a:gd name="T8" fmla="*/ 20 w 20"/>
                <a:gd name="T9" fmla="*/ 34 h 34"/>
                <a:gd name="T10" fmla="*/ 20 w 20"/>
                <a:gd name="T11" fmla="*/ 0 h 34"/>
              </a:gdLst>
              <a:ahLst/>
              <a:cxnLst>
                <a:cxn ang="0">
                  <a:pos x="T0" y="T1"/>
                </a:cxn>
                <a:cxn ang="0">
                  <a:pos x="T2" y="T3"/>
                </a:cxn>
                <a:cxn ang="0">
                  <a:pos x="T4" y="T5"/>
                </a:cxn>
                <a:cxn ang="0">
                  <a:pos x="T6" y="T7"/>
                </a:cxn>
                <a:cxn ang="0">
                  <a:pos x="T8" y="T9"/>
                </a:cxn>
                <a:cxn ang="0">
                  <a:pos x="T10" y="T11"/>
                </a:cxn>
              </a:cxnLst>
              <a:rect l="0" t="0" r="r" b="b"/>
              <a:pathLst>
                <a:path w="20" h="34">
                  <a:moveTo>
                    <a:pt x="20" y="0"/>
                  </a:moveTo>
                  <a:lnTo>
                    <a:pt x="20" y="0"/>
                  </a:lnTo>
                  <a:lnTo>
                    <a:pt x="0" y="0"/>
                  </a:lnTo>
                  <a:lnTo>
                    <a:pt x="0" y="34"/>
                  </a:lnTo>
                  <a:lnTo>
                    <a:pt x="20" y="34"/>
                  </a:lnTo>
                  <a:lnTo>
                    <a:pt x="20" y="0"/>
                  </a:lnTo>
                  <a:close/>
                </a:path>
              </a:pathLst>
            </a:custGeom>
            <a:grpFill/>
            <a:ln w="0">
              <a:noFill/>
              <a:prstDash val="solid"/>
              <a:round/>
              <a:headEnd/>
              <a:tailEnd/>
            </a:ln>
          </p:spPr>
          <p:txBody>
            <a:bodyPr/>
            <a:lstStyle/>
            <a:p>
              <a:pPr defTabSz="543689">
                <a:defRPr/>
              </a:pPr>
              <a:endParaRPr lang="zh-CN" altLang="en-US" sz="3201"/>
            </a:p>
          </p:txBody>
        </p:sp>
        <p:sp>
          <p:nvSpPr>
            <p:cNvPr id="325" name="Freeform 28"/>
            <p:cNvSpPr>
              <a:spLocks/>
            </p:cNvSpPr>
            <p:nvPr/>
          </p:nvSpPr>
          <p:spPr bwMode="auto">
            <a:xfrm>
              <a:off x="5280025" y="1081088"/>
              <a:ext cx="44450" cy="28575"/>
            </a:xfrm>
            <a:custGeom>
              <a:avLst/>
              <a:gdLst>
                <a:gd name="T0" fmla="*/ 0 w 53"/>
                <a:gd name="T1" fmla="*/ 35 h 35"/>
                <a:gd name="T2" fmla="*/ 0 w 53"/>
                <a:gd name="T3" fmla="*/ 35 h 35"/>
                <a:gd name="T4" fmla="*/ 53 w 53"/>
                <a:gd name="T5" fmla="*/ 35 h 35"/>
                <a:gd name="T6" fmla="*/ 53 w 53"/>
                <a:gd name="T7" fmla="*/ 0 h 35"/>
                <a:gd name="T8" fmla="*/ 0 w 53"/>
                <a:gd name="T9" fmla="*/ 0 h 35"/>
                <a:gd name="T10" fmla="*/ 0 w 53"/>
                <a:gd name="T11" fmla="*/ 35 h 35"/>
              </a:gdLst>
              <a:ahLst/>
              <a:cxnLst>
                <a:cxn ang="0">
                  <a:pos x="T0" y="T1"/>
                </a:cxn>
                <a:cxn ang="0">
                  <a:pos x="T2" y="T3"/>
                </a:cxn>
                <a:cxn ang="0">
                  <a:pos x="T4" y="T5"/>
                </a:cxn>
                <a:cxn ang="0">
                  <a:pos x="T6" y="T7"/>
                </a:cxn>
                <a:cxn ang="0">
                  <a:pos x="T8" y="T9"/>
                </a:cxn>
                <a:cxn ang="0">
                  <a:pos x="T10" y="T11"/>
                </a:cxn>
              </a:cxnLst>
              <a:rect l="0" t="0" r="r" b="b"/>
              <a:pathLst>
                <a:path w="53" h="35">
                  <a:moveTo>
                    <a:pt x="0" y="35"/>
                  </a:moveTo>
                  <a:lnTo>
                    <a:pt x="0" y="35"/>
                  </a:lnTo>
                  <a:lnTo>
                    <a:pt x="53" y="35"/>
                  </a:lnTo>
                  <a:lnTo>
                    <a:pt x="53" y="0"/>
                  </a:lnTo>
                  <a:lnTo>
                    <a:pt x="0" y="0"/>
                  </a:lnTo>
                  <a:lnTo>
                    <a:pt x="0" y="35"/>
                  </a:lnTo>
                  <a:close/>
                </a:path>
              </a:pathLst>
            </a:custGeom>
            <a:grpFill/>
            <a:ln w="0">
              <a:noFill/>
              <a:prstDash val="solid"/>
              <a:round/>
              <a:headEnd/>
              <a:tailEnd/>
            </a:ln>
          </p:spPr>
          <p:txBody>
            <a:bodyPr/>
            <a:lstStyle/>
            <a:p>
              <a:pPr defTabSz="543689">
                <a:defRPr/>
              </a:pPr>
              <a:endParaRPr lang="zh-CN" altLang="en-US" sz="3201"/>
            </a:p>
          </p:txBody>
        </p:sp>
        <p:sp>
          <p:nvSpPr>
            <p:cNvPr id="326" name="Freeform 29"/>
            <p:cNvSpPr>
              <a:spLocks/>
            </p:cNvSpPr>
            <p:nvPr/>
          </p:nvSpPr>
          <p:spPr bwMode="auto">
            <a:xfrm>
              <a:off x="5253038" y="1081088"/>
              <a:ext cx="17463" cy="28575"/>
            </a:xfrm>
            <a:custGeom>
              <a:avLst/>
              <a:gdLst>
                <a:gd name="T0" fmla="*/ 20 w 20"/>
                <a:gd name="T1" fmla="*/ 0 h 35"/>
                <a:gd name="T2" fmla="*/ 20 w 20"/>
                <a:gd name="T3" fmla="*/ 0 h 35"/>
                <a:gd name="T4" fmla="*/ 0 w 20"/>
                <a:gd name="T5" fmla="*/ 0 h 35"/>
                <a:gd name="T6" fmla="*/ 0 w 20"/>
                <a:gd name="T7" fmla="*/ 35 h 35"/>
                <a:gd name="T8" fmla="*/ 20 w 20"/>
                <a:gd name="T9" fmla="*/ 35 h 35"/>
                <a:gd name="T10" fmla="*/ 20 w 20"/>
                <a:gd name="T11" fmla="*/ 0 h 35"/>
              </a:gdLst>
              <a:ahLst/>
              <a:cxnLst>
                <a:cxn ang="0">
                  <a:pos x="T0" y="T1"/>
                </a:cxn>
                <a:cxn ang="0">
                  <a:pos x="T2" y="T3"/>
                </a:cxn>
                <a:cxn ang="0">
                  <a:pos x="T4" y="T5"/>
                </a:cxn>
                <a:cxn ang="0">
                  <a:pos x="T6" y="T7"/>
                </a:cxn>
                <a:cxn ang="0">
                  <a:pos x="T8" y="T9"/>
                </a:cxn>
                <a:cxn ang="0">
                  <a:pos x="T10" y="T11"/>
                </a:cxn>
              </a:cxnLst>
              <a:rect l="0" t="0" r="r" b="b"/>
              <a:pathLst>
                <a:path w="20" h="35">
                  <a:moveTo>
                    <a:pt x="20" y="0"/>
                  </a:moveTo>
                  <a:lnTo>
                    <a:pt x="20" y="0"/>
                  </a:lnTo>
                  <a:lnTo>
                    <a:pt x="0" y="0"/>
                  </a:lnTo>
                  <a:lnTo>
                    <a:pt x="0" y="35"/>
                  </a:lnTo>
                  <a:lnTo>
                    <a:pt x="20" y="35"/>
                  </a:lnTo>
                  <a:lnTo>
                    <a:pt x="20" y="0"/>
                  </a:lnTo>
                  <a:close/>
                </a:path>
              </a:pathLst>
            </a:custGeom>
            <a:grpFill/>
            <a:ln w="0">
              <a:noFill/>
              <a:prstDash val="solid"/>
              <a:round/>
              <a:headEnd/>
              <a:tailEnd/>
            </a:ln>
          </p:spPr>
          <p:txBody>
            <a:bodyPr/>
            <a:lstStyle/>
            <a:p>
              <a:pPr defTabSz="543689">
                <a:defRPr/>
              </a:pPr>
              <a:endParaRPr lang="zh-CN" altLang="en-US" sz="3201"/>
            </a:p>
          </p:txBody>
        </p:sp>
        <p:sp>
          <p:nvSpPr>
            <p:cNvPr id="327" name="Freeform 30"/>
            <p:cNvSpPr>
              <a:spLocks/>
            </p:cNvSpPr>
            <p:nvPr/>
          </p:nvSpPr>
          <p:spPr bwMode="auto">
            <a:xfrm>
              <a:off x="5280025" y="1155701"/>
              <a:ext cx="44450" cy="28575"/>
            </a:xfrm>
            <a:custGeom>
              <a:avLst/>
              <a:gdLst>
                <a:gd name="T0" fmla="*/ 0 w 53"/>
                <a:gd name="T1" fmla="*/ 34 h 34"/>
                <a:gd name="T2" fmla="*/ 0 w 53"/>
                <a:gd name="T3" fmla="*/ 34 h 34"/>
                <a:gd name="T4" fmla="*/ 53 w 53"/>
                <a:gd name="T5" fmla="*/ 34 h 34"/>
                <a:gd name="T6" fmla="*/ 53 w 53"/>
                <a:gd name="T7" fmla="*/ 0 h 34"/>
                <a:gd name="T8" fmla="*/ 0 w 53"/>
                <a:gd name="T9" fmla="*/ 0 h 34"/>
                <a:gd name="T10" fmla="*/ 0 w 53"/>
                <a:gd name="T11" fmla="*/ 34 h 34"/>
              </a:gdLst>
              <a:ahLst/>
              <a:cxnLst>
                <a:cxn ang="0">
                  <a:pos x="T0" y="T1"/>
                </a:cxn>
                <a:cxn ang="0">
                  <a:pos x="T2" y="T3"/>
                </a:cxn>
                <a:cxn ang="0">
                  <a:pos x="T4" y="T5"/>
                </a:cxn>
                <a:cxn ang="0">
                  <a:pos x="T6" y="T7"/>
                </a:cxn>
                <a:cxn ang="0">
                  <a:pos x="T8" y="T9"/>
                </a:cxn>
                <a:cxn ang="0">
                  <a:pos x="T10" y="T11"/>
                </a:cxn>
              </a:cxnLst>
              <a:rect l="0" t="0" r="r" b="b"/>
              <a:pathLst>
                <a:path w="53" h="34">
                  <a:moveTo>
                    <a:pt x="0" y="34"/>
                  </a:moveTo>
                  <a:lnTo>
                    <a:pt x="0" y="34"/>
                  </a:lnTo>
                  <a:lnTo>
                    <a:pt x="53" y="34"/>
                  </a:lnTo>
                  <a:lnTo>
                    <a:pt x="53" y="0"/>
                  </a:lnTo>
                  <a:lnTo>
                    <a:pt x="0" y="0"/>
                  </a:lnTo>
                  <a:lnTo>
                    <a:pt x="0" y="34"/>
                  </a:lnTo>
                  <a:close/>
                </a:path>
              </a:pathLst>
            </a:custGeom>
            <a:grpFill/>
            <a:ln w="0">
              <a:noFill/>
              <a:prstDash val="solid"/>
              <a:round/>
              <a:headEnd/>
              <a:tailEnd/>
            </a:ln>
          </p:spPr>
          <p:txBody>
            <a:bodyPr/>
            <a:lstStyle/>
            <a:p>
              <a:pPr defTabSz="543689">
                <a:defRPr/>
              </a:pPr>
              <a:endParaRPr lang="zh-CN" altLang="en-US" sz="3201"/>
            </a:p>
          </p:txBody>
        </p:sp>
        <p:sp>
          <p:nvSpPr>
            <p:cNvPr id="328" name="Freeform 31"/>
            <p:cNvSpPr>
              <a:spLocks/>
            </p:cNvSpPr>
            <p:nvPr/>
          </p:nvSpPr>
          <p:spPr bwMode="auto">
            <a:xfrm>
              <a:off x="5253038" y="1155701"/>
              <a:ext cx="17463" cy="28575"/>
            </a:xfrm>
            <a:custGeom>
              <a:avLst/>
              <a:gdLst>
                <a:gd name="T0" fmla="*/ 20 w 20"/>
                <a:gd name="T1" fmla="*/ 0 h 34"/>
                <a:gd name="T2" fmla="*/ 20 w 20"/>
                <a:gd name="T3" fmla="*/ 0 h 34"/>
                <a:gd name="T4" fmla="*/ 0 w 20"/>
                <a:gd name="T5" fmla="*/ 0 h 34"/>
                <a:gd name="T6" fmla="*/ 0 w 20"/>
                <a:gd name="T7" fmla="*/ 34 h 34"/>
                <a:gd name="T8" fmla="*/ 20 w 20"/>
                <a:gd name="T9" fmla="*/ 34 h 34"/>
                <a:gd name="T10" fmla="*/ 20 w 20"/>
                <a:gd name="T11" fmla="*/ 0 h 34"/>
              </a:gdLst>
              <a:ahLst/>
              <a:cxnLst>
                <a:cxn ang="0">
                  <a:pos x="T0" y="T1"/>
                </a:cxn>
                <a:cxn ang="0">
                  <a:pos x="T2" y="T3"/>
                </a:cxn>
                <a:cxn ang="0">
                  <a:pos x="T4" y="T5"/>
                </a:cxn>
                <a:cxn ang="0">
                  <a:pos x="T6" y="T7"/>
                </a:cxn>
                <a:cxn ang="0">
                  <a:pos x="T8" y="T9"/>
                </a:cxn>
                <a:cxn ang="0">
                  <a:pos x="T10" y="T11"/>
                </a:cxn>
              </a:cxnLst>
              <a:rect l="0" t="0" r="r" b="b"/>
              <a:pathLst>
                <a:path w="20" h="34">
                  <a:moveTo>
                    <a:pt x="20" y="0"/>
                  </a:moveTo>
                  <a:lnTo>
                    <a:pt x="20" y="0"/>
                  </a:lnTo>
                  <a:lnTo>
                    <a:pt x="0" y="0"/>
                  </a:lnTo>
                  <a:lnTo>
                    <a:pt x="0" y="34"/>
                  </a:lnTo>
                  <a:lnTo>
                    <a:pt x="20" y="34"/>
                  </a:lnTo>
                  <a:lnTo>
                    <a:pt x="20" y="0"/>
                  </a:lnTo>
                  <a:close/>
                </a:path>
              </a:pathLst>
            </a:custGeom>
            <a:grpFill/>
            <a:ln w="0">
              <a:noFill/>
              <a:prstDash val="solid"/>
              <a:round/>
              <a:headEnd/>
              <a:tailEnd/>
            </a:ln>
          </p:spPr>
          <p:txBody>
            <a:bodyPr/>
            <a:lstStyle/>
            <a:p>
              <a:pPr defTabSz="543689">
                <a:defRPr/>
              </a:pPr>
              <a:endParaRPr lang="zh-CN" altLang="en-US" sz="3201"/>
            </a:p>
          </p:txBody>
        </p:sp>
        <p:sp>
          <p:nvSpPr>
            <p:cNvPr id="329" name="Freeform 32"/>
            <p:cNvSpPr>
              <a:spLocks/>
            </p:cNvSpPr>
            <p:nvPr/>
          </p:nvSpPr>
          <p:spPr bwMode="auto">
            <a:xfrm>
              <a:off x="5280025" y="1228726"/>
              <a:ext cx="44450" cy="28575"/>
            </a:xfrm>
            <a:custGeom>
              <a:avLst/>
              <a:gdLst>
                <a:gd name="T0" fmla="*/ 0 w 53"/>
                <a:gd name="T1" fmla="*/ 34 h 34"/>
                <a:gd name="T2" fmla="*/ 0 w 53"/>
                <a:gd name="T3" fmla="*/ 34 h 34"/>
                <a:gd name="T4" fmla="*/ 53 w 53"/>
                <a:gd name="T5" fmla="*/ 34 h 34"/>
                <a:gd name="T6" fmla="*/ 53 w 53"/>
                <a:gd name="T7" fmla="*/ 0 h 34"/>
                <a:gd name="T8" fmla="*/ 0 w 53"/>
                <a:gd name="T9" fmla="*/ 0 h 34"/>
                <a:gd name="T10" fmla="*/ 0 w 53"/>
                <a:gd name="T11" fmla="*/ 34 h 34"/>
              </a:gdLst>
              <a:ahLst/>
              <a:cxnLst>
                <a:cxn ang="0">
                  <a:pos x="T0" y="T1"/>
                </a:cxn>
                <a:cxn ang="0">
                  <a:pos x="T2" y="T3"/>
                </a:cxn>
                <a:cxn ang="0">
                  <a:pos x="T4" y="T5"/>
                </a:cxn>
                <a:cxn ang="0">
                  <a:pos x="T6" y="T7"/>
                </a:cxn>
                <a:cxn ang="0">
                  <a:pos x="T8" y="T9"/>
                </a:cxn>
                <a:cxn ang="0">
                  <a:pos x="T10" y="T11"/>
                </a:cxn>
              </a:cxnLst>
              <a:rect l="0" t="0" r="r" b="b"/>
              <a:pathLst>
                <a:path w="53" h="34">
                  <a:moveTo>
                    <a:pt x="0" y="34"/>
                  </a:moveTo>
                  <a:lnTo>
                    <a:pt x="0" y="34"/>
                  </a:lnTo>
                  <a:lnTo>
                    <a:pt x="53" y="34"/>
                  </a:lnTo>
                  <a:lnTo>
                    <a:pt x="53" y="0"/>
                  </a:lnTo>
                  <a:lnTo>
                    <a:pt x="0" y="0"/>
                  </a:lnTo>
                  <a:lnTo>
                    <a:pt x="0" y="34"/>
                  </a:lnTo>
                  <a:close/>
                </a:path>
              </a:pathLst>
            </a:custGeom>
            <a:grpFill/>
            <a:ln w="0">
              <a:noFill/>
              <a:prstDash val="solid"/>
              <a:round/>
              <a:headEnd/>
              <a:tailEnd/>
            </a:ln>
          </p:spPr>
          <p:txBody>
            <a:bodyPr/>
            <a:lstStyle/>
            <a:p>
              <a:pPr defTabSz="543689">
                <a:defRPr/>
              </a:pPr>
              <a:endParaRPr lang="zh-CN" altLang="en-US" sz="3201"/>
            </a:p>
          </p:txBody>
        </p:sp>
        <p:sp>
          <p:nvSpPr>
            <p:cNvPr id="330" name="Freeform 33"/>
            <p:cNvSpPr>
              <a:spLocks/>
            </p:cNvSpPr>
            <p:nvPr/>
          </p:nvSpPr>
          <p:spPr bwMode="auto">
            <a:xfrm>
              <a:off x="5253038" y="1228726"/>
              <a:ext cx="17463" cy="28575"/>
            </a:xfrm>
            <a:custGeom>
              <a:avLst/>
              <a:gdLst>
                <a:gd name="T0" fmla="*/ 20 w 20"/>
                <a:gd name="T1" fmla="*/ 0 h 34"/>
                <a:gd name="T2" fmla="*/ 20 w 20"/>
                <a:gd name="T3" fmla="*/ 0 h 34"/>
                <a:gd name="T4" fmla="*/ 0 w 20"/>
                <a:gd name="T5" fmla="*/ 0 h 34"/>
                <a:gd name="T6" fmla="*/ 0 w 20"/>
                <a:gd name="T7" fmla="*/ 34 h 34"/>
                <a:gd name="T8" fmla="*/ 20 w 20"/>
                <a:gd name="T9" fmla="*/ 34 h 34"/>
                <a:gd name="T10" fmla="*/ 20 w 20"/>
                <a:gd name="T11" fmla="*/ 0 h 34"/>
              </a:gdLst>
              <a:ahLst/>
              <a:cxnLst>
                <a:cxn ang="0">
                  <a:pos x="T0" y="T1"/>
                </a:cxn>
                <a:cxn ang="0">
                  <a:pos x="T2" y="T3"/>
                </a:cxn>
                <a:cxn ang="0">
                  <a:pos x="T4" y="T5"/>
                </a:cxn>
                <a:cxn ang="0">
                  <a:pos x="T6" y="T7"/>
                </a:cxn>
                <a:cxn ang="0">
                  <a:pos x="T8" y="T9"/>
                </a:cxn>
                <a:cxn ang="0">
                  <a:pos x="T10" y="T11"/>
                </a:cxn>
              </a:cxnLst>
              <a:rect l="0" t="0" r="r" b="b"/>
              <a:pathLst>
                <a:path w="20" h="34">
                  <a:moveTo>
                    <a:pt x="20" y="0"/>
                  </a:moveTo>
                  <a:lnTo>
                    <a:pt x="20" y="0"/>
                  </a:lnTo>
                  <a:lnTo>
                    <a:pt x="0" y="0"/>
                  </a:lnTo>
                  <a:lnTo>
                    <a:pt x="0" y="34"/>
                  </a:lnTo>
                  <a:lnTo>
                    <a:pt x="20" y="34"/>
                  </a:lnTo>
                  <a:lnTo>
                    <a:pt x="20" y="0"/>
                  </a:lnTo>
                  <a:close/>
                </a:path>
              </a:pathLst>
            </a:custGeom>
            <a:grpFill/>
            <a:ln w="0">
              <a:noFill/>
              <a:prstDash val="solid"/>
              <a:round/>
              <a:headEnd/>
              <a:tailEnd/>
            </a:ln>
          </p:spPr>
          <p:txBody>
            <a:bodyPr/>
            <a:lstStyle/>
            <a:p>
              <a:pPr defTabSz="543689">
                <a:defRPr/>
              </a:pPr>
              <a:endParaRPr lang="zh-CN" altLang="en-US" sz="3201"/>
            </a:p>
          </p:txBody>
        </p:sp>
        <p:sp>
          <p:nvSpPr>
            <p:cNvPr id="331" name="Freeform 34"/>
            <p:cNvSpPr>
              <a:spLocks/>
            </p:cNvSpPr>
            <p:nvPr/>
          </p:nvSpPr>
          <p:spPr bwMode="auto">
            <a:xfrm>
              <a:off x="5253038" y="1192213"/>
              <a:ext cx="46038" cy="28575"/>
            </a:xfrm>
            <a:custGeom>
              <a:avLst/>
              <a:gdLst>
                <a:gd name="T0" fmla="*/ 54 w 54"/>
                <a:gd name="T1" fmla="*/ 34 h 34"/>
                <a:gd name="T2" fmla="*/ 54 w 54"/>
                <a:gd name="T3" fmla="*/ 34 h 34"/>
                <a:gd name="T4" fmla="*/ 0 w 54"/>
                <a:gd name="T5" fmla="*/ 34 h 34"/>
                <a:gd name="T6" fmla="*/ 0 w 54"/>
                <a:gd name="T7" fmla="*/ 0 h 34"/>
                <a:gd name="T8" fmla="*/ 54 w 54"/>
                <a:gd name="T9" fmla="*/ 0 h 34"/>
                <a:gd name="T10" fmla="*/ 54 w 54"/>
                <a:gd name="T11" fmla="*/ 34 h 34"/>
              </a:gdLst>
              <a:ahLst/>
              <a:cxnLst>
                <a:cxn ang="0">
                  <a:pos x="T0" y="T1"/>
                </a:cxn>
                <a:cxn ang="0">
                  <a:pos x="T2" y="T3"/>
                </a:cxn>
                <a:cxn ang="0">
                  <a:pos x="T4" y="T5"/>
                </a:cxn>
                <a:cxn ang="0">
                  <a:pos x="T6" y="T7"/>
                </a:cxn>
                <a:cxn ang="0">
                  <a:pos x="T8" y="T9"/>
                </a:cxn>
                <a:cxn ang="0">
                  <a:pos x="T10" y="T11"/>
                </a:cxn>
              </a:cxnLst>
              <a:rect l="0" t="0" r="r" b="b"/>
              <a:pathLst>
                <a:path w="54" h="34">
                  <a:moveTo>
                    <a:pt x="54" y="34"/>
                  </a:moveTo>
                  <a:lnTo>
                    <a:pt x="54" y="34"/>
                  </a:lnTo>
                  <a:lnTo>
                    <a:pt x="0" y="34"/>
                  </a:lnTo>
                  <a:lnTo>
                    <a:pt x="0" y="0"/>
                  </a:lnTo>
                  <a:lnTo>
                    <a:pt x="54" y="0"/>
                  </a:lnTo>
                  <a:lnTo>
                    <a:pt x="54" y="34"/>
                  </a:lnTo>
                  <a:close/>
                </a:path>
              </a:pathLst>
            </a:custGeom>
            <a:grpFill/>
            <a:ln w="0">
              <a:noFill/>
              <a:prstDash val="solid"/>
              <a:round/>
              <a:headEnd/>
              <a:tailEnd/>
            </a:ln>
          </p:spPr>
          <p:txBody>
            <a:bodyPr/>
            <a:lstStyle/>
            <a:p>
              <a:pPr defTabSz="543689">
                <a:defRPr/>
              </a:pPr>
              <a:endParaRPr lang="zh-CN" altLang="en-US" sz="3201"/>
            </a:p>
          </p:txBody>
        </p:sp>
        <p:sp>
          <p:nvSpPr>
            <p:cNvPr id="332" name="Freeform 35"/>
            <p:cNvSpPr>
              <a:spLocks/>
            </p:cNvSpPr>
            <p:nvPr/>
          </p:nvSpPr>
          <p:spPr bwMode="auto">
            <a:xfrm>
              <a:off x="5307013" y="1192213"/>
              <a:ext cx="17463" cy="28575"/>
            </a:xfrm>
            <a:custGeom>
              <a:avLst/>
              <a:gdLst>
                <a:gd name="T0" fmla="*/ 0 w 20"/>
                <a:gd name="T1" fmla="*/ 0 h 34"/>
                <a:gd name="T2" fmla="*/ 0 w 20"/>
                <a:gd name="T3" fmla="*/ 0 h 34"/>
                <a:gd name="T4" fmla="*/ 20 w 20"/>
                <a:gd name="T5" fmla="*/ 0 h 34"/>
                <a:gd name="T6" fmla="*/ 20 w 20"/>
                <a:gd name="T7" fmla="*/ 34 h 34"/>
                <a:gd name="T8" fmla="*/ 0 w 20"/>
                <a:gd name="T9" fmla="*/ 34 h 34"/>
                <a:gd name="T10" fmla="*/ 0 w 20"/>
                <a:gd name="T11" fmla="*/ 0 h 34"/>
              </a:gdLst>
              <a:ahLst/>
              <a:cxnLst>
                <a:cxn ang="0">
                  <a:pos x="T0" y="T1"/>
                </a:cxn>
                <a:cxn ang="0">
                  <a:pos x="T2" y="T3"/>
                </a:cxn>
                <a:cxn ang="0">
                  <a:pos x="T4" y="T5"/>
                </a:cxn>
                <a:cxn ang="0">
                  <a:pos x="T6" y="T7"/>
                </a:cxn>
                <a:cxn ang="0">
                  <a:pos x="T8" y="T9"/>
                </a:cxn>
                <a:cxn ang="0">
                  <a:pos x="T10" y="T11"/>
                </a:cxn>
              </a:cxnLst>
              <a:rect l="0" t="0" r="r" b="b"/>
              <a:pathLst>
                <a:path w="20" h="34">
                  <a:moveTo>
                    <a:pt x="0" y="0"/>
                  </a:moveTo>
                  <a:lnTo>
                    <a:pt x="0" y="0"/>
                  </a:lnTo>
                  <a:lnTo>
                    <a:pt x="20" y="0"/>
                  </a:lnTo>
                  <a:lnTo>
                    <a:pt x="20" y="34"/>
                  </a:lnTo>
                  <a:lnTo>
                    <a:pt x="0" y="34"/>
                  </a:lnTo>
                  <a:lnTo>
                    <a:pt x="0" y="0"/>
                  </a:lnTo>
                  <a:close/>
                </a:path>
              </a:pathLst>
            </a:custGeom>
            <a:grpFill/>
            <a:ln w="0">
              <a:noFill/>
              <a:prstDash val="solid"/>
              <a:round/>
              <a:headEnd/>
              <a:tailEnd/>
            </a:ln>
          </p:spPr>
          <p:txBody>
            <a:bodyPr/>
            <a:lstStyle/>
            <a:p>
              <a:pPr defTabSz="543689">
                <a:defRPr/>
              </a:pPr>
              <a:endParaRPr lang="zh-CN" altLang="en-US" sz="3201"/>
            </a:p>
          </p:txBody>
        </p:sp>
        <p:sp>
          <p:nvSpPr>
            <p:cNvPr id="333" name="Freeform 36"/>
            <p:cNvSpPr>
              <a:spLocks/>
            </p:cNvSpPr>
            <p:nvPr/>
          </p:nvSpPr>
          <p:spPr bwMode="auto">
            <a:xfrm>
              <a:off x="5253038" y="1117601"/>
              <a:ext cx="46038" cy="30163"/>
            </a:xfrm>
            <a:custGeom>
              <a:avLst/>
              <a:gdLst>
                <a:gd name="T0" fmla="*/ 54 w 54"/>
                <a:gd name="T1" fmla="*/ 34 h 34"/>
                <a:gd name="T2" fmla="*/ 54 w 54"/>
                <a:gd name="T3" fmla="*/ 34 h 34"/>
                <a:gd name="T4" fmla="*/ 0 w 54"/>
                <a:gd name="T5" fmla="*/ 34 h 34"/>
                <a:gd name="T6" fmla="*/ 0 w 54"/>
                <a:gd name="T7" fmla="*/ 0 h 34"/>
                <a:gd name="T8" fmla="*/ 54 w 54"/>
                <a:gd name="T9" fmla="*/ 0 h 34"/>
                <a:gd name="T10" fmla="*/ 54 w 54"/>
                <a:gd name="T11" fmla="*/ 34 h 34"/>
              </a:gdLst>
              <a:ahLst/>
              <a:cxnLst>
                <a:cxn ang="0">
                  <a:pos x="T0" y="T1"/>
                </a:cxn>
                <a:cxn ang="0">
                  <a:pos x="T2" y="T3"/>
                </a:cxn>
                <a:cxn ang="0">
                  <a:pos x="T4" y="T5"/>
                </a:cxn>
                <a:cxn ang="0">
                  <a:pos x="T6" y="T7"/>
                </a:cxn>
                <a:cxn ang="0">
                  <a:pos x="T8" y="T9"/>
                </a:cxn>
                <a:cxn ang="0">
                  <a:pos x="T10" y="T11"/>
                </a:cxn>
              </a:cxnLst>
              <a:rect l="0" t="0" r="r" b="b"/>
              <a:pathLst>
                <a:path w="54" h="34">
                  <a:moveTo>
                    <a:pt x="54" y="34"/>
                  </a:moveTo>
                  <a:lnTo>
                    <a:pt x="54" y="34"/>
                  </a:lnTo>
                  <a:lnTo>
                    <a:pt x="0" y="34"/>
                  </a:lnTo>
                  <a:lnTo>
                    <a:pt x="0" y="0"/>
                  </a:lnTo>
                  <a:lnTo>
                    <a:pt x="54" y="0"/>
                  </a:lnTo>
                  <a:lnTo>
                    <a:pt x="54" y="34"/>
                  </a:lnTo>
                  <a:close/>
                </a:path>
              </a:pathLst>
            </a:custGeom>
            <a:grpFill/>
            <a:ln w="0">
              <a:noFill/>
              <a:prstDash val="solid"/>
              <a:round/>
              <a:headEnd/>
              <a:tailEnd/>
            </a:ln>
          </p:spPr>
          <p:txBody>
            <a:bodyPr/>
            <a:lstStyle/>
            <a:p>
              <a:pPr defTabSz="543689">
                <a:defRPr/>
              </a:pPr>
              <a:endParaRPr lang="zh-CN" altLang="en-US" sz="3201"/>
            </a:p>
          </p:txBody>
        </p:sp>
        <p:sp>
          <p:nvSpPr>
            <p:cNvPr id="334" name="Freeform 37"/>
            <p:cNvSpPr>
              <a:spLocks/>
            </p:cNvSpPr>
            <p:nvPr/>
          </p:nvSpPr>
          <p:spPr bwMode="auto">
            <a:xfrm>
              <a:off x="5307013" y="1117601"/>
              <a:ext cx="17463" cy="30163"/>
            </a:xfrm>
            <a:custGeom>
              <a:avLst/>
              <a:gdLst>
                <a:gd name="T0" fmla="*/ 0 w 20"/>
                <a:gd name="T1" fmla="*/ 0 h 34"/>
                <a:gd name="T2" fmla="*/ 0 w 20"/>
                <a:gd name="T3" fmla="*/ 0 h 34"/>
                <a:gd name="T4" fmla="*/ 20 w 20"/>
                <a:gd name="T5" fmla="*/ 0 h 34"/>
                <a:gd name="T6" fmla="*/ 20 w 20"/>
                <a:gd name="T7" fmla="*/ 34 h 34"/>
                <a:gd name="T8" fmla="*/ 0 w 20"/>
                <a:gd name="T9" fmla="*/ 34 h 34"/>
                <a:gd name="T10" fmla="*/ 0 w 20"/>
                <a:gd name="T11" fmla="*/ 0 h 34"/>
              </a:gdLst>
              <a:ahLst/>
              <a:cxnLst>
                <a:cxn ang="0">
                  <a:pos x="T0" y="T1"/>
                </a:cxn>
                <a:cxn ang="0">
                  <a:pos x="T2" y="T3"/>
                </a:cxn>
                <a:cxn ang="0">
                  <a:pos x="T4" y="T5"/>
                </a:cxn>
                <a:cxn ang="0">
                  <a:pos x="T6" y="T7"/>
                </a:cxn>
                <a:cxn ang="0">
                  <a:pos x="T8" y="T9"/>
                </a:cxn>
                <a:cxn ang="0">
                  <a:pos x="T10" y="T11"/>
                </a:cxn>
              </a:cxnLst>
              <a:rect l="0" t="0" r="r" b="b"/>
              <a:pathLst>
                <a:path w="20" h="34">
                  <a:moveTo>
                    <a:pt x="0" y="0"/>
                  </a:moveTo>
                  <a:lnTo>
                    <a:pt x="0" y="0"/>
                  </a:lnTo>
                  <a:lnTo>
                    <a:pt x="20" y="0"/>
                  </a:lnTo>
                  <a:lnTo>
                    <a:pt x="20" y="34"/>
                  </a:lnTo>
                  <a:lnTo>
                    <a:pt x="0" y="34"/>
                  </a:lnTo>
                  <a:lnTo>
                    <a:pt x="0" y="0"/>
                  </a:lnTo>
                  <a:close/>
                </a:path>
              </a:pathLst>
            </a:custGeom>
            <a:grpFill/>
            <a:ln w="0">
              <a:noFill/>
              <a:prstDash val="solid"/>
              <a:round/>
              <a:headEnd/>
              <a:tailEnd/>
            </a:ln>
          </p:spPr>
          <p:txBody>
            <a:bodyPr/>
            <a:lstStyle/>
            <a:p>
              <a:pPr defTabSz="543689">
                <a:defRPr/>
              </a:pPr>
              <a:endParaRPr lang="zh-CN" altLang="en-US" sz="3201"/>
            </a:p>
          </p:txBody>
        </p:sp>
        <p:sp>
          <p:nvSpPr>
            <p:cNvPr id="335" name="Freeform 38"/>
            <p:cNvSpPr>
              <a:spLocks/>
            </p:cNvSpPr>
            <p:nvPr/>
          </p:nvSpPr>
          <p:spPr bwMode="auto">
            <a:xfrm>
              <a:off x="5253038" y="1042988"/>
              <a:ext cx="46038" cy="30163"/>
            </a:xfrm>
            <a:custGeom>
              <a:avLst/>
              <a:gdLst>
                <a:gd name="T0" fmla="*/ 54 w 54"/>
                <a:gd name="T1" fmla="*/ 34 h 34"/>
                <a:gd name="T2" fmla="*/ 54 w 54"/>
                <a:gd name="T3" fmla="*/ 34 h 34"/>
                <a:gd name="T4" fmla="*/ 0 w 54"/>
                <a:gd name="T5" fmla="*/ 34 h 34"/>
                <a:gd name="T6" fmla="*/ 0 w 54"/>
                <a:gd name="T7" fmla="*/ 0 h 34"/>
                <a:gd name="T8" fmla="*/ 54 w 54"/>
                <a:gd name="T9" fmla="*/ 0 h 34"/>
                <a:gd name="T10" fmla="*/ 54 w 54"/>
                <a:gd name="T11" fmla="*/ 34 h 34"/>
              </a:gdLst>
              <a:ahLst/>
              <a:cxnLst>
                <a:cxn ang="0">
                  <a:pos x="T0" y="T1"/>
                </a:cxn>
                <a:cxn ang="0">
                  <a:pos x="T2" y="T3"/>
                </a:cxn>
                <a:cxn ang="0">
                  <a:pos x="T4" y="T5"/>
                </a:cxn>
                <a:cxn ang="0">
                  <a:pos x="T6" y="T7"/>
                </a:cxn>
                <a:cxn ang="0">
                  <a:pos x="T8" y="T9"/>
                </a:cxn>
                <a:cxn ang="0">
                  <a:pos x="T10" y="T11"/>
                </a:cxn>
              </a:cxnLst>
              <a:rect l="0" t="0" r="r" b="b"/>
              <a:pathLst>
                <a:path w="54" h="34">
                  <a:moveTo>
                    <a:pt x="54" y="34"/>
                  </a:moveTo>
                  <a:lnTo>
                    <a:pt x="54" y="34"/>
                  </a:lnTo>
                  <a:lnTo>
                    <a:pt x="0" y="34"/>
                  </a:lnTo>
                  <a:lnTo>
                    <a:pt x="0" y="0"/>
                  </a:lnTo>
                  <a:lnTo>
                    <a:pt x="54" y="0"/>
                  </a:lnTo>
                  <a:lnTo>
                    <a:pt x="54" y="34"/>
                  </a:lnTo>
                  <a:close/>
                </a:path>
              </a:pathLst>
            </a:custGeom>
            <a:grpFill/>
            <a:ln w="0">
              <a:noFill/>
              <a:prstDash val="solid"/>
              <a:round/>
              <a:headEnd/>
              <a:tailEnd/>
            </a:ln>
          </p:spPr>
          <p:txBody>
            <a:bodyPr/>
            <a:lstStyle/>
            <a:p>
              <a:pPr defTabSz="543689">
                <a:defRPr/>
              </a:pPr>
              <a:endParaRPr lang="zh-CN" altLang="en-US" sz="3201"/>
            </a:p>
          </p:txBody>
        </p:sp>
        <p:sp>
          <p:nvSpPr>
            <p:cNvPr id="336" name="Freeform 39"/>
            <p:cNvSpPr>
              <a:spLocks/>
            </p:cNvSpPr>
            <p:nvPr/>
          </p:nvSpPr>
          <p:spPr bwMode="auto">
            <a:xfrm>
              <a:off x="5307013" y="1042988"/>
              <a:ext cx="17463" cy="30163"/>
            </a:xfrm>
            <a:custGeom>
              <a:avLst/>
              <a:gdLst>
                <a:gd name="T0" fmla="*/ 0 w 20"/>
                <a:gd name="T1" fmla="*/ 0 h 34"/>
                <a:gd name="T2" fmla="*/ 0 w 20"/>
                <a:gd name="T3" fmla="*/ 0 h 34"/>
                <a:gd name="T4" fmla="*/ 20 w 20"/>
                <a:gd name="T5" fmla="*/ 0 h 34"/>
                <a:gd name="T6" fmla="*/ 20 w 20"/>
                <a:gd name="T7" fmla="*/ 34 h 34"/>
                <a:gd name="T8" fmla="*/ 0 w 20"/>
                <a:gd name="T9" fmla="*/ 34 h 34"/>
                <a:gd name="T10" fmla="*/ 0 w 20"/>
                <a:gd name="T11" fmla="*/ 0 h 34"/>
              </a:gdLst>
              <a:ahLst/>
              <a:cxnLst>
                <a:cxn ang="0">
                  <a:pos x="T0" y="T1"/>
                </a:cxn>
                <a:cxn ang="0">
                  <a:pos x="T2" y="T3"/>
                </a:cxn>
                <a:cxn ang="0">
                  <a:pos x="T4" y="T5"/>
                </a:cxn>
                <a:cxn ang="0">
                  <a:pos x="T6" y="T7"/>
                </a:cxn>
                <a:cxn ang="0">
                  <a:pos x="T8" y="T9"/>
                </a:cxn>
                <a:cxn ang="0">
                  <a:pos x="T10" y="T11"/>
                </a:cxn>
              </a:cxnLst>
              <a:rect l="0" t="0" r="r" b="b"/>
              <a:pathLst>
                <a:path w="20" h="34">
                  <a:moveTo>
                    <a:pt x="0" y="0"/>
                  </a:moveTo>
                  <a:lnTo>
                    <a:pt x="0" y="0"/>
                  </a:lnTo>
                  <a:lnTo>
                    <a:pt x="20" y="0"/>
                  </a:lnTo>
                  <a:lnTo>
                    <a:pt x="20" y="34"/>
                  </a:lnTo>
                  <a:lnTo>
                    <a:pt x="0" y="34"/>
                  </a:lnTo>
                  <a:lnTo>
                    <a:pt x="0" y="0"/>
                  </a:lnTo>
                  <a:close/>
                </a:path>
              </a:pathLst>
            </a:custGeom>
            <a:grpFill/>
            <a:ln w="0">
              <a:noFill/>
              <a:prstDash val="solid"/>
              <a:round/>
              <a:headEnd/>
              <a:tailEnd/>
            </a:ln>
          </p:spPr>
          <p:txBody>
            <a:bodyPr/>
            <a:lstStyle/>
            <a:p>
              <a:pPr defTabSz="543689">
                <a:defRPr/>
              </a:pPr>
              <a:endParaRPr lang="zh-CN" altLang="en-US" sz="3201"/>
            </a:p>
          </p:txBody>
        </p:sp>
        <p:sp>
          <p:nvSpPr>
            <p:cNvPr id="337" name="Freeform 40"/>
            <p:cNvSpPr>
              <a:spLocks/>
            </p:cNvSpPr>
            <p:nvPr/>
          </p:nvSpPr>
          <p:spPr bwMode="auto">
            <a:xfrm>
              <a:off x="5067300" y="938213"/>
              <a:ext cx="441325" cy="390525"/>
            </a:xfrm>
            <a:custGeom>
              <a:avLst/>
              <a:gdLst>
                <a:gd name="T0" fmla="*/ 466 w 518"/>
                <a:gd name="T1" fmla="*/ 456 h 456"/>
                <a:gd name="T2" fmla="*/ 466 w 518"/>
                <a:gd name="T3" fmla="*/ 456 h 456"/>
                <a:gd name="T4" fmla="*/ 401 w 518"/>
                <a:gd name="T5" fmla="*/ 456 h 456"/>
                <a:gd name="T6" fmla="*/ 389 w 518"/>
                <a:gd name="T7" fmla="*/ 444 h 456"/>
                <a:gd name="T8" fmla="*/ 401 w 518"/>
                <a:gd name="T9" fmla="*/ 432 h 456"/>
                <a:gd name="T10" fmla="*/ 466 w 518"/>
                <a:gd name="T11" fmla="*/ 432 h 456"/>
                <a:gd name="T12" fmla="*/ 493 w 518"/>
                <a:gd name="T13" fmla="*/ 409 h 456"/>
                <a:gd name="T14" fmla="*/ 493 w 518"/>
                <a:gd name="T15" fmla="*/ 47 h 456"/>
                <a:gd name="T16" fmla="*/ 466 w 518"/>
                <a:gd name="T17" fmla="*/ 24 h 456"/>
                <a:gd name="T18" fmla="*/ 52 w 518"/>
                <a:gd name="T19" fmla="*/ 24 h 456"/>
                <a:gd name="T20" fmla="*/ 25 w 518"/>
                <a:gd name="T21" fmla="*/ 47 h 456"/>
                <a:gd name="T22" fmla="*/ 25 w 518"/>
                <a:gd name="T23" fmla="*/ 409 h 456"/>
                <a:gd name="T24" fmla="*/ 52 w 518"/>
                <a:gd name="T25" fmla="*/ 432 h 456"/>
                <a:gd name="T26" fmla="*/ 310 w 518"/>
                <a:gd name="T27" fmla="*/ 432 h 456"/>
                <a:gd name="T28" fmla="*/ 322 w 518"/>
                <a:gd name="T29" fmla="*/ 444 h 456"/>
                <a:gd name="T30" fmla="*/ 310 w 518"/>
                <a:gd name="T31" fmla="*/ 456 h 456"/>
                <a:gd name="T32" fmla="*/ 52 w 518"/>
                <a:gd name="T33" fmla="*/ 456 h 456"/>
                <a:gd name="T34" fmla="*/ 0 w 518"/>
                <a:gd name="T35" fmla="*/ 409 h 456"/>
                <a:gd name="T36" fmla="*/ 0 w 518"/>
                <a:gd name="T37" fmla="*/ 47 h 456"/>
                <a:gd name="T38" fmla="*/ 52 w 518"/>
                <a:gd name="T39" fmla="*/ 0 h 456"/>
                <a:gd name="T40" fmla="*/ 466 w 518"/>
                <a:gd name="T41" fmla="*/ 0 h 456"/>
                <a:gd name="T42" fmla="*/ 518 w 518"/>
                <a:gd name="T43" fmla="*/ 47 h 456"/>
                <a:gd name="T44" fmla="*/ 518 w 518"/>
                <a:gd name="T45" fmla="*/ 409 h 456"/>
                <a:gd name="T46" fmla="*/ 466 w 518"/>
                <a:gd name="T47" fmla="*/ 456 h 4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18" h="456">
                  <a:moveTo>
                    <a:pt x="466" y="456"/>
                  </a:moveTo>
                  <a:lnTo>
                    <a:pt x="466" y="456"/>
                  </a:lnTo>
                  <a:lnTo>
                    <a:pt x="401" y="456"/>
                  </a:lnTo>
                  <a:cubicBezTo>
                    <a:pt x="394" y="456"/>
                    <a:pt x="389" y="451"/>
                    <a:pt x="389" y="444"/>
                  </a:cubicBezTo>
                  <a:cubicBezTo>
                    <a:pt x="389" y="437"/>
                    <a:pt x="394" y="432"/>
                    <a:pt x="401" y="432"/>
                  </a:cubicBezTo>
                  <a:lnTo>
                    <a:pt x="466" y="432"/>
                  </a:lnTo>
                  <a:cubicBezTo>
                    <a:pt x="481" y="432"/>
                    <a:pt x="493" y="422"/>
                    <a:pt x="493" y="409"/>
                  </a:cubicBezTo>
                  <a:lnTo>
                    <a:pt x="493" y="47"/>
                  </a:lnTo>
                  <a:cubicBezTo>
                    <a:pt x="493" y="35"/>
                    <a:pt x="481" y="24"/>
                    <a:pt x="466" y="24"/>
                  </a:cubicBezTo>
                  <a:lnTo>
                    <a:pt x="52" y="24"/>
                  </a:lnTo>
                  <a:cubicBezTo>
                    <a:pt x="37" y="24"/>
                    <a:pt x="25" y="35"/>
                    <a:pt x="25" y="47"/>
                  </a:cubicBezTo>
                  <a:lnTo>
                    <a:pt x="25" y="409"/>
                  </a:lnTo>
                  <a:cubicBezTo>
                    <a:pt x="25" y="422"/>
                    <a:pt x="37" y="432"/>
                    <a:pt x="52" y="432"/>
                  </a:cubicBezTo>
                  <a:lnTo>
                    <a:pt x="310" y="432"/>
                  </a:lnTo>
                  <a:cubicBezTo>
                    <a:pt x="317" y="432"/>
                    <a:pt x="322" y="437"/>
                    <a:pt x="322" y="444"/>
                  </a:cubicBezTo>
                  <a:cubicBezTo>
                    <a:pt x="322" y="451"/>
                    <a:pt x="317" y="456"/>
                    <a:pt x="310" y="456"/>
                  </a:cubicBezTo>
                  <a:lnTo>
                    <a:pt x="52" y="456"/>
                  </a:lnTo>
                  <a:cubicBezTo>
                    <a:pt x="23" y="456"/>
                    <a:pt x="0" y="435"/>
                    <a:pt x="0" y="409"/>
                  </a:cubicBezTo>
                  <a:lnTo>
                    <a:pt x="0" y="47"/>
                  </a:lnTo>
                  <a:cubicBezTo>
                    <a:pt x="0" y="21"/>
                    <a:pt x="23" y="0"/>
                    <a:pt x="52" y="0"/>
                  </a:cubicBezTo>
                  <a:lnTo>
                    <a:pt x="466" y="0"/>
                  </a:lnTo>
                  <a:cubicBezTo>
                    <a:pt x="495" y="0"/>
                    <a:pt x="518" y="21"/>
                    <a:pt x="518" y="47"/>
                  </a:cubicBezTo>
                  <a:lnTo>
                    <a:pt x="518" y="409"/>
                  </a:lnTo>
                  <a:cubicBezTo>
                    <a:pt x="518" y="435"/>
                    <a:pt x="495" y="456"/>
                    <a:pt x="466" y="456"/>
                  </a:cubicBezTo>
                  <a:close/>
                </a:path>
              </a:pathLst>
            </a:custGeom>
            <a:grpFill/>
            <a:ln w="0">
              <a:noFill/>
              <a:prstDash val="solid"/>
              <a:round/>
              <a:headEnd/>
              <a:tailEnd/>
            </a:ln>
          </p:spPr>
          <p:txBody>
            <a:bodyPr/>
            <a:lstStyle/>
            <a:p>
              <a:pPr defTabSz="543689">
                <a:defRPr/>
              </a:pPr>
              <a:endParaRPr lang="zh-CN" altLang="en-US" sz="3201"/>
            </a:p>
          </p:txBody>
        </p:sp>
        <p:sp>
          <p:nvSpPr>
            <p:cNvPr id="338" name="Freeform 41"/>
            <p:cNvSpPr>
              <a:spLocks/>
            </p:cNvSpPr>
            <p:nvPr/>
          </p:nvSpPr>
          <p:spPr bwMode="auto">
            <a:xfrm>
              <a:off x="5310188" y="1295401"/>
              <a:ext cx="42863" cy="44450"/>
            </a:xfrm>
            <a:custGeom>
              <a:avLst/>
              <a:gdLst>
                <a:gd name="T0" fmla="*/ 51 w 51"/>
                <a:gd name="T1" fmla="*/ 26 h 52"/>
                <a:gd name="T2" fmla="*/ 51 w 51"/>
                <a:gd name="T3" fmla="*/ 26 h 52"/>
                <a:gd name="T4" fmla="*/ 25 w 51"/>
                <a:gd name="T5" fmla="*/ 52 h 52"/>
                <a:gd name="T6" fmla="*/ 0 w 51"/>
                <a:gd name="T7" fmla="*/ 26 h 52"/>
                <a:gd name="T8" fmla="*/ 25 w 51"/>
                <a:gd name="T9" fmla="*/ 0 h 52"/>
                <a:gd name="T10" fmla="*/ 51 w 51"/>
                <a:gd name="T11" fmla="*/ 26 h 52"/>
              </a:gdLst>
              <a:ahLst/>
              <a:cxnLst>
                <a:cxn ang="0">
                  <a:pos x="T0" y="T1"/>
                </a:cxn>
                <a:cxn ang="0">
                  <a:pos x="T2" y="T3"/>
                </a:cxn>
                <a:cxn ang="0">
                  <a:pos x="T4" y="T5"/>
                </a:cxn>
                <a:cxn ang="0">
                  <a:pos x="T6" y="T7"/>
                </a:cxn>
                <a:cxn ang="0">
                  <a:pos x="T8" y="T9"/>
                </a:cxn>
                <a:cxn ang="0">
                  <a:pos x="T10" y="T11"/>
                </a:cxn>
              </a:cxnLst>
              <a:rect l="0" t="0" r="r" b="b"/>
              <a:pathLst>
                <a:path w="51" h="52">
                  <a:moveTo>
                    <a:pt x="51" y="26"/>
                  </a:moveTo>
                  <a:lnTo>
                    <a:pt x="51" y="26"/>
                  </a:lnTo>
                  <a:cubicBezTo>
                    <a:pt x="51" y="40"/>
                    <a:pt x="40" y="52"/>
                    <a:pt x="25" y="52"/>
                  </a:cubicBezTo>
                  <a:cubicBezTo>
                    <a:pt x="11" y="52"/>
                    <a:pt x="0" y="40"/>
                    <a:pt x="0" y="26"/>
                  </a:cubicBezTo>
                  <a:cubicBezTo>
                    <a:pt x="0" y="12"/>
                    <a:pt x="11" y="0"/>
                    <a:pt x="25" y="0"/>
                  </a:cubicBezTo>
                  <a:cubicBezTo>
                    <a:pt x="40" y="0"/>
                    <a:pt x="51" y="12"/>
                    <a:pt x="51" y="26"/>
                  </a:cubicBezTo>
                  <a:close/>
                </a:path>
              </a:pathLst>
            </a:custGeom>
            <a:grpFill/>
            <a:ln w="0">
              <a:noFill/>
              <a:prstDash val="solid"/>
              <a:round/>
              <a:headEnd/>
              <a:tailEnd/>
            </a:ln>
          </p:spPr>
          <p:txBody>
            <a:bodyPr/>
            <a:lstStyle/>
            <a:p>
              <a:pPr defTabSz="543689">
                <a:defRPr/>
              </a:pPr>
              <a:endParaRPr lang="zh-CN" altLang="en-US" sz="3201"/>
            </a:p>
          </p:txBody>
        </p:sp>
        <p:sp>
          <p:nvSpPr>
            <p:cNvPr id="339" name="Freeform 42"/>
            <p:cNvSpPr>
              <a:spLocks/>
            </p:cNvSpPr>
            <p:nvPr/>
          </p:nvSpPr>
          <p:spPr bwMode="auto">
            <a:xfrm>
              <a:off x="5387975" y="1295401"/>
              <a:ext cx="42863" cy="44450"/>
            </a:xfrm>
            <a:custGeom>
              <a:avLst/>
              <a:gdLst>
                <a:gd name="T0" fmla="*/ 51 w 51"/>
                <a:gd name="T1" fmla="*/ 26 h 52"/>
                <a:gd name="T2" fmla="*/ 51 w 51"/>
                <a:gd name="T3" fmla="*/ 26 h 52"/>
                <a:gd name="T4" fmla="*/ 25 w 51"/>
                <a:gd name="T5" fmla="*/ 52 h 52"/>
                <a:gd name="T6" fmla="*/ 0 w 51"/>
                <a:gd name="T7" fmla="*/ 26 h 52"/>
                <a:gd name="T8" fmla="*/ 25 w 51"/>
                <a:gd name="T9" fmla="*/ 0 h 52"/>
                <a:gd name="T10" fmla="*/ 51 w 51"/>
                <a:gd name="T11" fmla="*/ 26 h 52"/>
              </a:gdLst>
              <a:ahLst/>
              <a:cxnLst>
                <a:cxn ang="0">
                  <a:pos x="T0" y="T1"/>
                </a:cxn>
                <a:cxn ang="0">
                  <a:pos x="T2" y="T3"/>
                </a:cxn>
                <a:cxn ang="0">
                  <a:pos x="T4" y="T5"/>
                </a:cxn>
                <a:cxn ang="0">
                  <a:pos x="T6" y="T7"/>
                </a:cxn>
                <a:cxn ang="0">
                  <a:pos x="T8" y="T9"/>
                </a:cxn>
                <a:cxn ang="0">
                  <a:pos x="T10" y="T11"/>
                </a:cxn>
              </a:cxnLst>
              <a:rect l="0" t="0" r="r" b="b"/>
              <a:pathLst>
                <a:path w="51" h="52">
                  <a:moveTo>
                    <a:pt x="51" y="26"/>
                  </a:moveTo>
                  <a:lnTo>
                    <a:pt x="51" y="26"/>
                  </a:lnTo>
                  <a:cubicBezTo>
                    <a:pt x="51" y="40"/>
                    <a:pt x="40" y="52"/>
                    <a:pt x="25" y="52"/>
                  </a:cubicBezTo>
                  <a:cubicBezTo>
                    <a:pt x="11" y="52"/>
                    <a:pt x="0" y="40"/>
                    <a:pt x="0" y="26"/>
                  </a:cubicBezTo>
                  <a:cubicBezTo>
                    <a:pt x="0" y="12"/>
                    <a:pt x="11" y="0"/>
                    <a:pt x="25" y="0"/>
                  </a:cubicBezTo>
                  <a:cubicBezTo>
                    <a:pt x="40" y="0"/>
                    <a:pt x="51" y="12"/>
                    <a:pt x="51" y="26"/>
                  </a:cubicBezTo>
                  <a:close/>
                </a:path>
              </a:pathLst>
            </a:custGeom>
            <a:grpFill/>
            <a:ln w="0">
              <a:noFill/>
              <a:prstDash val="solid"/>
              <a:round/>
              <a:headEnd/>
              <a:tailEnd/>
            </a:ln>
          </p:spPr>
          <p:txBody>
            <a:bodyPr/>
            <a:lstStyle/>
            <a:p>
              <a:pPr defTabSz="543689">
                <a:defRPr/>
              </a:pPr>
              <a:endParaRPr lang="zh-CN" altLang="en-US" sz="3201"/>
            </a:p>
          </p:txBody>
        </p:sp>
      </p:grpSp>
      <p:grpSp>
        <p:nvGrpSpPr>
          <p:cNvPr id="340" name="组合 339"/>
          <p:cNvGrpSpPr/>
          <p:nvPr/>
        </p:nvGrpSpPr>
        <p:grpSpPr>
          <a:xfrm>
            <a:off x="3376180" y="5491752"/>
            <a:ext cx="942135" cy="215950"/>
            <a:chOff x="2460625" y="1127126"/>
            <a:chExt cx="706438" cy="161925"/>
          </a:xfrm>
          <a:solidFill>
            <a:srgbClr val="3C3C3B"/>
          </a:solidFill>
        </p:grpSpPr>
        <p:sp>
          <p:nvSpPr>
            <p:cNvPr id="341" name="Freeform 70"/>
            <p:cNvSpPr>
              <a:spLocks/>
            </p:cNvSpPr>
            <p:nvPr/>
          </p:nvSpPr>
          <p:spPr bwMode="auto">
            <a:xfrm>
              <a:off x="2460625" y="1127126"/>
              <a:ext cx="706438" cy="150813"/>
            </a:xfrm>
            <a:custGeom>
              <a:avLst/>
              <a:gdLst>
                <a:gd name="T0" fmla="*/ 798 w 830"/>
                <a:gd name="T1" fmla="*/ 175 h 175"/>
                <a:gd name="T2" fmla="*/ 798 w 830"/>
                <a:gd name="T3" fmla="*/ 175 h 175"/>
                <a:gd name="T4" fmla="*/ 743 w 830"/>
                <a:gd name="T5" fmla="*/ 175 h 175"/>
                <a:gd name="T6" fmla="*/ 731 w 830"/>
                <a:gd name="T7" fmla="*/ 163 h 175"/>
                <a:gd name="T8" fmla="*/ 743 w 830"/>
                <a:gd name="T9" fmla="*/ 151 h 175"/>
                <a:gd name="T10" fmla="*/ 798 w 830"/>
                <a:gd name="T11" fmla="*/ 151 h 175"/>
                <a:gd name="T12" fmla="*/ 806 w 830"/>
                <a:gd name="T13" fmla="*/ 142 h 175"/>
                <a:gd name="T14" fmla="*/ 806 w 830"/>
                <a:gd name="T15" fmla="*/ 33 h 175"/>
                <a:gd name="T16" fmla="*/ 798 w 830"/>
                <a:gd name="T17" fmla="*/ 25 h 175"/>
                <a:gd name="T18" fmla="*/ 33 w 830"/>
                <a:gd name="T19" fmla="*/ 25 h 175"/>
                <a:gd name="T20" fmla="*/ 25 w 830"/>
                <a:gd name="T21" fmla="*/ 33 h 175"/>
                <a:gd name="T22" fmla="*/ 25 w 830"/>
                <a:gd name="T23" fmla="*/ 142 h 175"/>
                <a:gd name="T24" fmla="*/ 33 w 830"/>
                <a:gd name="T25" fmla="*/ 151 h 175"/>
                <a:gd name="T26" fmla="*/ 668 w 830"/>
                <a:gd name="T27" fmla="*/ 151 h 175"/>
                <a:gd name="T28" fmla="*/ 680 w 830"/>
                <a:gd name="T29" fmla="*/ 163 h 175"/>
                <a:gd name="T30" fmla="*/ 668 w 830"/>
                <a:gd name="T31" fmla="*/ 175 h 175"/>
                <a:gd name="T32" fmla="*/ 33 w 830"/>
                <a:gd name="T33" fmla="*/ 175 h 175"/>
                <a:gd name="T34" fmla="*/ 0 w 830"/>
                <a:gd name="T35" fmla="*/ 142 h 175"/>
                <a:gd name="T36" fmla="*/ 0 w 830"/>
                <a:gd name="T37" fmla="*/ 33 h 175"/>
                <a:gd name="T38" fmla="*/ 33 w 830"/>
                <a:gd name="T39" fmla="*/ 0 h 175"/>
                <a:gd name="T40" fmla="*/ 798 w 830"/>
                <a:gd name="T41" fmla="*/ 0 h 175"/>
                <a:gd name="T42" fmla="*/ 830 w 830"/>
                <a:gd name="T43" fmla="*/ 33 h 175"/>
                <a:gd name="T44" fmla="*/ 830 w 830"/>
                <a:gd name="T45" fmla="*/ 142 h 175"/>
                <a:gd name="T46" fmla="*/ 798 w 830"/>
                <a:gd name="T47" fmla="*/ 175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830" h="175">
                  <a:moveTo>
                    <a:pt x="798" y="175"/>
                  </a:moveTo>
                  <a:lnTo>
                    <a:pt x="798" y="175"/>
                  </a:lnTo>
                  <a:lnTo>
                    <a:pt x="743" y="175"/>
                  </a:lnTo>
                  <a:cubicBezTo>
                    <a:pt x="736" y="175"/>
                    <a:pt x="731" y="170"/>
                    <a:pt x="731" y="163"/>
                  </a:cubicBezTo>
                  <a:cubicBezTo>
                    <a:pt x="731" y="156"/>
                    <a:pt x="736" y="151"/>
                    <a:pt x="743" y="151"/>
                  </a:cubicBezTo>
                  <a:lnTo>
                    <a:pt x="798" y="151"/>
                  </a:lnTo>
                  <a:cubicBezTo>
                    <a:pt x="802" y="151"/>
                    <a:pt x="806" y="147"/>
                    <a:pt x="806" y="142"/>
                  </a:cubicBezTo>
                  <a:lnTo>
                    <a:pt x="806" y="33"/>
                  </a:lnTo>
                  <a:cubicBezTo>
                    <a:pt x="806" y="29"/>
                    <a:pt x="802" y="25"/>
                    <a:pt x="798" y="25"/>
                  </a:cubicBezTo>
                  <a:lnTo>
                    <a:pt x="33" y="25"/>
                  </a:lnTo>
                  <a:cubicBezTo>
                    <a:pt x="28" y="25"/>
                    <a:pt x="25" y="29"/>
                    <a:pt x="25" y="33"/>
                  </a:cubicBezTo>
                  <a:lnTo>
                    <a:pt x="25" y="142"/>
                  </a:lnTo>
                  <a:cubicBezTo>
                    <a:pt x="25" y="147"/>
                    <a:pt x="28" y="151"/>
                    <a:pt x="33" y="151"/>
                  </a:cubicBezTo>
                  <a:lnTo>
                    <a:pt x="668" y="151"/>
                  </a:lnTo>
                  <a:cubicBezTo>
                    <a:pt x="675" y="151"/>
                    <a:pt x="680" y="156"/>
                    <a:pt x="680" y="163"/>
                  </a:cubicBezTo>
                  <a:cubicBezTo>
                    <a:pt x="680" y="170"/>
                    <a:pt x="675" y="175"/>
                    <a:pt x="668" y="175"/>
                  </a:cubicBezTo>
                  <a:lnTo>
                    <a:pt x="33" y="175"/>
                  </a:lnTo>
                  <a:cubicBezTo>
                    <a:pt x="15" y="175"/>
                    <a:pt x="0" y="161"/>
                    <a:pt x="0" y="142"/>
                  </a:cubicBezTo>
                  <a:lnTo>
                    <a:pt x="0" y="33"/>
                  </a:lnTo>
                  <a:cubicBezTo>
                    <a:pt x="0" y="15"/>
                    <a:pt x="15" y="0"/>
                    <a:pt x="33" y="0"/>
                  </a:cubicBezTo>
                  <a:lnTo>
                    <a:pt x="798" y="0"/>
                  </a:lnTo>
                  <a:cubicBezTo>
                    <a:pt x="816" y="0"/>
                    <a:pt x="830" y="15"/>
                    <a:pt x="830" y="33"/>
                  </a:cubicBezTo>
                  <a:lnTo>
                    <a:pt x="830" y="142"/>
                  </a:lnTo>
                  <a:cubicBezTo>
                    <a:pt x="830" y="161"/>
                    <a:pt x="816" y="175"/>
                    <a:pt x="798" y="175"/>
                  </a:cubicBezTo>
                  <a:close/>
                </a:path>
              </a:pathLst>
            </a:custGeom>
            <a:grpFill/>
            <a:ln w="0">
              <a:noFill/>
              <a:prstDash val="solid"/>
              <a:round/>
              <a:headEnd/>
              <a:tailEnd/>
            </a:ln>
          </p:spPr>
          <p:txBody>
            <a:bodyPr/>
            <a:lstStyle/>
            <a:p>
              <a:pPr defTabSz="543689">
                <a:defRPr/>
              </a:pPr>
              <a:endParaRPr lang="zh-CN" altLang="en-US" sz="3201"/>
            </a:p>
          </p:txBody>
        </p:sp>
        <p:sp>
          <p:nvSpPr>
            <p:cNvPr id="342" name="Freeform 71"/>
            <p:cNvSpPr>
              <a:spLocks/>
            </p:cNvSpPr>
            <p:nvPr/>
          </p:nvSpPr>
          <p:spPr bwMode="auto">
            <a:xfrm>
              <a:off x="3005138" y="1246188"/>
              <a:ext cx="44450" cy="42863"/>
            </a:xfrm>
            <a:custGeom>
              <a:avLst/>
              <a:gdLst>
                <a:gd name="T0" fmla="*/ 25 w 51"/>
                <a:gd name="T1" fmla="*/ 51 h 51"/>
                <a:gd name="T2" fmla="*/ 25 w 51"/>
                <a:gd name="T3" fmla="*/ 51 h 51"/>
                <a:gd name="T4" fmla="*/ 0 w 51"/>
                <a:gd name="T5" fmla="*/ 25 h 51"/>
                <a:gd name="T6" fmla="*/ 25 w 51"/>
                <a:gd name="T7" fmla="*/ 0 h 51"/>
                <a:gd name="T8" fmla="*/ 51 w 51"/>
                <a:gd name="T9" fmla="*/ 25 h 51"/>
                <a:gd name="T10" fmla="*/ 25 w 51"/>
                <a:gd name="T11" fmla="*/ 51 h 51"/>
              </a:gdLst>
              <a:ahLst/>
              <a:cxnLst>
                <a:cxn ang="0">
                  <a:pos x="T0" y="T1"/>
                </a:cxn>
                <a:cxn ang="0">
                  <a:pos x="T2" y="T3"/>
                </a:cxn>
                <a:cxn ang="0">
                  <a:pos x="T4" y="T5"/>
                </a:cxn>
                <a:cxn ang="0">
                  <a:pos x="T6" y="T7"/>
                </a:cxn>
                <a:cxn ang="0">
                  <a:pos x="T8" y="T9"/>
                </a:cxn>
                <a:cxn ang="0">
                  <a:pos x="T10" y="T11"/>
                </a:cxn>
              </a:cxnLst>
              <a:rect l="0" t="0" r="r" b="b"/>
              <a:pathLst>
                <a:path w="51" h="51">
                  <a:moveTo>
                    <a:pt x="25" y="51"/>
                  </a:moveTo>
                  <a:lnTo>
                    <a:pt x="25" y="51"/>
                  </a:lnTo>
                  <a:cubicBezTo>
                    <a:pt x="11" y="51"/>
                    <a:pt x="0" y="39"/>
                    <a:pt x="0" y="25"/>
                  </a:cubicBezTo>
                  <a:cubicBezTo>
                    <a:pt x="0" y="11"/>
                    <a:pt x="11" y="0"/>
                    <a:pt x="25" y="0"/>
                  </a:cubicBezTo>
                  <a:cubicBezTo>
                    <a:pt x="40" y="0"/>
                    <a:pt x="51" y="11"/>
                    <a:pt x="51" y="25"/>
                  </a:cubicBezTo>
                  <a:cubicBezTo>
                    <a:pt x="51" y="39"/>
                    <a:pt x="40" y="51"/>
                    <a:pt x="25" y="51"/>
                  </a:cubicBezTo>
                  <a:close/>
                </a:path>
              </a:pathLst>
            </a:custGeom>
            <a:grpFill/>
            <a:ln w="0">
              <a:noFill/>
              <a:prstDash val="solid"/>
              <a:round/>
              <a:headEnd/>
              <a:tailEnd/>
            </a:ln>
          </p:spPr>
          <p:txBody>
            <a:bodyPr/>
            <a:lstStyle/>
            <a:p>
              <a:pPr defTabSz="543689">
                <a:defRPr/>
              </a:pPr>
              <a:endParaRPr lang="zh-CN" altLang="en-US" sz="3201"/>
            </a:p>
          </p:txBody>
        </p:sp>
        <p:sp>
          <p:nvSpPr>
            <p:cNvPr id="343" name="Freeform 72"/>
            <p:cNvSpPr>
              <a:spLocks/>
            </p:cNvSpPr>
            <p:nvPr/>
          </p:nvSpPr>
          <p:spPr bwMode="auto">
            <a:xfrm>
              <a:off x="3073400" y="1244601"/>
              <a:ext cx="42863" cy="44450"/>
            </a:xfrm>
            <a:custGeom>
              <a:avLst/>
              <a:gdLst>
                <a:gd name="T0" fmla="*/ 26 w 51"/>
                <a:gd name="T1" fmla="*/ 52 h 52"/>
                <a:gd name="T2" fmla="*/ 26 w 51"/>
                <a:gd name="T3" fmla="*/ 52 h 52"/>
                <a:gd name="T4" fmla="*/ 0 w 51"/>
                <a:gd name="T5" fmla="*/ 26 h 52"/>
                <a:gd name="T6" fmla="*/ 26 w 51"/>
                <a:gd name="T7" fmla="*/ 0 h 52"/>
                <a:gd name="T8" fmla="*/ 51 w 51"/>
                <a:gd name="T9" fmla="*/ 26 h 52"/>
                <a:gd name="T10" fmla="*/ 26 w 51"/>
                <a:gd name="T11" fmla="*/ 52 h 52"/>
              </a:gdLst>
              <a:ahLst/>
              <a:cxnLst>
                <a:cxn ang="0">
                  <a:pos x="T0" y="T1"/>
                </a:cxn>
                <a:cxn ang="0">
                  <a:pos x="T2" y="T3"/>
                </a:cxn>
                <a:cxn ang="0">
                  <a:pos x="T4" y="T5"/>
                </a:cxn>
                <a:cxn ang="0">
                  <a:pos x="T6" y="T7"/>
                </a:cxn>
                <a:cxn ang="0">
                  <a:pos x="T8" y="T9"/>
                </a:cxn>
                <a:cxn ang="0">
                  <a:pos x="T10" y="T11"/>
                </a:cxn>
              </a:cxnLst>
              <a:rect l="0" t="0" r="r" b="b"/>
              <a:pathLst>
                <a:path w="51" h="52">
                  <a:moveTo>
                    <a:pt x="26" y="52"/>
                  </a:moveTo>
                  <a:lnTo>
                    <a:pt x="26" y="52"/>
                  </a:lnTo>
                  <a:cubicBezTo>
                    <a:pt x="11" y="52"/>
                    <a:pt x="0" y="40"/>
                    <a:pt x="0" y="26"/>
                  </a:cubicBezTo>
                  <a:cubicBezTo>
                    <a:pt x="0" y="12"/>
                    <a:pt x="11" y="0"/>
                    <a:pt x="26" y="0"/>
                  </a:cubicBezTo>
                  <a:cubicBezTo>
                    <a:pt x="40" y="0"/>
                    <a:pt x="51" y="12"/>
                    <a:pt x="51" y="26"/>
                  </a:cubicBezTo>
                  <a:cubicBezTo>
                    <a:pt x="51" y="40"/>
                    <a:pt x="40" y="52"/>
                    <a:pt x="26" y="52"/>
                  </a:cubicBezTo>
                  <a:close/>
                </a:path>
              </a:pathLst>
            </a:custGeom>
            <a:grpFill/>
            <a:ln w="0">
              <a:noFill/>
              <a:prstDash val="solid"/>
              <a:round/>
              <a:headEnd/>
              <a:tailEnd/>
            </a:ln>
          </p:spPr>
          <p:txBody>
            <a:bodyPr/>
            <a:lstStyle/>
            <a:p>
              <a:pPr defTabSz="543689">
                <a:defRPr/>
              </a:pPr>
              <a:endParaRPr lang="zh-CN" altLang="en-US" sz="3201"/>
            </a:p>
          </p:txBody>
        </p:sp>
        <p:sp>
          <p:nvSpPr>
            <p:cNvPr id="344" name="Freeform 73"/>
            <p:cNvSpPr>
              <a:spLocks noEditPoints="1"/>
            </p:cNvSpPr>
            <p:nvPr/>
          </p:nvSpPr>
          <p:spPr bwMode="auto">
            <a:xfrm>
              <a:off x="2506663" y="1158876"/>
              <a:ext cx="615950" cy="79375"/>
            </a:xfrm>
            <a:custGeom>
              <a:avLst/>
              <a:gdLst>
                <a:gd name="T0" fmla="*/ 21 w 725"/>
                <a:gd name="T1" fmla="*/ 15 h 94"/>
                <a:gd name="T2" fmla="*/ 21 w 725"/>
                <a:gd name="T3" fmla="*/ 15 h 94"/>
                <a:gd name="T4" fmla="*/ 15 w 725"/>
                <a:gd name="T5" fmla="*/ 22 h 94"/>
                <a:gd name="T6" fmla="*/ 15 w 725"/>
                <a:gd name="T7" fmla="*/ 72 h 94"/>
                <a:gd name="T8" fmla="*/ 21 w 725"/>
                <a:gd name="T9" fmla="*/ 80 h 94"/>
                <a:gd name="T10" fmla="*/ 704 w 725"/>
                <a:gd name="T11" fmla="*/ 80 h 94"/>
                <a:gd name="T12" fmla="*/ 710 w 725"/>
                <a:gd name="T13" fmla="*/ 72 h 94"/>
                <a:gd name="T14" fmla="*/ 710 w 725"/>
                <a:gd name="T15" fmla="*/ 22 h 94"/>
                <a:gd name="T16" fmla="*/ 704 w 725"/>
                <a:gd name="T17" fmla="*/ 15 h 94"/>
                <a:gd name="T18" fmla="*/ 21 w 725"/>
                <a:gd name="T19" fmla="*/ 15 h 94"/>
                <a:gd name="T20" fmla="*/ 704 w 725"/>
                <a:gd name="T21" fmla="*/ 94 h 94"/>
                <a:gd name="T22" fmla="*/ 704 w 725"/>
                <a:gd name="T23" fmla="*/ 94 h 94"/>
                <a:gd name="T24" fmla="*/ 21 w 725"/>
                <a:gd name="T25" fmla="*/ 94 h 94"/>
                <a:gd name="T26" fmla="*/ 0 w 725"/>
                <a:gd name="T27" fmla="*/ 72 h 94"/>
                <a:gd name="T28" fmla="*/ 0 w 725"/>
                <a:gd name="T29" fmla="*/ 22 h 94"/>
                <a:gd name="T30" fmla="*/ 21 w 725"/>
                <a:gd name="T31" fmla="*/ 0 h 94"/>
                <a:gd name="T32" fmla="*/ 704 w 725"/>
                <a:gd name="T33" fmla="*/ 0 h 94"/>
                <a:gd name="T34" fmla="*/ 725 w 725"/>
                <a:gd name="T35" fmla="*/ 22 h 94"/>
                <a:gd name="T36" fmla="*/ 725 w 725"/>
                <a:gd name="T37" fmla="*/ 72 h 94"/>
                <a:gd name="T38" fmla="*/ 704 w 725"/>
                <a:gd name="T39" fmla="*/ 94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25" h="94">
                  <a:moveTo>
                    <a:pt x="21" y="15"/>
                  </a:moveTo>
                  <a:lnTo>
                    <a:pt x="21" y="15"/>
                  </a:lnTo>
                  <a:cubicBezTo>
                    <a:pt x="18" y="15"/>
                    <a:pt x="15" y="18"/>
                    <a:pt x="15" y="22"/>
                  </a:cubicBezTo>
                  <a:lnTo>
                    <a:pt x="15" y="72"/>
                  </a:lnTo>
                  <a:cubicBezTo>
                    <a:pt x="15" y="76"/>
                    <a:pt x="18" y="80"/>
                    <a:pt x="21" y="80"/>
                  </a:cubicBezTo>
                  <a:lnTo>
                    <a:pt x="704" y="80"/>
                  </a:lnTo>
                  <a:cubicBezTo>
                    <a:pt x="707" y="80"/>
                    <a:pt x="710" y="76"/>
                    <a:pt x="710" y="72"/>
                  </a:cubicBezTo>
                  <a:lnTo>
                    <a:pt x="710" y="22"/>
                  </a:lnTo>
                  <a:cubicBezTo>
                    <a:pt x="710" y="18"/>
                    <a:pt x="707" y="15"/>
                    <a:pt x="704" y="15"/>
                  </a:cubicBezTo>
                  <a:lnTo>
                    <a:pt x="21" y="15"/>
                  </a:lnTo>
                  <a:close/>
                  <a:moveTo>
                    <a:pt x="704" y="94"/>
                  </a:moveTo>
                  <a:lnTo>
                    <a:pt x="704" y="94"/>
                  </a:lnTo>
                  <a:lnTo>
                    <a:pt x="21" y="94"/>
                  </a:lnTo>
                  <a:cubicBezTo>
                    <a:pt x="10" y="94"/>
                    <a:pt x="0" y="84"/>
                    <a:pt x="0" y="72"/>
                  </a:cubicBezTo>
                  <a:lnTo>
                    <a:pt x="0" y="22"/>
                  </a:lnTo>
                  <a:cubicBezTo>
                    <a:pt x="0" y="10"/>
                    <a:pt x="10" y="0"/>
                    <a:pt x="21" y="0"/>
                  </a:cubicBezTo>
                  <a:lnTo>
                    <a:pt x="704" y="0"/>
                  </a:lnTo>
                  <a:cubicBezTo>
                    <a:pt x="716" y="0"/>
                    <a:pt x="725" y="10"/>
                    <a:pt x="725" y="22"/>
                  </a:cubicBezTo>
                  <a:lnTo>
                    <a:pt x="725" y="72"/>
                  </a:lnTo>
                  <a:cubicBezTo>
                    <a:pt x="725" y="84"/>
                    <a:pt x="716" y="94"/>
                    <a:pt x="704" y="94"/>
                  </a:cubicBezTo>
                  <a:close/>
                </a:path>
              </a:pathLst>
            </a:custGeom>
            <a:grpFill/>
            <a:ln w="0">
              <a:noFill/>
              <a:prstDash val="solid"/>
              <a:round/>
              <a:headEnd/>
              <a:tailEnd/>
            </a:ln>
          </p:spPr>
          <p:txBody>
            <a:bodyPr/>
            <a:lstStyle/>
            <a:p>
              <a:pPr defTabSz="543689">
                <a:defRPr/>
              </a:pPr>
              <a:endParaRPr lang="zh-CN" altLang="en-US" sz="3201"/>
            </a:p>
          </p:txBody>
        </p:sp>
        <p:sp>
          <p:nvSpPr>
            <p:cNvPr id="345" name="Freeform 74"/>
            <p:cNvSpPr>
              <a:spLocks noEditPoints="1"/>
            </p:cNvSpPr>
            <p:nvPr/>
          </p:nvSpPr>
          <p:spPr bwMode="auto">
            <a:xfrm>
              <a:off x="2541588" y="1181101"/>
              <a:ext cx="106363" cy="34925"/>
            </a:xfrm>
            <a:custGeom>
              <a:avLst/>
              <a:gdLst>
                <a:gd name="T0" fmla="*/ 109 w 126"/>
                <a:gd name="T1" fmla="*/ 18 h 42"/>
                <a:gd name="T2" fmla="*/ 93 w 126"/>
                <a:gd name="T3" fmla="*/ 8 h 42"/>
                <a:gd name="T4" fmla="*/ 97 w 126"/>
                <a:gd name="T5" fmla="*/ 4 h 42"/>
                <a:gd name="T6" fmla="*/ 106 w 126"/>
                <a:gd name="T7" fmla="*/ 8 h 42"/>
                <a:gd name="T8" fmla="*/ 109 w 126"/>
                <a:gd name="T9" fmla="*/ 18 h 42"/>
                <a:gd name="T10" fmla="*/ 109 w 126"/>
                <a:gd name="T11" fmla="*/ 34 h 42"/>
                <a:gd name="T12" fmla="*/ 106 w 126"/>
                <a:gd name="T13" fmla="*/ 38 h 42"/>
                <a:gd name="T14" fmla="*/ 97 w 126"/>
                <a:gd name="T15" fmla="*/ 34 h 42"/>
                <a:gd name="T16" fmla="*/ 93 w 126"/>
                <a:gd name="T17" fmla="*/ 24 h 42"/>
                <a:gd name="T18" fmla="*/ 109 w 126"/>
                <a:gd name="T19" fmla="*/ 34 h 42"/>
                <a:gd name="T20" fmla="*/ 84 w 126"/>
                <a:gd name="T21" fmla="*/ 18 h 42"/>
                <a:gd name="T22" fmla="*/ 68 w 126"/>
                <a:gd name="T23" fmla="*/ 8 h 42"/>
                <a:gd name="T24" fmla="*/ 71 w 126"/>
                <a:gd name="T25" fmla="*/ 4 h 42"/>
                <a:gd name="T26" fmla="*/ 80 w 126"/>
                <a:gd name="T27" fmla="*/ 8 h 42"/>
                <a:gd name="T28" fmla="*/ 84 w 126"/>
                <a:gd name="T29" fmla="*/ 18 h 42"/>
                <a:gd name="T30" fmla="*/ 84 w 126"/>
                <a:gd name="T31" fmla="*/ 34 h 42"/>
                <a:gd name="T32" fmla="*/ 80 w 126"/>
                <a:gd name="T33" fmla="*/ 38 h 42"/>
                <a:gd name="T34" fmla="*/ 71 w 126"/>
                <a:gd name="T35" fmla="*/ 34 h 42"/>
                <a:gd name="T36" fmla="*/ 68 w 126"/>
                <a:gd name="T37" fmla="*/ 24 h 42"/>
                <a:gd name="T38" fmla="*/ 84 w 126"/>
                <a:gd name="T39" fmla="*/ 34 h 42"/>
                <a:gd name="T40" fmla="*/ 58 w 126"/>
                <a:gd name="T41" fmla="*/ 18 h 42"/>
                <a:gd name="T42" fmla="*/ 42 w 126"/>
                <a:gd name="T43" fmla="*/ 8 h 42"/>
                <a:gd name="T44" fmla="*/ 46 w 126"/>
                <a:gd name="T45" fmla="*/ 4 h 42"/>
                <a:gd name="T46" fmla="*/ 55 w 126"/>
                <a:gd name="T47" fmla="*/ 8 h 42"/>
                <a:gd name="T48" fmla="*/ 58 w 126"/>
                <a:gd name="T49" fmla="*/ 18 h 42"/>
                <a:gd name="T50" fmla="*/ 58 w 126"/>
                <a:gd name="T51" fmla="*/ 34 h 42"/>
                <a:gd name="T52" fmla="*/ 55 w 126"/>
                <a:gd name="T53" fmla="*/ 38 h 42"/>
                <a:gd name="T54" fmla="*/ 46 w 126"/>
                <a:gd name="T55" fmla="*/ 34 h 42"/>
                <a:gd name="T56" fmla="*/ 42 w 126"/>
                <a:gd name="T57" fmla="*/ 24 h 42"/>
                <a:gd name="T58" fmla="*/ 58 w 126"/>
                <a:gd name="T59" fmla="*/ 34 h 42"/>
                <a:gd name="T60" fmla="*/ 33 w 126"/>
                <a:gd name="T61" fmla="*/ 18 h 42"/>
                <a:gd name="T62" fmla="*/ 17 w 126"/>
                <a:gd name="T63" fmla="*/ 8 h 42"/>
                <a:gd name="T64" fmla="*/ 20 w 126"/>
                <a:gd name="T65" fmla="*/ 4 h 42"/>
                <a:gd name="T66" fmla="*/ 29 w 126"/>
                <a:gd name="T67" fmla="*/ 8 h 42"/>
                <a:gd name="T68" fmla="*/ 33 w 126"/>
                <a:gd name="T69" fmla="*/ 18 h 42"/>
                <a:gd name="T70" fmla="*/ 33 w 126"/>
                <a:gd name="T71" fmla="*/ 34 h 42"/>
                <a:gd name="T72" fmla="*/ 29 w 126"/>
                <a:gd name="T73" fmla="*/ 38 h 42"/>
                <a:gd name="T74" fmla="*/ 20 w 126"/>
                <a:gd name="T75" fmla="*/ 34 h 42"/>
                <a:gd name="T76" fmla="*/ 17 w 126"/>
                <a:gd name="T77" fmla="*/ 24 h 42"/>
                <a:gd name="T78" fmla="*/ 33 w 126"/>
                <a:gd name="T79" fmla="*/ 34 h 42"/>
                <a:gd name="T80" fmla="*/ 0 w 126"/>
                <a:gd name="T81" fmla="*/ 42 h 42"/>
                <a:gd name="T82" fmla="*/ 126 w 126"/>
                <a:gd name="T83" fmla="*/ 0 h 42"/>
                <a:gd name="T84" fmla="*/ 0 w 126"/>
                <a:gd name="T85"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26" h="42">
                  <a:moveTo>
                    <a:pt x="109" y="18"/>
                  </a:moveTo>
                  <a:lnTo>
                    <a:pt x="109" y="18"/>
                  </a:lnTo>
                  <a:lnTo>
                    <a:pt x="93" y="18"/>
                  </a:lnTo>
                  <a:lnTo>
                    <a:pt x="93" y="8"/>
                  </a:lnTo>
                  <a:lnTo>
                    <a:pt x="97" y="8"/>
                  </a:lnTo>
                  <a:lnTo>
                    <a:pt x="97" y="4"/>
                  </a:lnTo>
                  <a:lnTo>
                    <a:pt x="106" y="4"/>
                  </a:lnTo>
                  <a:lnTo>
                    <a:pt x="106" y="8"/>
                  </a:lnTo>
                  <a:lnTo>
                    <a:pt x="109" y="8"/>
                  </a:lnTo>
                  <a:lnTo>
                    <a:pt x="109" y="18"/>
                  </a:lnTo>
                  <a:close/>
                  <a:moveTo>
                    <a:pt x="109" y="34"/>
                  </a:moveTo>
                  <a:lnTo>
                    <a:pt x="109" y="34"/>
                  </a:lnTo>
                  <a:lnTo>
                    <a:pt x="106" y="34"/>
                  </a:lnTo>
                  <a:lnTo>
                    <a:pt x="106" y="38"/>
                  </a:lnTo>
                  <a:lnTo>
                    <a:pt x="97" y="38"/>
                  </a:lnTo>
                  <a:lnTo>
                    <a:pt x="97" y="34"/>
                  </a:lnTo>
                  <a:lnTo>
                    <a:pt x="93" y="34"/>
                  </a:lnTo>
                  <a:lnTo>
                    <a:pt x="93" y="24"/>
                  </a:lnTo>
                  <a:lnTo>
                    <a:pt x="109" y="24"/>
                  </a:lnTo>
                  <a:lnTo>
                    <a:pt x="109" y="34"/>
                  </a:lnTo>
                  <a:close/>
                  <a:moveTo>
                    <a:pt x="84" y="18"/>
                  </a:moveTo>
                  <a:lnTo>
                    <a:pt x="84" y="18"/>
                  </a:lnTo>
                  <a:lnTo>
                    <a:pt x="68" y="18"/>
                  </a:lnTo>
                  <a:lnTo>
                    <a:pt x="68" y="8"/>
                  </a:lnTo>
                  <a:lnTo>
                    <a:pt x="71" y="8"/>
                  </a:lnTo>
                  <a:lnTo>
                    <a:pt x="71" y="4"/>
                  </a:lnTo>
                  <a:lnTo>
                    <a:pt x="80" y="4"/>
                  </a:lnTo>
                  <a:lnTo>
                    <a:pt x="80" y="8"/>
                  </a:lnTo>
                  <a:lnTo>
                    <a:pt x="84" y="8"/>
                  </a:lnTo>
                  <a:lnTo>
                    <a:pt x="84" y="18"/>
                  </a:lnTo>
                  <a:close/>
                  <a:moveTo>
                    <a:pt x="84" y="34"/>
                  </a:moveTo>
                  <a:lnTo>
                    <a:pt x="84" y="34"/>
                  </a:lnTo>
                  <a:lnTo>
                    <a:pt x="80" y="34"/>
                  </a:lnTo>
                  <a:lnTo>
                    <a:pt x="80" y="38"/>
                  </a:lnTo>
                  <a:lnTo>
                    <a:pt x="71" y="38"/>
                  </a:lnTo>
                  <a:lnTo>
                    <a:pt x="71" y="34"/>
                  </a:lnTo>
                  <a:lnTo>
                    <a:pt x="68" y="34"/>
                  </a:lnTo>
                  <a:lnTo>
                    <a:pt x="68" y="24"/>
                  </a:lnTo>
                  <a:lnTo>
                    <a:pt x="84" y="24"/>
                  </a:lnTo>
                  <a:lnTo>
                    <a:pt x="84" y="34"/>
                  </a:lnTo>
                  <a:close/>
                  <a:moveTo>
                    <a:pt x="58" y="18"/>
                  </a:moveTo>
                  <a:lnTo>
                    <a:pt x="58" y="18"/>
                  </a:lnTo>
                  <a:lnTo>
                    <a:pt x="42" y="18"/>
                  </a:lnTo>
                  <a:lnTo>
                    <a:pt x="42" y="8"/>
                  </a:lnTo>
                  <a:lnTo>
                    <a:pt x="46" y="8"/>
                  </a:lnTo>
                  <a:lnTo>
                    <a:pt x="46" y="4"/>
                  </a:lnTo>
                  <a:lnTo>
                    <a:pt x="55" y="4"/>
                  </a:lnTo>
                  <a:lnTo>
                    <a:pt x="55" y="8"/>
                  </a:lnTo>
                  <a:lnTo>
                    <a:pt x="58" y="8"/>
                  </a:lnTo>
                  <a:lnTo>
                    <a:pt x="58" y="18"/>
                  </a:lnTo>
                  <a:close/>
                  <a:moveTo>
                    <a:pt x="58" y="34"/>
                  </a:moveTo>
                  <a:lnTo>
                    <a:pt x="58" y="34"/>
                  </a:lnTo>
                  <a:lnTo>
                    <a:pt x="55" y="34"/>
                  </a:lnTo>
                  <a:lnTo>
                    <a:pt x="55" y="38"/>
                  </a:lnTo>
                  <a:lnTo>
                    <a:pt x="46" y="38"/>
                  </a:lnTo>
                  <a:lnTo>
                    <a:pt x="46" y="34"/>
                  </a:lnTo>
                  <a:lnTo>
                    <a:pt x="42" y="34"/>
                  </a:lnTo>
                  <a:lnTo>
                    <a:pt x="42" y="24"/>
                  </a:lnTo>
                  <a:lnTo>
                    <a:pt x="58" y="24"/>
                  </a:lnTo>
                  <a:lnTo>
                    <a:pt x="58" y="34"/>
                  </a:lnTo>
                  <a:close/>
                  <a:moveTo>
                    <a:pt x="33" y="18"/>
                  </a:moveTo>
                  <a:lnTo>
                    <a:pt x="33" y="18"/>
                  </a:lnTo>
                  <a:lnTo>
                    <a:pt x="17" y="18"/>
                  </a:lnTo>
                  <a:lnTo>
                    <a:pt x="17" y="8"/>
                  </a:lnTo>
                  <a:lnTo>
                    <a:pt x="20" y="8"/>
                  </a:lnTo>
                  <a:lnTo>
                    <a:pt x="20" y="4"/>
                  </a:lnTo>
                  <a:lnTo>
                    <a:pt x="29" y="4"/>
                  </a:lnTo>
                  <a:lnTo>
                    <a:pt x="29" y="8"/>
                  </a:lnTo>
                  <a:lnTo>
                    <a:pt x="33" y="8"/>
                  </a:lnTo>
                  <a:lnTo>
                    <a:pt x="33" y="18"/>
                  </a:lnTo>
                  <a:close/>
                  <a:moveTo>
                    <a:pt x="33" y="34"/>
                  </a:moveTo>
                  <a:lnTo>
                    <a:pt x="33" y="34"/>
                  </a:lnTo>
                  <a:lnTo>
                    <a:pt x="29" y="34"/>
                  </a:lnTo>
                  <a:lnTo>
                    <a:pt x="29" y="38"/>
                  </a:lnTo>
                  <a:lnTo>
                    <a:pt x="20" y="38"/>
                  </a:lnTo>
                  <a:lnTo>
                    <a:pt x="20" y="34"/>
                  </a:lnTo>
                  <a:lnTo>
                    <a:pt x="17" y="34"/>
                  </a:lnTo>
                  <a:lnTo>
                    <a:pt x="17" y="24"/>
                  </a:lnTo>
                  <a:lnTo>
                    <a:pt x="33" y="24"/>
                  </a:lnTo>
                  <a:lnTo>
                    <a:pt x="33" y="34"/>
                  </a:lnTo>
                  <a:close/>
                  <a:moveTo>
                    <a:pt x="0" y="42"/>
                  </a:moveTo>
                  <a:lnTo>
                    <a:pt x="0" y="42"/>
                  </a:lnTo>
                  <a:lnTo>
                    <a:pt x="126" y="42"/>
                  </a:lnTo>
                  <a:lnTo>
                    <a:pt x="126" y="0"/>
                  </a:lnTo>
                  <a:lnTo>
                    <a:pt x="0" y="0"/>
                  </a:lnTo>
                  <a:lnTo>
                    <a:pt x="0" y="42"/>
                  </a:lnTo>
                  <a:close/>
                </a:path>
              </a:pathLst>
            </a:custGeom>
            <a:grpFill/>
            <a:ln w="0">
              <a:noFill/>
              <a:prstDash val="solid"/>
              <a:round/>
              <a:headEnd/>
              <a:tailEnd/>
            </a:ln>
          </p:spPr>
          <p:txBody>
            <a:bodyPr/>
            <a:lstStyle/>
            <a:p>
              <a:pPr defTabSz="543689">
                <a:defRPr/>
              </a:pPr>
              <a:endParaRPr lang="zh-CN" altLang="en-US" sz="3201"/>
            </a:p>
          </p:txBody>
        </p:sp>
        <p:sp>
          <p:nvSpPr>
            <p:cNvPr id="346" name="Freeform 75"/>
            <p:cNvSpPr>
              <a:spLocks noEditPoints="1"/>
            </p:cNvSpPr>
            <p:nvPr/>
          </p:nvSpPr>
          <p:spPr bwMode="auto">
            <a:xfrm>
              <a:off x="2663825" y="1181101"/>
              <a:ext cx="109538" cy="34925"/>
            </a:xfrm>
            <a:custGeom>
              <a:avLst/>
              <a:gdLst>
                <a:gd name="T0" fmla="*/ 110 w 127"/>
                <a:gd name="T1" fmla="*/ 18 h 42"/>
                <a:gd name="T2" fmla="*/ 93 w 127"/>
                <a:gd name="T3" fmla="*/ 8 h 42"/>
                <a:gd name="T4" fmla="*/ 97 w 127"/>
                <a:gd name="T5" fmla="*/ 4 h 42"/>
                <a:gd name="T6" fmla="*/ 106 w 127"/>
                <a:gd name="T7" fmla="*/ 8 h 42"/>
                <a:gd name="T8" fmla="*/ 110 w 127"/>
                <a:gd name="T9" fmla="*/ 18 h 42"/>
                <a:gd name="T10" fmla="*/ 110 w 127"/>
                <a:gd name="T11" fmla="*/ 34 h 42"/>
                <a:gd name="T12" fmla="*/ 106 w 127"/>
                <a:gd name="T13" fmla="*/ 38 h 42"/>
                <a:gd name="T14" fmla="*/ 97 w 127"/>
                <a:gd name="T15" fmla="*/ 34 h 42"/>
                <a:gd name="T16" fmla="*/ 93 w 127"/>
                <a:gd name="T17" fmla="*/ 24 h 42"/>
                <a:gd name="T18" fmla="*/ 110 w 127"/>
                <a:gd name="T19" fmla="*/ 34 h 42"/>
                <a:gd name="T20" fmla="*/ 84 w 127"/>
                <a:gd name="T21" fmla="*/ 18 h 42"/>
                <a:gd name="T22" fmla="*/ 68 w 127"/>
                <a:gd name="T23" fmla="*/ 8 h 42"/>
                <a:gd name="T24" fmla="*/ 72 w 127"/>
                <a:gd name="T25" fmla="*/ 4 h 42"/>
                <a:gd name="T26" fmla="*/ 81 w 127"/>
                <a:gd name="T27" fmla="*/ 8 h 42"/>
                <a:gd name="T28" fmla="*/ 84 w 127"/>
                <a:gd name="T29" fmla="*/ 18 h 42"/>
                <a:gd name="T30" fmla="*/ 84 w 127"/>
                <a:gd name="T31" fmla="*/ 34 h 42"/>
                <a:gd name="T32" fmla="*/ 81 w 127"/>
                <a:gd name="T33" fmla="*/ 38 h 42"/>
                <a:gd name="T34" fmla="*/ 72 w 127"/>
                <a:gd name="T35" fmla="*/ 34 h 42"/>
                <a:gd name="T36" fmla="*/ 68 w 127"/>
                <a:gd name="T37" fmla="*/ 24 h 42"/>
                <a:gd name="T38" fmla="*/ 84 w 127"/>
                <a:gd name="T39" fmla="*/ 34 h 42"/>
                <a:gd name="T40" fmla="*/ 59 w 127"/>
                <a:gd name="T41" fmla="*/ 18 h 42"/>
                <a:gd name="T42" fmla="*/ 43 w 127"/>
                <a:gd name="T43" fmla="*/ 8 h 42"/>
                <a:gd name="T44" fmla="*/ 46 w 127"/>
                <a:gd name="T45" fmla="*/ 4 h 42"/>
                <a:gd name="T46" fmla="*/ 55 w 127"/>
                <a:gd name="T47" fmla="*/ 8 h 42"/>
                <a:gd name="T48" fmla="*/ 59 w 127"/>
                <a:gd name="T49" fmla="*/ 18 h 42"/>
                <a:gd name="T50" fmla="*/ 59 w 127"/>
                <a:gd name="T51" fmla="*/ 34 h 42"/>
                <a:gd name="T52" fmla="*/ 55 w 127"/>
                <a:gd name="T53" fmla="*/ 38 h 42"/>
                <a:gd name="T54" fmla="*/ 46 w 127"/>
                <a:gd name="T55" fmla="*/ 34 h 42"/>
                <a:gd name="T56" fmla="*/ 43 w 127"/>
                <a:gd name="T57" fmla="*/ 24 h 42"/>
                <a:gd name="T58" fmla="*/ 59 w 127"/>
                <a:gd name="T59" fmla="*/ 34 h 42"/>
                <a:gd name="T60" fmla="*/ 34 w 127"/>
                <a:gd name="T61" fmla="*/ 18 h 42"/>
                <a:gd name="T62" fmla="*/ 17 w 127"/>
                <a:gd name="T63" fmla="*/ 8 h 42"/>
                <a:gd name="T64" fmla="*/ 21 w 127"/>
                <a:gd name="T65" fmla="*/ 4 h 42"/>
                <a:gd name="T66" fmla="*/ 30 w 127"/>
                <a:gd name="T67" fmla="*/ 8 h 42"/>
                <a:gd name="T68" fmla="*/ 34 w 127"/>
                <a:gd name="T69" fmla="*/ 18 h 42"/>
                <a:gd name="T70" fmla="*/ 34 w 127"/>
                <a:gd name="T71" fmla="*/ 34 h 42"/>
                <a:gd name="T72" fmla="*/ 30 w 127"/>
                <a:gd name="T73" fmla="*/ 38 h 42"/>
                <a:gd name="T74" fmla="*/ 21 w 127"/>
                <a:gd name="T75" fmla="*/ 34 h 42"/>
                <a:gd name="T76" fmla="*/ 17 w 127"/>
                <a:gd name="T77" fmla="*/ 24 h 42"/>
                <a:gd name="T78" fmla="*/ 34 w 127"/>
                <a:gd name="T79" fmla="*/ 34 h 42"/>
                <a:gd name="T80" fmla="*/ 0 w 127"/>
                <a:gd name="T81" fmla="*/ 42 h 42"/>
                <a:gd name="T82" fmla="*/ 127 w 127"/>
                <a:gd name="T83" fmla="*/ 0 h 42"/>
                <a:gd name="T84" fmla="*/ 0 w 127"/>
                <a:gd name="T85"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27" h="42">
                  <a:moveTo>
                    <a:pt x="110" y="18"/>
                  </a:moveTo>
                  <a:lnTo>
                    <a:pt x="110" y="18"/>
                  </a:lnTo>
                  <a:lnTo>
                    <a:pt x="93" y="18"/>
                  </a:lnTo>
                  <a:lnTo>
                    <a:pt x="93" y="8"/>
                  </a:lnTo>
                  <a:lnTo>
                    <a:pt x="97" y="8"/>
                  </a:lnTo>
                  <a:lnTo>
                    <a:pt x="97" y="4"/>
                  </a:lnTo>
                  <a:lnTo>
                    <a:pt x="106" y="4"/>
                  </a:lnTo>
                  <a:lnTo>
                    <a:pt x="106" y="8"/>
                  </a:lnTo>
                  <a:lnTo>
                    <a:pt x="110" y="8"/>
                  </a:lnTo>
                  <a:lnTo>
                    <a:pt x="110" y="18"/>
                  </a:lnTo>
                  <a:close/>
                  <a:moveTo>
                    <a:pt x="110" y="34"/>
                  </a:moveTo>
                  <a:lnTo>
                    <a:pt x="110" y="34"/>
                  </a:lnTo>
                  <a:lnTo>
                    <a:pt x="106" y="34"/>
                  </a:lnTo>
                  <a:lnTo>
                    <a:pt x="106" y="38"/>
                  </a:lnTo>
                  <a:lnTo>
                    <a:pt x="97" y="38"/>
                  </a:lnTo>
                  <a:lnTo>
                    <a:pt x="97" y="34"/>
                  </a:lnTo>
                  <a:lnTo>
                    <a:pt x="93" y="34"/>
                  </a:lnTo>
                  <a:lnTo>
                    <a:pt x="93" y="24"/>
                  </a:lnTo>
                  <a:lnTo>
                    <a:pt x="110" y="24"/>
                  </a:lnTo>
                  <a:lnTo>
                    <a:pt x="110" y="34"/>
                  </a:lnTo>
                  <a:close/>
                  <a:moveTo>
                    <a:pt x="84" y="18"/>
                  </a:moveTo>
                  <a:lnTo>
                    <a:pt x="84" y="18"/>
                  </a:lnTo>
                  <a:lnTo>
                    <a:pt x="68" y="18"/>
                  </a:lnTo>
                  <a:lnTo>
                    <a:pt x="68" y="8"/>
                  </a:lnTo>
                  <a:lnTo>
                    <a:pt x="72" y="8"/>
                  </a:lnTo>
                  <a:lnTo>
                    <a:pt x="72" y="4"/>
                  </a:lnTo>
                  <a:lnTo>
                    <a:pt x="81" y="4"/>
                  </a:lnTo>
                  <a:lnTo>
                    <a:pt x="81" y="8"/>
                  </a:lnTo>
                  <a:lnTo>
                    <a:pt x="84" y="8"/>
                  </a:lnTo>
                  <a:lnTo>
                    <a:pt x="84" y="18"/>
                  </a:lnTo>
                  <a:close/>
                  <a:moveTo>
                    <a:pt x="84" y="34"/>
                  </a:moveTo>
                  <a:lnTo>
                    <a:pt x="84" y="34"/>
                  </a:lnTo>
                  <a:lnTo>
                    <a:pt x="81" y="34"/>
                  </a:lnTo>
                  <a:lnTo>
                    <a:pt x="81" y="38"/>
                  </a:lnTo>
                  <a:lnTo>
                    <a:pt x="72" y="38"/>
                  </a:lnTo>
                  <a:lnTo>
                    <a:pt x="72" y="34"/>
                  </a:lnTo>
                  <a:lnTo>
                    <a:pt x="68" y="34"/>
                  </a:lnTo>
                  <a:lnTo>
                    <a:pt x="68" y="24"/>
                  </a:lnTo>
                  <a:lnTo>
                    <a:pt x="84" y="24"/>
                  </a:lnTo>
                  <a:lnTo>
                    <a:pt x="84" y="34"/>
                  </a:lnTo>
                  <a:close/>
                  <a:moveTo>
                    <a:pt x="59" y="18"/>
                  </a:moveTo>
                  <a:lnTo>
                    <a:pt x="59" y="18"/>
                  </a:lnTo>
                  <a:lnTo>
                    <a:pt x="43" y="18"/>
                  </a:lnTo>
                  <a:lnTo>
                    <a:pt x="43" y="8"/>
                  </a:lnTo>
                  <a:lnTo>
                    <a:pt x="46" y="8"/>
                  </a:lnTo>
                  <a:lnTo>
                    <a:pt x="46" y="4"/>
                  </a:lnTo>
                  <a:lnTo>
                    <a:pt x="55" y="4"/>
                  </a:lnTo>
                  <a:lnTo>
                    <a:pt x="55" y="8"/>
                  </a:lnTo>
                  <a:lnTo>
                    <a:pt x="59" y="8"/>
                  </a:lnTo>
                  <a:lnTo>
                    <a:pt x="59" y="18"/>
                  </a:lnTo>
                  <a:close/>
                  <a:moveTo>
                    <a:pt x="59" y="34"/>
                  </a:moveTo>
                  <a:lnTo>
                    <a:pt x="59" y="34"/>
                  </a:lnTo>
                  <a:lnTo>
                    <a:pt x="55" y="34"/>
                  </a:lnTo>
                  <a:lnTo>
                    <a:pt x="55" y="38"/>
                  </a:lnTo>
                  <a:lnTo>
                    <a:pt x="46" y="38"/>
                  </a:lnTo>
                  <a:lnTo>
                    <a:pt x="46" y="34"/>
                  </a:lnTo>
                  <a:lnTo>
                    <a:pt x="43" y="34"/>
                  </a:lnTo>
                  <a:lnTo>
                    <a:pt x="43" y="24"/>
                  </a:lnTo>
                  <a:lnTo>
                    <a:pt x="59" y="24"/>
                  </a:lnTo>
                  <a:lnTo>
                    <a:pt x="59" y="34"/>
                  </a:lnTo>
                  <a:close/>
                  <a:moveTo>
                    <a:pt x="34" y="18"/>
                  </a:moveTo>
                  <a:lnTo>
                    <a:pt x="34" y="18"/>
                  </a:lnTo>
                  <a:lnTo>
                    <a:pt x="17" y="18"/>
                  </a:lnTo>
                  <a:lnTo>
                    <a:pt x="17" y="8"/>
                  </a:lnTo>
                  <a:lnTo>
                    <a:pt x="21" y="8"/>
                  </a:lnTo>
                  <a:lnTo>
                    <a:pt x="21" y="4"/>
                  </a:lnTo>
                  <a:lnTo>
                    <a:pt x="30" y="4"/>
                  </a:lnTo>
                  <a:lnTo>
                    <a:pt x="30" y="8"/>
                  </a:lnTo>
                  <a:lnTo>
                    <a:pt x="34" y="8"/>
                  </a:lnTo>
                  <a:lnTo>
                    <a:pt x="34" y="18"/>
                  </a:lnTo>
                  <a:close/>
                  <a:moveTo>
                    <a:pt x="34" y="34"/>
                  </a:moveTo>
                  <a:lnTo>
                    <a:pt x="34" y="34"/>
                  </a:lnTo>
                  <a:lnTo>
                    <a:pt x="30" y="34"/>
                  </a:lnTo>
                  <a:lnTo>
                    <a:pt x="30" y="38"/>
                  </a:lnTo>
                  <a:lnTo>
                    <a:pt x="21" y="38"/>
                  </a:lnTo>
                  <a:lnTo>
                    <a:pt x="21" y="34"/>
                  </a:lnTo>
                  <a:lnTo>
                    <a:pt x="17" y="34"/>
                  </a:lnTo>
                  <a:lnTo>
                    <a:pt x="17" y="24"/>
                  </a:lnTo>
                  <a:lnTo>
                    <a:pt x="34" y="24"/>
                  </a:lnTo>
                  <a:lnTo>
                    <a:pt x="34" y="34"/>
                  </a:lnTo>
                  <a:close/>
                  <a:moveTo>
                    <a:pt x="0" y="42"/>
                  </a:moveTo>
                  <a:lnTo>
                    <a:pt x="0" y="42"/>
                  </a:lnTo>
                  <a:lnTo>
                    <a:pt x="127" y="42"/>
                  </a:lnTo>
                  <a:lnTo>
                    <a:pt x="127" y="0"/>
                  </a:lnTo>
                  <a:lnTo>
                    <a:pt x="0" y="0"/>
                  </a:lnTo>
                  <a:lnTo>
                    <a:pt x="0" y="42"/>
                  </a:lnTo>
                  <a:close/>
                </a:path>
              </a:pathLst>
            </a:custGeom>
            <a:grpFill/>
            <a:ln w="0">
              <a:noFill/>
              <a:prstDash val="solid"/>
              <a:round/>
              <a:headEnd/>
              <a:tailEnd/>
            </a:ln>
          </p:spPr>
          <p:txBody>
            <a:bodyPr/>
            <a:lstStyle/>
            <a:p>
              <a:pPr defTabSz="543689">
                <a:defRPr/>
              </a:pPr>
              <a:endParaRPr lang="zh-CN" altLang="en-US" sz="3201"/>
            </a:p>
          </p:txBody>
        </p:sp>
      </p:grpSp>
      <p:grpSp>
        <p:nvGrpSpPr>
          <p:cNvPr id="347" name="组合 18398"/>
          <p:cNvGrpSpPr/>
          <p:nvPr/>
        </p:nvGrpSpPr>
        <p:grpSpPr>
          <a:xfrm>
            <a:off x="2227399" y="4999507"/>
            <a:ext cx="789998" cy="882865"/>
            <a:chOff x="3794126" y="714376"/>
            <a:chExt cx="431800" cy="512763"/>
          </a:xfrm>
          <a:solidFill>
            <a:srgbClr val="3C3C3B"/>
          </a:solidFill>
        </p:grpSpPr>
        <p:sp>
          <p:nvSpPr>
            <p:cNvPr id="348" name="Freeform 85"/>
            <p:cNvSpPr>
              <a:spLocks/>
            </p:cNvSpPr>
            <p:nvPr/>
          </p:nvSpPr>
          <p:spPr bwMode="auto">
            <a:xfrm>
              <a:off x="3794126" y="714376"/>
              <a:ext cx="431800" cy="500063"/>
            </a:xfrm>
            <a:custGeom>
              <a:avLst/>
              <a:gdLst>
                <a:gd name="T0" fmla="*/ 498 w 508"/>
                <a:gd name="T1" fmla="*/ 586 h 586"/>
                <a:gd name="T2" fmla="*/ 498 w 508"/>
                <a:gd name="T3" fmla="*/ 586 h 586"/>
                <a:gd name="T4" fmla="*/ 390 w 508"/>
                <a:gd name="T5" fmla="*/ 586 h 586"/>
                <a:gd name="T6" fmla="*/ 390 w 508"/>
                <a:gd name="T7" fmla="*/ 566 h 586"/>
                <a:gd name="T8" fmla="*/ 488 w 508"/>
                <a:gd name="T9" fmla="*/ 566 h 586"/>
                <a:gd name="T10" fmla="*/ 488 w 508"/>
                <a:gd name="T11" fmla="*/ 20 h 586"/>
                <a:gd name="T12" fmla="*/ 20 w 508"/>
                <a:gd name="T13" fmla="*/ 20 h 586"/>
                <a:gd name="T14" fmla="*/ 20 w 508"/>
                <a:gd name="T15" fmla="*/ 566 h 586"/>
                <a:gd name="T16" fmla="*/ 344 w 508"/>
                <a:gd name="T17" fmla="*/ 566 h 586"/>
                <a:gd name="T18" fmla="*/ 344 w 508"/>
                <a:gd name="T19" fmla="*/ 586 h 586"/>
                <a:gd name="T20" fmla="*/ 10 w 508"/>
                <a:gd name="T21" fmla="*/ 586 h 586"/>
                <a:gd name="T22" fmla="*/ 0 w 508"/>
                <a:gd name="T23" fmla="*/ 576 h 586"/>
                <a:gd name="T24" fmla="*/ 0 w 508"/>
                <a:gd name="T25" fmla="*/ 10 h 586"/>
                <a:gd name="T26" fmla="*/ 10 w 508"/>
                <a:gd name="T27" fmla="*/ 0 h 586"/>
                <a:gd name="T28" fmla="*/ 498 w 508"/>
                <a:gd name="T29" fmla="*/ 0 h 586"/>
                <a:gd name="T30" fmla="*/ 508 w 508"/>
                <a:gd name="T31" fmla="*/ 10 h 586"/>
                <a:gd name="T32" fmla="*/ 508 w 508"/>
                <a:gd name="T33" fmla="*/ 576 h 586"/>
                <a:gd name="T34" fmla="*/ 498 w 508"/>
                <a:gd name="T35" fmla="*/ 586 h 5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08" h="586">
                  <a:moveTo>
                    <a:pt x="498" y="586"/>
                  </a:moveTo>
                  <a:lnTo>
                    <a:pt x="498" y="586"/>
                  </a:lnTo>
                  <a:lnTo>
                    <a:pt x="390" y="586"/>
                  </a:lnTo>
                  <a:lnTo>
                    <a:pt x="390" y="566"/>
                  </a:lnTo>
                  <a:lnTo>
                    <a:pt x="488" y="566"/>
                  </a:lnTo>
                  <a:lnTo>
                    <a:pt x="488" y="20"/>
                  </a:lnTo>
                  <a:lnTo>
                    <a:pt x="20" y="20"/>
                  </a:lnTo>
                  <a:lnTo>
                    <a:pt x="20" y="566"/>
                  </a:lnTo>
                  <a:lnTo>
                    <a:pt x="344" y="566"/>
                  </a:lnTo>
                  <a:lnTo>
                    <a:pt x="344" y="586"/>
                  </a:lnTo>
                  <a:lnTo>
                    <a:pt x="10" y="586"/>
                  </a:lnTo>
                  <a:cubicBezTo>
                    <a:pt x="4" y="586"/>
                    <a:pt x="0" y="581"/>
                    <a:pt x="0" y="576"/>
                  </a:cubicBezTo>
                  <a:lnTo>
                    <a:pt x="0" y="10"/>
                  </a:lnTo>
                  <a:cubicBezTo>
                    <a:pt x="0" y="5"/>
                    <a:pt x="4" y="0"/>
                    <a:pt x="10" y="0"/>
                  </a:cubicBezTo>
                  <a:lnTo>
                    <a:pt x="498" y="0"/>
                  </a:lnTo>
                  <a:cubicBezTo>
                    <a:pt x="503" y="0"/>
                    <a:pt x="508" y="5"/>
                    <a:pt x="508" y="10"/>
                  </a:cubicBezTo>
                  <a:lnTo>
                    <a:pt x="508" y="576"/>
                  </a:lnTo>
                  <a:cubicBezTo>
                    <a:pt x="508" y="581"/>
                    <a:pt x="503" y="586"/>
                    <a:pt x="498" y="586"/>
                  </a:cubicBezTo>
                  <a:close/>
                </a:path>
              </a:pathLst>
            </a:custGeom>
            <a:grpFill/>
            <a:ln w="0">
              <a:noFill/>
              <a:prstDash val="solid"/>
              <a:round/>
              <a:headEnd/>
              <a:tailEnd/>
            </a:ln>
          </p:spPr>
          <p:txBody>
            <a:bodyPr/>
            <a:lstStyle/>
            <a:p>
              <a:pPr defTabSz="543689">
                <a:defRPr/>
              </a:pPr>
              <a:endParaRPr lang="zh-CN" altLang="en-US" sz="3201"/>
            </a:p>
          </p:txBody>
        </p:sp>
        <p:sp>
          <p:nvSpPr>
            <p:cNvPr id="349" name="Freeform 86"/>
            <p:cNvSpPr>
              <a:spLocks/>
            </p:cNvSpPr>
            <p:nvPr/>
          </p:nvSpPr>
          <p:spPr bwMode="auto">
            <a:xfrm>
              <a:off x="3825876" y="1173164"/>
              <a:ext cx="368300" cy="1588"/>
            </a:xfrm>
            <a:custGeom>
              <a:avLst/>
              <a:gdLst>
                <a:gd name="T0" fmla="*/ 433 w 433"/>
                <a:gd name="T1" fmla="*/ 2 h 2"/>
                <a:gd name="T2" fmla="*/ 433 w 433"/>
                <a:gd name="T3" fmla="*/ 2 h 2"/>
                <a:gd name="T4" fmla="*/ 0 w 433"/>
                <a:gd name="T5" fmla="*/ 2 h 2"/>
                <a:gd name="T6" fmla="*/ 0 w 433"/>
                <a:gd name="T7" fmla="*/ 0 h 2"/>
                <a:gd name="T8" fmla="*/ 433 w 433"/>
                <a:gd name="T9" fmla="*/ 0 h 2"/>
                <a:gd name="T10" fmla="*/ 433 w 433"/>
                <a:gd name="T11" fmla="*/ 2 h 2"/>
              </a:gdLst>
              <a:ahLst/>
              <a:cxnLst>
                <a:cxn ang="0">
                  <a:pos x="T0" y="T1"/>
                </a:cxn>
                <a:cxn ang="0">
                  <a:pos x="T2" y="T3"/>
                </a:cxn>
                <a:cxn ang="0">
                  <a:pos x="T4" y="T5"/>
                </a:cxn>
                <a:cxn ang="0">
                  <a:pos x="T6" y="T7"/>
                </a:cxn>
                <a:cxn ang="0">
                  <a:pos x="T8" y="T9"/>
                </a:cxn>
                <a:cxn ang="0">
                  <a:pos x="T10" y="T11"/>
                </a:cxn>
              </a:cxnLst>
              <a:rect l="0" t="0" r="r" b="b"/>
              <a:pathLst>
                <a:path w="433" h="2">
                  <a:moveTo>
                    <a:pt x="433" y="2"/>
                  </a:moveTo>
                  <a:lnTo>
                    <a:pt x="433" y="2"/>
                  </a:lnTo>
                  <a:lnTo>
                    <a:pt x="0" y="2"/>
                  </a:lnTo>
                  <a:lnTo>
                    <a:pt x="0" y="0"/>
                  </a:lnTo>
                  <a:lnTo>
                    <a:pt x="433" y="0"/>
                  </a:lnTo>
                  <a:lnTo>
                    <a:pt x="433" y="2"/>
                  </a:lnTo>
                  <a:close/>
                </a:path>
              </a:pathLst>
            </a:custGeom>
            <a:grpFill/>
            <a:ln w="0">
              <a:noFill/>
              <a:prstDash val="solid"/>
              <a:round/>
              <a:headEnd/>
              <a:tailEnd/>
            </a:ln>
          </p:spPr>
          <p:txBody>
            <a:bodyPr/>
            <a:lstStyle/>
            <a:p>
              <a:pPr defTabSz="543689">
                <a:defRPr/>
              </a:pPr>
              <a:endParaRPr lang="zh-CN" altLang="en-US" sz="3201"/>
            </a:p>
          </p:txBody>
        </p:sp>
        <p:sp>
          <p:nvSpPr>
            <p:cNvPr id="350" name="Freeform 87"/>
            <p:cNvSpPr>
              <a:spLocks/>
            </p:cNvSpPr>
            <p:nvPr/>
          </p:nvSpPr>
          <p:spPr bwMode="auto">
            <a:xfrm>
              <a:off x="3825876" y="739776"/>
              <a:ext cx="368300" cy="3175"/>
            </a:xfrm>
            <a:custGeom>
              <a:avLst/>
              <a:gdLst>
                <a:gd name="T0" fmla="*/ 433 w 433"/>
                <a:gd name="T1" fmla="*/ 3 h 3"/>
                <a:gd name="T2" fmla="*/ 433 w 433"/>
                <a:gd name="T3" fmla="*/ 3 h 3"/>
                <a:gd name="T4" fmla="*/ 0 w 433"/>
                <a:gd name="T5" fmla="*/ 3 h 3"/>
                <a:gd name="T6" fmla="*/ 0 w 433"/>
                <a:gd name="T7" fmla="*/ 0 h 3"/>
                <a:gd name="T8" fmla="*/ 433 w 433"/>
                <a:gd name="T9" fmla="*/ 0 h 3"/>
                <a:gd name="T10" fmla="*/ 433 w 433"/>
                <a:gd name="T11" fmla="*/ 3 h 3"/>
              </a:gdLst>
              <a:ahLst/>
              <a:cxnLst>
                <a:cxn ang="0">
                  <a:pos x="T0" y="T1"/>
                </a:cxn>
                <a:cxn ang="0">
                  <a:pos x="T2" y="T3"/>
                </a:cxn>
                <a:cxn ang="0">
                  <a:pos x="T4" y="T5"/>
                </a:cxn>
                <a:cxn ang="0">
                  <a:pos x="T6" y="T7"/>
                </a:cxn>
                <a:cxn ang="0">
                  <a:pos x="T8" y="T9"/>
                </a:cxn>
                <a:cxn ang="0">
                  <a:pos x="T10" y="T11"/>
                </a:cxn>
              </a:cxnLst>
              <a:rect l="0" t="0" r="r" b="b"/>
              <a:pathLst>
                <a:path w="433" h="3">
                  <a:moveTo>
                    <a:pt x="433" y="3"/>
                  </a:moveTo>
                  <a:lnTo>
                    <a:pt x="433" y="3"/>
                  </a:lnTo>
                  <a:lnTo>
                    <a:pt x="0" y="3"/>
                  </a:lnTo>
                  <a:lnTo>
                    <a:pt x="0" y="0"/>
                  </a:lnTo>
                  <a:lnTo>
                    <a:pt x="433" y="0"/>
                  </a:lnTo>
                  <a:lnTo>
                    <a:pt x="433" y="3"/>
                  </a:lnTo>
                  <a:close/>
                </a:path>
              </a:pathLst>
            </a:custGeom>
            <a:grpFill/>
            <a:ln w="0">
              <a:noFill/>
              <a:prstDash val="solid"/>
              <a:round/>
              <a:headEnd/>
              <a:tailEnd/>
            </a:ln>
          </p:spPr>
          <p:txBody>
            <a:bodyPr/>
            <a:lstStyle/>
            <a:p>
              <a:pPr defTabSz="543689">
                <a:defRPr/>
              </a:pPr>
              <a:endParaRPr lang="zh-CN" altLang="en-US" sz="3201"/>
            </a:p>
          </p:txBody>
        </p:sp>
        <p:sp>
          <p:nvSpPr>
            <p:cNvPr id="351" name="Freeform 88"/>
            <p:cNvSpPr>
              <a:spLocks/>
            </p:cNvSpPr>
            <p:nvPr/>
          </p:nvSpPr>
          <p:spPr bwMode="auto">
            <a:xfrm>
              <a:off x="3824288" y="723901"/>
              <a:ext cx="1588" cy="481013"/>
            </a:xfrm>
            <a:custGeom>
              <a:avLst/>
              <a:gdLst>
                <a:gd name="T0" fmla="*/ 2 w 2"/>
                <a:gd name="T1" fmla="*/ 566 h 566"/>
                <a:gd name="T2" fmla="*/ 2 w 2"/>
                <a:gd name="T3" fmla="*/ 566 h 566"/>
                <a:gd name="T4" fmla="*/ 0 w 2"/>
                <a:gd name="T5" fmla="*/ 566 h 566"/>
                <a:gd name="T6" fmla="*/ 0 w 2"/>
                <a:gd name="T7" fmla="*/ 0 h 566"/>
                <a:gd name="T8" fmla="*/ 2 w 2"/>
                <a:gd name="T9" fmla="*/ 0 h 566"/>
                <a:gd name="T10" fmla="*/ 2 w 2"/>
                <a:gd name="T11" fmla="*/ 566 h 566"/>
              </a:gdLst>
              <a:ahLst/>
              <a:cxnLst>
                <a:cxn ang="0">
                  <a:pos x="T0" y="T1"/>
                </a:cxn>
                <a:cxn ang="0">
                  <a:pos x="T2" y="T3"/>
                </a:cxn>
                <a:cxn ang="0">
                  <a:pos x="T4" y="T5"/>
                </a:cxn>
                <a:cxn ang="0">
                  <a:pos x="T6" y="T7"/>
                </a:cxn>
                <a:cxn ang="0">
                  <a:pos x="T8" y="T9"/>
                </a:cxn>
                <a:cxn ang="0">
                  <a:pos x="T10" y="T11"/>
                </a:cxn>
              </a:cxnLst>
              <a:rect l="0" t="0" r="r" b="b"/>
              <a:pathLst>
                <a:path w="2" h="566">
                  <a:moveTo>
                    <a:pt x="2" y="566"/>
                  </a:moveTo>
                  <a:lnTo>
                    <a:pt x="2" y="566"/>
                  </a:lnTo>
                  <a:lnTo>
                    <a:pt x="0" y="566"/>
                  </a:lnTo>
                  <a:lnTo>
                    <a:pt x="0" y="0"/>
                  </a:lnTo>
                  <a:lnTo>
                    <a:pt x="2" y="0"/>
                  </a:lnTo>
                  <a:lnTo>
                    <a:pt x="2" y="566"/>
                  </a:lnTo>
                  <a:close/>
                </a:path>
              </a:pathLst>
            </a:custGeom>
            <a:grpFill/>
            <a:ln w="0">
              <a:noFill/>
              <a:prstDash val="solid"/>
              <a:round/>
              <a:headEnd/>
              <a:tailEnd/>
            </a:ln>
          </p:spPr>
          <p:txBody>
            <a:bodyPr/>
            <a:lstStyle/>
            <a:p>
              <a:pPr defTabSz="543689">
                <a:defRPr/>
              </a:pPr>
              <a:endParaRPr lang="zh-CN" altLang="en-US" sz="3201"/>
            </a:p>
          </p:txBody>
        </p:sp>
        <p:sp>
          <p:nvSpPr>
            <p:cNvPr id="352" name="Freeform 89"/>
            <p:cNvSpPr>
              <a:spLocks/>
            </p:cNvSpPr>
            <p:nvPr/>
          </p:nvSpPr>
          <p:spPr bwMode="auto">
            <a:xfrm>
              <a:off x="4194176" y="723901"/>
              <a:ext cx="3175" cy="481013"/>
            </a:xfrm>
            <a:custGeom>
              <a:avLst/>
              <a:gdLst>
                <a:gd name="T0" fmla="*/ 3 w 3"/>
                <a:gd name="T1" fmla="*/ 566 h 566"/>
                <a:gd name="T2" fmla="*/ 3 w 3"/>
                <a:gd name="T3" fmla="*/ 566 h 566"/>
                <a:gd name="T4" fmla="*/ 0 w 3"/>
                <a:gd name="T5" fmla="*/ 566 h 566"/>
                <a:gd name="T6" fmla="*/ 0 w 3"/>
                <a:gd name="T7" fmla="*/ 0 h 566"/>
                <a:gd name="T8" fmla="*/ 3 w 3"/>
                <a:gd name="T9" fmla="*/ 0 h 566"/>
                <a:gd name="T10" fmla="*/ 3 w 3"/>
                <a:gd name="T11" fmla="*/ 566 h 566"/>
              </a:gdLst>
              <a:ahLst/>
              <a:cxnLst>
                <a:cxn ang="0">
                  <a:pos x="T0" y="T1"/>
                </a:cxn>
                <a:cxn ang="0">
                  <a:pos x="T2" y="T3"/>
                </a:cxn>
                <a:cxn ang="0">
                  <a:pos x="T4" y="T5"/>
                </a:cxn>
                <a:cxn ang="0">
                  <a:pos x="T6" y="T7"/>
                </a:cxn>
                <a:cxn ang="0">
                  <a:pos x="T8" y="T9"/>
                </a:cxn>
                <a:cxn ang="0">
                  <a:pos x="T10" y="T11"/>
                </a:cxn>
              </a:cxnLst>
              <a:rect l="0" t="0" r="r" b="b"/>
              <a:pathLst>
                <a:path w="3" h="566">
                  <a:moveTo>
                    <a:pt x="3" y="566"/>
                  </a:moveTo>
                  <a:lnTo>
                    <a:pt x="3" y="566"/>
                  </a:lnTo>
                  <a:lnTo>
                    <a:pt x="0" y="566"/>
                  </a:lnTo>
                  <a:lnTo>
                    <a:pt x="0" y="0"/>
                  </a:lnTo>
                  <a:lnTo>
                    <a:pt x="3" y="0"/>
                  </a:lnTo>
                  <a:lnTo>
                    <a:pt x="3" y="566"/>
                  </a:lnTo>
                  <a:close/>
                </a:path>
              </a:pathLst>
            </a:custGeom>
            <a:grpFill/>
            <a:ln w="0">
              <a:noFill/>
              <a:prstDash val="solid"/>
              <a:round/>
              <a:headEnd/>
              <a:tailEnd/>
            </a:ln>
          </p:spPr>
          <p:txBody>
            <a:bodyPr/>
            <a:lstStyle/>
            <a:p>
              <a:pPr defTabSz="543689">
                <a:defRPr/>
              </a:pPr>
              <a:endParaRPr lang="zh-CN" altLang="en-US" sz="3201"/>
            </a:p>
          </p:txBody>
        </p:sp>
        <p:sp>
          <p:nvSpPr>
            <p:cNvPr id="353" name="Freeform 90"/>
            <p:cNvSpPr>
              <a:spLocks/>
            </p:cNvSpPr>
            <p:nvPr/>
          </p:nvSpPr>
          <p:spPr bwMode="auto">
            <a:xfrm>
              <a:off x="4046538" y="1182689"/>
              <a:ext cx="44450" cy="44450"/>
            </a:xfrm>
            <a:custGeom>
              <a:avLst/>
              <a:gdLst>
                <a:gd name="T0" fmla="*/ 26 w 52"/>
                <a:gd name="T1" fmla="*/ 52 h 52"/>
                <a:gd name="T2" fmla="*/ 26 w 52"/>
                <a:gd name="T3" fmla="*/ 52 h 52"/>
                <a:gd name="T4" fmla="*/ 0 w 52"/>
                <a:gd name="T5" fmla="*/ 26 h 52"/>
                <a:gd name="T6" fmla="*/ 26 w 52"/>
                <a:gd name="T7" fmla="*/ 0 h 52"/>
                <a:gd name="T8" fmla="*/ 52 w 52"/>
                <a:gd name="T9" fmla="*/ 26 h 52"/>
                <a:gd name="T10" fmla="*/ 26 w 52"/>
                <a:gd name="T11" fmla="*/ 52 h 52"/>
              </a:gdLst>
              <a:ahLst/>
              <a:cxnLst>
                <a:cxn ang="0">
                  <a:pos x="T0" y="T1"/>
                </a:cxn>
                <a:cxn ang="0">
                  <a:pos x="T2" y="T3"/>
                </a:cxn>
                <a:cxn ang="0">
                  <a:pos x="T4" y="T5"/>
                </a:cxn>
                <a:cxn ang="0">
                  <a:pos x="T6" y="T7"/>
                </a:cxn>
                <a:cxn ang="0">
                  <a:pos x="T8" y="T9"/>
                </a:cxn>
                <a:cxn ang="0">
                  <a:pos x="T10" y="T11"/>
                </a:cxn>
              </a:cxnLst>
              <a:rect l="0" t="0" r="r" b="b"/>
              <a:pathLst>
                <a:path w="52" h="52">
                  <a:moveTo>
                    <a:pt x="26" y="52"/>
                  </a:moveTo>
                  <a:lnTo>
                    <a:pt x="26" y="52"/>
                  </a:lnTo>
                  <a:cubicBezTo>
                    <a:pt x="12" y="52"/>
                    <a:pt x="0" y="40"/>
                    <a:pt x="0" y="26"/>
                  </a:cubicBezTo>
                  <a:cubicBezTo>
                    <a:pt x="0" y="12"/>
                    <a:pt x="12" y="0"/>
                    <a:pt x="26" y="0"/>
                  </a:cubicBezTo>
                  <a:cubicBezTo>
                    <a:pt x="40" y="0"/>
                    <a:pt x="52" y="12"/>
                    <a:pt x="52" y="26"/>
                  </a:cubicBezTo>
                  <a:cubicBezTo>
                    <a:pt x="52" y="40"/>
                    <a:pt x="40" y="52"/>
                    <a:pt x="26" y="52"/>
                  </a:cubicBezTo>
                  <a:close/>
                </a:path>
              </a:pathLst>
            </a:custGeom>
            <a:grpFill/>
            <a:ln w="0">
              <a:noFill/>
              <a:prstDash val="solid"/>
              <a:round/>
              <a:headEnd/>
              <a:tailEnd/>
            </a:ln>
          </p:spPr>
          <p:txBody>
            <a:bodyPr/>
            <a:lstStyle/>
            <a:p>
              <a:pPr defTabSz="543689">
                <a:defRPr/>
              </a:pPr>
              <a:endParaRPr lang="zh-CN" altLang="en-US" sz="3201"/>
            </a:p>
          </p:txBody>
        </p:sp>
        <p:sp>
          <p:nvSpPr>
            <p:cNvPr id="354" name="Freeform 91"/>
            <p:cNvSpPr>
              <a:spLocks/>
            </p:cNvSpPr>
            <p:nvPr/>
          </p:nvSpPr>
          <p:spPr bwMode="auto">
            <a:xfrm>
              <a:off x="4114801" y="1182689"/>
              <a:ext cx="42863" cy="44450"/>
            </a:xfrm>
            <a:custGeom>
              <a:avLst/>
              <a:gdLst>
                <a:gd name="T0" fmla="*/ 25 w 51"/>
                <a:gd name="T1" fmla="*/ 51 h 51"/>
                <a:gd name="T2" fmla="*/ 25 w 51"/>
                <a:gd name="T3" fmla="*/ 51 h 51"/>
                <a:gd name="T4" fmla="*/ 0 w 51"/>
                <a:gd name="T5" fmla="*/ 26 h 51"/>
                <a:gd name="T6" fmla="*/ 25 w 51"/>
                <a:gd name="T7" fmla="*/ 0 h 51"/>
                <a:gd name="T8" fmla="*/ 51 w 51"/>
                <a:gd name="T9" fmla="*/ 26 h 51"/>
                <a:gd name="T10" fmla="*/ 25 w 51"/>
                <a:gd name="T11" fmla="*/ 51 h 51"/>
              </a:gdLst>
              <a:ahLst/>
              <a:cxnLst>
                <a:cxn ang="0">
                  <a:pos x="T0" y="T1"/>
                </a:cxn>
                <a:cxn ang="0">
                  <a:pos x="T2" y="T3"/>
                </a:cxn>
                <a:cxn ang="0">
                  <a:pos x="T4" y="T5"/>
                </a:cxn>
                <a:cxn ang="0">
                  <a:pos x="T6" y="T7"/>
                </a:cxn>
                <a:cxn ang="0">
                  <a:pos x="T8" y="T9"/>
                </a:cxn>
                <a:cxn ang="0">
                  <a:pos x="T10" y="T11"/>
                </a:cxn>
              </a:cxnLst>
              <a:rect l="0" t="0" r="r" b="b"/>
              <a:pathLst>
                <a:path w="51" h="51">
                  <a:moveTo>
                    <a:pt x="25" y="51"/>
                  </a:moveTo>
                  <a:lnTo>
                    <a:pt x="25" y="51"/>
                  </a:lnTo>
                  <a:cubicBezTo>
                    <a:pt x="11" y="51"/>
                    <a:pt x="0" y="40"/>
                    <a:pt x="0" y="26"/>
                  </a:cubicBezTo>
                  <a:cubicBezTo>
                    <a:pt x="0" y="11"/>
                    <a:pt x="11" y="0"/>
                    <a:pt x="25" y="0"/>
                  </a:cubicBezTo>
                  <a:cubicBezTo>
                    <a:pt x="39" y="0"/>
                    <a:pt x="51" y="11"/>
                    <a:pt x="51" y="26"/>
                  </a:cubicBezTo>
                  <a:cubicBezTo>
                    <a:pt x="51" y="40"/>
                    <a:pt x="39" y="51"/>
                    <a:pt x="25" y="51"/>
                  </a:cubicBezTo>
                  <a:close/>
                </a:path>
              </a:pathLst>
            </a:custGeom>
            <a:grpFill/>
            <a:ln w="0">
              <a:noFill/>
              <a:prstDash val="solid"/>
              <a:round/>
              <a:headEnd/>
              <a:tailEnd/>
            </a:ln>
          </p:spPr>
          <p:txBody>
            <a:bodyPr/>
            <a:lstStyle/>
            <a:p>
              <a:pPr defTabSz="543689">
                <a:defRPr/>
              </a:pPr>
              <a:endParaRPr lang="zh-CN" altLang="en-US" sz="3201"/>
            </a:p>
          </p:txBody>
        </p:sp>
        <p:sp>
          <p:nvSpPr>
            <p:cNvPr id="355" name="Freeform 92"/>
            <p:cNvSpPr>
              <a:spLocks/>
            </p:cNvSpPr>
            <p:nvPr/>
          </p:nvSpPr>
          <p:spPr bwMode="auto">
            <a:xfrm>
              <a:off x="3975101" y="781051"/>
              <a:ext cx="3175" cy="3175"/>
            </a:xfrm>
            <a:custGeom>
              <a:avLst/>
              <a:gdLst>
                <a:gd name="T0" fmla="*/ 4 w 4"/>
                <a:gd name="T1" fmla="*/ 0 h 4"/>
                <a:gd name="T2" fmla="*/ 4 w 4"/>
                <a:gd name="T3" fmla="*/ 0 h 4"/>
                <a:gd name="T4" fmla="*/ 0 w 4"/>
                <a:gd name="T5" fmla="*/ 0 h 4"/>
                <a:gd name="T6" fmla="*/ 0 w 4"/>
                <a:gd name="T7" fmla="*/ 4 h 4"/>
                <a:gd name="T8" fmla="*/ 4 w 4"/>
                <a:gd name="T9" fmla="*/ 4 h 4"/>
                <a:gd name="T10" fmla="*/ 4 w 4"/>
                <a:gd name="T11" fmla="*/ 0 h 4"/>
              </a:gdLst>
              <a:ahLst/>
              <a:cxnLst>
                <a:cxn ang="0">
                  <a:pos x="T0" y="T1"/>
                </a:cxn>
                <a:cxn ang="0">
                  <a:pos x="T2" y="T3"/>
                </a:cxn>
                <a:cxn ang="0">
                  <a:pos x="T4" y="T5"/>
                </a:cxn>
                <a:cxn ang="0">
                  <a:pos x="T6" y="T7"/>
                </a:cxn>
                <a:cxn ang="0">
                  <a:pos x="T8" y="T9"/>
                </a:cxn>
                <a:cxn ang="0">
                  <a:pos x="T10" y="T11"/>
                </a:cxn>
              </a:cxnLst>
              <a:rect l="0" t="0" r="r" b="b"/>
              <a:pathLst>
                <a:path w="4" h="4">
                  <a:moveTo>
                    <a:pt x="4" y="0"/>
                  </a:moveTo>
                  <a:lnTo>
                    <a:pt x="4" y="0"/>
                  </a:lnTo>
                  <a:lnTo>
                    <a:pt x="0" y="0"/>
                  </a:lnTo>
                  <a:lnTo>
                    <a:pt x="0" y="4"/>
                  </a:lnTo>
                  <a:lnTo>
                    <a:pt x="4" y="4"/>
                  </a:lnTo>
                  <a:lnTo>
                    <a:pt x="4" y="0"/>
                  </a:lnTo>
                  <a:close/>
                </a:path>
              </a:pathLst>
            </a:custGeom>
            <a:grpFill/>
            <a:ln w="0">
              <a:noFill/>
              <a:prstDash val="solid"/>
              <a:round/>
              <a:headEnd/>
              <a:tailEnd/>
            </a:ln>
          </p:spPr>
          <p:txBody>
            <a:bodyPr/>
            <a:lstStyle/>
            <a:p>
              <a:pPr defTabSz="543689">
                <a:defRPr/>
              </a:pPr>
              <a:endParaRPr lang="zh-CN" altLang="en-US" sz="3201"/>
            </a:p>
          </p:txBody>
        </p:sp>
        <p:sp>
          <p:nvSpPr>
            <p:cNvPr id="356" name="Freeform 93"/>
            <p:cNvSpPr>
              <a:spLocks/>
            </p:cNvSpPr>
            <p:nvPr/>
          </p:nvSpPr>
          <p:spPr bwMode="auto">
            <a:xfrm>
              <a:off x="3975101" y="755651"/>
              <a:ext cx="3175" cy="3175"/>
            </a:xfrm>
            <a:custGeom>
              <a:avLst/>
              <a:gdLst>
                <a:gd name="T0" fmla="*/ 4 w 4"/>
                <a:gd name="T1" fmla="*/ 0 h 4"/>
                <a:gd name="T2" fmla="*/ 4 w 4"/>
                <a:gd name="T3" fmla="*/ 0 h 4"/>
                <a:gd name="T4" fmla="*/ 0 w 4"/>
                <a:gd name="T5" fmla="*/ 0 h 4"/>
                <a:gd name="T6" fmla="*/ 0 w 4"/>
                <a:gd name="T7" fmla="*/ 4 h 4"/>
                <a:gd name="T8" fmla="*/ 4 w 4"/>
                <a:gd name="T9" fmla="*/ 4 h 4"/>
                <a:gd name="T10" fmla="*/ 4 w 4"/>
                <a:gd name="T11" fmla="*/ 0 h 4"/>
              </a:gdLst>
              <a:ahLst/>
              <a:cxnLst>
                <a:cxn ang="0">
                  <a:pos x="T0" y="T1"/>
                </a:cxn>
                <a:cxn ang="0">
                  <a:pos x="T2" y="T3"/>
                </a:cxn>
                <a:cxn ang="0">
                  <a:pos x="T4" y="T5"/>
                </a:cxn>
                <a:cxn ang="0">
                  <a:pos x="T6" y="T7"/>
                </a:cxn>
                <a:cxn ang="0">
                  <a:pos x="T8" y="T9"/>
                </a:cxn>
                <a:cxn ang="0">
                  <a:pos x="T10" y="T11"/>
                </a:cxn>
              </a:cxnLst>
              <a:rect l="0" t="0" r="r" b="b"/>
              <a:pathLst>
                <a:path w="4" h="4">
                  <a:moveTo>
                    <a:pt x="4" y="0"/>
                  </a:moveTo>
                  <a:lnTo>
                    <a:pt x="4" y="0"/>
                  </a:lnTo>
                  <a:lnTo>
                    <a:pt x="0" y="0"/>
                  </a:lnTo>
                  <a:lnTo>
                    <a:pt x="0" y="4"/>
                  </a:lnTo>
                  <a:lnTo>
                    <a:pt x="4" y="4"/>
                  </a:lnTo>
                  <a:lnTo>
                    <a:pt x="4" y="0"/>
                  </a:lnTo>
                  <a:close/>
                </a:path>
              </a:pathLst>
            </a:custGeom>
            <a:grpFill/>
            <a:ln w="0">
              <a:noFill/>
              <a:prstDash val="solid"/>
              <a:round/>
              <a:headEnd/>
              <a:tailEnd/>
            </a:ln>
          </p:spPr>
          <p:txBody>
            <a:bodyPr/>
            <a:lstStyle/>
            <a:p>
              <a:pPr defTabSz="543689">
                <a:defRPr/>
              </a:pPr>
              <a:endParaRPr lang="zh-CN" altLang="en-US" sz="3201"/>
            </a:p>
          </p:txBody>
        </p:sp>
        <p:sp>
          <p:nvSpPr>
            <p:cNvPr id="357" name="Freeform 94"/>
            <p:cNvSpPr>
              <a:spLocks/>
            </p:cNvSpPr>
            <p:nvPr/>
          </p:nvSpPr>
          <p:spPr bwMode="auto">
            <a:xfrm>
              <a:off x="3975101" y="776289"/>
              <a:ext cx="3175" cy="3175"/>
            </a:xfrm>
            <a:custGeom>
              <a:avLst/>
              <a:gdLst>
                <a:gd name="T0" fmla="*/ 4 w 4"/>
                <a:gd name="T1" fmla="*/ 0 h 4"/>
                <a:gd name="T2" fmla="*/ 4 w 4"/>
                <a:gd name="T3" fmla="*/ 0 h 4"/>
                <a:gd name="T4" fmla="*/ 0 w 4"/>
                <a:gd name="T5" fmla="*/ 0 h 4"/>
                <a:gd name="T6" fmla="*/ 0 w 4"/>
                <a:gd name="T7" fmla="*/ 4 h 4"/>
                <a:gd name="T8" fmla="*/ 4 w 4"/>
                <a:gd name="T9" fmla="*/ 4 h 4"/>
                <a:gd name="T10" fmla="*/ 4 w 4"/>
                <a:gd name="T11" fmla="*/ 0 h 4"/>
              </a:gdLst>
              <a:ahLst/>
              <a:cxnLst>
                <a:cxn ang="0">
                  <a:pos x="T0" y="T1"/>
                </a:cxn>
                <a:cxn ang="0">
                  <a:pos x="T2" y="T3"/>
                </a:cxn>
                <a:cxn ang="0">
                  <a:pos x="T4" y="T5"/>
                </a:cxn>
                <a:cxn ang="0">
                  <a:pos x="T6" y="T7"/>
                </a:cxn>
                <a:cxn ang="0">
                  <a:pos x="T8" y="T9"/>
                </a:cxn>
                <a:cxn ang="0">
                  <a:pos x="T10" y="T11"/>
                </a:cxn>
              </a:cxnLst>
              <a:rect l="0" t="0" r="r" b="b"/>
              <a:pathLst>
                <a:path w="4" h="4">
                  <a:moveTo>
                    <a:pt x="4" y="0"/>
                  </a:moveTo>
                  <a:lnTo>
                    <a:pt x="4" y="0"/>
                  </a:lnTo>
                  <a:lnTo>
                    <a:pt x="0" y="0"/>
                  </a:lnTo>
                  <a:lnTo>
                    <a:pt x="0" y="4"/>
                  </a:lnTo>
                  <a:lnTo>
                    <a:pt x="4" y="4"/>
                  </a:lnTo>
                  <a:lnTo>
                    <a:pt x="4" y="0"/>
                  </a:lnTo>
                  <a:close/>
                </a:path>
              </a:pathLst>
            </a:custGeom>
            <a:grpFill/>
            <a:ln w="0">
              <a:noFill/>
              <a:prstDash val="solid"/>
              <a:round/>
              <a:headEnd/>
              <a:tailEnd/>
            </a:ln>
          </p:spPr>
          <p:txBody>
            <a:bodyPr/>
            <a:lstStyle/>
            <a:p>
              <a:pPr defTabSz="543689">
                <a:defRPr/>
              </a:pPr>
              <a:endParaRPr lang="zh-CN" altLang="en-US" sz="3201"/>
            </a:p>
          </p:txBody>
        </p:sp>
        <p:sp>
          <p:nvSpPr>
            <p:cNvPr id="358" name="Freeform 95"/>
            <p:cNvSpPr>
              <a:spLocks/>
            </p:cNvSpPr>
            <p:nvPr/>
          </p:nvSpPr>
          <p:spPr bwMode="auto">
            <a:xfrm>
              <a:off x="3975101" y="785814"/>
              <a:ext cx="3175" cy="3175"/>
            </a:xfrm>
            <a:custGeom>
              <a:avLst/>
              <a:gdLst>
                <a:gd name="T0" fmla="*/ 4 w 4"/>
                <a:gd name="T1" fmla="*/ 0 h 4"/>
                <a:gd name="T2" fmla="*/ 4 w 4"/>
                <a:gd name="T3" fmla="*/ 0 h 4"/>
                <a:gd name="T4" fmla="*/ 0 w 4"/>
                <a:gd name="T5" fmla="*/ 0 h 4"/>
                <a:gd name="T6" fmla="*/ 0 w 4"/>
                <a:gd name="T7" fmla="*/ 4 h 4"/>
                <a:gd name="T8" fmla="*/ 4 w 4"/>
                <a:gd name="T9" fmla="*/ 4 h 4"/>
                <a:gd name="T10" fmla="*/ 4 w 4"/>
                <a:gd name="T11" fmla="*/ 0 h 4"/>
              </a:gdLst>
              <a:ahLst/>
              <a:cxnLst>
                <a:cxn ang="0">
                  <a:pos x="T0" y="T1"/>
                </a:cxn>
                <a:cxn ang="0">
                  <a:pos x="T2" y="T3"/>
                </a:cxn>
                <a:cxn ang="0">
                  <a:pos x="T4" y="T5"/>
                </a:cxn>
                <a:cxn ang="0">
                  <a:pos x="T6" y="T7"/>
                </a:cxn>
                <a:cxn ang="0">
                  <a:pos x="T8" y="T9"/>
                </a:cxn>
                <a:cxn ang="0">
                  <a:pos x="T10" y="T11"/>
                </a:cxn>
              </a:cxnLst>
              <a:rect l="0" t="0" r="r" b="b"/>
              <a:pathLst>
                <a:path w="4" h="4">
                  <a:moveTo>
                    <a:pt x="4" y="0"/>
                  </a:moveTo>
                  <a:lnTo>
                    <a:pt x="4" y="0"/>
                  </a:lnTo>
                  <a:lnTo>
                    <a:pt x="0" y="0"/>
                  </a:lnTo>
                  <a:lnTo>
                    <a:pt x="0" y="4"/>
                  </a:lnTo>
                  <a:lnTo>
                    <a:pt x="4" y="4"/>
                  </a:lnTo>
                  <a:lnTo>
                    <a:pt x="4" y="0"/>
                  </a:lnTo>
                  <a:close/>
                </a:path>
              </a:pathLst>
            </a:custGeom>
            <a:grpFill/>
            <a:ln w="0">
              <a:noFill/>
              <a:prstDash val="solid"/>
              <a:round/>
              <a:headEnd/>
              <a:tailEnd/>
            </a:ln>
          </p:spPr>
          <p:txBody>
            <a:bodyPr/>
            <a:lstStyle/>
            <a:p>
              <a:pPr defTabSz="543689">
                <a:defRPr/>
              </a:pPr>
              <a:endParaRPr lang="zh-CN" altLang="en-US" sz="3201"/>
            </a:p>
          </p:txBody>
        </p:sp>
        <p:sp>
          <p:nvSpPr>
            <p:cNvPr id="359" name="Freeform 96"/>
            <p:cNvSpPr>
              <a:spLocks/>
            </p:cNvSpPr>
            <p:nvPr/>
          </p:nvSpPr>
          <p:spPr bwMode="auto">
            <a:xfrm>
              <a:off x="3975101" y="758826"/>
              <a:ext cx="3175" cy="3175"/>
            </a:xfrm>
            <a:custGeom>
              <a:avLst/>
              <a:gdLst>
                <a:gd name="T0" fmla="*/ 4 w 4"/>
                <a:gd name="T1" fmla="*/ 0 h 4"/>
                <a:gd name="T2" fmla="*/ 4 w 4"/>
                <a:gd name="T3" fmla="*/ 0 h 4"/>
                <a:gd name="T4" fmla="*/ 0 w 4"/>
                <a:gd name="T5" fmla="*/ 0 h 4"/>
                <a:gd name="T6" fmla="*/ 0 w 4"/>
                <a:gd name="T7" fmla="*/ 4 h 4"/>
                <a:gd name="T8" fmla="*/ 4 w 4"/>
                <a:gd name="T9" fmla="*/ 4 h 4"/>
                <a:gd name="T10" fmla="*/ 4 w 4"/>
                <a:gd name="T11" fmla="*/ 0 h 4"/>
              </a:gdLst>
              <a:ahLst/>
              <a:cxnLst>
                <a:cxn ang="0">
                  <a:pos x="T0" y="T1"/>
                </a:cxn>
                <a:cxn ang="0">
                  <a:pos x="T2" y="T3"/>
                </a:cxn>
                <a:cxn ang="0">
                  <a:pos x="T4" y="T5"/>
                </a:cxn>
                <a:cxn ang="0">
                  <a:pos x="T6" y="T7"/>
                </a:cxn>
                <a:cxn ang="0">
                  <a:pos x="T8" y="T9"/>
                </a:cxn>
                <a:cxn ang="0">
                  <a:pos x="T10" y="T11"/>
                </a:cxn>
              </a:cxnLst>
              <a:rect l="0" t="0" r="r" b="b"/>
              <a:pathLst>
                <a:path w="4" h="4">
                  <a:moveTo>
                    <a:pt x="4" y="0"/>
                  </a:moveTo>
                  <a:lnTo>
                    <a:pt x="4" y="0"/>
                  </a:lnTo>
                  <a:lnTo>
                    <a:pt x="0" y="0"/>
                  </a:lnTo>
                  <a:lnTo>
                    <a:pt x="0" y="4"/>
                  </a:lnTo>
                  <a:lnTo>
                    <a:pt x="4" y="4"/>
                  </a:lnTo>
                  <a:lnTo>
                    <a:pt x="4" y="0"/>
                  </a:lnTo>
                  <a:close/>
                </a:path>
              </a:pathLst>
            </a:custGeom>
            <a:grpFill/>
            <a:ln w="0">
              <a:noFill/>
              <a:prstDash val="solid"/>
              <a:round/>
              <a:headEnd/>
              <a:tailEnd/>
            </a:ln>
          </p:spPr>
          <p:txBody>
            <a:bodyPr/>
            <a:lstStyle/>
            <a:p>
              <a:pPr defTabSz="543689">
                <a:defRPr/>
              </a:pPr>
              <a:endParaRPr lang="zh-CN" altLang="en-US" sz="3201"/>
            </a:p>
          </p:txBody>
        </p:sp>
        <p:sp>
          <p:nvSpPr>
            <p:cNvPr id="360" name="Freeform 97"/>
            <p:cNvSpPr>
              <a:spLocks/>
            </p:cNvSpPr>
            <p:nvPr/>
          </p:nvSpPr>
          <p:spPr bwMode="auto">
            <a:xfrm>
              <a:off x="3975101" y="763589"/>
              <a:ext cx="3175" cy="4763"/>
            </a:xfrm>
            <a:custGeom>
              <a:avLst/>
              <a:gdLst>
                <a:gd name="T0" fmla="*/ 4 w 4"/>
                <a:gd name="T1" fmla="*/ 0 h 4"/>
                <a:gd name="T2" fmla="*/ 4 w 4"/>
                <a:gd name="T3" fmla="*/ 0 h 4"/>
                <a:gd name="T4" fmla="*/ 0 w 4"/>
                <a:gd name="T5" fmla="*/ 0 h 4"/>
                <a:gd name="T6" fmla="*/ 0 w 4"/>
                <a:gd name="T7" fmla="*/ 4 h 4"/>
                <a:gd name="T8" fmla="*/ 4 w 4"/>
                <a:gd name="T9" fmla="*/ 4 h 4"/>
                <a:gd name="T10" fmla="*/ 4 w 4"/>
                <a:gd name="T11" fmla="*/ 0 h 4"/>
              </a:gdLst>
              <a:ahLst/>
              <a:cxnLst>
                <a:cxn ang="0">
                  <a:pos x="T0" y="T1"/>
                </a:cxn>
                <a:cxn ang="0">
                  <a:pos x="T2" y="T3"/>
                </a:cxn>
                <a:cxn ang="0">
                  <a:pos x="T4" y="T5"/>
                </a:cxn>
                <a:cxn ang="0">
                  <a:pos x="T6" y="T7"/>
                </a:cxn>
                <a:cxn ang="0">
                  <a:pos x="T8" y="T9"/>
                </a:cxn>
                <a:cxn ang="0">
                  <a:pos x="T10" y="T11"/>
                </a:cxn>
              </a:cxnLst>
              <a:rect l="0" t="0" r="r" b="b"/>
              <a:pathLst>
                <a:path w="4" h="4">
                  <a:moveTo>
                    <a:pt x="4" y="0"/>
                  </a:moveTo>
                  <a:lnTo>
                    <a:pt x="4" y="0"/>
                  </a:lnTo>
                  <a:lnTo>
                    <a:pt x="0" y="0"/>
                  </a:lnTo>
                  <a:lnTo>
                    <a:pt x="0" y="4"/>
                  </a:lnTo>
                  <a:lnTo>
                    <a:pt x="4" y="4"/>
                  </a:lnTo>
                  <a:lnTo>
                    <a:pt x="4" y="0"/>
                  </a:lnTo>
                  <a:close/>
                </a:path>
              </a:pathLst>
            </a:custGeom>
            <a:grpFill/>
            <a:ln w="0">
              <a:noFill/>
              <a:prstDash val="solid"/>
              <a:round/>
              <a:headEnd/>
              <a:tailEnd/>
            </a:ln>
          </p:spPr>
          <p:txBody>
            <a:bodyPr/>
            <a:lstStyle/>
            <a:p>
              <a:pPr defTabSz="543689">
                <a:defRPr/>
              </a:pPr>
              <a:endParaRPr lang="zh-CN" altLang="en-US" sz="3201"/>
            </a:p>
          </p:txBody>
        </p:sp>
        <p:sp>
          <p:nvSpPr>
            <p:cNvPr id="361" name="Freeform 98"/>
            <p:cNvSpPr>
              <a:spLocks noEditPoints="1"/>
            </p:cNvSpPr>
            <p:nvPr/>
          </p:nvSpPr>
          <p:spPr bwMode="auto">
            <a:xfrm>
              <a:off x="3832226" y="749301"/>
              <a:ext cx="174625" cy="46038"/>
            </a:xfrm>
            <a:custGeom>
              <a:avLst/>
              <a:gdLst>
                <a:gd name="T0" fmla="*/ 198 w 205"/>
                <a:gd name="T1" fmla="*/ 25 h 53"/>
                <a:gd name="T2" fmla="*/ 198 w 205"/>
                <a:gd name="T3" fmla="*/ 25 h 53"/>
                <a:gd name="T4" fmla="*/ 110 w 205"/>
                <a:gd name="T5" fmla="*/ 25 h 53"/>
                <a:gd name="T6" fmla="*/ 110 w 205"/>
                <a:gd name="T7" fmla="*/ 22 h 53"/>
                <a:gd name="T8" fmla="*/ 165 w 205"/>
                <a:gd name="T9" fmla="*/ 22 h 53"/>
                <a:gd name="T10" fmla="*/ 165 w 205"/>
                <a:gd name="T11" fmla="*/ 3 h 53"/>
                <a:gd name="T12" fmla="*/ 198 w 205"/>
                <a:gd name="T13" fmla="*/ 3 h 53"/>
                <a:gd name="T14" fmla="*/ 198 w 205"/>
                <a:gd name="T15" fmla="*/ 25 h 53"/>
                <a:gd name="T16" fmla="*/ 198 w 205"/>
                <a:gd name="T17" fmla="*/ 50 h 53"/>
                <a:gd name="T18" fmla="*/ 198 w 205"/>
                <a:gd name="T19" fmla="*/ 50 h 53"/>
                <a:gd name="T20" fmla="*/ 110 w 205"/>
                <a:gd name="T21" fmla="*/ 50 h 53"/>
                <a:gd name="T22" fmla="*/ 110 w 205"/>
                <a:gd name="T23" fmla="*/ 47 h 53"/>
                <a:gd name="T24" fmla="*/ 165 w 205"/>
                <a:gd name="T25" fmla="*/ 47 h 53"/>
                <a:gd name="T26" fmla="*/ 165 w 205"/>
                <a:gd name="T27" fmla="*/ 28 h 53"/>
                <a:gd name="T28" fmla="*/ 198 w 205"/>
                <a:gd name="T29" fmla="*/ 28 h 53"/>
                <a:gd name="T30" fmla="*/ 198 w 205"/>
                <a:gd name="T31" fmla="*/ 50 h 53"/>
                <a:gd name="T32" fmla="*/ 0 w 205"/>
                <a:gd name="T33" fmla="*/ 53 h 53"/>
                <a:gd name="T34" fmla="*/ 0 w 205"/>
                <a:gd name="T35" fmla="*/ 53 h 53"/>
                <a:gd name="T36" fmla="*/ 205 w 205"/>
                <a:gd name="T37" fmla="*/ 53 h 53"/>
                <a:gd name="T38" fmla="*/ 205 w 205"/>
                <a:gd name="T39" fmla="*/ 0 h 53"/>
                <a:gd name="T40" fmla="*/ 0 w 205"/>
                <a:gd name="T41" fmla="*/ 0 h 53"/>
                <a:gd name="T42" fmla="*/ 0 w 205"/>
                <a:gd name="T43" fmla="*/ 5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05" h="53">
                  <a:moveTo>
                    <a:pt x="198" y="25"/>
                  </a:moveTo>
                  <a:lnTo>
                    <a:pt x="198" y="25"/>
                  </a:lnTo>
                  <a:lnTo>
                    <a:pt x="110" y="25"/>
                  </a:lnTo>
                  <a:lnTo>
                    <a:pt x="110" y="22"/>
                  </a:lnTo>
                  <a:lnTo>
                    <a:pt x="165" y="22"/>
                  </a:lnTo>
                  <a:lnTo>
                    <a:pt x="165" y="3"/>
                  </a:lnTo>
                  <a:lnTo>
                    <a:pt x="198" y="3"/>
                  </a:lnTo>
                  <a:lnTo>
                    <a:pt x="198" y="25"/>
                  </a:lnTo>
                  <a:close/>
                  <a:moveTo>
                    <a:pt x="198" y="50"/>
                  </a:moveTo>
                  <a:lnTo>
                    <a:pt x="198" y="50"/>
                  </a:lnTo>
                  <a:lnTo>
                    <a:pt x="110" y="50"/>
                  </a:lnTo>
                  <a:lnTo>
                    <a:pt x="110" y="47"/>
                  </a:lnTo>
                  <a:lnTo>
                    <a:pt x="165" y="47"/>
                  </a:lnTo>
                  <a:lnTo>
                    <a:pt x="165" y="28"/>
                  </a:lnTo>
                  <a:lnTo>
                    <a:pt x="198" y="28"/>
                  </a:lnTo>
                  <a:lnTo>
                    <a:pt x="198" y="50"/>
                  </a:lnTo>
                  <a:close/>
                  <a:moveTo>
                    <a:pt x="0" y="53"/>
                  </a:moveTo>
                  <a:lnTo>
                    <a:pt x="0" y="53"/>
                  </a:lnTo>
                  <a:lnTo>
                    <a:pt x="205" y="53"/>
                  </a:lnTo>
                  <a:lnTo>
                    <a:pt x="205" y="0"/>
                  </a:lnTo>
                  <a:lnTo>
                    <a:pt x="0" y="0"/>
                  </a:lnTo>
                  <a:lnTo>
                    <a:pt x="0" y="53"/>
                  </a:lnTo>
                  <a:close/>
                </a:path>
              </a:pathLst>
            </a:custGeom>
            <a:grpFill/>
            <a:ln w="0">
              <a:noFill/>
              <a:prstDash val="solid"/>
              <a:round/>
              <a:headEnd/>
              <a:tailEnd/>
            </a:ln>
          </p:spPr>
          <p:txBody>
            <a:bodyPr/>
            <a:lstStyle/>
            <a:p>
              <a:pPr defTabSz="543689">
                <a:defRPr/>
              </a:pPr>
              <a:endParaRPr lang="zh-CN" altLang="en-US" sz="3201"/>
            </a:p>
          </p:txBody>
        </p:sp>
        <p:sp>
          <p:nvSpPr>
            <p:cNvPr id="362" name="Freeform 99"/>
            <p:cNvSpPr>
              <a:spLocks/>
            </p:cNvSpPr>
            <p:nvPr/>
          </p:nvSpPr>
          <p:spPr bwMode="auto">
            <a:xfrm>
              <a:off x="4156076" y="781051"/>
              <a:ext cx="4763" cy="3175"/>
            </a:xfrm>
            <a:custGeom>
              <a:avLst/>
              <a:gdLst>
                <a:gd name="T0" fmla="*/ 5 w 5"/>
                <a:gd name="T1" fmla="*/ 0 h 4"/>
                <a:gd name="T2" fmla="*/ 5 w 5"/>
                <a:gd name="T3" fmla="*/ 0 h 4"/>
                <a:gd name="T4" fmla="*/ 0 w 5"/>
                <a:gd name="T5" fmla="*/ 0 h 4"/>
                <a:gd name="T6" fmla="*/ 0 w 5"/>
                <a:gd name="T7" fmla="*/ 4 h 4"/>
                <a:gd name="T8" fmla="*/ 5 w 5"/>
                <a:gd name="T9" fmla="*/ 4 h 4"/>
                <a:gd name="T10" fmla="*/ 5 w 5"/>
                <a:gd name="T11" fmla="*/ 0 h 4"/>
              </a:gdLst>
              <a:ahLst/>
              <a:cxnLst>
                <a:cxn ang="0">
                  <a:pos x="T0" y="T1"/>
                </a:cxn>
                <a:cxn ang="0">
                  <a:pos x="T2" y="T3"/>
                </a:cxn>
                <a:cxn ang="0">
                  <a:pos x="T4" y="T5"/>
                </a:cxn>
                <a:cxn ang="0">
                  <a:pos x="T6" y="T7"/>
                </a:cxn>
                <a:cxn ang="0">
                  <a:pos x="T8" y="T9"/>
                </a:cxn>
                <a:cxn ang="0">
                  <a:pos x="T10" y="T11"/>
                </a:cxn>
              </a:cxnLst>
              <a:rect l="0" t="0" r="r" b="b"/>
              <a:pathLst>
                <a:path w="5" h="4">
                  <a:moveTo>
                    <a:pt x="5" y="0"/>
                  </a:moveTo>
                  <a:lnTo>
                    <a:pt x="5" y="0"/>
                  </a:lnTo>
                  <a:lnTo>
                    <a:pt x="0" y="0"/>
                  </a:lnTo>
                  <a:lnTo>
                    <a:pt x="0" y="4"/>
                  </a:lnTo>
                  <a:lnTo>
                    <a:pt x="5" y="4"/>
                  </a:lnTo>
                  <a:lnTo>
                    <a:pt x="5" y="0"/>
                  </a:lnTo>
                  <a:close/>
                </a:path>
              </a:pathLst>
            </a:custGeom>
            <a:grpFill/>
            <a:ln w="0">
              <a:noFill/>
              <a:prstDash val="solid"/>
              <a:round/>
              <a:headEnd/>
              <a:tailEnd/>
            </a:ln>
          </p:spPr>
          <p:txBody>
            <a:bodyPr/>
            <a:lstStyle/>
            <a:p>
              <a:pPr defTabSz="543689">
                <a:defRPr/>
              </a:pPr>
              <a:endParaRPr lang="zh-CN" altLang="en-US" sz="3201"/>
            </a:p>
          </p:txBody>
        </p:sp>
        <p:sp>
          <p:nvSpPr>
            <p:cNvPr id="363" name="Freeform 100"/>
            <p:cNvSpPr>
              <a:spLocks/>
            </p:cNvSpPr>
            <p:nvPr/>
          </p:nvSpPr>
          <p:spPr bwMode="auto">
            <a:xfrm>
              <a:off x="4156076" y="755651"/>
              <a:ext cx="4763" cy="3175"/>
            </a:xfrm>
            <a:custGeom>
              <a:avLst/>
              <a:gdLst>
                <a:gd name="T0" fmla="*/ 5 w 5"/>
                <a:gd name="T1" fmla="*/ 0 h 4"/>
                <a:gd name="T2" fmla="*/ 5 w 5"/>
                <a:gd name="T3" fmla="*/ 0 h 4"/>
                <a:gd name="T4" fmla="*/ 0 w 5"/>
                <a:gd name="T5" fmla="*/ 0 h 4"/>
                <a:gd name="T6" fmla="*/ 0 w 5"/>
                <a:gd name="T7" fmla="*/ 4 h 4"/>
                <a:gd name="T8" fmla="*/ 5 w 5"/>
                <a:gd name="T9" fmla="*/ 4 h 4"/>
                <a:gd name="T10" fmla="*/ 5 w 5"/>
                <a:gd name="T11" fmla="*/ 0 h 4"/>
              </a:gdLst>
              <a:ahLst/>
              <a:cxnLst>
                <a:cxn ang="0">
                  <a:pos x="T0" y="T1"/>
                </a:cxn>
                <a:cxn ang="0">
                  <a:pos x="T2" y="T3"/>
                </a:cxn>
                <a:cxn ang="0">
                  <a:pos x="T4" y="T5"/>
                </a:cxn>
                <a:cxn ang="0">
                  <a:pos x="T6" y="T7"/>
                </a:cxn>
                <a:cxn ang="0">
                  <a:pos x="T8" y="T9"/>
                </a:cxn>
                <a:cxn ang="0">
                  <a:pos x="T10" y="T11"/>
                </a:cxn>
              </a:cxnLst>
              <a:rect l="0" t="0" r="r" b="b"/>
              <a:pathLst>
                <a:path w="5" h="4">
                  <a:moveTo>
                    <a:pt x="5" y="0"/>
                  </a:moveTo>
                  <a:lnTo>
                    <a:pt x="5" y="0"/>
                  </a:lnTo>
                  <a:lnTo>
                    <a:pt x="0" y="0"/>
                  </a:lnTo>
                  <a:lnTo>
                    <a:pt x="0" y="4"/>
                  </a:lnTo>
                  <a:lnTo>
                    <a:pt x="5" y="4"/>
                  </a:lnTo>
                  <a:lnTo>
                    <a:pt x="5" y="0"/>
                  </a:lnTo>
                  <a:close/>
                </a:path>
              </a:pathLst>
            </a:custGeom>
            <a:grpFill/>
            <a:ln w="0">
              <a:noFill/>
              <a:prstDash val="solid"/>
              <a:round/>
              <a:headEnd/>
              <a:tailEnd/>
            </a:ln>
          </p:spPr>
          <p:txBody>
            <a:bodyPr/>
            <a:lstStyle/>
            <a:p>
              <a:pPr defTabSz="543689">
                <a:defRPr/>
              </a:pPr>
              <a:endParaRPr lang="zh-CN" altLang="en-US" sz="3201"/>
            </a:p>
          </p:txBody>
        </p:sp>
        <p:sp>
          <p:nvSpPr>
            <p:cNvPr id="364" name="Freeform 101"/>
            <p:cNvSpPr>
              <a:spLocks/>
            </p:cNvSpPr>
            <p:nvPr/>
          </p:nvSpPr>
          <p:spPr bwMode="auto">
            <a:xfrm>
              <a:off x="4156076" y="776289"/>
              <a:ext cx="4763" cy="3175"/>
            </a:xfrm>
            <a:custGeom>
              <a:avLst/>
              <a:gdLst>
                <a:gd name="T0" fmla="*/ 5 w 5"/>
                <a:gd name="T1" fmla="*/ 0 h 4"/>
                <a:gd name="T2" fmla="*/ 5 w 5"/>
                <a:gd name="T3" fmla="*/ 0 h 4"/>
                <a:gd name="T4" fmla="*/ 0 w 5"/>
                <a:gd name="T5" fmla="*/ 0 h 4"/>
                <a:gd name="T6" fmla="*/ 0 w 5"/>
                <a:gd name="T7" fmla="*/ 4 h 4"/>
                <a:gd name="T8" fmla="*/ 5 w 5"/>
                <a:gd name="T9" fmla="*/ 4 h 4"/>
                <a:gd name="T10" fmla="*/ 5 w 5"/>
                <a:gd name="T11" fmla="*/ 0 h 4"/>
              </a:gdLst>
              <a:ahLst/>
              <a:cxnLst>
                <a:cxn ang="0">
                  <a:pos x="T0" y="T1"/>
                </a:cxn>
                <a:cxn ang="0">
                  <a:pos x="T2" y="T3"/>
                </a:cxn>
                <a:cxn ang="0">
                  <a:pos x="T4" y="T5"/>
                </a:cxn>
                <a:cxn ang="0">
                  <a:pos x="T6" y="T7"/>
                </a:cxn>
                <a:cxn ang="0">
                  <a:pos x="T8" y="T9"/>
                </a:cxn>
                <a:cxn ang="0">
                  <a:pos x="T10" y="T11"/>
                </a:cxn>
              </a:cxnLst>
              <a:rect l="0" t="0" r="r" b="b"/>
              <a:pathLst>
                <a:path w="5" h="4">
                  <a:moveTo>
                    <a:pt x="5" y="0"/>
                  </a:moveTo>
                  <a:lnTo>
                    <a:pt x="5" y="0"/>
                  </a:lnTo>
                  <a:lnTo>
                    <a:pt x="0" y="0"/>
                  </a:lnTo>
                  <a:lnTo>
                    <a:pt x="0" y="4"/>
                  </a:lnTo>
                  <a:lnTo>
                    <a:pt x="5" y="4"/>
                  </a:lnTo>
                  <a:lnTo>
                    <a:pt x="5" y="0"/>
                  </a:lnTo>
                  <a:close/>
                </a:path>
              </a:pathLst>
            </a:custGeom>
            <a:grpFill/>
            <a:ln w="0">
              <a:noFill/>
              <a:prstDash val="solid"/>
              <a:round/>
              <a:headEnd/>
              <a:tailEnd/>
            </a:ln>
          </p:spPr>
          <p:txBody>
            <a:bodyPr/>
            <a:lstStyle/>
            <a:p>
              <a:pPr defTabSz="543689">
                <a:defRPr/>
              </a:pPr>
              <a:endParaRPr lang="zh-CN" altLang="en-US" sz="3201"/>
            </a:p>
          </p:txBody>
        </p:sp>
        <p:sp>
          <p:nvSpPr>
            <p:cNvPr id="365" name="Freeform 102"/>
            <p:cNvSpPr>
              <a:spLocks/>
            </p:cNvSpPr>
            <p:nvPr/>
          </p:nvSpPr>
          <p:spPr bwMode="auto">
            <a:xfrm>
              <a:off x="4156076" y="785814"/>
              <a:ext cx="4763" cy="3175"/>
            </a:xfrm>
            <a:custGeom>
              <a:avLst/>
              <a:gdLst>
                <a:gd name="T0" fmla="*/ 5 w 5"/>
                <a:gd name="T1" fmla="*/ 0 h 4"/>
                <a:gd name="T2" fmla="*/ 5 w 5"/>
                <a:gd name="T3" fmla="*/ 0 h 4"/>
                <a:gd name="T4" fmla="*/ 0 w 5"/>
                <a:gd name="T5" fmla="*/ 0 h 4"/>
                <a:gd name="T6" fmla="*/ 0 w 5"/>
                <a:gd name="T7" fmla="*/ 4 h 4"/>
                <a:gd name="T8" fmla="*/ 5 w 5"/>
                <a:gd name="T9" fmla="*/ 4 h 4"/>
                <a:gd name="T10" fmla="*/ 5 w 5"/>
                <a:gd name="T11" fmla="*/ 0 h 4"/>
              </a:gdLst>
              <a:ahLst/>
              <a:cxnLst>
                <a:cxn ang="0">
                  <a:pos x="T0" y="T1"/>
                </a:cxn>
                <a:cxn ang="0">
                  <a:pos x="T2" y="T3"/>
                </a:cxn>
                <a:cxn ang="0">
                  <a:pos x="T4" y="T5"/>
                </a:cxn>
                <a:cxn ang="0">
                  <a:pos x="T6" y="T7"/>
                </a:cxn>
                <a:cxn ang="0">
                  <a:pos x="T8" y="T9"/>
                </a:cxn>
                <a:cxn ang="0">
                  <a:pos x="T10" y="T11"/>
                </a:cxn>
              </a:cxnLst>
              <a:rect l="0" t="0" r="r" b="b"/>
              <a:pathLst>
                <a:path w="5" h="4">
                  <a:moveTo>
                    <a:pt x="5" y="0"/>
                  </a:moveTo>
                  <a:lnTo>
                    <a:pt x="5" y="0"/>
                  </a:lnTo>
                  <a:lnTo>
                    <a:pt x="0" y="0"/>
                  </a:lnTo>
                  <a:lnTo>
                    <a:pt x="0" y="4"/>
                  </a:lnTo>
                  <a:lnTo>
                    <a:pt x="5" y="4"/>
                  </a:lnTo>
                  <a:lnTo>
                    <a:pt x="5" y="0"/>
                  </a:lnTo>
                  <a:close/>
                </a:path>
              </a:pathLst>
            </a:custGeom>
            <a:grpFill/>
            <a:ln w="0">
              <a:noFill/>
              <a:prstDash val="solid"/>
              <a:round/>
              <a:headEnd/>
              <a:tailEnd/>
            </a:ln>
          </p:spPr>
          <p:txBody>
            <a:bodyPr/>
            <a:lstStyle/>
            <a:p>
              <a:pPr defTabSz="543689">
                <a:defRPr/>
              </a:pPr>
              <a:endParaRPr lang="zh-CN" altLang="en-US" sz="3201"/>
            </a:p>
          </p:txBody>
        </p:sp>
        <p:sp>
          <p:nvSpPr>
            <p:cNvPr id="366" name="Freeform 103"/>
            <p:cNvSpPr>
              <a:spLocks/>
            </p:cNvSpPr>
            <p:nvPr/>
          </p:nvSpPr>
          <p:spPr bwMode="auto">
            <a:xfrm>
              <a:off x="4156076" y="758826"/>
              <a:ext cx="4763" cy="3175"/>
            </a:xfrm>
            <a:custGeom>
              <a:avLst/>
              <a:gdLst>
                <a:gd name="T0" fmla="*/ 5 w 5"/>
                <a:gd name="T1" fmla="*/ 0 h 4"/>
                <a:gd name="T2" fmla="*/ 5 w 5"/>
                <a:gd name="T3" fmla="*/ 0 h 4"/>
                <a:gd name="T4" fmla="*/ 0 w 5"/>
                <a:gd name="T5" fmla="*/ 0 h 4"/>
                <a:gd name="T6" fmla="*/ 0 w 5"/>
                <a:gd name="T7" fmla="*/ 4 h 4"/>
                <a:gd name="T8" fmla="*/ 5 w 5"/>
                <a:gd name="T9" fmla="*/ 4 h 4"/>
                <a:gd name="T10" fmla="*/ 5 w 5"/>
                <a:gd name="T11" fmla="*/ 0 h 4"/>
              </a:gdLst>
              <a:ahLst/>
              <a:cxnLst>
                <a:cxn ang="0">
                  <a:pos x="T0" y="T1"/>
                </a:cxn>
                <a:cxn ang="0">
                  <a:pos x="T2" y="T3"/>
                </a:cxn>
                <a:cxn ang="0">
                  <a:pos x="T4" y="T5"/>
                </a:cxn>
                <a:cxn ang="0">
                  <a:pos x="T6" y="T7"/>
                </a:cxn>
                <a:cxn ang="0">
                  <a:pos x="T8" y="T9"/>
                </a:cxn>
                <a:cxn ang="0">
                  <a:pos x="T10" y="T11"/>
                </a:cxn>
              </a:cxnLst>
              <a:rect l="0" t="0" r="r" b="b"/>
              <a:pathLst>
                <a:path w="5" h="4">
                  <a:moveTo>
                    <a:pt x="5" y="0"/>
                  </a:moveTo>
                  <a:lnTo>
                    <a:pt x="5" y="0"/>
                  </a:lnTo>
                  <a:lnTo>
                    <a:pt x="0" y="0"/>
                  </a:lnTo>
                  <a:lnTo>
                    <a:pt x="0" y="4"/>
                  </a:lnTo>
                  <a:lnTo>
                    <a:pt x="5" y="4"/>
                  </a:lnTo>
                  <a:lnTo>
                    <a:pt x="5" y="0"/>
                  </a:lnTo>
                  <a:close/>
                </a:path>
              </a:pathLst>
            </a:custGeom>
            <a:grpFill/>
            <a:ln w="0">
              <a:noFill/>
              <a:prstDash val="solid"/>
              <a:round/>
              <a:headEnd/>
              <a:tailEnd/>
            </a:ln>
          </p:spPr>
          <p:txBody>
            <a:bodyPr/>
            <a:lstStyle/>
            <a:p>
              <a:pPr defTabSz="543689">
                <a:defRPr/>
              </a:pPr>
              <a:endParaRPr lang="zh-CN" altLang="en-US" sz="3201"/>
            </a:p>
          </p:txBody>
        </p:sp>
        <p:sp>
          <p:nvSpPr>
            <p:cNvPr id="367" name="Freeform 104"/>
            <p:cNvSpPr>
              <a:spLocks/>
            </p:cNvSpPr>
            <p:nvPr/>
          </p:nvSpPr>
          <p:spPr bwMode="auto">
            <a:xfrm>
              <a:off x="4156076" y="763589"/>
              <a:ext cx="4763" cy="4763"/>
            </a:xfrm>
            <a:custGeom>
              <a:avLst/>
              <a:gdLst>
                <a:gd name="T0" fmla="*/ 5 w 5"/>
                <a:gd name="T1" fmla="*/ 0 h 4"/>
                <a:gd name="T2" fmla="*/ 5 w 5"/>
                <a:gd name="T3" fmla="*/ 0 h 4"/>
                <a:gd name="T4" fmla="*/ 0 w 5"/>
                <a:gd name="T5" fmla="*/ 0 h 4"/>
                <a:gd name="T6" fmla="*/ 0 w 5"/>
                <a:gd name="T7" fmla="*/ 4 h 4"/>
                <a:gd name="T8" fmla="*/ 5 w 5"/>
                <a:gd name="T9" fmla="*/ 4 h 4"/>
                <a:gd name="T10" fmla="*/ 5 w 5"/>
                <a:gd name="T11" fmla="*/ 0 h 4"/>
              </a:gdLst>
              <a:ahLst/>
              <a:cxnLst>
                <a:cxn ang="0">
                  <a:pos x="T0" y="T1"/>
                </a:cxn>
                <a:cxn ang="0">
                  <a:pos x="T2" y="T3"/>
                </a:cxn>
                <a:cxn ang="0">
                  <a:pos x="T4" y="T5"/>
                </a:cxn>
                <a:cxn ang="0">
                  <a:pos x="T6" y="T7"/>
                </a:cxn>
                <a:cxn ang="0">
                  <a:pos x="T8" y="T9"/>
                </a:cxn>
                <a:cxn ang="0">
                  <a:pos x="T10" y="T11"/>
                </a:cxn>
              </a:cxnLst>
              <a:rect l="0" t="0" r="r" b="b"/>
              <a:pathLst>
                <a:path w="5" h="4">
                  <a:moveTo>
                    <a:pt x="5" y="0"/>
                  </a:moveTo>
                  <a:lnTo>
                    <a:pt x="5" y="0"/>
                  </a:lnTo>
                  <a:lnTo>
                    <a:pt x="0" y="0"/>
                  </a:lnTo>
                  <a:lnTo>
                    <a:pt x="0" y="4"/>
                  </a:lnTo>
                  <a:lnTo>
                    <a:pt x="5" y="4"/>
                  </a:lnTo>
                  <a:lnTo>
                    <a:pt x="5" y="0"/>
                  </a:lnTo>
                  <a:close/>
                </a:path>
              </a:pathLst>
            </a:custGeom>
            <a:grpFill/>
            <a:ln w="0">
              <a:noFill/>
              <a:prstDash val="solid"/>
              <a:round/>
              <a:headEnd/>
              <a:tailEnd/>
            </a:ln>
          </p:spPr>
          <p:txBody>
            <a:bodyPr/>
            <a:lstStyle/>
            <a:p>
              <a:pPr defTabSz="543689">
                <a:defRPr/>
              </a:pPr>
              <a:endParaRPr lang="zh-CN" altLang="en-US" sz="3201"/>
            </a:p>
          </p:txBody>
        </p:sp>
        <p:sp>
          <p:nvSpPr>
            <p:cNvPr id="368" name="Freeform 105"/>
            <p:cNvSpPr>
              <a:spLocks noEditPoints="1"/>
            </p:cNvSpPr>
            <p:nvPr/>
          </p:nvSpPr>
          <p:spPr bwMode="auto">
            <a:xfrm>
              <a:off x="4013201" y="749301"/>
              <a:ext cx="174625" cy="46038"/>
            </a:xfrm>
            <a:custGeom>
              <a:avLst/>
              <a:gdLst>
                <a:gd name="T0" fmla="*/ 198 w 204"/>
                <a:gd name="T1" fmla="*/ 25 h 53"/>
                <a:gd name="T2" fmla="*/ 198 w 204"/>
                <a:gd name="T3" fmla="*/ 25 h 53"/>
                <a:gd name="T4" fmla="*/ 110 w 204"/>
                <a:gd name="T5" fmla="*/ 25 h 53"/>
                <a:gd name="T6" fmla="*/ 110 w 204"/>
                <a:gd name="T7" fmla="*/ 22 h 53"/>
                <a:gd name="T8" fmla="*/ 164 w 204"/>
                <a:gd name="T9" fmla="*/ 22 h 53"/>
                <a:gd name="T10" fmla="*/ 164 w 204"/>
                <a:gd name="T11" fmla="*/ 3 h 53"/>
                <a:gd name="T12" fmla="*/ 198 w 204"/>
                <a:gd name="T13" fmla="*/ 3 h 53"/>
                <a:gd name="T14" fmla="*/ 198 w 204"/>
                <a:gd name="T15" fmla="*/ 25 h 53"/>
                <a:gd name="T16" fmla="*/ 198 w 204"/>
                <a:gd name="T17" fmla="*/ 50 h 53"/>
                <a:gd name="T18" fmla="*/ 198 w 204"/>
                <a:gd name="T19" fmla="*/ 50 h 53"/>
                <a:gd name="T20" fmla="*/ 110 w 204"/>
                <a:gd name="T21" fmla="*/ 50 h 53"/>
                <a:gd name="T22" fmla="*/ 110 w 204"/>
                <a:gd name="T23" fmla="*/ 47 h 53"/>
                <a:gd name="T24" fmla="*/ 164 w 204"/>
                <a:gd name="T25" fmla="*/ 47 h 53"/>
                <a:gd name="T26" fmla="*/ 164 w 204"/>
                <a:gd name="T27" fmla="*/ 28 h 53"/>
                <a:gd name="T28" fmla="*/ 198 w 204"/>
                <a:gd name="T29" fmla="*/ 28 h 53"/>
                <a:gd name="T30" fmla="*/ 198 w 204"/>
                <a:gd name="T31" fmla="*/ 50 h 53"/>
                <a:gd name="T32" fmla="*/ 0 w 204"/>
                <a:gd name="T33" fmla="*/ 53 h 53"/>
                <a:gd name="T34" fmla="*/ 0 w 204"/>
                <a:gd name="T35" fmla="*/ 53 h 53"/>
                <a:gd name="T36" fmla="*/ 204 w 204"/>
                <a:gd name="T37" fmla="*/ 53 h 53"/>
                <a:gd name="T38" fmla="*/ 204 w 204"/>
                <a:gd name="T39" fmla="*/ 0 h 53"/>
                <a:gd name="T40" fmla="*/ 0 w 204"/>
                <a:gd name="T41" fmla="*/ 0 h 53"/>
                <a:gd name="T42" fmla="*/ 0 w 204"/>
                <a:gd name="T43" fmla="*/ 5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04" h="53">
                  <a:moveTo>
                    <a:pt x="198" y="25"/>
                  </a:moveTo>
                  <a:lnTo>
                    <a:pt x="198" y="25"/>
                  </a:lnTo>
                  <a:lnTo>
                    <a:pt x="110" y="25"/>
                  </a:lnTo>
                  <a:lnTo>
                    <a:pt x="110" y="22"/>
                  </a:lnTo>
                  <a:lnTo>
                    <a:pt x="164" y="22"/>
                  </a:lnTo>
                  <a:lnTo>
                    <a:pt x="164" y="3"/>
                  </a:lnTo>
                  <a:lnTo>
                    <a:pt x="198" y="3"/>
                  </a:lnTo>
                  <a:lnTo>
                    <a:pt x="198" y="25"/>
                  </a:lnTo>
                  <a:close/>
                  <a:moveTo>
                    <a:pt x="198" y="50"/>
                  </a:moveTo>
                  <a:lnTo>
                    <a:pt x="198" y="50"/>
                  </a:lnTo>
                  <a:lnTo>
                    <a:pt x="110" y="50"/>
                  </a:lnTo>
                  <a:lnTo>
                    <a:pt x="110" y="47"/>
                  </a:lnTo>
                  <a:lnTo>
                    <a:pt x="164" y="47"/>
                  </a:lnTo>
                  <a:lnTo>
                    <a:pt x="164" y="28"/>
                  </a:lnTo>
                  <a:lnTo>
                    <a:pt x="198" y="28"/>
                  </a:lnTo>
                  <a:lnTo>
                    <a:pt x="198" y="50"/>
                  </a:lnTo>
                  <a:close/>
                  <a:moveTo>
                    <a:pt x="0" y="53"/>
                  </a:moveTo>
                  <a:lnTo>
                    <a:pt x="0" y="53"/>
                  </a:lnTo>
                  <a:lnTo>
                    <a:pt x="204" y="53"/>
                  </a:lnTo>
                  <a:lnTo>
                    <a:pt x="204" y="0"/>
                  </a:lnTo>
                  <a:lnTo>
                    <a:pt x="0" y="0"/>
                  </a:lnTo>
                  <a:lnTo>
                    <a:pt x="0" y="53"/>
                  </a:lnTo>
                  <a:close/>
                </a:path>
              </a:pathLst>
            </a:custGeom>
            <a:grpFill/>
            <a:ln w="0">
              <a:noFill/>
              <a:prstDash val="solid"/>
              <a:round/>
              <a:headEnd/>
              <a:tailEnd/>
            </a:ln>
          </p:spPr>
          <p:txBody>
            <a:bodyPr/>
            <a:lstStyle/>
            <a:p>
              <a:pPr defTabSz="543689">
                <a:defRPr/>
              </a:pPr>
              <a:endParaRPr lang="zh-CN" altLang="en-US" sz="3201"/>
            </a:p>
          </p:txBody>
        </p:sp>
        <p:sp>
          <p:nvSpPr>
            <p:cNvPr id="369" name="Freeform 106"/>
            <p:cNvSpPr>
              <a:spLocks/>
            </p:cNvSpPr>
            <p:nvPr/>
          </p:nvSpPr>
          <p:spPr bwMode="auto">
            <a:xfrm>
              <a:off x="3975101" y="833439"/>
              <a:ext cx="3175" cy="3175"/>
            </a:xfrm>
            <a:custGeom>
              <a:avLst/>
              <a:gdLst>
                <a:gd name="T0" fmla="*/ 4 w 4"/>
                <a:gd name="T1" fmla="*/ 0 h 4"/>
                <a:gd name="T2" fmla="*/ 4 w 4"/>
                <a:gd name="T3" fmla="*/ 0 h 4"/>
                <a:gd name="T4" fmla="*/ 0 w 4"/>
                <a:gd name="T5" fmla="*/ 0 h 4"/>
                <a:gd name="T6" fmla="*/ 0 w 4"/>
                <a:gd name="T7" fmla="*/ 4 h 4"/>
                <a:gd name="T8" fmla="*/ 4 w 4"/>
                <a:gd name="T9" fmla="*/ 4 h 4"/>
                <a:gd name="T10" fmla="*/ 4 w 4"/>
                <a:gd name="T11" fmla="*/ 0 h 4"/>
              </a:gdLst>
              <a:ahLst/>
              <a:cxnLst>
                <a:cxn ang="0">
                  <a:pos x="T0" y="T1"/>
                </a:cxn>
                <a:cxn ang="0">
                  <a:pos x="T2" y="T3"/>
                </a:cxn>
                <a:cxn ang="0">
                  <a:pos x="T4" y="T5"/>
                </a:cxn>
                <a:cxn ang="0">
                  <a:pos x="T6" y="T7"/>
                </a:cxn>
                <a:cxn ang="0">
                  <a:pos x="T8" y="T9"/>
                </a:cxn>
                <a:cxn ang="0">
                  <a:pos x="T10" y="T11"/>
                </a:cxn>
              </a:cxnLst>
              <a:rect l="0" t="0" r="r" b="b"/>
              <a:pathLst>
                <a:path w="4" h="4">
                  <a:moveTo>
                    <a:pt x="4" y="0"/>
                  </a:moveTo>
                  <a:lnTo>
                    <a:pt x="4" y="0"/>
                  </a:lnTo>
                  <a:lnTo>
                    <a:pt x="0" y="0"/>
                  </a:lnTo>
                  <a:lnTo>
                    <a:pt x="0" y="4"/>
                  </a:lnTo>
                  <a:lnTo>
                    <a:pt x="4" y="4"/>
                  </a:lnTo>
                  <a:lnTo>
                    <a:pt x="4" y="0"/>
                  </a:lnTo>
                  <a:close/>
                </a:path>
              </a:pathLst>
            </a:custGeom>
            <a:grpFill/>
            <a:ln w="0">
              <a:noFill/>
              <a:prstDash val="solid"/>
              <a:round/>
              <a:headEnd/>
              <a:tailEnd/>
            </a:ln>
          </p:spPr>
          <p:txBody>
            <a:bodyPr/>
            <a:lstStyle/>
            <a:p>
              <a:pPr defTabSz="543689">
                <a:defRPr/>
              </a:pPr>
              <a:endParaRPr lang="zh-CN" altLang="en-US" sz="3201"/>
            </a:p>
          </p:txBody>
        </p:sp>
        <p:sp>
          <p:nvSpPr>
            <p:cNvPr id="370" name="Freeform 107"/>
            <p:cNvSpPr>
              <a:spLocks/>
            </p:cNvSpPr>
            <p:nvPr/>
          </p:nvSpPr>
          <p:spPr bwMode="auto">
            <a:xfrm>
              <a:off x="3975101" y="808039"/>
              <a:ext cx="3175" cy="3175"/>
            </a:xfrm>
            <a:custGeom>
              <a:avLst/>
              <a:gdLst>
                <a:gd name="T0" fmla="*/ 4 w 4"/>
                <a:gd name="T1" fmla="*/ 0 h 4"/>
                <a:gd name="T2" fmla="*/ 4 w 4"/>
                <a:gd name="T3" fmla="*/ 0 h 4"/>
                <a:gd name="T4" fmla="*/ 0 w 4"/>
                <a:gd name="T5" fmla="*/ 0 h 4"/>
                <a:gd name="T6" fmla="*/ 0 w 4"/>
                <a:gd name="T7" fmla="*/ 4 h 4"/>
                <a:gd name="T8" fmla="*/ 4 w 4"/>
                <a:gd name="T9" fmla="*/ 4 h 4"/>
                <a:gd name="T10" fmla="*/ 4 w 4"/>
                <a:gd name="T11" fmla="*/ 0 h 4"/>
              </a:gdLst>
              <a:ahLst/>
              <a:cxnLst>
                <a:cxn ang="0">
                  <a:pos x="T0" y="T1"/>
                </a:cxn>
                <a:cxn ang="0">
                  <a:pos x="T2" y="T3"/>
                </a:cxn>
                <a:cxn ang="0">
                  <a:pos x="T4" y="T5"/>
                </a:cxn>
                <a:cxn ang="0">
                  <a:pos x="T6" y="T7"/>
                </a:cxn>
                <a:cxn ang="0">
                  <a:pos x="T8" y="T9"/>
                </a:cxn>
                <a:cxn ang="0">
                  <a:pos x="T10" y="T11"/>
                </a:cxn>
              </a:cxnLst>
              <a:rect l="0" t="0" r="r" b="b"/>
              <a:pathLst>
                <a:path w="4" h="4">
                  <a:moveTo>
                    <a:pt x="4" y="0"/>
                  </a:moveTo>
                  <a:lnTo>
                    <a:pt x="4" y="0"/>
                  </a:lnTo>
                  <a:lnTo>
                    <a:pt x="0" y="0"/>
                  </a:lnTo>
                  <a:lnTo>
                    <a:pt x="0" y="4"/>
                  </a:lnTo>
                  <a:lnTo>
                    <a:pt x="4" y="4"/>
                  </a:lnTo>
                  <a:lnTo>
                    <a:pt x="4" y="0"/>
                  </a:lnTo>
                  <a:close/>
                </a:path>
              </a:pathLst>
            </a:custGeom>
            <a:grpFill/>
            <a:ln w="0">
              <a:noFill/>
              <a:prstDash val="solid"/>
              <a:round/>
              <a:headEnd/>
              <a:tailEnd/>
            </a:ln>
          </p:spPr>
          <p:txBody>
            <a:bodyPr/>
            <a:lstStyle/>
            <a:p>
              <a:pPr defTabSz="543689">
                <a:defRPr/>
              </a:pPr>
              <a:endParaRPr lang="zh-CN" altLang="en-US" sz="3201"/>
            </a:p>
          </p:txBody>
        </p:sp>
        <p:sp>
          <p:nvSpPr>
            <p:cNvPr id="371" name="Freeform 108"/>
            <p:cNvSpPr>
              <a:spLocks/>
            </p:cNvSpPr>
            <p:nvPr/>
          </p:nvSpPr>
          <p:spPr bwMode="auto">
            <a:xfrm>
              <a:off x="3975101" y="828676"/>
              <a:ext cx="3175" cy="3175"/>
            </a:xfrm>
            <a:custGeom>
              <a:avLst/>
              <a:gdLst>
                <a:gd name="T0" fmla="*/ 4 w 4"/>
                <a:gd name="T1" fmla="*/ 0 h 4"/>
                <a:gd name="T2" fmla="*/ 4 w 4"/>
                <a:gd name="T3" fmla="*/ 0 h 4"/>
                <a:gd name="T4" fmla="*/ 0 w 4"/>
                <a:gd name="T5" fmla="*/ 0 h 4"/>
                <a:gd name="T6" fmla="*/ 0 w 4"/>
                <a:gd name="T7" fmla="*/ 4 h 4"/>
                <a:gd name="T8" fmla="*/ 4 w 4"/>
                <a:gd name="T9" fmla="*/ 4 h 4"/>
                <a:gd name="T10" fmla="*/ 4 w 4"/>
                <a:gd name="T11" fmla="*/ 0 h 4"/>
              </a:gdLst>
              <a:ahLst/>
              <a:cxnLst>
                <a:cxn ang="0">
                  <a:pos x="T0" y="T1"/>
                </a:cxn>
                <a:cxn ang="0">
                  <a:pos x="T2" y="T3"/>
                </a:cxn>
                <a:cxn ang="0">
                  <a:pos x="T4" y="T5"/>
                </a:cxn>
                <a:cxn ang="0">
                  <a:pos x="T6" y="T7"/>
                </a:cxn>
                <a:cxn ang="0">
                  <a:pos x="T8" y="T9"/>
                </a:cxn>
                <a:cxn ang="0">
                  <a:pos x="T10" y="T11"/>
                </a:cxn>
              </a:cxnLst>
              <a:rect l="0" t="0" r="r" b="b"/>
              <a:pathLst>
                <a:path w="4" h="4">
                  <a:moveTo>
                    <a:pt x="4" y="0"/>
                  </a:moveTo>
                  <a:lnTo>
                    <a:pt x="4" y="0"/>
                  </a:lnTo>
                  <a:lnTo>
                    <a:pt x="0" y="0"/>
                  </a:lnTo>
                  <a:lnTo>
                    <a:pt x="0" y="4"/>
                  </a:lnTo>
                  <a:lnTo>
                    <a:pt x="4" y="4"/>
                  </a:lnTo>
                  <a:lnTo>
                    <a:pt x="4" y="0"/>
                  </a:lnTo>
                  <a:close/>
                </a:path>
              </a:pathLst>
            </a:custGeom>
            <a:grpFill/>
            <a:ln w="0">
              <a:noFill/>
              <a:prstDash val="solid"/>
              <a:round/>
              <a:headEnd/>
              <a:tailEnd/>
            </a:ln>
          </p:spPr>
          <p:txBody>
            <a:bodyPr/>
            <a:lstStyle/>
            <a:p>
              <a:pPr defTabSz="543689">
                <a:defRPr/>
              </a:pPr>
              <a:endParaRPr lang="zh-CN" altLang="en-US" sz="3201"/>
            </a:p>
          </p:txBody>
        </p:sp>
        <p:sp>
          <p:nvSpPr>
            <p:cNvPr id="372" name="Freeform 109"/>
            <p:cNvSpPr>
              <a:spLocks/>
            </p:cNvSpPr>
            <p:nvPr/>
          </p:nvSpPr>
          <p:spPr bwMode="auto">
            <a:xfrm>
              <a:off x="3975101" y="838201"/>
              <a:ext cx="3175" cy="3175"/>
            </a:xfrm>
            <a:custGeom>
              <a:avLst/>
              <a:gdLst>
                <a:gd name="T0" fmla="*/ 4 w 4"/>
                <a:gd name="T1" fmla="*/ 0 h 4"/>
                <a:gd name="T2" fmla="*/ 4 w 4"/>
                <a:gd name="T3" fmla="*/ 0 h 4"/>
                <a:gd name="T4" fmla="*/ 0 w 4"/>
                <a:gd name="T5" fmla="*/ 0 h 4"/>
                <a:gd name="T6" fmla="*/ 0 w 4"/>
                <a:gd name="T7" fmla="*/ 4 h 4"/>
                <a:gd name="T8" fmla="*/ 4 w 4"/>
                <a:gd name="T9" fmla="*/ 4 h 4"/>
                <a:gd name="T10" fmla="*/ 4 w 4"/>
                <a:gd name="T11" fmla="*/ 0 h 4"/>
              </a:gdLst>
              <a:ahLst/>
              <a:cxnLst>
                <a:cxn ang="0">
                  <a:pos x="T0" y="T1"/>
                </a:cxn>
                <a:cxn ang="0">
                  <a:pos x="T2" y="T3"/>
                </a:cxn>
                <a:cxn ang="0">
                  <a:pos x="T4" y="T5"/>
                </a:cxn>
                <a:cxn ang="0">
                  <a:pos x="T6" y="T7"/>
                </a:cxn>
                <a:cxn ang="0">
                  <a:pos x="T8" y="T9"/>
                </a:cxn>
                <a:cxn ang="0">
                  <a:pos x="T10" y="T11"/>
                </a:cxn>
              </a:cxnLst>
              <a:rect l="0" t="0" r="r" b="b"/>
              <a:pathLst>
                <a:path w="4" h="4">
                  <a:moveTo>
                    <a:pt x="4" y="0"/>
                  </a:moveTo>
                  <a:lnTo>
                    <a:pt x="4" y="0"/>
                  </a:lnTo>
                  <a:lnTo>
                    <a:pt x="0" y="0"/>
                  </a:lnTo>
                  <a:lnTo>
                    <a:pt x="0" y="4"/>
                  </a:lnTo>
                  <a:lnTo>
                    <a:pt x="4" y="4"/>
                  </a:lnTo>
                  <a:lnTo>
                    <a:pt x="4" y="0"/>
                  </a:lnTo>
                  <a:close/>
                </a:path>
              </a:pathLst>
            </a:custGeom>
            <a:grpFill/>
            <a:ln w="0">
              <a:noFill/>
              <a:prstDash val="solid"/>
              <a:round/>
              <a:headEnd/>
              <a:tailEnd/>
            </a:ln>
          </p:spPr>
          <p:txBody>
            <a:bodyPr/>
            <a:lstStyle/>
            <a:p>
              <a:pPr defTabSz="543689">
                <a:defRPr/>
              </a:pPr>
              <a:endParaRPr lang="zh-CN" altLang="en-US" sz="3201"/>
            </a:p>
          </p:txBody>
        </p:sp>
        <p:sp>
          <p:nvSpPr>
            <p:cNvPr id="373" name="Freeform 110"/>
            <p:cNvSpPr>
              <a:spLocks/>
            </p:cNvSpPr>
            <p:nvPr/>
          </p:nvSpPr>
          <p:spPr bwMode="auto">
            <a:xfrm>
              <a:off x="3975101" y="812801"/>
              <a:ext cx="3175" cy="3175"/>
            </a:xfrm>
            <a:custGeom>
              <a:avLst/>
              <a:gdLst>
                <a:gd name="T0" fmla="*/ 4 w 4"/>
                <a:gd name="T1" fmla="*/ 0 h 3"/>
                <a:gd name="T2" fmla="*/ 4 w 4"/>
                <a:gd name="T3" fmla="*/ 0 h 3"/>
                <a:gd name="T4" fmla="*/ 0 w 4"/>
                <a:gd name="T5" fmla="*/ 0 h 3"/>
                <a:gd name="T6" fmla="*/ 0 w 4"/>
                <a:gd name="T7" fmla="*/ 3 h 3"/>
                <a:gd name="T8" fmla="*/ 4 w 4"/>
                <a:gd name="T9" fmla="*/ 3 h 3"/>
                <a:gd name="T10" fmla="*/ 4 w 4"/>
                <a:gd name="T11" fmla="*/ 0 h 3"/>
              </a:gdLst>
              <a:ahLst/>
              <a:cxnLst>
                <a:cxn ang="0">
                  <a:pos x="T0" y="T1"/>
                </a:cxn>
                <a:cxn ang="0">
                  <a:pos x="T2" y="T3"/>
                </a:cxn>
                <a:cxn ang="0">
                  <a:pos x="T4" y="T5"/>
                </a:cxn>
                <a:cxn ang="0">
                  <a:pos x="T6" y="T7"/>
                </a:cxn>
                <a:cxn ang="0">
                  <a:pos x="T8" y="T9"/>
                </a:cxn>
                <a:cxn ang="0">
                  <a:pos x="T10" y="T11"/>
                </a:cxn>
              </a:cxnLst>
              <a:rect l="0" t="0" r="r" b="b"/>
              <a:pathLst>
                <a:path w="4" h="3">
                  <a:moveTo>
                    <a:pt x="4" y="0"/>
                  </a:moveTo>
                  <a:lnTo>
                    <a:pt x="4" y="0"/>
                  </a:lnTo>
                  <a:lnTo>
                    <a:pt x="0" y="0"/>
                  </a:lnTo>
                  <a:lnTo>
                    <a:pt x="0" y="3"/>
                  </a:lnTo>
                  <a:lnTo>
                    <a:pt x="4" y="3"/>
                  </a:lnTo>
                  <a:lnTo>
                    <a:pt x="4" y="0"/>
                  </a:lnTo>
                  <a:close/>
                </a:path>
              </a:pathLst>
            </a:custGeom>
            <a:grpFill/>
            <a:ln w="0">
              <a:noFill/>
              <a:prstDash val="solid"/>
              <a:round/>
              <a:headEnd/>
              <a:tailEnd/>
            </a:ln>
          </p:spPr>
          <p:txBody>
            <a:bodyPr/>
            <a:lstStyle/>
            <a:p>
              <a:pPr defTabSz="543689">
                <a:defRPr/>
              </a:pPr>
              <a:endParaRPr lang="zh-CN" altLang="en-US" sz="3201"/>
            </a:p>
          </p:txBody>
        </p:sp>
        <p:sp>
          <p:nvSpPr>
            <p:cNvPr id="374" name="Freeform 111"/>
            <p:cNvSpPr>
              <a:spLocks/>
            </p:cNvSpPr>
            <p:nvPr/>
          </p:nvSpPr>
          <p:spPr bwMode="auto">
            <a:xfrm>
              <a:off x="3975101" y="817564"/>
              <a:ext cx="3175" cy="3175"/>
            </a:xfrm>
            <a:custGeom>
              <a:avLst/>
              <a:gdLst>
                <a:gd name="T0" fmla="*/ 4 w 4"/>
                <a:gd name="T1" fmla="*/ 0 h 4"/>
                <a:gd name="T2" fmla="*/ 4 w 4"/>
                <a:gd name="T3" fmla="*/ 0 h 4"/>
                <a:gd name="T4" fmla="*/ 0 w 4"/>
                <a:gd name="T5" fmla="*/ 0 h 4"/>
                <a:gd name="T6" fmla="*/ 0 w 4"/>
                <a:gd name="T7" fmla="*/ 4 h 4"/>
                <a:gd name="T8" fmla="*/ 4 w 4"/>
                <a:gd name="T9" fmla="*/ 4 h 4"/>
                <a:gd name="T10" fmla="*/ 4 w 4"/>
                <a:gd name="T11" fmla="*/ 0 h 4"/>
              </a:gdLst>
              <a:ahLst/>
              <a:cxnLst>
                <a:cxn ang="0">
                  <a:pos x="T0" y="T1"/>
                </a:cxn>
                <a:cxn ang="0">
                  <a:pos x="T2" y="T3"/>
                </a:cxn>
                <a:cxn ang="0">
                  <a:pos x="T4" y="T5"/>
                </a:cxn>
                <a:cxn ang="0">
                  <a:pos x="T6" y="T7"/>
                </a:cxn>
                <a:cxn ang="0">
                  <a:pos x="T8" y="T9"/>
                </a:cxn>
                <a:cxn ang="0">
                  <a:pos x="T10" y="T11"/>
                </a:cxn>
              </a:cxnLst>
              <a:rect l="0" t="0" r="r" b="b"/>
              <a:pathLst>
                <a:path w="4" h="4">
                  <a:moveTo>
                    <a:pt x="4" y="0"/>
                  </a:moveTo>
                  <a:lnTo>
                    <a:pt x="4" y="0"/>
                  </a:lnTo>
                  <a:lnTo>
                    <a:pt x="0" y="0"/>
                  </a:lnTo>
                  <a:lnTo>
                    <a:pt x="0" y="4"/>
                  </a:lnTo>
                  <a:lnTo>
                    <a:pt x="4" y="4"/>
                  </a:lnTo>
                  <a:lnTo>
                    <a:pt x="4" y="0"/>
                  </a:lnTo>
                  <a:close/>
                </a:path>
              </a:pathLst>
            </a:custGeom>
            <a:grpFill/>
            <a:ln w="0">
              <a:noFill/>
              <a:prstDash val="solid"/>
              <a:round/>
              <a:headEnd/>
              <a:tailEnd/>
            </a:ln>
          </p:spPr>
          <p:txBody>
            <a:bodyPr/>
            <a:lstStyle/>
            <a:p>
              <a:pPr defTabSz="543689">
                <a:defRPr/>
              </a:pPr>
              <a:endParaRPr lang="zh-CN" altLang="en-US" sz="3201"/>
            </a:p>
          </p:txBody>
        </p:sp>
        <p:sp>
          <p:nvSpPr>
            <p:cNvPr id="375" name="Freeform 112"/>
            <p:cNvSpPr>
              <a:spLocks noEditPoints="1"/>
            </p:cNvSpPr>
            <p:nvPr/>
          </p:nvSpPr>
          <p:spPr bwMode="auto">
            <a:xfrm>
              <a:off x="3832226" y="803276"/>
              <a:ext cx="174625" cy="44450"/>
            </a:xfrm>
            <a:custGeom>
              <a:avLst/>
              <a:gdLst>
                <a:gd name="T0" fmla="*/ 198 w 205"/>
                <a:gd name="T1" fmla="*/ 25 h 53"/>
                <a:gd name="T2" fmla="*/ 198 w 205"/>
                <a:gd name="T3" fmla="*/ 25 h 53"/>
                <a:gd name="T4" fmla="*/ 110 w 205"/>
                <a:gd name="T5" fmla="*/ 25 h 53"/>
                <a:gd name="T6" fmla="*/ 110 w 205"/>
                <a:gd name="T7" fmla="*/ 22 h 53"/>
                <a:gd name="T8" fmla="*/ 165 w 205"/>
                <a:gd name="T9" fmla="*/ 22 h 53"/>
                <a:gd name="T10" fmla="*/ 165 w 205"/>
                <a:gd name="T11" fmla="*/ 3 h 53"/>
                <a:gd name="T12" fmla="*/ 198 w 205"/>
                <a:gd name="T13" fmla="*/ 3 h 53"/>
                <a:gd name="T14" fmla="*/ 198 w 205"/>
                <a:gd name="T15" fmla="*/ 25 h 53"/>
                <a:gd name="T16" fmla="*/ 198 w 205"/>
                <a:gd name="T17" fmla="*/ 50 h 53"/>
                <a:gd name="T18" fmla="*/ 198 w 205"/>
                <a:gd name="T19" fmla="*/ 50 h 53"/>
                <a:gd name="T20" fmla="*/ 110 w 205"/>
                <a:gd name="T21" fmla="*/ 50 h 53"/>
                <a:gd name="T22" fmla="*/ 110 w 205"/>
                <a:gd name="T23" fmla="*/ 47 h 53"/>
                <a:gd name="T24" fmla="*/ 165 w 205"/>
                <a:gd name="T25" fmla="*/ 47 h 53"/>
                <a:gd name="T26" fmla="*/ 165 w 205"/>
                <a:gd name="T27" fmla="*/ 28 h 53"/>
                <a:gd name="T28" fmla="*/ 198 w 205"/>
                <a:gd name="T29" fmla="*/ 28 h 53"/>
                <a:gd name="T30" fmla="*/ 198 w 205"/>
                <a:gd name="T31" fmla="*/ 50 h 53"/>
                <a:gd name="T32" fmla="*/ 0 w 205"/>
                <a:gd name="T33" fmla="*/ 53 h 53"/>
                <a:gd name="T34" fmla="*/ 0 w 205"/>
                <a:gd name="T35" fmla="*/ 53 h 53"/>
                <a:gd name="T36" fmla="*/ 205 w 205"/>
                <a:gd name="T37" fmla="*/ 53 h 53"/>
                <a:gd name="T38" fmla="*/ 205 w 205"/>
                <a:gd name="T39" fmla="*/ 0 h 53"/>
                <a:gd name="T40" fmla="*/ 0 w 205"/>
                <a:gd name="T41" fmla="*/ 0 h 53"/>
                <a:gd name="T42" fmla="*/ 0 w 205"/>
                <a:gd name="T43" fmla="*/ 5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05" h="53">
                  <a:moveTo>
                    <a:pt x="198" y="25"/>
                  </a:moveTo>
                  <a:lnTo>
                    <a:pt x="198" y="25"/>
                  </a:lnTo>
                  <a:lnTo>
                    <a:pt x="110" y="25"/>
                  </a:lnTo>
                  <a:lnTo>
                    <a:pt x="110" y="22"/>
                  </a:lnTo>
                  <a:lnTo>
                    <a:pt x="165" y="22"/>
                  </a:lnTo>
                  <a:lnTo>
                    <a:pt x="165" y="3"/>
                  </a:lnTo>
                  <a:lnTo>
                    <a:pt x="198" y="3"/>
                  </a:lnTo>
                  <a:lnTo>
                    <a:pt x="198" y="25"/>
                  </a:lnTo>
                  <a:close/>
                  <a:moveTo>
                    <a:pt x="198" y="50"/>
                  </a:moveTo>
                  <a:lnTo>
                    <a:pt x="198" y="50"/>
                  </a:lnTo>
                  <a:lnTo>
                    <a:pt x="110" y="50"/>
                  </a:lnTo>
                  <a:lnTo>
                    <a:pt x="110" y="47"/>
                  </a:lnTo>
                  <a:lnTo>
                    <a:pt x="165" y="47"/>
                  </a:lnTo>
                  <a:lnTo>
                    <a:pt x="165" y="28"/>
                  </a:lnTo>
                  <a:lnTo>
                    <a:pt x="198" y="28"/>
                  </a:lnTo>
                  <a:lnTo>
                    <a:pt x="198" y="50"/>
                  </a:lnTo>
                  <a:close/>
                  <a:moveTo>
                    <a:pt x="0" y="53"/>
                  </a:moveTo>
                  <a:lnTo>
                    <a:pt x="0" y="53"/>
                  </a:lnTo>
                  <a:lnTo>
                    <a:pt x="205" y="53"/>
                  </a:lnTo>
                  <a:lnTo>
                    <a:pt x="205" y="0"/>
                  </a:lnTo>
                  <a:lnTo>
                    <a:pt x="0" y="0"/>
                  </a:lnTo>
                  <a:lnTo>
                    <a:pt x="0" y="53"/>
                  </a:lnTo>
                  <a:close/>
                </a:path>
              </a:pathLst>
            </a:custGeom>
            <a:grpFill/>
            <a:ln w="0">
              <a:noFill/>
              <a:prstDash val="solid"/>
              <a:round/>
              <a:headEnd/>
              <a:tailEnd/>
            </a:ln>
          </p:spPr>
          <p:txBody>
            <a:bodyPr/>
            <a:lstStyle/>
            <a:p>
              <a:pPr defTabSz="543689">
                <a:defRPr/>
              </a:pPr>
              <a:endParaRPr lang="zh-CN" altLang="en-US" sz="3201"/>
            </a:p>
          </p:txBody>
        </p:sp>
        <p:sp>
          <p:nvSpPr>
            <p:cNvPr id="376" name="Freeform 113"/>
            <p:cNvSpPr>
              <a:spLocks/>
            </p:cNvSpPr>
            <p:nvPr/>
          </p:nvSpPr>
          <p:spPr bwMode="auto">
            <a:xfrm>
              <a:off x="4156076" y="833439"/>
              <a:ext cx="4763" cy="3175"/>
            </a:xfrm>
            <a:custGeom>
              <a:avLst/>
              <a:gdLst>
                <a:gd name="T0" fmla="*/ 5 w 5"/>
                <a:gd name="T1" fmla="*/ 0 h 4"/>
                <a:gd name="T2" fmla="*/ 5 w 5"/>
                <a:gd name="T3" fmla="*/ 0 h 4"/>
                <a:gd name="T4" fmla="*/ 0 w 5"/>
                <a:gd name="T5" fmla="*/ 0 h 4"/>
                <a:gd name="T6" fmla="*/ 0 w 5"/>
                <a:gd name="T7" fmla="*/ 4 h 4"/>
                <a:gd name="T8" fmla="*/ 5 w 5"/>
                <a:gd name="T9" fmla="*/ 4 h 4"/>
                <a:gd name="T10" fmla="*/ 5 w 5"/>
                <a:gd name="T11" fmla="*/ 0 h 4"/>
              </a:gdLst>
              <a:ahLst/>
              <a:cxnLst>
                <a:cxn ang="0">
                  <a:pos x="T0" y="T1"/>
                </a:cxn>
                <a:cxn ang="0">
                  <a:pos x="T2" y="T3"/>
                </a:cxn>
                <a:cxn ang="0">
                  <a:pos x="T4" y="T5"/>
                </a:cxn>
                <a:cxn ang="0">
                  <a:pos x="T6" y="T7"/>
                </a:cxn>
                <a:cxn ang="0">
                  <a:pos x="T8" y="T9"/>
                </a:cxn>
                <a:cxn ang="0">
                  <a:pos x="T10" y="T11"/>
                </a:cxn>
              </a:cxnLst>
              <a:rect l="0" t="0" r="r" b="b"/>
              <a:pathLst>
                <a:path w="5" h="4">
                  <a:moveTo>
                    <a:pt x="5" y="0"/>
                  </a:moveTo>
                  <a:lnTo>
                    <a:pt x="5" y="0"/>
                  </a:lnTo>
                  <a:lnTo>
                    <a:pt x="0" y="0"/>
                  </a:lnTo>
                  <a:lnTo>
                    <a:pt x="0" y="4"/>
                  </a:lnTo>
                  <a:lnTo>
                    <a:pt x="5" y="4"/>
                  </a:lnTo>
                  <a:lnTo>
                    <a:pt x="5" y="0"/>
                  </a:lnTo>
                  <a:close/>
                </a:path>
              </a:pathLst>
            </a:custGeom>
            <a:grpFill/>
            <a:ln w="0">
              <a:noFill/>
              <a:prstDash val="solid"/>
              <a:round/>
              <a:headEnd/>
              <a:tailEnd/>
            </a:ln>
          </p:spPr>
          <p:txBody>
            <a:bodyPr/>
            <a:lstStyle/>
            <a:p>
              <a:pPr defTabSz="543689">
                <a:defRPr/>
              </a:pPr>
              <a:endParaRPr lang="zh-CN" altLang="en-US" sz="3201"/>
            </a:p>
          </p:txBody>
        </p:sp>
        <p:sp>
          <p:nvSpPr>
            <p:cNvPr id="377" name="Freeform 114"/>
            <p:cNvSpPr>
              <a:spLocks/>
            </p:cNvSpPr>
            <p:nvPr/>
          </p:nvSpPr>
          <p:spPr bwMode="auto">
            <a:xfrm>
              <a:off x="4156076" y="808039"/>
              <a:ext cx="4763" cy="3175"/>
            </a:xfrm>
            <a:custGeom>
              <a:avLst/>
              <a:gdLst>
                <a:gd name="T0" fmla="*/ 5 w 5"/>
                <a:gd name="T1" fmla="*/ 0 h 4"/>
                <a:gd name="T2" fmla="*/ 5 w 5"/>
                <a:gd name="T3" fmla="*/ 0 h 4"/>
                <a:gd name="T4" fmla="*/ 0 w 5"/>
                <a:gd name="T5" fmla="*/ 0 h 4"/>
                <a:gd name="T6" fmla="*/ 0 w 5"/>
                <a:gd name="T7" fmla="*/ 4 h 4"/>
                <a:gd name="T8" fmla="*/ 5 w 5"/>
                <a:gd name="T9" fmla="*/ 4 h 4"/>
                <a:gd name="T10" fmla="*/ 5 w 5"/>
                <a:gd name="T11" fmla="*/ 0 h 4"/>
              </a:gdLst>
              <a:ahLst/>
              <a:cxnLst>
                <a:cxn ang="0">
                  <a:pos x="T0" y="T1"/>
                </a:cxn>
                <a:cxn ang="0">
                  <a:pos x="T2" y="T3"/>
                </a:cxn>
                <a:cxn ang="0">
                  <a:pos x="T4" y="T5"/>
                </a:cxn>
                <a:cxn ang="0">
                  <a:pos x="T6" y="T7"/>
                </a:cxn>
                <a:cxn ang="0">
                  <a:pos x="T8" y="T9"/>
                </a:cxn>
                <a:cxn ang="0">
                  <a:pos x="T10" y="T11"/>
                </a:cxn>
              </a:cxnLst>
              <a:rect l="0" t="0" r="r" b="b"/>
              <a:pathLst>
                <a:path w="5" h="4">
                  <a:moveTo>
                    <a:pt x="5" y="0"/>
                  </a:moveTo>
                  <a:lnTo>
                    <a:pt x="5" y="0"/>
                  </a:lnTo>
                  <a:lnTo>
                    <a:pt x="0" y="0"/>
                  </a:lnTo>
                  <a:lnTo>
                    <a:pt x="0" y="4"/>
                  </a:lnTo>
                  <a:lnTo>
                    <a:pt x="5" y="4"/>
                  </a:lnTo>
                  <a:lnTo>
                    <a:pt x="5" y="0"/>
                  </a:lnTo>
                  <a:close/>
                </a:path>
              </a:pathLst>
            </a:custGeom>
            <a:grpFill/>
            <a:ln w="0">
              <a:noFill/>
              <a:prstDash val="solid"/>
              <a:round/>
              <a:headEnd/>
              <a:tailEnd/>
            </a:ln>
          </p:spPr>
          <p:txBody>
            <a:bodyPr/>
            <a:lstStyle/>
            <a:p>
              <a:pPr defTabSz="543689">
                <a:defRPr/>
              </a:pPr>
              <a:endParaRPr lang="zh-CN" altLang="en-US" sz="3201"/>
            </a:p>
          </p:txBody>
        </p:sp>
        <p:sp>
          <p:nvSpPr>
            <p:cNvPr id="378" name="Freeform 115"/>
            <p:cNvSpPr>
              <a:spLocks/>
            </p:cNvSpPr>
            <p:nvPr/>
          </p:nvSpPr>
          <p:spPr bwMode="auto">
            <a:xfrm>
              <a:off x="4156076" y="828676"/>
              <a:ext cx="4763" cy="3175"/>
            </a:xfrm>
            <a:custGeom>
              <a:avLst/>
              <a:gdLst>
                <a:gd name="T0" fmla="*/ 5 w 5"/>
                <a:gd name="T1" fmla="*/ 0 h 4"/>
                <a:gd name="T2" fmla="*/ 5 w 5"/>
                <a:gd name="T3" fmla="*/ 0 h 4"/>
                <a:gd name="T4" fmla="*/ 0 w 5"/>
                <a:gd name="T5" fmla="*/ 0 h 4"/>
                <a:gd name="T6" fmla="*/ 0 w 5"/>
                <a:gd name="T7" fmla="*/ 4 h 4"/>
                <a:gd name="T8" fmla="*/ 5 w 5"/>
                <a:gd name="T9" fmla="*/ 4 h 4"/>
                <a:gd name="T10" fmla="*/ 5 w 5"/>
                <a:gd name="T11" fmla="*/ 0 h 4"/>
              </a:gdLst>
              <a:ahLst/>
              <a:cxnLst>
                <a:cxn ang="0">
                  <a:pos x="T0" y="T1"/>
                </a:cxn>
                <a:cxn ang="0">
                  <a:pos x="T2" y="T3"/>
                </a:cxn>
                <a:cxn ang="0">
                  <a:pos x="T4" y="T5"/>
                </a:cxn>
                <a:cxn ang="0">
                  <a:pos x="T6" y="T7"/>
                </a:cxn>
                <a:cxn ang="0">
                  <a:pos x="T8" y="T9"/>
                </a:cxn>
                <a:cxn ang="0">
                  <a:pos x="T10" y="T11"/>
                </a:cxn>
              </a:cxnLst>
              <a:rect l="0" t="0" r="r" b="b"/>
              <a:pathLst>
                <a:path w="5" h="4">
                  <a:moveTo>
                    <a:pt x="5" y="0"/>
                  </a:moveTo>
                  <a:lnTo>
                    <a:pt x="5" y="0"/>
                  </a:lnTo>
                  <a:lnTo>
                    <a:pt x="0" y="0"/>
                  </a:lnTo>
                  <a:lnTo>
                    <a:pt x="0" y="4"/>
                  </a:lnTo>
                  <a:lnTo>
                    <a:pt x="5" y="4"/>
                  </a:lnTo>
                  <a:lnTo>
                    <a:pt x="5" y="0"/>
                  </a:lnTo>
                  <a:close/>
                </a:path>
              </a:pathLst>
            </a:custGeom>
            <a:grpFill/>
            <a:ln w="0">
              <a:noFill/>
              <a:prstDash val="solid"/>
              <a:round/>
              <a:headEnd/>
              <a:tailEnd/>
            </a:ln>
          </p:spPr>
          <p:txBody>
            <a:bodyPr/>
            <a:lstStyle/>
            <a:p>
              <a:pPr defTabSz="543689">
                <a:defRPr/>
              </a:pPr>
              <a:endParaRPr lang="zh-CN" altLang="en-US" sz="3201"/>
            </a:p>
          </p:txBody>
        </p:sp>
        <p:sp>
          <p:nvSpPr>
            <p:cNvPr id="379" name="Freeform 116"/>
            <p:cNvSpPr>
              <a:spLocks/>
            </p:cNvSpPr>
            <p:nvPr/>
          </p:nvSpPr>
          <p:spPr bwMode="auto">
            <a:xfrm>
              <a:off x="4156076" y="838201"/>
              <a:ext cx="4763" cy="3175"/>
            </a:xfrm>
            <a:custGeom>
              <a:avLst/>
              <a:gdLst>
                <a:gd name="T0" fmla="*/ 5 w 5"/>
                <a:gd name="T1" fmla="*/ 0 h 4"/>
                <a:gd name="T2" fmla="*/ 5 w 5"/>
                <a:gd name="T3" fmla="*/ 0 h 4"/>
                <a:gd name="T4" fmla="*/ 0 w 5"/>
                <a:gd name="T5" fmla="*/ 0 h 4"/>
                <a:gd name="T6" fmla="*/ 0 w 5"/>
                <a:gd name="T7" fmla="*/ 4 h 4"/>
                <a:gd name="T8" fmla="*/ 5 w 5"/>
                <a:gd name="T9" fmla="*/ 4 h 4"/>
                <a:gd name="T10" fmla="*/ 5 w 5"/>
                <a:gd name="T11" fmla="*/ 0 h 4"/>
              </a:gdLst>
              <a:ahLst/>
              <a:cxnLst>
                <a:cxn ang="0">
                  <a:pos x="T0" y="T1"/>
                </a:cxn>
                <a:cxn ang="0">
                  <a:pos x="T2" y="T3"/>
                </a:cxn>
                <a:cxn ang="0">
                  <a:pos x="T4" y="T5"/>
                </a:cxn>
                <a:cxn ang="0">
                  <a:pos x="T6" y="T7"/>
                </a:cxn>
                <a:cxn ang="0">
                  <a:pos x="T8" y="T9"/>
                </a:cxn>
                <a:cxn ang="0">
                  <a:pos x="T10" y="T11"/>
                </a:cxn>
              </a:cxnLst>
              <a:rect l="0" t="0" r="r" b="b"/>
              <a:pathLst>
                <a:path w="5" h="4">
                  <a:moveTo>
                    <a:pt x="5" y="0"/>
                  </a:moveTo>
                  <a:lnTo>
                    <a:pt x="5" y="0"/>
                  </a:lnTo>
                  <a:lnTo>
                    <a:pt x="0" y="0"/>
                  </a:lnTo>
                  <a:lnTo>
                    <a:pt x="0" y="4"/>
                  </a:lnTo>
                  <a:lnTo>
                    <a:pt x="5" y="4"/>
                  </a:lnTo>
                  <a:lnTo>
                    <a:pt x="5" y="0"/>
                  </a:lnTo>
                  <a:close/>
                </a:path>
              </a:pathLst>
            </a:custGeom>
            <a:grpFill/>
            <a:ln w="0">
              <a:noFill/>
              <a:prstDash val="solid"/>
              <a:round/>
              <a:headEnd/>
              <a:tailEnd/>
            </a:ln>
          </p:spPr>
          <p:txBody>
            <a:bodyPr/>
            <a:lstStyle/>
            <a:p>
              <a:pPr defTabSz="543689">
                <a:defRPr/>
              </a:pPr>
              <a:endParaRPr lang="zh-CN" altLang="en-US" sz="3201"/>
            </a:p>
          </p:txBody>
        </p:sp>
        <p:sp>
          <p:nvSpPr>
            <p:cNvPr id="380" name="Freeform 117"/>
            <p:cNvSpPr>
              <a:spLocks/>
            </p:cNvSpPr>
            <p:nvPr/>
          </p:nvSpPr>
          <p:spPr bwMode="auto">
            <a:xfrm>
              <a:off x="4156076" y="812801"/>
              <a:ext cx="4763" cy="3175"/>
            </a:xfrm>
            <a:custGeom>
              <a:avLst/>
              <a:gdLst>
                <a:gd name="T0" fmla="*/ 5 w 5"/>
                <a:gd name="T1" fmla="*/ 0 h 3"/>
                <a:gd name="T2" fmla="*/ 5 w 5"/>
                <a:gd name="T3" fmla="*/ 0 h 3"/>
                <a:gd name="T4" fmla="*/ 0 w 5"/>
                <a:gd name="T5" fmla="*/ 0 h 3"/>
                <a:gd name="T6" fmla="*/ 0 w 5"/>
                <a:gd name="T7" fmla="*/ 3 h 3"/>
                <a:gd name="T8" fmla="*/ 5 w 5"/>
                <a:gd name="T9" fmla="*/ 3 h 3"/>
                <a:gd name="T10" fmla="*/ 5 w 5"/>
                <a:gd name="T11" fmla="*/ 0 h 3"/>
              </a:gdLst>
              <a:ahLst/>
              <a:cxnLst>
                <a:cxn ang="0">
                  <a:pos x="T0" y="T1"/>
                </a:cxn>
                <a:cxn ang="0">
                  <a:pos x="T2" y="T3"/>
                </a:cxn>
                <a:cxn ang="0">
                  <a:pos x="T4" y="T5"/>
                </a:cxn>
                <a:cxn ang="0">
                  <a:pos x="T6" y="T7"/>
                </a:cxn>
                <a:cxn ang="0">
                  <a:pos x="T8" y="T9"/>
                </a:cxn>
                <a:cxn ang="0">
                  <a:pos x="T10" y="T11"/>
                </a:cxn>
              </a:cxnLst>
              <a:rect l="0" t="0" r="r" b="b"/>
              <a:pathLst>
                <a:path w="5" h="3">
                  <a:moveTo>
                    <a:pt x="5" y="0"/>
                  </a:moveTo>
                  <a:lnTo>
                    <a:pt x="5" y="0"/>
                  </a:lnTo>
                  <a:lnTo>
                    <a:pt x="0" y="0"/>
                  </a:lnTo>
                  <a:lnTo>
                    <a:pt x="0" y="3"/>
                  </a:lnTo>
                  <a:lnTo>
                    <a:pt x="5" y="3"/>
                  </a:lnTo>
                  <a:lnTo>
                    <a:pt x="5" y="0"/>
                  </a:lnTo>
                  <a:close/>
                </a:path>
              </a:pathLst>
            </a:custGeom>
            <a:grpFill/>
            <a:ln w="0">
              <a:noFill/>
              <a:prstDash val="solid"/>
              <a:round/>
              <a:headEnd/>
              <a:tailEnd/>
            </a:ln>
          </p:spPr>
          <p:txBody>
            <a:bodyPr/>
            <a:lstStyle/>
            <a:p>
              <a:pPr defTabSz="543689">
                <a:defRPr/>
              </a:pPr>
              <a:endParaRPr lang="zh-CN" altLang="en-US" sz="3201"/>
            </a:p>
          </p:txBody>
        </p:sp>
        <p:sp>
          <p:nvSpPr>
            <p:cNvPr id="381" name="Freeform 118"/>
            <p:cNvSpPr>
              <a:spLocks/>
            </p:cNvSpPr>
            <p:nvPr/>
          </p:nvSpPr>
          <p:spPr bwMode="auto">
            <a:xfrm>
              <a:off x="4156076" y="817564"/>
              <a:ext cx="4763" cy="3175"/>
            </a:xfrm>
            <a:custGeom>
              <a:avLst/>
              <a:gdLst>
                <a:gd name="T0" fmla="*/ 5 w 5"/>
                <a:gd name="T1" fmla="*/ 0 h 4"/>
                <a:gd name="T2" fmla="*/ 5 w 5"/>
                <a:gd name="T3" fmla="*/ 0 h 4"/>
                <a:gd name="T4" fmla="*/ 0 w 5"/>
                <a:gd name="T5" fmla="*/ 0 h 4"/>
                <a:gd name="T6" fmla="*/ 0 w 5"/>
                <a:gd name="T7" fmla="*/ 4 h 4"/>
                <a:gd name="T8" fmla="*/ 5 w 5"/>
                <a:gd name="T9" fmla="*/ 4 h 4"/>
                <a:gd name="T10" fmla="*/ 5 w 5"/>
                <a:gd name="T11" fmla="*/ 0 h 4"/>
              </a:gdLst>
              <a:ahLst/>
              <a:cxnLst>
                <a:cxn ang="0">
                  <a:pos x="T0" y="T1"/>
                </a:cxn>
                <a:cxn ang="0">
                  <a:pos x="T2" y="T3"/>
                </a:cxn>
                <a:cxn ang="0">
                  <a:pos x="T4" y="T5"/>
                </a:cxn>
                <a:cxn ang="0">
                  <a:pos x="T6" y="T7"/>
                </a:cxn>
                <a:cxn ang="0">
                  <a:pos x="T8" y="T9"/>
                </a:cxn>
                <a:cxn ang="0">
                  <a:pos x="T10" y="T11"/>
                </a:cxn>
              </a:cxnLst>
              <a:rect l="0" t="0" r="r" b="b"/>
              <a:pathLst>
                <a:path w="5" h="4">
                  <a:moveTo>
                    <a:pt x="5" y="0"/>
                  </a:moveTo>
                  <a:lnTo>
                    <a:pt x="5" y="0"/>
                  </a:lnTo>
                  <a:lnTo>
                    <a:pt x="0" y="0"/>
                  </a:lnTo>
                  <a:lnTo>
                    <a:pt x="0" y="4"/>
                  </a:lnTo>
                  <a:lnTo>
                    <a:pt x="5" y="4"/>
                  </a:lnTo>
                  <a:lnTo>
                    <a:pt x="5" y="0"/>
                  </a:lnTo>
                  <a:close/>
                </a:path>
              </a:pathLst>
            </a:custGeom>
            <a:grpFill/>
            <a:ln w="0">
              <a:noFill/>
              <a:prstDash val="solid"/>
              <a:round/>
              <a:headEnd/>
              <a:tailEnd/>
            </a:ln>
          </p:spPr>
          <p:txBody>
            <a:bodyPr/>
            <a:lstStyle/>
            <a:p>
              <a:pPr defTabSz="543689">
                <a:defRPr/>
              </a:pPr>
              <a:endParaRPr lang="zh-CN" altLang="en-US" sz="3201"/>
            </a:p>
          </p:txBody>
        </p:sp>
        <p:sp>
          <p:nvSpPr>
            <p:cNvPr id="382" name="Freeform 119"/>
            <p:cNvSpPr>
              <a:spLocks noEditPoints="1"/>
            </p:cNvSpPr>
            <p:nvPr/>
          </p:nvSpPr>
          <p:spPr bwMode="auto">
            <a:xfrm>
              <a:off x="4013201" y="803276"/>
              <a:ext cx="174625" cy="44450"/>
            </a:xfrm>
            <a:custGeom>
              <a:avLst/>
              <a:gdLst>
                <a:gd name="T0" fmla="*/ 198 w 204"/>
                <a:gd name="T1" fmla="*/ 25 h 53"/>
                <a:gd name="T2" fmla="*/ 198 w 204"/>
                <a:gd name="T3" fmla="*/ 25 h 53"/>
                <a:gd name="T4" fmla="*/ 110 w 204"/>
                <a:gd name="T5" fmla="*/ 25 h 53"/>
                <a:gd name="T6" fmla="*/ 110 w 204"/>
                <a:gd name="T7" fmla="*/ 22 h 53"/>
                <a:gd name="T8" fmla="*/ 164 w 204"/>
                <a:gd name="T9" fmla="*/ 22 h 53"/>
                <a:gd name="T10" fmla="*/ 164 w 204"/>
                <a:gd name="T11" fmla="*/ 3 h 53"/>
                <a:gd name="T12" fmla="*/ 198 w 204"/>
                <a:gd name="T13" fmla="*/ 3 h 53"/>
                <a:gd name="T14" fmla="*/ 198 w 204"/>
                <a:gd name="T15" fmla="*/ 25 h 53"/>
                <a:gd name="T16" fmla="*/ 198 w 204"/>
                <a:gd name="T17" fmla="*/ 50 h 53"/>
                <a:gd name="T18" fmla="*/ 198 w 204"/>
                <a:gd name="T19" fmla="*/ 50 h 53"/>
                <a:gd name="T20" fmla="*/ 110 w 204"/>
                <a:gd name="T21" fmla="*/ 50 h 53"/>
                <a:gd name="T22" fmla="*/ 110 w 204"/>
                <a:gd name="T23" fmla="*/ 47 h 53"/>
                <a:gd name="T24" fmla="*/ 164 w 204"/>
                <a:gd name="T25" fmla="*/ 47 h 53"/>
                <a:gd name="T26" fmla="*/ 164 w 204"/>
                <a:gd name="T27" fmla="*/ 28 h 53"/>
                <a:gd name="T28" fmla="*/ 198 w 204"/>
                <a:gd name="T29" fmla="*/ 28 h 53"/>
                <a:gd name="T30" fmla="*/ 198 w 204"/>
                <a:gd name="T31" fmla="*/ 50 h 53"/>
                <a:gd name="T32" fmla="*/ 0 w 204"/>
                <a:gd name="T33" fmla="*/ 53 h 53"/>
                <a:gd name="T34" fmla="*/ 0 w 204"/>
                <a:gd name="T35" fmla="*/ 53 h 53"/>
                <a:gd name="T36" fmla="*/ 204 w 204"/>
                <a:gd name="T37" fmla="*/ 53 h 53"/>
                <a:gd name="T38" fmla="*/ 204 w 204"/>
                <a:gd name="T39" fmla="*/ 0 h 53"/>
                <a:gd name="T40" fmla="*/ 0 w 204"/>
                <a:gd name="T41" fmla="*/ 0 h 53"/>
                <a:gd name="T42" fmla="*/ 0 w 204"/>
                <a:gd name="T43" fmla="*/ 5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04" h="53">
                  <a:moveTo>
                    <a:pt x="198" y="25"/>
                  </a:moveTo>
                  <a:lnTo>
                    <a:pt x="198" y="25"/>
                  </a:lnTo>
                  <a:lnTo>
                    <a:pt x="110" y="25"/>
                  </a:lnTo>
                  <a:lnTo>
                    <a:pt x="110" y="22"/>
                  </a:lnTo>
                  <a:lnTo>
                    <a:pt x="164" y="22"/>
                  </a:lnTo>
                  <a:lnTo>
                    <a:pt x="164" y="3"/>
                  </a:lnTo>
                  <a:lnTo>
                    <a:pt x="198" y="3"/>
                  </a:lnTo>
                  <a:lnTo>
                    <a:pt x="198" y="25"/>
                  </a:lnTo>
                  <a:close/>
                  <a:moveTo>
                    <a:pt x="198" y="50"/>
                  </a:moveTo>
                  <a:lnTo>
                    <a:pt x="198" y="50"/>
                  </a:lnTo>
                  <a:lnTo>
                    <a:pt x="110" y="50"/>
                  </a:lnTo>
                  <a:lnTo>
                    <a:pt x="110" y="47"/>
                  </a:lnTo>
                  <a:lnTo>
                    <a:pt x="164" y="47"/>
                  </a:lnTo>
                  <a:lnTo>
                    <a:pt x="164" y="28"/>
                  </a:lnTo>
                  <a:lnTo>
                    <a:pt x="198" y="28"/>
                  </a:lnTo>
                  <a:lnTo>
                    <a:pt x="198" y="50"/>
                  </a:lnTo>
                  <a:close/>
                  <a:moveTo>
                    <a:pt x="0" y="53"/>
                  </a:moveTo>
                  <a:lnTo>
                    <a:pt x="0" y="53"/>
                  </a:lnTo>
                  <a:lnTo>
                    <a:pt x="204" y="53"/>
                  </a:lnTo>
                  <a:lnTo>
                    <a:pt x="204" y="0"/>
                  </a:lnTo>
                  <a:lnTo>
                    <a:pt x="0" y="0"/>
                  </a:lnTo>
                  <a:lnTo>
                    <a:pt x="0" y="53"/>
                  </a:lnTo>
                  <a:close/>
                </a:path>
              </a:pathLst>
            </a:custGeom>
            <a:grpFill/>
            <a:ln w="0">
              <a:noFill/>
              <a:prstDash val="solid"/>
              <a:round/>
              <a:headEnd/>
              <a:tailEnd/>
            </a:ln>
          </p:spPr>
          <p:txBody>
            <a:bodyPr/>
            <a:lstStyle/>
            <a:p>
              <a:pPr defTabSz="543689">
                <a:defRPr/>
              </a:pPr>
              <a:endParaRPr lang="zh-CN" altLang="en-US" sz="3201"/>
            </a:p>
          </p:txBody>
        </p:sp>
        <p:sp>
          <p:nvSpPr>
            <p:cNvPr id="383" name="Freeform 120"/>
            <p:cNvSpPr>
              <a:spLocks/>
            </p:cNvSpPr>
            <p:nvPr/>
          </p:nvSpPr>
          <p:spPr bwMode="auto">
            <a:xfrm>
              <a:off x="3975101" y="885826"/>
              <a:ext cx="3175" cy="3175"/>
            </a:xfrm>
            <a:custGeom>
              <a:avLst/>
              <a:gdLst>
                <a:gd name="T0" fmla="*/ 4 w 4"/>
                <a:gd name="T1" fmla="*/ 0 h 4"/>
                <a:gd name="T2" fmla="*/ 4 w 4"/>
                <a:gd name="T3" fmla="*/ 0 h 4"/>
                <a:gd name="T4" fmla="*/ 0 w 4"/>
                <a:gd name="T5" fmla="*/ 0 h 4"/>
                <a:gd name="T6" fmla="*/ 0 w 4"/>
                <a:gd name="T7" fmla="*/ 4 h 4"/>
                <a:gd name="T8" fmla="*/ 4 w 4"/>
                <a:gd name="T9" fmla="*/ 4 h 4"/>
                <a:gd name="T10" fmla="*/ 4 w 4"/>
                <a:gd name="T11" fmla="*/ 0 h 4"/>
              </a:gdLst>
              <a:ahLst/>
              <a:cxnLst>
                <a:cxn ang="0">
                  <a:pos x="T0" y="T1"/>
                </a:cxn>
                <a:cxn ang="0">
                  <a:pos x="T2" y="T3"/>
                </a:cxn>
                <a:cxn ang="0">
                  <a:pos x="T4" y="T5"/>
                </a:cxn>
                <a:cxn ang="0">
                  <a:pos x="T6" y="T7"/>
                </a:cxn>
                <a:cxn ang="0">
                  <a:pos x="T8" y="T9"/>
                </a:cxn>
                <a:cxn ang="0">
                  <a:pos x="T10" y="T11"/>
                </a:cxn>
              </a:cxnLst>
              <a:rect l="0" t="0" r="r" b="b"/>
              <a:pathLst>
                <a:path w="4" h="4">
                  <a:moveTo>
                    <a:pt x="4" y="0"/>
                  </a:moveTo>
                  <a:lnTo>
                    <a:pt x="4" y="0"/>
                  </a:lnTo>
                  <a:lnTo>
                    <a:pt x="0" y="0"/>
                  </a:lnTo>
                  <a:lnTo>
                    <a:pt x="0" y="4"/>
                  </a:lnTo>
                  <a:lnTo>
                    <a:pt x="4" y="4"/>
                  </a:lnTo>
                  <a:lnTo>
                    <a:pt x="4" y="0"/>
                  </a:lnTo>
                  <a:close/>
                </a:path>
              </a:pathLst>
            </a:custGeom>
            <a:grpFill/>
            <a:ln w="0">
              <a:noFill/>
              <a:prstDash val="solid"/>
              <a:round/>
              <a:headEnd/>
              <a:tailEnd/>
            </a:ln>
          </p:spPr>
          <p:txBody>
            <a:bodyPr/>
            <a:lstStyle/>
            <a:p>
              <a:pPr defTabSz="543689">
                <a:defRPr/>
              </a:pPr>
              <a:endParaRPr lang="zh-CN" altLang="en-US" sz="3201"/>
            </a:p>
          </p:txBody>
        </p:sp>
        <p:sp>
          <p:nvSpPr>
            <p:cNvPr id="384" name="Freeform 121"/>
            <p:cNvSpPr>
              <a:spLocks/>
            </p:cNvSpPr>
            <p:nvPr/>
          </p:nvSpPr>
          <p:spPr bwMode="auto">
            <a:xfrm>
              <a:off x="3975101" y="860426"/>
              <a:ext cx="3175" cy="3175"/>
            </a:xfrm>
            <a:custGeom>
              <a:avLst/>
              <a:gdLst>
                <a:gd name="T0" fmla="*/ 4 w 4"/>
                <a:gd name="T1" fmla="*/ 0 h 4"/>
                <a:gd name="T2" fmla="*/ 4 w 4"/>
                <a:gd name="T3" fmla="*/ 0 h 4"/>
                <a:gd name="T4" fmla="*/ 0 w 4"/>
                <a:gd name="T5" fmla="*/ 0 h 4"/>
                <a:gd name="T6" fmla="*/ 0 w 4"/>
                <a:gd name="T7" fmla="*/ 4 h 4"/>
                <a:gd name="T8" fmla="*/ 4 w 4"/>
                <a:gd name="T9" fmla="*/ 4 h 4"/>
                <a:gd name="T10" fmla="*/ 4 w 4"/>
                <a:gd name="T11" fmla="*/ 0 h 4"/>
              </a:gdLst>
              <a:ahLst/>
              <a:cxnLst>
                <a:cxn ang="0">
                  <a:pos x="T0" y="T1"/>
                </a:cxn>
                <a:cxn ang="0">
                  <a:pos x="T2" y="T3"/>
                </a:cxn>
                <a:cxn ang="0">
                  <a:pos x="T4" y="T5"/>
                </a:cxn>
                <a:cxn ang="0">
                  <a:pos x="T6" y="T7"/>
                </a:cxn>
                <a:cxn ang="0">
                  <a:pos x="T8" y="T9"/>
                </a:cxn>
                <a:cxn ang="0">
                  <a:pos x="T10" y="T11"/>
                </a:cxn>
              </a:cxnLst>
              <a:rect l="0" t="0" r="r" b="b"/>
              <a:pathLst>
                <a:path w="4" h="4">
                  <a:moveTo>
                    <a:pt x="4" y="0"/>
                  </a:moveTo>
                  <a:lnTo>
                    <a:pt x="4" y="0"/>
                  </a:lnTo>
                  <a:lnTo>
                    <a:pt x="0" y="0"/>
                  </a:lnTo>
                  <a:lnTo>
                    <a:pt x="0" y="4"/>
                  </a:lnTo>
                  <a:lnTo>
                    <a:pt x="4" y="4"/>
                  </a:lnTo>
                  <a:lnTo>
                    <a:pt x="4" y="0"/>
                  </a:lnTo>
                  <a:close/>
                </a:path>
              </a:pathLst>
            </a:custGeom>
            <a:grpFill/>
            <a:ln w="0">
              <a:noFill/>
              <a:prstDash val="solid"/>
              <a:round/>
              <a:headEnd/>
              <a:tailEnd/>
            </a:ln>
          </p:spPr>
          <p:txBody>
            <a:bodyPr/>
            <a:lstStyle/>
            <a:p>
              <a:pPr defTabSz="543689">
                <a:defRPr/>
              </a:pPr>
              <a:endParaRPr lang="zh-CN" altLang="en-US" sz="3201"/>
            </a:p>
          </p:txBody>
        </p:sp>
        <p:sp>
          <p:nvSpPr>
            <p:cNvPr id="385" name="Freeform 122"/>
            <p:cNvSpPr>
              <a:spLocks/>
            </p:cNvSpPr>
            <p:nvPr/>
          </p:nvSpPr>
          <p:spPr bwMode="auto">
            <a:xfrm>
              <a:off x="3975101" y="881064"/>
              <a:ext cx="3175" cy="4763"/>
            </a:xfrm>
            <a:custGeom>
              <a:avLst/>
              <a:gdLst>
                <a:gd name="T0" fmla="*/ 4 w 4"/>
                <a:gd name="T1" fmla="*/ 0 h 4"/>
                <a:gd name="T2" fmla="*/ 4 w 4"/>
                <a:gd name="T3" fmla="*/ 0 h 4"/>
                <a:gd name="T4" fmla="*/ 0 w 4"/>
                <a:gd name="T5" fmla="*/ 0 h 4"/>
                <a:gd name="T6" fmla="*/ 0 w 4"/>
                <a:gd name="T7" fmla="*/ 4 h 4"/>
                <a:gd name="T8" fmla="*/ 4 w 4"/>
                <a:gd name="T9" fmla="*/ 4 h 4"/>
                <a:gd name="T10" fmla="*/ 4 w 4"/>
                <a:gd name="T11" fmla="*/ 0 h 4"/>
              </a:gdLst>
              <a:ahLst/>
              <a:cxnLst>
                <a:cxn ang="0">
                  <a:pos x="T0" y="T1"/>
                </a:cxn>
                <a:cxn ang="0">
                  <a:pos x="T2" y="T3"/>
                </a:cxn>
                <a:cxn ang="0">
                  <a:pos x="T4" y="T5"/>
                </a:cxn>
                <a:cxn ang="0">
                  <a:pos x="T6" y="T7"/>
                </a:cxn>
                <a:cxn ang="0">
                  <a:pos x="T8" y="T9"/>
                </a:cxn>
                <a:cxn ang="0">
                  <a:pos x="T10" y="T11"/>
                </a:cxn>
              </a:cxnLst>
              <a:rect l="0" t="0" r="r" b="b"/>
              <a:pathLst>
                <a:path w="4" h="4">
                  <a:moveTo>
                    <a:pt x="4" y="0"/>
                  </a:moveTo>
                  <a:lnTo>
                    <a:pt x="4" y="0"/>
                  </a:lnTo>
                  <a:lnTo>
                    <a:pt x="0" y="0"/>
                  </a:lnTo>
                  <a:lnTo>
                    <a:pt x="0" y="4"/>
                  </a:lnTo>
                  <a:lnTo>
                    <a:pt x="4" y="4"/>
                  </a:lnTo>
                  <a:lnTo>
                    <a:pt x="4" y="0"/>
                  </a:lnTo>
                  <a:close/>
                </a:path>
              </a:pathLst>
            </a:custGeom>
            <a:grpFill/>
            <a:ln w="0">
              <a:noFill/>
              <a:prstDash val="solid"/>
              <a:round/>
              <a:headEnd/>
              <a:tailEnd/>
            </a:ln>
          </p:spPr>
          <p:txBody>
            <a:bodyPr/>
            <a:lstStyle/>
            <a:p>
              <a:pPr defTabSz="543689">
                <a:defRPr/>
              </a:pPr>
              <a:endParaRPr lang="zh-CN" altLang="en-US" sz="3201"/>
            </a:p>
          </p:txBody>
        </p:sp>
        <p:sp>
          <p:nvSpPr>
            <p:cNvPr id="386" name="Freeform 123"/>
            <p:cNvSpPr>
              <a:spLocks/>
            </p:cNvSpPr>
            <p:nvPr/>
          </p:nvSpPr>
          <p:spPr bwMode="auto">
            <a:xfrm>
              <a:off x="3975101" y="890589"/>
              <a:ext cx="3175" cy="4763"/>
            </a:xfrm>
            <a:custGeom>
              <a:avLst/>
              <a:gdLst>
                <a:gd name="T0" fmla="*/ 4 w 4"/>
                <a:gd name="T1" fmla="*/ 0 h 4"/>
                <a:gd name="T2" fmla="*/ 4 w 4"/>
                <a:gd name="T3" fmla="*/ 0 h 4"/>
                <a:gd name="T4" fmla="*/ 0 w 4"/>
                <a:gd name="T5" fmla="*/ 0 h 4"/>
                <a:gd name="T6" fmla="*/ 0 w 4"/>
                <a:gd name="T7" fmla="*/ 4 h 4"/>
                <a:gd name="T8" fmla="*/ 4 w 4"/>
                <a:gd name="T9" fmla="*/ 4 h 4"/>
                <a:gd name="T10" fmla="*/ 4 w 4"/>
                <a:gd name="T11" fmla="*/ 0 h 4"/>
              </a:gdLst>
              <a:ahLst/>
              <a:cxnLst>
                <a:cxn ang="0">
                  <a:pos x="T0" y="T1"/>
                </a:cxn>
                <a:cxn ang="0">
                  <a:pos x="T2" y="T3"/>
                </a:cxn>
                <a:cxn ang="0">
                  <a:pos x="T4" y="T5"/>
                </a:cxn>
                <a:cxn ang="0">
                  <a:pos x="T6" y="T7"/>
                </a:cxn>
                <a:cxn ang="0">
                  <a:pos x="T8" y="T9"/>
                </a:cxn>
                <a:cxn ang="0">
                  <a:pos x="T10" y="T11"/>
                </a:cxn>
              </a:cxnLst>
              <a:rect l="0" t="0" r="r" b="b"/>
              <a:pathLst>
                <a:path w="4" h="4">
                  <a:moveTo>
                    <a:pt x="4" y="0"/>
                  </a:moveTo>
                  <a:lnTo>
                    <a:pt x="4" y="0"/>
                  </a:lnTo>
                  <a:lnTo>
                    <a:pt x="0" y="0"/>
                  </a:lnTo>
                  <a:lnTo>
                    <a:pt x="0" y="4"/>
                  </a:lnTo>
                  <a:lnTo>
                    <a:pt x="4" y="4"/>
                  </a:lnTo>
                  <a:lnTo>
                    <a:pt x="4" y="0"/>
                  </a:lnTo>
                  <a:close/>
                </a:path>
              </a:pathLst>
            </a:custGeom>
            <a:grpFill/>
            <a:ln w="0">
              <a:noFill/>
              <a:prstDash val="solid"/>
              <a:round/>
              <a:headEnd/>
              <a:tailEnd/>
            </a:ln>
          </p:spPr>
          <p:txBody>
            <a:bodyPr/>
            <a:lstStyle/>
            <a:p>
              <a:pPr defTabSz="543689">
                <a:defRPr/>
              </a:pPr>
              <a:endParaRPr lang="zh-CN" altLang="en-US" sz="3201"/>
            </a:p>
          </p:txBody>
        </p:sp>
        <p:sp>
          <p:nvSpPr>
            <p:cNvPr id="387" name="Freeform 124"/>
            <p:cNvSpPr>
              <a:spLocks/>
            </p:cNvSpPr>
            <p:nvPr/>
          </p:nvSpPr>
          <p:spPr bwMode="auto">
            <a:xfrm>
              <a:off x="3975101" y="865189"/>
              <a:ext cx="3175" cy="3175"/>
            </a:xfrm>
            <a:custGeom>
              <a:avLst/>
              <a:gdLst>
                <a:gd name="T0" fmla="*/ 4 w 4"/>
                <a:gd name="T1" fmla="*/ 0 h 4"/>
                <a:gd name="T2" fmla="*/ 4 w 4"/>
                <a:gd name="T3" fmla="*/ 0 h 4"/>
                <a:gd name="T4" fmla="*/ 0 w 4"/>
                <a:gd name="T5" fmla="*/ 0 h 4"/>
                <a:gd name="T6" fmla="*/ 0 w 4"/>
                <a:gd name="T7" fmla="*/ 4 h 4"/>
                <a:gd name="T8" fmla="*/ 4 w 4"/>
                <a:gd name="T9" fmla="*/ 4 h 4"/>
                <a:gd name="T10" fmla="*/ 4 w 4"/>
                <a:gd name="T11" fmla="*/ 0 h 4"/>
              </a:gdLst>
              <a:ahLst/>
              <a:cxnLst>
                <a:cxn ang="0">
                  <a:pos x="T0" y="T1"/>
                </a:cxn>
                <a:cxn ang="0">
                  <a:pos x="T2" y="T3"/>
                </a:cxn>
                <a:cxn ang="0">
                  <a:pos x="T4" y="T5"/>
                </a:cxn>
                <a:cxn ang="0">
                  <a:pos x="T6" y="T7"/>
                </a:cxn>
                <a:cxn ang="0">
                  <a:pos x="T8" y="T9"/>
                </a:cxn>
                <a:cxn ang="0">
                  <a:pos x="T10" y="T11"/>
                </a:cxn>
              </a:cxnLst>
              <a:rect l="0" t="0" r="r" b="b"/>
              <a:pathLst>
                <a:path w="4" h="4">
                  <a:moveTo>
                    <a:pt x="4" y="0"/>
                  </a:moveTo>
                  <a:lnTo>
                    <a:pt x="4" y="0"/>
                  </a:lnTo>
                  <a:lnTo>
                    <a:pt x="0" y="0"/>
                  </a:lnTo>
                  <a:lnTo>
                    <a:pt x="0" y="4"/>
                  </a:lnTo>
                  <a:lnTo>
                    <a:pt x="4" y="4"/>
                  </a:lnTo>
                  <a:lnTo>
                    <a:pt x="4" y="0"/>
                  </a:lnTo>
                  <a:close/>
                </a:path>
              </a:pathLst>
            </a:custGeom>
            <a:grpFill/>
            <a:ln w="0">
              <a:noFill/>
              <a:prstDash val="solid"/>
              <a:round/>
              <a:headEnd/>
              <a:tailEnd/>
            </a:ln>
          </p:spPr>
          <p:txBody>
            <a:bodyPr/>
            <a:lstStyle/>
            <a:p>
              <a:pPr defTabSz="543689">
                <a:defRPr/>
              </a:pPr>
              <a:endParaRPr lang="zh-CN" altLang="en-US" sz="3201"/>
            </a:p>
          </p:txBody>
        </p:sp>
        <p:sp>
          <p:nvSpPr>
            <p:cNvPr id="388" name="Freeform 125"/>
            <p:cNvSpPr>
              <a:spLocks/>
            </p:cNvSpPr>
            <p:nvPr/>
          </p:nvSpPr>
          <p:spPr bwMode="auto">
            <a:xfrm>
              <a:off x="3975101" y="869951"/>
              <a:ext cx="3175" cy="3175"/>
            </a:xfrm>
            <a:custGeom>
              <a:avLst/>
              <a:gdLst>
                <a:gd name="T0" fmla="*/ 4 w 4"/>
                <a:gd name="T1" fmla="*/ 0 h 4"/>
                <a:gd name="T2" fmla="*/ 4 w 4"/>
                <a:gd name="T3" fmla="*/ 0 h 4"/>
                <a:gd name="T4" fmla="*/ 0 w 4"/>
                <a:gd name="T5" fmla="*/ 0 h 4"/>
                <a:gd name="T6" fmla="*/ 0 w 4"/>
                <a:gd name="T7" fmla="*/ 4 h 4"/>
                <a:gd name="T8" fmla="*/ 4 w 4"/>
                <a:gd name="T9" fmla="*/ 4 h 4"/>
                <a:gd name="T10" fmla="*/ 4 w 4"/>
                <a:gd name="T11" fmla="*/ 0 h 4"/>
              </a:gdLst>
              <a:ahLst/>
              <a:cxnLst>
                <a:cxn ang="0">
                  <a:pos x="T0" y="T1"/>
                </a:cxn>
                <a:cxn ang="0">
                  <a:pos x="T2" y="T3"/>
                </a:cxn>
                <a:cxn ang="0">
                  <a:pos x="T4" y="T5"/>
                </a:cxn>
                <a:cxn ang="0">
                  <a:pos x="T6" y="T7"/>
                </a:cxn>
                <a:cxn ang="0">
                  <a:pos x="T8" y="T9"/>
                </a:cxn>
                <a:cxn ang="0">
                  <a:pos x="T10" y="T11"/>
                </a:cxn>
              </a:cxnLst>
              <a:rect l="0" t="0" r="r" b="b"/>
              <a:pathLst>
                <a:path w="4" h="4">
                  <a:moveTo>
                    <a:pt x="4" y="0"/>
                  </a:moveTo>
                  <a:lnTo>
                    <a:pt x="4" y="0"/>
                  </a:lnTo>
                  <a:lnTo>
                    <a:pt x="0" y="0"/>
                  </a:lnTo>
                  <a:lnTo>
                    <a:pt x="0" y="4"/>
                  </a:lnTo>
                  <a:lnTo>
                    <a:pt x="4" y="4"/>
                  </a:lnTo>
                  <a:lnTo>
                    <a:pt x="4" y="0"/>
                  </a:lnTo>
                  <a:close/>
                </a:path>
              </a:pathLst>
            </a:custGeom>
            <a:grpFill/>
            <a:ln w="0">
              <a:noFill/>
              <a:prstDash val="solid"/>
              <a:round/>
              <a:headEnd/>
              <a:tailEnd/>
            </a:ln>
          </p:spPr>
          <p:txBody>
            <a:bodyPr/>
            <a:lstStyle/>
            <a:p>
              <a:pPr defTabSz="543689">
                <a:defRPr/>
              </a:pPr>
              <a:endParaRPr lang="zh-CN" altLang="en-US" sz="3201"/>
            </a:p>
          </p:txBody>
        </p:sp>
        <p:sp>
          <p:nvSpPr>
            <p:cNvPr id="389" name="Freeform 126"/>
            <p:cNvSpPr>
              <a:spLocks noEditPoints="1"/>
            </p:cNvSpPr>
            <p:nvPr/>
          </p:nvSpPr>
          <p:spPr bwMode="auto">
            <a:xfrm>
              <a:off x="3832226" y="855664"/>
              <a:ext cx="174625" cy="44450"/>
            </a:xfrm>
            <a:custGeom>
              <a:avLst/>
              <a:gdLst>
                <a:gd name="T0" fmla="*/ 198 w 205"/>
                <a:gd name="T1" fmla="*/ 25 h 53"/>
                <a:gd name="T2" fmla="*/ 198 w 205"/>
                <a:gd name="T3" fmla="*/ 25 h 53"/>
                <a:gd name="T4" fmla="*/ 110 w 205"/>
                <a:gd name="T5" fmla="*/ 25 h 53"/>
                <a:gd name="T6" fmla="*/ 110 w 205"/>
                <a:gd name="T7" fmla="*/ 22 h 53"/>
                <a:gd name="T8" fmla="*/ 165 w 205"/>
                <a:gd name="T9" fmla="*/ 22 h 53"/>
                <a:gd name="T10" fmla="*/ 165 w 205"/>
                <a:gd name="T11" fmla="*/ 3 h 53"/>
                <a:gd name="T12" fmla="*/ 198 w 205"/>
                <a:gd name="T13" fmla="*/ 3 h 53"/>
                <a:gd name="T14" fmla="*/ 198 w 205"/>
                <a:gd name="T15" fmla="*/ 25 h 53"/>
                <a:gd name="T16" fmla="*/ 198 w 205"/>
                <a:gd name="T17" fmla="*/ 50 h 53"/>
                <a:gd name="T18" fmla="*/ 198 w 205"/>
                <a:gd name="T19" fmla="*/ 50 h 53"/>
                <a:gd name="T20" fmla="*/ 110 w 205"/>
                <a:gd name="T21" fmla="*/ 50 h 53"/>
                <a:gd name="T22" fmla="*/ 110 w 205"/>
                <a:gd name="T23" fmla="*/ 47 h 53"/>
                <a:gd name="T24" fmla="*/ 165 w 205"/>
                <a:gd name="T25" fmla="*/ 47 h 53"/>
                <a:gd name="T26" fmla="*/ 165 w 205"/>
                <a:gd name="T27" fmla="*/ 28 h 53"/>
                <a:gd name="T28" fmla="*/ 198 w 205"/>
                <a:gd name="T29" fmla="*/ 28 h 53"/>
                <a:gd name="T30" fmla="*/ 198 w 205"/>
                <a:gd name="T31" fmla="*/ 50 h 53"/>
                <a:gd name="T32" fmla="*/ 0 w 205"/>
                <a:gd name="T33" fmla="*/ 53 h 53"/>
                <a:gd name="T34" fmla="*/ 0 w 205"/>
                <a:gd name="T35" fmla="*/ 53 h 53"/>
                <a:gd name="T36" fmla="*/ 205 w 205"/>
                <a:gd name="T37" fmla="*/ 53 h 53"/>
                <a:gd name="T38" fmla="*/ 205 w 205"/>
                <a:gd name="T39" fmla="*/ 0 h 53"/>
                <a:gd name="T40" fmla="*/ 0 w 205"/>
                <a:gd name="T41" fmla="*/ 0 h 53"/>
                <a:gd name="T42" fmla="*/ 0 w 205"/>
                <a:gd name="T43" fmla="*/ 5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05" h="53">
                  <a:moveTo>
                    <a:pt x="198" y="25"/>
                  </a:moveTo>
                  <a:lnTo>
                    <a:pt x="198" y="25"/>
                  </a:lnTo>
                  <a:lnTo>
                    <a:pt x="110" y="25"/>
                  </a:lnTo>
                  <a:lnTo>
                    <a:pt x="110" y="22"/>
                  </a:lnTo>
                  <a:lnTo>
                    <a:pt x="165" y="22"/>
                  </a:lnTo>
                  <a:lnTo>
                    <a:pt x="165" y="3"/>
                  </a:lnTo>
                  <a:lnTo>
                    <a:pt x="198" y="3"/>
                  </a:lnTo>
                  <a:lnTo>
                    <a:pt x="198" y="25"/>
                  </a:lnTo>
                  <a:close/>
                  <a:moveTo>
                    <a:pt x="198" y="50"/>
                  </a:moveTo>
                  <a:lnTo>
                    <a:pt x="198" y="50"/>
                  </a:lnTo>
                  <a:lnTo>
                    <a:pt x="110" y="50"/>
                  </a:lnTo>
                  <a:lnTo>
                    <a:pt x="110" y="47"/>
                  </a:lnTo>
                  <a:lnTo>
                    <a:pt x="165" y="47"/>
                  </a:lnTo>
                  <a:lnTo>
                    <a:pt x="165" y="28"/>
                  </a:lnTo>
                  <a:lnTo>
                    <a:pt x="198" y="28"/>
                  </a:lnTo>
                  <a:lnTo>
                    <a:pt x="198" y="50"/>
                  </a:lnTo>
                  <a:close/>
                  <a:moveTo>
                    <a:pt x="0" y="53"/>
                  </a:moveTo>
                  <a:lnTo>
                    <a:pt x="0" y="53"/>
                  </a:lnTo>
                  <a:lnTo>
                    <a:pt x="205" y="53"/>
                  </a:lnTo>
                  <a:lnTo>
                    <a:pt x="205" y="0"/>
                  </a:lnTo>
                  <a:lnTo>
                    <a:pt x="0" y="0"/>
                  </a:lnTo>
                  <a:lnTo>
                    <a:pt x="0" y="53"/>
                  </a:lnTo>
                  <a:close/>
                </a:path>
              </a:pathLst>
            </a:custGeom>
            <a:grpFill/>
            <a:ln w="0">
              <a:noFill/>
              <a:prstDash val="solid"/>
              <a:round/>
              <a:headEnd/>
              <a:tailEnd/>
            </a:ln>
          </p:spPr>
          <p:txBody>
            <a:bodyPr/>
            <a:lstStyle/>
            <a:p>
              <a:pPr defTabSz="543689">
                <a:defRPr/>
              </a:pPr>
              <a:endParaRPr lang="zh-CN" altLang="en-US" sz="3201"/>
            </a:p>
          </p:txBody>
        </p:sp>
        <p:sp>
          <p:nvSpPr>
            <p:cNvPr id="390" name="Freeform 127"/>
            <p:cNvSpPr>
              <a:spLocks/>
            </p:cNvSpPr>
            <p:nvPr/>
          </p:nvSpPr>
          <p:spPr bwMode="auto">
            <a:xfrm>
              <a:off x="4156076" y="885826"/>
              <a:ext cx="4763" cy="3175"/>
            </a:xfrm>
            <a:custGeom>
              <a:avLst/>
              <a:gdLst>
                <a:gd name="T0" fmla="*/ 5 w 5"/>
                <a:gd name="T1" fmla="*/ 0 h 4"/>
                <a:gd name="T2" fmla="*/ 5 w 5"/>
                <a:gd name="T3" fmla="*/ 0 h 4"/>
                <a:gd name="T4" fmla="*/ 0 w 5"/>
                <a:gd name="T5" fmla="*/ 0 h 4"/>
                <a:gd name="T6" fmla="*/ 0 w 5"/>
                <a:gd name="T7" fmla="*/ 4 h 4"/>
                <a:gd name="T8" fmla="*/ 5 w 5"/>
                <a:gd name="T9" fmla="*/ 4 h 4"/>
                <a:gd name="T10" fmla="*/ 5 w 5"/>
                <a:gd name="T11" fmla="*/ 0 h 4"/>
              </a:gdLst>
              <a:ahLst/>
              <a:cxnLst>
                <a:cxn ang="0">
                  <a:pos x="T0" y="T1"/>
                </a:cxn>
                <a:cxn ang="0">
                  <a:pos x="T2" y="T3"/>
                </a:cxn>
                <a:cxn ang="0">
                  <a:pos x="T4" y="T5"/>
                </a:cxn>
                <a:cxn ang="0">
                  <a:pos x="T6" y="T7"/>
                </a:cxn>
                <a:cxn ang="0">
                  <a:pos x="T8" y="T9"/>
                </a:cxn>
                <a:cxn ang="0">
                  <a:pos x="T10" y="T11"/>
                </a:cxn>
              </a:cxnLst>
              <a:rect l="0" t="0" r="r" b="b"/>
              <a:pathLst>
                <a:path w="5" h="4">
                  <a:moveTo>
                    <a:pt x="5" y="0"/>
                  </a:moveTo>
                  <a:lnTo>
                    <a:pt x="5" y="0"/>
                  </a:lnTo>
                  <a:lnTo>
                    <a:pt x="0" y="0"/>
                  </a:lnTo>
                  <a:lnTo>
                    <a:pt x="0" y="4"/>
                  </a:lnTo>
                  <a:lnTo>
                    <a:pt x="5" y="4"/>
                  </a:lnTo>
                  <a:lnTo>
                    <a:pt x="5" y="0"/>
                  </a:lnTo>
                  <a:close/>
                </a:path>
              </a:pathLst>
            </a:custGeom>
            <a:grpFill/>
            <a:ln w="0">
              <a:noFill/>
              <a:prstDash val="solid"/>
              <a:round/>
              <a:headEnd/>
              <a:tailEnd/>
            </a:ln>
          </p:spPr>
          <p:txBody>
            <a:bodyPr/>
            <a:lstStyle/>
            <a:p>
              <a:pPr defTabSz="543689">
                <a:defRPr/>
              </a:pPr>
              <a:endParaRPr lang="zh-CN" altLang="en-US" sz="3201"/>
            </a:p>
          </p:txBody>
        </p:sp>
        <p:sp>
          <p:nvSpPr>
            <p:cNvPr id="391" name="Freeform 128"/>
            <p:cNvSpPr>
              <a:spLocks/>
            </p:cNvSpPr>
            <p:nvPr/>
          </p:nvSpPr>
          <p:spPr bwMode="auto">
            <a:xfrm>
              <a:off x="4156076" y="860426"/>
              <a:ext cx="4763" cy="3175"/>
            </a:xfrm>
            <a:custGeom>
              <a:avLst/>
              <a:gdLst>
                <a:gd name="T0" fmla="*/ 5 w 5"/>
                <a:gd name="T1" fmla="*/ 0 h 4"/>
                <a:gd name="T2" fmla="*/ 5 w 5"/>
                <a:gd name="T3" fmla="*/ 0 h 4"/>
                <a:gd name="T4" fmla="*/ 0 w 5"/>
                <a:gd name="T5" fmla="*/ 0 h 4"/>
                <a:gd name="T6" fmla="*/ 0 w 5"/>
                <a:gd name="T7" fmla="*/ 4 h 4"/>
                <a:gd name="T8" fmla="*/ 5 w 5"/>
                <a:gd name="T9" fmla="*/ 4 h 4"/>
                <a:gd name="T10" fmla="*/ 5 w 5"/>
                <a:gd name="T11" fmla="*/ 0 h 4"/>
              </a:gdLst>
              <a:ahLst/>
              <a:cxnLst>
                <a:cxn ang="0">
                  <a:pos x="T0" y="T1"/>
                </a:cxn>
                <a:cxn ang="0">
                  <a:pos x="T2" y="T3"/>
                </a:cxn>
                <a:cxn ang="0">
                  <a:pos x="T4" y="T5"/>
                </a:cxn>
                <a:cxn ang="0">
                  <a:pos x="T6" y="T7"/>
                </a:cxn>
                <a:cxn ang="0">
                  <a:pos x="T8" y="T9"/>
                </a:cxn>
                <a:cxn ang="0">
                  <a:pos x="T10" y="T11"/>
                </a:cxn>
              </a:cxnLst>
              <a:rect l="0" t="0" r="r" b="b"/>
              <a:pathLst>
                <a:path w="5" h="4">
                  <a:moveTo>
                    <a:pt x="5" y="0"/>
                  </a:moveTo>
                  <a:lnTo>
                    <a:pt x="5" y="0"/>
                  </a:lnTo>
                  <a:lnTo>
                    <a:pt x="0" y="0"/>
                  </a:lnTo>
                  <a:lnTo>
                    <a:pt x="0" y="4"/>
                  </a:lnTo>
                  <a:lnTo>
                    <a:pt x="5" y="4"/>
                  </a:lnTo>
                  <a:lnTo>
                    <a:pt x="5" y="0"/>
                  </a:lnTo>
                  <a:close/>
                </a:path>
              </a:pathLst>
            </a:custGeom>
            <a:grpFill/>
            <a:ln w="0">
              <a:noFill/>
              <a:prstDash val="solid"/>
              <a:round/>
              <a:headEnd/>
              <a:tailEnd/>
            </a:ln>
          </p:spPr>
          <p:txBody>
            <a:bodyPr/>
            <a:lstStyle/>
            <a:p>
              <a:pPr defTabSz="543689">
                <a:defRPr/>
              </a:pPr>
              <a:endParaRPr lang="zh-CN" altLang="en-US" sz="3201"/>
            </a:p>
          </p:txBody>
        </p:sp>
        <p:sp>
          <p:nvSpPr>
            <p:cNvPr id="392" name="Freeform 129"/>
            <p:cNvSpPr>
              <a:spLocks/>
            </p:cNvSpPr>
            <p:nvPr/>
          </p:nvSpPr>
          <p:spPr bwMode="auto">
            <a:xfrm>
              <a:off x="4156076" y="881064"/>
              <a:ext cx="4763" cy="4763"/>
            </a:xfrm>
            <a:custGeom>
              <a:avLst/>
              <a:gdLst>
                <a:gd name="T0" fmla="*/ 5 w 5"/>
                <a:gd name="T1" fmla="*/ 0 h 4"/>
                <a:gd name="T2" fmla="*/ 5 w 5"/>
                <a:gd name="T3" fmla="*/ 0 h 4"/>
                <a:gd name="T4" fmla="*/ 0 w 5"/>
                <a:gd name="T5" fmla="*/ 0 h 4"/>
                <a:gd name="T6" fmla="*/ 0 w 5"/>
                <a:gd name="T7" fmla="*/ 4 h 4"/>
                <a:gd name="T8" fmla="*/ 5 w 5"/>
                <a:gd name="T9" fmla="*/ 4 h 4"/>
                <a:gd name="T10" fmla="*/ 5 w 5"/>
                <a:gd name="T11" fmla="*/ 0 h 4"/>
              </a:gdLst>
              <a:ahLst/>
              <a:cxnLst>
                <a:cxn ang="0">
                  <a:pos x="T0" y="T1"/>
                </a:cxn>
                <a:cxn ang="0">
                  <a:pos x="T2" y="T3"/>
                </a:cxn>
                <a:cxn ang="0">
                  <a:pos x="T4" y="T5"/>
                </a:cxn>
                <a:cxn ang="0">
                  <a:pos x="T6" y="T7"/>
                </a:cxn>
                <a:cxn ang="0">
                  <a:pos x="T8" y="T9"/>
                </a:cxn>
                <a:cxn ang="0">
                  <a:pos x="T10" y="T11"/>
                </a:cxn>
              </a:cxnLst>
              <a:rect l="0" t="0" r="r" b="b"/>
              <a:pathLst>
                <a:path w="5" h="4">
                  <a:moveTo>
                    <a:pt x="5" y="0"/>
                  </a:moveTo>
                  <a:lnTo>
                    <a:pt x="5" y="0"/>
                  </a:lnTo>
                  <a:lnTo>
                    <a:pt x="0" y="0"/>
                  </a:lnTo>
                  <a:lnTo>
                    <a:pt x="0" y="4"/>
                  </a:lnTo>
                  <a:lnTo>
                    <a:pt x="5" y="4"/>
                  </a:lnTo>
                  <a:lnTo>
                    <a:pt x="5" y="0"/>
                  </a:lnTo>
                  <a:close/>
                </a:path>
              </a:pathLst>
            </a:custGeom>
            <a:grpFill/>
            <a:ln w="0">
              <a:noFill/>
              <a:prstDash val="solid"/>
              <a:round/>
              <a:headEnd/>
              <a:tailEnd/>
            </a:ln>
          </p:spPr>
          <p:txBody>
            <a:bodyPr/>
            <a:lstStyle/>
            <a:p>
              <a:pPr defTabSz="543689">
                <a:defRPr/>
              </a:pPr>
              <a:endParaRPr lang="zh-CN" altLang="en-US" sz="3201"/>
            </a:p>
          </p:txBody>
        </p:sp>
        <p:sp>
          <p:nvSpPr>
            <p:cNvPr id="393" name="Freeform 130"/>
            <p:cNvSpPr>
              <a:spLocks/>
            </p:cNvSpPr>
            <p:nvPr/>
          </p:nvSpPr>
          <p:spPr bwMode="auto">
            <a:xfrm>
              <a:off x="4156076" y="890589"/>
              <a:ext cx="4763" cy="4763"/>
            </a:xfrm>
            <a:custGeom>
              <a:avLst/>
              <a:gdLst>
                <a:gd name="T0" fmla="*/ 5 w 5"/>
                <a:gd name="T1" fmla="*/ 0 h 4"/>
                <a:gd name="T2" fmla="*/ 5 w 5"/>
                <a:gd name="T3" fmla="*/ 0 h 4"/>
                <a:gd name="T4" fmla="*/ 0 w 5"/>
                <a:gd name="T5" fmla="*/ 0 h 4"/>
                <a:gd name="T6" fmla="*/ 0 w 5"/>
                <a:gd name="T7" fmla="*/ 4 h 4"/>
                <a:gd name="T8" fmla="*/ 5 w 5"/>
                <a:gd name="T9" fmla="*/ 4 h 4"/>
                <a:gd name="T10" fmla="*/ 5 w 5"/>
                <a:gd name="T11" fmla="*/ 0 h 4"/>
              </a:gdLst>
              <a:ahLst/>
              <a:cxnLst>
                <a:cxn ang="0">
                  <a:pos x="T0" y="T1"/>
                </a:cxn>
                <a:cxn ang="0">
                  <a:pos x="T2" y="T3"/>
                </a:cxn>
                <a:cxn ang="0">
                  <a:pos x="T4" y="T5"/>
                </a:cxn>
                <a:cxn ang="0">
                  <a:pos x="T6" y="T7"/>
                </a:cxn>
                <a:cxn ang="0">
                  <a:pos x="T8" y="T9"/>
                </a:cxn>
                <a:cxn ang="0">
                  <a:pos x="T10" y="T11"/>
                </a:cxn>
              </a:cxnLst>
              <a:rect l="0" t="0" r="r" b="b"/>
              <a:pathLst>
                <a:path w="5" h="4">
                  <a:moveTo>
                    <a:pt x="5" y="0"/>
                  </a:moveTo>
                  <a:lnTo>
                    <a:pt x="5" y="0"/>
                  </a:lnTo>
                  <a:lnTo>
                    <a:pt x="0" y="0"/>
                  </a:lnTo>
                  <a:lnTo>
                    <a:pt x="0" y="4"/>
                  </a:lnTo>
                  <a:lnTo>
                    <a:pt x="5" y="4"/>
                  </a:lnTo>
                  <a:lnTo>
                    <a:pt x="5" y="0"/>
                  </a:lnTo>
                  <a:close/>
                </a:path>
              </a:pathLst>
            </a:custGeom>
            <a:grpFill/>
            <a:ln w="0">
              <a:noFill/>
              <a:prstDash val="solid"/>
              <a:round/>
              <a:headEnd/>
              <a:tailEnd/>
            </a:ln>
          </p:spPr>
          <p:txBody>
            <a:bodyPr/>
            <a:lstStyle/>
            <a:p>
              <a:pPr defTabSz="543689">
                <a:defRPr/>
              </a:pPr>
              <a:endParaRPr lang="zh-CN" altLang="en-US" sz="3201"/>
            </a:p>
          </p:txBody>
        </p:sp>
        <p:sp>
          <p:nvSpPr>
            <p:cNvPr id="394" name="Freeform 131"/>
            <p:cNvSpPr>
              <a:spLocks/>
            </p:cNvSpPr>
            <p:nvPr/>
          </p:nvSpPr>
          <p:spPr bwMode="auto">
            <a:xfrm>
              <a:off x="4156076" y="865189"/>
              <a:ext cx="4763" cy="3175"/>
            </a:xfrm>
            <a:custGeom>
              <a:avLst/>
              <a:gdLst>
                <a:gd name="T0" fmla="*/ 5 w 5"/>
                <a:gd name="T1" fmla="*/ 0 h 4"/>
                <a:gd name="T2" fmla="*/ 5 w 5"/>
                <a:gd name="T3" fmla="*/ 0 h 4"/>
                <a:gd name="T4" fmla="*/ 0 w 5"/>
                <a:gd name="T5" fmla="*/ 0 h 4"/>
                <a:gd name="T6" fmla="*/ 0 w 5"/>
                <a:gd name="T7" fmla="*/ 4 h 4"/>
                <a:gd name="T8" fmla="*/ 5 w 5"/>
                <a:gd name="T9" fmla="*/ 4 h 4"/>
                <a:gd name="T10" fmla="*/ 5 w 5"/>
                <a:gd name="T11" fmla="*/ 0 h 4"/>
              </a:gdLst>
              <a:ahLst/>
              <a:cxnLst>
                <a:cxn ang="0">
                  <a:pos x="T0" y="T1"/>
                </a:cxn>
                <a:cxn ang="0">
                  <a:pos x="T2" y="T3"/>
                </a:cxn>
                <a:cxn ang="0">
                  <a:pos x="T4" y="T5"/>
                </a:cxn>
                <a:cxn ang="0">
                  <a:pos x="T6" y="T7"/>
                </a:cxn>
                <a:cxn ang="0">
                  <a:pos x="T8" y="T9"/>
                </a:cxn>
                <a:cxn ang="0">
                  <a:pos x="T10" y="T11"/>
                </a:cxn>
              </a:cxnLst>
              <a:rect l="0" t="0" r="r" b="b"/>
              <a:pathLst>
                <a:path w="5" h="4">
                  <a:moveTo>
                    <a:pt x="5" y="0"/>
                  </a:moveTo>
                  <a:lnTo>
                    <a:pt x="5" y="0"/>
                  </a:lnTo>
                  <a:lnTo>
                    <a:pt x="0" y="0"/>
                  </a:lnTo>
                  <a:lnTo>
                    <a:pt x="0" y="4"/>
                  </a:lnTo>
                  <a:lnTo>
                    <a:pt x="5" y="4"/>
                  </a:lnTo>
                  <a:lnTo>
                    <a:pt x="5" y="0"/>
                  </a:lnTo>
                  <a:close/>
                </a:path>
              </a:pathLst>
            </a:custGeom>
            <a:grpFill/>
            <a:ln w="0">
              <a:noFill/>
              <a:prstDash val="solid"/>
              <a:round/>
              <a:headEnd/>
              <a:tailEnd/>
            </a:ln>
          </p:spPr>
          <p:txBody>
            <a:bodyPr/>
            <a:lstStyle/>
            <a:p>
              <a:pPr defTabSz="543689">
                <a:defRPr/>
              </a:pPr>
              <a:endParaRPr lang="zh-CN" altLang="en-US" sz="3201"/>
            </a:p>
          </p:txBody>
        </p:sp>
        <p:sp>
          <p:nvSpPr>
            <p:cNvPr id="395" name="Freeform 132"/>
            <p:cNvSpPr>
              <a:spLocks/>
            </p:cNvSpPr>
            <p:nvPr/>
          </p:nvSpPr>
          <p:spPr bwMode="auto">
            <a:xfrm>
              <a:off x="4156076" y="869951"/>
              <a:ext cx="4763" cy="3175"/>
            </a:xfrm>
            <a:custGeom>
              <a:avLst/>
              <a:gdLst>
                <a:gd name="T0" fmla="*/ 5 w 5"/>
                <a:gd name="T1" fmla="*/ 0 h 4"/>
                <a:gd name="T2" fmla="*/ 5 w 5"/>
                <a:gd name="T3" fmla="*/ 0 h 4"/>
                <a:gd name="T4" fmla="*/ 0 w 5"/>
                <a:gd name="T5" fmla="*/ 0 h 4"/>
                <a:gd name="T6" fmla="*/ 0 w 5"/>
                <a:gd name="T7" fmla="*/ 4 h 4"/>
                <a:gd name="T8" fmla="*/ 5 w 5"/>
                <a:gd name="T9" fmla="*/ 4 h 4"/>
                <a:gd name="T10" fmla="*/ 5 w 5"/>
                <a:gd name="T11" fmla="*/ 0 h 4"/>
              </a:gdLst>
              <a:ahLst/>
              <a:cxnLst>
                <a:cxn ang="0">
                  <a:pos x="T0" y="T1"/>
                </a:cxn>
                <a:cxn ang="0">
                  <a:pos x="T2" y="T3"/>
                </a:cxn>
                <a:cxn ang="0">
                  <a:pos x="T4" y="T5"/>
                </a:cxn>
                <a:cxn ang="0">
                  <a:pos x="T6" y="T7"/>
                </a:cxn>
                <a:cxn ang="0">
                  <a:pos x="T8" y="T9"/>
                </a:cxn>
                <a:cxn ang="0">
                  <a:pos x="T10" y="T11"/>
                </a:cxn>
              </a:cxnLst>
              <a:rect l="0" t="0" r="r" b="b"/>
              <a:pathLst>
                <a:path w="5" h="4">
                  <a:moveTo>
                    <a:pt x="5" y="0"/>
                  </a:moveTo>
                  <a:lnTo>
                    <a:pt x="5" y="0"/>
                  </a:lnTo>
                  <a:lnTo>
                    <a:pt x="0" y="0"/>
                  </a:lnTo>
                  <a:lnTo>
                    <a:pt x="0" y="4"/>
                  </a:lnTo>
                  <a:lnTo>
                    <a:pt x="5" y="4"/>
                  </a:lnTo>
                  <a:lnTo>
                    <a:pt x="5" y="0"/>
                  </a:lnTo>
                  <a:close/>
                </a:path>
              </a:pathLst>
            </a:custGeom>
            <a:grpFill/>
            <a:ln w="0">
              <a:noFill/>
              <a:prstDash val="solid"/>
              <a:round/>
              <a:headEnd/>
              <a:tailEnd/>
            </a:ln>
          </p:spPr>
          <p:txBody>
            <a:bodyPr/>
            <a:lstStyle/>
            <a:p>
              <a:pPr defTabSz="543689">
                <a:defRPr/>
              </a:pPr>
              <a:endParaRPr lang="zh-CN" altLang="en-US" sz="3201"/>
            </a:p>
          </p:txBody>
        </p:sp>
        <p:sp>
          <p:nvSpPr>
            <p:cNvPr id="396" name="Freeform 133"/>
            <p:cNvSpPr>
              <a:spLocks noEditPoints="1"/>
            </p:cNvSpPr>
            <p:nvPr/>
          </p:nvSpPr>
          <p:spPr bwMode="auto">
            <a:xfrm>
              <a:off x="4013201" y="855664"/>
              <a:ext cx="174625" cy="44450"/>
            </a:xfrm>
            <a:custGeom>
              <a:avLst/>
              <a:gdLst>
                <a:gd name="T0" fmla="*/ 198 w 204"/>
                <a:gd name="T1" fmla="*/ 25 h 53"/>
                <a:gd name="T2" fmla="*/ 198 w 204"/>
                <a:gd name="T3" fmla="*/ 25 h 53"/>
                <a:gd name="T4" fmla="*/ 110 w 204"/>
                <a:gd name="T5" fmla="*/ 25 h 53"/>
                <a:gd name="T6" fmla="*/ 110 w 204"/>
                <a:gd name="T7" fmla="*/ 22 h 53"/>
                <a:gd name="T8" fmla="*/ 164 w 204"/>
                <a:gd name="T9" fmla="*/ 22 h 53"/>
                <a:gd name="T10" fmla="*/ 164 w 204"/>
                <a:gd name="T11" fmla="*/ 3 h 53"/>
                <a:gd name="T12" fmla="*/ 198 w 204"/>
                <a:gd name="T13" fmla="*/ 3 h 53"/>
                <a:gd name="T14" fmla="*/ 198 w 204"/>
                <a:gd name="T15" fmla="*/ 25 h 53"/>
                <a:gd name="T16" fmla="*/ 198 w 204"/>
                <a:gd name="T17" fmla="*/ 50 h 53"/>
                <a:gd name="T18" fmla="*/ 198 w 204"/>
                <a:gd name="T19" fmla="*/ 50 h 53"/>
                <a:gd name="T20" fmla="*/ 110 w 204"/>
                <a:gd name="T21" fmla="*/ 50 h 53"/>
                <a:gd name="T22" fmla="*/ 110 w 204"/>
                <a:gd name="T23" fmla="*/ 47 h 53"/>
                <a:gd name="T24" fmla="*/ 164 w 204"/>
                <a:gd name="T25" fmla="*/ 47 h 53"/>
                <a:gd name="T26" fmla="*/ 164 w 204"/>
                <a:gd name="T27" fmla="*/ 28 h 53"/>
                <a:gd name="T28" fmla="*/ 198 w 204"/>
                <a:gd name="T29" fmla="*/ 28 h 53"/>
                <a:gd name="T30" fmla="*/ 198 w 204"/>
                <a:gd name="T31" fmla="*/ 50 h 53"/>
                <a:gd name="T32" fmla="*/ 0 w 204"/>
                <a:gd name="T33" fmla="*/ 53 h 53"/>
                <a:gd name="T34" fmla="*/ 0 w 204"/>
                <a:gd name="T35" fmla="*/ 53 h 53"/>
                <a:gd name="T36" fmla="*/ 204 w 204"/>
                <a:gd name="T37" fmla="*/ 53 h 53"/>
                <a:gd name="T38" fmla="*/ 204 w 204"/>
                <a:gd name="T39" fmla="*/ 0 h 53"/>
                <a:gd name="T40" fmla="*/ 0 w 204"/>
                <a:gd name="T41" fmla="*/ 0 h 53"/>
                <a:gd name="T42" fmla="*/ 0 w 204"/>
                <a:gd name="T43" fmla="*/ 5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04" h="53">
                  <a:moveTo>
                    <a:pt x="198" y="25"/>
                  </a:moveTo>
                  <a:lnTo>
                    <a:pt x="198" y="25"/>
                  </a:lnTo>
                  <a:lnTo>
                    <a:pt x="110" y="25"/>
                  </a:lnTo>
                  <a:lnTo>
                    <a:pt x="110" y="22"/>
                  </a:lnTo>
                  <a:lnTo>
                    <a:pt x="164" y="22"/>
                  </a:lnTo>
                  <a:lnTo>
                    <a:pt x="164" y="3"/>
                  </a:lnTo>
                  <a:lnTo>
                    <a:pt x="198" y="3"/>
                  </a:lnTo>
                  <a:lnTo>
                    <a:pt x="198" y="25"/>
                  </a:lnTo>
                  <a:close/>
                  <a:moveTo>
                    <a:pt x="198" y="50"/>
                  </a:moveTo>
                  <a:lnTo>
                    <a:pt x="198" y="50"/>
                  </a:lnTo>
                  <a:lnTo>
                    <a:pt x="110" y="50"/>
                  </a:lnTo>
                  <a:lnTo>
                    <a:pt x="110" y="47"/>
                  </a:lnTo>
                  <a:lnTo>
                    <a:pt x="164" y="47"/>
                  </a:lnTo>
                  <a:lnTo>
                    <a:pt x="164" y="28"/>
                  </a:lnTo>
                  <a:lnTo>
                    <a:pt x="198" y="28"/>
                  </a:lnTo>
                  <a:lnTo>
                    <a:pt x="198" y="50"/>
                  </a:lnTo>
                  <a:close/>
                  <a:moveTo>
                    <a:pt x="0" y="53"/>
                  </a:moveTo>
                  <a:lnTo>
                    <a:pt x="0" y="53"/>
                  </a:lnTo>
                  <a:lnTo>
                    <a:pt x="204" y="53"/>
                  </a:lnTo>
                  <a:lnTo>
                    <a:pt x="204" y="0"/>
                  </a:lnTo>
                  <a:lnTo>
                    <a:pt x="0" y="0"/>
                  </a:lnTo>
                  <a:lnTo>
                    <a:pt x="0" y="53"/>
                  </a:lnTo>
                  <a:close/>
                </a:path>
              </a:pathLst>
            </a:custGeom>
            <a:grpFill/>
            <a:ln w="0">
              <a:noFill/>
              <a:prstDash val="solid"/>
              <a:round/>
              <a:headEnd/>
              <a:tailEnd/>
            </a:ln>
          </p:spPr>
          <p:txBody>
            <a:bodyPr/>
            <a:lstStyle/>
            <a:p>
              <a:pPr defTabSz="543689">
                <a:defRPr/>
              </a:pPr>
              <a:endParaRPr lang="zh-CN" altLang="en-US" sz="3201"/>
            </a:p>
          </p:txBody>
        </p:sp>
        <p:sp>
          <p:nvSpPr>
            <p:cNvPr id="397" name="Freeform 134"/>
            <p:cNvSpPr>
              <a:spLocks/>
            </p:cNvSpPr>
            <p:nvPr/>
          </p:nvSpPr>
          <p:spPr bwMode="auto">
            <a:xfrm>
              <a:off x="3975101" y="938214"/>
              <a:ext cx="3175" cy="4763"/>
            </a:xfrm>
            <a:custGeom>
              <a:avLst/>
              <a:gdLst>
                <a:gd name="T0" fmla="*/ 4 w 4"/>
                <a:gd name="T1" fmla="*/ 0 h 4"/>
                <a:gd name="T2" fmla="*/ 4 w 4"/>
                <a:gd name="T3" fmla="*/ 0 h 4"/>
                <a:gd name="T4" fmla="*/ 0 w 4"/>
                <a:gd name="T5" fmla="*/ 0 h 4"/>
                <a:gd name="T6" fmla="*/ 0 w 4"/>
                <a:gd name="T7" fmla="*/ 4 h 4"/>
                <a:gd name="T8" fmla="*/ 4 w 4"/>
                <a:gd name="T9" fmla="*/ 4 h 4"/>
                <a:gd name="T10" fmla="*/ 4 w 4"/>
                <a:gd name="T11" fmla="*/ 0 h 4"/>
              </a:gdLst>
              <a:ahLst/>
              <a:cxnLst>
                <a:cxn ang="0">
                  <a:pos x="T0" y="T1"/>
                </a:cxn>
                <a:cxn ang="0">
                  <a:pos x="T2" y="T3"/>
                </a:cxn>
                <a:cxn ang="0">
                  <a:pos x="T4" y="T5"/>
                </a:cxn>
                <a:cxn ang="0">
                  <a:pos x="T6" y="T7"/>
                </a:cxn>
                <a:cxn ang="0">
                  <a:pos x="T8" y="T9"/>
                </a:cxn>
                <a:cxn ang="0">
                  <a:pos x="T10" y="T11"/>
                </a:cxn>
              </a:cxnLst>
              <a:rect l="0" t="0" r="r" b="b"/>
              <a:pathLst>
                <a:path w="4" h="4">
                  <a:moveTo>
                    <a:pt x="4" y="0"/>
                  </a:moveTo>
                  <a:lnTo>
                    <a:pt x="4" y="0"/>
                  </a:lnTo>
                  <a:lnTo>
                    <a:pt x="0" y="0"/>
                  </a:lnTo>
                  <a:lnTo>
                    <a:pt x="0" y="4"/>
                  </a:lnTo>
                  <a:lnTo>
                    <a:pt x="4" y="4"/>
                  </a:lnTo>
                  <a:lnTo>
                    <a:pt x="4" y="0"/>
                  </a:lnTo>
                  <a:close/>
                </a:path>
              </a:pathLst>
            </a:custGeom>
            <a:grpFill/>
            <a:ln w="0">
              <a:noFill/>
              <a:prstDash val="solid"/>
              <a:round/>
              <a:headEnd/>
              <a:tailEnd/>
            </a:ln>
          </p:spPr>
          <p:txBody>
            <a:bodyPr/>
            <a:lstStyle/>
            <a:p>
              <a:pPr defTabSz="543689">
                <a:defRPr/>
              </a:pPr>
              <a:endParaRPr lang="zh-CN" altLang="en-US" sz="3201"/>
            </a:p>
          </p:txBody>
        </p:sp>
        <p:sp>
          <p:nvSpPr>
            <p:cNvPr id="398" name="Freeform 135"/>
            <p:cNvSpPr>
              <a:spLocks/>
            </p:cNvSpPr>
            <p:nvPr/>
          </p:nvSpPr>
          <p:spPr bwMode="auto">
            <a:xfrm>
              <a:off x="3975101" y="912814"/>
              <a:ext cx="3175" cy="3175"/>
            </a:xfrm>
            <a:custGeom>
              <a:avLst/>
              <a:gdLst>
                <a:gd name="T0" fmla="*/ 4 w 4"/>
                <a:gd name="T1" fmla="*/ 0 h 4"/>
                <a:gd name="T2" fmla="*/ 4 w 4"/>
                <a:gd name="T3" fmla="*/ 0 h 4"/>
                <a:gd name="T4" fmla="*/ 0 w 4"/>
                <a:gd name="T5" fmla="*/ 0 h 4"/>
                <a:gd name="T6" fmla="*/ 0 w 4"/>
                <a:gd name="T7" fmla="*/ 4 h 4"/>
                <a:gd name="T8" fmla="*/ 4 w 4"/>
                <a:gd name="T9" fmla="*/ 4 h 4"/>
                <a:gd name="T10" fmla="*/ 4 w 4"/>
                <a:gd name="T11" fmla="*/ 0 h 4"/>
              </a:gdLst>
              <a:ahLst/>
              <a:cxnLst>
                <a:cxn ang="0">
                  <a:pos x="T0" y="T1"/>
                </a:cxn>
                <a:cxn ang="0">
                  <a:pos x="T2" y="T3"/>
                </a:cxn>
                <a:cxn ang="0">
                  <a:pos x="T4" y="T5"/>
                </a:cxn>
                <a:cxn ang="0">
                  <a:pos x="T6" y="T7"/>
                </a:cxn>
                <a:cxn ang="0">
                  <a:pos x="T8" y="T9"/>
                </a:cxn>
                <a:cxn ang="0">
                  <a:pos x="T10" y="T11"/>
                </a:cxn>
              </a:cxnLst>
              <a:rect l="0" t="0" r="r" b="b"/>
              <a:pathLst>
                <a:path w="4" h="4">
                  <a:moveTo>
                    <a:pt x="4" y="0"/>
                  </a:moveTo>
                  <a:lnTo>
                    <a:pt x="4" y="0"/>
                  </a:lnTo>
                  <a:lnTo>
                    <a:pt x="0" y="0"/>
                  </a:lnTo>
                  <a:lnTo>
                    <a:pt x="0" y="4"/>
                  </a:lnTo>
                  <a:lnTo>
                    <a:pt x="4" y="4"/>
                  </a:lnTo>
                  <a:lnTo>
                    <a:pt x="4" y="0"/>
                  </a:lnTo>
                  <a:close/>
                </a:path>
              </a:pathLst>
            </a:custGeom>
            <a:grpFill/>
            <a:ln w="0">
              <a:noFill/>
              <a:prstDash val="solid"/>
              <a:round/>
              <a:headEnd/>
              <a:tailEnd/>
            </a:ln>
          </p:spPr>
          <p:txBody>
            <a:bodyPr/>
            <a:lstStyle/>
            <a:p>
              <a:pPr defTabSz="543689">
                <a:defRPr/>
              </a:pPr>
              <a:endParaRPr lang="zh-CN" altLang="en-US" sz="3201"/>
            </a:p>
          </p:txBody>
        </p:sp>
        <p:sp>
          <p:nvSpPr>
            <p:cNvPr id="399" name="Freeform 136"/>
            <p:cNvSpPr>
              <a:spLocks/>
            </p:cNvSpPr>
            <p:nvPr/>
          </p:nvSpPr>
          <p:spPr bwMode="auto">
            <a:xfrm>
              <a:off x="3975101" y="935039"/>
              <a:ext cx="3175" cy="3175"/>
            </a:xfrm>
            <a:custGeom>
              <a:avLst/>
              <a:gdLst>
                <a:gd name="T0" fmla="*/ 4 w 4"/>
                <a:gd name="T1" fmla="*/ 0 h 4"/>
                <a:gd name="T2" fmla="*/ 4 w 4"/>
                <a:gd name="T3" fmla="*/ 0 h 4"/>
                <a:gd name="T4" fmla="*/ 0 w 4"/>
                <a:gd name="T5" fmla="*/ 0 h 4"/>
                <a:gd name="T6" fmla="*/ 0 w 4"/>
                <a:gd name="T7" fmla="*/ 4 h 4"/>
                <a:gd name="T8" fmla="*/ 4 w 4"/>
                <a:gd name="T9" fmla="*/ 4 h 4"/>
                <a:gd name="T10" fmla="*/ 4 w 4"/>
                <a:gd name="T11" fmla="*/ 0 h 4"/>
              </a:gdLst>
              <a:ahLst/>
              <a:cxnLst>
                <a:cxn ang="0">
                  <a:pos x="T0" y="T1"/>
                </a:cxn>
                <a:cxn ang="0">
                  <a:pos x="T2" y="T3"/>
                </a:cxn>
                <a:cxn ang="0">
                  <a:pos x="T4" y="T5"/>
                </a:cxn>
                <a:cxn ang="0">
                  <a:pos x="T6" y="T7"/>
                </a:cxn>
                <a:cxn ang="0">
                  <a:pos x="T8" y="T9"/>
                </a:cxn>
                <a:cxn ang="0">
                  <a:pos x="T10" y="T11"/>
                </a:cxn>
              </a:cxnLst>
              <a:rect l="0" t="0" r="r" b="b"/>
              <a:pathLst>
                <a:path w="4" h="4">
                  <a:moveTo>
                    <a:pt x="4" y="0"/>
                  </a:moveTo>
                  <a:lnTo>
                    <a:pt x="4" y="0"/>
                  </a:lnTo>
                  <a:lnTo>
                    <a:pt x="0" y="0"/>
                  </a:lnTo>
                  <a:lnTo>
                    <a:pt x="0" y="4"/>
                  </a:lnTo>
                  <a:lnTo>
                    <a:pt x="4" y="4"/>
                  </a:lnTo>
                  <a:lnTo>
                    <a:pt x="4" y="0"/>
                  </a:lnTo>
                  <a:close/>
                </a:path>
              </a:pathLst>
            </a:custGeom>
            <a:grpFill/>
            <a:ln w="0">
              <a:noFill/>
              <a:prstDash val="solid"/>
              <a:round/>
              <a:headEnd/>
              <a:tailEnd/>
            </a:ln>
          </p:spPr>
          <p:txBody>
            <a:bodyPr/>
            <a:lstStyle/>
            <a:p>
              <a:pPr defTabSz="543689">
                <a:defRPr/>
              </a:pPr>
              <a:endParaRPr lang="zh-CN" altLang="en-US" sz="3201"/>
            </a:p>
          </p:txBody>
        </p:sp>
        <p:sp>
          <p:nvSpPr>
            <p:cNvPr id="400" name="Freeform 137"/>
            <p:cNvSpPr>
              <a:spLocks/>
            </p:cNvSpPr>
            <p:nvPr/>
          </p:nvSpPr>
          <p:spPr bwMode="auto">
            <a:xfrm>
              <a:off x="3975101" y="944564"/>
              <a:ext cx="3175" cy="3175"/>
            </a:xfrm>
            <a:custGeom>
              <a:avLst/>
              <a:gdLst>
                <a:gd name="T0" fmla="*/ 4 w 4"/>
                <a:gd name="T1" fmla="*/ 0 h 4"/>
                <a:gd name="T2" fmla="*/ 4 w 4"/>
                <a:gd name="T3" fmla="*/ 0 h 4"/>
                <a:gd name="T4" fmla="*/ 0 w 4"/>
                <a:gd name="T5" fmla="*/ 0 h 4"/>
                <a:gd name="T6" fmla="*/ 0 w 4"/>
                <a:gd name="T7" fmla="*/ 4 h 4"/>
                <a:gd name="T8" fmla="*/ 4 w 4"/>
                <a:gd name="T9" fmla="*/ 4 h 4"/>
                <a:gd name="T10" fmla="*/ 4 w 4"/>
                <a:gd name="T11" fmla="*/ 0 h 4"/>
              </a:gdLst>
              <a:ahLst/>
              <a:cxnLst>
                <a:cxn ang="0">
                  <a:pos x="T0" y="T1"/>
                </a:cxn>
                <a:cxn ang="0">
                  <a:pos x="T2" y="T3"/>
                </a:cxn>
                <a:cxn ang="0">
                  <a:pos x="T4" y="T5"/>
                </a:cxn>
                <a:cxn ang="0">
                  <a:pos x="T6" y="T7"/>
                </a:cxn>
                <a:cxn ang="0">
                  <a:pos x="T8" y="T9"/>
                </a:cxn>
                <a:cxn ang="0">
                  <a:pos x="T10" y="T11"/>
                </a:cxn>
              </a:cxnLst>
              <a:rect l="0" t="0" r="r" b="b"/>
              <a:pathLst>
                <a:path w="4" h="4">
                  <a:moveTo>
                    <a:pt x="4" y="0"/>
                  </a:moveTo>
                  <a:lnTo>
                    <a:pt x="4" y="0"/>
                  </a:lnTo>
                  <a:lnTo>
                    <a:pt x="0" y="0"/>
                  </a:lnTo>
                  <a:lnTo>
                    <a:pt x="0" y="4"/>
                  </a:lnTo>
                  <a:lnTo>
                    <a:pt x="4" y="4"/>
                  </a:lnTo>
                  <a:lnTo>
                    <a:pt x="4" y="0"/>
                  </a:lnTo>
                  <a:close/>
                </a:path>
              </a:pathLst>
            </a:custGeom>
            <a:grpFill/>
            <a:ln w="0">
              <a:noFill/>
              <a:prstDash val="solid"/>
              <a:round/>
              <a:headEnd/>
              <a:tailEnd/>
            </a:ln>
          </p:spPr>
          <p:txBody>
            <a:bodyPr/>
            <a:lstStyle/>
            <a:p>
              <a:pPr defTabSz="543689">
                <a:defRPr/>
              </a:pPr>
              <a:endParaRPr lang="zh-CN" altLang="en-US" sz="3201"/>
            </a:p>
          </p:txBody>
        </p:sp>
        <p:sp>
          <p:nvSpPr>
            <p:cNvPr id="401" name="Freeform 138"/>
            <p:cNvSpPr>
              <a:spLocks/>
            </p:cNvSpPr>
            <p:nvPr/>
          </p:nvSpPr>
          <p:spPr bwMode="auto">
            <a:xfrm>
              <a:off x="3975101" y="917576"/>
              <a:ext cx="3175" cy="3175"/>
            </a:xfrm>
            <a:custGeom>
              <a:avLst/>
              <a:gdLst>
                <a:gd name="T0" fmla="*/ 4 w 4"/>
                <a:gd name="T1" fmla="*/ 0 h 4"/>
                <a:gd name="T2" fmla="*/ 4 w 4"/>
                <a:gd name="T3" fmla="*/ 0 h 4"/>
                <a:gd name="T4" fmla="*/ 0 w 4"/>
                <a:gd name="T5" fmla="*/ 0 h 4"/>
                <a:gd name="T6" fmla="*/ 0 w 4"/>
                <a:gd name="T7" fmla="*/ 4 h 4"/>
                <a:gd name="T8" fmla="*/ 4 w 4"/>
                <a:gd name="T9" fmla="*/ 4 h 4"/>
                <a:gd name="T10" fmla="*/ 4 w 4"/>
                <a:gd name="T11" fmla="*/ 0 h 4"/>
              </a:gdLst>
              <a:ahLst/>
              <a:cxnLst>
                <a:cxn ang="0">
                  <a:pos x="T0" y="T1"/>
                </a:cxn>
                <a:cxn ang="0">
                  <a:pos x="T2" y="T3"/>
                </a:cxn>
                <a:cxn ang="0">
                  <a:pos x="T4" y="T5"/>
                </a:cxn>
                <a:cxn ang="0">
                  <a:pos x="T6" y="T7"/>
                </a:cxn>
                <a:cxn ang="0">
                  <a:pos x="T8" y="T9"/>
                </a:cxn>
                <a:cxn ang="0">
                  <a:pos x="T10" y="T11"/>
                </a:cxn>
              </a:cxnLst>
              <a:rect l="0" t="0" r="r" b="b"/>
              <a:pathLst>
                <a:path w="4" h="4">
                  <a:moveTo>
                    <a:pt x="4" y="0"/>
                  </a:moveTo>
                  <a:lnTo>
                    <a:pt x="4" y="0"/>
                  </a:lnTo>
                  <a:lnTo>
                    <a:pt x="0" y="0"/>
                  </a:lnTo>
                  <a:lnTo>
                    <a:pt x="0" y="4"/>
                  </a:lnTo>
                  <a:lnTo>
                    <a:pt x="4" y="4"/>
                  </a:lnTo>
                  <a:lnTo>
                    <a:pt x="4" y="0"/>
                  </a:lnTo>
                  <a:close/>
                </a:path>
              </a:pathLst>
            </a:custGeom>
            <a:grpFill/>
            <a:ln w="0">
              <a:noFill/>
              <a:prstDash val="solid"/>
              <a:round/>
              <a:headEnd/>
              <a:tailEnd/>
            </a:ln>
          </p:spPr>
          <p:txBody>
            <a:bodyPr/>
            <a:lstStyle/>
            <a:p>
              <a:pPr defTabSz="543689">
                <a:defRPr/>
              </a:pPr>
              <a:endParaRPr lang="zh-CN" altLang="en-US" sz="3201"/>
            </a:p>
          </p:txBody>
        </p:sp>
        <p:sp>
          <p:nvSpPr>
            <p:cNvPr id="402" name="Freeform 139"/>
            <p:cNvSpPr>
              <a:spLocks/>
            </p:cNvSpPr>
            <p:nvPr/>
          </p:nvSpPr>
          <p:spPr bwMode="auto">
            <a:xfrm>
              <a:off x="3975101" y="922339"/>
              <a:ext cx="3175" cy="3175"/>
            </a:xfrm>
            <a:custGeom>
              <a:avLst/>
              <a:gdLst>
                <a:gd name="T0" fmla="*/ 4 w 4"/>
                <a:gd name="T1" fmla="*/ 0 h 4"/>
                <a:gd name="T2" fmla="*/ 4 w 4"/>
                <a:gd name="T3" fmla="*/ 0 h 4"/>
                <a:gd name="T4" fmla="*/ 0 w 4"/>
                <a:gd name="T5" fmla="*/ 0 h 4"/>
                <a:gd name="T6" fmla="*/ 0 w 4"/>
                <a:gd name="T7" fmla="*/ 4 h 4"/>
                <a:gd name="T8" fmla="*/ 4 w 4"/>
                <a:gd name="T9" fmla="*/ 4 h 4"/>
                <a:gd name="T10" fmla="*/ 4 w 4"/>
                <a:gd name="T11" fmla="*/ 0 h 4"/>
              </a:gdLst>
              <a:ahLst/>
              <a:cxnLst>
                <a:cxn ang="0">
                  <a:pos x="T0" y="T1"/>
                </a:cxn>
                <a:cxn ang="0">
                  <a:pos x="T2" y="T3"/>
                </a:cxn>
                <a:cxn ang="0">
                  <a:pos x="T4" y="T5"/>
                </a:cxn>
                <a:cxn ang="0">
                  <a:pos x="T6" y="T7"/>
                </a:cxn>
                <a:cxn ang="0">
                  <a:pos x="T8" y="T9"/>
                </a:cxn>
                <a:cxn ang="0">
                  <a:pos x="T10" y="T11"/>
                </a:cxn>
              </a:cxnLst>
              <a:rect l="0" t="0" r="r" b="b"/>
              <a:pathLst>
                <a:path w="4" h="4">
                  <a:moveTo>
                    <a:pt x="4" y="0"/>
                  </a:moveTo>
                  <a:lnTo>
                    <a:pt x="4" y="0"/>
                  </a:lnTo>
                  <a:lnTo>
                    <a:pt x="0" y="0"/>
                  </a:lnTo>
                  <a:lnTo>
                    <a:pt x="0" y="4"/>
                  </a:lnTo>
                  <a:lnTo>
                    <a:pt x="4" y="4"/>
                  </a:lnTo>
                  <a:lnTo>
                    <a:pt x="4" y="0"/>
                  </a:lnTo>
                  <a:close/>
                </a:path>
              </a:pathLst>
            </a:custGeom>
            <a:grpFill/>
            <a:ln w="0">
              <a:noFill/>
              <a:prstDash val="solid"/>
              <a:round/>
              <a:headEnd/>
              <a:tailEnd/>
            </a:ln>
          </p:spPr>
          <p:txBody>
            <a:bodyPr/>
            <a:lstStyle/>
            <a:p>
              <a:pPr defTabSz="543689">
                <a:defRPr/>
              </a:pPr>
              <a:endParaRPr lang="zh-CN" altLang="en-US" sz="3201"/>
            </a:p>
          </p:txBody>
        </p:sp>
        <p:sp>
          <p:nvSpPr>
            <p:cNvPr id="403" name="Freeform 140"/>
            <p:cNvSpPr>
              <a:spLocks noEditPoints="1"/>
            </p:cNvSpPr>
            <p:nvPr/>
          </p:nvSpPr>
          <p:spPr bwMode="auto">
            <a:xfrm>
              <a:off x="3832226" y="908051"/>
              <a:ext cx="174625" cy="46038"/>
            </a:xfrm>
            <a:custGeom>
              <a:avLst/>
              <a:gdLst>
                <a:gd name="T0" fmla="*/ 198 w 205"/>
                <a:gd name="T1" fmla="*/ 25 h 53"/>
                <a:gd name="T2" fmla="*/ 198 w 205"/>
                <a:gd name="T3" fmla="*/ 25 h 53"/>
                <a:gd name="T4" fmla="*/ 110 w 205"/>
                <a:gd name="T5" fmla="*/ 25 h 53"/>
                <a:gd name="T6" fmla="*/ 110 w 205"/>
                <a:gd name="T7" fmla="*/ 22 h 53"/>
                <a:gd name="T8" fmla="*/ 165 w 205"/>
                <a:gd name="T9" fmla="*/ 22 h 53"/>
                <a:gd name="T10" fmla="*/ 165 w 205"/>
                <a:gd name="T11" fmla="*/ 3 h 53"/>
                <a:gd name="T12" fmla="*/ 198 w 205"/>
                <a:gd name="T13" fmla="*/ 3 h 53"/>
                <a:gd name="T14" fmla="*/ 198 w 205"/>
                <a:gd name="T15" fmla="*/ 25 h 53"/>
                <a:gd name="T16" fmla="*/ 198 w 205"/>
                <a:gd name="T17" fmla="*/ 50 h 53"/>
                <a:gd name="T18" fmla="*/ 198 w 205"/>
                <a:gd name="T19" fmla="*/ 50 h 53"/>
                <a:gd name="T20" fmla="*/ 110 w 205"/>
                <a:gd name="T21" fmla="*/ 50 h 53"/>
                <a:gd name="T22" fmla="*/ 110 w 205"/>
                <a:gd name="T23" fmla="*/ 47 h 53"/>
                <a:gd name="T24" fmla="*/ 165 w 205"/>
                <a:gd name="T25" fmla="*/ 47 h 53"/>
                <a:gd name="T26" fmla="*/ 165 w 205"/>
                <a:gd name="T27" fmla="*/ 28 h 53"/>
                <a:gd name="T28" fmla="*/ 198 w 205"/>
                <a:gd name="T29" fmla="*/ 28 h 53"/>
                <a:gd name="T30" fmla="*/ 198 w 205"/>
                <a:gd name="T31" fmla="*/ 50 h 53"/>
                <a:gd name="T32" fmla="*/ 0 w 205"/>
                <a:gd name="T33" fmla="*/ 53 h 53"/>
                <a:gd name="T34" fmla="*/ 0 w 205"/>
                <a:gd name="T35" fmla="*/ 53 h 53"/>
                <a:gd name="T36" fmla="*/ 205 w 205"/>
                <a:gd name="T37" fmla="*/ 53 h 53"/>
                <a:gd name="T38" fmla="*/ 205 w 205"/>
                <a:gd name="T39" fmla="*/ 0 h 53"/>
                <a:gd name="T40" fmla="*/ 0 w 205"/>
                <a:gd name="T41" fmla="*/ 0 h 53"/>
                <a:gd name="T42" fmla="*/ 0 w 205"/>
                <a:gd name="T43" fmla="*/ 5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05" h="53">
                  <a:moveTo>
                    <a:pt x="198" y="25"/>
                  </a:moveTo>
                  <a:lnTo>
                    <a:pt x="198" y="25"/>
                  </a:lnTo>
                  <a:lnTo>
                    <a:pt x="110" y="25"/>
                  </a:lnTo>
                  <a:lnTo>
                    <a:pt x="110" y="22"/>
                  </a:lnTo>
                  <a:lnTo>
                    <a:pt x="165" y="22"/>
                  </a:lnTo>
                  <a:lnTo>
                    <a:pt x="165" y="3"/>
                  </a:lnTo>
                  <a:lnTo>
                    <a:pt x="198" y="3"/>
                  </a:lnTo>
                  <a:lnTo>
                    <a:pt x="198" y="25"/>
                  </a:lnTo>
                  <a:close/>
                  <a:moveTo>
                    <a:pt x="198" y="50"/>
                  </a:moveTo>
                  <a:lnTo>
                    <a:pt x="198" y="50"/>
                  </a:lnTo>
                  <a:lnTo>
                    <a:pt x="110" y="50"/>
                  </a:lnTo>
                  <a:lnTo>
                    <a:pt x="110" y="47"/>
                  </a:lnTo>
                  <a:lnTo>
                    <a:pt x="165" y="47"/>
                  </a:lnTo>
                  <a:lnTo>
                    <a:pt x="165" y="28"/>
                  </a:lnTo>
                  <a:lnTo>
                    <a:pt x="198" y="28"/>
                  </a:lnTo>
                  <a:lnTo>
                    <a:pt x="198" y="50"/>
                  </a:lnTo>
                  <a:close/>
                  <a:moveTo>
                    <a:pt x="0" y="53"/>
                  </a:moveTo>
                  <a:lnTo>
                    <a:pt x="0" y="53"/>
                  </a:lnTo>
                  <a:lnTo>
                    <a:pt x="205" y="53"/>
                  </a:lnTo>
                  <a:lnTo>
                    <a:pt x="205" y="0"/>
                  </a:lnTo>
                  <a:lnTo>
                    <a:pt x="0" y="0"/>
                  </a:lnTo>
                  <a:lnTo>
                    <a:pt x="0" y="53"/>
                  </a:lnTo>
                  <a:close/>
                </a:path>
              </a:pathLst>
            </a:custGeom>
            <a:grpFill/>
            <a:ln w="0">
              <a:noFill/>
              <a:prstDash val="solid"/>
              <a:round/>
              <a:headEnd/>
              <a:tailEnd/>
            </a:ln>
          </p:spPr>
          <p:txBody>
            <a:bodyPr/>
            <a:lstStyle/>
            <a:p>
              <a:pPr defTabSz="543689">
                <a:defRPr/>
              </a:pPr>
              <a:endParaRPr lang="zh-CN" altLang="en-US" sz="3201"/>
            </a:p>
          </p:txBody>
        </p:sp>
        <p:sp>
          <p:nvSpPr>
            <p:cNvPr id="404" name="Freeform 141"/>
            <p:cNvSpPr>
              <a:spLocks/>
            </p:cNvSpPr>
            <p:nvPr/>
          </p:nvSpPr>
          <p:spPr bwMode="auto">
            <a:xfrm>
              <a:off x="4156076" y="938214"/>
              <a:ext cx="4763" cy="4763"/>
            </a:xfrm>
            <a:custGeom>
              <a:avLst/>
              <a:gdLst>
                <a:gd name="T0" fmla="*/ 5 w 5"/>
                <a:gd name="T1" fmla="*/ 0 h 4"/>
                <a:gd name="T2" fmla="*/ 5 w 5"/>
                <a:gd name="T3" fmla="*/ 0 h 4"/>
                <a:gd name="T4" fmla="*/ 0 w 5"/>
                <a:gd name="T5" fmla="*/ 0 h 4"/>
                <a:gd name="T6" fmla="*/ 0 w 5"/>
                <a:gd name="T7" fmla="*/ 4 h 4"/>
                <a:gd name="T8" fmla="*/ 5 w 5"/>
                <a:gd name="T9" fmla="*/ 4 h 4"/>
                <a:gd name="T10" fmla="*/ 5 w 5"/>
                <a:gd name="T11" fmla="*/ 0 h 4"/>
              </a:gdLst>
              <a:ahLst/>
              <a:cxnLst>
                <a:cxn ang="0">
                  <a:pos x="T0" y="T1"/>
                </a:cxn>
                <a:cxn ang="0">
                  <a:pos x="T2" y="T3"/>
                </a:cxn>
                <a:cxn ang="0">
                  <a:pos x="T4" y="T5"/>
                </a:cxn>
                <a:cxn ang="0">
                  <a:pos x="T6" y="T7"/>
                </a:cxn>
                <a:cxn ang="0">
                  <a:pos x="T8" y="T9"/>
                </a:cxn>
                <a:cxn ang="0">
                  <a:pos x="T10" y="T11"/>
                </a:cxn>
              </a:cxnLst>
              <a:rect l="0" t="0" r="r" b="b"/>
              <a:pathLst>
                <a:path w="5" h="4">
                  <a:moveTo>
                    <a:pt x="5" y="0"/>
                  </a:moveTo>
                  <a:lnTo>
                    <a:pt x="5" y="0"/>
                  </a:lnTo>
                  <a:lnTo>
                    <a:pt x="0" y="0"/>
                  </a:lnTo>
                  <a:lnTo>
                    <a:pt x="0" y="4"/>
                  </a:lnTo>
                  <a:lnTo>
                    <a:pt x="5" y="4"/>
                  </a:lnTo>
                  <a:lnTo>
                    <a:pt x="5" y="0"/>
                  </a:lnTo>
                  <a:close/>
                </a:path>
              </a:pathLst>
            </a:custGeom>
            <a:grpFill/>
            <a:ln w="0">
              <a:noFill/>
              <a:prstDash val="solid"/>
              <a:round/>
              <a:headEnd/>
              <a:tailEnd/>
            </a:ln>
          </p:spPr>
          <p:txBody>
            <a:bodyPr/>
            <a:lstStyle/>
            <a:p>
              <a:pPr defTabSz="543689">
                <a:defRPr/>
              </a:pPr>
              <a:endParaRPr lang="zh-CN" altLang="en-US" sz="3201"/>
            </a:p>
          </p:txBody>
        </p:sp>
        <p:sp>
          <p:nvSpPr>
            <p:cNvPr id="405" name="Freeform 142"/>
            <p:cNvSpPr>
              <a:spLocks/>
            </p:cNvSpPr>
            <p:nvPr/>
          </p:nvSpPr>
          <p:spPr bwMode="auto">
            <a:xfrm>
              <a:off x="4156076" y="912814"/>
              <a:ext cx="4763" cy="3175"/>
            </a:xfrm>
            <a:custGeom>
              <a:avLst/>
              <a:gdLst>
                <a:gd name="T0" fmla="*/ 5 w 5"/>
                <a:gd name="T1" fmla="*/ 0 h 4"/>
                <a:gd name="T2" fmla="*/ 5 w 5"/>
                <a:gd name="T3" fmla="*/ 0 h 4"/>
                <a:gd name="T4" fmla="*/ 0 w 5"/>
                <a:gd name="T5" fmla="*/ 0 h 4"/>
                <a:gd name="T6" fmla="*/ 0 w 5"/>
                <a:gd name="T7" fmla="*/ 4 h 4"/>
                <a:gd name="T8" fmla="*/ 5 w 5"/>
                <a:gd name="T9" fmla="*/ 4 h 4"/>
                <a:gd name="T10" fmla="*/ 5 w 5"/>
                <a:gd name="T11" fmla="*/ 0 h 4"/>
              </a:gdLst>
              <a:ahLst/>
              <a:cxnLst>
                <a:cxn ang="0">
                  <a:pos x="T0" y="T1"/>
                </a:cxn>
                <a:cxn ang="0">
                  <a:pos x="T2" y="T3"/>
                </a:cxn>
                <a:cxn ang="0">
                  <a:pos x="T4" y="T5"/>
                </a:cxn>
                <a:cxn ang="0">
                  <a:pos x="T6" y="T7"/>
                </a:cxn>
                <a:cxn ang="0">
                  <a:pos x="T8" y="T9"/>
                </a:cxn>
                <a:cxn ang="0">
                  <a:pos x="T10" y="T11"/>
                </a:cxn>
              </a:cxnLst>
              <a:rect l="0" t="0" r="r" b="b"/>
              <a:pathLst>
                <a:path w="5" h="4">
                  <a:moveTo>
                    <a:pt x="5" y="0"/>
                  </a:moveTo>
                  <a:lnTo>
                    <a:pt x="5" y="0"/>
                  </a:lnTo>
                  <a:lnTo>
                    <a:pt x="0" y="0"/>
                  </a:lnTo>
                  <a:lnTo>
                    <a:pt x="0" y="4"/>
                  </a:lnTo>
                  <a:lnTo>
                    <a:pt x="5" y="4"/>
                  </a:lnTo>
                  <a:lnTo>
                    <a:pt x="5" y="0"/>
                  </a:lnTo>
                  <a:close/>
                </a:path>
              </a:pathLst>
            </a:custGeom>
            <a:grpFill/>
            <a:ln w="0">
              <a:noFill/>
              <a:prstDash val="solid"/>
              <a:round/>
              <a:headEnd/>
              <a:tailEnd/>
            </a:ln>
          </p:spPr>
          <p:txBody>
            <a:bodyPr/>
            <a:lstStyle/>
            <a:p>
              <a:pPr defTabSz="543689">
                <a:defRPr/>
              </a:pPr>
              <a:endParaRPr lang="zh-CN" altLang="en-US" sz="3201"/>
            </a:p>
          </p:txBody>
        </p:sp>
        <p:sp>
          <p:nvSpPr>
            <p:cNvPr id="406" name="Freeform 143"/>
            <p:cNvSpPr>
              <a:spLocks/>
            </p:cNvSpPr>
            <p:nvPr/>
          </p:nvSpPr>
          <p:spPr bwMode="auto">
            <a:xfrm>
              <a:off x="4156076" y="935039"/>
              <a:ext cx="4763" cy="3175"/>
            </a:xfrm>
            <a:custGeom>
              <a:avLst/>
              <a:gdLst>
                <a:gd name="T0" fmla="*/ 5 w 5"/>
                <a:gd name="T1" fmla="*/ 0 h 4"/>
                <a:gd name="T2" fmla="*/ 5 w 5"/>
                <a:gd name="T3" fmla="*/ 0 h 4"/>
                <a:gd name="T4" fmla="*/ 0 w 5"/>
                <a:gd name="T5" fmla="*/ 0 h 4"/>
                <a:gd name="T6" fmla="*/ 0 w 5"/>
                <a:gd name="T7" fmla="*/ 4 h 4"/>
                <a:gd name="T8" fmla="*/ 5 w 5"/>
                <a:gd name="T9" fmla="*/ 4 h 4"/>
                <a:gd name="T10" fmla="*/ 5 w 5"/>
                <a:gd name="T11" fmla="*/ 0 h 4"/>
              </a:gdLst>
              <a:ahLst/>
              <a:cxnLst>
                <a:cxn ang="0">
                  <a:pos x="T0" y="T1"/>
                </a:cxn>
                <a:cxn ang="0">
                  <a:pos x="T2" y="T3"/>
                </a:cxn>
                <a:cxn ang="0">
                  <a:pos x="T4" y="T5"/>
                </a:cxn>
                <a:cxn ang="0">
                  <a:pos x="T6" y="T7"/>
                </a:cxn>
                <a:cxn ang="0">
                  <a:pos x="T8" y="T9"/>
                </a:cxn>
                <a:cxn ang="0">
                  <a:pos x="T10" y="T11"/>
                </a:cxn>
              </a:cxnLst>
              <a:rect l="0" t="0" r="r" b="b"/>
              <a:pathLst>
                <a:path w="5" h="4">
                  <a:moveTo>
                    <a:pt x="5" y="0"/>
                  </a:moveTo>
                  <a:lnTo>
                    <a:pt x="5" y="0"/>
                  </a:lnTo>
                  <a:lnTo>
                    <a:pt x="0" y="0"/>
                  </a:lnTo>
                  <a:lnTo>
                    <a:pt x="0" y="4"/>
                  </a:lnTo>
                  <a:lnTo>
                    <a:pt x="5" y="4"/>
                  </a:lnTo>
                  <a:lnTo>
                    <a:pt x="5" y="0"/>
                  </a:lnTo>
                  <a:close/>
                </a:path>
              </a:pathLst>
            </a:custGeom>
            <a:grpFill/>
            <a:ln w="0">
              <a:noFill/>
              <a:prstDash val="solid"/>
              <a:round/>
              <a:headEnd/>
              <a:tailEnd/>
            </a:ln>
          </p:spPr>
          <p:txBody>
            <a:bodyPr/>
            <a:lstStyle/>
            <a:p>
              <a:pPr defTabSz="543689">
                <a:defRPr/>
              </a:pPr>
              <a:endParaRPr lang="zh-CN" altLang="en-US" sz="3201"/>
            </a:p>
          </p:txBody>
        </p:sp>
        <p:sp>
          <p:nvSpPr>
            <p:cNvPr id="407" name="Freeform 144"/>
            <p:cNvSpPr>
              <a:spLocks/>
            </p:cNvSpPr>
            <p:nvPr/>
          </p:nvSpPr>
          <p:spPr bwMode="auto">
            <a:xfrm>
              <a:off x="4156076" y="944564"/>
              <a:ext cx="4763" cy="3175"/>
            </a:xfrm>
            <a:custGeom>
              <a:avLst/>
              <a:gdLst>
                <a:gd name="T0" fmla="*/ 5 w 5"/>
                <a:gd name="T1" fmla="*/ 0 h 4"/>
                <a:gd name="T2" fmla="*/ 5 w 5"/>
                <a:gd name="T3" fmla="*/ 0 h 4"/>
                <a:gd name="T4" fmla="*/ 0 w 5"/>
                <a:gd name="T5" fmla="*/ 0 h 4"/>
                <a:gd name="T6" fmla="*/ 0 w 5"/>
                <a:gd name="T7" fmla="*/ 4 h 4"/>
                <a:gd name="T8" fmla="*/ 5 w 5"/>
                <a:gd name="T9" fmla="*/ 4 h 4"/>
                <a:gd name="T10" fmla="*/ 5 w 5"/>
                <a:gd name="T11" fmla="*/ 0 h 4"/>
              </a:gdLst>
              <a:ahLst/>
              <a:cxnLst>
                <a:cxn ang="0">
                  <a:pos x="T0" y="T1"/>
                </a:cxn>
                <a:cxn ang="0">
                  <a:pos x="T2" y="T3"/>
                </a:cxn>
                <a:cxn ang="0">
                  <a:pos x="T4" y="T5"/>
                </a:cxn>
                <a:cxn ang="0">
                  <a:pos x="T6" y="T7"/>
                </a:cxn>
                <a:cxn ang="0">
                  <a:pos x="T8" y="T9"/>
                </a:cxn>
                <a:cxn ang="0">
                  <a:pos x="T10" y="T11"/>
                </a:cxn>
              </a:cxnLst>
              <a:rect l="0" t="0" r="r" b="b"/>
              <a:pathLst>
                <a:path w="5" h="4">
                  <a:moveTo>
                    <a:pt x="5" y="0"/>
                  </a:moveTo>
                  <a:lnTo>
                    <a:pt x="5" y="0"/>
                  </a:lnTo>
                  <a:lnTo>
                    <a:pt x="0" y="0"/>
                  </a:lnTo>
                  <a:lnTo>
                    <a:pt x="0" y="4"/>
                  </a:lnTo>
                  <a:lnTo>
                    <a:pt x="5" y="4"/>
                  </a:lnTo>
                  <a:lnTo>
                    <a:pt x="5" y="0"/>
                  </a:lnTo>
                  <a:close/>
                </a:path>
              </a:pathLst>
            </a:custGeom>
            <a:grpFill/>
            <a:ln w="0">
              <a:noFill/>
              <a:prstDash val="solid"/>
              <a:round/>
              <a:headEnd/>
              <a:tailEnd/>
            </a:ln>
          </p:spPr>
          <p:txBody>
            <a:bodyPr/>
            <a:lstStyle/>
            <a:p>
              <a:pPr defTabSz="543689">
                <a:defRPr/>
              </a:pPr>
              <a:endParaRPr lang="zh-CN" altLang="en-US" sz="3201"/>
            </a:p>
          </p:txBody>
        </p:sp>
        <p:sp>
          <p:nvSpPr>
            <p:cNvPr id="408" name="Freeform 145"/>
            <p:cNvSpPr>
              <a:spLocks/>
            </p:cNvSpPr>
            <p:nvPr/>
          </p:nvSpPr>
          <p:spPr bwMode="auto">
            <a:xfrm>
              <a:off x="4156076" y="917576"/>
              <a:ext cx="4763" cy="3175"/>
            </a:xfrm>
            <a:custGeom>
              <a:avLst/>
              <a:gdLst>
                <a:gd name="T0" fmla="*/ 5 w 5"/>
                <a:gd name="T1" fmla="*/ 0 h 4"/>
                <a:gd name="T2" fmla="*/ 5 w 5"/>
                <a:gd name="T3" fmla="*/ 0 h 4"/>
                <a:gd name="T4" fmla="*/ 0 w 5"/>
                <a:gd name="T5" fmla="*/ 0 h 4"/>
                <a:gd name="T6" fmla="*/ 0 w 5"/>
                <a:gd name="T7" fmla="*/ 4 h 4"/>
                <a:gd name="T8" fmla="*/ 5 w 5"/>
                <a:gd name="T9" fmla="*/ 4 h 4"/>
                <a:gd name="T10" fmla="*/ 5 w 5"/>
                <a:gd name="T11" fmla="*/ 0 h 4"/>
              </a:gdLst>
              <a:ahLst/>
              <a:cxnLst>
                <a:cxn ang="0">
                  <a:pos x="T0" y="T1"/>
                </a:cxn>
                <a:cxn ang="0">
                  <a:pos x="T2" y="T3"/>
                </a:cxn>
                <a:cxn ang="0">
                  <a:pos x="T4" y="T5"/>
                </a:cxn>
                <a:cxn ang="0">
                  <a:pos x="T6" y="T7"/>
                </a:cxn>
                <a:cxn ang="0">
                  <a:pos x="T8" y="T9"/>
                </a:cxn>
                <a:cxn ang="0">
                  <a:pos x="T10" y="T11"/>
                </a:cxn>
              </a:cxnLst>
              <a:rect l="0" t="0" r="r" b="b"/>
              <a:pathLst>
                <a:path w="5" h="4">
                  <a:moveTo>
                    <a:pt x="5" y="0"/>
                  </a:moveTo>
                  <a:lnTo>
                    <a:pt x="5" y="0"/>
                  </a:lnTo>
                  <a:lnTo>
                    <a:pt x="0" y="0"/>
                  </a:lnTo>
                  <a:lnTo>
                    <a:pt x="0" y="4"/>
                  </a:lnTo>
                  <a:lnTo>
                    <a:pt x="5" y="4"/>
                  </a:lnTo>
                  <a:lnTo>
                    <a:pt x="5" y="0"/>
                  </a:lnTo>
                  <a:close/>
                </a:path>
              </a:pathLst>
            </a:custGeom>
            <a:grpFill/>
            <a:ln w="0">
              <a:noFill/>
              <a:prstDash val="solid"/>
              <a:round/>
              <a:headEnd/>
              <a:tailEnd/>
            </a:ln>
          </p:spPr>
          <p:txBody>
            <a:bodyPr/>
            <a:lstStyle/>
            <a:p>
              <a:pPr defTabSz="543689">
                <a:defRPr/>
              </a:pPr>
              <a:endParaRPr lang="zh-CN" altLang="en-US" sz="3201"/>
            </a:p>
          </p:txBody>
        </p:sp>
        <p:sp>
          <p:nvSpPr>
            <p:cNvPr id="409" name="Freeform 146"/>
            <p:cNvSpPr>
              <a:spLocks/>
            </p:cNvSpPr>
            <p:nvPr/>
          </p:nvSpPr>
          <p:spPr bwMode="auto">
            <a:xfrm>
              <a:off x="4156076" y="922339"/>
              <a:ext cx="4763" cy="3175"/>
            </a:xfrm>
            <a:custGeom>
              <a:avLst/>
              <a:gdLst>
                <a:gd name="T0" fmla="*/ 5 w 5"/>
                <a:gd name="T1" fmla="*/ 0 h 4"/>
                <a:gd name="T2" fmla="*/ 5 w 5"/>
                <a:gd name="T3" fmla="*/ 0 h 4"/>
                <a:gd name="T4" fmla="*/ 0 w 5"/>
                <a:gd name="T5" fmla="*/ 0 h 4"/>
                <a:gd name="T6" fmla="*/ 0 w 5"/>
                <a:gd name="T7" fmla="*/ 4 h 4"/>
                <a:gd name="T8" fmla="*/ 5 w 5"/>
                <a:gd name="T9" fmla="*/ 4 h 4"/>
                <a:gd name="T10" fmla="*/ 5 w 5"/>
                <a:gd name="T11" fmla="*/ 0 h 4"/>
              </a:gdLst>
              <a:ahLst/>
              <a:cxnLst>
                <a:cxn ang="0">
                  <a:pos x="T0" y="T1"/>
                </a:cxn>
                <a:cxn ang="0">
                  <a:pos x="T2" y="T3"/>
                </a:cxn>
                <a:cxn ang="0">
                  <a:pos x="T4" y="T5"/>
                </a:cxn>
                <a:cxn ang="0">
                  <a:pos x="T6" y="T7"/>
                </a:cxn>
                <a:cxn ang="0">
                  <a:pos x="T8" y="T9"/>
                </a:cxn>
                <a:cxn ang="0">
                  <a:pos x="T10" y="T11"/>
                </a:cxn>
              </a:cxnLst>
              <a:rect l="0" t="0" r="r" b="b"/>
              <a:pathLst>
                <a:path w="5" h="4">
                  <a:moveTo>
                    <a:pt x="5" y="0"/>
                  </a:moveTo>
                  <a:lnTo>
                    <a:pt x="5" y="0"/>
                  </a:lnTo>
                  <a:lnTo>
                    <a:pt x="0" y="0"/>
                  </a:lnTo>
                  <a:lnTo>
                    <a:pt x="0" y="4"/>
                  </a:lnTo>
                  <a:lnTo>
                    <a:pt x="5" y="4"/>
                  </a:lnTo>
                  <a:lnTo>
                    <a:pt x="5" y="0"/>
                  </a:lnTo>
                  <a:close/>
                </a:path>
              </a:pathLst>
            </a:custGeom>
            <a:grpFill/>
            <a:ln w="0">
              <a:noFill/>
              <a:prstDash val="solid"/>
              <a:round/>
              <a:headEnd/>
              <a:tailEnd/>
            </a:ln>
          </p:spPr>
          <p:txBody>
            <a:bodyPr/>
            <a:lstStyle/>
            <a:p>
              <a:pPr defTabSz="543689">
                <a:defRPr/>
              </a:pPr>
              <a:endParaRPr lang="zh-CN" altLang="en-US" sz="3201"/>
            </a:p>
          </p:txBody>
        </p:sp>
        <p:sp>
          <p:nvSpPr>
            <p:cNvPr id="410" name="Freeform 147"/>
            <p:cNvSpPr>
              <a:spLocks noEditPoints="1"/>
            </p:cNvSpPr>
            <p:nvPr/>
          </p:nvSpPr>
          <p:spPr bwMode="auto">
            <a:xfrm>
              <a:off x="4013201" y="908051"/>
              <a:ext cx="174625" cy="46038"/>
            </a:xfrm>
            <a:custGeom>
              <a:avLst/>
              <a:gdLst>
                <a:gd name="T0" fmla="*/ 198 w 204"/>
                <a:gd name="T1" fmla="*/ 25 h 53"/>
                <a:gd name="T2" fmla="*/ 198 w 204"/>
                <a:gd name="T3" fmla="*/ 25 h 53"/>
                <a:gd name="T4" fmla="*/ 110 w 204"/>
                <a:gd name="T5" fmla="*/ 25 h 53"/>
                <a:gd name="T6" fmla="*/ 110 w 204"/>
                <a:gd name="T7" fmla="*/ 22 h 53"/>
                <a:gd name="T8" fmla="*/ 164 w 204"/>
                <a:gd name="T9" fmla="*/ 22 h 53"/>
                <a:gd name="T10" fmla="*/ 164 w 204"/>
                <a:gd name="T11" fmla="*/ 3 h 53"/>
                <a:gd name="T12" fmla="*/ 198 w 204"/>
                <a:gd name="T13" fmla="*/ 3 h 53"/>
                <a:gd name="T14" fmla="*/ 198 w 204"/>
                <a:gd name="T15" fmla="*/ 25 h 53"/>
                <a:gd name="T16" fmla="*/ 198 w 204"/>
                <a:gd name="T17" fmla="*/ 50 h 53"/>
                <a:gd name="T18" fmla="*/ 198 w 204"/>
                <a:gd name="T19" fmla="*/ 50 h 53"/>
                <a:gd name="T20" fmla="*/ 110 w 204"/>
                <a:gd name="T21" fmla="*/ 50 h 53"/>
                <a:gd name="T22" fmla="*/ 110 w 204"/>
                <a:gd name="T23" fmla="*/ 47 h 53"/>
                <a:gd name="T24" fmla="*/ 164 w 204"/>
                <a:gd name="T25" fmla="*/ 47 h 53"/>
                <a:gd name="T26" fmla="*/ 164 w 204"/>
                <a:gd name="T27" fmla="*/ 28 h 53"/>
                <a:gd name="T28" fmla="*/ 198 w 204"/>
                <a:gd name="T29" fmla="*/ 28 h 53"/>
                <a:gd name="T30" fmla="*/ 198 w 204"/>
                <a:gd name="T31" fmla="*/ 50 h 53"/>
                <a:gd name="T32" fmla="*/ 0 w 204"/>
                <a:gd name="T33" fmla="*/ 53 h 53"/>
                <a:gd name="T34" fmla="*/ 0 w 204"/>
                <a:gd name="T35" fmla="*/ 53 h 53"/>
                <a:gd name="T36" fmla="*/ 204 w 204"/>
                <a:gd name="T37" fmla="*/ 53 h 53"/>
                <a:gd name="T38" fmla="*/ 204 w 204"/>
                <a:gd name="T39" fmla="*/ 0 h 53"/>
                <a:gd name="T40" fmla="*/ 0 w 204"/>
                <a:gd name="T41" fmla="*/ 0 h 53"/>
                <a:gd name="T42" fmla="*/ 0 w 204"/>
                <a:gd name="T43" fmla="*/ 5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04" h="53">
                  <a:moveTo>
                    <a:pt x="198" y="25"/>
                  </a:moveTo>
                  <a:lnTo>
                    <a:pt x="198" y="25"/>
                  </a:lnTo>
                  <a:lnTo>
                    <a:pt x="110" y="25"/>
                  </a:lnTo>
                  <a:lnTo>
                    <a:pt x="110" y="22"/>
                  </a:lnTo>
                  <a:lnTo>
                    <a:pt x="164" y="22"/>
                  </a:lnTo>
                  <a:lnTo>
                    <a:pt x="164" y="3"/>
                  </a:lnTo>
                  <a:lnTo>
                    <a:pt x="198" y="3"/>
                  </a:lnTo>
                  <a:lnTo>
                    <a:pt x="198" y="25"/>
                  </a:lnTo>
                  <a:close/>
                  <a:moveTo>
                    <a:pt x="198" y="50"/>
                  </a:moveTo>
                  <a:lnTo>
                    <a:pt x="198" y="50"/>
                  </a:lnTo>
                  <a:lnTo>
                    <a:pt x="110" y="50"/>
                  </a:lnTo>
                  <a:lnTo>
                    <a:pt x="110" y="47"/>
                  </a:lnTo>
                  <a:lnTo>
                    <a:pt x="164" y="47"/>
                  </a:lnTo>
                  <a:lnTo>
                    <a:pt x="164" y="28"/>
                  </a:lnTo>
                  <a:lnTo>
                    <a:pt x="198" y="28"/>
                  </a:lnTo>
                  <a:lnTo>
                    <a:pt x="198" y="50"/>
                  </a:lnTo>
                  <a:close/>
                  <a:moveTo>
                    <a:pt x="0" y="53"/>
                  </a:moveTo>
                  <a:lnTo>
                    <a:pt x="0" y="53"/>
                  </a:lnTo>
                  <a:lnTo>
                    <a:pt x="204" y="53"/>
                  </a:lnTo>
                  <a:lnTo>
                    <a:pt x="204" y="0"/>
                  </a:lnTo>
                  <a:lnTo>
                    <a:pt x="0" y="0"/>
                  </a:lnTo>
                  <a:lnTo>
                    <a:pt x="0" y="53"/>
                  </a:lnTo>
                  <a:close/>
                </a:path>
              </a:pathLst>
            </a:custGeom>
            <a:grpFill/>
            <a:ln w="0">
              <a:noFill/>
              <a:prstDash val="solid"/>
              <a:round/>
              <a:headEnd/>
              <a:tailEnd/>
            </a:ln>
          </p:spPr>
          <p:txBody>
            <a:bodyPr/>
            <a:lstStyle/>
            <a:p>
              <a:pPr defTabSz="543689">
                <a:defRPr/>
              </a:pPr>
              <a:endParaRPr lang="zh-CN" altLang="en-US" sz="3201"/>
            </a:p>
          </p:txBody>
        </p:sp>
        <p:sp>
          <p:nvSpPr>
            <p:cNvPr id="411" name="Freeform 148"/>
            <p:cNvSpPr>
              <a:spLocks/>
            </p:cNvSpPr>
            <p:nvPr/>
          </p:nvSpPr>
          <p:spPr bwMode="auto">
            <a:xfrm>
              <a:off x="3975101" y="992189"/>
              <a:ext cx="3175" cy="3175"/>
            </a:xfrm>
            <a:custGeom>
              <a:avLst/>
              <a:gdLst>
                <a:gd name="T0" fmla="*/ 4 w 4"/>
                <a:gd name="T1" fmla="*/ 0 h 4"/>
                <a:gd name="T2" fmla="*/ 4 w 4"/>
                <a:gd name="T3" fmla="*/ 0 h 4"/>
                <a:gd name="T4" fmla="*/ 0 w 4"/>
                <a:gd name="T5" fmla="*/ 0 h 4"/>
                <a:gd name="T6" fmla="*/ 0 w 4"/>
                <a:gd name="T7" fmla="*/ 4 h 4"/>
                <a:gd name="T8" fmla="*/ 4 w 4"/>
                <a:gd name="T9" fmla="*/ 4 h 4"/>
                <a:gd name="T10" fmla="*/ 4 w 4"/>
                <a:gd name="T11" fmla="*/ 0 h 4"/>
              </a:gdLst>
              <a:ahLst/>
              <a:cxnLst>
                <a:cxn ang="0">
                  <a:pos x="T0" y="T1"/>
                </a:cxn>
                <a:cxn ang="0">
                  <a:pos x="T2" y="T3"/>
                </a:cxn>
                <a:cxn ang="0">
                  <a:pos x="T4" y="T5"/>
                </a:cxn>
                <a:cxn ang="0">
                  <a:pos x="T6" y="T7"/>
                </a:cxn>
                <a:cxn ang="0">
                  <a:pos x="T8" y="T9"/>
                </a:cxn>
                <a:cxn ang="0">
                  <a:pos x="T10" y="T11"/>
                </a:cxn>
              </a:cxnLst>
              <a:rect l="0" t="0" r="r" b="b"/>
              <a:pathLst>
                <a:path w="4" h="4">
                  <a:moveTo>
                    <a:pt x="4" y="0"/>
                  </a:moveTo>
                  <a:lnTo>
                    <a:pt x="4" y="0"/>
                  </a:lnTo>
                  <a:lnTo>
                    <a:pt x="0" y="0"/>
                  </a:lnTo>
                  <a:lnTo>
                    <a:pt x="0" y="4"/>
                  </a:lnTo>
                  <a:lnTo>
                    <a:pt x="4" y="4"/>
                  </a:lnTo>
                  <a:lnTo>
                    <a:pt x="4" y="0"/>
                  </a:lnTo>
                  <a:close/>
                </a:path>
              </a:pathLst>
            </a:custGeom>
            <a:grpFill/>
            <a:ln w="0">
              <a:noFill/>
              <a:prstDash val="solid"/>
              <a:round/>
              <a:headEnd/>
              <a:tailEnd/>
            </a:ln>
          </p:spPr>
          <p:txBody>
            <a:bodyPr/>
            <a:lstStyle/>
            <a:p>
              <a:pPr defTabSz="543689">
                <a:defRPr/>
              </a:pPr>
              <a:endParaRPr lang="zh-CN" altLang="en-US" sz="3201"/>
            </a:p>
          </p:txBody>
        </p:sp>
        <p:sp>
          <p:nvSpPr>
            <p:cNvPr id="412" name="Freeform 149"/>
            <p:cNvSpPr>
              <a:spLocks/>
            </p:cNvSpPr>
            <p:nvPr/>
          </p:nvSpPr>
          <p:spPr bwMode="auto">
            <a:xfrm>
              <a:off x="3975101" y="966789"/>
              <a:ext cx="3175" cy="3175"/>
            </a:xfrm>
            <a:custGeom>
              <a:avLst/>
              <a:gdLst>
                <a:gd name="T0" fmla="*/ 4 w 4"/>
                <a:gd name="T1" fmla="*/ 0 h 4"/>
                <a:gd name="T2" fmla="*/ 4 w 4"/>
                <a:gd name="T3" fmla="*/ 0 h 4"/>
                <a:gd name="T4" fmla="*/ 0 w 4"/>
                <a:gd name="T5" fmla="*/ 0 h 4"/>
                <a:gd name="T6" fmla="*/ 0 w 4"/>
                <a:gd name="T7" fmla="*/ 4 h 4"/>
                <a:gd name="T8" fmla="*/ 4 w 4"/>
                <a:gd name="T9" fmla="*/ 4 h 4"/>
                <a:gd name="T10" fmla="*/ 4 w 4"/>
                <a:gd name="T11" fmla="*/ 0 h 4"/>
              </a:gdLst>
              <a:ahLst/>
              <a:cxnLst>
                <a:cxn ang="0">
                  <a:pos x="T0" y="T1"/>
                </a:cxn>
                <a:cxn ang="0">
                  <a:pos x="T2" y="T3"/>
                </a:cxn>
                <a:cxn ang="0">
                  <a:pos x="T4" y="T5"/>
                </a:cxn>
                <a:cxn ang="0">
                  <a:pos x="T6" y="T7"/>
                </a:cxn>
                <a:cxn ang="0">
                  <a:pos x="T8" y="T9"/>
                </a:cxn>
                <a:cxn ang="0">
                  <a:pos x="T10" y="T11"/>
                </a:cxn>
              </a:cxnLst>
              <a:rect l="0" t="0" r="r" b="b"/>
              <a:pathLst>
                <a:path w="4" h="4">
                  <a:moveTo>
                    <a:pt x="4" y="0"/>
                  </a:moveTo>
                  <a:lnTo>
                    <a:pt x="4" y="0"/>
                  </a:lnTo>
                  <a:lnTo>
                    <a:pt x="0" y="0"/>
                  </a:lnTo>
                  <a:lnTo>
                    <a:pt x="0" y="4"/>
                  </a:lnTo>
                  <a:lnTo>
                    <a:pt x="4" y="4"/>
                  </a:lnTo>
                  <a:lnTo>
                    <a:pt x="4" y="0"/>
                  </a:lnTo>
                  <a:close/>
                </a:path>
              </a:pathLst>
            </a:custGeom>
            <a:grpFill/>
            <a:ln w="0">
              <a:noFill/>
              <a:prstDash val="solid"/>
              <a:round/>
              <a:headEnd/>
              <a:tailEnd/>
            </a:ln>
          </p:spPr>
          <p:txBody>
            <a:bodyPr/>
            <a:lstStyle/>
            <a:p>
              <a:pPr defTabSz="543689">
                <a:defRPr/>
              </a:pPr>
              <a:endParaRPr lang="zh-CN" altLang="en-US" sz="3201"/>
            </a:p>
          </p:txBody>
        </p:sp>
        <p:sp>
          <p:nvSpPr>
            <p:cNvPr id="413" name="Freeform 150"/>
            <p:cNvSpPr>
              <a:spLocks/>
            </p:cNvSpPr>
            <p:nvPr/>
          </p:nvSpPr>
          <p:spPr bwMode="auto">
            <a:xfrm>
              <a:off x="3975101" y="987426"/>
              <a:ext cx="3175" cy="3175"/>
            </a:xfrm>
            <a:custGeom>
              <a:avLst/>
              <a:gdLst>
                <a:gd name="T0" fmla="*/ 4 w 4"/>
                <a:gd name="T1" fmla="*/ 0 h 3"/>
                <a:gd name="T2" fmla="*/ 4 w 4"/>
                <a:gd name="T3" fmla="*/ 0 h 3"/>
                <a:gd name="T4" fmla="*/ 0 w 4"/>
                <a:gd name="T5" fmla="*/ 0 h 3"/>
                <a:gd name="T6" fmla="*/ 0 w 4"/>
                <a:gd name="T7" fmla="*/ 3 h 3"/>
                <a:gd name="T8" fmla="*/ 4 w 4"/>
                <a:gd name="T9" fmla="*/ 3 h 3"/>
                <a:gd name="T10" fmla="*/ 4 w 4"/>
                <a:gd name="T11" fmla="*/ 0 h 3"/>
              </a:gdLst>
              <a:ahLst/>
              <a:cxnLst>
                <a:cxn ang="0">
                  <a:pos x="T0" y="T1"/>
                </a:cxn>
                <a:cxn ang="0">
                  <a:pos x="T2" y="T3"/>
                </a:cxn>
                <a:cxn ang="0">
                  <a:pos x="T4" y="T5"/>
                </a:cxn>
                <a:cxn ang="0">
                  <a:pos x="T6" y="T7"/>
                </a:cxn>
                <a:cxn ang="0">
                  <a:pos x="T8" y="T9"/>
                </a:cxn>
                <a:cxn ang="0">
                  <a:pos x="T10" y="T11"/>
                </a:cxn>
              </a:cxnLst>
              <a:rect l="0" t="0" r="r" b="b"/>
              <a:pathLst>
                <a:path w="4" h="3">
                  <a:moveTo>
                    <a:pt x="4" y="0"/>
                  </a:moveTo>
                  <a:lnTo>
                    <a:pt x="4" y="0"/>
                  </a:lnTo>
                  <a:lnTo>
                    <a:pt x="0" y="0"/>
                  </a:lnTo>
                  <a:lnTo>
                    <a:pt x="0" y="3"/>
                  </a:lnTo>
                  <a:lnTo>
                    <a:pt x="4" y="3"/>
                  </a:lnTo>
                  <a:lnTo>
                    <a:pt x="4" y="0"/>
                  </a:lnTo>
                  <a:close/>
                </a:path>
              </a:pathLst>
            </a:custGeom>
            <a:grpFill/>
            <a:ln w="0">
              <a:noFill/>
              <a:prstDash val="solid"/>
              <a:round/>
              <a:headEnd/>
              <a:tailEnd/>
            </a:ln>
          </p:spPr>
          <p:txBody>
            <a:bodyPr/>
            <a:lstStyle/>
            <a:p>
              <a:pPr defTabSz="543689">
                <a:defRPr/>
              </a:pPr>
              <a:endParaRPr lang="zh-CN" altLang="en-US" sz="3201"/>
            </a:p>
          </p:txBody>
        </p:sp>
        <p:sp>
          <p:nvSpPr>
            <p:cNvPr id="414" name="Freeform 151"/>
            <p:cNvSpPr>
              <a:spLocks/>
            </p:cNvSpPr>
            <p:nvPr/>
          </p:nvSpPr>
          <p:spPr bwMode="auto">
            <a:xfrm>
              <a:off x="3975101" y="996951"/>
              <a:ext cx="3175" cy="3175"/>
            </a:xfrm>
            <a:custGeom>
              <a:avLst/>
              <a:gdLst>
                <a:gd name="T0" fmla="*/ 4 w 4"/>
                <a:gd name="T1" fmla="*/ 0 h 4"/>
                <a:gd name="T2" fmla="*/ 4 w 4"/>
                <a:gd name="T3" fmla="*/ 0 h 4"/>
                <a:gd name="T4" fmla="*/ 0 w 4"/>
                <a:gd name="T5" fmla="*/ 0 h 4"/>
                <a:gd name="T6" fmla="*/ 0 w 4"/>
                <a:gd name="T7" fmla="*/ 4 h 4"/>
                <a:gd name="T8" fmla="*/ 4 w 4"/>
                <a:gd name="T9" fmla="*/ 4 h 4"/>
                <a:gd name="T10" fmla="*/ 4 w 4"/>
                <a:gd name="T11" fmla="*/ 0 h 4"/>
              </a:gdLst>
              <a:ahLst/>
              <a:cxnLst>
                <a:cxn ang="0">
                  <a:pos x="T0" y="T1"/>
                </a:cxn>
                <a:cxn ang="0">
                  <a:pos x="T2" y="T3"/>
                </a:cxn>
                <a:cxn ang="0">
                  <a:pos x="T4" y="T5"/>
                </a:cxn>
                <a:cxn ang="0">
                  <a:pos x="T6" y="T7"/>
                </a:cxn>
                <a:cxn ang="0">
                  <a:pos x="T8" y="T9"/>
                </a:cxn>
                <a:cxn ang="0">
                  <a:pos x="T10" y="T11"/>
                </a:cxn>
              </a:cxnLst>
              <a:rect l="0" t="0" r="r" b="b"/>
              <a:pathLst>
                <a:path w="4" h="4">
                  <a:moveTo>
                    <a:pt x="4" y="0"/>
                  </a:moveTo>
                  <a:lnTo>
                    <a:pt x="4" y="0"/>
                  </a:lnTo>
                  <a:lnTo>
                    <a:pt x="0" y="0"/>
                  </a:lnTo>
                  <a:lnTo>
                    <a:pt x="0" y="4"/>
                  </a:lnTo>
                  <a:lnTo>
                    <a:pt x="4" y="4"/>
                  </a:lnTo>
                  <a:lnTo>
                    <a:pt x="4" y="0"/>
                  </a:lnTo>
                  <a:close/>
                </a:path>
              </a:pathLst>
            </a:custGeom>
            <a:grpFill/>
            <a:ln w="0">
              <a:noFill/>
              <a:prstDash val="solid"/>
              <a:round/>
              <a:headEnd/>
              <a:tailEnd/>
            </a:ln>
          </p:spPr>
          <p:txBody>
            <a:bodyPr/>
            <a:lstStyle/>
            <a:p>
              <a:pPr defTabSz="543689">
                <a:defRPr/>
              </a:pPr>
              <a:endParaRPr lang="zh-CN" altLang="en-US" sz="3201"/>
            </a:p>
          </p:txBody>
        </p:sp>
        <p:sp>
          <p:nvSpPr>
            <p:cNvPr id="415" name="Freeform 152"/>
            <p:cNvSpPr>
              <a:spLocks/>
            </p:cNvSpPr>
            <p:nvPr/>
          </p:nvSpPr>
          <p:spPr bwMode="auto">
            <a:xfrm>
              <a:off x="3975101" y="969964"/>
              <a:ext cx="3175" cy="3175"/>
            </a:xfrm>
            <a:custGeom>
              <a:avLst/>
              <a:gdLst>
                <a:gd name="T0" fmla="*/ 4 w 4"/>
                <a:gd name="T1" fmla="*/ 0 h 4"/>
                <a:gd name="T2" fmla="*/ 4 w 4"/>
                <a:gd name="T3" fmla="*/ 0 h 4"/>
                <a:gd name="T4" fmla="*/ 0 w 4"/>
                <a:gd name="T5" fmla="*/ 0 h 4"/>
                <a:gd name="T6" fmla="*/ 0 w 4"/>
                <a:gd name="T7" fmla="*/ 4 h 4"/>
                <a:gd name="T8" fmla="*/ 4 w 4"/>
                <a:gd name="T9" fmla="*/ 4 h 4"/>
                <a:gd name="T10" fmla="*/ 4 w 4"/>
                <a:gd name="T11" fmla="*/ 0 h 4"/>
              </a:gdLst>
              <a:ahLst/>
              <a:cxnLst>
                <a:cxn ang="0">
                  <a:pos x="T0" y="T1"/>
                </a:cxn>
                <a:cxn ang="0">
                  <a:pos x="T2" y="T3"/>
                </a:cxn>
                <a:cxn ang="0">
                  <a:pos x="T4" y="T5"/>
                </a:cxn>
                <a:cxn ang="0">
                  <a:pos x="T6" y="T7"/>
                </a:cxn>
                <a:cxn ang="0">
                  <a:pos x="T8" y="T9"/>
                </a:cxn>
                <a:cxn ang="0">
                  <a:pos x="T10" y="T11"/>
                </a:cxn>
              </a:cxnLst>
              <a:rect l="0" t="0" r="r" b="b"/>
              <a:pathLst>
                <a:path w="4" h="4">
                  <a:moveTo>
                    <a:pt x="4" y="0"/>
                  </a:moveTo>
                  <a:lnTo>
                    <a:pt x="4" y="0"/>
                  </a:lnTo>
                  <a:lnTo>
                    <a:pt x="0" y="0"/>
                  </a:lnTo>
                  <a:lnTo>
                    <a:pt x="0" y="4"/>
                  </a:lnTo>
                  <a:lnTo>
                    <a:pt x="4" y="4"/>
                  </a:lnTo>
                  <a:lnTo>
                    <a:pt x="4" y="0"/>
                  </a:lnTo>
                  <a:close/>
                </a:path>
              </a:pathLst>
            </a:custGeom>
            <a:grpFill/>
            <a:ln w="0">
              <a:noFill/>
              <a:prstDash val="solid"/>
              <a:round/>
              <a:headEnd/>
              <a:tailEnd/>
            </a:ln>
          </p:spPr>
          <p:txBody>
            <a:bodyPr/>
            <a:lstStyle/>
            <a:p>
              <a:pPr defTabSz="543689">
                <a:defRPr/>
              </a:pPr>
              <a:endParaRPr lang="zh-CN" altLang="en-US" sz="3201"/>
            </a:p>
          </p:txBody>
        </p:sp>
        <p:sp>
          <p:nvSpPr>
            <p:cNvPr id="416" name="Freeform 153"/>
            <p:cNvSpPr>
              <a:spLocks/>
            </p:cNvSpPr>
            <p:nvPr/>
          </p:nvSpPr>
          <p:spPr bwMode="auto">
            <a:xfrm>
              <a:off x="3975101" y="974726"/>
              <a:ext cx="3175" cy="4763"/>
            </a:xfrm>
            <a:custGeom>
              <a:avLst/>
              <a:gdLst>
                <a:gd name="T0" fmla="*/ 4 w 4"/>
                <a:gd name="T1" fmla="*/ 0 h 4"/>
                <a:gd name="T2" fmla="*/ 4 w 4"/>
                <a:gd name="T3" fmla="*/ 0 h 4"/>
                <a:gd name="T4" fmla="*/ 0 w 4"/>
                <a:gd name="T5" fmla="*/ 0 h 4"/>
                <a:gd name="T6" fmla="*/ 0 w 4"/>
                <a:gd name="T7" fmla="*/ 4 h 4"/>
                <a:gd name="T8" fmla="*/ 4 w 4"/>
                <a:gd name="T9" fmla="*/ 4 h 4"/>
                <a:gd name="T10" fmla="*/ 4 w 4"/>
                <a:gd name="T11" fmla="*/ 0 h 4"/>
              </a:gdLst>
              <a:ahLst/>
              <a:cxnLst>
                <a:cxn ang="0">
                  <a:pos x="T0" y="T1"/>
                </a:cxn>
                <a:cxn ang="0">
                  <a:pos x="T2" y="T3"/>
                </a:cxn>
                <a:cxn ang="0">
                  <a:pos x="T4" y="T5"/>
                </a:cxn>
                <a:cxn ang="0">
                  <a:pos x="T6" y="T7"/>
                </a:cxn>
                <a:cxn ang="0">
                  <a:pos x="T8" y="T9"/>
                </a:cxn>
                <a:cxn ang="0">
                  <a:pos x="T10" y="T11"/>
                </a:cxn>
              </a:cxnLst>
              <a:rect l="0" t="0" r="r" b="b"/>
              <a:pathLst>
                <a:path w="4" h="4">
                  <a:moveTo>
                    <a:pt x="4" y="0"/>
                  </a:moveTo>
                  <a:lnTo>
                    <a:pt x="4" y="0"/>
                  </a:lnTo>
                  <a:lnTo>
                    <a:pt x="0" y="0"/>
                  </a:lnTo>
                  <a:lnTo>
                    <a:pt x="0" y="4"/>
                  </a:lnTo>
                  <a:lnTo>
                    <a:pt x="4" y="4"/>
                  </a:lnTo>
                  <a:lnTo>
                    <a:pt x="4" y="0"/>
                  </a:lnTo>
                  <a:close/>
                </a:path>
              </a:pathLst>
            </a:custGeom>
            <a:grpFill/>
            <a:ln w="0">
              <a:noFill/>
              <a:prstDash val="solid"/>
              <a:round/>
              <a:headEnd/>
              <a:tailEnd/>
            </a:ln>
          </p:spPr>
          <p:txBody>
            <a:bodyPr/>
            <a:lstStyle/>
            <a:p>
              <a:pPr defTabSz="543689">
                <a:defRPr/>
              </a:pPr>
              <a:endParaRPr lang="zh-CN" altLang="en-US" sz="3201"/>
            </a:p>
          </p:txBody>
        </p:sp>
        <p:sp>
          <p:nvSpPr>
            <p:cNvPr id="417" name="Freeform 154"/>
            <p:cNvSpPr>
              <a:spLocks noEditPoints="1"/>
            </p:cNvSpPr>
            <p:nvPr/>
          </p:nvSpPr>
          <p:spPr bwMode="auto">
            <a:xfrm>
              <a:off x="3832226" y="960439"/>
              <a:ext cx="174625" cy="46038"/>
            </a:xfrm>
            <a:custGeom>
              <a:avLst/>
              <a:gdLst>
                <a:gd name="T0" fmla="*/ 198 w 205"/>
                <a:gd name="T1" fmla="*/ 25 h 53"/>
                <a:gd name="T2" fmla="*/ 198 w 205"/>
                <a:gd name="T3" fmla="*/ 25 h 53"/>
                <a:gd name="T4" fmla="*/ 110 w 205"/>
                <a:gd name="T5" fmla="*/ 25 h 53"/>
                <a:gd name="T6" fmla="*/ 110 w 205"/>
                <a:gd name="T7" fmla="*/ 22 h 53"/>
                <a:gd name="T8" fmla="*/ 165 w 205"/>
                <a:gd name="T9" fmla="*/ 22 h 53"/>
                <a:gd name="T10" fmla="*/ 165 w 205"/>
                <a:gd name="T11" fmla="*/ 3 h 53"/>
                <a:gd name="T12" fmla="*/ 198 w 205"/>
                <a:gd name="T13" fmla="*/ 3 h 53"/>
                <a:gd name="T14" fmla="*/ 198 w 205"/>
                <a:gd name="T15" fmla="*/ 25 h 53"/>
                <a:gd name="T16" fmla="*/ 198 w 205"/>
                <a:gd name="T17" fmla="*/ 50 h 53"/>
                <a:gd name="T18" fmla="*/ 198 w 205"/>
                <a:gd name="T19" fmla="*/ 50 h 53"/>
                <a:gd name="T20" fmla="*/ 110 w 205"/>
                <a:gd name="T21" fmla="*/ 50 h 53"/>
                <a:gd name="T22" fmla="*/ 110 w 205"/>
                <a:gd name="T23" fmla="*/ 47 h 53"/>
                <a:gd name="T24" fmla="*/ 165 w 205"/>
                <a:gd name="T25" fmla="*/ 47 h 53"/>
                <a:gd name="T26" fmla="*/ 165 w 205"/>
                <a:gd name="T27" fmla="*/ 28 h 53"/>
                <a:gd name="T28" fmla="*/ 198 w 205"/>
                <a:gd name="T29" fmla="*/ 28 h 53"/>
                <a:gd name="T30" fmla="*/ 198 w 205"/>
                <a:gd name="T31" fmla="*/ 50 h 53"/>
                <a:gd name="T32" fmla="*/ 0 w 205"/>
                <a:gd name="T33" fmla="*/ 53 h 53"/>
                <a:gd name="T34" fmla="*/ 0 w 205"/>
                <a:gd name="T35" fmla="*/ 53 h 53"/>
                <a:gd name="T36" fmla="*/ 205 w 205"/>
                <a:gd name="T37" fmla="*/ 53 h 53"/>
                <a:gd name="T38" fmla="*/ 205 w 205"/>
                <a:gd name="T39" fmla="*/ 0 h 53"/>
                <a:gd name="T40" fmla="*/ 0 w 205"/>
                <a:gd name="T41" fmla="*/ 0 h 53"/>
                <a:gd name="T42" fmla="*/ 0 w 205"/>
                <a:gd name="T43" fmla="*/ 5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05" h="53">
                  <a:moveTo>
                    <a:pt x="198" y="25"/>
                  </a:moveTo>
                  <a:lnTo>
                    <a:pt x="198" y="25"/>
                  </a:lnTo>
                  <a:lnTo>
                    <a:pt x="110" y="25"/>
                  </a:lnTo>
                  <a:lnTo>
                    <a:pt x="110" y="22"/>
                  </a:lnTo>
                  <a:lnTo>
                    <a:pt x="165" y="22"/>
                  </a:lnTo>
                  <a:lnTo>
                    <a:pt x="165" y="3"/>
                  </a:lnTo>
                  <a:lnTo>
                    <a:pt x="198" y="3"/>
                  </a:lnTo>
                  <a:lnTo>
                    <a:pt x="198" y="25"/>
                  </a:lnTo>
                  <a:close/>
                  <a:moveTo>
                    <a:pt x="198" y="50"/>
                  </a:moveTo>
                  <a:lnTo>
                    <a:pt x="198" y="50"/>
                  </a:lnTo>
                  <a:lnTo>
                    <a:pt x="110" y="50"/>
                  </a:lnTo>
                  <a:lnTo>
                    <a:pt x="110" y="47"/>
                  </a:lnTo>
                  <a:lnTo>
                    <a:pt x="165" y="47"/>
                  </a:lnTo>
                  <a:lnTo>
                    <a:pt x="165" y="28"/>
                  </a:lnTo>
                  <a:lnTo>
                    <a:pt x="198" y="28"/>
                  </a:lnTo>
                  <a:lnTo>
                    <a:pt x="198" y="50"/>
                  </a:lnTo>
                  <a:close/>
                  <a:moveTo>
                    <a:pt x="0" y="53"/>
                  </a:moveTo>
                  <a:lnTo>
                    <a:pt x="0" y="53"/>
                  </a:lnTo>
                  <a:lnTo>
                    <a:pt x="205" y="53"/>
                  </a:lnTo>
                  <a:lnTo>
                    <a:pt x="205" y="0"/>
                  </a:lnTo>
                  <a:lnTo>
                    <a:pt x="0" y="0"/>
                  </a:lnTo>
                  <a:lnTo>
                    <a:pt x="0" y="53"/>
                  </a:lnTo>
                  <a:close/>
                </a:path>
              </a:pathLst>
            </a:custGeom>
            <a:grpFill/>
            <a:ln w="0">
              <a:noFill/>
              <a:prstDash val="solid"/>
              <a:round/>
              <a:headEnd/>
              <a:tailEnd/>
            </a:ln>
          </p:spPr>
          <p:txBody>
            <a:bodyPr/>
            <a:lstStyle/>
            <a:p>
              <a:pPr defTabSz="543689">
                <a:defRPr/>
              </a:pPr>
              <a:endParaRPr lang="zh-CN" altLang="en-US" sz="3201"/>
            </a:p>
          </p:txBody>
        </p:sp>
        <p:sp>
          <p:nvSpPr>
            <p:cNvPr id="418" name="Freeform 155"/>
            <p:cNvSpPr>
              <a:spLocks/>
            </p:cNvSpPr>
            <p:nvPr/>
          </p:nvSpPr>
          <p:spPr bwMode="auto">
            <a:xfrm>
              <a:off x="4156076" y="992189"/>
              <a:ext cx="4763" cy="3175"/>
            </a:xfrm>
            <a:custGeom>
              <a:avLst/>
              <a:gdLst>
                <a:gd name="T0" fmla="*/ 5 w 5"/>
                <a:gd name="T1" fmla="*/ 0 h 4"/>
                <a:gd name="T2" fmla="*/ 5 w 5"/>
                <a:gd name="T3" fmla="*/ 0 h 4"/>
                <a:gd name="T4" fmla="*/ 0 w 5"/>
                <a:gd name="T5" fmla="*/ 0 h 4"/>
                <a:gd name="T6" fmla="*/ 0 w 5"/>
                <a:gd name="T7" fmla="*/ 4 h 4"/>
                <a:gd name="T8" fmla="*/ 5 w 5"/>
                <a:gd name="T9" fmla="*/ 4 h 4"/>
                <a:gd name="T10" fmla="*/ 5 w 5"/>
                <a:gd name="T11" fmla="*/ 0 h 4"/>
              </a:gdLst>
              <a:ahLst/>
              <a:cxnLst>
                <a:cxn ang="0">
                  <a:pos x="T0" y="T1"/>
                </a:cxn>
                <a:cxn ang="0">
                  <a:pos x="T2" y="T3"/>
                </a:cxn>
                <a:cxn ang="0">
                  <a:pos x="T4" y="T5"/>
                </a:cxn>
                <a:cxn ang="0">
                  <a:pos x="T6" y="T7"/>
                </a:cxn>
                <a:cxn ang="0">
                  <a:pos x="T8" y="T9"/>
                </a:cxn>
                <a:cxn ang="0">
                  <a:pos x="T10" y="T11"/>
                </a:cxn>
              </a:cxnLst>
              <a:rect l="0" t="0" r="r" b="b"/>
              <a:pathLst>
                <a:path w="5" h="4">
                  <a:moveTo>
                    <a:pt x="5" y="0"/>
                  </a:moveTo>
                  <a:lnTo>
                    <a:pt x="5" y="0"/>
                  </a:lnTo>
                  <a:lnTo>
                    <a:pt x="0" y="0"/>
                  </a:lnTo>
                  <a:lnTo>
                    <a:pt x="0" y="4"/>
                  </a:lnTo>
                  <a:lnTo>
                    <a:pt x="5" y="4"/>
                  </a:lnTo>
                  <a:lnTo>
                    <a:pt x="5" y="0"/>
                  </a:lnTo>
                  <a:close/>
                </a:path>
              </a:pathLst>
            </a:custGeom>
            <a:grpFill/>
            <a:ln w="0">
              <a:noFill/>
              <a:prstDash val="solid"/>
              <a:round/>
              <a:headEnd/>
              <a:tailEnd/>
            </a:ln>
          </p:spPr>
          <p:txBody>
            <a:bodyPr/>
            <a:lstStyle/>
            <a:p>
              <a:pPr defTabSz="543689">
                <a:defRPr/>
              </a:pPr>
              <a:endParaRPr lang="zh-CN" altLang="en-US" sz="3201"/>
            </a:p>
          </p:txBody>
        </p:sp>
        <p:sp>
          <p:nvSpPr>
            <p:cNvPr id="419" name="Freeform 156"/>
            <p:cNvSpPr>
              <a:spLocks/>
            </p:cNvSpPr>
            <p:nvPr/>
          </p:nvSpPr>
          <p:spPr bwMode="auto">
            <a:xfrm>
              <a:off x="4156076" y="966789"/>
              <a:ext cx="4763" cy="3175"/>
            </a:xfrm>
            <a:custGeom>
              <a:avLst/>
              <a:gdLst>
                <a:gd name="T0" fmla="*/ 5 w 5"/>
                <a:gd name="T1" fmla="*/ 0 h 4"/>
                <a:gd name="T2" fmla="*/ 5 w 5"/>
                <a:gd name="T3" fmla="*/ 0 h 4"/>
                <a:gd name="T4" fmla="*/ 0 w 5"/>
                <a:gd name="T5" fmla="*/ 0 h 4"/>
                <a:gd name="T6" fmla="*/ 0 w 5"/>
                <a:gd name="T7" fmla="*/ 4 h 4"/>
                <a:gd name="T8" fmla="*/ 5 w 5"/>
                <a:gd name="T9" fmla="*/ 4 h 4"/>
                <a:gd name="T10" fmla="*/ 5 w 5"/>
                <a:gd name="T11" fmla="*/ 0 h 4"/>
              </a:gdLst>
              <a:ahLst/>
              <a:cxnLst>
                <a:cxn ang="0">
                  <a:pos x="T0" y="T1"/>
                </a:cxn>
                <a:cxn ang="0">
                  <a:pos x="T2" y="T3"/>
                </a:cxn>
                <a:cxn ang="0">
                  <a:pos x="T4" y="T5"/>
                </a:cxn>
                <a:cxn ang="0">
                  <a:pos x="T6" y="T7"/>
                </a:cxn>
                <a:cxn ang="0">
                  <a:pos x="T8" y="T9"/>
                </a:cxn>
                <a:cxn ang="0">
                  <a:pos x="T10" y="T11"/>
                </a:cxn>
              </a:cxnLst>
              <a:rect l="0" t="0" r="r" b="b"/>
              <a:pathLst>
                <a:path w="5" h="4">
                  <a:moveTo>
                    <a:pt x="5" y="0"/>
                  </a:moveTo>
                  <a:lnTo>
                    <a:pt x="5" y="0"/>
                  </a:lnTo>
                  <a:lnTo>
                    <a:pt x="0" y="0"/>
                  </a:lnTo>
                  <a:lnTo>
                    <a:pt x="0" y="4"/>
                  </a:lnTo>
                  <a:lnTo>
                    <a:pt x="5" y="4"/>
                  </a:lnTo>
                  <a:lnTo>
                    <a:pt x="5" y="0"/>
                  </a:lnTo>
                  <a:close/>
                </a:path>
              </a:pathLst>
            </a:custGeom>
            <a:grpFill/>
            <a:ln w="0">
              <a:noFill/>
              <a:prstDash val="solid"/>
              <a:round/>
              <a:headEnd/>
              <a:tailEnd/>
            </a:ln>
          </p:spPr>
          <p:txBody>
            <a:bodyPr/>
            <a:lstStyle/>
            <a:p>
              <a:pPr defTabSz="543689">
                <a:defRPr/>
              </a:pPr>
              <a:endParaRPr lang="zh-CN" altLang="en-US" sz="3201"/>
            </a:p>
          </p:txBody>
        </p:sp>
        <p:sp>
          <p:nvSpPr>
            <p:cNvPr id="420" name="Freeform 157"/>
            <p:cNvSpPr>
              <a:spLocks/>
            </p:cNvSpPr>
            <p:nvPr/>
          </p:nvSpPr>
          <p:spPr bwMode="auto">
            <a:xfrm>
              <a:off x="4156076" y="987426"/>
              <a:ext cx="4763" cy="3175"/>
            </a:xfrm>
            <a:custGeom>
              <a:avLst/>
              <a:gdLst>
                <a:gd name="T0" fmla="*/ 5 w 5"/>
                <a:gd name="T1" fmla="*/ 0 h 3"/>
                <a:gd name="T2" fmla="*/ 5 w 5"/>
                <a:gd name="T3" fmla="*/ 0 h 3"/>
                <a:gd name="T4" fmla="*/ 0 w 5"/>
                <a:gd name="T5" fmla="*/ 0 h 3"/>
                <a:gd name="T6" fmla="*/ 0 w 5"/>
                <a:gd name="T7" fmla="*/ 3 h 3"/>
                <a:gd name="T8" fmla="*/ 5 w 5"/>
                <a:gd name="T9" fmla="*/ 3 h 3"/>
                <a:gd name="T10" fmla="*/ 5 w 5"/>
                <a:gd name="T11" fmla="*/ 0 h 3"/>
              </a:gdLst>
              <a:ahLst/>
              <a:cxnLst>
                <a:cxn ang="0">
                  <a:pos x="T0" y="T1"/>
                </a:cxn>
                <a:cxn ang="0">
                  <a:pos x="T2" y="T3"/>
                </a:cxn>
                <a:cxn ang="0">
                  <a:pos x="T4" y="T5"/>
                </a:cxn>
                <a:cxn ang="0">
                  <a:pos x="T6" y="T7"/>
                </a:cxn>
                <a:cxn ang="0">
                  <a:pos x="T8" y="T9"/>
                </a:cxn>
                <a:cxn ang="0">
                  <a:pos x="T10" y="T11"/>
                </a:cxn>
              </a:cxnLst>
              <a:rect l="0" t="0" r="r" b="b"/>
              <a:pathLst>
                <a:path w="5" h="3">
                  <a:moveTo>
                    <a:pt x="5" y="0"/>
                  </a:moveTo>
                  <a:lnTo>
                    <a:pt x="5" y="0"/>
                  </a:lnTo>
                  <a:lnTo>
                    <a:pt x="0" y="0"/>
                  </a:lnTo>
                  <a:lnTo>
                    <a:pt x="0" y="3"/>
                  </a:lnTo>
                  <a:lnTo>
                    <a:pt x="5" y="3"/>
                  </a:lnTo>
                  <a:lnTo>
                    <a:pt x="5" y="0"/>
                  </a:lnTo>
                  <a:close/>
                </a:path>
              </a:pathLst>
            </a:custGeom>
            <a:grpFill/>
            <a:ln w="0">
              <a:noFill/>
              <a:prstDash val="solid"/>
              <a:round/>
              <a:headEnd/>
              <a:tailEnd/>
            </a:ln>
          </p:spPr>
          <p:txBody>
            <a:bodyPr/>
            <a:lstStyle/>
            <a:p>
              <a:pPr defTabSz="543689">
                <a:defRPr/>
              </a:pPr>
              <a:endParaRPr lang="zh-CN" altLang="en-US" sz="3201"/>
            </a:p>
          </p:txBody>
        </p:sp>
        <p:sp>
          <p:nvSpPr>
            <p:cNvPr id="421" name="Freeform 158"/>
            <p:cNvSpPr>
              <a:spLocks/>
            </p:cNvSpPr>
            <p:nvPr/>
          </p:nvSpPr>
          <p:spPr bwMode="auto">
            <a:xfrm>
              <a:off x="4156076" y="996951"/>
              <a:ext cx="4763" cy="3175"/>
            </a:xfrm>
            <a:custGeom>
              <a:avLst/>
              <a:gdLst>
                <a:gd name="T0" fmla="*/ 5 w 5"/>
                <a:gd name="T1" fmla="*/ 0 h 4"/>
                <a:gd name="T2" fmla="*/ 5 w 5"/>
                <a:gd name="T3" fmla="*/ 0 h 4"/>
                <a:gd name="T4" fmla="*/ 0 w 5"/>
                <a:gd name="T5" fmla="*/ 0 h 4"/>
                <a:gd name="T6" fmla="*/ 0 w 5"/>
                <a:gd name="T7" fmla="*/ 4 h 4"/>
                <a:gd name="T8" fmla="*/ 5 w 5"/>
                <a:gd name="T9" fmla="*/ 4 h 4"/>
                <a:gd name="T10" fmla="*/ 5 w 5"/>
                <a:gd name="T11" fmla="*/ 0 h 4"/>
              </a:gdLst>
              <a:ahLst/>
              <a:cxnLst>
                <a:cxn ang="0">
                  <a:pos x="T0" y="T1"/>
                </a:cxn>
                <a:cxn ang="0">
                  <a:pos x="T2" y="T3"/>
                </a:cxn>
                <a:cxn ang="0">
                  <a:pos x="T4" y="T5"/>
                </a:cxn>
                <a:cxn ang="0">
                  <a:pos x="T6" y="T7"/>
                </a:cxn>
                <a:cxn ang="0">
                  <a:pos x="T8" y="T9"/>
                </a:cxn>
                <a:cxn ang="0">
                  <a:pos x="T10" y="T11"/>
                </a:cxn>
              </a:cxnLst>
              <a:rect l="0" t="0" r="r" b="b"/>
              <a:pathLst>
                <a:path w="5" h="4">
                  <a:moveTo>
                    <a:pt x="5" y="0"/>
                  </a:moveTo>
                  <a:lnTo>
                    <a:pt x="5" y="0"/>
                  </a:lnTo>
                  <a:lnTo>
                    <a:pt x="0" y="0"/>
                  </a:lnTo>
                  <a:lnTo>
                    <a:pt x="0" y="4"/>
                  </a:lnTo>
                  <a:lnTo>
                    <a:pt x="5" y="4"/>
                  </a:lnTo>
                  <a:lnTo>
                    <a:pt x="5" y="0"/>
                  </a:lnTo>
                  <a:close/>
                </a:path>
              </a:pathLst>
            </a:custGeom>
            <a:grpFill/>
            <a:ln w="0">
              <a:noFill/>
              <a:prstDash val="solid"/>
              <a:round/>
              <a:headEnd/>
              <a:tailEnd/>
            </a:ln>
          </p:spPr>
          <p:txBody>
            <a:bodyPr/>
            <a:lstStyle/>
            <a:p>
              <a:pPr defTabSz="543689">
                <a:defRPr/>
              </a:pPr>
              <a:endParaRPr lang="zh-CN" altLang="en-US" sz="3201"/>
            </a:p>
          </p:txBody>
        </p:sp>
        <p:sp>
          <p:nvSpPr>
            <p:cNvPr id="422" name="Freeform 159"/>
            <p:cNvSpPr>
              <a:spLocks/>
            </p:cNvSpPr>
            <p:nvPr/>
          </p:nvSpPr>
          <p:spPr bwMode="auto">
            <a:xfrm>
              <a:off x="4156076" y="969964"/>
              <a:ext cx="4763" cy="3175"/>
            </a:xfrm>
            <a:custGeom>
              <a:avLst/>
              <a:gdLst>
                <a:gd name="T0" fmla="*/ 5 w 5"/>
                <a:gd name="T1" fmla="*/ 0 h 4"/>
                <a:gd name="T2" fmla="*/ 5 w 5"/>
                <a:gd name="T3" fmla="*/ 0 h 4"/>
                <a:gd name="T4" fmla="*/ 0 w 5"/>
                <a:gd name="T5" fmla="*/ 0 h 4"/>
                <a:gd name="T6" fmla="*/ 0 w 5"/>
                <a:gd name="T7" fmla="*/ 4 h 4"/>
                <a:gd name="T8" fmla="*/ 5 w 5"/>
                <a:gd name="T9" fmla="*/ 4 h 4"/>
                <a:gd name="T10" fmla="*/ 5 w 5"/>
                <a:gd name="T11" fmla="*/ 0 h 4"/>
              </a:gdLst>
              <a:ahLst/>
              <a:cxnLst>
                <a:cxn ang="0">
                  <a:pos x="T0" y="T1"/>
                </a:cxn>
                <a:cxn ang="0">
                  <a:pos x="T2" y="T3"/>
                </a:cxn>
                <a:cxn ang="0">
                  <a:pos x="T4" y="T5"/>
                </a:cxn>
                <a:cxn ang="0">
                  <a:pos x="T6" y="T7"/>
                </a:cxn>
                <a:cxn ang="0">
                  <a:pos x="T8" y="T9"/>
                </a:cxn>
                <a:cxn ang="0">
                  <a:pos x="T10" y="T11"/>
                </a:cxn>
              </a:cxnLst>
              <a:rect l="0" t="0" r="r" b="b"/>
              <a:pathLst>
                <a:path w="5" h="4">
                  <a:moveTo>
                    <a:pt x="5" y="0"/>
                  </a:moveTo>
                  <a:lnTo>
                    <a:pt x="5" y="0"/>
                  </a:lnTo>
                  <a:lnTo>
                    <a:pt x="0" y="0"/>
                  </a:lnTo>
                  <a:lnTo>
                    <a:pt x="0" y="4"/>
                  </a:lnTo>
                  <a:lnTo>
                    <a:pt x="5" y="4"/>
                  </a:lnTo>
                  <a:lnTo>
                    <a:pt x="5" y="0"/>
                  </a:lnTo>
                  <a:close/>
                </a:path>
              </a:pathLst>
            </a:custGeom>
            <a:grpFill/>
            <a:ln w="0">
              <a:noFill/>
              <a:prstDash val="solid"/>
              <a:round/>
              <a:headEnd/>
              <a:tailEnd/>
            </a:ln>
          </p:spPr>
          <p:txBody>
            <a:bodyPr/>
            <a:lstStyle/>
            <a:p>
              <a:pPr defTabSz="543689">
                <a:defRPr/>
              </a:pPr>
              <a:endParaRPr lang="zh-CN" altLang="en-US" sz="3201"/>
            </a:p>
          </p:txBody>
        </p:sp>
        <p:sp>
          <p:nvSpPr>
            <p:cNvPr id="423" name="Freeform 160"/>
            <p:cNvSpPr>
              <a:spLocks/>
            </p:cNvSpPr>
            <p:nvPr/>
          </p:nvSpPr>
          <p:spPr bwMode="auto">
            <a:xfrm>
              <a:off x="4156076" y="974726"/>
              <a:ext cx="4763" cy="4763"/>
            </a:xfrm>
            <a:custGeom>
              <a:avLst/>
              <a:gdLst>
                <a:gd name="T0" fmla="*/ 5 w 5"/>
                <a:gd name="T1" fmla="*/ 0 h 4"/>
                <a:gd name="T2" fmla="*/ 5 w 5"/>
                <a:gd name="T3" fmla="*/ 0 h 4"/>
                <a:gd name="T4" fmla="*/ 0 w 5"/>
                <a:gd name="T5" fmla="*/ 0 h 4"/>
                <a:gd name="T6" fmla="*/ 0 w 5"/>
                <a:gd name="T7" fmla="*/ 4 h 4"/>
                <a:gd name="T8" fmla="*/ 5 w 5"/>
                <a:gd name="T9" fmla="*/ 4 h 4"/>
                <a:gd name="T10" fmla="*/ 5 w 5"/>
                <a:gd name="T11" fmla="*/ 0 h 4"/>
              </a:gdLst>
              <a:ahLst/>
              <a:cxnLst>
                <a:cxn ang="0">
                  <a:pos x="T0" y="T1"/>
                </a:cxn>
                <a:cxn ang="0">
                  <a:pos x="T2" y="T3"/>
                </a:cxn>
                <a:cxn ang="0">
                  <a:pos x="T4" y="T5"/>
                </a:cxn>
                <a:cxn ang="0">
                  <a:pos x="T6" y="T7"/>
                </a:cxn>
                <a:cxn ang="0">
                  <a:pos x="T8" y="T9"/>
                </a:cxn>
                <a:cxn ang="0">
                  <a:pos x="T10" y="T11"/>
                </a:cxn>
              </a:cxnLst>
              <a:rect l="0" t="0" r="r" b="b"/>
              <a:pathLst>
                <a:path w="5" h="4">
                  <a:moveTo>
                    <a:pt x="5" y="0"/>
                  </a:moveTo>
                  <a:lnTo>
                    <a:pt x="5" y="0"/>
                  </a:lnTo>
                  <a:lnTo>
                    <a:pt x="0" y="0"/>
                  </a:lnTo>
                  <a:lnTo>
                    <a:pt x="0" y="4"/>
                  </a:lnTo>
                  <a:lnTo>
                    <a:pt x="5" y="4"/>
                  </a:lnTo>
                  <a:lnTo>
                    <a:pt x="5" y="0"/>
                  </a:lnTo>
                  <a:close/>
                </a:path>
              </a:pathLst>
            </a:custGeom>
            <a:grpFill/>
            <a:ln w="0">
              <a:noFill/>
              <a:prstDash val="solid"/>
              <a:round/>
              <a:headEnd/>
              <a:tailEnd/>
            </a:ln>
          </p:spPr>
          <p:txBody>
            <a:bodyPr/>
            <a:lstStyle/>
            <a:p>
              <a:pPr defTabSz="543689">
                <a:defRPr/>
              </a:pPr>
              <a:endParaRPr lang="zh-CN" altLang="en-US" sz="3201"/>
            </a:p>
          </p:txBody>
        </p:sp>
        <p:sp>
          <p:nvSpPr>
            <p:cNvPr id="424" name="Freeform 161"/>
            <p:cNvSpPr>
              <a:spLocks noEditPoints="1"/>
            </p:cNvSpPr>
            <p:nvPr/>
          </p:nvSpPr>
          <p:spPr bwMode="auto">
            <a:xfrm>
              <a:off x="4013201" y="960439"/>
              <a:ext cx="174625" cy="46038"/>
            </a:xfrm>
            <a:custGeom>
              <a:avLst/>
              <a:gdLst>
                <a:gd name="T0" fmla="*/ 198 w 204"/>
                <a:gd name="T1" fmla="*/ 25 h 53"/>
                <a:gd name="T2" fmla="*/ 198 w 204"/>
                <a:gd name="T3" fmla="*/ 25 h 53"/>
                <a:gd name="T4" fmla="*/ 110 w 204"/>
                <a:gd name="T5" fmla="*/ 25 h 53"/>
                <a:gd name="T6" fmla="*/ 110 w 204"/>
                <a:gd name="T7" fmla="*/ 22 h 53"/>
                <a:gd name="T8" fmla="*/ 164 w 204"/>
                <a:gd name="T9" fmla="*/ 22 h 53"/>
                <a:gd name="T10" fmla="*/ 164 w 204"/>
                <a:gd name="T11" fmla="*/ 3 h 53"/>
                <a:gd name="T12" fmla="*/ 198 w 204"/>
                <a:gd name="T13" fmla="*/ 3 h 53"/>
                <a:gd name="T14" fmla="*/ 198 w 204"/>
                <a:gd name="T15" fmla="*/ 25 h 53"/>
                <a:gd name="T16" fmla="*/ 198 w 204"/>
                <a:gd name="T17" fmla="*/ 50 h 53"/>
                <a:gd name="T18" fmla="*/ 198 w 204"/>
                <a:gd name="T19" fmla="*/ 50 h 53"/>
                <a:gd name="T20" fmla="*/ 110 w 204"/>
                <a:gd name="T21" fmla="*/ 50 h 53"/>
                <a:gd name="T22" fmla="*/ 110 w 204"/>
                <a:gd name="T23" fmla="*/ 47 h 53"/>
                <a:gd name="T24" fmla="*/ 164 w 204"/>
                <a:gd name="T25" fmla="*/ 47 h 53"/>
                <a:gd name="T26" fmla="*/ 164 w 204"/>
                <a:gd name="T27" fmla="*/ 28 h 53"/>
                <a:gd name="T28" fmla="*/ 198 w 204"/>
                <a:gd name="T29" fmla="*/ 28 h 53"/>
                <a:gd name="T30" fmla="*/ 198 w 204"/>
                <a:gd name="T31" fmla="*/ 50 h 53"/>
                <a:gd name="T32" fmla="*/ 0 w 204"/>
                <a:gd name="T33" fmla="*/ 53 h 53"/>
                <a:gd name="T34" fmla="*/ 0 w 204"/>
                <a:gd name="T35" fmla="*/ 53 h 53"/>
                <a:gd name="T36" fmla="*/ 204 w 204"/>
                <a:gd name="T37" fmla="*/ 53 h 53"/>
                <a:gd name="T38" fmla="*/ 204 w 204"/>
                <a:gd name="T39" fmla="*/ 0 h 53"/>
                <a:gd name="T40" fmla="*/ 0 w 204"/>
                <a:gd name="T41" fmla="*/ 0 h 53"/>
                <a:gd name="T42" fmla="*/ 0 w 204"/>
                <a:gd name="T43" fmla="*/ 5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04" h="53">
                  <a:moveTo>
                    <a:pt x="198" y="25"/>
                  </a:moveTo>
                  <a:lnTo>
                    <a:pt x="198" y="25"/>
                  </a:lnTo>
                  <a:lnTo>
                    <a:pt x="110" y="25"/>
                  </a:lnTo>
                  <a:lnTo>
                    <a:pt x="110" y="22"/>
                  </a:lnTo>
                  <a:lnTo>
                    <a:pt x="164" y="22"/>
                  </a:lnTo>
                  <a:lnTo>
                    <a:pt x="164" y="3"/>
                  </a:lnTo>
                  <a:lnTo>
                    <a:pt x="198" y="3"/>
                  </a:lnTo>
                  <a:lnTo>
                    <a:pt x="198" y="25"/>
                  </a:lnTo>
                  <a:close/>
                  <a:moveTo>
                    <a:pt x="198" y="50"/>
                  </a:moveTo>
                  <a:lnTo>
                    <a:pt x="198" y="50"/>
                  </a:lnTo>
                  <a:lnTo>
                    <a:pt x="110" y="50"/>
                  </a:lnTo>
                  <a:lnTo>
                    <a:pt x="110" y="47"/>
                  </a:lnTo>
                  <a:lnTo>
                    <a:pt x="164" y="47"/>
                  </a:lnTo>
                  <a:lnTo>
                    <a:pt x="164" y="28"/>
                  </a:lnTo>
                  <a:lnTo>
                    <a:pt x="198" y="28"/>
                  </a:lnTo>
                  <a:lnTo>
                    <a:pt x="198" y="50"/>
                  </a:lnTo>
                  <a:close/>
                  <a:moveTo>
                    <a:pt x="0" y="53"/>
                  </a:moveTo>
                  <a:lnTo>
                    <a:pt x="0" y="53"/>
                  </a:lnTo>
                  <a:lnTo>
                    <a:pt x="204" y="53"/>
                  </a:lnTo>
                  <a:lnTo>
                    <a:pt x="204" y="0"/>
                  </a:lnTo>
                  <a:lnTo>
                    <a:pt x="0" y="0"/>
                  </a:lnTo>
                  <a:lnTo>
                    <a:pt x="0" y="53"/>
                  </a:lnTo>
                  <a:close/>
                </a:path>
              </a:pathLst>
            </a:custGeom>
            <a:grpFill/>
            <a:ln w="0">
              <a:noFill/>
              <a:prstDash val="solid"/>
              <a:round/>
              <a:headEnd/>
              <a:tailEnd/>
            </a:ln>
          </p:spPr>
          <p:txBody>
            <a:bodyPr/>
            <a:lstStyle/>
            <a:p>
              <a:pPr defTabSz="543689">
                <a:defRPr/>
              </a:pPr>
              <a:endParaRPr lang="zh-CN" altLang="en-US" sz="3201"/>
            </a:p>
          </p:txBody>
        </p:sp>
        <p:sp>
          <p:nvSpPr>
            <p:cNvPr id="425" name="Freeform 162"/>
            <p:cNvSpPr>
              <a:spLocks/>
            </p:cNvSpPr>
            <p:nvPr/>
          </p:nvSpPr>
          <p:spPr bwMode="auto">
            <a:xfrm>
              <a:off x="3975101" y="1044576"/>
              <a:ext cx="3175" cy="3175"/>
            </a:xfrm>
            <a:custGeom>
              <a:avLst/>
              <a:gdLst>
                <a:gd name="T0" fmla="*/ 4 w 4"/>
                <a:gd name="T1" fmla="*/ 0 h 4"/>
                <a:gd name="T2" fmla="*/ 4 w 4"/>
                <a:gd name="T3" fmla="*/ 0 h 4"/>
                <a:gd name="T4" fmla="*/ 0 w 4"/>
                <a:gd name="T5" fmla="*/ 0 h 4"/>
                <a:gd name="T6" fmla="*/ 0 w 4"/>
                <a:gd name="T7" fmla="*/ 4 h 4"/>
                <a:gd name="T8" fmla="*/ 4 w 4"/>
                <a:gd name="T9" fmla="*/ 4 h 4"/>
                <a:gd name="T10" fmla="*/ 4 w 4"/>
                <a:gd name="T11" fmla="*/ 0 h 4"/>
              </a:gdLst>
              <a:ahLst/>
              <a:cxnLst>
                <a:cxn ang="0">
                  <a:pos x="T0" y="T1"/>
                </a:cxn>
                <a:cxn ang="0">
                  <a:pos x="T2" y="T3"/>
                </a:cxn>
                <a:cxn ang="0">
                  <a:pos x="T4" y="T5"/>
                </a:cxn>
                <a:cxn ang="0">
                  <a:pos x="T6" y="T7"/>
                </a:cxn>
                <a:cxn ang="0">
                  <a:pos x="T8" y="T9"/>
                </a:cxn>
                <a:cxn ang="0">
                  <a:pos x="T10" y="T11"/>
                </a:cxn>
              </a:cxnLst>
              <a:rect l="0" t="0" r="r" b="b"/>
              <a:pathLst>
                <a:path w="4" h="4">
                  <a:moveTo>
                    <a:pt x="4" y="0"/>
                  </a:moveTo>
                  <a:lnTo>
                    <a:pt x="4" y="0"/>
                  </a:lnTo>
                  <a:lnTo>
                    <a:pt x="0" y="0"/>
                  </a:lnTo>
                  <a:lnTo>
                    <a:pt x="0" y="4"/>
                  </a:lnTo>
                  <a:lnTo>
                    <a:pt x="4" y="4"/>
                  </a:lnTo>
                  <a:lnTo>
                    <a:pt x="4" y="0"/>
                  </a:lnTo>
                  <a:close/>
                </a:path>
              </a:pathLst>
            </a:custGeom>
            <a:grpFill/>
            <a:ln w="0">
              <a:noFill/>
              <a:prstDash val="solid"/>
              <a:round/>
              <a:headEnd/>
              <a:tailEnd/>
            </a:ln>
          </p:spPr>
          <p:txBody>
            <a:bodyPr/>
            <a:lstStyle/>
            <a:p>
              <a:pPr defTabSz="543689">
                <a:defRPr/>
              </a:pPr>
              <a:endParaRPr lang="zh-CN" altLang="en-US" sz="3201"/>
            </a:p>
          </p:txBody>
        </p:sp>
        <p:sp>
          <p:nvSpPr>
            <p:cNvPr id="426" name="Freeform 163"/>
            <p:cNvSpPr>
              <a:spLocks/>
            </p:cNvSpPr>
            <p:nvPr/>
          </p:nvSpPr>
          <p:spPr bwMode="auto">
            <a:xfrm>
              <a:off x="3975101" y="1019176"/>
              <a:ext cx="3175" cy="3175"/>
            </a:xfrm>
            <a:custGeom>
              <a:avLst/>
              <a:gdLst>
                <a:gd name="T0" fmla="*/ 4 w 4"/>
                <a:gd name="T1" fmla="*/ 0 h 4"/>
                <a:gd name="T2" fmla="*/ 4 w 4"/>
                <a:gd name="T3" fmla="*/ 0 h 4"/>
                <a:gd name="T4" fmla="*/ 0 w 4"/>
                <a:gd name="T5" fmla="*/ 0 h 4"/>
                <a:gd name="T6" fmla="*/ 0 w 4"/>
                <a:gd name="T7" fmla="*/ 4 h 4"/>
                <a:gd name="T8" fmla="*/ 4 w 4"/>
                <a:gd name="T9" fmla="*/ 4 h 4"/>
                <a:gd name="T10" fmla="*/ 4 w 4"/>
                <a:gd name="T11" fmla="*/ 0 h 4"/>
              </a:gdLst>
              <a:ahLst/>
              <a:cxnLst>
                <a:cxn ang="0">
                  <a:pos x="T0" y="T1"/>
                </a:cxn>
                <a:cxn ang="0">
                  <a:pos x="T2" y="T3"/>
                </a:cxn>
                <a:cxn ang="0">
                  <a:pos x="T4" y="T5"/>
                </a:cxn>
                <a:cxn ang="0">
                  <a:pos x="T6" y="T7"/>
                </a:cxn>
                <a:cxn ang="0">
                  <a:pos x="T8" y="T9"/>
                </a:cxn>
                <a:cxn ang="0">
                  <a:pos x="T10" y="T11"/>
                </a:cxn>
              </a:cxnLst>
              <a:rect l="0" t="0" r="r" b="b"/>
              <a:pathLst>
                <a:path w="4" h="4">
                  <a:moveTo>
                    <a:pt x="4" y="0"/>
                  </a:moveTo>
                  <a:lnTo>
                    <a:pt x="4" y="0"/>
                  </a:lnTo>
                  <a:lnTo>
                    <a:pt x="0" y="0"/>
                  </a:lnTo>
                  <a:lnTo>
                    <a:pt x="0" y="4"/>
                  </a:lnTo>
                  <a:lnTo>
                    <a:pt x="4" y="4"/>
                  </a:lnTo>
                  <a:lnTo>
                    <a:pt x="4" y="0"/>
                  </a:lnTo>
                  <a:close/>
                </a:path>
              </a:pathLst>
            </a:custGeom>
            <a:grpFill/>
            <a:ln w="0">
              <a:noFill/>
              <a:prstDash val="solid"/>
              <a:round/>
              <a:headEnd/>
              <a:tailEnd/>
            </a:ln>
          </p:spPr>
          <p:txBody>
            <a:bodyPr/>
            <a:lstStyle/>
            <a:p>
              <a:pPr defTabSz="543689">
                <a:defRPr/>
              </a:pPr>
              <a:endParaRPr lang="zh-CN" altLang="en-US" sz="3201"/>
            </a:p>
          </p:txBody>
        </p:sp>
        <p:sp>
          <p:nvSpPr>
            <p:cNvPr id="427" name="Freeform 164"/>
            <p:cNvSpPr>
              <a:spLocks/>
            </p:cNvSpPr>
            <p:nvPr/>
          </p:nvSpPr>
          <p:spPr bwMode="auto">
            <a:xfrm>
              <a:off x="3975101" y="1039814"/>
              <a:ext cx="3175" cy="3175"/>
            </a:xfrm>
            <a:custGeom>
              <a:avLst/>
              <a:gdLst>
                <a:gd name="T0" fmla="*/ 4 w 4"/>
                <a:gd name="T1" fmla="*/ 0 h 3"/>
                <a:gd name="T2" fmla="*/ 4 w 4"/>
                <a:gd name="T3" fmla="*/ 0 h 3"/>
                <a:gd name="T4" fmla="*/ 0 w 4"/>
                <a:gd name="T5" fmla="*/ 0 h 3"/>
                <a:gd name="T6" fmla="*/ 0 w 4"/>
                <a:gd name="T7" fmla="*/ 3 h 3"/>
                <a:gd name="T8" fmla="*/ 4 w 4"/>
                <a:gd name="T9" fmla="*/ 3 h 3"/>
                <a:gd name="T10" fmla="*/ 4 w 4"/>
                <a:gd name="T11" fmla="*/ 0 h 3"/>
              </a:gdLst>
              <a:ahLst/>
              <a:cxnLst>
                <a:cxn ang="0">
                  <a:pos x="T0" y="T1"/>
                </a:cxn>
                <a:cxn ang="0">
                  <a:pos x="T2" y="T3"/>
                </a:cxn>
                <a:cxn ang="0">
                  <a:pos x="T4" y="T5"/>
                </a:cxn>
                <a:cxn ang="0">
                  <a:pos x="T6" y="T7"/>
                </a:cxn>
                <a:cxn ang="0">
                  <a:pos x="T8" y="T9"/>
                </a:cxn>
                <a:cxn ang="0">
                  <a:pos x="T10" y="T11"/>
                </a:cxn>
              </a:cxnLst>
              <a:rect l="0" t="0" r="r" b="b"/>
              <a:pathLst>
                <a:path w="4" h="3">
                  <a:moveTo>
                    <a:pt x="4" y="0"/>
                  </a:moveTo>
                  <a:lnTo>
                    <a:pt x="4" y="0"/>
                  </a:lnTo>
                  <a:lnTo>
                    <a:pt x="0" y="0"/>
                  </a:lnTo>
                  <a:lnTo>
                    <a:pt x="0" y="3"/>
                  </a:lnTo>
                  <a:lnTo>
                    <a:pt x="4" y="3"/>
                  </a:lnTo>
                  <a:lnTo>
                    <a:pt x="4" y="0"/>
                  </a:lnTo>
                  <a:close/>
                </a:path>
              </a:pathLst>
            </a:custGeom>
            <a:grpFill/>
            <a:ln w="0">
              <a:noFill/>
              <a:prstDash val="solid"/>
              <a:round/>
              <a:headEnd/>
              <a:tailEnd/>
            </a:ln>
          </p:spPr>
          <p:txBody>
            <a:bodyPr/>
            <a:lstStyle/>
            <a:p>
              <a:pPr defTabSz="543689">
                <a:defRPr/>
              </a:pPr>
              <a:endParaRPr lang="zh-CN" altLang="en-US" sz="3201"/>
            </a:p>
          </p:txBody>
        </p:sp>
        <p:sp>
          <p:nvSpPr>
            <p:cNvPr id="428" name="Freeform 165"/>
            <p:cNvSpPr>
              <a:spLocks/>
            </p:cNvSpPr>
            <p:nvPr/>
          </p:nvSpPr>
          <p:spPr bwMode="auto">
            <a:xfrm>
              <a:off x="3975101" y="1049339"/>
              <a:ext cx="3175" cy="3175"/>
            </a:xfrm>
            <a:custGeom>
              <a:avLst/>
              <a:gdLst>
                <a:gd name="T0" fmla="*/ 4 w 4"/>
                <a:gd name="T1" fmla="*/ 0 h 4"/>
                <a:gd name="T2" fmla="*/ 4 w 4"/>
                <a:gd name="T3" fmla="*/ 0 h 4"/>
                <a:gd name="T4" fmla="*/ 0 w 4"/>
                <a:gd name="T5" fmla="*/ 0 h 4"/>
                <a:gd name="T6" fmla="*/ 0 w 4"/>
                <a:gd name="T7" fmla="*/ 4 h 4"/>
                <a:gd name="T8" fmla="*/ 4 w 4"/>
                <a:gd name="T9" fmla="*/ 4 h 4"/>
                <a:gd name="T10" fmla="*/ 4 w 4"/>
                <a:gd name="T11" fmla="*/ 0 h 4"/>
              </a:gdLst>
              <a:ahLst/>
              <a:cxnLst>
                <a:cxn ang="0">
                  <a:pos x="T0" y="T1"/>
                </a:cxn>
                <a:cxn ang="0">
                  <a:pos x="T2" y="T3"/>
                </a:cxn>
                <a:cxn ang="0">
                  <a:pos x="T4" y="T5"/>
                </a:cxn>
                <a:cxn ang="0">
                  <a:pos x="T6" y="T7"/>
                </a:cxn>
                <a:cxn ang="0">
                  <a:pos x="T8" y="T9"/>
                </a:cxn>
                <a:cxn ang="0">
                  <a:pos x="T10" y="T11"/>
                </a:cxn>
              </a:cxnLst>
              <a:rect l="0" t="0" r="r" b="b"/>
              <a:pathLst>
                <a:path w="4" h="4">
                  <a:moveTo>
                    <a:pt x="4" y="0"/>
                  </a:moveTo>
                  <a:lnTo>
                    <a:pt x="4" y="0"/>
                  </a:lnTo>
                  <a:lnTo>
                    <a:pt x="0" y="0"/>
                  </a:lnTo>
                  <a:lnTo>
                    <a:pt x="0" y="4"/>
                  </a:lnTo>
                  <a:lnTo>
                    <a:pt x="4" y="4"/>
                  </a:lnTo>
                  <a:lnTo>
                    <a:pt x="4" y="0"/>
                  </a:lnTo>
                  <a:close/>
                </a:path>
              </a:pathLst>
            </a:custGeom>
            <a:grpFill/>
            <a:ln w="0">
              <a:noFill/>
              <a:prstDash val="solid"/>
              <a:round/>
              <a:headEnd/>
              <a:tailEnd/>
            </a:ln>
          </p:spPr>
          <p:txBody>
            <a:bodyPr/>
            <a:lstStyle/>
            <a:p>
              <a:pPr defTabSz="543689">
                <a:defRPr/>
              </a:pPr>
              <a:endParaRPr lang="zh-CN" altLang="en-US" sz="3201"/>
            </a:p>
          </p:txBody>
        </p:sp>
        <p:sp>
          <p:nvSpPr>
            <p:cNvPr id="429" name="Freeform 166"/>
            <p:cNvSpPr>
              <a:spLocks/>
            </p:cNvSpPr>
            <p:nvPr/>
          </p:nvSpPr>
          <p:spPr bwMode="auto">
            <a:xfrm>
              <a:off x="3975101" y="1023939"/>
              <a:ext cx="3175" cy="3175"/>
            </a:xfrm>
            <a:custGeom>
              <a:avLst/>
              <a:gdLst>
                <a:gd name="T0" fmla="*/ 4 w 4"/>
                <a:gd name="T1" fmla="*/ 0 h 4"/>
                <a:gd name="T2" fmla="*/ 4 w 4"/>
                <a:gd name="T3" fmla="*/ 0 h 4"/>
                <a:gd name="T4" fmla="*/ 0 w 4"/>
                <a:gd name="T5" fmla="*/ 0 h 4"/>
                <a:gd name="T6" fmla="*/ 0 w 4"/>
                <a:gd name="T7" fmla="*/ 4 h 4"/>
                <a:gd name="T8" fmla="*/ 4 w 4"/>
                <a:gd name="T9" fmla="*/ 4 h 4"/>
                <a:gd name="T10" fmla="*/ 4 w 4"/>
                <a:gd name="T11" fmla="*/ 0 h 4"/>
              </a:gdLst>
              <a:ahLst/>
              <a:cxnLst>
                <a:cxn ang="0">
                  <a:pos x="T0" y="T1"/>
                </a:cxn>
                <a:cxn ang="0">
                  <a:pos x="T2" y="T3"/>
                </a:cxn>
                <a:cxn ang="0">
                  <a:pos x="T4" y="T5"/>
                </a:cxn>
                <a:cxn ang="0">
                  <a:pos x="T6" y="T7"/>
                </a:cxn>
                <a:cxn ang="0">
                  <a:pos x="T8" y="T9"/>
                </a:cxn>
                <a:cxn ang="0">
                  <a:pos x="T10" y="T11"/>
                </a:cxn>
              </a:cxnLst>
              <a:rect l="0" t="0" r="r" b="b"/>
              <a:pathLst>
                <a:path w="4" h="4">
                  <a:moveTo>
                    <a:pt x="4" y="0"/>
                  </a:moveTo>
                  <a:lnTo>
                    <a:pt x="4" y="0"/>
                  </a:lnTo>
                  <a:lnTo>
                    <a:pt x="0" y="0"/>
                  </a:lnTo>
                  <a:lnTo>
                    <a:pt x="0" y="4"/>
                  </a:lnTo>
                  <a:lnTo>
                    <a:pt x="4" y="4"/>
                  </a:lnTo>
                  <a:lnTo>
                    <a:pt x="4" y="0"/>
                  </a:lnTo>
                  <a:close/>
                </a:path>
              </a:pathLst>
            </a:custGeom>
            <a:grpFill/>
            <a:ln w="0">
              <a:noFill/>
              <a:prstDash val="solid"/>
              <a:round/>
              <a:headEnd/>
              <a:tailEnd/>
            </a:ln>
          </p:spPr>
          <p:txBody>
            <a:bodyPr/>
            <a:lstStyle/>
            <a:p>
              <a:pPr defTabSz="543689">
                <a:defRPr/>
              </a:pPr>
              <a:endParaRPr lang="zh-CN" altLang="en-US" sz="3201"/>
            </a:p>
          </p:txBody>
        </p:sp>
        <p:sp>
          <p:nvSpPr>
            <p:cNvPr id="430" name="Freeform 167"/>
            <p:cNvSpPr>
              <a:spLocks/>
            </p:cNvSpPr>
            <p:nvPr/>
          </p:nvSpPr>
          <p:spPr bwMode="auto">
            <a:xfrm>
              <a:off x="3975101" y="1028701"/>
              <a:ext cx="3175" cy="3175"/>
            </a:xfrm>
            <a:custGeom>
              <a:avLst/>
              <a:gdLst>
                <a:gd name="T0" fmla="*/ 4 w 4"/>
                <a:gd name="T1" fmla="*/ 0 h 4"/>
                <a:gd name="T2" fmla="*/ 4 w 4"/>
                <a:gd name="T3" fmla="*/ 0 h 4"/>
                <a:gd name="T4" fmla="*/ 0 w 4"/>
                <a:gd name="T5" fmla="*/ 0 h 4"/>
                <a:gd name="T6" fmla="*/ 0 w 4"/>
                <a:gd name="T7" fmla="*/ 4 h 4"/>
                <a:gd name="T8" fmla="*/ 4 w 4"/>
                <a:gd name="T9" fmla="*/ 4 h 4"/>
                <a:gd name="T10" fmla="*/ 4 w 4"/>
                <a:gd name="T11" fmla="*/ 0 h 4"/>
              </a:gdLst>
              <a:ahLst/>
              <a:cxnLst>
                <a:cxn ang="0">
                  <a:pos x="T0" y="T1"/>
                </a:cxn>
                <a:cxn ang="0">
                  <a:pos x="T2" y="T3"/>
                </a:cxn>
                <a:cxn ang="0">
                  <a:pos x="T4" y="T5"/>
                </a:cxn>
                <a:cxn ang="0">
                  <a:pos x="T6" y="T7"/>
                </a:cxn>
                <a:cxn ang="0">
                  <a:pos x="T8" y="T9"/>
                </a:cxn>
                <a:cxn ang="0">
                  <a:pos x="T10" y="T11"/>
                </a:cxn>
              </a:cxnLst>
              <a:rect l="0" t="0" r="r" b="b"/>
              <a:pathLst>
                <a:path w="4" h="4">
                  <a:moveTo>
                    <a:pt x="4" y="0"/>
                  </a:moveTo>
                  <a:lnTo>
                    <a:pt x="4" y="0"/>
                  </a:lnTo>
                  <a:lnTo>
                    <a:pt x="0" y="0"/>
                  </a:lnTo>
                  <a:lnTo>
                    <a:pt x="0" y="4"/>
                  </a:lnTo>
                  <a:lnTo>
                    <a:pt x="4" y="4"/>
                  </a:lnTo>
                  <a:lnTo>
                    <a:pt x="4" y="0"/>
                  </a:lnTo>
                  <a:close/>
                </a:path>
              </a:pathLst>
            </a:custGeom>
            <a:grpFill/>
            <a:ln w="0">
              <a:noFill/>
              <a:prstDash val="solid"/>
              <a:round/>
              <a:headEnd/>
              <a:tailEnd/>
            </a:ln>
          </p:spPr>
          <p:txBody>
            <a:bodyPr/>
            <a:lstStyle/>
            <a:p>
              <a:pPr defTabSz="543689">
                <a:defRPr/>
              </a:pPr>
              <a:endParaRPr lang="zh-CN" altLang="en-US" sz="3201"/>
            </a:p>
          </p:txBody>
        </p:sp>
        <p:sp>
          <p:nvSpPr>
            <p:cNvPr id="431" name="Freeform 168"/>
            <p:cNvSpPr>
              <a:spLocks noEditPoints="1"/>
            </p:cNvSpPr>
            <p:nvPr/>
          </p:nvSpPr>
          <p:spPr bwMode="auto">
            <a:xfrm>
              <a:off x="3832226" y="1014414"/>
              <a:ext cx="174625" cy="44450"/>
            </a:xfrm>
            <a:custGeom>
              <a:avLst/>
              <a:gdLst>
                <a:gd name="T0" fmla="*/ 198 w 205"/>
                <a:gd name="T1" fmla="*/ 25 h 53"/>
                <a:gd name="T2" fmla="*/ 198 w 205"/>
                <a:gd name="T3" fmla="*/ 25 h 53"/>
                <a:gd name="T4" fmla="*/ 110 w 205"/>
                <a:gd name="T5" fmla="*/ 25 h 53"/>
                <a:gd name="T6" fmla="*/ 110 w 205"/>
                <a:gd name="T7" fmla="*/ 22 h 53"/>
                <a:gd name="T8" fmla="*/ 165 w 205"/>
                <a:gd name="T9" fmla="*/ 22 h 53"/>
                <a:gd name="T10" fmla="*/ 165 w 205"/>
                <a:gd name="T11" fmla="*/ 3 h 53"/>
                <a:gd name="T12" fmla="*/ 198 w 205"/>
                <a:gd name="T13" fmla="*/ 3 h 53"/>
                <a:gd name="T14" fmla="*/ 198 w 205"/>
                <a:gd name="T15" fmla="*/ 25 h 53"/>
                <a:gd name="T16" fmla="*/ 198 w 205"/>
                <a:gd name="T17" fmla="*/ 50 h 53"/>
                <a:gd name="T18" fmla="*/ 198 w 205"/>
                <a:gd name="T19" fmla="*/ 50 h 53"/>
                <a:gd name="T20" fmla="*/ 110 w 205"/>
                <a:gd name="T21" fmla="*/ 50 h 53"/>
                <a:gd name="T22" fmla="*/ 110 w 205"/>
                <a:gd name="T23" fmla="*/ 47 h 53"/>
                <a:gd name="T24" fmla="*/ 165 w 205"/>
                <a:gd name="T25" fmla="*/ 47 h 53"/>
                <a:gd name="T26" fmla="*/ 165 w 205"/>
                <a:gd name="T27" fmla="*/ 28 h 53"/>
                <a:gd name="T28" fmla="*/ 198 w 205"/>
                <a:gd name="T29" fmla="*/ 28 h 53"/>
                <a:gd name="T30" fmla="*/ 198 w 205"/>
                <a:gd name="T31" fmla="*/ 50 h 53"/>
                <a:gd name="T32" fmla="*/ 0 w 205"/>
                <a:gd name="T33" fmla="*/ 53 h 53"/>
                <a:gd name="T34" fmla="*/ 0 w 205"/>
                <a:gd name="T35" fmla="*/ 53 h 53"/>
                <a:gd name="T36" fmla="*/ 205 w 205"/>
                <a:gd name="T37" fmla="*/ 53 h 53"/>
                <a:gd name="T38" fmla="*/ 205 w 205"/>
                <a:gd name="T39" fmla="*/ 0 h 53"/>
                <a:gd name="T40" fmla="*/ 0 w 205"/>
                <a:gd name="T41" fmla="*/ 0 h 53"/>
                <a:gd name="T42" fmla="*/ 0 w 205"/>
                <a:gd name="T43" fmla="*/ 5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05" h="53">
                  <a:moveTo>
                    <a:pt x="198" y="25"/>
                  </a:moveTo>
                  <a:lnTo>
                    <a:pt x="198" y="25"/>
                  </a:lnTo>
                  <a:lnTo>
                    <a:pt x="110" y="25"/>
                  </a:lnTo>
                  <a:lnTo>
                    <a:pt x="110" y="22"/>
                  </a:lnTo>
                  <a:lnTo>
                    <a:pt x="165" y="22"/>
                  </a:lnTo>
                  <a:lnTo>
                    <a:pt x="165" y="3"/>
                  </a:lnTo>
                  <a:lnTo>
                    <a:pt x="198" y="3"/>
                  </a:lnTo>
                  <a:lnTo>
                    <a:pt x="198" y="25"/>
                  </a:lnTo>
                  <a:close/>
                  <a:moveTo>
                    <a:pt x="198" y="50"/>
                  </a:moveTo>
                  <a:lnTo>
                    <a:pt x="198" y="50"/>
                  </a:lnTo>
                  <a:lnTo>
                    <a:pt x="110" y="50"/>
                  </a:lnTo>
                  <a:lnTo>
                    <a:pt x="110" y="47"/>
                  </a:lnTo>
                  <a:lnTo>
                    <a:pt x="165" y="47"/>
                  </a:lnTo>
                  <a:lnTo>
                    <a:pt x="165" y="28"/>
                  </a:lnTo>
                  <a:lnTo>
                    <a:pt x="198" y="28"/>
                  </a:lnTo>
                  <a:lnTo>
                    <a:pt x="198" y="50"/>
                  </a:lnTo>
                  <a:close/>
                  <a:moveTo>
                    <a:pt x="0" y="53"/>
                  </a:moveTo>
                  <a:lnTo>
                    <a:pt x="0" y="53"/>
                  </a:lnTo>
                  <a:lnTo>
                    <a:pt x="205" y="53"/>
                  </a:lnTo>
                  <a:lnTo>
                    <a:pt x="205" y="0"/>
                  </a:lnTo>
                  <a:lnTo>
                    <a:pt x="0" y="0"/>
                  </a:lnTo>
                  <a:lnTo>
                    <a:pt x="0" y="53"/>
                  </a:lnTo>
                  <a:close/>
                </a:path>
              </a:pathLst>
            </a:custGeom>
            <a:grpFill/>
            <a:ln w="0">
              <a:noFill/>
              <a:prstDash val="solid"/>
              <a:round/>
              <a:headEnd/>
              <a:tailEnd/>
            </a:ln>
          </p:spPr>
          <p:txBody>
            <a:bodyPr/>
            <a:lstStyle/>
            <a:p>
              <a:pPr defTabSz="543689">
                <a:defRPr/>
              </a:pPr>
              <a:endParaRPr lang="zh-CN" altLang="en-US" sz="3201"/>
            </a:p>
          </p:txBody>
        </p:sp>
        <p:sp>
          <p:nvSpPr>
            <p:cNvPr id="432" name="Freeform 169"/>
            <p:cNvSpPr>
              <a:spLocks/>
            </p:cNvSpPr>
            <p:nvPr/>
          </p:nvSpPr>
          <p:spPr bwMode="auto">
            <a:xfrm>
              <a:off x="4156076" y="1044576"/>
              <a:ext cx="4763" cy="3175"/>
            </a:xfrm>
            <a:custGeom>
              <a:avLst/>
              <a:gdLst>
                <a:gd name="T0" fmla="*/ 5 w 5"/>
                <a:gd name="T1" fmla="*/ 0 h 4"/>
                <a:gd name="T2" fmla="*/ 5 w 5"/>
                <a:gd name="T3" fmla="*/ 0 h 4"/>
                <a:gd name="T4" fmla="*/ 0 w 5"/>
                <a:gd name="T5" fmla="*/ 0 h 4"/>
                <a:gd name="T6" fmla="*/ 0 w 5"/>
                <a:gd name="T7" fmla="*/ 4 h 4"/>
                <a:gd name="T8" fmla="*/ 5 w 5"/>
                <a:gd name="T9" fmla="*/ 4 h 4"/>
                <a:gd name="T10" fmla="*/ 5 w 5"/>
                <a:gd name="T11" fmla="*/ 0 h 4"/>
              </a:gdLst>
              <a:ahLst/>
              <a:cxnLst>
                <a:cxn ang="0">
                  <a:pos x="T0" y="T1"/>
                </a:cxn>
                <a:cxn ang="0">
                  <a:pos x="T2" y="T3"/>
                </a:cxn>
                <a:cxn ang="0">
                  <a:pos x="T4" y="T5"/>
                </a:cxn>
                <a:cxn ang="0">
                  <a:pos x="T6" y="T7"/>
                </a:cxn>
                <a:cxn ang="0">
                  <a:pos x="T8" y="T9"/>
                </a:cxn>
                <a:cxn ang="0">
                  <a:pos x="T10" y="T11"/>
                </a:cxn>
              </a:cxnLst>
              <a:rect l="0" t="0" r="r" b="b"/>
              <a:pathLst>
                <a:path w="5" h="4">
                  <a:moveTo>
                    <a:pt x="5" y="0"/>
                  </a:moveTo>
                  <a:lnTo>
                    <a:pt x="5" y="0"/>
                  </a:lnTo>
                  <a:lnTo>
                    <a:pt x="0" y="0"/>
                  </a:lnTo>
                  <a:lnTo>
                    <a:pt x="0" y="4"/>
                  </a:lnTo>
                  <a:lnTo>
                    <a:pt x="5" y="4"/>
                  </a:lnTo>
                  <a:lnTo>
                    <a:pt x="5" y="0"/>
                  </a:lnTo>
                  <a:close/>
                </a:path>
              </a:pathLst>
            </a:custGeom>
            <a:grpFill/>
            <a:ln w="0">
              <a:noFill/>
              <a:prstDash val="solid"/>
              <a:round/>
              <a:headEnd/>
              <a:tailEnd/>
            </a:ln>
          </p:spPr>
          <p:txBody>
            <a:bodyPr/>
            <a:lstStyle/>
            <a:p>
              <a:pPr defTabSz="543689">
                <a:defRPr/>
              </a:pPr>
              <a:endParaRPr lang="zh-CN" altLang="en-US" sz="3201"/>
            </a:p>
          </p:txBody>
        </p:sp>
        <p:sp>
          <p:nvSpPr>
            <p:cNvPr id="433" name="Freeform 170"/>
            <p:cNvSpPr>
              <a:spLocks/>
            </p:cNvSpPr>
            <p:nvPr/>
          </p:nvSpPr>
          <p:spPr bwMode="auto">
            <a:xfrm>
              <a:off x="4156076" y="1019176"/>
              <a:ext cx="4763" cy="3175"/>
            </a:xfrm>
            <a:custGeom>
              <a:avLst/>
              <a:gdLst>
                <a:gd name="T0" fmla="*/ 5 w 5"/>
                <a:gd name="T1" fmla="*/ 0 h 4"/>
                <a:gd name="T2" fmla="*/ 5 w 5"/>
                <a:gd name="T3" fmla="*/ 0 h 4"/>
                <a:gd name="T4" fmla="*/ 0 w 5"/>
                <a:gd name="T5" fmla="*/ 0 h 4"/>
                <a:gd name="T6" fmla="*/ 0 w 5"/>
                <a:gd name="T7" fmla="*/ 4 h 4"/>
                <a:gd name="T8" fmla="*/ 5 w 5"/>
                <a:gd name="T9" fmla="*/ 4 h 4"/>
                <a:gd name="T10" fmla="*/ 5 w 5"/>
                <a:gd name="T11" fmla="*/ 0 h 4"/>
              </a:gdLst>
              <a:ahLst/>
              <a:cxnLst>
                <a:cxn ang="0">
                  <a:pos x="T0" y="T1"/>
                </a:cxn>
                <a:cxn ang="0">
                  <a:pos x="T2" y="T3"/>
                </a:cxn>
                <a:cxn ang="0">
                  <a:pos x="T4" y="T5"/>
                </a:cxn>
                <a:cxn ang="0">
                  <a:pos x="T6" y="T7"/>
                </a:cxn>
                <a:cxn ang="0">
                  <a:pos x="T8" y="T9"/>
                </a:cxn>
                <a:cxn ang="0">
                  <a:pos x="T10" y="T11"/>
                </a:cxn>
              </a:cxnLst>
              <a:rect l="0" t="0" r="r" b="b"/>
              <a:pathLst>
                <a:path w="5" h="4">
                  <a:moveTo>
                    <a:pt x="5" y="0"/>
                  </a:moveTo>
                  <a:lnTo>
                    <a:pt x="5" y="0"/>
                  </a:lnTo>
                  <a:lnTo>
                    <a:pt x="0" y="0"/>
                  </a:lnTo>
                  <a:lnTo>
                    <a:pt x="0" y="4"/>
                  </a:lnTo>
                  <a:lnTo>
                    <a:pt x="5" y="4"/>
                  </a:lnTo>
                  <a:lnTo>
                    <a:pt x="5" y="0"/>
                  </a:lnTo>
                  <a:close/>
                </a:path>
              </a:pathLst>
            </a:custGeom>
            <a:grpFill/>
            <a:ln w="0">
              <a:noFill/>
              <a:prstDash val="solid"/>
              <a:round/>
              <a:headEnd/>
              <a:tailEnd/>
            </a:ln>
          </p:spPr>
          <p:txBody>
            <a:bodyPr/>
            <a:lstStyle/>
            <a:p>
              <a:pPr defTabSz="543689">
                <a:defRPr/>
              </a:pPr>
              <a:endParaRPr lang="zh-CN" altLang="en-US" sz="3201"/>
            </a:p>
          </p:txBody>
        </p:sp>
        <p:sp>
          <p:nvSpPr>
            <p:cNvPr id="434" name="Freeform 171"/>
            <p:cNvSpPr>
              <a:spLocks/>
            </p:cNvSpPr>
            <p:nvPr/>
          </p:nvSpPr>
          <p:spPr bwMode="auto">
            <a:xfrm>
              <a:off x="4156076" y="1039814"/>
              <a:ext cx="4763" cy="3175"/>
            </a:xfrm>
            <a:custGeom>
              <a:avLst/>
              <a:gdLst>
                <a:gd name="T0" fmla="*/ 5 w 5"/>
                <a:gd name="T1" fmla="*/ 0 h 3"/>
                <a:gd name="T2" fmla="*/ 5 w 5"/>
                <a:gd name="T3" fmla="*/ 0 h 3"/>
                <a:gd name="T4" fmla="*/ 0 w 5"/>
                <a:gd name="T5" fmla="*/ 0 h 3"/>
                <a:gd name="T6" fmla="*/ 0 w 5"/>
                <a:gd name="T7" fmla="*/ 3 h 3"/>
                <a:gd name="T8" fmla="*/ 5 w 5"/>
                <a:gd name="T9" fmla="*/ 3 h 3"/>
                <a:gd name="T10" fmla="*/ 5 w 5"/>
                <a:gd name="T11" fmla="*/ 0 h 3"/>
              </a:gdLst>
              <a:ahLst/>
              <a:cxnLst>
                <a:cxn ang="0">
                  <a:pos x="T0" y="T1"/>
                </a:cxn>
                <a:cxn ang="0">
                  <a:pos x="T2" y="T3"/>
                </a:cxn>
                <a:cxn ang="0">
                  <a:pos x="T4" y="T5"/>
                </a:cxn>
                <a:cxn ang="0">
                  <a:pos x="T6" y="T7"/>
                </a:cxn>
                <a:cxn ang="0">
                  <a:pos x="T8" y="T9"/>
                </a:cxn>
                <a:cxn ang="0">
                  <a:pos x="T10" y="T11"/>
                </a:cxn>
              </a:cxnLst>
              <a:rect l="0" t="0" r="r" b="b"/>
              <a:pathLst>
                <a:path w="5" h="3">
                  <a:moveTo>
                    <a:pt x="5" y="0"/>
                  </a:moveTo>
                  <a:lnTo>
                    <a:pt x="5" y="0"/>
                  </a:lnTo>
                  <a:lnTo>
                    <a:pt x="0" y="0"/>
                  </a:lnTo>
                  <a:lnTo>
                    <a:pt x="0" y="3"/>
                  </a:lnTo>
                  <a:lnTo>
                    <a:pt x="5" y="3"/>
                  </a:lnTo>
                  <a:lnTo>
                    <a:pt x="5" y="0"/>
                  </a:lnTo>
                  <a:close/>
                </a:path>
              </a:pathLst>
            </a:custGeom>
            <a:grpFill/>
            <a:ln w="0">
              <a:noFill/>
              <a:prstDash val="solid"/>
              <a:round/>
              <a:headEnd/>
              <a:tailEnd/>
            </a:ln>
          </p:spPr>
          <p:txBody>
            <a:bodyPr/>
            <a:lstStyle/>
            <a:p>
              <a:pPr defTabSz="543689">
                <a:defRPr/>
              </a:pPr>
              <a:endParaRPr lang="zh-CN" altLang="en-US" sz="3201"/>
            </a:p>
          </p:txBody>
        </p:sp>
        <p:sp>
          <p:nvSpPr>
            <p:cNvPr id="435" name="Freeform 172"/>
            <p:cNvSpPr>
              <a:spLocks/>
            </p:cNvSpPr>
            <p:nvPr/>
          </p:nvSpPr>
          <p:spPr bwMode="auto">
            <a:xfrm>
              <a:off x="4156076" y="1049339"/>
              <a:ext cx="4763" cy="3175"/>
            </a:xfrm>
            <a:custGeom>
              <a:avLst/>
              <a:gdLst>
                <a:gd name="T0" fmla="*/ 5 w 5"/>
                <a:gd name="T1" fmla="*/ 0 h 4"/>
                <a:gd name="T2" fmla="*/ 5 w 5"/>
                <a:gd name="T3" fmla="*/ 0 h 4"/>
                <a:gd name="T4" fmla="*/ 0 w 5"/>
                <a:gd name="T5" fmla="*/ 0 h 4"/>
                <a:gd name="T6" fmla="*/ 0 w 5"/>
                <a:gd name="T7" fmla="*/ 4 h 4"/>
                <a:gd name="T8" fmla="*/ 5 w 5"/>
                <a:gd name="T9" fmla="*/ 4 h 4"/>
                <a:gd name="T10" fmla="*/ 5 w 5"/>
                <a:gd name="T11" fmla="*/ 0 h 4"/>
              </a:gdLst>
              <a:ahLst/>
              <a:cxnLst>
                <a:cxn ang="0">
                  <a:pos x="T0" y="T1"/>
                </a:cxn>
                <a:cxn ang="0">
                  <a:pos x="T2" y="T3"/>
                </a:cxn>
                <a:cxn ang="0">
                  <a:pos x="T4" y="T5"/>
                </a:cxn>
                <a:cxn ang="0">
                  <a:pos x="T6" y="T7"/>
                </a:cxn>
                <a:cxn ang="0">
                  <a:pos x="T8" y="T9"/>
                </a:cxn>
                <a:cxn ang="0">
                  <a:pos x="T10" y="T11"/>
                </a:cxn>
              </a:cxnLst>
              <a:rect l="0" t="0" r="r" b="b"/>
              <a:pathLst>
                <a:path w="5" h="4">
                  <a:moveTo>
                    <a:pt x="5" y="0"/>
                  </a:moveTo>
                  <a:lnTo>
                    <a:pt x="5" y="0"/>
                  </a:lnTo>
                  <a:lnTo>
                    <a:pt x="0" y="0"/>
                  </a:lnTo>
                  <a:lnTo>
                    <a:pt x="0" y="4"/>
                  </a:lnTo>
                  <a:lnTo>
                    <a:pt x="5" y="4"/>
                  </a:lnTo>
                  <a:lnTo>
                    <a:pt x="5" y="0"/>
                  </a:lnTo>
                  <a:close/>
                </a:path>
              </a:pathLst>
            </a:custGeom>
            <a:grpFill/>
            <a:ln w="0">
              <a:noFill/>
              <a:prstDash val="solid"/>
              <a:round/>
              <a:headEnd/>
              <a:tailEnd/>
            </a:ln>
          </p:spPr>
          <p:txBody>
            <a:bodyPr/>
            <a:lstStyle/>
            <a:p>
              <a:pPr defTabSz="543689">
                <a:defRPr/>
              </a:pPr>
              <a:endParaRPr lang="zh-CN" altLang="en-US" sz="3201"/>
            </a:p>
          </p:txBody>
        </p:sp>
        <p:sp>
          <p:nvSpPr>
            <p:cNvPr id="436" name="Freeform 173"/>
            <p:cNvSpPr>
              <a:spLocks/>
            </p:cNvSpPr>
            <p:nvPr/>
          </p:nvSpPr>
          <p:spPr bwMode="auto">
            <a:xfrm>
              <a:off x="4156076" y="1023939"/>
              <a:ext cx="4763" cy="3175"/>
            </a:xfrm>
            <a:custGeom>
              <a:avLst/>
              <a:gdLst>
                <a:gd name="T0" fmla="*/ 5 w 5"/>
                <a:gd name="T1" fmla="*/ 0 h 4"/>
                <a:gd name="T2" fmla="*/ 5 w 5"/>
                <a:gd name="T3" fmla="*/ 0 h 4"/>
                <a:gd name="T4" fmla="*/ 0 w 5"/>
                <a:gd name="T5" fmla="*/ 0 h 4"/>
                <a:gd name="T6" fmla="*/ 0 w 5"/>
                <a:gd name="T7" fmla="*/ 4 h 4"/>
                <a:gd name="T8" fmla="*/ 5 w 5"/>
                <a:gd name="T9" fmla="*/ 4 h 4"/>
                <a:gd name="T10" fmla="*/ 5 w 5"/>
                <a:gd name="T11" fmla="*/ 0 h 4"/>
              </a:gdLst>
              <a:ahLst/>
              <a:cxnLst>
                <a:cxn ang="0">
                  <a:pos x="T0" y="T1"/>
                </a:cxn>
                <a:cxn ang="0">
                  <a:pos x="T2" y="T3"/>
                </a:cxn>
                <a:cxn ang="0">
                  <a:pos x="T4" y="T5"/>
                </a:cxn>
                <a:cxn ang="0">
                  <a:pos x="T6" y="T7"/>
                </a:cxn>
                <a:cxn ang="0">
                  <a:pos x="T8" y="T9"/>
                </a:cxn>
                <a:cxn ang="0">
                  <a:pos x="T10" y="T11"/>
                </a:cxn>
              </a:cxnLst>
              <a:rect l="0" t="0" r="r" b="b"/>
              <a:pathLst>
                <a:path w="5" h="4">
                  <a:moveTo>
                    <a:pt x="5" y="0"/>
                  </a:moveTo>
                  <a:lnTo>
                    <a:pt x="5" y="0"/>
                  </a:lnTo>
                  <a:lnTo>
                    <a:pt x="0" y="0"/>
                  </a:lnTo>
                  <a:lnTo>
                    <a:pt x="0" y="4"/>
                  </a:lnTo>
                  <a:lnTo>
                    <a:pt x="5" y="4"/>
                  </a:lnTo>
                  <a:lnTo>
                    <a:pt x="5" y="0"/>
                  </a:lnTo>
                  <a:close/>
                </a:path>
              </a:pathLst>
            </a:custGeom>
            <a:grpFill/>
            <a:ln w="0">
              <a:noFill/>
              <a:prstDash val="solid"/>
              <a:round/>
              <a:headEnd/>
              <a:tailEnd/>
            </a:ln>
          </p:spPr>
          <p:txBody>
            <a:bodyPr/>
            <a:lstStyle/>
            <a:p>
              <a:pPr defTabSz="543689">
                <a:defRPr/>
              </a:pPr>
              <a:endParaRPr lang="zh-CN" altLang="en-US" sz="3201"/>
            </a:p>
          </p:txBody>
        </p:sp>
        <p:sp>
          <p:nvSpPr>
            <p:cNvPr id="437" name="Freeform 174"/>
            <p:cNvSpPr>
              <a:spLocks/>
            </p:cNvSpPr>
            <p:nvPr/>
          </p:nvSpPr>
          <p:spPr bwMode="auto">
            <a:xfrm>
              <a:off x="4156076" y="1028701"/>
              <a:ext cx="4763" cy="3175"/>
            </a:xfrm>
            <a:custGeom>
              <a:avLst/>
              <a:gdLst>
                <a:gd name="T0" fmla="*/ 5 w 5"/>
                <a:gd name="T1" fmla="*/ 0 h 4"/>
                <a:gd name="T2" fmla="*/ 5 w 5"/>
                <a:gd name="T3" fmla="*/ 0 h 4"/>
                <a:gd name="T4" fmla="*/ 0 w 5"/>
                <a:gd name="T5" fmla="*/ 0 h 4"/>
                <a:gd name="T6" fmla="*/ 0 w 5"/>
                <a:gd name="T7" fmla="*/ 4 h 4"/>
                <a:gd name="T8" fmla="*/ 5 w 5"/>
                <a:gd name="T9" fmla="*/ 4 h 4"/>
                <a:gd name="T10" fmla="*/ 5 w 5"/>
                <a:gd name="T11" fmla="*/ 0 h 4"/>
              </a:gdLst>
              <a:ahLst/>
              <a:cxnLst>
                <a:cxn ang="0">
                  <a:pos x="T0" y="T1"/>
                </a:cxn>
                <a:cxn ang="0">
                  <a:pos x="T2" y="T3"/>
                </a:cxn>
                <a:cxn ang="0">
                  <a:pos x="T4" y="T5"/>
                </a:cxn>
                <a:cxn ang="0">
                  <a:pos x="T6" y="T7"/>
                </a:cxn>
                <a:cxn ang="0">
                  <a:pos x="T8" y="T9"/>
                </a:cxn>
                <a:cxn ang="0">
                  <a:pos x="T10" y="T11"/>
                </a:cxn>
              </a:cxnLst>
              <a:rect l="0" t="0" r="r" b="b"/>
              <a:pathLst>
                <a:path w="5" h="4">
                  <a:moveTo>
                    <a:pt x="5" y="0"/>
                  </a:moveTo>
                  <a:lnTo>
                    <a:pt x="5" y="0"/>
                  </a:lnTo>
                  <a:lnTo>
                    <a:pt x="0" y="0"/>
                  </a:lnTo>
                  <a:lnTo>
                    <a:pt x="0" y="4"/>
                  </a:lnTo>
                  <a:lnTo>
                    <a:pt x="5" y="4"/>
                  </a:lnTo>
                  <a:lnTo>
                    <a:pt x="5" y="0"/>
                  </a:lnTo>
                  <a:close/>
                </a:path>
              </a:pathLst>
            </a:custGeom>
            <a:grpFill/>
            <a:ln w="0">
              <a:noFill/>
              <a:prstDash val="solid"/>
              <a:round/>
              <a:headEnd/>
              <a:tailEnd/>
            </a:ln>
          </p:spPr>
          <p:txBody>
            <a:bodyPr/>
            <a:lstStyle/>
            <a:p>
              <a:pPr defTabSz="543689">
                <a:defRPr/>
              </a:pPr>
              <a:endParaRPr lang="zh-CN" altLang="en-US" sz="3201"/>
            </a:p>
          </p:txBody>
        </p:sp>
        <p:sp>
          <p:nvSpPr>
            <p:cNvPr id="438" name="Freeform 175"/>
            <p:cNvSpPr>
              <a:spLocks noEditPoints="1"/>
            </p:cNvSpPr>
            <p:nvPr/>
          </p:nvSpPr>
          <p:spPr bwMode="auto">
            <a:xfrm>
              <a:off x="4013201" y="1014414"/>
              <a:ext cx="174625" cy="44450"/>
            </a:xfrm>
            <a:custGeom>
              <a:avLst/>
              <a:gdLst>
                <a:gd name="T0" fmla="*/ 198 w 204"/>
                <a:gd name="T1" fmla="*/ 25 h 53"/>
                <a:gd name="T2" fmla="*/ 198 w 204"/>
                <a:gd name="T3" fmla="*/ 25 h 53"/>
                <a:gd name="T4" fmla="*/ 110 w 204"/>
                <a:gd name="T5" fmla="*/ 25 h 53"/>
                <a:gd name="T6" fmla="*/ 110 w 204"/>
                <a:gd name="T7" fmla="*/ 22 h 53"/>
                <a:gd name="T8" fmla="*/ 164 w 204"/>
                <a:gd name="T9" fmla="*/ 22 h 53"/>
                <a:gd name="T10" fmla="*/ 164 w 204"/>
                <a:gd name="T11" fmla="*/ 3 h 53"/>
                <a:gd name="T12" fmla="*/ 198 w 204"/>
                <a:gd name="T13" fmla="*/ 3 h 53"/>
                <a:gd name="T14" fmla="*/ 198 w 204"/>
                <a:gd name="T15" fmla="*/ 25 h 53"/>
                <a:gd name="T16" fmla="*/ 198 w 204"/>
                <a:gd name="T17" fmla="*/ 50 h 53"/>
                <a:gd name="T18" fmla="*/ 198 w 204"/>
                <a:gd name="T19" fmla="*/ 50 h 53"/>
                <a:gd name="T20" fmla="*/ 110 w 204"/>
                <a:gd name="T21" fmla="*/ 50 h 53"/>
                <a:gd name="T22" fmla="*/ 110 w 204"/>
                <a:gd name="T23" fmla="*/ 47 h 53"/>
                <a:gd name="T24" fmla="*/ 164 w 204"/>
                <a:gd name="T25" fmla="*/ 47 h 53"/>
                <a:gd name="T26" fmla="*/ 164 w 204"/>
                <a:gd name="T27" fmla="*/ 28 h 53"/>
                <a:gd name="T28" fmla="*/ 198 w 204"/>
                <a:gd name="T29" fmla="*/ 28 h 53"/>
                <a:gd name="T30" fmla="*/ 198 w 204"/>
                <a:gd name="T31" fmla="*/ 50 h 53"/>
                <a:gd name="T32" fmla="*/ 0 w 204"/>
                <a:gd name="T33" fmla="*/ 53 h 53"/>
                <a:gd name="T34" fmla="*/ 0 w 204"/>
                <a:gd name="T35" fmla="*/ 53 h 53"/>
                <a:gd name="T36" fmla="*/ 204 w 204"/>
                <a:gd name="T37" fmla="*/ 53 h 53"/>
                <a:gd name="T38" fmla="*/ 204 w 204"/>
                <a:gd name="T39" fmla="*/ 0 h 53"/>
                <a:gd name="T40" fmla="*/ 0 w 204"/>
                <a:gd name="T41" fmla="*/ 0 h 53"/>
                <a:gd name="T42" fmla="*/ 0 w 204"/>
                <a:gd name="T43" fmla="*/ 5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04" h="53">
                  <a:moveTo>
                    <a:pt x="198" y="25"/>
                  </a:moveTo>
                  <a:lnTo>
                    <a:pt x="198" y="25"/>
                  </a:lnTo>
                  <a:lnTo>
                    <a:pt x="110" y="25"/>
                  </a:lnTo>
                  <a:lnTo>
                    <a:pt x="110" y="22"/>
                  </a:lnTo>
                  <a:lnTo>
                    <a:pt x="164" y="22"/>
                  </a:lnTo>
                  <a:lnTo>
                    <a:pt x="164" y="3"/>
                  </a:lnTo>
                  <a:lnTo>
                    <a:pt x="198" y="3"/>
                  </a:lnTo>
                  <a:lnTo>
                    <a:pt x="198" y="25"/>
                  </a:lnTo>
                  <a:close/>
                  <a:moveTo>
                    <a:pt x="198" y="50"/>
                  </a:moveTo>
                  <a:lnTo>
                    <a:pt x="198" y="50"/>
                  </a:lnTo>
                  <a:lnTo>
                    <a:pt x="110" y="50"/>
                  </a:lnTo>
                  <a:lnTo>
                    <a:pt x="110" y="47"/>
                  </a:lnTo>
                  <a:lnTo>
                    <a:pt x="164" y="47"/>
                  </a:lnTo>
                  <a:lnTo>
                    <a:pt x="164" y="28"/>
                  </a:lnTo>
                  <a:lnTo>
                    <a:pt x="198" y="28"/>
                  </a:lnTo>
                  <a:lnTo>
                    <a:pt x="198" y="50"/>
                  </a:lnTo>
                  <a:close/>
                  <a:moveTo>
                    <a:pt x="0" y="53"/>
                  </a:moveTo>
                  <a:lnTo>
                    <a:pt x="0" y="53"/>
                  </a:lnTo>
                  <a:lnTo>
                    <a:pt x="204" y="53"/>
                  </a:lnTo>
                  <a:lnTo>
                    <a:pt x="204" y="0"/>
                  </a:lnTo>
                  <a:lnTo>
                    <a:pt x="0" y="0"/>
                  </a:lnTo>
                  <a:lnTo>
                    <a:pt x="0" y="53"/>
                  </a:lnTo>
                  <a:close/>
                </a:path>
              </a:pathLst>
            </a:custGeom>
            <a:grpFill/>
            <a:ln w="0">
              <a:noFill/>
              <a:prstDash val="solid"/>
              <a:round/>
              <a:headEnd/>
              <a:tailEnd/>
            </a:ln>
          </p:spPr>
          <p:txBody>
            <a:bodyPr/>
            <a:lstStyle/>
            <a:p>
              <a:pPr defTabSz="543689">
                <a:defRPr/>
              </a:pPr>
              <a:endParaRPr lang="zh-CN" altLang="en-US" sz="3201"/>
            </a:p>
          </p:txBody>
        </p:sp>
        <p:sp>
          <p:nvSpPr>
            <p:cNvPr id="439" name="Freeform 176"/>
            <p:cNvSpPr>
              <a:spLocks/>
            </p:cNvSpPr>
            <p:nvPr/>
          </p:nvSpPr>
          <p:spPr bwMode="auto">
            <a:xfrm>
              <a:off x="3975101" y="1096964"/>
              <a:ext cx="3175" cy="3175"/>
            </a:xfrm>
            <a:custGeom>
              <a:avLst/>
              <a:gdLst>
                <a:gd name="T0" fmla="*/ 4 w 4"/>
                <a:gd name="T1" fmla="*/ 0 h 4"/>
                <a:gd name="T2" fmla="*/ 4 w 4"/>
                <a:gd name="T3" fmla="*/ 0 h 4"/>
                <a:gd name="T4" fmla="*/ 0 w 4"/>
                <a:gd name="T5" fmla="*/ 0 h 4"/>
                <a:gd name="T6" fmla="*/ 0 w 4"/>
                <a:gd name="T7" fmla="*/ 4 h 4"/>
                <a:gd name="T8" fmla="*/ 4 w 4"/>
                <a:gd name="T9" fmla="*/ 4 h 4"/>
                <a:gd name="T10" fmla="*/ 4 w 4"/>
                <a:gd name="T11" fmla="*/ 0 h 4"/>
              </a:gdLst>
              <a:ahLst/>
              <a:cxnLst>
                <a:cxn ang="0">
                  <a:pos x="T0" y="T1"/>
                </a:cxn>
                <a:cxn ang="0">
                  <a:pos x="T2" y="T3"/>
                </a:cxn>
                <a:cxn ang="0">
                  <a:pos x="T4" y="T5"/>
                </a:cxn>
                <a:cxn ang="0">
                  <a:pos x="T6" y="T7"/>
                </a:cxn>
                <a:cxn ang="0">
                  <a:pos x="T8" y="T9"/>
                </a:cxn>
                <a:cxn ang="0">
                  <a:pos x="T10" y="T11"/>
                </a:cxn>
              </a:cxnLst>
              <a:rect l="0" t="0" r="r" b="b"/>
              <a:pathLst>
                <a:path w="4" h="4">
                  <a:moveTo>
                    <a:pt x="4" y="0"/>
                  </a:moveTo>
                  <a:lnTo>
                    <a:pt x="4" y="0"/>
                  </a:lnTo>
                  <a:lnTo>
                    <a:pt x="0" y="0"/>
                  </a:lnTo>
                  <a:lnTo>
                    <a:pt x="0" y="4"/>
                  </a:lnTo>
                  <a:lnTo>
                    <a:pt x="4" y="4"/>
                  </a:lnTo>
                  <a:lnTo>
                    <a:pt x="4" y="0"/>
                  </a:lnTo>
                  <a:close/>
                </a:path>
              </a:pathLst>
            </a:custGeom>
            <a:grpFill/>
            <a:ln w="0">
              <a:noFill/>
              <a:prstDash val="solid"/>
              <a:round/>
              <a:headEnd/>
              <a:tailEnd/>
            </a:ln>
          </p:spPr>
          <p:txBody>
            <a:bodyPr/>
            <a:lstStyle/>
            <a:p>
              <a:pPr defTabSz="543689">
                <a:defRPr/>
              </a:pPr>
              <a:endParaRPr lang="zh-CN" altLang="en-US" sz="3201"/>
            </a:p>
          </p:txBody>
        </p:sp>
        <p:sp>
          <p:nvSpPr>
            <p:cNvPr id="440" name="Freeform 177"/>
            <p:cNvSpPr>
              <a:spLocks/>
            </p:cNvSpPr>
            <p:nvPr/>
          </p:nvSpPr>
          <p:spPr bwMode="auto">
            <a:xfrm>
              <a:off x="3975101" y="1071564"/>
              <a:ext cx="3175" cy="3175"/>
            </a:xfrm>
            <a:custGeom>
              <a:avLst/>
              <a:gdLst>
                <a:gd name="T0" fmla="*/ 4 w 4"/>
                <a:gd name="T1" fmla="*/ 0 h 4"/>
                <a:gd name="T2" fmla="*/ 4 w 4"/>
                <a:gd name="T3" fmla="*/ 0 h 4"/>
                <a:gd name="T4" fmla="*/ 0 w 4"/>
                <a:gd name="T5" fmla="*/ 0 h 4"/>
                <a:gd name="T6" fmla="*/ 0 w 4"/>
                <a:gd name="T7" fmla="*/ 4 h 4"/>
                <a:gd name="T8" fmla="*/ 4 w 4"/>
                <a:gd name="T9" fmla="*/ 4 h 4"/>
                <a:gd name="T10" fmla="*/ 4 w 4"/>
                <a:gd name="T11" fmla="*/ 0 h 4"/>
              </a:gdLst>
              <a:ahLst/>
              <a:cxnLst>
                <a:cxn ang="0">
                  <a:pos x="T0" y="T1"/>
                </a:cxn>
                <a:cxn ang="0">
                  <a:pos x="T2" y="T3"/>
                </a:cxn>
                <a:cxn ang="0">
                  <a:pos x="T4" y="T5"/>
                </a:cxn>
                <a:cxn ang="0">
                  <a:pos x="T6" y="T7"/>
                </a:cxn>
                <a:cxn ang="0">
                  <a:pos x="T8" y="T9"/>
                </a:cxn>
                <a:cxn ang="0">
                  <a:pos x="T10" y="T11"/>
                </a:cxn>
              </a:cxnLst>
              <a:rect l="0" t="0" r="r" b="b"/>
              <a:pathLst>
                <a:path w="4" h="4">
                  <a:moveTo>
                    <a:pt x="4" y="0"/>
                  </a:moveTo>
                  <a:lnTo>
                    <a:pt x="4" y="0"/>
                  </a:lnTo>
                  <a:lnTo>
                    <a:pt x="0" y="0"/>
                  </a:lnTo>
                  <a:lnTo>
                    <a:pt x="0" y="4"/>
                  </a:lnTo>
                  <a:lnTo>
                    <a:pt x="4" y="4"/>
                  </a:lnTo>
                  <a:lnTo>
                    <a:pt x="4" y="0"/>
                  </a:lnTo>
                  <a:close/>
                </a:path>
              </a:pathLst>
            </a:custGeom>
            <a:grpFill/>
            <a:ln w="0">
              <a:noFill/>
              <a:prstDash val="solid"/>
              <a:round/>
              <a:headEnd/>
              <a:tailEnd/>
            </a:ln>
          </p:spPr>
          <p:txBody>
            <a:bodyPr/>
            <a:lstStyle/>
            <a:p>
              <a:pPr defTabSz="543689">
                <a:defRPr/>
              </a:pPr>
              <a:endParaRPr lang="zh-CN" altLang="en-US" sz="3201"/>
            </a:p>
          </p:txBody>
        </p:sp>
        <p:sp>
          <p:nvSpPr>
            <p:cNvPr id="441" name="Freeform 178"/>
            <p:cNvSpPr>
              <a:spLocks/>
            </p:cNvSpPr>
            <p:nvPr/>
          </p:nvSpPr>
          <p:spPr bwMode="auto">
            <a:xfrm>
              <a:off x="3975101" y="1093789"/>
              <a:ext cx="3175" cy="1588"/>
            </a:xfrm>
            <a:custGeom>
              <a:avLst/>
              <a:gdLst>
                <a:gd name="T0" fmla="*/ 4 w 4"/>
                <a:gd name="T1" fmla="*/ 0 h 3"/>
                <a:gd name="T2" fmla="*/ 4 w 4"/>
                <a:gd name="T3" fmla="*/ 0 h 3"/>
                <a:gd name="T4" fmla="*/ 0 w 4"/>
                <a:gd name="T5" fmla="*/ 0 h 3"/>
                <a:gd name="T6" fmla="*/ 0 w 4"/>
                <a:gd name="T7" fmla="*/ 3 h 3"/>
                <a:gd name="T8" fmla="*/ 4 w 4"/>
                <a:gd name="T9" fmla="*/ 3 h 3"/>
                <a:gd name="T10" fmla="*/ 4 w 4"/>
                <a:gd name="T11" fmla="*/ 0 h 3"/>
              </a:gdLst>
              <a:ahLst/>
              <a:cxnLst>
                <a:cxn ang="0">
                  <a:pos x="T0" y="T1"/>
                </a:cxn>
                <a:cxn ang="0">
                  <a:pos x="T2" y="T3"/>
                </a:cxn>
                <a:cxn ang="0">
                  <a:pos x="T4" y="T5"/>
                </a:cxn>
                <a:cxn ang="0">
                  <a:pos x="T6" y="T7"/>
                </a:cxn>
                <a:cxn ang="0">
                  <a:pos x="T8" y="T9"/>
                </a:cxn>
                <a:cxn ang="0">
                  <a:pos x="T10" y="T11"/>
                </a:cxn>
              </a:cxnLst>
              <a:rect l="0" t="0" r="r" b="b"/>
              <a:pathLst>
                <a:path w="4" h="3">
                  <a:moveTo>
                    <a:pt x="4" y="0"/>
                  </a:moveTo>
                  <a:lnTo>
                    <a:pt x="4" y="0"/>
                  </a:lnTo>
                  <a:lnTo>
                    <a:pt x="0" y="0"/>
                  </a:lnTo>
                  <a:lnTo>
                    <a:pt x="0" y="3"/>
                  </a:lnTo>
                  <a:lnTo>
                    <a:pt x="4" y="3"/>
                  </a:lnTo>
                  <a:lnTo>
                    <a:pt x="4" y="0"/>
                  </a:lnTo>
                  <a:close/>
                </a:path>
              </a:pathLst>
            </a:custGeom>
            <a:grpFill/>
            <a:ln w="0">
              <a:noFill/>
              <a:prstDash val="solid"/>
              <a:round/>
              <a:headEnd/>
              <a:tailEnd/>
            </a:ln>
          </p:spPr>
          <p:txBody>
            <a:bodyPr/>
            <a:lstStyle/>
            <a:p>
              <a:pPr defTabSz="543689">
                <a:defRPr/>
              </a:pPr>
              <a:endParaRPr lang="zh-CN" altLang="en-US" sz="3201"/>
            </a:p>
          </p:txBody>
        </p:sp>
        <p:sp>
          <p:nvSpPr>
            <p:cNvPr id="442" name="Freeform 179"/>
            <p:cNvSpPr>
              <a:spLocks/>
            </p:cNvSpPr>
            <p:nvPr/>
          </p:nvSpPr>
          <p:spPr bwMode="auto">
            <a:xfrm>
              <a:off x="3975101" y="1101726"/>
              <a:ext cx="3175" cy="4763"/>
            </a:xfrm>
            <a:custGeom>
              <a:avLst/>
              <a:gdLst>
                <a:gd name="T0" fmla="*/ 4 w 4"/>
                <a:gd name="T1" fmla="*/ 0 h 4"/>
                <a:gd name="T2" fmla="*/ 4 w 4"/>
                <a:gd name="T3" fmla="*/ 0 h 4"/>
                <a:gd name="T4" fmla="*/ 0 w 4"/>
                <a:gd name="T5" fmla="*/ 0 h 4"/>
                <a:gd name="T6" fmla="*/ 0 w 4"/>
                <a:gd name="T7" fmla="*/ 4 h 4"/>
                <a:gd name="T8" fmla="*/ 4 w 4"/>
                <a:gd name="T9" fmla="*/ 4 h 4"/>
                <a:gd name="T10" fmla="*/ 4 w 4"/>
                <a:gd name="T11" fmla="*/ 0 h 4"/>
              </a:gdLst>
              <a:ahLst/>
              <a:cxnLst>
                <a:cxn ang="0">
                  <a:pos x="T0" y="T1"/>
                </a:cxn>
                <a:cxn ang="0">
                  <a:pos x="T2" y="T3"/>
                </a:cxn>
                <a:cxn ang="0">
                  <a:pos x="T4" y="T5"/>
                </a:cxn>
                <a:cxn ang="0">
                  <a:pos x="T6" y="T7"/>
                </a:cxn>
                <a:cxn ang="0">
                  <a:pos x="T8" y="T9"/>
                </a:cxn>
                <a:cxn ang="0">
                  <a:pos x="T10" y="T11"/>
                </a:cxn>
              </a:cxnLst>
              <a:rect l="0" t="0" r="r" b="b"/>
              <a:pathLst>
                <a:path w="4" h="4">
                  <a:moveTo>
                    <a:pt x="4" y="0"/>
                  </a:moveTo>
                  <a:lnTo>
                    <a:pt x="4" y="0"/>
                  </a:lnTo>
                  <a:lnTo>
                    <a:pt x="0" y="0"/>
                  </a:lnTo>
                  <a:lnTo>
                    <a:pt x="0" y="4"/>
                  </a:lnTo>
                  <a:lnTo>
                    <a:pt x="4" y="4"/>
                  </a:lnTo>
                  <a:lnTo>
                    <a:pt x="4" y="0"/>
                  </a:lnTo>
                  <a:close/>
                </a:path>
              </a:pathLst>
            </a:custGeom>
            <a:grpFill/>
            <a:ln w="0">
              <a:noFill/>
              <a:prstDash val="solid"/>
              <a:round/>
              <a:headEnd/>
              <a:tailEnd/>
            </a:ln>
          </p:spPr>
          <p:txBody>
            <a:bodyPr/>
            <a:lstStyle/>
            <a:p>
              <a:pPr defTabSz="543689">
                <a:defRPr/>
              </a:pPr>
              <a:endParaRPr lang="zh-CN" altLang="en-US" sz="3201"/>
            </a:p>
          </p:txBody>
        </p:sp>
        <p:sp>
          <p:nvSpPr>
            <p:cNvPr id="443" name="Freeform 180"/>
            <p:cNvSpPr>
              <a:spLocks/>
            </p:cNvSpPr>
            <p:nvPr/>
          </p:nvSpPr>
          <p:spPr bwMode="auto">
            <a:xfrm>
              <a:off x="3975101" y="1076326"/>
              <a:ext cx="3175" cy="3175"/>
            </a:xfrm>
            <a:custGeom>
              <a:avLst/>
              <a:gdLst>
                <a:gd name="T0" fmla="*/ 4 w 4"/>
                <a:gd name="T1" fmla="*/ 0 h 4"/>
                <a:gd name="T2" fmla="*/ 4 w 4"/>
                <a:gd name="T3" fmla="*/ 0 h 4"/>
                <a:gd name="T4" fmla="*/ 0 w 4"/>
                <a:gd name="T5" fmla="*/ 0 h 4"/>
                <a:gd name="T6" fmla="*/ 0 w 4"/>
                <a:gd name="T7" fmla="*/ 4 h 4"/>
                <a:gd name="T8" fmla="*/ 4 w 4"/>
                <a:gd name="T9" fmla="*/ 4 h 4"/>
                <a:gd name="T10" fmla="*/ 4 w 4"/>
                <a:gd name="T11" fmla="*/ 0 h 4"/>
              </a:gdLst>
              <a:ahLst/>
              <a:cxnLst>
                <a:cxn ang="0">
                  <a:pos x="T0" y="T1"/>
                </a:cxn>
                <a:cxn ang="0">
                  <a:pos x="T2" y="T3"/>
                </a:cxn>
                <a:cxn ang="0">
                  <a:pos x="T4" y="T5"/>
                </a:cxn>
                <a:cxn ang="0">
                  <a:pos x="T6" y="T7"/>
                </a:cxn>
                <a:cxn ang="0">
                  <a:pos x="T8" y="T9"/>
                </a:cxn>
                <a:cxn ang="0">
                  <a:pos x="T10" y="T11"/>
                </a:cxn>
              </a:cxnLst>
              <a:rect l="0" t="0" r="r" b="b"/>
              <a:pathLst>
                <a:path w="4" h="4">
                  <a:moveTo>
                    <a:pt x="4" y="0"/>
                  </a:moveTo>
                  <a:lnTo>
                    <a:pt x="4" y="0"/>
                  </a:lnTo>
                  <a:lnTo>
                    <a:pt x="0" y="0"/>
                  </a:lnTo>
                  <a:lnTo>
                    <a:pt x="0" y="4"/>
                  </a:lnTo>
                  <a:lnTo>
                    <a:pt x="4" y="4"/>
                  </a:lnTo>
                  <a:lnTo>
                    <a:pt x="4" y="0"/>
                  </a:lnTo>
                  <a:close/>
                </a:path>
              </a:pathLst>
            </a:custGeom>
            <a:grpFill/>
            <a:ln w="0">
              <a:noFill/>
              <a:prstDash val="solid"/>
              <a:round/>
              <a:headEnd/>
              <a:tailEnd/>
            </a:ln>
          </p:spPr>
          <p:txBody>
            <a:bodyPr/>
            <a:lstStyle/>
            <a:p>
              <a:pPr defTabSz="543689">
                <a:defRPr/>
              </a:pPr>
              <a:endParaRPr lang="zh-CN" altLang="en-US" sz="3201"/>
            </a:p>
          </p:txBody>
        </p:sp>
        <p:sp>
          <p:nvSpPr>
            <p:cNvPr id="444" name="Freeform 181"/>
            <p:cNvSpPr>
              <a:spLocks/>
            </p:cNvSpPr>
            <p:nvPr/>
          </p:nvSpPr>
          <p:spPr bwMode="auto">
            <a:xfrm>
              <a:off x="3975101" y="1081089"/>
              <a:ext cx="3175" cy="3175"/>
            </a:xfrm>
            <a:custGeom>
              <a:avLst/>
              <a:gdLst>
                <a:gd name="T0" fmla="*/ 4 w 4"/>
                <a:gd name="T1" fmla="*/ 0 h 4"/>
                <a:gd name="T2" fmla="*/ 4 w 4"/>
                <a:gd name="T3" fmla="*/ 0 h 4"/>
                <a:gd name="T4" fmla="*/ 0 w 4"/>
                <a:gd name="T5" fmla="*/ 0 h 4"/>
                <a:gd name="T6" fmla="*/ 0 w 4"/>
                <a:gd name="T7" fmla="*/ 4 h 4"/>
                <a:gd name="T8" fmla="*/ 4 w 4"/>
                <a:gd name="T9" fmla="*/ 4 h 4"/>
                <a:gd name="T10" fmla="*/ 4 w 4"/>
                <a:gd name="T11" fmla="*/ 0 h 4"/>
              </a:gdLst>
              <a:ahLst/>
              <a:cxnLst>
                <a:cxn ang="0">
                  <a:pos x="T0" y="T1"/>
                </a:cxn>
                <a:cxn ang="0">
                  <a:pos x="T2" y="T3"/>
                </a:cxn>
                <a:cxn ang="0">
                  <a:pos x="T4" y="T5"/>
                </a:cxn>
                <a:cxn ang="0">
                  <a:pos x="T6" y="T7"/>
                </a:cxn>
                <a:cxn ang="0">
                  <a:pos x="T8" y="T9"/>
                </a:cxn>
                <a:cxn ang="0">
                  <a:pos x="T10" y="T11"/>
                </a:cxn>
              </a:cxnLst>
              <a:rect l="0" t="0" r="r" b="b"/>
              <a:pathLst>
                <a:path w="4" h="4">
                  <a:moveTo>
                    <a:pt x="4" y="0"/>
                  </a:moveTo>
                  <a:lnTo>
                    <a:pt x="4" y="0"/>
                  </a:lnTo>
                  <a:lnTo>
                    <a:pt x="0" y="0"/>
                  </a:lnTo>
                  <a:lnTo>
                    <a:pt x="0" y="4"/>
                  </a:lnTo>
                  <a:lnTo>
                    <a:pt x="4" y="4"/>
                  </a:lnTo>
                  <a:lnTo>
                    <a:pt x="4" y="0"/>
                  </a:lnTo>
                  <a:close/>
                </a:path>
              </a:pathLst>
            </a:custGeom>
            <a:grpFill/>
            <a:ln w="0">
              <a:noFill/>
              <a:prstDash val="solid"/>
              <a:round/>
              <a:headEnd/>
              <a:tailEnd/>
            </a:ln>
          </p:spPr>
          <p:txBody>
            <a:bodyPr/>
            <a:lstStyle/>
            <a:p>
              <a:pPr defTabSz="543689">
                <a:defRPr/>
              </a:pPr>
              <a:endParaRPr lang="zh-CN" altLang="en-US" sz="3201"/>
            </a:p>
          </p:txBody>
        </p:sp>
        <p:sp>
          <p:nvSpPr>
            <p:cNvPr id="445" name="Freeform 182"/>
            <p:cNvSpPr>
              <a:spLocks noEditPoints="1"/>
            </p:cNvSpPr>
            <p:nvPr/>
          </p:nvSpPr>
          <p:spPr bwMode="auto">
            <a:xfrm>
              <a:off x="3832226" y="1066801"/>
              <a:ext cx="174625" cy="44450"/>
            </a:xfrm>
            <a:custGeom>
              <a:avLst/>
              <a:gdLst>
                <a:gd name="T0" fmla="*/ 198 w 205"/>
                <a:gd name="T1" fmla="*/ 25 h 53"/>
                <a:gd name="T2" fmla="*/ 198 w 205"/>
                <a:gd name="T3" fmla="*/ 25 h 53"/>
                <a:gd name="T4" fmla="*/ 110 w 205"/>
                <a:gd name="T5" fmla="*/ 25 h 53"/>
                <a:gd name="T6" fmla="*/ 110 w 205"/>
                <a:gd name="T7" fmla="*/ 22 h 53"/>
                <a:gd name="T8" fmla="*/ 165 w 205"/>
                <a:gd name="T9" fmla="*/ 22 h 53"/>
                <a:gd name="T10" fmla="*/ 165 w 205"/>
                <a:gd name="T11" fmla="*/ 3 h 53"/>
                <a:gd name="T12" fmla="*/ 198 w 205"/>
                <a:gd name="T13" fmla="*/ 3 h 53"/>
                <a:gd name="T14" fmla="*/ 198 w 205"/>
                <a:gd name="T15" fmla="*/ 25 h 53"/>
                <a:gd name="T16" fmla="*/ 198 w 205"/>
                <a:gd name="T17" fmla="*/ 50 h 53"/>
                <a:gd name="T18" fmla="*/ 198 w 205"/>
                <a:gd name="T19" fmla="*/ 50 h 53"/>
                <a:gd name="T20" fmla="*/ 110 w 205"/>
                <a:gd name="T21" fmla="*/ 50 h 53"/>
                <a:gd name="T22" fmla="*/ 110 w 205"/>
                <a:gd name="T23" fmla="*/ 47 h 53"/>
                <a:gd name="T24" fmla="*/ 165 w 205"/>
                <a:gd name="T25" fmla="*/ 47 h 53"/>
                <a:gd name="T26" fmla="*/ 165 w 205"/>
                <a:gd name="T27" fmla="*/ 28 h 53"/>
                <a:gd name="T28" fmla="*/ 198 w 205"/>
                <a:gd name="T29" fmla="*/ 28 h 53"/>
                <a:gd name="T30" fmla="*/ 198 w 205"/>
                <a:gd name="T31" fmla="*/ 50 h 53"/>
                <a:gd name="T32" fmla="*/ 0 w 205"/>
                <a:gd name="T33" fmla="*/ 53 h 53"/>
                <a:gd name="T34" fmla="*/ 0 w 205"/>
                <a:gd name="T35" fmla="*/ 53 h 53"/>
                <a:gd name="T36" fmla="*/ 205 w 205"/>
                <a:gd name="T37" fmla="*/ 53 h 53"/>
                <a:gd name="T38" fmla="*/ 205 w 205"/>
                <a:gd name="T39" fmla="*/ 0 h 53"/>
                <a:gd name="T40" fmla="*/ 0 w 205"/>
                <a:gd name="T41" fmla="*/ 0 h 53"/>
                <a:gd name="T42" fmla="*/ 0 w 205"/>
                <a:gd name="T43" fmla="*/ 5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05" h="53">
                  <a:moveTo>
                    <a:pt x="198" y="25"/>
                  </a:moveTo>
                  <a:lnTo>
                    <a:pt x="198" y="25"/>
                  </a:lnTo>
                  <a:lnTo>
                    <a:pt x="110" y="25"/>
                  </a:lnTo>
                  <a:lnTo>
                    <a:pt x="110" y="22"/>
                  </a:lnTo>
                  <a:lnTo>
                    <a:pt x="165" y="22"/>
                  </a:lnTo>
                  <a:lnTo>
                    <a:pt x="165" y="3"/>
                  </a:lnTo>
                  <a:lnTo>
                    <a:pt x="198" y="3"/>
                  </a:lnTo>
                  <a:lnTo>
                    <a:pt x="198" y="25"/>
                  </a:lnTo>
                  <a:close/>
                  <a:moveTo>
                    <a:pt x="198" y="50"/>
                  </a:moveTo>
                  <a:lnTo>
                    <a:pt x="198" y="50"/>
                  </a:lnTo>
                  <a:lnTo>
                    <a:pt x="110" y="50"/>
                  </a:lnTo>
                  <a:lnTo>
                    <a:pt x="110" y="47"/>
                  </a:lnTo>
                  <a:lnTo>
                    <a:pt x="165" y="47"/>
                  </a:lnTo>
                  <a:lnTo>
                    <a:pt x="165" y="28"/>
                  </a:lnTo>
                  <a:lnTo>
                    <a:pt x="198" y="28"/>
                  </a:lnTo>
                  <a:lnTo>
                    <a:pt x="198" y="50"/>
                  </a:lnTo>
                  <a:close/>
                  <a:moveTo>
                    <a:pt x="0" y="53"/>
                  </a:moveTo>
                  <a:lnTo>
                    <a:pt x="0" y="53"/>
                  </a:lnTo>
                  <a:lnTo>
                    <a:pt x="205" y="53"/>
                  </a:lnTo>
                  <a:lnTo>
                    <a:pt x="205" y="0"/>
                  </a:lnTo>
                  <a:lnTo>
                    <a:pt x="0" y="0"/>
                  </a:lnTo>
                  <a:lnTo>
                    <a:pt x="0" y="53"/>
                  </a:lnTo>
                  <a:close/>
                </a:path>
              </a:pathLst>
            </a:custGeom>
            <a:grpFill/>
            <a:ln w="0">
              <a:noFill/>
              <a:prstDash val="solid"/>
              <a:round/>
              <a:headEnd/>
              <a:tailEnd/>
            </a:ln>
          </p:spPr>
          <p:txBody>
            <a:bodyPr/>
            <a:lstStyle/>
            <a:p>
              <a:pPr defTabSz="543689">
                <a:defRPr/>
              </a:pPr>
              <a:endParaRPr lang="zh-CN" altLang="en-US" sz="3201"/>
            </a:p>
          </p:txBody>
        </p:sp>
        <p:sp>
          <p:nvSpPr>
            <p:cNvPr id="446" name="Freeform 183"/>
            <p:cNvSpPr>
              <a:spLocks/>
            </p:cNvSpPr>
            <p:nvPr/>
          </p:nvSpPr>
          <p:spPr bwMode="auto">
            <a:xfrm>
              <a:off x="4156076" y="1096964"/>
              <a:ext cx="4763" cy="3175"/>
            </a:xfrm>
            <a:custGeom>
              <a:avLst/>
              <a:gdLst>
                <a:gd name="T0" fmla="*/ 5 w 5"/>
                <a:gd name="T1" fmla="*/ 0 h 4"/>
                <a:gd name="T2" fmla="*/ 5 w 5"/>
                <a:gd name="T3" fmla="*/ 0 h 4"/>
                <a:gd name="T4" fmla="*/ 0 w 5"/>
                <a:gd name="T5" fmla="*/ 0 h 4"/>
                <a:gd name="T6" fmla="*/ 0 w 5"/>
                <a:gd name="T7" fmla="*/ 4 h 4"/>
                <a:gd name="T8" fmla="*/ 5 w 5"/>
                <a:gd name="T9" fmla="*/ 4 h 4"/>
                <a:gd name="T10" fmla="*/ 5 w 5"/>
                <a:gd name="T11" fmla="*/ 0 h 4"/>
              </a:gdLst>
              <a:ahLst/>
              <a:cxnLst>
                <a:cxn ang="0">
                  <a:pos x="T0" y="T1"/>
                </a:cxn>
                <a:cxn ang="0">
                  <a:pos x="T2" y="T3"/>
                </a:cxn>
                <a:cxn ang="0">
                  <a:pos x="T4" y="T5"/>
                </a:cxn>
                <a:cxn ang="0">
                  <a:pos x="T6" y="T7"/>
                </a:cxn>
                <a:cxn ang="0">
                  <a:pos x="T8" y="T9"/>
                </a:cxn>
                <a:cxn ang="0">
                  <a:pos x="T10" y="T11"/>
                </a:cxn>
              </a:cxnLst>
              <a:rect l="0" t="0" r="r" b="b"/>
              <a:pathLst>
                <a:path w="5" h="4">
                  <a:moveTo>
                    <a:pt x="5" y="0"/>
                  </a:moveTo>
                  <a:lnTo>
                    <a:pt x="5" y="0"/>
                  </a:lnTo>
                  <a:lnTo>
                    <a:pt x="0" y="0"/>
                  </a:lnTo>
                  <a:lnTo>
                    <a:pt x="0" y="4"/>
                  </a:lnTo>
                  <a:lnTo>
                    <a:pt x="5" y="4"/>
                  </a:lnTo>
                  <a:lnTo>
                    <a:pt x="5" y="0"/>
                  </a:lnTo>
                  <a:close/>
                </a:path>
              </a:pathLst>
            </a:custGeom>
            <a:grpFill/>
            <a:ln w="0">
              <a:noFill/>
              <a:prstDash val="solid"/>
              <a:round/>
              <a:headEnd/>
              <a:tailEnd/>
            </a:ln>
          </p:spPr>
          <p:txBody>
            <a:bodyPr/>
            <a:lstStyle/>
            <a:p>
              <a:pPr defTabSz="543689">
                <a:defRPr/>
              </a:pPr>
              <a:endParaRPr lang="zh-CN" altLang="en-US" sz="3201"/>
            </a:p>
          </p:txBody>
        </p:sp>
        <p:sp>
          <p:nvSpPr>
            <p:cNvPr id="447" name="Freeform 184"/>
            <p:cNvSpPr>
              <a:spLocks/>
            </p:cNvSpPr>
            <p:nvPr/>
          </p:nvSpPr>
          <p:spPr bwMode="auto">
            <a:xfrm>
              <a:off x="4156076" y="1071564"/>
              <a:ext cx="4763" cy="3175"/>
            </a:xfrm>
            <a:custGeom>
              <a:avLst/>
              <a:gdLst>
                <a:gd name="T0" fmla="*/ 5 w 5"/>
                <a:gd name="T1" fmla="*/ 0 h 4"/>
                <a:gd name="T2" fmla="*/ 5 w 5"/>
                <a:gd name="T3" fmla="*/ 0 h 4"/>
                <a:gd name="T4" fmla="*/ 0 w 5"/>
                <a:gd name="T5" fmla="*/ 0 h 4"/>
                <a:gd name="T6" fmla="*/ 0 w 5"/>
                <a:gd name="T7" fmla="*/ 4 h 4"/>
                <a:gd name="T8" fmla="*/ 5 w 5"/>
                <a:gd name="T9" fmla="*/ 4 h 4"/>
                <a:gd name="T10" fmla="*/ 5 w 5"/>
                <a:gd name="T11" fmla="*/ 0 h 4"/>
              </a:gdLst>
              <a:ahLst/>
              <a:cxnLst>
                <a:cxn ang="0">
                  <a:pos x="T0" y="T1"/>
                </a:cxn>
                <a:cxn ang="0">
                  <a:pos x="T2" y="T3"/>
                </a:cxn>
                <a:cxn ang="0">
                  <a:pos x="T4" y="T5"/>
                </a:cxn>
                <a:cxn ang="0">
                  <a:pos x="T6" y="T7"/>
                </a:cxn>
                <a:cxn ang="0">
                  <a:pos x="T8" y="T9"/>
                </a:cxn>
                <a:cxn ang="0">
                  <a:pos x="T10" y="T11"/>
                </a:cxn>
              </a:cxnLst>
              <a:rect l="0" t="0" r="r" b="b"/>
              <a:pathLst>
                <a:path w="5" h="4">
                  <a:moveTo>
                    <a:pt x="5" y="0"/>
                  </a:moveTo>
                  <a:lnTo>
                    <a:pt x="5" y="0"/>
                  </a:lnTo>
                  <a:lnTo>
                    <a:pt x="0" y="0"/>
                  </a:lnTo>
                  <a:lnTo>
                    <a:pt x="0" y="4"/>
                  </a:lnTo>
                  <a:lnTo>
                    <a:pt x="5" y="4"/>
                  </a:lnTo>
                  <a:lnTo>
                    <a:pt x="5" y="0"/>
                  </a:lnTo>
                  <a:close/>
                </a:path>
              </a:pathLst>
            </a:custGeom>
            <a:grpFill/>
            <a:ln w="0">
              <a:noFill/>
              <a:prstDash val="solid"/>
              <a:round/>
              <a:headEnd/>
              <a:tailEnd/>
            </a:ln>
          </p:spPr>
          <p:txBody>
            <a:bodyPr/>
            <a:lstStyle/>
            <a:p>
              <a:pPr defTabSz="543689">
                <a:defRPr/>
              </a:pPr>
              <a:endParaRPr lang="zh-CN" altLang="en-US" sz="3201"/>
            </a:p>
          </p:txBody>
        </p:sp>
        <p:sp>
          <p:nvSpPr>
            <p:cNvPr id="448" name="Freeform 185"/>
            <p:cNvSpPr>
              <a:spLocks/>
            </p:cNvSpPr>
            <p:nvPr/>
          </p:nvSpPr>
          <p:spPr bwMode="auto">
            <a:xfrm>
              <a:off x="4156076" y="1093789"/>
              <a:ext cx="4763" cy="1588"/>
            </a:xfrm>
            <a:custGeom>
              <a:avLst/>
              <a:gdLst>
                <a:gd name="T0" fmla="*/ 5 w 5"/>
                <a:gd name="T1" fmla="*/ 0 h 3"/>
                <a:gd name="T2" fmla="*/ 5 w 5"/>
                <a:gd name="T3" fmla="*/ 0 h 3"/>
                <a:gd name="T4" fmla="*/ 0 w 5"/>
                <a:gd name="T5" fmla="*/ 0 h 3"/>
                <a:gd name="T6" fmla="*/ 0 w 5"/>
                <a:gd name="T7" fmla="*/ 3 h 3"/>
                <a:gd name="T8" fmla="*/ 5 w 5"/>
                <a:gd name="T9" fmla="*/ 3 h 3"/>
                <a:gd name="T10" fmla="*/ 5 w 5"/>
                <a:gd name="T11" fmla="*/ 0 h 3"/>
              </a:gdLst>
              <a:ahLst/>
              <a:cxnLst>
                <a:cxn ang="0">
                  <a:pos x="T0" y="T1"/>
                </a:cxn>
                <a:cxn ang="0">
                  <a:pos x="T2" y="T3"/>
                </a:cxn>
                <a:cxn ang="0">
                  <a:pos x="T4" y="T5"/>
                </a:cxn>
                <a:cxn ang="0">
                  <a:pos x="T6" y="T7"/>
                </a:cxn>
                <a:cxn ang="0">
                  <a:pos x="T8" y="T9"/>
                </a:cxn>
                <a:cxn ang="0">
                  <a:pos x="T10" y="T11"/>
                </a:cxn>
              </a:cxnLst>
              <a:rect l="0" t="0" r="r" b="b"/>
              <a:pathLst>
                <a:path w="5" h="3">
                  <a:moveTo>
                    <a:pt x="5" y="0"/>
                  </a:moveTo>
                  <a:lnTo>
                    <a:pt x="5" y="0"/>
                  </a:lnTo>
                  <a:lnTo>
                    <a:pt x="0" y="0"/>
                  </a:lnTo>
                  <a:lnTo>
                    <a:pt x="0" y="3"/>
                  </a:lnTo>
                  <a:lnTo>
                    <a:pt x="5" y="3"/>
                  </a:lnTo>
                  <a:lnTo>
                    <a:pt x="5" y="0"/>
                  </a:lnTo>
                  <a:close/>
                </a:path>
              </a:pathLst>
            </a:custGeom>
            <a:grpFill/>
            <a:ln w="0">
              <a:noFill/>
              <a:prstDash val="solid"/>
              <a:round/>
              <a:headEnd/>
              <a:tailEnd/>
            </a:ln>
          </p:spPr>
          <p:txBody>
            <a:bodyPr/>
            <a:lstStyle/>
            <a:p>
              <a:pPr defTabSz="543689">
                <a:defRPr/>
              </a:pPr>
              <a:endParaRPr lang="zh-CN" altLang="en-US" sz="3201"/>
            </a:p>
          </p:txBody>
        </p:sp>
        <p:sp>
          <p:nvSpPr>
            <p:cNvPr id="449" name="Freeform 186"/>
            <p:cNvSpPr>
              <a:spLocks/>
            </p:cNvSpPr>
            <p:nvPr/>
          </p:nvSpPr>
          <p:spPr bwMode="auto">
            <a:xfrm>
              <a:off x="4156076" y="1101726"/>
              <a:ext cx="4763" cy="4763"/>
            </a:xfrm>
            <a:custGeom>
              <a:avLst/>
              <a:gdLst>
                <a:gd name="T0" fmla="*/ 5 w 5"/>
                <a:gd name="T1" fmla="*/ 0 h 4"/>
                <a:gd name="T2" fmla="*/ 5 w 5"/>
                <a:gd name="T3" fmla="*/ 0 h 4"/>
                <a:gd name="T4" fmla="*/ 0 w 5"/>
                <a:gd name="T5" fmla="*/ 0 h 4"/>
                <a:gd name="T6" fmla="*/ 0 w 5"/>
                <a:gd name="T7" fmla="*/ 4 h 4"/>
                <a:gd name="T8" fmla="*/ 5 w 5"/>
                <a:gd name="T9" fmla="*/ 4 h 4"/>
                <a:gd name="T10" fmla="*/ 5 w 5"/>
                <a:gd name="T11" fmla="*/ 0 h 4"/>
              </a:gdLst>
              <a:ahLst/>
              <a:cxnLst>
                <a:cxn ang="0">
                  <a:pos x="T0" y="T1"/>
                </a:cxn>
                <a:cxn ang="0">
                  <a:pos x="T2" y="T3"/>
                </a:cxn>
                <a:cxn ang="0">
                  <a:pos x="T4" y="T5"/>
                </a:cxn>
                <a:cxn ang="0">
                  <a:pos x="T6" y="T7"/>
                </a:cxn>
                <a:cxn ang="0">
                  <a:pos x="T8" y="T9"/>
                </a:cxn>
                <a:cxn ang="0">
                  <a:pos x="T10" y="T11"/>
                </a:cxn>
              </a:cxnLst>
              <a:rect l="0" t="0" r="r" b="b"/>
              <a:pathLst>
                <a:path w="5" h="4">
                  <a:moveTo>
                    <a:pt x="5" y="0"/>
                  </a:moveTo>
                  <a:lnTo>
                    <a:pt x="5" y="0"/>
                  </a:lnTo>
                  <a:lnTo>
                    <a:pt x="0" y="0"/>
                  </a:lnTo>
                  <a:lnTo>
                    <a:pt x="0" y="4"/>
                  </a:lnTo>
                  <a:lnTo>
                    <a:pt x="5" y="4"/>
                  </a:lnTo>
                  <a:lnTo>
                    <a:pt x="5" y="0"/>
                  </a:lnTo>
                  <a:close/>
                </a:path>
              </a:pathLst>
            </a:custGeom>
            <a:grpFill/>
            <a:ln w="0">
              <a:noFill/>
              <a:prstDash val="solid"/>
              <a:round/>
              <a:headEnd/>
              <a:tailEnd/>
            </a:ln>
          </p:spPr>
          <p:txBody>
            <a:bodyPr/>
            <a:lstStyle/>
            <a:p>
              <a:pPr defTabSz="543689">
                <a:defRPr/>
              </a:pPr>
              <a:endParaRPr lang="zh-CN" altLang="en-US" sz="3201"/>
            </a:p>
          </p:txBody>
        </p:sp>
        <p:sp>
          <p:nvSpPr>
            <p:cNvPr id="450" name="Freeform 187"/>
            <p:cNvSpPr>
              <a:spLocks/>
            </p:cNvSpPr>
            <p:nvPr/>
          </p:nvSpPr>
          <p:spPr bwMode="auto">
            <a:xfrm>
              <a:off x="4156076" y="1076326"/>
              <a:ext cx="4763" cy="3175"/>
            </a:xfrm>
            <a:custGeom>
              <a:avLst/>
              <a:gdLst>
                <a:gd name="T0" fmla="*/ 5 w 5"/>
                <a:gd name="T1" fmla="*/ 0 h 4"/>
                <a:gd name="T2" fmla="*/ 5 w 5"/>
                <a:gd name="T3" fmla="*/ 0 h 4"/>
                <a:gd name="T4" fmla="*/ 0 w 5"/>
                <a:gd name="T5" fmla="*/ 0 h 4"/>
                <a:gd name="T6" fmla="*/ 0 w 5"/>
                <a:gd name="T7" fmla="*/ 4 h 4"/>
                <a:gd name="T8" fmla="*/ 5 w 5"/>
                <a:gd name="T9" fmla="*/ 4 h 4"/>
                <a:gd name="T10" fmla="*/ 5 w 5"/>
                <a:gd name="T11" fmla="*/ 0 h 4"/>
              </a:gdLst>
              <a:ahLst/>
              <a:cxnLst>
                <a:cxn ang="0">
                  <a:pos x="T0" y="T1"/>
                </a:cxn>
                <a:cxn ang="0">
                  <a:pos x="T2" y="T3"/>
                </a:cxn>
                <a:cxn ang="0">
                  <a:pos x="T4" y="T5"/>
                </a:cxn>
                <a:cxn ang="0">
                  <a:pos x="T6" y="T7"/>
                </a:cxn>
                <a:cxn ang="0">
                  <a:pos x="T8" y="T9"/>
                </a:cxn>
                <a:cxn ang="0">
                  <a:pos x="T10" y="T11"/>
                </a:cxn>
              </a:cxnLst>
              <a:rect l="0" t="0" r="r" b="b"/>
              <a:pathLst>
                <a:path w="5" h="4">
                  <a:moveTo>
                    <a:pt x="5" y="0"/>
                  </a:moveTo>
                  <a:lnTo>
                    <a:pt x="5" y="0"/>
                  </a:lnTo>
                  <a:lnTo>
                    <a:pt x="0" y="0"/>
                  </a:lnTo>
                  <a:lnTo>
                    <a:pt x="0" y="4"/>
                  </a:lnTo>
                  <a:lnTo>
                    <a:pt x="5" y="4"/>
                  </a:lnTo>
                  <a:lnTo>
                    <a:pt x="5" y="0"/>
                  </a:lnTo>
                  <a:close/>
                </a:path>
              </a:pathLst>
            </a:custGeom>
            <a:grpFill/>
            <a:ln w="0">
              <a:noFill/>
              <a:prstDash val="solid"/>
              <a:round/>
              <a:headEnd/>
              <a:tailEnd/>
            </a:ln>
          </p:spPr>
          <p:txBody>
            <a:bodyPr/>
            <a:lstStyle/>
            <a:p>
              <a:pPr defTabSz="543689">
                <a:defRPr/>
              </a:pPr>
              <a:endParaRPr lang="zh-CN" altLang="en-US" sz="3201"/>
            </a:p>
          </p:txBody>
        </p:sp>
        <p:sp>
          <p:nvSpPr>
            <p:cNvPr id="451" name="Freeform 188"/>
            <p:cNvSpPr>
              <a:spLocks/>
            </p:cNvSpPr>
            <p:nvPr/>
          </p:nvSpPr>
          <p:spPr bwMode="auto">
            <a:xfrm>
              <a:off x="4156076" y="1081089"/>
              <a:ext cx="4763" cy="3175"/>
            </a:xfrm>
            <a:custGeom>
              <a:avLst/>
              <a:gdLst>
                <a:gd name="T0" fmla="*/ 5 w 5"/>
                <a:gd name="T1" fmla="*/ 0 h 4"/>
                <a:gd name="T2" fmla="*/ 5 w 5"/>
                <a:gd name="T3" fmla="*/ 0 h 4"/>
                <a:gd name="T4" fmla="*/ 0 w 5"/>
                <a:gd name="T5" fmla="*/ 0 h 4"/>
                <a:gd name="T6" fmla="*/ 0 w 5"/>
                <a:gd name="T7" fmla="*/ 4 h 4"/>
                <a:gd name="T8" fmla="*/ 5 w 5"/>
                <a:gd name="T9" fmla="*/ 4 h 4"/>
                <a:gd name="T10" fmla="*/ 5 w 5"/>
                <a:gd name="T11" fmla="*/ 0 h 4"/>
              </a:gdLst>
              <a:ahLst/>
              <a:cxnLst>
                <a:cxn ang="0">
                  <a:pos x="T0" y="T1"/>
                </a:cxn>
                <a:cxn ang="0">
                  <a:pos x="T2" y="T3"/>
                </a:cxn>
                <a:cxn ang="0">
                  <a:pos x="T4" y="T5"/>
                </a:cxn>
                <a:cxn ang="0">
                  <a:pos x="T6" y="T7"/>
                </a:cxn>
                <a:cxn ang="0">
                  <a:pos x="T8" y="T9"/>
                </a:cxn>
                <a:cxn ang="0">
                  <a:pos x="T10" y="T11"/>
                </a:cxn>
              </a:cxnLst>
              <a:rect l="0" t="0" r="r" b="b"/>
              <a:pathLst>
                <a:path w="5" h="4">
                  <a:moveTo>
                    <a:pt x="5" y="0"/>
                  </a:moveTo>
                  <a:lnTo>
                    <a:pt x="5" y="0"/>
                  </a:lnTo>
                  <a:lnTo>
                    <a:pt x="0" y="0"/>
                  </a:lnTo>
                  <a:lnTo>
                    <a:pt x="0" y="4"/>
                  </a:lnTo>
                  <a:lnTo>
                    <a:pt x="5" y="4"/>
                  </a:lnTo>
                  <a:lnTo>
                    <a:pt x="5" y="0"/>
                  </a:lnTo>
                  <a:close/>
                </a:path>
              </a:pathLst>
            </a:custGeom>
            <a:grpFill/>
            <a:ln w="0">
              <a:noFill/>
              <a:prstDash val="solid"/>
              <a:round/>
              <a:headEnd/>
              <a:tailEnd/>
            </a:ln>
          </p:spPr>
          <p:txBody>
            <a:bodyPr/>
            <a:lstStyle/>
            <a:p>
              <a:pPr defTabSz="543689">
                <a:defRPr/>
              </a:pPr>
              <a:endParaRPr lang="zh-CN" altLang="en-US" sz="3201"/>
            </a:p>
          </p:txBody>
        </p:sp>
        <p:sp>
          <p:nvSpPr>
            <p:cNvPr id="452" name="Freeform 189"/>
            <p:cNvSpPr>
              <a:spLocks noEditPoints="1"/>
            </p:cNvSpPr>
            <p:nvPr/>
          </p:nvSpPr>
          <p:spPr bwMode="auto">
            <a:xfrm>
              <a:off x="4013201" y="1066801"/>
              <a:ext cx="174625" cy="44450"/>
            </a:xfrm>
            <a:custGeom>
              <a:avLst/>
              <a:gdLst>
                <a:gd name="T0" fmla="*/ 198 w 204"/>
                <a:gd name="T1" fmla="*/ 25 h 53"/>
                <a:gd name="T2" fmla="*/ 198 w 204"/>
                <a:gd name="T3" fmla="*/ 25 h 53"/>
                <a:gd name="T4" fmla="*/ 110 w 204"/>
                <a:gd name="T5" fmla="*/ 25 h 53"/>
                <a:gd name="T6" fmla="*/ 110 w 204"/>
                <a:gd name="T7" fmla="*/ 22 h 53"/>
                <a:gd name="T8" fmla="*/ 164 w 204"/>
                <a:gd name="T9" fmla="*/ 22 h 53"/>
                <a:gd name="T10" fmla="*/ 164 w 204"/>
                <a:gd name="T11" fmla="*/ 3 h 53"/>
                <a:gd name="T12" fmla="*/ 198 w 204"/>
                <a:gd name="T13" fmla="*/ 3 h 53"/>
                <a:gd name="T14" fmla="*/ 198 w 204"/>
                <a:gd name="T15" fmla="*/ 25 h 53"/>
                <a:gd name="T16" fmla="*/ 198 w 204"/>
                <a:gd name="T17" fmla="*/ 50 h 53"/>
                <a:gd name="T18" fmla="*/ 198 w 204"/>
                <a:gd name="T19" fmla="*/ 50 h 53"/>
                <a:gd name="T20" fmla="*/ 110 w 204"/>
                <a:gd name="T21" fmla="*/ 50 h 53"/>
                <a:gd name="T22" fmla="*/ 110 w 204"/>
                <a:gd name="T23" fmla="*/ 47 h 53"/>
                <a:gd name="T24" fmla="*/ 164 w 204"/>
                <a:gd name="T25" fmla="*/ 47 h 53"/>
                <a:gd name="T26" fmla="*/ 164 w 204"/>
                <a:gd name="T27" fmla="*/ 28 h 53"/>
                <a:gd name="T28" fmla="*/ 198 w 204"/>
                <a:gd name="T29" fmla="*/ 28 h 53"/>
                <a:gd name="T30" fmla="*/ 198 w 204"/>
                <a:gd name="T31" fmla="*/ 50 h 53"/>
                <a:gd name="T32" fmla="*/ 0 w 204"/>
                <a:gd name="T33" fmla="*/ 53 h 53"/>
                <a:gd name="T34" fmla="*/ 0 w 204"/>
                <a:gd name="T35" fmla="*/ 53 h 53"/>
                <a:gd name="T36" fmla="*/ 204 w 204"/>
                <a:gd name="T37" fmla="*/ 53 h 53"/>
                <a:gd name="T38" fmla="*/ 204 w 204"/>
                <a:gd name="T39" fmla="*/ 0 h 53"/>
                <a:gd name="T40" fmla="*/ 0 w 204"/>
                <a:gd name="T41" fmla="*/ 0 h 53"/>
                <a:gd name="T42" fmla="*/ 0 w 204"/>
                <a:gd name="T43" fmla="*/ 5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04" h="53">
                  <a:moveTo>
                    <a:pt x="198" y="25"/>
                  </a:moveTo>
                  <a:lnTo>
                    <a:pt x="198" y="25"/>
                  </a:lnTo>
                  <a:lnTo>
                    <a:pt x="110" y="25"/>
                  </a:lnTo>
                  <a:lnTo>
                    <a:pt x="110" y="22"/>
                  </a:lnTo>
                  <a:lnTo>
                    <a:pt x="164" y="22"/>
                  </a:lnTo>
                  <a:lnTo>
                    <a:pt x="164" y="3"/>
                  </a:lnTo>
                  <a:lnTo>
                    <a:pt x="198" y="3"/>
                  </a:lnTo>
                  <a:lnTo>
                    <a:pt x="198" y="25"/>
                  </a:lnTo>
                  <a:close/>
                  <a:moveTo>
                    <a:pt x="198" y="50"/>
                  </a:moveTo>
                  <a:lnTo>
                    <a:pt x="198" y="50"/>
                  </a:lnTo>
                  <a:lnTo>
                    <a:pt x="110" y="50"/>
                  </a:lnTo>
                  <a:lnTo>
                    <a:pt x="110" y="47"/>
                  </a:lnTo>
                  <a:lnTo>
                    <a:pt x="164" y="47"/>
                  </a:lnTo>
                  <a:lnTo>
                    <a:pt x="164" y="28"/>
                  </a:lnTo>
                  <a:lnTo>
                    <a:pt x="198" y="28"/>
                  </a:lnTo>
                  <a:lnTo>
                    <a:pt x="198" y="50"/>
                  </a:lnTo>
                  <a:close/>
                  <a:moveTo>
                    <a:pt x="0" y="53"/>
                  </a:moveTo>
                  <a:lnTo>
                    <a:pt x="0" y="53"/>
                  </a:lnTo>
                  <a:lnTo>
                    <a:pt x="204" y="53"/>
                  </a:lnTo>
                  <a:lnTo>
                    <a:pt x="204" y="0"/>
                  </a:lnTo>
                  <a:lnTo>
                    <a:pt x="0" y="0"/>
                  </a:lnTo>
                  <a:lnTo>
                    <a:pt x="0" y="53"/>
                  </a:lnTo>
                  <a:close/>
                </a:path>
              </a:pathLst>
            </a:custGeom>
            <a:grpFill/>
            <a:ln w="0">
              <a:noFill/>
              <a:prstDash val="solid"/>
              <a:round/>
              <a:headEnd/>
              <a:tailEnd/>
            </a:ln>
          </p:spPr>
          <p:txBody>
            <a:bodyPr/>
            <a:lstStyle/>
            <a:p>
              <a:pPr defTabSz="543689">
                <a:defRPr/>
              </a:pPr>
              <a:endParaRPr lang="zh-CN" altLang="en-US" sz="3201"/>
            </a:p>
          </p:txBody>
        </p:sp>
        <p:sp>
          <p:nvSpPr>
            <p:cNvPr id="453" name="Freeform 190"/>
            <p:cNvSpPr>
              <a:spLocks/>
            </p:cNvSpPr>
            <p:nvPr/>
          </p:nvSpPr>
          <p:spPr bwMode="auto">
            <a:xfrm>
              <a:off x="3975101" y="1149351"/>
              <a:ext cx="3175" cy="4763"/>
            </a:xfrm>
            <a:custGeom>
              <a:avLst/>
              <a:gdLst>
                <a:gd name="T0" fmla="*/ 4 w 4"/>
                <a:gd name="T1" fmla="*/ 0 h 4"/>
                <a:gd name="T2" fmla="*/ 4 w 4"/>
                <a:gd name="T3" fmla="*/ 0 h 4"/>
                <a:gd name="T4" fmla="*/ 0 w 4"/>
                <a:gd name="T5" fmla="*/ 0 h 4"/>
                <a:gd name="T6" fmla="*/ 0 w 4"/>
                <a:gd name="T7" fmla="*/ 4 h 4"/>
                <a:gd name="T8" fmla="*/ 4 w 4"/>
                <a:gd name="T9" fmla="*/ 4 h 4"/>
                <a:gd name="T10" fmla="*/ 4 w 4"/>
                <a:gd name="T11" fmla="*/ 0 h 4"/>
              </a:gdLst>
              <a:ahLst/>
              <a:cxnLst>
                <a:cxn ang="0">
                  <a:pos x="T0" y="T1"/>
                </a:cxn>
                <a:cxn ang="0">
                  <a:pos x="T2" y="T3"/>
                </a:cxn>
                <a:cxn ang="0">
                  <a:pos x="T4" y="T5"/>
                </a:cxn>
                <a:cxn ang="0">
                  <a:pos x="T6" y="T7"/>
                </a:cxn>
                <a:cxn ang="0">
                  <a:pos x="T8" y="T9"/>
                </a:cxn>
                <a:cxn ang="0">
                  <a:pos x="T10" y="T11"/>
                </a:cxn>
              </a:cxnLst>
              <a:rect l="0" t="0" r="r" b="b"/>
              <a:pathLst>
                <a:path w="4" h="4">
                  <a:moveTo>
                    <a:pt x="4" y="0"/>
                  </a:moveTo>
                  <a:lnTo>
                    <a:pt x="4" y="0"/>
                  </a:lnTo>
                  <a:lnTo>
                    <a:pt x="0" y="0"/>
                  </a:lnTo>
                  <a:lnTo>
                    <a:pt x="0" y="4"/>
                  </a:lnTo>
                  <a:lnTo>
                    <a:pt x="4" y="4"/>
                  </a:lnTo>
                  <a:lnTo>
                    <a:pt x="4" y="0"/>
                  </a:lnTo>
                  <a:close/>
                </a:path>
              </a:pathLst>
            </a:custGeom>
            <a:grpFill/>
            <a:ln w="0">
              <a:noFill/>
              <a:prstDash val="solid"/>
              <a:round/>
              <a:headEnd/>
              <a:tailEnd/>
            </a:ln>
          </p:spPr>
          <p:txBody>
            <a:bodyPr/>
            <a:lstStyle/>
            <a:p>
              <a:pPr defTabSz="543689">
                <a:defRPr/>
              </a:pPr>
              <a:endParaRPr lang="zh-CN" altLang="en-US" sz="3201"/>
            </a:p>
          </p:txBody>
        </p:sp>
        <p:sp>
          <p:nvSpPr>
            <p:cNvPr id="454" name="Freeform 191"/>
            <p:cNvSpPr>
              <a:spLocks/>
            </p:cNvSpPr>
            <p:nvPr/>
          </p:nvSpPr>
          <p:spPr bwMode="auto">
            <a:xfrm>
              <a:off x="3975101" y="1123951"/>
              <a:ext cx="3175" cy="3175"/>
            </a:xfrm>
            <a:custGeom>
              <a:avLst/>
              <a:gdLst>
                <a:gd name="T0" fmla="*/ 4 w 4"/>
                <a:gd name="T1" fmla="*/ 0 h 3"/>
                <a:gd name="T2" fmla="*/ 4 w 4"/>
                <a:gd name="T3" fmla="*/ 0 h 3"/>
                <a:gd name="T4" fmla="*/ 0 w 4"/>
                <a:gd name="T5" fmla="*/ 0 h 3"/>
                <a:gd name="T6" fmla="*/ 0 w 4"/>
                <a:gd name="T7" fmla="*/ 3 h 3"/>
                <a:gd name="T8" fmla="*/ 4 w 4"/>
                <a:gd name="T9" fmla="*/ 3 h 3"/>
                <a:gd name="T10" fmla="*/ 4 w 4"/>
                <a:gd name="T11" fmla="*/ 0 h 3"/>
              </a:gdLst>
              <a:ahLst/>
              <a:cxnLst>
                <a:cxn ang="0">
                  <a:pos x="T0" y="T1"/>
                </a:cxn>
                <a:cxn ang="0">
                  <a:pos x="T2" y="T3"/>
                </a:cxn>
                <a:cxn ang="0">
                  <a:pos x="T4" y="T5"/>
                </a:cxn>
                <a:cxn ang="0">
                  <a:pos x="T6" y="T7"/>
                </a:cxn>
                <a:cxn ang="0">
                  <a:pos x="T8" y="T9"/>
                </a:cxn>
                <a:cxn ang="0">
                  <a:pos x="T10" y="T11"/>
                </a:cxn>
              </a:cxnLst>
              <a:rect l="0" t="0" r="r" b="b"/>
              <a:pathLst>
                <a:path w="4" h="3">
                  <a:moveTo>
                    <a:pt x="4" y="0"/>
                  </a:moveTo>
                  <a:lnTo>
                    <a:pt x="4" y="0"/>
                  </a:lnTo>
                  <a:lnTo>
                    <a:pt x="0" y="0"/>
                  </a:lnTo>
                  <a:lnTo>
                    <a:pt x="0" y="3"/>
                  </a:lnTo>
                  <a:lnTo>
                    <a:pt x="4" y="3"/>
                  </a:lnTo>
                  <a:lnTo>
                    <a:pt x="4" y="0"/>
                  </a:lnTo>
                  <a:close/>
                </a:path>
              </a:pathLst>
            </a:custGeom>
            <a:grpFill/>
            <a:ln w="0">
              <a:noFill/>
              <a:prstDash val="solid"/>
              <a:round/>
              <a:headEnd/>
              <a:tailEnd/>
            </a:ln>
          </p:spPr>
          <p:txBody>
            <a:bodyPr/>
            <a:lstStyle/>
            <a:p>
              <a:pPr defTabSz="543689">
                <a:defRPr/>
              </a:pPr>
              <a:endParaRPr lang="zh-CN" altLang="en-US" sz="3201"/>
            </a:p>
          </p:txBody>
        </p:sp>
        <p:sp>
          <p:nvSpPr>
            <p:cNvPr id="455" name="Freeform 192"/>
            <p:cNvSpPr>
              <a:spLocks/>
            </p:cNvSpPr>
            <p:nvPr/>
          </p:nvSpPr>
          <p:spPr bwMode="auto">
            <a:xfrm>
              <a:off x="3975101" y="1144589"/>
              <a:ext cx="3175" cy="3175"/>
            </a:xfrm>
            <a:custGeom>
              <a:avLst/>
              <a:gdLst>
                <a:gd name="T0" fmla="*/ 4 w 4"/>
                <a:gd name="T1" fmla="*/ 0 h 4"/>
                <a:gd name="T2" fmla="*/ 4 w 4"/>
                <a:gd name="T3" fmla="*/ 0 h 4"/>
                <a:gd name="T4" fmla="*/ 0 w 4"/>
                <a:gd name="T5" fmla="*/ 0 h 4"/>
                <a:gd name="T6" fmla="*/ 0 w 4"/>
                <a:gd name="T7" fmla="*/ 4 h 4"/>
                <a:gd name="T8" fmla="*/ 4 w 4"/>
                <a:gd name="T9" fmla="*/ 4 h 4"/>
                <a:gd name="T10" fmla="*/ 4 w 4"/>
                <a:gd name="T11" fmla="*/ 0 h 4"/>
              </a:gdLst>
              <a:ahLst/>
              <a:cxnLst>
                <a:cxn ang="0">
                  <a:pos x="T0" y="T1"/>
                </a:cxn>
                <a:cxn ang="0">
                  <a:pos x="T2" y="T3"/>
                </a:cxn>
                <a:cxn ang="0">
                  <a:pos x="T4" y="T5"/>
                </a:cxn>
                <a:cxn ang="0">
                  <a:pos x="T6" y="T7"/>
                </a:cxn>
                <a:cxn ang="0">
                  <a:pos x="T8" y="T9"/>
                </a:cxn>
                <a:cxn ang="0">
                  <a:pos x="T10" y="T11"/>
                </a:cxn>
              </a:cxnLst>
              <a:rect l="0" t="0" r="r" b="b"/>
              <a:pathLst>
                <a:path w="4" h="4">
                  <a:moveTo>
                    <a:pt x="4" y="0"/>
                  </a:moveTo>
                  <a:lnTo>
                    <a:pt x="4" y="0"/>
                  </a:lnTo>
                  <a:lnTo>
                    <a:pt x="0" y="0"/>
                  </a:lnTo>
                  <a:lnTo>
                    <a:pt x="0" y="4"/>
                  </a:lnTo>
                  <a:lnTo>
                    <a:pt x="4" y="4"/>
                  </a:lnTo>
                  <a:lnTo>
                    <a:pt x="4" y="0"/>
                  </a:lnTo>
                  <a:close/>
                </a:path>
              </a:pathLst>
            </a:custGeom>
            <a:grpFill/>
            <a:ln w="0">
              <a:noFill/>
              <a:prstDash val="solid"/>
              <a:round/>
              <a:headEnd/>
              <a:tailEnd/>
            </a:ln>
          </p:spPr>
          <p:txBody>
            <a:bodyPr/>
            <a:lstStyle/>
            <a:p>
              <a:pPr defTabSz="543689">
                <a:defRPr/>
              </a:pPr>
              <a:endParaRPr lang="zh-CN" altLang="en-US" sz="3201"/>
            </a:p>
          </p:txBody>
        </p:sp>
        <p:sp>
          <p:nvSpPr>
            <p:cNvPr id="456" name="Freeform 193"/>
            <p:cNvSpPr>
              <a:spLocks/>
            </p:cNvSpPr>
            <p:nvPr/>
          </p:nvSpPr>
          <p:spPr bwMode="auto">
            <a:xfrm>
              <a:off x="3975101" y="1155701"/>
              <a:ext cx="3175" cy="3175"/>
            </a:xfrm>
            <a:custGeom>
              <a:avLst/>
              <a:gdLst>
                <a:gd name="T0" fmla="*/ 4 w 4"/>
                <a:gd name="T1" fmla="*/ 0 h 4"/>
                <a:gd name="T2" fmla="*/ 4 w 4"/>
                <a:gd name="T3" fmla="*/ 0 h 4"/>
                <a:gd name="T4" fmla="*/ 0 w 4"/>
                <a:gd name="T5" fmla="*/ 0 h 4"/>
                <a:gd name="T6" fmla="*/ 0 w 4"/>
                <a:gd name="T7" fmla="*/ 4 h 4"/>
                <a:gd name="T8" fmla="*/ 4 w 4"/>
                <a:gd name="T9" fmla="*/ 4 h 4"/>
                <a:gd name="T10" fmla="*/ 4 w 4"/>
                <a:gd name="T11" fmla="*/ 0 h 4"/>
              </a:gdLst>
              <a:ahLst/>
              <a:cxnLst>
                <a:cxn ang="0">
                  <a:pos x="T0" y="T1"/>
                </a:cxn>
                <a:cxn ang="0">
                  <a:pos x="T2" y="T3"/>
                </a:cxn>
                <a:cxn ang="0">
                  <a:pos x="T4" y="T5"/>
                </a:cxn>
                <a:cxn ang="0">
                  <a:pos x="T6" y="T7"/>
                </a:cxn>
                <a:cxn ang="0">
                  <a:pos x="T8" y="T9"/>
                </a:cxn>
                <a:cxn ang="0">
                  <a:pos x="T10" y="T11"/>
                </a:cxn>
              </a:cxnLst>
              <a:rect l="0" t="0" r="r" b="b"/>
              <a:pathLst>
                <a:path w="4" h="4">
                  <a:moveTo>
                    <a:pt x="4" y="0"/>
                  </a:moveTo>
                  <a:lnTo>
                    <a:pt x="4" y="0"/>
                  </a:lnTo>
                  <a:lnTo>
                    <a:pt x="0" y="0"/>
                  </a:lnTo>
                  <a:lnTo>
                    <a:pt x="0" y="4"/>
                  </a:lnTo>
                  <a:lnTo>
                    <a:pt x="4" y="4"/>
                  </a:lnTo>
                  <a:lnTo>
                    <a:pt x="4" y="0"/>
                  </a:lnTo>
                  <a:close/>
                </a:path>
              </a:pathLst>
            </a:custGeom>
            <a:grpFill/>
            <a:ln w="0">
              <a:noFill/>
              <a:prstDash val="solid"/>
              <a:round/>
              <a:headEnd/>
              <a:tailEnd/>
            </a:ln>
          </p:spPr>
          <p:txBody>
            <a:bodyPr/>
            <a:lstStyle/>
            <a:p>
              <a:pPr defTabSz="543689">
                <a:defRPr/>
              </a:pPr>
              <a:endParaRPr lang="zh-CN" altLang="en-US" sz="3201"/>
            </a:p>
          </p:txBody>
        </p:sp>
        <p:sp>
          <p:nvSpPr>
            <p:cNvPr id="457" name="Freeform 194"/>
            <p:cNvSpPr>
              <a:spLocks/>
            </p:cNvSpPr>
            <p:nvPr/>
          </p:nvSpPr>
          <p:spPr bwMode="auto">
            <a:xfrm>
              <a:off x="3975101" y="1128714"/>
              <a:ext cx="3175" cy="3175"/>
            </a:xfrm>
            <a:custGeom>
              <a:avLst/>
              <a:gdLst>
                <a:gd name="T0" fmla="*/ 4 w 4"/>
                <a:gd name="T1" fmla="*/ 0 h 4"/>
                <a:gd name="T2" fmla="*/ 4 w 4"/>
                <a:gd name="T3" fmla="*/ 0 h 4"/>
                <a:gd name="T4" fmla="*/ 0 w 4"/>
                <a:gd name="T5" fmla="*/ 0 h 4"/>
                <a:gd name="T6" fmla="*/ 0 w 4"/>
                <a:gd name="T7" fmla="*/ 4 h 4"/>
                <a:gd name="T8" fmla="*/ 4 w 4"/>
                <a:gd name="T9" fmla="*/ 4 h 4"/>
                <a:gd name="T10" fmla="*/ 4 w 4"/>
                <a:gd name="T11" fmla="*/ 0 h 4"/>
              </a:gdLst>
              <a:ahLst/>
              <a:cxnLst>
                <a:cxn ang="0">
                  <a:pos x="T0" y="T1"/>
                </a:cxn>
                <a:cxn ang="0">
                  <a:pos x="T2" y="T3"/>
                </a:cxn>
                <a:cxn ang="0">
                  <a:pos x="T4" y="T5"/>
                </a:cxn>
                <a:cxn ang="0">
                  <a:pos x="T6" y="T7"/>
                </a:cxn>
                <a:cxn ang="0">
                  <a:pos x="T8" y="T9"/>
                </a:cxn>
                <a:cxn ang="0">
                  <a:pos x="T10" y="T11"/>
                </a:cxn>
              </a:cxnLst>
              <a:rect l="0" t="0" r="r" b="b"/>
              <a:pathLst>
                <a:path w="4" h="4">
                  <a:moveTo>
                    <a:pt x="4" y="0"/>
                  </a:moveTo>
                  <a:lnTo>
                    <a:pt x="4" y="0"/>
                  </a:lnTo>
                  <a:lnTo>
                    <a:pt x="0" y="0"/>
                  </a:lnTo>
                  <a:lnTo>
                    <a:pt x="0" y="4"/>
                  </a:lnTo>
                  <a:lnTo>
                    <a:pt x="4" y="4"/>
                  </a:lnTo>
                  <a:lnTo>
                    <a:pt x="4" y="0"/>
                  </a:lnTo>
                  <a:close/>
                </a:path>
              </a:pathLst>
            </a:custGeom>
            <a:grpFill/>
            <a:ln w="0">
              <a:noFill/>
              <a:prstDash val="solid"/>
              <a:round/>
              <a:headEnd/>
              <a:tailEnd/>
            </a:ln>
          </p:spPr>
          <p:txBody>
            <a:bodyPr/>
            <a:lstStyle/>
            <a:p>
              <a:pPr defTabSz="543689">
                <a:defRPr/>
              </a:pPr>
              <a:endParaRPr lang="zh-CN" altLang="en-US" sz="3201"/>
            </a:p>
          </p:txBody>
        </p:sp>
        <p:sp>
          <p:nvSpPr>
            <p:cNvPr id="458" name="Freeform 195"/>
            <p:cNvSpPr>
              <a:spLocks/>
            </p:cNvSpPr>
            <p:nvPr/>
          </p:nvSpPr>
          <p:spPr bwMode="auto">
            <a:xfrm>
              <a:off x="3975101" y="1133476"/>
              <a:ext cx="3175" cy="3175"/>
            </a:xfrm>
            <a:custGeom>
              <a:avLst/>
              <a:gdLst>
                <a:gd name="T0" fmla="*/ 4 w 4"/>
                <a:gd name="T1" fmla="*/ 0 h 4"/>
                <a:gd name="T2" fmla="*/ 4 w 4"/>
                <a:gd name="T3" fmla="*/ 0 h 4"/>
                <a:gd name="T4" fmla="*/ 0 w 4"/>
                <a:gd name="T5" fmla="*/ 0 h 4"/>
                <a:gd name="T6" fmla="*/ 0 w 4"/>
                <a:gd name="T7" fmla="*/ 4 h 4"/>
                <a:gd name="T8" fmla="*/ 4 w 4"/>
                <a:gd name="T9" fmla="*/ 4 h 4"/>
                <a:gd name="T10" fmla="*/ 4 w 4"/>
                <a:gd name="T11" fmla="*/ 0 h 4"/>
              </a:gdLst>
              <a:ahLst/>
              <a:cxnLst>
                <a:cxn ang="0">
                  <a:pos x="T0" y="T1"/>
                </a:cxn>
                <a:cxn ang="0">
                  <a:pos x="T2" y="T3"/>
                </a:cxn>
                <a:cxn ang="0">
                  <a:pos x="T4" y="T5"/>
                </a:cxn>
                <a:cxn ang="0">
                  <a:pos x="T6" y="T7"/>
                </a:cxn>
                <a:cxn ang="0">
                  <a:pos x="T8" y="T9"/>
                </a:cxn>
                <a:cxn ang="0">
                  <a:pos x="T10" y="T11"/>
                </a:cxn>
              </a:cxnLst>
              <a:rect l="0" t="0" r="r" b="b"/>
              <a:pathLst>
                <a:path w="4" h="4">
                  <a:moveTo>
                    <a:pt x="4" y="0"/>
                  </a:moveTo>
                  <a:lnTo>
                    <a:pt x="4" y="0"/>
                  </a:lnTo>
                  <a:lnTo>
                    <a:pt x="0" y="0"/>
                  </a:lnTo>
                  <a:lnTo>
                    <a:pt x="0" y="4"/>
                  </a:lnTo>
                  <a:lnTo>
                    <a:pt x="4" y="4"/>
                  </a:lnTo>
                  <a:lnTo>
                    <a:pt x="4" y="0"/>
                  </a:lnTo>
                  <a:close/>
                </a:path>
              </a:pathLst>
            </a:custGeom>
            <a:grpFill/>
            <a:ln w="0">
              <a:noFill/>
              <a:prstDash val="solid"/>
              <a:round/>
              <a:headEnd/>
              <a:tailEnd/>
            </a:ln>
          </p:spPr>
          <p:txBody>
            <a:bodyPr/>
            <a:lstStyle/>
            <a:p>
              <a:pPr defTabSz="543689">
                <a:defRPr/>
              </a:pPr>
              <a:endParaRPr lang="zh-CN" altLang="en-US" sz="3201"/>
            </a:p>
          </p:txBody>
        </p:sp>
        <p:sp>
          <p:nvSpPr>
            <p:cNvPr id="459" name="Freeform 196"/>
            <p:cNvSpPr>
              <a:spLocks noEditPoints="1"/>
            </p:cNvSpPr>
            <p:nvPr/>
          </p:nvSpPr>
          <p:spPr bwMode="auto">
            <a:xfrm>
              <a:off x="3832226" y="1119189"/>
              <a:ext cx="174625" cy="46038"/>
            </a:xfrm>
            <a:custGeom>
              <a:avLst/>
              <a:gdLst>
                <a:gd name="T0" fmla="*/ 198 w 205"/>
                <a:gd name="T1" fmla="*/ 25 h 53"/>
                <a:gd name="T2" fmla="*/ 198 w 205"/>
                <a:gd name="T3" fmla="*/ 25 h 53"/>
                <a:gd name="T4" fmla="*/ 110 w 205"/>
                <a:gd name="T5" fmla="*/ 25 h 53"/>
                <a:gd name="T6" fmla="*/ 110 w 205"/>
                <a:gd name="T7" fmla="*/ 22 h 53"/>
                <a:gd name="T8" fmla="*/ 165 w 205"/>
                <a:gd name="T9" fmla="*/ 22 h 53"/>
                <a:gd name="T10" fmla="*/ 165 w 205"/>
                <a:gd name="T11" fmla="*/ 3 h 53"/>
                <a:gd name="T12" fmla="*/ 198 w 205"/>
                <a:gd name="T13" fmla="*/ 3 h 53"/>
                <a:gd name="T14" fmla="*/ 198 w 205"/>
                <a:gd name="T15" fmla="*/ 25 h 53"/>
                <a:gd name="T16" fmla="*/ 198 w 205"/>
                <a:gd name="T17" fmla="*/ 50 h 53"/>
                <a:gd name="T18" fmla="*/ 198 w 205"/>
                <a:gd name="T19" fmla="*/ 50 h 53"/>
                <a:gd name="T20" fmla="*/ 110 w 205"/>
                <a:gd name="T21" fmla="*/ 50 h 53"/>
                <a:gd name="T22" fmla="*/ 110 w 205"/>
                <a:gd name="T23" fmla="*/ 47 h 53"/>
                <a:gd name="T24" fmla="*/ 165 w 205"/>
                <a:gd name="T25" fmla="*/ 47 h 53"/>
                <a:gd name="T26" fmla="*/ 165 w 205"/>
                <a:gd name="T27" fmla="*/ 28 h 53"/>
                <a:gd name="T28" fmla="*/ 198 w 205"/>
                <a:gd name="T29" fmla="*/ 28 h 53"/>
                <a:gd name="T30" fmla="*/ 198 w 205"/>
                <a:gd name="T31" fmla="*/ 50 h 53"/>
                <a:gd name="T32" fmla="*/ 0 w 205"/>
                <a:gd name="T33" fmla="*/ 53 h 53"/>
                <a:gd name="T34" fmla="*/ 0 w 205"/>
                <a:gd name="T35" fmla="*/ 53 h 53"/>
                <a:gd name="T36" fmla="*/ 205 w 205"/>
                <a:gd name="T37" fmla="*/ 53 h 53"/>
                <a:gd name="T38" fmla="*/ 205 w 205"/>
                <a:gd name="T39" fmla="*/ 0 h 53"/>
                <a:gd name="T40" fmla="*/ 0 w 205"/>
                <a:gd name="T41" fmla="*/ 0 h 53"/>
                <a:gd name="T42" fmla="*/ 0 w 205"/>
                <a:gd name="T43" fmla="*/ 5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05" h="53">
                  <a:moveTo>
                    <a:pt x="198" y="25"/>
                  </a:moveTo>
                  <a:lnTo>
                    <a:pt x="198" y="25"/>
                  </a:lnTo>
                  <a:lnTo>
                    <a:pt x="110" y="25"/>
                  </a:lnTo>
                  <a:lnTo>
                    <a:pt x="110" y="22"/>
                  </a:lnTo>
                  <a:lnTo>
                    <a:pt x="165" y="22"/>
                  </a:lnTo>
                  <a:lnTo>
                    <a:pt x="165" y="3"/>
                  </a:lnTo>
                  <a:lnTo>
                    <a:pt x="198" y="3"/>
                  </a:lnTo>
                  <a:lnTo>
                    <a:pt x="198" y="25"/>
                  </a:lnTo>
                  <a:close/>
                  <a:moveTo>
                    <a:pt x="198" y="50"/>
                  </a:moveTo>
                  <a:lnTo>
                    <a:pt x="198" y="50"/>
                  </a:lnTo>
                  <a:lnTo>
                    <a:pt x="110" y="50"/>
                  </a:lnTo>
                  <a:lnTo>
                    <a:pt x="110" y="47"/>
                  </a:lnTo>
                  <a:lnTo>
                    <a:pt x="165" y="47"/>
                  </a:lnTo>
                  <a:lnTo>
                    <a:pt x="165" y="28"/>
                  </a:lnTo>
                  <a:lnTo>
                    <a:pt x="198" y="28"/>
                  </a:lnTo>
                  <a:lnTo>
                    <a:pt x="198" y="50"/>
                  </a:lnTo>
                  <a:close/>
                  <a:moveTo>
                    <a:pt x="0" y="53"/>
                  </a:moveTo>
                  <a:lnTo>
                    <a:pt x="0" y="53"/>
                  </a:lnTo>
                  <a:lnTo>
                    <a:pt x="205" y="53"/>
                  </a:lnTo>
                  <a:lnTo>
                    <a:pt x="205" y="0"/>
                  </a:lnTo>
                  <a:lnTo>
                    <a:pt x="0" y="0"/>
                  </a:lnTo>
                  <a:lnTo>
                    <a:pt x="0" y="53"/>
                  </a:lnTo>
                  <a:close/>
                </a:path>
              </a:pathLst>
            </a:custGeom>
            <a:grpFill/>
            <a:ln w="0">
              <a:noFill/>
              <a:prstDash val="solid"/>
              <a:round/>
              <a:headEnd/>
              <a:tailEnd/>
            </a:ln>
          </p:spPr>
          <p:txBody>
            <a:bodyPr/>
            <a:lstStyle/>
            <a:p>
              <a:pPr defTabSz="543689">
                <a:defRPr/>
              </a:pPr>
              <a:endParaRPr lang="zh-CN" altLang="en-US" sz="3201"/>
            </a:p>
          </p:txBody>
        </p:sp>
        <p:sp>
          <p:nvSpPr>
            <p:cNvPr id="460" name="Freeform 197"/>
            <p:cNvSpPr>
              <a:spLocks/>
            </p:cNvSpPr>
            <p:nvPr/>
          </p:nvSpPr>
          <p:spPr bwMode="auto">
            <a:xfrm>
              <a:off x="4156076" y="1149351"/>
              <a:ext cx="4763" cy="4763"/>
            </a:xfrm>
            <a:custGeom>
              <a:avLst/>
              <a:gdLst>
                <a:gd name="T0" fmla="*/ 5 w 5"/>
                <a:gd name="T1" fmla="*/ 0 h 4"/>
                <a:gd name="T2" fmla="*/ 5 w 5"/>
                <a:gd name="T3" fmla="*/ 0 h 4"/>
                <a:gd name="T4" fmla="*/ 0 w 5"/>
                <a:gd name="T5" fmla="*/ 0 h 4"/>
                <a:gd name="T6" fmla="*/ 0 w 5"/>
                <a:gd name="T7" fmla="*/ 4 h 4"/>
                <a:gd name="T8" fmla="*/ 5 w 5"/>
                <a:gd name="T9" fmla="*/ 4 h 4"/>
                <a:gd name="T10" fmla="*/ 5 w 5"/>
                <a:gd name="T11" fmla="*/ 0 h 4"/>
              </a:gdLst>
              <a:ahLst/>
              <a:cxnLst>
                <a:cxn ang="0">
                  <a:pos x="T0" y="T1"/>
                </a:cxn>
                <a:cxn ang="0">
                  <a:pos x="T2" y="T3"/>
                </a:cxn>
                <a:cxn ang="0">
                  <a:pos x="T4" y="T5"/>
                </a:cxn>
                <a:cxn ang="0">
                  <a:pos x="T6" y="T7"/>
                </a:cxn>
                <a:cxn ang="0">
                  <a:pos x="T8" y="T9"/>
                </a:cxn>
                <a:cxn ang="0">
                  <a:pos x="T10" y="T11"/>
                </a:cxn>
              </a:cxnLst>
              <a:rect l="0" t="0" r="r" b="b"/>
              <a:pathLst>
                <a:path w="5" h="4">
                  <a:moveTo>
                    <a:pt x="5" y="0"/>
                  </a:moveTo>
                  <a:lnTo>
                    <a:pt x="5" y="0"/>
                  </a:lnTo>
                  <a:lnTo>
                    <a:pt x="0" y="0"/>
                  </a:lnTo>
                  <a:lnTo>
                    <a:pt x="0" y="4"/>
                  </a:lnTo>
                  <a:lnTo>
                    <a:pt x="5" y="4"/>
                  </a:lnTo>
                  <a:lnTo>
                    <a:pt x="5" y="0"/>
                  </a:lnTo>
                  <a:close/>
                </a:path>
              </a:pathLst>
            </a:custGeom>
            <a:grpFill/>
            <a:ln w="0">
              <a:noFill/>
              <a:prstDash val="solid"/>
              <a:round/>
              <a:headEnd/>
              <a:tailEnd/>
            </a:ln>
          </p:spPr>
          <p:txBody>
            <a:bodyPr/>
            <a:lstStyle/>
            <a:p>
              <a:pPr defTabSz="543689">
                <a:defRPr/>
              </a:pPr>
              <a:endParaRPr lang="zh-CN" altLang="en-US" sz="3201"/>
            </a:p>
          </p:txBody>
        </p:sp>
        <p:sp>
          <p:nvSpPr>
            <p:cNvPr id="461" name="Freeform 198"/>
            <p:cNvSpPr>
              <a:spLocks/>
            </p:cNvSpPr>
            <p:nvPr/>
          </p:nvSpPr>
          <p:spPr bwMode="auto">
            <a:xfrm>
              <a:off x="4156076" y="1123951"/>
              <a:ext cx="4763" cy="3175"/>
            </a:xfrm>
            <a:custGeom>
              <a:avLst/>
              <a:gdLst>
                <a:gd name="T0" fmla="*/ 5 w 5"/>
                <a:gd name="T1" fmla="*/ 0 h 3"/>
                <a:gd name="T2" fmla="*/ 5 w 5"/>
                <a:gd name="T3" fmla="*/ 0 h 3"/>
                <a:gd name="T4" fmla="*/ 0 w 5"/>
                <a:gd name="T5" fmla="*/ 0 h 3"/>
                <a:gd name="T6" fmla="*/ 0 w 5"/>
                <a:gd name="T7" fmla="*/ 3 h 3"/>
                <a:gd name="T8" fmla="*/ 5 w 5"/>
                <a:gd name="T9" fmla="*/ 3 h 3"/>
                <a:gd name="T10" fmla="*/ 5 w 5"/>
                <a:gd name="T11" fmla="*/ 0 h 3"/>
              </a:gdLst>
              <a:ahLst/>
              <a:cxnLst>
                <a:cxn ang="0">
                  <a:pos x="T0" y="T1"/>
                </a:cxn>
                <a:cxn ang="0">
                  <a:pos x="T2" y="T3"/>
                </a:cxn>
                <a:cxn ang="0">
                  <a:pos x="T4" y="T5"/>
                </a:cxn>
                <a:cxn ang="0">
                  <a:pos x="T6" y="T7"/>
                </a:cxn>
                <a:cxn ang="0">
                  <a:pos x="T8" y="T9"/>
                </a:cxn>
                <a:cxn ang="0">
                  <a:pos x="T10" y="T11"/>
                </a:cxn>
              </a:cxnLst>
              <a:rect l="0" t="0" r="r" b="b"/>
              <a:pathLst>
                <a:path w="5" h="3">
                  <a:moveTo>
                    <a:pt x="5" y="0"/>
                  </a:moveTo>
                  <a:lnTo>
                    <a:pt x="5" y="0"/>
                  </a:lnTo>
                  <a:lnTo>
                    <a:pt x="0" y="0"/>
                  </a:lnTo>
                  <a:lnTo>
                    <a:pt x="0" y="3"/>
                  </a:lnTo>
                  <a:lnTo>
                    <a:pt x="5" y="3"/>
                  </a:lnTo>
                  <a:lnTo>
                    <a:pt x="5" y="0"/>
                  </a:lnTo>
                  <a:close/>
                </a:path>
              </a:pathLst>
            </a:custGeom>
            <a:grpFill/>
            <a:ln w="0">
              <a:noFill/>
              <a:prstDash val="solid"/>
              <a:round/>
              <a:headEnd/>
              <a:tailEnd/>
            </a:ln>
          </p:spPr>
          <p:txBody>
            <a:bodyPr/>
            <a:lstStyle/>
            <a:p>
              <a:pPr defTabSz="543689">
                <a:defRPr/>
              </a:pPr>
              <a:endParaRPr lang="zh-CN" altLang="en-US" sz="3201"/>
            </a:p>
          </p:txBody>
        </p:sp>
        <p:sp>
          <p:nvSpPr>
            <p:cNvPr id="462" name="Freeform 199"/>
            <p:cNvSpPr>
              <a:spLocks/>
            </p:cNvSpPr>
            <p:nvPr/>
          </p:nvSpPr>
          <p:spPr bwMode="auto">
            <a:xfrm>
              <a:off x="4156076" y="1144589"/>
              <a:ext cx="4763" cy="3175"/>
            </a:xfrm>
            <a:custGeom>
              <a:avLst/>
              <a:gdLst>
                <a:gd name="T0" fmla="*/ 5 w 5"/>
                <a:gd name="T1" fmla="*/ 0 h 4"/>
                <a:gd name="T2" fmla="*/ 5 w 5"/>
                <a:gd name="T3" fmla="*/ 0 h 4"/>
                <a:gd name="T4" fmla="*/ 0 w 5"/>
                <a:gd name="T5" fmla="*/ 0 h 4"/>
                <a:gd name="T6" fmla="*/ 0 w 5"/>
                <a:gd name="T7" fmla="*/ 4 h 4"/>
                <a:gd name="T8" fmla="*/ 5 w 5"/>
                <a:gd name="T9" fmla="*/ 4 h 4"/>
                <a:gd name="T10" fmla="*/ 5 w 5"/>
                <a:gd name="T11" fmla="*/ 0 h 4"/>
              </a:gdLst>
              <a:ahLst/>
              <a:cxnLst>
                <a:cxn ang="0">
                  <a:pos x="T0" y="T1"/>
                </a:cxn>
                <a:cxn ang="0">
                  <a:pos x="T2" y="T3"/>
                </a:cxn>
                <a:cxn ang="0">
                  <a:pos x="T4" y="T5"/>
                </a:cxn>
                <a:cxn ang="0">
                  <a:pos x="T6" y="T7"/>
                </a:cxn>
                <a:cxn ang="0">
                  <a:pos x="T8" y="T9"/>
                </a:cxn>
                <a:cxn ang="0">
                  <a:pos x="T10" y="T11"/>
                </a:cxn>
              </a:cxnLst>
              <a:rect l="0" t="0" r="r" b="b"/>
              <a:pathLst>
                <a:path w="5" h="4">
                  <a:moveTo>
                    <a:pt x="5" y="0"/>
                  </a:moveTo>
                  <a:lnTo>
                    <a:pt x="5" y="0"/>
                  </a:lnTo>
                  <a:lnTo>
                    <a:pt x="0" y="0"/>
                  </a:lnTo>
                  <a:lnTo>
                    <a:pt x="0" y="4"/>
                  </a:lnTo>
                  <a:lnTo>
                    <a:pt x="5" y="4"/>
                  </a:lnTo>
                  <a:lnTo>
                    <a:pt x="5" y="0"/>
                  </a:lnTo>
                  <a:close/>
                </a:path>
              </a:pathLst>
            </a:custGeom>
            <a:grpFill/>
            <a:ln w="0">
              <a:noFill/>
              <a:prstDash val="solid"/>
              <a:round/>
              <a:headEnd/>
              <a:tailEnd/>
            </a:ln>
          </p:spPr>
          <p:txBody>
            <a:bodyPr/>
            <a:lstStyle/>
            <a:p>
              <a:pPr defTabSz="543689">
                <a:defRPr/>
              </a:pPr>
              <a:endParaRPr lang="zh-CN" altLang="en-US" sz="3201"/>
            </a:p>
          </p:txBody>
        </p:sp>
        <p:sp>
          <p:nvSpPr>
            <p:cNvPr id="463" name="Freeform 200"/>
            <p:cNvSpPr>
              <a:spLocks/>
            </p:cNvSpPr>
            <p:nvPr/>
          </p:nvSpPr>
          <p:spPr bwMode="auto">
            <a:xfrm>
              <a:off x="4156076" y="1155701"/>
              <a:ext cx="4763" cy="3175"/>
            </a:xfrm>
            <a:custGeom>
              <a:avLst/>
              <a:gdLst>
                <a:gd name="T0" fmla="*/ 5 w 5"/>
                <a:gd name="T1" fmla="*/ 0 h 4"/>
                <a:gd name="T2" fmla="*/ 5 w 5"/>
                <a:gd name="T3" fmla="*/ 0 h 4"/>
                <a:gd name="T4" fmla="*/ 0 w 5"/>
                <a:gd name="T5" fmla="*/ 0 h 4"/>
                <a:gd name="T6" fmla="*/ 0 w 5"/>
                <a:gd name="T7" fmla="*/ 4 h 4"/>
                <a:gd name="T8" fmla="*/ 5 w 5"/>
                <a:gd name="T9" fmla="*/ 4 h 4"/>
                <a:gd name="T10" fmla="*/ 5 w 5"/>
                <a:gd name="T11" fmla="*/ 0 h 4"/>
              </a:gdLst>
              <a:ahLst/>
              <a:cxnLst>
                <a:cxn ang="0">
                  <a:pos x="T0" y="T1"/>
                </a:cxn>
                <a:cxn ang="0">
                  <a:pos x="T2" y="T3"/>
                </a:cxn>
                <a:cxn ang="0">
                  <a:pos x="T4" y="T5"/>
                </a:cxn>
                <a:cxn ang="0">
                  <a:pos x="T6" y="T7"/>
                </a:cxn>
                <a:cxn ang="0">
                  <a:pos x="T8" y="T9"/>
                </a:cxn>
                <a:cxn ang="0">
                  <a:pos x="T10" y="T11"/>
                </a:cxn>
              </a:cxnLst>
              <a:rect l="0" t="0" r="r" b="b"/>
              <a:pathLst>
                <a:path w="5" h="4">
                  <a:moveTo>
                    <a:pt x="5" y="0"/>
                  </a:moveTo>
                  <a:lnTo>
                    <a:pt x="5" y="0"/>
                  </a:lnTo>
                  <a:lnTo>
                    <a:pt x="0" y="0"/>
                  </a:lnTo>
                  <a:lnTo>
                    <a:pt x="0" y="4"/>
                  </a:lnTo>
                  <a:lnTo>
                    <a:pt x="5" y="4"/>
                  </a:lnTo>
                  <a:lnTo>
                    <a:pt x="5" y="0"/>
                  </a:lnTo>
                  <a:close/>
                </a:path>
              </a:pathLst>
            </a:custGeom>
            <a:grpFill/>
            <a:ln w="0">
              <a:noFill/>
              <a:prstDash val="solid"/>
              <a:round/>
              <a:headEnd/>
              <a:tailEnd/>
            </a:ln>
          </p:spPr>
          <p:txBody>
            <a:bodyPr/>
            <a:lstStyle/>
            <a:p>
              <a:pPr defTabSz="543689">
                <a:defRPr/>
              </a:pPr>
              <a:endParaRPr lang="zh-CN" altLang="en-US" sz="3201"/>
            </a:p>
          </p:txBody>
        </p:sp>
        <p:sp>
          <p:nvSpPr>
            <p:cNvPr id="464" name="Freeform 201"/>
            <p:cNvSpPr>
              <a:spLocks/>
            </p:cNvSpPr>
            <p:nvPr/>
          </p:nvSpPr>
          <p:spPr bwMode="auto">
            <a:xfrm>
              <a:off x="4156076" y="1128714"/>
              <a:ext cx="4763" cy="3175"/>
            </a:xfrm>
            <a:custGeom>
              <a:avLst/>
              <a:gdLst>
                <a:gd name="T0" fmla="*/ 5 w 5"/>
                <a:gd name="T1" fmla="*/ 0 h 4"/>
                <a:gd name="T2" fmla="*/ 5 w 5"/>
                <a:gd name="T3" fmla="*/ 0 h 4"/>
                <a:gd name="T4" fmla="*/ 0 w 5"/>
                <a:gd name="T5" fmla="*/ 0 h 4"/>
                <a:gd name="T6" fmla="*/ 0 w 5"/>
                <a:gd name="T7" fmla="*/ 4 h 4"/>
                <a:gd name="T8" fmla="*/ 5 w 5"/>
                <a:gd name="T9" fmla="*/ 4 h 4"/>
                <a:gd name="T10" fmla="*/ 5 w 5"/>
                <a:gd name="T11" fmla="*/ 0 h 4"/>
              </a:gdLst>
              <a:ahLst/>
              <a:cxnLst>
                <a:cxn ang="0">
                  <a:pos x="T0" y="T1"/>
                </a:cxn>
                <a:cxn ang="0">
                  <a:pos x="T2" y="T3"/>
                </a:cxn>
                <a:cxn ang="0">
                  <a:pos x="T4" y="T5"/>
                </a:cxn>
                <a:cxn ang="0">
                  <a:pos x="T6" y="T7"/>
                </a:cxn>
                <a:cxn ang="0">
                  <a:pos x="T8" y="T9"/>
                </a:cxn>
                <a:cxn ang="0">
                  <a:pos x="T10" y="T11"/>
                </a:cxn>
              </a:cxnLst>
              <a:rect l="0" t="0" r="r" b="b"/>
              <a:pathLst>
                <a:path w="5" h="4">
                  <a:moveTo>
                    <a:pt x="5" y="0"/>
                  </a:moveTo>
                  <a:lnTo>
                    <a:pt x="5" y="0"/>
                  </a:lnTo>
                  <a:lnTo>
                    <a:pt x="0" y="0"/>
                  </a:lnTo>
                  <a:lnTo>
                    <a:pt x="0" y="4"/>
                  </a:lnTo>
                  <a:lnTo>
                    <a:pt x="5" y="4"/>
                  </a:lnTo>
                  <a:lnTo>
                    <a:pt x="5" y="0"/>
                  </a:lnTo>
                  <a:close/>
                </a:path>
              </a:pathLst>
            </a:custGeom>
            <a:grpFill/>
            <a:ln w="0">
              <a:noFill/>
              <a:prstDash val="solid"/>
              <a:round/>
              <a:headEnd/>
              <a:tailEnd/>
            </a:ln>
          </p:spPr>
          <p:txBody>
            <a:bodyPr/>
            <a:lstStyle/>
            <a:p>
              <a:pPr defTabSz="543689">
                <a:defRPr/>
              </a:pPr>
              <a:endParaRPr lang="zh-CN" altLang="en-US" sz="3201"/>
            </a:p>
          </p:txBody>
        </p:sp>
        <p:sp>
          <p:nvSpPr>
            <p:cNvPr id="465" name="Freeform 202"/>
            <p:cNvSpPr>
              <a:spLocks/>
            </p:cNvSpPr>
            <p:nvPr/>
          </p:nvSpPr>
          <p:spPr bwMode="auto">
            <a:xfrm>
              <a:off x="4156076" y="1133476"/>
              <a:ext cx="4763" cy="3175"/>
            </a:xfrm>
            <a:custGeom>
              <a:avLst/>
              <a:gdLst>
                <a:gd name="T0" fmla="*/ 5 w 5"/>
                <a:gd name="T1" fmla="*/ 0 h 4"/>
                <a:gd name="T2" fmla="*/ 5 w 5"/>
                <a:gd name="T3" fmla="*/ 0 h 4"/>
                <a:gd name="T4" fmla="*/ 0 w 5"/>
                <a:gd name="T5" fmla="*/ 0 h 4"/>
                <a:gd name="T6" fmla="*/ 0 w 5"/>
                <a:gd name="T7" fmla="*/ 4 h 4"/>
                <a:gd name="T8" fmla="*/ 5 w 5"/>
                <a:gd name="T9" fmla="*/ 4 h 4"/>
                <a:gd name="T10" fmla="*/ 5 w 5"/>
                <a:gd name="T11" fmla="*/ 0 h 4"/>
              </a:gdLst>
              <a:ahLst/>
              <a:cxnLst>
                <a:cxn ang="0">
                  <a:pos x="T0" y="T1"/>
                </a:cxn>
                <a:cxn ang="0">
                  <a:pos x="T2" y="T3"/>
                </a:cxn>
                <a:cxn ang="0">
                  <a:pos x="T4" y="T5"/>
                </a:cxn>
                <a:cxn ang="0">
                  <a:pos x="T6" y="T7"/>
                </a:cxn>
                <a:cxn ang="0">
                  <a:pos x="T8" y="T9"/>
                </a:cxn>
                <a:cxn ang="0">
                  <a:pos x="T10" y="T11"/>
                </a:cxn>
              </a:cxnLst>
              <a:rect l="0" t="0" r="r" b="b"/>
              <a:pathLst>
                <a:path w="5" h="4">
                  <a:moveTo>
                    <a:pt x="5" y="0"/>
                  </a:moveTo>
                  <a:lnTo>
                    <a:pt x="5" y="0"/>
                  </a:lnTo>
                  <a:lnTo>
                    <a:pt x="0" y="0"/>
                  </a:lnTo>
                  <a:lnTo>
                    <a:pt x="0" y="4"/>
                  </a:lnTo>
                  <a:lnTo>
                    <a:pt x="5" y="4"/>
                  </a:lnTo>
                  <a:lnTo>
                    <a:pt x="5" y="0"/>
                  </a:lnTo>
                  <a:close/>
                </a:path>
              </a:pathLst>
            </a:custGeom>
            <a:grpFill/>
            <a:ln w="0">
              <a:noFill/>
              <a:prstDash val="solid"/>
              <a:round/>
              <a:headEnd/>
              <a:tailEnd/>
            </a:ln>
          </p:spPr>
          <p:txBody>
            <a:bodyPr/>
            <a:lstStyle/>
            <a:p>
              <a:pPr defTabSz="543689">
                <a:defRPr/>
              </a:pPr>
              <a:endParaRPr lang="zh-CN" altLang="en-US" sz="3201"/>
            </a:p>
          </p:txBody>
        </p:sp>
        <p:sp>
          <p:nvSpPr>
            <p:cNvPr id="466" name="Freeform 203"/>
            <p:cNvSpPr>
              <a:spLocks noEditPoints="1"/>
            </p:cNvSpPr>
            <p:nvPr/>
          </p:nvSpPr>
          <p:spPr bwMode="auto">
            <a:xfrm>
              <a:off x="4013201" y="1119189"/>
              <a:ext cx="174625" cy="46038"/>
            </a:xfrm>
            <a:custGeom>
              <a:avLst/>
              <a:gdLst>
                <a:gd name="T0" fmla="*/ 198 w 204"/>
                <a:gd name="T1" fmla="*/ 25 h 53"/>
                <a:gd name="T2" fmla="*/ 198 w 204"/>
                <a:gd name="T3" fmla="*/ 25 h 53"/>
                <a:gd name="T4" fmla="*/ 110 w 204"/>
                <a:gd name="T5" fmla="*/ 25 h 53"/>
                <a:gd name="T6" fmla="*/ 110 w 204"/>
                <a:gd name="T7" fmla="*/ 22 h 53"/>
                <a:gd name="T8" fmla="*/ 164 w 204"/>
                <a:gd name="T9" fmla="*/ 22 h 53"/>
                <a:gd name="T10" fmla="*/ 164 w 204"/>
                <a:gd name="T11" fmla="*/ 3 h 53"/>
                <a:gd name="T12" fmla="*/ 198 w 204"/>
                <a:gd name="T13" fmla="*/ 3 h 53"/>
                <a:gd name="T14" fmla="*/ 198 w 204"/>
                <a:gd name="T15" fmla="*/ 25 h 53"/>
                <a:gd name="T16" fmla="*/ 198 w 204"/>
                <a:gd name="T17" fmla="*/ 50 h 53"/>
                <a:gd name="T18" fmla="*/ 198 w 204"/>
                <a:gd name="T19" fmla="*/ 50 h 53"/>
                <a:gd name="T20" fmla="*/ 110 w 204"/>
                <a:gd name="T21" fmla="*/ 50 h 53"/>
                <a:gd name="T22" fmla="*/ 110 w 204"/>
                <a:gd name="T23" fmla="*/ 47 h 53"/>
                <a:gd name="T24" fmla="*/ 164 w 204"/>
                <a:gd name="T25" fmla="*/ 47 h 53"/>
                <a:gd name="T26" fmla="*/ 164 w 204"/>
                <a:gd name="T27" fmla="*/ 28 h 53"/>
                <a:gd name="T28" fmla="*/ 198 w 204"/>
                <a:gd name="T29" fmla="*/ 28 h 53"/>
                <a:gd name="T30" fmla="*/ 198 w 204"/>
                <a:gd name="T31" fmla="*/ 50 h 53"/>
                <a:gd name="T32" fmla="*/ 0 w 204"/>
                <a:gd name="T33" fmla="*/ 53 h 53"/>
                <a:gd name="T34" fmla="*/ 0 w 204"/>
                <a:gd name="T35" fmla="*/ 53 h 53"/>
                <a:gd name="T36" fmla="*/ 204 w 204"/>
                <a:gd name="T37" fmla="*/ 53 h 53"/>
                <a:gd name="T38" fmla="*/ 204 w 204"/>
                <a:gd name="T39" fmla="*/ 0 h 53"/>
                <a:gd name="T40" fmla="*/ 0 w 204"/>
                <a:gd name="T41" fmla="*/ 0 h 53"/>
                <a:gd name="T42" fmla="*/ 0 w 204"/>
                <a:gd name="T43" fmla="*/ 5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04" h="53">
                  <a:moveTo>
                    <a:pt x="198" y="25"/>
                  </a:moveTo>
                  <a:lnTo>
                    <a:pt x="198" y="25"/>
                  </a:lnTo>
                  <a:lnTo>
                    <a:pt x="110" y="25"/>
                  </a:lnTo>
                  <a:lnTo>
                    <a:pt x="110" y="22"/>
                  </a:lnTo>
                  <a:lnTo>
                    <a:pt x="164" y="22"/>
                  </a:lnTo>
                  <a:lnTo>
                    <a:pt x="164" y="3"/>
                  </a:lnTo>
                  <a:lnTo>
                    <a:pt x="198" y="3"/>
                  </a:lnTo>
                  <a:lnTo>
                    <a:pt x="198" y="25"/>
                  </a:lnTo>
                  <a:close/>
                  <a:moveTo>
                    <a:pt x="198" y="50"/>
                  </a:moveTo>
                  <a:lnTo>
                    <a:pt x="198" y="50"/>
                  </a:lnTo>
                  <a:lnTo>
                    <a:pt x="110" y="50"/>
                  </a:lnTo>
                  <a:lnTo>
                    <a:pt x="110" y="47"/>
                  </a:lnTo>
                  <a:lnTo>
                    <a:pt x="164" y="47"/>
                  </a:lnTo>
                  <a:lnTo>
                    <a:pt x="164" y="28"/>
                  </a:lnTo>
                  <a:lnTo>
                    <a:pt x="198" y="28"/>
                  </a:lnTo>
                  <a:lnTo>
                    <a:pt x="198" y="50"/>
                  </a:lnTo>
                  <a:close/>
                  <a:moveTo>
                    <a:pt x="0" y="53"/>
                  </a:moveTo>
                  <a:lnTo>
                    <a:pt x="0" y="53"/>
                  </a:lnTo>
                  <a:lnTo>
                    <a:pt x="204" y="53"/>
                  </a:lnTo>
                  <a:lnTo>
                    <a:pt x="204" y="0"/>
                  </a:lnTo>
                  <a:lnTo>
                    <a:pt x="0" y="0"/>
                  </a:lnTo>
                  <a:lnTo>
                    <a:pt x="0" y="53"/>
                  </a:lnTo>
                  <a:close/>
                </a:path>
              </a:pathLst>
            </a:custGeom>
            <a:grpFill/>
            <a:ln w="0">
              <a:noFill/>
              <a:prstDash val="solid"/>
              <a:round/>
              <a:headEnd/>
              <a:tailEnd/>
            </a:ln>
          </p:spPr>
          <p:txBody>
            <a:bodyPr/>
            <a:lstStyle/>
            <a:p>
              <a:pPr defTabSz="543689">
                <a:defRPr/>
              </a:pPr>
              <a:endParaRPr lang="zh-CN" altLang="en-US" sz="3201"/>
            </a:p>
          </p:txBody>
        </p:sp>
      </p:grpSp>
      <p:grpSp>
        <p:nvGrpSpPr>
          <p:cNvPr id="467" name="组合 16582"/>
          <p:cNvGrpSpPr/>
          <p:nvPr/>
        </p:nvGrpSpPr>
        <p:grpSpPr>
          <a:xfrm>
            <a:off x="2379975" y="3923201"/>
            <a:ext cx="428319" cy="546273"/>
            <a:chOff x="8407400" y="2055813"/>
            <a:chExt cx="360363" cy="458788"/>
          </a:xfrm>
          <a:solidFill>
            <a:srgbClr val="3C3C3B"/>
          </a:solidFill>
        </p:grpSpPr>
        <p:sp>
          <p:nvSpPr>
            <p:cNvPr id="468" name="Freeform 219"/>
            <p:cNvSpPr>
              <a:spLocks noEditPoints="1"/>
            </p:cNvSpPr>
            <p:nvPr/>
          </p:nvSpPr>
          <p:spPr bwMode="auto">
            <a:xfrm>
              <a:off x="8407400" y="2055813"/>
              <a:ext cx="360363" cy="458788"/>
            </a:xfrm>
            <a:custGeom>
              <a:avLst/>
              <a:gdLst>
                <a:gd name="T0" fmla="*/ 359 w 378"/>
                <a:gd name="T1" fmla="*/ 192 h 480"/>
                <a:gd name="T2" fmla="*/ 359 w 378"/>
                <a:gd name="T3" fmla="*/ 192 h 480"/>
                <a:gd name="T4" fmla="*/ 189 w 378"/>
                <a:gd name="T5" fmla="*/ 271 h 480"/>
                <a:gd name="T6" fmla="*/ 20 w 378"/>
                <a:gd name="T7" fmla="*/ 192 h 480"/>
                <a:gd name="T8" fmla="*/ 20 w 378"/>
                <a:gd name="T9" fmla="*/ 143 h 480"/>
                <a:gd name="T10" fmla="*/ 189 w 378"/>
                <a:gd name="T11" fmla="*/ 197 h 480"/>
                <a:gd name="T12" fmla="*/ 359 w 378"/>
                <a:gd name="T13" fmla="*/ 143 h 480"/>
                <a:gd name="T14" fmla="*/ 359 w 378"/>
                <a:gd name="T15" fmla="*/ 192 h 480"/>
                <a:gd name="T16" fmla="*/ 189 w 378"/>
                <a:gd name="T17" fmla="*/ 359 h 480"/>
                <a:gd name="T18" fmla="*/ 189 w 378"/>
                <a:gd name="T19" fmla="*/ 359 h 480"/>
                <a:gd name="T20" fmla="*/ 20 w 378"/>
                <a:gd name="T21" fmla="*/ 280 h 480"/>
                <a:gd name="T22" fmla="*/ 20 w 378"/>
                <a:gd name="T23" fmla="*/ 236 h 480"/>
                <a:gd name="T24" fmla="*/ 189 w 378"/>
                <a:gd name="T25" fmla="*/ 291 h 480"/>
                <a:gd name="T26" fmla="*/ 359 w 378"/>
                <a:gd name="T27" fmla="*/ 236 h 480"/>
                <a:gd name="T28" fmla="*/ 359 w 378"/>
                <a:gd name="T29" fmla="*/ 280 h 480"/>
                <a:gd name="T30" fmla="*/ 189 w 378"/>
                <a:gd name="T31" fmla="*/ 359 h 480"/>
                <a:gd name="T32" fmla="*/ 189 w 378"/>
                <a:gd name="T33" fmla="*/ 20 h 480"/>
                <a:gd name="T34" fmla="*/ 189 w 378"/>
                <a:gd name="T35" fmla="*/ 20 h 480"/>
                <a:gd name="T36" fmla="*/ 359 w 378"/>
                <a:gd name="T37" fmla="*/ 99 h 480"/>
                <a:gd name="T38" fmla="*/ 189 w 378"/>
                <a:gd name="T39" fmla="*/ 178 h 480"/>
                <a:gd name="T40" fmla="*/ 20 w 378"/>
                <a:gd name="T41" fmla="*/ 99 h 480"/>
                <a:gd name="T42" fmla="*/ 189 w 378"/>
                <a:gd name="T43" fmla="*/ 20 h 480"/>
                <a:gd name="T44" fmla="*/ 189 w 378"/>
                <a:gd name="T45" fmla="*/ 0 h 480"/>
                <a:gd name="T46" fmla="*/ 189 w 378"/>
                <a:gd name="T47" fmla="*/ 0 h 480"/>
                <a:gd name="T48" fmla="*/ 0 w 378"/>
                <a:gd name="T49" fmla="*/ 99 h 480"/>
                <a:gd name="T50" fmla="*/ 0 w 378"/>
                <a:gd name="T51" fmla="*/ 102 h 480"/>
                <a:gd name="T52" fmla="*/ 0 w 378"/>
                <a:gd name="T53" fmla="*/ 104 h 480"/>
                <a:gd name="T54" fmla="*/ 0 w 378"/>
                <a:gd name="T55" fmla="*/ 236 h 480"/>
                <a:gd name="T56" fmla="*/ 0 w 378"/>
                <a:gd name="T57" fmla="*/ 368 h 480"/>
                <a:gd name="T58" fmla="*/ 0 w 378"/>
                <a:gd name="T59" fmla="*/ 369 h 480"/>
                <a:gd name="T60" fmla="*/ 0 w 378"/>
                <a:gd name="T61" fmla="*/ 369 h 480"/>
                <a:gd name="T62" fmla="*/ 189 w 378"/>
                <a:gd name="T63" fmla="*/ 467 h 480"/>
                <a:gd name="T64" fmla="*/ 230 w 378"/>
                <a:gd name="T65" fmla="*/ 464 h 480"/>
                <a:gd name="T66" fmla="*/ 260 w 378"/>
                <a:gd name="T67" fmla="*/ 476 h 480"/>
                <a:gd name="T68" fmla="*/ 277 w 378"/>
                <a:gd name="T69" fmla="*/ 444 h 480"/>
                <a:gd name="T70" fmla="*/ 245 w 378"/>
                <a:gd name="T71" fmla="*/ 427 h 480"/>
                <a:gd name="T72" fmla="*/ 228 w 378"/>
                <a:gd name="T73" fmla="*/ 445 h 480"/>
                <a:gd name="T74" fmla="*/ 189 w 378"/>
                <a:gd name="T75" fmla="*/ 447 h 480"/>
                <a:gd name="T76" fmla="*/ 20 w 378"/>
                <a:gd name="T77" fmla="*/ 368 h 480"/>
                <a:gd name="T78" fmla="*/ 20 w 378"/>
                <a:gd name="T79" fmla="*/ 325 h 480"/>
                <a:gd name="T80" fmla="*/ 189 w 378"/>
                <a:gd name="T81" fmla="*/ 379 h 480"/>
                <a:gd name="T82" fmla="*/ 359 w 378"/>
                <a:gd name="T83" fmla="*/ 324 h 480"/>
                <a:gd name="T84" fmla="*/ 359 w 378"/>
                <a:gd name="T85" fmla="*/ 368 h 480"/>
                <a:gd name="T86" fmla="*/ 339 w 378"/>
                <a:gd name="T87" fmla="*/ 404 h 480"/>
                <a:gd name="T88" fmla="*/ 320 w 378"/>
                <a:gd name="T89" fmla="*/ 403 h 480"/>
                <a:gd name="T90" fmla="*/ 304 w 378"/>
                <a:gd name="T91" fmla="*/ 435 h 480"/>
                <a:gd name="T92" fmla="*/ 336 w 378"/>
                <a:gd name="T93" fmla="*/ 452 h 480"/>
                <a:gd name="T94" fmla="*/ 353 w 378"/>
                <a:gd name="T95" fmla="*/ 420 h 480"/>
                <a:gd name="T96" fmla="*/ 352 w 378"/>
                <a:gd name="T97" fmla="*/ 419 h 480"/>
                <a:gd name="T98" fmla="*/ 378 w 378"/>
                <a:gd name="T99" fmla="*/ 369 h 480"/>
                <a:gd name="T100" fmla="*/ 378 w 378"/>
                <a:gd name="T101" fmla="*/ 303 h 480"/>
                <a:gd name="T102" fmla="*/ 378 w 378"/>
                <a:gd name="T103" fmla="*/ 303 h 480"/>
                <a:gd name="T104" fmla="*/ 378 w 378"/>
                <a:gd name="T105" fmla="*/ 302 h 480"/>
                <a:gd name="T106" fmla="*/ 378 w 378"/>
                <a:gd name="T107" fmla="*/ 280 h 480"/>
                <a:gd name="T108" fmla="*/ 378 w 378"/>
                <a:gd name="T109" fmla="*/ 236 h 480"/>
                <a:gd name="T110" fmla="*/ 378 w 378"/>
                <a:gd name="T111" fmla="*/ 104 h 480"/>
                <a:gd name="T112" fmla="*/ 378 w 378"/>
                <a:gd name="T113" fmla="*/ 104 h 480"/>
                <a:gd name="T114" fmla="*/ 378 w 378"/>
                <a:gd name="T115" fmla="*/ 99 h 480"/>
                <a:gd name="T116" fmla="*/ 189 w 378"/>
                <a:gd name="T117" fmla="*/ 0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78" h="480">
                  <a:moveTo>
                    <a:pt x="359" y="192"/>
                  </a:moveTo>
                  <a:lnTo>
                    <a:pt x="359" y="192"/>
                  </a:lnTo>
                  <a:cubicBezTo>
                    <a:pt x="359" y="235"/>
                    <a:pt x="281" y="271"/>
                    <a:pt x="189" y="271"/>
                  </a:cubicBezTo>
                  <a:cubicBezTo>
                    <a:pt x="97" y="271"/>
                    <a:pt x="20" y="235"/>
                    <a:pt x="20" y="192"/>
                  </a:cubicBezTo>
                  <a:lnTo>
                    <a:pt x="20" y="143"/>
                  </a:lnTo>
                  <a:cubicBezTo>
                    <a:pt x="50" y="176"/>
                    <a:pt x="114" y="197"/>
                    <a:pt x="189" y="197"/>
                  </a:cubicBezTo>
                  <a:cubicBezTo>
                    <a:pt x="264" y="197"/>
                    <a:pt x="328" y="176"/>
                    <a:pt x="359" y="143"/>
                  </a:cubicBezTo>
                  <a:lnTo>
                    <a:pt x="359" y="192"/>
                  </a:lnTo>
                  <a:close/>
                  <a:moveTo>
                    <a:pt x="189" y="359"/>
                  </a:moveTo>
                  <a:lnTo>
                    <a:pt x="189" y="359"/>
                  </a:lnTo>
                  <a:cubicBezTo>
                    <a:pt x="97" y="359"/>
                    <a:pt x="20" y="323"/>
                    <a:pt x="20" y="280"/>
                  </a:cubicBezTo>
                  <a:lnTo>
                    <a:pt x="20" y="236"/>
                  </a:lnTo>
                  <a:cubicBezTo>
                    <a:pt x="50" y="269"/>
                    <a:pt x="114" y="291"/>
                    <a:pt x="189" y="291"/>
                  </a:cubicBezTo>
                  <a:cubicBezTo>
                    <a:pt x="264" y="291"/>
                    <a:pt x="328" y="269"/>
                    <a:pt x="359" y="236"/>
                  </a:cubicBezTo>
                  <a:lnTo>
                    <a:pt x="359" y="280"/>
                  </a:lnTo>
                  <a:cubicBezTo>
                    <a:pt x="359" y="323"/>
                    <a:pt x="281" y="359"/>
                    <a:pt x="189" y="359"/>
                  </a:cubicBezTo>
                  <a:close/>
                  <a:moveTo>
                    <a:pt x="189" y="20"/>
                  </a:moveTo>
                  <a:lnTo>
                    <a:pt x="189" y="20"/>
                  </a:lnTo>
                  <a:cubicBezTo>
                    <a:pt x="281" y="20"/>
                    <a:pt x="359" y="56"/>
                    <a:pt x="359" y="99"/>
                  </a:cubicBezTo>
                  <a:cubicBezTo>
                    <a:pt x="359" y="142"/>
                    <a:pt x="281" y="178"/>
                    <a:pt x="189" y="178"/>
                  </a:cubicBezTo>
                  <a:cubicBezTo>
                    <a:pt x="97" y="178"/>
                    <a:pt x="20" y="142"/>
                    <a:pt x="20" y="99"/>
                  </a:cubicBezTo>
                  <a:cubicBezTo>
                    <a:pt x="20" y="56"/>
                    <a:pt x="97" y="20"/>
                    <a:pt x="189" y="20"/>
                  </a:cubicBezTo>
                  <a:close/>
                  <a:moveTo>
                    <a:pt x="189" y="0"/>
                  </a:moveTo>
                  <a:lnTo>
                    <a:pt x="189" y="0"/>
                  </a:lnTo>
                  <a:cubicBezTo>
                    <a:pt x="83" y="0"/>
                    <a:pt x="0" y="44"/>
                    <a:pt x="0" y="99"/>
                  </a:cubicBezTo>
                  <a:cubicBezTo>
                    <a:pt x="0" y="100"/>
                    <a:pt x="0" y="101"/>
                    <a:pt x="0" y="102"/>
                  </a:cubicBezTo>
                  <a:cubicBezTo>
                    <a:pt x="0" y="103"/>
                    <a:pt x="0" y="103"/>
                    <a:pt x="0" y="104"/>
                  </a:cubicBezTo>
                  <a:lnTo>
                    <a:pt x="0" y="236"/>
                  </a:lnTo>
                  <a:lnTo>
                    <a:pt x="0" y="368"/>
                  </a:lnTo>
                  <a:lnTo>
                    <a:pt x="0" y="369"/>
                  </a:lnTo>
                  <a:cubicBezTo>
                    <a:pt x="0" y="369"/>
                    <a:pt x="0" y="369"/>
                    <a:pt x="0" y="369"/>
                  </a:cubicBezTo>
                  <a:cubicBezTo>
                    <a:pt x="1" y="424"/>
                    <a:pt x="84" y="467"/>
                    <a:pt x="189" y="467"/>
                  </a:cubicBezTo>
                  <a:cubicBezTo>
                    <a:pt x="203" y="467"/>
                    <a:pt x="217" y="466"/>
                    <a:pt x="230" y="464"/>
                  </a:cubicBezTo>
                  <a:cubicBezTo>
                    <a:pt x="236" y="474"/>
                    <a:pt x="248" y="480"/>
                    <a:pt x="260" y="476"/>
                  </a:cubicBezTo>
                  <a:cubicBezTo>
                    <a:pt x="274" y="472"/>
                    <a:pt x="281" y="457"/>
                    <a:pt x="277" y="444"/>
                  </a:cubicBezTo>
                  <a:cubicBezTo>
                    <a:pt x="273" y="430"/>
                    <a:pt x="258" y="423"/>
                    <a:pt x="245" y="427"/>
                  </a:cubicBezTo>
                  <a:cubicBezTo>
                    <a:pt x="236" y="430"/>
                    <a:pt x="230" y="436"/>
                    <a:pt x="228" y="445"/>
                  </a:cubicBezTo>
                  <a:cubicBezTo>
                    <a:pt x="215" y="446"/>
                    <a:pt x="202" y="447"/>
                    <a:pt x="189" y="447"/>
                  </a:cubicBezTo>
                  <a:cubicBezTo>
                    <a:pt x="97" y="447"/>
                    <a:pt x="20" y="411"/>
                    <a:pt x="20" y="368"/>
                  </a:cubicBezTo>
                  <a:lnTo>
                    <a:pt x="20" y="325"/>
                  </a:lnTo>
                  <a:cubicBezTo>
                    <a:pt x="50" y="357"/>
                    <a:pt x="114" y="379"/>
                    <a:pt x="189" y="379"/>
                  </a:cubicBezTo>
                  <a:cubicBezTo>
                    <a:pt x="264" y="379"/>
                    <a:pt x="328" y="357"/>
                    <a:pt x="359" y="324"/>
                  </a:cubicBezTo>
                  <a:lnTo>
                    <a:pt x="359" y="368"/>
                  </a:lnTo>
                  <a:cubicBezTo>
                    <a:pt x="359" y="383"/>
                    <a:pt x="349" y="395"/>
                    <a:pt x="339" y="404"/>
                  </a:cubicBezTo>
                  <a:cubicBezTo>
                    <a:pt x="333" y="402"/>
                    <a:pt x="327" y="401"/>
                    <a:pt x="320" y="403"/>
                  </a:cubicBezTo>
                  <a:cubicBezTo>
                    <a:pt x="307" y="407"/>
                    <a:pt x="299" y="422"/>
                    <a:pt x="304" y="435"/>
                  </a:cubicBezTo>
                  <a:cubicBezTo>
                    <a:pt x="308" y="449"/>
                    <a:pt x="322" y="456"/>
                    <a:pt x="336" y="452"/>
                  </a:cubicBezTo>
                  <a:cubicBezTo>
                    <a:pt x="349" y="448"/>
                    <a:pt x="357" y="434"/>
                    <a:pt x="353" y="420"/>
                  </a:cubicBezTo>
                  <a:cubicBezTo>
                    <a:pt x="352" y="420"/>
                    <a:pt x="352" y="419"/>
                    <a:pt x="352" y="419"/>
                  </a:cubicBezTo>
                  <a:cubicBezTo>
                    <a:pt x="369" y="404"/>
                    <a:pt x="378" y="387"/>
                    <a:pt x="378" y="369"/>
                  </a:cubicBezTo>
                  <a:lnTo>
                    <a:pt x="378" y="303"/>
                  </a:lnTo>
                  <a:lnTo>
                    <a:pt x="378" y="303"/>
                  </a:lnTo>
                  <a:cubicBezTo>
                    <a:pt x="378" y="302"/>
                    <a:pt x="378" y="302"/>
                    <a:pt x="378" y="302"/>
                  </a:cubicBezTo>
                  <a:lnTo>
                    <a:pt x="378" y="280"/>
                  </a:lnTo>
                  <a:lnTo>
                    <a:pt x="378" y="236"/>
                  </a:lnTo>
                  <a:lnTo>
                    <a:pt x="378" y="104"/>
                  </a:lnTo>
                  <a:lnTo>
                    <a:pt x="378" y="104"/>
                  </a:lnTo>
                  <a:cubicBezTo>
                    <a:pt x="378" y="102"/>
                    <a:pt x="378" y="101"/>
                    <a:pt x="378" y="99"/>
                  </a:cubicBezTo>
                  <a:cubicBezTo>
                    <a:pt x="378" y="44"/>
                    <a:pt x="295" y="0"/>
                    <a:pt x="189" y="0"/>
                  </a:cubicBezTo>
                  <a:close/>
                </a:path>
              </a:pathLst>
            </a:custGeom>
            <a:grpFill/>
            <a:ln w="0">
              <a:noFill/>
              <a:prstDash val="solid"/>
              <a:round/>
              <a:headEnd/>
              <a:tailEnd/>
            </a:ln>
          </p:spPr>
          <p:txBody>
            <a:bodyPr/>
            <a:lstStyle/>
            <a:p>
              <a:pPr defTabSz="543689">
                <a:defRPr/>
              </a:pPr>
              <a:endParaRPr lang="zh-CN" altLang="en-US" sz="3201"/>
            </a:p>
          </p:txBody>
        </p:sp>
        <p:sp>
          <p:nvSpPr>
            <p:cNvPr id="469" name="Freeform 220"/>
            <p:cNvSpPr>
              <a:spLocks/>
            </p:cNvSpPr>
            <p:nvPr/>
          </p:nvSpPr>
          <p:spPr bwMode="auto">
            <a:xfrm>
              <a:off x="8435975" y="2403475"/>
              <a:ext cx="26988" cy="25400"/>
            </a:xfrm>
            <a:custGeom>
              <a:avLst/>
              <a:gdLst>
                <a:gd name="T0" fmla="*/ 3 w 29"/>
                <a:gd name="T1" fmla="*/ 7 h 26"/>
                <a:gd name="T2" fmla="*/ 3 w 29"/>
                <a:gd name="T3" fmla="*/ 7 h 26"/>
                <a:gd name="T4" fmla="*/ 9 w 29"/>
                <a:gd name="T5" fmla="*/ 23 h 26"/>
                <a:gd name="T6" fmla="*/ 26 w 29"/>
                <a:gd name="T7" fmla="*/ 19 h 26"/>
                <a:gd name="T8" fmla="*/ 19 w 29"/>
                <a:gd name="T9" fmla="*/ 4 h 26"/>
                <a:gd name="T10" fmla="*/ 3 w 29"/>
                <a:gd name="T11" fmla="*/ 7 h 26"/>
              </a:gdLst>
              <a:ahLst/>
              <a:cxnLst>
                <a:cxn ang="0">
                  <a:pos x="T0" y="T1"/>
                </a:cxn>
                <a:cxn ang="0">
                  <a:pos x="T2" y="T3"/>
                </a:cxn>
                <a:cxn ang="0">
                  <a:pos x="T4" y="T5"/>
                </a:cxn>
                <a:cxn ang="0">
                  <a:pos x="T6" y="T7"/>
                </a:cxn>
                <a:cxn ang="0">
                  <a:pos x="T8" y="T9"/>
                </a:cxn>
                <a:cxn ang="0">
                  <a:pos x="T10" y="T11"/>
                </a:cxn>
              </a:cxnLst>
              <a:rect l="0" t="0" r="r" b="b"/>
              <a:pathLst>
                <a:path w="29" h="26">
                  <a:moveTo>
                    <a:pt x="3" y="7"/>
                  </a:moveTo>
                  <a:lnTo>
                    <a:pt x="3" y="7"/>
                  </a:lnTo>
                  <a:cubicBezTo>
                    <a:pt x="0" y="12"/>
                    <a:pt x="3" y="19"/>
                    <a:pt x="9" y="23"/>
                  </a:cubicBezTo>
                  <a:cubicBezTo>
                    <a:pt x="16" y="26"/>
                    <a:pt x="23" y="24"/>
                    <a:pt x="26" y="19"/>
                  </a:cubicBezTo>
                  <a:cubicBezTo>
                    <a:pt x="29" y="14"/>
                    <a:pt x="26" y="7"/>
                    <a:pt x="19" y="4"/>
                  </a:cubicBezTo>
                  <a:cubicBezTo>
                    <a:pt x="13" y="0"/>
                    <a:pt x="5" y="2"/>
                    <a:pt x="3" y="7"/>
                  </a:cubicBezTo>
                  <a:close/>
                </a:path>
              </a:pathLst>
            </a:custGeom>
            <a:grpFill/>
            <a:ln w="0">
              <a:noFill/>
              <a:prstDash val="solid"/>
              <a:round/>
              <a:headEnd/>
              <a:tailEnd/>
            </a:ln>
          </p:spPr>
          <p:txBody>
            <a:bodyPr/>
            <a:lstStyle/>
            <a:p>
              <a:pPr defTabSz="543689">
                <a:defRPr/>
              </a:pPr>
              <a:endParaRPr lang="zh-CN" altLang="en-US" sz="3201"/>
            </a:p>
          </p:txBody>
        </p:sp>
        <p:sp>
          <p:nvSpPr>
            <p:cNvPr id="470" name="Freeform 221"/>
            <p:cNvSpPr>
              <a:spLocks/>
            </p:cNvSpPr>
            <p:nvPr/>
          </p:nvSpPr>
          <p:spPr bwMode="auto">
            <a:xfrm>
              <a:off x="8435975" y="2319338"/>
              <a:ext cx="26988" cy="25400"/>
            </a:xfrm>
            <a:custGeom>
              <a:avLst/>
              <a:gdLst>
                <a:gd name="T0" fmla="*/ 19 w 29"/>
                <a:gd name="T1" fmla="*/ 3 h 26"/>
                <a:gd name="T2" fmla="*/ 19 w 29"/>
                <a:gd name="T3" fmla="*/ 3 h 26"/>
                <a:gd name="T4" fmla="*/ 3 w 29"/>
                <a:gd name="T5" fmla="*/ 7 h 26"/>
                <a:gd name="T6" fmla="*/ 9 w 29"/>
                <a:gd name="T7" fmla="*/ 22 h 26"/>
                <a:gd name="T8" fmla="*/ 26 w 29"/>
                <a:gd name="T9" fmla="*/ 19 h 26"/>
                <a:gd name="T10" fmla="*/ 19 w 29"/>
                <a:gd name="T11" fmla="*/ 3 h 26"/>
              </a:gdLst>
              <a:ahLst/>
              <a:cxnLst>
                <a:cxn ang="0">
                  <a:pos x="T0" y="T1"/>
                </a:cxn>
                <a:cxn ang="0">
                  <a:pos x="T2" y="T3"/>
                </a:cxn>
                <a:cxn ang="0">
                  <a:pos x="T4" y="T5"/>
                </a:cxn>
                <a:cxn ang="0">
                  <a:pos x="T6" y="T7"/>
                </a:cxn>
                <a:cxn ang="0">
                  <a:pos x="T8" y="T9"/>
                </a:cxn>
                <a:cxn ang="0">
                  <a:pos x="T10" y="T11"/>
                </a:cxn>
              </a:cxnLst>
              <a:rect l="0" t="0" r="r" b="b"/>
              <a:pathLst>
                <a:path w="29" h="26">
                  <a:moveTo>
                    <a:pt x="19" y="3"/>
                  </a:moveTo>
                  <a:lnTo>
                    <a:pt x="19" y="3"/>
                  </a:lnTo>
                  <a:cubicBezTo>
                    <a:pt x="13" y="0"/>
                    <a:pt x="5" y="2"/>
                    <a:pt x="3" y="7"/>
                  </a:cubicBezTo>
                  <a:cubicBezTo>
                    <a:pt x="0" y="12"/>
                    <a:pt x="3" y="19"/>
                    <a:pt x="9" y="22"/>
                  </a:cubicBezTo>
                  <a:cubicBezTo>
                    <a:pt x="16" y="26"/>
                    <a:pt x="23" y="24"/>
                    <a:pt x="26" y="19"/>
                  </a:cubicBezTo>
                  <a:cubicBezTo>
                    <a:pt x="29" y="13"/>
                    <a:pt x="26" y="7"/>
                    <a:pt x="19" y="3"/>
                  </a:cubicBezTo>
                  <a:close/>
                </a:path>
              </a:pathLst>
            </a:custGeom>
            <a:grpFill/>
            <a:ln w="0">
              <a:noFill/>
              <a:prstDash val="solid"/>
              <a:round/>
              <a:headEnd/>
              <a:tailEnd/>
            </a:ln>
          </p:spPr>
          <p:txBody>
            <a:bodyPr/>
            <a:lstStyle/>
            <a:p>
              <a:pPr defTabSz="543689">
                <a:defRPr/>
              </a:pPr>
              <a:endParaRPr lang="zh-CN" altLang="en-US" sz="3201"/>
            </a:p>
          </p:txBody>
        </p:sp>
        <p:sp>
          <p:nvSpPr>
            <p:cNvPr id="471" name="Freeform 222"/>
            <p:cNvSpPr>
              <a:spLocks/>
            </p:cNvSpPr>
            <p:nvPr/>
          </p:nvSpPr>
          <p:spPr bwMode="auto">
            <a:xfrm>
              <a:off x="8435975" y="2235200"/>
              <a:ext cx="26988" cy="23813"/>
            </a:xfrm>
            <a:custGeom>
              <a:avLst/>
              <a:gdLst>
                <a:gd name="T0" fmla="*/ 19 w 29"/>
                <a:gd name="T1" fmla="*/ 3 h 25"/>
                <a:gd name="T2" fmla="*/ 19 w 29"/>
                <a:gd name="T3" fmla="*/ 3 h 25"/>
                <a:gd name="T4" fmla="*/ 3 w 29"/>
                <a:gd name="T5" fmla="*/ 6 h 25"/>
                <a:gd name="T6" fmla="*/ 9 w 29"/>
                <a:gd name="T7" fmla="*/ 22 h 25"/>
                <a:gd name="T8" fmla="*/ 26 w 29"/>
                <a:gd name="T9" fmla="*/ 18 h 25"/>
                <a:gd name="T10" fmla="*/ 19 w 29"/>
                <a:gd name="T11" fmla="*/ 3 h 25"/>
              </a:gdLst>
              <a:ahLst/>
              <a:cxnLst>
                <a:cxn ang="0">
                  <a:pos x="T0" y="T1"/>
                </a:cxn>
                <a:cxn ang="0">
                  <a:pos x="T2" y="T3"/>
                </a:cxn>
                <a:cxn ang="0">
                  <a:pos x="T4" y="T5"/>
                </a:cxn>
                <a:cxn ang="0">
                  <a:pos x="T6" y="T7"/>
                </a:cxn>
                <a:cxn ang="0">
                  <a:pos x="T8" y="T9"/>
                </a:cxn>
                <a:cxn ang="0">
                  <a:pos x="T10" y="T11"/>
                </a:cxn>
              </a:cxnLst>
              <a:rect l="0" t="0" r="r" b="b"/>
              <a:pathLst>
                <a:path w="29" h="25">
                  <a:moveTo>
                    <a:pt x="19" y="3"/>
                  </a:moveTo>
                  <a:lnTo>
                    <a:pt x="19" y="3"/>
                  </a:lnTo>
                  <a:cubicBezTo>
                    <a:pt x="13" y="0"/>
                    <a:pt x="5" y="1"/>
                    <a:pt x="3" y="6"/>
                  </a:cubicBezTo>
                  <a:cubicBezTo>
                    <a:pt x="0" y="12"/>
                    <a:pt x="3" y="19"/>
                    <a:pt x="9" y="22"/>
                  </a:cubicBezTo>
                  <a:cubicBezTo>
                    <a:pt x="16" y="25"/>
                    <a:pt x="23" y="24"/>
                    <a:pt x="26" y="18"/>
                  </a:cubicBezTo>
                  <a:cubicBezTo>
                    <a:pt x="29" y="13"/>
                    <a:pt x="26" y="6"/>
                    <a:pt x="19" y="3"/>
                  </a:cubicBezTo>
                  <a:close/>
                </a:path>
              </a:pathLst>
            </a:custGeom>
            <a:grpFill/>
            <a:ln w="0">
              <a:noFill/>
              <a:prstDash val="solid"/>
              <a:round/>
              <a:headEnd/>
              <a:tailEnd/>
            </a:ln>
          </p:spPr>
          <p:txBody>
            <a:bodyPr/>
            <a:lstStyle/>
            <a:p>
              <a:pPr defTabSz="543689">
                <a:defRPr/>
              </a:pPr>
              <a:endParaRPr lang="zh-CN" altLang="en-US" sz="3201"/>
            </a:p>
          </p:txBody>
        </p:sp>
      </p:grpSp>
      <p:sp>
        <p:nvSpPr>
          <p:cNvPr id="472" name="文本框 471"/>
          <p:cNvSpPr txBox="1"/>
          <p:nvPr/>
        </p:nvSpPr>
        <p:spPr bwMode="auto">
          <a:xfrm>
            <a:off x="2311104" y="4516961"/>
            <a:ext cx="713526" cy="273325"/>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r>
              <a:rPr lang="en-US" altLang="zh-CN" sz="1200" dirty="0" smtClean="0">
                <a:latin typeface="+mn-ea"/>
                <a:ea typeface="+mn-ea"/>
              </a:rPr>
              <a:t>IP SAN</a:t>
            </a:r>
            <a:endParaRPr lang="zh-CN" altLang="en-US" sz="1200" dirty="0" smtClean="0">
              <a:latin typeface="+mn-ea"/>
              <a:ea typeface="+mn-ea"/>
            </a:endParaRPr>
          </a:p>
        </p:txBody>
      </p:sp>
      <p:sp>
        <p:nvSpPr>
          <p:cNvPr id="473" name="文本框 472"/>
          <p:cNvSpPr txBox="1"/>
          <p:nvPr/>
        </p:nvSpPr>
        <p:spPr bwMode="auto">
          <a:xfrm>
            <a:off x="2377200" y="5856050"/>
            <a:ext cx="713526" cy="273325"/>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defPPr>
              <a:defRPr lang="zh-CN"/>
            </a:defPPr>
            <a:lvl1pPr>
              <a:defRPr sz="1200">
                <a:latin typeface="+mn-ea"/>
                <a:ea typeface="+mn-ea"/>
              </a:defRPr>
            </a:lvl1pPr>
          </a:lstStyle>
          <a:p>
            <a:r>
              <a:rPr lang="zh-CN" altLang="en-US" dirty="0"/>
              <a:t>服务器</a:t>
            </a:r>
          </a:p>
        </p:txBody>
      </p:sp>
      <p:sp>
        <p:nvSpPr>
          <p:cNvPr id="474" name="文本框 473"/>
          <p:cNvSpPr txBox="1"/>
          <p:nvPr/>
        </p:nvSpPr>
        <p:spPr bwMode="auto">
          <a:xfrm>
            <a:off x="3593409" y="5700187"/>
            <a:ext cx="713526" cy="273325"/>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defPPr>
              <a:defRPr lang="zh-CN"/>
            </a:defPPr>
            <a:lvl1pPr>
              <a:defRPr sz="1200">
                <a:latin typeface="+mn-ea"/>
                <a:ea typeface="+mn-ea"/>
              </a:defRPr>
            </a:lvl1pPr>
          </a:lstStyle>
          <a:p>
            <a:r>
              <a:rPr lang="zh-CN" altLang="en-US" dirty="0"/>
              <a:t>交换机</a:t>
            </a:r>
          </a:p>
        </p:txBody>
      </p:sp>
      <p:sp>
        <p:nvSpPr>
          <p:cNvPr id="475" name="文本框 474"/>
          <p:cNvSpPr txBox="1"/>
          <p:nvPr/>
        </p:nvSpPr>
        <p:spPr bwMode="auto">
          <a:xfrm>
            <a:off x="4745614" y="5841761"/>
            <a:ext cx="713526" cy="273325"/>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defPPr>
              <a:defRPr lang="zh-CN"/>
            </a:defPPr>
            <a:lvl1pPr>
              <a:defRPr sz="1200">
                <a:latin typeface="+mn-ea"/>
                <a:ea typeface="+mn-ea"/>
              </a:defRPr>
            </a:lvl1pPr>
          </a:lstStyle>
          <a:p>
            <a:r>
              <a:rPr lang="zh-CN" altLang="en-US" dirty="0"/>
              <a:t>防火墙</a:t>
            </a:r>
          </a:p>
        </p:txBody>
      </p:sp>
      <p:sp>
        <p:nvSpPr>
          <p:cNvPr id="13" name="文本框 12"/>
          <p:cNvSpPr txBox="1"/>
          <p:nvPr/>
        </p:nvSpPr>
        <p:spPr bwMode="auto">
          <a:xfrm>
            <a:off x="1569460" y="2231378"/>
            <a:ext cx="1957643" cy="334881"/>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r>
              <a:rPr lang="en-US" altLang="zh-CN" sz="1600" b="1" dirty="0" err="1" smtClean="0">
                <a:latin typeface="+mn-ea"/>
                <a:ea typeface="+mn-ea"/>
              </a:rPr>
              <a:t>FusionCompute</a:t>
            </a:r>
            <a:endParaRPr lang="zh-CN" altLang="en-US" sz="1600" b="1" dirty="0" smtClean="0">
              <a:latin typeface="+mn-ea"/>
              <a:ea typeface="+mn-ea"/>
            </a:endParaRPr>
          </a:p>
        </p:txBody>
      </p:sp>
      <p:sp>
        <p:nvSpPr>
          <p:cNvPr id="476" name="文本框 475"/>
          <p:cNvSpPr txBox="1"/>
          <p:nvPr/>
        </p:nvSpPr>
        <p:spPr bwMode="auto">
          <a:xfrm>
            <a:off x="4796276" y="1218510"/>
            <a:ext cx="1555068" cy="273325"/>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defPPr>
              <a:defRPr lang="zh-CN"/>
            </a:defPPr>
            <a:lvl1pPr>
              <a:defRPr sz="1200">
                <a:latin typeface="+mn-ea"/>
                <a:ea typeface="+mn-ea"/>
              </a:defRPr>
            </a:lvl1pPr>
          </a:lstStyle>
          <a:p>
            <a:r>
              <a:rPr lang="zh-CN" altLang="en-US" dirty="0"/>
              <a:t>一级时钟源</a:t>
            </a:r>
            <a:endParaRPr lang="en-US" altLang="zh-CN" dirty="0"/>
          </a:p>
        </p:txBody>
      </p:sp>
      <p:sp>
        <p:nvSpPr>
          <p:cNvPr id="477" name="文本框 476"/>
          <p:cNvSpPr txBox="1"/>
          <p:nvPr/>
        </p:nvSpPr>
        <p:spPr bwMode="auto">
          <a:xfrm>
            <a:off x="8724031" y="4414016"/>
            <a:ext cx="1555068" cy="273325"/>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defPPr>
              <a:defRPr lang="zh-CN"/>
            </a:defPPr>
            <a:lvl1pPr>
              <a:defRPr sz="1200">
                <a:latin typeface="+mn-ea"/>
                <a:ea typeface="+mn-ea"/>
              </a:defRPr>
            </a:lvl1pPr>
          </a:lstStyle>
          <a:p>
            <a:r>
              <a:rPr lang="zh-CN" altLang="en-US" dirty="0"/>
              <a:t>三级时钟源</a:t>
            </a:r>
            <a:endParaRPr lang="en-US" altLang="zh-CN" dirty="0"/>
          </a:p>
        </p:txBody>
      </p:sp>
      <p:sp>
        <p:nvSpPr>
          <p:cNvPr id="478" name="文本框 477"/>
          <p:cNvSpPr txBox="1"/>
          <p:nvPr/>
        </p:nvSpPr>
        <p:spPr bwMode="auto">
          <a:xfrm>
            <a:off x="7607837" y="3701797"/>
            <a:ext cx="1957643" cy="334881"/>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r>
              <a:rPr lang="en-US" altLang="zh-CN" sz="1600" b="1" dirty="0" err="1" smtClean="0">
                <a:latin typeface="+mn-ea"/>
                <a:ea typeface="+mn-ea"/>
              </a:rPr>
              <a:t>FusionAccess</a:t>
            </a:r>
            <a:endParaRPr lang="zh-CN" altLang="en-US" sz="1600" b="1" dirty="0" smtClean="0">
              <a:latin typeface="+mn-ea"/>
              <a:ea typeface="+mn-ea"/>
            </a:endParaRPr>
          </a:p>
        </p:txBody>
      </p:sp>
      <p:cxnSp>
        <p:nvCxnSpPr>
          <p:cNvPr id="18" name="直接箭头连接符 17"/>
          <p:cNvCxnSpPr>
            <a:stCxn id="71" idx="9"/>
            <a:endCxn id="262" idx="5"/>
          </p:cNvCxnSpPr>
          <p:nvPr/>
        </p:nvCxnSpPr>
        <p:spPr bwMode="auto">
          <a:xfrm flipH="1">
            <a:off x="3113290" y="1743913"/>
            <a:ext cx="1327270" cy="891692"/>
          </a:xfrm>
          <a:prstGeom prst="straightConnector1">
            <a:avLst/>
          </a:prstGeom>
          <a:solidFill>
            <a:schemeClr val="accent1"/>
          </a:solidFill>
          <a:ln w="38100" cap="flat" cmpd="sng" algn="ctr">
            <a:solidFill>
              <a:srgbClr val="00B0F0"/>
            </a:solidFill>
            <a:prstDash val="solid"/>
            <a:round/>
            <a:headEnd type="none" w="med" len="med"/>
            <a:tailEnd type="triangle"/>
          </a:ln>
          <a:effectLst/>
        </p:spPr>
      </p:cxnSp>
      <p:cxnSp>
        <p:nvCxnSpPr>
          <p:cNvPr id="20" name="直接连接符 19"/>
          <p:cNvCxnSpPr/>
          <p:nvPr/>
        </p:nvCxnSpPr>
        <p:spPr bwMode="auto">
          <a:xfrm flipH="1">
            <a:off x="4480719" y="3147124"/>
            <a:ext cx="19641" cy="1048318"/>
          </a:xfrm>
          <a:prstGeom prst="line">
            <a:avLst/>
          </a:prstGeom>
          <a:solidFill>
            <a:schemeClr val="accent1"/>
          </a:solidFill>
          <a:ln w="38100" cap="flat" cmpd="sng" algn="ctr">
            <a:solidFill>
              <a:srgbClr val="00B0F0"/>
            </a:solidFill>
            <a:prstDash val="solid"/>
            <a:round/>
            <a:headEnd type="none" w="med" len="med"/>
            <a:tailEnd type="none" w="med" len="med"/>
          </a:ln>
          <a:effectLst/>
        </p:spPr>
      </p:cxnSp>
      <p:cxnSp>
        <p:nvCxnSpPr>
          <p:cNvPr id="22" name="直接箭头连接符 21"/>
          <p:cNvCxnSpPr/>
          <p:nvPr/>
        </p:nvCxnSpPr>
        <p:spPr bwMode="auto">
          <a:xfrm flipH="1">
            <a:off x="3045232" y="4165149"/>
            <a:ext cx="1444827" cy="304325"/>
          </a:xfrm>
          <a:prstGeom prst="straightConnector1">
            <a:avLst/>
          </a:prstGeom>
          <a:solidFill>
            <a:schemeClr val="accent1"/>
          </a:solidFill>
          <a:ln w="38100" cap="flat" cmpd="sng" algn="ctr">
            <a:solidFill>
              <a:srgbClr val="00B0F0"/>
            </a:solidFill>
            <a:prstDash val="solid"/>
            <a:round/>
            <a:headEnd type="none" w="med" len="med"/>
            <a:tailEnd type="triangle"/>
          </a:ln>
          <a:effectLst/>
        </p:spPr>
      </p:cxnSp>
      <p:cxnSp>
        <p:nvCxnSpPr>
          <p:cNvPr id="479" name="直接箭头连接符 478"/>
          <p:cNvCxnSpPr/>
          <p:nvPr/>
        </p:nvCxnSpPr>
        <p:spPr bwMode="auto">
          <a:xfrm flipH="1">
            <a:off x="3061259" y="4176766"/>
            <a:ext cx="1412932" cy="1096074"/>
          </a:xfrm>
          <a:prstGeom prst="straightConnector1">
            <a:avLst/>
          </a:prstGeom>
          <a:solidFill>
            <a:schemeClr val="accent1"/>
          </a:solidFill>
          <a:ln w="38100" cap="flat" cmpd="sng" algn="ctr">
            <a:solidFill>
              <a:srgbClr val="00B0F0"/>
            </a:solidFill>
            <a:prstDash val="solid"/>
            <a:round/>
            <a:headEnd type="none" w="med" len="med"/>
            <a:tailEnd type="triangle"/>
          </a:ln>
          <a:effectLst/>
        </p:spPr>
      </p:cxnSp>
      <p:cxnSp>
        <p:nvCxnSpPr>
          <p:cNvPr id="480" name="直接箭头连接符 479"/>
          <p:cNvCxnSpPr/>
          <p:nvPr/>
        </p:nvCxnSpPr>
        <p:spPr bwMode="auto">
          <a:xfrm flipH="1">
            <a:off x="4025901" y="4165149"/>
            <a:ext cx="462830" cy="1102224"/>
          </a:xfrm>
          <a:prstGeom prst="straightConnector1">
            <a:avLst/>
          </a:prstGeom>
          <a:solidFill>
            <a:schemeClr val="accent1"/>
          </a:solidFill>
          <a:ln w="38100" cap="flat" cmpd="sng" algn="ctr">
            <a:solidFill>
              <a:srgbClr val="00B0F0"/>
            </a:solidFill>
            <a:prstDash val="solid"/>
            <a:round/>
            <a:headEnd type="none" w="med" len="med"/>
            <a:tailEnd type="triangle"/>
          </a:ln>
          <a:effectLst/>
        </p:spPr>
      </p:cxnSp>
      <p:cxnSp>
        <p:nvCxnSpPr>
          <p:cNvPr id="481" name="直接箭头连接符 480"/>
          <p:cNvCxnSpPr/>
          <p:nvPr/>
        </p:nvCxnSpPr>
        <p:spPr bwMode="auto">
          <a:xfrm>
            <a:off x="4488731" y="4188437"/>
            <a:ext cx="555130" cy="1086809"/>
          </a:xfrm>
          <a:prstGeom prst="straightConnector1">
            <a:avLst/>
          </a:prstGeom>
          <a:solidFill>
            <a:schemeClr val="accent1"/>
          </a:solidFill>
          <a:ln w="38100" cap="flat" cmpd="sng" algn="ctr">
            <a:solidFill>
              <a:srgbClr val="00B0F0"/>
            </a:solidFill>
            <a:prstDash val="solid"/>
            <a:round/>
            <a:headEnd type="none" w="med" len="med"/>
            <a:tailEnd type="triangle"/>
          </a:ln>
          <a:effectLst/>
        </p:spPr>
      </p:cxnSp>
      <p:cxnSp>
        <p:nvCxnSpPr>
          <p:cNvPr id="36" name="直接箭头连接符 35"/>
          <p:cNvCxnSpPr>
            <a:stCxn id="491" idx="4"/>
          </p:cNvCxnSpPr>
          <p:nvPr/>
        </p:nvCxnSpPr>
        <p:spPr bwMode="auto">
          <a:xfrm>
            <a:off x="6869770" y="4361225"/>
            <a:ext cx="1513159" cy="52094"/>
          </a:xfrm>
          <a:prstGeom prst="straightConnector1">
            <a:avLst/>
          </a:prstGeom>
          <a:solidFill>
            <a:schemeClr val="accent1"/>
          </a:solidFill>
          <a:ln w="38100" cap="flat" cmpd="sng" algn="ctr">
            <a:solidFill>
              <a:srgbClr val="FF0000"/>
            </a:solidFill>
            <a:prstDash val="solid"/>
            <a:round/>
            <a:headEnd type="none" w="med" len="med"/>
            <a:tailEnd type="triangle"/>
          </a:ln>
          <a:effectLst/>
        </p:spPr>
      </p:cxnSp>
      <p:cxnSp>
        <p:nvCxnSpPr>
          <p:cNvPr id="43" name="直接箭头连接符 42"/>
          <p:cNvCxnSpPr/>
          <p:nvPr/>
        </p:nvCxnSpPr>
        <p:spPr bwMode="auto">
          <a:xfrm>
            <a:off x="6662067" y="4401643"/>
            <a:ext cx="22839" cy="873603"/>
          </a:xfrm>
          <a:prstGeom prst="straightConnector1">
            <a:avLst/>
          </a:prstGeom>
          <a:solidFill>
            <a:schemeClr val="accent1"/>
          </a:solidFill>
          <a:ln w="38100" cap="flat" cmpd="sng" algn="ctr">
            <a:solidFill>
              <a:srgbClr val="FF0000"/>
            </a:solidFill>
            <a:prstDash val="solid"/>
            <a:round/>
            <a:headEnd type="none" w="med" len="med"/>
            <a:tailEnd type="triangle"/>
          </a:ln>
          <a:effectLst/>
        </p:spPr>
      </p:cxnSp>
      <p:cxnSp>
        <p:nvCxnSpPr>
          <p:cNvPr id="45" name="直接箭头连接符 44"/>
          <p:cNvCxnSpPr>
            <a:stCxn id="97" idx="3"/>
            <a:endCxn id="490" idx="7"/>
          </p:cNvCxnSpPr>
          <p:nvPr/>
        </p:nvCxnSpPr>
        <p:spPr bwMode="auto">
          <a:xfrm>
            <a:off x="4801941" y="1783961"/>
            <a:ext cx="1894466" cy="2099129"/>
          </a:xfrm>
          <a:prstGeom prst="straightConnector1">
            <a:avLst/>
          </a:prstGeom>
          <a:solidFill>
            <a:schemeClr val="accent1"/>
          </a:solidFill>
          <a:ln w="38100" cap="flat" cmpd="sng" algn="ctr">
            <a:solidFill>
              <a:srgbClr val="FF0000"/>
            </a:solidFill>
            <a:prstDash val="solid"/>
            <a:round/>
            <a:headEnd type="none" w="med" len="med"/>
            <a:tailEnd type="none" w="med" len="med"/>
          </a:ln>
          <a:effectLst/>
        </p:spPr>
      </p:cxnSp>
      <p:cxnSp>
        <p:nvCxnSpPr>
          <p:cNvPr id="47" name="直接箭头连接符 46"/>
          <p:cNvCxnSpPr>
            <a:endCxn id="228" idx="0"/>
          </p:cNvCxnSpPr>
          <p:nvPr/>
        </p:nvCxnSpPr>
        <p:spPr bwMode="auto">
          <a:xfrm flipH="1">
            <a:off x="8703066" y="4633784"/>
            <a:ext cx="8448" cy="658246"/>
          </a:xfrm>
          <a:prstGeom prst="straightConnector1">
            <a:avLst/>
          </a:prstGeom>
          <a:solidFill>
            <a:schemeClr val="accent1"/>
          </a:solidFill>
          <a:ln w="38100" cap="flat" cmpd="sng" algn="ctr">
            <a:solidFill>
              <a:srgbClr val="FF0000"/>
            </a:solidFill>
            <a:prstDash val="solid"/>
            <a:round/>
            <a:headEnd type="none" w="med" len="med"/>
            <a:tailEnd type="triangle"/>
          </a:ln>
          <a:effectLst/>
        </p:spPr>
      </p:cxnSp>
      <p:cxnSp>
        <p:nvCxnSpPr>
          <p:cNvPr id="483" name="直接箭头连接符 482"/>
          <p:cNvCxnSpPr/>
          <p:nvPr/>
        </p:nvCxnSpPr>
        <p:spPr bwMode="auto">
          <a:xfrm>
            <a:off x="9009583" y="1781663"/>
            <a:ext cx="506486" cy="0"/>
          </a:xfrm>
          <a:prstGeom prst="straightConnector1">
            <a:avLst/>
          </a:prstGeom>
          <a:solidFill>
            <a:schemeClr val="accent1"/>
          </a:solidFill>
          <a:ln w="38100" cap="flat" cmpd="sng" algn="ctr">
            <a:solidFill>
              <a:srgbClr val="00B0F0"/>
            </a:solidFill>
            <a:prstDash val="solid"/>
            <a:round/>
            <a:headEnd type="none" w="med" len="med"/>
            <a:tailEnd type="triangle"/>
          </a:ln>
          <a:effectLst/>
        </p:spPr>
      </p:cxnSp>
      <p:sp>
        <p:nvSpPr>
          <p:cNvPr id="486" name="文本框 485"/>
          <p:cNvSpPr txBox="1"/>
          <p:nvPr/>
        </p:nvSpPr>
        <p:spPr bwMode="auto">
          <a:xfrm>
            <a:off x="9523626" y="1645001"/>
            <a:ext cx="2080986" cy="273325"/>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defPPr>
              <a:defRPr lang="zh-CN"/>
            </a:defPPr>
            <a:lvl1pPr>
              <a:defRPr sz="1200">
                <a:latin typeface="+mn-ea"/>
                <a:ea typeface="+mn-ea"/>
              </a:defRPr>
            </a:lvl1pPr>
          </a:lstStyle>
          <a:p>
            <a:r>
              <a:rPr lang="zh-CN" altLang="en-US" dirty="0"/>
              <a:t>管理平面时钟信号传递路径</a:t>
            </a:r>
          </a:p>
        </p:txBody>
      </p:sp>
      <p:cxnSp>
        <p:nvCxnSpPr>
          <p:cNvPr id="488" name="直接箭头连接符 487"/>
          <p:cNvCxnSpPr/>
          <p:nvPr/>
        </p:nvCxnSpPr>
        <p:spPr bwMode="auto">
          <a:xfrm>
            <a:off x="9009583" y="2059779"/>
            <a:ext cx="506486" cy="0"/>
          </a:xfrm>
          <a:prstGeom prst="straightConnector1">
            <a:avLst/>
          </a:prstGeom>
          <a:solidFill>
            <a:schemeClr val="accent1"/>
          </a:solidFill>
          <a:ln w="38100" cap="flat" cmpd="sng" algn="ctr">
            <a:solidFill>
              <a:srgbClr val="FF0000"/>
            </a:solidFill>
            <a:prstDash val="solid"/>
            <a:round/>
            <a:headEnd type="none" w="med" len="med"/>
            <a:tailEnd type="triangle"/>
          </a:ln>
          <a:effectLst/>
        </p:spPr>
      </p:cxnSp>
      <p:sp>
        <p:nvSpPr>
          <p:cNvPr id="489" name="文本框 488"/>
          <p:cNvSpPr txBox="1"/>
          <p:nvPr/>
        </p:nvSpPr>
        <p:spPr bwMode="auto">
          <a:xfrm>
            <a:off x="9523626" y="1923117"/>
            <a:ext cx="2080986" cy="273325"/>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defPPr>
              <a:defRPr lang="zh-CN"/>
            </a:defPPr>
            <a:lvl1pPr>
              <a:defRPr sz="1200">
                <a:latin typeface="+mn-ea"/>
                <a:ea typeface="+mn-ea"/>
              </a:defRPr>
            </a:lvl1pPr>
          </a:lstStyle>
          <a:p>
            <a:r>
              <a:rPr lang="zh-CN" altLang="en-US" dirty="0"/>
              <a:t>业务平面时钟信号传递路径</a:t>
            </a:r>
          </a:p>
        </p:txBody>
      </p:sp>
      <p:cxnSp>
        <p:nvCxnSpPr>
          <p:cNvPr id="482" name="直接箭头连接符 481"/>
          <p:cNvCxnSpPr>
            <a:stCxn id="78" idx="0"/>
            <a:endCxn id="309" idx="3"/>
          </p:cNvCxnSpPr>
          <p:nvPr/>
        </p:nvCxnSpPr>
        <p:spPr bwMode="auto">
          <a:xfrm flipH="1">
            <a:off x="4593045" y="1793138"/>
            <a:ext cx="31233" cy="833224"/>
          </a:xfrm>
          <a:prstGeom prst="straightConnector1">
            <a:avLst/>
          </a:prstGeom>
          <a:solidFill>
            <a:schemeClr val="accent1"/>
          </a:solidFill>
          <a:ln w="38100" cap="flat" cmpd="sng" algn="ctr">
            <a:solidFill>
              <a:srgbClr val="00B0F0"/>
            </a:solidFill>
            <a:prstDash val="solid"/>
            <a:round/>
            <a:headEnd type="none" w="med" len="med"/>
            <a:tailEnd type="triangle"/>
          </a:ln>
          <a:effectLst/>
        </p:spPr>
      </p:cxnSp>
      <p:cxnSp>
        <p:nvCxnSpPr>
          <p:cNvPr id="484" name="直接箭头连接符 483"/>
          <p:cNvCxnSpPr>
            <a:stCxn id="512" idx="0"/>
          </p:cNvCxnSpPr>
          <p:nvPr/>
        </p:nvCxnSpPr>
        <p:spPr bwMode="auto">
          <a:xfrm>
            <a:off x="6801084" y="4386697"/>
            <a:ext cx="783528" cy="864276"/>
          </a:xfrm>
          <a:prstGeom prst="straightConnector1">
            <a:avLst/>
          </a:prstGeom>
          <a:solidFill>
            <a:schemeClr val="accent1"/>
          </a:solidFill>
          <a:ln w="38100" cap="flat" cmpd="sng" algn="ctr">
            <a:solidFill>
              <a:srgbClr val="FF0000"/>
            </a:solidFill>
            <a:prstDash val="solid"/>
            <a:round/>
            <a:headEnd type="none" w="med" len="med"/>
            <a:tailEnd type="triangle"/>
          </a:ln>
          <a:effectLst/>
        </p:spPr>
      </p:cxnSp>
      <p:grpSp>
        <p:nvGrpSpPr>
          <p:cNvPr id="485" name="组合 18396"/>
          <p:cNvGrpSpPr/>
          <p:nvPr/>
        </p:nvGrpSpPr>
        <p:grpSpPr>
          <a:xfrm>
            <a:off x="6504108" y="3860946"/>
            <a:ext cx="396044" cy="527061"/>
            <a:chOff x="1463676" y="588963"/>
            <a:chExt cx="274638" cy="638175"/>
          </a:xfrm>
          <a:solidFill>
            <a:srgbClr val="3C3C3B"/>
          </a:solidFill>
        </p:grpSpPr>
        <p:sp>
          <p:nvSpPr>
            <p:cNvPr id="487" name="Freeform 356"/>
            <p:cNvSpPr>
              <a:spLocks noEditPoints="1"/>
            </p:cNvSpPr>
            <p:nvPr/>
          </p:nvSpPr>
          <p:spPr bwMode="auto">
            <a:xfrm>
              <a:off x="1463676" y="595313"/>
              <a:ext cx="84138" cy="620713"/>
            </a:xfrm>
            <a:custGeom>
              <a:avLst/>
              <a:gdLst>
                <a:gd name="T0" fmla="*/ 24 w 99"/>
                <a:gd name="T1" fmla="*/ 645 h 729"/>
                <a:gd name="T2" fmla="*/ 24 w 99"/>
                <a:gd name="T3" fmla="*/ 645 h 729"/>
                <a:gd name="T4" fmla="*/ 74 w 99"/>
                <a:gd name="T5" fmla="*/ 689 h 729"/>
                <a:gd name="T6" fmla="*/ 74 w 99"/>
                <a:gd name="T7" fmla="*/ 46 h 729"/>
                <a:gd name="T8" fmla="*/ 24 w 99"/>
                <a:gd name="T9" fmla="*/ 102 h 729"/>
                <a:gd name="T10" fmla="*/ 24 w 99"/>
                <a:gd name="T11" fmla="*/ 645 h 729"/>
                <a:gd name="T12" fmla="*/ 86 w 99"/>
                <a:gd name="T13" fmla="*/ 729 h 729"/>
                <a:gd name="T14" fmla="*/ 86 w 99"/>
                <a:gd name="T15" fmla="*/ 729 h 729"/>
                <a:gd name="T16" fmla="*/ 78 w 99"/>
                <a:gd name="T17" fmla="*/ 726 h 729"/>
                <a:gd name="T18" fmla="*/ 4 w 99"/>
                <a:gd name="T19" fmla="*/ 659 h 729"/>
                <a:gd name="T20" fmla="*/ 0 w 99"/>
                <a:gd name="T21" fmla="*/ 650 h 729"/>
                <a:gd name="T22" fmla="*/ 0 w 99"/>
                <a:gd name="T23" fmla="*/ 97 h 729"/>
                <a:gd name="T24" fmla="*/ 3 w 99"/>
                <a:gd name="T25" fmla="*/ 89 h 729"/>
                <a:gd name="T26" fmla="*/ 77 w 99"/>
                <a:gd name="T27" fmla="*/ 5 h 729"/>
                <a:gd name="T28" fmla="*/ 91 w 99"/>
                <a:gd name="T29" fmla="*/ 2 h 729"/>
                <a:gd name="T30" fmla="*/ 99 w 99"/>
                <a:gd name="T31" fmla="*/ 13 h 729"/>
                <a:gd name="T32" fmla="*/ 99 w 99"/>
                <a:gd name="T33" fmla="*/ 717 h 729"/>
                <a:gd name="T34" fmla="*/ 91 w 99"/>
                <a:gd name="T35" fmla="*/ 728 h 729"/>
                <a:gd name="T36" fmla="*/ 86 w 99"/>
                <a:gd name="T37" fmla="*/ 729 h 7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9" h="729">
                  <a:moveTo>
                    <a:pt x="24" y="645"/>
                  </a:moveTo>
                  <a:lnTo>
                    <a:pt x="24" y="645"/>
                  </a:lnTo>
                  <a:lnTo>
                    <a:pt x="74" y="689"/>
                  </a:lnTo>
                  <a:lnTo>
                    <a:pt x="74" y="46"/>
                  </a:lnTo>
                  <a:lnTo>
                    <a:pt x="24" y="102"/>
                  </a:lnTo>
                  <a:lnTo>
                    <a:pt x="24" y="645"/>
                  </a:lnTo>
                  <a:close/>
                  <a:moveTo>
                    <a:pt x="86" y="729"/>
                  </a:moveTo>
                  <a:lnTo>
                    <a:pt x="86" y="729"/>
                  </a:lnTo>
                  <a:cubicBezTo>
                    <a:pt x="83" y="729"/>
                    <a:pt x="80" y="728"/>
                    <a:pt x="78" y="726"/>
                  </a:cubicBezTo>
                  <a:lnTo>
                    <a:pt x="4" y="659"/>
                  </a:lnTo>
                  <a:cubicBezTo>
                    <a:pt x="1" y="657"/>
                    <a:pt x="0" y="654"/>
                    <a:pt x="0" y="650"/>
                  </a:cubicBezTo>
                  <a:lnTo>
                    <a:pt x="0" y="97"/>
                  </a:lnTo>
                  <a:cubicBezTo>
                    <a:pt x="0" y="94"/>
                    <a:pt x="1" y="91"/>
                    <a:pt x="3" y="89"/>
                  </a:cubicBezTo>
                  <a:lnTo>
                    <a:pt x="77" y="5"/>
                  </a:lnTo>
                  <a:cubicBezTo>
                    <a:pt x="81" y="1"/>
                    <a:pt x="86" y="0"/>
                    <a:pt x="91" y="2"/>
                  </a:cubicBezTo>
                  <a:cubicBezTo>
                    <a:pt x="96" y="3"/>
                    <a:pt x="99" y="8"/>
                    <a:pt x="99" y="13"/>
                  </a:cubicBezTo>
                  <a:lnTo>
                    <a:pt x="99" y="717"/>
                  </a:lnTo>
                  <a:cubicBezTo>
                    <a:pt x="99" y="722"/>
                    <a:pt x="96" y="726"/>
                    <a:pt x="91" y="728"/>
                  </a:cubicBezTo>
                  <a:cubicBezTo>
                    <a:pt x="90" y="729"/>
                    <a:pt x="88" y="729"/>
                    <a:pt x="86" y="729"/>
                  </a:cubicBezTo>
                  <a:close/>
                </a:path>
              </a:pathLst>
            </a:custGeom>
            <a:grpFill/>
            <a:ln w="0">
              <a:noFill/>
              <a:prstDash val="solid"/>
              <a:round/>
              <a:headEnd/>
              <a:tailEnd/>
            </a:ln>
          </p:spPr>
          <p:txBody>
            <a:bodyPr/>
            <a:lstStyle/>
            <a:p>
              <a:pPr defTabSz="543689">
                <a:defRPr/>
              </a:pPr>
              <a:endParaRPr lang="zh-CN" altLang="en-US" sz="3201"/>
            </a:p>
          </p:txBody>
        </p:sp>
        <p:sp>
          <p:nvSpPr>
            <p:cNvPr id="490" name="Freeform 357"/>
            <p:cNvSpPr>
              <a:spLocks/>
            </p:cNvSpPr>
            <p:nvPr/>
          </p:nvSpPr>
          <p:spPr bwMode="auto">
            <a:xfrm>
              <a:off x="1525588" y="595313"/>
              <a:ext cx="71438" cy="620713"/>
            </a:xfrm>
            <a:custGeom>
              <a:avLst/>
              <a:gdLst>
                <a:gd name="T0" fmla="*/ 81 w 84"/>
                <a:gd name="T1" fmla="*/ 728 h 728"/>
                <a:gd name="T2" fmla="*/ 81 w 84"/>
                <a:gd name="T3" fmla="*/ 728 h 728"/>
                <a:gd name="T4" fmla="*/ 12 w 84"/>
                <a:gd name="T5" fmla="*/ 728 h 728"/>
                <a:gd name="T6" fmla="*/ 0 w 84"/>
                <a:gd name="T7" fmla="*/ 716 h 728"/>
                <a:gd name="T8" fmla="*/ 0 w 84"/>
                <a:gd name="T9" fmla="*/ 12 h 728"/>
                <a:gd name="T10" fmla="*/ 12 w 84"/>
                <a:gd name="T11" fmla="*/ 0 h 728"/>
                <a:gd name="T12" fmla="*/ 84 w 84"/>
                <a:gd name="T13" fmla="*/ 0 h 728"/>
                <a:gd name="T14" fmla="*/ 84 w 84"/>
                <a:gd name="T15" fmla="*/ 24 h 728"/>
                <a:gd name="T16" fmla="*/ 25 w 84"/>
                <a:gd name="T17" fmla="*/ 24 h 728"/>
                <a:gd name="T18" fmla="*/ 25 w 84"/>
                <a:gd name="T19" fmla="*/ 703 h 728"/>
                <a:gd name="T20" fmla="*/ 81 w 84"/>
                <a:gd name="T21" fmla="*/ 703 h 728"/>
                <a:gd name="T22" fmla="*/ 81 w 84"/>
                <a:gd name="T23" fmla="*/ 728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4" h="728">
                  <a:moveTo>
                    <a:pt x="81" y="728"/>
                  </a:moveTo>
                  <a:lnTo>
                    <a:pt x="81" y="728"/>
                  </a:lnTo>
                  <a:lnTo>
                    <a:pt x="12" y="728"/>
                  </a:lnTo>
                  <a:cubicBezTo>
                    <a:pt x="6" y="728"/>
                    <a:pt x="0" y="723"/>
                    <a:pt x="0" y="716"/>
                  </a:cubicBezTo>
                  <a:lnTo>
                    <a:pt x="0" y="12"/>
                  </a:lnTo>
                  <a:cubicBezTo>
                    <a:pt x="0" y="5"/>
                    <a:pt x="6" y="0"/>
                    <a:pt x="12" y="0"/>
                  </a:cubicBezTo>
                  <a:lnTo>
                    <a:pt x="84" y="0"/>
                  </a:lnTo>
                  <a:lnTo>
                    <a:pt x="84" y="24"/>
                  </a:lnTo>
                  <a:lnTo>
                    <a:pt x="25" y="24"/>
                  </a:lnTo>
                  <a:lnTo>
                    <a:pt x="25" y="703"/>
                  </a:lnTo>
                  <a:lnTo>
                    <a:pt x="81" y="703"/>
                  </a:lnTo>
                  <a:lnTo>
                    <a:pt x="81" y="728"/>
                  </a:lnTo>
                  <a:close/>
                </a:path>
              </a:pathLst>
            </a:custGeom>
            <a:grpFill/>
            <a:ln w="0">
              <a:noFill/>
              <a:prstDash val="solid"/>
              <a:round/>
              <a:headEnd/>
              <a:tailEnd/>
            </a:ln>
          </p:spPr>
          <p:txBody>
            <a:bodyPr/>
            <a:lstStyle/>
            <a:p>
              <a:pPr defTabSz="543689">
                <a:defRPr/>
              </a:pPr>
              <a:endParaRPr lang="zh-CN" altLang="en-US" sz="3201"/>
            </a:p>
          </p:txBody>
        </p:sp>
        <p:sp>
          <p:nvSpPr>
            <p:cNvPr id="491" name="Freeform 358"/>
            <p:cNvSpPr>
              <a:spLocks/>
            </p:cNvSpPr>
            <p:nvPr/>
          </p:nvSpPr>
          <p:spPr bwMode="auto">
            <a:xfrm>
              <a:off x="1670051" y="595313"/>
              <a:ext cx="68263" cy="620713"/>
            </a:xfrm>
            <a:custGeom>
              <a:avLst/>
              <a:gdLst>
                <a:gd name="T0" fmla="*/ 68 w 81"/>
                <a:gd name="T1" fmla="*/ 728 h 728"/>
                <a:gd name="T2" fmla="*/ 68 w 81"/>
                <a:gd name="T3" fmla="*/ 728 h 728"/>
                <a:gd name="T4" fmla="*/ 5 w 81"/>
                <a:gd name="T5" fmla="*/ 728 h 728"/>
                <a:gd name="T6" fmla="*/ 5 w 81"/>
                <a:gd name="T7" fmla="*/ 703 h 728"/>
                <a:gd name="T8" fmla="*/ 56 w 81"/>
                <a:gd name="T9" fmla="*/ 703 h 728"/>
                <a:gd name="T10" fmla="*/ 56 w 81"/>
                <a:gd name="T11" fmla="*/ 24 h 728"/>
                <a:gd name="T12" fmla="*/ 0 w 81"/>
                <a:gd name="T13" fmla="*/ 24 h 728"/>
                <a:gd name="T14" fmla="*/ 0 w 81"/>
                <a:gd name="T15" fmla="*/ 0 h 728"/>
                <a:gd name="T16" fmla="*/ 68 w 81"/>
                <a:gd name="T17" fmla="*/ 0 h 728"/>
                <a:gd name="T18" fmla="*/ 81 w 81"/>
                <a:gd name="T19" fmla="*/ 12 h 728"/>
                <a:gd name="T20" fmla="*/ 81 w 81"/>
                <a:gd name="T21" fmla="*/ 716 h 728"/>
                <a:gd name="T22" fmla="*/ 68 w 81"/>
                <a:gd name="T23" fmla="*/ 728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1" h="728">
                  <a:moveTo>
                    <a:pt x="68" y="728"/>
                  </a:moveTo>
                  <a:lnTo>
                    <a:pt x="68" y="728"/>
                  </a:lnTo>
                  <a:lnTo>
                    <a:pt x="5" y="728"/>
                  </a:lnTo>
                  <a:lnTo>
                    <a:pt x="5" y="703"/>
                  </a:lnTo>
                  <a:lnTo>
                    <a:pt x="56" y="703"/>
                  </a:lnTo>
                  <a:lnTo>
                    <a:pt x="56" y="24"/>
                  </a:lnTo>
                  <a:lnTo>
                    <a:pt x="0" y="24"/>
                  </a:lnTo>
                  <a:lnTo>
                    <a:pt x="0" y="0"/>
                  </a:lnTo>
                  <a:lnTo>
                    <a:pt x="68" y="0"/>
                  </a:lnTo>
                  <a:cubicBezTo>
                    <a:pt x="75" y="0"/>
                    <a:pt x="81" y="5"/>
                    <a:pt x="81" y="12"/>
                  </a:cubicBezTo>
                  <a:lnTo>
                    <a:pt x="81" y="716"/>
                  </a:lnTo>
                  <a:cubicBezTo>
                    <a:pt x="81" y="723"/>
                    <a:pt x="75" y="728"/>
                    <a:pt x="68" y="728"/>
                  </a:cubicBezTo>
                  <a:close/>
                </a:path>
              </a:pathLst>
            </a:custGeom>
            <a:grpFill/>
            <a:ln w="0">
              <a:noFill/>
              <a:prstDash val="solid"/>
              <a:round/>
              <a:headEnd/>
              <a:tailEnd/>
            </a:ln>
          </p:spPr>
          <p:txBody>
            <a:bodyPr/>
            <a:lstStyle/>
            <a:p>
              <a:pPr defTabSz="543689">
                <a:defRPr/>
              </a:pPr>
              <a:endParaRPr lang="zh-CN" altLang="en-US" sz="3201"/>
            </a:p>
          </p:txBody>
        </p:sp>
        <p:sp>
          <p:nvSpPr>
            <p:cNvPr id="492" name="Freeform 359"/>
            <p:cNvSpPr>
              <a:spLocks/>
            </p:cNvSpPr>
            <p:nvPr/>
          </p:nvSpPr>
          <p:spPr bwMode="auto">
            <a:xfrm>
              <a:off x="1525588" y="1204913"/>
              <a:ext cx="22225" cy="20638"/>
            </a:xfrm>
            <a:custGeom>
              <a:avLst/>
              <a:gdLst>
                <a:gd name="T0" fmla="*/ 25 w 25"/>
                <a:gd name="T1" fmla="*/ 24 h 24"/>
                <a:gd name="T2" fmla="*/ 25 w 25"/>
                <a:gd name="T3" fmla="*/ 24 h 24"/>
                <a:gd name="T4" fmla="*/ 0 w 25"/>
                <a:gd name="T5" fmla="*/ 24 h 24"/>
                <a:gd name="T6" fmla="*/ 0 w 25"/>
                <a:gd name="T7" fmla="*/ 0 h 24"/>
                <a:gd name="T8" fmla="*/ 25 w 25"/>
                <a:gd name="T9" fmla="*/ 0 h 24"/>
                <a:gd name="T10" fmla="*/ 25 w 25"/>
                <a:gd name="T11" fmla="*/ 24 h 24"/>
              </a:gdLst>
              <a:ahLst/>
              <a:cxnLst>
                <a:cxn ang="0">
                  <a:pos x="T0" y="T1"/>
                </a:cxn>
                <a:cxn ang="0">
                  <a:pos x="T2" y="T3"/>
                </a:cxn>
                <a:cxn ang="0">
                  <a:pos x="T4" y="T5"/>
                </a:cxn>
                <a:cxn ang="0">
                  <a:pos x="T6" y="T7"/>
                </a:cxn>
                <a:cxn ang="0">
                  <a:pos x="T8" y="T9"/>
                </a:cxn>
                <a:cxn ang="0">
                  <a:pos x="T10" y="T11"/>
                </a:cxn>
              </a:cxnLst>
              <a:rect l="0" t="0" r="r" b="b"/>
              <a:pathLst>
                <a:path w="25" h="24">
                  <a:moveTo>
                    <a:pt x="25" y="24"/>
                  </a:moveTo>
                  <a:lnTo>
                    <a:pt x="25" y="24"/>
                  </a:lnTo>
                  <a:lnTo>
                    <a:pt x="0" y="24"/>
                  </a:lnTo>
                  <a:lnTo>
                    <a:pt x="0" y="0"/>
                  </a:lnTo>
                  <a:lnTo>
                    <a:pt x="25" y="0"/>
                  </a:lnTo>
                  <a:lnTo>
                    <a:pt x="25" y="24"/>
                  </a:lnTo>
                  <a:close/>
                </a:path>
              </a:pathLst>
            </a:custGeom>
            <a:grpFill/>
            <a:ln w="0">
              <a:noFill/>
              <a:prstDash val="solid"/>
              <a:round/>
              <a:headEnd/>
              <a:tailEnd/>
            </a:ln>
          </p:spPr>
          <p:txBody>
            <a:bodyPr/>
            <a:lstStyle/>
            <a:p>
              <a:pPr defTabSz="543689">
                <a:defRPr/>
              </a:pPr>
              <a:endParaRPr lang="zh-CN" altLang="en-US" sz="3201"/>
            </a:p>
          </p:txBody>
        </p:sp>
        <p:sp>
          <p:nvSpPr>
            <p:cNvPr id="493" name="Freeform 360"/>
            <p:cNvSpPr>
              <a:spLocks/>
            </p:cNvSpPr>
            <p:nvPr/>
          </p:nvSpPr>
          <p:spPr bwMode="auto">
            <a:xfrm>
              <a:off x="1717676" y="1204913"/>
              <a:ext cx="20638" cy="20638"/>
            </a:xfrm>
            <a:custGeom>
              <a:avLst/>
              <a:gdLst>
                <a:gd name="T0" fmla="*/ 25 w 25"/>
                <a:gd name="T1" fmla="*/ 24 h 24"/>
                <a:gd name="T2" fmla="*/ 25 w 25"/>
                <a:gd name="T3" fmla="*/ 24 h 24"/>
                <a:gd name="T4" fmla="*/ 0 w 25"/>
                <a:gd name="T5" fmla="*/ 24 h 24"/>
                <a:gd name="T6" fmla="*/ 0 w 25"/>
                <a:gd name="T7" fmla="*/ 0 h 24"/>
                <a:gd name="T8" fmla="*/ 25 w 25"/>
                <a:gd name="T9" fmla="*/ 0 h 24"/>
                <a:gd name="T10" fmla="*/ 25 w 25"/>
                <a:gd name="T11" fmla="*/ 24 h 24"/>
              </a:gdLst>
              <a:ahLst/>
              <a:cxnLst>
                <a:cxn ang="0">
                  <a:pos x="T0" y="T1"/>
                </a:cxn>
                <a:cxn ang="0">
                  <a:pos x="T2" y="T3"/>
                </a:cxn>
                <a:cxn ang="0">
                  <a:pos x="T4" y="T5"/>
                </a:cxn>
                <a:cxn ang="0">
                  <a:pos x="T6" y="T7"/>
                </a:cxn>
                <a:cxn ang="0">
                  <a:pos x="T8" y="T9"/>
                </a:cxn>
                <a:cxn ang="0">
                  <a:pos x="T10" y="T11"/>
                </a:cxn>
              </a:cxnLst>
              <a:rect l="0" t="0" r="r" b="b"/>
              <a:pathLst>
                <a:path w="25" h="24">
                  <a:moveTo>
                    <a:pt x="25" y="24"/>
                  </a:moveTo>
                  <a:lnTo>
                    <a:pt x="25" y="24"/>
                  </a:lnTo>
                  <a:lnTo>
                    <a:pt x="0" y="24"/>
                  </a:lnTo>
                  <a:lnTo>
                    <a:pt x="0" y="0"/>
                  </a:lnTo>
                  <a:lnTo>
                    <a:pt x="25" y="0"/>
                  </a:lnTo>
                  <a:lnTo>
                    <a:pt x="25" y="24"/>
                  </a:lnTo>
                  <a:close/>
                </a:path>
              </a:pathLst>
            </a:custGeom>
            <a:grpFill/>
            <a:ln w="0">
              <a:noFill/>
              <a:prstDash val="solid"/>
              <a:round/>
              <a:headEnd/>
              <a:tailEnd/>
            </a:ln>
          </p:spPr>
          <p:txBody>
            <a:bodyPr/>
            <a:lstStyle/>
            <a:p>
              <a:pPr defTabSz="543689">
                <a:defRPr/>
              </a:pPr>
              <a:endParaRPr lang="zh-CN" altLang="en-US" sz="3201"/>
            </a:p>
          </p:txBody>
        </p:sp>
        <p:sp>
          <p:nvSpPr>
            <p:cNvPr id="494" name="Freeform 361"/>
            <p:cNvSpPr>
              <a:spLocks/>
            </p:cNvSpPr>
            <p:nvPr/>
          </p:nvSpPr>
          <p:spPr bwMode="auto">
            <a:xfrm>
              <a:off x="1560513" y="606426"/>
              <a:ext cx="12700" cy="598488"/>
            </a:xfrm>
            <a:custGeom>
              <a:avLst/>
              <a:gdLst>
                <a:gd name="T0" fmla="*/ 15 w 15"/>
                <a:gd name="T1" fmla="*/ 704 h 704"/>
                <a:gd name="T2" fmla="*/ 15 w 15"/>
                <a:gd name="T3" fmla="*/ 704 h 704"/>
                <a:gd name="T4" fmla="*/ 0 w 15"/>
                <a:gd name="T5" fmla="*/ 704 h 704"/>
                <a:gd name="T6" fmla="*/ 0 w 15"/>
                <a:gd name="T7" fmla="*/ 0 h 704"/>
                <a:gd name="T8" fmla="*/ 15 w 15"/>
                <a:gd name="T9" fmla="*/ 0 h 704"/>
                <a:gd name="T10" fmla="*/ 15 w 15"/>
                <a:gd name="T11" fmla="*/ 704 h 704"/>
              </a:gdLst>
              <a:ahLst/>
              <a:cxnLst>
                <a:cxn ang="0">
                  <a:pos x="T0" y="T1"/>
                </a:cxn>
                <a:cxn ang="0">
                  <a:pos x="T2" y="T3"/>
                </a:cxn>
                <a:cxn ang="0">
                  <a:pos x="T4" y="T5"/>
                </a:cxn>
                <a:cxn ang="0">
                  <a:pos x="T6" y="T7"/>
                </a:cxn>
                <a:cxn ang="0">
                  <a:pos x="T8" y="T9"/>
                </a:cxn>
                <a:cxn ang="0">
                  <a:pos x="T10" y="T11"/>
                </a:cxn>
              </a:cxnLst>
              <a:rect l="0" t="0" r="r" b="b"/>
              <a:pathLst>
                <a:path w="15" h="704">
                  <a:moveTo>
                    <a:pt x="15" y="704"/>
                  </a:moveTo>
                  <a:lnTo>
                    <a:pt x="15" y="704"/>
                  </a:lnTo>
                  <a:lnTo>
                    <a:pt x="0" y="704"/>
                  </a:lnTo>
                  <a:lnTo>
                    <a:pt x="0" y="0"/>
                  </a:lnTo>
                  <a:lnTo>
                    <a:pt x="15" y="0"/>
                  </a:lnTo>
                  <a:lnTo>
                    <a:pt x="15" y="704"/>
                  </a:lnTo>
                  <a:close/>
                </a:path>
              </a:pathLst>
            </a:custGeom>
            <a:grpFill/>
            <a:ln w="0">
              <a:noFill/>
              <a:prstDash val="solid"/>
              <a:round/>
              <a:headEnd/>
              <a:tailEnd/>
            </a:ln>
          </p:spPr>
          <p:txBody>
            <a:bodyPr/>
            <a:lstStyle/>
            <a:p>
              <a:pPr defTabSz="543689">
                <a:defRPr/>
              </a:pPr>
              <a:endParaRPr lang="zh-CN" altLang="en-US" sz="3201"/>
            </a:p>
          </p:txBody>
        </p:sp>
        <p:sp>
          <p:nvSpPr>
            <p:cNvPr id="495" name="Freeform 362"/>
            <p:cNvSpPr>
              <a:spLocks/>
            </p:cNvSpPr>
            <p:nvPr/>
          </p:nvSpPr>
          <p:spPr bwMode="auto">
            <a:xfrm>
              <a:off x="1692276" y="606426"/>
              <a:ext cx="12700" cy="598488"/>
            </a:xfrm>
            <a:custGeom>
              <a:avLst/>
              <a:gdLst>
                <a:gd name="T0" fmla="*/ 15 w 15"/>
                <a:gd name="T1" fmla="*/ 704 h 704"/>
                <a:gd name="T2" fmla="*/ 15 w 15"/>
                <a:gd name="T3" fmla="*/ 704 h 704"/>
                <a:gd name="T4" fmla="*/ 0 w 15"/>
                <a:gd name="T5" fmla="*/ 704 h 704"/>
                <a:gd name="T6" fmla="*/ 0 w 15"/>
                <a:gd name="T7" fmla="*/ 0 h 704"/>
                <a:gd name="T8" fmla="*/ 15 w 15"/>
                <a:gd name="T9" fmla="*/ 0 h 704"/>
                <a:gd name="T10" fmla="*/ 15 w 15"/>
                <a:gd name="T11" fmla="*/ 704 h 704"/>
              </a:gdLst>
              <a:ahLst/>
              <a:cxnLst>
                <a:cxn ang="0">
                  <a:pos x="T0" y="T1"/>
                </a:cxn>
                <a:cxn ang="0">
                  <a:pos x="T2" y="T3"/>
                </a:cxn>
                <a:cxn ang="0">
                  <a:pos x="T4" y="T5"/>
                </a:cxn>
                <a:cxn ang="0">
                  <a:pos x="T6" y="T7"/>
                </a:cxn>
                <a:cxn ang="0">
                  <a:pos x="T8" y="T9"/>
                </a:cxn>
                <a:cxn ang="0">
                  <a:pos x="T10" y="T11"/>
                </a:cxn>
              </a:cxnLst>
              <a:rect l="0" t="0" r="r" b="b"/>
              <a:pathLst>
                <a:path w="15" h="704">
                  <a:moveTo>
                    <a:pt x="15" y="704"/>
                  </a:moveTo>
                  <a:lnTo>
                    <a:pt x="15" y="704"/>
                  </a:lnTo>
                  <a:lnTo>
                    <a:pt x="0" y="704"/>
                  </a:lnTo>
                  <a:lnTo>
                    <a:pt x="0" y="0"/>
                  </a:lnTo>
                  <a:lnTo>
                    <a:pt x="15" y="0"/>
                  </a:lnTo>
                  <a:lnTo>
                    <a:pt x="15" y="704"/>
                  </a:lnTo>
                  <a:close/>
                </a:path>
              </a:pathLst>
            </a:custGeom>
            <a:grpFill/>
            <a:ln w="0">
              <a:noFill/>
              <a:prstDash val="solid"/>
              <a:round/>
              <a:headEnd/>
              <a:tailEnd/>
            </a:ln>
          </p:spPr>
          <p:txBody>
            <a:bodyPr/>
            <a:lstStyle/>
            <a:p>
              <a:pPr defTabSz="543689">
                <a:defRPr/>
              </a:pPr>
              <a:endParaRPr lang="zh-CN" altLang="en-US" sz="3201"/>
            </a:p>
          </p:txBody>
        </p:sp>
        <p:sp>
          <p:nvSpPr>
            <p:cNvPr id="496" name="Freeform 363"/>
            <p:cNvSpPr>
              <a:spLocks noEditPoints="1"/>
            </p:cNvSpPr>
            <p:nvPr/>
          </p:nvSpPr>
          <p:spPr bwMode="auto">
            <a:xfrm>
              <a:off x="1609726" y="704851"/>
              <a:ext cx="46038" cy="41275"/>
            </a:xfrm>
            <a:custGeom>
              <a:avLst/>
              <a:gdLst>
                <a:gd name="T0" fmla="*/ 9 w 53"/>
                <a:gd name="T1" fmla="*/ 37 h 47"/>
                <a:gd name="T2" fmla="*/ 9 w 53"/>
                <a:gd name="T3" fmla="*/ 37 h 47"/>
                <a:gd name="T4" fmla="*/ 43 w 53"/>
                <a:gd name="T5" fmla="*/ 37 h 47"/>
                <a:gd name="T6" fmla="*/ 43 w 53"/>
                <a:gd name="T7" fmla="*/ 10 h 47"/>
                <a:gd name="T8" fmla="*/ 9 w 53"/>
                <a:gd name="T9" fmla="*/ 10 h 47"/>
                <a:gd name="T10" fmla="*/ 9 w 53"/>
                <a:gd name="T11" fmla="*/ 37 h 47"/>
                <a:gd name="T12" fmla="*/ 47 w 53"/>
                <a:gd name="T13" fmla="*/ 47 h 47"/>
                <a:gd name="T14" fmla="*/ 47 w 53"/>
                <a:gd name="T15" fmla="*/ 47 h 47"/>
                <a:gd name="T16" fmla="*/ 6 w 53"/>
                <a:gd name="T17" fmla="*/ 47 h 47"/>
                <a:gd name="T18" fmla="*/ 0 w 53"/>
                <a:gd name="T19" fmla="*/ 40 h 47"/>
                <a:gd name="T20" fmla="*/ 0 w 53"/>
                <a:gd name="T21" fmla="*/ 6 h 47"/>
                <a:gd name="T22" fmla="*/ 6 w 53"/>
                <a:gd name="T23" fmla="*/ 0 h 47"/>
                <a:gd name="T24" fmla="*/ 47 w 53"/>
                <a:gd name="T25" fmla="*/ 0 h 47"/>
                <a:gd name="T26" fmla="*/ 53 w 53"/>
                <a:gd name="T27" fmla="*/ 6 h 47"/>
                <a:gd name="T28" fmla="*/ 53 w 53"/>
                <a:gd name="T29" fmla="*/ 40 h 47"/>
                <a:gd name="T30" fmla="*/ 47 w 53"/>
                <a:gd name="T31" fmla="*/ 4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3" h="47">
                  <a:moveTo>
                    <a:pt x="9" y="37"/>
                  </a:moveTo>
                  <a:lnTo>
                    <a:pt x="9" y="37"/>
                  </a:lnTo>
                  <a:lnTo>
                    <a:pt x="43" y="37"/>
                  </a:lnTo>
                  <a:lnTo>
                    <a:pt x="43" y="10"/>
                  </a:lnTo>
                  <a:lnTo>
                    <a:pt x="9" y="10"/>
                  </a:lnTo>
                  <a:lnTo>
                    <a:pt x="9" y="37"/>
                  </a:lnTo>
                  <a:close/>
                  <a:moveTo>
                    <a:pt x="47" y="47"/>
                  </a:moveTo>
                  <a:lnTo>
                    <a:pt x="47" y="47"/>
                  </a:lnTo>
                  <a:lnTo>
                    <a:pt x="6" y="47"/>
                  </a:lnTo>
                  <a:cubicBezTo>
                    <a:pt x="2" y="47"/>
                    <a:pt x="0" y="44"/>
                    <a:pt x="0" y="40"/>
                  </a:cubicBezTo>
                  <a:lnTo>
                    <a:pt x="0" y="6"/>
                  </a:lnTo>
                  <a:cubicBezTo>
                    <a:pt x="0" y="3"/>
                    <a:pt x="2" y="0"/>
                    <a:pt x="6" y="0"/>
                  </a:cubicBezTo>
                  <a:lnTo>
                    <a:pt x="47" y="0"/>
                  </a:lnTo>
                  <a:cubicBezTo>
                    <a:pt x="50" y="0"/>
                    <a:pt x="53" y="3"/>
                    <a:pt x="53" y="6"/>
                  </a:cubicBezTo>
                  <a:lnTo>
                    <a:pt x="53" y="40"/>
                  </a:lnTo>
                  <a:cubicBezTo>
                    <a:pt x="53" y="44"/>
                    <a:pt x="50" y="47"/>
                    <a:pt x="47" y="47"/>
                  </a:cubicBezTo>
                  <a:close/>
                </a:path>
              </a:pathLst>
            </a:custGeom>
            <a:grpFill/>
            <a:ln w="0">
              <a:noFill/>
              <a:prstDash val="solid"/>
              <a:round/>
              <a:headEnd/>
              <a:tailEnd/>
            </a:ln>
          </p:spPr>
          <p:txBody>
            <a:bodyPr/>
            <a:lstStyle/>
            <a:p>
              <a:pPr defTabSz="543689">
                <a:defRPr/>
              </a:pPr>
              <a:endParaRPr lang="zh-CN" altLang="en-US" sz="3201"/>
            </a:p>
          </p:txBody>
        </p:sp>
        <p:sp>
          <p:nvSpPr>
            <p:cNvPr id="497" name="Freeform 364"/>
            <p:cNvSpPr>
              <a:spLocks/>
            </p:cNvSpPr>
            <p:nvPr/>
          </p:nvSpPr>
          <p:spPr bwMode="auto">
            <a:xfrm>
              <a:off x="1625601" y="635001"/>
              <a:ext cx="4763" cy="4763"/>
            </a:xfrm>
            <a:custGeom>
              <a:avLst/>
              <a:gdLst>
                <a:gd name="T0" fmla="*/ 1 w 5"/>
                <a:gd name="T1" fmla="*/ 2 h 5"/>
                <a:gd name="T2" fmla="*/ 1 w 5"/>
                <a:gd name="T3" fmla="*/ 2 h 5"/>
                <a:gd name="T4" fmla="*/ 4 w 5"/>
                <a:gd name="T5" fmla="*/ 2 h 5"/>
                <a:gd name="T6" fmla="*/ 4 w 5"/>
                <a:gd name="T7" fmla="*/ 0 h 5"/>
                <a:gd name="T8" fmla="*/ 5 w 5"/>
                <a:gd name="T9" fmla="*/ 0 h 5"/>
                <a:gd name="T10" fmla="*/ 5 w 5"/>
                <a:gd name="T11" fmla="*/ 5 h 5"/>
                <a:gd name="T12" fmla="*/ 4 w 5"/>
                <a:gd name="T13" fmla="*/ 5 h 5"/>
                <a:gd name="T14" fmla="*/ 4 w 5"/>
                <a:gd name="T15" fmla="*/ 3 h 5"/>
                <a:gd name="T16" fmla="*/ 1 w 5"/>
                <a:gd name="T17" fmla="*/ 3 h 5"/>
                <a:gd name="T18" fmla="*/ 1 w 5"/>
                <a:gd name="T19" fmla="*/ 5 h 5"/>
                <a:gd name="T20" fmla="*/ 0 w 5"/>
                <a:gd name="T21" fmla="*/ 5 h 5"/>
                <a:gd name="T22" fmla="*/ 0 w 5"/>
                <a:gd name="T23" fmla="*/ 0 h 5"/>
                <a:gd name="T24" fmla="*/ 1 w 5"/>
                <a:gd name="T25" fmla="*/ 0 h 5"/>
                <a:gd name="T26" fmla="*/ 1 w 5"/>
                <a:gd name="T27"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 h="5">
                  <a:moveTo>
                    <a:pt x="1" y="2"/>
                  </a:moveTo>
                  <a:lnTo>
                    <a:pt x="1" y="2"/>
                  </a:lnTo>
                  <a:lnTo>
                    <a:pt x="4" y="2"/>
                  </a:lnTo>
                  <a:lnTo>
                    <a:pt x="4" y="0"/>
                  </a:lnTo>
                  <a:lnTo>
                    <a:pt x="5" y="0"/>
                  </a:lnTo>
                  <a:lnTo>
                    <a:pt x="5" y="5"/>
                  </a:lnTo>
                  <a:lnTo>
                    <a:pt x="4" y="5"/>
                  </a:lnTo>
                  <a:lnTo>
                    <a:pt x="4" y="3"/>
                  </a:lnTo>
                  <a:lnTo>
                    <a:pt x="1" y="3"/>
                  </a:lnTo>
                  <a:lnTo>
                    <a:pt x="1" y="5"/>
                  </a:lnTo>
                  <a:lnTo>
                    <a:pt x="0" y="5"/>
                  </a:lnTo>
                  <a:lnTo>
                    <a:pt x="0" y="0"/>
                  </a:lnTo>
                  <a:lnTo>
                    <a:pt x="1" y="0"/>
                  </a:lnTo>
                  <a:lnTo>
                    <a:pt x="1" y="2"/>
                  </a:lnTo>
                  <a:close/>
                </a:path>
              </a:pathLst>
            </a:custGeom>
            <a:grpFill/>
            <a:ln w="0">
              <a:noFill/>
              <a:prstDash val="solid"/>
              <a:round/>
              <a:headEnd/>
              <a:tailEnd/>
            </a:ln>
          </p:spPr>
          <p:txBody>
            <a:bodyPr/>
            <a:lstStyle/>
            <a:p>
              <a:pPr defTabSz="543689">
                <a:defRPr/>
              </a:pPr>
              <a:endParaRPr lang="zh-CN" altLang="en-US" sz="3201"/>
            </a:p>
          </p:txBody>
        </p:sp>
        <p:sp>
          <p:nvSpPr>
            <p:cNvPr id="498" name="Freeform 365"/>
            <p:cNvSpPr>
              <a:spLocks/>
            </p:cNvSpPr>
            <p:nvPr/>
          </p:nvSpPr>
          <p:spPr bwMode="auto">
            <a:xfrm>
              <a:off x="1630363" y="635001"/>
              <a:ext cx="4763" cy="4763"/>
            </a:xfrm>
            <a:custGeom>
              <a:avLst/>
              <a:gdLst>
                <a:gd name="T0" fmla="*/ 1 w 5"/>
                <a:gd name="T1" fmla="*/ 3 h 5"/>
                <a:gd name="T2" fmla="*/ 1 w 5"/>
                <a:gd name="T3" fmla="*/ 3 h 5"/>
                <a:gd name="T4" fmla="*/ 3 w 5"/>
                <a:gd name="T5" fmla="*/ 4 h 5"/>
                <a:gd name="T6" fmla="*/ 4 w 5"/>
                <a:gd name="T7" fmla="*/ 3 h 5"/>
                <a:gd name="T8" fmla="*/ 4 w 5"/>
                <a:gd name="T9" fmla="*/ 0 h 5"/>
                <a:gd name="T10" fmla="*/ 5 w 5"/>
                <a:gd name="T11" fmla="*/ 0 h 5"/>
                <a:gd name="T12" fmla="*/ 5 w 5"/>
                <a:gd name="T13" fmla="*/ 3 h 5"/>
                <a:gd name="T14" fmla="*/ 4 w 5"/>
                <a:gd name="T15" fmla="*/ 4 h 5"/>
                <a:gd name="T16" fmla="*/ 3 w 5"/>
                <a:gd name="T17" fmla="*/ 5 h 5"/>
                <a:gd name="T18" fmla="*/ 1 w 5"/>
                <a:gd name="T19" fmla="*/ 4 h 5"/>
                <a:gd name="T20" fmla="*/ 0 w 5"/>
                <a:gd name="T21" fmla="*/ 3 h 5"/>
                <a:gd name="T22" fmla="*/ 0 w 5"/>
                <a:gd name="T23" fmla="*/ 0 h 5"/>
                <a:gd name="T24" fmla="*/ 1 w 5"/>
                <a:gd name="T25" fmla="*/ 0 h 5"/>
                <a:gd name="T26" fmla="*/ 1 w 5"/>
                <a:gd name="T27" fmla="*/ 3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 h="5">
                  <a:moveTo>
                    <a:pt x="1" y="3"/>
                  </a:moveTo>
                  <a:lnTo>
                    <a:pt x="1" y="3"/>
                  </a:lnTo>
                  <a:cubicBezTo>
                    <a:pt x="1" y="4"/>
                    <a:pt x="2" y="4"/>
                    <a:pt x="3" y="4"/>
                  </a:cubicBezTo>
                  <a:cubicBezTo>
                    <a:pt x="3" y="4"/>
                    <a:pt x="4" y="4"/>
                    <a:pt x="4" y="3"/>
                  </a:cubicBezTo>
                  <a:lnTo>
                    <a:pt x="4" y="0"/>
                  </a:lnTo>
                  <a:lnTo>
                    <a:pt x="5" y="0"/>
                  </a:lnTo>
                  <a:lnTo>
                    <a:pt x="5" y="3"/>
                  </a:lnTo>
                  <a:cubicBezTo>
                    <a:pt x="5" y="3"/>
                    <a:pt x="5" y="4"/>
                    <a:pt x="4" y="4"/>
                  </a:cubicBezTo>
                  <a:cubicBezTo>
                    <a:pt x="4" y="5"/>
                    <a:pt x="3" y="5"/>
                    <a:pt x="3" y="5"/>
                  </a:cubicBezTo>
                  <a:cubicBezTo>
                    <a:pt x="2" y="5"/>
                    <a:pt x="1" y="5"/>
                    <a:pt x="1" y="4"/>
                  </a:cubicBezTo>
                  <a:cubicBezTo>
                    <a:pt x="1" y="4"/>
                    <a:pt x="0" y="3"/>
                    <a:pt x="0" y="3"/>
                  </a:cubicBezTo>
                  <a:lnTo>
                    <a:pt x="0" y="0"/>
                  </a:lnTo>
                  <a:lnTo>
                    <a:pt x="1" y="0"/>
                  </a:lnTo>
                  <a:lnTo>
                    <a:pt x="1" y="3"/>
                  </a:lnTo>
                  <a:close/>
                </a:path>
              </a:pathLst>
            </a:custGeom>
            <a:grpFill/>
            <a:ln w="0">
              <a:noFill/>
              <a:prstDash val="solid"/>
              <a:round/>
              <a:headEnd/>
              <a:tailEnd/>
            </a:ln>
          </p:spPr>
          <p:txBody>
            <a:bodyPr/>
            <a:lstStyle/>
            <a:p>
              <a:pPr defTabSz="543689">
                <a:defRPr/>
              </a:pPr>
              <a:endParaRPr lang="zh-CN" altLang="en-US" sz="3201"/>
            </a:p>
          </p:txBody>
        </p:sp>
        <p:sp>
          <p:nvSpPr>
            <p:cNvPr id="499" name="Freeform 366"/>
            <p:cNvSpPr>
              <a:spLocks noEditPoints="1"/>
            </p:cNvSpPr>
            <p:nvPr/>
          </p:nvSpPr>
          <p:spPr bwMode="auto">
            <a:xfrm>
              <a:off x="1635126" y="635001"/>
              <a:ext cx="3175" cy="4763"/>
            </a:xfrm>
            <a:custGeom>
              <a:avLst/>
              <a:gdLst>
                <a:gd name="T0" fmla="*/ 2 w 5"/>
                <a:gd name="T1" fmla="*/ 3 h 5"/>
                <a:gd name="T2" fmla="*/ 2 w 5"/>
                <a:gd name="T3" fmla="*/ 3 h 5"/>
                <a:gd name="T4" fmla="*/ 3 w 5"/>
                <a:gd name="T5" fmla="*/ 3 h 5"/>
                <a:gd name="T6" fmla="*/ 2 w 5"/>
                <a:gd name="T7" fmla="*/ 1 h 5"/>
                <a:gd name="T8" fmla="*/ 2 w 5"/>
                <a:gd name="T9" fmla="*/ 3 h 5"/>
                <a:gd name="T10" fmla="*/ 3 w 5"/>
                <a:gd name="T11" fmla="*/ 0 h 5"/>
                <a:gd name="T12" fmla="*/ 3 w 5"/>
                <a:gd name="T13" fmla="*/ 0 h 5"/>
                <a:gd name="T14" fmla="*/ 5 w 5"/>
                <a:gd name="T15" fmla="*/ 5 h 5"/>
                <a:gd name="T16" fmla="*/ 4 w 5"/>
                <a:gd name="T17" fmla="*/ 5 h 5"/>
                <a:gd name="T18" fmla="*/ 3 w 5"/>
                <a:gd name="T19" fmla="*/ 4 h 5"/>
                <a:gd name="T20" fmla="*/ 1 w 5"/>
                <a:gd name="T21" fmla="*/ 4 h 5"/>
                <a:gd name="T22" fmla="*/ 1 w 5"/>
                <a:gd name="T23" fmla="*/ 5 h 5"/>
                <a:gd name="T24" fmla="*/ 0 w 5"/>
                <a:gd name="T25" fmla="*/ 5 h 5"/>
                <a:gd name="T26" fmla="*/ 2 w 5"/>
                <a:gd name="T27" fmla="*/ 0 h 5"/>
                <a:gd name="T28" fmla="*/ 3 w 5"/>
                <a:gd name="T29"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 h="5">
                  <a:moveTo>
                    <a:pt x="2" y="3"/>
                  </a:moveTo>
                  <a:lnTo>
                    <a:pt x="2" y="3"/>
                  </a:lnTo>
                  <a:lnTo>
                    <a:pt x="3" y="3"/>
                  </a:lnTo>
                  <a:lnTo>
                    <a:pt x="2" y="1"/>
                  </a:lnTo>
                  <a:lnTo>
                    <a:pt x="2" y="3"/>
                  </a:lnTo>
                  <a:close/>
                  <a:moveTo>
                    <a:pt x="3" y="0"/>
                  </a:moveTo>
                  <a:lnTo>
                    <a:pt x="3" y="0"/>
                  </a:lnTo>
                  <a:lnTo>
                    <a:pt x="5" y="5"/>
                  </a:lnTo>
                  <a:lnTo>
                    <a:pt x="4" y="5"/>
                  </a:lnTo>
                  <a:lnTo>
                    <a:pt x="3" y="4"/>
                  </a:lnTo>
                  <a:lnTo>
                    <a:pt x="1" y="4"/>
                  </a:lnTo>
                  <a:lnTo>
                    <a:pt x="1" y="5"/>
                  </a:lnTo>
                  <a:lnTo>
                    <a:pt x="0" y="5"/>
                  </a:lnTo>
                  <a:lnTo>
                    <a:pt x="2" y="0"/>
                  </a:lnTo>
                  <a:lnTo>
                    <a:pt x="3" y="0"/>
                  </a:lnTo>
                  <a:close/>
                </a:path>
              </a:pathLst>
            </a:custGeom>
            <a:grpFill/>
            <a:ln w="0">
              <a:noFill/>
              <a:prstDash val="solid"/>
              <a:round/>
              <a:headEnd/>
              <a:tailEnd/>
            </a:ln>
          </p:spPr>
          <p:txBody>
            <a:bodyPr/>
            <a:lstStyle/>
            <a:p>
              <a:pPr defTabSz="543689">
                <a:defRPr/>
              </a:pPr>
              <a:endParaRPr lang="zh-CN" altLang="en-US" sz="3201"/>
            </a:p>
          </p:txBody>
        </p:sp>
        <p:sp>
          <p:nvSpPr>
            <p:cNvPr id="500" name="Freeform 367"/>
            <p:cNvSpPr>
              <a:spLocks/>
            </p:cNvSpPr>
            <p:nvPr/>
          </p:nvSpPr>
          <p:spPr bwMode="auto">
            <a:xfrm>
              <a:off x="1638301" y="635001"/>
              <a:ext cx="6350" cy="4763"/>
            </a:xfrm>
            <a:custGeom>
              <a:avLst/>
              <a:gdLst>
                <a:gd name="T0" fmla="*/ 2 w 8"/>
                <a:gd name="T1" fmla="*/ 0 h 5"/>
                <a:gd name="T2" fmla="*/ 2 w 8"/>
                <a:gd name="T3" fmla="*/ 0 h 5"/>
                <a:gd name="T4" fmla="*/ 3 w 8"/>
                <a:gd name="T5" fmla="*/ 4 h 5"/>
                <a:gd name="T6" fmla="*/ 4 w 8"/>
                <a:gd name="T7" fmla="*/ 0 h 5"/>
                <a:gd name="T8" fmla="*/ 5 w 8"/>
                <a:gd name="T9" fmla="*/ 0 h 5"/>
                <a:gd name="T10" fmla="*/ 6 w 8"/>
                <a:gd name="T11" fmla="*/ 4 h 5"/>
                <a:gd name="T12" fmla="*/ 7 w 8"/>
                <a:gd name="T13" fmla="*/ 0 h 5"/>
                <a:gd name="T14" fmla="*/ 8 w 8"/>
                <a:gd name="T15" fmla="*/ 0 h 5"/>
                <a:gd name="T16" fmla="*/ 6 w 8"/>
                <a:gd name="T17" fmla="*/ 5 h 5"/>
                <a:gd name="T18" fmla="*/ 5 w 8"/>
                <a:gd name="T19" fmla="*/ 5 h 5"/>
                <a:gd name="T20" fmla="*/ 4 w 8"/>
                <a:gd name="T21" fmla="*/ 1 h 5"/>
                <a:gd name="T22" fmla="*/ 3 w 8"/>
                <a:gd name="T23" fmla="*/ 5 h 5"/>
                <a:gd name="T24" fmla="*/ 2 w 8"/>
                <a:gd name="T25" fmla="*/ 5 h 5"/>
                <a:gd name="T26" fmla="*/ 0 w 8"/>
                <a:gd name="T27" fmla="*/ 0 h 5"/>
                <a:gd name="T28" fmla="*/ 2 w 8"/>
                <a:gd name="T29"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 h="5">
                  <a:moveTo>
                    <a:pt x="2" y="0"/>
                  </a:moveTo>
                  <a:lnTo>
                    <a:pt x="2" y="0"/>
                  </a:lnTo>
                  <a:lnTo>
                    <a:pt x="3" y="4"/>
                  </a:lnTo>
                  <a:lnTo>
                    <a:pt x="4" y="0"/>
                  </a:lnTo>
                  <a:lnTo>
                    <a:pt x="5" y="0"/>
                  </a:lnTo>
                  <a:lnTo>
                    <a:pt x="6" y="4"/>
                  </a:lnTo>
                  <a:lnTo>
                    <a:pt x="7" y="0"/>
                  </a:lnTo>
                  <a:lnTo>
                    <a:pt x="8" y="0"/>
                  </a:lnTo>
                  <a:lnTo>
                    <a:pt x="6" y="5"/>
                  </a:lnTo>
                  <a:lnTo>
                    <a:pt x="5" y="5"/>
                  </a:lnTo>
                  <a:lnTo>
                    <a:pt x="4" y="1"/>
                  </a:lnTo>
                  <a:lnTo>
                    <a:pt x="3" y="5"/>
                  </a:lnTo>
                  <a:lnTo>
                    <a:pt x="2" y="5"/>
                  </a:lnTo>
                  <a:lnTo>
                    <a:pt x="0" y="0"/>
                  </a:lnTo>
                  <a:lnTo>
                    <a:pt x="2" y="0"/>
                  </a:lnTo>
                  <a:close/>
                </a:path>
              </a:pathLst>
            </a:custGeom>
            <a:grpFill/>
            <a:ln w="0">
              <a:noFill/>
              <a:prstDash val="solid"/>
              <a:round/>
              <a:headEnd/>
              <a:tailEnd/>
            </a:ln>
          </p:spPr>
          <p:txBody>
            <a:bodyPr/>
            <a:lstStyle/>
            <a:p>
              <a:pPr defTabSz="543689">
                <a:defRPr/>
              </a:pPr>
              <a:endParaRPr lang="zh-CN" altLang="en-US" sz="3201"/>
            </a:p>
          </p:txBody>
        </p:sp>
        <p:sp>
          <p:nvSpPr>
            <p:cNvPr id="501" name="Freeform 368"/>
            <p:cNvSpPr>
              <a:spLocks/>
            </p:cNvSpPr>
            <p:nvPr/>
          </p:nvSpPr>
          <p:spPr bwMode="auto">
            <a:xfrm>
              <a:off x="1644651" y="635001"/>
              <a:ext cx="3175" cy="4763"/>
            </a:xfrm>
            <a:custGeom>
              <a:avLst/>
              <a:gdLst>
                <a:gd name="T0" fmla="*/ 1 w 4"/>
                <a:gd name="T1" fmla="*/ 2 h 5"/>
                <a:gd name="T2" fmla="*/ 1 w 4"/>
                <a:gd name="T3" fmla="*/ 2 h 5"/>
                <a:gd name="T4" fmla="*/ 4 w 4"/>
                <a:gd name="T5" fmla="*/ 2 h 5"/>
                <a:gd name="T6" fmla="*/ 4 w 4"/>
                <a:gd name="T7" fmla="*/ 3 h 5"/>
                <a:gd name="T8" fmla="*/ 1 w 4"/>
                <a:gd name="T9" fmla="*/ 3 h 5"/>
                <a:gd name="T10" fmla="*/ 2 w 4"/>
                <a:gd name="T11" fmla="*/ 4 h 5"/>
                <a:gd name="T12" fmla="*/ 4 w 4"/>
                <a:gd name="T13" fmla="*/ 4 h 5"/>
                <a:gd name="T14" fmla="*/ 4 w 4"/>
                <a:gd name="T15" fmla="*/ 5 h 5"/>
                <a:gd name="T16" fmla="*/ 2 w 4"/>
                <a:gd name="T17" fmla="*/ 5 h 5"/>
                <a:gd name="T18" fmla="*/ 1 w 4"/>
                <a:gd name="T19" fmla="*/ 4 h 5"/>
                <a:gd name="T20" fmla="*/ 0 w 4"/>
                <a:gd name="T21" fmla="*/ 3 h 5"/>
                <a:gd name="T22" fmla="*/ 2 w 4"/>
                <a:gd name="T23" fmla="*/ 0 h 5"/>
                <a:gd name="T24" fmla="*/ 4 w 4"/>
                <a:gd name="T25" fmla="*/ 0 h 5"/>
                <a:gd name="T26" fmla="*/ 4 w 4"/>
                <a:gd name="T27" fmla="*/ 1 h 5"/>
                <a:gd name="T28" fmla="*/ 2 w 4"/>
                <a:gd name="T29" fmla="*/ 1 h 5"/>
                <a:gd name="T30" fmla="*/ 1 w 4"/>
                <a:gd name="T31"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 h="5">
                  <a:moveTo>
                    <a:pt x="1" y="2"/>
                  </a:moveTo>
                  <a:lnTo>
                    <a:pt x="1" y="2"/>
                  </a:lnTo>
                  <a:lnTo>
                    <a:pt x="4" y="2"/>
                  </a:lnTo>
                  <a:lnTo>
                    <a:pt x="4" y="3"/>
                  </a:lnTo>
                  <a:lnTo>
                    <a:pt x="1" y="3"/>
                  </a:lnTo>
                  <a:cubicBezTo>
                    <a:pt x="1" y="4"/>
                    <a:pt x="2" y="4"/>
                    <a:pt x="2" y="4"/>
                  </a:cubicBezTo>
                  <a:lnTo>
                    <a:pt x="4" y="4"/>
                  </a:lnTo>
                  <a:lnTo>
                    <a:pt x="4" y="5"/>
                  </a:lnTo>
                  <a:lnTo>
                    <a:pt x="2" y="5"/>
                  </a:lnTo>
                  <a:cubicBezTo>
                    <a:pt x="2" y="5"/>
                    <a:pt x="1" y="5"/>
                    <a:pt x="1" y="4"/>
                  </a:cubicBezTo>
                  <a:cubicBezTo>
                    <a:pt x="0" y="4"/>
                    <a:pt x="0" y="3"/>
                    <a:pt x="0" y="3"/>
                  </a:cubicBezTo>
                  <a:cubicBezTo>
                    <a:pt x="0" y="1"/>
                    <a:pt x="1" y="0"/>
                    <a:pt x="2" y="0"/>
                  </a:cubicBezTo>
                  <a:lnTo>
                    <a:pt x="4" y="0"/>
                  </a:lnTo>
                  <a:lnTo>
                    <a:pt x="4" y="1"/>
                  </a:lnTo>
                  <a:lnTo>
                    <a:pt x="2" y="1"/>
                  </a:lnTo>
                  <a:cubicBezTo>
                    <a:pt x="2" y="1"/>
                    <a:pt x="1" y="1"/>
                    <a:pt x="1" y="2"/>
                  </a:cubicBezTo>
                  <a:close/>
                </a:path>
              </a:pathLst>
            </a:custGeom>
            <a:grpFill/>
            <a:ln w="0">
              <a:noFill/>
              <a:prstDash val="solid"/>
              <a:round/>
              <a:headEnd/>
              <a:tailEnd/>
            </a:ln>
          </p:spPr>
          <p:txBody>
            <a:bodyPr/>
            <a:lstStyle/>
            <a:p>
              <a:pPr defTabSz="543689">
                <a:defRPr/>
              </a:pPr>
              <a:endParaRPr lang="zh-CN" altLang="en-US" sz="3201"/>
            </a:p>
          </p:txBody>
        </p:sp>
        <p:sp>
          <p:nvSpPr>
            <p:cNvPr id="502" name="Freeform 369"/>
            <p:cNvSpPr>
              <a:spLocks/>
            </p:cNvSpPr>
            <p:nvPr/>
          </p:nvSpPr>
          <p:spPr bwMode="auto">
            <a:xfrm>
              <a:off x="1649413" y="635001"/>
              <a:ext cx="0" cy="4763"/>
            </a:xfrm>
            <a:custGeom>
              <a:avLst/>
              <a:gdLst>
                <a:gd name="T0" fmla="*/ 0 w 1"/>
                <a:gd name="T1" fmla="*/ 0 h 5"/>
                <a:gd name="T2" fmla="*/ 0 w 1"/>
                <a:gd name="T3" fmla="*/ 0 h 5"/>
                <a:gd name="T4" fmla="*/ 1 w 1"/>
                <a:gd name="T5" fmla="*/ 0 h 5"/>
                <a:gd name="T6" fmla="*/ 1 w 1"/>
                <a:gd name="T7" fmla="*/ 5 h 5"/>
                <a:gd name="T8" fmla="*/ 0 w 1"/>
                <a:gd name="T9" fmla="*/ 5 h 5"/>
                <a:gd name="T10" fmla="*/ 0 w 1"/>
                <a:gd name="T11" fmla="*/ 0 h 5"/>
              </a:gdLst>
              <a:ahLst/>
              <a:cxnLst>
                <a:cxn ang="0">
                  <a:pos x="T0" y="T1"/>
                </a:cxn>
                <a:cxn ang="0">
                  <a:pos x="T2" y="T3"/>
                </a:cxn>
                <a:cxn ang="0">
                  <a:pos x="T4" y="T5"/>
                </a:cxn>
                <a:cxn ang="0">
                  <a:pos x="T6" y="T7"/>
                </a:cxn>
                <a:cxn ang="0">
                  <a:pos x="T8" y="T9"/>
                </a:cxn>
                <a:cxn ang="0">
                  <a:pos x="T10" y="T11"/>
                </a:cxn>
              </a:cxnLst>
              <a:rect l="0" t="0" r="r" b="b"/>
              <a:pathLst>
                <a:path w="1" h="5">
                  <a:moveTo>
                    <a:pt x="0" y="0"/>
                  </a:moveTo>
                  <a:lnTo>
                    <a:pt x="0" y="0"/>
                  </a:lnTo>
                  <a:lnTo>
                    <a:pt x="1" y="0"/>
                  </a:lnTo>
                  <a:lnTo>
                    <a:pt x="1" y="5"/>
                  </a:lnTo>
                  <a:lnTo>
                    <a:pt x="0" y="5"/>
                  </a:lnTo>
                  <a:lnTo>
                    <a:pt x="0" y="0"/>
                  </a:lnTo>
                  <a:close/>
                </a:path>
              </a:pathLst>
            </a:custGeom>
            <a:grpFill/>
            <a:ln w="0">
              <a:noFill/>
              <a:prstDash val="solid"/>
              <a:round/>
              <a:headEnd/>
              <a:tailEnd/>
            </a:ln>
          </p:spPr>
          <p:txBody>
            <a:bodyPr/>
            <a:lstStyle/>
            <a:p>
              <a:pPr defTabSz="543689">
                <a:defRPr/>
              </a:pPr>
              <a:endParaRPr lang="zh-CN" altLang="en-US" sz="3201"/>
            </a:p>
          </p:txBody>
        </p:sp>
        <p:sp>
          <p:nvSpPr>
            <p:cNvPr id="503" name="Freeform 370"/>
            <p:cNvSpPr>
              <a:spLocks/>
            </p:cNvSpPr>
            <p:nvPr/>
          </p:nvSpPr>
          <p:spPr bwMode="auto">
            <a:xfrm>
              <a:off x="1612901" y="633413"/>
              <a:ext cx="4763" cy="6350"/>
            </a:xfrm>
            <a:custGeom>
              <a:avLst/>
              <a:gdLst>
                <a:gd name="T0" fmla="*/ 0 w 5"/>
                <a:gd name="T1" fmla="*/ 2 h 6"/>
                <a:gd name="T2" fmla="*/ 0 w 5"/>
                <a:gd name="T3" fmla="*/ 2 h 6"/>
                <a:gd name="T4" fmla="*/ 1 w 5"/>
                <a:gd name="T5" fmla="*/ 4 h 6"/>
                <a:gd name="T6" fmla="*/ 5 w 5"/>
                <a:gd name="T7" fmla="*/ 6 h 6"/>
                <a:gd name="T8" fmla="*/ 5 w 5"/>
                <a:gd name="T9" fmla="*/ 6 h 6"/>
                <a:gd name="T10" fmla="*/ 5 w 5"/>
                <a:gd name="T11" fmla="*/ 6 h 6"/>
                <a:gd name="T12" fmla="*/ 5 w 5"/>
                <a:gd name="T13" fmla="*/ 6 h 6"/>
                <a:gd name="T14" fmla="*/ 1 w 5"/>
                <a:gd name="T15" fmla="*/ 0 h 6"/>
                <a:gd name="T16" fmla="*/ 0 w 5"/>
                <a:gd name="T17" fmla="*/ 2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6">
                  <a:moveTo>
                    <a:pt x="0" y="2"/>
                  </a:moveTo>
                  <a:lnTo>
                    <a:pt x="0" y="2"/>
                  </a:lnTo>
                  <a:cubicBezTo>
                    <a:pt x="0" y="3"/>
                    <a:pt x="1" y="4"/>
                    <a:pt x="1" y="4"/>
                  </a:cubicBezTo>
                  <a:cubicBezTo>
                    <a:pt x="2" y="5"/>
                    <a:pt x="4" y="6"/>
                    <a:pt x="5" y="6"/>
                  </a:cubicBezTo>
                  <a:cubicBezTo>
                    <a:pt x="5" y="6"/>
                    <a:pt x="5" y="6"/>
                    <a:pt x="5" y="6"/>
                  </a:cubicBezTo>
                  <a:cubicBezTo>
                    <a:pt x="5" y="6"/>
                    <a:pt x="5" y="6"/>
                    <a:pt x="5" y="6"/>
                  </a:cubicBezTo>
                  <a:lnTo>
                    <a:pt x="5" y="6"/>
                  </a:lnTo>
                  <a:cubicBezTo>
                    <a:pt x="3" y="2"/>
                    <a:pt x="1" y="0"/>
                    <a:pt x="1" y="0"/>
                  </a:cubicBezTo>
                  <a:cubicBezTo>
                    <a:pt x="1" y="0"/>
                    <a:pt x="0" y="1"/>
                    <a:pt x="0" y="2"/>
                  </a:cubicBezTo>
                  <a:close/>
                </a:path>
              </a:pathLst>
            </a:custGeom>
            <a:grpFill/>
            <a:ln w="0">
              <a:noFill/>
              <a:prstDash val="solid"/>
              <a:round/>
              <a:headEnd/>
              <a:tailEnd/>
            </a:ln>
          </p:spPr>
          <p:txBody>
            <a:bodyPr/>
            <a:lstStyle/>
            <a:p>
              <a:pPr defTabSz="543689">
                <a:defRPr/>
              </a:pPr>
              <a:endParaRPr lang="zh-CN" altLang="en-US" sz="3201"/>
            </a:p>
          </p:txBody>
        </p:sp>
        <p:sp>
          <p:nvSpPr>
            <p:cNvPr id="504" name="Freeform 371"/>
            <p:cNvSpPr>
              <a:spLocks/>
            </p:cNvSpPr>
            <p:nvPr/>
          </p:nvSpPr>
          <p:spPr bwMode="auto">
            <a:xfrm>
              <a:off x="1612901" y="639763"/>
              <a:ext cx="4763" cy="1588"/>
            </a:xfrm>
            <a:custGeom>
              <a:avLst/>
              <a:gdLst>
                <a:gd name="T0" fmla="*/ 0 w 4"/>
                <a:gd name="T1" fmla="*/ 0 h 2"/>
                <a:gd name="T2" fmla="*/ 0 w 4"/>
                <a:gd name="T3" fmla="*/ 0 h 2"/>
                <a:gd name="T4" fmla="*/ 2 w 4"/>
                <a:gd name="T5" fmla="*/ 1 h 2"/>
                <a:gd name="T6" fmla="*/ 4 w 4"/>
                <a:gd name="T7" fmla="*/ 0 h 2"/>
                <a:gd name="T8" fmla="*/ 4 w 4"/>
                <a:gd name="T9" fmla="*/ 0 h 2"/>
                <a:gd name="T10" fmla="*/ 4 w 4"/>
                <a:gd name="T11" fmla="*/ 0 h 2"/>
                <a:gd name="T12" fmla="*/ 0 w 4"/>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4" h="2">
                  <a:moveTo>
                    <a:pt x="0" y="0"/>
                  </a:moveTo>
                  <a:lnTo>
                    <a:pt x="0" y="0"/>
                  </a:lnTo>
                  <a:cubicBezTo>
                    <a:pt x="1" y="1"/>
                    <a:pt x="1" y="2"/>
                    <a:pt x="2" y="1"/>
                  </a:cubicBezTo>
                  <a:cubicBezTo>
                    <a:pt x="3" y="1"/>
                    <a:pt x="4" y="0"/>
                    <a:pt x="4" y="0"/>
                  </a:cubicBezTo>
                  <a:lnTo>
                    <a:pt x="4" y="0"/>
                  </a:lnTo>
                  <a:cubicBezTo>
                    <a:pt x="4" y="0"/>
                    <a:pt x="4" y="0"/>
                    <a:pt x="4" y="0"/>
                  </a:cubicBezTo>
                  <a:lnTo>
                    <a:pt x="0" y="0"/>
                  </a:lnTo>
                  <a:close/>
                </a:path>
              </a:pathLst>
            </a:custGeom>
            <a:grpFill/>
            <a:ln w="0">
              <a:noFill/>
              <a:prstDash val="solid"/>
              <a:round/>
              <a:headEnd/>
              <a:tailEnd/>
            </a:ln>
          </p:spPr>
          <p:txBody>
            <a:bodyPr/>
            <a:lstStyle/>
            <a:p>
              <a:pPr defTabSz="543689">
                <a:defRPr/>
              </a:pPr>
              <a:endParaRPr lang="zh-CN" altLang="en-US" sz="3201"/>
            </a:p>
          </p:txBody>
        </p:sp>
        <p:sp>
          <p:nvSpPr>
            <p:cNvPr id="505" name="Freeform 372"/>
            <p:cNvSpPr>
              <a:spLocks/>
            </p:cNvSpPr>
            <p:nvPr/>
          </p:nvSpPr>
          <p:spPr bwMode="auto">
            <a:xfrm>
              <a:off x="1612901" y="636588"/>
              <a:ext cx="4763" cy="3175"/>
            </a:xfrm>
            <a:custGeom>
              <a:avLst/>
              <a:gdLst>
                <a:gd name="T0" fmla="*/ 0 w 5"/>
                <a:gd name="T1" fmla="*/ 2 h 4"/>
                <a:gd name="T2" fmla="*/ 0 w 5"/>
                <a:gd name="T3" fmla="*/ 2 h 4"/>
                <a:gd name="T4" fmla="*/ 1 w 5"/>
                <a:gd name="T5" fmla="*/ 3 h 4"/>
                <a:gd name="T6" fmla="*/ 2 w 5"/>
                <a:gd name="T7" fmla="*/ 4 h 4"/>
                <a:gd name="T8" fmla="*/ 5 w 5"/>
                <a:gd name="T9" fmla="*/ 4 h 4"/>
                <a:gd name="T10" fmla="*/ 5 w 5"/>
                <a:gd name="T11" fmla="*/ 4 h 4"/>
                <a:gd name="T12" fmla="*/ 5 w 5"/>
                <a:gd name="T13" fmla="*/ 4 h 4"/>
                <a:gd name="T14" fmla="*/ 0 w 5"/>
                <a:gd name="T15" fmla="*/ 0 h 4"/>
                <a:gd name="T16" fmla="*/ 0 w 5"/>
                <a:gd name="T17" fmla="*/ 2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4">
                  <a:moveTo>
                    <a:pt x="0" y="2"/>
                  </a:moveTo>
                  <a:lnTo>
                    <a:pt x="0" y="2"/>
                  </a:lnTo>
                  <a:cubicBezTo>
                    <a:pt x="1" y="3"/>
                    <a:pt x="1" y="3"/>
                    <a:pt x="1" y="3"/>
                  </a:cubicBezTo>
                  <a:cubicBezTo>
                    <a:pt x="2" y="4"/>
                    <a:pt x="2" y="4"/>
                    <a:pt x="2" y="4"/>
                  </a:cubicBezTo>
                  <a:cubicBezTo>
                    <a:pt x="2" y="4"/>
                    <a:pt x="5" y="4"/>
                    <a:pt x="5" y="4"/>
                  </a:cubicBezTo>
                  <a:lnTo>
                    <a:pt x="5" y="4"/>
                  </a:lnTo>
                  <a:lnTo>
                    <a:pt x="5" y="4"/>
                  </a:lnTo>
                  <a:cubicBezTo>
                    <a:pt x="4" y="2"/>
                    <a:pt x="0" y="0"/>
                    <a:pt x="0" y="0"/>
                  </a:cubicBezTo>
                  <a:cubicBezTo>
                    <a:pt x="0" y="1"/>
                    <a:pt x="0" y="2"/>
                    <a:pt x="0" y="2"/>
                  </a:cubicBezTo>
                  <a:close/>
                </a:path>
              </a:pathLst>
            </a:custGeom>
            <a:grpFill/>
            <a:ln w="0">
              <a:noFill/>
              <a:prstDash val="solid"/>
              <a:round/>
              <a:headEnd/>
              <a:tailEnd/>
            </a:ln>
          </p:spPr>
          <p:txBody>
            <a:bodyPr/>
            <a:lstStyle/>
            <a:p>
              <a:pPr defTabSz="543689">
                <a:defRPr/>
              </a:pPr>
              <a:endParaRPr lang="zh-CN" altLang="en-US" sz="3201"/>
            </a:p>
          </p:txBody>
        </p:sp>
        <p:sp>
          <p:nvSpPr>
            <p:cNvPr id="506" name="Freeform 373"/>
            <p:cNvSpPr>
              <a:spLocks/>
            </p:cNvSpPr>
            <p:nvPr/>
          </p:nvSpPr>
          <p:spPr bwMode="auto">
            <a:xfrm>
              <a:off x="1614488" y="631826"/>
              <a:ext cx="4763" cy="7938"/>
            </a:xfrm>
            <a:custGeom>
              <a:avLst/>
              <a:gdLst>
                <a:gd name="T0" fmla="*/ 2 w 4"/>
                <a:gd name="T1" fmla="*/ 0 h 8"/>
                <a:gd name="T2" fmla="*/ 2 w 4"/>
                <a:gd name="T3" fmla="*/ 0 h 8"/>
                <a:gd name="T4" fmla="*/ 1 w 4"/>
                <a:gd name="T5" fmla="*/ 1 h 8"/>
                <a:gd name="T6" fmla="*/ 1 w 4"/>
                <a:gd name="T7" fmla="*/ 3 h 8"/>
                <a:gd name="T8" fmla="*/ 3 w 4"/>
                <a:gd name="T9" fmla="*/ 8 h 8"/>
                <a:gd name="T10" fmla="*/ 3 w 4"/>
                <a:gd name="T11" fmla="*/ 8 h 8"/>
                <a:gd name="T12" fmla="*/ 3 w 4"/>
                <a:gd name="T13" fmla="*/ 8 h 8"/>
                <a:gd name="T14" fmla="*/ 3 w 4"/>
                <a:gd name="T15" fmla="*/ 0 h 8"/>
                <a:gd name="T16" fmla="*/ 2 w 4"/>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8">
                  <a:moveTo>
                    <a:pt x="2" y="0"/>
                  </a:moveTo>
                  <a:lnTo>
                    <a:pt x="2" y="0"/>
                  </a:lnTo>
                  <a:cubicBezTo>
                    <a:pt x="1" y="0"/>
                    <a:pt x="1" y="1"/>
                    <a:pt x="1" y="1"/>
                  </a:cubicBezTo>
                  <a:cubicBezTo>
                    <a:pt x="0" y="2"/>
                    <a:pt x="1" y="3"/>
                    <a:pt x="1" y="3"/>
                  </a:cubicBezTo>
                  <a:cubicBezTo>
                    <a:pt x="1" y="4"/>
                    <a:pt x="3" y="7"/>
                    <a:pt x="3" y="8"/>
                  </a:cubicBezTo>
                  <a:cubicBezTo>
                    <a:pt x="3" y="8"/>
                    <a:pt x="3" y="8"/>
                    <a:pt x="3" y="8"/>
                  </a:cubicBezTo>
                  <a:lnTo>
                    <a:pt x="3" y="8"/>
                  </a:lnTo>
                  <a:cubicBezTo>
                    <a:pt x="4" y="2"/>
                    <a:pt x="3" y="0"/>
                    <a:pt x="3" y="0"/>
                  </a:cubicBezTo>
                  <a:cubicBezTo>
                    <a:pt x="3" y="0"/>
                    <a:pt x="2" y="0"/>
                    <a:pt x="2" y="0"/>
                  </a:cubicBezTo>
                  <a:close/>
                </a:path>
              </a:pathLst>
            </a:custGeom>
            <a:grpFill/>
            <a:ln w="0">
              <a:noFill/>
              <a:prstDash val="solid"/>
              <a:round/>
              <a:headEnd/>
              <a:tailEnd/>
            </a:ln>
          </p:spPr>
          <p:txBody>
            <a:bodyPr/>
            <a:lstStyle/>
            <a:p>
              <a:pPr defTabSz="543689">
                <a:defRPr/>
              </a:pPr>
              <a:endParaRPr lang="zh-CN" altLang="en-US" sz="3201"/>
            </a:p>
          </p:txBody>
        </p:sp>
        <p:sp>
          <p:nvSpPr>
            <p:cNvPr id="507" name="Freeform 374"/>
            <p:cNvSpPr>
              <a:spLocks/>
            </p:cNvSpPr>
            <p:nvPr/>
          </p:nvSpPr>
          <p:spPr bwMode="auto">
            <a:xfrm>
              <a:off x="1619251" y="631826"/>
              <a:ext cx="1588" cy="7938"/>
            </a:xfrm>
            <a:custGeom>
              <a:avLst/>
              <a:gdLst>
                <a:gd name="T0" fmla="*/ 0 w 3"/>
                <a:gd name="T1" fmla="*/ 8 h 8"/>
                <a:gd name="T2" fmla="*/ 0 w 3"/>
                <a:gd name="T3" fmla="*/ 8 h 8"/>
                <a:gd name="T4" fmla="*/ 0 w 3"/>
                <a:gd name="T5" fmla="*/ 8 h 8"/>
                <a:gd name="T6" fmla="*/ 0 w 3"/>
                <a:gd name="T7" fmla="*/ 8 h 8"/>
                <a:gd name="T8" fmla="*/ 0 w 3"/>
                <a:gd name="T9" fmla="*/ 8 h 8"/>
                <a:gd name="T10" fmla="*/ 3 w 3"/>
                <a:gd name="T11" fmla="*/ 3 h 8"/>
                <a:gd name="T12" fmla="*/ 3 w 3"/>
                <a:gd name="T13" fmla="*/ 1 h 8"/>
                <a:gd name="T14" fmla="*/ 1 w 3"/>
                <a:gd name="T15" fmla="*/ 0 h 8"/>
                <a:gd name="T16" fmla="*/ 1 w 3"/>
                <a:gd name="T17" fmla="*/ 0 h 8"/>
                <a:gd name="T18" fmla="*/ 0 w 3"/>
                <a:gd name="T19"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 h="8">
                  <a:moveTo>
                    <a:pt x="0" y="8"/>
                  </a:moveTo>
                  <a:lnTo>
                    <a:pt x="0" y="8"/>
                  </a:lnTo>
                  <a:lnTo>
                    <a:pt x="0" y="8"/>
                  </a:lnTo>
                  <a:cubicBezTo>
                    <a:pt x="0" y="8"/>
                    <a:pt x="0" y="8"/>
                    <a:pt x="0" y="8"/>
                  </a:cubicBezTo>
                  <a:cubicBezTo>
                    <a:pt x="0" y="8"/>
                    <a:pt x="0" y="8"/>
                    <a:pt x="0" y="8"/>
                  </a:cubicBezTo>
                  <a:cubicBezTo>
                    <a:pt x="1" y="7"/>
                    <a:pt x="2" y="4"/>
                    <a:pt x="3" y="3"/>
                  </a:cubicBezTo>
                  <a:cubicBezTo>
                    <a:pt x="3" y="3"/>
                    <a:pt x="3" y="2"/>
                    <a:pt x="3" y="1"/>
                  </a:cubicBezTo>
                  <a:cubicBezTo>
                    <a:pt x="3" y="1"/>
                    <a:pt x="3" y="0"/>
                    <a:pt x="1" y="0"/>
                  </a:cubicBezTo>
                  <a:cubicBezTo>
                    <a:pt x="1" y="0"/>
                    <a:pt x="1" y="0"/>
                    <a:pt x="1" y="0"/>
                  </a:cubicBezTo>
                  <a:cubicBezTo>
                    <a:pt x="1" y="0"/>
                    <a:pt x="0" y="2"/>
                    <a:pt x="0" y="8"/>
                  </a:cubicBezTo>
                  <a:close/>
                </a:path>
              </a:pathLst>
            </a:custGeom>
            <a:grpFill/>
            <a:ln w="0">
              <a:noFill/>
              <a:prstDash val="solid"/>
              <a:round/>
              <a:headEnd/>
              <a:tailEnd/>
            </a:ln>
          </p:spPr>
          <p:txBody>
            <a:bodyPr/>
            <a:lstStyle/>
            <a:p>
              <a:pPr defTabSz="543689">
                <a:defRPr/>
              </a:pPr>
              <a:endParaRPr lang="zh-CN" altLang="en-US" sz="3201"/>
            </a:p>
          </p:txBody>
        </p:sp>
        <p:sp>
          <p:nvSpPr>
            <p:cNvPr id="508" name="Freeform 375"/>
            <p:cNvSpPr>
              <a:spLocks/>
            </p:cNvSpPr>
            <p:nvPr/>
          </p:nvSpPr>
          <p:spPr bwMode="auto">
            <a:xfrm>
              <a:off x="1619251" y="639763"/>
              <a:ext cx="3175" cy="1588"/>
            </a:xfrm>
            <a:custGeom>
              <a:avLst/>
              <a:gdLst>
                <a:gd name="T0" fmla="*/ 0 w 4"/>
                <a:gd name="T1" fmla="*/ 0 h 2"/>
                <a:gd name="T2" fmla="*/ 0 w 4"/>
                <a:gd name="T3" fmla="*/ 0 h 2"/>
                <a:gd name="T4" fmla="*/ 0 w 4"/>
                <a:gd name="T5" fmla="*/ 0 h 2"/>
                <a:gd name="T6" fmla="*/ 2 w 4"/>
                <a:gd name="T7" fmla="*/ 1 h 2"/>
                <a:gd name="T8" fmla="*/ 4 w 4"/>
                <a:gd name="T9" fmla="*/ 0 h 2"/>
                <a:gd name="T10" fmla="*/ 0 w 4"/>
                <a:gd name="T11" fmla="*/ 0 h 2"/>
                <a:gd name="T12" fmla="*/ 0 w 4"/>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4" h="2">
                  <a:moveTo>
                    <a:pt x="0" y="0"/>
                  </a:moveTo>
                  <a:lnTo>
                    <a:pt x="0" y="0"/>
                  </a:lnTo>
                  <a:lnTo>
                    <a:pt x="0" y="0"/>
                  </a:lnTo>
                  <a:cubicBezTo>
                    <a:pt x="1" y="0"/>
                    <a:pt x="2" y="1"/>
                    <a:pt x="2" y="1"/>
                  </a:cubicBezTo>
                  <a:cubicBezTo>
                    <a:pt x="2" y="1"/>
                    <a:pt x="3" y="2"/>
                    <a:pt x="4" y="0"/>
                  </a:cubicBezTo>
                  <a:lnTo>
                    <a:pt x="0" y="0"/>
                  </a:lnTo>
                  <a:cubicBezTo>
                    <a:pt x="0" y="0"/>
                    <a:pt x="0" y="0"/>
                    <a:pt x="0" y="0"/>
                  </a:cubicBezTo>
                  <a:close/>
                </a:path>
              </a:pathLst>
            </a:custGeom>
            <a:grpFill/>
            <a:ln w="0">
              <a:noFill/>
              <a:prstDash val="solid"/>
              <a:round/>
              <a:headEnd/>
              <a:tailEnd/>
            </a:ln>
          </p:spPr>
          <p:txBody>
            <a:bodyPr/>
            <a:lstStyle/>
            <a:p>
              <a:pPr defTabSz="543689">
                <a:defRPr/>
              </a:pPr>
              <a:endParaRPr lang="zh-CN" altLang="en-US" sz="3201"/>
            </a:p>
          </p:txBody>
        </p:sp>
        <p:sp>
          <p:nvSpPr>
            <p:cNvPr id="509" name="Freeform 376"/>
            <p:cNvSpPr>
              <a:spLocks/>
            </p:cNvSpPr>
            <p:nvPr/>
          </p:nvSpPr>
          <p:spPr bwMode="auto">
            <a:xfrm>
              <a:off x="1619251" y="636588"/>
              <a:ext cx="4763" cy="3175"/>
            </a:xfrm>
            <a:custGeom>
              <a:avLst/>
              <a:gdLst>
                <a:gd name="T0" fmla="*/ 0 w 6"/>
                <a:gd name="T1" fmla="*/ 4 h 4"/>
                <a:gd name="T2" fmla="*/ 0 w 6"/>
                <a:gd name="T3" fmla="*/ 4 h 4"/>
                <a:gd name="T4" fmla="*/ 0 w 6"/>
                <a:gd name="T5" fmla="*/ 4 h 4"/>
                <a:gd name="T6" fmla="*/ 0 w 6"/>
                <a:gd name="T7" fmla="*/ 4 h 4"/>
                <a:gd name="T8" fmla="*/ 0 w 6"/>
                <a:gd name="T9" fmla="*/ 4 h 4"/>
                <a:gd name="T10" fmla="*/ 3 w 6"/>
                <a:gd name="T11" fmla="*/ 4 h 4"/>
                <a:gd name="T12" fmla="*/ 4 w 6"/>
                <a:gd name="T13" fmla="*/ 3 h 4"/>
                <a:gd name="T14" fmla="*/ 5 w 6"/>
                <a:gd name="T15" fmla="*/ 2 h 4"/>
                <a:gd name="T16" fmla="*/ 6 w 6"/>
                <a:gd name="T17" fmla="*/ 0 h 4"/>
                <a:gd name="T18" fmla="*/ 0 w 6"/>
                <a:gd name="T19"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4">
                  <a:moveTo>
                    <a:pt x="0" y="4"/>
                  </a:moveTo>
                  <a:lnTo>
                    <a:pt x="0" y="4"/>
                  </a:lnTo>
                  <a:lnTo>
                    <a:pt x="0" y="4"/>
                  </a:lnTo>
                  <a:cubicBezTo>
                    <a:pt x="0" y="4"/>
                    <a:pt x="0" y="4"/>
                    <a:pt x="0" y="4"/>
                  </a:cubicBezTo>
                  <a:lnTo>
                    <a:pt x="0" y="4"/>
                  </a:lnTo>
                  <a:lnTo>
                    <a:pt x="3" y="4"/>
                  </a:lnTo>
                  <a:cubicBezTo>
                    <a:pt x="3" y="4"/>
                    <a:pt x="4" y="4"/>
                    <a:pt x="4" y="3"/>
                  </a:cubicBezTo>
                  <a:cubicBezTo>
                    <a:pt x="4" y="3"/>
                    <a:pt x="5" y="3"/>
                    <a:pt x="5" y="2"/>
                  </a:cubicBezTo>
                  <a:cubicBezTo>
                    <a:pt x="5" y="2"/>
                    <a:pt x="6" y="1"/>
                    <a:pt x="6" y="0"/>
                  </a:cubicBezTo>
                  <a:cubicBezTo>
                    <a:pt x="6" y="0"/>
                    <a:pt x="2" y="2"/>
                    <a:pt x="0" y="4"/>
                  </a:cubicBezTo>
                  <a:close/>
                </a:path>
              </a:pathLst>
            </a:custGeom>
            <a:grpFill/>
            <a:ln w="0">
              <a:noFill/>
              <a:prstDash val="solid"/>
              <a:round/>
              <a:headEnd/>
              <a:tailEnd/>
            </a:ln>
          </p:spPr>
          <p:txBody>
            <a:bodyPr/>
            <a:lstStyle/>
            <a:p>
              <a:pPr defTabSz="543689">
                <a:defRPr/>
              </a:pPr>
              <a:endParaRPr lang="zh-CN" altLang="en-US" sz="3201"/>
            </a:p>
          </p:txBody>
        </p:sp>
        <p:sp>
          <p:nvSpPr>
            <p:cNvPr id="510" name="Freeform 377"/>
            <p:cNvSpPr>
              <a:spLocks/>
            </p:cNvSpPr>
            <p:nvPr/>
          </p:nvSpPr>
          <p:spPr bwMode="auto">
            <a:xfrm>
              <a:off x="1619251" y="633413"/>
              <a:ext cx="4763" cy="6350"/>
            </a:xfrm>
            <a:custGeom>
              <a:avLst/>
              <a:gdLst>
                <a:gd name="T0" fmla="*/ 0 w 5"/>
                <a:gd name="T1" fmla="*/ 6 h 6"/>
                <a:gd name="T2" fmla="*/ 0 w 5"/>
                <a:gd name="T3" fmla="*/ 6 h 6"/>
                <a:gd name="T4" fmla="*/ 0 w 5"/>
                <a:gd name="T5" fmla="*/ 6 h 6"/>
                <a:gd name="T6" fmla="*/ 0 w 5"/>
                <a:gd name="T7" fmla="*/ 6 h 6"/>
                <a:gd name="T8" fmla="*/ 4 w 5"/>
                <a:gd name="T9" fmla="*/ 4 h 6"/>
                <a:gd name="T10" fmla="*/ 5 w 5"/>
                <a:gd name="T11" fmla="*/ 2 h 6"/>
                <a:gd name="T12" fmla="*/ 4 w 5"/>
                <a:gd name="T13" fmla="*/ 0 h 6"/>
                <a:gd name="T14" fmla="*/ 0 w 5"/>
                <a:gd name="T15" fmla="*/ 6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6">
                  <a:moveTo>
                    <a:pt x="0" y="6"/>
                  </a:moveTo>
                  <a:lnTo>
                    <a:pt x="0" y="6"/>
                  </a:lnTo>
                  <a:cubicBezTo>
                    <a:pt x="0" y="6"/>
                    <a:pt x="0" y="6"/>
                    <a:pt x="0" y="6"/>
                  </a:cubicBezTo>
                  <a:cubicBezTo>
                    <a:pt x="0" y="6"/>
                    <a:pt x="0" y="6"/>
                    <a:pt x="0" y="6"/>
                  </a:cubicBezTo>
                  <a:cubicBezTo>
                    <a:pt x="0" y="6"/>
                    <a:pt x="3" y="5"/>
                    <a:pt x="4" y="4"/>
                  </a:cubicBezTo>
                  <a:cubicBezTo>
                    <a:pt x="4" y="4"/>
                    <a:pt x="5" y="3"/>
                    <a:pt x="5" y="2"/>
                  </a:cubicBezTo>
                  <a:cubicBezTo>
                    <a:pt x="5" y="1"/>
                    <a:pt x="4" y="0"/>
                    <a:pt x="4" y="0"/>
                  </a:cubicBezTo>
                  <a:cubicBezTo>
                    <a:pt x="4" y="0"/>
                    <a:pt x="1" y="2"/>
                    <a:pt x="0" y="6"/>
                  </a:cubicBezTo>
                  <a:close/>
                </a:path>
              </a:pathLst>
            </a:custGeom>
            <a:grpFill/>
            <a:ln w="0">
              <a:noFill/>
              <a:prstDash val="solid"/>
              <a:round/>
              <a:headEnd/>
              <a:tailEnd/>
            </a:ln>
          </p:spPr>
          <p:txBody>
            <a:bodyPr/>
            <a:lstStyle/>
            <a:p>
              <a:pPr defTabSz="543689">
                <a:defRPr/>
              </a:pPr>
              <a:endParaRPr lang="zh-CN" altLang="en-US" sz="3201"/>
            </a:p>
          </p:txBody>
        </p:sp>
        <p:sp>
          <p:nvSpPr>
            <p:cNvPr id="511" name="Freeform 378"/>
            <p:cNvSpPr>
              <a:spLocks/>
            </p:cNvSpPr>
            <p:nvPr/>
          </p:nvSpPr>
          <p:spPr bwMode="auto">
            <a:xfrm>
              <a:off x="1585913" y="588963"/>
              <a:ext cx="93663" cy="615950"/>
            </a:xfrm>
            <a:custGeom>
              <a:avLst/>
              <a:gdLst>
                <a:gd name="T0" fmla="*/ 111 w 111"/>
                <a:gd name="T1" fmla="*/ 725 h 725"/>
                <a:gd name="T2" fmla="*/ 111 w 111"/>
                <a:gd name="T3" fmla="*/ 725 h 725"/>
                <a:gd name="T4" fmla="*/ 96 w 111"/>
                <a:gd name="T5" fmla="*/ 725 h 725"/>
                <a:gd name="T6" fmla="*/ 96 w 111"/>
                <a:gd name="T7" fmla="*/ 14 h 725"/>
                <a:gd name="T8" fmla="*/ 15 w 111"/>
                <a:gd name="T9" fmla="*/ 14 h 725"/>
                <a:gd name="T10" fmla="*/ 15 w 111"/>
                <a:gd name="T11" fmla="*/ 725 h 725"/>
                <a:gd name="T12" fmla="*/ 0 w 111"/>
                <a:gd name="T13" fmla="*/ 725 h 725"/>
                <a:gd name="T14" fmla="*/ 0 w 111"/>
                <a:gd name="T15" fmla="*/ 6 h 725"/>
                <a:gd name="T16" fmla="*/ 7 w 111"/>
                <a:gd name="T17" fmla="*/ 0 h 725"/>
                <a:gd name="T18" fmla="*/ 104 w 111"/>
                <a:gd name="T19" fmla="*/ 0 h 725"/>
                <a:gd name="T20" fmla="*/ 111 w 111"/>
                <a:gd name="T21" fmla="*/ 6 h 725"/>
                <a:gd name="T22" fmla="*/ 111 w 111"/>
                <a:gd name="T23" fmla="*/ 725 h 7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1" h="725">
                  <a:moveTo>
                    <a:pt x="111" y="725"/>
                  </a:moveTo>
                  <a:lnTo>
                    <a:pt x="111" y="725"/>
                  </a:lnTo>
                  <a:lnTo>
                    <a:pt x="96" y="725"/>
                  </a:lnTo>
                  <a:lnTo>
                    <a:pt x="96" y="14"/>
                  </a:lnTo>
                  <a:lnTo>
                    <a:pt x="15" y="14"/>
                  </a:lnTo>
                  <a:lnTo>
                    <a:pt x="15" y="725"/>
                  </a:lnTo>
                  <a:lnTo>
                    <a:pt x="0" y="725"/>
                  </a:lnTo>
                  <a:lnTo>
                    <a:pt x="0" y="6"/>
                  </a:lnTo>
                  <a:cubicBezTo>
                    <a:pt x="0" y="2"/>
                    <a:pt x="3" y="0"/>
                    <a:pt x="7" y="0"/>
                  </a:cubicBezTo>
                  <a:lnTo>
                    <a:pt x="104" y="0"/>
                  </a:lnTo>
                  <a:cubicBezTo>
                    <a:pt x="108" y="0"/>
                    <a:pt x="111" y="2"/>
                    <a:pt x="111" y="6"/>
                  </a:cubicBezTo>
                  <a:lnTo>
                    <a:pt x="111" y="725"/>
                  </a:lnTo>
                  <a:close/>
                </a:path>
              </a:pathLst>
            </a:custGeom>
            <a:grpFill/>
            <a:ln w="0">
              <a:noFill/>
              <a:prstDash val="solid"/>
              <a:round/>
              <a:headEnd/>
              <a:tailEnd/>
            </a:ln>
          </p:spPr>
          <p:txBody>
            <a:bodyPr/>
            <a:lstStyle/>
            <a:p>
              <a:pPr defTabSz="543689">
                <a:defRPr/>
              </a:pPr>
              <a:endParaRPr lang="zh-CN" altLang="en-US" sz="3201"/>
            </a:p>
          </p:txBody>
        </p:sp>
        <p:sp>
          <p:nvSpPr>
            <p:cNvPr id="512" name="Freeform 379"/>
            <p:cNvSpPr>
              <a:spLocks/>
            </p:cNvSpPr>
            <p:nvPr/>
          </p:nvSpPr>
          <p:spPr bwMode="auto">
            <a:xfrm>
              <a:off x="1647826" y="1181101"/>
              <a:ext cx="44450" cy="44450"/>
            </a:xfrm>
            <a:custGeom>
              <a:avLst/>
              <a:gdLst>
                <a:gd name="T0" fmla="*/ 25 w 51"/>
                <a:gd name="T1" fmla="*/ 52 h 52"/>
                <a:gd name="T2" fmla="*/ 25 w 51"/>
                <a:gd name="T3" fmla="*/ 52 h 52"/>
                <a:gd name="T4" fmla="*/ 0 w 51"/>
                <a:gd name="T5" fmla="*/ 26 h 52"/>
                <a:gd name="T6" fmla="*/ 25 w 51"/>
                <a:gd name="T7" fmla="*/ 0 h 52"/>
                <a:gd name="T8" fmla="*/ 51 w 51"/>
                <a:gd name="T9" fmla="*/ 26 h 52"/>
                <a:gd name="T10" fmla="*/ 25 w 51"/>
                <a:gd name="T11" fmla="*/ 52 h 52"/>
              </a:gdLst>
              <a:ahLst/>
              <a:cxnLst>
                <a:cxn ang="0">
                  <a:pos x="T0" y="T1"/>
                </a:cxn>
                <a:cxn ang="0">
                  <a:pos x="T2" y="T3"/>
                </a:cxn>
                <a:cxn ang="0">
                  <a:pos x="T4" y="T5"/>
                </a:cxn>
                <a:cxn ang="0">
                  <a:pos x="T6" y="T7"/>
                </a:cxn>
                <a:cxn ang="0">
                  <a:pos x="T8" y="T9"/>
                </a:cxn>
                <a:cxn ang="0">
                  <a:pos x="T10" y="T11"/>
                </a:cxn>
              </a:cxnLst>
              <a:rect l="0" t="0" r="r" b="b"/>
              <a:pathLst>
                <a:path w="51" h="52">
                  <a:moveTo>
                    <a:pt x="25" y="52"/>
                  </a:moveTo>
                  <a:lnTo>
                    <a:pt x="25" y="52"/>
                  </a:lnTo>
                  <a:cubicBezTo>
                    <a:pt x="11" y="52"/>
                    <a:pt x="0" y="40"/>
                    <a:pt x="0" y="26"/>
                  </a:cubicBezTo>
                  <a:cubicBezTo>
                    <a:pt x="0" y="12"/>
                    <a:pt x="11" y="0"/>
                    <a:pt x="25" y="0"/>
                  </a:cubicBezTo>
                  <a:cubicBezTo>
                    <a:pt x="40" y="0"/>
                    <a:pt x="51" y="12"/>
                    <a:pt x="51" y="26"/>
                  </a:cubicBezTo>
                  <a:cubicBezTo>
                    <a:pt x="51" y="40"/>
                    <a:pt x="40" y="52"/>
                    <a:pt x="25" y="52"/>
                  </a:cubicBezTo>
                  <a:close/>
                </a:path>
              </a:pathLst>
            </a:custGeom>
            <a:grpFill/>
            <a:ln w="0">
              <a:noFill/>
              <a:prstDash val="solid"/>
              <a:round/>
              <a:headEnd/>
              <a:tailEnd/>
            </a:ln>
          </p:spPr>
          <p:txBody>
            <a:bodyPr/>
            <a:lstStyle/>
            <a:p>
              <a:pPr defTabSz="543689">
                <a:defRPr/>
              </a:pPr>
              <a:endParaRPr lang="zh-CN" altLang="en-US" sz="3201"/>
            </a:p>
          </p:txBody>
        </p:sp>
        <p:sp>
          <p:nvSpPr>
            <p:cNvPr id="513" name="Freeform 380"/>
            <p:cNvSpPr>
              <a:spLocks/>
            </p:cNvSpPr>
            <p:nvPr/>
          </p:nvSpPr>
          <p:spPr bwMode="auto">
            <a:xfrm>
              <a:off x="1574801" y="1182688"/>
              <a:ext cx="44450" cy="44450"/>
            </a:xfrm>
            <a:custGeom>
              <a:avLst/>
              <a:gdLst>
                <a:gd name="T0" fmla="*/ 26 w 52"/>
                <a:gd name="T1" fmla="*/ 52 h 52"/>
                <a:gd name="T2" fmla="*/ 26 w 52"/>
                <a:gd name="T3" fmla="*/ 52 h 52"/>
                <a:gd name="T4" fmla="*/ 0 w 52"/>
                <a:gd name="T5" fmla="*/ 26 h 52"/>
                <a:gd name="T6" fmla="*/ 26 w 52"/>
                <a:gd name="T7" fmla="*/ 0 h 52"/>
                <a:gd name="T8" fmla="*/ 52 w 52"/>
                <a:gd name="T9" fmla="*/ 26 h 52"/>
                <a:gd name="T10" fmla="*/ 26 w 52"/>
                <a:gd name="T11" fmla="*/ 52 h 52"/>
              </a:gdLst>
              <a:ahLst/>
              <a:cxnLst>
                <a:cxn ang="0">
                  <a:pos x="T0" y="T1"/>
                </a:cxn>
                <a:cxn ang="0">
                  <a:pos x="T2" y="T3"/>
                </a:cxn>
                <a:cxn ang="0">
                  <a:pos x="T4" y="T5"/>
                </a:cxn>
                <a:cxn ang="0">
                  <a:pos x="T6" y="T7"/>
                </a:cxn>
                <a:cxn ang="0">
                  <a:pos x="T8" y="T9"/>
                </a:cxn>
                <a:cxn ang="0">
                  <a:pos x="T10" y="T11"/>
                </a:cxn>
              </a:cxnLst>
              <a:rect l="0" t="0" r="r" b="b"/>
              <a:pathLst>
                <a:path w="52" h="52">
                  <a:moveTo>
                    <a:pt x="26" y="52"/>
                  </a:moveTo>
                  <a:lnTo>
                    <a:pt x="26" y="52"/>
                  </a:lnTo>
                  <a:cubicBezTo>
                    <a:pt x="12" y="52"/>
                    <a:pt x="0" y="40"/>
                    <a:pt x="0" y="26"/>
                  </a:cubicBezTo>
                  <a:cubicBezTo>
                    <a:pt x="0" y="12"/>
                    <a:pt x="12" y="0"/>
                    <a:pt x="26" y="0"/>
                  </a:cubicBezTo>
                  <a:cubicBezTo>
                    <a:pt x="40" y="0"/>
                    <a:pt x="52" y="12"/>
                    <a:pt x="52" y="26"/>
                  </a:cubicBezTo>
                  <a:cubicBezTo>
                    <a:pt x="52" y="40"/>
                    <a:pt x="40" y="52"/>
                    <a:pt x="26" y="52"/>
                  </a:cubicBezTo>
                  <a:close/>
                </a:path>
              </a:pathLst>
            </a:custGeom>
            <a:grpFill/>
            <a:ln w="0">
              <a:noFill/>
              <a:prstDash val="solid"/>
              <a:round/>
              <a:headEnd/>
              <a:tailEnd/>
            </a:ln>
          </p:spPr>
          <p:txBody>
            <a:bodyPr/>
            <a:lstStyle/>
            <a:p>
              <a:pPr defTabSz="543689">
                <a:defRPr/>
              </a:pPr>
              <a:endParaRPr lang="zh-CN" altLang="en-US" sz="3201"/>
            </a:p>
          </p:txBody>
        </p:sp>
      </p:grpSp>
      <p:sp>
        <p:nvSpPr>
          <p:cNvPr id="514" name="文本框 513"/>
          <p:cNvSpPr txBox="1"/>
          <p:nvPr/>
        </p:nvSpPr>
        <p:spPr bwMode="auto">
          <a:xfrm>
            <a:off x="6829184" y="3731411"/>
            <a:ext cx="1686016" cy="457991"/>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defPPr>
              <a:defRPr lang="zh-CN"/>
            </a:defPPr>
            <a:lvl1pPr>
              <a:defRPr sz="1200">
                <a:latin typeface="+mn-ea"/>
                <a:ea typeface="+mn-ea"/>
              </a:defRPr>
            </a:lvl1pPr>
          </a:lstStyle>
          <a:p>
            <a:r>
              <a:rPr lang="en-US" altLang="zh-CN" dirty="0"/>
              <a:t>AD</a:t>
            </a:r>
          </a:p>
          <a:p>
            <a:r>
              <a:rPr lang="zh-CN" altLang="en-US" dirty="0"/>
              <a:t>二级时钟源</a:t>
            </a:r>
          </a:p>
        </p:txBody>
      </p:sp>
    </p:spTree>
    <p:extLst>
      <p:ext uri="{BB962C8B-B14F-4D97-AF65-F5344CB8AC3E}">
        <p14:creationId xmlns:p14="http://schemas.microsoft.com/office/powerpoint/2010/main" val="2120248430"/>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网关与负载均衡器部署方案 </a:t>
            </a:r>
            <a:r>
              <a:rPr lang="en-US" altLang="zh-CN" dirty="0" smtClean="0"/>
              <a:t>(1)</a:t>
            </a:r>
            <a:endParaRPr lang="zh-CN" altLang="en-US" dirty="0"/>
          </a:p>
        </p:txBody>
      </p:sp>
      <p:sp>
        <p:nvSpPr>
          <p:cNvPr id="6" name="文本占位符 5"/>
          <p:cNvSpPr>
            <a:spLocks noGrp="1"/>
          </p:cNvSpPr>
          <p:nvPr>
            <p:ph type="body" sz="quarter" idx="10"/>
          </p:nvPr>
        </p:nvSpPr>
        <p:spPr/>
        <p:txBody>
          <a:bodyPr/>
          <a:lstStyle/>
          <a:p>
            <a:r>
              <a:rPr lang="zh-CN" altLang="en-US" dirty="0"/>
              <a:t>网关</a:t>
            </a:r>
            <a:r>
              <a:rPr lang="en-US" altLang="zh-CN" dirty="0"/>
              <a:t>/</a:t>
            </a:r>
            <a:r>
              <a:rPr lang="zh-CN" altLang="en-US" dirty="0"/>
              <a:t>负载均衡器功能介绍如下：</a:t>
            </a:r>
          </a:p>
          <a:p>
            <a:pPr lvl="1"/>
            <a:r>
              <a:rPr lang="zh-CN" altLang="en-US" dirty="0"/>
              <a:t>负载</a:t>
            </a:r>
            <a:r>
              <a:rPr lang="zh-CN" altLang="en-US" dirty="0" smtClean="0"/>
              <a:t>均衡器可</a:t>
            </a:r>
            <a:r>
              <a:rPr lang="zh-CN" altLang="en-US" dirty="0"/>
              <a:t>通过</a:t>
            </a:r>
            <a:r>
              <a:rPr lang="en-US" altLang="zh-CN" dirty="0" err="1" smtClean="0"/>
              <a:t>vLB</a:t>
            </a:r>
            <a:r>
              <a:rPr lang="zh-CN" altLang="en-US" dirty="0" smtClean="0"/>
              <a:t>实现</a:t>
            </a:r>
            <a:r>
              <a:rPr lang="zh-CN" altLang="en-US" dirty="0"/>
              <a:t>该</a:t>
            </a:r>
            <a:r>
              <a:rPr lang="zh-CN" altLang="en-US" dirty="0" smtClean="0"/>
              <a:t>功能，用于</a:t>
            </a:r>
            <a:r>
              <a:rPr lang="zh-CN" altLang="en-US" dirty="0"/>
              <a:t>将用户的</a:t>
            </a:r>
            <a:r>
              <a:rPr lang="en-US" altLang="zh-CN" dirty="0"/>
              <a:t>HTTP(S)</a:t>
            </a:r>
            <a:r>
              <a:rPr lang="zh-CN" altLang="en-US" dirty="0"/>
              <a:t>请求分配到不同的</a:t>
            </a:r>
            <a:r>
              <a:rPr lang="en-US" altLang="zh-CN" dirty="0" smtClean="0"/>
              <a:t>WI</a:t>
            </a:r>
            <a:r>
              <a:rPr lang="zh-CN" altLang="en-US" dirty="0" smtClean="0"/>
              <a:t>，能够</a:t>
            </a:r>
            <a:r>
              <a:rPr lang="zh-CN" altLang="en-US" dirty="0"/>
              <a:t>自动对</a:t>
            </a:r>
            <a:r>
              <a:rPr lang="en-US" altLang="zh-CN" dirty="0"/>
              <a:t>WI</a:t>
            </a:r>
            <a:r>
              <a:rPr lang="zh-CN" altLang="en-US" dirty="0"/>
              <a:t>进行健康检查，确保所有的用户请求都能分配到可用的</a:t>
            </a:r>
            <a:r>
              <a:rPr lang="en-US" altLang="zh-CN" dirty="0"/>
              <a:t>WI</a:t>
            </a:r>
            <a:r>
              <a:rPr lang="zh-CN" altLang="en-US" dirty="0"/>
              <a:t>。</a:t>
            </a:r>
          </a:p>
          <a:p>
            <a:pPr lvl="1"/>
            <a:r>
              <a:rPr lang="zh-CN" altLang="en-US" dirty="0" smtClean="0"/>
              <a:t>网关可</a:t>
            </a:r>
            <a:r>
              <a:rPr lang="zh-CN" altLang="en-US" dirty="0"/>
              <a:t>通过</a:t>
            </a:r>
            <a:r>
              <a:rPr lang="en-US" altLang="zh-CN" dirty="0" err="1" smtClean="0"/>
              <a:t>vAG</a:t>
            </a:r>
            <a:r>
              <a:rPr lang="zh-CN" altLang="en-US" dirty="0" smtClean="0"/>
              <a:t>实现</a:t>
            </a:r>
            <a:r>
              <a:rPr lang="zh-CN" altLang="en-US" dirty="0"/>
              <a:t>该</a:t>
            </a:r>
            <a:r>
              <a:rPr lang="zh-CN" altLang="en-US" dirty="0" smtClean="0"/>
              <a:t>功能</a:t>
            </a:r>
            <a:r>
              <a:rPr lang="zh-CN" altLang="en-US" dirty="0"/>
              <a:t>，</a:t>
            </a:r>
            <a:r>
              <a:rPr lang="zh-CN" altLang="en-US" dirty="0" smtClean="0"/>
              <a:t>用于</a:t>
            </a:r>
            <a:r>
              <a:rPr lang="zh-CN" altLang="en-US" dirty="0"/>
              <a:t>业务接入（桌面协议</a:t>
            </a:r>
            <a:r>
              <a:rPr lang="en-US" altLang="zh-CN" dirty="0"/>
              <a:t>HDP</a:t>
            </a:r>
            <a:r>
              <a:rPr lang="zh-CN" altLang="en-US" dirty="0"/>
              <a:t>的接入）和自助维护接入，对客户端的接入进行加密保护，提高系统的安全性。</a:t>
            </a:r>
          </a:p>
          <a:p>
            <a:endParaRPr lang="zh-CN" altLang="zh-CN" dirty="0"/>
          </a:p>
        </p:txBody>
      </p:sp>
    </p:spTree>
    <p:extLst>
      <p:ext uri="{BB962C8B-B14F-4D97-AF65-F5344CB8AC3E}">
        <p14:creationId xmlns:p14="http://schemas.microsoft.com/office/powerpoint/2010/main" val="4080642998"/>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0" name="矩形 529"/>
          <p:cNvSpPr/>
          <p:nvPr/>
        </p:nvSpPr>
        <p:spPr bwMode="auto">
          <a:xfrm>
            <a:off x="6290626" y="1491520"/>
            <a:ext cx="5099722" cy="3813118"/>
          </a:xfrm>
          <a:prstGeom prst="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endParaRPr>
          </a:p>
        </p:txBody>
      </p:sp>
      <p:sp>
        <p:nvSpPr>
          <p:cNvPr id="8" name="矩形 7"/>
          <p:cNvSpPr/>
          <p:nvPr/>
        </p:nvSpPr>
        <p:spPr bwMode="auto">
          <a:xfrm>
            <a:off x="1362377" y="1491520"/>
            <a:ext cx="4284476" cy="3816424"/>
          </a:xfrm>
          <a:prstGeom prst="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endParaRPr>
          </a:p>
        </p:txBody>
      </p:sp>
      <p:sp>
        <p:nvSpPr>
          <p:cNvPr id="2" name="标题 1"/>
          <p:cNvSpPr>
            <a:spLocks noGrp="1"/>
          </p:cNvSpPr>
          <p:nvPr>
            <p:ph type="title"/>
          </p:nvPr>
        </p:nvSpPr>
        <p:spPr/>
        <p:txBody>
          <a:bodyPr/>
          <a:lstStyle/>
          <a:p>
            <a:r>
              <a:rPr lang="zh-CN" altLang="en-US" dirty="0" smtClean="0"/>
              <a:t>网关与负载均衡器部署方案 </a:t>
            </a:r>
            <a:r>
              <a:rPr lang="en-US" altLang="zh-CN" dirty="0" smtClean="0"/>
              <a:t>(2)</a:t>
            </a:r>
            <a:endParaRPr lang="zh-CN" altLang="en-US" dirty="0"/>
          </a:p>
        </p:txBody>
      </p:sp>
      <p:sp>
        <p:nvSpPr>
          <p:cNvPr id="3" name="圆角矩形 2"/>
          <p:cNvSpPr/>
          <p:nvPr/>
        </p:nvSpPr>
        <p:spPr bwMode="auto">
          <a:xfrm>
            <a:off x="1854537" y="1704730"/>
            <a:ext cx="3348372" cy="1412193"/>
          </a:xfrm>
          <a:prstGeom prst="roundRect">
            <a:avLst/>
          </a:prstGeom>
          <a:solidFill>
            <a:srgbClr val="00B0F0"/>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endParaRPr>
          </a:p>
        </p:txBody>
      </p:sp>
      <p:sp>
        <p:nvSpPr>
          <p:cNvPr id="4" name="圆角矩形 3"/>
          <p:cNvSpPr/>
          <p:nvPr/>
        </p:nvSpPr>
        <p:spPr bwMode="auto">
          <a:xfrm>
            <a:off x="2123901" y="1848747"/>
            <a:ext cx="1080120" cy="720080"/>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endParaRPr>
          </a:p>
        </p:txBody>
      </p:sp>
      <p:sp>
        <p:nvSpPr>
          <p:cNvPr id="5" name="文本框 4"/>
          <p:cNvSpPr txBox="1"/>
          <p:nvPr/>
        </p:nvSpPr>
        <p:spPr bwMode="auto">
          <a:xfrm>
            <a:off x="2213911" y="2056736"/>
            <a:ext cx="900100" cy="304103"/>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r>
              <a:rPr lang="en-US" altLang="zh-CN" sz="1400" dirty="0" err="1" smtClean="0">
                <a:latin typeface="+mn-ea"/>
                <a:ea typeface="+mn-ea"/>
              </a:rPr>
              <a:t>vAG</a:t>
            </a:r>
            <a:r>
              <a:rPr lang="en-US" altLang="zh-CN" sz="1400" dirty="0" smtClean="0">
                <a:latin typeface="+mn-ea"/>
                <a:ea typeface="+mn-ea"/>
              </a:rPr>
              <a:t>/</a:t>
            </a:r>
            <a:r>
              <a:rPr lang="en-US" altLang="zh-CN" sz="1400" dirty="0" err="1" smtClean="0">
                <a:latin typeface="+mn-ea"/>
                <a:ea typeface="+mn-ea"/>
              </a:rPr>
              <a:t>vLB</a:t>
            </a:r>
            <a:endParaRPr lang="zh-CN" altLang="en-US" sz="1400" dirty="0" smtClean="0">
              <a:latin typeface="+mn-ea"/>
              <a:ea typeface="+mn-ea"/>
            </a:endParaRPr>
          </a:p>
        </p:txBody>
      </p:sp>
      <p:sp>
        <p:nvSpPr>
          <p:cNvPr id="487" name="圆角矩形 486"/>
          <p:cNvSpPr/>
          <p:nvPr/>
        </p:nvSpPr>
        <p:spPr bwMode="auto">
          <a:xfrm>
            <a:off x="3695394" y="1848747"/>
            <a:ext cx="1080120" cy="720080"/>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endParaRPr>
          </a:p>
        </p:txBody>
      </p:sp>
      <p:sp>
        <p:nvSpPr>
          <p:cNvPr id="493" name="圆角矩形 492"/>
          <p:cNvSpPr/>
          <p:nvPr/>
        </p:nvSpPr>
        <p:spPr bwMode="auto">
          <a:xfrm>
            <a:off x="3847794" y="2001147"/>
            <a:ext cx="1080120" cy="720080"/>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endParaRPr>
          </a:p>
        </p:txBody>
      </p:sp>
      <p:sp>
        <p:nvSpPr>
          <p:cNvPr id="494" name="圆角矩形 493"/>
          <p:cNvSpPr/>
          <p:nvPr/>
        </p:nvSpPr>
        <p:spPr bwMode="auto">
          <a:xfrm>
            <a:off x="4000194" y="2153547"/>
            <a:ext cx="1080120" cy="720080"/>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endParaRPr>
          </a:p>
        </p:txBody>
      </p:sp>
      <p:sp>
        <p:nvSpPr>
          <p:cNvPr id="495" name="文本框 494"/>
          <p:cNvSpPr txBox="1"/>
          <p:nvPr/>
        </p:nvSpPr>
        <p:spPr bwMode="auto">
          <a:xfrm>
            <a:off x="4032817" y="2347579"/>
            <a:ext cx="1129592" cy="304103"/>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r>
              <a:rPr lang="zh-CN" altLang="en-US" sz="1400" dirty="0" smtClean="0">
                <a:latin typeface="+mn-ea"/>
                <a:ea typeface="+mn-ea"/>
              </a:rPr>
              <a:t>其他服务器</a:t>
            </a:r>
          </a:p>
        </p:txBody>
      </p:sp>
      <p:sp>
        <p:nvSpPr>
          <p:cNvPr id="496" name="文本框 495"/>
          <p:cNvSpPr txBox="1"/>
          <p:nvPr/>
        </p:nvSpPr>
        <p:spPr bwMode="auto">
          <a:xfrm>
            <a:off x="3023894" y="2791693"/>
            <a:ext cx="900100" cy="304103"/>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r>
              <a:rPr lang="en-US" altLang="zh-CN" sz="1400" dirty="0" smtClean="0">
                <a:latin typeface="+mn-ea"/>
                <a:ea typeface="+mn-ea"/>
              </a:rPr>
              <a:t>CNA01</a:t>
            </a:r>
            <a:endParaRPr lang="zh-CN" altLang="en-US" sz="1400" dirty="0" smtClean="0">
              <a:latin typeface="+mn-ea"/>
              <a:ea typeface="+mn-ea"/>
            </a:endParaRPr>
          </a:p>
        </p:txBody>
      </p:sp>
      <p:sp>
        <p:nvSpPr>
          <p:cNvPr id="497" name="圆角矩形 496"/>
          <p:cNvSpPr/>
          <p:nvPr/>
        </p:nvSpPr>
        <p:spPr bwMode="auto">
          <a:xfrm>
            <a:off x="1847528" y="3413340"/>
            <a:ext cx="3348372" cy="1412193"/>
          </a:xfrm>
          <a:prstGeom prst="roundRect">
            <a:avLst/>
          </a:prstGeom>
          <a:solidFill>
            <a:srgbClr val="00B0F0"/>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endParaRPr>
          </a:p>
        </p:txBody>
      </p:sp>
      <p:sp>
        <p:nvSpPr>
          <p:cNvPr id="498" name="圆角矩形 497"/>
          <p:cNvSpPr/>
          <p:nvPr/>
        </p:nvSpPr>
        <p:spPr bwMode="auto">
          <a:xfrm>
            <a:off x="2116892" y="3557357"/>
            <a:ext cx="1080120" cy="720080"/>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endParaRPr>
          </a:p>
        </p:txBody>
      </p:sp>
      <p:sp>
        <p:nvSpPr>
          <p:cNvPr id="499" name="文本框 498"/>
          <p:cNvSpPr txBox="1"/>
          <p:nvPr/>
        </p:nvSpPr>
        <p:spPr bwMode="auto">
          <a:xfrm>
            <a:off x="2206902" y="3765346"/>
            <a:ext cx="900100" cy="304103"/>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r>
              <a:rPr lang="en-US" altLang="zh-CN" sz="1400" dirty="0" err="1" smtClean="0">
                <a:latin typeface="+mn-ea"/>
                <a:ea typeface="+mn-ea"/>
              </a:rPr>
              <a:t>vAG</a:t>
            </a:r>
            <a:r>
              <a:rPr lang="en-US" altLang="zh-CN" sz="1400" dirty="0" smtClean="0">
                <a:latin typeface="+mn-ea"/>
                <a:ea typeface="+mn-ea"/>
              </a:rPr>
              <a:t>/</a:t>
            </a:r>
            <a:r>
              <a:rPr lang="en-US" altLang="zh-CN" sz="1400" dirty="0" err="1" smtClean="0">
                <a:latin typeface="+mn-ea"/>
                <a:ea typeface="+mn-ea"/>
              </a:rPr>
              <a:t>vLB</a:t>
            </a:r>
            <a:endParaRPr lang="zh-CN" altLang="en-US" sz="1400" dirty="0" smtClean="0">
              <a:latin typeface="+mn-ea"/>
              <a:ea typeface="+mn-ea"/>
            </a:endParaRPr>
          </a:p>
        </p:txBody>
      </p:sp>
      <p:sp>
        <p:nvSpPr>
          <p:cNvPr id="500" name="圆角矩形 499"/>
          <p:cNvSpPr/>
          <p:nvPr/>
        </p:nvSpPr>
        <p:spPr bwMode="auto">
          <a:xfrm>
            <a:off x="3688385" y="3557357"/>
            <a:ext cx="1080120" cy="720080"/>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endParaRPr>
          </a:p>
        </p:txBody>
      </p:sp>
      <p:sp>
        <p:nvSpPr>
          <p:cNvPr id="501" name="圆角矩形 500"/>
          <p:cNvSpPr/>
          <p:nvPr/>
        </p:nvSpPr>
        <p:spPr bwMode="auto">
          <a:xfrm>
            <a:off x="3840785" y="3709757"/>
            <a:ext cx="1080120" cy="720080"/>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endParaRPr>
          </a:p>
        </p:txBody>
      </p:sp>
      <p:sp>
        <p:nvSpPr>
          <p:cNvPr id="502" name="圆角矩形 501"/>
          <p:cNvSpPr/>
          <p:nvPr/>
        </p:nvSpPr>
        <p:spPr bwMode="auto">
          <a:xfrm>
            <a:off x="3993185" y="3862157"/>
            <a:ext cx="1080120" cy="720080"/>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endParaRPr>
          </a:p>
        </p:txBody>
      </p:sp>
      <p:sp>
        <p:nvSpPr>
          <p:cNvPr id="503" name="文本框 502"/>
          <p:cNvSpPr txBox="1"/>
          <p:nvPr/>
        </p:nvSpPr>
        <p:spPr bwMode="auto">
          <a:xfrm>
            <a:off x="4025808" y="4056189"/>
            <a:ext cx="1129592" cy="304103"/>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r>
              <a:rPr lang="zh-CN" altLang="en-US" sz="1400" dirty="0" smtClean="0">
                <a:latin typeface="+mn-ea"/>
                <a:ea typeface="+mn-ea"/>
              </a:rPr>
              <a:t>其他服务器</a:t>
            </a:r>
          </a:p>
        </p:txBody>
      </p:sp>
      <p:sp>
        <p:nvSpPr>
          <p:cNvPr id="504" name="文本框 503"/>
          <p:cNvSpPr txBox="1"/>
          <p:nvPr/>
        </p:nvSpPr>
        <p:spPr bwMode="auto">
          <a:xfrm>
            <a:off x="2978306" y="4521430"/>
            <a:ext cx="900100" cy="304103"/>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r>
              <a:rPr lang="en-US" altLang="zh-CN" sz="1400" dirty="0" smtClean="0">
                <a:latin typeface="+mn-ea"/>
                <a:ea typeface="+mn-ea"/>
              </a:rPr>
              <a:t>CNA02</a:t>
            </a:r>
            <a:endParaRPr lang="zh-CN" altLang="en-US" sz="1400" dirty="0" smtClean="0">
              <a:latin typeface="+mn-ea"/>
              <a:ea typeface="+mn-ea"/>
            </a:endParaRPr>
          </a:p>
        </p:txBody>
      </p:sp>
      <p:sp>
        <p:nvSpPr>
          <p:cNvPr id="7" name="矩形 6"/>
          <p:cNvSpPr/>
          <p:nvPr/>
        </p:nvSpPr>
        <p:spPr>
          <a:xfrm>
            <a:off x="1194792" y="5950793"/>
            <a:ext cx="4862228" cy="430956"/>
          </a:xfrm>
          <a:prstGeom prst="rect">
            <a:avLst/>
          </a:prstGeom>
          <a:solidFill>
            <a:schemeClr val="bg1">
              <a:lumMod val="85000"/>
            </a:schemeClr>
          </a:solidFill>
          <a:ln>
            <a:noFill/>
          </a:ln>
          <a:effectLst/>
        </p:spPr>
        <p:txBody>
          <a:bodyPr vert="horz" wrap="square" lIns="121874" tIns="60939" rIns="121874" bIns="60939" numCol="1" rtlCol="0" anchor="ctr" anchorCtr="0" compatLnSpc="1">
            <a:prstTxWarp prst="textNoShape">
              <a:avLst/>
            </a:prstTxWarp>
          </a:bodyPr>
          <a:lstStyle/>
          <a:p>
            <a:pPr algn="ctr" defTabSz="1218621"/>
            <a:r>
              <a:rPr lang="zh-CN" altLang="en-US" sz="1600" kern="0" dirty="0" smtClean="0">
                <a:latin typeface="微软雅黑" pitchFamily="34" charset="-122"/>
                <a:ea typeface="微软雅黑" pitchFamily="34" charset="-122"/>
              </a:rPr>
              <a:t>用户数不超过</a:t>
            </a:r>
            <a:r>
              <a:rPr lang="en-US" altLang="zh-CN" sz="1600" kern="0" dirty="0" smtClean="0">
                <a:latin typeface="微软雅黑" pitchFamily="34" charset="-122"/>
                <a:ea typeface="微软雅黑" pitchFamily="34" charset="-122"/>
              </a:rPr>
              <a:t>500</a:t>
            </a:r>
          </a:p>
        </p:txBody>
      </p:sp>
      <p:sp>
        <p:nvSpPr>
          <p:cNvPr id="505" name="圆角矩形 504"/>
          <p:cNvSpPr/>
          <p:nvPr/>
        </p:nvSpPr>
        <p:spPr bwMode="auto">
          <a:xfrm>
            <a:off x="6492044" y="1691122"/>
            <a:ext cx="4719423" cy="1412193"/>
          </a:xfrm>
          <a:prstGeom prst="roundRect">
            <a:avLst/>
          </a:prstGeom>
          <a:solidFill>
            <a:srgbClr val="00B0F0"/>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endParaRPr>
          </a:p>
        </p:txBody>
      </p:sp>
      <p:sp>
        <p:nvSpPr>
          <p:cNvPr id="506" name="圆角矩形 505"/>
          <p:cNvSpPr/>
          <p:nvPr/>
        </p:nvSpPr>
        <p:spPr bwMode="auto">
          <a:xfrm>
            <a:off x="6825372" y="1963415"/>
            <a:ext cx="1080120" cy="720080"/>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endParaRPr>
          </a:p>
        </p:txBody>
      </p:sp>
      <p:sp>
        <p:nvSpPr>
          <p:cNvPr id="507" name="文本框 506"/>
          <p:cNvSpPr txBox="1"/>
          <p:nvPr/>
        </p:nvSpPr>
        <p:spPr bwMode="auto">
          <a:xfrm>
            <a:off x="6915382" y="2171404"/>
            <a:ext cx="900100" cy="304103"/>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r>
              <a:rPr lang="en-US" altLang="zh-CN" sz="1400" dirty="0" err="1" smtClean="0">
                <a:latin typeface="+mn-ea"/>
                <a:ea typeface="+mn-ea"/>
              </a:rPr>
              <a:t>vAG</a:t>
            </a:r>
            <a:r>
              <a:rPr lang="en-US" altLang="zh-CN" sz="1400" dirty="0" smtClean="0">
                <a:latin typeface="+mn-ea"/>
                <a:ea typeface="+mn-ea"/>
              </a:rPr>
              <a:t>/</a:t>
            </a:r>
            <a:r>
              <a:rPr lang="en-US" altLang="zh-CN" sz="1400" dirty="0" err="1" smtClean="0">
                <a:latin typeface="+mn-ea"/>
                <a:ea typeface="+mn-ea"/>
              </a:rPr>
              <a:t>vLB</a:t>
            </a:r>
            <a:endParaRPr lang="zh-CN" altLang="en-US" sz="1400" dirty="0" smtClean="0">
              <a:latin typeface="+mn-ea"/>
              <a:ea typeface="+mn-ea"/>
            </a:endParaRPr>
          </a:p>
        </p:txBody>
      </p:sp>
      <p:sp>
        <p:nvSpPr>
          <p:cNvPr id="508" name="圆角矩形 507"/>
          <p:cNvSpPr/>
          <p:nvPr/>
        </p:nvSpPr>
        <p:spPr bwMode="auto">
          <a:xfrm>
            <a:off x="9565394" y="1890379"/>
            <a:ext cx="1080120" cy="720080"/>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endParaRPr>
          </a:p>
        </p:txBody>
      </p:sp>
      <p:sp>
        <p:nvSpPr>
          <p:cNvPr id="509" name="圆角矩形 508"/>
          <p:cNvSpPr/>
          <p:nvPr/>
        </p:nvSpPr>
        <p:spPr bwMode="auto">
          <a:xfrm>
            <a:off x="9717794" y="2042779"/>
            <a:ext cx="1080120" cy="720080"/>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endParaRPr>
          </a:p>
        </p:txBody>
      </p:sp>
      <p:sp>
        <p:nvSpPr>
          <p:cNvPr id="510" name="圆角矩形 509"/>
          <p:cNvSpPr/>
          <p:nvPr/>
        </p:nvSpPr>
        <p:spPr bwMode="auto">
          <a:xfrm>
            <a:off x="9870194" y="2195179"/>
            <a:ext cx="1080120" cy="720080"/>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endParaRPr>
          </a:p>
        </p:txBody>
      </p:sp>
      <p:sp>
        <p:nvSpPr>
          <p:cNvPr id="511" name="文本框 510"/>
          <p:cNvSpPr txBox="1"/>
          <p:nvPr/>
        </p:nvSpPr>
        <p:spPr bwMode="auto">
          <a:xfrm>
            <a:off x="9902817" y="2389211"/>
            <a:ext cx="1129592" cy="304103"/>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r>
              <a:rPr lang="zh-CN" altLang="en-US" sz="1400" dirty="0" smtClean="0">
                <a:latin typeface="+mn-ea"/>
                <a:ea typeface="+mn-ea"/>
              </a:rPr>
              <a:t>其他服务器</a:t>
            </a:r>
          </a:p>
        </p:txBody>
      </p:sp>
      <p:sp>
        <p:nvSpPr>
          <p:cNvPr id="512" name="文本框 511"/>
          <p:cNvSpPr txBox="1"/>
          <p:nvPr/>
        </p:nvSpPr>
        <p:spPr bwMode="auto">
          <a:xfrm>
            <a:off x="8345544" y="2779523"/>
            <a:ext cx="900100" cy="304103"/>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r>
              <a:rPr lang="en-US" altLang="zh-CN" sz="1400" dirty="0" smtClean="0">
                <a:latin typeface="+mn-ea"/>
                <a:ea typeface="+mn-ea"/>
              </a:rPr>
              <a:t>CNA01</a:t>
            </a:r>
            <a:endParaRPr lang="zh-CN" altLang="en-US" sz="1400" dirty="0" smtClean="0">
              <a:latin typeface="+mn-ea"/>
              <a:ea typeface="+mn-ea"/>
            </a:endParaRPr>
          </a:p>
        </p:txBody>
      </p:sp>
      <p:sp>
        <p:nvSpPr>
          <p:cNvPr id="513" name="圆角矩形 512"/>
          <p:cNvSpPr/>
          <p:nvPr/>
        </p:nvSpPr>
        <p:spPr bwMode="auto">
          <a:xfrm>
            <a:off x="6492043" y="3399732"/>
            <a:ext cx="4719423" cy="1412193"/>
          </a:xfrm>
          <a:prstGeom prst="roundRect">
            <a:avLst/>
          </a:prstGeom>
          <a:solidFill>
            <a:srgbClr val="00B0F0"/>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endParaRPr>
          </a:p>
        </p:txBody>
      </p:sp>
      <p:sp>
        <p:nvSpPr>
          <p:cNvPr id="514" name="圆角矩形 513"/>
          <p:cNvSpPr/>
          <p:nvPr/>
        </p:nvSpPr>
        <p:spPr bwMode="auto">
          <a:xfrm>
            <a:off x="6825372" y="3695321"/>
            <a:ext cx="1080120" cy="720080"/>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endParaRPr>
          </a:p>
        </p:txBody>
      </p:sp>
      <p:sp>
        <p:nvSpPr>
          <p:cNvPr id="515" name="文本框 514"/>
          <p:cNvSpPr txBox="1"/>
          <p:nvPr/>
        </p:nvSpPr>
        <p:spPr bwMode="auto">
          <a:xfrm>
            <a:off x="6915382" y="3903310"/>
            <a:ext cx="900100" cy="304103"/>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r>
              <a:rPr lang="en-US" altLang="zh-CN" sz="1400" dirty="0" err="1" smtClean="0">
                <a:latin typeface="+mn-ea"/>
                <a:ea typeface="+mn-ea"/>
              </a:rPr>
              <a:t>vAG</a:t>
            </a:r>
            <a:r>
              <a:rPr lang="en-US" altLang="zh-CN" sz="1400" dirty="0" smtClean="0">
                <a:latin typeface="+mn-ea"/>
                <a:ea typeface="+mn-ea"/>
              </a:rPr>
              <a:t>/</a:t>
            </a:r>
            <a:r>
              <a:rPr lang="en-US" altLang="zh-CN" sz="1400" dirty="0" err="1" smtClean="0">
                <a:latin typeface="+mn-ea"/>
                <a:ea typeface="+mn-ea"/>
              </a:rPr>
              <a:t>vLB</a:t>
            </a:r>
            <a:endParaRPr lang="zh-CN" altLang="en-US" sz="1400" dirty="0" smtClean="0">
              <a:latin typeface="+mn-ea"/>
              <a:ea typeface="+mn-ea"/>
            </a:endParaRPr>
          </a:p>
        </p:txBody>
      </p:sp>
      <p:sp>
        <p:nvSpPr>
          <p:cNvPr id="516" name="圆角矩形 515"/>
          <p:cNvSpPr/>
          <p:nvPr/>
        </p:nvSpPr>
        <p:spPr bwMode="auto">
          <a:xfrm>
            <a:off x="9565394" y="3557357"/>
            <a:ext cx="1080120" cy="720080"/>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endParaRPr>
          </a:p>
        </p:txBody>
      </p:sp>
      <p:sp>
        <p:nvSpPr>
          <p:cNvPr id="517" name="圆角矩形 516"/>
          <p:cNvSpPr/>
          <p:nvPr/>
        </p:nvSpPr>
        <p:spPr bwMode="auto">
          <a:xfrm>
            <a:off x="9717794" y="3709757"/>
            <a:ext cx="1080120" cy="720080"/>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endParaRPr>
          </a:p>
        </p:txBody>
      </p:sp>
      <p:sp>
        <p:nvSpPr>
          <p:cNvPr id="518" name="圆角矩形 517"/>
          <p:cNvSpPr/>
          <p:nvPr/>
        </p:nvSpPr>
        <p:spPr bwMode="auto">
          <a:xfrm>
            <a:off x="9870194" y="3862157"/>
            <a:ext cx="1080120" cy="720080"/>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endParaRPr>
          </a:p>
        </p:txBody>
      </p:sp>
      <p:sp>
        <p:nvSpPr>
          <p:cNvPr id="519" name="文本框 518"/>
          <p:cNvSpPr txBox="1"/>
          <p:nvPr/>
        </p:nvSpPr>
        <p:spPr bwMode="auto">
          <a:xfrm>
            <a:off x="9902817" y="4056189"/>
            <a:ext cx="1129592" cy="304103"/>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r>
              <a:rPr lang="zh-CN" altLang="en-US" sz="1400" dirty="0" smtClean="0">
                <a:latin typeface="+mn-ea"/>
                <a:ea typeface="+mn-ea"/>
              </a:rPr>
              <a:t>其他服务器</a:t>
            </a:r>
          </a:p>
        </p:txBody>
      </p:sp>
      <p:sp>
        <p:nvSpPr>
          <p:cNvPr id="520" name="文本框 519"/>
          <p:cNvSpPr txBox="1"/>
          <p:nvPr/>
        </p:nvSpPr>
        <p:spPr bwMode="auto">
          <a:xfrm>
            <a:off x="8451456" y="4507822"/>
            <a:ext cx="900100" cy="304103"/>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r>
              <a:rPr lang="en-US" altLang="zh-CN" sz="1400" dirty="0" smtClean="0">
                <a:latin typeface="+mn-ea"/>
                <a:ea typeface="+mn-ea"/>
              </a:rPr>
              <a:t>CNA02</a:t>
            </a:r>
            <a:endParaRPr lang="zh-CN" altLang="en-US" sz="1400" dirty="0" smtClean="0">
              <a:latin typeface="+mn-ea"/>
              <a:ea typeface="+mn-ea"/>
            </a:endParaRPr>
          </a:p>
        </p:txBody>
      </p:sp>
      <p:sp>
        <p:nvSpPr>
          <p:cNvPr id="521" name="矩形 520"/>
          <p:cNvSpPr/>
          <p:nvPr/>
        </p:nvSpPr>
        <p:spPr>
          <a:xfrm>
            <a:off x="6349238" y="5950793"/>
            <a:ext cx="5077161" cy="430956"/>
          </a:xfrm>
          <a:prstGeom prst="rect">
            <a:avLst/>
          </a:prstGeom>
          <a:solidFill>
            <a:schemeClr val="bg1">
              <a:lumMod val="85000"/>
            </a:schemeClr>
          </a:solidFill>
          <a:ln>
            <a:noFill/>
          </a:ln>
          <a:effectLst/>
        </p:spPr>
        <p:txBody>
          <a:bodyPr vert="horz" wrap="square" lIns="121874" tIns="60939" rIns="121874" bIns="60939" numCol="1" rtlCol="0" anchor="ctr" anchorCtr="0" compatLnSpc="1">
            <a:prstTxWarp prst="textNoShape">
              <a:avLst/>
            </a:prstTxWarp>
          </a:bodyPr>
          <a:lstStyle/>
          <a:p>
            <a:pPr algn="ctr" defTabSz="1218621"/>
            <a:r>
              <a:rPr lang="zh-CN" altLang="en-US" sz="1600" kern="0" dirty="0" smtClean="0">
                <a:latin typeface="微软雅黑" pitchFamily="34" charset="-122"/>
                <a:ea typeface="微软雅黑" pitchFamily="34" charset="-122"/>
              </a:rPr>
              <a:t>用户数</a:t>
            </a:r>
            <a:r>
              <a:rPr lang="en-US" altLang="zh-CN" sz="1600" kern="0" dirty="0" smtClean="0">
                <a:latin typeface="微软雅黑" pitchFamily="34" charset="-122"/>
                <a:ea typeface="微软雅黑" pitchFamily="34" charset="-122"/>
              </a:rPr>
              <a:t>500~1000</a:t>
            </a:r>
          </a:p>
        </p:txBody>
      </p:sp>
      <p:sp>
        <p:nvSpPr>
          <p:cNvPr id="525" name="圆角矩形 524"/>
          <p:cNvSpPr/>
          <p:nvPr/>
        </p:nvSpPr>
        <p:spPr bwMode="auto">
          <a:xfrm>
            <a:off x="8255534" y="1960030"/>
            <a:ext cx="1080120" cy="720080"/>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endParaRPr>
          </a:p>
        </p:txBody>
      </p:sp>
      <p:sp>
        <p:nvSpPr>
          <p:cNvPr id="526" name="文本框 525"/>
          <p:cNvSpPr txBox="1"/>
          <p:nvPr/>
        </p:nvSpPr>
        <p:spPr bwMode="auto">
          <a:xfrm>
            <a:off x="8478882" y="2157018"/>
            <a:ext cx="900100" cy="304103"/>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r>
              <a:rPr lang="en-US" altLang="zh-CN" sz="1400" dirty="0" err="1" smtClean="0">
                <a:latin typeface="+mn-ea"/>
                <a:ea typeface="+mn-ea"/>
              </a:rPr>
              <a:t>vAG</a:t>
            </a:r>
            <a:endParaRPr lang="zh-CN" altLang="en-US" sz="1400" dirty="0" smtClean="0">
              <a:latin typeface="+mn-ea"/>
              <a:ea typeface="+mn-ea"/>
            </a:endParaRPr>
          </a:p>
        </p:txBody>
      </p:sp>
      <p:sp>
        <p:nvSpPr>
          <p:cNvPr id="527" name="圆角矩形 526"/>
          <p:cNvSpPr/>
          <p:nvPr/>
        </p:nvSpPr>
        <p:spPr bwMode="auto">
          <a:xfrm>
            <a:off x="8261041" y="3706711"/>
            <a:ext cx="1080120" cy="720080"/>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endParaRPr>
          </a:p>
        </p:txBody>
      </p:sp>
      <p:sp>
        <p:nvSpPr>
          <p:cNvPr id="528" name="文本框 527"/>
          <p:cNvSpPr txBox="1"/>
          <p:nvPr/>
        </p:nvSpPr>
        <p:spPr bwMode="auto">
          <a:xfrm>
            <a:off x="8484389" y="3903699"/>
            <a:ext cx="900100" cy="304103"/>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r>
              <a:rPr lang="en-US" altLang="zh-CN" sz="1400" dirty="0" err="1" smtClean="0">
                <a:latin typeface="+mn-ea"/>
                <a:ea typeface="+mn-ea"/>
              </a:rPr>
              <a:t>vAG</a:t>
            </a:r>
            <a:endParaRPr lang="zh-CN" altLang="en-US" sz="1400" dirty="0" smtClean="0">
              <a:latin typeface="+mn-ea"/>
              <a:ea typeface="+mn-ea"/>
            </a:endParaRPr>
          </a:p>
        </p:txBody>
      </p:sp>
      <p:sp>
        <p:nvSpPr>
          <p:cNvPr id="529" name="文本框 528"/>
          <p:cNvSpPr txBox="1"/>
          <p:nvPr/>
        </p:nvSpPr>
        <p:spPr bwMode="auto">
          <a:xfrm>
            <a:off x="2994955" y="5000535"/>
            <a:ext cx="900100" cy="304103"/>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r>
              <a:rPr lang="zh-CN" altLang="en-US" sz="1400" dirty="0" smtClean="0">
                <a:latin typeface="+mn-ea"/>
                <a:ea typeface="+mn-ea"/>
              </a:rPr>
              <a:t>管理集群</a:t>
            </a:r>
          </a:p>
        </p:txBody>
      </p:sp>
      <p:sp>
        <p:nvSpPr>
          <p:cNvPr id="531" name="文本框 530"/>
          <p:cNvSpPr txBox="1"/>
          <p:nvPr/>
        </p:nvSpPr>
        <p:spPr bwMode="auto">
          <a:xfrm>
            <a:off x="8451456" y="4980813"/>
            <a:ext cx="900100" cy="304103"/>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r>
              <a:rPr lang="zh-CN" altLang="en-US" sz="1400" dirty="0" smtClean="0">
                <a:latin typeface="+mn-ea"/>
                <a:ea typeface="+mn-ea"/>
              </a:rPr>
              <a:t>管理集群</a:t>
            </a:r>
          </a:p>
        </p:txBody>
      </p:sp>
    </p:spTree>
    <p:extLst>
      <p:ext uri="{BB962C8B-B14F-4D97-AF65-F5344CB8AC3E}">
        <p14:creationId xmlns:p14="http://schemas.microsoft.com/office/powerpoint/2010/main" val="2553429927"/>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矩形 86"/>
          <p:cNvSpPr/>
          <p:nvPr/>
        </p:nvSpPr>
        <p:spPr bwMode="auto">
          <a:xfrm>
            <a:off x="1008063" y="3746847"/>
            <a:ext cx="5062969" cy="1187736"/>
          </a:xfrm>
          <a:prstGeom prst="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endParaRPr>
          </a:p>
        </p:txBody>
      </p:sp>
      <p:sp>
        <p:nvSpPr>
          <p:cNvPr id="2" name="标题 1"/>
          <p:cNvSpPr>
            <a:spLocks noGrp="1"/>
          </p:cNvSpPr>
          <p:nvPr>
            <p:ph type="title"/>
          </p:nvPr>
        </p:nvSpPr>
        <p:spPr/>
        <p:txBody>
          <a:bodyPr/>
          <a:lstStyle/>
          <a:p>
            <a:r>
              <a:rPr lang="zh-CN" altLang="en-US" dirty="0" smtClean="0"/>
              <a:t>网关与负载均衡器部署方案 </a:t>
            </a:r>
            <a:r>
              <a:rPr lang="en-US" altLang="zh-CN" dirty="0" smtClean="0"/>
              <a:t>(3)</a:t>
            </a:r>
            <a:endParaRPr lang="zh-CN" altLang="en-US" dirty="0"/>
          </a:p>
        </p:txBody>
      </p:sp>
      <p:sp>
        <p:nvSpPr>
          <p:cNvPr id="7" name="矩形 6"/>
          <p:cNvSpPr/>
          <p:nvPr/>
        </p:nvSpPr>
        <p:spPr>
          <a:xfrm>
            <a:off x="1015521" y="6038582"/>
            <a:ext cx="5041499" cy="343168"/>
          </a:xfrm>
          <a:prstGeom prst="rect">
            <a:avLst/>
          </a:prstGeom>
          <a:solidFill>
            <a:schemeClr val="bg1">
              <a:lumMod val="85000"/>
            </a:schemeClr>
          </a:solidFill>
          <a:ln>
            <a:noFill/>
          </a:ln>
          <a:effectLst/>
        </p:spPr>
        <p:txBody>
          <a:bodyPr vert="horz" wrap="square" lIns="121874" tIns="60939" rIns="121874" bIns="60939" numCol="1" rtlCol="0" anchor="ctr" anchorCtr="0" compatLnSpc="1">
            <a:prstTxWarp prst="textNoShape">
              <a:avLst/>
            </a:prstTxWarp>
          </a:bodyPr>
          <a:lstStyle/>
          <a:p>
            <a:pPr algn="ctr" defTabSz="1218621"/>
            <a:r>
              <a:rPr lang="zh-CN" altLang="en-US" sz="1600" kern="0" dirty="0" smtClean="0">
                <a:latin typeface="微软雅黑" pitchFamily="34" charset="-122"/>
                <a:ea typeface="微软雅黑" pitchFamily="34" charset="-122"/>
              </a:rPr>
              <a:t>用户数</a:t>
            </a:r>
            <a:r>
              <a:rPr lang="en-US" altLang="zh-CN" sz="1600" kern="0" dirty="0" smtClean="0">
                <a:latin typeface="微软雅黑" pitchFamily="34" charset="-122"/>
                <a:ea typeface="微软雅黑" pitchFamily="34" charset="-122"/>
              </a:rPr>
              <a:t>1000~2000</a:t>
            </a:r>
          </a:p>
        </p:txBody>
      </p:sp>
      <p:sp>
        <p:nvSpPr>
          <p:cNvPr id="45" name="矩形 44"/>
          <p:cNvSpPr/>
          <p:nvPr/>
        </p:nvSpPr>
        <p:spPr bwMode="auto">
          <a:xfrm>
            <a:off x="1015521" y="1269575"/>
            <a:ext cx="5062969" cy="2130157"/>
          </a:xfrm>
          <a:prstGeom prst="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endParaRPr>
          </a:p>
        </p:txBody>
      </p:sp>
      <p:sp>
        <p:nvSpPr>
          <p:cNvPr id="46" name="圆角矩形 45"/>
          <p:cNvSpPr/>
          <p:nvPr/>
        </p:nvSpPr>
        <p:spPr bwMode="auto">
          <a:xfrm>
            <a:off x="1224204" y="1346790"/>
            <a:ext cx="4719423" cy="808229"/>
          </a:xfrm>
          <a:prstGeom prst="roundRect">
            <a:avLst/>
          </a:prstGeom>
          <a:solidFill>
            <a:srgbClr val="00B0F0"/>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endParaRPr>
          </a:p>
        </p:txBody>
      </p:sp>
      <p:sp>
        <p:nvSpPr>
          <p:cNvPr id="47" name="圆角矩形 46"/>
          <p:cNvSpPr/>
          <p:nvPr/>
        </p:nvSpPr>
        <p:spPr bwMode="auto">
          <a:xfrm>
            <a:off x="1550267" y="1442834"/>
            <a:ext cx="1080120" cy="378000"/>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endParaRPr>
          </a:p>
        </p:txBody>
      </p:sp>
      <p:sp>
        <p:nvSpPr>
          <p:cNvPr id="48" name="文本框 47"/>
          <p:cNvSpPr txBox="1"/>
          <p:nvPr/>
        </p:nvSpPr>
        <p:spPr bwMode="auto">
          <a:xfrm>
            <a:off x="1640277" y="1491520"/>
            <a:ext cx="900100" cy="304103"/>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r>
              <a:rPr lang="en-US" altLang="zh-CN" sz="1400" dirty="0" err="1" smtClean="0">
                <a:latin typeface="+mn-ea"/>
                <a:ea typeface="+mn-ea"/>
              </a:rPr>
              <a:t>vAG</a:t>
            </a:r>
            <a:r>
              <a:rPr lang="en-US" altLang="zh-CN" sz="1400" dirty="0" smtClean="0">
                <a:latin typeface="+mn-ea"/>
                <a:ea typeface="+mn-ea"/>
              </a:rPr>
              <a:t>/</a:t>
            </a:r>
            <a:r>
              <a:rPr lang="en-US" altLang="zh-CN" sz="1400" dirty="0" err="1" smtClean="0">
                <a:latin typeface="+mn-ea"/>
                <a:ea typeface="+mn-ea"/>
              </a:rPr>
              <a:t>vLB</a:t>
            </a:r>
            <a:endParaRPr lang="zh-CN" altLang="en-US" sz="1400" dirty="0" smtClean="0">
              <a:latin typeface="+mn-ea"/>
              <a:ea typeface="+mn-ea"/>
            </a:endParaRPr>
          </a:p>
        </p:txBody>
      </p:sp>
      <p:sp>
        <p:nvSpPr>
          <p:cNvPr id="49" name="圆角矩形 48"/>
          <p:cNvSpPr/>
          <p:nvPr/>
        </p:nvSpPr>
        <p:spPr bwMode="auto">
          <a:xfrm>
            <a:off x="4326461" y="1452508"/>
            <a:ext cx="1080120" cy="368326"/>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endParaRPr>
          </a:p>
        </p:txBody>
      </p:sp>
      <p:sp>
        <p:nvSpPr>
          <p:cNvPr id="53" name="文本框 52"/>
          <p:cNvSpPr txBox="1"/>
          <p:nvPr/>
        </p:nvSpPr>
        <p:spPr bwMode="auto">
          <a:xfrm>
            <a:off x="3162214" y="1850916"/>
            <a:ext cx="900100" cy="304103"/>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r>
              <a:rPr lang="en-US" altLang="zh-CN" sz="1400" dirty="0" smtClean="0">
                <a:latin typeface="+mn-ea"/>
                <a:ea typeface="+mn-ea"/>
              </a:rPr>
              <a:t>CNA01</a:t>
            </a:r>
            <a:endParaRPr lang="zh-CN" altLang="en-US" sz="1400" dirty="0" smtClean="0">
              <a:latin typeface="+mn-ea"/>
              <a:ea typeface="+mn-ea"/>
            </a:endParaRPr>
          </a:p>
        </p:txBody>
      </p:sp>
      <p:sp>
        <p:nvSpPr>
          <p:cNvPr id="62" name="圆角矩形 61"/>
          <p:cNvSpPr/>
          <p:nvPr/>
        </p:nvSpPr>
        <p:spPr bwMode="auto">
          <a:xfrm>
            <a:off x="2920278" y="1442360"/>
            <a:ext cx="1080120" cy="390014"/>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endParaRPr>
          </a:p>
        </p:txBody>
      </p:sp>
      <p:sp>
        <p:nvSpPr>
          <p:cNvPr id="63" name="文本框 62"/>
          <p:cNvSpPr txBox="1"/>
          <p:nvPr/>
        </p:nvSpPr>
        <p:spPr bwMode="auto">
          <a:xfrm>
            <a:off x="3228083" y="1452508"/>
            <a:ext cx="900100" cy="304103"/>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r>
              <a:rPr lang="en-US" altLang="zh-CN" sz="1400" dirty="0" err="1" smtClean="0">
                <a:latin typeface="+mn-ea"/>
                <a:ea typeface="+mn-ea"/>
              </a:rPr>
              <a:t>vAG</a:t>
            </a:r>
            <a:endParaRPr lang="zh-CN" altLang="en-US" sz="1400" dirty="0" smtClean="0">
              <a:latin typeface="+mn-ea"/>
              <a:ea typeface="+mn-ea"/>
            </a:endParaRPr>
          </a:p>
        </p:txBody>
      </p:sp>
      <p:sp>
        <p:nvSpPr>
          <p:cNvPr id="66" name="文本框 65"/>
          <p:cNvSpPr txBox="1"/>
          <p:nvPr/>
        </p:nvSpPr>
        <p:spPr bwMode="auto">
          <a:xfrm>
            <a:off x="3133865" y="3103315"/>
            <a:ext cx="900100" cy="304103"/>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r>
              <a:rPr lang="zh-CN" altLang="en-US" sz="1400" dirty="0" smtClean="0">
                <a:latin typeface="+mn-ea"/>
                <a:ea typeface="+mn-ea"/>
              </a:rPr>
              <a:t>管理集群</a:t>
            </a:r>
          </a:p>
        </p:txBody>
      </p:sp>
      <p:sp>
        <p:nvSpPr>
          <p:cNvPr id="67" name="圆角矩形 66"/>
          <p:cNvSpPr/>
          <p:nvPr/>
        </p:nvSpPr>
        <p:spPr bwMode="auto">
          <a:xfrm>
            <a:off x="4431952" y="1530114"/>
            <a:ext cx="1080120" cy="368326"/>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endParaRPr>
          </a:p>
        </p:txBody>
      </p:sp>
      <p:sp>
        <p:nvSpPr>
          <p:cNvPr id="68" name="圆角矩形 67"/>
          <p:cNvSpPr/>
          <p:nvPr/>
        </p:nvSpPr>
        <p:spPr bwMode="auto">
          <a:xfrm>
            <a:off x="4559724" y="1606314"/>
            <a:ext cx="1080120" cy="368326"/>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endParaRPr>
          </a:p>
        </p:txBody>
      </p:sp>
      <p:sp>
        <p:nvSpPr>
          <p:cNvPr id="52" name="文本框 51"/>
          <p:cNvSpPr txBox="1"/>
          <p:nvPr/>
        </p:nvSpPr>
        <p:spPr bwMode="auto">
          <a:xfrm>
            <a:off x="4603052" y="1651688"/>
            <a:ext cx="1129592" cy="304103"/>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r>
              <a:rPr lang="zh-CN" altLang="en-US" sz="1400" dirty="0" smtClean="0">
                <a:latin typeface="+mn-ea"/>
                <a:ea typeface="+mn-ea"/>
              </a:rPr>
              <a:t>其他服务器</a:t>
            </a:r>
          </a:p>
        </p:txBody>
      </p:sp>
      <p:sp>
        <p:nvSpPr>
          <p:cNvPr id="69" name="圆角矩形 68"/>
          <p:cNvSpPr/>
          <p:nvPr/>
        </p:nvSpPr>
        <p:spPr bwMode="auto">
          <a:xfrm>
            <a:off x="1224204" y="2314529"/>
            <a:ext cx="4719423" cy="808229"/>
          </a:xfrm>
          <a:prstGeom prst="roundRect">
            <a:avLst/>
          </a:prstGeom>
          <a:solidFill>
            <a:srgbClr val="00B0F0"/>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endParaRPr>
          </a:p>
        </p:txBody>
      </p:sp>
      <p:sp>
        <p:nvSpPr>
          <p:cNvPr id="70" name="圆角矩形 69"/>
          <p:cNvSpPr/>
          <p:nvPr/>
        </p:nvSpPr>
        <p:spPr bwMode="auto">
          <a:xfrm>
            <a:off x="1550267" y="2410573"/>
            <a:ext cx="1080120" cy="378000"/>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endParaRPr>
          </a:p>
        </p:txBody>
      </p:sp>
      <p:sp>
        <p:nvSpPr>
          <p:cNvPr id="71" name="文本框 70"/>
          <p:cNvSpPr txBox="1"/>
          <p:nvPr/>
        </p:nvSpPr>
        <p:spPr bwMode="auto">
          <a:xfrm>
            <a:off x="1640277" y="2459259"/>
            <a:ext cx="900100" cy="304103"/>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r>
              <a:rPr lang="en-US" altLang="zh-CN" sz="1400" dirty="0" err="1" smtClean="0">
                <a:latin typeface="+mn-ea"/>
                <a:ea typeface="+mn-ea"/>
              </a:rPr>
              <a:t>vAG</a:t>
            </a:r>
            <a:r>
              <a:rPr lang="en-US" altLang="zh-CN" sz="1400" dirty="0" smtClean="0">
                <a:latin typeface="+mn-ea"/>
                <a:ea typeface="+mn-ea"/>
              </a:rPr>
              <a:t>/</a:t>
            </a:r>
            <a:r>
              <a:rPr lang="en-US" altLang="zh-CN" sz="1400" dirty="0" err="1" smtClean="0">
                <a:latin typeface="+mn-ea"/>
                <a:ea typeface="+mn-ea"/>
              </a:rPr>
              <a:t>vLB</a:t>
            </a:r>
            <a:endParaRPr lang="zh-CN" altLang="en-US" sz="1400" dirty="0" smtClean="0">
              <a:latin typeface="+mn-ea"/>
              <a:ea typeface="+mn-ea"/>
            </a:endParaRPr>
          </a:p>
        </p:txBody>
      </p:sp>
      <p:sp>
        <p:nvSpPr>
          <p:cNvPr id="72" name="圆角矩形 71"/>
          <p:cNvSpPr/>
          <p:nvPr/>
        </p:nvSpPr>
        <p:spPr bwMode="auto">
          <a:xfrm>
            <a:off x="4326461" y="2420247"/>
            <a:ext cx="1080120" cy="368326"/>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endParaRPr>
          </a:p>
        </p:txBody>
      </p:sp>
      <p:sp>
        <p:nvSpPr>
          <p:cNvPr id="73" name="文本框 72"/>
          <p:cNvSpPr txBox="1"/>
          <p:nvPr/>
        </p:nvSpPr>
        <p:spPr bwMode="auto">
          <a:xfrm>
            <a:off x="3162214" y="2818655"/>
            <a:ext cx="900100" cy="304103"/>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r>
              <a:rPr lang="en-US" altLang="zh-CN" sz="1400" dirty="0" smtClean="0">
                <a:latin typeface="+mn-ea"/>
                <a:ea typeface="+mn-ea"/>
              </a:rPr>
              <a:t>CNA02</a:t>
            </a:r>
            <a:endParaRPr lang="zh-CN" altLang="en-US" sz="1400" dirty="0" smtClean="0">
              <a:latin typeface="+mn-ea"/>
              <a:ea typeface="+mn-ea"/>
            </a:endParaRPr>
          </a:p>
        </p:txBody>
      </p:sp>
      <p:sp>
        <p:nvSpPr>
          <p:cNvPr id="74" name="圆角矩形 73"/>
          <p:cNvSpPr/>
          <p:nvPr/>
        </p:nvSpPr>
        <p:spPr bwMode="auto">
          <a:xfrm>
            <a:off x="2920278" y="2410099"/>
            <a:ext cx="1080120" cy="390014"/>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endParaRPr>
          </a:p>
        </p:txBody>
      </p:sp>
      <p:sp>
        <p:nvSpPr>
          <p:cNvPr id="75" name="文本框 74"/>
          <p:cNvSpPr txBox="1"/>
          <p:nvPr/>
        </p:nvSpPr>
        <p:spPr bwMode="auto">
          <a:xfrm>
            <a:off x="3228083" y="2420247"/>
            <a:ext cx="900100" cy="304103"/>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r>
              <a:rPr lang="en-US" altLang="zh-CN" sz="1400" dirty="0" err="1" smtClean="0">
                <a:latin typeface="+mn-ea"/>
                <a:ea typeface="+mn-ea"/>
              </a:rPr>
              <a:t>vAG</a:t>
            </a:r>
            <a:endParaRPr lang="zh-CN" altLang="en-US" sz="1400" dirty="0" smtClean="0">
              <a:latin typeface="+mn-ea"/>
              <a:ea typeface="+mn-ea"/>
            </a:endParaRPr>
          </a:p>
        </p:txBody>
      </p:sp>
      <p:sp>
        <p:nvSpPr>
          <p:cNvPr id="76" name="圆角矩形 75"/>
          <p:cNvSpPr/>
          <p:nvPr/>
        </p:nvSpPr>
        <p:spPr bwMode="auto">
          <a:xfrm>
            <a:off x="4431952" y="2497853"/>
            <a:ext cx="1080120" cy="368326"/>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endParaRPr>
          </a:p>
        </p:txBody>
      </p:sp>
      <p:sp>
        <p:nvSpPr>
          <p:cNvPr id="78" name="圆角矩形 77"/>
          <p:cNvSpPr/>
          <p:nvPr/>
        </p:nvSpPr>
        <p:spPr bwMode="auto">
          <a:xfrm>
            <a:off x="4570352" y="2589683"/>
            <a:ext cx="1080120" cy="368326"/>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endParaRPr>
          </a:p>
        </p:txBody>
      </p:sp>
      <p:sp>
        <p:nvSpPr>
          <p:cNvPr id="77" name="文本框 76"/>
          <p:cNvSpPr txBox="1"/>
          <p:nvPr/>
        </p:nvSpPr>
        <p:spPr bwMode="auto">
          <a:xfrm>
            <a:off x="4603052" y="2619427"/>
            <a:ext cx="1129592" cy="304103"/>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r>
              <a:rPr lang="zh-CN" altLang="en-US" sz="1400" dirty="0" smtClean="0">
                <a:latin typeface="+mn-ea"/>
                <a:ea typeface="+mn-ea"/>
              </a:rPr>
              <a:t>其他服务器</a:t>
            </a:r>
          </a:p>
        </p:txBody>
      </p:sp>
      <p:sp>
        <p:nvSpPr>
          <p:cNvPr id="79" name="圆角矩形 78"/>
          <p:cNvSpPr/>
          <p:nvPr/>
        </p:nvSpPr>
        <p:spPr bwMode="auto">
          <a:xfrm>
            <a:off x="1165595" y="3822250"/>
            <a:ext cx="4719423" cy="808229"/>
          </a:xfrm>
          <a:prstGeom prst="roundRect">
            <a:avLst/>
          </a:prstGeom>
          <a:solidFill>
            <a:srgbClr val="00B0F0"/>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endParaRPr>
          </a:p>
        </p:txBody>
      </p:sp>
      <p:sp>
        <p:nvSpPr>
          <p:cNvPr id="80" name="圆角矩形 79"/>
          <p:cNvSpPr/>
          <p:nvPr/>
        </p:nvSpPr>
        <p:spPr bwMode="auto">
          <a:xfrm>
            <a:off x="1491658" y="3918294"/>
            <a:ext cx="1080120" cy="378000"/>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endParaRPr>
          </a:p>
        </p:txBody>
      </p:sp>
      <p:sp>
        <p:nvSpPr>
          <p:cNvPr id="81" name="文本框 80"/>
          <p:cNvSpPr txBox="1"/>
          <p:nvPr/>
        </p:nvSpPr>
        <p:spPr bwMode="auto">
          <a:xfrm>
            <a:off x="1754877" y="3938146"/>
            <a:ext cx="900100" cy="304103"/>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r>
              <a:rPr lang="en-US" altLang="zh-CN" sz="1400" dirty="0" err="1" smtClean="0">
                <a:latin typeface="+mn-ea"/>
                <a:ea typeface="+mn-ea"/>
              </a:rPr>
              <a:t>vAG</a:t>
            </a:r>
            <a:endParaRPr lang="zh-CN" altLang="en-US" sz="1400" dirty="0" smtClean="0">
              <a:latin typeface="+mn-ea"/>
              <a:ea typeface="+mn-ea"/>
            </a:endParaRPr>
          </a:p>
        </p:txBody>
      </p:sp>
      <p:sp>
        <p:nvSpPr>
          <p:cNvPr id="82" name="圆角矩形 81"/>
          <p:cNvSpPr/>
          <p:nvPr/>
        </p:nvSpPr>
        <p:spPr bwMode="auto">
          <a:xfrm>
            <a:off x="4267852" y="3927968"/>
            <a:ext cx="1080120" cy="368326"/>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endParaRPr>
          </a:p>
        </p:txBody>
      </p:sp>
      <p:sp>
        <p:nvSpPr>
          <p:cNvPr id="83" name="文本框 82"/>
          <p:cNvSpPr txBox="1"/>
          <p:nvPr/>
        </p:nvSpPr>
        <p:spPr bwMode="auto">
          <a:xfrm>
            <a:off x="3159023" y="4326376"/>
            <a:ext cx="900100" cy="304103"/>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r>
              <a:rPr lang="en-US" altLang="zh-CN" sz="1400" dirty="0" smtClean="0">
                <a:latin typeface="+mn-ea"/>
                <a:ea typeface="+mn-ea"/>
              </a:rPr>
              <a:t>CNA03</a:t>
            </a:r>
            <a:endParaRPr lang="zh-CN" altLang="en-US" sz="1400" dirty="0" smtClean="0">
              <a:latin typeface="+mn-ea"/>
              <a:ea typeface="+mn-ea"/>
            </a:endParaRPr>
          </a:p>
        </p:txBody>
      </p:sp>
      <p:sp>
        <p:nvSpPr>
          <p:cNvPr id="84" name="圆角矩形 83"/>
          <p:cNvSpPr/>
          <p:nvPr/>
        </p:nvSpPr>
        <p:spPr bwMode="auto">
          <a:xfrm>
            <a:off x="2861669" y="3917820"/>
            <a:ext cx="1080120" cy="390014"/>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endParaRPr>
          </a:p>
        </p:txBody>
      </p:sp>
      <p:sp>
        <p:nvSpPr>
          <p:cNvPr id="85" name="文本框 84"/>
          <p:cNvSpPr txBox="1"/>
          <p:nvPr/>
        </p:nvSpPr>
        <p:spPr bwMode="auto">
          <a:xfrm>
            <a:off x="3167153" y="3938146"/>
            <a:ext cx="900100" cy="304103"/>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r>
              <a:rPr lang="en-US" altLang="zh-CN" sz="1400" dirty="0" err="1" smtClean="0">
                <a:latin typeface="+mn-ea"/>
                <a:ea typeface="+mn-ea"/>
              </a:rPr>
              <a:t>vAG</a:t>
            </a:r>
            <a:endParaRPr lang="zh-CN" altLang="en-US" sz="1400" dirty="0" smtClean="0">
              <a:latin typeface="+mn-ea"/>
              <a:ea typeface="+mn-ea"/>
            </a:endParaRPr>
          </a:p>
        </p:txBody>
      </p:sp>
      <p:sp>
        <p:nvSpPr>
          <p:cNvPr id="86" name="文本框 85"/>
          <p:cNvSpPr txBox="1"/>
          <p:nvPr/>
        </p:nvSpPr>
        <p:spPr bwMode="auto">
          <a:xfrm>
            <a:off x="4593784" y="3946262"/>
            <a:ext cx="900100" cy="304103"/>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r>
              <a:rPr lang="en-US" altLang="zh-CN" sz="1400" dirty="0" err="1" smtClean="0">
                <a:latin typeface="+mn-ea"/>
                <a:ea typeface="+mn-ea"/>
              </a:rPr>
              <a:t>vAG</a:t>
            </a:r>
            <a:endParaRPr lang="zh-CN" altLang="en-US" sz="1400" dirty="0" smtClean="0">
              <a:latin typeface="+mn-ea"/>
              <a:ea typeface="+mn-ea"/>
            </a:endParaRPr>
          </a:p>
        </p:txBody>
      </p:sp>
      <p:sp>
        <p:nvSpPr>
          <p:cNvPr id="88" name="文本框 87"/>
          <p:cNvSpPr txBox="1"/>
          <p:nvPr/>
        </p:nvSpPr>
        <p:spPr bwMode="auto">
          <a:xfrm>
            <a:off x="3133865" y="4630479"/>
            <a:ext cx="900100" cy="304103"/>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r>
              <a:rPr lang="zh-CN" altLang="en-US" sz="1400" dirty="0">
                <a:latin typeface="+mn-ea"/>
                <a:ea typeface="+mn-ea"/>
              </a:rPr>
              <a:t>网关</a:t>
            </a:r>
            <a:r>
              <a:rPr lang="zh-CN" altLang="en-US" sz="1400" dirty="0" smtClean="0">
                <a:latin typeface="+mn-ea"/>
                <a:ea typeface="+mn-ea"/>
              </a:rPr>
              <a:t>集群</a:t>
            </a:r>
          </a:p>
        </p:txBody>
      </p:sp>
      <p:sp>
        <p:nvSpPr>
          <p:cNvPr id="89" name="矩形 88"/>
          <p:cNvSpPr/>
          <p:nvPr/>
        </p:nvSpPr>
        <p:spPr bwMode="auto">
          <a:xfrm>
            <a:off x="6373307" y="3752552"/>
            <a:ext cx="5062969" cy="2025102"/>
          </a:xfrm>
          <a:prstGeom prst="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endParaRPr>
          </a:p>
        </p:txBody>
      </p:sp>
      <p:sp>
        <p:nvSpPr>
          <p:cNvPr id="91" name="矩形 90"/>
          <p:cNvSpPr/>
          <p:nvPr/>
        </p:nvSpPr>
        <p:spPr bwMode="auto">
          <a:xfrm>
            <a:off x="6380765" y="1275281"/>
            <a:ext cx="5062969" cy="2130157"/>
          </a:xfrm>
          <a:prstGeom prst="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endParaRPr>
          </a:p>
        </p:txBody>
      </p:sp>
      <p:sp>
        <p:nvSpPr>
          <p:cNvPr id="92" name="圆角矩形 91"/>
          <p:cNvSpPr/>
          <p:nvPr/>
        </p:nvSpPr>
        <p:spPr bwMode="auto">
          <a:xfrm>
            <a:off x="6589448" y="1352496"/>
            <a:ext cx="4719423" cy="808229"/>
          </a:xfrm>
          <a:prstGeom prst="roundRect">
            <a:avLst/>
          </a:prstGeom>
          <a:solidFill>
            <a:srgbClr val="00B0F0"/>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endParaRPr>
          </a:p>
        </p:txBody>
      </p:sp>
      <p:sp>
        <p:nvSpPr>
          <p:cNvPr id="93" name="圆角矩形 92"/>
          <p:cNvSpPr/>
          <p:nvPr/>
        </p:nvSpPr>
        <p:spPr bwMode="auto">
          <a:xfrm>
            <a:off x="6915511" y="1448540"/>
            <a:ext cx="1080120" cy="378000"/>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endParaRPr>
          </a:p>
        </p:txBody>
      </p:sp>
      <p:sp>
        <p:nvSpPr>
          <p:cNvPr id="94" name="文本框 93"/>
          <p:cNvSpPr txBox="1"/>
          <p:nvPr/>
        </p:nvSpPr>
        <p:spPr bwMode="auto">
          <a:xfrm>
            <a:off x="7005521" y="1497226"/>
            <a:ext cx="900100" cy="304103"/>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r>
              <a:rPr lang="en-US" altLang="zh-CN" sz="1400" dirty="0" err="1" smtClean="0">
                <a:latin typeface="+mn-ea"/>
                <a:ea typeface="+mn-ea"/>
              </a:rPr>
              <a:t>vAG</a:t>
            </a:r>
            <a:r>
              <a:rPr lang="en-US" altLang="zh-CN" sz="1400" dirty="0" smtClean="0">
                <a:latin typeface="+mn-ea"/>
                <a:ea typeface="+mn-ea"/>
              </a:rPr>
              <a:t>/</a:t>
            </a:r>
            <a:r>
              <a:rPr lang="en-US" altLang="zh-CN" sz="1400" dirty="0" err="1" smtClean="0">
                <a:latin typeface="+mn-ea"/>
                <a:ea typeface="+mn-ea"/>
              </a:rPr>
              <a:t>vLB</a:t>
            </a:r>
            <a:endParaRPr lang="zh-CN" altLang="en-US" sz="1400" dirty="0" smtClean="0">
              <a:latin typeface="+mn-ea"/>
              <a:ea typeface="+mn-ea"/>
            </a:endParaRPr>
          </a:p>
        </p:txBody>
      </p:sp>
      <p:sp>
        <p:nvSpPr>
          <p:cNvPr id="95" name="圆角矩形 94"/>
          <p:cNvSpPr/>
          <p:nvPr/>
        </p:nvSpPr>
        <p:spPr bwMode="auto">
          <a:xfrm>
            <a:off x="9691705" y="1458214"/>
            <a:ext cx="1080120" cy="368326"/>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endParaRPr>
          </a:p>
        </p:txBody>
      </p:sp>
      <p:sp>
        <p:nvSpPr>
          <p:cNvPr id="96" name="文本框 95"/>
          <p:cNvSpPr txBox="1"/>
          <p:nvPr/>
        </p:nvSpPr>
        <p:spPr bwMode="auto">
          <a:xfrm>
            <a:off x="8527458" y="1856622"/>
            <a:ext cx="900100" cy="304103"/>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r>
              <a:rPr lang="en-US" altLang="zh-CN" sz="1400" dirty="0" smtClean="0">
                <a:latin typeface="+mn-ea"/>
                <a:ea typeface="+mn-ea"/>
              </a:rPr>
              <a:t>CNA01</a:t>
            </a:r>
            <a:endParaRPr lang="zh-CN" altLang="en-US" sz="1400" dirty="0" smtClean="0">
              <a:latin typeface="+mn-ea"/>
              <a:ea typeface="+mn-ea"/>
            </a:endParaRPr>
          </a:p>
        </p:txBody>
      </p:sp>
      <p:sp>
        <p:nvSpPr>
          <p:cNvPr id="99" name="文本框 98"/>
          <p:cNvSpPr txBox="1"/>
          <p:nvPr/>
        </p:nvSpPr>
        <p:spPr bwMode="auto">
          <a:xfrm>
            <a:off x="8499109" y="3109021"/>
            <a:ext cx="900100" cy="304103"/>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r>
              <a:rPr lang="zh-CN" altLang="en-US" sz="1400" dirty="0" smtClean="0">
                <a:latin typeface="+mn-ea"/>
                <a:ea typeface="+mn-ea"/>
              </a:rPr>
              <a:t>管理集群</a:t>
            </a:r>
          </a:p>
        </p:txBody>
      </p:sp>
      <p:sp>
        <p:nvSpPr>
          <p:cNvPr id="100" name="圆角矩形 99"/>
          <p:cNvSpPr/>
          <p:nvPr/>
        </p:nvSpPr>
        <p:spPr bwMode="auto">
          <a:xfrm>
            <a:off x="9797196" y="1535820"/>
            <a:ext cx="1080120" cy="368326"/>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endParaRPr>
          </a:p>
        </p:txBody>
      </p:sp>
      <p:sp>
        <p:nvSpPr>
          <p:cNvPr id="101" name="圆角矩形 100"/>
          <p:cNvSpPr/>
          <p:nvPr/>
        </p:nvSpPr>
        <p:spPr bwMode="auto">
          <a:xfrm>
            <a:off x="9924968" y="1612020"/>
            <a:ext cx="1080120" cy="368326"/>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endParaRPr>
          </a:p>
        </p:txBody>
      </p:sp>
      <p:sp>
        <p:nvSpPr>
          <p:cNvPr id="102" name="文本框 101"/>
          <p:cNvSpPr txBox="1"/>
          <p:nvPr/>
        </p:nvSpPr>
        <p:spPr bwMode="auto">
          <a:xfrm>
            <a:off x="9968296" y="1657394"/>
            <a:ext cx="1129592" cy="304103"/>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r>
              <a:rPr lang="zh-CN" altLang="en-US" sz="1400" dirty="0" smtClean="0">
                <a:latin typeface="+mn-ea"/>
                <a:ea typeface="+mn-ea"/>
              </a:rPr>
              <a:t>其他服务器</a:t>
            </a:r>
          </a:p>
        </p:txBody>
      </p:sp>
      <p:sp>
        <p:nvSpPr>
          <p:cNvPr id="103" name="圆角矩形 102"/>
          <p:cNvSpPr/>
          <p:nvPr/>
        </p:nvSpPr>
        <p:spPr bwMode="auto">
          <a:xfrm>
            <a:off x="6589448" y="2320235"/>
            <a:ext cx="4719423" cy="808229"/>
          </a:xfrm>
          <a:prstGeom prst="roundRect">
            <a:avLst/>
          </a:prstGeom>
          <a:solidFill>
            <a:srgbClr val="00B0F0"/>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endParaRPr>
          </a:p>
        </p:txBody>
      </p:sp>
      <p:sp>
        <p:nvSpPr>
          <p:cNvPr id="104" name="圆角矩形 103"/>
          <p:cNvSpPr/>
          <p:nvPr/>
        </p:nvSpPr>
        <p:spPr bwMode="auto">
          <a:xfrm>
            <a:off x="6915511" y="2416279"/>
            <a:ext cx="1080120" cy="378000"/>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endParaRPr>
          </a:p>
        </p:txBody>
      </p:sp>
      <p:sp>
        <p:nvSpPr>
          <p:cNvPr id="105" name="文本框 104"/>
          <p:cNvSpPr txBox="1"/>
          <p:nvPr/>
        </p:nvSpPr>
        <p:spPr bwMode="auto">
          <a:xfrm>
            <a:off x="7005521" y="2464965"/>
            <a:ext cx="900100" cy="304103"/>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r>
              <a:rPr lang="en-US" altLang="zh-CN" sz="1400" dirty="0" err="1" smtClean="0">
                <a:latin typeface="+mn-ea"/>
                <a:ea typeface="+mn-ea"/>
              </a:rPr>
              <a:t>vAG</a:t>
            </a:r>
            <a:r>
              <a:rPr lang="en-US" altLang="zh-CN" sz="1400" dirty="0" smtClean="0">
                <a:latin typeface="+mn-ea"/>
                <a:ea typeface="+mn-ea"/>
              </a:rPr>
              <a:t>/</a:t>
            </a:r>
            <a:r>
              <a:rPr lang="en-US" altLang="zh-CN" sz="1400" dirty="0" err="1" smtClean="0">
                <a:latin typeface="+mn-ea"/>
                <a:ea typeface="+mn-ea"/>
              </a:rPr>
              <a:t>vLB</a:t>
            </a:r>
            <a:endParaRPr lang="zh-CN" altLang="en-US" sz="1400" dirty="0" smtClean="0">
              <a:latin typeface="+mn-ea"/>
              <a:ea typeface="+mn-ea"/>
            </a:endParaRPr>
          </a:p>
        </p:txBody>
      </p:sp>
      <p:sp>
        <p:nvSpPr>
          <p:cNvPr id="106" name="圆角矩形 105"/>
          <p:cNvSpPr/>
          <p:nvPr/>
        </p:nvSpPr>
        <p:spPr bwMode="auto">
          <a:xfrm>
            <a:off x="9691705" y="2425953"/>
            <a:ext cx="1080120" cy="368326"/>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endParaRPr>
          </a:p>
        </p:txBody>
      </p:sp>
      <p:sp>
        <p:nvSpPr>
          <p:cNvPr id="107" name="文本框 106"/>
          <p:cNvSpPr txBox="1"/>
          <p:nvPr/>
        </p:nvSpPr>
        <p:spPr bwMode="auto">
          <a:xfrm>
            <a:off x="8527458" y="2824361"/>
            <a:ext cx="900100" cy="304103"/>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r>
              <a:rPr lang="en-US" altLang="zh-CN" sz="1400" dirty="0" smtClean="0">
                <a:latin typeface="+mn-ea"/>
                <a:ea typeface="+mn-ea"/>
              </a:rPr>
              <a:t>CNA02</a:t>
            </a:r>
            <a:endParaRPr lang="zh-CN" altLang="en-US" sz="1400" dirty="0" smtClean="0">
              <a:latin typeface="+mn-ea"/>
              <a:ea typeface="+mn-ea"/>
            </a:endParaRPr>
          </a:p>
        </p:txBody>
      </p:sp>
      <p:sp>
        <p:nvSpPr>
          <p:cNvPr id="110" name="圆角矩形 109"/>
          <p:cNvSpPr/>
          <p:nvPr/>
        </p:nvSpPr>
        <p:spPr bwMode="auto">
          <a:xfrm>
            <a:off x="9797196" y="2503559"/>
            <a:ext cx="1080120" cy="368326"/>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endParaRPr>
          </a:p>
        </p:txBody>
      </p:sp>
      <p:sp>
        <p:nvSpPr>
          <p:cNvPr id="111" name="圆角矩形 110"/>
          <p:cNvSpPr/>
          <p:nvPr/>
        </p:nvSpPr>
        <p:spPr bwMode="auto">
          <a:xfrm>
            <a:off x="9935596" y="2595389"/>
            <a:ext cx="1080120" cy="368326"/>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endParaRPr>
          </a:p>
        </p:txBody>
      </p:sp>
      <p:sp>
        <p:nvSpPr>
          <p:cNvPr id="112" name="文本框 111"/>
          <p:cNvSpPr txBox="1"/>
          <p:nvPr/>
        </p:nvSpPr>
        <p:spPr bwMode="auto">
          <a:xfrm>
            <a:off x="9968296" y="2625133"/>
            <a:ext cx="1129592" cy="304103"/>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r>
              <a:rPr lang="zh-CN" altLang="en-US" sz="1400" dirty="0" smtClean="0">
                <a:latin typeface="+mn-ea"/>
                <a:ea typeface="+mn-ea"/>
              </a:rPr>
              <a:t>其他服务器</a:t>
            </a:r>
          </a:p>
        </p:txBody>
      </p:sp>
      <p:sp>
        <p:nvSpPr>
          <p:cNvPr id="113" name="圆角矩形 112"/>
          <p:cNvSpPr/>
          <p:nvPr/>
        </p:nvSpPr>
        <p:spPr bwMode="auto">
          <a:xfrm>
            <a:off x="6530839" y="3827956"/>
            <a:ext cx="4719423" cy="808229"/>
          </a:xfrm>
          <a:prstGeom prst="roundRect">
            <a:avLst/>
          </a:prstGeom>
          <a:solidFill>
            <a:srgbClr val="00B0F0"/>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endParaRPr>
          </a:p>
        </p:txBody>
      </p:sp>
      <p:sp>
        <p:nvSpPr>
          <p:cNvPr id="114" name="圆角矩形 113"/>
          <p:cNvSpPr/>
          <p:nvPr/>
        </p:nvSpPr>
        <p:spPr bwMode="auto">
          <a:xfrm>
            <a:off x="6856902" y="3924000"/>
            <a:ext cx="1080120" cy="378000"/>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endParaRPr>
          </a:p>
        </p:txBody>
      </p:sp>
      <p:sp>
        <p:nvSpPr>
          <p:cNvPr id="115" name="文本框 114"/>
          <p:cNvSpPr txBox="1"/>
          <p:nvPr/>
        </p:nvSpPr>
        <p:spPr bwMode="auto">
          <a:xfrm>
            <a:off x="7120121" y="3943852"/>
            <a:ext cx="900100" cy="304103"/>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r>
              <a:rPr lang="en-US" altLang="zh-CN" sz="1400" dirty="0" err="1" smtClean="0">
                <a:latin typeface="+mn-ea"/>
                <a:ea typeface="+mn-ea"/>
              </a:rPr>
              <a:t>vAG</a:t>
            </a:r>
            <a:endParaRPr lang="zh-CN" altLang="en-US" sz="1400" dirty="0" smtClean="0">
              <a:latin typeface="+mn-ea"/>
              <a:ea typeface="+mn-ea"/>
            </a:endParaRPr>
          </a:p>
        </p:txBody>
      </p:sp>
      <p:sp>
        <p:nvSpPr>
          <p:cNvPr id="116" name="圆角矩形 115"/>
          <p:cNvSpPr/>
          <p:nvPr/>
        </p:nvSpPr>
        <p:spPr bwMode="auto">
          <a:xfrm>
            <a:off x="9633096" y="3933674"/>
            <a:ext cx="1080120" cy="368326"/>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endParaRPr>
          </a:p>
        </p:txBody>
      </p:sp>
      <p:sp>
        <p:nvSpPr>
          <p:cNvPr id="117" name="文本框 116"/>
          <p:cNvSpPr txBox="1"/>
          <p:nvPr/>
        </p:nvSpPr>
        <p:spPr bwMode="auto">
          <a:xfrm>
            <a:off x="8524267" y="4332082"/>
            <a:ext cx="900100" cy="304103"/>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r>
              <a:rPr lang="en-US" altLang="zh-CN" sz="1400" dirty="0" smtClean="0">
                <a:latin typeface="+mn-ea"/>
                <a:ea typeface="+mn-ea"/>
              </a:rPr>
              <a:t>CNA03</a:t>
            </a:r>
            <a:endParaRPr lang="zh-CN" altLang="en-US" sz="1400" dirty="0" smtClean="0">
              <a:latin typeface="+mn-ea"/>
              <a:ea typeface="+mn-ea"/>
            </a:endParaRPr>
          </a:p>
        </p:txBody>
      </p:sp>
      <p:sp>
        <p:nvSpPr>
          <p:cNvPr id="118" name="圆角矩形 117"/>
          <p:cNvSpPr/>
          <p:nvPr/>
        </p:nvSpPr>
        <p:spPr bwMode="auto">
          <a:xfrm>
            <a:off x="8226913" y="3923526"/>
            <a:ext cx="1080120" cy="390014"/>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endParaRPr>
          </a:p>
        </p:txBody>
      </p:sp>
      <p:sp>
        <p:nvSpPr>
          <p:cNvPr id="119" name="文本框 118"/>
          <p:cNvSpPr txBox="1"/>
          <p:nvPr/>
        </p:nvSpPr>
        <p:spPr bwMode="auto">
          <a:xfrm>
            <a:off x="8532397" y="3943852"/>
            <a:ext cx="900100" cy="304103"/>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r>
              <a:rPr lang="en-US" altLang="zh-CN" sz="1400" dirty="0" err="1" smtClean="0">
                <a:latin typeface="+mn-ea"/>
                <a:ea typeface="+mn-ea"/>
              </a:rPr>
              <a:t>vAG</a:t>
            </a:r>
            <a:endParaRPr lang="zh-CN" altLang="en-US" sz="1400" dirty="0" smtClean="0">
              <a:latin typeface="+mn-ea"/>
              <a:ea typeface="+mn-ea"/>
            </a:endParaRPr>
          </a:p>
        </p:txBody>
      </p:sp>
      <p:sp>
        <p:nvSpPr>
          <p:cNvPr id="120" name="文本框 119"/>
          <p:cNvSpPr txBox="1"/>
          <p:nvPr/>
        </p:nvSpPr>
        <p:spPr bwMode="auto">
          <a:xfrm>
            <a:off x="9959028" y="3951968"/>
            <a:ext cx="900100" cy="304103"/>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r>
              <a:rPr lang="en-US" altLang="zh-CN" sz="1400" dirty="0" err="1" smtClean="0">
                <a:latin typeface="+mn-ea"/>
                <a:ea typeface="+mn-ea"/>
              </a:rPr>
              <a:t>vAG</a:t>
            </a:r>
            <a:endParaRPr lang="zh-CN" altLang="en-US" sz="1400" dirty="0" smtClean="0">
              <a:latin typeface="+mn-ea"/>
              <a:ea typeface="+mn-ea"/>
            </a:endParaRPr>
          </a:p>
        </p:txBody>
      </p:sp>
      <p:sp>
        <p:nvSpPr>
          <p:cNvPr id="121" name="文本框 120"/>
          <p:cNvSpPr txBox="1"/>
          <p:nvPr/>
        </p:nvSpPr>
        <p:spPr bwMode="auto">
          <a:xfrm>
            <a:off x="8512960" y="5473551"/>
            <a:ext cx="900100" cy="304103"/>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r>
              <a:rPr lang="zh-CN" altLang="en-US" sz="1400" dirty="0">
                <a:latin typeface="+mn-ea"/>
                <a:ea typeface="+mn-ea"/>
              </a:rPr>
              <a:t>网关</a:t>
            </a:r>
            <a:r>
              <a:rPr lang="zh-CN" altLang="en-US" sz="1400" dirty="0" smtClean="0">
                <a:latin typeface="+mn-ea"/>
                <a:ea typeface="+mn-ea"/>
              </a:rPr>
              <a:t>集群</a:t>
            </a:r>
          </a:p>
        </p:txBody>
      </p:sp>
      <p:sp>
        <p:nvSpPr>
          <p:cNvPr id="122" name="圆角矩形 121"/>
          <p:cNvSpPr/>
          <p:nvPr/>
        </p:nvSpPr>
        <p:spPr bwMode="auto">
          <a:xfrm>
            <a:off x="6589448" y="4708497"/>
            <a:ext cx="4719423" cy="808229"/>
          </a:xfrm>
          <a:prstGeom prst="roundRect">
            <a:avLst/>
          </a:prstGeom>
          <a:solidFill>
            <a:srgbClr val="00B0F0"/>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endParaRPr>
          </a:p>
        </p:txBody>
      </p:sp>
      <p:sp>
        <p:nvSpPr>
          <p:cNvPr id="123" name="圆角矩形 122"/>
          <p:cNvSpPr/>
          <p:nvPr/>
        </p:nvSpPr>
        <p:spPr bwMode="auto">
          <a:xfrm>
            <a:off x="6915511" y="4804541"/>
            <a:ext cx="1080120" cy="378000"/>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endParaRPr>
          </a:p>
        </p:txBody>
      </p:sp>
      <p:sp>
        <p:nvSpPr>
          <p:cNvPr id="124" name="文本框 123"/>
          <p:cNvSpPr txBox="1"/>
          <p:nvPr/>
        </p:nvSpPr>
        <p:spPr bwMode="auto">
          <a:xfrm>
            <a:off x="7178730" y="4824393"/>
            <a:ext cx="900100" cy="304103"/>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r>
              <a:rPr lang="en-US" altLang="zh-CN" sz="1400" dirty="0" err="1" smtClean="0">
                <a:latin typeface="+mn-ea"/>
                <a:ea typeface="+mn-ea"/>
              </a:rPr>
              <a:t>vAG</a:t>
            </a:r>
            <a:endParaRPr lang="zh-CN" altLang="en-US" sz="1400" dirty="0" smtClean="0">
              <a:latin typeface="+mn-ea"/>
              <a:ea typeface="+mn-ea"/>
            </a:endParaRPr>
          </a:p>
        </p:txBody>
      </p:sp>
      <p:sp>
        <p:nvSpPr>
          <p:cNvPr id="125" name="圆角矩形 124"/>
          <p:cNvSpPr/>
          <p:nvPr/>
        </p:nvSpPr>
        <p:spPr bwMode="auto">
          <a:xfrm>
            <a:off x="9691705" y="4814215"/>
            <a:ext cx="1080120" cy="368326"/>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endParaRPr>
          </a:p>
        </p:txBody>
      </p:sp>
      <p:sp>
        <p:nvSpPr>
          <p:cNvPr id="126" name="文本框 125"/>
          <p:cNvSpPr txBox="1"/>
          <p:nvPr/>
        </p:nvSpPr>
        <p:spPr bwMode="auto">
          <a:xfrm>
            <a:off x="8582876" y="5212623"/>
            <a:ext cx="900100" cy="304103"/>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r>
              <a:rPr lang="en-US" altLang="zh-CN" sz="1400" dirty="0" smtClean="0">
                <a:latin typeface="+mn-ea"/>
                <a:ea typeface="+mn-ea"/>
              </a:rPr>
              <a:t>CNA04</a:t>
            </a:r>
            <a:endParaRPr lang="zh-CN" altLang="en-US" sz="1400" dirty="0" smtClean="0">
              <a:latin typeface="+mn-ea"/>
              <a:ea typeface="+mn-ea"/>
            </a:endParaRPr>
          </a:p>
        </p:txBody>
      </p:sp>
      <p:sp>
        <p:nvSpPr>
          <p:cNvPr id="127" name="圆角矩形 126"/>
          <p:cNvSpPr/>
          <p:nvPr/>
        </p:nvSpPr>
        <p:spPr bwMode="auto">
          <a:xfrm>
            <a:off x="8285522" y="4804067"/>
            <a:ext cx="1080120" cy="390014"/>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endParaRPr>
          </a:p>
        </p:txBody>
      </p:sp>
      <p:sp>
        <p:nvSpPr>
          <p:cNvPr id="128" name="文本框 127"/>
          <p:cNvSpPr txBox="1"/>
          <p:nvPr/>
        </p:nvSpPr>
        <p:spPr bwMode="auto">
          <a:xfrm>
            <a:off x="8591006" y="4824393"/>
            <a:ext cx="900100" cy="304103"/>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r>
              <a:rPr lang="en-US" altLang="zh-CN" sz="1400" dirty="0" err="1" smtClean="0">
                <a:latin typeface="+mn-ea"/>
                <a:ea typeface="+mn-ea"/>
              </a:rPr>
              <a:t>vAG</a:t>
            </a:r>
            <a:endParaRPr lang="zh-CN" altLang="en-US" sz="1400" dirty="0" smtClean="0">
              <a:latin typeface="+mn-ea"/>
              <a:ea typeface="+mn-ea"/>
            </a:endParaRPr>
          </a:p>
        </p:txBody>
      </p:sp>
      <p:sp>
        <p:nvSpPr>
          <p:cNvPr id="129" name="文本框 128"/>
          <p:cNvSpPr txBox="1"/>
          <p:nvPr/>
        </p:nvSpPr>
        <p:spPr bwMode="auto">
          <a:xfrm>
            <a:off x="10017637" y="4832509"/>
            <a:ext cx="900100" cy="304103"/>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r>
              <a:rPr lang="en-US" altLang="zh-CN" sz="1400" dirty="0" err="1" smtClean="0">
                <a:latin typeface="+mn-ea"/>
                <a:ea typeface="+mn-ea"/>
              </a:rPr>
              <a:t>vAG</a:t>
            </a:r>
            <a:endParaRPr lang="zh-CN" altLang="en-US" sz="1400" dirty="0" smtClean="0">
              <a:latin typeface="+mn-ea"/>
              <a:ea typeface="+mn-ea"/>
            </a:endParaRPr>
          </a:p>
        </p:txBody>
      </p:sp>
      <p:sp>
        <p:nvSpPr>
          <p:cNvPr id="130" name="矩形 129"/>
          <p:cNvSpPr/>
          <p:nvPr/>
        </p:nvSpPr>
        <p:spPr>
          <a:xfrm>
            <a:off x="6369800" y="6038582"/>
            <a:ext cx="5041499" cy="345237"/>
          </a:xfrm>
          <a:prstGeom prst="rect">
            <a:avLst/>
          </a:prstGeom>
          <a:solidFill>
            <a:schemeClr val="bg1">
              <a:lumMod val="85000"/>
            </a:schemeClr>
          </a:solidFill>
          <a:ln>
            <a:noFill/>
          </a:ln>
          <a:effectLst/>
        </p:spPr>
        <p:txBody>
          <a:bodyPr vert="horz" wrap="square" lIns="121874" tIns="60939" rIns="121874" bIns="60939" numCol="1" rtlCol="0" anchor="ctr" anchorCtr="0" compatLnSpc="1">
            <a:prstTxWarp prst="textNoShape">
              <a:avLst/>
            </a:prstTxWarp>
          </a:bodyPr>
          <a:lstStyle/>
          <a:p>
            <a:pPr algn="ctr" defTabSz="1218621"/>
            <a:r>
              <a:rPr lang="zh-CN" altLang="en-US" sz="1600" kern="0" dirty="0" smtClean="0">
                <a:latin typeface="微软雅黑" pitchFamily="34" charset="-122"/>
                <a:ea typeface="微软雅黑" pitchFamily="34" charset="-122"/>
              </a:rPr>
              <a:t>用户数</a:t>
            </a:r>
            <a:r>
              <a:rPr lang="en-US" altLang="zh-CN" sz="1600" kern="0" dirty="0" smtClean="0">
                <a:latin typeface="微软雅黑" pitchFamily="34" charset="-122"/>
                <a:ea typeface="微软雅黑" pitchFamily="34" charset="-122"/>
              </a:rPr>
              <a:t>2000~3500</a:t>
            </a:r>
          </a:p>
        </p:txBody>
      </p:sp>
    </p:spTree>
    <p:extLst>
      <p:ext uri="{BB962C8B-B14F-4D97-AF65-F5344CB8AC3E}">
        <p14:creationId xmlns:p14="http://schemas.microsoft.com/office/powerpoint/2010/main" val="2721017597"/>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网关与负载均衡器部署方案 </a:t>
            </a:r>
            <a:r>
              <a:rPr lang="en-US" altLang="zh-CN" dirty="0" smtClean="0"/>
              <a:t>(4)</a:t>
            </a:r>
            <a:endParaRPr lang="zh-CN" altLang="en-US" dirty="0"/>
          </a:p>
        </p:txBody>
      </p:sp>
      <p:sp>
        <p:nvSpPr>
          <p:cNvPr id="89" name="矩形 88"/>
          <p:cNvSpPr/>
          <p:nvPr/>
        </p:nvSpPr>
        <p:spPr bwMode="auto">
          <a:xfrm>
            <a:off x="6274740" y="2206968"/>
            <a:ext cx="5062969" cy="3130244"/>
          </a:xfrm>
          <a:prstGeom prst="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endParaRPr>
          </a:p>
        </p:txBody>
      </p:sp>
      <p:sp>
        <p:nvSpPr>
          <p:cNvPr id="91" name="矩形 90"/>
          <p:cNvSpPr/>
          <p:nvPr/>
        </p:nvSpPr>
        <p:spPr bwMode="auto">
          <a:xfrm>
            <a:off x="1385042" y="2677595"/>
            <a:ext cx="4496584" cy="2130157"/>
          </a:xfrm>
          <a:prstGeom prst="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endParaRPr>
          </a:p>
        </p:txBody>
      </p:sp>
      <p:sp>
        <p:nvSpPr>
          <p:cNvPr id="92" name="圆角矩形 91"/>
          <p:cNvSpPr/>
          <p:nvPr/>
        </p:nvSpPr>
        <p:spPr bwMode="auto">
          <a:xfrm>
            <a:off x="1709778" y="2794505"/>
            <a:ext cx="4029141" cy="808229"/>
          </a:xfrm>
          <a:prstGeom prst="roundRect">
            <a:avLst/>
          </a:prstGeom>
          <a:solidFill>
            <a:srgbClr val="00B0F0"/>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endParaRPr>
          </a:p>
        </p:txBody>
      </p:sp>
      <p:sp>
        <p:nvSpPr>
          <p:cNvPr id="93" name="圆角矩形 92"/>
          <p:cNvSpPr/>
          <p:nvPr/>
        </p:nvSpPr>
        <p:spPr bwMode="auto">
          <a:xfrm>
            <a:off x="2144989" y="2902925"/>
            <a:ext cx="1080120" cy="378000"/>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endParaRPr>
          </a:p>
        </p:txBody>
      </p:sp>
      <p:sp>
        <p:nvSpPr>
          <p:cNvPr id="94" name="文本框 93"/>
          <p:cNvSpPr txBox="1"/>
          <p:nvPr/>
        </p:nvSpPr>
        <p:spPr bwMode="auto">
          <a:xfrm>
            <a:off x="2234999" y="2951611"/>
            <a:ext cx="900100" cy="304103"/>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r>
              <a:rPr lang="en-US" altLang="zh-CN" sz="1400" dirty="0" err="1" smtClean="0">
                <a:latin typeface="+mn-ea"/>
                <a:ea typeface="+mn-ea"/>
              </a:rPr>
              <a:t>vAG</a:t>
            </a:r>
            <a:r>
              <a:rPr lang="en-US" altLang="zh-CN" sz="1400" dirty="0" smtClean="0">
                <a:latin typeface="+mn-ea"/>
                <a:ea typeface="+mn-ea"/>
              </a:rPr>
              <a:t>/</a:t>
            </a:r>
            <a:r>
              <a:rPr lang="en-US" altLang="zh-CN" sz="1400" dirty="0" err="1" smtClean="0">
                <a:latin typeface="+mn-ea"/>
                <a:ea typeface="+mn-ea"/>
              </a:rPr>
              <a:t>vLB</a:t>
            </a:r>
            <a:endParaRPr lang="zh-CN" altLang="en-US" sz="1400" dirty="0" smtClean="0">
              <a:latin typeface="+mn-ea"/>
              <a:ea typeface="+mn-ea"/>
            </a:endParaRPr>
          </a:p>
        </p:txBody>
      </p:sp>
      <p:sp>
        <p:nvSpPr>
          <p:cNvPr id="95" name="圆角矩形 94"/>
          <p:cNvSpPr/>
          <p:nvPr/>
        </p:nvSpPr>
        <p:spPr bwMode="auto">
          <a:xfrm>
            <a:off x="4121753" y="2900223"/>
            <a:ext cx="1080120" cy="368326"/>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endParaRPr>
          </a:p>
        </p:txBody>
      </p:sp>
      <p:sp>
        <p:nvSpPr>
          <p:cNvPr id="96" name="文本框 95"/>
          <p:cNvSpPr txBox="1"/>
          <p:nvPr/>
        </p:nvSpPr>
        <p:spPr bwMode="auto">
          <a:xfrm>
            <a:off x="3214036" y="3286581"/>
            <a:ext cx="900100" cy="304103"/>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r>
              <a:rPr lang="en-US" altLang="zh-CN" sz="1400" dirty="0" smtClean="0">
                <a:latin typeface="+mn-ea"/>
                <a:ea typeface="+mn-ea"/>
              </a:rPr>
              <a:t>CNA01</a:t>
            </a:r>
            <a:endParaRPr lang="zh-CN" altLang="en-US" sz="1400" dirty="0" smtClean="0">
              <a:latin typeface="+mn-ea"/>
              <a:ea typeface="+mn-ea"/>
            </a:endParaRPr>
          </a:p>
        </p:txBody>
      </p:sp>
      <p:sp>
        <p:nvSpPr>
          <p:cNvPr id="99" name="文本框 98"/>
          <p:cNvSpPr txBox="1"/>
          <p:nvPr/>
        </p:nvSpPr>
        <p:spPr bwMode="auto">
          <a:xfrm>
            <a:off x="3247420" y="4509305"/>
            <a:ext cx="900100" cy="304103"/>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r>
              <a:rPr lang="zh-CN" altLang="en-US" sz="1400" dirty="0" smtClean="0">
                <a:latin typeface="+mn-ea"/>
                <a:ea typeface="+mn-ea"/>
              </a:rPr>
              <a:t>管理集群</a:t>
            </a:r>
          </a:p>
        </p:txBody>
      </p:sp>
      <p:sp>
        <p:nvSpPr>
          <p:cNvPr id="100" name="圆角矩形 99"/>
          <p:cNvSpPr/>
          <p:nvPr/>
        </p:nvSpPr>
        <p:spPr bwMode="auto">
          <a:xfrm>
            <a:off x="4227244" y="2977829"/>
            <a:ext cx="1080120" cy="368326"/>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endParaRPr>
          </a:p>
        </p:txBody>
      </p:sp>
      <p:sp>
        <p:nvSpPr>
          <p:cNvPr id="101" name="圆角矩形 100"/>
          <p:cNvSpPr/>
          <p:nvPr/>
        </p:nvSpPr>
        <p:spPr bwMode="auto">
          <a:xfrm>
            <a:off x="4369254" y="3050003"/>
            <a:ext cx="1080120" cy="368326"/>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endParaRPr>
          </a:p>
        </p:txBody>
      </p:sp>
      <p:sp>
        <p:nvSpPr>
          <p:cNvPr id="102" name="文本框 101"/>
          <p:cNvSpPr txBox="1"/>
          <p:nvPr/>
        </p:nvSpPr>
        <p:spPr bwMode="auto">
          <a:xfrm>
            <a:off x="4412582" y="3095377"/>
            <a:ext cx="1129592" cy="304103"/>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r>
              <a:rPr lang="zh-CN" altLang="en-US" sz="1400" dirty="0" smtClean="0">
                <a:latin typeface="+mn-ea"/>
                <a:ea typeface="+mn-ea"/>
              </a:rPr>
              <a:t>其他服务器</a:t>
            </a:r>
          </a:p>
        </p:txBody>
      </p:sp>
      <p:sp>
        <p:nvSpPr>
          <p:cNvPr id="103" name="圆角矩形 102"/>
          <p:cNvSpPr/>
          <p:nvPr/>
        </p:nvSpPr>
        <p:spPr bwMode="auto">
          <a:xfrm>
            <a:off x="1709778" y="3762244"/>
            <a:ext cx="4029141" cy="808229"/>
          </a:xfrm>
          <a:prstGeom prst="roundRect">
            <a:avLst/>
          </a:prstGeom>
          <a:solidFill>
            <a:srgbClr val="00B0F0"/>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endParaRPr>
          </a:p>
        </p:txBody>
      </p:sp>
      <p:sp>
        <p:nvSpPr>
          <p:cNvPr id="104" name="圆角矩形 103"/>
          <p:cNvSpPr/>
          <p:nvPr/>
        </p:nvSpPr>
        <p:spPr bwMode="auto">
          <a:xfrm>
            <a:off x="2150410" y="3868862"/>
            <a:ext cx="1080120" cy="378000"/>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endParaRPr>
          </a:p>
        </p:txBody>
      </p:sp>
      <p:sp>
        <p:nvSpPr>
          <p:cNvPr id="105" name="文本框 104"/>
          <p:cNvSpPr txBox="1"/>
          <p:nvPr/>
        </p:nvSpPr>
        <p:spPr bwMode="auto">
          <a:xfrm>
            <a:off x="2240420" y="3917548"/>
            <a:ext cx="900100" cy="304103"/>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r>
              <a:rPr lang="en-US" altLang="zh-CN" sz="1400" dirty="0" err="1" smtClean="0">
                <a:latin typeface="+mn-ea"/>
                <a:ea typeface="+mn-ea"/>
              </a:rPr>
              <a:t>vAG</a:t>
            </a:r>
            <a:r>
              <a:rPr lang="en-US" altLang="zh-CN" sz="1400" dirty="0" smtClean="0">
                <a:latin typeface="+mn-ea"/>
                <a:ea typeface="+mn-ea"/>
              </a:rPr>
              <a:t>/</a:t>
            </a:r>
            <a:r>
              <a:rPr lang="en-US" altLang="zh-CN" sz="1400" dirty="0" err="1" smtClean="0">
                <a:latin typeface="+mn-ea"/>
                <a:ea typeface="+mn-ea"/>
              </a:rPr>
              <a:t>vLB</a:t>
            </a:r>
            <a:endParaRPr lang="zh-CN" altLang="en-US" sz="1400" dirty="0" smtClean="0">
              <a:latin typeface="+mn-ea"/>
              <a:ea typeface="+mn-ea"/>
            </a:endParaRPr>
          </a:p>
        </p:txBody>
      </p:sp>
      <p:sp>
        <p:nvSpPr>
          <p:cNvPr id="106" name="圆角矩形 105"/>
          <p:cNvSpPr/>
          <p:nvPr/>
        </p:nvSpPr>
        <p:spPr bwMode="auto">
          <a:xfrm>
            <a:off x="4121753" y="3867962"/>
            <a:ext cx="1080120" cy="368326"/>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endParaRPr>
          </a:p>
        </p:txBody>
      </p:sp>
      <p:sp>
        <p:nvSpPr>
          <p:cNvPr id="107" name="文本框 106"/>
          <p:cNvSpPr txBox="1"/>
          <p:nvPr/>
        </p:nvSpPr>
        <p:spPr bwMode="auto">
          <a:xfrm>
            <a:off x="3167695" y="4238148"/>
            <a:ext cx="900100" cy="304103"/>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r>
              <a:rPr lang="en-US" altLang="zh-CN" sz="1400" dirty="0" smtClean="0">
                <a:latin typeface="+mn-ea"/>
                <a:ea typeface="+mn-ea"/>
              </a:rPr>
              <a:t>CNA02</a:t>
            </a:r>
            <a:endParaRPr lang="zh-CN" altLang="en-US" sz="1400" dirty="0" smtClean="0">
              <a:latin typeface="+mn-ea"/>
              <a:ea typeface="+mn-ea"/>
            </a:endParaRPr>
          </a:p>
        </p:txBody>
      </p:sp>
      <p:sp>
        <p:nvSpPr>
          <p:cNvPr id="110" name="圆角矩形 109"/>
          <p:cNvSpPr/>
          <p:nvPr/>
        </p:nvSpPr>
        <p:spPr bwMode="auto">
          <a:xfrm>
            <a:off x="4227244" y="3945568"/>
            <a:ext cx="1080120" cy="368326"/>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endParaRPr>
          </a:p>
        </p:txBody>
      </p:sp>
      <p:sp>
        <p:nvSpPr>
          <p:cNvPr id="111" name="圆角矩形 110"/>
          <p:cNvSpPr/>
          <p:nvPr/>
        </p:nvSpPr>
        <p:spPr bwMode="auto">
          <a:xfrm>
            <a:off x="4389162" y="4037422"/>
            <a:ext cx="1080120" cy="368326"/>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endParaRPr>
          </a:p>
        </p:txBody>
      </p:sp>
      <p:sp>
        <p:nvSpPr>
          <p:cNvPr id="112" name="文本框 111"/>
          <p:cNvSpPr txBox="1"/>
          <p:nvPr/>
        </p:nvSpPr>
        <p:spPr bwMode="auto">
          <a:xfrm>
            <a:off x="4421862" y="4067166"/>
            <a:ext cx="1129592" cy="304103"/>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r>
              <a:rPr lang="zh-CN" altLang="en-US" sz="1400" dirty="0" smtClean="0">
                <a:latin typeface="+mn-ea"/>
                <a:ea typeface="+mn-ea"/>
              </a:rPr>
              <a:t>其他服务器</a:t>
            </a:r>
          </a:p>
        </p:txBody>
      </p:sp>
      <p:sp>
        <p:nvSpPr>
          <p:cNvPr id="113" name="圆角矩形 112"/>
          <p:cNvSpPr/>
          <p:nvPr/>
        </p:nvSpPr>
        <p:spPr bwMode="auto">
          <a:xfrm>
            <a:off x="6444969" y="2323250"/>
            <a:ext cx="4719423" cy="808229"/>
          </a:xfrm>
          <a:prstGeom prst="roundRect">
            <a:avLst/>
          </a:prstGeom>
          <a:solidFill>
            <a:srgbClr val="00B0F0"/>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endParaRPr>
          </a:p>
        </p:txBody>
      </p:sp>
      <p:sp>
        <p:nvSpPr>
          <p:cNvPr id="114" name="圆角矩形 113"/>
          <p:cNvSpPr/>
          <p:nvPr/>
        </p:nvSpPr>
        <p:spPr bwMode="auto">
          <a:xfrm>
            <a:off x="6761095" y="2428968"/>
            <a:ext cx="1080120" cy="378000"/>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endParaRPr>
          </a:p>
        </p:txBody>
      </p:sp>
      <p:sp>
        <p:nvSpPr>
          <p:cNvPr id="115" name="文本框 114"/>
          <p:cNvSpPr txBox="1"/>
          <p:nvPr/>
        </p:nvSpPr>
        <p:spPr bwMode="auto">
          <a:xfrm>
            <a:off x="7034251" y="2439146"/>
            <a:ext cx="900100" cy="304103"/>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r>
              <a:rPr lang="en-US" altLang="zh-CN" sz="1400" dirty="0" err="1" smtClean="0">
                <a:latin typeface="+mn-ea"/>
                <a:ea typeface="+mn-ea"/>
              </a:rPr>
              <a:t>vAG</a:t>
            </a:r>
            <a:endParaRPr lang="zh-CN" altLang="en-US" sz="1400" dirty="0" smtClean="0">
              <a:latin typeface="+mn-ea"/>
              <a:ea typeface="+mn-ea"/>
            </a:endParaRPr>
          </a:p>
        </p:txBody>
      </p:sp>
      <p:sp>
        <p:nvSpPr>
          <p:cNvPr id="116" name="圆角矩形 115"/>
          <p:cNvSpPr/>
          <p:nvPr/>
        </p:nvSpPr>
        <p:spPr bwMode="auto">
          <a:xfrm>
            <a:off x="9547226" y="2428968"/>
            <a:ext cx="1080120" cy="368326"/>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endParaRPr>
          </a:p>
        </p:txBody>
      </p:sp>
      <p:sp>
        <p:nvSpPr>
          <p:cNvPr id="117" name="文本框 116"/>
          <p:cNvSpPr txBox="1"/>
          <p:nvPr/>
        </p:nvSpPr>
        <p:spPr bwMode="auto">
          <a:xfrm>
            <a:off x="8438397" y="2827376"/>
            <a:ext cx="900100" cy="304103"/>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r>
              <a:rPr lang="en-US" altLang="zh-CN" sz="1400" dirty="0" smtClean="0">
                <a:latin typeface="+mn-ea"/>
                <a:ea typeface="+mn-ea"/>
              </a:rPr>
              <a:t>CNA03</a:t>
            </a:r>
            <a:endParaRPr lang="zh-CN" altLang="en-US" sz="1400" dirty="0" smtClean="0">
              <a:latin typeface="+mn-ea"/>
              <a:ea typeface="+mn-ea"/>
            </a:endParaRPr>
          </a:p>
        </p:txBody>
      </p:sp>
      <p:sp>
        <p:nvSpPr>
          <p:cNvPr id="118" name="圆角矩形 117"/>
          <p:cNvSpPr/>
          <p:nvPr/>
        </p:nvSpPr>
        <p:spPr bwMode="auto">
          <a:xfrm>
            <a:off x="8141043" y="2418820"/>
            <a:ext cx="1080120" cy="390014"/>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endParaRPr>
          </a:p>
        </p:txBody>
      </p:sp>
      <p:sp>
        <p:nvSpPr>
          <p:cNvPr id="119" name="文本框 118"/>
          <p:cNvSpPr txBox="1"/>
          <p:nvPr/>
        </p:nvSpPr>
        <p:spPr bwMode="auto">
          <a:xfrm>
            <a:off x="8446527" y="2439146"/>
            <a:ext cx="900100" cy="304103"/>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r>
              <a:rPr lang="en-US" altLang="zh-CN" sz="1400" dirty="0" err="1" smtClean="0">
                <a:latin typeface="+mn-ea"/>
                <a:ea typeface="+mn-ea"/>
              </a:rPr>
              <a:t>vAG</a:t>
            </a:r>
            <a:endParaRPr lang="zh-CN" altLang="en-US" sz="1400" dirty="0" smtClean="0">
              <a:latin typeface="+mn-ea"/>
              <a:ea typeface="+mn-ea"/>
            </a:endParaRPr>
          </a:p>
        </p:txBody>
      </p:sp>
      <p:sp>
        <p:nvSpPr>
          <p:cNvPr id="120" name="文本框 119"/>
          <p:cNvSpPr txBox="1"/>
          <p:nvPr/>
        </p:nvSpPr>
        <p:spPr bwMode="auto">
          <a:xfrm>
            <a:off x="9873158" y="2447262"/>
            <a:ext cx="900100" cy="304103"/>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r>
              <a:rPr lang="en-US" altLang="zh-CN" sz="1400" dirty="0" err="1" smtClean="0">
                <a:latin typeface="+mn-ea"/>
                <a:ea typeface="+mn-ea"/>
              </a:rPr>
              <a:t>vAG</a:t>
            </a:r>
            <a:endParaRPr lang="zh-CN" altLang="en-US" sz="1400" dirty="0" smtClean="0">
              <a:latin typeface="+mn-ea"/>
              <a:ea typeface="+mn-ea"/>
            </a:endParaRPr>
          </a:p>
        </p:txBody>
      </p:sp>
      <p:sp>
        <p:nvSpPr>
          <p:cNvPr id="121" name="文本框 120"/>
          <p:cNvSpPr txBox="1"/>
          <p:nvPr/>
        </p:nvSpPr>
        <p:spPr bwMode="auto">
          <a:xfrm>
            <a:off x="8438397" y="5006712"/>
            <a:ext cx="900100" cy="304103"/>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r>
              <a:rPr lang="zh-CN" altLang="en-US" sz="1400" dirty="0">
                <a:latin typeface="+mn-ea"/>
                <a:ea typeface="+mn-ea"/>
              </a:rPr>
              <a:t>网关</a:t>
            </a:r>
            <a:r>
              <a:rPr lang="zh-CN" altLang="en-US" sz="1400" dirty="0" smtClean="0">
                <a:latin typeface="+mn-ea"/>
                <a:ea typeface="+mn-ea"/>
              </a:rPr>
              <a:t>集群</a:t>
            </a:r>
          </a:p>
        </p:txBody>
      </p:sp>
      <p:sp>
        <p:nvSpPr>
          <p:cNvPr id="122" name="圆角矩形 121"/>
          <p:cNvSpPr/>
          <p:nvPr/>
        </p:nvSpPr>
        <p:spPr bwMode="auto">
          <a:xfrm>
            <a:off x="6503578" y="3203791"/>
            <a:ext cx="4719423" cy="808229"/>
          </a:xfrm>
          <a:prstGeom prst="roundRect">
            <a:avLst/>
          </a:prstGeom>
          <a:solidFill>
            <a:srgbClr val="00B0F0"/>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endParaRPr>
          </a:p>
        </p:txBody>
      </p:sp>
      <p:sp>
        <p:nvSpPr>
          <p:cNvPr id="123" name="圆角矩形 122"/>
          <p:cNvSpPr/>
          <p:nvPr/>
        </p:nvSpPr>
        <p:spPr bwMode="auto">
          <a:xfrm>
            <a:off x="6829641" y="3299835"/>
            <a:ext cx="1080120" cy="378000"/>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endParaRPr>
          </a:p>
        </p:txBody>
      </p:sp>
      <p:sp>
        <p:nvSpPr>
          <p:cNvPr id="124" name="文本框 123"/>
          <p:cNvSpPr txBox="1"/>
          <p:nvPr/>
        </p:nvSpPr>
        <p:spPr bwMode="auto">
          <a:xfrm>
            <a:off x="7092860" y="3319687"/>
            <a:ext cx="900100" cy="304103"/>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r>
              <a:rPr lang="en-US" altLang="zh-CN" sz="1400" dirty="0" err="1" smtClean="0">
                <a:latin typeface="+mn-ea"/>
                <a:ea typeface="+mn-ea"/>
              </a:rPr>
              <a:t>vAG</a:t>
            </a:r>
            <a:endParaRPr lang="zh-CN" altLang="en-US" sz="1400" dirty="0" smtClean="0">
              <a:latin typeface="+mn-ea"/>
              <a:ea typeface="+mn-ea"/>
            </a:endParaRPr>
          </a:p>
        </p:txBody>
      </p:sp>
      <p:sp>
        <p:nvSpPr>
          <p:cNvPr id="125" name="圆角矩形 124"/>
          <p:cNvSpPr/>
          <p:nvPr/>
        </p:nvSpPr>
        <p:spPr bwMode="auto">
          <a:xfrm>
            <a:off x="9605835" y="3309509"/>
            <a:ext cx="1080120" cy="368326"/>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endParaRPr>
          </a:p>
        </p:txBody>
      </p:sp>
      <p:sp>
        <p:nvSpPr>
          <p:cNvPr id="126" name="文本框 125"/>
          <p:cNvSpPr txBox="1"/>
          <p:nvPr/>
        </p:nvSpPr>
        <p:spPr bwMode="auto">
          <a:xfrm>
            <a:off x="8497006" y="3707917"/>
            <a:ext cx="900100" cy="304103"/>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r>
              <a:rPr lang="en-US" altLang="zh-CN" sz="1400" dirty="0" smtClean="0">
                <a:latin typeface="+mn-ea"/>
                <a:ea typeface="+mn-ea"/>
              </a:rPr>
              <a:t>CNA04</a:t>
            </a:r>
            <a:endParaRPr lang="zh-CN" altLang="en-US" sz="1400" dirty="0" smtClean="0">
              <a:latin typeface="+mn-ea"/>
              <a:ea typeface="+mn-ea"/>
            </a:endParaRPr>
          </a:p>
        </p:txBody>
      </p:sp>
      <p:sp>
        <p:nvSpPr>
          <p:cNvPr id="127" name="圆角矩形 126"/>
          <p:cNvSpPr/>
          <p:nvPr/>
        </p:nvSpPr>
        <p:spPr bwMode="auto">
          <a:xfrm>
            <a:off x="8199652" y="3299361"/>
            <a:ext cx="1080120" cy="390014"/>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endParaRPr>
          </a:p>
        </p:txBody>
      </p:sp>
      <p:sp>
        <p:nvSpPr>
          <p:cNvPr id="128" name="文本框 127"/>
          <p:cNvSpPr txBox="1"/>
          <p:nvPr/>
        </p:nvSpPr>
        <p:spPr bwMode="auto">
          <a:xfrm>
            <a:off x="8505136" y="3319687"/>
            <a:ext cx="900100" cy="304103"/>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r>
              <a:rPr lang="en-US" altLang="zh-CN" sz="1400" dirty="0" err="1" smtClean="0">
                <a:latin typeface="+mn-ea"/>
                <a:ea typeface="+mn-ea"/>
              </a:rPr>
              <a:t>vAG</a:t>
            </a:r>
            <a:endParaRPr lang="zh-CN" altLang="en-US" sz="1400" dirty="0" smtClean="0">
              <a:latin typeface="+mn-ea"/>
              <a:ea typeface="+mn-ea"/>
            </a:endParaRPr>
          </a:p>
        </p:txBody>
      </p:sp>
      <p:sp>
        <p:nvSpPr>
          <p:cNvPr id="129" name="文本框 128"/>
          <p:cNvSpPr txBox="1"/>
          <p:nvPr/>
        </p:nvSpPr>
        <p:spPr bwMode="auto">
          <a:xfrm>
            <a:off x="9931767" y="3327803"/>
            <a:ext cx="900100" cy="304103"/>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r>
              <a:rPr lang="en-US" altLang="zh-CN" sz="1400" dirty="0" err="1" smtClean="0">
                <a:latin typeface="+mn-ea"/>
                <a:ea typeface="+mn-ea"/>
              </a:rPr>
              <a:t>vAG</a:t>
            </a:r>
            <a:endParaRPr lang="zh-CN" altLang="en-US" sz="1400" dirty="0" smtClean="0">
              <a:latin typeface="+mn-ea"/>
              <a:ea typeface="+mn-ea"/>
            </a:endParaRPr>
          </a:p>
        </p:txBody>
      </p:sp>
      <p:sp>
        <p:nvSpPr>
          <p:cNvPr id="130" name="矩形 129"/>
          <p:cNvSpPr/>
          <p:nvPr/>
        </p:nvSpPr>
        <p:spPr>
          <a:xfrm>
            <a:off x="3455507" y="6036513"/>
            <a:ext cx="5041499" cy="345237"/>
          </a:xfrm>
          <a:prstGeom prst="rect">
            <a:avLst/>
          </a:prstGeom>
          <a:solidFill>
            <a:schemeClr val="bg1">
              <a:lumMod val="85000"/>
            </a:schemeClr>
          </a:solidFill>
          <a:ln>
            <a:noFill/>
          </a:ln>
          <a:effectLst/>
        </p:spPr>
        <p:txBody>
          <a:bodyPr vert="horz" wrap="square" lIns="121874" tIns="60939" rIns="121874" bIns="60939" numCol="1" rtlCol="0" anchor="ctr" anchorCtr="0" compatLnSpc="1">
            <a:prstTxWarp prst="textNoShape">
              <a:avLst/>
            </a:prstTxWarp>
          </a:bodyPr>
          <a:lstStyle/>
          <a:p>
            <a:pPr algn="ctr" defTabSz="1218621"/>
            <a:r>
              <a:rPr lang="zh-CN" altLang="en-US" sz="1600" kern="0" dirty="0" smtClean="0">
                <a:latin typeface="微软雅黑" pitchFamily="34" charset="-122"/>
                <a:ea typeface="微软雅黑" pitchFamily="34" charset="-122"/>
              </a:rPr>
              <a:t>用户数</a:t>
            </a:r>
            <a:r>
              <a:rPr lang="en-US" altLang="zh-CN" sz="1600" kern="0" dirty="0" smtClean="0">
                <a:latin typeface="微软雅黑" pitchFamily="34" charset="-122"/>
                <a:ea typeface="微软雅黑" pitchFamily="34" charset="-122"/>
              </a:rPr>
              <a:t>3500~5000</a:t>
            </a:r>
          </a:p>
        </p:txBody>
      </p:sp>
      <p:sp>
        <p:nvSpPr>
          <p:cNvPr id="90" name="圆角矩形 89"/>
          <p:cNvSpPr/>
          <p:nvPr/>
        </p:nvSpPr>
        <p:spPr bwMode="auto">
          <a:xfrm>
            <a:off x="6506251" y="4137033"/>
            <a:ext cx="4719423" cy="808229"/>
          </a:xfrm>
          <a:prstGeom prst="roundRect">
            <a:avLst/>
          </a:prstGeom>
          <a:solidFill>
            <a:srgbClr val="00B0F0"/>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endParaRPr>
          </a:p>
        </p:txBody>
      </p:sp>
      <p:sp>
        <p:nvSpPr>
          <p:cNvPr id="97" name="圆角矩形 96"/>
          <p:cNvSpPr/>
          <p:nvPr/>
        </p:nvSpPr>
        <p:spPr bwMode="auto">
          <a:xfrm>
            <a:off x="6832314" y="4233077"/>
            <a:ext cx="1080120" cy="378000"/>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endParaRPr>
          </a:p>
        </p:txBody>
      </p:sp>
      <p:sp>
        <p:nvSpPr>
          <p:cNvPr id="98" name="文本框 97"/>
          <p:cNvSpPr txBox="1"/>
          <p:nvPr/>
        </p:nvSpPr>
        <p:spPr bwMode="auto">
          <a:xfrm>
            <a:off x="7095533" y="4252929"/>
            <a:ext cx="900100" cy="304103"/>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r>
              <a:rPr lang="en-US" altLang="zh-CN" sz="1400" dirty="0" err="1" smtClean="0">
                <a:latin typeface="+mn-ea"/>
                <a:ea typeface="+mn-ea"/>
              </a:rPr>
              <a:t>vAG</a:t>
            </a:r>
            <a:endParaRPr lang="zh-CN" altLang="en-US" sz="1400" dirty="0" smtClean="0">
              <a:latin typeface="+mn-ea"/>
              <a:ea typeface="+mn-ea"/>
            </a:endParaRPr>
          </a:p>
        </p:txBody>
      </p:sp>
      <p:sp>
        <p:nvSpPr>
          <p:cNvPr id="108" name="圆角矩形 107"/>
          <p:cNvSpPr/>
          <p:nvPr/>
        </p:nvSpPr>
        <p:spPr bwMode="auto">
          <a:xfrm>
            <a:off x="9608508" y="4242751"/>
            <a:ext cx="1080120" cy="368326"/>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endParaRPr>
          </a:p>
        </p:txBody>
      </p:sp>
      <p:sp>
        <p:nvSpPr>
          <p:cNvPr id="109" name="文本框 108"/>
          <p:cNvSpPr txBox="1"/>
          <p:nvPr/>
        </p:nvSpPr>
        <p:spPr bwMode="auto">
          <a:xfrm>
            <a:off x="8499679" y="4641159"/>
            <a:ext cx="900100" cy="304103"/>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r>
              <a:rPr lang="en-US" altLang="zh-CN" sz="1400" dirty="0" smtClean="0">
                <a:latin typeface="+mn-ea"/>
                <a:ea typeface="+mn-ea"/>
              </a:rPr>
              <a:t>CNA05</a:t>
            </a:r>
            <a:endParaRPr lang="zh-CN" altLang="en-US" sz="1400" dirty="0" smtClean="0">
              <a:latin typeface="+mn-ea"/>
              <a:ea typeface="+mn-ea"/>
            </a:endParaRPr>
          </a:p>
        </p:txBody>
      </p:sp>
      <p:sp>
        <p:nvSpPr>
          <p:cNvPr id="131" name="圆角矩形 130"/>
          <p:cNvSpPr/>
          <p:nvPr/>
        </p:nvSpPr>
        <p:spPr bwMode="auto">
          <a:xfrm>
            <a:off x="8202325" y="4232603"/>
            <a:ext cx="1080120" cy="390014"/>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endParaRPr>
          </a:p>
        </p:txBody>
      </p:sp>
      <p:sp>
        <p:nvSpPr>
          <p:cNvPr id="132" name="文本框 131"/>
          <p:cNvSpPr txBox="1"/>
          <p:nvPr/>
        </p:nvSpPr>
        <p:spPr bwMode="auto">
          <a:xfrm>
            <a:off x="8507809" y="4252929"/>
            <a:ext cx="900100" cy="304103"/>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r>
              <a:rPr lang="en-US" altLang="zh-CN" sz="1400" dirty="0" err="1" smtClean="0">
                <a:latin typeface="+mn-ea"/>
                <a:ea typeface="+mn-ea"/>
              </a:rPr>
              <a:t>vAG</a:t>
            </a:r>
            <a:endParaRPr lang="zh-CN" altLang="en-US" sz="1400" dirty="0" smtClean="0">
              <a:latin typeface="+mn-ea"/>
              <a:ea typeface="+mn-ea"/>
            </a:endParaRPr>
          </a:p>
        </p:txBody>
      </p:sp>
      <p:sp>
        <p:nvSpPr>
          <p:cNvPr id="133" name="文本框 132"/>
          <p:cNvSpPr txBox="1"/>
          <p:nvPr/>
        </p:nvSpPr>
        <p:spPr bwMode="auto">
          <a:xfrm>
            <a:off x="9934440" y="4261045"/>
            <a:ext cx="900100" cy="304103"/>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r>
              <a:rPr lang="en-US" altLang="zh-CN" sz="1400" dirty="0" err="1" smtClean="0">
                <a:latin typeface="+mn-ea"/>
                <a:ea typeface="+mn-ea"/>
              </a:rPr>
              <a:t>vAG</a:t>
            </a:r>
            <a:endParaRPr lang="zh-CN" altLang="en-US" sz="1400" dirty="0" smtClean="0">
              <a:latin typeface="+mn-ea"/>
              <a:ea typeface="+mn-ea"/>
            </a:endParaRPr>
          </a:p>
        </p:txBody>
      </p:sp>
    </p:spTree>
    <p:extLst>
      <p:ext uri="{BB962C8B-B14F-4D97-AF65-F5344CB8AC3E}">
        <p14:creationId xmlns:p14="http://schemas.microsoft.com/office/powerpoint/2010/main" val="2233365248"/>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知识小考</a:t>
            </a:r>
            <a:endParaRPr lang="zh-CN" altLang="en-US" dirty="0"/>
          </a:p>
        </p:txBody>
      </p:sp>
      <p:sp>
        <p:nvSpPr>
          <p:cNvPr id="3" name="文本占位符 2"/>
          <p:cNvSpPr>
            <a:spLocks noGrp="1"/>
          </p:cNvSpPr>
          <p:nvPr>
            <p:ph type="body" sz="quarter" idx="10"/>
          </p:nvPr>
        </p:nvSpPr>
        <p:spPr/>
        <p:txBody>
          <a:bodyPr/>
          <a:lstStyle/>
          <a:p>
            <a:r>
              <a:rPr lang="zh-CN" altLang="en-US" dirty="0"/>
              <a:t>您目前的现网环境中有没有桌面云产品？简单分享一下自己网络中桌面云产品的部署方案。</a:t>
            </a:r>
            <a:endParaRPr lang="en-US" altLang="zh-CN" dirty="0"/>
          </a:p>
          <a:p>
            <a:pPr marL="0" indent="0">
              <a:buNone/>
            </a:pPr>
            <a:r>
              <a:rPr lang="en-US" altLang="zh-CN" dirty="0" smtClean="0"/>
              <a:t/>
            </a:r>
            <a:br>
              <a:rPr lang="en-US" altLang="zh-CN" dirty="0" smtClean="0"/>
            </a:br>
            <a:endParaRPr lang="en-US" altLang="zh-CN" dirty="0" smtClean="0"/>
          </a:p>
          <a:p>
            <a:pPr lvl="1"/>
            <a:endParaRPr lang="en-US" altLang="zh-CN" dirty="0" smtClean="0"/>
          </a:p>
          <a:p>
            <a:pPr lvl="1"/>
            <a:endParaRPr lang="zh-CN" altLang="en-US" dirty="0"/>
          </a:p>
        </p:txBody>
      </p:sp>
      <p:grpSp>
        <p:nvGrpSpPr>
          <p:cNvPr id="17" name="组合 16"/>
          <p:cNvGrpSpPr/>
          <p:nvPr/>
        </p:nvGrpSpPr>
        <p:grpSpPr>
          <a:xfrm>
            <a:off x="1200895" y="2331220"/>
            <a:ext cx="9790209" cy="3764556"/>
            <a:chOff x="1887639" y="3532401"/>
            <a:chExt cx="20587893" cy="7916508"/>
          </a:xfrm>
        </p:grpSpPr>
        <p:sp>
          <p:nvSpPr>
            <p:cNvPr id="18" name="Freeform 1"/>
            <p:cNvSpPr>
              <a:spLocks noChangeArrowheads="1"/>
            </p:cNvSpPr>
            <p:nvPr/>
          </p:nvSpPr>
          <p:spPr bwMode="auto">
            <a:xfrm rot="5400000">
              <a:off x="15203313" y="4176691"/>
              <a:ext cx="7747041" cy="6797396"/>
            </a:xfrm>
            <a:custGeom>
              <a:avLst/>
              <a:gdLst>
                <a:gd name="T0" fmla="*/ 12686 w 12993"/>
                <a:gd name="T1" fmla="*/ 4080 h 11401"/>
                <a:gd name="T2" fmla="*/ 12606 w 12993"/>
                <a:gd name="T3" fmla="*/ 3587 h 11401"/>
                <a:gd name="T4" fmla="*/ 11918 w 12993"/>
                <a:gd name="T5" fmla="*/ 4946 h 11401"/>
                <a:gd name="T6" fmla="*/ 9222 w 12993"/>
                <a:gd name="T7" fmla="*/ 4608 h 11401"/>
                <a:gd name="T8" fmla="*/ 9147 w 12993"/>
                <a:gd name="T9" fmla="*/ 3773 h 11401"/>
                <a:gd name="T10" fmla="*/ 9139 w 12993"/>
                <a:gd name="T11" fmla="*/ 3805 h 11401"/>
                <a:gd name="T12" fmla="*/ 8172 w 12993"/>
                <a:gd name="T13" fmla="*/ 4251 h 11401"/>
                <a:gd name="T14" fmla="*/ 7170 w 12993"/>
                <a:gd name="T15" fmla="*/ 2648 h 11401"/>
                <a:gd name="T16" fmla="*/ 8033 w 12993"/>
                <a:gd name="T17" fmla="*/ 2115 h 11401"/>
                <a:gd name="T18" fmla="*/ 8252 w 12993"/>
                <a:gd name="T19" fmla="*/ 2648 h 11401"/>
                <a:gd name="T20" fmla="*/ 7799 w 12993"/>
                <a:gd name="T21" fmla="*/ 1924 h 11401"/>
                <a:gd name="T22" fmla="*/ 7751 w 12993"/>
                <a:gd name="T23" fmla="*/ 218 h 11401"/>
                <a:gd name="T24" fmla="*/ 7699 w 12993"/>
                <a:gd name="T25" fmla="*/ 171 h 11401"/>
                <a:gd name="T26" fmla="*/ 7091 w 12993"/>
                <a:gd name="T27" fmla="*/ 20 h 11401"/>
                <a:gd name="T28" fmla="*/ 6812 w 12993"/>
                <a:gd name="T29" fmla="*/ 2517 h 11401"/>
                <a:gd name="T30" fmla="*/ 5373 w 12993"/>
                <a:gd name="T31" fmla="*/ 2553 h 11401"/>
                <a:gd name="T32" fmla="*/ 5663 w 12993"/>
                <a:gd name="T33" fmla="*/ 1407 h 11401"/>
                <a:gd name="T34" fmla="*/ 4689 w 12993"/>
                <a:gd name="T35" fmla="*/ 2139 h 11401"/>
                <a:gd name="T36" fmla="*/ 4017 w 12993"/>
                <a:gd name="T37" fmla="*/ 1173 h 11401"/>
                <a:gd name="T38" fmla="*/ 4029 w 12993"/>
                <a:gd name="T39" fmla="*/ 1292 h 11401"/>
                <a:gd name="T40" fmla="*/ 3619 w 12993"/>
                <a:gd name="T41" fmla="*/ 2167 h 11401"/>
                <a:gd name="T42" fmla="*/ 3313 w 12993"/>
                <a:gd name="T43" fmla="*/ 1952 h 11401"/>
                <a:gd name="T44" fmla="*/ 4108 w 12993"/>
                <a:gd name="T45" fmla="*/ 2207 h 11401"/>
                <a:gd name="T46" fmla="*/ 6009 w 12993"/>
                <a:gd name="T47" fmla="*/ 3038 h 11401"/>
                <a:gd name="T48" fmla="*/ 6586 w 12993"/>
                <a:gd name="T49" fmla="*/ 4708 h 11401"/>
                <a:gd name="T50" fmla="*/ 4303 w 12993"/>
                <a:gd name="T51" fmla="*/ 4943 h 11401"/>
                <a:gd name="T52" fmla="*/ 2991 w 12993"/>
                <a:gd name="T53" fmla="*/ 3121 h 11401"/>
                <a:gd name="T54" fmla="*/ 2967 w 12993"/>
                <a:gd name="T55" fmla="*/ 4326 h 11401"/>
                <a:gd name="T56" fmla="*/ 283 w 12993"/>
                <a:gd name="T57" fmla="*/ 2505 h 11401"/>
                <a:gd name="T58" fmla="*/ 247 w 12993"/>
                <a:gd name="T59" fmla="*/ 2489 h 11401"/>
                <a:gd name="T60" fmla="*/ 219 w 12993"/>
                <a:gd name="T61" fmla="*/ 2521 h 11401"/>
                <a:gd name="T62" fmla="*/ 426 w 12993"/>
                <a:gd name="T63" fmla="*/ 3081 h 11401"/>
                <a:gd name="T64" fmla="*/ 501 w 12993"/>
                <a:gd name="T65" fmla="*/ 3181 h 11401"/>
                <a:gd name="T66" fmla="*/ 1488 w 12993"/>
                <a:gd name="T67" fmla="*/ 3992 h 11401"/>
                <a:gd name="T68" fmla="*/ 617 w 12993"/>
                <a:gd name="T69" fmla="*/ 4740 h 11401"/>
                <a:gd name="T70" fmla="*/ 120 w 12993"/>
                <a:gd name="T71" fmla="*/ 4712 h 11401"/>
                <a:gd name="T72" fmla="*/ 565 w 12993"/>
                <a:gd name="T73" fmla="*/ 5213 h 11401"/>
                <a:gd name="T74" fmla="*/ 800 w 12993"/>
                <a:gd name="T75" fmla="*/ 5730 h 11401"/>
                <a:gd name="T76" fmla="*/ 3579 w 12993"/>
                <a:gd name="T77" fmla="*/ 4919 h 11401"/>
                <a:gd name="T78" fmla="*/ 3508 w 12993"/>
                <a:gd name="T79" fmla="*/ 5786 h 11401"/>
                <a:gd name="T80" fmla="*/ 4418 w 12993"/>
                <a:gd name="T81" fmla="*/ 5690 h 11401"/>
                <a:gd name="T82" fmla="*/ 5846 w 12993"/>
                <a:gd name="T83" fmla="*/ 8859 h 11401"/>
                <a:gd name="T84" fmla="*/ 5822 w 12993"/>
                <a:gd name="T85" fmla="*/ 11218 h 11401"/>
                <a:gd name="T86" fmla="*/ 6152 w 12993"/>
                <a:gd name="T87" fmla="*/ 6493 h 11401"/>
                <a:gd name="T88" fmla="*/ 6844 w 12993"/>
                <a:gd name="T89" fmla="*/ 5074 h 11401"/>
                <a:gd name="T90" fmla="*/ 7659 w 12993"/>
                <a:gd name="T91" fmla="*/ 5742 h 11401"/>
                <a:gd name="T92" fmla="*/ 7480 w 12993"/>
                <a:gd name="T93" fmla="*/ 4664 h 11401"/>
                <a:gd name="T94" fmla="*/ 10944 w 12993"/>
                <a:gd name="T95" fmla="*/ 5372 h 11401"/>
                <a:gd name="T96" fmla="*/ 11914 w 12993"/>
                <a:gd name="T97" fmla="*/ 5559 h 11401"/>
                <a:gd name="T98" fmla="*/ 12006 w 12993"/>
                <a:gd name="T99" fmla="*/ 5595 h 11401"/>
                <a:gd name="T100" fmla="*/ 11807 w 12993"/>
                <a:gd name="T101" fmla="*/ 5189 h 11401"/>
                <a:gd name="T102" fmla="*/ 12964 w 12993"/>
                <a:gd name="T103" fmla="*/ 4887 h 11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2993" h="11401">
                  <a:moveTo>
                    <a:pt x="12618" y="4457"/>
                  </a:moveTo>
                  <a:lnTo>
                    <a:pt x="12618" y="4457"/>
                  </a:lnTo>
                  <a:cubicBezTo>
                    <a:pt x="12662" y="4338"/>
                    <a:pt x="12686" y="4211"/>
                    <a:pt x="12686" y="4080"/>
                  </a:cubicBezTo>
                  <a:cubicBezTo>
                    <a:pt x="12698" y="3948"/>
                    <a:pt x="12690" y="3805"/>
                    <a:pt x="12662" y="3678"/>
                  </a:cubicBezTo>
                  <a:cubicBezTo>
                    <a:pt x="12658" y="3642"/>
                    <a:pt x="12650" y="3610"/>
                    <a:pt x="12642" y="3575"/>
                  </a:cubicBezTo>
                  <a:cubicBezTo>
                    <a:pt x="12634" y="3551"/>
                    <a:pt x="12602" y="3563"/>
                    <a:pt x="12606" y="3587"/>
                  </a:cubicBezTo>
                  <a:cubicBezTo>
                    <a:pt x="12610" y="3606"/>
                    <a:pt x="12614" y="3630"/>
                    <a:pt x="12618" y="3654"/>
                  </a:cubicBezTo>
                  <a:cubicBezTo>
                    <a:pt x="12622" y="3690"/>
                    <a:pt x="12630" y="3722"/>
                    <a:pt x="12634" y="3757"/>
                  </a:cubicBezTo>
                  <a:cubicBezTo>
                    <a:pt x="12670" y="4251"/>
                    <a:pt x="12384" y="4752"/>
                    <a:pt x="11918" y="4946"/>
                  </a:cubicBezTo>
                  <a:cubicBezTo>
                    <a:pt x="11612" y="5074"/>
                    <a:pt x="11258" y="5102"/>
                    <a:pt x="10928" y="5098"/>
                  </a:cubicBezTo>
                  <a:cubicBezTo>
                    <a:pt x="10594" y="5090"/>
                    <a:pt x="10260" y="5034"/>
                    <a:pt x="9942" y="4927"/>
                  </a:cubicBezTo>
                  <a:cubicBezTo>
                    <a:pt x="9691" y="4843"/>
                    <a:pt x="9457" y="4724"/>
                    <a:pt x="9222" y="4608"/>
                  </a:cubicBezTo>
                  <a:cubicBezTo>
                    <a:pt x="9361" y="4529"/>
                    <a:pt x="9457" y="4390"/>
                    <a:pt x="9465" y="4223"/>
                  </a:cubicBezTo>
                  <a:cubicBezTo>
                    <a:pt x="9469" y="4036"/>
                    <a:pt x="9349" y="3801"/>
                    <a:pt x="9147" y="3773"/>
                  </a:cubicBezTo>
                  <a:lnTo>
                    <a:pt x="9147" y="3773"/>
                  </a:lnTo>
                  <a:lnTo>
                    <a:pt x="9147" y="3773"/>
                  </a:lnTo>
                  <a:lnTo>
                    <a:pt x="9143" y="3773"/>
                  </a:lnTo>
                  <a:cubicBezTo>
                    <a:pt x="9123" y="3773"/>
                    <a:pt x="9119" y="3805"/>
                    <a:pt x="9139" y="3805"/>
                  </a:cubicBezTo>
                  <a:cubicBezTo>
                    <a:pt x="9345" y="3845"/>
                    <a:pt x="9437" y="4072"/>
                    <a:pt x="9357" y="4259"/>
                  </a:cubicBezTo>
                  <a:cubicBezTo>
                    <a:pt x="9298" y="4402"/>
                    <a:pt x="9178" y="4481"/>
                    <a:pt x="9039" y="4521"/>
                  </a:cubicBezTo>
                  <a:cubicBezTo>
                    <a:pt x="8765" y="4390"/>
                    <a:pt x="8486" y="4278"/>
                    <a:pt x="8172" y="4251"/>
                  </a:cubicBezTo>
                  <a:cubicBezTo>
                    <a:pt x="7874" y="4219"/>
                    <a:pt x="7568" y="4255"/>
                    <a:pt x="7278" y="4342"/>
                  </a:cubicBezTo>
                  <a:cubicBezTo>
                    <a:pt x="7278" y="3936"/>
                    <a:pt x="7103" y="3547"/>
                    <a:pt x="6808" y="3272"/>
                  </a:cubicBezTo>
                  <a:cubicBezTo>
                    <a:pt x="6836" y="3034"/>
                    <a:pt x="7023" y="2823"/>
                    <a:pt x="7170" y="2648"/>
                  </a:cubicBezTo>
                  <a:cubicBezTo>
                    <a:pt x="7325" y="2465"/>
                    <a:pt x="7480" y="2290"/>
                    <a:pt x="7612" y="2091"/>
                  </a:cubicBezTo>
                  <a:cubicBezTo>
                    <a:pt x="7639" y="2075"/>
                    <a:pt x="7667" y="2059"/>
                    <a:pt x="7699" y="2052"/>
                  </a:cubicBezTo>
                  <a:cubicBezTo>
                    <a:pt x="7810" y="2020"/>
                    <a:pt x="7934" y="2063"/>
                    <a:pt x="8033" y="2115"/>
                  </a:cubicBezTo>
                  <a:cubicBezTo>
                    <a:pt x="8224" y="2215"/>
                    <a:pt x="8359" y="2421"/>
                    <a:pt x="8248" y="2632"/>
                  </a:cubicBezTo>
                  <a:cubicBezTo>
                    <a:pt x="8244" y="2640"/>
                    <a:pt x="8248" y="2644"/>
                    <a:pt x="8252" y="2648"/>
                  </a:cubicBezTo>
                  <a:lnTo>
                    <a:pt x="8252" y="2648"/>
                  </a:lnTo>
                  <a:cubicBezTo>
                    <a:pt x="8240" y="2668"/>
                    <a:pt x="8268" y="2684"/>
                    <a:pt x="8284" y="2668"/>
                  </a:cubicBezTo>
                  <a:cubicBezTo>
                    <a:pt x="8435" y="2465"/>
                    <a:pt x="8355" y="2171"/>
                    <a:pt x="8156" y="2032"/>
                  </a:cubicBezTo>
                  <a:cubicBezTo>
                    <a:pt x="8053" y="1960"/>
                    <a:pt x="7926" y="1924"/>
                    <a:pt x="7799" y="1924"/>
                  </a:cubicBezTo>
                  <a:cubicBezTo>
                    <a:pt x="7771" y="1924"/>
                    <a:pt x="7739" y="1924"/>
                    <a:pt x="7707" y="1928"/>
                  </a:cubicBezTo>
                  <a:cubicBezTo>
                    <a:pt x="7926" y="1507"/>
                    <a:pt x="7958" y="998"/>
                    <a:pt x="7727" y="572"/>
                  </a:cubicBezTo>
                  <a:cubicBezTo>
                    <a:pt x="7791" y="465"/>
                    <a:pt x="7791" y="334"/>
                    <a:pt x="7751" y="218"/>
                  </a:cubicBezTo>
                  <a:cubicBezTo>
                    <a:pt x="7739" y="179"/>
                    <a:pt x="7719" y="139"/>
                    <a:pt x="7695" y="103"/>
                  </a:cubicBezTo>
                  <a:cubicBezTo>
                    <a:pt x="7683" y="87"/>
                    <a:pt x="7655" y="103"/>
                    <a:pt x="7667" y="119"/>
                  </a:cubicBezTo>
                  <a:cubicBezTo>
                    <a:pt x="7679" y="135"/>
                    <a:pt x="7691" y="155"/>
                    <a:pt x="7699" y="171"/>
                  </a:cubicBezTo>
                  <a:cubicBezTo>
                    <a:pt x="7747" y="274"/>
                    <a:pt x="7743" y="393"/>
                    <a:pt x="7683" y="493"/>
                  </a:cubicBezTo>
                  <a:cubicBezTo>
                    <a:pt x="7544" y="278"/>
                    <a:pt x="7349" y="107"/>
                    <a:pt x="7115" y="8"/>
                  </a:cubicBezTo>
                  <a:cubicBezTo>
                    <a:pt x="7103" y="0"/>
                    <a:pt x="7091" y="12"/>
                    <a:pt x="7091" y="20"/>
                  </a:cubicBezTo>
                  <a:cubicBezTo>
                    <a:pt x="7079" y="27"/>
                    <a:pt x="7071" y="43"/>
                    <a:pt x="7087" y="55"/>
                  </a:cubicBezTo>
                  <a:cubicBezTo>
                    <a:pt x="7544" y="290"/>
                    <a:pt x="7799" y="791"/>
                    <a:pt x="7715" y="1300"/>
                  </a:cubicBezTo>
                  <a:cubicBezTo>
                    <a:pt x="7624" y="1849"/>
                    <a:pt x="7150" y="2127"/>
                    <a:pt x="6812" y="2517"/>
                  </a:cubicBezTo>
                  <a:cubicBezTo>
                    <a:pt x="6677" y="2672"/>
                    <a:pt x="6558" y="2855"/>
                    <a:pt x="6518" y="3058"/>
                  </a:cubicBezTo>
                  <a:cubicBezTo>
                    <a:pt x="6216" y="2891"/>
                    <a:pt x="5878" y="2787"/>
                    <a:pt x="5564" y="2644"/>
                  </a:cubicBezTo>
                  <a:cubicBezTo>
                    <a:pt x="5500" y="2616"/>
                    <a:pt x="5436" y="2584"/>
                    <a:pt x="5373" y="2553"/>
                  </a:cubicBezTo>
                  <a:cubicBezTo>
                    <a:pt x="5222" y="2382"/>
                    <a:pt x="5110" y="2163"/>
                    <a:pt x="5098" y="1936"/>
                  </a:cubicBezTo>
                  <a:cubicBezTo>
                    <a:pt x="5082" y="1618"/>
                    <a:pt x="5381" y="1447"/>
                    <a:pt x="5659" y="1431"/>
                  </a:cubicBezTo>
                  <a:cubicBezTo>
                    <a:pt x="5671" y="1431"/>
                    <a:pt x="5675" y="1411"/>
                    <a:pt x="5663" y="1407"/>
                  </a:cubicBezTo>
                  <a:cubicBezTo>
                    <a:pt x="5385" y="1344"/>
                    <a:pt x="5094" y="1503"/>
                    <a:pt x="5011" y="1781"/>
                  </a:cubicBezTo>
                  <a:cubicBezTo>
                    <a:pt x="4955" y="1964"/>
                    <a:pt x="4975" y="2215"/>
                    <a:pt x="5079" y="2398"/>
                  </a:cubicBezTo>
                  <a:cubicBezTo>
                    <a:pt x="4943" y="2322"/>
                    <a:pt x="4812" y="2234"/>
                    <a:pt x="4689" y="2139"/>
                  </a:cubicBezTo>
                  <a:cubicBezTo>
                    <a:pt x="4458" y="1960"/>
                    <a:pt x="4231" y="1737"/>
                    <a:pt x="4112" y="1471"/>
                  </a:cubicBezTo>
                  <a:cubicBezTo>
                    <a:pt x="4080" y="1376"/>
                    <a:pt x="4057" y="1276"/>
                    <a:pt x="4041" y="1173"/>
                  </a:cubicBezTo>
                  <a:cubicBezTo>
                    <a:pt x="4041" y="1157"/>
                    <a:pt x="4017" y="1161"/>
                    <a:pt x="4017" y="1173"/>
                  </a:cubicBezTo>
                  <a:cubicBezTo>
                    <a:pt x="4017" y="1177"/>
                    <a:pt x="4017" y="1181"/>
                    <a:pt x="4017" y="1181"/>
                  </a:cubicBezTo>
                  <a:cubicBezTo>
                    <a:pt x="4017" y="1185"/>
                    <a:pt x="4017" y="1185"/>
                    <a:pt x="4017" y="1185"/>
                  </a:cubicBezTo>
                  <a:cubicBezTo>
                    <a:pt x="4017" y="1220"/>
                    <a:pt x="4021" y="1256"/>
                    <a:pt x="4029" y="1292"/>
                  </a:cubicBezTo>
                  <a:cubicBezTo>
                    <a:pt x="4064" y="1574"/>
                    <a:pt x="4204" y="1829"/>
                    <a:pt x="4395" y="2044"/>
                  </a:cubicBezTo>
                  <a:cubicBezTo>
                    <a:pt x="4275" y="2028"/>
                    <a:pt x="4148" y="2056"/>
                    <a:pt x="4033" y="2091"/>
                  </a:cubicBezTo>
                  <a:cubicBezTo>
                    <a:pt x="3901" y="2131"/>
                    <a:pt x="3762" y="2183"/>
                    <a:pt x="3619" y="2167"/>
                  </a:cubicBezTo>
                  <a:cubicBezTo>
                    <a:pt x="3480" y="2151"/>
                    <a:pt x="3369" y="2067"/>
                    <a:pt x="3333" y="1932"/>
                  </a:cubicBezTo>
                  <a:cubicBezTo>
                    <a:pt x="3329" y="1920"/>
                    <a:pt x="3313" y="1920"/>
                    <a:pt x="3313" y="1932"/>
                  </a:cubicBezTo>
                  <a:cubicBezTo>
                    <a:pt x="3313" y="1940"/>
                    <a:pt x="3313" y="1944"/>
                    <a:pt x="3313" y="1952"/>
                  </a:cubicBezTo>
                  <a:cubicBezTo>
                    <a:pt x="3293" y="2012"/>
                    <a:pt x="3361" y="2079"/>
                    <a:pt x="3404" y="2119"/>
                  </a:cubicBezTo>
                  <a:cubicBezTo>
                    <a:pt x="3488" y="2191"/>
                    <a:pt x="3599" y="2234"/>
                    <a:pt x="3711" y="2246"/>
                  </a:cubicBezTo>
                  <a:cubicBezTo>
                    <a:pt x="3842" y="2262"/>
                    <a:pt x="3977" y="2238"/>
                    <a:pt x="4108" y="2207"/>
                  </a:cubicBezTo>
                  <a:cubicBezTo>
                    <a:pt x="4235" y="2171"/>
                    <a:pt x="4375" y="2127"/>
                    <a:pt x="4506" y="2167"/>
                  </a:cubicBezTo>
                  <a:cubicBezTo>
                    <a:pt x="4693" y="2346"/>
                    <a:pt x="4908" y="2501"/>
                    <a:pt x="5122" y="2620"/>
                  </a:cubicBezTo>
                  <a:cubicBezTo>
                    <a:pt x="5409" y="2779"/>
                    <a:pt x="5715" y="2895"/>
                    <a:pt x="6009" y="3038"/>
                  </a:cubicBezTo>
                  <a:cubicBezTo>
                    <a:pt x="6299" y="3185"/>
                    <a:pt x="6582" y="3376"/>
                    <a:pt x="6737" y="3670"/>
                  </a:cubicBezTo>
                  <a:cubicBezTo>
                    <a:pt x="6876" y="3940"/>
                    <a:pt x="6904" y="4255"/>
                    <a:pt x="6828" y="4541"/>
                  </a:cubicBezTo>
                  <a:cubicBezTo>
                    <a:pt x="6745" y="4593"/>
                    <a:pt x="6661" y="4644"/>
                    <a:pt x="6586" y="4708"/>
                  </a:cubicBezTo>
                  <a:cubicBezTo>
                    <a:pt x="6180" y="5026"/>
                    <a:pt x="5878" y="5507"/>
                    <a:pt x="5778" y="6020"/>
                  </a:cubicBezTo>
                  <a:cubicBezTo>
                    <a:pt x="5667" y="5897"/>
                    <a:pt x="5552" y="5774"/>
                    <a:pt x="5428" y="5662"/>
                  </a:cubicBezTo>
                  <a:cubicBezTo>
                    <a:pt x="5094" y="5352"/>
                    <a:pt x="4709" y="5133"/>
                    <a:pt x="4303" y="4943"/>
                  </a:cubicBezTo>
                  <a:cubicBezTo>
                    <a:pt x="3989" y="4791"/>
                    <a:pt x="3675" y="4644"/>
                    <a:pt x="3357" y="4501"/>
                  </a:cubicBezTo>
                  <a:cubicBezTo>
                    <a:pt x="3086" y="4096"/>
                    <a:pt x="2959" y="3618"/>
                    <a:pt x="3015" y="3125"/>
                  </a:cubicBezTo>
                  <a:cubicBezTo>
                    <a:pt x="3019" y="3109"/>
                    <a:pt x="2995" y="3105"/>
                    <a:pt x="2991" y="3121"/>
                  </a:cubicBezTo>
                  <a:cubicBezTo>
                    <a:pt x="2903" y="3419"/>
                    <a:pt x="2927" y="3734"/>
                    <a:pt x="2999" y="4032"/>
                  </a:cubicBezTo>
                  <a:cubicBezTo>
                    <a:pt x="3027" y="4151"/>
                    <a:pt x="3066" y="4282"/>
                    <a:pt x="3130" y="4398"/>
                  </a:cubicBezTo>
                  <a:cubicBezTo>
                    <a:pt x="3078" y="4374"/>
                    <a:pt x="3023" y="4350"/>
                    <a:pt x="2967" y="4326"/>
                  </a:cubicBezTo>
                  <a:cubicBezTo>
                    <a:pt x="2541" y="4131"/>
                    <a:pt x="2108" y="3952"/>
                    <a:pt x="1682" y="3754"/>
                  </a:cubicBezTo>
                  <a:cubicBezTo>
                    <a:pt x="1293" y="3571"/>
                    <a:pt x="907" y="3348"/>
                    <a:pt x="613" y="3022"/>
                  </a:cubicBezTo>
                  <a:cubicBezTo>
                    <a:pt x="474" y="2871"/>
                    <a:pt x="358" y="2696"/>
                    <a:pt x="283" y="2505"/>
                  </a:cubicBezTo>
                  <a:cubicBezTo>
                    <a:pt x="279" y="2505"/>
                    <a:pt x="279" y="2501"/>
                    <a:pt x="279" y="2501"/>
                  </a:cubicBezTo>
                  <a:cubicBezTo>
                    <a:pt x="279" y="2497"/>
                    <a:pt x="279" y="2493"/>
                    <a:pt x="279" y="2489"/>
                  </a:cubicBezTo>
                  <a:cubicBezTo>
                    <a:pt x="279" y="2469"/>
                    <a:pt x="247" y="2469"/>
                    <a:pt x="247" y="2489"/>
                  </a:cubicBezTo>
                  <a:lnTo>
                    <a:pt x="247" y="2489"/>
                  </a:lnTo>
                  <a:cubicBezTo>
                    <a:pt x="243" y="2493"/>
                    <a:pt x="239" y="2497"/>
                    <a:pt x="235" y="2501"/>
                  </a:cubicBezTo>
                  <a:cubicBezTo>
                    <a:pt x="227" y="2501"/>
                    <a:pt x="223" y="2509"/>
                    <a:pt x="219" y="2521"/>
                  </a:cubicBezTo>
                  <a:cubicBezTo>
                    <a:pt x="203" y="2553"/>
                    <a:pt x="231" y="2628"/>
                    <a:pt x="239" y="2660"/>
                  </a:cubicBezTo>
                  <a:cubicBezTo>
                    <a:pt x="251" y="2716"/>
                    <a:pt x="267" y="2767"/>
                    <a:pt x="287" y="2815"/>
                  </a:cubicBezTo>
                  <a:cubicBezTo>
                    <a:pt x="322" y="2907"/>
                    <a:pt x="370" y="2998"/>
                    <a:pt x="426" y="3081"/>
                  </a:cubicBezTo>
                  <a:cubicBezTo>
                    <a:pt x="271" y="3113"/>
                    <a:pt x="112" y="3038"/>
                    <a:pt x="28" y="2891"/>
                  </a:cubicBezTo>
                  <a:cubicBezTo>
                    <a:pt x="24" y="2879"/>
                    <a:pt x="0" y="2887"/>
                    <a:pt x="8" y="2899"/>
                  </a:cubicBezTo>
                  <a:cubicBezTo>
                    <a:pt x="84" y="3109"/>
                    <a:pt x="299" y="3181"/>
                    <a:pt x="501" y="3181"/>
                  </a:cubicBezTo>
                  <a:cubicBezTo>
                    <a:pt x="525" y="3209"/>
                    <a:pt x="553" y="3237"/>
                    <a:pt x="581" y="3264"/>
                  </a:cubicBezTo>
                  <a:cubicBezTo>
                    <a:pt x="641" y="3336"/>
                    <a:pt x="704" y="3400"/>
                    <a:pt x="772" y="3463"/>
                  </a:cubicBezTo>
                  <a:cubicBezTo>
                    <a:pt x="987" y="3670"/>
                    <a:pt x="1229" y="3841"/>
                    <a:pt x="1488" y="3992"/>
                  </a:cubicBezTo>
                  <a:cubicBezTo>
                    <a:pt x="1368" y="4016"/>
                    <a:pt x="1249" y="4064"/>
                    <a:pt x="1154" y="4111"/>
                  </a:cubicBezTo>
                  <a:cubicBezTo>
                    <a:pt x="959" y="4215"/>
                    <a:pt x="796" y="4370"/>
                    <a:pt x="688" y="4565"/>
                  </a:cubicBezTo>
                  <a:cubicBezTo>
                    <a:pt x="660" y="4620"/>
                    <a:pt x="637" y="4680"/>
                    <a:pt x="617" y="4740"/>
                  </a:cubicBezTo>
                  <a:cubicBezTo>
                    <a:pt x="565" y="4772"/>
                    <a:pt x="513" y="4795"/>
                    <a:pt x="446" y="4803"/>
                  </a:cubicBezTo>
                  <a:cubicBezTo>
                    <a:pt x="334" y="4811"/>
                    <a:pt x="227" y="4768"/>
                    <a:pt x="148" y="4688"/>
                  </a:cubicBezTo>
                  <a:cubicBezTo>
                    <a:pt x="132" y="4676"/>
                    <a:pt x="112" y="4692"/>
                    <a:pt x="120" y="4712"/>
                  </a:cubicBezTo>
                  <a:cubicBezTo>
                    <a:pt x="175" y="4819"/>
                    <a:pt x="283" y="4887"/>
                    <a:pt x="402" y="4895"/>
                  </a:cubicBezTo>
                  <a:cubicBezTo>
                    <a:pt x="454" y="4899"/>
                    <a:pt x="521" y="4895"/>
                    <a:pt x="581" y="4879"/>
                  </a:cubicBezTo>
                  <a:cubicBezTo>
                    <a:pt x="557" y="4990"/>
                    <a:pt x="553" y="5102"/>
                    <a:pt x="565" y="5213"/>
                  </a:cubicBezTo>
                  <a:cubicBezTo>
                    <a:pt x="589" y="5424"/>
                    <a:pt x="668" y="5658"/>
                    <a:pt x="820" y="5813"/>
                  </a:cubicBezTo>
                  <a:cubicBezTo>
                    <a:pt x="831" y="5821"/>
                    <a:pt x="847" y="5809"/>
                    <a:pt x="839" y="5797"/>
                  </a:cubicBezTo>
                  <a:cubicBezTo>
                    <a:pt x="828" y="5774"/>
                    <a:pt x="812" y="5754"/>
                    <a:pt x="800" y="5730"/>
                  </a:cubicBezTo>
                  <a:cubicBezTo>
                    <a:pt x="672" y="5364"/>
                    <a:pt x="708" y="4943"/>
                    <a:pt x="935" y="4620"/>
                  </a:cubicBezTo>
                  <a:cubicBezTo>
                    <a:pt x="1126" y="4350"/>
                    <a:pt x="1432" y="4175"/>
                    <a:pt x="1758" y="4135"/>
                  </a:cubicBezTo>
                  <a:cubicBezTo>
                    <a:pt x="2347" y="4434"/>
                    <a:pt x="2979" y="4644"/>
                    <a:pt x="3579" y="4919"/>
                  </a:cubicBezTo>
                  <a:cubicBezTo>
                    <a:pt x="3989" y="5110"/>
                    <a:pt x="4375" y="5332"/>
                    <a:pt x="4705" y="5623"/>
                  </a:cubicBezTo>
                  <a:cubicBezTo>
                    <a:pt x="4605" y="5595"/>
                    <a:pt x="4506" y="5579"/>
                    <a:pt x="4410" y="5567"/>
                  </a:cubicBezTo>
                  <a:cubicBezTo>
                    <a:pt x="4092" y="5527"/>
                    <a:pt x="3758" y="5579"/>
                    <a:pt x="3508" y="5786"/>
                  </a:cubicBezTo>
                  <a:cubicBezTo>
                    <a:pt x="3492" y="5797"/>
                    <a:pt x="3512" y="5825"/>
                    <a:pt x="3528" y="5813"/>
                  </a:cubicBezTo>
                  <a:cubicBezTo>
                    <a:pt x="3659" y="5714"/>
                    <a:pt x="3826" y="5694"/>
                    <a:pt x="3985" y="5682"/>
                  </a:cubicBezTo>
                  <a:cubicBezTo>
                    <a:pt x="4128" y="5674"/>
                    <a:pt x="4275" y="5674"/>
                    <a:pt x="4418" y="5690"/>
                  </a:cubicBezTo>
                  <a:cubicBezTo>
                    <a:pt x="4597" y="5710"/>
                    <a:pt x="4768" y="5758"/>
                    <a:pt x="4927" y="5833"/>
                  </a:cubicBezTo>
                  <a:cubicBezTo>
                    <a:pt x="5067" y="5980"/>
                    <a:pt x="5194" y="6139"/>
                    <a:pt x="5305" y="6318"/>
                  </a:cubicBezTo>
                  <a:cubicBezTo>
                    <a:pt x="5778" y="7074"/>
                    <a:pt x="5930" y="7981"/>
                    <a:pt x="5846" y="8859"/>
                  </a:cubicBezTo>
                  <a:cubicBezTo>
                    <a:pt x="5822" y="9102"/>
                    <a:pt x="5782" y="9337"/>
                    <a:pt x="5727" y="9571"/>
                  </a:cubicBezTo>
                  <a:cubicBezTo>
                    <a:pt x="5675" y="9802"/>
                    <a:pt x="5595" y="10029"/>
                    <a:pt x="5548" y="10263"/>
                  </a:cubicBezTo>
                  <a:cubicBezTo>
                    <a:pt x="5484" y="10597"/>
                    <a:pt x="5512" y="11011"/>
                    <a:pt x="5822" y="11218"/>
                  </a:cubicBezTo>
                  <a:cubicBezTo>
                    <a:pt x="6097" y="11400"/>
                    <a:pt x="6474" y="11305"/>
                    <a:pt x="6705" y="11098"/>
                  </a:cubicBezTo>
                  <a:cubicBezTo>
                    <a:pt x="6999" y="10840"/>
                    <a:pt x="7091" y="10426"/>
                    <a:pt x="7126" y="10056"/>
                  </a:cubicBezTo>
                  <a:cubicBezTo>
                    <a:pt x="7258" y="8812"/>
                    <a:pt x="6876" y="7519"/>
                    <a:pt x="6152" y="6493"/>
                  </a:cubicBezTo>
                  <a:cubicBezTo>
                    <a:pt x="6212" y="6259"/>
                    <a:pt x="6275" y="6024"/>
                    <a:pt x="6371" y="5797"/>
                  </a:cubicBezTo>
                  <a:cubicBezTo>
                    <a:pt x="6482" y="5543"/>
                    <a:pt x="6625" y="5300"/>
                    <a:pt x="6820" y="5098"/>
                  </a:cubicBezTo>
                  <a:cubicBezTo>
                    <a:pt x="6828" y="5090"/>
                    <a:pt x="6836" y="5082"/>
                    <a:pt x="6844" y="5074"/>
                  </a:cubicBezTo>
                  <a:cubicBezTo>
                    <a:pt x="7015" y="5022"/>
                    <a:pt x="7206" y="5054"/>
                    <a:pt x="7353" y="5161"/>
                  </a:cubicBezTo>
                  <a:cubicBezTo>
                    <a:pt x="7536" y="5292"/>
                    <a:pt x="7628" y="5519"/>
                    <a:pt x="7631" y="5738"/>
                  </a:cubicBezTo>
                  <a:cubicBezTo>
                    <a:pt x="7631" y="5754"/>
                    <a:pt x="7651" y="5758"/>
                    <a:pt x="7659" y="5742"/>
                  </a:cubicBezTo>
                  <a:cubicBezTo>
                    <a:pt x="7739" y="5467"/>
                    <a:pt x="7612" y="5161"/>
                    <a:pt x="7361" y="5018"/>
                  </a:cubicBezTo>
                  <a:cubicBezTo>
                    <a:pt x="7254" y="4958"/>
                    <a:pt x="7122" y="4931"/>
                    <a:pt x="6999" y="4935"/>
                  </a:cubicBezTo>
                  <a:cubicBezTo>
                    <a:pt x="7142" y="4815"/>
                    <a:pt x="7305" y="4724"/>
                    <a:pt x="7480" y="4664"/>
                  </a:cubicBezTo>
                  <a:cubicBezTo>
                    <a:pt x="7779" y="4565"/>
                    <a:pt x="8097" y="4577"/>
                    <a:pt x="8395" y="4636"/>
                  </a:cubicBezTo>
                  <a:cubicBezTo>
                    <a:pt x="8988" y="4760"/>
                    <a:pt x="9508" y="5074"/>
                    <a:pt x="10081" y="5253"/>
                  </a:cubicBezTo>
                  <a:cubicBezTo>
                    <a:pt x="10359" y="5340"/>
                    <a:pt x="10654" y="5392"/>
                    <a:pt x="10944" y="5372"/>
                  </a:cubicBezTo>
                  <a:cubicBezTo>
                    <a:pt x="11151" y="5360"/>
                    <a:pt x="11358" y="5320"/>
                    <a:pt x="11560" y="5265"/>
                  </a:cubicBezTo>
                  <a:cubicBezTo>
                    <a:pt x="11608" y="5277"/>
                    <a:pt x="11656" y="5292"/>
                    <a:pt x="11700" y="5320"/>
                  </a:cubicBezTo>
                  <a:cubicBezTo>
                    <a:pt x="11795" y="5376"/>
                    <a:pt x="11871" y="5459"/>
                    <a:pt x="11914" y="5559"/>
                  </a:cubicBezTo>
                  <a:cubicBezTo>
                    <a:pt x="12010" y="5774"/>
                    <a:pt x="11946" y="6020"/>
                    <a:pt x="11803" y="6199"/>
                  </a:cubicBezTo>
                  <a:cubicBezTo>
                    <a:pt x="11787" y="6219"/>
                    <a:pt x="11811" y="6243"/>
                    <a:pt x="11835" y="6227"/>
                  </a:cubicBezTo>
                  <a:cubicBezTo>
                    <a:pt x="12010" y="6088"/>
                    <a:pt x="12038" y="5801"/>
                    <a:pt x="12006" y="5595"/>
                  </a:cubicBezTo>
                  <a:cubicBezTo>
                    <a:pt x="11990" y="5483"/>
                    <a:pt x="11954" y="5376"/>
                    <a:pt x="11883" y="5285"/>
                  </a:cubicBezTo>
                  <a:cubicBezTo>
                    <a:pt x="11863" y="5257"/>
                    <a:pt x="11831" y="5221"/>
                    <a:pt x="11795" y="5193"/>
                  </a:cubicBezTo>
                  <a:cubicBezTo>
                    <a:pt x="11799" y="5193"/>
                    <a:pt x="11803" y="5193"/>
                    <a:pt x="11807" y="5189"/>
                  </a:cubicBezTo>
                  <a:cubicBezTo>
                    <a:pt x="12077" y="5098"/>
                    <a:pt x="12320" y="4958"/>
                    <a:pt x="12487" y="4720"/>
                  </a:cubicBezTo>
                  <a:cubicBezTo>
                    <a:pt x="12515" y="4676"/>
                    <a:pt x="12543" y="4628"/>
                    <a:pt x="12566" y="4577"/>
                  </a:cubicBezTo>
                  <a:cubicBezTo>
                    <a:pt x="12765" y="4545"/>
                    <a:pt x="12948" y="4672"/>
                    <a:pt x="12964" y="4887"/>
                  </a:cubicBezTo>
                  <a:cubicBezTo>
                    <a:pt x="12968" y="4903"/>
                    <a:pt x="12988" y="4903"/>
                    <a:pt x="12988" y="4887"/>
                  </a:cubicBezTo>
                  <a:cubicBezTo>
                    <a:pt x="12992" y="4660"/>
                    <a:pt x="12813" y="4525"/>
                    <a:pt x="12618" y="4457"/>
                  </a:cubicBezTo>
                </a:path>
              </a:pathLst>
            </a:custGeom>
            <a:solidFill>
              <a:srgbClr val="59C8D5"/>
            </a:solidFill>
            <a:ln>
              <a:noFill/>
            </a:ln>
            <a:effectLst/>
          </p:spPr>
          <p:txBody>
            <a:bodyPr wrap="none" lIns="243770" tIns="121885" rIns="243770" bIns="121885" anchor="ctr"/>
            <a:lstStyle/>
            <a:p>
              <a:endParaRPr lang="en-US" sz="1600" dirty="0">
                <a:latin typeface="+mj-ea"/>
                <a:ea typeface="+mj-ea"/>
              </a:endParaRPr>
            </a:p>
          </p:txBody>
        </p:sp>
        <p:sp>
          <p:nvSpPr>
            <p:cNvPr id="19" name="Freeform 1"/>
            <p:cNvSpPr>
              <a:spLocks noChangeArrowheads="1"/>
            </p:cNvSpPr>
            <p:nvPr/>
          </p:nvSpPr>
          <p:spPr bwMode="auto">
            <a:xfrm rot="5594423" flipV="1">
              <a:off x="1414246" y="4005794"/>
              <a:ext cx="7747040" cy="6800254"/>
            </a:xfrm>
            <a:custGeom>
              <a:avLst/>
              <a:gdLst>
                <a:gd name="T0" fmla="*/ 12686 w 12993"/>
                <a:gd name="T1" fmla="*/ 4080 h 11401"/>
                <a:gd name="T2" fmla="*/ 12606 w 12993"/>
                <a:gd name="T3" fmla="*/ 3587 h 11401"/>
                <a:gd name="T4" fmla="*/ 11918 w 12993"/>
                <a:gd name="T5" fmla="*/ 4946 h 11401"/>
                <a:gd name="T6" fmla="*/ 9222 w 12993"/>
                <a:gd name="T7" fmla="*/ 4608 h 11401"/>
                <a:gd name="T8" fmla="*/ 9147 w 12993"/>
                <a:gd name="T9" fmla="*/ 3773 h 11401"/>
                <a:gd name="T10" fmla="*/ 9139 w 12993"/>
                <a:gd name="T11" fmla="*/ 3805 h 11401"/>
                <a:gd name="T12" fmla="*/ 8172 w 12993"/>
                <a:gd name="T13" fmla="*/ 4251 h 11401"/>
                <a:gd name="T14" fmla="*/ 7170 w 12993"/>
                <a:gd name="T15" fmla="*/ 2648 h 11401"/>
                <a:gd name="T16" fmla="*/ 8033 w 12993"/>
                <a:gd name="T17" fmla="*/ 2115 h 11401"/>
                <a:gd name="T18" fmla="*/ 8252 w 12993"/>
                <a:gd name="T19" fmla="*/ 2648 h 11401"/>
                <a:gd name="T20" fmla="*/ 7799 w 12993"/>
                <a:gd name="T21" fmla="*/ 1924 h 11401"/>
                <a:gd name="T22" fmla="*/ 7751 w 12993"/>
                <a:gd name="T23" fmla="*/ 218 h 11401"/>
                <a:gd name="T24" fmla="*/ 7699 w 12993"/>
                <a:gd name="T25" fmla="*/ 171 h 11401"/>
                <a:gd name="T26" fmla="*/ 7091 w 12993"/>
                <a:gd name="T27" fmla="*/ 20 h 11401"/>
                <a:gd name="T28" fmla="*/ 6812 w 12993"/>
                <a:gd name="T29" fmla="*/ 2517 h 11401"/>
                <a:gd name="T30" fmla="*/ 5373 w 12993"/>
                <a:gd name="T31" fmla="*/ 2553 h 11401"/>
                <a:gd name="T32" fmla="*/ 5663 w 12993"/>
                <a:gd name="T33" fmla="*/ 1407 h 11401"/>
                <a:gd name="T34" fmla="*/ 4689 w 12993"/>
                <a:gd name="T35" fmla="*/ 2139 h 11401"/>
                <a:gd name="T36" fmla="*/ 4017 w 12993"/>
                <a:gd name="T37" fmla="*/ 1173 h 11401"/>
                <a:gd name="T38" fmla="*/ 4029 w 12993"/>
                <a:gd name="T39" fmla="*/ 1292 h 11401"/>
                <a:gd name="T40" fmla="*/ 3619 w 12993"/>
                <a:gd name="T41" fmla="*/ 2167 h 11401"/>
                <a:gd name="T42" fmla="*/ 3313 w 12993"/>
                <a:gd name="T43" fmla="*/ 1952 h 11401"/>
                <a:gd name="T44" fmla="*/ 4108 w 12993"/>
                <a:gd name="T45" fmla="*/ 2207 h 11401"/>
                <a:gd name="T46" fmla="*/ 6009 w 12993"/>
                <a:gd name="T47" fmla="*/ 3038 h 11401"/>
                <a:gd name="T48" fmla="*/ 6586 w 12993"/>
                <a:gd name="T49" fmla="*/ 4708 h 11401"/>
                <a:gd name="T50" fmla="*/ 4303 w 12993"/>
                <a:gd name="T51" fmla="*/ 4943 h 11401"/>
                <a:gd name="T52" fmla="*/ 2991 w 12993"/>
                <a:gd name="T53" fmla="*/ 3121 h 11401"/>
                <a:gd name="T54" fmla="*/ 2967 w 12993"/>
                <a:gd name="T55" fmla="*/ 4326 h 11401"/>
                <a:gd name="T56" fmla="*/ 283 w 12993"/>
                <a:gd name="T57" fmla="*/ 2505 h 11401"/>
                <a:gd name="T58" fmla="*/ 247 w 12993"/>
                <a:gd name="T59" fmla="*/ 2489 h 11401"/>
                <a:gd name="T60" fmla="*/ 219 w 12993"/>
                <a:gd name="T61" fmla="*/ 2521 h 11401"/>
                <a:gd name="T62" fmla="*/ 426 w 12993"/>
                <a:gd name="T63" fmla="*/ 3081 h 11401"/>
                <a:gd name="T64" fmla="*/ 501 w 12993"/>
                <a:gd name="T65" fmla="*/ 3181 h 11401"/>
                <a:gd name="T66" fmla="*/ 1488 w 12993"/>
                <a:gd name="T67" fmla="*/ 3992 h 11401"/>
                <a:gd name="T68" fmla="*/ 617 w 12993"/>
                <a:gd name="T69" fmla="*/ 4740 h 11401"/>
                <a:gd name="T70" fmla="*/ 120 w 12993"/>
                <a:gd name="T71" fmla="*/ 4712 h 11401"/>
                <a:gd name="T72" fmla="*/ 565 w 12993"/>
                <a:gd name="T73" fmla="*/ 5213 h 11401"/>
                <a:gd name="T74" fmla="*/ 800 w 12993"/>
                <a:gd name="T75" fmla="*/ 5730 h 11401"/>
                <a:gd name="T76" fmla="*/ 3579 w 12993"/>
                <a:gd name="T77" fmla="*/ 4919 h 11401"/>
                <a:gd name="T78" fmla="*/ 3508 w 12993"/>
                <a:gd name="T79" fmla="*/ 5786 h 11401"/>
                <a:gd name="T80" fmla="*/ 4418 w 12993"/>
                <a:gd name="T81" fmla="*/ 5690 h 11401"/>
                <a:gd name="T82" fmla="*/ 5846 w 12993"/>
                <a:gd name="T83" fmla="*/ 8859 h 11401"/>
                <a:gd name="T84" fmla="*/ 5822 w 12993"/>
                <a:gd name="T85" fmla="*/ 11218 h 11401"/>
                <a:gd name="T86" fmla="*/ 6152 w 12993"/>
                <a:gd name="T87" fmla="*/ 6493 h 11401"/>
                <a:gd name="T88" fmla="*/ 6844 w 12993"/>
                <a:gd name="T89" fmla="*/ 5074 h 11401"/>
                <a:gd name="T90" fmla="*/ 7659 w 12993"/>
                <a:gd name="T91" fmla="*/ 5742 h 11401"/>
                <a:gd name="T92" fmla="*/ 7480 w 12993"/>
                <a:gd name="T93" fmla="*/ 4664 h 11401"/>
                <a:gd name="T94" fmla="*/ 10944 w 12993"/>
                <a:gd name="T95" fmla="*/ 5372 h 11401"/>
                <a:gd name="T96" fmla="*/ 11914 w 12993"/>
                <a:gd name="T97" fmla="*/ 5559 h 11401"/>
                <a:gd name="T98" fmla="*/ 12006 w 12993"/>
                <a:gd name="T99" fmla="*/ 5595 h 11401"/>
                <a:gd name="T100" fmla="*/ 11807 w 12993"/>
                <a:gd name="T101" fmla="*/ 5189 h 11401"/>
                <a:gd name="T102" fmla="*/ 12964 w 12993"/>
                <a:gd name="T103" fmla="*/ 4887 h 11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2993" h="11401">
                  <a:moveTo>
                    <a:pt x="12618" y="4457"/>
                  </a:moveTo>
                  <a:lnTo>
                    <a:pt x="12618" y="4457"/>
                  </a:lnTo>
                  <a:cubicBezTo>
                    <a:pt x="12662" y="4338"/>
                    <a:pt x="12686" y="4211"/>
                    <a:pt x="12686" y="4080"/>
                  </a:cubicBezTo>
                  <a:cubicBezTo>
                    <a:pt x="12698" y="3948"/>
                    <a:pt x="12690" y="3805"/>
                    <a:pt x="12662" y="3678"/>
                  </a:cubicBezTo>
                  <a:cubicBezTo>
                    <a:pt x="12658" y="3642"/>
                    <a:pt x="12650" y="3610"/>
                    <a:pt x="12642" y="3575"/>
                  </a:cubicBezTo>
                  <a:cubicBezTo>
                    <a:pt x="12634" y="3551"/>
                    <a:pt x="12602" y="3563"/>
                    <a:pt x="12606" y="3587"/>
                  </a:cubicBezTo>
                  <a:cubicBezTo>
                    <a:pt x="12610" y="3606"/>
                    <a:pt x="12614" y="3630"/>
                    <a:pt x="12618" y="3654"/>
                  </a:cubicBezTo>
                  <a:cubicBezTo>
                    <a:pt x="12622" y="3690"/>
                    <a:pt x="12630" y="3722"/>
                    <a:pt x="12634" y="3757"/>
                  </a:cubicBezTo>
                  <a:cubicBezTo>
                    <a:pt x="12670" y="4251"/>
                    <a:pt x="12384" y="4752"/>
                    <a:pt x="11918" y="4946"/>
                  </a:cubicBezTo>
                  <a:cubicBezTo>
                    <a:pt x="11612" y="5074"/>
                    <a:pt x="11258" y="5102"/>
                    <a:pt x="10928" y="5098"/>
                  </a:cubicBezTo>
                  <a:cubicBezTo>
                    <a:pt x="10594" y="5090"/>
                    <a:pt x="10260" y="5034"/>
                    <a:pt x="9942" y="4927"/>
                  </a:cubicBezTo>
                  <a:cubicBezTo>
                    <a:pt x="9691" y="4843"/>
                    <a:pt x="9457" y="4724"/>
                    <a:pt x="9222" y="4608"/>
                  </a:cubicBezTo>
                  <a:cubicBezTo>
                    <a:pt x="9361" y="4529"/>
                    <a:pt x="9457" y="4390"/>
                    <a:pt x="9465" y="4223"/>
                  </a:cubicBezTo>
                  <a:cubicBezTo>
                    <a:pt x="9469" y="4036"/>
                    <a:pt x="9349" y="3801"/>
                    <a:pt x="9147" y="3773"/>
                  </a:cubicBezTo>
                  <a:lnTo>
                    <a:pt x="9147" y="3773"/>
                  </a:lnTo>
                  <a:lnTo>
                    <a:pt x="9147" y="3773"/>
                  </a:lnTo>
                  <a:lnTo>
                    <a:pt x="9143" y="3773"/>
                  </a:lnTo>
                  <a:cubicBezTo>
                    <a:pt x="9123" y="3773"/>
                    <a:pt x="9119" y="3805"/>
                    <a:pt x="9139" y="3805"/>
                  </a:cubicBezTo>
                  <a:cubicBezTo>
                    <a:pt x="9345" y="3845"/>
                    <a:pt x="9437" y="4072"/>
                    <a:pt x="9357" y="4259"/>
                  </a:cubicBezTo>
                  <a:cubicBezTo>
                    <a:pt x="9298" y="4402"/>
                    <a:pt x="9178" y="4481"/>
                    <a:pt x="9039" y="4521"/>
                  </a:cubicBezTo>
                  <a:cubicBezTo>
                    <a:pt x="8765" y="4390"/>
                    <a:pt x="8486" y="4278"/>
                    <a:pt x="8172" y="4251"/>
                  </a:cubicBezTo>
                  <a:cubicBezTo>
                    <a:pt x="7874" y="4219"/>
                    <a:pt x="7568" y="4255"/>
                    <a:pt x="7278" y="4342"/>
                  </a:cubicBezTo>
                  <a:cubicBezTo>
                    <a:pt x="7278" y="3936"/>
                    <a:pt x="7103" y="3547"/>
                    <a:pt x="6808" y="3272"/>
                  </a:cubicBezTo>
                  <a:cubicBezTo>
                    <a:pt x="6836" y="3034"/>
                    <a:pt x="7023" y="2823"/>
                    <a:pt x="7170" y="2648"/>
                  </a:cubicBezTo>
                  <a:cubicBezTo>
                    <a:pt x="7325" y="2465"/>
                    <a:pt x="7480" y="2290"/>
                    <a:pt x="7612" y="2091"/>
                  </a:cubicBezTo>
                  <a:cubicBezTo>
                    <a:pt x="7639" y="2075"/>
                    <a:pt x="7667" y="2059"/>
                    <a:pt x="7699" y="2052"/>
                  </a:cubicBezTo>
                  <a:cubicBezTo>
                    <a:pt x="7810" y="2020"/>
                    <a:pt x="7934" y="2063"/>
                    <a:pt x="8033" y="2115"/>
                  </a:cubicBezTo>
                  <a:cubicBezTo>
                    <a:pt x="8224" y="2215"/>
                    <a:pt x="8359" y="2421"/>
                    <a:pt x="8248" y="2632"/>
                  </a:cubicBezTo>
                  <a:cubicBezTo>
                    <a:pt x="8244" y="2640"/>
                    <a:pt x="8248" y="2644"/>
                    <a:pt x="8252" y="2648"/>
                  </a:cubicBezTo>
                  <a:lnTo>
                    <a:pt x="8252" y="2648"/>
                  </a:lnTo>
                  <a:cubicBezTo>
                    <a:pt x="8240" y="2668"/>
                    <a:pt x="8268" y="2684"/>
                    <a:pt x="8284" y="2668"/>
                  </a:cubicBezTo>
                  <a:cubicBezTo>
                    <a:pt x="8435" y="2465"/>
                    <a:pt x="8355" y="2171"/>
                    <a:pt x="8156" y="2032"/>
                  </a:cubicBezTo>
                  <a:cubicBezTo>
                    <a:pt x="8053" y="1960"/>
                    <a:pt x="7926" y="1924"/>
                    <a:pt x="7799" y="1924"/>
                  </a:cubicBezTo>
                  <a:cubicBezTo>
                    <a:pt x="7771" y="1924"/>
                    <a:pt x="7739" y="1924"/>
                    <a:pt x="7707" y="1928"/>
                  </a:cubicBezTo>
                  <a:cubicBezTo>
                    <a:pt x="7926" y="1507"/>
                    <a:pt x="7958" y="998"/>
                    <a:pt x="7727" y="572"/>
                  </a:cubicBezTo>
                  <a:cubicBezTo>
                    <a:pt x="7791" y="465"/>
                    <a:pt x="7791" y="334"/>
                    <a:pt x="7751" y="218"/>
                  </a:cubicBezTo>
                  <a:cubicBezTo>
                    <a:pt x="7739" y="179"/>
                    <a:pt x="7719" y="139"/>
                    <a:pt x="7695" y="103"/>
                  </a:cubicBezTo>
                  <a:cubicBezTo>
                    <a:pt x="7683" y="87"/>
                    <a:pt x="7655" y="103"/>
                    <a:pt x="7667" y="119"/>
                  </a:cubicBezTo>
                  <a:cubicBezTo>
                    <a:pt x="7679" y="135"/>
                    <a:pt x="7691" y="155"/>
                    <a:pt x="7699" y="171"/>
                  </a:cubicBezTo>
                  <a:cubicBezTo>
                    <a:pt x="7747" y="274"/>
                    <a:pt x="7743" y="393"/>
                    <a:pt x="7683" y="493"/>
                  </a:cubicBezTo>
                  <a:cubicBezTo>
                    <a:pt x="7544" y="278"/>
                    <a:pt x="7349" y="107"/>
                    <a:pt x="7115" y="8"/>
                  </a:cubicBezTo>
                  <a:cubicBezTo>
                    <a:pt x="7103" y="0"/>
                    <a:pt x="7091" y="12"/>
                    <a:pt x="7091" y="20"/>
                  </a:cubicBezTo>
                  <a:cubicBezTo>
                    <a:pt x="7079" y="27"/>
                    <a:pt x="7071" y="43"/>
                    <a:pt x="7087" y="55"/>
                  </a:cubicBezTo>
                  <a:cubicBezTo>
                    <a:pt x="7544" y="290"/>
                    <a:pt x="7799" y="791"/>
                    <a:pt x="7715" y="1300"/>
                  </a:cubicBezTo>
                  <a:cubicBezTo>
                    <a:pt x="7624" y="1849"/>
                    <a:pt x="7150" y="2127"/>
                    <a:pt x="6812" y="2517"/>
                  </a:cubicBezTo>
                  <a:cubicBezTo>
                    <a:pt x="6677" y="2672"/>
                    <a:pt x="6558" y="2855"/>
                    <a:pt x="6518" y="3058"/>
                  </a:cubicBezTo>
                  <a:cubicBezTo>
                    <a:pt x="6216" y="2891"/>
                    <a:pt x="5878" y="2787"/>
                    <a:pt x="5564" y="2644"/>
                  </a:cubicBezTo>
                  <a:cubicBezTo>
                    <a:pt x="5500" y="2616"/>
                    <a:pt x="5436" y="2584"/>
                    <a:pt x="5373" y="2553"/>
                  </a:cubicBezTo>
                  <a:cubicBezTo>
                    <a:pt x="5222" y="2382"/>
                    <a:pt x="5110" y="2163"/>
                    <a:pt x="5098" y="1936"/>
                  </a:cubicBezTo>
                  <a:cubicBezTo>
                    <a:pt x="5082" y="1618"/>
                    <a:pt x="5381" y="1447"/>
                    <a:pt x="5659" y="1431"/>
                  </a:cubicBezTo>
                  <a:cubicBezTo>
                    <a:pt x="5671" y="1431"/>
                    <a:pt x="5675" y="1411"/>
                    <a:pt x="5663" y="1407"/>
                  </a:cubicBezTo>
                  <a:cubicBezTo>
                    <a:pt x="5385" y="1344"/>
                    <a:pt x="5094" y="1503"/>
                    <a:pt x="5011" y="1781"/>
                  </a:cubicBezTo>
                  <a:cubicBezTo>
                    <a:pt x="4955" y="1964"/>
                    <a:pt x="4975" y="2215"/>
                    <a:pt x="5079" y="2398"/>
                  </a:cubicBezTo>
                  <a:cubicBezTo>
                    <a:pt x="4943" y="2322"/>
                    <a:pt x="4812" y="2234"/>
                    <a:pt x="4689" y="2139"/>
                  </a:cubicBezTo>
                  <a:cubicBezTo>
                    <a:pt x="4458" y="1960"/>
                    <a:pt x="4231" y="1737"/>
                    <a:pt x="4112" y="1471"/>
                  </a:cubicBezTo>
                  <a:cubicBezTo>
                    <a:pt x="4080" y="1376"/>
                    <a:pt x="4057" y="1276"/>
                    <a:pt x="4041" y="1173"/>
                  </a:cubicBezTo>
                  <a:cubicBezTo>
                    <a:pt x="4041" y="1157"/>
                    <a:pt x="4017" y="1161"/>
                    <a:pt x="4017" y="1173"/>
                  </a:cubicBezTo>
                  <a:cubicBezTo>
                    <a:pt x="4017" y="1177"/>
                    <a:pt x="4017" y="1181"/>
                    <a:pt x="4017" y="1181"/>
                  </a:cubicBezTo>
                  <a:cubicBezTo>
                    <a:pt x="4017" y="1185"/>
                    <a:pt x="4017" y="1185"/>
                    <a:pt x="4017" y="1185"/>
                  </a:cubicBezTo>
                  <a:cubicBezTo>
                    <a:pt x="4017" y="1220"/>
                    <a:pt x="4021" y="1256"/>
                    <a:pt x="4029" y="1292"/>
                  </a:cubicBezTo>
                  <a:cubicBezTo>
                    <a:pt x="4064" y="1574"/>
                    <a:pt x="4204" y="1829"/>
                    <a:pt x="4395" y="2044"/>
                  </a:cubicBezTo>
                  <a:cubicBezTo>
                    <a:pt x="4275" y="2028"/>
                    <a:pt x="4148" y="2056"/>
                    <a:pt x="4033" y="2091"/>
                  </a:cubicBezTo>
                  <a:cubicBezTo>
                    <a:pt x="3901" y="2131"/>
                    <a:pt x="3762" y="2183"/>
                    <a:pt x="3619" y="2167"/>
                  </a:cubicBezTo>
                  <a:cubicBezTo>
                    <a:pt x="3480" y="2151"/>
                    <a:pt x="3369" y="2067"/>
                    <a:pt x="3333" y="1932"/>
                  </a:cubicBezTo>
                  <a:cubicBezTo>
                    <a:pt x="3329" y="1920"/>
                    <a:pt x="3313" y="1920"/>
                    <a:pt x="3313" y="1932"/>
                  </a:cubicBezTo>
                  <a:cubicBezTo>
                    <a:pt x="3313" y="1940"/>
                    <a:pt x="3313" y="1944"/>
                    <a:pt x="3313" y="1952"/>
                  </a:cubicBezTo>
                  <a:cubicBezTo>
                    <a:pt x="3293" y="2012"/>
                    <a:pt x="3361" y="2079"/>
                    <a:pt x="3404" y="2119"/>
                  </a:cubicBezTo>
                  <a:cubicBezTo>
                    <a:pt x="3488" y="2191"/>
                    <a:pt x="3599" y="2234"/>
                    <a:pt x="3711" y="2246"/>
                  </a:cubicBezTo>
                  <a:cubicBezTo>
                    <a:pt x="3842" y="2262"/>
                    <a:pt x="3977" y="2238"/>
                    <a:pt x="4108" y="2207"/>
                  </a:cubicBezTo>
                  <a:cubicBezTo>
                    <a:pt x="4235" y="2171"/>
                    <a:pt x="4375" y="2127"/>
                    <a:pt x="4506" y="2167"/>
                  </a:cubicBezTo>
                  <a:cubicBezTo>
                    <a:pt x="4693" y="2346"/>
                    <a:pt x="4908" y="2501"/>
                    <a:pt x="5122" y="2620"/>
                  </a:cubicBezTo>
                  <a:cubicBezTo>
                    <a:pt x="5409" y="2779"/>
                    <a:pt x="5715" y="2895"/>
                    <a:pt x="6009" y="3038"/>
                  </a:cubicBezTo>
                  <a:cubicBezTo>
                    <a:pt x="6299" y="3185"/>
                    <a:pt x="6582" y="3376"/>
                    <a:pt x="6737" y="3670"/>
                  </a:cubicBezTo>
                  <a:cubicBezTo>
                    <a:pt x="6876" y="3940"/>
                    <a:pt x="6904" y="4255"/>
                    <a:pt x="6828" y="4541"/>
                  </a:cubicBezTo>
                  <a:cubicBezTo>
                    <a:pt x="6745" y="4593"/>
                    <a:pt x="6661" y="4644"/>
                    <a:pt x="6586" y="4708"/>
                  </a:cubicBezTo>
                  <a:cubicBezTo>
                    <a:pt x="6180" y="5026"/>
                    <a:pt x="5878" y="5507"/>
                    <a:pt x="5778" y="6020"/>
                  </a:cubicBezTo>
                  <a:cubicBezTo>
                    <a:pt x="5667" y="5897"/>
                    <a:pt x="5552" y="5774"/>
                    <a:pt x="5428" y="5662"/>
                  </a:cubicBezTo>
                  <a:cubicBezTo>
                    <a:pt x="5094" y="5352"/>
                    <a:pt x="4709" y="5133"/>
                    <a:pt x="4303" y="4943"/>
                  </a:cubicBezTo>
                  <a:cubicBezTo>
                    <a:pt x="3989" y="4791"/>
                    <a:pt x="3675" y="4644"/>
                    <a:pt x="3357" y="4501"/>
                  </a:cubicBezTo>
                  <a:cubicBezTo>
                    <a:pt x="3086" y="4096"/>
                    <a:pt x="2959" y="3618"/>
                    <a:pt x="3015" y="3125"/>
                  </a:cubicBezTo>
                  <a:cubicBezTo>
                    <a:pt x="3019" y="3109"/>
                    <a:pt x="2995" y="3105"/>
                    <a:pt x="2991" y="3121"/>
                  </a:cubicBezTo>
                  <a:cubicBezTo>
                    <a:pt x="2903" y="3419"/>
                    <a:pt x="2927" y="3734"/>
                    <a:pt x="2999" y="4032"/>
                  </a:cubicBezTo>
                  <a:cubicBezTo>
                    <a:pt x="3027" y="4151"/>
                    <a:pt x="3066" y="4282"/>
                    <a:pt x="3130" y="4398"/>
                  </a:cubicBezTo>
                  <a:cubicBezTo>
                    <a:pt x="3078" y="4374"/>
                    <a:pt x="3023" y="4350"/>
                    <a:pt x="2967" y="4326"/>
                  </a:cubicBezTo>
                  <a:cubicBezTo>
                    <a:pt x="2541" y="4131"/>
                    <a:pt x="2108" y="3952"/>
                    <a:pt x="1682" y="3754"/>
                  </a:cubicBezTo>
                  <a:cubicBezTo>
                    <a:pt x="1293" y="3571"/>
                    <a:pt x="907" y="3348"/>
                    <a:pt x="613" y="3022"/>
                  </a:cubicBezTo>
                  <a:cubicBezTo>
                    <a:pt x="474" y="2871"/>
                    <a:pt x="358" y="2696"/>
                    <a:pt x="283" y="2505"/>
                  </a:cubicBezTo>
                  <a:cubicBezTo>
                    <a:pt x="279" y="2505"/>
                    <a:pt x="279" y="2501"/>
                    <a:pt x="279" y="2501"/>
                  </a:cubicBezTo>
                  <a:cubicBezTo>
                    <a:pt x="279" y="2497"/>
                    <a:pt x="279" y="2493"/>
                    <a:pt x="279" y="2489"/>
                  </a:cubicBezTo>
                  <a:cubicBezTo>
                    <a:pt x="279" y="2469"/>
                    <a:pt x="247" y="2469"/>
                    <a:pt x="247" y="2489"/>
                  </a:cubicBezTo>
                  <a:lnTo>
                    <a:pt x="247" y="2489"/>
                  </a:lnTo>
                  <a:cubicBezTo>
                    <a:pt x="243" y="2493"/>
                    <a:pt x="239" y="2497"/>
                    <a:pt x="235" y="2501"/>
                  </a:cubicBezTo>
                  <a:cubicBezTo>
                    <a:pt x="227" y="2501"/>
                    <a:pt x="223" y="2509"/>
                    <a:pt x="219" y="2521"/>
                  </a:cubicBezTo>
                  <a:cubicBezTo>
                    <a:pt x="203" y="2553"/>
                    <a:pt x="231" y="2628"/>
                    <a:pt x="239" y="2660"/>
                  </a:cubicBezTo>
                  <a:cubicBezTo>
                    <a:pt x="251" y="2716"/>
                    <a:pt x="267" y="2767"/>
                    <a:pt x="287" y="2815"/>
                  </a:cubicBezTo>
                  <a:cubicBezTo>
                    <a:pt x="322" y="2907"/>
                    <a:pt x="370" y="2998"/>
                    <a:pt x="426" y="3081"/>
                  </a:cubicBezTo>
                  <a:cubicBezTo>
                    <a:pt x="271" y="3113"/>
                    <a:pt x="112" y="3038"/>
                    <a:pt x="28" y="2891"/>
                  </a:cubicBezTo>
                  <a:cubicBezTo>
                    <a:pt x="24" y="2879"/>
                    <a:pt x="0" y="2887"/>
                    <a:pt x="8" y="2899"/>
                  </a:cubicBezTo>
                  <a:cubicBezTo>
                    <a:pt x="84" y="3109"/>
                    <a:pt x="299" y="3181"/>
                    <a:pt x="501" y="3181"/>
                  </a:cubicBezTo>
                  <a:cubicBezTo>
                    <a:pt x="525" y="3209"/>
                    <a:pt x="553" y="3237"/>
                    <a:pt x="581" y="3264"/>
                  </a:cubicBezTo>
                  <a:cubicBezTo>
                    <a:pt x="641" y="3336"/>
                    <a:pt x="704" y="3400"/>
                    <a:pt x="772" y="3463"/>
                  </a:cubicBezTo>
                  <a:cubicBezTo>
                    <a:pt x="987" y="3670"/>
                    <a:pt x="1229" y="3841"/>
                    <a:pt x="1488" y="3992"/>
                  </a:cubicBezTo>
                  <a:cubicBezTo>
                    <a:pt x="1368" y="4016"/>
                    <a:pt x="1249" y="4064"/>
                    <a:pt x="1154" y="4111"/>
                  </a:cubicBezTo>
                  <a:cubicBezTo>
                    <a:pt x="959" y="4215"/>
                    <a:pt x="796" y="4370"/>
                    <a:pt x="688" y="4565"/>
                  </a:cubicBezTo>
                  <a:cubicBezTo>
                    <a:pt x="660" y="4620"/>
                    <a:pt x="637" y="4680"/>
                    <a:pt x="617" y="4740"/>
                  </a:cubicBezTo>
                  <a:cubicBezTo>
                    <a:pt x="565" y="4772"/>
                    <a:pt x="513" y="4795"/>
                    <a:pt x="446" y="4803"/>
                  </a:cubicBezTo>
                  <a:cubicBezTo>
                    <a:pt x="334" y="4811"/>
                    <a:pt x="227" y="4768"/>
                    <a:pt x="148" y="4688"/>
                  </a:cubicBezTo>
                  <a:cubicBezTo>
                    <a:pt x="132" y="4676"/>
                    <a:pt x="112" y="4692"/>
                    <a:pt x="120" y="4712"/>
                  </a:cubicBezTo>
                  <a:cubicBezTo>
                    <a:pt x="175" y="4819"/>
                    <a:pt x="283" y="4887"/>
                    <a:pt x="402" y="4895"/>
                  </a:cubicBezTo>
                  <a:cubicBezTo>
                    <a:pt x="454" y="4899"/>
                    <a:pt x="521" y="4895"/>
                    <a:pt x="581" y="4879"/>
                  </a:cubicBezTo>
                  <a:cubicBezTo>
                    <a:pt x="557" y="4990"/>
                    <a:pt x="553" y="5102"/>
                    <a:pt x="565" y="5213"/>
                  </a:cubicBezTo>
                  <a:cubicBezTo>
                    <a:pt x="589" y="5424"/>
                    <a:pt x="668" y="5658"/>
                    <a:pt x="820" y="5813"/>
                  </a:cubicBezTo>
                  <a:cubicBezTo>
                    <a:pt x="831" y="5821"/>
                    <a:pt x="847" y="5809"/>
                    <a:pt x="839" y="5797"/>
                  </a:cubicBezTo>
                  <a:cubicBezTo>
                    <a:pt x="828" y="5774"/>
                    <a:pt x="812" y="5754"/>
                    <a:pt x="800" y="5730"/>
                  </a:cubicBezTo>
                  <a:cubicBezTo>
                    <a:pt x="672" y="5364"/>
                    <a:pt x="708" y="4943"/>
                    <a:pt x="935" y="4620"/>
                  </a:cubicBezTo>
                  <a:cubicBezTo>
                    <a:pt x="1126" y="4350"/>
                    <a:pt x="1432" y="4175"/>
                    <a:pt x="1758" y="4135"/>
                  </a:cubicBezTo>
                  <a:cubicBezTo>
                    <a:pt x="2347" y="4434"/>
                    <a:pt x="2979" y="4644"/>
                    <a:pt x="3579" y="4919"/>
                  </a:cubicBezTo>
                  <a:cubicBezTo>
                    <a:pt x="3989" y="5110"/>
                    <a:pt x="4375" y="5332"/>
                    <a:pt x="4705" y="5623"/>
                  </a:cubicBezTo>
                  <a:cubicBezTo>
                    <a:pt x="4605" y="5595"/>
                    <a:pt x="4506" y="5579"/>
                    <a:pt x="4410" y="5567"/>
                  </a:cubicBezTo>
                  <a:cubicBezTo>
                    <a:pt x="4092" y="5527"/>
                    <a:pt x="3758" y="5579"/>
                    <a:pt x="3508" y="5786"/>
                  </a:cubicBezTo>
                  <a:cubicBezTo>
                    <a:pt x="3492" y="5797"/>
                    <a:pt x="3512" y="5825"/>
                    <a:pt x="3528" y="5813"/>
                  </a:cubicBezTo>
                  <a:cubicBezTo>
                    <a:pt x="3659" y="5714"/>
                    <a:pt x="3826" y="5694"/>
                    <a:pt x="3985" y="5682"/>
                  </a:cubicBezTo>
                  <a:cubicBezTo>
                    <a:pt x="4128" y="5674"/>
                    <a:pt x="4275" y="5674"/>
                    <a:pt x="4418" y="5690"/>
                  </a:cubicBezTo>
                  <a:cubicBezTo>
                    <a:pt x="4597" y="5710"/>
                    <a:pt x="4768" y="5758"/>
                    <a:pt x="4927" y="5833"/>
                  </a:cubicBezTo>
                  <a:cubicBezTo>
                    <a:pt x="5067" y="5980"/>
                    <a:pt x="5194" y="6139"/>
                    <a:pt x="5305" y="6318"/>
                  </a:cubicBezTo>
                  <a:cubicBezTo>
                    <a:pt x="5778" y="7074"/>
                    <a:pt x="5930" y="7981"/>
                    <a:pt x="5846" y="8859"/>
                  </a:cubicBezTo>
                  <a:cubicBezTo>
                    <a:pt x="5822" y="9102"/>
                    <a:pt x="5782" y="9337"/>
                    <a:pt x="5727" y="9571"/>
                  </a:cubicBezTo>
                  <a:cubicBezTo>
                    <a:pt x="5675" y="9802"/>
                    <a:pt x="5595" y="10029"/>
                    <a:pt x="5548" y="10263"/>
                  </a:cubicBezTo>
                  <a:cubicBezTo>
                    <a:pt x="5484" y="10597"/>
                    <a:pt x="5512" y="11011"/>
                    <a:pt x="5822" y="11218"/>
                  </a:cubicBezTo>
                  <a:cubicBezTo>
                    <a:pt x="6097" y="11400"/>
                    <a:pt x="6474" y="11305"/>
                    <a:pt x="6705" y="11098"/>
                  </a:cubicBezTo>
                  <a:cubicBezTo>
                    <a:pt x="6999" y="10840"/>
                    <a:pt x="7091" y="10426"/>
                    <a:pt x="7126" y="10056"/>
                  </a:cubicBezTo>
                  <a:cubicBezTo>
                    <a:pt x="7258" y="8812"/>
                    <a:pt x="6876" y="7519"/>
                    <a:pt x="6152" y="6493"/>
                  </a:cubicBezTo>
                  <a:cubicBezTo>
                    <a:pt x="6212" y="6259"/>
                    <a:pt x="6275" y="6024"/>
                    <a:pt x="6371" y="5797"/>
                  </a:cubicBezTo>
                  <a:cubicBezTo>
                    <a:pt x="6482" y="5543"/>
                    <a:pt x="6625" y="5300"/>
                    <a:pt x="6820" y="5098"/>
                  </a:cubicBezTo>
                  <a:cubicBezTo>
                    <a:pt x="6828" y="5090"/>
                    <a:pt x="6836" y="5082"/>
                    <a:pt x="6844" y="5074"/>
                  </a:cubicBezTo>
                  <a:cubicBezTo>
                    <a:pt x="7015" y="5022"/>
                    <a:pt x="7206" y="5054"/>
                    <a:pt x="7353" y="5161"/>
                  </a:cubicBezTo>
                  <a:cubicBezTo>
                    <a:pt x="7536" y="5292"/>
                    <a:pt x="7628" y="5519"/>
                    <a:pt x="7631" y="5738"/>
                  </a:cubicBezTo>
                  <a:cubicBezTo>
                    <a:pt x="7631" y="5754"/>
                    <a:pt x="7651" y="5758"/>
                    <a:pt x="7659" y="5742"/>
                  </a:cubicBezTo>
                  <a:cubicBezTo>
                    <a:pt x="7739" y="5467"/>
                    <a:pt x="7612" y="5161"/>
                    <a:pt x="7361" y="5018"/>
                  </a:cubicBezTo>
                  <a:cubicBezTo>
                    <a:pt x="7254" y="4958"/>
                    <a:pt x="7122" y="4931"/>
                    <a:pt x="6999" y="4935"/>
                  </a:cubicBezTo>
                  <a:cubicBezTo>
                    <a:pt x="7142" y="4815"/>
                    <a:pt x="7305" y="4724"/>
                    <a:pt x="7480" y="4664"/>
                  </a:cubicBezTo>
                  <a:cubicBezTo>
                    <a:pt x="7779" y="4565"/>
                    <a:pt x="8097" y="4577"/>
                    <a:pt x="8395" y="4636"/>
                  </a:cubicBezTo>
                  <a:cubicBezTo>
                    <a:pt x="8988" y="4760"/>
                    <a:pt x="9508" y="5074"/>
                    <a:pt x="10081" y="5253"/>
                  </a:cubicBezTo>
                  <a:cubicBezTo>
                    <a:pt x="10359" y="5340"/>
                    <a:pt x="10654" y="5392"/>
                    <a:pt x="10944" y="5372"/>
                  </a:cubicBezTo>
                  <a:cubicBezTo>
                    <a:pt x="11151" y="5360"/>
                    <a:pt x="11358" y="5320"/>
                    <a:pt x="11560" y="5265"/>
                  </a:cubicBezTo>
                  <a:cubicBezTo>
                    <a:pt x="11608" y="5277"/>
                    <a:pt x="11656" y="5292"/>
                    <a:pt x="11700" y="5320"/>
                  </a:cubicBezTo>
                  <a:cubicBezTo>
                    <a:pt x="11795" y="5376"/>
                    <a:pt x="11871" y="5459"/>
                    <a:pt x="11914" y="5559"/>
                  </a:cubicBezTo>
                  <a:cubicBezTo>
                    <a:pt x="12010" y="5774"/>
                    <a:pt x="11946" y="6020"/>
                    <a:pt x="11803" y="6199"/>
                  </a:cubicBezTo>
                  <a:cubicBezTo>
                    <a:pt x="11787" y="6219"/>
                    <a:pt x="11811" y="6243"/>
                    <a:pt x="11835" y="6227"/>
                  </a:cubicBezTo>
                  <a:cubicBezTo>
                    <a:pt x="12010" y="6088"/>
                    <a:pt x="12038" y="5801"/>
                    <a:pt x="12006" y="5595"/>
                  </a:cubicBezTo>
                  <a:cubicBezTo>
                    <a:pt x="11990" y="5483"/>
                    <a:pt x="11954" y="5376"/>
                    <a:pt x="11883" y="5285"/>
                  </a:cubicBezTo>
                  <a:cubicBezTo>
                    <a:pt x="11863" y="5257"/>
                    <a:pt x="11831" y="5221"/>
                    <a:pt x="11795" y="5193"/>
                  </a:cubicBezTo>
                  <a:cubicBezTo>
                    <a:pt x="11799" y="5193"/>
                    <a:pt x="11803" y="5193"/>
                    <a:pt x="11807" y="5189"/>
                  </a:cubicBezTo>
                  <a:cubicBezTo>
                    <a:pt x="12077" y="5098"/>
                    <a:pt x="12320" y="4958"/>
                    <a:pt x="12487" y="4720"/>
                  </a:cubicBezTo>
                  <a:cubicBezTo>
                    <a:pt x="12515" y="4676"/>
                    <a:pt x="12543" y="4628"/>
                    <a:pt x="12566" y="4577"/>
                  </a:cubicBezTo>
                  <a:cubicBezTo>
                    <a:pt x="12765" y="4545"/>
                    <a:pt x="12948" y="4672"/>
                    <a:pt x="12964" y="4887"/>
                  </a:cubicBezTo>
                  <a:cubicBezTo>
                    <a:pt x="12968" y="4903"/>
                    <a:pt x="12988" y="4903"/>
                    <a:pt x="12988" y="4887"/>
                  </a:cubicBezTo>
                  <a:cubicBezTo>
                    <a:pt x="12992" y="4660"/>
                    <a:pt x="12813" y="4525"/>
                    <a:pt x="12618" y="4457"/>
                  </a:cubicBezTo>
                </a:path>
              </a:pathLst>
            </a:custGeom>
            <a:solidFill>
              <a:srgbClr val="84D0A2"/>
            </a:solidFill>
            <a:ln>
              <a:noFill/>
            </a:ln>
            <a:effectLst/>
          </p:spPr>
          <p:txBody>
            <a:bodyPr wrap="none" lIns="243770" tIns="121885" rIns="243770" bIns="121885" anchor="ctr"/>
            <a:lstStyle/>
            <a:p>
              <a:endParaRPr lang="en-US" sz="1600" dirty="0">
                <a:latin typeface="+mj-ea"/>
                <a:ea typeface="+mj-ea"/>
              </a:endParaRPr>
            </a:p>
          </p:txBody>
        </p:sp>
        <p:sp>
          <p:nvSpPr>
            <p:cNvPr id="23" name="Freeform 2"/>
            <p:cNvSpPr>
              <a:spLocks noChangeArrowheads="1"/>
            </p:cNvSpPr>
            <p:nvPr/>
          </p:nvSpPr>
          <p:spPr bwMode="auto">
            <a:xfrm>
              <a:off x="8857967" y="7559088"/>
              <a:ext cx="1882192" cy="1221211"/>
            </a:xfrm>
            <a:custGeom>
              <a:avLst/>
              <a:gdLst>
                <a:gd name="T0" fmla="*/ 1514 w 2315"/>
                <a:gd name="T1" fmla="*/ 1502 h 1503"/>
                <a:gd name="T2" fmla="*/ 1514 w 2315"/>
                <a:gd name="T3" fmla="*/ 1502 h 1503"/>
                <a:gd name="T4" fmla="*/ 543 w 2315"/>
                <a:gd name="T5" fmla="*/ 1189 h 1503"/>
                <a:gd name="T6" fmla="*/ 15 w 2315"/>
                <a:gd name="T7" fmla="*/ 472 h 1503"/>
                <a:gd name="T8" fmla="*/ 50 w 2315"/>
                <a:gd name="T9" fmla="*/ 353 h 1503"/>
                <a:gd name="T10" fmla="*/ 1024 w 2315"/>
                <a:gd name="T11" fmla="*/ 0 h 1503"/>
                <a:gd name="T12" fmla="*/ 1093 w 2315"/>
                <a:gd name="T13" fmla="*/ 0 h 1503"/>
                <a:gd name="T14" fmla="*/ 2277 w 2315"/>
                <a:gd name="T15" fmla="*/ 572 h 1503"/>
                <a:gd name="T16" fmla="*/ 2295 w 2315"/>
                <a:gd name="T17" fmla="*/ 689 h 1503"/>
                <a:gd name="T18" fmla="*/ 2142 w 2315"/>
                <a:gd name="T19" fmla="*/ 1338 h 1503"/>
                <a:gd name="T20" fmla="*/ 2062 w 2315"/>
                <a:gd name="T21" fmla="*/ 1433 h 1503"/>
                <a:gd name="T22" fmla="*/ 1514 w 2315"/>
                <a:gd name="T23" fmla="*/ 1502 h 15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15" h="1503">
                  <a:moveTo>
                    <a:pt x="1514" y="1502"/>
                  </a:moveTo>
                  <a:lnTo>
                    <a:pt x="1514" y="1502"/>
                  </a:lnTo>
                  <a:cubicBezTo>
                    <a:pt x="1141" y="1502"/>
                    <a:pt x="812" y="1396"/>
                    <a:pt x="543" y="1189"/>
                  </a:cubicBezTo>
                  <a:cubicBezTo>
                    <a:pt x="312" y="1012"/>
                    <a:pt x="129" y="766"/>
                    <a:pt x="15" y="472"/>
                  </a:cubicBezTo>
                  <a:cubicBezTo>
                    <a:pt x="0" y="430"/>
                    <a:pt x="13" y="379"/>
                    <a:pt x="50" y="353"/>
                  </a:cubicBezTo>
                  <a:cubicBezTo>
                    <a:pt x="365" y="117"/>
                    <a:pt x="693" y="0"/>
                    <a:pt x="1024" y="0"/>
                  </a:cubicBezTo>
                  <a:cubicBezTo>
                    <a:pt x="1048" y="0"/>
                    <a:pt x="1072" y="0"/>
                    <a:pt x="1093" y="0"/>
                  </a:cubicBezTo>
                  <a:cubicBezTo>
                    <a:pt x="1729" y="32"/>
                    <a:pt x="2192" y="482"/>
                    <a:pt x="2277" y="572"/>
                  </a:cubicBezTo>
                  <a:cubicBezTo>
                    <a:pt x="2309" y="604"/>
                    <a:pt x="2314" y="649"/>
                    <a:pt x="2295" y="689"/>
                  </a:cubicBezTo>
                  <a:cubicBezTo>
                    <a:pt x="2182" y="922"/>
                    <a:pt x="2150" y="1168"/>
                    <a:pt x="2142" y="1338"/>
                  </a:cubicBezTo>
                  <a:cubicBezTo>
                    <a:pt x="2142" y="1383"/>
                    <a:pt x="2107" y="1423"/>
                    <a:pt x="2062" y="1433"/>
                  </a:cubicBezTo>
                  <a:cubicBezTo>
                    <a:pt x="1872" y="1478"/>
                    <a:pt x="1689" y="1502"/>
                    <a:pt x="1514" y="1502"/>
                  </a:cubicBezTo>
                </a:path>
              </a:pathLst>
            </a:custGeom>
            <a:solidFill>
              <a:srgbClr val="D4E3F0"/>
            </a:solidFill>
            <a:ln>
              <a:noFill/>
            </a:ln>
            <a:effectLst/>
            <a:extLst/>
          </p:spPr>
          <p:txBody>
            <a:bodyPr wrap="none" anchor="ctr"/>
            <a:lstStyle/>
            <a:p>
              <a:endParaRPr lang="en-US" sz="1600" dirty="0">
                <a:latin typeface="+mj-ea"/>
                <a:ea typeface="+mj-ea"/>
              </a:endParaRPr>
            </a:p>
          </p:txBody>
        </p:sp>
        <p:sp>
          <p:nvSpPr>
            <p:cNvPr id="24" name="Freeform 3"/>
            <p:cNvSpPr>
              <a:spLocks noChangeArrowheads="1"/>
            </p:cNvSpPr>
            <p:nvPr/>
          </p:nvSpPr>
          <p:spPr bwMode="auto">
            <a:xfrm>
              <a:off x="8764575" y="7472885"/>
              <a:ext cx="2068975" cy="1390025"/>
            </a:xfrm>
            <a:custGeom>
              <a:avLst/>
              <a:gdLst>
                <a:gd name="T0" fmla="*/ 1139 w 2544"/>
                <a:gd name="T1" fmla="*/ 207 h 1709"/>
                <a:gd name="T2" fmla="*/ 1139 w 2544"/>
                <a:gd name="T3" fmla="*/ 207 h 1709"/>
                <a:gd name="T4" fmla="*/ 1203 w 2544"/>
                <a:gd name="T5" fmla="*/ 207 h 1709"/>
                <a:gd name="T6" fmla="*/ 2318 w 2544"/>
                <a:gd name="T7" fmla="*/ 747 h 1709"/>
                <a:gd name="T8" fmla="*/ 2153 w 2544"/>
                <a:gd name="T9" fmla="*/ 1436 h 1709"/>
                <a:gd name="T10" fmla="*/ 1629 w 2544"/>
                <a:gd name="T11" fmla="*/ 1501 h 1709"/>
                <a:gd name="T12" fmla="*/ 228 w 2544"/>
                <a:gd name="T13" fmla="*/ 538 h 1709"/>
                <a:gd name="T14" fmla="*/ 1139 w 2544"/>
                <a:gd name="T15" fmla="*/ 207 h 1709"/>
                <a:gd name="T16" fmla="*/ 1139 w 2544"/>
                <a:gd name="T17" fmla="*/ 0 h 1709"/>
                <a:gd name="T18" fmla="*/ 1139 w 2544"/>
                <a:gd name="T19" fmla="*/ 0 h 1709"/>
                <a:gd name="T20" fmla="*/ 104 w 2544"/>
                <a:gd name="T21" fmla="*/ 371 h 1709"/>
                <a:gd name="T22" fmla="*/ 35 w 2544"/>
                <a:gd name="T23" fmla="*/ 612 h 1709"/>
                <a:gd name="T24" fmla="*/ 594 w 2544"/>
                <a:gd name="T25" fmla="*/ 1375 h 1709"/>
                <a:gd name="T26" fmla="*/ 1629 w 2544"/>
                <a:gd name="T27" fmla="*/ 1708 h 1709"/>
                <a:gd name="T28" fmla="*/ 2204 w 2544"/>
                <a:gd name="T29" fmla="*/ 1637 h 1709"/>
                <a:gd name="T30" fmla="*/ 2360 w 2544"/>
                <a:gd name="T31" fmla="*/ 1444 h 1709"/>
                <a:gd name="T32" fmla="*/ 2503 w 2544"/>
                <a:gd name="T33" fmla="*/ 837 h 1709"/>
                <a:gd name="T34" fmla="*/ 2469 w 2544"/>
                <a:gd name="T35" fmla="*/ 604 h 1709"/>
                <a:gd name="T36" fmla="*/ 1214 w 2544"/>
                <a:gd name="T37" fmla="*/ 0 h 1709"/>
                <a:gd name="T38" fmla="*/ 1139 w 2544"/>
                <a:gd name="T39" fmla="*/ 0 h 1709"/>
                <a:gd name="T40" fmla="*/ 1139 w 2544"/>
                <a:gd name="T41" fmla="*/ 207 h 1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544" h="1709">
                  <a:moveTo>
                    <a:pt x="1139" y="207"/>
                  </a:moveTo>
                  <a:lnTo>
                    <a:pt x="1139" y="207"/>
                  </a:lnTo>
                  <a:cubicBezTo>
                    <a:pt x="1160" y="207"/>
                    <a:pt x="1181" y="207"/>
                    <a:pt x="1203" y="207"/>
                  </a:cubicBezTo>
                  <a:cubicBezTo>
                    <a:pt x="1804" y="236"/>
                    <a:pt x="2246" y="673"/>
                    <a:pt x="2318" y="747"/>
                  </a:cubicBezTo>
                  <a:cubicBezTo>
                    <a:pt x="2196" y="993"/>
                    <a:pt x="2161" y="1258"/>
                    <a:pt x="2153" y="1436"/>
                  </a:cubicBezTo>
                  <a:cubicBezTo>
                    <a:pt x="1965" y="1480"/>
                    <a:pt x="1791" y="1501"/>
                    <a:pt x="1629" y="1501"/>
                  </a:cubicBezTo>
                  <a:cubicBezTo>
                    <a:pt x="877" y="1501"/>
                    <a:pt x="427" y="1046"/>
                    <a:pt x="228" y="538"/>
                  </a:cubicBezTo>
                  <a:cubicBezTo>
                    <a:pt x="522" y="318"/>
                    <a:pt x="829" y="207"/>
                    <a:pt x="1139" y="207"/>
                  </a:cubicBezTo>
                  <a:lnTo>
                    <a:pt x="1139" y="0"/>
                  </a:lnTo>
                  <a:lnTo>
                    <a:pt x="1139" y="0"/>
                  </a:lnTo>
                  <a:cubicBezTo>
                    <a:pt x="784" y="0"/>
                    <a:pt x="435" y="125"/>
                    <a:pt x="104" y="371"/>
                  </a:cubicBezTo>
                  <a:cubicBezTo>
                    <a:pt x="30" y="426"/>
                    <a:pt x="0" y="527"/>
                    <a:pt x="35" y="612"/>
                  </a:cubicBezTo>
                  <a:cubicBezTo>
                    <a:pt x="157" y="924"/>
                    <a:pt x="350" y="1187"/>
                    <a:pt x="594" y="1375"/>
                  </a:cubicBezTo>
                  <a:cubicBezTo>
                    <a:pt x="885" y="1597"/>
                    <a:pt x="1232" y="1708"/>
                    <a:pt x="1629" y="1708"/>
                  </a:cubicBezTo>
                  <a:cubicBezTo>
                    <a:pt x="1812" y="1708"/>
                    <a:pt x="2002" y="1684"/>
                    <a:pt x="2204" y="1637"/>
                  </a:cubicBezTo>
                  <a:cubicBezTo>
                    <a:pt x="2294" y="1616"/>
                    <a:pt x="2357" y="1536"/>
                    <a:pt x="2360" y="1444"/>
                  </a:cubicBezTo>
                  <a:cubicBezTo>
                    <a:pt x="2368" y="1287"/>
                    <a:pt x="2397" y="1054"/>
                    <a:pt x="2503" y="837"/>
                  </a:cubicBezTo>
                  <a:cubicBezTo>
                    <a:pt x="2543" y="760"/>
                    <a:pt x="2527" y="665"/>
                    <a:pt x="2469" y="604"/>
                  </a:cubicBezTo>
                  <a:cubicBezTo>
                    <a:pt x="2376" y="508"/>
                    <a:pt x="1889" y="32"/>
                    <a:pt x="1214" y="0"/>
                  </a:cubicBezTo>
                  <a:cubicBezTo>
                    <a:pt x="1189" y="0"/>
                    <a:pt x="1166" y="0"/>
                    <a:pt x="1139" y="0"/>
                  </a:cubicBezTo>
                  <a:lnTo>
                    <a:pt x="1139" y="207"/>
                  </a:lnTo>
                </a:path>
              </a:pathLst>
            </a:custGeom>
            <a:solidFill>
              <a:srgbClr val="FFFFFF"/>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sz="1600" dirty="0">
                <a:latin typeface="+mj-ea"/>
                <a:ea typeface="+mj-ea"/>
              </a:endParaRPr>
            </a:p>
          </p:txBody>
        </p:sp>
        <p:sp>
          <p:nvSpPr>
            <p:cNvPr id="25" name="Freeform 4"/>
            <p:cNvSpPr>
              <a:spLocks noChangeArrowheads="1"/>
            </p:cNvSpPr>
            <p:nvPr/>
          </p:nvSpPr>
          <p:spPr bwMode="auto">
            <a:xfrm>
              <a:off x="8757391" y="5199277"/>
              <a:ext cx="4267261" cy="2801602"/>
            </a:xfrm>
            <a:custGeom>
              <a:avLst/>
              <a:gdLst>
                <a:gd name="T0" fmla="*/ 2449 w 5244"/>
                <a:gd name="T1" fmla="*/ 3443 h 3444"/>
                <a:gd name="T2" fmla="*/ 2449 w 5244"/>
                <a:gd name="T3" fmla="*/ 3443 h 3444"/>
                <a:gd name="T4" fmla="*/ 2378 w 5244"/>
                <a:gd name="T5" fmla="*/ 3414 h 3444"/>
                <a:gd name="T6" fmla="*/ 1221 w 5244"/>
                <a:gd name="T7" fmla="*/ 2876 h 3444"/>
                <a:gd name="T8" fmla="*/ 1149 w 5244"/>
                <a:gd name="T9" fmla="*/ 2876 h 3444"/>
                <a:gd name="T10" fmla="*/ 225 w 5244"/>
                <a:gd name="T11" fmla="*/ 3188 h 3444"/>
                <a:gd name="T12" fmla="*/ 167 w 5244"/>
                <a:gd name="T13" fmla="*/ 3207 h 3444"/>
                <a:gd name="T14" fmla="*/ 129 w 5244"/>
                <a:gd name="T15" fmla="*/ 3199 h 3444"/>
                <a:gd name="T16" fmla="*/ 66 w 5244"/>
                <a:gd name="T17" fmla="*/ 3128 h 3444"/>
                <a:gd name="T18" fmla="*/ 24 w 5244"/>
                <a:gd name="T19" fmla="*/ 2524 h 3444"/>
                <a:gd name="T20" fmla="*/ 678 w 5244"/>
                <a:gd name="T21" fmla="*/ 1366 h 3444"/>
                <a:gd name="T22" fmla="*/ 1194 w 5244"/>
                <a:gd name="T23" fmla="*/ 474 h 3444"/>
                <a:gd name="T24" fmla="*/ 2333 w 5244"/>
                <a:gd name="T25" fmla="*/ 0 h 3444"/>
                <a:gd name="T26" fmla="*/ 2336 w 5244"/>
                <a:gd name="T27" fmla="*/ 0 h 3444"/>
                <a:gd name="T28" fmla="*/ 2362 w 5244"/>
                <a:gd name="T29" fmla="*/ 5 h 3444"/>
                <a:gd name="T30" fmla="*/ 3377 w 5244"/>
                <a:gd name="T31" fmla="*/ 628 h 3444"/>
                <a:gd name="T32" fmla="*/ 3753 w 5244"/>
                <a:gd name="T33" fmla="*/ 1150 h 3444"/>
                <a:gd name="T34" fmla="*/ 3755 w 5244"/>
                <a:gd name="T35" fmla="*/ 1152 h 3444"/>
                <a:gd name="T36" fmla="*/ 3763 w 5244"/>
                <a:gd name="T37" fmla="*/ 1157 h 3444"/>
                <a:gd name="T38" fmla="*/ 3766 w 5244"/>
                <a:gd name="T39" fmla="*/ 1155 h 3444"/>
                <a:gd name="T40" fmla="*/ 4248 w 5244"/>
                <a:gd name="T41" fmla="*/ 1057 h 3444"/>
                <a:gd name="T42" fmla="*/ 4918 w 5244"/>
                <a:gd name="T43" fmla="*/ 1269 h 3444"/>
                <a:gd name="T44" fmla="*/ 5151 w 5244"/>
                <a:gd name="T45" fmla="*/ 2055 h 3444"/>
                <a:gd name="T46" fmla="*/ 4311 w 5244"/>
                <a:gd name="T47" fmla="*/ 2860 h 3444"/>
                <a:gd name="T48" fmla="*/ 3638 w 5244"/>
                <a:gd name="T49" fmla="*/ 2958 h 3444"/>
                <a:gd name="T50" fmla="*/ 3615 w 5244"/>
                <a:gd name="T51" fmla="*/ 2958 h 3444"/>
                <a:gd name="T52" fmla="*/ 3615 w 5244"/>
                <a:gd name="T53" fmla="*/ 2958 h 3444"/>
                <a:gd name="T54" fmla="*/ 3612 w 5244"/>
                <a:gd name="T55" fmla="*/ 2958 h 3444"/>
                <a:gd name="T56" fmla="*/ 3601 w 5244"/>
                <a:gd name="T57" fmla="*/ 2958 h 3444"/>
                <a:gd name="T58" fmla="*/ 3591 w 5244"/>
                <a:gd name="T59" fmla="*/ 2958 h 3444"/>
                <a:gd name="T60" fmla="*/ 3363 w 5244"/>
                <a:gd name="T61" fmla="*/ 2979 h 3444"/>
                <a:gd name="T62" fmla="*/ 3358 w 5244"/>
                <a:gd name="T63" fmla="*/ 2979 h 3444"/>
                <a:gd name="T64" fmla="*/ 2555 w 5244"/>
                <a:gd name="T65" fmla="*/ 3371 h 3444"/>
                <a:gd name="T66" fmla="*/ 2532 w 5244"/>
                <a:gd name="T67" fmla="*/ 3403 h 3444"/>
                <a:gd name="T68" fmla="*/ 2457 w 5244"/>
                <a:gd name="T69" fmla="*/ 3443 h 3444"/>
                <a:gd name="T70" fmla="*/ 2449 w 5244"/>
                <a:gd name="T71" fmla="*/ 3443 h 34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244" h="3444">
                  <a:moveTo>
                    <a:pt x="2449" y="3443"/>
                  </a:moveTo>
                  <a:lnTo>
                    <a:pt x="2449" y="3443"/>
                  </a:lnTo>
                  <a:cubicBezTo>
                    <a:pt x="2423" y="3443"/>
                    <a:pt x="2397" y="3432"/>
                    <a:pt x="2378" y="3414"/>
                  </a:cubicBezTo>
                  <a:cubicBezTo>
                    <a:pt x="2222" y="3263"/>
                    <a:pt x="1795" y="2905"/>
                    <a:pt x="1221" y="2876"/>
                  </a:cubicBezTo>
                  <a:cubicBezTo>
                    <a:pt x="1197" y="2876"/>
                    <a:pt x="1173" y="2876"/>
                    <a:pt x="1149" y="2876"/>
                  </a:cubicBezTo>
                  <a:cubicBezTo>
                    <a:pt x="834" y="2876"/>
                    <a:pt x="522" y="2979"/>
                    <a:pt x="225" y="3188"/>
                  </a:cubicBezTo>
                  <a:cubicBezTo>
                    <a:pt x="206" y="3199"/>
                    <a:pt x="188" y="3207"/>
                    <a:pt x="167" y="3207"/>
                  </a:cubicBezTo>
                  <a:cubicBezTo>
                    <a:pt x="154" y="3207"/>
                    <a:pt x="140" y="3204"/>
                    <a:pt x="129" y="3199"/>
                  </a:cubicBezTo>
                  <a:cubicBezTo>
                    <a:pt x="98" y="3186"/>
                    <a:pt x="74" y="3159"/>
                    <a:pt x="66" y="3128"/>
                  </a:cubicBezTo>
                  <a:cubicBezTo>
                    <a:pt x="16" y="2921"/>
                    <a:pt x="0" y="2712"/>
                    <a:pt x="24" y="2524"/>
                  </a:cubicBezTo>
                  <a:cubicBezTo>
                    <a:pt x="111" y="1817"/>
                    <a:pt x="522" y="1472"/>
                    <a:pt x="678" y="1366"/>
                  </a:cubicBezTo>
                  <a:cubicBezTo>
                    <a:pt x="678" y="1224"/>
                    <a:pt x="739" y="906"/>
                    <a:pt x="1194" y="474"/>
                  </a:cubicBezTo>
                  <a:cubicBezTo>
                    <a:pt x="1610" y="82"/>
                    <a:pt x="2087" y="11"/>
                    <a:pt x="2333" y="0"/>
                  </a:cubicBezTo>
                  <a:cubicBezTo>
                    <a:pt x="2333" y="0"/>
                    <a:pt x="2333" y="0"/>
                    <a:pt x="2336" y="0"/>
                  </a:cubicBezTo>
                  <a:cubicBezTo>
                    <a:pt x="2344" y="0"/>
                    <a:pt x="2354" y="3"/>
                    <a:pt x="2362" y="5"/>
                  </a:cubicBezTo>
                  <a:cubicBezTo>
                    <a:pt x="2741" y="103"/>
                    <a:pt x="3082" y="313"/>
                    <a:pt x="3377" y="628"/>
                  </a:cubicBezTo>
                  <a:cubicBezTo>
                    <a:pt x="3609" y="877"/>
                    <a:pt x="3731" y="1104"/>
                    <a:pt x="3753" y="1150"/>
                  </a:cubicBezTo>
                  <a:cubicBezTo>
                    <a:pt x="3753" y="1150"/>
                    <a:pt x="3755" y="1150"/>
                    <a:pt x="3755" y="1152"/>
                  </a:cubicBezTo>
                  <a:cubicBezTo>
                    <a:pt x="3758" y="1157"/>
                    <a:pt x="3760" y="1157"/>
                    <a:pt x="3763" y="1157"/>
                  </a:cubicBezTo>
                  <a:cubicBezTo>
                    <a:pt x="3763" y="1157"/>
                    <a:pt x="3766" y="1157"/>
                    <a:pt x="3766" y="1155"/>
                  </a:cubicBezTo>
                  <a:cubicBezTo>
                    <a:pt x="3901" y="1091"/>
                    <a:pt x="4070" y="1057"/>
                    <a:pt x="4248" y="1057"/>
                  </a:cubicBezTo>
                  <a:cubicBezTo>
                    <a:pt x="4510" y="1057"/>
                    <a:pt x="4748" y="1134"/>
                    <a:pt x="4918" y="1269"/>
                  </a:cubicBezTo>
                  <a:cubicBezTo>
                    <a:pt x="5076" y="1393"/>
                    <a:pt x="5243" y="1631"/>
                    <a:pt x="5151" y="2055"/>
                  </a:cubicBezTo>
                  <a:cubicBezTo>
                    <a:pt x="5063" y="2444"/>
                    <a:pt x="4780" y="2714"/>
                    <a:pt x="4311" y="2860"/>
                  </a:cubicBezTo>
                  <a:cubicBezTo>
                    <a:pt x="4007" y="2950"/>
                    <a:pt x="3720" y="2958"/>
                    <a:pt x="3638" y="2958"/>
                  </a:cubicBezTo>
                  <a:cubicBezTo>
                    <a:pt x="3628" y="2958"/>
                    <a:pt x="3620" y="2958"/>
                    <a:pt x="3615" y="2958"/>
                  </a:cubicBezTo>
                  <a:lnTo>
                    <a:pt x="3615" y="2958"/>
                  </a:lnTo>
                  <a:lnTo>
                    <a:pt x="3612" y="2958"/>
                  </a:lnTo>
                  <a:cubicBezTo>
                    <a:pt x="3609" y="2958"/>
                    <a:pt x="3604" y="2958"/>
                    <a:pt x="3601" y="2958"/>
                  </a:cubicBezTo>
                  <a:cubicBezTo>
                    <a:pt x="3596" y="2958"/>
                    <a:pt x="3594" y="2958"/>
                    <a:pt x="3591" y="2958"/>
                  </a:cubicBezTo>
                  <a:cubicBezTo>
                    <a:pt x="3488" y="2961"/>
                    <a:pt x="3366" y="2979"/>
                    <a:pt x="3363" y="2979"/>
                  </a:cubicBezTo>
                  <a:cubicBezTo>
                    <a:pt x="3360" y="2979"/>
                    <a:pt x="3360" y="2979"/>
                    <a:pt x="3358" y="2979"/>
                  </a:cubicBezTo>
                  <a:cubicBezTo>
                    <a:pt x="3011" y="3011"/>
                    <a:pt x="2744" y="3144"/>
                    <a:pt x="2555" y="3371"/>
                  </a:cubicBezTo>
                  <a:cubicBezTo>
                    <a:pt x="2547" y="3382"/>
                    <a:pt x="2539" y="3392"/>
                    <a:pt x="2532" y="3403"/>
                  </a:cubicBezTo>
                  <a:cubicBezTo>
                    <a:pt x="2513" y="3427"/>
                    <a:pt x="2487" y="3440"/>
                    <a:pt x="2457" y="3443"/>
                  </a:cubicBezTo>
                  <a:cubicBezTo>
                    <a:pt x="2455" y="3443"/>
                    <a:pt x="2452" y="3443"/>
                    <a:pt x="2449" y="3443"/>
                  </a:cubicBezTo>
                </a:path>
              </a:pathLst>
            </a:custGeom>
            <a:solidFill>
              <a:srgbClr val="EEF2F5"/>
            </a:solidFill>
            <a:ln>
              <a:noFill/>
            </a:ln>
            <a:effectLst/>
            <a:extLst/>
          </p:spPr>
          <p:txBody>
            <a:bodyPr wrap="none" anchor="ctr"/>
            <a:lstStyle/>
            <a:p>
              <a:endParaRPr lang="en-US" sz="1600" dirty="0">
                <a:latin typeface="+mj-ea"/>
                <a:ea typeface="+mj-ea"/>
              </a:endParaRPr>
            </a:p>
          </p:txBody>
        </p:sp>
        <p:sp>
          <p:nvSpPr>
            <p:cNvPr id="26" name="Freeform 5"/>
            <p:cNvSpPr>
              <a:spLocks noChangeArrowheads="1"/>
            </p:cNvSpPr>
            <p:nvPr/>
          </p:nvSpPr>
          <p:spPr bwMode="auto">
            <a:xfrm>
              <a:off x="8671184" y="5116666"/>
              <a:ext cx="4443267" cy="2970416"/>
            </a:xfrm>
            <a:custGeom>
              <a:avLst/>
              <a:gdLst>
                <a:gd name="T0" fmla="*/ 2439 w 5461"/>
                <a:gd name="T1" fmla="*/ 209 h 3650"/>
                <a:gd name="T2" fmla="*/ 2439 w 5461"/>
                <a:gd name="T3" fmla="*/ 209 h 3650"/>
                <a:gd name="T4" fmla="*/ 3405 w 5461"/>
                <a:gd name="T5" fmla="*/ 800 h 3650"/>
                <a:gd name="T6" fmla="*/ 3763 w 5461"/>
                <a:gd name="T7" fmla="*/ 1300 h 3650"/>
                <a:gd name="T8" fmla="*/ 3866 w 5461"/>
                <a:gd name="T9" fmla="*/ 1364 h 3650"/>
                <a:gd name="T10" fmla="*/ 3914 w 5461"/>
                <a:gd name="T11" fmla="*/ 1353 h 3650"/>
                <a:gd name="T12" fmla="*/ 4351 w 5461"/>
                <a:gd name="T13" fmla="*/ 1263 h 3650"/>
                <a:gd name="T14" fmla="*/ 4957 w 5461"/>
                <a:gd name="T15" fmla="*/ 1451 h 3650"/>
                <a:gd name="T16" fmla="*/ 5153 w 5461"/>
                <a:gd name="T17" fmla="*/ 2137 h 3650"/>
                <a:gd name="T18" fmla="*/ 4383 w 5461"/>
                <a:gd name="T19" fmla="*/ 2862 h 3650"/>
                <a:gd name="T20" fmla="*/ 3741 w 5461"/>
                <a:gd name="T21" fmla="*/ 2958 h 3650"/>
                <a:gd name="T22" fmla="*/ 3720 w 5461"/>
                <a:gd name="T23" fmla="*/ 2958 h 3650"/>
                <a:gd name="T24" fmla="*/ 3718 w 5461"/>
                <a:gd name="T25" fmla="*/ 2958 h 3650"/>
                <a:gd name="T26" fmla="*/ 3704 w 5461"/>
                <a:gd name="T27" fmla="*/ 2958 h 3650"/>
                <a:gd name="T28" fmla="*/ 3704 w 5461"/>
                <a:gd name="T29" fmla="*/ 2958 h 3650"/>
                <a:gd name="T30" fmla="*/ 3450 w 5461"/>
                <a:gd name="T31" fmla="*/ 2979 h 3650"/>
                <a:gd name="T32" fmla="*/ 2579 w 5461"/>
                <a:gd name="T33" fmla="*/ 3408 h 3650"/>
                <a:gd name="T34" fmla="*/ 2552 w 5461"/>
                <a:gd name="T35" fmla="*/ 3442 h 3650"/>
                <a:gd name="T36" fmla="*/ 1329 w 5461"/>
                <a:gd name="T37" fmla="*/ 2876 h 3650"/>
                <a:gd name="T38" fmla="*/ 1252 w 5461"/>
                <a:gd name="T39" fmla="*/ 2876 h 3650"/>
                <a:gd name="T40" fmla="*/ 270 w 5461"/>
                <a:gd name="T41" fmla="*/ 3204 h 3650"/>
                <a:gd name="T42" fmla="*/ 230 w 5461"/>
                <a:gd name="T43" fmla="*/ 2640 h 3650"/>
                <a:gd name="T44" fmla="*/ 892 w 5461"/>
                <a:gd name="T45" fmla="*/ 1523 h 3650"/>
                <a:gd name="T46" fmla="*/ 1369 w 5461"/>
                <a:gd name="T47" fmla="*/ 654 h 3650"/>
                <a:gd name="T48" fmla="*/ 2439 w 5461"/>
                <a:gd name="T49" fmla="*/ 209 h 3650"/>
                <a:gd name="T50" fmla="*/ 2439 w 5461"/>
                <a:gd name="T51" fmla="*/ 0 h 3650"/>
                <a:gd name="T52" fmla="*/ 2439 w 5461"/>
                <a:gd name="T53" fmla="*/ 0 h 3650"/>
                <a:gd name="T54" fmla="*/ 2431 w 5461"/>
                <a:gd name="T55" fmla="*/ 0 h 3650"/>
                <a:gd name="T56" fmla="*/ 1226 w 5461"/>
                <a:gd name="T57" fmla="*/ 503 h 3650"/>
                <a:gd name="T58" fmla="*/ 720 w 5461"/>
                <a:gd name="T59" fmla="*/ 1226 h 3650"/>
                <a:gd name="T60" fmla="*/ 680 w 5461"/>
                <a:gd name="T61" fmla="*/ 1414 h 3650"/>
                <a:gd name="T62" fmla="*/ 23 w 5461"/>
                <a:gd name="T63" fmla="*/ 2614 h 3650"/>
                <a:gd name="T64" fmla="*/ 69 w 5461"/>
                <a:gd name="T65" fmla="*/ 3254 h 3650"/>
                <a:gd name="T66" fmla="*/ 196 w 5461"/>
                <a:gd name="T67" fmla="*/ 3400 h 3650"/>
                <a:gd name="T68" fmla="*/ 270 w 5461"/>
                <a:gd name="T69" fmla="*/ 3413 h 3650"/>
                <a:gd name="T70" fmla="*/ 386 w 5461"/>
                <a:gd name="T71" fmla="*/ 3376 h 3650"/>
                <a:gd name="T72" fmla="*/ 1252 w 5461"/>
                <a:gd name="T73" fmla="*/ 3082 h 3650"/>
                <a:gd name="T74" fmla="*/ 1321 w 5461"/>
                <a:gd name="T75" fmla="*/ 3082 h 3650"/>
                <a:gd name="T76" fmla="*/ 2407 w 5461"/>
                <a:gd name="T77" fmla="*/ 3590 h 3650"/>
                <a:gd name="T78" fmla="*/ 2552 w 5461"/>
                <a:gd name="T79" fmla="*/ 3649 h 3650"/>
                <a:gd name="T80" fmla="*/ 2569 w 5461"/>
                <a:gd name="T81" fmla="*/ 3649 h 3650"/>
                <a:gd name="T82" fmla="*/ 2717 w 5461"/>
                <a:gd name="T83" fmla="*/ 3567 h 3650"/>
                <a:gd name="T84" fmla="*/ 2740 w 5461"/>
                <a:gd name="T85" fmla="*/ 3540 h 3650"/>
                <a:gd name="T86" fmla="*/ 3469 w 5461"/>
                <a:gd name="T87" fmla="*/ 3185 h 3650"/>
                <a:gd name="T88" fmla="*/ 3482 w 5461"/>
                <a:gd name="T89" fmla="*/ 3183 h 3650"/>
                <a:gd name="T90" fmla="*/ 3691 w 5461"/>
                <a:gd name="T91" fmla="*/ 3164 h 3650"/>
                <a:gd name="T92" fmla="*/ 3704 w 5461"/>
                <a:gd name="T93" fmla="*/ 3164 h 3650"/>
                <a:gd name="T94" fmla="*/ 3720 w 5461"/>
                <a:gd name="T95" fmla="*/ 3164 h 3650"/>
                <a:gd name="T96" fmla="*/ 3741 w 5461"/>
                <a:gd name="T97" fmla="*/ 3164 h 3650"/>
                <a:gd name="T98" fmla="*/ 4443 w 5461"/>
                <a:gd name="T99" fmla="*/ 3061 h 3650"/>
                <a:gd name="T100" fmla="*/ 5042 w 5461"/>
                <a:gd name="T101" fmla="*/ 2733 h 3650"/>
                <a:gd name="T102" fmla="*/ 5355 w 5461"/>
                <a:gd name="T103" fmla="*/ 2182 h 3650"/>
                <a:gd name="T104" fmla="*/ 5087 w 5461"/>
                <a:gd name="T105" fmla="*/ 1289 h 3650"/>
                <a:gd name="T106" fmla="*/ 4351 w 5461"/>
                <a:gd name="T107" fmla="*/ 1057 h 3650"/>
                <a:gd name="T108" fmla="*/ 3908 w 5461"/>
                <a:gd name="T109" fmla="*/ 1130 h 3650"/>
                <a:gd name="T110" fmla="*/ 3556 w 5461"/>
                <a:gd name="T111" fmla="*/ 659 h 3650"/>
                <a:gd name="T112" fmla="*/ 2492 w 5461"/>
                <a:gd name="T113" fmla="*/ 8 h 3650"/>
                <a:gd name="T114" fmla="*/ 2439 w 5461"/>
                <a:gd name="T115" fmla="*/ 0 h 3650"/>
                <a:gd name="T116" fmla="*/ 2439 w 5461"/>
                <a:gd name="T117" fmla="*/ 209 h 36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461" h="3650">
                  <a:moveTo>
                    <a:pt x="2439" y="209"/>
                  </a:moveTo>
                  <a:lnTo>
                    <a:pt x="2439" y="209"/>
                  </a:lnTo>
                  <a:cubicBezTo>
                    <a:pt x="2799" y="302"/>
                    <a:pt x="3122" y="500"/>
                    <a:pt x="3405" y="800"/>
                  </a:cubicBezTo>
                  <a:cubicBezTo>
                    <a:pt x="3646" y="1059"/>
                    <a:pt x="3763" y="1297"/>
                    <a:pt x="3763" y="1300"/>
                  </a:cubicBezTo>
                  <a:cubicBezTo>
                    <a:pt x="3784" y="1340"/>
                    <a:pt x="3823" y="1364"/>
                    <a:pt x="3866" y="1364"/>
                  </a:cubicBezTo>
                  <a:cubicBezTo>
                    <a:pt x="3882" y="1364"/>
                    <a:pt x="3898" y="1358"/>
                    <a:pt x="3914" y="1353"/>
                  </a:cubicBezTo>
                  <a:cubicBezTo>
                    <a:pt x="4033" y="1295"/>
                    <a:pt x="4189" y="1263"/>
                    <a:pt x="4351" y="1263"/>
                  </a:cubicBezTo>
                  <a:cubicBezTo>
                    <a:pt x="4565" y="1263"/>
                    <a:pt x="4793" y="1321"/>
                    <a:pt x="4957" y="1451"/>
                  </a:cubicBezTo>
                  <a:cubicBezTo>
                    <a:pt x="5153" y="1607"/>
                    <a:pt x="5219" y="1838"/>
                    <a:pt x="5153" y="2137"/>
                  </a:cubicBezTo>
                  <a:cubicBezTo>
                    <a:pt x="5073" y="2486"/>
                    <a:pt x="4817" y="2730"/>
                    <a:pt x="4383" y="2862"/>
                  </a:cubicBezTo>
                  <a:cubicBezTo>
                    <a:pt x="4094" y="2950"/>
                    <a:pt x="3818" y="2958"/>
                    <a:pt x="3741" y="2958"/>
                  </a:cubicBezTo>
                  <a:cubicBezTo>
                    <a:pt x="3728" y="2958"/>
                    <a:pt x="3720" y="2958"/>
                    <a:pt x="3720" y="2958"/>
                  </a:cubicBezTo>
                  <a:lnTo>
                    <a:pt x="3718" y="2958"/>
                  </a:lnTo>
                  <a:cubicBezTo>
                    <a:pt x="3712" y="2958"/>
                    <a:pt x="3710" y="2958"/>
                    <a:pt x="3704" y="2958"/>
                  </a:cubicBezTo>
                  <a:lnTo>
                    <a:pt x="3704" y="2958"/>
                  </a:lnTo>
                  <a:cubicBezTo>
                    <a:pt x="3591" y="2958"/>
                    <a:pt x="3450" y="2979"/>
                    <a:pt x="3450" y="2979"/>
                  </a:cubicBezTo>
                  <a:cubicBezTo>
                    <a:pt x="3077" y="3013"/>
                    <a:pt x="2783" y="3159"/>
                    <a:pt x="2579" y="3408"/>
                  </a:cubicBezTo>
                  <a:cubicBezTo>
                    <a:pt x="2571" y="3419"/>
                    <a:pt x="2560" y="3432"/>
                    <a:pt x="2552" y="3442"/>
                  </a:cubicBezTo>
                  <a:cubicBezTo>
                    <a:pt x="2399" y="3291"/>
                    <a:pt x="1946" y="2907"/>
                    <a:pt x="1329" y="2876"/>
                  </a:cubicBezTo>
                  <a:cubicBezTo>
                    <a:pt x="1305" y="2876"/>
                    <a:pt x="1279" y="2876"/>
                    <a:pt x="1252" y="2876"/>
                  </a:cubicBezTo>
                  <a:cubicBezTo>
                    <a:pt x="916" y="2876"/>
                    <a:pt x="585" y="2984"/>
                    <a:pt x="270" y="3204"/>
                  </a:cubicBezTo>
                  <a:cubicBezTo>
                    <a:pt x="219" y="3008"/>
                    <a:pt x="209" y="2812"/>
                    <a:pt x="230" y="2640"/>
                  </a:cubicBezTo>
                  <a:cubicBezTo>
                    <a:pt x="331" y="1822"/>
                    <a:pt x="892" y="1523"/>
                    <a:pt x="892" y="1523"/>
                  </a:cubicBezTo>
                  <a:cubicBezTo>
                    <a:pt x="892" y="1523"/>
                    <a:pt x="799" y="1191"/>
                    <a:pt x="1369" y="654"/>
                  </a:cubicBezTo>
                  <a:cubicBezTo>
                    <a:pt x="1755" y="286"/>
                    <a:pt x="2195" y="217"/>
                    <a:pt x="2439" y="209"/>
                  </a:cubicBezTo>
                  <a:lnTo>
                    <a:pt x="2439" y="0"/>
                  </a:lnTo>
                  <a:lnTo>
                    <a:pt x="2439" y="0"/>
                  </a:lnTo>
                  <a:cubicBezTo>
                    <a:pt x="2436" y="0"/>
                    <a:pt x="2433" y="0"/>
                    <a:pt x="2431" y="0"/>
                  </a:cubicBezTo>
                  <a:cubicBezTo>
                    <a:pt x="2171" y="10"/>
                    <a:pt x="1665" y="87"/>
                    <a:pt x="1226" y="503"/>
                  </a:cubicBezTo>
                  <a:cubicBezTo>
                    <a:pt x="964" y="749"/>
                    <a:pt x="794" y="993"/>
                    <a:pt x="720" y="1226"/>
                  </a:cubicBezTo>
                  <a:cubicBezTo>
                    <a:pt x="696" y="1300"/>
                    <a:pt x="686" y="1364"/>
                    <a:pt x="680" y="1414"/>
                  </a:cubicBezTo>
                  <a:cubicBezTo>
                    <a:pt x="487" y="1560"/>
                    <a:pt x="108" y="1925"/>
                    <a:pt x="23" y="2614"/>
                  </a:cubicBezTo>
                  <a:cubicBezTo>
                    <a:pt x="0" y="2815"/>
                    <a:pt x="16" y="3037"/>
                    <a:pt x="69" y="3254"/>
                  </a:cubicBezTo>
                  <a:cubicBezTo>
                    <a:pt x="84" y="3320"/>
                    <a:pt x="132" y="3373"/>
                    <a:pt x="196" y="3400"/>
                  </a:cubicBezTo>
                  <a:cubicBezTo>
                    <a:pt x="219" y="3408"/>
                    <a:pt x="243" y="3413"/>
                    <a:pt x="270" y="3413"/>
                  </a:cubicBezTo>
                  <a:cubicBezTo>
                    <a:pt x="309" y="3413"/>
                    <a:pt x="352" y="3400"/>
                    <a:pt x="386" y="3376"/>
                  </a:cubicBezTo>
                  <a:cubicBezTo>
                    <a:pt x="667" y="3180"/>
                    <a:pt x="958" y="3082"/>
                    <a:pt x="1252" y="3082"/>
                  </a:cubicBezTo>
                  <a:cubicBezTo>
                    <a:pt x="1276" y="3082"/>
                    <a:pt x="1297" y="3082"/>
                    <a:pt x="1321" y="3082"/>
                  </a:cubicBezTo>
                  <a:cubicBezTo>
                    <a:pt x="1859" y="3109"/>
                    <a:pt x="2261" y="3448"/>
                    <a:pt x="2407" y="3590"/>
                  </a:cubicBezTo>
                  <a:cubicBezTo>
                    <a:pt x="2447" y="3628"/>
                    <a:pt x="2500" y="3649"/>
                    <a:pt x="2552" y="3649"/>
                  </a:cubicBezTo>
                  <a:cubicBezTo>
                    <a:pt x="2558" y="3649"/>
                    <a:pt x="2563" y="3649"/>
                    <a:pt x="2569" y="3649"/>
                  </a:cubicBezTo>
                  <a:cubicBezTo>
                    <a:pt x="2627" y="3644"/>
                    <a:pt x="2682" y="3615"/>
                    <a:pt x="2717" y="3567"/>
                  </a:cubicBezTo>
                  <a:cubicBezTo>
                    <a:pt x="2725" y="3556"/>
                    <a:pt x="2732" y="3548"/>
                    <a:pt x="2740" y="3540"/>
                  </a:cubicBezTo>
                  <a:cubicBezTo>
                    <a:pt x="2907" y="3334"/>
                    <a:pt x="3154" y="3214"/>
                    <a:pt x="3469" y="3185"/>
                  </a:cubicBezTo>
                  <a:cubicBezTo>
                    <a:pt x="3474" y="3185"/>
                    <a:pt x="3477" y="3185"/>
                    <a:pt x="3482" y="3183"/>
                  </a:cubicBezTo>
                  <a:cubicBezTo>
                    <a:pt x="3482" y="3183"/>
                    <a:pt x="3599" y="3167"/>
                    <a:pt x="3691" y="3164"/>
                  </a:cubicBezTo>
                  <a:cubicBezTo>
                    <a:pt x="3694" y="3164"/>
                    <a:pt x="3699" y="3164"/>
                    <a:pt x="3704" y="3164"/>
                  </a:cubicBezTo>
                  <a:cubicBezTo>
                    <a:pt x="3710" y="3164"/>
                    <a:pt x="3715" y="3164"/>
                    <a:pt x="3720" y="3164"/>
                  </a:cubicBezTo>
                  <a:cubicBezTo>
                    <a:pt x="3728" y="3164"/>
                    <a:pt x="3736" y="3164"/>
                    <a:pt x="3741" y="3164"/>
                  </a:cubicBezTo>
                  <a:cubicBezTo>
                    <a:pt x="3826" y="3164"/>
                    <a:pt x="4128" y="3156"/>
                    <a:pt x="4443" y="3061"/>
                  </a:cubicBezTo>
                  <a:cubicBezTo>
                    <a:pt x="4690" y="2987"/>
                    <a:pt x="4891" y="2876"/>
                    <a:pt x="5042" y="2733"/>
                  </a:cubicBezTo>
                  <a:cubicBezTo>
                    <a:pt x="5201" y="2582"/>
                    <a:pt x="5307" y="2396"/>
                    <a:pt x="5355" y="2182"/>
                  </a:cubicBezTo>
                  <a:cubicBezTo>
                    <a:pt x="5460" y="1705"/>
                    <a:pt x="5267" y="1435"/>
                    <a:pt x="5087" y="1289"/>
                  </a:cubicBezTo>
                  <a:cubicBezTo>
                    <a:pt x="4896" y="1138"/>
                    <a:pt x="4637" y="1057"/>
                    <a:pt x="4351" y="1057"/>
                  </a:cubicBezTo>
                  <a:cubicBezTo>
                    <a:pt x="4195" y="1057"/>
                    <a:pt x="4038" y="1083"/>
                    <a:pt x="3908" y="1130"/>
                  </a:cubicBezTo>
                  <a:cubicBezTo>
                    <a:pt x="3850" y="1030"/>
                    <a:pt x="3734" y="850"/>
                    <a:pt x="3556" y="659"/>
                  </a:cubicBezTo>
                  <a:cubicBezTo>
                    <a:pt x="3246" y="331"/>
                    <a:pt x="2889" y="111"/>
                    <a:pt x="2492" y="8"/>
                  </a:cubicBezTo>
                  <a:cubicBezTo>
                    <a:pt x="2473" y="3"/>
                    <a:pt x="2457" y="0"/>
                    <a:pt x="2439" y="0"/>
                  </a:cubicBezTo>
                  <a:lnTo>
                    <a:pt x="2439" y="209"/>
                  </a:lnTo>
                </a:path>
              </a:pathLst>
            </a:custGeom>
            <a:solidFill>
              <a:srgbClr val="FFFFFF"/>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sz="1600" dirty="0">
                <a:latin typeface="+mj-ea"/>
                <a:ea typeface="+mj-ea"/>
              </a:endParaRPr>
            </a:p>
          </p:txBody>
        </p:sp>
        <p:sp>
          <p:nvSpPr>
            <p:cNvPr id="27" name="Freeform 6"/>
            <p:cNvSpPr>
              <a:spLocks noChangeArrowheads="1"/>
            </p:cNvSpPr>
            <p:nvPr/>
          </p:nvSpPr>
          <p:spPr bwMode="auto">
            <a:xfrm>
              <a:off x="10621624" y="6718607"/>
              <a:ext cx="4856344" cy="3785754"/>
            </a:xfrm>
            <a:custGeom>
              <a:avLst/>
              <a:gdLst>
                <a:gd name="T0" fmla="*/ 4388 w 5967"/>
                <a:gd name="T1" fmla="*/ 4650 h 4651"/>
                <a:gd name="T2" fmla="*/ 4388 w 5967"/>
                <a:gd name="T3" fmla="*/ 4650 h 4651"/>
                <a:gd name="T4" fmla="*/ 4364 w 5967"/>
                <a:gd name="T5" fmla="*/ 4647 h 4651"/>
                <a:gd name="T6" fmla="*/ 2979 w 5967"/>
                <a:gd name="T7" fmla="*/ 3702 h 4651"/>
                <a:gd name="T8" fmla="*/ 2780 w 5967"/>
                <a:gd name="T9" fmla="*/ 3167 h 4651"/>
                <a:gd name="T10" fmla="*/ 2460 w 5967"/>
                <a:gd name="T11" fmla="*/ 3212 h 4651"/>
                <a:gd name="T12" fmla="*/ 1960 w 5967"/>
                <a:gd name="T13" fmla="*/ 3082 h 4651"/>
                <a:gd name="T14" fmla="*/ 1279 w 5967"/>
                <a:gd name="T15" fmla="*/ 3262 h 4651"/>
                <a:gd name="T16" fmla="*/ 392 w 5967"/>
                <a:gd name="T17" fmla="*/ 2883 h 4651"/>
                <a:gd name="T18" fmla="*/ 13 w 5967"/>
                <a:gd name="T19" fmla="*/ 2388 h 4651"/>
                <a:gd name="T20" fmla="*/ 0 w 5967"/>
                <a:gd name="T21" fmla="*/ 2333 h 4651"/>
                <a:gd name="T22" fmla="*/ 283 w 5967"/>
                <a:gd name="T23" fmla="*/ 1520 h 4651"/>
                <a:gd name="T24" fmla="*/ 1070 w 5967"/>
                <a:gd name="T25" fmla="*/ 1136 h 4651"/>
                <a:gd name="T26" fmla="*/ 1311 w 5967"/>
                <a:gd name="T27" fmla="*/ 1115 h 4651"/>
                <a:gd name="T28" fmla="*/ 1321 w 5967"/>
                <a:gd name="T29" fmla="*/ 1115 h 4651"/>
                <a:gd name="T30" fmla="*/ 1329 w 5967"/>
                <a:gd name="T31" fmla="*/ 1115 h 4651"/>
                <a:gd name="T32" fmla="*/ 1353 w 5967"/>
                <a:gd name="T33" fmla="*/ 1115 h 4651"/>
                <a:gd name="T34" fmla="*/ 2023 w 5967"/>
                <a:gd name="T35" fmla="*/ 1017 h 4651"/>
                <a:gd name="T36" fmla="*/ 2881 w 5967"/>
                <a:gd name="T37" fmla="*/ 198 h 4651"/>
                <a:gd name="T38" fmla="*/ 2892 w 5967"/>
                <a:gd name="T39" fmla="*/ 145 h 4651"/>
                <a:gd name="T40" fmla="*/ 2971 w 5967"/>
                <a:gd name="T41" fmla="*/ 61 h 4651"/>
                <a:gd name="T42" fmla="*/ 3501 w 5967"/>
                <a:gd name="T43" fmla="*/ 0 h 4651"/>
                <a:gd name="T44" fmla="*/ 4333 w 5967"/>
                <a:gd name="T45" fmla="*/ 254 h 4651"/>
                <a:gd name="T46" fmla="*/ 4860 w 5967"/>
                <a:gd name="T47" fmla="*/ 1271 h 4651"/>
                <a:gd name="T48" fmla="*/ 4788 w 5967"/>
                <a:gd name="T49" fmla="*/ 1382 h 4651"/>
                <a:gd name="T50" fmla="*/ 4441 w 5967"/>
                <a:gd name="T51" fmla="*/ 1625 h 4651"/>
                <a:gd name="T52" fmla="*/ 4359 w 5967"/>
                <a:gd name="T53" fmla="*/ 2235 h 4651"/>
                <a:gd name="T54" fmla="*/ 4367 w 5967"/>
                <a:gd name="T55" fmla="*/ 2240 h 4651"/>
                <a:gd name="T56" fmla="*/ 4372 w 5967"/>
                <a:gd name="T57" fmla="*/ 2240 h 4651"/>
                <a:gd name="T58" fmla="*/ 4375 w 5967"/>
                <a:gd name="T59" fmla="*/ 2227 h 4651"/>
                <a:gd name="T60" fmla="*/ 4454 w 5967"/>
                <a:gd name="T61" fmla="*/ 1636 h 4651"/>
                <a:gd name="T62" fmla="*/ 5034 w 5967"/>
                <a:gd name="T63" fmla="*/ 1364 h 4651"/>
                <a:gd name="T64" fmla="*/ 5108 w 5967"/>
                <a:gd name="T65" fmla="*/ 1366 h 4651"/>
                <a:gd name="T66" fmla="*/ 5884 w 5967"/>
                <a:gd name="T67" fmla="*/ 1753 h 4651"/>
                <a:gd name="T68" fmla="*/ 5911 w 5967"/>
                <a:gd name="T69" fmla="*/ 1814 h 4651"/>
                <a:gd name="T70" fmla="*/ 5132 w 5967"/>
                <a:gd name="T71" fmla="*/ 3246 h 4651"/>
                <a:gd name="T72" fmla="*/ 4333 w 5967"/>
                <a:gd name="T73" fmla="*/ 3585 h 4651"/>
                <a:gd name="T74" fmla="*/ 4356 w 5967"/>
                <a:gd name="T75" fmla="*/ 3948 h 4651"/>
                <a:gd name="T76" fmla="*/ 4714 w 5967"/>
                <a:gd name="T77" fmla="*/ 4247 h 4651"/>
                <a:gd name="T78" fmla="*/ 4783 w 5967"/>
                <a:gd name="T79" fmla="*/ 4332 h 4651"/>
                <a:gd name="T80" fmla="*/ 4740 w 5967"/>
                <a:gd name="T81" fmla="*/ 4430 h 4651"/>
                <a:gd name="T82" fmla="*/ 4446 w 5967"/>
                <a:gd name="T83" fmla="*/ 4631 h 4651"/>
                <a:gd name="T84" fmla="*/ 4388 w 5967"/>
                <a:gd name="T85" fmla="*/ 4650 h 4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5967" h="4651">
                  <a:moveTo>
                    <a:pt x="4388" y="4650"/>
                  </a:moveTo>
                  <a:lnTo>
                    <a:pt x="4388" y="4650"/>
                  </a:lnTo>
                  <a:cubicBezTo>
                    <a:pt x="4380" y="4650"/>
                    <a:pt x="4372" y="4647"/>
                    <a:pt x="4364" y="4647"/>
                  </a:cubicBezTo>
                  <a:cubicBezTo>
                    <a:pt x="3556" y="4446"/>
                    <a:pt x="3167" y="4022"/>
                    <a:pt x="2979" y="3702"/>
                  </a:cubicBezTo>
                  <a:cubicBezTo>
                    <a:pt x="2855" y="3487"/>
                    <a:pt x="2805" y="3291"/>
                    <a:pt x="2780" y="3167"/>
                  </a:cubicBezTo>
                  <a:cubicBezTo>
                    <a:pt x="2672" y="3196"/>
                    <a:pt x="2563" y="3212"/>
                    <a:pt x="2460" y="3212"/>
                  </a:cubicBezTo>
                  <a:cubicBezTo>
                    <a:pt x="2216" y="3212"/>
                    <a:pt x="2044" y="3132"/>
                    <a:pt x="1960" y="3082"/>
                  </a:cubicBezTo>
                  <a:cubicBezTo>
                    <a:pt x="1729" y="3201"/>
                    <a:pt x="1499" y="3262"/>
                    <a:pt x="1279" y="3262"/>
                  </a:cubicBezTo>
                  <a:cubicBezTo>
                    <a:pt x="956" y="3262"/>
                    <a:pt x="659" y="3135"/>
                    <a:pt x="392" y="2883"/>
                  </a:cubicBezTo>
                  <a:cubicBezTo>
                    <a:pt x="186" y="2690"/>
                    <a:pt x="58" y="2473"/>
                    <a:pt x="13" y="2388"/>
                  </a:cubicBezTo>
                  <a:cubicBezTo>
                    <a:pt x="3" y="2373"/>
                    <a:pt x="0" y="2354"/>
                    <a:pt x="0" y="2333"/>
                  </a:cubicBezTo>
                  <a:cubicBezTo>
                    <a:pt x="13" y="2105"/>
                    <a:pt x="74" y="1776"/>
                    <a:pt x="283" y="1520"/>
                  </a:cubicBezTo>
                  <a:cubicBezTo>
                    <a:pt x="466" y="1297"/>
                    <a:pt x="731" y="1167"/>
                    <a:pt x="1070" y="1136"/>
                  </a:cubicBezTo>
                  <a:cubicBezTo>
                    <a:pt x="1311" y="1115"/>
                    <a:pt x="1311" y="1115"/>
                    <a:pt x="1311" y="1115"/>
                  </a:cubicBezTo>
                  <a:cubicBezTo>
                    <a:pt x="1313" y="1115"/>
                    <a:pt x="1316" y="1115"/>
                    <a:pt x="1321" y="1115"/>
                  </a:cubicBezTo>
                  <a:cubicBezTo>
                    <a:pt x="1321" y="1115"/>
                    <a:pt x="1327" y="1115"/>
                    <a:pt x="1329" y="1115"/>
                  </a:cubicBezTo>
                  <a:cubicBezTo>
                    <a:pt x="1332" y="1115"/>
                    <a:pt x="1340" y="1115"/>
                    <a:pt x="1353" y="1115"/>
                  </a:cubicBezTo>
                  <a:cubicBezTo>
                    <a:pt x="1432" y="1115"/>
                    <a:pt x="1719" y="1107"/>
                    <a:pt x="2023" y="1017"/>
                  </a:cubicBezTo>
                  <a:cubicBezTo>
                    <a:pt x="2497" y="873"/>
                    <a:pt x="2794" y="590"/>
                    <a:pt x="2881" y="198"/>
                  </a:cubicBezTo>
                  <a:cubicBezTo>
                    <a:pt x="2884" y="180"/>
                    <a:pt x="2887" y="164"/>
                    <a:pt x="2892" y="145"/>
                  </a:cubicBezTo>
                  <a:cubicBezTo>
                    <a:pt x="2897" y="103"/>
                    <a:pt x="2929" y="71"/>
                    <a:pt x="2971" y="61"/>
                  </a:cubicBezTo>
                  <a:cubicBezTo>
                    <a:pt x="3159" y="21"/>
                    <a:pt x="3340" y="0"/>
                    <a:pt x="3501" y="0"/>
                  </a:cubicBezTo>
                  <a:cubicBezTo>
                    <a:pt x="3832" y="0"/>
                    <a:pt x="4113" y="84"/>
                    <a:pt x="4333" y="254"/>
                  </a:cubicBezTo>
                  <a:cubicBezTo>
                    <a:pt x="4735" y="561"/>
                    <a:pt x="4835" y="1067"/>
                    <a:pt x="4860" y="1271"/>
                  </a:cubicBezTo>
                  <a:cubicBezTo>
                    <a:pt x="4865" y="1318"/>
                    <a:pt x="4835" y="1366"/>
                    <a:pt x="4788" y="1382"/>
                  </a:cubicBezTo>
                  <a:cubicBezTo>
                    <a:pt x="4645" y="1424"/>
                    <a:pt x="4523" y="1509"/>
                    <a:pt x="4441" y="1625"/>
                  </a:cubicBezTo>
                  <a:cubicBezTo>
                    <a:pt x="4308" y="1803"/>
                    <a:pt x="4279" y="2036"/>
                    <a:pt x="4359" y="2235"/>
                  </a:cubicBezTo>
                  <a:cubicBezTo>
                    <a:pt x="4359" y="2240"/>
                    <a:pt x="4364" y="2240"/>
                    <a:pt x="4367" y="2240"/>
                  </a:cubicBezTo>
                  <a:cubicBezTo>
                    <a:pt x="4367" y="2240"/>
                    <a:pt x="4369" y="2240"/>
                    <a:pt x="4372" y="2240"/>
                  </a:cubicBezTo>
                  <a:cubicBezTo>
                    <a:pt x="4375" y="2237"/>
                    <a:pt x="4377" y="2232"/>
                    <a:pt x="4375" y="2227"/>
                  </a:cubicBezTo>
                  <a:cubicBezTo>
                    <a:pt x="4298" y="2036"/>
                    <a:pt x="4327" y="1808"/>
                    <a:pt x="4454" y="1636"/>
                  </a:cubicBezTo>
                  <a:cubicBezTo>
                    <a:pt x="4584" y="1462"/>
                    <a:pt x="4791" y="1364"/>
                    <a:pt x="5034" y="1364"/>
                  </a:cubicBezTo>
                  <a:cubicBezTo>
                    <a:pt x="5058" y="1364"/>
                    <a:pt x="5084" y="1364"/>
                    <a:pt x="5108" y="1366"/>
                  </a:cubicBezTo>
                  <a:cubicBezTo>
                    <a:pt x="5476" y="1395"/>
                    <a:pt x="5733" y="1591"/>
                    <a:pt x="5884" y="1753"/>
                  </a:cubicBezTo>
                  <a:cubicBezTo>
                    <a:pt x="5900" y="1769"/>
                    <a:pt x="5911" y="1790"/>
                    <a:pt x="5911" y="1814"/>
                  </a:cubicBezTo>
                  <a:cubicBezTo>
                    <a:pt x="5966" y="2399"/>
                    <a:pt x="5696" y="2894"/>
                    <a:pt x="5132" y="3246"/>
                  </a:cubicBezTo>
                  <a:cubicBezTo>
                    <a:pt x="4801" y="3453"/>
                    <a:pt x="4467" y="3551"/>
                    <a:pt x="4333" y="3585"/>
                  </a:cubicBezTo>
                  <a:cubicBezTo>
                    <a:pt x="4295" y="3720"/>
                    <a:pt x="4303" y="3842"/>
                    <a:pt x="4356" y="3948"/>
                  </a:cubicBezTo>
                  <a:cubicBezTo>
                    <a:pt x="4459" y="4157"/>
                    <a:pt x="4711" y="4247"/>
                    <a:pt x="4714" y="4247"/>
                  </a:cubicBezTo>
                  <a:cubicBezTo>
                    <a:pt x="4751" y="4260"/>
                    <a:pt x="4777" y="4292"/>
                    <a:pt x="4783" y="4332"/>
                  </a:cubicBezTo>
                  <a:cubicBezTo>
                    <a:pt x="4791" y="4369"/>
                    <a:pt x="4772" y="4409"/>
                    <a:pt x="4740" y="4430"/>
                  </a:cubicBezTo>
                  <a:cubicBezTo>
                    <a:pt x="4446" y="4631"/>
                    <a:pt x="4446" y="4631"/>
                    <a:pt x="4446" y="4631"/>
                  </a:cubicBezTo>
                  <a:cubicBezTo>
                    <a:pt x="4431" y="4642"/>
                    <a:pt x="4409" y="4650"/>
                    <a:pt x="4388" y="4650"/>
                  </a:cubicBezTo>
                </a:path>
              </a:pathLst>
            </a:custGeom>
            <a:solidFill>
              <a:srgbClr val="8FA1B4"/>
            </a:solidFill>
            <a:ln>
              <a:noFill/>
            </a:ln>
            <a:effectLst/>
            <a:extLst/>
          </p:spPr>
          <p:txBody>
            <a:bodyPr wrap="none" anchor="ctr"/>
            <a:lstStyle/>
            <a:p>
              <a:endParaRPr lang="en-US" sz="1600" dirty="0">
                <a:latin typeface="+mj-ea"/>
                <a:ea typeface="+mj-ea"/>
              </a:endParaRPr>
            </a:p>
          </p:txBody>
        </p:sp>
        <p:sp>
          <p:nvSpPr>
            <p:cNvPr id="28" name="Freeform 7"/>
            <p:cNvSpPr>
              <a:spLocks noChangeArrowheads="1"/>
            </p:cNvSpPr>
            <p:nvPr/>
          </p:nvSpPr>
          <p:spPr bwMode="auto">
            <a:xfrm>
              <a:off x="10531825" y="6632404"/>
              <a:ext cx="5032350" cy="3954569"/>
            </a:xfrm>
            <a:custGeom>
              <a:avLst/>
              <a:gdLst>
                <a:gd name="T0" fmla="*/ 3607 w 6182"/>
                <a:gd name="T1" fmla="*/ 209 h 4860"/>
                <a:gd name="T2" fmla="*/ 4862 w 6182"/>
                <a:gd name="T3" fmla="*/ 1388 h 4860"/>
                <a:gd name="T4" fmla="*/ 4370 w 6182"/>
                <a:gd name="T5" fmla="*/ 2381 h 4860"/>
                <a:gd name="T6" fmla="*/ 4515 w 6182"/>
                <a:gd name="T7" fmla="*/ 2441 h 4860"/>
                <a:gd name="T8" fmla="*/ 4645 w 6182"/>
                <a:gd name="T9" fmla="*/ 1803 h 4860"/>
                <a:gd name="T10" fmla="*/ 5206 w 6182"/>
                <a:gd name="T11" fmla="*/ 1575 h 4860"/>
                <a:gd name="T12" fmla="*/ 4356 w 6182"/>
                <a:gd name="T13" fmla="*/ 3604 h 4860"/>
                <a:gd name="T14" fmla="*/ 4494 w 6182"/>
                <a:gd name="T15" fmla="*/ 4653 h 4860"/>
                <a:gd name="T16" fmla="*/ 2566 w 6182"/>
                <a:gd name="T17" fmla="*/ 3215 h 4860"/>
                <a:gd name="T18" fmla="*/ 1385 w 6182"/>
                <a:gd name="T19" fmla="*/ 3265 h 4860"/>
                <a:gd name="T20" fmla="*/ 469 w 6182"/>
                <a:gd name="T21" fmla="*/ 1692 h 4860"/>
                <a:gd name="T22" fmla="*/ 1427 w 6182"/>
                <a:gd name="T23" fmla="*/ 1324 h 4860"/>
                <a:gd name="T24" fmla="*/ 1459 w 6182"/>
                <a:gd name="T25" fmla="*/ 1324 h 4860"/>
                <a:gd name="T26" fmla="*/ 3088 w 6182"/>
                <a:gd name="T27" fmla="*/ 326 h 4860"/>
                <a:gd name="T28" fmla="*/ 3607 w 6182"/>
                <a:gd name="T29" fmla="*/ 209 h 4860"/>
                <a:gd name="T30" fmla="*/ 3607 w 6182"/>
                <a:gd name="T31" fmla="*/ 0 h 4860"/>
                <a:gd name="T32" fmla="*/ 3053 w 6182"/>
                <a:gd name="T33" fmla="*/ 66 h 4860"/>
                <a:gd name="T34" fmla="*/ 2886 w 6182"/>
                <a:gd name="T35" fmla="*/ 281 h 4860"/>
                <a:gd name="T36" fmla="*/ 1459 w 6182"/>
                <a:gd name="T37" fmla="*/ 1117 h 4860"/>
                <a:gd name="T38" fmla="*/ 1427 w 6182"/>
                <a:gd name="T39" fmla="*/ 1117 h 4860"/>
                <a:gd name="T40" fmla="*/ 1168 w 6182"/>
                <a:gd name="T41" fmla="*/ 1138 h 4860"/>
                <a:gd name="T42" fmla="*/ 307 w 6182"/>
                <a:gd name="T43" fmla="*/ 1562 h 4860"/>
                <a:gd name="T44" fmla="*/ 27 w 6182"/>
                <a:gd name="T45" fmla="*/ 2542 h 4860"/>
                <a:gd name="T46" fmla="*/ 1385 w 6182"/>
                <a:gd name="T47" fmla="*/ 3474 h 4860"/>
                <a:gd name="T48" fmla="*/ 2566 w 6182"/>
                <a:gd name="T49" fmla="*/ 3421 h 4860"/>
                <a:gd name="T50" fmla="*/ 2995 w 6182"/>
                <a:gd name="T51" fmla="*/ 3861 h 4860"/>
                <a:gd name="T52" fmla="*/ 4446 w 6182"/>
                <a:gd name="T53" fmla="*/ 4851 h 4860"/>
                <a:gd name="T54" fmla="*/ 4611 w 6182"/>
                <a:gd name="T55" fmla="*/ 4822 h 4860"/>
                <a:gd name="T56" fmla="*/ 4995 w 6182"/>
                <a:gd name="T57" fmla="*/ 4422 h 4860"/>
                <a:gd name="T58" fmla="*/ 4629 w 6182"/>
                <a:gd name="T59" fmla="*/ 4110 h 4860"/>
                <a:gd name="T60" fmla="*/ 5291 w 6182"/>
                <a:gd name="T61" fmla="*/ 3442 h 4860"/>
                <a:gd name="T62" fmla="*/ 6067 w 6182"/>
                <a:gd name="T63" fmla="*/ 1787 h 4860"/>
                <a:gd name="T64" fmla="*/ 5140 w 6182"/>
                <a:gd name="T65" fmla="*/ 1366 h 4860"/>
                <a:gd name="T66" fmla="*/ 5069 w 6182"/>
                <a:gd name="T67" fmla="*/ 1363 h 4860"/>
                <a:gd name="T68" fmla="*/ 3607 w 6182"/>
                <a:gd name="T69" fmla="*/ 0 h 48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182" h="4860">
                  <a:moveTo>
                    <a:pt x="3607" y="209"/>
                  </a:moveTo>
                  <a:lnTo>
                    <a:pt x="3607" y="209"/>
                  </a:lnTo>
                  <a:cubicBezTo>
                    <a:pt x="3917" y="209"/>
                    <a:pt x="4174" y="286"/>
                    <a:pt x="4375" y="442"/>
                  </a:cubicBezTo>
                  <a:cubicBezTo>
                    <a:pt x="4751" y="728"/>
                    <a:pt x="4841" y="1210"/>
                    <a:pt x="4862" y="1388"/>
                  </a:cubicBezTo>
                  <a:cubicBezTo>
                    <a:pt x="4701" y="1440"/>
                    <a:pt x="4560" y="1536"/>
                    <a:pt x="4462" y="1671"/>
                  </a:cubicBezTo>
                  <a:cubicBezTo>
                    <a:pt x="4311" y="1877"/>
                    <a:pt x="4274" y="2150"/>
                    <a:pt x="4370" y="2381"/>
                  </a:cubicBezTo>
                  <a:cubicBezTo>
                    <a:pt x="4385" y="2423"/>
                    <a:pt x="4428" y="2449"/>
                    <a:pt x="4473" y="2449"/>
                  </a:cubicBezTo>
                  <a:cubicBezTo>
                    <a:pt x="4486" y="2449"/>
                    <a:pt x="4502" y="2446"/>
                    <a:pt x="4515" y="2441"/>
                  </a:cubicBezTo>
                  <a:cubicBezTo>
                    <a:pt x="4573" y="2420"/>
                    <a:pt x="4600" y="2354"/>
                    <a:pt x="4579" y="2296"/>
                  </a:cubicBezTo>
                  <a:cubicBezTo>
                    <a:pt x="4513" y="2137"/>
                    <a:pt x="4539" y="1949"/>
                    <a:pt x="4645" y="1803"/>
                  </a:cubicBezTo>
                  <a:cubicBezTo>
                    <a:pt x="4753" y="1652"/>
                    <a:pt x="4928" y="1573"/>
                    <a:pt x="5140" y="1573"/>
                  </a:cubicBezTo>
                  <a:cubicBezTo>
                    <a:pt x="5162" y="1573"/>
                    <a:pt x="5185" y="1573"/>
                    <a:pt x="5206" y="1575"/>
                  </a:cubicBezTo>
                  <a:cubicBezTo>
                    <a:pt x="5548" y="1602"/>
                    <a:pt x="5787" y="1790"/>
                    <a:pt x="5916" y="1928"/>
                  </a:cubicBezTo>
                  <a:cubicBezTo>
                    <a:pt x="6040" y="3259"/>
                    <a:pt x="4356" y="3604"/>
                    <a:pt x="4356" y="3604"/>
                  </a:cubicBezTo>
                  <a:cubicBezTo>
                    <a:pt x="4142" y="4237"/>
                    <a:pt x="4788" y="4451"/>
                    <a:pt x="4788" y="4451"/>
                  </a:cubicBezTo>
                  <a:cubicBezTo>
                    <a:pt x="4494" y="4653"/>
                    <a:pt x="4494" y="4653"/>
                    <a:pt x="4494" y="4653"/>
                  </a:cubicBezTo>
                  <a:cubicBezTo>
                    <a:pt x="3001" y="4282"/>
                    <a:pt x="2976" y="3138"/>
                    <a:pt x="2976" y="3138"/>
                  </a:cubicBezTo>
                  <a:cubicBezTo>
                    <a:pt x="2821" y="3194"/>
                    <a:pt x="2683" y="3215"/>
                    <a:pt x="2566" y="3215"/>
                  </a:cubicBezTo>
                  <a:cubicBezTo>
                    <a:pt x="2248" y="3215"/>
                    <a:pt x="2073" y="3066"/>
                    <a:pt x="2073" y="3066"/>
                  </a:cubicBezTo>
                  <a:cubicBezTo>
                    <a:pt x="1816" y="3209"/>
                    <a:pt x="1589" y="3265"/>
                    <a:pt x="1385" y="3265"/>
                  </a:cubicBezTo>
                  <a:cubicBezTo>
                    <a:pt x="691" y="3265"/>
                    <a:pt x="294" y="2603"/>
                    <a:pt x="209" y="2446"/>
                  </a:cubicBezTo>
                  <a:cubicBezTo>
                    <a:pt x="220" y="2240"/>
                    <a:pt x="273" y="1930"/>
                    <a:pt x="469" y="1692"/>
                  </a:cubicBezTo>
                  <a:cubicBezTo>
                    <a:pt x="633" y="1491"/>
                    <a:pt x="874" y="1374"/>
                    <a:pt x="1187" y="1345"/>
                  </a:cubicBezTo>
                  <a:cubicBezTo>
                    <a:pt x="1427" y="1324"/>
                    <a:pt x="1427" y="1324"/>
                    <a:pt x="1427" y="1324"/>
                  </a:cubicBezTo>
                  <a:cubicBezTo>
                    <a:pt x="1427" y="1324"/>
                    <a:pt x="1427" y="1324"/>
                    <a:pt x="1430" y="1324"/>
                  </a:cubicBezTo>
                  <a:cubicBezTo>
                    <a:pt x="1430" y="1324"/>
                    <a:pt x="1441" y="1324"/>
                    <a:pt x="1459" y="1324"/>
                  </a:cubicBezTo>
                  <a:cubicBezTo>
                    <a:pt x="1552" y="1324"/>
                    <a:pt x="1843" y="1316"/>
                    <a:pt x="2158" y="1221"/>
                  </a:cubicBezTo>
                  <a:cubicBezTo>
                    <a:pt x="2669" y="1067"/>
                    <a:pt x="2993" y="757"/>
                    <a:pt x="3088" y="326"/>
                  </a:cubicBezTo>
                  <a:cubicBezTo>
                    <a:pt x="3093" y="307"/>
                    <a:pt x="3096" y="289"/>
                    <a:pt x="3099" y="267"/>
                  </a:cubicBezTo>
                  <a:cubicBezTo>
                    <a:pt x="3281" y="228"/>
                    <a:pt x="3451" y="209"/>
                    <a:pt x="3607" y="209"/>
                  </a:cubicBezTo>
                  <a:lnTo>
                    <a:pt x="3607" y="0"/>
                  </a:lnTo>
                  <a:lnTo>
                    <a:pt x="3607" y="0"/>
                  </a:lnTo>
                  <a:lnTo>
                    <a:pt x="3607" y="0"/>
                  </a:lnTo>
                  <a:cubicBezTo>
                    <a:pt x="3437" y="0"/>
                    <a:pt x="3250" y="24"/>
                    <a:pt x="3053" y="66"/>
                  </a:cubicBezTo>
                  <a:cubicBezTo>
                    <a:pt x="2971" y="84"/>
                    <a:pt x="2911" y="151"/>
                    <a:pt x="2894" y="233"/>
                  </a:cubicBezTo>
                  <a:cubicBezTo>
                    <a:pt x="2892" y="249"/>
                    <a:pt x="2889" y="267"/>
                    <a:pt x="2886" y="281"/>
                  </a:cubicBezTo>
                  <a:cubicBezTo>
                    <a:pt x="2805" y="640"/>
                    <a:pt x="2540" y="889"/>
                    <a:pt x="2098" y="1022"/>
                  </a:cubicBezTo>
                  <a:cubicBezTo>
                    <a:pt x="1809" y="1109"/>
                    <a:pt x="1536" y="1117"/>
                    <a:pt x="1459" y="1117"/>
                  </a:cubicBezTo>
                  <a:cubicBezTo>
                    <a:pt x="1449" y="1117"/>
                    <a:pt x="1443" y="1117"/>
                    <a:pt x="1441" y="1117"/>
                  </a:cubicBezTo>
                  <a:cubicBezTo>
                    <a:pt x="1435" y="1117"/>
                    <a:pt x="1430" y="1117"/>
                    <a:pt x="1427" y="1117"/>
                  </a:cubicBezTo>
                  <a:cubicBezTo>
                    <a:pt x="1419" y="1117"/>
                    <a:pt x="1414" y="1117"/>
                    <a:pt x="1409" y="1117"/>
                  </a:cubicBezTo>
                  <a:cubicBezTo>
                    <a:pt x="1168" y="1138"/>
                    <a:pt x="1168" y="1138"/>
                    <a:pt x="1168" y="1138"/>
                  </a:cubicBezTo>
                  <a:lnTo>
                    <a:pt x="1168" y="1138"/>
                  </a:lnTo>
                  <a:cubicBezTo>
                    <a:pt x="800" y="1173"/>
                    <a:pt x="509" y="1316"/>
                    <a:pt x="307" y="1562"/>
                  </a:cubicBezTo>
                  <a:cubicBezTo>
                    <a:pt x="82" y="1840"/>
                    <a:pt x="16" y="2190"/>
                    <a:pt x="3" y="2433"/>
                  </a:cubicBezTo>
                  <a:cubicBezTo>
                    <a:pt x="0" y="2471"/>
                    <a:pt x="8" y="2510"/>
                    <a:pt x="27" y="2542"/>
                  </a:cubicBezTo>
                  <a:cubicBezTo>
                    <a:pt x="74" y="2632"/>
                    <a:pt x="209" y="2860"/>
                    <a:pt x="426" y="3066"/>
                  </a:cubicBezTo>
                  <a:cubicBezTo>
                    <a:pt x="710" y="3331"/>
                    <a:pt x="1041" y="3474"/>
                    <a:pt x="1385" y="3474"/>
                  </a:cubicBezTo>
                  <a:cubicBezTo>
                    <a:pt x="1605" y="3474"/>
                    <a:pt x="1833" y="3416"/>
                    <a:pt x="2063" y="3305"/>
                  </a:cubicBezTo>
                  <a:cubicBezTo>
                    <a:pt x="2169" y="3357"/>
                    <a:pt x="2338" y="3421"/>
                    <a:pt x="2566" y="3421"/>
                  </a:cubicBezTo>
                  <a:cubicBezTo>
                    <a:pt x="2646" y="3421"/>
                    <a:pt x="2728" y="3413"/>
                    <a:pt x="2810" y="3397"/>
                  </a:cubicBezTo>
                  <a:cubicBezTo>
                    <a:pt x="2839" y="3524"/>
                    <a:pt x="2897" y="3689"/>
                    <a:pt x="2995" y="3861"/>
                  </a:cubicBezTo>
                  <a:cubicBezTo>
                    <a:pt x="3122" y="4078"/>
                    <a:pt x="3292" y="4266"/>
                    <a:pt x="3503" y="4425"/>
                  </a:cubicBezTo>
                  <a:cubicBezTo>
                    <a:pt x="3760" y="4618"/>
                    <a:pt x="4078" y="4761"/>
                    <a:pt x="4446" y="4851"/>
                  </a:cubicBezTo>
                  <a:cubicBezTo>
                    <a:pt x="4462" y="4856"/>
                    <a:pt x="4478" y="4859"/>
                    <a:pt x="4494" y="4859"/>
                  </a:cubicBezTo>
                  <a:cubicBezTo>
                    <a:pt x="4537" y="4859"/>
                    <a:pt x="4576" y="4846"/>
                    <a:pt x="4611" y="4822"/>
                  </a:cubicBezTo>
                  <a:cubicBezTo>
                    <a:pt x="4905" y="4623"/>
                    <a:pt x="4905" y="4623"/>
                    <a:pt x="4905" y="4623"/>
                  </a:cubicBezTo>
                  <a:cubicBezTo>
                    <a:pt x="4971" y="4578"/>
                    <a:pt x="5005" y="4499"/>
                    <a:pt x="4995" y="4422"/>
                  </a:cubicBezTo>
                  <a:cubicBezTo>
                    <a:pt x="4981" y="4342"/>
                    <a:pt x="4928" y="4279"/>
                    <a:pt x="4854" y="4255"/>
                  </a:cubicBezTo>
                  <a:cubicBezTo>
                    <a:pt x="4844" y="4252"/>
                    <a:pt x="4722" y="4208"/>
                    <a:pt x="4629" y="4110"/>
                  </a:cubicBezTo>
                  <a:cubicBezTo>
                    <a:pt x="4537" y="4014"/>
                    <a:pt x="4504" y="3908"/>
                    <a:pt x="4526" y="3776"/>
                  </a:cubicBezTo>
                  <a:cubicBezTo>
                    <a:pt x="4690" y="3728"/>
                    <a:pt x="4995" y="3627"/>
                    <a:pt x="5291" y="3442"/>
                  </a:cubicBezTo>
                  <a:cubicBezTo>
                    <a:pt x="5892" y="3066"/>
                    <a:pt x="6181" y="2536"/>
                    <a:pt x="6120" y="1909"/>
                  </a:cubicBezTo>
                  <a:cubicBezTo>
                    <a:pt x="6117" y="1864"/>
                    <a:pt x="6096" y="1821"/>
                    <a:pt x="6067" y="1787"/>
                  </a:cubicBezTo>
                  <a:cubicBezTo>
                    <a:pt x="5903" y="1612"/>
                    <a:pt x="5625" y="1401"/>
                    <a:pt x="5222" y="1369"/>
                  </a:cubicBezTo>
                  <a:cubicBezTo>
                    <a:pt x="5196" y="1366"/>
                    <a:pt x="5167" y="1366"/>
                    <a:pt x="5140" y="1366"/>
                  </a:cubicBezTo>
                  <a:cubicBezTo>
                    <a:pt x="5116" y="1366"/>
                    <a:pt x="5093" y="1366"/>
                    <a:pt x="5069" y="1369"/>
                  </a:cubicBezTo>
                  <a:cubicBezTo>
                    <a:pt x="5069" y="1366"/>
                    <a:pt x="5069" y="1366"/>
                    <a:pt x="5069" y="1363"/>
                  </a:cubicBezTo>
                  <a:cubicBezTo>
                    <a:pt x="5042" y="1149"/>
                    <a:pt x="4936" y="609"/>
                    <a:pt x="4502" y="278"/>
                  </a:cubicBezTo>
                  <a:cubicBezTo>
                    <a:pt x="4264" y="92"/>
                    <a:pt x="3962" y="0"/>
                    <a:pt x="3607" y="0"/>
                  </a:cubicBezTo>
                  <a:lnTo>
                    <a:pt x="3607" y="209"/>
                  </a:lnTo>
                </a:path>
              </a:pathLst>
            </a:custGeom>
            <a:solidFill>
              <a:srgbClr val="FFFFFF"/>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sz="1600" dirty="0">
                <a:latin typeface="+mj-ea"/>
                <a:ea typeface="+mj-ea"/>
              </a:endParaRPr>
            </a:p>
          </p:txBody>
        </p:sp>
        <p:sp>
          <p:nvSpPr>
            <p:cNvPr id="29" name="Freeform 8"/>
            <p:cNvSpPr>
              <a:spLocks noChangeArrowheads="1"/>
            </p:cNvSpPr>
            <p:nvPr/>
          </p:nvSpPr>
          <p:spPr bwMode="auto">
            <a:xfrm>
              <a:off x="13843620" y="5734455"/>
              <a:ext cx="2083343" cy="2323894"/>
            </a:xfrm>
            <a:custGeom>
              <a:avLst/>
              <a:gdLst>
                <a:gd name="T0" fmla="*/ 1891 w 2560"/>
                <a:gd name="T1" fmla="*/ 2858 h 2859"/>
                <a:gd name="T2" fmla="*/ 1891 w 2560"/>
                <a:gd name="T3" fmla="*/ 2858 h 2859"/>
                <a:gd name="T4" fmla="*/ 1825 w 2560"/>
                <a:gd name="T5" fmla="*/ 2833 h 2859"/>
                <a:gd name="T6" fmla="*/ 1155 w 2560"/>
                <a:gd name="T7" fmla="*/ 2555 h 2859"/>
                <a:gd name="T8" fmla="*/ 1081 w 2560"/>
                <a:gd name="T9" fmla="*/ 2553 h 2859"/>
                <a:gd name="T10" fmla="*/ 1028 w 2560"/>
                <a:gd name="T11" fmla="*/ 2553 h 2859"/>
                <a:gd name="T12" fmla="*/ 1023 w 2560"/>
                <a:gd name="T13" fmla="*/ 2555 h 2859"/>
                <a:gd name="T14" fmla="*/ 919 w 2560"/>
                <a:gd name="T15" fmla="*/ 2463 h 2859"/>
                <a:gd name="T16" fmla="*/ 390 w 2560"/>
                <a:gd name="T17" fmla="*/ 1446 h 2859"/>
                <a:gd name="T18" fmla="*/ 80 w 2560"/>
                <a:gd name="T19" fmla="*/ 1276 h 2859"/>
                <a:gd name="T20" fmla="*/ 16 w 2560"/>
                <a:gd name="T21" fmla="*/ 1147 h 2859"/>
                <a:gd name="T22" fmla="*/ 331 w 2560"/>
                <a:gd name="T23" fmla="*/ 845 h 2859"/>
                <a:gd name="T24" fmla="*/ 342 w 2560"/>
                <a:gd name="T25" fmla="*/ 842 h 2859"/>
                <a:gd name="T26" fmla="*/ 874 w 2560"/>
                <a:gd name="T27" fmla="*/ 488 h 2859"/>
                <a:gd name="T28" fmla="*/ 941 w 2560"/>
                <a:gd name="T29" fmla="*/ 112 h 2859"/>
                <a:gd name="T30" fmla="*/ 991 w 2560"/>
                <a:gd name="T31" fmla="*/ 16 h 2859"/>
                <a:gd name="T32" fmla="*/ 1044 w 2560"/>
                <a:gd name="T33" fmla="*/ 0 h 2859"/>
                <a:gd name="T34" fmla="*/ 1100 w 2560"/>
                <a:gd name="T35" fmla="*/ 16 h 2859"/>
                <a:gd name="T36" fmla="*/ 1989 w 2560"/>
                <a:gd name="T37" fmla="*/ 2791 h 2859"/>
                <a:gd name="T38" fmla="*/ 1918 w 2560"/>
                <a:gd name="T39" fmla="*/ 2855 h 2859"/>
                <a:gd name="T40" fmla="*/ 1891 w 2560"/>
                <a:gd name="T41" fmla="*/ 2858 h 28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560" h="2859">
                  <a:moveTo>
                    <a:pt x="1891" y="2858"/>
                  </a:moveTo>
                  <a:lnTo>
                    <a:pt x="1891" y="2858"/>
                  </a:lnTo>
                  <a:cubicBezTo>
                    <a:pt x="1867" y="2858"/>
                    <a:pt x="1844" y="2850"/>
                    <a:pt x="1825" y="2833"/>
                  </a:cubicBezTo>
                  <a:cubicBezTo>
                    <a:pt x="1627" y="2670"/>
                    <a:pt x="1401" y="2574"/>
                    <a:pt x="1155" y="2555"/>
                  </a:cubicBezTo>
                  <a:cubicBezTo>
                    <a:pt x="1131" y="2553"/>
                    <a:pt x="1105" y="2553"/>
                    <a:pt x="1081" y="2553"/>
                  </a:cubicBezTo>
                  <a:cubicBezTo>
                    <a:pt x="1065" y="2553"/>
                    <a:pt x="1046" y="2553"/>
                    <a:pt x="1028" y="2553"/>
                  </a:cubicBezTo>
                  <a:cubicBezTo>
                    <a:pt x="1028" y="2553"/>
                    <a:pt x="1025" y="2555"/>
                    <a:pt x="1023" y="2555"/>
                  </a:cubicBezTo>
                  <a:cubicBezTo>
                    <a:pt x="972" y="2555"/>
                    <a:pt x="927" y="2516"/>
                    <a:pt x="919" y="2463"/>
                  </a:cubicBezTo>
                  <a:cubicBezTo>
                    <a:pt x="895" y="2262"/>
                    <a:pt x="795" y="1759"/>
                    <a:pt x="390" y="1446"/>
                  </a:cubicBezTo>
                  <a:cubicBezTo>
                    <a:pt x="297" y="1374"/>
                    <a:pt x="191" y="1319"/>
                    <a:pt x="80" y="1276"/>
                  </a:cubicBezTo>
                  <a:cubicBezTo>
                    <a:pt x="27" y="1258"/>
                    <a:pt x="0" y="1200"/>
                    <a:pt x="16" y="1147"/>
                  </a:cubicBezTo>
                  <a:cubicBezTo>
                    <a:pt x="66" y="1004"/>
                    <a:pt x="178" y="895"/>
                    <a:pt x="331" y="845"/>
                  </a:cubicBezTo>
                  <a:cubicBezTo>
                    <a:pt x="334" y="842"/>
                    <a:pt x="339" y="842"/>
                    <a:pt x="342" y="842"/>
                  </a:cubicBezTo>
                  <a:cubicBezTo>
                    <a:pt x="604" y="784"/>
                    <a:pt x="784" y="665"/>
                    <a:pt x="874" y="488"/>
                  </a:cubicBezTo>
                  <a:cubicBezTo>
                    <a:pt x="930" y="381"/>
                    <a:pt x="951" y="254"/>
                    <a:pt x="941" y="112"/>
                  </a:cubicBezTo>
                  <a:cubicBezTo>
                    <a:pt x="938" y="72"/>
                    <a:pt x="956" y="35"/>
                    <a:pt x="991" y="16"/>
                  </a:cubicBezTo>
                  <a:cubicBezTo>
                    <a:pt x="1007" y="5"/>
                    <a:pt x="1025" y="0"/>
                    <a:pt x="1044" y="0"/>
                  </a:cubicBezTo>
                  <a:cubicBezTo>
                    <a:pt x="1062" y="0"/>
                    <a:pt x="1081" y="5"/>
                    <a:pt x="1100" y="16"/>
                  </a:cubicBezTo>
                  <a:cubicBezTo>
                    <a:pt x="2559" y="940"/>
                    <a:pt x="2148" y="2375"/>
                    <a:pt x="1989" y="2791"/>
                  </a:cubicBezTo>
                  <a:cubicBezTo>
                    <a:pt x="1976" y="2823"/>
                    <a:pt x="1949" y="2847"/>
                    <a:pt x="1918" y="2855"/>
                  </a:cubicBezTo>
                  <a:cubicBezTo>
                    <a:pt x="1910" y="2858"/>
                    <a:pt x="1899" y="2858"/>
                    <a:pt x="1891" y="2858"/>
                  </a:cubicBezTo>
                </a:path>
              </a:pathLst>
            </a:custGeom>
            <a:solidFill>
              <a:srgbClr val="EEF2F5"/>
            </a:solidFill>
            <a:ln>
              <a:noFill/>
            </a:ln>
            <a:effectLst/>
            <a:extLst/>
          </p:spPr>
          <p:txBody>
            <a:bodyPr wrap="none" anchor="ctr"/>
            <a:lstStyle/>
            <a:p>
              <a:endParaRPr lang="en-US" sz="1600" dirty="0">
                <a:latin typeface="+mj-ea"/>
                <a:ea typeface="+mj-ea"/>
              </a:endParaRPr>
            </a:p>
          </p:txBody>
        </p:sp>
        <p:sp>
          <p:nvSpPr>
            <p:cNvPr id="30" name="Freeform 9"/>
            <p:cNvSpPr>
              <a:spLocks noChangeArrowheads="1"/>
            </p:cNvSpPr>
            <p:nvPr/>
          </p:nvSpPr>
          <p:spPr bwMode="auto">
            <a:xfrm>
              <a:off x="13746639" y="5648253"/>
              <a:ext cx="2068976" cy="2496299"/>
            </a:xfrm>
            <a:custGeom>
              <a:avLst/>
              <a:gdLst>
                <a:gd name="T0" fmla="*/ 1160 w 2546"/>
                <a:gd name="T1" fmla="*/ 206 h 3067"/>
                <a:gd name="T2" fmla="*/ 1160 w 2546"/>
                <a:gd name="T3" fmla="*/ 206 h 3067"/>
                <a:gd name="T4" fmla="*/ 2007 w 2546"/>
                <a:gd name="T5" fmla="*/ 2857 h 3067"/>
                <a:gd name="T6" fmla="*/ 1279 w 2546"/>
                <a:gd name="T7" fmla="*/ 2555 h 3067"/>
                <a:gd name="T8" fmla="*/ 1197 w 2546"/>
                <a:gd name="T9" fmla="*/ 2553 h 3067"/>
                <a:gd name="T10" fmla="*/ 1139 w 2546"/>
                <a:gd name="T11" fmla="*/ 2553 h 3067"/>
                <a:gd name="T12" fmla="*/ 569 w 2546"/>
                <a:gd name="T13" fmla="*/ 1467 h 3067"/>
                <a:gd name="T14" fmla="*/ 230 w 2546"/>
                <a:gd name="T15" fmla="*/ 1281 h 3067"/>
                <a:gd name="T16" fmla="*/ 479 w 2546"/>
                <a:gd name="T17" fmla="*/ 1046 h 3067"/>
                <a:gd name="T18" fmla="*/ 1083 w 2546"/>
                <a:gd name="T19" fmla="*/ 638 h 3067"/>
                <a:gd name="T20" fmla="*/ 1160 w 2546"/>
                <a:gd name="T21" fmla="*/ 206 h 3067"/>
                <a:gd name="T22" fmla="*/ 1160 w 2546"/>
                <a:gd name="T23" fmla="*/ 0 h 3067"/>
                <a:gd name="T24" fmla="*/ 1160 w 2546"/>
                <a:gd name="T25" fmla="*/ 0 h 3067"/>
                <a:gd name="T26" fmla="*/ 1051 w 2546"/>
                <a:gd name="T27" fmla="*/ 29 h 3067"/>
                <a:gd name="T28" fmla="*/ 953 w 2546"/>
                <a:gd name="T29" fmla="*/ 223 h 3067"/>
                <a:gd name="T30" fmla="*/ 898 w 2546"/>
                <a:gd name="T31" fmla="*/ 543 h 3067"/>
                <a:gd name="T32" fmla="*/ 437 w 2546"/>
                <a:gd name="T33" fmla="*/ 842 h 3067"/>
                <a:gd name="T34" fmla="*/ 416 w 2546"/>
                <a:gd name="T35" fmla="*/ 850 h 3067"/>
                <a:gd name="T36" fmla="*/ 34 w 2546"/>
                <a:gd name="T37" fmla="*/ 1215 h 3067"/>
                <a:gd name="T38" fmla="*/ 159 w 2546"/>
                <a:gd name="T39" fmla="*/ 1477 h 3067"/>
                <a:gd name="T40" fmla="*/ 442 w 2546"/>
                <a:gd name="T41" fmla="*/ 1631 h 3067"/>
                <a:gd name="T42" fmla="*/ 935 w 2546"/>
                <a:gd name="T43" fmla="*/ 2579 h 3067"/>
                <a:gd name="T44" fmla="*/ 1139 w 2546"/>
                <a:gd name="T45" fmla="*/ 2762 h 3067"/>
                <a:gd name="T46" fmla="*/ 1149 w 2546"/>
                <a:gd name="T47" fmla="*/ 2759 h 3067"/>
                <a:gd name="T48" fmla="*/ 1197 w 2546"/>
                <a:gd name="T49" fmla="*/ 2759 h 3067"/>
                <a:gd name="T50" fmla="*/ 1263 w 2546"/>
                <a:gd name="T51" fmla="*/ 2762 h 3067"/>
                <a:gd name="T52" fmla="*/ 1875 w 2546"/>
                <a:gd name="T53" fmla="*/ 3016 h 3067"/>
                <a:gd name="T54" fmla="*/ 2007 w 2546"/>
                <a:gd name="T55" fmla="*/ 3066 h 3067"/>
                <a:gd name="T56" fmla="*/ 2060 w 2546"/>
                <a:gd name="T57" fmla="*/ 3059 h 3067"/>
                <a:gd name="T58" fmla="*/ 2201 w 2546"/>
                <a:gd name="T59" fmla="*/ 2931 h 3067"/>
                <a:gd name="T60" fmla="*/ 2370 w 2546"/>
                <a:gd name="T61" fmla="*/ 1676 h 3067"/>
                <a:gd name="T62" fmla="*/ 2076 w 2546"/>
                <a:gd name="T63" fmla="*/ 823 h 3067"/>
                <a:gd name="T64" fmla="*/ 1271 w 2546"/>
                <a:gd name="T65" fmla="*/ 32 h 3067"/>
                <a:gd name="T66" fmla="*/ 1160 w 2546"/>
                <a:gd name="T67" fmla="*/ 0 h 3067"/>
                <a:gd name="T68" fmla="*/ 1160 w 2546"/>
                <a:gd name="T69" fmla="*/ 206 h 30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546" h="3067">
                  <a:moveTo>
                    <a:pt x="1160" y="206"/>
                  </a:moveTo>
                  <a:lnTo>
                    <a:pt x="1160" y="206"/>
                  </a:lnTo>
                  <a:cubicBezTo>
                    <a:pt x="2545" y="1083"/>
                    <a:pt x="2171" y="2431"/>
                    <a:pt x="2007" y="2857"/>
                  </a:cubicBezTo>
                  <a:cubicBezTo>
                    <a:pt x="1843" y="2719"/>
                    <a:pt x="1599" y="2579"/>
                    <a:pt x="1279" y="2555"/>
                  </a:cubicBezTo>
                  <a:cubicBezTo>
                    <a:pt x="1252" y="2553"/>
                    <a:pt x="1223" y="2553"/>
                    <a:pt x="1197" y="2553"/>
                  </a:cubicBezTo>
                  <a:cubicBezTo>
                    <a:pt x="1178" y="2553"/>
                    <a:pt x="1157" y="2553"/>
                    <a:pt x="1139" y="2553"/>
                  </a:cubicBezTo>
                  <a:cubicBezTo>
                    <a:pt x="1112" y="2333"/>
                    <a:pt x="1003" y="1803"/>
                    <a:pt x="569" y="1467"/>
                  </a:cubicBezTo>
                  <a:cubicBezTo>
                    <a:pt x="466" y="1390"/>
                    <a:pt x="355" y="1327"/>
                    <a:pt x="230" y="1281"/>
                  </a:cubicBezTo>
                  <a:cubicBezTo>
                    <a:pt x="257" y="1205"/>
                    <a:pt x="320" y="1099"/>
                    <a:pt x="479" y="1046"/>
                  </a:cubicBezTo>
                  <a:cubicBezTo>
                    <a:pt x="773" y="982"/>
                    <a:pt x="977" y="844"/>
                    <a:pt x="1083" y="638"/>
                  </a:cubicBezTo>
                  <a:cubicBezTo>
                    <a:pt x="1157" y="495"/>
                    <a:pt x="1170" y="339"/>
                    <a:pt x="1160" y="206"/>
                  </a:cubicBezTo>
                  <a:lnTo>
                    <a:pt x="1160" y="0"/>
                  </a:lnTo>
                  <a:lnTo>
                    <a:pt x="1160" y="0"/>
                  </a:lnTo>
                  <a:cubicBezTo>
                    <a:pt x="1123" y="0"/>
                    <a:pt x="1085" y="10"/>
                    <a:pt x="1051" y="29"/>
                  </a:cubicBezTo>
                  <a:cubicBezTo>
                    <a:pt x="985" y="69"/>
                    <a:pt x="948" y="146"/>
                    <a:pt x="953" y="223"/>
                  </a:cubicBezTo>
                  <a:cubicBezTo>
                    <a:pt x="961" y="347"/>
                    <a:pt x="945" y="455"/>
                    <a:pt x="898" y="543"/>
                  </a:cubicBezTo>
                  <a:cubicBezTo>
                    <a:pt x="821" y="694"/>
                    <a:pt x="670" y="792"/>
                    <a:pt x="437" y="842"/>
                  </a:cubicBezTo>
                  <a:cubicBezTo>
                    <a:pt x="429" y="844"/>
                    <a:pt x="421" y="848"/>
                    <a:pt x="416" y="850"/>
                  </a:cubicBezTo>
                  <a:cubicBezTo>
                    <a:pt x="230" y="911"/>
                    <a:pt x="95" y="1041"/>
                    <a:pt x="34" y="1215"/>
                  </a:cubicBezTo>
                  <a:cubicBezTo>
                    <a:pt x="0" y="1321"/>
                    <a:pt x="56" y="1438"/>
                    <a:pt x="159" y="1477"/>
                  </a:cubicBezTo>
                  <a:cubicBezTo>
                    <a:pt x="262" y="1515"/>
                    <a:pt x="357" y="1567"/>
                    <a:pt x="442" y="1631"/>
                  </a:cubicBezTo>
                  <a:cubicBezTo>
                    <a:pt x="815" y="1920"/>
                    <a:pt x="911" y="2391"/>
                    <a:pt x="935" y="2579"/>
                  </a:cubicBezTo>
                  <a:cubicBezTo>
                    <a:pt x="945" y="2683"/>
                    <a:pt x="1035" y="2762"/>
                    <a:pt x="1139" y="2762"/>
                  </a:cubicBezTo>
                  <a:cubicBezTo>
                    <a:pt x="1144" y="2762"/>
                    <a:pt x="1147" y="2762"/>
                    <a:pt x="1149" y="2759"/>
                  </a:cubicBezTo>
                  <a:cubicBezTo>
                    <a:pt x="1165" y="2759"/>
                    <a:pt x="1181" y="2759"/>
                    <a:pt x="1197" y="2759"/>
                  </a:cubicBezTo>
                  <a:cubicBezTo>
                    <a:pt x="1218" y="2759"/>
                    <a:pt x="1242" y="2759"/>
                    <a:pt x="1263" y="2762"/>
                  </a:cubicBezTo>
                  <a:cubicBezTo>
                    <a:pt x="1488" y="2780"/>
                    <a:pt x="1695" y="2865"/>
                    <a:pt x="1875" y="3016"/>
                  </a:cubicBezTo>
                  <a:cubicBezTo>
                    <a:pt x="1912" y="3048"/>
                    <a:pt x="1960" y="3066"/>
                    <a:pt x="2007" y="3066"/>
                  </a:cubicBezTo>
                  <a:cubicBezTo>
                    <a:pt x="2026" y="3066"/>
                    <a:pt x="2042" y="3064"/>
                    <a:pt x="2060" y="3059"/>
                  </a:cubicBezTo>
                  <a:cubicBezTo>
                    <a:pt x="2124" y="3043"/>
                    <a:pt x="2176" y="2995"/>
                    <a:pt x="2201" y="2931"/>
                  </a:cubicBezTo>
                  <a:cubicBezTo>
                    <a:pt x="2291" y="2696"/>
                    <a:pt x="2433" y="2219"/>
                    <a:pt x="2370" y="1676"/>
                  </a:cubicBezTo>
                  <a:cubicBezTo>
                    <a:pt x="2333" y="1369"/>
                    <a:pt x="2235" y="1080"/>
                    <a:pt x="2076" y="823"/>
                  </a:cubicBezTo>
                  <a:cubicBezTo>
                    <a:pt x="1888" y="516"/>
                    <a:pt x="1618" y="252"/>
                    <a:pt x="1271" y="32"/>
                  </a:cubicBezTo>
                  <a:cubicBezTo>
                    <a:pt x="1237" y="10"/>
                    <a:pt x="1197" y="0"/>
                    <a:pt x="1160" y="0"/>
                  </a:cubicBezTo>
                  <a:lnTo>
                    <a:pt x="1160" y="206"/>
                  </a:lnTo>
                </a:path>
              </a:pathLst>
            </a:custGeom>
            <a:solidFill>
              <a:srgbClr val="FFFFFF"/>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sz="1600" dirty="0">
                <a:latin typeface="+mj-ea"/>
                <a:ea typeface="+mj-ea"/>
              </a:endParaRPr>
            </a:p>
          </p:txBody>
        </p:sp>
        <p:sp>
          <p:nvSpPr>
            <p:cNvPr id="31" name="Freeform 10"/>
            <p:cNvSpPr>
              <a:spLocks noChangeArrowheads="1"/>
            </p:cNvSpPr>
            <p:nvPr/>
          </p:nvSpPr>
          <p:spPr bwMode="auto">
            <a:xfrm>
              <a:off x="10815590" y="4685650"/>
              <a:ext cx="3811080" cy="2054508"/>
            </a:xfrm>
            <a:custGeom>
              <a:avLst/>
              <a:gdLst>
                <a:gd name="T0" fmla="*/ 2770 w 4685"/>
                <a:gd name="T1" fmla="*/ 2524 h 2525"/>
                <a:gd name="T2" fmla="*/ 2770 w 4685"/>
                <a:gd name="T3" fmla="*/ 2524 h 2525"/>
                <a:gd name="T4" fmla="*/ 2704 w 4685"/>
                <a:gd name="T5" fmla="*/ 2502 h 2525"/>
                <a:gd name="T6" fmla="*/ 2667 w 4685"/>
                <a:gd name="T7" fmla="*/ 2423 h 2525"/>
                <a:gd name="T8" fmla="*/ 2402 w 4685"/>
                <a:gd name="T9" fmla="*/ 1883 h 2525"/>
                <a:gd name="T10" fmla="*/ 1719 w 4685"/>
                <a:gd name="T11" fmla="*/ 1668 h 2525"/>
                <a:gd name="T12" fmla="*/ 1319 w 4685"/>
                <a:gd name="T13" fmla="*/ 1732 h 2525"/>
                <a:gd name="T14" fmla="*/ 1284 w 4685"/>
                <a:gd name="T15" fmla="*/ 1740 h 2525"/>
                <a:gd name="T16" fmla="*/ 1194 w 4685"/>
                <a:gd name="T17" fmla="*/ 1687 h 2525"/>
                <a:gd name="T18" fmla="*/ 866 w 4685"/>
                <a:gd name="T19" fmla="*/ 1250 h 2525"/>
                <a:gd name="T20" fmla="*/ 69 w 4685"/>
                <a:gd name="T21" fmla="*/ 694 h 2525"/>
                <a:gd name="T22" fmla="*/ 8 w 4685"/>
                <a:gd name="T23" fmla="*/ 620 h 2525"/>
                <a:gd name="T24" fmla="*/ 32 w 4685"/>
                <a:gd name="T25" fmla="*/ 527 h 2525"/>
                <a:gd name="T26" fmla="*/ 884 w 4685"/>
                <a:gd name="T27" fmla="*/ 40 h 2525"/>
                <a:gd name="T28" fmla="*/ 887 w 4685"/>
                <a:gd name="T29" fmla="*/ 40 h 2525"/>
                <a:gd name="T30" fmla="*/ 1319 w 4685"/>
                <a:gd name="T31" fmla="*/ 0 h 2525"/>
                <a:gd name="T32" fmla="*/ 2201 w 4685"/>
                <a:gd name="T33" fmla="*/ 201 h 2525"/>
                <a:gd name="T34" fmla="*/ 2884 w 4685"/>
                <a:gd name="T35" fmla="*/ 114 h 2525"/>
                <a:gd name="T36" fmla="*/ 4581 w 4685"/>
                <a:gd name="T37" fmla="*/ 1136 h 2525"/>
                <a:gd name="T38" fmla="*/ 4587 w 4685"/>
                <a:gd name="T39" fmla="*/ 1149 h 2525"/>
                <a:gd name="T40" fmla="*/ 4573 w 4685"/>
                <a:gd name="T41" fmla="*/ 1764 h 2525"/>
                <a:gd name="T42" fmla="*/ 4075 w 4685"/>
                <a:gd name="T43" fmla="*/ 2102 h 2525"/>
                <a:gd name="T44" fmla="*/ 4054 w 4685"/>
                <a:gd name="T45" fmla="*/ 2105 h 2525"/>
                <a:gd name="T46" fmla="*/ 3662 w 4685"/>
                <a:gd name="T47" fmla="*/ 2274 h 2525"/>
                <a:gd name="T48" fmla="*/ 3623 w 4685"/>
                <a:gd name="T49" fmla="*/ 2386 h 2525"/>
                <a:gd name="T50" fmla="*/ 3588 w 4685"/>
                <a:gd name="T51" fmla="*/ 2465 h 2525"/>
                <a:gd name="T52" fmla="*/ 3519 w 4685"/>
                <a:gd name="T53" fmla="*/ 2489 h 2525"/>
                <a:gd name="T54" fmla="*/ 3506 w 4685"/>
                <a:gd name="T55" fmla="*/ 2489 h 2525"/>
                <a:gd name="T56" fmla="*/ 3263 w 4685"/>
                <a:gd name="T57" fmla="*/ 2470 h 2525"/>
                <a:gd name="T58" fmla="*/ 2788 w 4685"/>
                <a:gd name="T59" fmla="*/ 2521 h 2525"/>
                <a:gd name="T60" fmla="*/ 2770 w 4685"/>
                <a:gd name="T61" fmla="*/ 2524 h 25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685" h="2525">
                  <a:moveTo>
                    <a:pt x="2770" y="2524"/>
                  </a:moveTo>
                  <a:lnTo>
                    <a:pt x="2770" y="2524"/>
                  </a:lnTo>
                  <a:cubicBezTo>
                    <a:pt x="2746" y="2524"/>
                    <a:pt x="2723" y="2516"/>
                    <a:pt x="2704" y="2502"/>
                  </a:cubicBezTo>
                  <a:cubicBezTo>
                    <a:pt x="2680" y="2481"/>
                    <a:pt x="2667" y="2455"/>
                    <a:pt x="2667" y="2423"/>
                  </a:cubicBezTo>
                  <a:cubicBezTo>
                    <a:pt x="2659" y="2203"/>
                    <a:pt x="2566" y="2015"/>
                    <a:pt x="2402" y="1883"/>
                  </a:cubicBezTo>
                  <a:cubicBezTo>
                    <a:pt x="2227" y="1745"/>
                    <a:pt x="1986" y="1668"/>
                    <a:pt x="1719" y="1668"/>
                  </a:cubicBezTo>
                  <a:cubicBezTo>
                    <a:pt x="1576" y="1668"/>
                    <a:pt x="1438" y="1692"/>
                    <a:pt x="1319" y="1732"/>
                  </a:cubicBezTo>
                  <a:cubicBezTo>
                    <a:pt x="1308" y="1737"/>
                    <a:pt x="1295" y="1740"/>
                    <a:pt x="1284" y="1740"/>
                  </a:cubicBezTo>
                  <a:cubicBezTo>
                    <a:pt x="1247" y="1740"/>
                    <a:pt x="1213" y="1721"/>
                    <a:pt x="1194" y="1687"/>
                  </a:cubicBezTo>
                  <a:cubicBezTo>
                    <a:pt x="1133" y="1584"/>
                    <a:pt x="1028" y="1422"/>
                    <a:pt x="866" y="1250"/>
                  </a:cubicBezTo>
                  <a:cubicBezTo>
                    <a:pt x="633" y="998"/>
                    <a:pt x="365" y="813"/>
                    <a:pt x="69" y="694"/>
                  </a:cubicBezTo>
                  <a:cubicBezTo>
                    <a:pt x="37" y="681"/>
                    <a:pt x="13" y="654"/>
                    <a:pt x="8" y="620"/>
                  </a:cubicBezTo>
                  <a:cubicBezTo>
                    <a:pt x="0" y="588"/>
                    <a:pt x="8" y="551"/>
                    <a:pt x="32" y="527"/>
                  </a:cubicBezTo>
                  <a:cubicBezTo>
                    <a:pt x="193" y="355"/>
                    <a:pt x="471" y="132"/>
                    <a:pt x="884" y="40"/>
                  </a:cubicBezTo>
                  <a:cubicBezTo>
                    <a:pt x="887" y="40"/>
                    <a:pt x="887" y="40"/>
                    <a:pt x="887" y="40"/>
                  </a:cubicBezTo>
                  <a:cubicBezTo>
                    <a:pt x="1033" y="13"/>
                    <a:pt x="1176" y="0"/>
                    <a:pt x="1319" y="0"/>
                  </a:cubicBezTo>
                  <a:cubicBezTo>
                    <a:pt x="1780" y="0"/>
                    <a:pt x="2092" y="143"/>
                    <a:pt x="2201" y="201"/>
                  </a:cubicBezTo>
                  <a:cubicBezTo>
                    <a:pt x="2439" y="143"/>
                    <a:pt x="2669" y="114"/>
                    <a:pt x="2884" y="114"/>
                  </a:cubicBezTo>
                  <a:cubicBezTo>
                    <a:pt x="4007" y="114"/>
                    <a:pt x="4468" y="895"/>
                    <a:pt x="4581" y="1136"/>
                  </a:cubicBezTo>
                  <a:cubicBezTo>
                    <a:pt x="4584" y="1141"/>
                    <a:pt x="4584" y="1144"/>
                    <a:pt x="4587" y="1149"/>
                  </a:cubicBezTo>
                  <a:cubicBezTo>
                    <a:pt x="4629" y="1284"/>
                    <a:pt x="4684" y="1544"/>
                    <a:pt x="4573" y="1764"/>
                  </a:cubicBezTo>
                  <a:cubicBezTo>
                    <a:pt x="4489" y="1930"/>
                    <a:pt x="4319" y="2044"/>
                    <a:pt x="4075" y="2102"/>
                  </a:cubicBezTo>
                  <a:cubicBezTo>
                    <a:pt x="4067" y="2102"/>
                    <a:pt x="4062" y="2105"/>
                    <a:pt x="4054" y="2105"/>
                  </a:cubicBezTo>
                  <a:cubicBezTo>
                    <a:pt x="3938" y="2108"/>
                    <a:pt x="3724" y="2145"/>
                    <a:pt x="3662" y="2274"/>
                  </a:cubicBezTo>
                  <a:cubicBezTo>
                    <a:pt x="3628" y="2346"/>
                    <a:pt x="3623" y="2378"/>
                    <a:pt x="3623" y="2386"/>
                  </a:cubicBezTo>
                  <a:cubicBezTo>
                    <a:pt x="3623" y="2415"/>
                    <a:pt x="3612" y="2444"/>
                    <a:pt x="3588" y="2465"/>
                  </a:cubicBezTo>
                  <a:cubicBezTo>
                    <a:pt x="3570" y="2481"/>
                    <a:pt x="3546" y="2489"/>
                    <a:pt x="3519" y="2489"/>
                  </a:cubicBezTo>
                  <a:cubicBezTo>
                    <a:pt x="3517" y="2489"/>
                    <a:pt x="3511" y="2489"/>
                    <a:pt x="3506" y="2489"/>
                  </a:cubicBezTo>
                  <a:cubicBezTo>
                    <a:pt x="3429" y="2478"/>
                    <a:pt x="3347" y="2470"/>
                    <a:pt x="3263" y="2470"/>
                  </a:cubicBezTo>
                  <a:cubicBezTo>
                    <a:pt x="3114" y="2470"/>
                    <a:pt x="2955" y="2489"/>
                    <a:pt x="2788" y="2521"/>
                  </a:cubicBezTo>
                  <a:cubicBezTo>
                    <a:pt x="2783" y="2524"/>
                    <a:pt x="2775" y="2524"/>
                    <a:pt x="2770" y="2524"/>
                  </a:cubicBezTo>
                </a:path>
              </a:pathLst>
            </a:custGeom>
            <a:solidFill>
              <a:srgbClr val="D4E3F0"/>
            </a:solidFill>
            <a:ln>
              <a:noFill/>
            </a:ln>
            <a:effectLst/>
            <a:extLst/>
          </p:spPr>
          <p:txBody>
            <a:bodyPr wrap="none" anchor="ctr"/>
            <a:lstStyle/>
            <a:p>
              <a:endParaRPr lang="en-US" sz="1600" dirty="0">
                <a:latin typeface="+mj-ea"/>
                <a:ea typeface="+mj-ea"/>
              </a:endParaRPr>
            </a:p>
          </p:txBody>
        </p:sp>
        <p:sp>
          <p:nvSpPr>
            <p:cNvPr id="32" name="Freeform 11"/>
            <p:cNvSpPr>
              <a:spLocks noChangeArrowheads="1"/>
            </p:cNvSpPr>
            <p:nvPr/>
          </p:nvSpPr>
          <p:spPr bwMode="auto">
            <a:xfrm>
              <a:off x="10725791" y="4599447"/>
              <a:ext cx="3994271" cy="2223322"/>
            </a:xfrm>
            <a:custGeom>
              <a:avLst/>
              <a:gdLst>
                <a:gd name="T0" fmla="*/ 1428 w 4906"/>
                <a:gd name="T1" fmla="*/ 209 h 2734"/>
                <a:gd name="T2" fmla="*/ 1428 w 4906"/>
                <a:gd name="T3" fmla="*/ 209 h 2734"/>
                <a:gd name="T4" fmla="*/ 2294 w 4906"/>
                <a:gd name="T5" fmla="*/ 416 h 2734"/>
                <a:gd name="T6" fmla="*/ 2993 w 4906"/>
                <a:gd name="T7" fmla="*/ 323 h 2734"/>
                <a:gd name="T8" fmla="*/ 4598 w 4906"/>
                <a:gd name="T9" fmla="*/ 1287 h 2734"/>
                <a:gd name="T10" fmla="*/ 4590 w 4906"/>
                <a:gd name="T11" fmla="*/ 1822 h 2734"/>
                <a:gd name="T12" fmla="*/ 4161 w 4906"/>
                <a:gd name="T13" fmla="*/ 2108 h 2734"/>
                <a:gd name="T14" fmla="*/ 3676 w 4906"/>
                <a:gd name="T15" fmla="*/ 2336 h 2734"/>
                <a:gd name="T16" fmla="*/ 3628 w 4906"/>
                <a:gd name="T17" fmla="*/ 2492 h 2734"/>
                <a:gd name="T18" fmla="*/ 3372 w 4906"/>
                <a:gd name="T19" fmla="*/ 2473 h 2734"/>
                <a:gd name="T20" fmla="*/ 2879 w 4906"/>
                <a:gd name="T21" fmla="*/ 2526 h 2734"/>
                <a:gd name="T22" fmla="*/ 2575 w 4906"/>
                <a:gd name="T23" fmla="*/ 1909 h 2734"/>
                <a:gd name="T24" fmla="*/ 1828 w 4906"/>
                <a:gd name="T25" fmla="*/ 1671 h 2734"/>
                <a:gd name="T26" fmla="*/ 1393 w 4906"/>
                <a:gd name="T27" fmla="*/ 1740 h 2734"/>
                <a:gd name="T28" fmla="*/ 1052 w 4906"/>
                <a:gd name="T29" fmla="*/ 1284 h 2734"/>
                <a:gd name="T30" fmla="*/ 217 w 4906"/>
                <a:gd name="T31" fmla="*/ 704 h 2734"/>
                <a:gd name="T32" fmla="*/ 1017 w 4906"/>
                <a:gd name="T33" fmla="*/ 246 h 2734"/>
                <a:gd name="T34" fmla="*/ 1428 w 4906"/>
                <a:gd name="T35" fmla="*/ 209 h 2734"/>
                <a:gd name="T36" fmla="*/ 1428 w 4906"/>
                <a:gd name="T37" fmla="*/ 0 h 2734"/>
                <a:gd name="T38" fmla="*/ 1428 w 4906"/>
                <a:gd name="T39" fmla="*/ 0 h 2734"/>
                <a:gd name="T40" fmla="*/ 978 w 4906"/>
                <a:gd name="T41" fmla="*/ 42 h 2734"/>
                <a:gd name="T42" fmla="*/ 972 w 4906"/>
                <a:gd name="T43" fmla="*/ 45 h 2734"/>
                <a:gd name="T44" fmla="*/ 67 w 4906"/>
                <a:gd name="T45" fmla="*/ 561 h 2734"/>
                <a:gd name="T46" fmla="*/ 14 w 4906"/>
                <a:gd name="T47" fmla="*/ 749 h 2734"/>
                <a:gd name="T48" fmla="*/ 141 w 4906"/>
                <a:gd name="T49" fmla="*/ 895 h 2734"/>
                <a:gd name="T50" fmla="*/ 901 w 4906"/>
                <a:gd name="T51" fmla="*/ 1427 h 2734"/>
                <a:gd name="T52" fmla="*/ 1216 w 4906"/>
                <a:gd name="T53" fmla="*/ 1846 h 2734"/>
                <a:gd name="T54" fmla="*/ 1393 w 4906"/>
                <a:gd name="T55" fmla="*/ 1949 h 2734"/>
                <a:gd name="T56" fmla="*/ 1462 w 4906"/>
                <a:gd name="T57" fmla="*/ 1936 h 2734"/>
                <a:gd name="T58" fmla="*/ 1828 w 4906"/>
                <a:gd name="T59" fmla="*/ 1880 h 2734"/>
                <a:gd name="T60" fmla="*/ 2445 w 4906"/>
                <a:gd name="T61" fmla="*/ 2071 h 2734"/>
                <a:gd name="T62" fmla="*/ 2673 w 4906"/>
                <a:gd name="T63" fmla="*/ 2534 h 2734"/>
                <a:gd name="T64" fmla="*/ 2749 w 4906"/>
                <a:gd name="T65" fmla="*/ 2688 h 2734"/>
                <a:gd name="T66" fmla="*/ 2879 w 4906"/>
                <a:gd name="T67" fmla="*/ 2733 h 2734"/>
                <a:gd name="T68" fmla="*/ 2919 w 4906"/>
                <a:gd name="T69" fmla="*/ 2730 h 2734"/>
                <a:gd name="T70" fmla="*/ 3372 w 4906"/>
                <a:gd name="T71" fmla="*/ 2682 h 2734"/>
                <a:gd name="T72" fmla="*/ 3599 w 4906"/>
                <a:gd name="T73" fmla="*/ 2696 h 2734"/>
                <a:gd name="T74" fmla="*/ 3628 w 4906"/>
                <a:gd name="T75" fmla="*/ 2698 h 2734"/>
                <a:gd name="T76" fmla="*/ 3766 w 4906"/>
                <a:gd name="T77" fmla="*/ 2648 h 2734"/>
                <a:gd name="T78" fmla="*/ 3838 w 4906"/>
                <a:gd name="T79" fmla="*/ 2495 h 2734"/>
                <a:gd name="T80" fmla="*/ 3864 w 4906"/>
                <a:gd name="T81" fmla="*/ 2426 h 2734"/>
                <a:gd name="T82" fmla="*/ 4166 w 4906"/>
                <a:gd name="T83" fmla="*/ 2315 h 2734"/>
                <a:gd name="T84" fmla="*/ 4208 w 4906"/>
                <a:gd name="T85" fmla="*/ 2309 h 2734"/>
                <a:gd name="T86" fmla="*/ 4775 w 4906"/>
                <a:gd name="T87" fmla="*/ 1917 h 2734"/>
                <a:gd name="T88" fmla="*/ 4793 w 4906"/>
                <a:gd name="T89" fmla="*/ 1224 h 2734"/>
                <a:gd name="T90" fmla="*/ 4783 w 4906"/>
                <a:gd name="T91" fmla="*/ 1197 h 2734"/>
                <a:gd name="T92" fmla="*/ 2993 w 4906"/>
                <a:gd name="T93" fmla="*/ 116 h 2734"/>
                <a:gd name="T94" fmla="*/ 2323 w 4906"/>
                <a:gd name="T95" fmla="*/ 196 h 2734"/>
                <a:gd name="T96" fmla="*/ 1428 w 4906"/>
                <a:gd name="T97" fmla="*/ 0 h 2734"/>
                <a:gd name="T98" fmla="*/ 1428 w 4906"/>
                <a:gd name="T99" fmla="*/ 209 h 27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4906" h="2734">
                  <a:moveTo>
                    <a:pt x="1428" y="209"/>
                  </a:moveTo>
                  <a:lnTo>
                    <a:pt x="1428" y="209"/>
                  </a:lnTo>
                  <a:cubicBezTo>
                    <a:pt x="1968" y="209"/>
                    <a:pt x="2294" y="416"/>
                    <a:pt x="2294" y="416"/>
                  </a:cubicBezTo>
                  <a:cubicBezTo>
                    <a:pt x="2553" y="352"/>
                    <a:pt x="2784" y="323"/>
                    <a:pt x="2993" y="323"/>
                  </a:cubicBezTo>
                  <a:cubicBezTo>
                    <a:pt x="4055" y="323"/>
                    <a:pt x="4486" y="1057"/>
                    <a:pt x="4598" y="1287"/>
                  </a:cubicBezTo>
                  <a:cubicBezTo>
                    <a:pt x="4629" y="1393"/>
                    <a:pt x="4688" y="1631"/>
                    <a:pt x="4590" y="1822"/>
                  </a:cubicBezTo>
                  <a:cubicBezTo>
                    <a:pt x="4518" y="1962"/>
                    <a:pt x="4375" y="2058"/>
                    <a:pt x="4161" y="2108"/>
                  </a:cubicBezTo>
                  <a:cubicBezTo>
                    <a:pt x="4111" y="2108"/>
                    <a:pt x="3779" y="2124"/>
                    <a:pt x="3676" y="2336"/>
                  </a:cubicBezTo>
                  <a:cubicBezTo>
                    <a:pt x="3641" y="2407"/>
                    <a:pt x="3628" y="2457"/>
                    <a:pt x="3628" y="2492"/>
                  </a:cubicBezTo>
                  <a:cubicBezTo>
                    <a:pt x="3546" y="2481"/>
                    <a:pt x="3461" y="2473"/>
                    <a:pt x="3372" y="2473"/>
                  </a:cubicBezTo>
                  <a:cubicBezTo>
                    <a:pt x="3215" y="2473"/>
                    <a:pt x="3051" y="2492"/>
                    <a:pt x="2879" y="2526"/>
                  </a:cubicBezTo>
                  <a:cubicBezTo>
                    <a:pt x="2868" y="2275"/>
                    <a:pt x="2765" y="2060"/>
                    <a:pt x="2575" y="1909"/>
                  </a:cubicBezTo>
                  <a:cubicBezTo>
                    <a:pt x="2368" y="1742"/>
                    <a:pt x="2090" y="1671"/>
                    <a:pt x="1828" y="1671"/>
                  </a:cubicBezTo>
                  <a:cubicBezTo>
                    <a:pt x="1672" y="1671"/>
                    <a:pt x="1523" y="1698"/>
                    <a:pt x="1393" y="1740"/>
                  </a:cubicBezTo>
                  <a:cubicBezTo>
                    <a:pt x="1335" y="1639"/>
                    <a:pt x="1221" y="1467"/>
                    <a:pt x="1052" y="1284"/>
                  </a:cubicBezTo>
                  <a:cubicBezTo>
                    <a:pt x="808" y="1022"/>
                    <a:pt x="525" y="826"/>
                    <a:pt x="217" y="704"/>
                  </a:cubicBezTo>
                  <a:cubicBezTo>
                    <a:pt x="355" y="556"/>
                    <a:pt x="617" y="336"/>
                    <a:pt x="1017" y="246"/>
                  </a:cubicBezTo>
                  <a:cubicBezTo>
                    <a:pt x="1163" y="220"/>
                    <a:pt x="1300" y="209"/>
                    <a:pt x="1428" y="209"/>
                  </a:cubicBezTo>
                  <a:lnTo>
                    <a:pt x="1428" y="0"/>
                  </a:lnTo>
                  <a:lnTo>
                    <a:pt x="1428" y="0"/>
                  </a:lnTo>
                  <a:cubicBezTo>
                    <a:pt x="1279" y="0"/>
                    <a:pt x="1129" y="16"/>
                    <a:pt x="978" y="42"/>
                  </a:cubicBezTo>
                  <a:cubicBezTo>
                    <a:pt x="975" y="45"/>
                    <a:pt x="975" y="45"/>
                    <a:pt x="972" y="45"/>
                  </a:cubicBezTo>
                  <a:cubicBezTo>
                    <a:pt x="530" y="143"/>
                    <a:pt x="236" y="381"/>
                    <a:pt x="67" y="561"/>
                  </a:cubicBezTo>
                  <a:cubicBezTo>
                    <a:pt x="19" y="612"/>
                    <a:pt x="0" y="680"/>
                    <a:pt x="14" y="749"/>
                  </a:cubicBezTo>
                  <a:cubicBezTo>
                    <a:pt x="29" y="816"/>
                    <a:pt x="77" y="871"/>
                    <a:pt x="141" y="895"/>
                  </a:cubicBezTo>
                  <a:cubicBezTo>
                    <a:pt x="422" y="1009"/>
                    <a:pt x="675" y="1186"/>
                    <a:pt x="901" y="1427"/>
                  </a:cubicBezTo>
                  <a:cubicBezTo>
                    <a:pt x="1055" y="1591"/>
                    <a:pt x="1155" y="1745"/>
                    <a:pt x="1216" y="1846"/>
                  </a:cubicBezTo>
                  <a:cubicBezTo>
                    <a:pt x="1253" y="1912"/>
                    <a:pt x="1322" y="1949"/>
                    <a:pt x="1393" y="1949"/>
                  </a:cubicBezTo>
                  <a:cubicBezTo>
                    <a:pt x="1417" y="1949"/>
                    <a:pt x="1438" y="1943"/>
                    <a:pt x="1462" y="1936"/>
                  </a:cubicBezTo>
                  <a:cubicBezTo>
                    <a:pt x="1571" y="1899"/>
                    <a:pt x="1698" y="1880"/>
                    <a:pt x="1828" y="1880"/>
                  </a:cubicBezTo>
                  <a:cubicBezTo>
                    <a:pt x="2071" y="1880"/>
                    <a:pt x="2291" y="1946"/>
                    <a:pt x="2445" y="2071"/>
                  </a:cubicBezTo>
                  <a:cubicBezTo>
                    <a:pt x="2588" y="2185"/>
                    <a:pt x="2665" y="2341"/>
                    <a:pt x="2673" y="2534"/>
                  </a:cubicBezTo>
                  <a:cubicBezTo>
                    <a:pt x="2673" y="2595"/>
                    <a:pt x="2702" y="2651"/>
                    <a:pt x="2749" y="2688"/>
                  </a:cubicBezTo>
                  <a:cubicBezTo>
                    <a:pt x="2786" y="2717"/>
                    <a:pt x="2832" y="2733"/>
                    <a:pt x="2879" y="2733"/>
                  </a:cubicBezTo>
                  <a:cubicBezTo>
                    <a:pt x="2892" y="2733"/>
                    <a:pt x="2905" y="2733"/>
                    <a:pt x="2919" y="2730"/>
                  </a:cubicBezTo>
                  <a:cubicBezTo>
                    <a:pt x="3078" y="2698"/>
                    <a:pt x="3231" y="2682"/>
                    <a:pt x="3372" y="2682"/>
                  </a:cubicBezTo>
                  <a:cubicBezTo>
                    <a:pt x="3451" y="2682"/>
                    <a:pt x="3528" y="2688"/>
                    <a:pt x="3599" y="2696"/>
                  </a:cubicBezTo>
                  <a:cubicBezTo>
                    <a:pt x="3610" y="2698"/>
                    <a:pt x="3620" y="2698"/>
                    <a:pt x="3628" y="2698"/>
                  </a:cubicBezTo>
                  <a:cubicBezTo>
                    <a:pt x="3679" y="2698"/>
                    <a:pt x="3726" y="2680"/>
                    <a:pt x="3766" y="2648"/>
                  </a:cubicBezTo>
                  <a:cubicBezTo>
                    <a:pt x="3808" y="2611"/>
                    <a:pt x="3835" y="2555"/>
                    <a:pt x="3838" y="2495"/>
                  </a:cubicBezTo>
                  <a:cubicBezTo>
                    <a:pt x="3838" y="2492"/>
                    <a:pt x="3843" y="2471"/>
                    <a:pt x="3864" y="2426"/>
                  </a:cubicBezTo>
                  <a:cubicBezTo>
                    <a:pt x="3896" y="2359"/>
                    <a:pt x="4044" y="2317"/>
                    <a:pt x="4166" y="2315"/>
                  </a:cubicBezTo>
                  <a:cubicBezTo>
                    <a:pt x="4179" y="2315"/>
                    <a:pt x="4195" y="2312"/>
                    <a:pt x="4208" y="2309"/>
                  </a:cubicBezTo>
                  <a:cubicBezTo>
                    <a:pt x="4484" y="2246"/>
                    <a:pt x="4674" y="2113"/>
                    <a:pt x="4775" y="1917"/>
                  </a:cubicBezTo>
                  <a:cubicBezTo>
                    <a:pt x="4905" y="1663"/>
                    <a:pt x="4841" y="1374"/>
                    <a:pt x="4793" y="1224"/>
                  </a:cubicBezTo>
                  <a:cubicBezTo>
                    <a:pt x="4791" y="1215"/>
                    <a:pt x="4788" y="1205"/>
                    <a:pt x="4783" y="1197"/>
                  </a:cubicBezTo>
                  <a:cubicBezTo>
                    <a:pt x="4661" y="943"/>
                    <a:pt x="4176" y="116"/>
                    <a:pt x="2993" y="116"/>
                  </a:cubicBezTo>
                  <a:cubicBezTo>
                    <a:pt x="2781" y="116"/>
                    <a:pt x="2556" y="143"/>
                    <a:pt x="2323" y="196"/>
                  </a:cubicBezTo>
                  <a:cubicBezTo>
                    <a:pt x="2180" y="127"/>
                    <a:pt x="1865" y="0"/>
                    <a:pt x="1428" y="0"/>
                  </a:cubicBezTo>
                  <a:lnTo>
                    <a:pt x="1428" y="209"/>
                  </a:lnTo>
                </a:path>
              </a:pathLst>
            </a:custGeom>
            <a:solidFill>
              <a:srgbClr val="FFFFFF"/>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sz="1600" dirty="0">
                <a:latin typeface="+mj-ea"/>
                <a:ea typeface="+mj-ea"/>
              </a:endParaRPr>
            </a:p>
          </p:txBody>
        </p:sp>
        <p:sp>
          <p:nvSpPr>
            <p:cNvPr id="42" name="Freeform 22"/>
            <p:cNvSpPr>
              <a:spLocks noChangeArrowheads="1"/>
            </p:cNvSpPr>
            <p:nvPr/>
          </p:nvSpPr>
          <p:spPr bwMode="auto">
            <a:xfrm>
              <a:off x="12618879" y="7938599"/>
              <a:ext cx="812904" cy="812911"/>
            </a:xfrm>
            <a:custGeom>
              <a:avLst/>
              <a:gdLst>
                <a:gd name="T0" fmla="*/ 230 w 461"/>
                <a:gd name="T1" fmla="*/ 8 h 461"/>
                <a:gd name="T2" fmla="*/ 230 w 461"/>
                <a:gd name="T3" fmla="*/ 8 h 461"/>
                <a:gd name="T4" fmla="*/ 0 w 461"/>
                <a:gd name="T5" fmla="*/ 239 h 461"/>
                <a:gd name="T6" fmla="*/ 230 w 461"/>
                <a:gd name="T7" fmla="*/ 460 h 461"/>
                <a:gd name="T8" fmla="*/ 460 w 461"/>
                <a:gd name="T9" fmla="*/ 230 h 461"/>
                <a:gd name="T10" fmla="*/ 230 w 461"/>
                <a:gd name="T11" fmla="*/ 8 h 461"/>
                <a:gd name="T12" fmla="*/ 230 w 461"/>
                <a:gd name="T13" fmla="*/ 35 h 461"/>
                <a:gd name="T14" fmla="*/ 230 w 461"/>
                <a:gd name="T15" fmla="*/ 35 h 461"/>
                <a:gd name="T16" fmla="*/ 319 w 461"/>
                <a:gd name="T17" fmla="*/ 53 h 461"/>
                <a:gd name="T18" fmla="*/ 291 w 461"/>
                <a:gd name="T19" fmla="*/ 106 h 461"/>
                <a:gd name="T20" fmla="*/ 230 w 461"/>
                <a:gd name="T21" fmla="*/ 97 h 461"/>
                <a:gd name="T22" fmla="*/ 168 w 461"/>
                <a:gd name="T23" fmla="*/ 106 h 461"/>
                <a:gd name="T24" fmla="*/ 141 w 461"/>
                <a:gd name="T25" fmla="*/ 53 h 461"/>
                <a:gd name="T26" fmla="*/ 230 w 461"/>
                <a:gd name="T27" fmla="*/ 35 h 461"/>
                <a:gd name="T28" fmla="*/ 106 w 461"/>
                <a:gd name="T29" fmla="*/ 292 h 461"/>
                <a:gd name="T30" fmla="*/ 106 w 461"/>
                <a:gd name="T31" fmla="*/ 292 h 461"/>
                <a:gd name="T32" fmla="*/ 53 w 461"/>
                <a:gd name="T33" fmla="*/ 327 h 461"/>
                <a:gd name="T34" fmla="*/ 35 w 461"/>
                <a:gd name="T35" fmla="*/ 239 h 461"/>
                <a:gd name="T36" fmla="*/ 53 w 461"/>
                <a:gd name="T37" fmla="*/ 141 h 461"/>
                <a:gd name="T38" fmla="*/ 106 w 461"/>
                <a:gd name="T39" fmla="*/ 167 h 461"/>
                <a:gd name="T40" fmla="*/ 88 w 461"/>
                <a:gd name="T41" fmla="*/ 230 h 461"/>
                <a:gd name="T42" fmla="*/ 106 w 461"/>
                <a:gd name="T43" fmla="*/ 292 h 461"/>
                <a:gd name="T44" fmla="*/ 230 w 461"/>
                <a:gd name="T45" fmla="*/ 433 h 461"/>
                <a:gd name="T46" fmla="*/ 230 w 461"/>
                <a:gd name="T47" fmla="*/ 433 h 461"/>
                <a:gd name="T48" fmla="*/ 141 w 461"/>
                <a:gd name="T49" fmla="*/ 407 h 461"/>
                <a:gd name="T50" fmla="*/ 168 w 461"/>
                <a:gd name="T51" fmla="*/ 354 h 461"/>
                <a:gd name="T52" fmla="*/ 230 w 461"/>
                <a:gd name="T53" fmla="*/ 372 h 461"/>
                <a:gd name="T54" fmla="*/ 291 w 461"/>
                <a:gd name="T55" fmla="*/ 354 h 461"/>
                <a:gd name="T56" fmla="*/ 319 w 461"/>
                <a:gd name="T57" fmla="*/ 407 h 461"/>
                <a:gd name="T58" fmla="*/ 230 w 461"/>
                <a:gd name="T59" fmla="*/ 433 h 461"/>
                <a:gd name="T60" fmla="*/ 230 w 461"/>
                <a:gd name="T61" fmla="*/ 345 h 461"/>
                <a:gd name="T62" fmla="*/ 230 w 461"/>
                <a:gd name="T63" fmla="*/ 345 h 461"/>
                <a:gd name="T64" fmla="*/ 124 w 461"/>
                <a:gd name="T65" fmla="*/ 230 h 461"/>
                <a:gd name="T66" fmla="*/ 230 w 461"/>
                <a:gd name="T67" fmla="*/ 123 h 461"/>
                <a:gd name="T68" fmla="*/ 336 w 461"/>
                <a:gd name="T69" fmla="*/ 230 h 461"/>
                <a:gd name="T70" fmla="*/ 230 w 461"/>
                <a:gd name="T71" fmla="*/ 345 h 461"/>
                <a:gd name="T72" fmla="*/ 354 w 461"/>
                <a:gd name="T73" fmla="*/ 292 h 461"/>
                <a:gd name="T74" fmla="*/ 354 w 461"/>
                <a:gd name="T75" fmla="*/ 292 h 461"/>
                <a:gd name="T76" fmla="*/ 372 w 461"/>
                <a:gd name="T77" fmla="*/ 230 h 461"/>
                <a:gd name="T78" fmla="*/ 354 w 461"/>
                <a:gd name="T79" fmla="*/ 167 h 461"/>
                <a:gd name="T80" fmla="*/ 407 w 461"/>
                <a:gd name="T81" fmla="*/ 141 h 461"/>
                <a:gd name="T82" fmla="*/ 425 w 461"/>
                <a:gd name="T83" fmla="*/ 230 h 461"/>
                <a:gd name="T84" fmla="*/ 407 w 461"/>
                <a:gd name="T85" fmla="*/ 327 h 461"/>
                <a:gd name="T86" fmla="*/ 354 w 461"/>
                <a:gd name="T87" fmla="*/ 292 h 4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61" h="461">
                  <a:moveTo>
                    <a:pt x="230" y="8"/>
                  </a:moveTo>
                  <a:lnTo>
                    <a:pt x="230" y="8"/>
                  </a:lnTo>
                  <a:cubicBezTo>
                    <a:pt x="97" y="8"/>
                    <a:pt x="0" y="106"/>
                    <a:pt x="0" y="239"/>
                  </a:cubicBezTo>
                  <a:cubicBezTo>
                    <a:pt x="0" y="363"/>
                    <a:pt x="106" y="460"/>
                    <a:pt x="230" y="460"/>
                  </a:cubicBezTo>
                  <a:cubicBezTo>
                    <a:pt x="363" y="460"/>
                    <a:pt x="460" y="354"/>
                    <a:pt x="460" y="230"/>
                  </a:cubicBezTo>
                  <a:cubicBezTo>
                    <a:pt x="460" y="106"/>
                    <a:pt x="354" y="0"/>
                    <a:pt x="230" y="8"/>
                  </a:cubicBezTo>
                  <a:close/>
                  <a:moveTo>
                    <a:pt x="230" y="35"/>
                  </a:moveTo>
                  <a:lnTo>
                    <a:pt x="230" y="35"/>
                  </a:lnTo>
                  <a:cubicBezTo>
                    <a:pt x="256" y="35"/>
                    <a:pt x="291" y="44"/>
                    <a:pt x="319" y="53"/>
                  </a:cubicBezTo>
                  <a:cubicBezTo>
                    <a:pt x="291" y="106"/>
                    <a:pt x="291" y="106"/>
                    <a:pt x="291" y="106"/>
                  </a:cubicBezTo>
                  <a:cubicBezTo>
                    <a:pt x="275" y="97"/>
                    <a:pt x="247" y="97"/>
                    <a:pt x="230" y="97"/>
                  </a:cubicBezTo>
                  <a:cubicBezTo>
                    <a:pt x="203" y="97"/>
                    <a:pt x="185" y="97"/>
                    <a:pt x="168" y="106"/>
                  </a:cubicBezTo>
                  <a:cubicBezTo>
                    <a:pt x="141" y="53"/>
                    <a:pt x="141" y="53"/>
                    <a:pt x="141" y="53"/>
                  </a:cubicBezTo>
                  <a:cubicBezTo>
                    <a:pt x="168" y="44"/>
                    <a:pt x="194" y="35"/>
                    <a:pt x="230" y="35"/>
                  </a:cubicBezTo>
                  <a:close/>
                  <a:moveTo>
                    <a:pt x="106" y="292"/>
                  </a:moveTo>
                  <a:lnTo>
                    <a:pt x="106" y="292"/>
                  </a:lnTo>
                  <a:cubicBezTo>
                    <a:pt x="53" y="327"/>
                    <a:pt x="53" y="327"/>
                    <a:pt x="53" y="327"/>
                  </a:cubicBezTo>
                  <a:cubicBezTo>
                    <a:pt x="35" y="301"/>
                    <a:pt x="35" y="265"/>
                    <a:pt x="35" y="239"/>
                  </a:cubicBezTo>
                  <a:cubicBezTo>
                    <a:pt x="26" y="204"/>
                    <a:pt x="35" y="167"/>
                    <a:pt x="53" y="141"/>
                  </a:cubicBezTo>
                  <a:cubicBezTo>
                    <a:pt x="106" y="167"/>
                    <a:pt x="106" y="167"/>
                    <a:pt x="106" y="167"/>
                  </a:cubicBezTo>
                  <a:cubicBezTo>
                    <a:pt x="97" y="185"/>
                    <a:pt x="88" y="212"/>
                    <a:pt x="88" y="230"/>
                  </a:cubicBezTo>
                  <a:cubicBezTo>
                    <a:pt x="88" y="257"/>
                    <a:pt x="97" y="274"/>
                    <a:pt x="106" y="292"/>
                  </a:cubicBezTo>
                  <a:close/>
                  <a:moveTo>
                    <a:pt x="230" y="433"/>
                  </a:moveTo>
                  <a:lnTo>
                    <a:pt x="230" y="433"/>
                  </a:lnTo>
                  <a:cubicBezTo>
                    <a:pt x="194" y="433"/>
                    <a:pt x="168" y="425"/>
                    <a:pt x="141" y="407"/>
                  </a:cubicBezTo>
                  <a:cubicBezTo>
                    <a:pt x="168" y="354"/>
                    <a:pt x="168" y="354"/>
                    <a:pt x="168" y="354"/>
                  </a:cubicBezTo>
                  <a:cubicBezTo>
                    <a:pt x="185" y="363"/>
                    <a:pt x="203" y="372"/>
                    <a:pt x="230" y="372"/>
                  </a:cubicBezTo>
                  <a:cubicBezTo>
                    <a:pt x="247" y="372"/>
                    <a:pt x="275" y="363"/>
                    <a:pt x="291" y="354"/>
                  </a:cubicBezTo>
                  <a:cubicBezTo>
                    <a:pt x="319" y="407"/>
                    <a:pt x="319" y="407"/>
                    <a:pt x="319" y="407"/>
                  </a:cubicBezTo>
                  <a:cubicBezTo>
                    <a:pt x="291" y="425"/>
                    <a:pt x="266" y="433"/>
                    <a:pt x="230" y="433"/>
                  </a:cubicBezTo>
                  <a:close/>
                  <a:moveTo>
                    <a:pt x="230" y="345"/>
                  </a:moveTo>
                  <a:lnTo>
                    <a:pt x="230" y="345"/>
                  </a:lnTo>
                  <a:cubicBezTo>
                    <a:pt x="168" y="345"/>
                    <a:pt x="124" y="292"/>
                    <a:pt x="124" y="230"/>
                  </a:cubicBezTo>
                  <a:cubicBezTo>
                    <a:pt x="124" y="167"/>
                    <a:pt x="168" y="123"/>
                    <a:pt x="230" y="123"/>
                  </a:cubicBezTo>
                  <a:cubicBezTo>
                    <a:pt x="291" y="123"/>
                    <a:pt x="336" y="167"/>
                    <a:pt x="336" y="230"/>
                  </a:cubicBezTo>
                  <a:cubicBezTo>
                    <a:pt x="336" y="292"/>
                    <a:pt x="291" y="345"/>
                    <a:pt x="230" y="345"/>
                  </a:cubicBezTo>
                  <a:close/>
                  <a:moveTo>
                    <a:pt x="354" y="292"/>
                  </a:moveTo>
                  <a:lnTo>
                    <a:pt x="354" y="292"/>
                  </a:lnTo>
                  <a:cubicBezTo>
                    <a:pt x="363" y="274"/>
                    <a:pt x="372" y="257"/>
                    <a:pt x="372" y="230"/>
                  </a:cubicBezTo>
                  <a:cubicBezTo>
                    <a:pt x="372" y="212"/>
                    <a:pt x="363" y="185"/>
                    <a:pt x="354" y="167"/>
                  </a:cubicBezTo>
                  <a:cubicBezTo>
                    <a:pt x="407" y="141"/>
                    <a:pt x="407" y="141"/>
                    <a:pt x="407" y="141"/>
                  </a:cubicBezTo>
                  <a:cubicBezTo>
                    <a:pt x="416" y="167"/>
                    <a:pt x="425" y="195"/>
                    <a:pt x="425" y="230"/>
                  </a:cubicBezTo>
                  <a:cubicBezTo>
                    <a:pt x="425" y="265"/>
                    <a:pt x="416" y="292"/>
                    <a:pt x="407" y="327"/>
                  </a:cubicBezTo>
                  <a:lnTo>
                    <a:pt x="354" y="292"/>
                  </a:lnTo>
                  <a:close/>
                </a:path>
              </a:pathLst>
            </a:custGeom>
            <a:solidFill>
              <a:schemeClr val="bg1"/>
            </a:solidFill>
            <a:ln>
              <a:noFill/>
            </a:ln>
            <a:effectLst/>
            <a:extLst/>
          </p:spPr>
          <p:txBody>
            <a:bodyPr wrap="none" anchor="ctr"/>
            <a:lstStyle/>
            <a:p>
              <a:endParaRPr lang="en-US" sz="1600" dirty="0">
                <a:latin typeface="+mj-ea"/>
                <a:ea typeface="+mj-ea"/>
              </a:endParaRPr>
            </a:p>
          </p:txBody>
        </p:sp>
        <p:sp>
          <p:nvSpPr>
            <p:cNvPr id="43" name="Freeform 70"/>
            <p:cNvSpPr>
              <a:spLocks noChangeArrowheads="1"/>
            </p:cNvSpPr>
            <p:nvPr/>
          </p:nvSpPr>
          <p:spPr bwMode="auto">
            <a:xfrm>
              <a:off x="14507792" y="6524485"/>
              <a:ext cx="874847" cy="781942"/>
            </a:xfrm>
            <a:custGeom>
              <a:avLst/>
              <a:gdLst>
                <a:gd name="T0" fmla="*/ 142 w 497"/>
                <a:gd name="T1" fmla="*/ 275 h 445"/>
                <a:gd name="T2" fmla="*/ 142 w 497"/>
                <a:gd name="T3" fmla="*/ 275 h 445"/>
                <a:gd name="T4" fmla="*/ 142 w 497"/>
                <a:gd name="T5" fmla="*/ 125 h 445"/>
                <a:gd name="T6" fmla="*/ 53 w 497"/>
                <a:gd name="T7" fmla="*/ 125 h 445"/>
                <a:gd name="T8" fmla="*/ 0 w 497"/>
                <a:gd name="T9" fmla="*/ 178 h 445"/>
                <a:gd name="T10" fmla="*/ 0 w 497"/>
                <a:gd name="T11" fmla="*/ 319 h 445"/>
                <a:gd name="T12" fmla="*/ 53 w 497"/>
                <a:gd name="T13" fmla="*/ 373 h 445"/>
                <a:gd name="T14" fmla="*/ 71 w 497"/>
                <a:gd name="T15" fmla="*/ 373 h 445"/>
                <a:gd name="T16" fmla="*/ 71 w 497"/>
                <a:gd name="T17" fmla="*/ 444 h 445"/>
                <a:gd name="T18" fmla="*/ 151 w 497"/>
                <a:gd name="T19" fmla="*/ 373 h 445"/>
                <a:gd name="T20" fmla="*/ 274 w 497"/>
                <a:gd name="T21" fmla="*/ 373 h 445"/>
                <a:gd name="T22" fmla="*/ 319 w 497"/>
                <a:gd name="T23" fmla="*/ 319 h 445"/>
                <a:gd name="T24" fmla="*/ 319 w 497"/>
                <a:gd name="T25" fmla="*/ 275 h 445"/>
                <a:gd name="T26" fmla="*/ 319 w 497"/>
                <a:gd name="T27" fmla="*/ 275 h 445"/>
                <a:gd name="T28" fmla="*/ 142 w 497"/>
                <a:gd name="T29" fmla="*/ 275 h 445"/>
                <a:gd name="T30" fmla="*/ 443 w 497"/>
                <a:gd name="T31" fmla="*/ 0 h 445"/>
                <a:gd name="T32" fmla="*/ 443 w 497"/>
                <a:gd name="T33" fmla="*/ 0 h 445"/>
                <a:gd name="T34" fmla="*/ 221 w 497"/>
                <a:gd name="T35" fmla="*/ 0 h 445"/>
                <a:gd name="T36" fmla="*/ 177 w 497"/>
                <a:gd name="T37" fmla="*/ 54 h 445"/>
                <a:gd name="T38" fmla="*/ 177 w 497"/>
                <a:gd name="T39" fmla="*/ 248 h 445"/>
                <a:gd name="T40" fmla="*/ 346 w 497"/>
                <a:gd name="T41" fmla="*/ 248 h 445"/>
                <a:gd name="T42" fmla="*/ 425 w 497"/>
                <a:gd name="T43" fmla="*/ 319 h 445"/>
                <a:gd name="T44" fmla="*/ 425 w 497"/>
                <a:gd name="T45" fmla="*/ 248 h 445"/>
                <a:gd name="T46" fmla="*/ 443 w 497"/>
                <a:gd name="T47" fmla="*/ 248 h 445"/>
                <a:gd name="T48" fmla="*/ 496 w 497"/>
                <a:gd name="T49" fmla="*/ 195 h 445"/>
                <a:gd name="T50" fmla="*/ 496 w 497"/>
                <a:gd name="T51" fmla="*/ 54 h 445"/>
                <a:gd name="T52" fmla="*/ 443 w 497"/>
                <a:gd name="T53" fmla="*/ 0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97" h="445">
                  <a:moveTo>
                    <a:pt x="142" y="275"/>
                  </a:moveTo>
                  <a:lnTo>
                    <a:pt x="142" y="275"/>
                  </a:lnTo>
                  <a:cubicBezTo>
                    <a:pt x="142" y="125"/>
                    <a:pt x="142" y="125"/>
                    <a:pt x="142" y="125"/>
                  </a:cubicBezTo>
                  <a:cubicBezTo>
                    <a:pt x="53" y="125"/>
                    <a:pt x="53" y="125"/>
                    <a:pt x="53" y="125"/>
                  </a:cubicBezTo>
                  <a:cubicBezTo>
                    <a:pt x="18" y="125"/>
                    <a:pt x="0" y="151"/>
                    <a:pt x="0" y="178"/>
                  </a:cubicBezTo>
                  <a:cubicBezTo>
                    <a:pt x="0" y="319"/>
                    <a:pt x="0" y="319"/>
                    <a:pt x="0" y="319"/>
                  </a:cubicBezTo>
                  <a:cubicBezTo>
                    <a:pt x="0" y="354"/>
                    <a:pt x="18" y="373"/>
                    <a:pt x="53" y="373"/>
                  </a:cubicBezTo>
                  <a:cubicBezTo>
                    <a:pt x="71" y="373"/>
                    <a:pt x="71" y="373"/>
                    <a:pt x="71" y="373"/>
                  </a:cubicBezTo>
                  <a:cubicBezTo>
                    <a:pt x="71" y="444"/>
                    <a:pt x="71" y="444"/>
                    <a:pt x="71" y="444"/>
                  </a:cubicBezTo>
                  <a:cubicBezTo>
                    <a:pt x="151" y="373"/>
                    <a:pt x="151" y="373"/>
                    <a:pt x="151" y="373"/>
                  </a:cubicBezTo>
                  <a:cubicBezTo>
                    <a:pt x="274" y="373"/>
                    <a:pt x="274" y="373"/>
                    <a:pt x="274" y="373"/>
                  </a:cubicBezTo>
                  <a:cubicBezTo>
                    <a:pt x="302" y="373"/>
                    <a:pt x="319" y="354"/>
                    <a:pt x="319" y="319"/>
                  </a:cubicBezTo>
                  <a:cubicBezTo>
                    <a:pt x="319" y="275"/>
                    <a:pt x="319" y="275"/>
                    <a:pt x="319" y="275"/>
                  </a:cubicBezTo>
                  <a:lnTo>
                    <a:pt x="319" y="275"/>
                  </a:lnTo>
                  <a:lnTo>
                    <a:pt x="142" y="275"/>
                  </a:lnTo>
                  <a:close/>
                  <a:moveTo>
                    <a:pt x="443" y="0"/>
                  </a:moveTo>
                  <a:lnTo>
                    <a:pt x="443" y="0"/>
                  </a:lnTo>
                  <a:cubicBezTo>
                    <a:pt x="221" y="0"/>
                    <a:pt x="221" y="0"/>
                    <a:pt x="221" y="0"/>
                  </a:cubicBezTo>
                  <a:cubicBezTo>
                    <a:pt x="195" y="0"/>
                    <a:pt x="177" y="27"/>
                    <a:pt x="177" y="54"/>
                  </a:cubicBezTo>
                  <a:cubicBezTo>
                    <a:pt x="177" y="248"/>
                    <a:pt x="177" y="248"/>
                    <a:pt x="177" y="248"/>
                  </a:cubicBezTo>
                  <a:cubicBezTo>
                    <a:pt x="346" y="248"/>
                    <a:pt x="346" y="248"/>
                    <a:pt x="346" y="248"/>
                  </a:cubicBezTo>
                  <a:cubicBezTo>
                    <a:pt x="425" y="319"/>
                    <a:pt x="425" y="319"/>
                    <a:pt x="425" y="319"/>
                  </a:cubicBezTo>
                  <a:cubicBezTo>
                    <a:pt x="425" y="248"/>
                    <a:pt x="425" y="248"/>
                    <a:pt x="425" y="248"/>
                  </a:cubicBezTo>
                  <a:cubicBezTo>
                    <a:pt x="443" y="248"/>
                    <a:pt x="443" y="248"/>
                    <a:pt x="443" y="248"/>
                  </a:cubicBezTo>
                  <a:cubicBezTo>
                    <a:pt x="470" y="248"/>
                    <a:pt x="496" y="231"/>
                    <a:pt x="496" y="195"/>
                  </a:cubicBezTo>
                  <a:cubicBezTo>
                    <a:pt x="496" y="54"/>
                    <a:pt x="496" y="54"/>
                    <a:pt x="496" y="54"/>
                  </a:cubicBezTo>
                  <a:cubicBezTo>
                    <a:pt x="496" y="27"/>
                    <a:pt x="470" y="0"/>
                    <a:pt x="443" y="0"/>
                  </a:cubicBezTo>
                  <a:close/>
                </a:path>
              </a:pathLst>
            </a:custGeom>
            <a:solidFill>
              <a:schemeClr val="bg1"/>
            </a:solidFill>
            <a:ln>
              <a:noFill/>
            </a:ln>
            <a:effectLst/>
            <a:extLst/>
          </p:spPr>
          <p:txBody>
            <a:bodyPr wrap="none" anchor="ctr"/>
            <a:lstStyle/>
            <a:p>
              <a:endParaRPr lang="en-US" sz="1600" dirty="0">
                <a:latin typeface="+mj-ea"/>
                <a:ea typeface="+mj-ea"/>
              </a:endParaRPr>
            </a:p>
          </p:txBody>
        </p:sp>
        <p:sp>
          <p:nvSpPr>
            <p:cNvPr id="44" name="Freeform 110"/>
            <p:cNvSpPr>
              <a:spLocks noChangeArrowheads="1"/>
            </p:cNvSpPr>
            <p:nvPr/>
          </p:nvSpPr>
          <p:spPr bwMode="auto">
            <a:xfrm>
              <a:off x="12616197" y="5288051"/>
              <a:ext cx="812904" cy="658070"/>
            </a:xfrm>
            <a:custGeom>
              <a:avLst/>
              <a:gdLst>
                <a:gd name="T0" fmla="*/ 444 w 462"/>
                <a:gd name="T1" fmla="*/ 9 h 373"/>
                <a:gd name="T2" fmla="*/ 444 w 462"/>
                <a:gd name="T3" fmla="*/ 9 h 373"/>
                <a:gd name="T4" fmla="*/ 9 w 462"/>
                <a:gd name="T5" fmla="*/ 160 h 373"/>
                <a:gd name="T6" fmla="*/ 9 w 462"/>
                <a:gd name="T7" fmla="*/ 169 h 373"/>
                <a:gd name="T8" fmla="*/ 98 w 462"/>
                <a:gd name="T9" fmla="*/ 213 h 373"/>
                <a:gd name="T10" fmla="*/ 98 w 462"/>
                <a:gd name="T11" fmla="*/ 213 h 373"/>
                <a:gd name="T12" fmla="*/ 160 w 462"/>
                <a:gd name="T13" fmla="*/ 230 h 373"/>
                <a:gd name="T14" fmla="*/ 434 w 462"/>
                <a:gd name="T15" fmla="*/ 35 h 373"/>
                <a:gd name="T16" fmla="*/ 434 w 462"/>
                <a:gd name="T17" fmla="*/ 35 h 373"/>
                <a:gd name="T18" fmla="*/ 240 w 462"/>
                <a:gd name="T19" fmla="*/ 248 h 373"/>
                <a:gd name="T20" fmla="*/ 240 w 462"/>
                <a:gd name="T21" fmla="*/ 248 h 373"/>
                <a:gd name="T22" fmla="*/ 231 w 462"/>
                <a:gd name="T23" fmla="*/ 257 h 373"/>
                <a:gd name="T24" fmla="*/ 240 w 462"/>
                <a:gd name="T25" fmla="*/ 266 h 373"/>
                <a:gd name="T26" fmla="*/ 240 w 462"/>
                <a:gd name="T27" fmla="*/ 266 h 373"/>
                <a:gd name="T28" fmla="*/ 363 w 462"/>
                <a:gd name="T29" fmla="*/ 337 h 373"/>
                <a:gd name="T30" fmla="*/ 390 w 462"/>
                <a:gd name="T31" fmla="*/ 328 h 373"/>
                <a:gd name="T32" fmla="*/ 461 w 462"/>
                <a:gd name="T33" fmla="*/ 18 h 373"/>
                <a:gd name="T34" fmla="*/ 444 w 462"/>
                <a:gd name="T35" fmla="*/ 9 h 373"/>
                <a:gd name="T36" fmla="*/ 160 w 462"/>
                <a:gd name="T37" fmla="*/ 363 h 373"/>
                <a:gd name="T38" fmla="*/ 160 w 462"/>
                <a:gd name="T39" fmla="*/ 363 h 373"/>
                <a:gd name="T40" fmla="*/ 169 w 462"/>
                <a:gd name="T41" fmla="*/ 372 h 373"/>
                <a:gd name="T42" fmla="*/ 240 w 462"/>
                <a:gd name="T43" fmla="*/ 310 h 373"/>
                <a:gd name="T44" fmla="*/ 160 w 462"/>
                <a:gd name="T45" fmla="*/ 266 h 373"/>
                <a:gd name="T46" fmla="*/ 160 w 462"/>
                <a:gd name="T47" fmla="*/ 363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62" h="373">
                  <a:moveTo>
                    <a:pt x="444" y="9"/>
                  </a:moveTo>
                  <a:lnTo>
                    <a:pt x="444" y="9"/>
                  </a:lnTo>
                  <a:cubicBezTo>
                    <a:pt x="434" y="9"/>
                    <a:pt x="18" y="160"/>
                    <a:pt x="9" y="160"/>
                  </a:cubicBezTo>
                  <a:cubicBezTo>
                    <a:pt x="0" y="160"/>
                    <a:pt x="0" y="169"/>
                    <a:pt x="9" y="169"/>
                  </a:cubicBezTo>
                  <a:cubicBezTo>
                    <a:pt x="18" y="177"/>
                    <a:pt x="98" y="213"/>
                    <a:pt x="98" y="213"/>
                  </a:cubicBezTo>
                  <a:lnTo>
                    <a:pt x="98" y="213"/>
                  </a:lnTo>
                  <a:cubicBezTo>
                    <a:pt x="160" y="230"/>
                    <a:pt x="160" y="230"/>
                    <a:pt x="160" y="230"/>
                  </a:cubicBezTo>
                  <a:cubicBezTo>
                    <a:pt x="160" y="230"/>
                    <a:pt x="425" y="35"/>
                    <a:pt x="434" y="35"/>
                  </a:cubicBezTo>
                  <a:cubicBezTo>
                    <a:pt x="434" y="26"/>
                    <a:pt x="434" y="35"/>
                    <a:pt x="434" y="35"/>
                  </a:cubicBezTo>
                  <a:lnTo>
                    <a:pt x="240" y="248"/>
                  </a:lnTo>
                  <a:lnTo>
                    <a:pt x="240" y="248"/>
                  </a:lnTo>
                  <a:cubicBezTo>
                    <a:pt x="231" y="257"/>
                    <a:pt x="231" y="257"/>
                    <a:pt x="231" y="257"/>
                  </a:cubicBezTo>
                  <a:cubicBezTo>
                    <a:pt x="240" y="266"/>
                    <a:pt x="240" y="266"/>
                    <a:pt x="240" y="266"/>
                  </a:cubicBezTo>
                  <a:lnTo>
                    <a:pt x="240" y="266"/>
                  </a:lnTo>
                  <a:cubicBezTo>
                    <a:pt x="240" y="266"/>
                    <a:pt x="363" y="328"/>
                    <a:pt x="363" y="337"/>
                  </a:cubicBezTo>
                  <a:cubicBezTo>
                    <a:pt x="372" y="337"/>
                    <a:pt x="381" y="337"/>
                    <a:pt x="390" y="328"/>
                  </a:cubicBezTo>
                  <a:cubicBezTo>
                    <a:pt x="390" y="319"/>
                    <a:pt x="461" y="26"/>
                    <a:pt x="461" y="18"/>
                  </a:cubicBezTo>
                  <a:cubicBezTo>
                    <a:pt x="461" y="9"/>
                    <a:pt x="453" y="0"/>
                    <a:pt x="444" y="9"/>
                  </a:cubicBezTo>
                  <a:close/>
                  <a:moveTo>
                    <a:pt x="160" y="363"/>
                  </a:moveTo>
                  <a:lnTo>
                    <a:pt x="160" y="363"/>
                  </a:lnTo>
                  <a:cubicBezTo>
                    <a:pt x="160" y="372"/>
                    <a:pt x="160" y="372"/>
                    <a:pt x="169" y="372"/>
                  </a:cubicBezTo>
                  <a:cubicBezTo>
                    <a:pt x="169" y="363"/>
                    <a:pt x="240" y="310"/>
                    <a:pt x="240" y="310"/>
                  </a:cubicBezTo>
                  <a:cubicBezTo>
                    <a:pt x="160" y="266"/>
                    <a:pt x="160" y="266"/>
                    <a:pt x="160" y="266"/>
                  </a:cubicBezTo>
                  <a:lnTo>
                    <a:pt x="160" y="363"/>
                  </a:lnTo>
                  <a:close/>
                </a:path>
              </a:pathLst>
            </a:custGeom>
            <a:solidFill>
              <a:schemeClr val="bg1"/>
            </a:solidFill>
            <a:ln>
              <a:noFill/>
            </a:ln>
            <a:effectLst/>
            <a:extLst/>
          </p:spPr>
          <p:txBody>
            <a:bodyPr wrap="none" anchor="ctr"/>
            <a:lstStyle/>
            <a:p>
              <a:endParaRPr lang="en-US" sz="1600" dirty="0">
                <a:latin typeface="+mj-ea"/>
                <a:ea typeface="+mj-ea"/>
              </a:endParaRPr>
            </a:p>
          </p:txBody>
        </p:sp>
        <p:sp>
          <p:nvSpPr>
            <p:cNvPr id="45" name="Freeform 119"/>
            <p:cNvSpPr>
              <a:spLocks noChangeArrowheads="1"/>
            </p:cNvSpPr>
            <p:nvPr/>
          </p:nvSpPr>
          <p:spPr bwMode="auto">
            <a:xfrm>
              <a:off x="10442244" y="6280514"/>
              <a:ext cx="874840" cy="781936"/>
            </a:xfrm>
            <a:custGeom>
              <a:avLst/>
              <a:gdLst>
                <a:gd name="T0" fmla="*/ 443 w 497"/>
                <a:gd name="T1" fmla="*/ 70 h 444"/>
                <a:gd name="T2" fmla="*/ 443 w 497"/>
                <a:gd name="T3" fmla="*/ 70 h 444"/>
                <a:gd name="T4" fmla="*/ 426 w 497"/>
                <a:gd name="T5" fmla="*/ 70 h 444"/>
                <a:gd name="T6" fmla="*/ 426 w 497"/>
                <a:gd name="T7" fmla="*/ 443 h 444"/>
                <a:gd name="T8" fmla="*/ 443 w 497"/>
                <a:gd name="T9" fmla="*/ 443 h 444"/>
                <a:gd name="T10" fmla="*/ 496 w 497"/>
                <a:gd name="T11" fmla="*/ 398 h 444"/>
                <a:gd name="T12" fmla="*/ 496 w 497"/>
                <a:gd name="T13" fmla="*/ 124 h 444"/>
                <a:gd name="T14" fmla="*/ 443 w 497"/>
                <a:gd name="T15" fmla="*/ 70 h 444"/>
                <a:gd name="T16" fmla="*/ 0 w 497"/>
                <a:gd name="T17" fmla="*/ 124 h 444"/>
                <a:gd name="T18" fmla="*/ 0 w 497"/>
                <a:gd name="T19" fmla="*/ 124 h 444"/>
                <a:gd name="T20" fmla="*/ 0 w 497"/>
                <a:gd name="T21" fmla="*/ 398 h 444"/>
                <a:gd name="T22" fmla="*/ 53 w 497"/>
                <a:gd name="T23" fmla="*/ 443 h 444"/>
                <a:gd name="T24" fmla="*/ 71 w 497"/>
                <a:gd name="T25" fmla="*/ 443 h 444"/>
                <a:gd name="T26" fmla="*/ 71 w 497"/>
                <a:gd name="T27" fmla="*/ 70 h 444"/>
                <a:gd name="T28" fmla="*/ 53 w 497"/>
                <a:gd name="T29" fmla="*/ 70 h 444"/>
                <a:gd name="T30" fmla="*/ 0 w 497"/>
                <a:gd name="T31" fmla="*/ 124 h 444"/>
                <a:gd name="T32" fmla="*/ 337 w 497"/>
                <a:gd name="T33" fmla="*/ 26 h 444"/>
                <a:gd name="T34" fmla="*/ 337 w 497"/>
                <a:gd name="T35" fmla="*/ 26 h 444"/>
                <a:gd name="T36" fmla="*/ 248 w 497"/>
                <a:gd name="T37" fmla="*/ 0 h 444"/>
                <a:gd name="T38" fmla="*/ 160 w 497"/>
                <a:gd name="T39" fmla="*/ 26 h 444"/>
                <a:gd name="T40" fmla="*/ 160 w 497"/>
                <a:gd name="T41" fmla="*/ 70 h 444"/>
                <a:gd name="T42" fmla="*/ 107 w 497"/>
                <a:gd name="T43" fmla="*/ 70 h 444"/>
                <a:gd name="T44" fmla="*/ 107 w 497"/>
                <a:gd name="T45" fmla="*/ 443 h 444"/>
                <a:gd name="T46" fmla="*/ 390 w 497"/>
                <a:gd name="T47" fmla="*/ 443 h 444"/>
                <a:gd name="T48" fmla="*/ 390 w 497"/>
                <a:gd name="T49" fmla="*/ 70 h 444"/>
                <a:gd name="T50" fmla="*/ 337 w 497"/>
                <a:gd name="T51" fmla="*/ 70 h 444"/>
                <a:gd name="T52" fmla="*/ 337 w 497"/>
                <a:gd name="T53" fmla="*/ 26 h 444"/>
                <a:gd name="T54" fmla="*/ 301 w 497"/>
                <a:gd name="T55" fmla="*/ 70 h 444"/>
                <a:gd name="T56" fmla="*/ 301 w 497"/>
                <a:gd name="T57" fmla="*/ 70 h 444"/>
                <a:gd name="T58" fmla="*/ 195 w 497"/>
                <a:gd name="T59" fmla="*/ 70 h 444"/>
                <a:gd name="T60" fmla="*/ 195 w 497"/>
                <a:gd name="T61" fmla="*/ 44 h 444"/>
                <a:gd name="T62" fmla="*/ 248 w 497"/>
                <a:gd name="T63" fmla="*/ 26 h 444"/>
                <a:gd name="T64" fmla="*/ 301 w 497"/>
                <a:gd name="T65" fmla="*/ 44 h 444"/>
                <a:gd name="T66" fmla="*/ 301 w 497"/>
                <a:gd name="T67" fmla="*/ 70 h 4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97" h="444">
                  <a:moveTo>
                    <a:pt x="443" y="70"/>
                  </a:moveTo>
                  <a:lnTo>
                    <a:pt x="443" y="70"/>
                  </a:lnTo>
                  <a:cubicBezTo>
                    <a:pt x="426" y="70"/>
                    <a:pt x="426" y="70"/>
                    <a:pt x="426" y="70"/>
                  </a:cubicBezTo>
                  <a:cubicBezTo>
                    <a:pt x="426" y="443"/>
                    <a:pt x="426" y="443"/>
                    <a:pt x="426" y="443"/>
                  </a:cubicBezTo>
                  <a:cubicBezTo>
                    <a:pt x="443" y="443"/>
                    <a:pt x="443" y="443"/>
                    <a:pt x="443" y="443"/>
                  </a:cubicBezTo>
                  <a:cubicBezTo>
                    <a:pt x="479" y="443"/>
                    <a:pt x="496" y="425"/>
                    <a:pt x="496" y="398"/>
                  </a:cubicBezTo>
                  <a:cubicBezTo>
                    <a:pt x="496" y="124"/>
                    <a:pt x="496" y="124"/>
                    <a:pt x="496" y="124"/>
                  </a:cubicBezTo>
                  <a:cubicBezTo>
                    <a:pt x="496" y="97"/>
                    <a:pt x="479" y="70"/>
                    <a:pt x="443" y="70"/>
                  </a:cubicBezTo>
                  <a:close/>
                  <a:moveTo>
                    <a:pt x="0" y="124"/>
                  </a:moveTo>
                  <a:lnTo>
                    <a:pt x="0" y="124"/>
                  </a:lnTo>
                  <a:cubicBezTo>
                    <a:pt x="0" y="398"/>
                    <a:pt x="0" y="398"/>
                    <a:pt x="0" y="398"/>
                  </a:cubicBezTo>
                  <a:cubicBezTo>
                    <a:pt x="0" y="425"/>
                    <a:pt x="26" y="443"/>
                    <a:pt x="53" y="443"/>
                  </a:cubicBezTo>
                  <a:cubicBezTo>
                    <a:pt x="71" y="443"/>
                    <a:pt x="71" y="443"/>
                    <a:pt x="71" y="443"/>
                  </a:cubicBezTo>
                  <a:cubicBezTo>
                    <a:pt x="71" y="70"/>
                    <a:pt x="71" y="70"/>
                    <a:pt x="71" y="70"/>
                  </a:cubicBezTo>
                  <a:cubicBezTo>
                    <a:pt x="53" y="70"/>
                    <a:pt x="53" y="70"/>
                    <a:pt x="53" y="70"/>
                  </a:cubicBezTo>
                  <a:cubicBezTo>
                    <a:pt x="26" y="70"/>
                    <a:pt x="0" y="97"/>
                    <a:pt x="0" y="124"/>
                  </a:cubicBezTo>
                  <a:close/>
                  <a:moveTo>
                    <a:pt x="337" y="26"/>
                  </a:moveTo>
                  <a:lnTo>
                    <a:pt x="337" y="26"/>
                  </a:lnTo>
                  <a:cubicBezTo>
                    <a:pt x="319" y="17"/>
                    <a:pt x="292" y="0"/>
                    <a:pt x="248" y="0"/>
                  </a:cubicBezTo>
                  <a:cubicBezTo>
                    <a:pt x="204" y="0"/>
                    <a:pt x="177" y="17"/>
                    <a:pt x="160" y="26"/>
                  </a:cubicBezTo>
                  <a:cubicBezTo>
                    <a:pt x="160" y="70"/>
                    <a:pt x="160" y="70"/>
                    <a:pt x="160" y="70"/>
                  </a:cubicBezTo>
                  <a:cubicBezTo>
                    <a:pt x="107" y="70"/>
                    <a:pt x="107" y="70"/>
                    <a:pt x="107" y="70"/>
                  </a:cubicBezTo>
                  <a:cubicBezTo>
                    <a:pt x="107" y="443"/>
                    <a:pt x="107" y="443"/>
                    <a:pt x="107" y="443"/>
                  </a:cubicBezTo>
                  <a:cubicBezTo>
                    <a:pt x="390" y="443"/>
                    <a:pt x="390" y="443"/>
                    <a:pt x="390" y="443"/>
                  </a:cubicBezTo>
                  <a:cubicBezTo>
                    <a:pt x="390" y="70"/>
                    <a:pt x="390" y="70"/>
                    <a:pt x="390" y="70"/>
                  </a:cubicBezTo>
                  <a:cubicBezTo>
                    <a:pt x="337" y="70"/>
                    <a:pt x="337" y="70"/>
                    <a:pt x="337" y="70"/>
                  </a:cubicBezTo>
                  <a:lnTo>
                    <a:pt x="337" y="26"/>
                  </a:lnTo>
                  <a:close/>
                  <a:moveTo>
                    <a:pt x="301" y="70"/>
                  </a:moveTo>
                  <a:lnTo>
                    <a:pt x="301" y="70"/>
                  </a:lnTo>
                  <a:cubicBezTo>
                    <a:pt x="195" y="70"/>
                    <a:pt x="195" y="70"/>
                    <a:pt x="195" y="70"/>
                  </a:cubicBezTo>
                  <a:cubicBezTo>
                    <a:pt x="195" y="44"/>
                    <a:pt x="195" y="44"/>
                    <a:pt x="195" y="44"/>
                  </a:cubicBezTo>
                  <a:cubicBezTo>
                    <a:pt x="204" y="35"/>
                    <a:pt x="222" y="26"/>
                    <a:pt x="248" y="26"/>
                  </a:cubicBezTo>
                  <a:cubicBezTo>
                    <a:pt x="275" y="26"/>
                    <a:pt x="292" y="35"/>
                    <a:pt x="301" y="44"/>
                  </a:cubicBezTo>
                  <a:lnTo>
                    <a:pt x="301" y="70"/>
                  </a:lnTo>
                  <a:close/>
                </a:path>
              </a:pathLst>
            </a:custGeom>
            <a:solidFill>
              <a:schemeClr val="bg1"/>
            </a:solidFill>
            <a:ln>
              <a:noFill/>
            </a:ln>
            <a:effectLst/>
            <a:extLst/>
          </p:spPr>
          <p:txBody>
            <a:bodyPr wrap="none" anchor="ctr"/>
            <a:lstStyle/>
            <a:p>
              <a:endParaRPr lang="en-US" sz="1600" dirty="0">
                <a:latin typeface="+mj-ea"/>
                <a:ea typeface="+mj-ea"/>
              </a:endParaRPr>
            </a:p>
          </p:txBody>
        </p:sp>
        <p:sp>
          <p:nvSpPr>
            <p:cNvPr id="46" name="Freeform 158"/>
            <p:cNvSpPr>
              <a:spLocks noChangeArrowheads="1"/>
            </p:cNvSpPr>
            <p:nvPr/>
          </p:nvSpPr>
          <p:spPr bwMode="auto">
            <a:xfrm>
              <a:off x="9411438" y="7948761"/>
              <a:ext cx="874846" cy="410322"/>
            </a:xfrm>
            <a:custGeom>
              <a:avLst/>
              <a:gdLst>
                <a:gd name="T0" fmla="*/ 380 w 497"/>
                <a:gd name="T1" fmla="*/ 0 h 232"/>
                <a:gd name="T2" fmla="*/ 380 w 497"/>
                <a:gd name="T3" fmla="*/ 0 h 232"/>
                <a:gd name="T4" fmla="*/ 266 w 497"/>
                <a:gd name="T5" fmla="*/ 115 h 232"/>
                <a:gd name="T6" fmla="*/ 283 w 497"/>
                <a:gd name="T7" fmla="*/ 186 h 232"/>
                <a:gd name="T8" fmla="*/ 203 w 497"/>
                <a:gd name="T9" fmla="*/ 186 h 232"/>
                <a:gd name="T10" fmla="*/ 230 w 497"/>
                <a:gd name="T11" fmla="*/ 115 h 232"/>
                <a:gd name="T12" fmla="*/ 114 w 497"/>
                <a:gd name="T13" fmla="*/ 0 h 232"/>
                <a:gd name="T14" fmla="*/ 0 w 497"/>
                <a:gd name="T15" fmla="*/ 115 h 232"/>
                <a:gd name="T16" fmla="*/ 114 w 497"/>
                <a:gd name="T17" fmla="*/ 231 h 232"/>
                <a:gd name="T18" fmla="*/ 380 w 497"/>
                <a:gd name="T19" fmla="*/ 231 h 232"/>
                <a:gd name="T20" fmla="*/ 496 w 497"/>
                <a:gd name="T21" fmla="*/ 115 h 232"/>
                <a:gd name="T22" fmla="*/ 380 w 497"/>
                <a:gd name="T23" fmla="*/ 0 h 232"/>
                <a:gd name="T24" fmla="*/ 53 w 497"/>
                <a:gd name="T25" fmla="*/ 115 h 232"/>
                <a:gd name="T26" fmla="*/ 53 w 497"/>
                <a:gd name="T27" fmla="*/ 115 h 232"/>
                <a:gd name="T28" fmla="*/ 114 w 497"/>
                <a:gd name="T29" fmla="*/ 53 h 232"/>
                <a:gd name="T30" fmla="*/ 177 w 497"/>
                <a:gd name="T31" fmla="*/ 115 h 232"/>
                <a:gd name="T32" fmla="*/ 114 w 497"/>
                <a:gd name="T33" fmla="*/ 186 h 232"/>
                <a:gd name="T34" fmla="*/ 53 w 497"/>
                <a:gd name="T35" fmla="*/ 115 h 232"/>
                <a:gd name="T36" fmla="*/ 380 w 497"/>
                <a:gd name="T37" fmla="*/ 186 h 232"/>
                <a:gd name="T38" fmla="*/ 380 w 497"/>
                <a:gd name="T39" fmla="*/ 186 h 232"/>
                <a:gd name="T40" fmla="*/ 319 w 497"/>
                <a:gd name="T41" fmla="*/ 115 h 232"/>
                <a:gd name="T42" fmla="*/ 380 w 497"/>
                <a:gd name="T43" fmla="*/ 53 h 232"/>
                <a:gd name="T44" fmla="*/ 442 w 497"/>
                <a:gd name="T45" fmla="*/ 115 h 232"/>
                <a:gd name="T46" fmla="*/ 380 w 497"/>
                <a:gd name="T47" fmla="*/ 186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97" h="232">
                  <a:moveTo>
                    <a:pt x="380" y="0"/>
                  </a:moveTo>
                  <a:lnTo>
                    <a:pt x="380" y="0"/>
                  </a:lnTo>
                  <a:cubicBezTo>
                    <a:pt x="319" y="0"/>
                    <a:pt x="266" y="53"/>
                    <a:pt x="266" y="115"/>
                  </a:cubicBezTo>
                  <a:cubicBezTo>
                    <a:pt x="266" y="141"/>
                    <a:pt x="274" y="168"/>
                    <a:pt x="283" y="186"/>
                  </a:cubicBezTo>
                  <a:cubicBezTo>
                    <a:pt x="203" y="186"/>
                    <a:pt x="203" y="186"/>
                    <a:pt x="203" y="186"/>
                  </a:cubicBezTo>
                  <a:cubicBezTo>
                    <a:pt x="221" y="168"/>
                    <a:pt x="230" y="141"/>
                    <a:pt x="230" y="115"/>
                  </a:cubicBezTo>
                  <a:cubicBezTo>
                    <a:pt x="230" y="53"/>
                    <a:pt x="177" y="0"/>
                    <a:pt x="114" y="0"/>
                  </a:cubicBezTo>
                  <a:cubicBezTo>
                    <a:pt x="53" y="0"/>
                    <a:pt x="0" y="53"/>
                    <a:pt x="0" y="115"/>
                  </a:cubicBezTo>
                  <a:cubicBezTo>
                    <a:pt x="0" y="177"/>
                    <a:pt x="53" y="231"/>
                    <a:pt x="114" y="231"/>
                  </a:cubicBezTo>
                  <a:cubicBezTo>
                    <a:pt x="380" y="231"/>
                    <a:pt x="380" y="231"/>
                    <a:pt x="380" y="231"/>
                  </a:cubicBezTo>
                  <a:cubicBezTo>
                    <a:pt x="442" y="231"/>
                    <a:pt x="496" y="177"/>
                    <a:pt x="496" y="115"/>
                  </a:cubicBezTo>
                  <a:cubicBezTo>
                    <a:pt x="496" y="53"/>
                    <a:pt x="442" y="0"/>
                    <a:pt x="380" y="0"/>
                  </a:cubicBezTo>
                  <a:close/>
                  <a:moveTo>
                    <a:pt x="53" y="115"/>
                  </a:moveTo>
                  <a:lnTo>
                    <a:pt x="53" y="115"/>
                  </a:lnTo>
                  <a:cubicBezTo>
                    <a:pt x="53" y="80"/>
                    <a:pt x="79" y="53"/>
                    <a:pt x="114" y="53"/>
                  </a:cubicBezTo>
                  <a:cubicBezTo>
                    <a:pt x="150" y="53"/>
                    <a:pt x="177" y="80"/>
                    <a:pt x="177" y="115"/>
                  </a:cubicBezTo>
                  <a:cubicBezTo>
                    <a:pt x="177" y="150"/>
                    <a:pt x="150" y="186"/>
                    <a:pt x="114" y="186"/>
                  </a:cubicBezTo>
                  <a:cubicBezTo>
                    <a:pt x="79" y="186"/>
                    <a:pt x="53" y="150"/>
                    <a:pt x="53" y="115"/>
                  </a:cubicBezTo>
                  <a:close/>
                  <a:moveTo>
                    <a:pt x="380" y="186"/>
                  </a:moveTo>
                  <a:lnTo>
                    <a:pt x="380" y="186"/>
                  </a:lnTo>
                  <a:cubicBezTo>
                    <a:pt x="345" y="186"/>
                    <a:pt x="319" y="150"/>
                    <a:pt x="319" y="115"/>
                  </a:cubicBezTo>
                  <a:cubicBezTo>
                    <a:pt x="319" y="80"/>
                    <a:pt x="345" y="53"/>
                    <a:pt x="380" y="53"/>
                  </a:cubicBezTo>
                  <a:cubicBezTo>
                    <a:pt x="416" y="53"/>
                    <a:pt x="442" y="80"/>
                    <a:pt x="442" y="115"/>
                  </a:cubicBezTo>
                  <a:cubicBezTo>
                    <a:pt x="442" y="150"/>
                    <a:pt x="416" y="186"/>
                    <a:pt x="380" y="186"/>
                  </a:cubicBezTo>
                  <a:close/>
                </a:path>
              </a:pathLst>
            </a:custGeom>
            <a:solidFill>
              <a:schemeClr val="bg1"/>
            </a:solidFill>
            <a:ln>
              <a:noFill/>
            </a:ln>
            <a:effectLst/>
            <a:extLst/>
          </p:spPr>
          <p:txBody>
            <a:bodyPr wrap="none" anchor="ctr"/>
            <a:lstStyle/>
            <a:p>
              <a:endParaRPr lang="en-US" sz="1600" dirty="0">
                <a:latin typeface="+mj-ea"/>
                <a:ea typeface="+mj-ea"/>
              </a:endParaRPr>
            </a:p>
          </p:txBody>
        </p:sp>
      </p:grpSp>
    </p:spTree>
    <p:extLst>
      <p:ext uri="{BB962C8B-B14F-4D97-AF65-F5344CB8AC3E}">
        <p14:creationId xmlns:p14="http://schemas.microsoft.com/office/powerpoint/2010/main" val="4000455712"/>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smtClean="0"/>
              <a:t>华为桌面云提供了各种各样的部署方案，以适应不同网络环境，实际部署的时候，要根据现网实际情况作出规划，在规划新局点的时候，切记要灵活调整，不要照搬其他局点。</a:t>
            </a:r>
            <a:endParaRPr lang="en-US" altLang="zh-CN" dirty="0" smtClean="0"/>
          </a:p>
        </p:txBody>
      </p:sp>
    </p:spTree>
    <p:extLst>
      <p:ext uri="{BB962C8B-B14F-4D97-AF65-F5344CB8AC3E}">
        <p14:creationId xmlns:p14="http://schemas.microsoft.com/office/powerpoint/2010/main" val="372939258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标题 2"/>
          <p:cNvSpPr txBox="1">
            <a:spLocks/>
          </p:cNvSpPr>
          <p:nvPr/>
        </p:nvSpPr>
        <p:spPr bwMode="auto">
          <a:xfrm>
            <a:off x="1581231" y="404664"/>
            <a:ext cx="9831600" cy="640800"/>
          </a:xfrm>
          <a:prstGeom prst="rect">
            <a:avLst/>
          </a:prstGeom>
          <a:noFill/>
          <a:ln w="9525">
            <a:noFill/>
            <a:miter lim="800000"/>
            <a:headEnd/>
            <a:tailEnd/>
          </a:ln>
        </p:spPr>
        <p:txBody>
          <a:bodyPr vert="horz" wrap="square" lIns="100800" tIns="50400" rIns="100800" bIns="50400" numCol="1" anchor="t" anchorCtr="0" compatLnSpc="1">
            <a:prstTxWarp prst="textNoShape">
              <a:avLst/>
            </a:prstTxWarp>
          </a:bodyPr>
          <a:lstStyle>
            <a:lvl1pPr algn="l" defTabSz="801688" rtl="0" eaLnBrk="0" fontAlgn="base" hangingPunct="0">
              <a:spcBef>
                <a:spcPct val="0"/>
              </a:spcBef>
              <a:spcAft>
                <a:spcPct val="0"/>
              </a:spcAft>
              <a:defRPr sz="3500" b="1">
                <a:solidFill>
                  <a:schemeClr val="tx1">
                    <a:lumMod val="75000"/>
                    <a:lumOff val="25000"/>
                  </a:schemeClr>
                </a:solidFill>
                <a:latin typeface="+mn-ea"/>
                <a:ea typeface="+mn-ea"/>
                <a:cs typeface="+mj-cs"/>
              </a:defRPr>
            </a:lvl1pPr>
            <a:lvl2pPr algn="l" defTabSz="801688" rtl="0" eaLnBrk="0" fontAlgn="base" hangingPunct="0">
              <a:spcBef>
                <a:spcPct val="0"/>
              </a:spcBef>
              <a:spcAft>
                <a:spcPct val="0"/>
              </a:spcAft>
              <a:defRPr sz="3500">
                <a:solidFill>
                  <a:srgbClr val="990000"/>
                </a:solidFill>
                <a:latin typeface="FrutigerNext LT Medium" pitchFamily="34" charset="0"/>
                <a:ea typeface="黑体" pitchFamily="2" charset="-122"/>
              </a:defRPr>
            </a:lvl2pPr>
            <a:lvl3pPr algn="l" defTabSz="801688" rtl="0" eaLnBrk="0" fontAlgn="base" hangingPunct="0">
              <a:spcBef>
                <a:spcPct val="0"/>
              </a:spcBef>
              <a:spcAft>
                <a:spcPct val="0"/>
              </a:spcAft>
              <a:defRPr sz="3500">
                <a:solidFill>
                  <a:srgbClr val="990000"/>
                </a:solidFill>
                <a:latin typeface="FrutigerNext LT Medium" pitchFamily="34" charset="0"/>
                <a:ea typeface="黑体" pitchFamily="2" charset="-122"/>
              </a:defRPr>
            </a:lvl3pPr>
            <a:lvl4pPr algn="l" defTabSz="801688" rtl="0" eaLnBrk="0" fontAlgn="base" hangingPunct="0">
              <a:spcBef>
                <a:spcPct val="0"/>
              </a:spcBef>
              <a:spcAft>
                <a:spcPct val="0"/>
              </a:spcAft>
              <a:defRPr sz="3500">
                <a:solidFill>
                  <a:srgbClr val="990000"/>
                </a:solidFill>
                <a:latin typeface="FrutigerNext LT Medium" pitchFamily="34" charset="0"/>
                <a:ea typeface="黑体" pitchFamily="2" charset="-122"/>
              </a:defRPr>
            </a:lvl4pPr>
            <a:lvl5pPr algn="l" defTabSz="801688" rtl="0" eaLnBrk="0" fontAlgn="base" hangingPunct="0">
              <a:spcBef>
                <a:spcPct val="0"/>
              </a:spcBef>
              <a:spcAft>
                <a:spcPct val="0"/>
              </a:spcAft>
              <a:defRPr sz="3500">
                <a:solidFill>
                  <a:srgbClr val="990000"/>
                </a:solidFill>
                <a:latin typeface="FrutigerNext LT Medium" pitchFamily="34" charset="0"/>
                <a:ea typeface="黑体" pitchFamily="2" charset="-122"/>
              </a:defRPr>
            </a:lvl5pPr>
            <a:lvl6pPr marL="457200" algn="l" defTabSz="801688" rtl="0" fontAlgn="base">
              <a:spcBef>
                <a:spcPct val="0"/>
              </a:spcBef>
              <a:spcAft>
                <a:spcPct val="0"/>
              </a:spcAft>
              <a:defRPr sz="3500">
                <a:solidFill>
                  <a:srgbClr val="990000"/>
                </a:solidFill>
                <a:latin typeface="FrutigerNext LT Medium" pitchFamily="34" charset="0"/>
                <a:ea typeface="黑体" pitchFamily="2" charset="-122"/>
              </a:defRPr>
            </a:lvl6pPr>
            <a:lvl7pPr marL="914400" algn="l" defTabSz="801688" rtl="0" fontAlgn="base">
              <a:spcBef>
                <a:spcPct val="0"/>
              </a:spcBef>
              <a:spcAft>
                <a:spcPct val="0"/>
              </a:spcAft>
              <a:defRPr sz="3500">
                <a:solidFill>
                  <a:srgbClr val="990000"/>
                </a:solidFill>
                <a:latin typeface="FrutigerNext LT Medium" pitchFamily="34" charset="0"/>
                <a:ea typeface="黑体" pitchFamily="2" charset="-122"/>
              </a:defRPr>
            </a:lvl7pPr>
            <a:lvl8pPr marL="1371600" algn="l" defTabSz="801688" rtl="0" fontAlgn="base">
              <a:spcBef>
                <a:spcPct val="0"/>
              </a:spcBef>
              <a:spcAft>
                <a:spcPct val="0"/>
              </a:spcAft>
              <a:defRPr sz="3500">
                <a:solidFill>
                  <a:srgbClr val="990000"/>
                </a:solidFill>
                <a:latin typeface="FrutigerNext LT Medium" pitchFamily="34" charset="0"/>
                <a:ea typeface="黑体" pitchFamily="2" charset="-122"/>
              </a:defRPr>
            </a:lvl8pPr>
            <a:lvl9pPr marL="1828800" algn="l" defTabSz="801688" rtl="0" fontAlgn="base">
              <a:spcBef>
                <a:spcPct val="0"/>
              </a:spcBef>
              <a:spcAft>
                <a:spcPct val="0"/>
              </a:spcAft>
              <a:defRPr sz="3500">
                <a:solidFill>
                  <a:srgbClr val="990000"/>
                </a:solidFill>
                <a:latin typeface="FrutigerNext LT Medium" pitchFamily="34" charset="0"/>
                <a:ea typeface="黑体" pitchFamily="2" charset="-122"/>
              </a:defRPr>
            </a:lvl9pPr>
          </a:lstStyle>
          <a:p>
            <a:r>
              <a:rPr lang="zh-CN" altLang="en-US" kern="0" smtClean="0"/>
              <a:t>信息化时代核心诉求</a:t>
            </a:r>
            <a:endParaRPr lang="zh-CN" altLang="en-US" kern="0" dirty="0"/>
          </a:p>
        </p:txBody>
      </p:sp>
      <p:grpSp>
        <p:nvGrpSpPr>
          <p:cNvPr id="10" name="Group 15"/>
          <p:cNvGrpSpPr/>
          <p:nvPr/>
        </p:nvGrpSpPr>
        <p:grpSpPr>
          <a:xfrm>
            <a:off x="1115482" y="5143602"/>
            <a:ext cx="3166284" cy="482085"/>
            <a:chOff x="695326" y="5124692"/>
            <a:chExt cx="3513988" cy="858846"/>
          </a:xfrm>
          <a:solidFill>
            <a:srgbClr val="92A3B6"/>
          </a:solidFill>
        </p:grpSpPr>
        <p:sp>
          <p:nvSpPr>
            <p:cNvPr id="11" name="Freeform 5"/>
            <p:cNvSpPr>
              <a:spLocks/>
            </p:cNvSpPr>
            <p:nvPr/>
          </p:nvSpPr>
          <p:spPr bwMode="auto">
            <a:xfrm>
              <a:off x="695326" y="5124692"/>
              <a:ext cx="133523" cy="858846"/>
            </a:xfrm>
            <a:custGeom>
              <a:avLst/>
              <a:gdLst/>
              <a:ahLst/>
              <a:cxnLst>
                <a:cxn ang="0">
                  <a:pos x="0" y="0"/>
                </a:cxn>
                <a:cxn ang="0">
                  <a:pos x="179" y="0"/>
                </a:cxn>
                <a:cxn ang="0">
                  <a:pos x="185" y="2"/>
                </a:cxn>
                <a:cxn ang="0">
                  <a:pos x="186" y="7"/>
                </a:cxn>
                <a:cxn ang="0">
                  <a:pos x="185" y="13"/>
                </a:cxn>
                <a:cxn ang="0">
                  <a:pos x="179" y="15"/>
                </a:cxn>
                <a:cxn ang="0">
                  <a:pos x="114" y="15"/>
                </a:cxn>
                <a:cxn ang="0">
                  <a:pos x="114" y="935"/>
                </a:cxn>
                <a:cxn ang="0">
                  <a:pos x="179" y="935"/>
                </a:cxn>
                <a:cxn ang="0">
                  <a:pos x="183" y="936"/>
                </a:cxn>
                <a:cxn ang="0">
                  <a:pos x="185" y="943"/>
                </a:cxn>
                <a:cxn ang="0">
                  <a:pos x="179" y="953"/>
                </a:cxn>
                <a:cxn ang="0">
                  <a:pos x="0" y="953"/>
                </a:cxn>
                <a:cxn ang="0">
                  <a:pos x="0" y="0"/>
                </a:cxn>
              </a:cxnLst>
              <a:rect l="0" t="0" r="r" b="b"/>
              <a:pathLst>
                <a:path w="186" h="953">
                  <a:moveTo>
                    <a:pt x="0" y="0"/>
                  </a:moveTo>
                  <a:cubicBezTo>
                    <a:pt x="179" y="0"/>
                    <a:pt x="179" y="0"/>
                    <a:pt x="179" y="0"/>
                  </a:cubicBezTo>
                  <a:cubicBezTo>
                    <a:pt x="182" y="0"/>
                    <a:pt x="183" y="1"/>
                    <a:pt x="185" y="2"/>
                  </a:cubicBezTo>
                  <a:cubicBezTo>
                    <a:pt x="186" y="3"/>
                    <a:pt x="186" y="5"/>
                    <a:pt x="186" y="7"/>
                  </a:cubicBezTo>
                  <a:cubicBezTo>
                    <a:pt x="186" y="10"/>
                    <a:pt x="186" y="12"/>
                    <a:pt x="185" y="13"/>
                  </a:cubicBezTo>
                  <a:cubicBezTo>
                    <a:pt x="183" y="15"/>
                    <a:pt x="182" y="15"/>
                    <a:pt x="179" y="15"/>
                  </a:cubicBezTo>
                  <a:cubicBezTo>
                    <a:pt x="114" y="15"/>
                    <a:pt x="114" y="15"/>
                    <a:pt x="114" y="15"/>
                  </a:cubicBezTo>
                  <a:cubicBezTo>
                    <a:pt x="114" y="935"/>
                    <a:pt x="114" y="935"/>
                    <a:pt x="114" y="935"/>
                  </a:cubicBezTo>
                  <a:cubicBezTo>
                    <a:pt x="179" y="935"/>
                    <a:pt x="179" y="935"/>
                    <a:pt x="179" y="935"/>
                  </a:cubicBezTo>
                  <a:cubicBezTo>
                    <a:pt x="183" y="936"/>
                    <a:pt x="183" y="936"/>
                    <a:pt x="183" y="936"/>
                  </a:cubicBezTo>
                  <a:cubicBezTo>
                    <a:pt x="184" y="938"/>
                    <a:pt x="185" y="940"/>
                    <a:pt x="185" y="943"/>
                  </a:cubicBezTo>
                  <a:cubicBezTo>
                    <a:pt x="185" y="947"/>
                    <a:pt x="183" y="950"/>
                    <a:pt x="179" y="953"/>
                  </a:cubicBezTo>
                  <a:cubicBezTo>
                    <a:pt x="0" y="953"/>
                    <a:pt x="0" y="953"/>
                    <a:pt x="0" y="953"/>
                  </a:cubicBezTo>
                  <a:lnTo>
                    <a:pt x="0" y="0"/>
                  </a:lnTo>
                  <a:close/>
                </a:path>
              </a:pathLst>
            </a:custGeom>
            <a:grpFill/>
            <a:ln w="9525">
              <a:noFill/>
              <a:round/>
              <a:headEnd/>
              <a:tailEnd/>
            </a:ln>
          </p:spPr>
          <p:txBody>
            <a:bodyPr vert="horz" wrap="square" lIns="91461" tIns="45731" rIns="91461" bIns="45731" numCol="1" anchor="t" anchorCtr="0" compatLnSpc="1">
              <a:prstTxWarp prst="textNoShape">
                <a:avLst/>
              </a:prstTxWarp>
            </a:bodyPr>
            <a:lstStyle/>
            <a:p>
              <a:endParaRPr lang="ko-KR" altLang="en-US" sz="2801"/>
            </a:p>
          </p:txBody>
        </p:sp>
        <p:sp>
          <p:nvSpPr>
            <p:cNvPr id="12" name="Freeform 8"/>
            <p:cNvSpPr>
              <a:spLocks/>
            </p:cNvSpPr>
            <p:nvPr/>
          </p:nvSpPr>
          <p:spPr bwMode="auto">
            <a:xfrm>
              <a:off x="4072991" y="5124692"/>
              <a:ext cx="136323" cy="858846"/>
            </a:xfrm>
            <a:custGeom>
              <a:avLst/>
              <a:gdLst/>
              <a:ahLst/>
              <a:cxnLst>
                <a:cxn ang="0">
                  <a:pos x="77" y="15"/>
                </a:cxn>
                <a:cxn ang="0">
                  <a:pos x="8" y="15"/>
                </a:cxn>
                <a:cxn ang="0">
                  <a:pos x="4" y="8"/>
                </a:cxn>
                <a:cxn ang="0">
                  <a:pos x="8" y="0"/>
                </a:cxn>
                <a:cxn ang="0">
                  <a:pos x="190" y="0"/>
                </a:cxn>
                <a:cxn ang="0">
                  <a:pos x="190" y="953"/>
                </a:cxn>
                <a:cxn ang="0">
                  <a:pos x="8" y="953"/>
                </a:cxn>
                <a:cxn ang="0">
                  <a:pos x="2" y="950"/>
                </a:cxn>
                <a:cxn ang="0">
                  <a:pos x="0" y="944"/>
                </a:cxn>
                <a:cxn ang="0">
                  <a:pos x="2" y="937"/>
                </a:cxn>
                <a:cxn ang="0">
                  <a:pos x="8" y="935"/>
                </a:cxn>
                <a:cxn ang="0">
                  <a:pos x="77" y="935"/>
                </a:cxn>
                <a:cxn ang="0">
                  <a:pos x="77" y="15"/>
                </a:cxn>
              </a:cxnLst>
              <a:rect l="0" t="0" r="r" b="b"/>
              <a:pathLst>
                <a:path w="190" h="953">
                  <a:moveTo>
                    <a:pt x="77" y="15"/>
                  </a:moveTo>
                  <a:cubicBezTo>
                    <a:pt x="8" y="15"/>
                    <a:pt x="8" y="15"/>
                    <a:pt x="8" y="15"/>
                  </a:cubicBezTo>
                  <a:cubicBezTo>
                    <a:pt x="6" y="13"/>
                    <a:pt x="4" y="10"/>
                    <a:pt x="4" y="8"/>
                  </a:cubicBezTo>
                  <a:cubicBezTo>
                    <a:pt x="4" y="5"/>
                    <a:pt x="6" y="2"/>
                    <a:pt x="8" y="0"/>
                  </a:cubicBezTo>
                  <a:cubicBezTo>
                    <a:pt x="190" y="0"/>
                    <a:pt x="190" y="0"/>
                    <a:pt x="190" y="0"/>
                  </a:cubicBezTo>
                  <a:cubicBezTo>
                    <a:pt x="190" y="953"/>
                    <a:pt x="190" y="953"/>
                    <a:pt x="190" y="953"/>
                  </a:cubicBezTo>
                  <a:cubicBezTo>
                    <a:pt x="8" y="953"/>
                    <a:pt x="8" y="953"/>
                    <a:pt x="8" y="953"/>
                  </a:cubicBezTo>
                  <a:cubicBezTo>
                    <a:pt x="6" y="953"/>
                    <a:pt x="4" y="952"/>
                    <a:pt x="2" y="950"/>
                  </a:cubicBezTo>
                  <a:cubicBezTo>
                    <a:pt x="1" y="949"/>
                    <a:pt x="0" y="947"/>
                    <a:pt x="0" y="944"/>
                  </a:cubicBezTo>
                  <a:cubicBezTo>
                    <a:pt x="0" y="941"/>
                    <a:pt x="1" y="939"/>
                    <a:pt x="2" y="937"/>
                  </a:cubicBezTo>
                  <a:cubicBezTo>
                    <a:pt x="4" y="935"/>
                    <a:pt x="6" y="935"/>
                    <a:pt x="8" y="935"/>
                  </a:cubicBezTo>
                  <a:cubicBezTo>
                    <a:pt x="77" y="935"/>
                    <a:pt x="77" y="935"/>
                    <a:pt x="77" y="935"/>
                  </a:cubicBezTo>
                  <a:lnTo>
                    <a:pt x="77" y="15"/>
                  </a:lnTo>
                  <a:close/>
                </a:path>
              </a:pathLst>
            </a:custGeom>
            <a:grpFill/>
            <a:ln w="9525">
              <a:noFill/>
              <a:round/>
              <a:headEnd/>
              <a:tailEnd/>
            </a:ln>
          </p:spPr>
          <p:txBody>
            <a:bodyPr vert="horz" wrap="square" lIns="91461" tIns="45731" rIns="91461" bIns="45731" numCol="1" anchor="t" anchorCtr="0" compatLnSpc="1">
              <a:prstTxWarp prst="textNoShape">
                <a:avLst/>
              </a:prstTxWarp>
            </a:bodyPr>
            <a:lstStyle/>
            <a:p>
              <a:endParaRPr lang="ko-KR" altLang="en-US" sz="2801"/>
            </a:p>
          </p:txBody>
        </p:sp>
      </p:grpSp>
      <p:grpSp>
        <p:nvGrpSpPr>
          <p:cNvPr id="13" name="Group 26"/>
          <p:cNvGrpSpPr/>
          <p:nvPr/>
        </p:nvGrpSpPr>
        <p:grpSpPr>
          <a:xfrm>
            <a:off x="1115482" y="1969254"/>
            <a:ext cx="3162318" cy="442585"/>
            <a:chOff x="695326" y="2258014"/>
            <a:chExt cx="3528466" cy="419100"/>
          </a:xfrm>
        </p:grpSpPr>
        <p:grpSp>
          <p:nvGrpSpPr>
            <p:cNvPr id="14" name="Group 22"/>
            <p:cNvGrpSpPr/>
            <p:nvPr/>
          </p:nvGrpSpPr>
          <p:grpSpPr>
            <a:xfrm>
              <a:off x="695326" y="2258014"/>
              <a:ext cx="3528466" cy="419100"/>
              <a:chOff x="695326" y="2530575"/>
              <a:chExt cx="3528466" cy="419100"/>
            </a:xfrm>
          </p:grpSpPr>
          <p:sp>
            <p:nvSpPr>
              <p:cNvPr id="16" name="Rectangle 17"/>
              <p:cNvSpPr/>
              <p:nvPr/>
            </p:nvSpPr>
            <p:spPr>
              <a:xfrm>
                <a:off x="695326" y="2530575"/>
                <a:ext cx="3528466" cy="419100"/>
              </a:xfrm>
              <a:prstGeom prst="rect">
                <a:avLst/>
              </a:prstGeom>
              <a:solidFill>
                <a:srgbClr val="F66F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24" name="Group 21"/>
              <p:cNvGrpSpPr/>
              <p:nvPr/>
            </p:nvGrpSpPr>
            <p:grpSpPr>
              <a:xfrm>
                <a:off x="835913" y="2687738"/>
                <a:ext cx="3247293" cy="104775"/>
                <a:chOff x="830178" y="2652570"/>
                <a:chExt cx="3247293" cy="104775"/>
              </a:xfrm>
            </p:grpSpPr>
            <p:sp>
              <p:nvSpPr>
                <p:cNvPr id="25" name="Oval 19"/>
                <p:cNvSpPr/>
                <p:nvPr/>
              </p:nvSpPr>
              <p:spPr>
                <a:xfrm>
                  <a:off x="830178" y="2652570"/>
                  <a:ext cx="104775" cy="104775"/>
                </a:xfrm>
                <a:prstGeom prst="ellipse">
                  <a:avLst/>
                </a:prstGeom>
                <a:solidFill>
                  <a:schemeClr val="bg1"/>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6" name="Oval 20"/>
                <p:cNvSpPr/>
                <p:nvPr/>
              </p:nvSpPr>
              <p:spPr>
                <a:xfrm>
                  <a:off x="3972696" y="2652570"/>
                  <a:ext cx="104775" cy="104775"/>
                </a:xfrm>
                <a:prstGeom prst="ellipse">
                  <a:avLst/>
                </a:prstGeom>
                <a:solidFill>
                  <a:schemeClr val="bg1"/>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sp>
          <p:nvSpPr>
            <p:cNvPr id="15" name="speed"/>
            <p:cNvSpPr txBox="1">
              <a:spLocks noChangeArrowheads="1"/>
            </p:cNvSpPr>
            <p:nvPr/>
          </p:nvSpPr>
          <p:spPr bwMode="auto">
            <a:xfrm>
              <a:off x="1199382" y="2336465"/>
              <a:ext cx="2520354" cy="285759"/>
            </a:xfrm>
            <a:prstGeom prst="rect">
              <a:avLst/>
            </a:prstGeom>
            <a:noFill/>
            <a:scene3d>
              <a:camera prst="orthographicFront">
                <a:rot lat="0" lon="0" rev="0"/>
              </a:camera>
              <a:lightRig rig="threePt" dir="t"/>
            </a:scene3d>
            <a:sp3d prstMaterial="matte">
              <a:bevelT w="1270" h="1270"/>
            </a:sp3d>
          </p:spPr>
          <p:txBody>
            <a:bodyPr wrap="square" lIns="0" tIns="0" rIns="0" bIns="0" anchor="t" anchorCtr="0">
              <a:spAutoFit/>
              <a:sp3d/>
            </a:bodyPr>
            <a:lstStyle>
              <a:defPPr>
                <a:defRPr lang="ko-KR"/>
              </a:defPPr>
              <a:lvl1pPr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1pPr>
              <a:lvl2pPr marL="4572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2pPr>
              <a:lvl3pPr marL="9144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3pPr>
              <a:lvl4pPr marL="13716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4pPr>
              <a:lvl5pPr marL="18288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5pPr>
              <a:lvl6pPr marL="2286000" algn="l" defTabSz="914400" rtl="0" eaLnBrk="1" latinLnBrk="1" hangingPunct="1">
                <a:defRPr kumimoji="1" kern="1200">
                  <a:solidFill>
                    <a:schemeClr val="tx1"/>
                  </a:solidFill>
                  <a:latin typeface="굴림" pitchFamily="50" charset="-127"/>
                  <a:ea typeface="굴림" pitchFamily="50" charset="-127"/>
                  <a:cs typeface="+mn-cs"/>
                </a:defRPr>
              </a:lvl6pPr>
              <a:lvl7pPr marL="2743200" algn="l" defTabSz="914400" rtl="0" eaLnBrk="1" latinLnBrk="1" hangingPunct="1">
                <a:defRPr kumimoji="1" kern="1200">
                  <a:solidFill>
                    <a:schemeClr val="tx1"/>
                  </a:solidFill>
                  <a:latin typeface="굴림" pitchFamily="50" charset="-127"/>
                  <a:ea typeface="굴림" pitchFamily="50" charset="-127"/>
                  <a:cs typeface="+mn-cs"/>
                </a:defRPr>
              </a:lvl7pPr>
              <a:lvl8pPr marL="3200400" algn="l" defTabSz="914400" rtl="0" eaLnBrk="1" latinLnBrk="1" hangingPunct="1">
                <a:defRPr kumimoji="1" kern="1200">
                  <a:solidFill>
                    <a:schemeClr val="tx1"/>
                  </a:solidFill>
                  <a:latin typeface="굴림" pitchFamily="50" charset="-127"/>
                  <a:ea typeface="굴림" pitchFamily="50" charset="-127"/>
                  <a:cs typeface="+mn-cs"/>
                </a:defRPr>
              </a:lvl8pPr>
              <a:lvl9pPr marL="3657600" algn="l" defTabSz="914400" rtl="0" eaLnBrk="1" latinLnBrk="1" hangingPunct="1">
                <a:defRPr kumimoji="1" kern="1200">
                  <a:solidFill>
                    <a:schemeClr val="tx1"/>
                  </a:solidFill>
                  <a:latin typeface="굴림" pitchFamily="50" charset="-127"/>
                  <a:ea typeface="굴림" pitchFamily="50" charset="-127"/>
                  <a:cs typeface="+mn-cs"/>
                </a:defRPr>
              </a:lvl9pPr>
            </a:lstStyle>
            <a:p>
              <a:pPr algn="ctr" latinLnBrk="0">
                <a:lnSpc>
                  <a:spcPct val="90000"/>
                </a:lnSpc>
                <a:buClr>
                  <a:prstClr val="white"/>
                </a:buClr>
                <a:defRPr/>
              </a:pPr>
              <a:endParaRPr lang="en-US" altLang="ko-KR" sz="2000" b="1" dirty="0">
                <a:solidFill>
                  <a:schemeClr val="bg1"/>
                </a:solidFill>
                <a:latin typeface="Calibri" panose="020F0502020204030204" pitchFamily="34" charset="0"/>
                <a:ea typeface="Tahoma" pitchFamily="34" charset="0"/>
                <a:cs typeface="Arial" panose="020B0604020202020204" pitchFamily="34" charset="0"/>
              </a:endParaRPr>
            </a:p>
          </p:txBody>
        </p:sp>
      </p:grpSp>
      <p:sp>
        <p:nvSpPr>
          <p:cNvPr id="27" name="Rectangle 3"/>
          <p:cNvSpPr txBox="1">
            <a:spLocks noChangeArrowheads="1"/>
          </p:cNvSpPr>
          <p:nvPr/>
        </p:nvSpPr>
        <p:spPr bwMode="auto">
          <a:xfrm>
            <a:off x="1115482" y="5071666"/>
            <a:ext cx="3044826" cy="568512"/>
          </a:xfrm>
          <a:prstGeom prst="rect">
            <a:avLst/>
          </a:prstGeom>
          <a:noFill/>
          <a:extLst/>
        </p:spPr>
        <p:txBody>
          <a:bodyPr wrap="square" lIns="90021" tIns="46811" rIns="90021" bIns="46811">
            <a:spAutoFit/>
          </a:bodyPr>
          <a:lstStyle>
            <a:lvl1pPr algn="ctr">
              <a:spcBef>
                <a:spcPct val="0"/>
              </a:spcBef>
              <a:buNone/>
              <a:defRPr lang="ko-KR" altLang="en-US" sz="4400" b="1" baseline="0" dirty="0">
                <a:solidFill>
                  <a:schemeClr val="bg1"/>
                </a:solidFill>
                <a:effectLst>
                  <a:outerShdw blurRad="12700" dist="25400" dir="5400000" algn="t" rotWithShape="0">
                    <a:prstClr val="black">
                      <a:alpha val="50000"/>
                    </a:prstClr>
                  </a:outerShdw>
                </a:effectLst>
                <a:latin typeface="Tahoma" pitchFamily="34" charset="0"/>
                <a:ea typeface="Tahoma" pitchFamily="34" charset="0"/>
                <a:cs typeface="Tahoma" pitchFamily="34" charset="0"/>
              </a:defRPr>
            </a:lvl1pPr>
          </a:lstStyle>
          <a:p>
            <a:pPr>
              <a:lnSpc>
                <a:spcPct val="120000"/>
              </a:lnSpc>
            </a:pPr>
            <a:r>
              <a:rPr lang="en-US" altLang="zh-CN" sz="1400" dirty="0">
                <a:solidFill>
                  <a:schemeClr val="tx1"/>
                </a:solidFill>
                <a:effectLst/>
                <a:latin typeface="微软雅黑" pitchFamily="34" charset="-122"/>
                <a:ea typeface="微软雅黑" pitchFamily="34" charset="-122"/>
              </a:rPr>
              <a:t>Gartner</a:t>
            </a:r>
            <a:r>
              <a:rPr lang="zh-CN" altLang="en-US" sz="1400" dirty="0">
                <a:solidFill>
                  <a:schemeClr val="tx1"/>
                </a:solidFill>
                <a:effectLst/>
                <a:latin typeface="微软雅黑" pitchFamily="34" charset="-122"/>
                <a:ea typeface="微软雅黑" pitchFamily="34" charset="-122"/>
              </a:rPr>
              <a:t>报告</a:t>
            </a:r>
            <a:r>
              <a:rPr lang="en-US" altLang="zh-CN" sz="1400" dirty="0">
                <a:solidFill>
                  <a:schemeClr val="tx1"/>
                </a:solidFill>
                <a:effectLst/>
                <a:latin typeface="微软雅黑" pitchFamily="34" charset="-122"/>
                <a:ea typeface="微软雅黑" pitchFamily="34" charset="-122"/>
              </a:rPr>
              <a:t>: </a:t>
            </a:r>
          </a:p>
          <a:p>
            <a:r>
              <a:rPr lang="zh-CN" altLang="en-US" sz="1400" dirty="0">
                <a:solidFill>
                  <a:schemeClr val="tx1"/>
                </a:solidFill>
                <a:effectLst/>
                <a:latin typeface="微软雅黑" pitchFamily="34" charset="-122"/>
                <a:ea typeface="微软雅黑" pitchFamily="34" charset="-122"/>
              </a:rPr>
              <a:t> 所有的公司都将成为</a:t>
            </a:r>
            <a:r>
              <a:rPr lang="en-US" altLang="zh-CN" sz="1400" dirty="0">
                <a:solidFill>
                  <a:schemeClr val="tx1"/>
                </a:solidFill>
                <a:effectLst/>
                <a:latin typeface="微软雅黑" pitchFamily="34" charset="-122"/>
                <a:ea typeface="微软雅黑" pitchFamily="34" charset="-122"/>
              </a:rPr>
              <a:t>IT</a:t>
            </a:r>
            <a:r>
              <a:rPr lang="zh-CN" altLang="en-US" sz="1400" dirty="0">
                <a:solidFill>
                  <a:schemeClr val="tx1"/>
                </a:solidFill>
                <a:effectLst/>
                <a:latin typeface="微软雅黑" pitchFamily="34" charset="-122"/>
                <a:ea typeface="微软雅黑" pitchFamily="34" charset="-122"/>
              </a:rPr>
              <a:t>公司！</a:t>
            </a:r>
          </a:p>
        </p:txBody>
      </p:sp>
      <p:grpSp>
        <p:nvGrpSpPr>
          <p:cNvPr id="31" name="Group 28"/>
          <p:cNvGrpSpPr/>
          <p:nvPr/>
        </p:nvGrpSpPr>
        <p:grpSpPr>
          <a:xfrm>
            <a:off x="4674797" y="1979956"/>
            <a:ext cx="3200966" cy="399497"/>
            <a:chOff x="695326" y="2530575"/>
            <a:chExt cx="3528466" cy="419100"/>
          </a:xfrm>
        </p:grpSpPr>
        <p:sp>
          <p:nvSpPr>
            <p:cNvPr id="33" name="Rectangle 30"/>
            <p:cNvSpPr/>
            <p:nvPr/>
          </p:nvSpPr>
          <p:spPr>
            <a:xfrm>
              <a:off x="695326" y="2530575"/>
              <a:ext cx="3528466" cy="419100"/>
            </a:xfrm>
            <a:prstGeom prst="rect">
              <a:avLst/>
            </a:prstGeom>
            <a:solidFill>
              <a:srgbClr val="4154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34" name="Group 31"/>
            <p:cNvGrpSpPr/>
            <p:nvPr/>
          </p:nvGrpSpPr>
          <p:grpSpPr>
            <a:xfrm>
              <a:off x="835913" y="2687738"/>
              <a:ext cx="3247293" cy="104775"/>
              <a:chOff x="830178" y="2652570"/>
              <a:chExt cx="3247293" cy="104775"/>
            </a:xfrm>
          </p:grpSpPr>
          <p:sp>
            <p:nvSpPr>
              <p:cNvPr id="35" name="Oval 32"/>
              <p:cNvSpPr/>
              <p:nvPr/>
            </p:nvSpPr>
            <p:spPr>
              <a:xfrm>
                <a:off x="830178" y="2652570"/>
                <a:ext cx="104775" cy="104775"/>
              </a:xfrm>
              <a:prstGeom prst="ellipse">
                <a:avLst/>
              </a:prstGeom>
              <a:solidFill>
                <a:schemeClr val="bg1"/>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6" name="Oval 33"/>
              <p:cNvSpPr/>
              <p:nvPr/>
            </p:nvSpPr>
            <p:spPr>
              <a:xfrm>
                <a:off x="3972696" y="2652570"/>
                <a:ext cx="104775" cy="104775"/>
              </a:xfrm>
              <a:prstGeom prst="ellipse">
                <a:avLst/>
              </a:prstGeom>
              <a:solidFill>
                <a:schemeClr val="bg1"/>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grpSp>
        <p:nvGrpSpPr>
          <p:cNvPr id="37" name="Group 41"/>
          <p:cNvGrpSpPr/>
          <p:nvPr/>
        </p:nvGrpSpPr>
        <p:grpSpPr>
          <a:xfrm>
            <a:off x="4601246" y="5124886"/>
            <a:ext cx="3407059" cy="500802"/>
            <a:chOff x="695326" y="5124692"/>
            <a:chExt cx="3513988" cy="858846"/>
          </a:xfrm>
          <a:solidFill>
            <a:srgbClr val="92A3B6"/>
          </a:solidFill>
        </p:grpSpPr>
        <p:sp>
          <p:nvSpPr>
            <p:cNvPr id="38" name="Freeform 5"/>
            <p:cNvSpPr>
              <a:spLocks/>
            </p:cNvSpPr>
            <p:nvPr/>
          </p:nvSpPr>
          <p:spPr bwMode="auto">
            <a:xfrm>
              <a:off x="695326" y="5124692"/>
              <a:ext cx="133523" cy="858846"/>
            </a:xfrm>
            <a:custGeom>
              <a:avLst/>
              <a:gdLst/>
              <a:ahLst/>
              <a:cxnLst>
                <a:cxn ang="0">
                  <a:pos x="0" y="0"/>
                </a:cxn>
                <a:cxn ang="0">
                  <a:pos x="179" y="0"/>
                </a:cxn>
                <a:cxn ang="0">
                  <a:pos x="185" y="2"/>
                </a:cxn>
                <a:cxn ang="0">
                  <a:pos x="186" y="7"/>
                </a:cxn>
                <a:cxn ang="0">
                  <a:pos x="185" y="13"/>
                </a:cxn>
                <a:cxn ang="0">
                  <a:pos x="179" y="15"/>
                </a:cxn>
                <a:cxn ang="0">
                  <a:pos x="114" y="15"/>
                </a:cxn>
                <a:cxn ang="0">
                  <a:pos x="114" y="935"/>
                </a:cxn>
                <a:cxn ang="0">
                  <a:pos x="179" y="935"/>
                </a:cxn>
                <a:cxn ang="0">
                  <a:pos x="183" y="936"/>
                </a:cxn>
                <a:cxn ang="0">
                  <a:pos x="185" y="943"/>
                </a:cxn>
                <a:cxn ang="0">
                  <a:pos x="179" y="953"/>
                </a:cxn>
                <a:cxn ang="0">
                  <a:pos x="0" y="953"/>
                </a:cxn>
                <a:cxn ang="0">
                  <a:pos x="0" y="0"/>
                </a:cxn>
              </a:cxnLst>
              <a:rect l="0" t="0" r="r" b="b"/>
              <a:pathLst>
                <a:path w="186" h="953">
                  <a:moveTo>
                    <a:pt x="0" y="0"/>
                  </a:moveTo>
                  <a:cubicBezTo>
                    <a:pt x="179" y="0"/>
                    <a:pt x="179" y="0"/>
                    <a:pt x="179" y="0"/>
                  </a:cubicBezTo>
                  <a:cubicBezTo>
                    <a:pt x="182" y="0"/>
                    <a:pt x="183" y="1"/>
                    <a:pt x="185" y="2"/>
                  </a:cubicBezTo>
                  <a:cubicBezTo>
                    <a:pt x="186" y="3"/>
                    <a:pt x="186" y="5"/>
                    <a:pt x="186" y="7"/>
                  </a:cubicBezTo>
                  <a:cubicBezTo>
                    <a:pt x="186" y="10"/>
                    <a:pt x="186" y="12"/>
                    <a:pt x="185" y="13"/>
                  </a:cubicBezTo>
                  <a:cubicBezTo>
                    <a:pt x="183" y="15"/>
                    <a:pt x="182" y="15"/>
                    <a:pt x="179" y="15"/>
                  </a:cubicBezTo>
                  <a:cubicBezTo>
                    <a:pt x="114" y="15"/>
                    <a:pt x="114" y="15"/>
                    <a:pt x="114" y="15"/>
                  </a:cubicBezTo>
                  <a:cubicBezTo>
                    <a:pt x="114" y="935"/>
                    <a:pt x="114" y="935"/>
                    <a:pt x="114" y="935"/>
                  </a:cubicBezTo>
                  <a:cubicBezTo>
                    <a:pt x="179" y="935"/>
                    <a:pt x="179" y="935"/>
                    <a:pt x="179" y="935"/>
                  </a:cubicBezTo>
                  <a:cubicBezTo>
                    <a:pt x="183" y="936"/>
                    <a:pt x="183" y="936"/>
                    <a:pt x="183" y="936"/>
                  </a:cubicBezTo>
                  <a:cubicBezTo>
                    <a:pt x="184" y="938"/>
                    <a:pt x="185" y="940"/>
                    <a:pt x="185" y="943"/>
                  </a:cubicBezTo>
                  <a:cubicBezTo>
                    <a:pt x="185" y="947"/>
                    <a:pt x="183" y="950"/>
                    <a:pt x="179" y="953"/>
                  </a:cubicBezTo>
                  <a:cubicBezTo>
                    <a:pt x="0" y="953"/>
                    <a:pt x="0" y="953"/>
                    <a:pt x="0" y="953"/>
                  </a:cubicBezTo>
                  <a:lnTo>
                    <a:pt x="0" y="0"/>
                  </a:lnTo>
                  <a:close/>
                </a:path>
              </a:pathLst>
            </a:custGeom>
            <a:grpFill/>
            <a:ln w="9525">
              <a:noFill/>
              <a:round/>
              <a:headEnd/>
              <a:tailEnd/>
            </a:ln>
          </p:spPr>
          <p:txBody>
            <a:bodyPr vert="horz" wrap="square" lIns="91461" tIns="45731" rIns="91461" bIns="45731" numCol="1" anchor="t" anchorCtr="0" compatLnSpc="1">
              <a:prstTxWarp prst="textNoShape">
                <a:avLst/>
              </a:prstTxWarp>
            </a:bodyPr>
            <a:lstStyle/>
            <a:p>
              <a:endParaRPr lang="ko-KR" altLang="en-US" sz="2801"/>
            </a:p>
          </p:txBody>
        </p:sp>
        <p:sp>
          <p:nvSpPr>
            <p:cNvPr id="39" name="Freeform 8"/>
            <p:cNvSpPr>
              <a:spLocks/>
            </p:cNvSpPr>
            <p:nvPr/>
          </p:nvSpPr>
          <p:spPr bwMode="auto">
            <a:xfrm>
              <a:off x="4072991" y="5124692"/>
              <a:ext cx="136323" cy="858846"/>
            </a:xfrm>
            <a:custGeom>
              <a:avLst/>
              <a:gdLst/>
              <a:ahLst/>
              <a:cxnLst>
                <a:cxn ang="0">
                  <a:pos x="77" y="15"/>
                </a:cxn>
                <a:cxn ang="0">
                  <a:pos x="8" y="15"/>
                </a:cxn>
                <a:cxn ang="0">
                  <a:pos x="4" y="8"/>
                </a:cxn>
                <a:cxn ang="0">
                  <a:pos x="8" y="0"/>
                </a:cxn>
                <a:cxn ang="0">
                  <a:pos x="190" y="0"/>
                </a:cxn>
                <a:cxn ang="0">
                  <a:pos x="190" y="953"/>
                </a:cxn>
                <a:cxn ang="0">
                  <a:pos x="8" y="953"/>
                </a:cxn>
                <a:cxn ang="0">
                  <a:pos x="2" y="950"/>
                </a:cxn>
                <a:cxn ang="0">
                  <a:pos x="0" y="944"/>
                </a:cxn>
                <a:cxn ang="0">
                  <a:pos x="2" y="937"/>
                </a:cxn>
                <a:cxn ang="0">
                  <a:pos x="8" y="935"/>
                </a:cxn>
                <a:cxn ang="0">
                  <a:pos x="77" y="935"/>
                </a:cxn>
                <a:cxn ang="0">
                  <a:pos x="77" y="15"/>
                </a:cxn>
              </a:cxnLst>
              <a:rect l="0" t="0" r="r" b="b"/>
              <a:pathLst>
                <a:path w="190" h="953">
                  <a:moveTo>
                    <a:pt x="77" y="15"/>
                  </a:moveTo>
                  <a:cubicBezTo>
                    <a:pt x="8" y="15"/>
                    <a:pt x="8" y="15"/>
                    <a:pt x="8" y="15"/>
                  </a:cubicBezTo>
                  <a:cubicBezTo>
                    <a:pt x="6" y="13"/>
                    <a:pt x="4" y="10"/>
                    <a:pt x="4" y="8"/>
                  </a:cubicBezTo>
                  <a:cubicBezTo>
                    <a:pt x="4" y="5"/>
                    <a:pt x="6" y="2"/>
                    <a:pt x="8" y="0"/>
                  </a:cubicBezTo>
                  <a:cubicBezTo>
                    <a:pt x="190" y="0"/>
                    <a:pt x="190" y="0"/>
                    <a:pt x="190" y="0"/>
                  </a:cubicBezTo>
                  <a:cubicBezTo>
                    <a:pt x="190" y="953"/>
                    <a:pt x="190" y="953"/>
                    <a:pt x="190" y="953"/>
                  </a:cubicBezTo>
                  <a:cubicBezTo>
                    <a:pt x="8" y="953"/>
                    <a:pt x="8" y="953"/>
                    <a:pt x="8" y="953"/>
                  </a:cubicBezTo>
                  <a:cubicBezTo>
                    <a:pt x="6" y="953"/>
                    <a:pt x="4" y="952"/>
                    <a:pt x="2" y="950"/>
                  </a:cubicBezTo>
                  <a:cubicBezTo>
                    <a:pt x="1" y="949"/>
                    <a:pt x="0" y="947"/>
                    <a:pt x="0" y="944"/>
                  </a:cubicBezTo>
                  <a:cubicBezTo>
                    <a:pt x="0" y="941"/>
                    <a:pt x="1" y="939"/>
                    <a:pt x="2" y="937"/>
                  </a:cubicBezTo>
                  <a:cubicBezTo>
                    <a:pt x="4" y="935"/>
                    <a:pt x="6" y="935"/>
                    <a:pt x="8" y="935"/>
                  </a:cubicBezTo>
                  <a:cubicBezTo>
                    <a:pt x="77" y="935"/>
                    <a:pt x="77" y="935"/>
                    <a:pt x="77" y="935"/>
                  </a:cubicBezTo>
                  <a:lnTo>
                    <a:pt x="77" y="15"/>
                  </a:lnTo>
                  <a:close/>
                </a:path>
              </a:pathLst>
            </a:custGeom>
            <a:grpFill/>
            <a:ln w="9525">
              <a:noFill/>
              <a:round/>
              <a:headEnd/>
              <a:tailEnd/>
            </a:ln>
          </p:spPr>
          <p:txBody>
            <a:bodyPr vert="horz" wrap="square" lIns="91461" tIns="45731" rIns="91461" bIns="45731" numCol="1" anchor="t" anchorCtr="0" compatLnSpc="1">
              <a:prstTxWarp prst="textNoShape">
                <a:avLst/>
              </a:prstTxWarp>
            </a:bodyPr>
            <a:lstStyle/>
            <a:p>
              <a:endParaRPr lang="ko-KR" altLang="en-US" sz="2801"/>
            </a:p>
          </p:txBody>
        </p:sp>
      </p:grpSp>
      <p:sp>
        <p:nvSpPr>
          <p:cNvPr id="40" name="Rectangle 3"/>
          <p:cNvSpPr txBox="1">
            <a:spLocks noChangeArrowheads="1"/>
          </p:cNvSpPr>
          <p:nvPr/>
        </p:nvSpPr>
        <p:spPr bwMode="auto">
          <a:xfrm>
            <a:off x="4736963" y="5053198"/>
            <a:ext cx="3036557" cy="611601"/>
          </a:xfrm>
          <a:prstGeom prst="rect">
            <a:avLst/>
          </a:prstGeom>
          <a:noFill/>
          <a:extLst/>
        </p:spPr>
        <p:txBody>
          <a:bodyPr wrap="square" lIns="90021" tIns="46811" rIns="90021" bIns="46811">
            <a:spAutoFit/>
          </a:bodyPr>
          <a:lstStyle>
            <a:lvl1pPr algn="ctr">
              <a:spcBef>
                <a:spcPct val="0"/>
              </a:spcBef>
              <a:buNone/>
              <a:defRPr lang="ko-KR" altLang="en-US" sz="4400" b="1" baseline="0" dirty="0">
                <a:solidFill>
                  <a:schemeClr val="bg1"/>
                </a:solidFill>
                <a:effectLst>
                  <a:outerShdw blurRad="12700" dist="25400" dir="5400000" algn="t" rotWithShape="0">
                    <a:prstClr val="black">
                      <a:alpha val="50000"/>
                    </a:prstClr>
                  </a:outerShdw>
                </a:effectLst>
                <a:latin typeface="Tahoma" pitchFamily="34" charset="0"/>
                <a:ea typeface="Tahoma" pitchFamily="34" charset="0"/>
                <a:cs typeface="Tahoma" pitchFamily="34" charset="0"/>
              </a:defRPr>
            </a:lvl1pPr>
          </a:lstStyle>
          <a:p>
            <a:pPr>
              <a:lnSpc>
                <a:spcPct val="120000"/>
              </a:lnSpc>
            </a:pPr>
            <a:r>
              <a:rPr lang="zh-CN" altLang="en-US" sz="1400" dirty="0">
                <a:solidFill>
                  <a:schemeClr val="tx1"/>
                </a:solidFill>
                <a:effectLst/>
                <a:latin typeface="微软雅黑" pitchFamily="34" charset="-122"/>
                <a:ea typeface="微软雅黑" pitchFamily="34" charset="-122"/>
              </a:rPr>
              <a:t>海量数据协同</a:t>
            </a:r>
            <a:endParaRPr lang="en-US" altLang="zh-CN" sz="1400" dirty="0">
              <a:solidFill>
                <a:schemeClr val="tx1"/>
              </a:solidFill>
              <a:effectLst/>
              <a:latin typeface="微软雅黑" pitchFamily="34" charset="-122"/>
              <a:ea typeface="微软雅黑" pitchFamily="34" charset="-122"/>
            </a:endParaRPr>
          </a:p>
          <a:p>
            <a:pPr>
              <a:lnSpc>
                <a:spcPct val="120000"/>
              </a:lnSpc>
            </a:pPr>
            <a:r>
              <a:rPr lang="zh-CN" altLang="en-US" sz="1400" dirty="0">
                <a:solidFill>
                  <a:schemeClr val="tx1"/>
                </a:solidFill>
                <a:effectLst/>
                <a:latin typeface="微软雅黑" pitchFamily="34" charset="-122"/>
                <a:ea typeface="微软雅黑" pitchFamily="34" charset="-122"/>
              </a:rPr>
              <a:t>丰富的智能终端时代</a:t>
            </a:r>
          </a:p>
        </p:txBody>
      </p:sp>
      <p:grpSp>
        <p:nvGrpSpPr>
          <p:cNvPr id="44" name="Group 35"/>
          <p:cNvGrpSpPr/>
          <p:nvPr/>
        </p:nvGrpSpPr>
        <p:grpSpPr>
          <a:xfrm>
            <a:off x="8229053" y="1969255"/>
            <a:ext cx="3183778" cy="411250"/>
            <a:chOff x="695326" y="2530575"/>
            <a:chExt cx="3528466" cy="419100"/>
          </a:xfrm>
        </p:grpSpPr>
        <p:sp>
          <p:nvSpPr>
            <p:cNvPr id="46" name="Rectangle 37"/>
            <p:cNvSpPr/>
            <p:nvPr/>
          </p:nvSpPr>
          <p:spPr>
            <a:xfrm>
              <a:off x="695326" y="2530575"/>
              <a:ext cx="3528466" cy="419100"/>
            </a:xfrm>
            <a:prstGeom prst="rect">
              <a:avLst/>
            </a:prstGeom>
            <a:solidFill>
              <a:srgbClr val="15B0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47" name="Group 38"/>
            <p:cNvGrpSpPr/>
            <p:nvPr/>
          </p:nvGrpSpPr>
          <p:grpSpPr>
            <a:xfrm>
              <a:off x="835913" y="2687738"/>
              <a:ext cx="3247293" cy="104775"/>
              <a:chOff x="830178" y="2652570"/>
              <a:chExt cx="3247293" cy="104775"/>
            </a:xfrm>
          </p:grpSpPr>
          <p:sp>
            <p:nvSpPr>
              <p:cNvPr id="48" name="Oval 39"/>
              <p:cNvSpPr/>
              <p:nvPr/>
            </p:nvSpPr>
            <p:spPr>
              <a:xfrm>
                <a:off x="830178" y="2652570"/>
                <a:ext cx="104775" cy="104775"/>
              </a:xfrm>
              <a:prstGeom prst="ellipse">
                <a:avLst/>
              </a:prstGeom>
              <a:solidFill>
                <a:schemeClr val="bg1"/>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9" name="Oval 40"/>
              <p:cNvSpPr/>
              <p:nvPr/>
            </p:nvSpPr>
            <p:spPr>
              <a:xfrm>
                <a:off x="3972696" y="2652570"/>
                <a:ext cx="104775" cy="104775"/>
              </a:xfrm>
              <a:prstGeom prst="ellipse">
                <a:avLst/>
              </a:prstGeom>
              <a:solidFill>
                <a:schemeClr val="bg1"/>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grpSp>
        <p:nvGrpSpPr>
          <p:cNvPr id="50" name="Group 44"/>
          <p:cNvGrpSpPr/>
          <p:nvPr/>
        </p:nvGrpSpPr>
        <p:grpSpPr>
          <a:xfrm>
            <a:off x="8243090" y="5143602"/>
            <a:ext cx="3169741" cy="482086"/>
            <a:chOff x="695326" y="5124692"/>
            <a:chExt cx="3513988" cy="858846"/>
          </a:xfrm>
          <a:solidFill>
            <a:srgbClr val="92A3B6"/>
          </a:solidFill>
        </p:grpSpPr>
        <p:sp>
          <p:nvSpPr>
            <p:cNvPr id="51" name="Freeform 5"/>
            <p:cNvSpPr>
              <a:spLocks/>
            </p:cNvSpPr>
            <p:nvPr/>
          </p:nvSpPr>
          <p:spPr bwMode="auto">
            <a:xfrm>
              <a:off x="695326" y="5124692"/>
              <a:ext cx="133523" cy="858846"/>
            </a:xfrm>
            <a:custGeom>
              <a:avLst/>
              <a:gdLst/>
              <a:ahLst/>
              <a:cxnLst>
                <a:cxn ang="0">
                  <a:pos x="0" y="0"/>
                </a:cxn>
                <a:cxn ang="0">
                  <a:pos x="179" y="0"/>
                </a:cxn>
                <a:cxn ang="0">
                  <a:pos x="185" y="2"/>
                </a:cxn>
                <a:cxn ang="0">
                  <a:pos x="186" y="7"/>
                </a:cxn>
                <a:cxn ang="0">
                  <a:pos x="185" y="13"/>
                </a:cxn>
                <a:cxn ang="0">
                  <a:pos x="179" y="15"/>
                </a:cxn>
                <a:cxn ang="0">
                  <a:pos x="114" y="15"/>
                </a:cxn>
                <a:cxn ang="0">
                  <a:pos x="114" y="935"/>
                </a:cxn>
                <a:cxn ang="0">
                  <a:pos x="179" y="935"/>
                </a:cxn>
                <a:cxn ang="0">
                  <a:pos x="183" y="936"/>
                </a:cxn>
                <a:cxn ang="0">
                  <a:pos x="185" y="943"/>
                </a:cxn>
                <a:cxn ang="0">
                  <a:pos x="179" y="953"/>
                </a:cxn>
                <a:cxn ang="0">
                  <a:pos x="0" y="953"/>
                </a:cxn>
                <a:cxn ang="0">
                  <a:pos x="0" y="0"/>
                </a:cxn>
              </a:cxnLst>
              <a:rect l="0" t="0" r="r" b="b"/>
              <a:pathLst>
                <a:path w="186" h="953">
                  <a:moveTo>
                    <a:pt x="0" y="0"/>
                  </a:moveTo>
                  <a:cubicBezTo>
                    <a:pt x="179" y="0"/>
                    <a:pt x="179" y="0"/>
                    <a:pt x="179" y="0"/>
                  </a:cubicBezTo>
                  <a:cubicBezTo>
                    <a:pt x="182" y="0"/>
                    <a:pt x="183" y="1"/>
                    <a:pt x="185" y="2"/>
                  </a:cubicBezTo>
                  <a:cubicBezTo>
                    <a:pt x="186" y="3"/>
                    <a:pt x="186" y="5"/>
                    <a:pt x="186" y="7"/>
                  </a:cubicBezTo>
                  <a:cubicBezTo>
                    <a:pt x="186" y="10"/>
                    <a:pt x="186" y="12"/>
                    <a:pt x="185" y="13"/>
                  </a:cubicBezTo>
                  <a:cubicBezTo>
                    <a:pt x="183" y="15"/>
                    <a:pt x="182" y="15"/>
                    <a:pt x="179" y="15"/>
                  </a:cubicBezTo>
                  <a:cubicBezTo>
                    <a:pt x="114" y="15"/>
                    <a:pt x="114" y="15"/>
                    <a:pt x="114" y="15"/>
                  </a:cubicBezTo>
                  <a:cubicBezTo>
                    <a:pt x="114" y="935"/>
                    <a:pt x="114" y="935"/>
                    <a:pt x="114" y="935"/>
                  </a:cubicBezTo>
                  <a:cubicBezTo>
                    <a:pt x="179" y="935"/>
                    <a:pt x="179" y="935"/>
                    <a:pt x="179" y="935"/>
                  </a:cubicBezTo>
                  <a:cubicBezTo>
                    <a:pt x="183" y="936"/>
                    <a:pt x="183" y="936"/>
                    <a:pt x="183" y="936"/>
                  </a:cubicBezTo>
                  <a:cubicBezTo>
                    <a:pt x="184" y="938"/>
                    <a:pt x="185" y="940"/>
                    <a:pt x="185" y="943"/>
                  </a:cubicBezTo>
                  <a:cubicBezTo>
                    <a:pt x="185" y="947"/>
                    <a:pt x="183" y="950"/>
                    <a:pt x="179" y="953"/>
                  </a:cubicBezTo>
                  <a:cubicBezTo>
                    <a:pt x="0" y="953"/>
                    <a:pt x="0" y="953"/>
                    <a:pt x="0" y="953"/>
                  </a:cubicBezTo>
                  <a:lnTo>
                    <a:pt x="0" y="0"/>
                  </a:lnTo>
                  <a:close/>
                </a:path>
              </a:pathLst>
            </a:custGeom>
            <a:grpFill/>
            <a:ln w="9525">
              <a:noFill/>
              <a:round/>
              <a:headEnd/>
              <a:tailEnd/>
            </a:ln>
          </p:spPr>
          <p:txBody>
            <a:bodyPr vert="horz" wrap="square" lIns="91461" tIns="45731" rIns="91461" bIns="45731" numCol="1" anchor="t" anchorCtr="0" compatLnSpc="1">
              <a:prstTxWarp prst="textNoShape">
                <a:avLst/>
              </a:prstTxWarp>
            </a:bodyPr>
            <a:lstStyle/>
            <a:p>
              <a:endParaRPr lang="ko-KR" altLang="en-US" sz="2801"/>
            </a:p>
          </p:txBody>
        </p:sp>
        <p:sp>
          <p:nvSpPr>
            <p:cNvPr id="52" name="Freeform 8"/>
            <p:cNvSpPr>
              <a:spLocks/>
            </p:cNvSpPr>
            <p:nvPr/>
          </p:nvSpPr>
          <p:spPr bwMode="auto">
            <a:xfrm>
              <a:off x="4072991" y="5124692"/>
              <a:ext cx="136323" cy="858846"/>
            </a:xfrm>
            <a:custGeom>
              <a:avLst/>
              <a:gdLst/>
              <a:ahLst/>
              <a:cxnLst>
                <a:cxn ang="0">
                  <a:pos x="77" y="15"/>
                </a:cxn>
                <a:cxn ang="0">
                  <a:pos x="8" y="15"/>
                </a:cxn>
                <a:cxn ang="0">
                  <a:pos x="4" y="8"/>
                </a:cxn>
                <a:cxn ang="0">
                  <a:pos x="8" y="0"/>
                </a:cxn>
                <a:cxn ang="0">
                  <a:pos x="190" y="0"/>
                </a:cxn>
                <a:cxn ang="0">
                  <a:pos x="190" y="953"/>
                </a:cxn>
                <a:cxn ang="0">
                  <a:pos x="8" y="953"/>
                </a:cxn>
                <a:cxn ang="0">
                  <a:pos x="2" y="950"/>
                </a:cxn>
                <a:cxn ang="0">
                  <a:pos x="0" y="944"/>
                </a:cxn>
                <a:cxn ang="0">
                  <a:pos x="2" y="937"/>
                </a:cxn>
                <a:cxn ang="0">
                  <a:pos x="8" y="935"/>
                </a:cxn>
                <a:cxn ang="0">
                  <a:pos x="77" y="935"/>
                </a:cxn>
                <a:cxn ang="0">
                  <a:pos x="77" y="15"/>
                </a:cxn>
              </a:cxnLst>
              <a:rect l="0" t="0" r="r" b="b"/>
              <a:pathLst>
                <a:path w="190" h="953">
                  <a:moveTo>
                    <a:pt x="77" y="15"/>
                  </a:moveTo>
                  <a:cubicBezTo>
                    <a:pt x="8" y="15"/>
                    <a:pt x="8" y="15"/>
                    <a:pt x="8" y="15"/>
                  </a:cubicBezTo>
                  <a:cubicBezTo>
                    <a:pt x="6" y="13"/>
                    <a:pt x="4" y="10"/>
                    <a:pt x="4" y="8"/>
                  </a:cubicBezTo>
                  <a:cubicBezTo>
                    <a:pt x="4" y="5"/>
                    <a:pt x="6" y="2"/>
                    <a:pt x="8" y="0"/>
                  </a:cubicBezTo>
                  <a:cubicBezTo>
                    <a:pt x="190" y="0"/>
                    <a:pt x="190" y="0"/>
                    <a:pt x="190" y="0"/>
                  </a:cubicBezTo>
                  <a:cubicBezTo>
                    <a:pt x="190" y="953"/>
                    <a:pt x="190" y="953"/>
                    <a:pt x="190" y="953"/>
                  </a:cubicBezTo>
                  <a:cubicBezTo>
                    <a:pt x="8" y="953"/>
                    <a:pt x="8" y="953"/>
                    <a:pt x="8" y="953"/>
                  </a:cubicBezTo>
                  <a:cubicBezTo>
                    <a:pt x="6" y="953"/>
                    <a:pt x="4" y="952"/>
                    <a:pt x="2" y="950"/>
                  </a:cubicBezTo>
                  <a:cubicBezTo>
                    <a:pt x="1" y="949"/>
                    <a:pt x="0" y="947"/>
                    <a:pt x="0" y="944"/>
                  </a:cubicBezTo>
                  <a:cubicBezTo>
                    <a:pt x="0" y="941"/>
                    <a:pt x="1" y="939"/>
                    <a:pt x="2" y="937"/>
                  </a:cubicBezTo>
                  <a:cubicBezTo>
                    <a:pt x="4" y="935"/>
                    <a:pt x="6" y="935"/>
                    <a:pt x="8" y="935"/>
                  </a:cubicBezTo>
                  <a:cubicBezTo>
                    <a:pt x="77" y="935"/>
                    <a:pt x="77" y="935"/>
                    <a:pt x="77" y="935"/>
                  </a:cubicBezTo>
                  <a:lnTo>
                    <a:pt x="77" y="15"/>
                  </a:lnTo>
                  <a:close/>
                </a:path>
              </a:pathLst>
            </a:custGeom>
            <a:grpFill/>
            <a:ln w="9525">
              <a:noFill/>
              <a:round/>
              <a:headEnd/>
              <a:tailEnd/>
            </a:ln>
          </p:spPr>
          <p:txBody>
            <a:bodyPr vert="horz" wrap="square" lIns="91461" tIns="45731" rIns="91461" bIns="45731" numCol="1" anchor="t" anchorCtr="0" compatLnSpc="1">
              <a:prstTxWarp prst="textNoShape">
                <a:avLst/>
              </a:prstTxWarp>
            </a:bodyPr>
            <a:lstStyle/>
            <a:p>
              <a:endParaRPr lang="ko-KR" altLang="en-US" sz="2801"/>
            </a:p>
          </p:txBody>
        </p:sp>
      </p:grpSp>
      <p:sp>
        <p:nvSpPr>
          <p:cNvPr id="53" name="Rectangle 3"/>
          <p:cNvSpPr txBox="1">
            <a:spLocks noChangeArrowheads="1"/>
          </p:cNvSpPr>
          <p:nvPr/>
        </p:nvSpPr>
        <p:spPr bwMode="auto">
          <a:xfrm>
            <a:off x="8466437" y="5127065"/>
            <a:ext cx="3036557" cy="494646"/>
          </a:xfrm>
          <a:prstGeom prst="rect">
            <a:avLst/>
          </a:prstGeom>
          <a:noFill/>
          <a:extLst/>
        </p:spPr>
        <p:txBody>
          <a:bodyPr wrap="square" lIns="90021" tIns="46811" rIns="90021" bIns="46811">
            <a:spAutoFit/>
          </a:bodyPr>
          <a:lstStyle>
            <a:lvl1pPr algn="ctr">
              <a:spcBef>
                <a:spcPct val="0"/>
              </a:spcBef>
              <a:buNone/>
              <a:defRPr lang="ko-KR" altLang="en-US" sz="4400" b="1" baseline="0" dirty="0">
                <a:solidFill>
                  <a:schemeClr val="bg1"/>
                </a:solidFill>
                <a:effectLst>
                  <a:outerShdw blurRad="12700" dist="25400" dir="5400000" algn="t" rotWithShape="0">
                    <a:prstClr val="black">
                      <a:alpha val="50000"/>
                    </a:prstClr>
                  </a:outerShdw>
                </a:effectLst>
                <a:latin typeface="Tahoma" pitchFamily="34" charset="0"/>
                <a:ea typeface="Tahoma" pitchFamily="34" charset="0"/>
                <a:cs typeface="Tahoma" pitchFamily="34" charset="0"/>
              </a:defRPr>
            </a:lvl1pPr>
          </a:lstStyle>
          <a:p>
            <a:pPr>
              <a:buClr>
                <a:prstClr val="white"/>
              </a:buClr>
              <a:defRPr/>
            </a:pPr>
            <a:r>
              <a:rPr lang="zh-CN" altLang="en-US" sz="1400" dirty="0" smtClean="0">
                <a:solidFill>
                  <a:schemeClr val="tx1"/>
                </a:solidFill>
                <a:effectLst/>
                <a:latin typeface="+mn-ea"/>
                <a:ea typeface="+mn-ea"/>
                <a:cs typeface="Arial" panose="020B0604020202020204" pitchFamily="34" charset="0"/>
              </a:rPr>
              <a:t>数据保护</a:t>
            </a:r>
            <a:endParaRPr lang="en-US" altLang="zh-CN" sz="1200" dirty="0" smtClean="0">
              <a:solidFill>
                <a:schemeClr val="tx1"/>
              </a:solidFill>
              <a:effectLst/>
              <a:latin typeface="+mn-ea"/>
              <a:ea typeface="+mn-ea"/>
              <a:cs typeface="Arial" panose="020B0604020202020204" pitchFamily="34" charset="0"/>
            </a:endParaRPr>
          </a:p>
          <a:p>
            <a:pPr>
              <a:buClr>
                <a:prstClr val="white"/>
              </a:buClr>
              <a:defRPr/>
            </a:pPr>
            <a:r>
              <a:rPr lang="zh-CN" altLang="en-US" sz="1200" dirty="0" smtClean="0">
                <a:solidFill>
                  <a:schemeClr val="tx1"/>
                </a:solidFill>
                <a:effectLst/>
                <a:latin typeface="+mn-ea"/>
                <a:ea typeface="+mn-ea"/>
                <a:cs typeface="Arial" panose="020B0604020202020204" pitchFamily="34" charset="0"/>
              </a:rPr>
              <a:t>让公司和用户数据更安全</a:t>
            </a:r>
            <a:endParaRPr lang="en-US" altLang="ko-KR" sz="1200" dirty="0">
              <a:solidFill>
                <a:schemeClr val="tx1"/>
              </a:solidFill>
              <a:effectLst/>
              <a:latin typeface="+mn-ea"/>
              <a:ea typeface="+mn-ea"/>
              <a:cs typeface="Arial" panose="020B0604020202020204" pitchFamily="34" charset="0"/>
            </a:endParaRPr>
          </a:p>
        </p:txBody>
      </p:sp>
      <p:sp>
        <p:nvSpPr>
          <p:cNvPr id="56" name="Rectangle 3"/>
          <p:cNvSpPr txBox="1">
            <a:spLocks noChangeArrowheads="1"/>
          </p:cNvSpPr>
          <p:nvPr/>
        </p:nvSpPr>
        <p:spPr bwMode="auto">
          <a:xfrm>
            <a:off x="488736" y="5888835"/>
            <a:ext cx="11214528" cy="307777"/>
          </a:xfrm>
          <a:prstGeom prst="rect">
            <a:avLst/>
          </a:prstGeom>
          <a:noFill/>
          <a:extLst/>
        </p:spPr>
        <p:txBody>
          <a:bodyPr wrap="square" lIns="0" tIns="0" rIns="0" bIns="0">
            <a:spAutoFit/>
          </a:bodyPr>
          <a:lstStyle>
            <a:lvl1pPr algn="ctr">
              <a:spcBef>
                <a:spcPct val="0"/>
              </a:spcBef>
              <a:buNone/>
              <a:defRPr lang="ko-KR" altLang="en-US" sz="4400" b="1" baseline="0" dirty="0">
                <a:solidFill>
                  <a:schemeClr val="bg1"/>
                </a:solidFill>
                <a:effectLst>
                  <a:outerShdw blurRad="12700" dist="25400" dir="5400000" algn="t" rotWithShape="0">
                    <a:prstClr val="black">
                      <a:alpha val="50000"/>
                    </a:prstClr>
                  </a:outerShdw>
                </a:effectLst>
                <a:latin typeface="Tahoma" pitchFamily="34" charset="0"/>
                <a:ea typeface="Tahoma" pitchFamily="34" charset="0"/>
                <a:cs typeface="Tahoma" pitchFamily="34" charset="0"/>
              </a:defRPr>
            </a:lvl1pPr>
          </a:lstStyle>
          <a:p>
            <a:pPr defTabSz="1218621"/>
            <a:r>
              <a:rPr lang="zh-CN" altLang="en-US" sz="2000" kern="0" dirty="0">
                <a:solidFill>
                  <a:schemeClr val="tx1"/>
                </a:solidFill>
                <a:effectLst/>
                <a:latin typeface="微软雅黑" pitchFamily="34" charset="-122"/>
                <a:ea typeface="微软雅黑" pitchFamily="34" charset="-122"/>
              </a:rPr>
              <a:t>核心诉求：提升</a:t>
            </a:r>
            <a:r>
              <a:rPr lang="en-US" altLang="zh-CN" sz="2000" kern="0" dirty="0">
                <a:solidFill>
                  <a:schemeClr val="tx1"/>
                </a:solidFill>
                <a:effectLst/>
                <a:latin typeface="微软雅黑" pitchFamily="34" charset="-122"/>
                <a:ea typeface="微软雅黑" pitchFamily="34" charset="-122"/>
              </a:rPr>
              <a:t>IT</a:t>
            </a:r>
            <a:r>
              <a:rPr lang="zh-CN" altLang="en-US" sz="2000" kern="0" dirty="0">
                <a:solidFill>
                  <a:schemeClr val="tx1"/>
                </a:solidFill>
                <a:effectLst/>
                <a:latin typeface="微软雅黑" pitchFamily="34" charset="-122"/>
                <a:ea typeface="微软雅黑" pitchFamily="34" charset="-122"/>
              </a:rPr>
              <a:t>系统</a:t>
            </a:r>
            <a:r>
              <a:rPr lang="zh-CN" altLang="en-US" sz="2000" kern="0" dirty="0">
                <a:solidFill>
                  <a:srgbClr val="C00000"/>
                </a:solidFill>
                <a:effectLst/>
                <a:latin typeface="微软雅黑" pitchFamily="34" charset="-122"/>
                <a:ea typeface="微软雅黑" pitchFamily="34" charset="-122"/>
              </a:rPr>
              <a:t>效率</a:t>
            </a:r>
            <a:r>
              <a:rPr lang="zh-CN" altLang="en-US" sz="2000" kern="0" dirty="0">
                <a:solidFill>
                  <a:schemeClr val="tx1"/>
                </a:solidFill>
                <a:effectLst/>
                <a:latin typeface="微软雅黑" pitchFamily="34" charset="-122"/>
                <a:ea typeface="微软雅黑" pitchFamily="34" charset="-122"/>
              </a:rPr>
              <a:t>以促进业务发展，保障信息资产</a:t>
            </a:r>
            <a:r>
              <a:rPr lang="zh-CN" altLang="en-US" sz="2000" kern="0" dirty="0">
                <a:solidFill>
                  <a:srgbClr val="C00000"/>
                </a:solidFill>
                <a:effectLst/>
                <a:latin typeface="微软雅黑" pitchFamily="34" charset="-122"/>
                <a:ea typeface="微软雅黑" pitchFamily="34" charset="-122"/>
              </a:rPr>
              <a:t>安全</a:t>
            </a:r>
            <a:endParaRPr lang="en-US" altLang="zh-CN" sz="2000" dirty="0">
              <a:solidFill>
                <a:srgbClr val="C00000"/>
              </a:solidFill>
              <a:effectLst/>
              <a:latin typeface="微软雅黑" pitchFamily="34" charset="-122"/>
              <a:ea typeface="微软雅黑" pitchFamily="34" charset="-122"/>
            </a:endParaRPr>
          </a:p>
        </p:txBody>
      </p:sp>
      <p:pic>
        <p:nvPicPr>
          <p:cNvPr id="58" name="Picture 14" descr="http://www.talktoibm.com/uploadfile/2013/0902/20130902093748530.png"/>
          <p:cNvPicPr>
            <a:picLocks noChangeAspect="1" noChangeArrowheads="1"/>
          </p:cNvPicPr>
          <p:nvPr/>
        </p:nvPicPr>
        <p:blipFill rotWithShape="1">
          <a:blip r:embed="rId3" cstate="print"/>
          <a:srcRect b="484"/>
          <a:stretch/>
        </p:blipFill>
        <p:spPr bwMode="auto">
          <a:xfrm>
            <a:off x="1211435" y="2393136"/>
            <a:ext cx="2970411" cy="232658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59" name="Picture 2"/>
          <p:cNvPicPr>
            <a:picLocks noChangeAspect="1" noChangeArrowheads="1"/>
          </p:cNvPicPr>
          <p:nvPr/>
        </p:nvPicPr>
        <p:blipFill rotWithShape="1">
          <a:blip r:embed="rId4" cstate="print"/>
          <a:srcRect b="292"/>
          <a:stretch/>
        </p:blipFill>
        <p:spPr bwMode="auto">
          <a:xfrm>
            <a:off x="4866340" y="2399992"/>
            <a:ext cx="2778876" cy="234345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97" name="Picture 3"/>
          <p:cNvPicPr>
            <a:picLocks noChangeAspect="1" noChangeArrowheads="1"/>
          </p:cNvPicPr>
          <p:nvPr/>
        </p:nvPicPr>
        <p:blipFill>
          <a:blip r:embed="rId5" cstate="print"/>
          <a:srcRect/>
          <a:stretch>
            <a:fillRect/>
          </a:stretch>
        </p:blipFill>
        <p:spPr bwMode="auto">
          <a:xfrm>
            <a:off x="8352455" y="2319286"/>
            <a:ext cx="2936974" cy="244568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grpSp>
        <p:nvGrpSpPr>
          <p:cNvPr id="98" name="Group 6"/>
          <p:cNvGrpSpPr/>
          <p:nvPr/>
        </p:nvGrpSpPr>
        <p:grpSpPr>
          <a:xfrm>
            <a:off x="3341612" y="1433647"/>
            <a:ext cx="5511949" cy="400991"/>
            <a:chOff x="6241217" y="2285958"/>
            <a:chExt cx="5510673" cy="858846"/>
          </a:xfrm>
          <a:solidFill>
            <a:srgbClr val="415463"/>
          </a:solidFill>
        </p:grpSpPr>
        <p:sp>
          <p:nvSpPr>
            <p:cNvPr id="99" name="Freeform 5"/>
            <p:cNvSpPr>
              <a:spLocks/>
            </p:cNvSpPr>
            <p:nvPr/>
          </p:nvSpPr>
          <p:spPr bwMode="auto">
            <a:xfrm>
              <a:off x="6241217" y="2285958"/>
              <a:ext cx="133523" cy="858846"/>
            </a:xfrm>
            <a:custGeom>
              <a:avLst/>
              <a:gdLst/>
              <a:ahLst/>
              <a:cxnLst>
                <a:cxn ang="0">
                  <a:pos x="0" y="0"/>
                </a:cxn>
                <a:cxn ang="0">
                  <a:pos x="179" y="0"/>
                </a:cxn>
                <a:cxn ang="0">
                  <a:pos x="185" y="2"/>
                </a:cxn>
                <a:cxn ang="0">
                  <a:pos x="186" y="7"/>
                </a:cxn>
                <a:cxn ang="0">
                  <a:pos x="185" y="13"/>
                </a:cxn>
                <a:cxn ang="0">
                  <a:pos x="179" y="15"/>
                </a:cxn>
                <a:cxn ang="0">
                  <a:pos x="114" y="15"/>
                </a:cxn>
                <a:cxn ang="0">
                  <a:pos x="114" y="935"/>
                </a:cxn>
                <a:cxn ang="0">
                  <a:pos x="179" y="935"/>
                </a:cxn>
                <a:cxn ang="0">
                  <a:pos x="183" y="936"/>
                </a:cxn>
                <a:cxn ang="0">
                  <a:pos x="185" y="943"/>
                </a:cxn>
                <a:cxn ang="0">
                  <a:pos x="179" y="953"/>
                </a:cxn>
                <a:cxn ang="0">
                  <a:pos x="0" y="953"/>
                </a:cxn>
                <a:cxn ang="0">
                  <a:pos x="0" y="0"/>
                </a:cxn>
              </a:cxnLst>
              <a:rect l="0" t="0" r="r" b="b"/>
              <a:pathLst>
                <a:path w="186" h="953">
                  <a:moveTo>
                    <a:pt x="0" y="0"/>
                  </a:moveTo>
                  <a:cubicBezTo>
                    <a:pt x="179" y="0"/>
                    <a:pt x="179" y="0"/>
                    <a:pt x="179" y="0"/>
                  </a:cubicBezTo>
                  <a:cubicBezTo>
                    <a:pt x="182" y="0"/>
                    <a:pt x="183" y="1"/>
                    <a:pt x="185" y="2"/>
                  </a:cubicBezTo>
                  <a:cubicBezTo>
                    <a:pt x="186" y="3"/>
                    <a:pt x="186" y="5"/>
                    <a:pt x="186" y="7"/>
                  </a:cubicBezTo>
                  <a:cubicBezTo>
                    <a:pt x="186" y="10"/>
                    <a:pt x="186" y="12"/>
                    <a:pt x="185" y="13"/>
                  </a:cubicBezTo>
                  <a:cubicBezTo>
                    <a:pt x="183" y="15"/>
                    <a:pt x="182" y="15"/>
                    <a:pt x="179" y="15"/>
                  </a:cubicBezTo>
                  <a:cubicBezTo>
                    <a:pt x="114" y="15"/>
                    <a:pt x="114" y="15"/>
                    <a:pt x="114" y="15"/>
                  </a:cubicBezTo>
                  <a:cubicBezTo>
                    <a:pt x="114" y="935"/>
                    <a:pt x="114" y="935"/>
                    <a:pt x="114" y="935"/>
                  </a:cubicBezTo>
                  <a:cubicBezTo>
                    <a:pt x="179" y="935"/>
                    <a:pt x="179" y="935"/>
                    <a:pt x="179" y="935"/>
                  </a:cubicBezTo>
                  <a:cubicBezTo>
                    <a:pt x="183" y="936"/>
                    <a:pt x="183" y="936"/>
                    <a:pt x="183" y="936"/>
                  </a:cubicBezTo>
                  <a:cubicBezTo>
                    <a:pt x="184" y="938"/>
                    <a:pt x="185" y="940"/>
                    <a:pt x="185" y="943"/>
                  </a:cubicBezTo>
                  <a:cubicBezTo>
                    <a:pt x="185" y="947"/>
                    <a:pt x="183" y="950"/>
                    <a:pt x="179" y="953"/>
                  </a:cubicBezTo>
                  <a:cubicBezTo>
                    <a:pt x="0" y="953"/>
                    <a:pt x="0" y="953"/>
                    <a:pt x="0" y="953"/>
                  </a:cubicBezTo>
                  <a:lnTo>
                    <a:pt x="0" y="0"/>
                  </a:lnTo>
                  <a:close/>
                </a:path>
              </a:pathLst>
            </a:custGeom>
            <a:grpFill/>
            <a:ln w="9525">
              <a:noFill/>
              <a:round/>
              <a:headEnd/>
              <a:tailEnd/>
            </a:ln>
          </p:spPr>
          <p:txBody>
            <a:bodyPr vert="horz" wrap="square" lIns="91461" tIns="45731" rIns="91461" bIns="45731" numCol="1" anchor="t" anchorCtr="0" compatLnSpc="1">
              <a:prstTxWarp prst="textNoShape">
                <a:avLst/>
              </a:prstTxWarp>
            </a:bodyPr>
            <a:lstStyle/>
            <a:p>
              <a:endParaRPr lang="ko-KR" altLang="en-US" sz="2801"/>
            </a:p>
          </p:txBody>
        </p:sp>
        <p:sp>
          <p:nvSpPr>
            <p:cNvPr id="100" name="Freeform 8"/>
            <p:cNvSpPr>
              <a:spLocks/>
            </p:cNvSpPr>
            <p:nvPr/>
          </p:nvSpPr>
          <p:spPr bwMode="auto">
            <a:xfrm>
              <a:off x="11615567" y="2285958"/>
              <a:ext cx="136323" cy="858846"/>
            </a:xfrm>
            <a:custGeom>
              <a:avLst/>
              <a:gdLst/>
              <a:ahLst/>
              <a:cxnLst>
                <a:cxn ang="0">
                  <a:pos x="77" y="15"/>
                </a:cxn>
                <a:cxn ang="0">
                  <a:pos x="8" y="15"/>
                </a:cxn>
                <a:cxn ang="0">
                  <a:pos x="4" y="8"/>
                </a:cxn>
                <a:cxn ang="0">
                  <a:pos x="8" y="0"/>
                </a:cxn>
                <a:cxn ang="0">
                  <a:pos x="190" y="0"/>
                </a:cxn>
                <a:cxn ang="0">
                  <a:pos x="190" y="953"/>
                </a:cxn>
                <a:cxn ang="0">
                  <a:pos x="8" y="953"/>
                </a:cxn>
                <a:cxn ang="0">
                  <a:pos x="2" y="950"/>
                </a:cxn>
                <a:cxn ang="0">
                  <a:pos x="0" y="944"/>
                </a:cxn>
                <a:cxn ang="0">
                  <a:pos x="2" y="937"/>
                </a:cxn>
                <a:cxn ang="0">
                  <a:pos x="8" y="935"/>
                </a:cxn>
                <a:cxn ang="0">
                  <a:pos x="77" y="935"/>
                </a:cxn>
                <a:cxn ang="0">
                  <a:pos x="77" y="15"/>
                </a:cxn>
              </a:cxnLst>
              <a:rect l="0" t="0" r="r" b="b"/>
              <a:pathLst>
                <a:path w="190" h="953">
                  <a:moveTo>
                    <a:pt x="77" y="15"/>
                  </a:moveTo>
                  <a:cubicBezTo>
                    <a:pt x="8" y="15"/>
                    <a:pt x="8" y="15"/>
                    <a:pt x="8" y="15"/>
                  </a:cubicBezTo>
                  <a:cubicBezTo>
                    <a:pt x="6" y="13"/>
                    <a:pt x="4" y="10"/>
                    <a:pt x="4" y="8"/>
                  </a:cubicBezTo>
                  <a:cubicBezTo>
                    <a:pt x="4" y="5"/>
                    <a:pt x="6" y="2"/>
                    <a:pt x="8" y="0"/>
                  </a:cubicBezTo>
                  <a:cubicBezTo>
                    <a:pt x="190" y="0"/>
                    <a:pt x="190" y="0"/>
                    <a:pt x="190" y="0"/>
                  </a:cubicBezTo>
                  <a:cubicBezTo>
                    <a:pt x="190" y="953"/>
                    <a:pt x="190" y="953"/>
                    <a:pt x="190" y="953"/>
                  </a:cubicBezTo>
                  <a:cubicBezTo>
                    <a:pt x="8" y="953"/>
                    <a:pt x="8" y="953"/>
                    <a:pt x="8" y="953"/>
                  </a:cubicBezTo>
                  <a:cubicBezTo>
                    <a:pt x="6" y="953"/>
                    <a:pt x="4" y="952"/>
                    <a:pt x="2" y="950"/>
                  </a:cubicBezTo>
                  <a:cubicBezTo>
                    <a:pt x="1" y="949"/>
                    <a:pt x="0" y="947"/>
                    <a:pt x="0" y="944"/>
                  </a:cubicBezTo>
                  <a:cubicBezTo>
                    <a:pt x="0" y="941"/>
                    <a:pt x="1" y="939"/>
                    <a:pt x="2" y="937"/>
                  </a:cubicBezTo>
                  <a:cubicBezTo>
                    <a:pt x="4" y="935"/>
                    <a:pt x="6" y="935"/>
                    <a:pt x="8" y="935"/>
                  </a:cubicBezTo>
                  <a:cubicBezTo>
                    <a:pt x="77" y="935"/>
                    <a:pt x="77" y="935"/>
                    <a:pt x="77" y="935"/>
                  </a:cubicBezTo>
                  <a:lnTo>
                    <a:pt x="77" y="15"/>
                  </a:lnTo>
                  <a:close/>
                </a:path>
              </a:pathLst>
            </a:custGeom>
            <a:grpFill/>
            <a:ln w="9525">
              <a:noFill/>
              <a:round/>
              <a:headEnd/>
              <a:tailEnd/>
            </a:ln>
          </p:spPr>
          <p:txBody>
            <a:bodyPr vert="horz" wrap="square" lIns="91461" tIns="45731" rIns="91461" bIns="45731" numCol="1" anchor="t" anchorCtr="0" compatLnSpc="1">
              <a:prstTxWarp prst="textNoShape">
                <a:avLst/>
              </a:prstTxWarp>
            </a:bodyPr>
            <a:lstStyle/>
            <a:p>
              <a:endParaRPr lang="ko-KR" altLang="en-US" sz="2801"/>
            </a:p>
          </p:txBody>
        </p:sp>
      </p:grpSp>
      <p:sp>
        <p:nvSpPr>
          <p:cNvPr id="2" name="矩形 1"/>
          <p:cNvSpPr/>
          <p:nvPr/>
        </p:nvSpPr>
        <p:spPr>
          <a:xfrm>
            <a:off x="3408389" y="1406664"/>
            <a:ext cx="5287024" cy="338554"/>
          </a:xfrm>
          <a:prstGeom prst="rect">
            <a:avLst/>
          </a:prstGeom>
        </p:spPr>
        <p:txBody>
          <a:bodyPr wrap="none">
            <a:spAutoFit/>
          </a:bodyPr>
          <a:lstStyle/>
          <a:p>
            <a:pPr algn="ctr" defTabSz="1218621"/>
            <a:r>
              <a:rPr lang="zh-CN" altLang="en-US" sz="1600" kern="0" dirty="0">
                <a:latin typeface="微软雅黑" pitchFamily="34" charset="-122"/>
                <a:ea typeface="微软雅黑" pitchFamily="34" charset="-122"/>
                <a:sym typeface="Lucida Grande"/>
              </a:rPr>
              <a:t>信息经济时代，</a:t>
            </a:r>
            <a:r>
              <a:rPr lang="en-US" altLang="zh-CN" sz="1600" kern="0" dirty="0">
                <a:latin typeface="微软雅黑" pitchFamily="34" charset="-122"/>
                <a:ea typeface="微软雅黑" pitchFamily="34" charset="-122"/>
                <a:sym typeface="Lucida Grande"/>
              </a:rPr>
              <a:t>IT</a:t>
            </a:r>
            <a:r>
              <a:rPr lang="zh-CN" altLang="en-US" sz="1600" kern="0" dirty="0">
                <a:latin typeface="微软雅黑" pitchFamily="34" charset="-122"/>
                <a:ea typeface="微软雅黑" pitchFamily="34" charset="-122"/>
                <a:sym typeface="Lucida Grande"/>
              </a:rPr>
              <a:t>能力及信息资产将成为企业核心竞争力</a:t>
            </a:r>
            <a:endParaRPr lang="en-US" altLang="zh-CN" sz="1600" kern="0" dirty="0">
              <a:latin typeface="微软雅黑" pitchFamily="34" charset="-122"/>
              <a:ea typeface="微软雅黑" pitchFamily="34" charset="-122"/>
            </a:endParaRPr>
          </a:p>
        </p:txBody>
      </p:sp>
    </p:spTree>
    <p:extLst>
      <p:ext uri="{BB962C8B-B14F-4D97-AF65-F5344CB8AC3E}">
        <p14:creationId xmlns:p14="http://schemas.microsoft.com/office/powerpoint/2010/main" val="2764234894"/>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p:txBody>
          <a:bodyPr/>
          <a:lstStyle/>
          <a:p>
            <a:r>
              <a:rPr lang="zh-CN" altLang="en-US" dirty="0" smtClean="0"/>
              <a:t>以下哪些是主流的桌面云协议？（  ）</a:t>
            </a:r>
            <a:endParaRPr lang="en-US" altLang="zh-CN" dirty="0" smtClean="0"/>
          </a:p>
          <a:p>
            <a:pPr lvl="1"/>
            <a:r>
              <a:rPr lang="en-US" altLang="zh-CN" dirty="0" smtClean="0"/>
              <a:t>A. HDP</a:t>
            </a:r>
          </a:p>
          <a:p>
            <a:pPr lvl="1"/>
            <a:r>
              <a:rPr lang="en-US" altLang="zh-CN" dirty="0"/>
              <a:t>B</a:t>
            </a:r>
            <a:r>
              <a:rPr lang="en-US" altLang="zh-CN" dirty="0" smtClean="0"/>
              <a:t>. RDP</a:t>
            </a:r>
          </a:p>
          <a:p>
            <a:pPr lvl="1"/>
            <a:r>
              <a:rPr lang="en-US" altLang="zh-CN" dirty="0" smtClean="0"/>
              <a:t>C. ICA</a:t>
            </a:r>
          </a:p>
          <a:p>
            <a:pPr lvl="1"/>
            <a:r>
              <a:rPr lang="en-US" altLang="zh-CN" dirty="0" smtClean="0"/>
              <a:t>D. SIP</a:t>
            </a:r>
          </a:p>
          <a:p>
            <a:r>
              <a:rPr lang="en-US" altLang="zh-CN" dirty="0" err="1" smtClean="0"/>
              <a:t>FusionAccess</a:t>
            </a:r>
            <a:r>
              <a:rPr lang="zh-CN" altLang="en-US" dirty="0" smtClean="0"/>
              <a:t>是华为云计算的虚拟控制系统，主要用于虚拟桌面创建和发放。（  ）</a:t>
            </a:r>
            <a:endParaRPr lang="en-US" altLang="zh-CN" dirty="0"/>
          </a:p>
          <a:p>
            <a:pPr marL="0" indent="0">
              <a:buNone/>
            </a:pPr>
            <a:r>
              <a:rPr lang="en-US" altLang="zh-CN" dirty="0" smtClean="0"/>
              <a:t/>
            </a:r>
            <a:br>
              <a:rPr lang="en-US" altLang="zh-CN" dirty="0" smtClean="0"/>
            </a:br>
            <a:endParaRPr lang="en-US" altLang="zh-CN" dirty="0" smtClean="0"/>
          </a:p>
          <a:p>
            <a:pPr lvl="1"/>
            <a:endParaRPr lang="en-US" altLang="zh-CN" dirty="0" smtClean="0"/>
          </a:p>
          <a:p>
            <a:pPr lvl="1"/>
            <a:endParaRPr lang="zh-CN" altLang="en-US" dirty="0"/>
          </a:p>
        </p:txBody>
      </p:sp>
    </p:spTree>
    <p:extLst>
      <p:ext uri="{BB962C8B-B14F-4D97-AF65-F5344CB8AC3E}">
        <p14:creationId xmlns:p14="http://schemas.microsoft.com/office/powerpoint/2010/main" val="2993309176"/>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1"/>
          </p:nvPr>
        </p:nvSpPr>
        <p:spPr/>
        <p:txBody>
          <a:bodyPr/>
          <a:lstStyle/>
          <a:p>
            <a:r>
              <a:rPr lang="zh-CN" altLang="en-US" dirty="0"/>
              <a:t>学习</a:t>
            </a:r>
            <a:r>
              <a:rPr lang="zh-CN" altLang="en-US" dirty="0" smtClean="0"/>
              <a:t>了</a:t>
            </a:r>
            <a:r>
              <a:rPr lang="zh-CN" altLang="en-US" dirty="0"/>
              <a:t>以下</a:t>
            </a:r>
            <a:r>
              <a:rPr lang="zh-CN" altLang="en-US" dirty="0" smtClean="0"/>
              <a:t>内容</a:t>
            </a:r>
            <a:endParaRPr lang="en-US" altLang="zh-CN" dirty="0" smtClean="0"/>
          </a:p>
          <a:p>
            <a:pPr lvl="1"/>
            <a:r>
              <a:rPr lang="zh-CN" altLang="en-US" dirty="0" smtClean="0"/>
              <a:t>桌</a:t>
            </a:r>
            <a:r>
              <a:rPr lang="zh-CN" altLang="en-US" dirty="0"/>
              <a:t>面云较传统</a:t>
            </a:r>
            <a:r>
              <a:rPr lang="en-US" altLang="zh-CN" dirty="0"/>
              <a:t>PC</a:t>
            </a:r>
            <a:r>
              <a:rPr lang="zh-CN" altLang="en-US" dirty="0"/>
              <a:t>的优势</a:t>
            </a:r>
            <a:endParaRPr lang="en-US" altLang="zh-CN" dirty="0"/>
          </a:p>
          <a:p>
            <a:pPr lvl="1"/>
            <a:r>
              <a:rPr lang="zh-CN" altLang="en-US" dirty="0" smtClean="0"/>
              <a:t>桌</a:t>
            </a:r>
            <a:r>
              <a:rPr lang="zh-CN" altLang="en-US" dirty="0"/>
              <a:t>面云常见的应用场景</a:t>
            </a:r>
            <a:endParaRPr lang="en-US" altLang="zh-CN" dirty="0"/>
          </a:p>
          <a:p>
            <a:pPr lvl="1"/>
            <a:r>
              <a:rPr lang="zh-CN" altLang="en-US" dirty="0" smtClean="0"/>
              <a:t>华</a:t>
            </a:r>
            <a:r>
              <a:rPr lang="zh-CN" altLang="en-US" dirty="0"/>
              <a:t>为桌面云解决方案系统架构</a:t>
            </a:r>
            <a:endParaRPr lang="en-US" altLang="zh-CN" dirty="0"/>
          </a:p>
          <a:p>
            <a:pPr lvl="1"/>
            <a:r>
              <a:rPr lang="zh-CN" altLang="en-US" dirty="0" smtClean="0"/>
              <a:t>华</a:t>
            </a:r>
            <a:r>
              <a:rPr lang="zh-CN" altLang="en-US" dirty="0"/>
              <a:t>为</a:t>
            </a:r>
            <a:r>
              <a:rPr lang="en-US" altLang="zh-CN" dirty="0"/>
              <a:t>HDP</a:t>
            </a:r>
            <a:r>
              <a:rPr lang="zh-CN" altLang="en-US" dirty="0"/>
              <a:t>桌面云协议、架构、功能特性</a:t>
            </a:r>
            <a:endParaRPr lang="en-US" altLang="zh-CN" dirty="0"/>
          </a:p>
          <a:p>
            <a:pPr lvl="1"/>
            <a:r>
              <a:rPr lang="zh-CN" altLang="en-US" dirty="0" smtClean="0"/>
              <a:t>目</a:t>
            </a:r>
            <a:r>
              <a:rPr lang="zh-CN" altLang="en-US" dirty="0"/>
              <a:t>前市面上常用的桌面云协议</a:t>
            </a:r>
            <a:endParaRPr lang="en-US" altLang="zh-CN" dirty="0"/>
          </a:p>
          <a:p>
            <a:pPr lvl="1"/>
            <a:r>
              <a:rPr lang="zh-CN" altLang="en-US" dirty="0" smtClean="0"/>
              <a:t>华</a:t>
            </a:r>
            <a:r>
              <a:rPr lang="zh-CN" altLang="en-US" dirty="0"/>
              <a:t>为桌面云部署方案</a:t>
            </a:r>
          </a:p>
        </p:txBody>
      </p:sp>
    </p:spTree>
    <p:extLst>
      <p:ext uri="{BB962C8B-B14F-4D97-AF65-F5344CB8AC3E}">
        <p14:creationId xmlns:p14="http://schemas.microsoft.com/office/powerpoint/2010/main" val="1598977616"/>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p:txBody>
          <a:bodyPr/>
          <a:lstStyle/>
          <a:p>
            <a:r>
              <a:rPr lang="zh-CN" altLang="en-US" dirty="0" smtClean="0"/>
              <a:t>传统</a:t>
            </a:r>
            <a:r>
              <a:rPr lang="en-US" altLang="zh-CN" dirty="0" smtClean="0"/>
              <a:t>PC</a:t>
            </a:r>
            <a:r>
              <a:rPr lang="zh-CN" altLang="en-US" dirty="0" smtClean="0"/>
              <a:t>办公缺陷</a:t>
            </a:r>
            <a:endParaRPr lang="zh-CN" altLang="en-US" dirty="0"/>
          </a:p>
        </p:txBody>
      </p:sp>
      <p:sp>
        <p:nvSpPr>
          <p:cNvPr id="17" name="矩形 16"/>
          <p:cNvSpPr/>
          <p:nvPr/>
        </p:nvSpPr>
        <p:spPr bwMode="auto">
          <a:xfrm>
            <a:off x="1278475" y="3370263"/>
            <a:ext cx="3124154" cy="976687"/>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1"/>
          </a:p>
        </p:txBody>
      </p:sp>
      <p:sp>
        <p:nvSpPr>
          <p:cNvPr id="18" name="TextBox 16"/>
          <p:cNvSpPr txBox="1"/>
          <p:nvPr/>
        </p:nvSpPr>
        <p:spPr bwMode="auto">
          <a:xfrm>
            <a:off x="1292774" y="4425560"/>
            <a:ext cx="3116497" cy="1545038"/>
          </a:xfrm>
          <a:prstGeom prst="rect">
            <a:avLst/>
          </a:prstGeom>
          <a:noFill/>
        </p:spPr>
        <p:txBody>
          <a:bodyPr wrap="square" rtlCol="0">
            <a:spAutoFit/>
          </a:bodyPr>
          <a:lstStyle/>
          <a:p>
            <a:pPr marL="301625" indent="-301625" algn="just" defTabSz="801688" fontAlgn="base">
              <a:spcBef>
                <a:spcPct val="30000"/>
              </a:spcBef>
              <a:buClr>
                <a:schemeClr val="bg1">
                  <a:lumMod val="50000"/>
                </a:schemeClr>
              </a:buClr>
              <a:buSzPct val="60000"/>
              <a:buFont typeface="Wingdings" pitchFamily="2" charset="2"/>
              <a:buChar char="l"/>
            </a:pPr>
            <a:r>
              <a:rPr lang="zh-CN" altLang="en-US" sz="1600" dirty="0">
                <a:latin typeface="+mn-ea"/>
                <a:ea typeface="+mn-ea"/>
                <a:cs typeface="Arial" panose="020B0604020202020204" pitchFamily="34" charset="0"/>
              </a:rPr>
              <a:t>数据在终端本地存储。</a:t>
            </a:r>
            <a:endParaRPr lang="en-US" altLang="zh-CN" sz="1600" dirty="0">
              <a:latin typeface="+mn-ea"/>
              <a:ea typeface="+mn-ea"/>
              <a:cs typeface="Arial" panose="020B0604020202020204" pitchFamily="34" charset="0"/>
            </a:endParaRPr>
          </a:p>
          <a:p>
            <a:pPr marL="301625" indent="-301625" algn="just" defTabSz="801688" fontAlgn="base">
              <a:spcBef>
                <a:spcPct val="30000"/>
              </a:spcBef>
              <a:buClr>
                <a:schemeClr val="bg1">
                  <a:lumMod val="50000"/>
                </a:schemeClr>
              </a:buClr>
              <a:buSzPct val="60000"/>
              <a:buFont typeface="Wingdings" pitchFamily="2" charset="2"/>
              <a:buChar char="l"/>
            </a:pPr>
            <a:r>
              <a:rPr lang="zh-CN" altLang="en-US" sz="1600" dirty="0">
                <a:latin typeface="+mn-ea"/>
                <a:ea typeface="+mn-ea"/>
                <a:cs typeface="Arial" panose="020B0604020202020204" pitchFamily="34" charset="0"/>
              </a:rPr>
              <a:t>各种端口难以管控。</a:t>
            </a:r>
            <a:endParaRPr lang="en-US" altLang="zh-CN" sz="1600" dirty="0">
              <a:latin typeface="+mn-ea"/>
              <a:ea typeface="+mn-ea"/>
              <a:cs typeface="Arial" panose="020B0604020202020204" pitchFamily="34" charset="0"/>
            </a:endParaRPr>
          </a:p>
          <a:p>
            <a:pPr marL="301625" indent="-301625" algn="just" defTabSz="801688" fontAlgn="base">
              <a:spcBef>
                <a:spcPct val="30000"/>
              </a:spcBef>
              <a:buClr>
                <a:schemeClr val="bg1">
                  <a:lumMod val="50000"/>
                </a:schemeClr>
              </a:buClr>
              <a:buSzPct val="60000"/>
              <a:buFont typeface="Wingdings" pitchFamily="2" charset="2"/>
              <a:buChar char="l"/>
            </a:pPr>
            <a:r>
              <a:rPr lang="zh-CN" altLang="en-US" sz="1600" dirty="0">
                <a:latin typeface="+mn-ea"/>
                <a:ea typeface="+mn-ea"/>
                <a:cs typeface="Arial" panose="020B0604020202020204" pitchFamily="34" charset="0"/>
              </a:rPr>
              <a:t>使用者行为难以约束。</a:t>
            </a:r>
            <a:endParaRPr lang="en-US" altLang="zh-CN" sz="1600" dirty="0">
              <a:latin typeface="+mn-ea"/>
              <a:ea typeface="+mn-ea"/>
              <a:cs typeface="Arial" panose="020B0604020202020204" pitchFamily="34" charset="0"/>
            </a:endParaRPr>
          </a:p>
          <a:p>
            <a:pPr marL="301625" indent="-301625" algn="just" defTabSz="801688" fontAlgn="base">
              <a:spcBef>
                <a:spcPct val="30000"/>
              </a:spcBef>
              <a:buClr>
                <a:schemeClr val="bg1">
                  <a:lumMod val="50000"/>
                </a:schemeClr>
              </a:buClr>
              <a:buSzPct val="60000"/>
              <a:buFont typeface="Wingdings" pitchFamily="2" charset="2"/>
              <a:buChar char="l"/>
            </a:pPr>
            <a:r>
              <a:rPr lang="zh-CN" altLang="en-US" sz="1600" dirty="0">
                <a:latin typeface="+mn-ea"/>
                <a:ea typeface="+mn-ea"/>
                <a:cs typeface="Arial" panose="020B0604020202020204" pitchFamily="34" charset="0"/>
              </a:rPr>
              <a:t>电脑失窃导致数据丢失和信息泄露。</a:t>
            </a:r>
            <a:endParaRPr lang="en-US" altLang="zh-CN" sz="1600" dirty="0">
              <a:latin typeface="+mn-ea"/>
              <a:ea typeface="+mn-ea"/>
              <a:cs typeface="Arial" panose="020B0604020202020204" pitchFamily="34" charset="0"/>
            </a:endParaRPr>
          </a:p>
        </p:txBody>
      </p:sp>
      <p:sp>
        <p:nvSpPr>
          <p:cNvPr id="19" name="Text Box 20"/>
          <p:cNvSpPr txBox="1">
            <a:spLocks noChangeArrowheads="1"/>
          </p:cNvSpPr>
          <p:nvPr/>
        </p:nvSpPr>
        <p:spPr bwMode="auto">
          <a:xfrm>
            <a:off x="2495245" y="3698027"/>
            <a:ext cx="1465763" cy="276999"/>
          </a:xfrm>
          <a:prstGeom prst="rect">
            <a:avLst/>
          </a:prstGeom>
        </p:spPr>
        <p:txBody>
          <a:bodyPr wrap="square" lIns="0" tIns="0" rIns="0" bIns="0">
            <a:spAutoFit/>
          </a:bodyPr>
          <a:lstStyle>
            <a:defPPr>
              <a:defRPr lang="zh-CN"/>
            </a:defPPr>
            <a:lvl1pPr fontAlgn="auto">
              <a:spcBef>
                <a:spcPts val="0"/>
              </a:spcBef>
              <a:spcAft>
                <a:spcPts val="0"/>
              </a:spcAft>
              <a:defRPr kern="0">
                <a:solidFill>
                  <a:srgbClr val="00B050"/>
                </a:solidFill>
                <a:latin typeface="Arial" pitchFamily="34" charset="0"/>
                <a:ea typeface="微软雅黑" pitchFamily="34" charset="-122"/>
                <a:cs typeface="Arial" pitchFamily="34" charset="0"/>
              </a:defRPr>
            </a:lvl1pPr>
          </a:lstStyle>
          <a:p>
            <a:r>
              <a:rPr lang="zh-CN" altLang="en-US" sz="1800" dirty="0">
                <a:solidFill>
                  <a:srgbClr val="C00000"/>
                </a:solidFill>
              </a:rPr>
              <a:t>数据安全</a:t>
            </a:r>
            <a:r>
              <a:rPr lang="zh-CN" altLang="en-US" sz="1800" dirty="0" smtClean="0">
                <a:solidFill>
                  <a:srgbClr val="C00000"/>
                </a:solidFill>
              </a:rPr>
              <a:t>漏洞</a:t>
            </a:r>
            <a:endParaRPr lang="zh-CN" altLang="en-US" sz="1800" dirty="0">
              <a:solidFill>
                <a:srgbClr val="C00000"/>
              </a:solidFill>
            </a:endParaRPr>
          </a:p>
        </p:txBody>
      </p:sp>
      <p:sp>
        <p:nvSpPr>
          <p:cNvPr id="20" name="矩形 19"/>
          <p:cNvSpPr/>
          <p:nvPr/>
        </p:nvSpPr>
        <p:spPr bwMode="auto">
          <a:xfrm>
            <a:off x="8235307" y="2453540"/>
            <a:ext cx="2937258" cy="976687"/>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1"/>
          </a:p>
        </p:txBody>
      </p:sp>
      <p:sp>
        <p:nvSpPr>
          <p:cNvPr id="21" name="TextBox 29"/>
          <p:cNvSpPr txBox="1"/>
          <p:nvPr/>
        </p:nvSpPr>
        <p:spPr bwMode="auto">
          <a:xfrm>
            <a:off x="8166372" y="3595991"/>
            <a:ext cx="3006193" cy="2320237"/>
          </a:xfrm>
          <a:prstGeom prst="rect">
            <a:avLst/>
          </a:prstGeom>
          <a:noFill/>
        </p:spPr>
        <p:txBody>
          <a:bodyPr wrap="square" rtlCol="0">
            <a:spAutoFit/>
          </a:bodyPr>
          <a:lstStyle/>
          <a:p>
            <a:pPr marL="301625" indent="-301625" algn="just" defTabSz="801688" fontAlgn="base">
              <a:spcBef>
                <a:spcPct val="30000"/>
              </a:spcBef>
              <a:buClr>
                <a:schemeClr val="bg1">
                  <a:lumMod val="50000"/>
                </a:schemeClr>
              </a:buClr>
              <a:buSzPct val="60000"/>
              <a:buFont typeface="Wingdings" pitchFamily="2" charset="2"/>
              <a:buChar char="l"/>
            </a:pPr>
            <a:r>
              <a:rPr lang="zh-CN" altLang="en-US" sz="1600" dirty="0">
                <a:latin typeface="+mn-ea"/>
                <a:ea typeface="+mn-ea"/>
                <a:cs typeface="Arial" panose="020B0604020202020204" pitchFamily="34" charset="0"/>
              </a:rPr>
              <a:t>接入方式固定，影响办公效率。</a:t>
            </a:r>
            <a:endParaRPr lang="en-US" altLang="zh-CN" sz="1600" dirty="0">
              <a:latin typeface="+mn-ea"/>
              <a:ea typeface="+mn-ea"/>
              <a:cs typeface="Arial" panose="020B0604020202020204" pitchFamily="34" charset="0"/>
            </a:endParaRPr>
          </a:p>
          <a:p>
            <a:pPr marL="301625" indent="-301625" algn="just" defTabSz="801688" fontAlgn="base">
              <a:spcBef>
                <a:spcPct val="30000"/>
              </a:spcBef>
              <a:buClr>
                <a:schemeClr val="bg1">
                  <a:lumMod val="50000"/>
                </a:schemeClr>
              </a:buClr>
              <a:buSzPct val="60000"/>
              <a:buFont typeface="Wingdings" pitchFamily="2" charset="2"/>
              <a:buChar char="l"/>
            </a:pPr>
            <a:r>
              <a:rPr lang="zh-CN" altLang="en-US" sz="1600" dirty="0">
                <a:latin typeface="+mn-ea"/>
                <a:ea typeface="+mn-ea"/>
                <a:cs typeface="Arial" panose="020B0604020202020204" pitchFamily="34" charset="0"/>
              </a:rPr>
              <a:t>不利于业务信息的有效整合与协同。</a:t>
            </a:r>
            <a:endParaRPr lang="en-US" altLang="zh-CN" sz="1600" dirty="0">
              <a:latin typeface="+mn-ea"/>
              <a:ea typeface="+mn-ea"/>
              <a:cs typeface="Arial" panose="020B0604020202020204" pitchFamily="34" charset="0"/>
            </a:endParaRPr>
          </a:p>
          <a:p>
            <a:pPr marL="301625" indent="-301625" algn="just" defTabSz="801688" fontAlgn="base">
              <a:spcBef>
                <a:spcPct val="30000"/>
              </a:spcBef>
              <a:buClr>
                <a:schemeClr val="bg1">
                  <a:lumMod val="50000"/>
                </a:schemeClr>
              </a:buClr>
              <a:buSzPct val="60000"/>
              <a:buFont typeface="Wingdings" pitchFamily="2" charset="2"/>
              <a:buChar char="l"/>
            </a:pPr>
            <a:r>
              <a:rPr lang="zh-CN" altLang="en-US" sz="1600" dirty="0">
                <a:latin typeface="+mn-ea"/>
                <a:ea typeface="+mn-ea"/>
                <a:cs typeface="Arial" panose="020B0604020202020204" pitchFamily="34" charset="0"/>
              </a:rPr>
              <a:t>硬件标准化配置，无法灵活升级。</a:t>
            </a:r>
            <a:endParaRPr lang="en-US" altLang="zh-CN" sz="1600" dirty="0">
              <a:latin typeface="+mn-ea"/>
              <a:ea typeface="+mn-ea"/>
              <a:cs typeface="Arial" panose="020B0604020202020204" pitchFamily="34" charset="0"/>
            </a:endParaRPr>
          </a:p>
          <a:p>
            <a:pPr marL="301625" indent="-301625" algn="just" defTabSz="801688" fontAlgn="base">
              <a:spcBef>
                <a:spcPct val="30000"/>
              </a:spcBef>
              <a:buClr>
                <a:schemeClr val="bg1">
                  <a:lumMod val="50000"/>
                </a:schemeClr>
              </a:buClr>
              <a:buSzPct val="60000"/>
              <a:buFont typeface="Wingdings" pitchFamily="2" charset="2"/>
              <a:buChar char="l"/>
            </a:pPr>
            <a:r>
              <a:rPr lang="zh-CN" altLang="en-US" sz="1600" dirty="0">
                <a:latin typeface="+mn-ea"/>
                <a:ea typeface="+mn-ea"/>
                <a:cs typeface="Arial" panose="020B0604020202020204" pitchFamily="34" charset="0"/>
              </a:rPr>
              <a:t>硬件资源固化，空闲时无法复用，资源利用率低下</a:t>
            </a:r>
            <a:r>
              <a:rPr lang="zh-CN" altLang="en-US" sz="1600" dirty="0">
                <a:solidFill>
                  <a:schemeClr val="tx1">
                    <a:lumMod val="75000"/>
                    <a:lumOff val="25000"/>
                  </a:schemeClr>
                </a:solidFill>
                <a:latin typeface="+mn-ea"/>
                <a:ea typeface="+mn-ea"/>
              </a:rPr>
              <a:t>。</a:t>
            </a:r>
          </a:p>
        </p:txBody>
      </p:sp>
      <p:sp>
        <p:nvSpPr>
          <p:cNvPr id="22" name="Text Box 14"/>
          <p:cNvSpPr txBox="1">
            <a:spLocks noChangeArrowheads="1"/>
          </p:cNvSpPr>
          <p:nvPr/>
        </p:nvSpPr>
        <p:spPr bwMode="auto">
          <a:xfrm>
            <a:off x="9592489" y="2675583"/>
            <a:ext cx="1436012" cy="553998"/>
          </a:xfrm>
          <a:prstGeom prst="rect">
            <a:avLst/>
          </a:prstGeom>
        </p:spPr>
        <p:txBody>
          <a:bodyPr wrap="square" lIns="0" tIns="0" rIns="0" bIns="0">
            <a:spAutoFit/>
          </a:bodyPr>
          <a:lstStyle>
            <a:defPPr>
              <a:defRPr lang="zh-CN"/>
            </a:defPPr>
            <a:lvl1pPr fontAlgn="auto">
              <a:spcBef>
                <a:spcPts val="0"/>
              </a:spcBef>
              <a:spcAft>
                <a:spcPts val="0"/>
              </a:spcAft>
              <a:defRPr sz="1600" kern="0">
                <a:solidFill>
                  <a:srgbClr val="FF6600"/>
                </a:solidFill>
                <a:latin typeface="Arial" pitchFamily="34" charset="0"/>
                <a:ea typeface="微软雅黑" pitchFamily="34" charset="-122"/>
                <a:cs typeface="Arial" pitchFamily="34" charset="0"/>
              </a:defRPr>
            </a:lvl1pPr>
          </a:lstStyle>
          <a:p>
            <a:pPr algn="ctr">
              <a:spcBef>
                <a:spcPts val="800"/>
              </a:spcBef>
              <a:spcAft>
                <a:spcPts val="800"/>
              </a:spcAft>
              <a:buNone/>
            </a:pPr>
            <a:r>
              <a:rPr lang="zh-CN" altLang="en-US" sz="1800" dirty="0">
                <a:solidFill>
                  <a:srgbClr val="C00000"/>
                </a:solidFill>
              </a:rPr>
              <a:t>固化不灵活，利用率低</a:t>
            </a:r>
          </a:p>
        </p:txBody>
      </p:sp>
      <p:sp>
        <p:nvSpPr>
          <p:cNvPr id="23" name="矩形 22"/>
          <p:cNvSpPr/>
          <p:nvPr/>
        </p:nvSpPr>
        <p:spPr bwMode="auto">
          <a:xfrm>
            <a:off x="4795348" y="2933060"/>
            <a:ext cx="3124154" cy="976687"/>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1"/>
          </a:p>
        </p:txBody>
      </p:sp>
      <p:sp>
        <p:nvSpPr>
          <p:cNvPr id="24" name="TextBox 17"/>
          <p:cNvSpPr txBox="1"/>
          <p:nvPr/>
        </p:nvSpPr>
        <p:spPr bwMode="auto">
          <a:xfrm>
            <a:off x="4764203" y="3980444"/>
            <a:ext cx="3155299" cy="2529923"/>
          </a:xfrm>
          <a:prstGeom prst="rect">
            <a:avLst/>
          </a:prstGeom>
          <a:noFill/>
        </p:spPr>
        <p:txBody>
          <a:bodyPr wrap="square" rtlCol="0">
            <a:spAutoFit/>
          </a:bodyPr>
          <a:lstStyle/>
          <a:p>
            <a:pPr marL="301625" indent="-301625" algn="just" defTabSz="801688" fontAlgn="base">
              <a:spcBef>
                <a:spcPct val="30000"/>
              </a:spcBef>
              <a:buClr>
                <a:schemeClr val="bg1">
                  <a:lumMod val="50000"/>
                </a:schemeClr>
              </a:buClr>
              <a:buSzPct val="60000"/>
              <a:buFont typeface="Wingdings" pitchFamily="2" charset="2"/>
              <a:buChar char="l"/>
            </a:pPr>
            <a:r>
              <a:rPr lang="zh-CN" altLang="zh-CN" sz="1600" dirty="0">
                <a:latin typeface="+mn-ea"/>
                <a:ea typeface="+mn-ea"/>
                <a:cs typeface="Arial" panose="020B0604020202020204" pitchFamily="34" charset="0"/>
              </a:rPr>
              <a:t>传统</a:t>
            </a:r>
            <a:r>
              <a:rPr lang="en-US" altLang="zh-CN" sz="1600" dirty="0">
                <a:latin typeface="+mn-ea"/>
                <a:ea typeface="+mn-ea"/>
                <a:cs typeface="Arial" panose="020B0604020202020204" pitchFamily="34" charset="0"/>
              </a:rPr>
              <a:t>PC</a:t>
            </a:r>
            <a:r>
              <a:rPr lang="zh-CN" altLang="zh-CN" sz="1600" dirty="0">
                <a:latin typeface="+mn-ea"/>
                <a:ea typeface="+mn-ea"/>
                <a:cs typeface="Arial" panose="020B0604020202020204" pitchFamily="34" charset="0"/>
              </a:rPr>
              <a:t>向员工发放消耗时间</a:t>
            </a:r>
            <a:r>
              <a:rPr lang="zh-CN" altLang="en-US" sz="1600" dirty="0">
                <a:latin typeface="+mn-ea"/>
                <a:ea typeface="+mn-ea"/>
                <a:cs typeface="Arial" panose="020B0604020202020204" pitchFamily="34" charset="0"/>
              </a:rPr>
              <a:t>长。</a:t>
            </a:r>
            <a:endParaRPr lang="en-US" altLang="zh-CN" sz="1600" dirty="0">
              <a:latin typeface="+mn-ea"/>
              <a:ea typeface="+mn-ea"/>
              <a:cs typeface="Arial" panose="020B0604020202020204" pitchFamily="34" charset="0"/>
            </a:endParaRPr>
          </a:p>
          <a:p>
            <a:pPr marL="301625" indent="-301625" algn="just" defTabSz="801688" fontAlgn="base">
              <a:spcBef>
                <a:spcPct val="30000"/>
              </a:spcBef>
              <a:buClr>
                <a:schemeClr val="bg1">
                  <a:lumMod val="50000"/>
                </a:schemeClr>
              </a:buClr>
              <a:buSzPct val="60000"/>
              <a:buFont typeface="Wingdings" pitchFamily="2" charset="2"/>
              <a:buChar char="l"/>
            </a:pPr>
            <a:r>
              <a:rPr lang="zh-CN" altLang="en-US" sz="1600" dirty="0">
                <a:latin typeface="+mn-ea"/>
                <a:ea typeface="+mn-ea"/>
                <a:cs typeface="Arial" panose="020B0604020202020204" pitchFamily="34" charset="0"/>
              </a:rPr>
              <a:t>终端故障现场维护，时间长、效率低。</a:t>
            </a:r>
            <a:endParaRPr lang="en-US" altLang="zh-CN" sz="1600" dirty="0">
              <a:latin typeface="+mn-ea"/>
              <a:ea typeface="+mn-ea"/>
              <a:cs typeface="Arial" panose="020B0604020202020204" pitchFamily="34" charset="0"/>
            </a:endParaRPr>
          </a:p>
          <a:p>
            <a:pPr marL="301625" indent="-301625" algn="just" defTabSz="801688" fontAlgn="base">
              <a:spcBef>
                <a:spcPct val="30000"/>
              </a:spcBef>
              <a:buClr>
                <a:schemeClr val="bg1">
                  <a:lumMod val="50000"/>
                </a:schemeClr>
              </a:buClr>
              <a:buSzPct val="60000"/>
              <a:buFont typeface="Wingdings" pitchFamily="2" charset="2"/>
              <a:buChar char="l"/>
            </a:pPr>
            <a:r>
              <a:rPr lang="zh-CN" altLang="en-US" sz="1600" dirty="0">
                <a:latin typeface="+mn-ea"/>
                <a:ea typeface="+mn-ea"/>
                <a:cs typeface="Arial" panose="020B0604020202020204" pitchFamily="34" charset="0"/>
              </a:rPr>
              <a:t>软硬件多种多样，桌面标准化管理困难，不堪重负。</a:t>
            </a:r>
            <a:endParaRPr lang="en-US" altLang="zh-CN" sz="1600" dirty="0">
              <a:latin typeface="+mn-ea"/>
              <a:ea typeface="+mn-ea"/>
              <a:cs typeface="Arial" panose="020B0604020202020204" pitchFamily="34" charset="0"/>
            </a:endParaRPr>
          </a:p>
          <a:p>
            <a:pPr marL="301625" indent="-301625" algn="just" defTabSz="801688" fontAlgn="base">
              <a:spcBef>
                <a:spcPct val="30000"/>
              </a:spcBef>
              <a:buClr>
                <a:schemeClr val="bg1">
                  <a:lumMod val="50000"/>
                </a:schemeClr>
              </a:buClr>
              <a:buSzPct val="60000"/>
              <a:buFont typeface="Wingdings" pitchFamily="2" charset="2"/>
              <a:buChar char="l"/>
            </a:pPr>
            <a:r>
              <a:rPr lang="zh-CN" altLang="zh-CN" sz="1600" dirty="0">
                <a:latin typeface="+mn-ea"/>
                <a:ea typeface="+mn-ea"/>
                <a:cs typeface="Arial" panose="020B0604020202020204" pitchFamily="34" charset="0"/>
              </a:rPr>
              <a:t>传统</a:t>
            </a:r>
            <a:r>
              <a:rPr lang="en-US" altLang="zh-CN" sz="1600" dirty="0">
                <a:latin typeface="+mn-ea"/>
                <a:ea typeface="+mn-ea"/>
                <a:cs typeface="Arial" panose="020B0604020202020204" pitchFamily="34" charset="0"/>
              </a:rPr>
              <a:t>PC</a:t>
            </a:r>
            <a:r>
              <a:rPr lang="zh-CN" altLang="zh-CN" sz="1600" dirty="0">
                <a:latin typeface="+mn-ea"/>
                <a:ea typeface="+mn-ea"/>
                <a:cs typeface="Arial" panose="020B0604020202020204" pitchFamily="34" charset="0"/>
              </a:rPr>
              <a:t>磁盘易造成个人数据丢失</a:t>
            </a:r>
            <a:r>
              <a:rPr lang="zh-CN" altLang="en-US" sz="1600" dirty="0">
                <a:latin typeface="+mn-ea"/>
                <a:ea typeface="+mn-ea"/>
                <a:cs typeface="Arial" panose="020B0604020202020204" pitchFamily="34" charset="0"/>
              </a:rPr>
              <a:t>，业务宕机，影响业务运行。</a:t>
            </a:r>
            <a:endParaRPr lang="en-US" altLang="zh-CN" sz="1600" dirty="0">
              <a:latin typeface="+mn-ea"/>
              <a:ea typeface="+mn-ea"/>
              <a:cs typeface="Arial" panose="020B0604020202020204" pitchFamily="34" charset="0"/>
            </a:endParaRPr>
          </a:p>
        </p:txBody>
      </p:sp>
      <p:sp>
        <p:nvSpPr>
          <p:cNvPr id="25" name="Text Box 24"/>
          <p:cNvSpPr txBox="1">
            <a:spLocks noChangeArrowheads="1"/>
          </p:cNvSpPr>
          <p:nvPr/>
        </p:nvSpPr>
        <p:spPr bwMode="auto">
          <a:xfrm>
            <a:off x="5921607" y="3127698"/>
            <a:ext cx="1544857" cy="553998"/>
          </a:xfrm>
          <a:prstGeom prst="rect">
            <a:avLst/>
          </a:prstGeom>
        </p:spPr>
        <p:txBody>
          <a:bodyPr wrap="square" lIns="0" tIns="0" rIns="0" bIns="0">
            <a:spAutoFit/>
          </a:bodyPr>
          <a:lstStyle>
            <a:defPPr>
              <a:defRPr lang="zh-CN"/>
            </a:defPPr>
            <a:lvl1pPr fontAlgn="auto">
              <a:spcBef>
                <a:spcPts val="0"/>
              </a:spcBef>
              <a:spcAft>
                <a:spcPts val="0"/>
              </a:spcAft>
              <a:defRPr kern="0">
                <a:solidFill>
                  <a:srgbClr val="0070C0"/>
                </a:solidFill>
                <a:latin typeface="Arial" pitchFamily="34" charset="0"/>
                <a:ea typeface="微软雅黑" pitchFamily="34" charset="-122"/>
                <a:cs typeface="Arial" pitchFamily="34" charset="0"/>
              </a:defRPr>
            </a:lvl1pPr>
          </a:lstStyle>
          <a:p>
            <a:pPr algn="ctr">
              <a:spcBef>
                <a:spcPts val="800"/>
              </a:spcBef>
              <a:spcAft>
                <a:spcPts val="800"/>
              </a:spcAft>
              <a:buNone/>
            </a:pPr>
            <a:r>
              <a:rPr lang="zh-CN" altLang="en-US" sz="1800" dirty="0">
                <a:solidFill>
                  <a:srgbClr val="C00000"/>
                </a:solidFill>
              </a:rPr>
              <a:t>后期运营</a:t>
            </a:r>
            <a:r>
              <a:rPr lang="zh-CN" altLang="en-US" sz="1800" dirty="0" smtClean="0">
                <a:solidFill>
                  <a:srgbClr val="C00000"/>
                </a:solidFill>
              </a:rPr>
              <a:t>维护开支</a:t>
            </a:r>
            <a:r>
              <a:rPr lang="zh-CN" altLang="en-US" sz="1800" dirty="0">
                <a:solidFill>
                  <a:srgbClr val="C00000"/>
                </a:solidFill>
              </a:rPr>
              <a:t>巨大</a:t>
            </a:r>
          </a:p>
        </p:txBody>
      </p:sp>
      <p:grpSp>
        <p:nvGrpSpPr>
          <p:cNvPr id="26" name="组合 107"/>
          <p:cNvGrpSpPr/>
          <p:nvPr/>
        </p:nvGrpSpPr>
        <p:grpSpPr>
          <a:xfrm>
            <a:off x="1127448" y="2082183"/>
            <a:ext cx="10345415" cy="1206320"/>
            <a:chOff x="336492" y="1364736"/>
            <a:chExt cx="8471016" cy="929434"/>
          </a:xfrm>
          <a:solidFill>
            <a:srgbClr val="00B0F0">
              <a:alpha val="67000"/>
            </a:srgbClr>
          </a:solidFill>
        </p:grpSpPr>
        <p:sp>
          <p:nvSpPr>
            <p:cNvPr id="27" name="矩形 26"/>
            <p:cNvSpPr/>
            <p:nvPr/>
          </p:nvSpPr>
          <p:spPr>
            <a:xfrm rot="16200000">
              <a:off x="2994456" y="2029757"/>
              <a:ext cx="345226" cy="1836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1"/>
            </a:p>
          </p:txBody>
        </p:sp>
        <p:sp>
          <p:nvSpPr>
            <p:cNvPr id="28" name="矩形 27"/>
            <p:cNvSpPr/>
            <p:nvPr/>
          </p:nvSpPr>
          <p:spPr>
            <a:xfrm>
              <a:off x="3074968" y="1766379"/>
              <a:ext cx="3030578" cy="18256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1"/>
            </a:p>
          </p:txBody>
        </p:sp>
        <p:sp>
          <p:nvSpPr>
            <p:cNvPr id="29" name="矩形 28"/>
            <p:cNvSpPr/>
            <p:nvPr/>
          </p:nvSpPr>
          <p:spPr>
            <a:xfrm rot="16200000">
              <a:off x="5850472" y="1510270"/>
              <a:ext cx="328618" cy="1836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1"/>
            </a:p>
          </p:txBody>
        </p:sp>
        <p:sp>
          <p:nvSpPr>
            <p:cNvPr id="30" name="右箭头 29"/>
            <p:cNvSpPr/>
            <p:nvPr/>
          </p:nvSpPr>
          <p:spPr>
            <a:xfrm>
              <a:off x="6105546" y="1364736"/>
              <a:ext cx="2701962" cy="292104"/>
            </a:xfrm>
            <a:prstGeom prst="rightArrow">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1"/>
            </a:p>
          </p:txBody>
        </p:sp>
        <p:sp>
          <p:nvSpPr>
            <p:cNvPr id="31" name="矩形 30"/>
            <p:cNvSpPr/>
            <p:nvPr/>
          </p:nvSpPr>
          <p:spPr>
            <a:xfrm>
              <a:off x="336492" y="2110076"/>
              <a:ext cx="2738475" cy="18256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1"/>
            </a:p>
          </p:txBody>
        </p:sp>
      </p:grpSp>
      <p:pic>
        <p:nvPicPr>
          <p:cNvPr id="32" name="Picture 4" descr="C:\Users\Administrator\Desktop\未标题-1-01.png"/>
          <p:cNvPicPr>
            <a:picLocks noChangeAspect="1" noChangeArrowheads="1"/>
          </p:cNvPicPr>
          <p:nvPr/>
        </p:nvPicPr>
        <p:blipFill>
          <a:blip r:embed="rId3" cstate="print">
            <a:duotone>
              <a:prstClr val="black"/>
              <a:schemeClr val="tx2">
                <a:lumMod val="60000"/>
                <a:lumOff val="40000"/>
                <a:tint val="45000"/>
                <a:satMod val="400000"/>
              </a:schemeClr>
            </a:duotone>
          </a:blip>
          <a:srcRect/>
          <a:stretch>
            <a:fillRect/>
          </a:stretch>
        </p:blipFill>
        <p:spPr bwMode="auto">
          <a:xfrm>
            <a:off x="10196638" y="1267157"/>
            <a:ext cx="975927" cy="927216"/>
          </a:xfrm>
          <a:prstGeom prst="rect">
            <a:avLst/>
          </a:prstGeom>
          <a:noFill/>
        </p:spPr>
      </p:pic>
      <p:pic>
        <p:nvPicPr>
          <p:cNvPr id="33" name="Picture 7" descr="C:\Users\Administrator\Desktop\Internet Icons3 [转换]-02.png"/>
          <p:cNvPicPr>
            <a:picLocks noChangeAspect="1" noChangeArrowheads="1"/>
          </p:cNvPicPr>
          <p:nvPr/>
        </p:nvPicPr>
        <p:blipFill>
          <a:blip r:embed="rId4" cstate="print">
            <a:duotone>
              <a:prstClr val="black"/>
              <a:schemeClr val="tx2">
                <a:lumMod val="60000"/>
                <a:lumOff val="40000"/>
                <a:tint val="45000"/>
                <a:satMod val="400000"/>
              </a:schemeClr>
            </a:duotone>
          </a:blip>
          <a:stretch>
            <a:fillRect/>
          </a:stretch>
        </p:blipFill>
        <p:spPr bwMode="auto">
          <a:xfrm>
            <a:off x="5921607" y="2245409"/>
            <a:ext cx="744262" cy="355713"/>
          </a:xfrm>
          <a:prstGeom prst="rect">
            <a:avLst/>
          </a:prstGeom>
          <a:noFill/>
          <a:ln>
            <a:solidFill>
              <a:schemeClr val="bg1"/>
            </a:solidFill>
          </a:ln>
        </p:spPr>
      </p:pic>
      <p:sp>
        <p:nvSpPr>
          <p:cNvPr id="53" name="Freeform 215"/>
          <p:cNvSpPr>
            <a:spLocks noEditPoints="1"/>
          </p:cNvSpPr>
          <p:nvPr/>
        </p:nvSpPr>
        <p:spPr bwMode="auto">
          <a:xfrm>
            <a:off x="1527120" y="3552828"/>
            <a:ext cx="673256" cy="567398"/>
          </a:xfrm>
          <a:custGeom>
            <a:avLst/>
            <a:gdLst>
              <a:gd name="T0" fmla="*/ 2147483647 w 595"/>
              <a:gd name="T1" fmla="*/ 2147483647 h 499"/>
              <a:gd name="T2" fmla="*/ 2147483647 w 595"/>
              <a:gd name="T3" fmla="*/ 2147483647 h 499"/>
              <a:gd name="T4" fmla="*/ 2147483647 w 595"/>
              <a:gd name="T5" fmla="*/ 2147483647 h 499"/>
              <a:gd name="T6" fmla="*/ 2147483647 w 595"/>
              <a:gd name="T7" fmla="*/ 2147483647 h 499"/>
              <a:gd name="T8" fmla="*/ 2147483647 w 595"/>
              <a:gd name="T9" fmla="*/ 2147483647 h 499"/>
              <a:gd name="T10" fmla="*/ 2147483647 w 595"/>
              <a:gd name="T11" fmla="*/ 2147483647 h 499"/>
              <a:gd name="T12" fmla="*/ 2147483647 w 595"/>
              <a:gd name="T13" fmla="*/ 2147483647 h 499"/>
              <a:gd name="T14" fmla="*/ 2147483647 w 595"/>
              <a:gd name="T15" fmla="*/ 2147483647 h 499"/>
              <a:gd name="T16" fmla="*/ 2147483647 w 595"/>
              <a:gd name="T17" fmla="*/ 2147483647 h 499"/>
              <a:gd name="T18" fmla="*/ 2147483647 w 595"/>
              <a:gd name="T19" fmla="*/ 2147483647 h 499"/>
              <a:gd name="T20" fmla="*/ 2147483647 w 595"/>
              <a:gd name="T21" fmla="*/ 2147483647 h 499"/>
              <a:gd name="T22" fmla="*/ 2147483647 w 595"/>
              <a:gd name="T23" fmla="*/ 2147483647 h 499"/>
              <a:gd name="T24" fmla="*/ 2147483647 w 595"/>
              <a:gd name="T25" fmla="*/ 2147483647 h 499"/>
              <a:gd name="T26" fmla="*/ 2147483647 w 595"/>
              <a:gd name="T27" fmla="*/ 2147483647 h 499"/>
              <a:gd name="T28" fmla="*/ 2147483647 w 595"/>
              <a:gd name="T29" fmla="*/ 2147483647 h 499"/>
              <a:gd name="T30" fmla="*/ 2147483647 w 595"/>
              <a:gd name="T31" fmla="*/ 2147483647 h 499"/>
              <a:gd name="T32" fmla="*/ 2147483647 w 595"/>
              <a:gd name="T33" fmla="*/ 2147483647 h 499"/>
              <a:gd name="T34" fmla="*/ 2147483647 w 595"/>
              <a:gd name="T35" fmla="*/ 2147483647 h 499"/>
              <a:gd name="T36" fmla="*/ 2147483647 w 595"/>
              <a:gd name="T37" fmla="*/ 2147483647 h 499"/>
              <a:gd name="T38" fmla="*/ 2147483647 w 595"/>
              <a:gd name="T39" fmla="*/ 2147483647 h 499"/>
              <a:gd name="T40" fmla="*/ 2147483647 w 595"/>
              <a:gd name="T41" fmla="*/ 2147483647 h 499"/>
              <a:gd name="T42" fmla="*/ 2147483647 w 595"/>
              <a:gd name="T43" fmla="*/ 2147483647 h 499"/>
              <a:gd name="T44" fmla="*/ 2147483647 w 595"/>
              <a:gd name="T45" fmla="*/ 0 h 499"/>
              <a:gd name="T46" fmla="*/ 2147483647 w 595"/>
              <a:gd name="T47" fmla="*/ 2147483647 h 499"/>
              <a:gd name="T48" fmla="*/ 2147483647 w 595"/>
              <a:gd name="T49" fmla="*/ 2147483647 h 499"/>
              <a:gd name="T50" fmla="*/ 2147483647 w 595"/>
              <a:gd name="T51" fmla="*/ 2147483647 h 499"/>
              <a:gd name="T52" fmla="*/ 2147483647 w 595"/>
              <a:gd name="T53" fmla="*/ 2147483647 h 499"/>
              <a:gd name="T54" fmla="*/ 2147483647 w 595"/>
              <a:gd name="T55" fmla="*/ 2147483647 h 499"/>
              <a:gd name="T56" fmla="*/ 2147483647 w 595"/>
              <a:gd name="T57" fmla="*/ 2147483647 h 499"/>
              <a:gd name="T58" fmla="*/ 2147483647 w 595"/>
              <a:gd name="T59" fmla="*/ 2147483647 h 499"/>
              <a:gd name="T60" fmla="*/ 2147483647 w 595"/>
              <a:gd name="T61" fmla="*/ 2147483647 h 499"/>
              <a:gd name="T62" fmla="*/ 2147483647 w 595"/>
              <a:gd name="T63" fmla="*/ 2147483647 h 499"/>
              <a:gd name="T64" fmla="*/ 2147483647 w 595"/>
              <a:gd name="T65" fmla="*/ 2147483647 h 499"/>
              <a:gd name="T66" fmla="*/ 2147483647 w 595"/>
              <a:gd name="T67" fmla="*/ 2147483647 h 499"/>
              <a:gd name="T68" fmla="*/ 2147483647 w 595"/>
              <a:gd name="T69" fmla="*/ 2147483647 h 499"/>
              <a:gd name="T70" fmla="*/ 2147483647 w 595"/>
              <a:gd name="T71" fmla="*/ 2147483647 h 499"/>
              <a:gd name="T72" fmla="*/ 2147483647 w 595"/>
              <a:gd name="T73" fmla="*/ 2147483647 h 499"/>
              <a:gd name="T74" fmla="*/ 2147483647 w 595"/>
              <a:gd name="T75" fmla="*/ 2147483647 h 499"/>
              <a:gd name="T76" fmla="*/ 2147483647 w 595"/>
              <a:gd name="T77" fmla="*/ 2147483647 h 499"/>
              <a:gd name="T78" fmla="*/ 2147483647 w 595"/>
              <a:gd name="T79" fmla="*/ 2147483647 h 499"/>
              <a:gd name="T80" fmla="*/ 2147483647 w 595"/>
              <a:gd name="T81" fmla="*/ 2147483647 h 499"/>
              <a:gd name="T82" fmla="*/ 2147483647 w 595"/>
              <a:gd name="T83" fmla="*/ 2147483647 h 499"/>
              <a:gd name="T84" fmla="*/ 2147483647 w 595"/>
              <a:gd name="T85" fmla="*/ 2147483647 h 499"/>
              <a:gd name="T86" fmla="*/ 2147483647 w 595"/>
              <a:gd name="T87" fmla="*/ 2147483647 h 499"/>
              <a:gd name="T88" fmla="*/ 2147483647 w 595"/>
              <a:gd name="T89" fmla="*/ 2147483647 h 499"/>
              <a:gd name="T90" fmla="*/ 2147483647 w 595"/>
              <a:gd name="T91" fmla="*/ 2147483647 h 499"/>
              <a:gd name="T92" fmla="*/ 2147483647 w 595"/>
              <a:gd name="T93" fmla="*/ 2147483647 h 499"/>
              <a:gd name="T94" fmla="*/ 2147483647 w 595"/>
              <a:gd name="T95" fmla="*/ 2147483647 h 499"/>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595"/>
              <a:gd name="T145" fmla="*/ 0 h 499"/>
              <a:gd name="T146" fmla="*/ 595 w 595"/>
              <a:gd name="T147" fmla="*/ 499 h 499"/>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595" h="499">
                <a:moveTo>
                  <a:pt x="243" y="328"/>
                </a:moveTo>
                <a:lnTo>
                  <a:pt x="243" y="328"/>
                </a:lnTo>
                <a:cubicBezTo>
                  <a:pt x="225" y="328"/>
                  <a:pt x="213" y="334"/>
                  <a:pt x="205" y="342"/>
                </a:cubicBezTo>
                <a:cubicBezTo>
                  <a:pt x="204" y="341"/>
                  <a:pt x="203" y="341"/>
                  <a:pt x="201" y="340"/>
                </a:cubicBezTo>
                <a:cubicBezTo>
                  <a:pt x="161" y="332"/>
                  <a:pt x="133" y="310"/>
                  <a:pt x="133" y="288"/>
                </a:cubicBezTo>
                <a:lnTo>
                  <a:pt x="133" y="268"/>
                </a:lnTo>
                <a:cubicBezTo>
                  <a:pt x="156" y="288"/>
                  <a:pt x="194" y="301"/>
                  <a:pt x="239" y="301"/>
                </a:cubicBezTo>
                <a:cubicBezTo>
                  <a:pt x="283" y="301"/>
                  <a:pt x="321" y="288"/>
                  <a:pt x="345" y="268"/>
                </a:cubicBezTo>
                <a:lnTo>
                  <a:pt x="345" y="318"/>
                </a:lnTo>
                <a:cubicBezTo>
                  <a:pt x="313" y="323"/>
                  <a:pt x="286" y="326"/>
                  <a:pt x="243" y="328"/>
                </a:cubicBezTo>
                <a:close/>
                <a:moveTo>
                  <a:pt x="239" y="25"/>
                </a:moveTo>
                <a:lnTo>
                  <a:pt x="239" y="25"/>
                </a:lnTo>
                <a:cubicBezTo>
                  <a:pt x="296" y="25"/>
                  <a:pt x="345" y="50"/>
                  <a:pt x="345" y="81"/>
                </a:cubicBezTo>
                <a:cubicBezTo>
                  <a:pt x="345" y="111"/>
                  <a:pt x="296" y="137"/>
                  <a:pt x="239" y="137"/>
                </a:cubicBezTo>
                <a:cubicBezTo>
                  <a:pt x="181" y="137"/>
                  <a:pt x="133" y="111"/>
                  <a:pt x="133" y="81"/>
                </a:cubicBezTo>
                <a:cubicBezTo>
                  <a:pt x="133" y="50"/>
                  <a:pt x="181" y="25"/>
                  <a:pt x="239" y="25"/>
                </a:cubicBezTo>
                <a:close/>
                <a:moveTo>
                  <a:pt x="345" y="152"/>
                </a:moveTo>
                <a:lnTo>
                  <a:pt x="345" y="152"/>
                </a:lnTo>
                <a:cubicBezTo>
                  <a:pt x="345" y="183"/>
                  <a:pt x="296" y="208"/>
                  <a:pt x="239" y="208"/>
                </a:cubicBezTo>
                <a:cubicBezTo>
                  <a:pt x="181" y="208"/>
                  <a:pt x="133" y="183"/>
                  <a:pt x="133" y="152"/>
                </a:cubicBezTo>
                <a:lnTo>
                  <a:pt x="133" y="128"/>
                </a:lnTo>
                <a:cubicBezTo>
                  <a:pt x="156" y="148"/>
                  <a:pt x="194" y="161"/>
                  <a:pt x="239" y="161"/>
                </a:cubicBezTo>
                <a:cubicBezTo>
                  <a:pt x="283" y="161"/>
                  <a:pt x="321" y="148"/>
                  <a:pt x="345" y="128"/>
                </a:cubicBezTo>
                <a:lnTo>
                  <a:pt x="345" y="152"/>
                </a:lnTo>
                <a:close/>
                <a:moveTo>
                  <a:pt x="133" y="220"/>
                </a:moveTo>
                <a:lnTo>
                  <a:pt x="133" y="220"/>
                </a:lnTo>
                <a:lnTo>
                  <a:pt x="133" y="203"/>
                </a:lnTo>
                <a:lnTo>
                  <a:pt x="133" y="200"/>
                </a:lnTo>
                <a:cubicBezTo>
                  <a:pt x="156" y="220"/>
                  <a:pt x="194" y="233"/>
                  <a:pt x="239" y="233"/>
                </a:cubicBezTo>
                <a:cubicBezTo>
                  <a:pt x="283" y="233"/>
                  <a:pt x="321" y="220"/>
                  <a:pt x="345" y="200"/>
                </a:cubicBezTo>
                <a:lnTo>
                  <a:pt x="345" y="220"/>
                </a:lnTo>
                <a:cubicBezTo>
                  <a:pt x="345" y="251"/>
                  <a:pt x="296" y="276"/>
                  <a:pt x="239" y="276"/>
                </a:cubicBezTo>
                <a:cubicBezTo>
                  <a:pt x="181" y="276"/>
                  <a:pt x="133" y="251"/>
                  <a:pt x="133" y="220"/>
                </a:cubicBezTo>
                <a:close/>
                <a:moveTo>
                  <a:pt x="585" y="359"/>
                </a:moveTo>
                <a:lnTo>
                  <a:pt x="585" y="359"/>
                </a:lnTo>
                <a:lnTo>
                  <a:pt x="522" y="345"/>
                </a:lnTo>
                <a:cubicBezTo>
                  <a:pt x="474" y="309"/>
                  <a:pt x="436" y="306"/>
                  <a:pt x="369" y="315"/>
                </a:cubicBezTo>
                <a:lnTo>
                  <a:pt x="369" y="220"/>
                </a:lnTo>
                <a:lnTo>
                  <a:pt x="369" y="152"/>
                </a:lnTo>
                <a:lnTo>
                  <a:pt x="369" y="85"/>
                </a:lnTo>
                <a:cubicBezTo>
                  <a:pt x="369" y="83"/>
                  <a:pt x="369" y="82"/>
                  <a:pt x="369" y="81"/>
                </a:cubicBezTo>
                <a:cubicBezTo>
                  <a:pt x="369" y="35"/>
                  <a:pt x="312" y="0"/>
                  <a:pt x="239" y="0"/>
                </a:cubicBezTo>
                <a:cubicBezTo>
                  <a:pt x="165" y="0"/>
                  <a:pt x="108" y="35"/>
                  <a:pt x="108" y="81"/>
                </a:cubicBezTo>
                <a:cubicBezTo>
                  <a:pt x="108" y="82"/>
                  <a:pt x="108" y="83"/>
                  <a:pt x="108" y="83"/>
                </a:cubicBezTo>
                <a:cubicBezTo>
                  <a:pt x="108" y="84"/>
                  <a:pt x="108" y="84"/>
                  <a:pt x="108" y="85"/>
                </a:cubicBezTo>
                <a:lnTo>
                  <a:pt x="108" y="152"/>
                </a:lnTo>
                <a:lnTo>
                  <a:pt x="108" y="203"/>
                </a:lnTo>
                <a:lnTo>
                  <a:pt x="108" y="220"/>
                </a:lnTo>
                <a:lnTo>
                  <a:pt x="108" y="288"/>
                </a:lnTo>
                <a:cubicBezTo>
                  <a:pt x="108" y="323"/>
                  <a:pt x="142" y="353"/>
                  <a:pt x="196" y="364"/>
                </a:cubicBezTo>
                <a:cubicBezTo>
                  <a:pt x="196" y="364"/>
                  <a:pt x="197" y="364"/>
                  <a:pt x="197" y="364"/>
                </a:cubicBezTo>
                <a:cubicBezTo>
                  <a:pt x="198" y="382"/>
                  <a:pt x="212" y="395"/>
                  <a:pt x="231" y="395"/>
                </a:cubicBezTo>
                <a:lnTo>
                  <a:pt x="240" y="395"/>
                </a:lnTo>
                <a:cubicBezTo>
                  <a:pt x="249" y="395"/>
                  <a:pt x="265" y="395"/>
                  <a:pt x="281" y="395"/>
                </a:cubicBezTo>
                <a:cubicBezTo>
                  <a:pt x="253" y="400"/>
                  <a:pt x="219" y="402"/>
                  <a:pt x="211" y="401"/>
                </a:cubicBezTo>
                <a:cubicBezTo>
                  <a:pt x="201" y="397"/>
                  <a:pt x="137" y="355"/>
                  <a:pt x="81" y="317"/>
                </a:cubicBezTo>
                <a:cubicBezTo>
                  <a:pt x="66" y="305"/>
                  <a:pt x="36" y="291"/>
                  <a:pt x="18" y="313"/>
                </a:cubicBezTo>
                <a:cubicBezTo>
                  <a:pt x="0" y="333"/>
                  <a:pt x="7" y="354"/>
                  <a:pt x="13" y="362"/>
                </a:cubicBezTo>
                <a:cubicBezTo>
                  <a:pt x="13" y="362"/>
                  <a:pt x="14" y="363"/>
                  <a:pt x="15" y="364"/>
                </a:cubicBezTo>
                <a:cubicBezTo>
                  <a:pt x="31" y="377"/>
                  <a:pt x="171" y="492"/>
                  <a:pt x="231" y="498"/>
                </a:cubicBezTo>
                <a:cubicBezTo>
                  <a:pt x="235" y="499"/>
                  <a:pt x="240" y="499"/>
                  <a:pt x="245" y="499"/>
                </a:cubicBezTo>
                <a:cubicBezTo>
                  <a:pt x="296" y="499"/>
                  <a:pt x="388" y="480"/>
                  <a:pt x="434" y="470"/>
                </a:cubicBezTo>
                <a:cubicBezTo>
                  <a:pt x="438" y="475"/>
                  <a:pt x="443" y="477"/>
                  <a:pt x="450" y="478"/>
                </a:cubicBezTo>
                <a:cubicBezTo>
                  <a:pt x="464" y="479"/>
                  <a:pt x="476" y="468"/>
                  <a:pt x="477" y="454"/>
                </a:cubicBezTo>
                <a:cubicBezTo>
                  <a:pt x="478" y="440"/>
                  <a:pt x="468" y="428"/>
                  <a:pt x="453" y="427"/>
                </a:cubicBezTo>
                <a:cubicBezTo>
                  <a:pt x="441" y="426"/>
                  <a:pt x="429" y="435"/>
                  <a:pt x="427" y="447"/>
                </a:cubicBezTo>
                <a:cubicBezTo>
                  <a:pt x="377" y="457"/>
                  <a:pt x="275" y="478"/>
                  <a:pt x="233" y="474"/>
                </a:cubicBezTo>
                <a:cubicBezTo>
                  <a:pt x="189" y="470"/>
                  <a:pt x="75" y="381"/>
                  <a:pt x="32" y="346"/>
                </a:cubicBezTo>
                <a:cubicBezTo>
                  <a:pt x="31" y="344"/>
                  <a:pt x="29" y="337"/>
                  <a:pt x="36" y="328"/>
                </a:cubicBezTo>
                <a:cubicBezTo>
                  <a:pt x="43" y="321"/>
                  <a:pt x="62" y="333"/>
                  <a:pt x="66" y="336"/>
                </a:cubicBezTo>
                <a:cubicBezTo>
                  <a:pt x="112" y="368"/>
                  <a:pt x="192" y="422"/>
                  <a:pt x="205" y="425"/>
                </a:cubicBezTo>
                <a:cubicBezTo>
                  <a:pt x="213" y="426"/>
                  <a:pt x="324" y="424"/>
                  <a:pt x="340" y="400"/>
                </a:cubicBezTo>
                <a:cubicBezTo>
                  <a:pt x="344" y="394"/>
                  <a:pt x="344" y="387"/>
                  <a:pt x="340" y="381"/>
                </a:cubicBezTo>
                <a:cubicBezTo>
                  <a:pt x="335" y="374"/>
                  <a:pt x="329" y="370"/>
                  <a:pt x="240" y="371"/>
                </a:cubicBezTo>
                <a:lnTo>
                  <a:pt x="231" y="371"/>
                </a:lnTo>
                <a:cubicBezTo>
                  <a:pt x="225" y="371"/>
                  <a:pt x="222" y="367"/>
                  <a:pt x="222" y="363"/>
                </a:cubicBezTo>
                <a:cubicBezTo>
                  <a:pt x="222" y="358"/>
                  <a:pt x="228" y="353"/>
                  <a:pt x="244" y="352"/>
                </a:cubicBezTo>
                <a:cubicBezTo>
                  <a:pt x="291" y="351"/>
                  <a:pt x="319" y="347"/>
                  <a:pt x="355" y="342"/>
                </a:cubicBezTo>
                <a:cubicBezTo>
                  <a:pt x="356" y="342"/>
                  <a:pt x="356" y="342"/>
                  <a:pt x="357" y="342"/>
                </a:cubicBezTo>
                <a:cubicBezTo>
                  <a:pt x="359" y="342"/>
                  <a:pt x="361" y="341"/>
                  <a:pt x="362" y="341"/>
                </a:cubicBezTo>
                <a:cubicBezTo>
                  <a:pt x="363" y="340"/>
                  <a:pt x="363" y="340"/>
                  <a:pt x="363" y="340"/>
                </a:cubicBezTo>
                <a:cubicBezTo>
                  <a:pt x="434" y="330"/>
                  <a:pt x="465" y="332"/>
                  <a:pt x="509" y="366"/>
                </a:cubicBezTo>
                <a:cubicBezTo>
                  <a:pt x="510" y="367"/>
                  <a:pt x="512" y="368"/>
                  <a:pt x="514" y="368"/>
                </a:cubicBezTo>
                <a:lnTo>
                  <a:pt x="562" y="379"/>
                </a:lnTo>
                <a:lnTo>
                  <a:pt x="546" y="403"/>
                </a:lnTo>
                <a:cubicBezTo>
                  <a:pt x="532" y="402"/>
                  <a:pt x="520" y="413"/>
                  <a:pt x="519" y="427"/>
                </a:cubicBezTo>
                <a:cubicBezTo>
                  <a:pt x="518" y="441"/>
                  <a:pt x="529" y="453"/>
                  <a:pt x="543" y="454"/>
                </a:cubicBezTo>
                <a:cubicBezTo>
                  <a:pt x="557" y="455"/>
                  <a:pt x="569" y="445"/>
                  <a:pt x="570" y="430"/>
                </a:cubicBezTo>
                <a:cubicBezTo>
                  <a:pt x="571" y="425"/>
                  <a:pt x="569" y="420"/>
                  <a:pt x="567" y="416"/>
                </a:cubicBezTo>
                <a:lnTo>
                  <a:pt x="592" y="378"/>
                </a:lnTo>
                <a:cubicBezTo>
                  <a:pt x="595" y="375"/>
                  <a:pt x="595" y="370"/>
                  <a:pt x="594" y="367"/>
                </a:cubicBezTo>
                <a:cubicBezTo>
                  <a:pt x="592" y="363"/>
                  <a:pt x="589" y="360"/>
                  <a:pt x="585" y="359"/>
                </a:cubicBezTo>
                <a:close/>
              </a:path>
            </a:pathLst>
          </a:custGeom>
          <a:solidFill>
            <a:srgbClr val="3C3C3B"/>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lIns="108741" tIns="54371" rIns="108741" bIns="54371"/>
          <a:lstStyle/>
          <a:p>
            <a:endParaRPr lang="en-US" sz="3201"/>
          </a:p>
        </p:txBody>
      </p:sp>
      <p:grpSp>
        <p:nvGrpSpPr>
          <p:cNvPr id="54" name="组合 19617"/>
          <p:cNvGrpSpPr/>
          <p:nvPr/>
        </p:nvGrpSpPr>
        <p:grpSpPr>
          <a:xfrm>
            <a:off x="5040523" y="3039987"/>
            <a:ext cx="675372" cy="633029"/>
            <a:chOff x="5173663" y="2378076"/>
            <a:chExt cx="506412" cy="474662"/>
          </a:xfrm>
          <a:solidFill>
            <a:srgbClr val="3C3C3B"/>
          </a:solidFill>
        </p:grpSpPr>
        <p:sp>
          <p:nvSpPr>
            <p:cNvPr id="55" name="Freeform 127"/>
            <p:cNvSpPr>
              <a:spLocks noEditPoints="1"/>
            </p:cNvSpPr>
            <p:nvPr/>
          </p:nvSpPr>
          <p:spPr bwMode="auto">
            <a:xfrm>
              <a:off x="5384800" y="2378076"/>
              <a:ext cx="212725" cy="212725"/>
            </a:xfrm>
            <a:custGeom>
              <a:avLst/>
              <a:gdLst>
                <a:gd name="T0" fmla="*/ 125 w 249"/>
                <a:gd name="T1" fmla="*/ 24 h 249"/>
                <a:gd name="T2" fmla="*/ 125 w 249"/>
                <a:gd name="T3" fmla="*/ 24 h 249"/>
                <a:gd name="T4" fmla="*/ 25 w 249"/>
                <a:gd name="T5" fmla="*/ 124 h 249"/>
                <a:gd name="T6" fmla="*/ 125 w 249"/>
                <a:gd name="T7" fmla="*/ 224 h 249"/>
                <a:gd name="T8" fmla="*/ 225 w 249"/>
                <a:gd name="T9" fmla="*/ 124 h 249"/>
                <a:gd name="T10" fmla="*/ 125 w 249"/>
                <a:gd name="T11" fmla="*/ 24 h 249"/>
                <a:gd name="T12" fmla="*/ 125 w 249"/>
                <a:gd name="T13" fmla="*/ 249 h 249"/>
                <a:gd name="T14" fmla="*/ 125 w 249"/>
                <a:gd name="T15" fmla="*/ 249 h 249"/>
                <a:gd name="T16" fmla="*/ 0 w 249"/>
                <a:gd name="T17" fmla="*/ 124 h 249"/>
                <a:gd name="T18" fmla="*/ 125 w 249"/>
                <a:gd name="T19" fmla="*/ 0 h 249"/>
                <a:gd name="T20" fmla="*/ 249 w 249"/>
                <a:gd name="T21" fmla="*/ 124 h 249"/>
                <a:gd name="T22" fmla="*/ 125 w 249"/>
                <a:gd name="T23" fmla="*/ 249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9" h="249">
                  <a:moveTo>
                    <a:pt x="125" y="24"/>
                  </a:moveTo>
                  <a:lnTo>
                    <a:pt x="125" y="24"/>
                  </a:lnTo>
                  <a:cubicBezTo>
                    <a:pt x="70" y="24"/>
                    <a:pt x="25" y="69"/>
                    <a:pt x="25" y="124"/>
                  </a:cubicBezTo>
                  <a:cubicBezTo>
                    <a:pt x="25" y="179"/>
                    <a:pt x="70" y="224"/>
                    <a:pt x="125" y="224"/>
                  </a:cubicBezTo>
                  <a:cubicBezTo>
                    <a:pt x="180" y="224"/>
                    <a:pt x="225" y="179"/>
                    <a:pt x="225" y="124"/>
                  </a:cubicBezTo>
                  <a:cubicBezTo>
                    <a:pt x="225" y="69"/>
                    <a:pt x="180" y="24"/>
                    <a:pt x="125" y="24"/>
                  </a:cubicBezTo>
                  <a:close/>
                  <a:moveTo>
                    <a:pt x="125" y="249"/>
                  </a:moveTo>
                  <a:lnTo>
                    <a:pt x="125" y="249"/>
                  </a:lnTo>
                  <a:cubicBezTo>
                    <a:pt x="56" y="249"/>
                    <a:pt x="0" y="193"/>
                    <a:pt x="0" y="124"/>
                  </a:cubicBezTo>
                  <a:cubicBezTo>
                    <a:pt x="0" y="56"/>
                    <a:pt x="56" y="0"/>
                    <a:pt x="125" y="0"/>
                  </a:cubicBezTo>
                  <a:cubicBezTo>
                    <a:pt x="194" y="0"/>
                    <a:pt x="249" y="56"/>
                    <a:pt x="249" y="124"/>
                  </a:cubicBezTo>
                  <a:cubicBezTo>
                    <a:pt x="249" y="193"/>
                    <a:pt x="194" y="249"/>
                    <a:pt x="125" y="249"/>
                  </a:cubicBezTo>
                  <a:close/>
                </a:path>
              </a:pathLst>
            </a:custGeom>
            <a:grpFill/>
            <a:ln w="0">
              <a:noFill/>
              <a:prstDash val="solid"/>
              <a:round/>
              <a:headEnd/>
              <a:tailEnd/>
            </a:ln>
          </p:spPr>
          <p:txBody>
            <a:bodyPr/>
            <a:lstStyle/>
            <a:p>
              <a:pPr defTabSz="543689">
                <a:defRPr/>
              </a:pPr>
              <a:endParaRPr lang="zh-CN" altLang="en-US" sz="3201"/>
            </a:p>
          </p:txBody>
        </p:sp>
        <p:sp>
          <p:nvSpPr>
            <p:cNvPr id="56" name="Freeform 128"/>
            <p:cNvSpPr>
              <a:spLocks noEditPoints="1"/>
            </p:cNvSpPr>
            <p:nvPr/>
          </p:nvSpPr>
          <p:spPr bwMode="auto">
            <a:xfrm>
              <a:off x="5189538" y="2625726"/>
              <a:ext cx="200025" cy="142875"/>
            </a:xfrm>
            <a:custGeom>
              <a:avLst/>
              <a:gdLst>
                <a:gd name="T0" fmla="*/ 19 w 235"/>
                <a:gd name="T1" fmla="*/ 147 h 167"/>
                <a:gd name="T2" fmla="*/ 19 w 235"/>
                <a:gd name="T3" fmla="*/ 147 h 167"/>
                <a:gd name="T4" fmla="*/ 215 w 235"/>
                <a:gd name="T5" fmla="*/ 147 h 167"/>
                <a:gd name="T6" fmla="*/ 215 w 235"/>
                <a:gd name="T7" fmla="*/ 19 h 167"/>
                <a:gd name="T8" fmla="*/ 19 w 235"/>
                <a:gd name="T9" fmla="*/ 19 h 167"/>
                <a:gd name="T10" fmla="*/ 19 w 235"/>
                <a:gd name="T11" fmla="*/ 147 h 167"/>
                <a:gd name="T12" fmla="*/ 225 w 235"/>
                <a:gd name="T13" fmla="*/ 167 h 167"/>
                <a:gd name="T14" fmla="*/ 225 w 235"/>
                <a:gd name="T15" fmla="*/ 167 h 167"/>
                <a:gd name="T16" fmla="*/ 9 w 235"/>
                <a:gd name="T17" fmla="*/ 167 h 167"/>
                <a:gd name="T18" fmla="*/ 0 w 235"/>
                <a:gd name="T19" fmla="*/ 157 h 167"/>
                <a:gd name="T20" fmla="*/ 0 w 235"/>
                <a:gd name="T21" fmla="*/ 10 h 167"/>
                <a:gd name="T22" fmla="*/ 9 w 235"/>
                <a:gd name="T23" fmla="*/ 0 h 167"/>
                <a:gd name="T24" fmla="*/ 225 w 235"/>
                <a:gd name="T25" fmla="*/ 0 h 167"/>
                <a:gd name="T26" fmla="*/ 235 w 235"/>
                <a:gd name="T27" fmla="*/ 10 h 167"/>
                <a:gd name="T28" fmla="*/ 235 w 235"/>
                <a:gd name="T29" fmla="*/ 157 h 167"/>
                <a:gd name="T30" fmla="*/ 225 w 235"/>
                <a:gd name="T31" fmla="*/ 167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35" h="167">
                  <a:moveTo>
                    <a:pt x="19" y="147"/>
                  </a:moveTo>
                  <a:lnTo>
                    <a:pt x="19" y="147"/>
                  </a:lnTo>
                  <a:lnTo>
                    <a:pt x="215" y="147"/>
                  </a:lnTo>
                  <a:lnTo>
                    <a:pt x="215" y="19"/>
                  </a:lnTo>
                  <a:lnTo>
                    <a:pt x="19" y="19"/>
                  </a:lnTo>
                  <a:lnTo>
                    <a:pt x="19" y="147"/>
                  </a:lnTo>
                  <a:close/>
                  <a:moveTo>
                    <a:pt x="225" y="167"/>
                  </a:moveTo>
                  <a:lnTo>
                    <a:pt x="225" y="167"/>
                  </a:lnTo>
                  <a:lnTo>
                    <a:pt x="9" y="167"/>
                  </a:lnTo>
                  <a:cubicBezTo>
                    <a:pt x="4" y="167"/>
                    <a:pt x="0" y="163"/>
                    <a:pt x="0" y="157"/>
                  </a:cubicBezTo>
                  <a:lnTo>
                    <a:pt x="0" y="10"/>
                  </a:lnTo>
                  <a:cubicBezTo>
                    <a:pt x="0" y="4"/>
                    <a:pt x="4" y="0"/>
                    <a:pt x="9" y="0"/>
                  </a:cubicBezTo>
                  <a:lnTo>
                    <a:pt x="225" y="0"/>
                  </a:lnTo>
                  <a:cubicBezTo>
                    <a:pt x="230" y="0"/>
                    <a:pt x="235" y="4"/>
                    <a:pt x="235" y="10"/>
                  </a:cubicBezTo>
                  <a:lnTo>
                    <a:pt x="235" y="157"/>
                  </a:lnTo>
                  <a:cubicBezTo>
                    <a:pt x="235" y="163"/>
                    <a:pt x="230" y="167"/>
                    <a:pt x="225" y="167"/>
                  </a:cubicBezTo>
                  <a:close/>
                </a:path>
              </a:pathLst>
            </a:custGeom>
            <a:grpFill/>
            <a:ln w="0">
              <a:noFill/>
              <a:prstDash val="solid"/>
              <a:round/>
              <a:headEnd/>
              <a:tailEnd/>
            </a:ln>
          </p:spPr>
          <p:txBody>
            <a:bodyPr/>
            <a:lstStyle/>
            <a:p>
              <a:pPr defTabSz="543689">
                <a:defRPr/>
              </a:pPr>
              <a:endParaRPr lang="zh-CN" altLang="en-US" sz="3201"/>
            </a:p>
          </p:txBody>
        </p:sp>
        <p:sp>
          <p:nvSpPr>
            <p:cNvPr id="57" name="Freeform 129"/>
            <p:cNvSpPr>
              <a:spLocks/>
            </p:cNvSpPr>
            <p:nvPr/>
          </p:nvSpPr>
          <p:spPr bwMode="auto">
            <a:xfrm>
              <a:off x="5173663" y="2778126"/>
              <a:ext cx="231775" cy="28575"/>
            </a:xfrm>
            <a:custGeom>
              <a:avLst/>
              <a:gdLst>
                <a:gd name="T0" fmla="*/ 244 w 272"/>
                <a:gd name="T1" fmla="*/ 0 h 34"/>
                <a:gd name="T2" fmla="*/ 244 w 272"/>
                <a:gd name="T3" fmla="*/ 0 h 34"/>
                <a:gd name="T4" fmla="*/ 19 w 272"/>
                <a:gd name="T5" fmla="*/ 0 h 34"/>
                <a:gd name="T6" fmla="*/ 0 w 272"/>
                <a:gd name="T7" fmla="*/ 18 h 34"/>
                <a:gd name="T8" fmla="*/ 0 w 272"/>
                <a:gd name="T9" fmla="*/ 34 h 34"/>
                <a:gd name="T10" fmla="*/ 272 w 272"/>
                <a:gd name="T11" fmla="*/ 34 h 34"/>
                <a:gd name="T12" fmla="*/ 272 w 272"/>
                <a:gd name="T13" fmla="*/ 18 h 34"/>
                <a:gd name="T14" fmla="*/ 244 w 272"/>
                <a:gd name="T15" fmla="*/ 0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2" h="34">
                  <a:moveTo>
                    <a:pt x="244" y="0"/>
                  </a:moveTo>
                  <a:lnTo>
                    <a:pt x="244" y="0"/>
                  </a:lnTo>
                  <a:lnTo>
                    <a:pt x="19" y="0"/>
                  </a:lnTo>
                  <a:lnTo>
                    <a:pt x="0" y="18"/>
                  </a:lnTo>
                  <a:lnTo>
                    <a:pt x="0" y="34"/>
                  </a:lnTo>
                  <a:lnTo>
                    <a:pt x="272" y="34"/>
                  </a:lnTo>
                  <a:lnTo>
                    <a:pt x="272" y="18"/>
                  </a:lnTo>
                  <a:lnTo>
                    <a:pt x="244" y="0"/>
                  </a:lnTo>
                  <a:close/>
                </a:path>
              </a:pathLst>
            </a:custGeom>
            <a:grpFill/>
            <a:ln w="0">
              <a:noFill/>
              <a:prstDash val="solid"/>
              <a:round/>
              <a:headEnd/>
              <a:tailEnd/>
            </a:ln>
          </p:spPr>
          <p:txBody>
            <a:bodyPr/>
            <a:lstStyle/>
            <a:p>
              <a:pPr defTabSz="543689">
                <a:defRPr/>
              </a:pPr>
              <a:endParaRPr lang="zh-CN" altLang="en-US" sz="3201"/>
            </a:p>
          </p:txBody>
        </p:sp>
        <p:sp>
          <p:nvSpPr>
            <p:cNvPr id="58" name="Freeform 130"/>
            <p:cNvSpPr>
              <a:spLocks/>
            </p:cNvSpPr>
            <p:nvPr/>
          </p:nvSpPr>
          <p:spPr bwMode="auto">
            <a:xfrm>
              <a:off x="5305425" y="2800351"/>
              <a:ext cx="206375" cy="41275"/>
            </a:xfrm>
            <a:custGeom>
              <a:avLst/>
              <a:gdLst>
                <a:gd name="T0" fmla="*/ 241 w 241"/>
                <a:gd name="T1" fmla="*/ 48 h 48"/>
                <a:gd name="T2" fmla="*/ 241 w 241"/>
                <a:gd name="T3" fmla="*/ 48 h 48"/>
                <a:gd name="T4" fmla="*/ 12 w 241"/>
                <a:gd name="T5" fmla="*/ 48 h 48"/>
                <a:gd name="T6" fmla="*/ 0 w 241"/>
                <a:gd name="T7" fmla="*/ 36 h 48"/>
                <a:gd name="T8" fmla="*/ 0 w 241"/>
                <a:gd name="T9" fmla="*/ 0 h 48"/>
                <a:gd name="T10" fmla="*/ 25 w 241"/>
                <a:gd name="T11" fmla="*/ 0 h 48"/>
                <a:gd name="T12" fmla="*/ 25 w 241"/>
                <a:gd name="T13" fmla="*/ 24 h 48"/>
                <a:gd name="T14" fmla="*/ 241 w 241"/>
                <a:gd name="T15" fmla="*/ 24 h 48"/>
                <a:gd name="T16" fmla="*/ 241 w 241"/>
                <a:gd name="T17"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1" h="48">
                  <a:moveTo>
                    <a:pt x="241" y="48"/>
                  </a:moveTo>
                  <a:lnTo>
                    <a:pt x="241" y="48"/>
                  </a:lnTo>
                  <a:lnTo>
                    <a:pt x="12" y="48"/>
                  </a:lnTo>
                  <a:cubicBezTo>
                    <a:pt x="6" y="48"/>
                    <a:pt x="0" y="43"/>
                    <a:pt x="0" y="36"/>
                  </a:cubicBezTo>
                  <a:lnTo>
                    <a:pt x="0" y="0"/>
                  </a:lnTo>
                  <a:lnTo>
                    <a:pt x="25" y="0"/>
                  </a:lnTo>
                  <a:lnTo>
                    <a:pt x="25" y="24"/>
                  </a:lnTo>
                  <a:lnTo>
                    <a:pt x="241" y="24"/>
                  </a:lnTo>
                  <a:lnTo>
                    <a:pt x="241" y="48"/>
                  </a:lnTo>
                  <a:close/>
                </a:path>
              </a:pathLst>
            </a:custGeom>
            <a:grpFill/>
            <a:ln w="0">
              <a:noFill/>
              <a:prstDash val="solid"/>
              <a:round/>
              <a:headEnd/>
              <a:tailEnd/>
            </a:ln>
          </p:spPr>
          <p:txBody>
            <a:bodyPr/>
            <a:lstStyle/>
            <a:p>
              <a:pPr defTabSz="543689">
                <a:defRPr/>
              </a:pPr>
              <a:endParaRPr lang="zh-CN" altLang="en-US" sz="3201"/>
            </a:p>
          </p:txBody>
        </p:sp>
        <p:sp>
          <p:nvSpPr>
            <p:cNvPr id="59" name="Freeform 131"/>
            <p:cNvSpPr>
              <a:spLocks/>
            </p:cNvSpPr>
            <p:nvPr/>
          </p:nvSpPr>
          <p:spPr bwMode="auto">
            <a:xfrm>
              <a:off x="5324475" y="2584451"/>
              <a:ext cx="355600" cy="257175"/>
            </a:xfrm>
            <a:custGeom>
              <a:avLst/>
              <a:gdLst>
                <a:gd name="T0" fmla="*/ 406 w 418"/>
                <a:gd name="T1" fmla="*/ 300 h 300"/>
                <a:gd name="T2" fmla="*/ 406 w 418"/>
                <a:gd name="T3" fmla="*/ 300 h 300"/>
                <a:gd name="T4" fmla="*/ 328 w 418"/>
                <a:gd name="T5" fmla="*/ 300 h 300"/>
                <a:gd name="T6" fmla="*/ 328 w 418"/>
                <a:gd name="T7" fmla="*/ 276 h 300"/>
                <a:gd name="T8" fmla="*/ 394 w 418"/>
                <a:gd name="T9" fmla="*/ 276 h 300"/>
                <a:gd name="T10" fmla="*/ 394 w 418"/>
                <a:gd name="T11" fmla="*/ 73 h 300"/>
                <a:gd name="T12" fmla="*/ 317 w 418"/>
                <a:gd name="T13" fmla="*/ 29 h 300"/>
                <a:gd name="T14" fmla="*/ 266 w 418"/>
                <a:gd name="T15" fmla="*/ 84 h 300"/>
                <a:gd name="T16" fmla="*/ 249 w 418"/>
                <a:gd name="T17" fmla="*/ 86 h 300"/>
                <a:gd name="T18" fmla="*/ 216 w 418"/>
                <a:gd name="T19" fmla="*/ 61 h 300"/>
                <a:gd name="T20" fmla="*/ 173 w 418"/>
                <a:gd name="T21" fmla="*/ 61 h 300"/>
                <a:gd name="T22" fmla="*/ 141 w 418"/>
                <a:gd name="T23" fmla="*/ 86 h 300"/>
                <a:gd name="T24" fmla="*/ 124 w 418"/>
                <a:gd name="T25" fmla="*/ 85 h 300"/>
                <a:gd name="T26" fmla="*/ 73 w 418"/>
                <a:gd name="T27" fmla="*/ 29 h 300"/>
                <a:gd name="T28" fmla="*/ 14 w 418"/>
                <a:gd name="T29" fmla="*/ 68 h 300"/>
                <a:gd name="T30" fmla="*/ 0 w 418"/>
                <a:gd name="T31" fmla="*/ 47 h 300"/>
                <a:gd name="T32" fmla="*/ 69 w 418"/>
                <a:gd name="T33" fmla="*/ 3 h 300"/>
                <a:gd name="T34" fmla="*/ 85 w 418"/>
                <a:gd name="T35" fmla="*/ 5 h 300"/>
                <a:gd name="T36" fmla="*/ 134 w 418"/>
                <a:gd name="T37" fmla="*/ 60 h 300"/>
                <a:gd name="T38" fmla="*/ 161 w 418"/>
                <a:gd name="T39" fmla="*/ 39 h 300"/>
                <a:gd name="T40" fmla="*/ 168 w 418"/>
                <a:gd name="T41" fmla="*/ 36 h 300"/>
                <a:gd name="T42" fmla="*/ 220 w 418"/>
                <a:gd name="T43" fmla="*/ 36 h 300"/>
                <a:gd name="T44" fmla="*/ 227 w 418"/>
                <a:gd name="T45" fmla="*/ 39 h 300"/>
                <a:gd name="T46" fmla="*/ 255 w 418"/>
                <a:gd name="T47" fmla="*/ 59 h 300"/>
                <a:gd name="T48" fmla="*/ 306 w 418"/>
                <a:gd name="T49" fmla="*/ 5 h 300"/>
                <a:gd name="T50" fmla="*/ 321 w 418"/>
                <a:gd name="T51" fmla="*/ 3 h 300"/>
                <a:gd name="T52" fmla="*/ 413 w 418"/>
                <a:gd name="T53" fmla="*/ 57 h 300"/>
                <a:gd name="T54" fmla="*/ 418 w 418"/>
                <a:gd name="T55" fmla="*/ 67 h 300"/>
                <a:gd name="T56" fmla="*/ 418 w 418"/>
                <a:gd name="T57" fmla="*/ 288 h 300"/>
                <a:gd name="T58" fmla="*/ 406 w 418"/>
                <a:gd name="T59" fmla="*/ 300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18" h="300">
                  <a:moveTo>
                    <a:pt x="406" y="300"/>
                  </a:moveTo>
                  <a:lnTo>
                    <a:pt x="406" y="300"/>
                  </a:lnTo>
                  <a:lnTo>
                    <a:pt x="328" y="300"/>
                  </a:lnTo>
                  <a:lnTo>
                    <a:pt x="328" y="276"/>
                  </a:lnTo>
                  <a:lnTo>
                    <a:pt x="394" y="276"/>
                  </a:lnTo>
                  <a:lnTo>
                    <a:pt x="394" y="73"/>
                  </a:lnTo>
                  <a:cubicBezTo>
                    <a:pt x="375" y="61"/>
                    <a:pt x="335" y="38"/>
                    <a:pt x="317" y="29"/>
                  </a:cubicBezTo>
                  <a:lnTo>
                    <a:pt x="266" y="84"/>
                  </a:lnTo>
                  <a:cubicBezTo>
                    <a:pt x="262" y="89"/>
                    <a:pt x="255" y="89"/>
                    <a:pt x="249" y="86"/>
                  </a:cubicBezTo>
                  <a:lnTo>
                    <a:pt x="216" y="61"/>
                  </a:lnTo>
                  <a:lnTo>
                    <a:pt x="173" y="61"/>
                  </a:lnTo>
                  <a:lnTo>
                    <a:pt x="141" y="86"/>
                  </a:lnTo>
                  <a:cubicBezTo>
                    <a:pt x="136" y="90"/>
                    <a:pt x="128" y="90"/>
                    <a:pt x="124" y="85"/>
                  </a:cubicBezTo>
                  <a:lnTo>
                    <a:pt x="73" y="29"/>
                  </a:lnTo>
                  <a:lnTo>
                    <a:pt x="14" y="68"/>
                  </a:lnTo>
                  <a:lnTo>
                    <a:pt x="0" y="47"/>
                  </a:lnTo>
                  <a:lnTo>
                    <a:pt x="69" y="3"/>
                  </a:lnTo>
                  <a:cubicBezTo>
                    <a:pt x="74" y="0"/>
                    <a:pt x="80" y="1"/>
                    <a:pt x="85" y="5"/>
                  </a:cubicBezTo>
                  <a:lnTo>
                    <a:pt x="134" y="60"/>
                  </a:lnTo>
                  <a:lnTo>
                    <a:pt x="161" y="39"/>
                  </a:lnTo>
                  <a:cubicBezTo>
                    <a:pt x="163" y="37"/>
                    <a:pt x="166" y="36"/>
                    <a:pt x="168" y="36"/>
                  </a:cubicBezTo>
                  <a:lnTo>
                    <a:pt x="220" y="36"/>
                  </a:lnTo>
                  <a:cubicBezTo>
                    <a:pt x="223" y="36"/>
                    <a:pt x="225" y="37"/>
                    <a:pt x="227" y="39"/>
                  </a:cubicBezTo>
                  <a:lnTo>
                    <a:pt x="255" y="59"/>
                  </a:lnTo>
                  <a:lnTo>
                    <a:pt x="306" y="5"/>
                  </a:lnTo>
                  <a:cubicBezTo>
                    <a:pt x="309" y="1"/>
                    <a:pt x="316" y="0"/>
                    <a:pt x="321" y="3"/>
                  </a:cubicBezTo>
                  <a:cubicBezTo>
                    <a:pt x="323" y="4"/>
                    <a:pt x="393" y="42"/>
                    <a:pt x="413" y="57"/>
                  </a:cubicBezTo>
                  <a:cubicBezTo>
                    <a:pt x="417" y="59"/>
                    <a:pt x="418" y="63"/>
                    <a:pt x="418" y="67"/>
                  </a:cubicBezTo>
                  <a:lnTo>
                    <a:pt x="418" y="288"/>
                  </a:lnTo>
                  <a:cubicBezTo>
                    <a:pt x="418" y="295"/>
                    <a:pt x="413" y="300"/>
                    <a:pt x="406" y="300"/>
                  </a:cubicBezTo>
                  <a:close/>
                </a:path>
              </a:pathLst>
            </a:custGeom>
            <a:grpFill/>
            <a:ln w="0">
              <a:noFill/>
              <a:prstDash val="solid"/>
              <a:round/>
              <a:headEnd/>
              <a:tailEnd/>
            </a:ln>
          </p:spPr>
          <p:txBody>
            <a:bodyPr/>
            <a:lstStyle/>
            <a:p>
              <a:pPr defTabSz="543689">
                <a:defRPr/>
              </a:pPr>
              <a:endParaRPr lang="zh-CN" altLang="en-US" sz="3201"/>
            </a:p>
          </p:txBody>
        </p:sp>
        <p:sp>
          <p:nvSpPr>
            <p:cNvPr id="60" name="Freeform 132"/>
            <p:cNvSpPr>
              <a:spLocks/>
            </p:cNvSpPr>
            <p:nvPr/>
          </p:nvSpPr>
          <p:spPr bwMode="auto">
            <a:xfrm>
              <a:off x="5500688" y="2808288"/>
              <a:ext cx="42863" cy="44450"/>
            </a:xfrm>
            <a:custGeom>
              <a:avLst/>
              <a:gdLst>
                <a:gd name="T0" fmla="*/ 25 w 51"/>
                <a:gd name="T1" fmla="*/ 52 h 52"/>
                <a:gd name="T2" fmla="*/ 25 w 51"/>
                <a:gd name="T3" fmla="*/ 52 h 52"/>
                <a:gd name="T4" fmla="*/ 0 w 51"/>
                <a:gd name="T5" fmla="*/ 26 h 52"/>
                <a:gd name="T6" fmla="*/ 25 w 51"/>
                <a:gd name="T7" fmla="*/ 0 h 52"/>
                <a:gd name="T8" fmla="*/ 51 w 51"/>
                <a:gd name="T9" fmla="*/ 26 h 52"/>
                <a:gd name="T10" fmla="*/ 25 w 51"/>
                <a:gd name="T11" fmla="*/ 52 h 52"/>
              </a:gdLst>
              <a:ahLst/>
              <a:cxnLst>
                <a:cxn ang="0">
                  <a:pos x="T0" y="T1"/>
                </a:cxn>
                <a:cxn ang="0">
                  <a:pos x="T2" y="T3"/>
                </a:cxn>
                <a:cxn ang="0">
                  <a:pos x="T4" y="T5"/>
                </a:cxn>
                <a:cxn ang="0">
                  <a:pos x="T6" y="T7"/>
                </a:cxn>
                <a:cxn ang="0">
                  <a:pos x="T8" y="T9"/>
                </a:cxn>
                <a:cxn ang="0">
                  <a:pos x="T10" y="T11"/>
                </a:cxn>
              </a:cxnLst>
              <a:rect l="0" t="0" r="r" b="b"/>
              <a:pathLst>
                <a:path w="51" h="52">
                  <a:moveTo>
                    <a:pt x="25" y="52"/>
                  </a:moveTo>
                  <a:lnTo>
                    <a:pt x="25" y="52"/>
                  </a:lnTo>
                  <a:cubicBezTo>
                    <a:pt x="11" y="52"/>
                    <a:pt x="0" y="40"/>
                    <a:pt x="0" y="26"/>
                  </a:cubicBezTo>
                  <a:cubicBezTo>
                    <a:pt x="0" y="12"/>
                    <a:pt x="11" y="0"/>
                    <a:pt x="25" y="0"/>
                  </a:cubicBezTo>
                  <a:cubicBezTo>
                    <a:pt x="39" y="0"/>
                    <a:pt x="51" y="12"/>
                    <a:pt x="51" y="26"/>
                  </a:cubicBezTo>
                  <a:cubicBezTo>
                    <a:pt x="51" y="40"/>
                    <a:pt x="39" y="52"/>
                    <a:pt x="25" y="52"/>
                  </a:cubicBezTo>
                  <a:close/>
                </a:path>
              </a:pathLst>
            </a:custGeom>
            <a:grpFill/>
            <a:ln w="0">
              <a:noFill/>
              <a:prstDash val="solid"/>
              <a:round/>
              <a:headEnd/>
              <a:tailEnd/>
            </a:ln>
          </p:spPr>
          <p:txBody>
            <a:bodyPr/>
            <a:lstStyle/>
            <a:p>
              <a:pPr defTabSz="543689">
                <a:defRPr/>
              </a:pPr>
              <a:endParaRPr lang="zh-CN" altLang="en-US" sz="3201"/>
            </a:p>
          </p:txBody>
        </p:sp>
        <p:sp>
          <p:nvSpPr>
            <p:cNvPr id="61" name="Freeform 133"/>
            <p:cNvSpPr>
              <a:spLocks/>
            </p:cNvSpPr>
            <p:nvPr/>
          </p:nvSpPr>
          <p:spPr bwMode="auto">
            <a:xfrm>
              <a:off x="5567363" y="2808288"/>
              <a:ext cx="42863" cy="44450"/>
            </a:xfrm>
            <a:custGeom>
              <a:avLst/>
              <a:gdLst>
                <a:gd name="T0" fmla="*/ 25 w 51"/>
                <a:gd name="T1" fmla="*/ 51 h 51"/>
                <a:gd name="T2" fmla="*/ 25 w 51"/>
                <a:gd name="T3" fmla="*/ 51 h 51"/>
                <a:gd name="T4" fmla="*/ 0 w 51"/>
                <a:gd name="T5" fmla="*/ 26 h 51"/>
                <a:gd name="T6" fmla="*/ 25 w 51"/>
                <a:gd name="T7" fmla="*/ 0 h 51"/>
                <a:gd name="T8" fmla="*/ 51 w 51"/>
                <a:gd name="T9" fmla="*/ 26 h 51"/>
                <a:gd name="T10" fmla="*/ 25 w 51"/>
                <a:gd name="T11" fmla="*/ 51 h 51"/>
              </a:gdLst>
              <a:ahLst/>
              <a:cxnLst>
                <a:cxn ang="0">
                  <a:pos x="T0" y="T1"/>
                </a:cxn>
                <a:cxn ang="0">
                  <a:pos x="T2" y="T3"/>
                </a:cxn>
                <a:cxn ang="0">
                  <a:pos x="T4" y="T5"/>
                </a:cxn>
                <a:cxn ang="0">
                  <a:pos x="T6" y="T7"/>
                </a:cxn>
                <a:cxn ang="0">
                  <a:pos x="T8" y="T9"/>
                </a:cxn>
                <a:cxn ang="0">
                  <a:pos x="T10" y="T11"/>
                </a:cxn>
              </a:cxnLst>
              <a:rect l="0" t="0" r="r" b="b"/>
              <a:pathLst>
                <a:path w="51" h="51">
                  <a:moveTo>
                    <a:pt x="25" y="51"/>
                  </a:moveTo>
                  <a:lnTo>
                    <a:pt x="25" y="51"/>
                  </a:lnTo>
                  <a:cubicBezTo>
                    <a:pt x="11" y="51"/>
                    <a:pt x="0" y="40"/>
                    <a:pt x="0" y="26"/>
                  </a:cubicBezTo>
                  <a:cubicBezTo>
                    <a:pt x="0" y="12"/>
                    <a:pt x="11" y="0"/>
                    <a:pt x="25" y="0"/>
                  </a:cubicBezTo>
                  <a:cubicBezTo>
                    <a:pt x="39" y="0"/>
                    <a:pt x="51" y="12"/>
                    <a:pt x="51" y="26"/>
                  </a:cubicBezTo>
                  <a:cubicBezTo>
                    <a:pt x="51" y="40"/>
                    <a:pt x="39" y="51"/>
                    <a:pt x="25" y="51"/>
                  </a:cubicBezTo>
                  <a:close/>
                </a:path>
              </a:pathLst>
            </a:custGeom>
            <a:grpFill/>
            <a:ln w="0">
              <a:noFill/>
              <a:prstDash val="solid"/>
              <a:round/>
              <a:headEnd/>
              <a:tailEnd/>
            </a:ln>
          </p:spPr>
          <p:txBody>
            <a:bodyPr/>
            <a:lstStyle/>
            <a:p>
              <a:pPr defTabSz="543689">
                <a:defRPr/>
              </a:pPr>
              <a:endParaRPr lang="zh-CN" altLang="en-US" sz="3201"/>
            </a:p>
          </p:txBody>
        </p:sp>
        <p:sp>
          <p:nvSpPr>
            <p:cNvPr id="62" name="Freeform 134"/>
            <p:cNvSpPr>
              <a:spLocks/>
            </p:cNvSpPr>
            <p:nvPr/>
          </p:nvSpPr>
          <p:spPr bwMode="auto">
            <a:xfrm>
              <a:off x="5459413" y="2625726"/>
              <a:ext cx="63500" cy="152400"/>
            </a:xfrm>
            <a:custGeom>
              <a:avLst/>
              <a:gdLst>
                <a:gd name="T0" fmla="*/ 6 w 75"/>
                <a:gd name="T1" fmla="*/ 0 h 177"/>
                <a:gd name="T2" fmla="*/ 6 w 75"/>
                <a:gd name="T3" fmla="*/ 0 h 177"/>
                <a:gd name="T4" fmla="*/ 16 w 75"/>
                <a:gd name="T5" fmla="*/ 36 h 177"/>
                <a:gd name="T6" fmla="*/ 0 w 75"/>
                <a:gd name="T7" fmla="*/ 137 h 177"/>
                <a:gd name="T8" fmla="*/ 39 w 75"/>
                <a:gd name="T9" fmla="*/ 177 h 177"/>
                <a:gd name="T10" fmla="*/ 75 w 75"/>
                <a:gd name="T11" fmla="*/ 137 h 177"/>
                <a:gd name="T12" fmla="*/ 56 w 75"/>
                <a:gd name="T13" fmla="*/ 37 h 177"/>
                <a:gd name="T14" fmla="*/ 64 w 75"/>
                <a:gd name="T15" fmla="*/ 0 h 17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5" h="177">
                  <a:moveTo>
                    <a:pt x="6" y="0"/>
                  </a:moveTo>
                  <a:lnTo>
                    <a:pt x="6" y="0"/>
                  </a:lnTo>
                  <a:lnTo>
                    <a:pt x="16" y="36"/>
                  </a:lnTo>
                  <a:lnTo>
                    <a:pt x="0" y="137"/>
                  </a:lnTo>
                  <a:lnTo>
                    <a:pt x="39" y="177"/>
                  </a:lnTo>
                  <a:lnTo>
                    <a:pt x="75" y="137"/>
                  </a:lnTo>
                  <a:lnTo>
                    <a:pt x="56" y="37"/>
                  </a:lnTo>
                  <a:lnTo>
                    <a:pt x="64" y="0"/>
                  </a:lnTo>
                </a:path>
              </a:pathLst>
            </a:custGeom>
            <a:grpFill/>
            <a:ln w="0">
              <a:noFill/>
              <a:prstDash val="solid"/>
              <a:round/>
              <a:headEnd/>
              <a:tailEnd/>
            </a:ln>
          </p:spPr>
          <p:txBody>
            <a:bodyPr/>
            <a:lstStyle/>
            <a:p>
              <a:pPr defTabSz="543689">
                <a:defRPr/>
              </a:pPr>
              <a:endParaRPr lang="zh-CN" altLang="en-US" sz="3201"/>
            </a:p>
          </p:txBody>
        </p:sp>
      </p:grpSp>
      <p:grpSp>
        <p:nvGrpSpPr>
          <p:cNvPr id="63" name="组合 18655"/>
          <p:cNvGrpSpPr/>
          <p:nvPr/>
        </p:nvGrpSpPr>
        <p:grpSpPr>
          <a:xfrm>
            <a:off x="8485144" y="2724837"/>
            <a:ext cx="807921" cy="497532"/>
            <a:chOff x="2790825" y="1881188"/>
            <a:chExt cx="615950" cy="373063"/>
          </a:xfrm>
          <a:solidFill>
            <a:srgbClr val="3C3C3B"/>
          </a:solidFill>
        </p:grpSpPr>
        <p:sp>
          <p:nvSpPr>
            <p:cNvPr id="64" name="Freeform 176"/>
            <p:cNvSpPr>
              <a:spLocks noEditPoints="1"/>
            </p:cNvSpPr>
            <p:nvPr/>
          </p:nvSpPr>
          <p:spPr bwMode="auto">
            <a:xfrm>
              <a:off x="2827338" y="1998663"/>
              <a:ext cx="173037" cy="184150"/>
            </a:xfrm>
            <a:custGeom>
              <a:avLst/>
              <a:gdLst>
                <a:gd name="T0" fmla="*/ 184 w 204"/>
                <a:gd name="T1" fmla="*/ 135 h 216"/>
                <a:gd name="T2" fmla="*/ 184 w 204"/>
                <a:gd name="T3" fmla="*/ 135 h 216"/>
                <a:gd name="T4" fmla="*/ 145 w 204"/>
                <a:gd name="T5" fmla="*/ 135 h 216"/>
                <a:gd name="T6" fmla="*/ 156 w 204"/>
                <a:gd name="T7" fmla="*/ 103 h 216"/>
                <a:gd name="T8" fmla="*/ 102 w 204"/>
                <a:gd name="T9" fmla="*/ 49 h 216"/>
                <a:gd name="T10" fmla="*/ 48 w 204"/>
                <a:gd name="T11" fmla="*/ 103 h 216"/>
                <a:gd name="T12" fmla="*/ 58 w 204"/>
                <a:gd name="T13" fmla="*/ 135 h 216"/>
                <a:gd name="T14" fmla="*/ 20 w 204"/>
                <a:gd name="T15" fmla="*/ 135 h 216"/>
                <a:gd name="T16" fmla="*/ 20 w 204"/>
                <a:gd name="T17" fmla="*/ 20 h 216"/>
                <a:gd name="T18" fmla="*/ 184 w 204"/>
                <a:gd name="T19" fmla="*/ 20 h 216"/>
                <a:gd name="T20" fmla="*/ 184 w 204"/>
                <a:gd name="T21" fmla="*/ 135 h 216"/>
                <a:gd name="T22" fmla="*/ 57 w 204"/>
                <a:gd name="T23" fmla="*/ 191 h 216"/>
                <a:gd name="T24" fmla="*/ 57 w 204"/>
                <a:gd name="T25" fmla="*/ 191 h 216"/>
                <a:gd name="T26" fmla="*/ 102 w 204"/>
                <a:gd name="T27" fmla="*/ 157 h 216"/>
                <a:gd name="T28" fmla="*/ 147 w 204"/>
                <a:gd name="T29" fmla="*/ 191 h 216"/>
                <a:gd name="T30" fmla="*/ 57 w 204"/>
                <a:gd name="T31" fmla="*/ 191 h 216"/>
                <a:gd name="T32" fmla="*/ 102 w 204"/>
                <a:gd name="T33" fmla="*/ 132 h 216"/>
                <a:gd name="T34" fmla="*/ 102 w 204"/>
                <a:gd name="T35" fmla="*/ 132 h 216"/>
                <a:gd name="T36" fmla="*/ 73 w 204"/>
                <a:gd name="T37" fmla="*/ 103 h 216"/>
                <a:gd name="T38" fmla="*/ 102 w 204"/>
                <a:gd name="T39" fmla="*/ 74 h 216"/>
                <a:gd name="T40" fmla="*/ 131 w 204"/>
                <a:gd name="T41" fmla="*/ 103 h 216"/>
                <a:gd name="T42" fmla="*/ 102 w 204"/>
                <a:gd name="T43" fmla="*/ 132 h 216"/>
                <a:gd name="T44" fmla="*/ 204 w 204"/>
                <a:gd name="T45" fmla="*/ 145 h 216"/>
                <a:gd name="T46" fmla="*/ 204 w 204"/>
                <a:gd name="T47" fmla="*/ 145 h 216"/>
                <a:gd name="T48" fmla="*/ 204 w 204"/>
                <a:gd name="T49" fmla="*/ 10 h 216"/>
                <a:gd name="T50" fmla="*/ 194 w 204"/>
                <a:gd name="T51" fmla="*/ 0 h 216"/>
                <a:gd name="T52" fmla="*/ 10 w 204"/>
                <a:gd name="T53" fmla="*/ 0 h 216"/>
                <a:gd name="T54" fmla="*/ 0 w 204"/>
                <a:gd name="T55" fmla="*/ 10 h 216"/>
                <a:gd name="T56" fmla="*/ 0 w 204"/>
                <a:gd name="T57" fmla="*/ 145 h 216"/>
                <a:gd name="T58" fmla="*/ 10 w 204"/>
                <a:gd name="T59" fmla="*/ 155 h 216"/>
                <a:gd name="T60" fmla="*/ 50 w 204"/>
                <a:gd name="T61" fmla="*/ 155 h 216"/>
                <a:gd name="T62" fmla="*/ 31 w 204"/>
                <a:gd name="T63" fmla="*/ 204 h 216"/>
                <a:gd name="T64" fmla="*/ 43 w 204"/>
                <a:gd name="T65" fmla="*/ 216 h 216"/>
                <a:gd name="T66" fmla="*/ 161 w 204"/>
                <a:gd name="T67" fmla="*/ 216 h 216"/>
                <a:gd name="T68" fmla="*/ 173 w 204"/>
                <a:gd name="T69" fmla="*/ 204 h 216"/>
                <a:gd name="T70" fmla="*/ 153 w 204"/>
                <a:gd name="T71" fmla="*/ 155 h 216"/>
                <a:gd name="T72" fmla="*/ 194 w 204"/>
                <a:gd name="T73" fmla="*/ 155 h 216"/>
                <a:gd name="T74" fmla="*/ 204 w 204"/>
                <a:gd name="T75" fmla="*/ 14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04" h="216">
                  <a:moveTo>
                    <a:pt x="184" y="135"/>
                  </a:moveTo>
                  <a:lnTo>
                    <a:pt x="184" y="135"/>
                  </a:lnTo>
                  <a:lnTo>
                    <a:pt x="145" y="135"/>
                  </a:lnTo>
                  <a:cubicBezTo>
                    <a:pt x="152" y="126"/>
                    <a:pt x="156" y="115"/>
                    <a:pt x="156" y="103"/>
                  </a:cubicBezTo>
                  <a:cubicBezTo>
                    <a:pt x="156" y="74"/>
                    <a:pt x="131" y="49"/>
                    <a:pt x="102" y="49"/>
                  </a:cubicBezTo>
                  <a:cubicBezTo>
                    <a:pt x="72" y="49"/>
                    <a:pt x="48" y="74"/>
                    <a:pt x="48" y="103"/>
                  </a:cubicBezTo>
                  <a:cubicBezTo>
                    <a:pt x="48" y="115"/>
                    <a:pt x="52" y="126"/>
                    <a:pt x="58" y="135"/>
                  </a:cubicBezTo>
                  <a:lnTo>
                    <a:pt x="20" y="135"/>
                  </a:lnTo>
                  <a:lnTo>
                    <a:pt x="20" y="20"/>
                  </a:lnTo>
                  <a:lnTo>
                    <a:pt x="184" y="20"/>
                  </a:lnTo>
                  <a:lnTo>
                    <a:pt x="184" y="135"/>
                  </a:lnTo>
                  <a:close/>
                  <a:moveTo>
                    <a:pt x="57" y="191"/>
                  </a:moveTo>
                  <a:lnTo>
                    <a:pt x="57" y="191"/>
                  </a:lnTo>
                  <a:cubicBezTo>
                    <a:pt x="62" y="172"/>
                    <a:pt x="80" y="157"/>
                    <a:pt x="102" y="157"/>
                  </a:cubicBezTo>
                  <a:cubicBezTo>
                    <a:pt x="123" y="157"/>
                    <a:pt x="141" y="172"/>
                    <a:pt x="147" y="191"/>
                  </a:cubicBezTo>
                  <a:lnTo>
                    <a:pt x="57" y="191"/>
                  </a:lnTo>
                  <a:close/>
                  <a:moveTo>
                    <a:pt x="102" y="132"/>
                  </a:moveTo>
                  <a:lnTo>
                    <a:pt x="102" y="132"/>
                  </a:lnTo>
                  <a:cubicBezTo>
                    <a:pt x="86" y="132"/>
                    <a:pt x="73" y="119"/>
                    <a:pt x="73" y="103"/>
                  </a:cubicBezTo>
                  <a:cubicBezTo>
                    <a:pt x="73" y="87"/>
                    <a:pt x="86" y="74"/>
                    <a:pt x="102" y="74"/>
                  </a:cubicBezTo>
                  <a:cubicBezTo>
                    <a:pt x="118" y="74"/>
                    <a:pt x="131" y="87"/>
                    <a:pt x="131" y="103"/>
                  </a:cubicBezTo>
                  <a:cubicBezTo>
                    <a:pt x="131" y="119"/>
                    <a:pt x="118" y="132"/>
                    <a:pt x="102" y="132"/>
                  </a:cubicBezTo>
                  <a:close/>
                  <a:moveTo>
                    <a:pt x="204" y="145"/>
                  </a:moveTo>
                  <a:lnTo>
                    <a:pt x="204" y="145"/>
                  </a:lnTo>
                  <a:lnTo>
                    <a:pt x="204" y="10"/>
                  </a:lnTo>
                  <a:cubicBezTo>
                    <a:pt x="204" y="5"/>
                    <a:pt x="199" y="0"/>
                    <a:pt x="194" y="0"/>
                  </a:cubicBezTo>
                  <a:lnTo>
                    <a:pt x="10" y="0"/>
                  </a:lnTo>
                  <a:cubicBezTo>
                    <a:pt x="4" y="0"/>
                    <a:pt x="0" y="5"/>
                    <a:pt x="0" y="10"/>
                  </a:cubicBezTo>
                  <a:lnTo>
                    <a:pt x="0" y="145"/>
                  </a:lnTo>
                  <a:cubicBezTo>
                    <a:pt x="0" y="150"/>
                    <a:pt x="4" y="155"/>
                    <a:pt x="10" y="155"/>
                  </a:cubicBezTo>
                  <a:lnTo>
                    <a:pt x="50" y="155"/>
                  </a:lnTo>
                  <a:cubicBezTo>
                    <a:pt x="38" y="167"/>
                    <a:pt x="31" y="185"/>
                    <a:pt x="31" y="204"/>
                  </a:cubicBezTo>
                  <a:cubicBezTo>
                    <a:pt x="31" y="210"/>
                    <a:pt x="36" y="216"/>
                    <a:pt x="43" y="216"/>
                  </a:cubicBezTo>
                  <a:lnTo>
                    <a:pt x="161" y="216"/>
                  </a:lnTo>
                  <a:cubicBezTo>
                    <a:pt x="167" y="216"/>
                    <a:pt x="173" y="210"/>
                    <a:pt x="173" y="204"/>
                  </a:cubicBezTo>
                  <a:cubicBezTo>
                    <a:pt x="173" y="185"/>
                    <a:pt x="165" y="167"/>
                    <a:pt x="153" y="155"/>
                  </a:cubicBezTo>
                  <a:lnTo>
                    <a:pt x="194" y="155"/>
                  </a:lnTo>
                  <a:cubicBezTo>
                    <a:pt x="199" y="155"/>
                    <a:pt x="204" y="150"/>
                    <a:pt x="204" y="145"/>
                  </a:cubicBezTo>
                  <a:close/>
                </a:path>
              </a:pathLst>
            </a:custGeom>
            <a:grpFill/>
            <a:ln w="0">
              <a:noFill/>
              <a:prstDash val="solid"/>
              <a:round/>
              <a:headEnd/>
              <a:tailEnd/>
            </a:ln>
          </p:spPr>
          <p:txBody>
            <a:bodyPr/>
            <a:lstStyle/>
            <a:p>
              <a:pPr defTabSz="543689">
                <a:defRPr/>
              </a:pPr>
              <a:endParaRPr lang="zh-CN" altLang="en-US" sz="3201"/>
            </a:p>
          </p:txBody>
        </p:sp>
        <p:sp>
          <p:nvSpPr>
            <p:cNvPr id="65" name="Freeform 177"/>
            <p:cNvSpPr>
              <a:spLocks noEditPoints="1"/>
            </p:cNvSpPr>
            <p:nvPr/>
          </p:nvSpPr>
          <p:spPr bwMode="auto">
            <a:xfrm>
              <a:off x="3014663" y="1998663"/>
              <a:ext cx="173037" cy="184150"/>
            </a:xfrm>
            <a:custGeom>
              <a:avLst/>
              <a:gdLst>
                <a:gd name="T0" fmla="*/ 184 w 204"/>
                <a:gd name="T1" fmla="*/ 135 h 216"/>
                <a:gd name="T2" fmla="*/ 184 w 204"/>
                <a:gd name="T3" fmla="*/ 135 h 216"/>
                <a:gd name="T4" fmla="*/ 145 w 204"/>
                <a:gd name="T5" fmla="*/ 135 h 216"/>
                <a:gd name="T6" fmla="*/ 156 w 204"/>
                <a:gd name="T7" fmla="*/ 103 h 216"/>
                <a:gd name="T8" fmla="*/ 102 w 204"/>
                <a:gd name="T9" fmla="*/ 49 h 216"/>
                <a:gd name="T10" fmla="*/ 48 w 204"/>
                <a:gd name="T11" fmla="*/ 103 h 216"/>
                <a:gd name="T12" fmla="*/ 59 w 204"/>
                <a:gd name="T13" fmla="*/ 135 h 216"/>
                <a:gd name="T14" fmla="*/ 20 w 204"/>
                <a:gd name="T15" fmla="*/ 135 h 216"/>
                <a:gd name="T16" fmla="*/ 20 w 204"/>
                <a:gd name="T17" fmla="*/ 20 h 216"/>
                <a:gd name="T18" fmla="*/ 184 w 204"/>
                <a:gd name="T19" fmla="*/ 20 h 216"/>
                <a:gd name="T20" fmla="*/ 184 w 204"/>
                <a:gd name="T21" fmla="*/ 135 h 216"/>
                <a:gd name="T22" fmla="*/ 57 w 204"/>
                <a:gd name="T23" fmla="*/ 191 h 216"/>
                <a:gd name="T24" fmla="*/ 57 w 204"/>
                <a:gd name="T25" fmla="*/ 191 h 216"/>
                <a:gd name="T26" fmla="*/ 102 w 204"/>
                <a:gd name="T27" fmla="*/ 157 h 216"/>
                <a:gd name="T28" fmla="*/ 147 w 204"/>
                <a:gd name="T29" fmla="*/ 191 h 216"/>
                <a:gd name="T30" fmla="*/ 57 w 204"/>
                <a:gd name="T31" fmla="*/ 191 h 216"/>
                <a:gd name="T32" fmla="*/ 102 w 204"/>
                <a:gd name="T33" fmla="*/ 132 h 216"/>
                <a:gd name="T34" fmla="*/ 102 w 204"/>
                <a:gd name="T35" fmla="*/ 132 h 216"/>
                <a:gd name="T36" fmla="*/ 73 w 204"/>
                <a:gd name="T37" fmla="*/ 103 h 216"/>
                <a:gd name="T38" fmla="*/ 102 w 204"/>
                <a:gd name="T39" fmla="*/ 74 h 216"/>
                <a:gd name="T40" fmla="*/ 131 w 204"/>
                <a:gd name="T41" fmla="*/ 103 h 216"/>
                <a:gd name="T42" fmla="*/ 102 w 204"/>
                <a:gd name="T43" fmla="*/ 132 h 216"/>
                <a:gd name="T44" fmla="*/ 204 w 204"/>
                <a:gd name="T45" fmla="*/ 145 h 216"/>
                <a:gd name="T46" fmla="*/ 204 w 204"/>
                <a:gd name="T47" fmla="*/ 145 h 216"/>
                <a:gd name="T48" fmla="*/ 204 w 204"/>
                <a:gd name="T49" fmla="*/ 10 h 216"/>
                <a:gd name="T50" fmla="*/ 194 w 204"/>
                <a:gd name="T51" fmla="*/ 0 h 216"/>
                <a:gd name="T52" fmla="*/ 10 w 204"/>
                <a:gd name="T53" fmla="*/ 0 h 216"/>
                <a:gd name="T54" fmla="*/ 0 w 204"/>
                <a:gd name="T55" fmla="*/ 10 h 216"/>
                <a:gd name="T56" fmla="*/ 0 w 204"/>
                <a:gd name="T57" fmla="*/ 145 h 216"/>
                <a:gd name="T58" fmla="*/ 10 w 204"/>
                <a:gd name="T59" fmla="*/ 155 h 216"/>
                <a:gd name="T60" fmla="*/ 50 w 204"/>
                <a:gd name="T61" fmla="*/ 155 h 216"/>
                <a:gd name="T62" fmla="*/ 31 w 204"/>
                <a:gd name="T63" fmla="*/ 204 h 216"/>
                <a:gd name="T64" fmla="*/ 43 w 204"/>
                <a:gd name="T65" fmla="*/ 216 h 216"/>
                <a:gd name="T66" fmla="*/ 161 w 204"/>
                <a:gd name="T67" fmla="*/ 216 h 216"/>
                <a:gd name="T68" fmla="*/ 173 w 204"/>
                <a:gd name="T69" fmla="*/ 204 h 216"/>
                <a:gd name="T70" fmla="*/ 153 w 204"/>
                <a:gd name="T71" fmla="*/ 155 h 216"/>
                <a:gd name="T72" fmla="*/ 194 w 204"/>
                <a:gd name="T73" fmla="*/ 155 h 216"/>
                <a:gd name="T74" fmla="*/ 204 w 204"/>
                <a:gd name="T75" fmla="*/ 14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04" h="216">
                  <a:moveTo>
                    <a:pt x="184" y="135"/>
                  </a:moveTo>
                  <a:lnTo>
                    <a:pt x="184" y="135"/>
                  </a:lnTo>
                  <a:lnTo>
                    <a:pt x="145" y="135"/>
                  </a:lnTo>
                  <a:cubicBezTo>
                    <a:pt x="152" y="126"/>
                    <a:pt x="156" y="115"/>
                    <a:pt x="156" y="103"/>
                  </a:cubicBezTo>
                  <a:cubicBezTo>
                    <a:pt x="156" y="74"/>
                    <a:pt x="132" y="49"/>
                    <a:pt x="102" y="49"/>
                  </a:cubicBezTo>
                  <a:cubicBezTo>
                    <a:pt x="72" y="49"/>
                    <a:pt x="48" y="74"/>
                    <a:pt x="48" y="103"/>
                  </a:cubicBezTo>
                  <a:cubicBezTo>
                    <a:pt x="48" y="115"/>
                    <a:pt x="52" y="126"/>
                    <a:pt x="59" y="135"/>
                  </a:cubicBezTo>
                  <a:lnTo>
                    <a:pt x="20" y="135"/>
                  </a:lnTo>
                  <a:lnTo>
                    <a:pt x="20" y="20"/>
                  </a:lnTo>
                  <a:lnTo>
                    <a:pt x="184" y="20"/>
                  </a:lnTo>
                  <a:lnTo>
                    <a:pt x="184" y="135"/>
                  </a:lnTo>
                  <a:close/>
                  <a:moveTo>
                    <a:pt x="57" y="191"/>
                  </a:moveTo>
                  <a:lnTo>
                    <a:pt x="57" y="191"/>
                  </a:lnTo>
                  <a:cubicBezTo>
                    <a:pt x="62" y="172"/>
                    <a:pt x="80" y="157"/>
                    <a:pt x="102" y="157"/>
                  </a:cubicBezTo>
                  <a:cubicBezTo>
                    <a:pt x="123" y="157"/>
                    <a:pt x="141" y="172"/>
                    <a:pt x="147" y="191"/>
                  </a:cubicBezTo>
                  <a:lnTo>
                    <a:pt x="57" y="191"/>
                  </a:lnTo>
                  <a:close/>
                  <a:moveTo>
                    <a:pt x="102" y="132"/>
                  </a:moveTo>
                  <a:lnTo>
                    <a:pt x="102" y="132"/>
                  </a:lnTo>
                  <a:cubicBezTo>
                    <a:pt x="86" y="132"/>
                    <a:pt x="73" y="119"/>
                    <a:pt x="73" y="103"/>
                  </a:cubicBezTo>
                  <a:cubicBezTo>
                    <a:pt x="73" y="87"/>
                    <a:pt x="86" y="74"/>
                    <a:pt x="102" y="74"/>
                  </a:cubicBezTo>
                  <a:cubicBezTo>
                    <a:pt x="118" y="74"/>
                    <a:pt x="131" y="87"/>
                    <a:pt x="131" y="103"/>
                  </a:cubicBezTo>
                  <a:cubicBezTo>
                    <a:pt x="131" y="119"/>
                    <a:pt x="118" y="132"/>
                    <a:pt x="102" y="132"/>
                  </a:cubicBezTo>
                  <a:close/>
                  <a:moveTo>
                    <a:pt x="204" y="145"/>
                  </a:moveTo>
                  <a:lnTo>
                    <a:pt x="204" y="145"/>
                  </a:lnTo>
                  <a:lnTo>
                    <a:pt x="204" y="10"/>
                  </a:lnTo>
                  <a:cubicBezTo>
                    <a:pt x="204" y="5"/>
                    <a:pt x="199" y="0"/>
                    <a:pt x="194" y="0"/>
                  </a:cubicBezTo>
                  <a:lnTo>
                    <a:pt x="10" y="0"/>
                  </a:lnTo>
                  <a:cubicBezTo>
                    <a:pt x="5" y="0"/>
                    <a:pt x="0" y="5"/>
                    <a:pt x="0" y="10"/>
                  </a:cubicBezTo>
                  <a:lnTo>
                    <a:pt x="0" y="145"/>
                  </a:lnTo>
                  <a:cubicBezTo>
                    <a:pt x="0" y="150"/>
                    <a:pt x="5" y="155"/>
                    <a:pt x="10" y="155"/>
                  </a:cubicBezTo>
                  <a:lnTo>
                    <a:pt x="50" y="155"/>
                  </a:lnTo>
                  <a:cubicBezTo>
                    <a:pt x="38" y="167"/>
                    <a:pt x="31" y="185"/>
                    <a:pt x="31" y="204"/>
                  </a:cubicBezTo>
                  <a:cubicBezTo>
                    <a:pt x="31" y="210"/>
                    <a:pt x="36" y="216"/>
                    <a:pt x="43" y="216"/>
                  </a:cubicBezTo>
                  <a:lnTo>
                    <a:pt x="161" y="216"/>
                  </a:lnTo>
                  <a:cubicBezTo>
                    <a:pt x="168" y="216"/>
                    <a:pt x="173" y="210"/>
                    <a:pt x="173" y="204"/>
                  </a:cubicBezTo>
                  <a:cubicBezTo>
                    <a:pt x="173" y="185"/>
                    <a:pt x="165" y="167"/>
                    <a:pt x="153" y="155"/>
                  </a:cubicBezTo>
                  <a:lnTo>
                    <a:pt x="194" y="155"/>
                  </a:lnTo>
                  <a:cubicBezTo>
                    <a:pt x="199" y="155"/>
                    <a:pt x="204" y="150"/>
                    <a:pt x="204" y="145"/>
                  </a:cubicBezTo>
                  <a:close/>
                </a:path>
              </a:pathLst>
            </a:custGeom>
            <a:grpFill/>
            <a:ln w="0">
              <a:noFill/>
              <a:prstDash val="solid"/>
              <a:round/>
              <a:headEnd/>
              <a:tailEnd/>
            </a:ln>
          </p:spPr>
          <p:txBody>
            <a:bodyPr/>
            <a:lstStyle/>
            <a:p>
              <a:pPr defTabSz="543689">
                <a:defRPr/>
              </a:pPr>
              <a:endParaRPr lang="zh-CN" altLang="en-US" sz="3201"/>
            </a:p>
          </p:txBody>
        </p:sp>
        <p:sp>
          <p:nvSpPr>
            <p:cNvPr id="66" name="Freeform 178"/>
            <p:cNvSpPr>
              <a:spLocks noEditPoints="1"/>
            </p:cNvSpPr>
            <p:nvPr/>
          </p:nvSpPr>
          <p:spPr bwMode="auto">
            <a:xfrm>
              <a:off x="3201988" y="1998663"/>
              <a:ext cx="174625" cy="184150"/>
            </a:xfrm>
            <a:custGeom>
              <a:avLst/>
              <a:gdLst>
                <a:gd name="T0" fmla="*/ 20 w 204"/>
                <a:gd name="T1" fmla="*/ 20 h 216"/>
                <a:gd name="T2" fmla="*/ 20 w 204"/>
                <a:gd name="T3" fmla="*/ 20 h 216"/>
                <a:gd name="T4" fmla="*/ 184 w 204"/>
                <a:gd name="T5" fmla="*/ 20 h 216"/>
                <a:gd name="T6" fmla="*/ 184 w 204"/>
                <a:gd name="T7" fmla="*/ 135 h 216"/>
                <a:gd name="T8" fmla="*/ 145 w 204"/>
                <a:gd name="T9" fmla="*/ 135 h 216"/>
                <a:gd name="T10" fmla="*/ 156 w 204"/>
                <a:gd name="T11" fmla="*/ 103 h 216"/>
                <a:gd name="T12" fmla="*/ 102 w 204"/>
                <a:gd name="T13" fmla="*/ 49 h 216"/>
                <a:gd name="T14" fmla="*/ 48 w 204"/>
                <a:gd name="T15" fmla="*/ 103 h 216"/>
                <a:gd name="T16" fmla="*/ 59 w 204"/>
                <a:gd name="T17" fmla="*/ 135 h 216"/>
                <a:gd name="T18" fmla="*/ 20 w 204"/>
                <a:gd name="T19" fmla="*/ 135 h 216"/>
                <a:gd name="T20" fmla="*/ 20 w 204"/>
                <a:gd name="T21" fmla="*/ 20 h 216"/>
                <a:gd name="T22" fmla="*/ 102 w 204"/>
                <a:gd name="T23" fmla="*/ 132 h 216"/>
                <a:gd name="T24" fmla="*/ 102 w 204"/>
                <a:gd name="T25" fmla="*/ 132 h 216"/>
                <a:gd name="T26" fmla="*/ 73 w 204"/>
                <a:gd name="T27" fmla="*/ 103 h 216"/>
                <a:gd name="T28" fmla="*/ 102 w 204"/>
                <a:gd name="T29" fmla="*/ 74 h 216"/>
                <a:gd name="T30" fmla="*/ 131 w 204"/>
                <a:gd name="T31" fmla="*/ 103 h 216"/>
                <a:gd name="T32" fmla="*/ 102 w 204"/>
                <a:gd name="T33" fmla="*/ 132 h 216"/>
                <a:gd name="T34" fmla="*/ 57 w 204"/>
                <a:gd name="T35" fmla="*/ 191 h 216"/>
                <a:gd name="T36" fmla="*/ 57 w 204"/>
                <a:gd name="T37" fmla="*/ 191 h 216"/>
                <a:gd name="T38" fmla="*/ 102 w 204"/>
                <a:gd name="T39" fmla="*/ 157 h 216"/>
                <a:gd name="T40" fmla="*/ 147 w 204"/>
                <a:gd name="T41" fmla="*/ 191 h 216"/>
                <a:gd name="T42" fmla="*/ 57 w 204"/>
                <a:gd name="T43" fmla="*/ 191 h 216"/>
                <a:gd name="T44" fmla="*/ 43 w 204"/>
                <a:gd name="T45" fmla="*/ 216 h 216"/>
                <a:gd name="T46" fmla="*/ 43 w 204"/>
                <a:gd name="T47" fmla="*/ 216 h 216"/>
                <a:gd name="T48" fmla="*/ 161 w 204"/>
                <a:gd name="T49" fmla="*/ 216 h 216"/>
                <a:gd name="T50" fmla="*/ 173 w 204"/>
                <a:gd name="T51" fmla="*/ 204 h 216"/>
                <a:gd name="T52" fmla="*/ 153 w 204"/>
                <a:gd name="T53" fmla="*/ 155 h 216"/>
                <a:gd name="T54" fmla="*/ 194 w 204"/>
                <a:gd name="T55" fmla="*/ 155 h 216"/>
                <a:gd name="T56" fmla="*/ 204 w 204"/>
                <a:gd name="T57" fmla="*/ 145 h 216"/>
                <a:gd name="T58" fmla="*/ 204 w 204"/>
                <a:gd name="T59" fmla="*/ 10 h 216"/>
                <a:gd name="T60" fmla="*/ 194 w 204"/>
                <a:gd name="T61" fmla="*/ 0 h 216"/>
                <a:gd name="T62" fmla="*/ 10 w 204"/>
                <a:gd name="T63" fmla="*/ 0 h 216"/>
                <a:gd name="T64" fmla="*/ 0 w 204"/>
                <a:gd name="T65" fmla="*/ 10 h 216"/>
                <a:gd name="T66" fmla="*/ 0 w 204"/>
                <a:gd name="T67" fmla="*/ 145 h 216"/>
                <a:gd name="T68" fmla="*/ 10 w 204"/>
                <a:gd name="T69" fmla="*/ 155 h 216"/>
                <a:gd name="T70" fmla="*/ 51 w 204"/>
                <a:gd name="T71" fmla="*/ 155 h 216"/>
                <a:gd name="T72" fmla="*/ 31 w 204"/>
                <a:gd name="T73" fmla="*/ 204 h 216"/>
                <a:gd name="T74" fmla="*/ 43 w 204"/>
                <a:gd name="T75" fmla="*/ 216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04" h="216">
                  <a:moveTo>
                    <a:pt x="20" y="20"/>
                  </a:moveTo>
                  <a:lnTo>
                    <a:pt x="20" y="20"/>
                  </a:lnTo>
                  <a:lnTo>
                    <a:pt x="184" y="20"/>
                  </a:lnTo>
                  <a:lnTo>
                    <a:pt x="184" y="135"/>
                  </a:lnTo>
                  <a:lnTo>
                    <a:pt x="145" y="135"/>
                  </a:lnTo>
                  <a:cubicBezTo>
                    <a:pt x="152" y="126"/>
                    <a:pt x="156" y="115"/>
                    <a:pt x="156" y="103"/>
                  </a:cubicBezTo>
                  <a:cubicBezTo>
                    <a:pt x="156" y="74"/>
                    <a:pt x="132" y="49"/>
                    <a:pt x="102" y="49"/>
                  </a:cubicBezTo>
                  <a:cubicBezTo>
                    <a:pt x="72" y="49"/>
                    <a:pt x="48" y="74"/>
                    <a:pt x="48" y="103"/>
                  </a:cubicBezTo>
                  <a:cubicBezTo>
                    <a:pt x="48" y="115"/>
                    <a:pt x="52" y="126"/>
                    <a:pt x="59" y="135"/>
                  </a:cubicBezTo>
                  <a:lnTo>
                    <a:pt x="20" y="135"/>
                  </a:lnTo>
                  <a:lnTo>
                    <a:pt x="20" y="20"/>
                  </a:lnTo>
                  <a:close/>
                  <a:moveTo>
                    <a:pt x="102" y="132"/>
                  </a:moveTo>
                  <a:lnTo>
                    <a:pt x="102" y="132"/>
                  </a:lnTo>
                  <a:cubicBezTo>
                    <a:pt x="86" y="132"/>
                    <a:pt x="73" y="119"/>
                    <a:pt x="73" y="103"/>
                  </a:cubicBezTo>
                  <a:cubicBezTo>
                    <a:pt x="73" y="87"/>
                    <a:pt x="86" y="74"/>
                    <a:pt x="102" y="74"/>
                  </a:cubicBezTo>
                  <a:cubicBezTo>
                    <a:pt x="118" y="74"/>
                    <a:pt x="131" y="87"/>
                    <a:pt x="131" y="103"/>
                  </a:cubicBezTo>
                  <a:cubicBezTo>
                    <a:pt x="131" y="119"/>
                    <a:pt x="118" y="132"/>
                    <a:pt x="102" y="132"/>
                  </a:cubicBezTo>
                  <a:close/>
                  <a:moveTo>
                    <a:pt x="57" y="191"/>
                  </a:moveTo>
                  <a:lnTo>
                    <a:pt x="57" y="191"/>
                  </a:lnTo>
                  <a:cubicBezTo>
                    <a:pt x="62" y="172"/>
                    <a:pt x="81" y="157"/>
                    <a:pt x="102" y="157"/>
                  </a:cubicBezTo>
                  <a:cubicBezTo>
                    <a:pt x="123" y="157"/>
                    <a:pt x="141" y="172"/>
                    <a:pt x="147" y="191"/>
                  </a:cubicBezTo>
                  <a:lnTo>
                    <a:pt x="57" y="191"/>
                  </a:lnTo>
                  <a:close/>
                  <a:moveTo>
                    <a:pt x="43" y="216"/>
                  </a:moveTo>
                  <a:lnTo>
                    <a:pt x="43" y="216"/>
                  </a:lnTo>
                  <a:lnTo>
                    <a:pt x="161" y="216"/>
                  </a:lnTo>
                  <a:cubicBezTo>
                    <a:pt x="168" y="216"/>
                    <a:pt x="173" y="210"/>
                    <a:pt x="173" y="204"/>
                  </a:cubicBezTo>
                  <a:cubicBezTo>
                    <a:pt x="173" y="185"/>
                    <a:pt x="166" y="167"/>
                    <a:pt x="153" y="155"/>
                  </a:cubicBezTo>
                  <a:lnTo>
                    <a:pt x="194" y="155"/>
                  </a:lnTo>
                  <a:cubicBezTo>
                    <a:pt x="199" y="155"/>
                    <a:pt x="204" y="150"/>
                    <a:pt x="204" y="145"/>
                  </a:cubicBezTo>
                  <a:lnTo>
                    <a:pt x="204" y="10"/>
                  </a:lnTo>
                  <a:cubicBezTo>
                    <a:pt x="204" y="5"/>
                    <a:pt x="199" y="0"/>
                    <a:pt x="194" y="0"/>
                  </a:cubicBezTo>
                  <a:lnTo>
                    <a:pt x="10" y="0"/>
                  </a:lnTo>
                  <a:cubicBezTo>
                    <a:pt x="5" y="0"/>
                    <a:pt x="0" y="5"/>
                    <a:pt x="0" y="10"/>
                  </a:cubicBezTo>
                  <a:lnTo>
                    <a:pt x="0" y="145"/>
                  </a:lnTo>
                  <a:cubicBezTo>
                    <a:pt x="0" y="150"/>
                    <a:pt x="5" y="155"/>
                    <a:pt x="10" y="155"/>
                  </a:cubicBezTo>
                  <a:lnTo>
                    <a:pt x="51" y="155"/>
                  </a:lnTo>
                  <a:cubicBezTo>
                    <a:pt x="38" y="167"/>
                    <a:pt x="31" y="185"/>
                    <a:pt x="31" y="204"/>
                  </a:cubicBezTo>
                  <a:cubicBezTo>
                    <a:pt x="31" y="210"/>
                    <a:pt x="36" y="216"/>
                    <a:pt x="43" y="216"/>
                  </a:cubicBezTo>
                  <a:close/>
                </a:path>
              </a:pathLst>
            </a:custGeom>
            <a:grpFill/>
            <a:ln w="0">
              <a:noFill/>
              <a:prstDash val="solid"/>
              <a:round/>
              <a:headEnd/>
              <a:tailEnd/>
            </a:ln>
          </p:spPr>
          <p:txBody>
            <a:bodyPr/>
            <a:lstStyle/>
            <a:p>
              <a:pPr defTabSz="543689">
                <a:defRPr/>
              </a:pPr>
              <a:endParaRPr lang="zh-CN" altLang="en-US" sz="3201"/>
            </a:p>
          </p:txBody>
        </p:sp>
        <p:sp>
          <p:nvSpPr>
            <p:cNvPr id="67" name="Freeform 179"/>
            <p:cNvSpPr>
              <a:spLocks/>
            </p:cNvSpPr>
            <p:nvPr/>
          </p:nvSpPr>
          <p:spPr bwMode="auto">
            <a:xfrm>
              <a:off x="2874963" y="1917700"/>
              <a:ext cx="76200" cy="26988"/>
            </a:xfrm>
            <a:custGeom>
              <a:avLst/>
              <a:gdLst>
                <a:gd name="T0" fmla="*/ 11 w 91"/>
                <a:gd name="T1" fmla="*/ 31 h 31"/>
                <a:gd name="T2" fmla="*/ 11 w 91"/>
                <a:gd name="T3" fmla="*/ 31 h 31"/>
                <a:gd name="T4" fmla="*/ 80 w 91"/>
                <a:gd name="T5" fmla="*/ 31 h 31"/>
                <a:gd name="T6" fmla="*/ 91 w 91"/>
                <a:gd name="T7" fmla="*/ 15 h 31"/>
                <a:gd name="T8" fmla="*/ 0 w 91"/>
                <a:gd name="T9" fmla="*/ 15 h 31"/>
                <a:gd name="T10" fmla="*/ 11 w 91"/>
                <a:gd name="T11" fmla="*/ 31 h 31"/>
              </a:gdLst>
              <a:ahLst/>
              <a:cxnLst>
                <a:cxn ang="0">
                  <a:pos x="T0" y="T1"/>
                </a:cxn>
                <a:cxn ang="0">
                  <a:pos x="T2" y="T3"/>
                </a:cxn>
                <a:cxn ang="0">
                  <a:pos x="T4" y="T5"/>
                </a:cxn>
                <a:cxn ang="0">
                  <a:pos x="T6" y="T7"/>
                </a:cxn>
                <a:cxn ang="0">
                  <a:pos x="T8" y="T9"/>
                </a:cxn>
                <a:cxn ang="0">
                  <a:pos x="T10" y="T11"/>
                </a:cxn>
              </a:cxnLst>
              <a:rect l="0" t="0" r="r" b="b"/>
              <a:pathLst>
                <a:path w="91" h="31">
                  <a:moveTo>
                    <a:pt x="11" y="31"/>
                  </a:moveTo>
                  <a:lnTo>
                    <a:pt x="11" y="31"/>
                  </a:lnTo>
                  <a:cubicBezTo>
                    <a:pt x="28" y="20"/>
                    <a:pt x="64" y="20"/>
                    <a:pt x="80" y="31"/>
                  </a:cubicBezTo>
                  <a:lnTo>
                    <a:pt x="91" y="15"/>
                  </a:lnTo>
                  <a:cubicBezTo>
                    <a:pt x="68" y="0"/>
                    <a:pt x="24" y="0"/>
                    <a:pt x="0" y="15"/>
                  </a:cubicBezTo>
                  <a:lnTo>
                    <a:pt x="11" y="31"/>
                  </a:lnTo>
                  <a:close/>
                </a:path>
              </a:pathLst>
            </a:custGeom>
            <a:grpFill/>
            <a:ln w="0">
              <a:noFill/>
              <a:prstDash val="solid"/>
              <a:round/>
              <a:headEnd/>
              <a:tailEnd/>
            </a:ln>
          </p:spPr>
          <p:txBody>
            <a:bodyPr/>
            <a:lstStyle/>
            <a:p>
              <a:pPr defTabSz="543689">
                <a:defRPr/>
              </a:pPr>
              <a:endParaRPr lang="zh-CN" altLang="en-US" sz="3201"/>
            </a:p>
          </p:txBody>
        </p:sp>
        <p:sp>
          <p:nvSpPr>
            <p:cNvPr id="68" name="Freeform 180"/>
            <p:cNvSpPr>
              <a:spLocks/>
            </p:cNvSpPr>
            <p:nvPr/>
          </p:nvSpPr>
          <p:spPr bwMode="auto">
            <a:xfrm>
              <a:off x="2846388" y="1881188"/>
              <a:ext cx="133350" cy="31750"/>
            </a:xfrm>
            <a:custGeom>
              <a:avLst/>
              <a:gdLst>
                <a:gd name="T0" fmla="*/ 156 w 156"/>
                <a:gd name="T1" fmla="*/ 21 h 37"/>
                <a:gd name="T2" fmla="*/ 156 w 156"/>
                <a:gd name="T3" fmla="*/ 21 h 37"/>
                <a:gd name="T4" fmla="*/ 78 w 156"/>
                <a:gd name="T5" fmla="*/ 0 h 37"/>
                <a:gd name="T6" fmla="*/ 0 w 156"/>
                <a:gd name="T7" fmla="*/ 21 h 37"/>
                <a:gd name="T8" fmla="*/ 11 w 156"/>
                <a:gd name="T9" fmla="*/ 37 h 37"/>
                <a:gd name="T10" fmla="*/ 78 w 156"/>
                <a:gd name="T11" fmla="*/ 20 h 37"/>
                <a:gd name="T12" fmla="*/ 145 w 156"/>
                <a:gd name="T13" fmla="*/ 37 h 37"/>
                <a:gd name="T14" fmla="*/ 156 w 156"/>
                <a:gd name="T15" fmla="*/ 21 h 3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6" h="37">
                  <a:moveTo>
                    <a:pt x="156" y="21"/>
                  </a:moveTo>
                  <a:lnTo>
                    <a:pt x="156" y="21"/>
                  </a:lnTo>
                  <a:cubicBezTo>
                    <a:pt x="136" y="8"/>
                    <a:pt x="108" y="0"/>
                    <a:pt x="78" y="0"/>
                  </a:cubicBezTo>
                  <a:cubicBezTo>
                    <a:pt x="48" y="0"/>
                    <a:pt x="20" y="8"/>
                    <a:pt x="0" y="21"/>
                  </a:cubicBezTo>
                  <a:lnTo>
                    <a:pt x="11" y="37"/>
                  </a:lnTo>
                  <a:cubicBezTo>
                    <a:pt x="27" y="26"/>
                    <a:pt x="52" y="20"/>
                    <a:pt x="78" y="20"/>
                  </a:cubicBezTo>
                  <a:cubicBezTo>
                    <a:pt x="104" y="20"/>
                    <a:pt x="128" y="26"/>
                    <a:pt x="145" y="37"/>
                  </a:cubicBezTo>
                  <a:lnTo>
                    <a:pt x="156" y="21"/>
                  </a:lnTo>
                  <a:close/>
                </a:path>
              </a:pathLst>
            </a:custGeom>
            <a:grpFill/>
            <a:ln w="0">
              <a:noFill/>
              <a:prstDash val="solid"/>
              <a:round/>
              <a:headEnd/>
              <a:tailEnd/>
            </a:ln>
          </p:spPr>
          <p:txBody>
            <a:bodyPr/>
            <a:lstStyle/>
            <a:p>
              <a:pPr defTabSz="543689">
                <a:defRPr/>
              </a:pPr>
              <a:endParaRPr lang="zh-CN" altLang="en-US" sz="3201"/>
            </a:p>
          </p:txBody>
        </p:sp>
        <p:sp>
          <p:nvSpPr>
            <p:cNvPr id="69" name="Freeform 181"/>
            <p:cNvSpPr>
              <a:spLocks/>
            </p:cNvSpPr>
            <p:nvPr/>
          </p:nvSpPr>
          <p:spPr bwMode="auto">
            <a:xfrm>
              <a:off x="3063875" y="1917700"/>
              <a:ext cx="77787" cy="26988"/>
            </a:xfrm>
            <a:custGeom>
              <a:avLst/>
              <a:gdLst>
                <a:gd name="T0" fmla="*/ 11 w 91"/>
                <a:gd name="T1" fmla="*/ 31 h 31"/>
                <a:gd name="T2" fmla="*/ 11 w 91"/>
                <a:gd name="T3" fmla="*/ 31 h 31"/>
                <a:gd name="T4" fmla="*/ 80 w 91"/>
                <a:gd name="T5" fmla="*/ 31 h 31"/>
                <a:gd name="T6" fmla="*/ 91 w 91"/>
                <a:gd name="T7" fmla="*/ 15 h 31"/>
                <a:gd name="T8" fmla="*/ 0 w 91"/>
                <a:gd name="T9" fmla="*/ 15 h 31"/>
                <a:gd name="T10" fmla="*/ 11 w 91"/>
                <a:gd name="T11" fmla="*/ 31 h 31"/>
              </a:gdLst>
              <a:ahLst/>
              <a:cxnLst>
                <a:cxn ang="0">
                  <a:pos x="T0" y="T1"/>
                </a:cxn>
                <a:cxn ang="0">
                  <a:pos x="T2" y="T3"/>
                </a:cxn>
                <a:cxn ang="0">
                  <a:pos x="T4" y="T5"/>
                </a:cxn>
                <a:cxn ang="0">
                  <a:pos x="T6" y="T7"/>
                </a:cxn>
                <a:cxn ang="0">
                  <a:pos x="T8" y="T9"/>
                </a:cxn>
                <a:cxn ang="0">
                  <a:pos x="T10" y="T11"/>
                </a:cxn>
              </a:cxnLst>
              <a:rect l="0" t="0" r="r" b="b"/>
              <a:pathLst>
                <a:path w="91" h="31">
                  <a:moveTo>
                    <a:pt x="11" y="31"/>
                  </a:moveTo>
                  <a:lnTo>
                    <a:pt x="11" y="31"/>
                  </a:lnTo>
                  <a:cubicBezTo>
                    <a:pt x="28" y="20"/>
                    <a:pt x="63" y="20"/>
                    <a:pt x="80" y="31"/>
                  </a:cubicBezTo>
                  <a:lnTo>
                    <a:pt x="91" y="15"/>
                  </a:lnTo>
                  <a:cubicBezTo>
                    <a:pt x="68" y="0"/>
                    <a:pt x="23" y="0"/>
                    <a:pt x="0" y="15"/>
                  </a:cubicBezTo>
                  <a:lnTo>
                    <a:pt x="11" y="31"/>
                  </a:lnTo>
                  <a:close/>
                </a:path>
              </a:pathLst>
            </a:custGeom>
            <a:grpFill/>
            <a:ln w="0">
              <a:noFill/>
              <a:prstDash val="solid"/>
              <a:round/>
              <a:headEnd/>
              <a:tailEnd/>
            </a:ln>
          </p:spPr>
          <p:txBody>
            <a:bodyPr/>
            <a:lstStyle/>
            <a:p>
              <a:pPr defTabSz="543689">
                <a:defRPr/>
              </a:pPr>
              <a:endParaRPr lang="zh-CN" altLang="en-US" sz="3201"/>
            </a:p>
          </p:txBody>
        </p:sp>
        <p:sp>
          <p:nvSpPr>
            <p:cNvPr id="70" name="Freeform 182"/>
            <p:cNvSpPr>
              <a:spLocks/>
            </p:cNvSpPr>
            <p:nvPr/>
          </p:nvSpPr>
          <p:spPr bwMode="auto">
            <a:xfrm>
              <a:off x="3036888" y="1881188"/>
              <a:ext cx="131762" cy="31750"/>
            </a:xfrm>
            <a:custGeom>
              <a:avLst/>
              <a:gdLst>
                <a:gd name="T0" fmla="*/ 156 w 156"/>
                <a:gd name="T1" fmla="*/ 21 h 37"/>
                <a:gd name="T2" fmla="*/ 156 w 156"/>
                <a:gd name="T3" fmla="*/ 21 h 37"/>
                <a:gd name="T4" fmla="*/ 78 w 156"/>
                <a:gd name="T5" fmla="*/ 0 h 37"/>
                <a:gd name="T6" fmla="*/ 0 w 156"/>
                <a:gd name="T7" fmla="*/ 21 h 37"/>
                <a:gd name="T8" fmla="*/ 10 w 156"/>
                <a:gd name="T9" fmla="*/ 37 h 37"/>
                <a:gd name="T10" fmla="*/ 78 w 156"/>
                <a:gd name="T11" fmla="*/ 20 h 37"/>
                <a:gd name="T12" fmla="*/ 145 w 156"/>
                <a:gd name="T13" fmla="*/ 37 h 37"/>
                <a:gd name="T14" fmla="*/ 156 w 156"/>
                <a:gd name="T15" fmla="*/ 21 h 3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6" h="37">
                  <a:moveTo>
                    <a:pt x="156" y="21"/>
                  </a:moveTo>
                  <a:lnTo>
                    <a:pt x="156" y="21"/>
                  </a:lnTo>
                  <a:cubicBezTo>
                    <a:pt x="136" y="8"/>
                    <a:pt x="107" y="0"/>
                    <a:pt x="78" y="0"/>
                  </a:cubicBezTo>
                  <a:cubicBezTo>
                    <a:pt x="48" y="0"/>
                    <a:pt x="19" y="8"/>
                    <a:pt x="0" y="21"/>
                  </a:cubicBezTo>
                  <a:lnTo>
                    <a:pt x="10" y="37"/>
                  </a:lnTo>
                  <a:cubicBezTo>
                    <a:pt x="27" y="26"/>
                    <a:pt x="51" y="20"/>
                    <a:pt x="78" y="20"/>
                  </a:cubicBezTo>
                  <a:cubicBezTo>
                    <a:pt x="104" y="20"/>
                    <a:pt x="128" y="26"/>
                    <a:pt x="145" y="37"/>
                  </a:cubicBezTo>
                  <a:lnTo>
                    <a:pt x="156" y="21"/>
                  </a:lnTo>
                  <a:close/>
                </a:path>
              </a:pathLst>
            </a:custGeom>
            <a:grpFill/>
            <a:ln w="0">
              <a:noFill/>
              <a:prstDash val="solid"/>
              <a:round/>
              <a:headEnd/>
              <a:tailEnd/>
            </a:ln>
          </p:spPr>
          <p:txBody>
            <a:bodyPr/>
            <a:lstStyle/>
            <a:p>
              <a:pPr defTabSz="543689">
                <a:defRPr/>
              </a:pPr>
              <a:endParaRPr lang="zh-CN" altLang="en-US" sz="3201"/>
            </a:p>
          </p:txBody>
        </p:sp>
        <p:sp>
          <p:nvSpPr>
            <p:cNvPr id="71" name="Freeform 183"/>
            <p:cNvSpPr>
              <a:spLocks/>
            </p:cNvSpPr>
            <p:nvPr/>
          </p:nvSpPr>
          <p:spPr bwMode="auto">
            <a:xfrm>
              <a:off x="3254375" y="1917700"/>
              <a:ext cx="76200" cy="26988"/>
            </a:xfrm>
            <a:custGeom>
              <a:avLst/>
              <a:gdLst>
                <a:gd name="T0" fmla="*/ 11 w 91"/>
                <a:gd name="T1" fmla="*/ 31 h 31"/>
                <a:gd name="T2" fmla="*/ 11 w 91"/>
                <a:gd name="T3" fmla="*/ 31 h 31"/>
                <a:gd name="T4" fmla="*/ 80 w 91"/>
                <a:gd name="T5" fmla="*/ 31 h 31"/>
                <a:gd name="T6" fmla="*/ 91 w 91"/>
                <a:gd name="T7" fmla="*/ 15 h 31"/>
                <a:gd name="T8" fmla="*/ 0 w 91"/>
                <a:gd name="T9" fmla="*/ 15 h 31"/>
                <a:gd name="T10" fmla="*/ 11 w 91"/>
                <a:gd name="T11" fmla="*/ 31 h 31"/>
              </a:gdLst>
              <a:ahLst/>
              <a:cxnLst>
                <a:cxn ang="0">
                  <a:pos x="T0" y="T1"/>
                </a:cxn>
                <a:cxn ang="0">
                  <a:pos x="T2" y="T3"/>
                </a:cxn>
                <a:cxn ang="0">
                  <a:pos x="T4" y="T5"/>
                </a:cxn>
                <a:cxn ang="0">
                  <a:pos x="T6" y="T7"/>
                </a:cxn>
                <a:cxn ang="0">
                  <a:pos x="T8" y="T9"/>
                </a:cxn>
                <a:cxn ang="0">
                  <a:pos x="T10" y="T11"/>
                </a:cxn>
              </a:cxnLst>
              <a:rect l="0" t="0" r="r" b="b"/>
              <a:pathLst>
                <a:path w="91" h="31">
                  <a:moveTo>
                    <a:pt x="11" y="31"/>
                  </a:moveTo>
                  <a:lnTo>
                    <a:pt x="11" y="31"/>
                  </a:lnTo>
                  <a:cubicBezTo>
                    <a:pt x="28" y="20"/>
                    <a:pt x="63" y="20"/>
                    <a:pt x="80" y="31"/>
                  </a:cubicBezTo>
                  <a:lnTo>
                    <a:pt x="91" y="15"/>
                  </a:lnTo>
                  <a:cubicBezTo>
                    <a:pt x="67" y="0"/>
                    <a:pt x="23" y="0"/>
                    <a:pt x="0" y="15"/>
                  </a:cubicBezTo>
                  <a:lnTo>
                    <a:pt x="11" y="31"/>
                  </a:lnTo>
                  <a:close/>
                </a:path>
              </a:pathLst>
            </a:custGeom>
            <a:grpFill/>
            <a:ln w="0">
              <a:noFill/>
              <a:prstDash val="solid"/>
              <a:round/>
              <a:headEnd/>
              <a:tailEnd/>
            </a:ln>
          </p:spPr>
          <p:txBody>
            <a:bodyPr/>
            <a:lstStyle/>
            <a:p>
              <a:pPr defTabSz="543689">
                <a:defRPr/>
              </a:pPr>
              <a:endParaRPr lang="zh-CN" altLang="en-US" sz="3201"/>
            </a:p>
          </p:txBody>
        </p:sp>
        <p:sp>
          <p:nvSpPr>
            <p:cNvPr id="72" name="Freeform 184"/>
            <p:cNvSpPr>
              <a:spLocks/>
            </p:cNvSpPr>
            <p:nvPr/>
          </p:nvSpPr>
          <p:spPr bwMode="auto">
            <a:xfrm>
              <a:off x="3225800" y="1881188"/>
              <a:ext cx="131762" cy="31750"/>
            </a:xfrm>
            <a:custGeom>
              <a:avLst/>
              <a:gdLst>
                <a:gd name="T0" fmla="*/ 78 w 156"/>
                <a:gd name="T1" fmla="*/ 20 h 37"/>
                <a:gd name="T2" fmla="*/ 78 w 156"/>
                <a:gd name="T3" fmla="*/ 20 h 37"/>
                <a:gd name="T4" fmla="*/ 146 w 156"/>
                <a:gd name="T5" fmla="*/ 37 h 37"/>
                <a:gd name="T6" fmla="*/ 156 w 156"/>
                <a:gd name="T7" fmla="*/ 21 h 37"/>
                <a:gd name="T8" fmla="*/ 78 w 156"/>
                <a:gd name="T9" fmla="*/ 0 h 37"/>
                <a:gd name="T10" fmla="*/ 0 w 156"/>
                <a:gd name="T11" fmla="*/ 21 h 37"/>
                <a:gd name="T12" fmla="*/ 11 w 156"/>
                <a:gd name="T13" fmla="*/ 37 h 37"/>
                <a:gd name="T14" fmla="*/ 78 w 156"/>
                <a:gd name="T15" fmla="*/ 20 h 3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6" h="37">
                  <a:moveTo>
                    <a:pt x="78" y="20"/>
                  </a:moveTo>
                  <a:lnTo>
                    <a:pt x="78" y="20"/>
                  </a:lnTo>
                  <a:cubicBezTo>
                    <a:pt x="104" y="20"/>
                    <a:pt x="129" y="26"/>
                    <a:pt x="146" y="37"/>
                  </a:cubicBezTo>
                  <a:lnTo>
                    <a:pt x="156" y="21"/>
                  </a:lnTo>
                  <a:cubicBezTo>
                    <a:pt x="136" y="8"/>
                    <a:pt x="108" y="0"/>
                    <a:pt x="78" y="0"/>
                  </a:cubicBezTo>
                  <a:cubicBezTo>
                    <a:pt x="48" y="0"/>
                    <a:pt x="20" y="8"/>
                    <a:pt x="0" y="21"/>
                  </a:cubicBezTo>
                  <a:lnTo>
                    <a:pt x="11" y="37"/>
                  </a:lnTo>
                  <a:cubicBezTo>
                    <a:pt x="28" y="26"/>
                    <a:pt x="52" y="20"/>
                    <a:pt x="78" y="20"/>
                  </a:cubicBezTo>
                  <a:close/>
                </a:path>
              </a:pathLst>
            </a:custGeom>
            <a:grpFill/>
            <a:ln w="0">
              <a:noFill/>
              <a:prstDash val="solid"/>
              <a:round/>
              <a:headEnd/>
              <a:tailEnd/>
            </a:ln>
          </p:spPr>
          <p:txBody>
            <a:bodyPr/>
            <a:lstStyle/>
            <a:p>
              <a:pPr defTabSz="543689">
                <a:defRPr/>
              </a:pPr>
              <a:endParaRPr lang="zh-CN" altLang="en-US" sz="3201"/>
            </a:p>
          </p:txBody>
        </p:sp>
        <p:sp>
          <p:nvSpPr>
            <p:cNvPr id="73" name="Freeform 185"/>
            <p:cNvSpPr>
              <a:spLocks/>
            </p:cNvSpPr>
            <p:nvPr/>
          </p:nvSpPr>
          <p:spPr bwMode="auto">
            <a:xfrm>
              <a:off x="2790825" y="1963738"/>
              <a:ext cx="615950" cy="290513"/>
            </a:xfrm>
            <a:custGeom>
              <a:avLst/>
              <a:gdLst>
                <a:gd name="T0" fmla="*/ 714 w 724"/>
                <a:gd name="T1" fmla="*/ 0 h 341"/>
                <a:gd name="T2" fmla="*/ 714 w 724"/>
                <a:gd name="T3" fmla="*/ 0 h 341"/>
                <a:gd name="T4" fmla="*/ 10 w 724"/>
                <a:gd name="T5" fmla="*/ 0 h 341"/>
                <a:gd name="T6" fmla="*/ 0 w 724"/>
                <a:gd name="T7" fmla="*/ 10 h 341"/>
                <a:gd name="T8" fmla="*/ 0 w 724"/>
                <a:gd name="T9" fmla="*/ 316 h 341"/>
                <a:gd name="T10" fmla="*/ 10 w 724"/>
                <a:gd name="T11" fmla="*/ 325 h 341"/>
                <a:gd name="T12" fmla="*/ 451 w 724"/>
                <a:gd name="T13" fmla="*/ 325 h 341"/>
                <a:gd name="T14" fmla="*/ 475 w 724"/>
                <a:gd name="T15" fmla="*/ 341 h 341"/>
                <a:gd name="T16" fmla="*/ 501 w 724"/>
                <a:gd name="T17" fmla="*/ 316 h 341"/>
                <a:gd name="T18" fmla="*/ 475 w 724"/>
                <a:gd name="T19" fmla="*/ 290 h 341"/>
                <a:gd name="T20" fmla="*/ 451 w 724"/>
                <a:gd name="T21" fmla="*/ 306 h 341"/>
                <a:gd name="T22" fmla="*/ 20 w 724"/>
                <a:gd name="T23" fmla="*/ 306 h 341"/>
                <a:gd name="T24" fmla="*/ 20 w 724"/>
                <a:gd name="T25" fmla="*/ 20 h 341"/>
                <a:gd name="T26" fmla="*/ 704 w 724"/>
                <a:gd name="T27" fmla="*/ 20 h 341"/>
                <a:gd name="T28" fmla="*/ 704 w 724"/>
                <a:gd name="T29" fmla="*/ 306 h 341"/>
                <a:gd name="T30" fmla="*/ 594 w 724"/>
                <a:gd name="T31" fmla="*/ 306 h 341"/>
                <a:gd name="T32" fmla="*/ 570 w 724"/>
                <a:gd name="T33" fmla="*/ 290 h 341"/>
                <a:gd name="T34" fmla="*/ 544 w 724"/>
                <a:gd name="T35" fmla="*/ 316 h 341"/>
                <a:gd name="T36" fmla="*/ 570 w 724"/>
                <a:gd name="T37" fmla="*/ 341 h 341"/>
                <a:gd name="T38" fmla="*/ 594 w 724"/>
                <a:gd name="T39" fmla="*/ 325 h 341"/>
                <a:gd name="T40" fmla="*/ 714 w 724"/>
                <a:gd name="T41" fmla="*/ 325 h 341"/>
                <a:gd name="T42" fmla="*/ 724 w 724"/>
                <a:gd name="T43" fmla="*/ 316 h 341"/>
                <a:gd name="T44" fmla="*/ 724 w 724"/>
                <a:gd name="T45" fmla="*/ 10 h 341"/>
                <a:gd name="T46" fmla="*/ 714 w 724"/>
                <a:gd name="T47" fmla="*/ 0 h 3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24" h="341">
                  <a:moveTo>
                    <a:pt x="714" y="0"/>
                  </a:moveTo>
                  <a:lnTo>
                    <a:pt x="714" y="0"/>
                  </a:lnTo>
                  <a:lnTo>
                    <a:pt x="10" y="0"/>
                  </a:lnTo>
                  <a:cubicBezTo>
                    <a:pt x="5" y="0"/>
                    <a:pt x="0" y="5"/>
                    <a:pt x="0" y="10"/>
                  </a:cubicBezTo>
                  <a:lnTo>
                    <a:pt x="0" y="316"/>
                  </a:lnTo>
                  <a:cubicBezTo>
                    <a:pt x="0" y="321"/>
                    <a:pt x="5" y="325"/>
                    <a:pt x="10" y="325"/>
                  </a:cubicBezTo>
                  <a:lnTo>
                    <a:pt x="451" y="325"/>
                  </a:lnTo>
                  <a:cubicBezTo>
                    <a:pt x="455" y="335"/>
                    <a:pt x="464" y="341"/>
                    <a:pt x="475" y="341"/>
                  </a:cubicBezTo>
                  <a:cubicBezTo>
                    <a:pt x="489" y="341"/>
                    <a:pt x="501" y="330"/>
                    <a:pt x="501" y="316"/>
                  </a:cubicBezTo>
                  <a:cubicBezTo>
                    <a:pt x="501" y="301"/>
                    <a:pt x="489" y="290"/>
                    <a:pt x="475" y="290"/>
                  </a:cubicBezTo>
                  <a:cubicBezTo>
                    <a:pt x="464" y="290"/>
                    <a:pt x="455" y="296"/>
                    <a:pt x="451" y="306"/>
                  </a:cubicBezTo>
                  <a:lnTo>
                    <a:pt x="20" y="306"/>
                  </a:lnTo>
                  <a:lnTo>
                    <a:pt x="20" y="20"/>
                  </a:lnTo>
                  <a:lnTo>
                    <a:pt x="704" y="20"/>
                  </a:lnTo>
                  <a:lnTo>
                    <a:pt x="704" y="306"/>
                  </a:lnTo>
                  <a:lnTo>
                    <a:pt x="594" y="306"/>
                  </a:lnTo>
                  <a:cubicBezTo>
                    <a:pt x="590" y="296"/>
                    <a:pt x="581" y="290"/>
                    <a:pt x="570" y="290"/>
                  </a:cubicBezTo>
                  <a:cubicBezTo>
                    <a:pt x="556" y="290"/>
                    <a:pt x="544" y="301"/>
                    <a:pt x="544" y="316"/>
                  </a:cubicBezTo>
                  <a:cubicBezTo>
                    <a:pt x="544" y="330"/>
                    <a:pt x="556" y="341"/>
                    <a:pt x="570" y="341"/>
                  </a:cubicBezTo>
                  <a:cubicBezTo>
                    <a:pt x="581" y="341"/>
                    <a:pt x="590" y="335"/>
                    <a:pt x="594" y="325"/>
                  </a:cubicBezTo>
                  <a:lnTo>
                    <a:pt x="714" y="325"/>
                  </a:lnTo>
                  <a:cubicBezTo>
                    <a:pt x="719" y="325"/>
                    <a:pt x="724" y="321"/>
                    <a:pt x="724" y="316"/>
                  </a:cubicBezTo>
                  <a:lnTo>
                    <a:pt x="724" y="10"/>
                  </a:lnTo>
                  <a:cubicBezTo>
                    <a:pt x="724" y="5"/>
                    <a:pt x="719" y="0"/>
                    <a:pt x="714" y="0"/>
                  </a:cubicBezTo>
                  <a:close/>
                </a:path>
              </a:pathLst>
            </a:custGeom>
            <a:grpFill/>
            <a:ln w="0">
              <a:noFill/>
              <a:prstDash val="solid"/>
              <a:round/>
              <a:headEnd/>
              <a:tailEnd/>
            </a:ln>
          </p:spPr>
          <p:txBody>
            <a:bodyPr/>
            <a:lstStyle/>
            <a:p>
              <a:pPr defTabSz="543689">
                <a:defRPr/>
              </a:pPr>
              <a:endParaRPr lang="zh-CN" altLang="en-US" sz="3201"/>
            </a:p>
          </p:txBody>
        </p:sp>
      </p:grpSp>
    </p:spTree>
    <p:extLst>
      <p:ext uri="{BB962C8B-B14F-4D97-AF65-F5344CB8AC3E}">
        <p14:creationId xmlns:p14="http://schemas.microsoft.com/office/powerpoint/2010/main" val="288441860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67"/>
          <p:cNvGrpSpPr>
            <a:grpSpLocks/>
          </p:cNvGrpSpPr>
          <p:nvPr/>
        </p:nvGrpSpPr>
        <p:grpSpPr bwMode="auto">
          <a:xfrm>
            <a:off x="1235460" y="1592797"/>
            <a:ext cx="3443476" cy="2972856"/>
            <a:chOff x="855482" y="2138372"/>
            <a:chExt cx="1853487" cy="1709168"/>
          </a:xfrm>
        </p:grpSpPr>
        <p:cxnSp>
          <p:nvCxnSpPr>
            <p:cNvPr id="13331" name="直接连接符 58"/>
            <p:cNvCxnSpPr>
              <a:cxnSpLocks noChangeShapeType="1"/>
            </p:cNvCxnSpPr>
            <p:nvPr/>
          </p:nvCxnSpPr>
          <p:spPr bwMode="auto">
            <a:xfrm>
              <a:off x="855482" y="3712114"/>
              <a:ext cx="1853487" cy="12065"/>
            </a:xfrm>
            <a:prstGeom prst="line">
              <a:avLst/>
            </a:prstGeom>
            <a:noFill/>
            <a:ln w="38100" algn="ctr">
              <a:solidFill>
                <a:srgbClr val="36BBDA"/>
              </a:solidFill>
              <a:prstDash val="lgDash"/>
              <a:round/>
              <a:headEnd/>
              <a:tailEnd/>
            </a:ln>
          </p:spPr>
        </p:cxnSp>
        <p:grpSp>
          <p:nvGrpSpPr>
            <p:cNvPr id="3" name="组合 22"/>
            <p:cNvGrpSpPr/>
            <p:nvPr/>
          </p:nvGrpSpPr>
          <p:grpSpPr bwMode="auto">
            <a:xfrm>
              <a:off x="1115661" y="2138372"/>
              <a:ext cx="1228977" cy="1709168"/>
              <a:chOff x="5841704" y="3781009"/>
              <a:chExt cx="1293596" cy="1799349"/>
            </a:xfrm>
            <a:solidFill>
              <a:srgbClr val="58AD96"/>
            </a:solidFill>
          </p:grpSpPr>
          <p:sp>
            <p:nvSpPr>
              <p:cNvPr id="61" name="矩形 60"/>
              <p:cNvSpPr/>
              <p:nvPr/>
            </p:nvSpPr>
            <p:spPr>
              <a:xfrm>
                <a:off x="6457069" y="4895663"/>
                <a:ext cx="112543" cy="492370"/>
              </a:xfrm>
              <a:prstGeom prst="rect">
                <a:avLst/>
              </a:prstGeom>
              <a:solidFill>
                <a:srgbClr val="4F9FD4"/>
              </a:solidFill>
              <a:ln w="25400" cap="flat" cmpd="sng" algn="ctr">
                <a:solidFill>
                  <a:schemeClr val="bg1"/>
                </a:solidFill>
                <a:prstDash val="solid"/>
              </a:ln>
              <a:effectLst/>
            </p:spPr>
            <p:txBody>
              <a:bodyPr lIns="36000" tIns="36000" rIns="36000" bIns="36000" anchor="ctr"/>
              <a:lstStyle/>
              <a:p>
                <a:pPr algn="ctr" fontAlgn="auto">
                  <a:spcBef>
                    <a:spcPts val="0"/>
                  </a:spcBef>
                  <a:spcAft>
                    <a:spcPts val="0"/>
                  </a:spcAft>
                  <a:defRPr/>
                </a:pPr>
                <a:endParaRPr lang="zh-CN" altLang="en-US" kern="0" dirty="0">
                  <a:solidFill>
                    <a:sysClr val="window" lastClr="FFFFFF"/>
                  </a:solidFill>
                  <a:latin typeface="Arial" pitchFamily="34" charset="0"/>
                  <a:ea typeface="微软雅黑" pitchFamily="34" charset="-122"/>
                  <a:cs typeface="Arial" pitchFamily="34" charset="0"/>
                </a:endParaRPr>
              </a:p>
            </p:txBody>
          </p:sp>
          <p:grpSp>
            <p:nvGrpSpPr>
              <p:cNvPr id="4" name="组合 5"/>
              <p:cNvGrpSpPr/>
              <p:nvPr/>
            </p:nvGrpSpPr>
            <p:grpSpPr>
              <a:xfrm>
                <a:off x="5841704" y="3781009"/>
                <a:ext cx="1293596" cy="1293596"/>
                <a:chOff x="3937379" y="2794379"/>
                <a:chExt cx="1269242" cy="1269242"/>
              </a:xfrm>
              <a:grpFill/>
            </p:grpSpPr>
            <p:sp>
              <p:nvSpPr>
                <p:cNvPr id="64" name="椭圆 63"/>
                <p:cNvSpPr/>
                <p:nvPr/>
              </p:nvSpPr>
              <p:spPr>
                <a:xfrm>
                  <a:off x="3937379" y="2794379"/>
                  <a:ext cx="1269242" cy="1269242"/>
                </a:xfrm>
                <a:prstGeom prst="ellipse">
                  <a:avLst/>
                </a:prstGeom>
                <a:solidFill>
                  <a:srgbClr val="4F9FD4"/>
                </a:solidFill>
                <a:ln w="25400" cap="flat" cmpd="sng" algn="ctr">
                  <a:solidFill>
                    <a:schemeClr val="bg1"/>
                  </a:solidFill>
                  <a:prstDash val="solid"/>
                </a:ln>
                <a:effectLst/>
              </p:spPr>
              <p:txBody>
                <a:bodyPr lIns="36000" tIns="36000" rIns="36000" bIns="36000" anchor="ctr"/>
                <a:lstStyle/>
                <a:p>
                  <a:pPr algn="ctr" fontAlgn="auto">
                    <a:spcBef>
                      <a:spcPts val="0"/>
                    </a:spcBef>
                    <a:spcAft>
                      <a:spcPts val="0"/>
                    </a:spcAft>
                    <a:defRPr/>
                  </a:pPr>
                  <a:endParaRPr lang="zh-CN" altLang="en-US" kern="0" dirty="0">
                    <a:solidFill>
                      <a:sysClr val="window" lastClr="FFFFFF"/>
                    </a:solidFill>
                    <a:latin typeface="Arial" pitchFamily="34" charset="0"/>
                    <a:ea typeface="微软雅黑" pitchFamily="34" charset="-122"/>
                    <a:cs typeface="Arial" pitchFamily="34" charset="0"/>
                  </a:endParaRPr>
                </a:p>
              </p:txBody>
            </p:sp>
            <p:sp>
              <p:nvSpPr>
                <p:cNvPr id="65" name="椭圆 64"/>
                <p:cNvSpPr/>
                <p:nvPr/>
              </p:nvSpPr>
              <p:spPr>
                <a:xfrm>
                  <a:off x="4031492" y="2888492"/>
                  <a:ext cx="1081016" cy="1081016"/>
                </a:xfrm>
                <a:prstGeom prst="ellipse">
                  <a:avLst/>
                </a:prstGeom>
                <a:grpFill/>
                <a:ln w="25400" cap="flat" cmpd="sng" algn="ctr">
                  <a:noFill/>
                  <a:prstDash val="solid"/>
                </a:ln>
                <a:effectLst/>
              </p:spPr>
              <p:txBody>
                <a:bodyPr lIns="36000" tIns="36000" rIns="36000" bIns="36000" anchor="ctr"/>
                <a:lstStyle/>
                <a:p>
                  <a:pPr algn="ctr" fontAlgn="auto">
                    <a:spcBef>
                      <a:spcPts val="0"/>
                    </a:spcBef>
                    <a:spcAft>
                      <a:spcPts val="0"/>
                    </a:spcAft>
                    <a:defRPr/>
                  </a:pPr>
                  <a:endParaRPr lang="zh-CN" altLang="en-US" kern="0" dirty="0">
                    <a:solidFill>
                      <a:sysClr val="window" lastClr="FFFFFF"/>
                    </a:solidFill>
                    <a:latin typeface="Arial" pitchFamily="34" charset="0"/>
                    <a:ea typeface="微软雅黑" pitchFamily="34" charset="-122"/>
                    <a:cs typeface="Arial" pitchFamily="34" charset="0"/>
                  </a:endParaRPr>
                </a:p>
              </p:txBody>
            </p:sp>
            <p:sp>
              <p:nvSpPr>
                <p:cNvPr id="66" name="椭圆 4"/>
                <p:cNvSpPr/>
                <p:nvPr/>
              </p:nvSpPr>
              <p:spPr>
                <a:xfrm>
                  <a:off x="4069538" y="2926538"/>
                  <a:ext cx="1004923" cy="1004923"/>
                </a:xfrm>
                <a:prstGeom prst="ellipse">
                  <a:avLst/>
                </a:prstGeom>
                <a:solidFill>
                  <a:srgbClr val="4F9FD4"/>
                </a:solidFill>
                <a:ln w="57150" cap="flat" cmpd="sng" algn="ctr">
                  <a:solidFill>
                    <a:sysClr val="window" lastClr="FFFFFF"/>
                  </a:solidFill>
                  <a:prstDash val="solid"/>
                </a:ln>
                <a:effectLst/>
              </p:spPr>
              <p:txBody>
                <a:bodyPr lIns="36000" tIns="36000" rIns="36000" bIns="36000" anchor="ctr"/>
                <a:lstStyle/>
                <a:p>
                  <a:pPr algn="ctr" fontAlgn="auto">
                    <a:spcBef>
                      <a:spcPts val="0"/>
                    </a:spcBef>
                    <a:spcAft>
                      <a:spcPts val="0"/>
                    </a:spcAft>
                    <a:defRPr/>
                  </a:pPr>
                  <a:r>
                    <a:rPr lang="zh-CN" altLang="en-US" sz="2000" b="1" kern="0" dirty="0">
                      <a:solidFill>
                        <a:sysClr val="window" lastClr="FFFFFF"/>
                      </a:solidFill>
                      <a:latin typeface="Arial" pitchFamily="34" charset="0"/>
                      <a:ea typeface="微软雅黑" pitchFamily="34" charset="-122"/>
                      <a:cs typeface="Arial" pitchFamily="34" charset="0"/>
                    </a:rPr>
                    <a:t>数据安全</a:t>
                  </a:r>
                </a:p>
              </p:txBody>
            </p:sp>
          </p:grpSp>
          <p:sp>
            <p:nvSpPr>
              <p:cNvPr id="63" name="椭圆 62"/>
              <p:cNvSpPr/>
              <p:nvPr/>
            </p:nvSpPr>
            <p:spPr>
              <a:xfrm>
                <a:off x="6361782" y="5266463"/>
                <a:ext cx="313895" cy="313895"/>
              </a:xfrm>
              <a:prstGeom prst="ellipse">
                <a:avLst/>
              </a:prstGeom>
              <a:solidFill>
                <a:srgbClr val="4F9FD4"/>
              </a:solidFill>
              <a:ln w="25400" cap="flat" cmpd="sng" algn="ctr">
                <a:solidFill>
                  <a:schemeClr val="bg1"/>
                </a:solidFill>
                <a:prstDash val="solid"/>
              </a:ln>
              <a:effectLst/>
            </p:spPr>
            <p:txBody>
              <a:bodyPr lIns="36000" tIns="36000" rIns="36000" bIns="36000" anchor="ctr"/>
              <a:lstStyle/>
              <a:p>
                <a:pPr algn="ctr" fontAlgn="auto">
                  <a:spcBef>
                    <a:spcPts val="0"/>
                  </a:spcBef>
                  <a:spcAft>
                    <a:spcPts val="0"/>
                  </a:spcAft>
                  <a:defRPr/>
                </a:pPr>
                <a:endParaRPr lang="zh-CN" altLang="en-US" kern="0" dirty="0">
                  <a:solidFill>
                    <a:sysClr val="window" lastClr="FFFFFF"/>
                  </a:solidFill>
                  <a:latin typeface="Arial" pitchFamily="34" charset="0"/>
                  <a:ea typeface="微软雅黑" pitchFamily="34" charset="-122"/>
                  <a:cs typeface="Arial" pitchFamily="34" charset="0"/>
                </a:endParaRPr>
              </a:p>
            </p:txBody>
          </p:sp>
        </p:grpSp>
      </p:grpSp>
      <p:sp>
        <p:nvSpPr>
          <p:cNvPr id="67" name="TextBox 51"/>
          <p:cNvSpPr txBox="1">
            <a:spLocks noChangeArrowheads="1"/>
          </p:cNvSpPr>
          <p:nvPr/>
        </p:nvSpPr>
        <p:spPr bwMode="auto">
          <a:xfrm>
            <a:off x="1357667" y="4659416"/>
            <a:ext cx="3199061" cy="1120301"/>
          </a:xfrm>
          <a:prstGeom prst="rect">
            <a:avLst/>
          </a:prstGeom>
        </p:spPr>
        <p:txBody>
          <a:bodyPr wrap="square" lIns="121910" tIns="60957" rIns="121910" bIns="60957">
            <a:spAutoFit/>
          </a:bodyPr>
          <a:lstStyle>
            <a:defPPr>
              <a:defRPr lang="zh-CN"/>
            </a:defPPr>
            <a:lvl1pPr marL="301625" indent="-301625" algn="just" defTabSz="801688" fontAlgn="base">
              <a:spcBef>
                <a:spcPct val="30000"/>
              </a:spcBef>
              <a:buClr>
                <a:schemeClr val="bg1">
                  <a:lumMod val="50000"/>
                </a:schemeClr>
              </a:buClr>
              <a:buSzPct val="60000"/>
              <a:buFont typeface="Wingdings" pitchFamily="2" charset="2"/>
              <a:buChar char="l"/>
              <a:defRPr sz="1300">
                <a:latin typeface="+mn-ea"/>
                <a:ea typeface="+mn-ea"/>
                <a:cs typeface="Arial" panose="020B0604020202020204" pitchFamily="34" charset="0"/>
              </a:defRPr>
            </a:lvl1pPr>
          </a:lstStyle>
          <a:p>
            <a:r>
              <a:rPr lang="zh-CN" altLang="en-US" sz="1800" dirty="0"/>
              <a:t>终端与数据隔离，</a:t>
            </a:r>
            <a:r>
              <a:rPr lang="zh-CN" altLang="en-US" sz="1800" b="1" dirty="0">
                <a:solidFill>
                  <a:srgbClr val="C00909"/>
                </a:solidFill>
              </a:rPr>
              <a:t>防泄密</a:t>
            </a:r>
            <a:endParaRPr lang="en-US" altLang="zh-CN" sz="1800" b="1" dirty="0">
              <a:solidFill>
                <a:srgbClr val="C00909"/>
              </a:solidFill>
            </a:endParaRPr>
          </a:p>
          <a:p>
            <a:r>
              <a:rPr lang="zh-CN" altLang="en-US" sz="1800" dirty="0"/>
              <a:t>高可靠性架构，</a:t>
            </a:r>
            <a:r>
              <a:rPr lang="zh-CN" altLang="en-US" sz="1800" b="1" dirty="0">
                <a:solidFill>
                  <a:srgbClr val="C00909"/>
                </a:solidFill>
              </a:rPr>
              <a:t>防丢失</a:t>
            </a:r>
            <a:endParaRPr lang="en-US" altLang="zh-CN" sz="1800" b="1" dirty="0">
              <a:solidFill>
                <a:srgbClr val="C00909"/>
              </a:solidFill>
            </a:endParaRPr>
          </a:p>
          <a:p>
            <a:endParaRPr lang="en-US" altLang="zh-CN" sz="1800" dirty="0"/>
          </a:p>
        </p:txBody>
      </p:sp>
      <p:sp>
        <p:nvSpPr>
          <p:cNvPr id="13317" name="TextBox 51"/>
          <p:cNvSpPr txBox="1">
            <a:spLocks noChangeArrowheads="1"/>
          </p:cNvSpPr>
          <p:nvPr/>
        </p:nvSpPr>
        <p:spPr bwMode="auto">
          <a:xfrm>
            <a:off x="4883525" y="4659042"/>
            <a:ext cx="3086082" cy="760202"/>
          </a:xfrm>
          <a:prstGeom prst="rect">
            <a:avLst/>
          </a:prstGeom>
        </p:spPr>
        <p:txBody>
          <a:bodyPr wrap="square" lIns="121910" tIns="60957" rIns="121910" bIns="60957">
            <a:spAutoFit/>
          </a:bodyPr>
          <a:lstStyle>
            <a:defPPr>
              <a:defRPr lang="zh-CN"/>
            </a:defPPr>
            <a:lvl1pPr marL="301625" indent="-301625" algn="just" defTabSz="801688" fontAlgn="base">
              <a:spcBef>
                <a:spcPct val="30000"/>
              </a:spcBef>
              <a:buClr>
                <a:schemeClr val="bg1">
                  <a:lumMod val="50000"/>
                </a:schemeClr>
              </a:buClr>
              <a:buSzPct val="60000"/>
              <a:buFont typeface="Wingdings" pitchFamily="2" charset="2"/>
              <a:buChar char="l"/>
              <a:defRPr sz="1300">
                <a:latin typeface="+mn-ea"/>
                <a:ea typeface="+mn-ea"/>
                <a:cs typeface="Arial" panose="020B0604020202020204" pitchFamily="34" charset="0"/>
              </a:defRPr>
            </a:lvl1pPr>
          </a:lstStyle>
          <a:p>
            <a:r>
              <a:rPr lang="zh-CN" altLang="en-US" sz="1800" dirty="0"/>
              <a:t>桌面</a:t>
            </a:r>
            <a:r>
              <a:rPr lang="zh-CN" altLang="en-US" sz="1800" dirty="0" smtClean="0"/>
              <a:t>标准化</a:t>
            </a:r>
            <a:endParaRPr lang="en-US" altLang="zh-CN" sz="1800" dirty="0"/>
          </a:p>
          <a:p>
            <a:r>
              <a:rPr lang="zh-CN" altLang="en-US" sz="1800" dirty="0"/>
              <a:t>桌面快速发放，</a:t>
            </a:r>
            <a:r>
              <a:rPr lang="zh-CN" altLang="en-US" sz="1800" b="1" dirty="0">
                <a:solidFill>
                  <a:srgbClr val="C00909"/>
                </a:solidFill>
              </a:rPr>
              <a:t>集中运维</a:t>
            </a:r>
          </a:p>
        </p:txBody>
      </p:sp>
      <p:grpSp>
        <p:nvGrpSpPr>
          <p:cNvPr id="5" name="组合 86"/>
          <p:cNvGrpSpPr>
            <a:grpSpLocks/>
          </p:cNvGrpSpPr>
          <p:nvPr/>
        </p:nvGrpSpPr>
        <p:grpSpPr bwMode="auto">
          <a:xfrm>
            <a:off x="4633203" y="1592797"/>
            <a:ext cx="3479021" cy="2985553"/>
            <a:chOff x="4271690" y="2122971"/>
            <a:chExt cx="1853485" cy="1709487"/>
          </a:xfrm>
        </p:grpSpPr>
        <p:cxnSp>
          <p:nvCxnSpPr>
            <p:cNvPr id="13326" name="直接连接符 78"/>
            <p:cNvCxnSpPr>
              <a:cxnSpLocks noChangeShapeType="1"/>
            </p:cNvCxnSpPr>
            <p:nvPr/>
          </p:nvCxnSpPr>
          <p:spPr bwMode="auto">
            <a:xfrm>
              <a:off x="4271690" y="3696727"/>
              <a:ext cx="1853485" cy="13574"/>
            </a:xfrm>
            <a:prstGeom prst="line">
              <a:avLst/>
            </a:prstGeom>
            <a:noFill/>
            <a:ln w="38100" algn="ctr">
              <a:solidFill>
                <a:srgbClr val="92D050"/>
              </a:solidFill>
              <a:prstDash val="lgDash"/>
              <a:round/>
              <a:headEnd/>
              <a:tailEnd/>
            </a:ln>
          </p:spPr>
        </p:cxnSp>
        <p:grpSp>
          <p:nvGrpSpPr>
            <p:cNvPr id="6" name="组合 20"/>
            <p:cNvGrpSpPr>
              <a:grpSpLocks/>
            </p:cNvGrpSpPr>
            <p:nvPr/>
          </p:nvGrpSpPr>
          <p:grpSpPr bwMode="auto">
            <a:xfrm>
              <a:off x="4519702" y="2122971"/>
              <a:ext cx="1228977" cy="1709487"/>
              <a:chOff x="5841704" y="3781009"/>
              <a:chExt cx="1293596" cy="1799685"/>
            </a:xfrm>
          </p:grpSpPr>
          <p:sp>
            <p:nvSpPr>
              <p:cNvPr id="81" name="矩形 9"/>
              <p:cNvSpPr/>
              <p:nvPr/>
            </p:nvSpPr>
            <p:spPr>
              <a:xfrm>
                <a:off x="6455640" y="4895271"/>
                <a:ext cx="112902" cy="493889"/>
              </a:xfrm>
              <a:prstGeom prst="rect">
                <a:avLst/>
              </a:prstGeom>
              <a:solidFill>
                <a:srgbClr val="92D050"/>
              </a:solidFill>
              <a:ln w="25400" cap="flat" cmpd="sng" algn="ctr">
                <a:solidFill>
                  <a:schemeClr val="bg1"/>
                </a:solidFill>
                <a:prstDash val="solid"/>
              </a:ln>
              <a:effectLst/>
            </p:spPr>
            <p:txBody>
              <a:bodyPr lIns="36000" tIns="36000" rIns="36000" bIns="36000" anchor="ctr"/>
              <a:lstStyle/>
              <a:p>
                <a:pPr algn="ctr" fontAlgn="auto">
                  <a:spcBef>
                    <a:spcPts val="0"/>
                  </a:spcBef>
                  <a:spcAft>
                    <a:spcPts val="0"/>
                  </a:spcAft>
                  <a:defRPr/>
                </a:pPr>
                <a:endParaRPr lang="zh-CN" altLang="en-US" kern="0" dirty="0">
                  <a:solidFill>
                    <a:srgbClr val="FFFFFF"/>
                  </a:solidFill>
                  <a:latin typeface="Arial" pitchFamily="34" charset="0"/>
                  <a:ea typeface="微软雅黑" pitchFamily="34" charset="-122"/>
                  <a:cs typeface="Arial" pitchFamily="34" charset="0"/>
                </a:endParaRPr>
              </a:p>
            </p:txBody>
          </p:sp>
          <p:grpSp>
            <p:nvGrpSpPr>
              <p:cNvPr id="7" name="组合 5"/>
              <p:cNvGrpSpPr/>
              <p:nvPr/>
            </p:nvGrpSpPr>
            <p:grpSpPr>
              <a:xfrm>
                <a:off x="5841704" y="3781009"/>
                <a:ext cx="1293596" cy="1293596"/>
                <a:chOff x="3937379" y="2794379"/>
                <a:chExt cx="1269242" cy="1269242"/>
              </a:xfrm>
              <a:solidFill>
                <a:srgbClr val="87A44A"/>
              </a:solidFill>
            </p:grpSpPr>
            <p:sp>
              <p:nvSpPr>
                <p:cNvPr id="84" name="椭圆 2"/>
                <p:cNvSpPr/>
                <p:nvPr/>
              </p:nvSpPr>
              <p:spPr>
                <a:xfrm>
                  <a:off x="3937379" y="2794379"/>
                  <a:ext cx="1269242" cy="1269242"/>
                </a:xfrm>
                <a:prstGeom prst="ellipse">
                  <a:avLst/>
                </a:prstGeom>
                <a:solidFill>
                  <a:srgbClr val="92D050"/>
                </a:solidFill>
                <a:ln w="25400" cap="flat" cmpd="sng" algn="ctr">
                  <a:solidFill>
                    <a:schemeClr val="bg1"/>
                  </a:solidFill>
                  <a:prstDash val="solid"/>
                </a:ln>
                <a:effectLst/>
              </p:spPr>
              <p:txBody>
                <a:bodyPr lIns="36000" tIns="36000" rIns="36000" bIns="36000" anchor="ctr"/>
                <a:lstStyle/>
                <a:p>
                  <a:pPr algn="ctr" fontAlgn="auto">
                    <a:spcBef>
                      <a:spcPts val="0"/>
                    </a:spcBef>
                    <a:spcAft>
                      <a:spcPts val="0"/>
                    </a:spcAft>
                    <a:defRPr/>
                  </a:pPr>
                  <a:endParaRPr lang="zh-CN" altLang="en-US" kern="0" dirty="0">
                    <a:solidFill>
                      <a:sysClr val="window" lastClr="FFFFFF"/>
                    </a:solidFill>
                    <a:latin typeface="Arial" pitchFamily="34" charset="0"/>
                    <a:ea typeface="微软雅黑" pitchFamily="34" charset="-122"/>
                    <a:cs typeface="Arial" pitchFamily="34" charset="0"/>
                  </a:endParaRPr>
                </a:p>
              </p:txBody>
            </p:sp>
            <p:sp>
              <p:nvSpPr>
                <p:cNvPr id="85" name="椭圆 3"/>
                <p:cNvSpPr/>
                <p:nvPr/>
              </p:nvSpPr>
              <p:spPr>
                <a:xfrm>
                  <a:off x="4031492" y="2888492"/>
                  <a:ext cx="1081016" cy="1081016"/>
                </a:xfrm>
                <a:prstGeom prst="ellipse">
                  <a:avLst/>
                </a:prstGeom>
                <a:solidFill>
                  <a:schemeClr val="bg1"/>
                </a:solidFill>
                <a:ln w="25400" cap="flat" cmpd="sng" algn="ctr">
                  <a:noFill/>
                  <a:prstDash val="solid"/>
                </a:ln>
                <a:effectLst/>
              </p:spPr>
              <p:txBody>
                <a:bodyPr lIns="36000" tIns="36000" rIns="36000" bIns="36000" anchor="ctr"/>
                <a:lstStyle/>
                <a:p>
                  <a:pPr algn="ctr" fontAlgn="auto">
                    <a:spcBef>
                      <a:spcPts val="0"/>
                    </a:spcBef>
                    <a:spcAft>
                      <a:spcPts val="0"/>
                    </a:spcAft>
                    <a:defRPr/>
                  </a:pPr>
                  <a:endParaRPr lang="zh-CN" altLang="en-US" kern="0" dirty="0">
                    <a:solidFill>
                      <a:sysClr val="window" lastClr="FFFFFF"/>
                    </a:solidFill>
                    <a:latin typeface="Arial" pitchFamily="34" charset="0"/>
                    <a:ea typeface="微软雅黑" pitchFamily="34" charset="-122"/>
                    <a:cs typeface="Arial" pitchFamily="34" charset="0"/>
                  </a:endParaRPr>
                </a:p>
              </p:txBody>
            </p:sp>
            <p:sp>
              <p:nvSpPr>
                <p:cNvPr id="86" name="椭圆 4"/>
                <p:cNvSpPr/>
                <p:nvPr/>
              </p:nvSpPr>
              <p:spPr>
                <a:xfrm>
                  <a:off x="4069538" y="2926538"/>
                  <a:ext cx="1004923" cy="1004923"/>
                </a:xfrm>
                <a:prstGeom prst="ellipse">
                  <a:avLst/>
                </a:prstGeom>
                <a:solidFill>
                  <a:srgbClr val="92D050"/>
                </a:solidFill>
                <a:ln w="57150" cap="flat" cmpd="sng" algn="ctr">
                  <a:solidFill>
                    <a:sysClr val="window" lastClr="FFFFFF"/>
                  </a:solidFill>
                  <a:prstDash val="solid"/>
                </a:ln>
                <a:effectLst/>
              </p:spPr>
              <p:txBody>
                <a:bodyPr lIns="36000" tIns="36000" rIns="36000" bIns="36000" anchor="ctr"/>
                <a:lstStyle/>
                <a:p>
                  <a:pPr algn="ctr" fontAlgn="auto">
                    <a:spcBef>
                      <a:spcPts val="0"/>
                    </a:spcBef>
                    <a:spcAft>
                      <a:spcPts val="0"/>
                    </a:spcAft>
                    <a:defRPr/>
                  </a:pPr>
                  <a:r>
                    <a:rPr lang="zh-CN" altLang="en-US" sz="2000" b="1" kern="0" dirty="0">
                      <a:solidFill>
                        <a:sysClr val="window" lastClr="FFFFFF"/>
                      </a:solidFill>
                      <a:latin typeface="Arial" pitchFamily="34" charset="0"/>
                      <a:ea typeface="微软雅黑" pitchFamily="34" charset="-122"/>
                      <a:cs typeface="Arial" pitchFamily="34" charset="0"/>
                    </a:rPr>
                    <a:t>运维效率</a:t>
                  </a:r>
                </a:p>
              </p:txBody>
            </p:sp>
          </p:grpSp>
          <p:sp>
            <p:nvSpPr>
              <p:cNvPr id="83" name="椭圆 7"/>
              <p:cNvSpPr/>
              <p:nvPr/>
            </p:nvSpPr>
            <p:spPr>
              <a:xfrm>
                <a:off x="6360803" y="5266291"/>
                <a:ext cx="313867" cy="314403"/>
              </a:xfrm>
              <a:prstGeom prst="ellipse">
                <a:avLst/>
              </a:prstGeom>
              <a:solidFill>
                <a:srgbClr val="92D050"/>
              </a:solidFill>
              <a:ln w="25400" cap="flat" cmpd="sng" algn="ctr">
                <a:solidFill>
                  <a:schemeClr val="bg1"/>
                </a:solidFill>
                <a:prstDash val="solid"/>
              </a:ln>
              <a:effectLst/>
            </p:spPr>
            <p:txBody>
              <a:bodyPr lIns="36000" tIns="36000" rIns="36000" bIns="36000" anchor="ctr"/>
              <a:lstStyle/>
              <a:p>
                <a:pPr algn="ctr" fontAlgn="auto">
                  <a:spcBef>
                    <a:spcPts val="0"/>
                  </a:spcBef>
                  <a:spcAft>
                    <a:spcPts val="0"/>
                  </a:spcAft>
                  <a:defRPr/>
                </a:pPr>
                <a:endParaRPr lang="zh-CN" altLang="en-US" kern="0" dirty="0">
                  <a:solidFill>
                    <a:srgbClr val="FFFFFF"/>
                  </a:solidFill>
                  <a:latin typeface="Arial" pitchFamily="34" charset="0"/>
                  <a:ea typeface="微软雅黑" pitchFamily="34" charset="-122"/>
                  <a:cs typeface="Arial" pitchFamily="34" charset="0"/>
                </a:endParaRPr>
              </a:p>
            </p:txBody>
          </p:sp>
        </p:grpSp>
      </p:grpSp>
      <p:grpSp>
        <p:nvGrpSpPr>
          <p:cNvPr id="8" name="组合 96"/>
          <p:cNvGrpSpPr>
            <a:grpSpLocks/>
          </p:cNvGrpSpPr>
          <p:nvPr/>
        </p:nvGrpSpPr>
        <p:grpSpPr bwMode="auto">
          <a:xfrm>
            <a:off x="7767155" y="1632586"/>
            <a:ext cx="3481118" cy="2985553"/>
            <a:chOff x="3118444" y="3956556"/>
            <a:chExt cx="1854993" cy="1671562"/>
          </a:xfrm>
        </p:grpSpPr>
        <p:grpSp>
          <p:nvGrpSpPr>
            <p:cNvPr id="9" name="组合 95"/>
            <p:cNvGrpSpPr>
              <a:grpSpLocks/>
            </p:cNvGrpSpPr>
            <p:nvPr/>
          </p:nvGrpSpPr>
          <p:grpSpPr bwMode="auto">
            <a:xfrm rot="10800000">
              <a:off x="3118444" y="4934379"/>
              <a:ext cx="1854993" cy="693739"/>
              <a:chOff x="3118444" y="4934379"/>
              <a:chExt cx="1854993" cy="693739"/>
            </a:xfrm>
          </p:grpSpPr>
          <p:cxnSp>
            <p:nvCxnSpPr>
              <p:cNvPr id="13323" name="直接连接符 87"/>
              <p:cNvCxnSpPr>
                <a:cxnSpLocks noChangeShapeType="1"/>
              </p:cNvCxnSpPr>
              <p:nvPr/>
            </p:nvCxnSpPr>
            <p:spPr bwMode="auto">
              <a:xfrm>
                <a:off x="3118444" y="5068602"/>
                <a:ext cx="1854993" cy="13574"/>
              </a:xfrm>
              <a:prstGeom prst="line">
                <a:avLst/>
              </a:prstGeom>
              <a:noFill/>
              <a:ln w="38100" algn="ctr">
                <a:solidFill>
                  <a:srgbClr val="0070C0"/>
                </a:solidFill>
                <a:prstDash val="lgDash"/>
                <a:round/>
                <a:headEnd/>
                <a:tailEnd/>
              </a:ln>
            </p:spPr>
          </p:cxnSp>
          <p:sp>
            <p:nvSpPr>
              <p:cNvPr id="90" name="矩形 89"/>
              <p:cNvSpPr/>
              <p:nvPr/>
            </p:nvSpPr>
            <p:spPr bwMode="auto">
              <a:xfrm>
                <a:off x="3949481" y="5160387"/>
                <a:ext cx="106163" cy="468798"/>
              </a:xfrm>
              <a:prstGeom prst="rect">
                <a:avLst/>
              </a:prstGeom>
              <a:solidFill>
                <a:srgbClr val="0070C0"/>
              </a:solidFill>
              <a:ln w="25400" cap="flat" cmpd="sng" algn="ctr">
                <a:solidFill>
                  <a:schemeClr val="bg1"/>
                </a:solidFill>
                <a:prstDash val="solid"/>
              </a:ln>
              <a:effectLst/>
            </p:spPr>
            <p:txBody>
              <a:bodyPr lIns="36000" tIns="36000" rIns="36000" bIns="36000" anchor="ctr"/>
              <a:lstStyle/>
              <a:p>
                <a:pPr algn="ctr" fontAlgn="auto">
                  <a:spcBef>
                    <a:spcPts val="0"/>
                  </a:spcBef>
                  <a:spcAft>
                    <a:spcPts val="0"/>
                  </a:spcAft>
                  <a:defRPr/>
                </a:pPr>
                <a:endParaRPr lang="zh-CN" altLang="en-US" kern="0" dirty="0">
                  <a:solidFill>
                    <a:srgbClr val="FFFFFF"/>
                  </a:solidFill>
                  <a:latin typeface="Arial" pitchFamily="34" charset="0"/>
                  <a:ea typeface="微软雅黑" pitchFamily="34" charset="-122"/>
                  <a:cs typeface="Arial" pitchFamily="34" charset="0"/>
                </a:endParaRPr>
              </a:p>
            </p:txBody>
          </p:sp>
          <p:sp>
            <p:nvSpPr>
              <p:cNvPr id="92" name="椭圆 91"/>
              <p:cNvSpPr/>
              <p:nvPr/>
            </p:nvSpPr>
            <p:spPr bwMode="auto">
              <a:xfrm>
                <a:off x="3846743" y="4935498"/>
                <a:ext cx="299082" cy="298733"/>
              </a:xfrm>
              <a:prstGeom prst="ellipse">
                <a:avLst/>
              </a:prstGeom>
              <a:solidFill>
                <a:srgbClr val="0070C0"/>
              </a:solidFill>
              <a:ln w="25400" cap="flat" cmpd="sng" algn="ctr">
                <a:solidFill>
                  <a:schemeClr val="bg1"/>
                </a:solidFill>
                <a:prstDash val="solid"/>
              </a:ln>
              <a:effectLst/>
            </p:spPr>
            <p:txBody>
              <a:bodyPr lIns="36000" tIns="36000" rIns="36000" bIns="36000" anchor="ctr"/>
              <a:lstStyle/>
              <a:p>
                <a:pPr algn="ctr" fontAlgn="auto">
                  <a:spcBef>
                    <a:spcPts val="0"/>
                  </a:spcBef>
                  <a:spcAft>
                    <a:spcPts val="0"/>
                  </a:spcAft>
                  <a:defRPr/>
                </a:pPr>
                <a:endParaRPr lang="zh-CN" altLang="en-US" kern="0" dirty="0">
                  <a:solidFill>
                    <a:srgbClr val="FFFFFF"/>
                  </a:solidFill>
                  <a:latin typeface="Arial" pitchFamily="34" charset="0"/>
                  <a:ea typeface="微软雅黑" pitchFamily="34" charset="-122"/>
                  <a:cs typeface="Arial" pitchFamily="34" charset="0"/>
                </a:endParaRPr>
              </a:p>
            </p:txBody>
          </p:sp>
        </p:grpSp>
        <p:grpSp>
          <p:nvGrpSpPr>
            <p:cNvPr id="10" name="组合 5"/>
            <p:cNvGrpSpPr/>
            <p:nvPr/>
          </p:nvGrpSpPr>
          <p:grpSpPr bwMode="auto">
            <a:xfrm>
              <a:off x="3495366" y="3956556"/>
              <a:ext cx="1228977" cy="1228762"/>
              <a:chOff x="3937379" y="2794379"/>
              <a:chExt cx="1269242" cy="1269242"/>
            </a:xfrm>
            <a:solidFill>
              <a:srgbClr val="4A9CD7"/>
            </a:solidFill>
          </p:grpSpPr>
          <p:sp>
            <p:nvSpPr>
              <p:cNvPr id="93" name="椭圆 92"/>
              <p:cNvSpPr/>
              <p:nvPr/>
            </p:nvSpPr>
            <p:spPr>
              <a:xfrm>
                <a:off x="3937379" y="2794379"/>
                <a:ext cx="1269242" cy="1269242"/>
              </a:xfrm>
              <a:prstGeom prst="ellipse">
                <a:avLst/>
              </a:prstGeom>
              <a:solidFill>
                <a:srgbClr val="0070C0"/>
              </a:solidFill>
              <a:ln w="25400" cap="flat" cmpd="sng" algn="ctr">
                <a:solidFill>
                  <a:schemeClr val="bg1"/>
                </a:solidFill>
                <a:prstDash val="solid"/>
              </a:ln>
              <a:effectLst/>
            </p:spPr>
            <p:txBody>
              <a:bodyPr lIns="36000" tIns="36000" rIns="36000" bIns="36000" anchor="ctr"/>
              <a:lstStyle/>
              <a:p>
                <a:pPr algn="ctr" fontAlgn="auto">
                  <a:spcBef>
                    <a:spcPts val="0"/>
                  </a:spcBef>
                  <a:spcAft>
                    <a:spcPts val="0"/>
                  </a:spcAft>
                  <a:defRPr/>
                </a:pPr>
                <a:endParaRPr lang="zh-CN" altLang="en-US" kern="0" dirty="0">
                  <a:solidFill>
                    <a:sysClr val="window" lastClr="FFFFFF"/>
                  </a:solidFill>
                  <a:latin typeface="Arial" pitchFamily="34" charset="0"/>
                  <a:ea typeface="微软雅黑" pitchFamily="34" charset="-122"/>
                  <a:cs typeface="Arial" pitchFamily="34" charset="0"/>
                </a:endParaRPr>
              </a:p>
            </p:txBody>
          </p:sp>
          <p:sp>
            <p:nvSpPr>
              <p:cNvPr id="94" name="椭圆 3"/>
              <p:cNvSpPr/>
              <p:nvPr/>
            </p:nvSpPr>
            <p:spPr>
              <a:xfrm>
                <a:off x="4031492" y="2888492"/>
                <a:ext cx="1081016" cy="1081016"/>
              </a:xfrm>
              <a:prstGeom prst="ellipse">
                <a:avLst/>
              </a:prstGeom>
              <a:solidFill>
                <a:schemeClr val="bg1"/>
              </a:solidFill>
              <a:ln w="25400" cap="flat" cmpd="sng" algn="ctr">
                <a:solidFill>
                  <a:schemeClr val="bg1"/>
                </a:solidFill>
                <a:prstDash val="solid"/>
              </a:ln>
              <a:effectLst/>
            </p:spPr>
            <p:txBody>
              <a:bodyPr lIns="36000" tIns="36000" rIns="36000" bIns="36000" anchor="ctr"/>
              <a:lstStyle/>
              <a:p>
                <a:pPr algn="ctr" fontAlgn="auto">
                  <a:spcBef>
                    <a:spcPts val="0"/>
                  </a:spcBef>
                  <a:spcAft>
                    <a:spcPts val="0"/>
                  </a:spcAft>
                  <a:defRPr/>
                </a:pPr>
                <a:endParaRPr lang="zh-CN" altLang="en-US" kern="0" dirty="0">
                  <a:solidFill>
                    <a:sysClr val="window" lastClr="FFFFFF"/>
                  </a:solidFill>
                  <a:latin typeface="Arial" pitchFamily="34" charset="0"/>
                  <a:ea typeface="微软雅黑" pitchFamily="34" charset="-122"/>
                  <a:cs typeface="Arial" pitchFamily="34" charset="0"/>
                </a:endParaRPr>
              </a:p>
            </p:txBody>
          </p:sp>
          <p:sp>
            <p:nvSpPr>
              <p:cNvPr id="95" name="椭圆 94"/>
              <p:cNvSpPr/>
              <p:nvPr/>
            </p:nvSpPr>
            <p:spPr>
              <a:xfrm>
                <a:off x="4069538" y="2926538"/>
                <a:ext cx="1004923" cy="1004923"/>
              </a:xfrm>
              <a:prstGeom prst="ellipse">
                <a:avLst/>
              </a:prstGeom>
              <a:solidFill>
                <a:srgbClr val="0070C0"/>
              </a:solidFill>
              <a:ln w="57150" cap="flat" cmpd="sng" algn="ctr">
                <a:solidFill>
                  <a:sysClr val="window" lastClr="FFFFFF"/>
                </a:solidFill>
                <a:prstDash val="solid"/>
              </a:ln>
              <a:effectLst/>
            </p:spPr>
            <p:txBody>
              <a:bodyPr lIns="36000" tIns="36000" rIns="36000" bIns="36000" anchor="ctr"/>
              <a:lstStyle/>
              <a:p>
                <a:pPr algn="ctr" fontAlgn="auto">
                  <a:spcBef>
                    <a:spcPts val="0"/>
                  </a:spcBef>
                  <a:spcAft>
                    <a:spcPts val="0"/>
                  </a:spcAft>
                  <a:defRPr/>
                </a:pPr>
                <a:r>
                  <a:rPr lang="zh-CN" altLang="en-US" sz="2000" b="1" kern="0" dirty="0">
                    <a:solidFill>
                      <a:sysClr val="window" lastClr="FFFFFF"/>
                    </a:solidFill>
                    <a:latin typeface="Arial" pitchFamily="34" charset="0"/>
                    <a:ea typeface="微软雅黑" pitchFamily="34" charset="-122"/>
                    <a:cs typeface="Arial" pitchFamily="34" charset="0"/>
                  </a:rPr>
                  <a:t>灵活性</a:t>
                </a:r>
              </a:p>
            </p:txBody>
          </p:sp>
        </p:grpSp>
      </p:grpSp>
      <p:sp>
        <p:nvSpPr>
          <p:cNvPr id="13320" name="TextBox 51"/>
          <p:cNvSpPr txBox="1">
            <a:spLocks noChangeArrowheads="1"/>
          </p:cNvSpPr>
          <p:nvPr/>
        </p:nvSpPr>
        <p:spPr bwMode="auto">
          <a:xfrm>
            <a:off x="8389194" y="4659042"/>
            <a:ext cx="2753596" cy="760202"/>
          </a:xfrm>
          <a:prstGeom prst="rect">
            <a:avLst/>
          </a:prstGeom>
        </p:spPr>
        <p:txBody>
          <a:bodyPr wrap="square" lIns="121910" tIns="60957" rIns="121910" bIns="60957">
            <a:spAutoFit/>
          </a:bodyPr>
          <a:lstStyle>
            <a:defPPr>
              <a:defRPr lang="zh-CN"/>
            </a:defPPr>
            <a:lvl1pPr marL="301625" indent="-301625" algn="just" defTabSz="801688" fontAlgn="base">
              <a:spcBef>
                <a:spcPct val="30000"/>
              </a:spcBef>
              <a:buClr>
                <a:schemeClr val="bg1">
                  <a:lumMod val="50000"/>
                </a:schemeClr>
              </a:buClr>
              <a:buSzPct val="60000"/>
              <a:buFont typeface="Wingdings" pitchFamily="2" charset="2"/>
              <a:buChar char="l"/>
              <a:defRPr sz="1300">
                <a:latin typeface="+mn-ea"/>
                <a:ea typeface="+mn-ea"/>
                <a:cs typeface="Arial" panose="020B0604020202020204" pitchFamily="34" charset="0"/>
              </a:defRPr>
            </a:lvl1pPr>
          </a:lstStyle>
          <a:p>
            <a:r>
              <a:rPr lang="zh-CN" altLang="en-US" sz="1800" dirty="0"/>
              <a:t>资源按需</a:t>
            </a:r>
            <a:r>
              <a:rPr lang="zh-CN" altLang="en-US" sz="1800" dirty="0" smtClean="0"/>
              <a:t>调整</a:t>
            </a:r>
            <a:endParaRPr lang="en-US" altLang="zh-CN" sz="1800" dirty="0"/>
          </a:p>
          <a:p>
            <a:r>
              <a:rPr lang="zh-CN" altLang="en-US" sz="1800" b="1" dirty="0">
                <a:solidFill>
                  <a:srgbClr val="C00909"/>
                </a:solidFill>
              </a:rPr>
              <a:t>移动办公</a:t>
            </a:r>
            <a:endParaRPr lang="en-US" altLang="zh-CN" sz="1800" b="1" dirty="0">
              <a:solidFill>
                <a:srgbClr val="C00909"/>
              </a:solidFill>
            </a:endParaRPr>
          </a:p>
        </p:txBody>
      </p:sp>
      <p:sp>
        <p:nvSpPr>
          <p:cNvPr id="33" name="标题 32"/>
          <p:cNvSpPr>
            <a:spLocks noGrp="1"/>
          </p:cNvSpPr>
          <p:nvPr>
            <p:ph type="title"/>
          </p:nvPr>
        </p:nvSpPr>
        <p:spPr/>
        <p:txBody>
          <a:bodyPr/>
          <a:lstStyle/>
          <a:p>
            <a:r>
              <a:rPr lang="zh-CN" altLang="en-US" dirty="0" smtClean="0"/>
              <a:t>桌面云优势 </a:t>
            </a:r>
            <a:r>
              <a:rPr lang="en-US" altLang="zh-CN" dirty="0" smtClean="0"/>
              <a:t>(1)</a:t>
            </a:r>
            <a:endParaRPr lang="zh-CN" altLang="en-US" dirty="0"/>
          </a:p>
        </p:txBody>
      </p:sp>
    </p:spTree>
    <p:extLst>
      <p:ext uri="{BB962C8B-B14F-4D97-AF65-F5344CB8AC3E}">
        <p14:creationId xmlns:p14="http://schemas.microsoft.com/office/powerpoint/2010/main" val="205945528"/>
      </p:ext>
    </p:extLst>
  </p:cSld>
  <p:clrMapOvr>
    <a:masterClrMapping/>
  </p:clrMapOvr>
  <p:transition advTm="8000"/>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云形 7"/>
          <p:cNvSpPr/>
          <p:nvPr/>
        </p:nvSpPr>
        <p:spPr bwMode="auto">
          <a:xfrm>
            <a:off x="4669316" y="1748510"/>
            <a:ext cx="2383086" cy="1163346"/>
          </a:xfrm>
          <a:prstGeom prst="cloud">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endParaRPr>
          </a:p>
        </p:txBody>
      </p:sp>
      <p:sp>
        <p:nvSpPr>
          <p:cNvPr id="579" name="同侧圆角矩形 578"/>
          <p:cNvSpPr/>
          <p:nvPr/>
        </p:nvSpPr>
        <p:spPr bwMode="auto">
          <a:xfrm>
            <a:off x="1379477" y="1397205"/>
            <a:ext cx="6156684" cy="3725712"/>
          </a:xfrm>
          <a:prstGeom prst="round2SameRect">
            <a:avLst>
              <a:gd name="adj1" fmla="val 0"/>
              <a:gd name="adj2" fmla="val 0"/>
            </a:avLst>
          </a:prstGeom>
          <a:noFill/>
          <a:ln w="12700" algn="ctr">
            <a:solidFill>
              <a:schemeClr val="bg1">
                <a:lumMod val="75000"/>
              </a:schemeClr>
            </a:solidFill>
            <a:round/>
            <a:headEnd/>
            <a:tailEnd/>
          </a:ln>
          <a:effectLst>
            <a:outerShdw blurRad="63500" sx="101000" sy="101000" algn="ctr" rotWithShape="0">
              <a:prstClr val="black">
                <a:alpha val="20000"/>
              </a:prstClr>
            </a:outerShdw>
          </a:effectLst>
        </p:spPr>
        <p:txBody>
          <a:bodyPr wrap="none" lIns="91398" tIns="45698" rIns="91398" bIns="45698" anchor="ctr"/>
          <a:lstStyle/>
          <a:p>
            <a:pPr eaLnBrk="0" hangingPunct="0">
              <a:buClr>
                <a:srgbClr val="990000"/>
              </a:buClr>
              <a:buSzPct val="60000"/>
              <a:buFont typeface="Wingdings" pitchFamily="2" charset="2"/>
              <a:buNone/>
            </a:pPr>
            <a:endParaRPr lang="zh-CN" altLang="zh-CN" sz="2100" dirty="0">
              <a:solidFill>
                <a:srgbClr val="000000"/>
              </a:solidFill>
              <a:latin typeface="+mn-lt"/>
              <a:ea typeface="+mn-ea"/>
              <a:cs typeface="Arial" pitchFamily="34" charset="0"/>
            </a:endParaRPr>
          </a:p>
        </p:txBody>
      </p:sp>
      <p:sp>
        <p:nvSpPr>
          <p:cNvPr id="611" name="矩形 610"/>
          <p:cNvSpPr/>
          <p:nvPr/>
        </p:nvSpPr>
        <p:spPr>
          <a:xfrm>
            <a:off x="1379477" y="5136008"/>
            <a:ext cx="6156683" cy="1077212"/>
          </a:xfrm>
          <a:prstGeom prst="rect">
            <a:avLst/>
          </a:prstGeom>
          <a:solidFill>
            <a:schemeClr val="bg1">
              <a:lumMod val="85000"/>
            </a:schemeClr>
          </a:solidFill>
        </p:spPr>
        <p:txBody>
          <a:bodyPr wrap="square" lIns="121910" tIns="60957" rIns="121910" bIns="60957">
            <a:spAutoFit/>
          </a:bodyPr>
          <a:lstStyle/>
          <a:p>
            <a:pPr lvl="0" algn="ctr">
              <a:buNone/>
            </a:pPr>
            <a:endParaRPr lang="en-US" altLang="zh-CN" sz="700" kern="0" dirty="0">
              <a:solidFill>
                <a:schemeClr val="tx1">
                  <a:lumMod val="65000"/>
                  <a:lumOff val="35000"/>
                </a:schemeClr>
              </a:solidFill>
              <a:latin typeface="+mn-lt"/>
              <a:ea typeface="+mn-ea"/>
            </a:endParaRPr>
          </a:p>
          <a:p>
            <a:pPr algn="ctr">
              <a:buNone/>
            </a:pPr>
            <a:r>
              <a:rPr lang="zh-CN" altLang="en-US" sz="1600" kern="0" dirty="0">
                <a:solidFill>
                  <a:schemeClr val="tx1">
                    <a:lumMod val="65000"/>
                    <a:lumOff val="35000"/>
                  </a:schemeClr>
                </a:solidFill>
                <a:latin typeface="+mn-lt"/>
                <a:ea typeface="+mn-ea"/>
              </a:rPr>
              <a:t>启动企业“云数据中心”建设</a:t>
            </a:r>
            <a:endParaRPr lang="en-US" altLang="zh-CN" sz="1600" kern="0" dirty="0">
              <a:solidFill>
                <a:schemeClr val="tx1">
                  <a:lumMod val="65000"/>
                  <a:lumOff val="35000"/>
                </a:schemeClr>
              </a:solidFill>
              <a:latin typeface="+mn-lt"/>
              <a:ea typeface="+mn-ea"/>
            </a:endParaRPr>
          </a:p>
          <a:p>
            <a:pPr algn="ctr">
              <a:buNone/>
            </a:pPr>
            <a:r>
              <a:rPr lang="zh-CN" altLang="en-US" sz="1600" kern="0" dirty="0">
                <a:solidFill>
                  <a:schemeClr val="tx1">
                    <a:lumMod val="65000"/>
                    <a:lumOff val="35000"/>
                  </a:schemeClr>
                </a:solidFill>
                <a:latin typeface="+mn-lt"/>
                <a:ea typeface="+mn-ea"/>
              </a:rPr>
              <a:t>变“</a:t>
            </a:r>
            <a:r>
              <a:rPr lang="zh-CN" altLang="en-US" sz="1600" kern="0" dirty="0">
                <a:solidFill>
                  <a:srgbClr val="C00909"/>
                </a:solidFill>
                <a:latin typeface="+mn-lt"/>
                <a:ea typeface="+mn-ea"/>
              </a:rPr>
              <a:t>成本中心、服务中心</a:t>
            </a:r>
            <a:r>
              <a:rPr lang="zh-CN" altLang="en-US" sz="1600" kern="0" dirty="0">
                <a:solidFill>
                  <a:schemeClr val="tx1">
                    <a:lumMod val="65000"/>
                    <a:lumOff val="35000"/>
                  </a:schemeClr>
                </a:solidFill>
                <a:latin typeface="+mn-lt"/>
                <a:ea typeface="+mn-ea"/>
              </a:rPr>
              <a:t>”为“</a:t>
            </a:r>
            <a:r>
              <a:rPr lang="zh-CN" altLang="en-US" sz="1600" kern="0" dirty="0">
                <a:solidFill>
                  <a:srgbClr val="C00909"/>
                </a:solidFill>
                <a:latin typeface="+mn-lt"/>
                <a:ea typeface="+mn-ea"/>
              </a:rPr>
              <a:t>创新中心、盈利中心</a:t>
            </a:r>
            <a:r>
              <a:rPr lang="zh-CN" altLang="en-US" sz="1600" kern="0" dirty="0">
                <a:solidFill>
                  <a:schemeClr val="tx1">
                    <a:lumMod val="65000"/>
                    <a:lumOff val="35000"/>
                  </a:schemeClr>
                </a:solidFill>
                <a:latin typeface="+mn-lt"/>
                <a:ea typeface="+mn-ea"/>
              </a:rPr>
              <a:t>” 的</a:t>
            </a:r>
            <a:r>
              <a:rPr lang="en-US" altLang="zh-CN" sz="1600" kern="0" dirty="0">
                <a:solidFill>
                  <a:schemeClr val="tx1">
                    <a:lumMod val="65000"/>
                    <a:lumOff val="35000"/>
                  </a:schemeClr>
                </a:solidFill>
                <a:latin typeface="+mn-lt"/>
                <a:ea typeface="+mn-ea"/>
              </a:rPr>
              <a:t>ICT</a:t>
            </a:r>
            <a:r>
              <a:rPr lang="zh-CN" altLang="en-US" sz="1600" kern="0" dirty="0">
                <a:solidFill>
                  <a:schemeClr val="tx1">
                    <a:lumMod val="65000"/>
                    <a:lumOff val="35000"/>
                  </a:schemeClr>
                </a:solidFill>
                <a:latin typeface="+mn-lt"/>
                <a:ea typeface="+mn-ea"/>
              </a:rPr>
              <a:t>云化战略探路石</a:t>
            </a:r>
            <a:endParaRPr lang="en-US" altLang="zh-CN" sz="1600" dirty="0">
              <a:solidFill>
                <a:schemeClr val="tx1">
                  <a:lumMod val="95000"/>
                  <a:lumOff val="5000"/>
                </a:schemeClr>
              </a:solidFill>
              <a:latin typeface="+mn-lt"/>
              <a:ea typeface="+mn-ea"/>
            </a:endParaRPr>
          </a:p>
          <a:p>
            <a:pPr lvl="0" algn="ctr">
              <a:buNone/>
            </a:pPr>
            <a:endParaRPr lang="zh-CN" altLang="en-US" sz="700" kern="0" dirty="0">
              <a:solidFill>
                <a:schemeClr val="tx1">
                  <a:lumMod val="65000"/>
                  <a:lumOff val="35000"/>
                </a:schemeClr>
              </a:solidFill>
              <a:latin typeface="+mn-lt"/>
              <a:ea typeface="+mn-ea"/>
            </a:endParaRPr>
          </a:p>
        </p:txBody>
      </p:sp>
      <p:sp>
        <p:nvSpPr>
          <p:cNvPr id="619" name="矩形 618"/>
          <p:cNvSpPr/>
          <p:nvPr/>
        </p:nvSpPr>
        <p:spPr bwMode="auto">
          <a:xfrm>
            <a:off x="7715684" y="1633405"/>
            <a:ext cx="3420876" cy="3596566"/>
          </a:xfrm>
          <a:prstGeom prst="rect">
            <a:avLst/>
          </a:prstGeom>
          <a:solidFill>
            <a:schemeClr val="bg1">
              <a:lumMod val="95000"/>
            </a:schemeClr>
          </a:soli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21910" tIns="60957" rIns="121910" bIns="60957" numCol="1" rtlCol="0" anchor="ctr" anchorCtr="0" compatLnSpc="1">
            <a:prstTxWarp prst="textNoShape">
              <a:avLst/>
            </a:prstTxWarp>
          </a:bodyPr>
          <a:lstStyle/>
          <a:p>
            <a:pPr defTabSz="1219109"/>
            <a:endParaRPr lang="zh-CN" altLang="en-US" sz="3200" dirty="0">
              <a:solidFill>
                <a:schemeClr val="tx1">
                  <a:lumMod val="75000"/>
                  <a:lumOff val="25000"/>
                </a:schemeClr>
              </a:solidFill>
              <a:latin typeface="+mn-lt"/>
              <a:ea typeface="+mn-ea"/>
            </a:endParaRPr>
          </a:p>
        </p:txBody>
      </p:sp>
      <p:sp>
        <p:nvSpPr>
          <p:cNvPr id="620" name="矩形 619"/>
          <p:cNvSpPr/>
          <p:nvPr/>
        </p:nvSpPr>
        <p:spPr bwMode="auto">
          <a:xfrm>
            <a:off x="7753787" y="1735420"/>
            <a:ext cx="3382772" cy="930185"/>
          </a:xfrm>
          <a:prstGeom prst="rect">
            <a:avLst/>
          </a:prstGeom>
          <a:solidFill>
            <a:schemeClr val="bg1">
              <a:lumMod val="85000"/>
            </a:schemeClr>
          </a:soli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21910" tIns="60957" rIns="121910" bIns="60957" numCol="1" rtlCol="0" anchor="ctr" anchorCtr="0" compatLnSpc="1">
            <a:prstTxWarp prst="textNoShape">
              <a:avLst/>
            </a:prstTxWarp>
          </a:bodyPr>
          <a:lstStyle/>
          <a:p>
            <a:pPr>
              <a:buClr>
                <a:srgbClr val="CC9900"/>
              </a:buClr>
            </a:pPr>
            <a:endParaRPr lang="zh-CN" altLang="en-US" dirty="0">
              <a:solidFill>
                <a:schemeClr val="tx1">
                  <a:lumMod val="75000"/>
                  <a:lumOff val="25000"/>
                </a:schemeClr>
              </a:solidFill>
              <a:latin typeface="+mn-lt"/>
              <a:ea typeface="+mn-ea"/>
            </a:endParaRPr>
          </a:p>
        </p:txBody>
      </p:sp>
      <p:sp>
        <p:nvSpPr>
          <p:cNvPr id="621" name="矩形 620"/>
          <p:cNvSpPr/>
          <p:nvPr/>
        </p:nvSpPr>
        <p:spPr bwMode="auto">
          <a:xfrm>
            <a:off x="7753787" y="2898765"/>
            <a:ext cx="3382772" cy="929552"/>
          </a:xfrm>
          <a:prstGeom prst="rect">
            <a:avLst/>
          </a:prstGeom>
          <a:solidFill>
            <a:schemeClr val="bg1">
              <a:lumMod val="85000"/>
            </a:schemeClr>
          </a:soli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21910" tIns="60957" rIns="121910" bIns="60957" numCol="1" rtlCol="0" anchor="ctr" anchorCtr="0" compatLnSpc="1">
            <a:prstTxWarp prst="textNoShape">
              <a:avLst/>
            </a:prstTxWarp>
          </a:bodyPr>
          <a:lstStyle/>
          <a:p>
            <a:pPr defTabSz="1219109"/>
            <a:endParaRPr lang="zh-CN" altLang="en-US" sz="1600" dirty="0">
              <a:solidFill>
                <a:schemeClr val="tx1">
                  <a:lumMod val="75000"/>
                  <a:lumOff val="25000"/>
                </a:schemeClr>
              </a:solidFill>
              <a:latin typeface="+mn-lt"/>
              <a:ea typeface="+mn-ea"/>
            </a:endParaRPr>
          </a:p>
        </p:txBody>
      </p:sp>
      <p:sp>
        <p:nvSpPr>
          <p:cNvPr id="622" name="矩形 621"/>
          <p:cNvSpPr/>
          <p:nvPr/>
        </p:nvSpPr>
        <p:spPr bwMode="auto">
          <a:xfrm>
            <a:off x="7753787" y="4069466"/>
            <a:ext cx="3382772" cy="943211"/>
          </a:xfrm>
          <a:prstGeom prst="rect">
            <a:avLst/>
          </a:prstGeom>
          <a:solidFill>
            <a:schemeClr val="bg1">
              <a:lumMod val="85000"/>
            </a:schemeClr>
          </a:soli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21910" tIns="60957" rIns="121910" bIns="60957" numCol="1" rtlCol="0" anchor="ctr" anchorCtr="0" compatLnSpc="1">
            <a:prstTxWarp prst="textNoShape">
              <a:avLst/>
            </a:prstTxWarp>
          </a:bodyPr>
          <a:lstStyle/>
          <a:p>
            <a:pPr defTabSz="1219109"/>
            <a:endParaRPr lang="zh-CN" altLang="en-US" sz="1600" dirty="0">
              <a:solidFill>
                <a:schemeClr val="tx1">
                  <a:lumMod val="75000"/>
                  <a:lumOff val="25000"/>
                </a:schemeClr>
              </a:solidFill>
              <a:latin typeface="+mn-lt"/>
              <a:ea typeface="+mn-ea"/>
            </a:endParaRPr>
          </a:p>
        </p:txBody>
      </p:sp>
      <p:sp>
        <p:nvSpPr>
          <p:cNvPr id="623" name="矩形 622"/>
          <p:cNvSpPr/>
          <p:nvPr/>
        </p:nvSpPr>
        <p:spPr bwMode="auto">
          <a:xfrm>
            <a:off x="7717980" y="5193197"/>
            <a:ext cx="3418579" cy="1020023"/>
          </a:xfrm>
          <a:prstGeom prst="rect">
            <a:avLst/>
          </a:prstGeom>
          <a:solidFill>
            <a:schemeClr val="bg1">
              <a:lumMod val="85000"/>
            </a:schemeClr>
          </a:soli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21910" tIns="60957" rIns="121910" bIns="60957" numCol="1" rtlCol="0" anchor="ctr" anchorCtr="0" compatLnSpc="1">
            <a:prstTxWarp prst="textNoShape">
              <a:avLst/>
            </a:prstTxWarp>
          </a:bodyPr>
          <a:lstStyle/>
          <a:p>
            <a:pPr defTabSz="1219109"/>
            <a:endParaRPr lang="zh-CN" altLang="en-US" sz="1600" dirty="0">
              <a:solidFill>
                <a:schemeClr val="tx1">
                  <a:lumMod val="75000"/>
                  <a:lumOff val="25000"/>
                </a:schemeClr>
              </a:solidFill>
              <a:latin typeface="+mn-lt"/>
              <a:ea typeface="+mn-ea"/>
            </a:endParaRPr>
          </a:p>
        </p:txBody>
      </p:sp>
      <p:sp>
        <p:nvSpPr>
          <p:cNvPr id="624" name="同侧圆角矩形 623"/>
          <p:cNvSpPr/>
          <p:nvPr/>
        </p:nvSpPr>
        <p:spPr bwMode="auto">
          <a:xfrm>
            <a:off x="7695756" y="1371830"/>
            <a:ext cx="3440803" cy="363589"/>
          </a:xfrm>
          <a:prstGeom prst="round2SameRect">
            <a:avLst>
              <a:gd name="adj1" fmla="val 0"/>
              <a:gd name="adj2" fmla="val 0"/>
            </a:avLst>
          </a:prstGeom>
          <a:solidFill>
            <a:srgbClr val="00B0F0"/>
          </a:solidFill>
          <a:ln w="12700" algn="ctr">
            <a:noFill/>
            <a:round/>
            <a:headEnd/>
            <a:tailEnd/>
          </a:ln>
          <a:effectLst>
            <a:outerShdw blurRad="63500" sx="101000" sy="101000" algn="ctr" rotWithShape="0">
              <a:prstClr val="black">
                <a:alpha val="20000"/>
              </a:prstClr>
            </a:outerShdw>
          </a:effectLst>
        </p:spPr>
        <p:txBody>
          <a:bodyPr wrap="none" lIns="91398" tIns="45698" rIns="91398" bIns="45698" anchor="ctr"/>
          <a:lstStyle/>
          <a:p>
            <a:pPr algn="ctr" eaLnBrk="0" hangingPunct="0">
              <a:buClr>
                <a:srgbClr val="990000"/>
              </a:buClr>
              <a:buSzPct val="60000"/>
              <a:buFont typeface="Wingdings" pitchFamily="2" charset="2"/>
              <a:buNone/>
            </a:pPr>
            <a:r>
              <a:rPr lang="zh-CN" altLang="en-US" sz="1200" b="1" dirty="0">
                <a:solidFill>
                  <a:schemeClr val="bg1"/>
                </a:solidFill>
                <a:latin typeface="+mn-lt"/>
                <a:ea typeface="+mn-ea"/>
                <a:cs typeface="Arial" pitchFamily="34" charset="0"/>
              </a:rPr>
              <a:t>价值优势</a:t>
            </a:r>
            <a:endParaRPr lang="zh-CN" altLang="zh-CN" sz="1200" b="1" dirty="0">
              <a:solidFill>
                <a:schemeClr val="bg1"/>
              </a:solidFill>
              <a:latin typeface="+mn-lt"/>
              <a:ea typeface="+mn-ea"/>
              <a:cs typeface="Arial" pitchFamily="34" charset="0"/>
            </a:endParaRPr>
          </a:p>
        </p:txBody>
      </p:sp>
      <p:sp>
        <p:nvSpPr>
          <p:cNvPr id="625" name="矩形 624"/>
          <p:cNvSpPr/>
          <p:nvPr/>
        </p:nvSpPr>
        <p:spPr>
          <a:xfrm>
            <a:off x="8663155" y="1992193"/>
            <a:ext cx="2540704" cy="369326"/>
          </a:xfrm>
          <a:prstGeom prst="rect">
            <a:avLst/>
          </a:prstGeom>
        </p:spPr>
        <p:txBody>
          <a:bodyPr wrap="square" lIns="121910" tIns="60957" rIns="121910" bIns="60957">
            <a:spAutoFit/>
          </a:bodyPr>
          <a:lstStyle/>
          <a:p>
            <a:pPr>
              <a:buNone/>
            </a:pPr>
            <a:r>
              <a:rPr lang="zh-CN" altLang="en-US" sz="1600" dirty="0">
                <a:latin typeface="+mn-lt"/>
                <a:ea typeface="+mn-ea"/>
              </a:rPr>
              <a:t>本地无数据，</a:t>
            </a:r>
            <a:r>
              <a:rPr lang="zh-CN" altLang="en-US" sz="1600" b="1" dirty="0">
                <a:solidFill>
                  <a:srgbClr val="C00000"/>
                </a:solidFill>
                <a:latin typeface="+mn-lt"/>
                <a:ea typeface="+mn-ea"/>
              </a:rPr>
              <a:t>安全</a:t>
            </a:r>
            <a:r>
              <a:rPr lang="zh-CN" altLang="en-US" sz="1600" dirty="0">
                <a:latin typeface="+mn-lt"/>
                <a:ea typeface="+mn-ea"/>
              </a:rPr>
              <a:t>可控</a:t>
            </a:r>
          </a:p>
        </p:txBody>
      </p:sp>
      <p:sp>
        <p:nvSpPr>
          <p:cNvPr id="626" name="矩形 625"/>
          <p:cNvSpPr/>
          <p:nvPr/>
        </p:nvSpPr>
        <p:spPr>
          <a:xfrm>
            <a:off x="8663155" y="3165995"/>
            <a:ext cx="2682261" cy="369326"/>
          </a:xfrm>
          <a:prstGeom prst="rect">
            <a:avLst/>
          </a:prstGeom>
        </p:spPr>
        <p:txBody>
          <a:bodyPr wrap="square" lIns="121910" tIns="60957" rIns="121910" bIns="60957">
            <a:spAutoFit/>
          </a:bodyPr>
          <a:lstStyle/>
          <a:p>
            <a:pPr>
              <a:buNone/>
            </a:pPr>
            <a:r>
              <a:rPr lang="zh-CN" altLang="en-US" sz="1600" dirty="0">
                <a:latin typeface="+mn-lt"/>
                <a:ea typeface="+mn-ea"/>
              </a:rPr>
              <a:t>移动</a:t>
            </a:r>
            <a:r>
              <a:rPr lang="zh-CN" altLang="en-US" sz="1600" dirty="0" smtClean="0">
                <a:latin typeface="+mn-lt"/>
                <a:ea typeface="+mn-ea"/>
              </a:rPr>
              <a:t>办公，</a:t>
            </a:r>
            <a:r>
              <a:rPr lang="zh-CN" altLang="en-US" sz="1600" b="1" dirty="0" smtClean="0">
                <a:solidFill>
                  <a:srgbClr val="C00000"/>
                </a:solidFill>
                <a:latin typeface="+mn-lt"/>
                <a:ea typeface="+mn-ea"/>
              </a:rPr>
              <a:t>随时随地</a:t>
            </a:r>
            <a:r>
              <a:rPr lang="zh-CN" altLang="en-US" sz="1600" dirty="0">
                <a:latin typeface="+mn-lt"/>
                <a:ea typeface="+mn-ea"/>
              </a:rPr>
              <a:t>接入</a:t>
            </a:r>
          </a:p>
        </p:txBody>
      </p:sp>
      <p:sp>
        <p:nvSpPr>
          <p:cNvPr id="627" name="矩形 626"/>
          <p:cNvSpPr/>
          <p:nvPr/>
        </p:nvSpPr>
        <p:spPr>
          <a:xfrm>
            <a:off x="8618036" y="4229070"/>
            <a:ext cx="2652484" cy="615547"/>
          </a:xfrm>
          <a:prstGeom prst="rect">
            <a:avLst/>
          </a:prstGeom>
        </p:spPr>
        <p:txBody>
          <a:bodyPr wrap="square" lIns="121910" tIns="60957" rIns="121910" bIns="60957">
            <a:spAutoFit/>
          </a:bodyPr>
          <a:lstStyle/>
          <a:p>
            <a:pPr>
              <a:buNone/>
            </a:pPr>
            <a:r>
              <a:rPr lang="zh-CN" altLang="en-US" sz="1600" dirty="0">
                <a:latin typeface="+mn-lt"/>
                <a:ea typeface="+mn-ea"/>
              </a:rPr>
              <a:t>简单运维</a:t>
            </a:r>
            <a:endParaRPr lang="en-US" altLang="zh-CN" sz="1600" dirty="0">
              <a:latin typeface="+mn-lt"/>
              <a:ea typeface="+mn-ea"/>
            </a:endParaRPr>
          </a:p>
          <a:p>
            <a:pPr>
              <a:buNone/>
            </a:pPr>
            <a:r>
              <a:rPr lang="zh-CN" altLang="en-US" sz="1600" dirty="0">
                <a:latin typeface="+mn-lt"/>
                <a:ea typeface="+mn-ea"/>
              </a:rPr>
              <a:t>一人</a:t>
            </a:r>
            <a:r>
              <a:rPr lang="zh-CN" altLang="en-US" sz="1600" dirty="0" smtClean="0">
                <a:latin typeface="+mn-lt"/>
                <a:ea typeface="+mn-ea"/>
              </a:rPr>
              <a:t>维护超过</a:t>
            </a:r>
            <a:r>
              <a:rPr lang="en-US" altLang="zh-CN" sz="1600" b="1" dirty="0" smtClean="0">
                <a:solidFill>
                  <a:srgbClr val="C00000"/>
                </a:solidFill>
                <a:latin typeface="+mn-lt"/>
                <a:ea typeface="+mn-ea"/>
              </a:rPr>
              <a:t>2000</a:t>
            </a:r>
            <a:r>
              <a:rPr lang="zh-CN" altLang="en-US" sz="1600" dirty="0" smtClean="0">
                <a:latin typeface="+mn-lt"/>
                <a:ea typeface="+mn-ea"/>
              </a:rPr>
              <a:t>个</a:t>
            </a:r>
            <a:r>
              <a:rPr lang="zh-CN" altLang="en-US" sz="1600" dirty="0">
                <a:latin typeface="+mn-lt"/>
                <a:ea typeface="+mn-ea"/>
              </a:rPr>
              <a:t>桌面</a:t>
            </a:r>
          </a:p>
        </p:txBody>
      </p:sp>
      <p:sp>
        <p:nvSpPr>
          <p:cNvPr id="628" name="矩形 627"/>
          <p:cNvSpPr/>
          <p:nvPr/>
        </p:nvSpPr>
        <p:spPr>
          <a:xfrm>
            <a:off x="8756367" y="5442722"/>
            <a:ext cx="2828736" cy="615547"/>
          </a:xfrm>
          <a:prstGeom prst="rect">
            <a:avLst/>
          </a:prstGeom>
        </p:spPr>
        <p:txBody>
          <a:bodyPr wrap="square" lIns="121910" tIns="60957" rIns="121910" bIns="60957">
            <a:spAutoFit/>
          </a:bodyPr>
          <a:lstStyle/>
          <a:p>
            <a:pPr>
              <a:buNone/>
            </a:pPr>
            <a:r>
              <a:rPr lang="zh-CN" altLang="en-US" sz="1600" dirty="0">
                <a:latin typeface="+mn-lt"/>
                <a:ea typeface="+mn-ea"/>
              </a:rPr>
              <a:t>故障快速恢复</a:t>
            </a:r>
            <a:endParaRPr lang="en-US" altLang="zh-CN" sz="1600" dirty="0">
              <a:latin typeface="+mn-lt"/>
              <a:ea typeface="+mn-ea"/>
            </a:endParaRPr>
          </a:p>
          <a:p>
            <a:pPr>
              <a:buNone/>
            </a:pPr>
            <a:r>
              <a:rPr lang="zh-CN" altLang="en-US" sz="1600" b="1" dirty="0">
                <a:solidFill>
                  <a:srgbClr val="C00000"/>
                </a:solidFill>
                <a:latin typeface="+mn-lt"/>
                <a:ea typeface="+mn-ea"/>
              </a:rPr>
              <a:t>减少</a:t>
            </a:r>
            <a:r>
              <a:rPr lang="zh-CN" altLang="en-US" sz="1600" dirty="0">
                <a:latin typeface="+mn-lt"/>
                <a:ea typeface="+mn-ea"/>
              </a:rPr>
              <a:t>业务中断时间</a:t>
            </a:r>
          </a:p>
        </p:txBody>
      </p:sp>
      <p:grpSp>
        <p:nvGrpSpPr>
          <p:cNvPr id="2" name="组合 346"/>
          <p:cNvGrpSpPr/>
          <p:nvPr/>
        </p:nvGrpSpPr>
        <p:grpSpPr>
          <a:xfrm>
            <a:off x="7871458" y="5501048"/>
            <a:ext cx="660803" cy="603336"/>
            <a:chOff x="10699750" y="2222500"/>
            <a:chExt cx="368300" cy="320675"/>
          </a:xfrm>
          <a:solidFill>
            <a:schemeClr val="tx1">
              <a:lumMod val="75000"/>
              <a:lumOff val="25000"/>
            </a:schemeClr>
          </a:solidFill>
        </p:grpSpPr>
        <p:sp>
          <p:nvSpPr>
            <p:cNvPr id="630" name="Freeform 108"/>
            <p:cNvSpPr>
              <a:spLocks noEditPoints="1"/>
            </p:cNvSpPr>
            <p:nvPr/>
          </p:nvSpPr>
          <p:spPr bwMode="auto">
            <a:xfrm>
              <a:off x="10820400" y="2295525"/>
              <a:ext cx="247650" cy="247650"/>
            </a:xfrm>
            <a:custGeom>
              <a:avLst/>
              <a:gdLst/>
              <a:ahLst/>
              <a:cxnLst>
                <a:cxn ang="0">
                  <a:pos x="20" y="44"/>
                </a:cxn>
                <a:cxn ang="0">
                  <a:pos x="10" y="52"/>
                </a:cxn>
                <a:cxn ang="0">
                  <a:pos x="0" y="58"/>
                </a:cxn>
                <a:cxn ang="0">
                  <a:pos x="0" y="68"/>
                </a:cxn>
                <a:cxn ang="0">
                  <a:pos x="8" y="74"/>
                </a:cxn>
                <a:cxn ang="0">
                  <a:pos x="10" y="86"/>
                </a:cxn>
                <a:cxn ang="0">
                  <a:pos x="2" y="94"/>
                </a:cxn>
                <a:cxn ang="0">
                  <a:pos x="4" y="106"/>
                </a:cxn>
                <a:cxn ang="0">
                  <a:pos x="12" y="110"/>
                </a:cxn>
                <a:cxn ang="0">
                  <a:pos x="22" y="118"/>
                </a:cxn>
                <a:cxn ang="0">
                  <a:pos x="20" y="128"/>
                </a:cxn>
                <a:cxn ang="0">
                  <a:pos x="24" y="138"/>
                </a:cxn>
                <a:cxn ang="0">
                  <a:pos x="36" y="138"/>
                </a:cxn>
                <a:cxn ang="0">
                  <a:pos x="50" y="136"/>
                </a:cxn>
                <a:cxn ang="0">
                  <a:pos x="52" y="146"/>
                </a:cxn>
                <a:cxn ang="0">
                  <a:pos x="60" y="156"/>
                </a:cxn>
                <a:cxn ang="0">
                  <a:pos x="72" y="154"/>
                </a:cxn>
                <a:cxn ang="0">
                  <a:pos x="78" y="146"/>
                </a:cxn>
                <a:cxn ang="0">
                  <a:pos x="90" y="150"/>
                </a:cxn>
                <a:cxn ang="0">
                  <a:pos x="98" y="154"/>
                </a:cxn>
                <a:cxn ang="0">
                  <a:pos x="108" y="150"/>
                </a:cxn>
                <a:cxn ang="0">
                  <a:pos x="110" y="140"/>
                </a:cxn>
                <a:cxn ang="0">
                  <a:pos x="120" y="132"/>
                </a:cxn>
                <a:cxn ang="0">
                  <a:pos x="130" y="136"/>
                </a:cxn>
                <a:cxn ang="0">
                  <a:pos x="140" y="128"/>
                </a:cxn>
                <a:cxn ang="0">
                  <a:pos x="138" y="118"/>
                </a:cxn>
                <a:cxn ang="0">
                  <a:pos x="136" y="106"/>
                </a:cxn>
                <a:cxn ang="0">
                  <a:pos x="150" y="104"/>
                </a:cxn>
                <a:cxn ang="0">
                  <a:pos x="156" y="94"/>
                </a:cxn>
                <a:cxn ang="0">
                  <a:pos x="150" y="82"/>
                </a:cxn>
                <a:cxn ang="0">
                  <a:pos x="142" y="72"/>
                </a:cxn>
                <a:cxn ang="0">
                  <a:pos x="150" y="66"/>
                </a:cxn>
                <a:cxn ang="0">
                  <a:pos x="154" y="54"/>
                </a:cxn>
                <a:cxn ang="0">
                  <a:pos x="146" y="46"/>
                </a:cxn>
                <a:cxn ang="0">
                  <a:pos x="136" y="44"/>
                </a:cxn>
                <a:cxn ang="0">
                  <a:pos x="134" y="32"/>
                </a:cxn>
                <a:cxn ang="0">
                  <a:pos x="134" y="22"/>
                </a:cxn>
                <a:cxn ang="0">
                  <a:pos x="124" y="16"/>
                </a:cxn>
                <a:cxn ang="0">
                  <a:pos x="116" y="18"/>
                </a:cxn>
                <a:cxn ang="0">
                  <a:pos x="104" y="16"/>
                </a:cxn>
                <a:cxn ang="0">
                  <a:pos x="102" y="4"/>
                </a:cxn>
                <a:cxn ang="0">
                  <a:pos x="90" y="0"/>
                </a:cxn>
                <a:cxn ang="0">
                  <a:pos x="82" y="4"/>
                </a:cxn>
                <a:cxn ang="0">
                  <a:pos x="72" y="12"/>
                </a:cxn>
                <a:cxn ang="0">
                  <a:pos x="64" y="4"/>
                </a:cxn>
                <a:cxn ang="0">
                  <a:pos x="54" y="2"/>
                </a:cxn>
                <a:cxn ang="0">
                  <a:pos x="46" y="12"/>
                </a:cxn>
                <a:cxn ang="0">
                  <a:pos x="40" y="24"/>
                </a:cxn>
                <a:cxn ang="0">
                  <a:pos x="30" y="22"/>
                </a:cxn>
                <a:cxn ang="0">
                  <a:pos x="18" y="24"/>
                </a:cxn>
                <a:cxn ang="0">
                  <a:pos x="16" y="34"/>
                </a:cxn>
                <a:cxn ang="0">
                  <a:pos x="64" y="34"/>
                </a:cxn>
                <a:cxn ang="0">
                  <a:pos x="98" y="36"/>
                </a:cxn>
                <a:cxn ang="0">
                  <a:pos x="122" y="64"/>
                </a:cxn>
                <a:cxn ang="0">
                  <a:pos x="122" y="90"/>
                </a:cxn>
                <a:cxn ang="0">
                  <a:pos x="100" y="118"/>
                </a:cxn>
                <a:cxn ang="0">
                  <a:pos x="74" y="124"/>
                </a:cxn>
                <a:cxn ang="0">
                  <a:pos x="42" y="108"/>
                </a:cxn>
                <a:cxn ang="0">
                  <a:pos x="32" y="82"/>
                </a:cxn>
                <a:cxn ang="0">
                  <a:pos x="42" y="50"/>
                </a:cxn>
                <a:cxn ang="0">
                  <a:pos x="64" y="34"/>
                </a:cxn>
              </a:cxnLst>
              <a:rect l="0" t="0" r="r" b="b"/>
              <a:pathLst>
                <a:path w="156" h="156">
                  <a:moveTo>
                    <a:pt x="16" y="36"/>
                  </a:moveTo>
                  <a:lnTo>
                    <a:pt x="16" y="36"/>
                  </a:lnTo>
                  <a:lnTo>
                    <a:pt x="18" y="40"/>
                  </a:lnTo>
                  <a:lnTo>
                    <a:pt x="20" y="44"/>
                  </a:lnTo>
                  <a:lnTo>
                    <a:pt x="18" y="50"/>
                  </a:lnTo>
                  <a:lnTo>
                    <a:pt x="18" y="50"/>
                  </a:lnTo>
                  <a:lnTo>
                    <a:pt x="14" y="52"/>
                  </a:lnTo>
                  <a:lnTo>
                    <a:pt x="10" y="52"/>
                  </a:lnTo>
                  <a:lnTo>
                    <a:pt x="10" y="52"/>
                  </a:lnTo>
                  <a:lnTo>
                    <a:pt x="6" y="52"/>
                  </a:lnTo>
                  <a:lnTo>
                    <a:pt x="4" y="54"/>
                  </a:lnTo>
                  <a:lnTo>
                    <a:pt x="0" y="58"/>
                  </a:lnTo>
                  <a:lnTo>
                    <a:pt x="0" y="60"/>
                  </a:lnTo>
                  <a:lnTo>
                    <a:pt x="0" y="60"/>
                  </a:lnTo>
                  <a:lnTo>
                    <a:pt x="0" y="66"/>
                  </a:lnTo>
                  <a:lnTo>
                    <a:pt x="0" y="68"/>
                  </a:lnTo>
                  <a:lnTo>
                    <a:pt x="2" y="72"/>
                  </a:lnTo>
                  <a:lnTo>
                    <a:pt x="4" y="72"/>
                  </a:lnTo>
                  <a:lnTo>
                    <a:pt x="4" y="72"/>
                  </a:lnTo>
                  <a:lnTo>
                    <a:pt x="8" y="74"/>
                  </a:lnTo>
                  <a:lnTo>
                    <a:pt x="10" y="78"/>
                  </a:lnTo>
                  <a:lnTo>
                    <a:pt x="12" y="84"/>
                  </a:lnTo>
                  <a:lnTo>
                    <a:pt x="12" y="84"/>
                  </a:lnTo>
                  <a:lnTo>
                    <a:pt x="10" y="86"/>
                  </a:lnTo>
                  <a:lnTo>
                    <a:pt x="6" y="90"/>
                  </a:lnTo>
                  <a:lnTo>
                    <a:pt x="6" y="90"/>
                  </a:lnTo>
                  <a:lnTo>
                    <a:pt x="2" y="92"/>
                  </a:lnTo>
                  <a:lnTo>
                    <a:pt x="2" y="94"/>
                  </a:lnTo>
                  <a:lnTo>
                    <a:pt x="0" y="98"/>
                  </a:lnTo>
                  <a:lnTo>
                    <a:pt x="2" y="102"/>
                  </a:lnTo>
                  <a:lnTo>
                    <a:pt x="2" y="102"/>
                  </a:lnTo>
                  <a:lnTo>
                    <a:pt x="4" y="106"/>
                  </a:lnTo>
                  <a:lnTo>
                    <a:pt x="6" y="108"/>
                  </a:lnTo>
                  <a:lnTo>
                    <a:pt x="8" y="110"/>
                  </a:lnTo>
                  <a:lnTo>
                    <a:pt x="12" y="110"/>
                  </a:lnTo>
                  <a:lnTo>
                    <a:pt x="12" y="110"/>
                  </a:lnTo>
                  <a:lnTo>
                    <a:pt x="18" y="110"/>
                  </a:lnTo>
                  <a:lnTo>
                    <a:pt x="22" y="112"/>
                  </a:lnTo>
                  <a:lnTo>
                    <a:pt x="22" y="112"/>
                  </a:lnTo>
                  <a:lnTo>
                    <a:pt x="22" y="118"/>
                  </a:lnTo>
                  <a:lnTo>
                    <a:pt x="22" y="122"/>
                  </a:lnTo>
                  <a:lnTo>
                    <a:pt x="22" y="124"/>
                  </a:lnTo>
                  <a:lnTo>
                    <a:pt x="22" y="124"/>
                  </a:lnTo>
                  <a:lnTo>
                    <a:pt x="20" y="128"/>
                  </a:lnTo>
                  <a:lnTo>
                    <a:pt x="20" y="130"/>
                  </a:lnTo>
                  <a:lnTo>
                    <a:pt x="22" y="134"/>
                  </a:lnTo>
                  <a:lnTo>
                    <a:pt x="24" y="138"/>
                  </a:lnTo>
                  <a:lnTo>
                    <a:pt x="24" y="138"/>
                  </a:lnTo>
                  <a:lnTo>
                    <a:pt x="28" y="140"/>
                  </a:lnTo>
                  <a:lnTo>
                    <a:pt x="30" y="140"/>
                  </a:lnTo>
                  <a:lnTo>
                    <a:pt x="34" y="140"/>
                  </a:lnTo>
                  <a:lnTo>
                    <a:pt x="36" y="138"/>
                  </a:lnTo>
                  <a:lnTo>
                    <a:pt x="36" y="138"/>
                  </a:lnTo>
                  <a:lnTo>
                    <a:pt x="40" y="136"/>
                  </a:lnTo>
                  <a:lnTo>
                    <a:pt x="44" y="136"/>
                  </a:lnTo>
                  <a:lnTo>
                    <a:pt x="50" y="136"/>
                  </a:lnTo>
                  <a:lnTo>
                    <a:pt x="50" y="136"/>
                  </a:lnTo>
                  <a:lnTo>
                    <a:pt x="52" y="140"/>
                  </a:lnTo>
                  <a:lnTo>
                    <a:pt x="52" y="146"/>
                  </a:lnTo>
                  <a:lnTo>
                    <a:pt x="52" y="146"/>
                  </a:lnTo>
                  <a:lnTo>
                    <a:pt x="52" y="150"/>
                  </a:lnTo>
                  <a:lnTo>
                    <a:pt x="54" y="152"/>
                  </a:lnTo>
                  <a:lnTo>
                    <a:pt x="56" y="154"/>
                  </a:lnTo>
                  <a:lnTo>
                    <a:pt x="60" y="156"/>
                  </a:lnTo>
                  <a:lnTo>
                    <a:pt x="60" y="156"/>
                  </a:lnTo>
                  <a:lnTo>
                    <a:pt x="64" y="156"/>
                  </a:lnTo>
                  <a:lnTo>
                    <a:pt x="68" y="156"/>
                  </a:lnTo>
                  <a:lnTo>
                    <a:pt x="72" y="154"/>
                  </a:lnTo>
                  <a:lnTo>
                    <a:pt x="72" y="150"/>
                  </a:lnTo>
                  <a:lnTo>
                    <a:pt x="72" y="150"/>
                  </a:lnTo>
                  <a:lnTo>
                    <a:pt x="74" y="148"/>
                  </a:lnTo>
                  <a:lnTo>
                    <a:pt x="78" y="146"/>
                  </a:lnTo>
                  <a:lnTo>
                    <a:pt x="82" y="144"/>
                  </a:lnTo>
                  <a:lnTo>
                    <a:pt x="82" y="144"/>
                  </a:lnTo>
                  <a:lnTo>
                    <a:pt x="86" y="144"/>
                  </a:lnTo>
                  <a:lnTo>
                    <a:pt x="90" y="150"/>
                  </a:lnTo>
                  <a:lnTo>
                    <a:pt x="90" y="150"/>
                  </a:lnTo>
                  <a:lnTo>
                    <a:pt x="92" y="152"/>
                  </a:lnTo>
                  <a:lnTo>
                    <a:pt x="94" y="154"/>
                  </a:lnTo>
                  <a:lnTo>
                    <a:pt x="98" y="154"/>
                  </a:lnTo>
                  <a:lnTo>
                    <a:pt x="102" y="154"/>
                  </a:lnTo>
                  <a:lnTo>
                    <a:pt x="102" y="154"/>
                  </a:lnTo>
                  <a:lnTo>
                    <a:pt x="106" y="152"/>
                  </a:lnTo>
                  <a:lnTo>
                    <a:pt x="108" y="150"/>
                  </a:lnTo>
                  <a:lnTo>
                    <a:pt x="110" y="146"/>
                  </a:lnTo>
                  <a:lnTo>
                    <a:pt x="110" y="144"/>
                  </a:lnTo>
                  <a:lnTo>
                    <a:pt x="110" y="144"/>
                  </a:lnTo>
                  <a:lnTo>
                    <a:pt x="110" y="140"/>
                  </a:lnTo>
                  <a:lnTo>
                    <a:pt x="112" y="136"/>
                  </a:lnTo>
                  <a:lnTo>
                    <a:pt x="114" y="132"/>
                  </a:lnTo>
                  <a:lnTo>
                    <a:pt x="114" y="132"/>
                  </a:lnTo>
                  <a:lnTo>
                    <a:pt x="120" y="132"/>
                  </a:lnTo>
                  <a:lnTo>
                    <a:pt x="124" y="134"/>
                  </a:lnTo>
                  <a:lnTo>
                    <a:pt x="124" y="134"/>
                  </a:lnTo>
                  <a:lnTo>
                    <a:pt x="126" y="136"/>
                  </a:lnTo>
                  <a:lnTo>
                    <a:pt x="130" y="136"/>
                  </a:lnTo>
                  <a:lnTo>
                    <a:pt x="134" y="134"/>
                  </a:lnTo>
                  <a:lnTo>
                    <a:pt x="136" y="132"/>
                  </a:lnTo>
                  <a:lnTo>
                    <a:pt x="136" y="132"/>
                  </a:lnTo>
                  <a:lnTo>
                    <a:pt x="140" y="128"/>
                  </a:lnTo>
                  <a:lnTo>
                    <a:pt x="140" y="124"/>
                  </a:lnTo>
                  <a:lnTo>
                    <a:pt x="140" y="122"/>
                  </a:lnTo>
                  <a:lnTo>
                    <a:pt x="138" y="118"/>
                  </a:lnTo>
                  <a:lnTo>
                    <a:pt x="138" y="118"/>
                  </a:lnTo>
                  <a:lnTo>
                    <a:pt x="136" y="116"/>
                  </a:lnTo>
                  <a:lnTo>
                    <a:pt x="136" y="112"/>
                  </a:lnTo>
                  <a:lnTo>
                    <a:pt x="136" y="106"/>
                  </a:lnTo>
                  <a:lnTo>
                    <a:pt x="136" y="106"/>
                  </a:lnTo>
                  <a:lnTo>
                    <a:pt x="140" y="104"/>
                  </a:lnTo>
                  <a:lnTo>
                    <a:pt x="146" y="104"/>
                  </a:lnTo>
                  <a:lnTo>
                    <a:pt x="146" y="104"/>
                  </a:lnTo>
                  <a:lnTo>
                    <a:pt x="150" y="104"/>
                  </a:lnTo>
                  <a:lnTo>
                    <a:pt x="152" y="102"/>
                  </a:lnTo>
                  <a:lnTo>
                    <a:pt x="154" y="98"/>
                  </a:lnTo>
                  <a:lnTo>
                    <a:pt x="156" y="94"/>
                  </a:lnTo>
                  <a:lnTo>
                    <a:pt x="156" y="94"/>
                  </a:lnTo>
                  <a:lnTo>
                    <a:pt x="156" y="90"/>
                  </a:lnTo>
                  <a:lnTo>
                    <a:pt x="156" y="86"/>
                  </a:lnTo>
                  <a:lnTo>
                    <a:pt x="154" y="84"/>
                  </a:lnTo>
                  <a:lnTo>
                    <a:pt x="150" y="82"/>
                  </a:lnTo>
                  <a:lnTo>
                    <a:pt x="150" y="82"/>
                  </a:lnTo>
                  <a:lnTo>
                    <a:pt x="148" y="82"/>
                  </a:lnTo>
                  <a:lnTo>
                    <a:pt x="146" y="78"/>
                  </a:lnTo>
                  <a:lnTo>
                    <a:pt x="142" y="72"/>
                  </a:lnTo>
                  <a:lnTo>
                    <a:pt x="142" y="72"/>
                  </a:lnTo>
                  <a:lnTo>
                    <a:pt x="144" y="68"/>
                  </a:lnTo>
                  <a:lnTo>
                    <a:pt x="150" y="66"/>
                  </a:lnTo>
                  <a:lnTo>
                    <a:pt x="150" y="66"/>
                  </a:lnTo>
                  <a:lnTo>
                    <a:pt x="152" y="64"/>
                  </a:lnTo>
                  <a:lnTo>
                    <a:pt x="154" y="62"/>
                  </a:lnTo>
                  <a:lnTo>
                    <a:pt x="154" y="58"/>
                  </a:lnTo>
                  <a:lnTo>
                    <a:pt x="154" y="54"/>
                  </a:lnTo>
                  <a:lnTo>
                    <a:pt x="154" y="54"/>
                  </a:lnTo>
                  <a:lnTo>
                    <a:pt x="152" y="50"/>
                  </a:lnTo>
                  <a:lnTo>
                    <a:pt x="150" y="46"/>
                  </a:lnTo>
                  <a:lnTo>
                    <a:pt x="146" y="46"/>
                  </a:lnTo>
                  <a:lnTo>
                    <a:pt x="144" y="46"/>
                  </a:lnTo>
                  <a:lnTo>
                    <a:pt x="144" y="46"/>
                  </a:lnTo>
                  <a:lnTo>
                    <a:pt x="140" y="46"/>
                  </a:lnTo>
                  <a:lnTo>
                    <a:pt x="136" y="44"/>
                  </a:lnTo>
                  <a:lnTo>
                    <a:pt x="132" y="40"/>
                  </a:lnTo>
                  <a:lnTo>
                    <a:pt x="132" y="40"/>
                  </a:lnTo>
                  <a:lnTo>
                    <a:pt x="132" y="36"/>
                  </a:lnTo>
                  <a:lnTo>
                    <a:pt x="134" y="32"/>
                  </a:lnTo>
                  <a:lnTo>
                    <a:pt x="134" y="32"/>
                  </a:lnTo>
                  <a:lnTo>
                    <a:pt x="136" y="28"/>
                  </a:lnTo>
                  <a:lnTo>
                    <a:pt x="136" y="26"/>
                  </a:lnTo>
                  <a:lnTo>
                    <a:pt x="134" y="22"/>
                  </a:lnTo>
                  <a:lnTo>
                    <a:pt x="132" y="18"/>
                  </a:lnTo>
                  <a:lnTo>
                    <a:pt x="132" y="18"/>
                  </a:lnTo>
                  <a:lnTo>
                    <a:pt x="128" y="16"/>
                  </a:lnTo>
                  <a:lnTo>
                    <a:pt x="124" y="16"/>
                  </a:lnTo>
                  <a:lnTo>
                    <a:pt x="120" y="16"/>
                  </a:lnTo>
                  <a:lnTo>
                    <a:pt x="118" y="18"/>
                  </a:lnTo>
                  <a:lnTo>
                    <a:pt x="118" y="18"/>
                  </a:lnTo>
                  <a:lnTo>
                    <a:pt x="116" y="18"/>
                  </a:lnTo>
                  <a:lnTo>
                    <a:pt x="112" y="20"/>
                  </a:lnTo>
                  <a:lnTo>
                    <a:pt x="106" y="18"/>
                  </a:lnTo>
                  <a:lnTo>
                    <a:pt x="106" y="18"/>
                  </a:lnTo>
                  <a:lnTo>
                    <a:pt x="104" y="16"/>
                  </a:lnTo>
                  <a:lnTo>
                    <a:pt x="104" y="10"/>
                  </a:lnTo>
                  <a:lnTo>
                    <a:pt x="104" y="10"/>
                  </a:lnTo>
                  <a:lnTo>
                    <a:pt x="102" y="6"/>
                  </a:lnTo>
                  <a:lnTo>
                    <a:pt x="102" y="4"/>
                  </a:lnTo>
                  <a:lnTo>
                    <a:pt x="98" y="0"/>
                  </a:lnTo>
                  <a:lnTo>
                    <a:pt x="94" y="0"/>
                  </a:lnTo>
                  <a:lnTo>
                    <a:pt x="94" y="0"/>
                  </a:lnTo>
                  <a:lnTo>
                    <a:pt x="90" y="0"/>
                  </a:lnTo>
                  <a:lnTo>
                    <a:pt x="86" y="0"/>
                  </a:lnTo>
                  <a:lnTo>
                    <a:pt x="84" y="2"/>
                  </a:lnTo>
                  <a:lnTo>
                    <a:pt x="82" y="4"/>
                  </a:lnTo>
                  <a:lnTo>
                    <a:pt x="82" y="4"/>
                  </a:lnTo>
                  <a:lnTo>
                    <a:pt x="80" y="8"/>
                  </a:lnTo>
                  <a:lnTo>
                    <a:pt x="78" y="10"/>
                  </a:lnTo>
                  <a:lnTo>
                    <a:pt x="72" y="12"/>
                  </a:lnTo>
                  <a:lnTo>
                    <a:pt x="72" y="12"/>
                  </a:lnTo>
                  <a:lnTo>
                    <a:pt x="68" y="10"/>
                  </a:lnTo>
                  <a:lnTo>
                    <a:pt x="66" y="6"/>
                  </a:lnTo>
                  <a:lnTo>
                    <a:pt x="66" y="6"/>
                  </a:lnTo>
                  <a:lnTo>
                    <a:pt x="64" y="4"/>
                  </a:lnTo>
                  <a:lnTo>
                    <a:pt x="60" y="2"/>
                  </a:lnTo>
                  <a:lnTo>
                    <a:pt x="58" y="0"/>
                  </a:lnTo>
                  <a:lnTo>
                    <a:pt x="54" y="2"/>
                  </a:lnTo>
                  <a:lnTo>
                    <a:pt x="54" y="2"/>
                  </a:lnTo>
                  <a:lnTo>
                    <a:pt x="50" y="4"/>
                  </a:lnTo>
                  <a:lnTo>
                    <a:pt x="46" y="6"/>
                  </a:lnTo>
                  <a:lnTo>
                    <a:pt x="46" y="10"/>
                  </a:lnTo>
                  <a:lnTo>
                    <a:pt x="46" y="12"/>
                  </a:lnTo>
                  <a:lnTo>
                    <a:pt x="46" y="12"/>
                  </a:lnTo>
                  <a:lnTo>
                    <a:pt x="46" y="16"/>
                  </a:lnTo>
                  <a:lnTo>
                    <a:pt x="44" y="20"/>
                  </a:lnTo>
                  <a:lnTo>
                    <a:pt x="40" y="24"/>
                  </a:lnTo>
                  <a:lnTo>
                    <a:pt x="40" y="24"/>
                  </a:lnTo>
                  <a:lnTo>
                    <a:pt x="36" y="24"/>
                  </a:lnTo>
                  <a:lnTo>
                    <a:pt x="30" y="22"/>
                  </a:lnTo>
                  <a:lnTo>
                    <a:pt x="30" y="22"/>
                  </a:lnTo>
                  <a:lnTo>
                    <a:pt x="28" y="20"/>
                  </a:lnTo>
                  <a:lnTo>
                    <a:pt x="24" y="20"/>
                  </a:lnTo>
                  <a:lnTo>
                    <a:pt x="22" y="22"/>
                  </a:lnTo>
                  <a:lnTo>
                    <a:pt x="18" y="24"/>
                  </a:lnTo>
                  <a:lnTo>
                    <a:pt x="18" y="24"/>
                  </a:lnTo>
                  <a:lnTo>
                    <a:pt x="16" y="28"/>
                  </a:lnTo>
                  <a:lnTo>
                    <a:pt x="14" y="32"/>
                  </a:lnTo>
                  <a:lnTo>
                    <a:pt x="16" y="34"/>
                  </a:lnTo>
                  <a:lnTo>
                    <a:pt x="16" y="36"/>
                  </a:lnTo>
                  <a:lnTo>
                    <a:pt x="16" y="36"/>
                  </a:lnTo>
                  <a:close/>
                  <a:moveTo>
                    <a:pt x="64" y="34"/>
                  </a:moveTo>
                  <a:lnTo>
                    <a:pt x="64" y="34"/>
                  </a:lnTo>
                  <a:lnTo>
                    <a:pt x="72" y="32"/>
                  </a:lnTo>
                  <a:lnTo>
                    <a:pt x="82" y="32"/>
                  </a:lnTo>
                  <a:lnTo>
                    <a:pt x="90" y="34"/>
                  </a:lnTo>
                  <a:lnTo>
                    <a:pt x="98" y="36"/>
                  </a:lnTo>
                  <a:lnTo>
                    <a:pt x="106" y="42"/>
                  </a:lnTo>
                  <a:lnTo>
                    <a:pt x="112" y="48"/>
                  </a:lnTo>
                  <a:lnTo>
                    <a:pt x="118" y="56"/>
                  </a:lnTo>
                  <a:lnTo>
                    <a:pt x="122" y="64"/>
                  </a:lnTo>
                  <a:lnTo>
                    <a:pt x="122" y="64"/>
                  </a:lnTo>
                  <a:lnTo>
                    <a:pt x="124" y="72"/>
                  </a:lnTo>
                  <a:lnTo>
                    <a:pt x="124" y="82"/>
                  </a:lnTo>
                  <a:lnTo>
                    <a:pt x="122" y="90"/>
                  </a:lnTo>
                  <a:lnTo>
                    <a:pt x="118" y="98"/>
                  </a:lnTo>
                  <a:lnTo>
                    <a:pt x="114" y="106"/>
                  </a:lnTo>
                  <a:lnTo>
                    <a:pt x="108" y="112"/>
                  </a:lnTo>
                  <a:lnTo>
                    <a:pt x="100" y="118"/>
                  </a:lnTo>
                  <a:lnTo>
                    <a:pt x="92" y="122"/>
                  </a:lnTo>
                  <a:lnTo>
                    <a:pt x="92" y="122"/>
                  </a:lnTo>
                  <a:lnTo>
                    <a:pt x="82" y="124"/>
                  </a:lnTo>
                  <a:lnTo>
                    <a:pt x="74" y="124"/>
                  </a:lnTo>
                  <a:lnTo>
                    <a:pt x="64" y="122"/>
                  </a:lnTo>
                  <a:lnTo>
                    <a:pt x="56" y="118"/>
                  </a:lnTo>
                  <a:lnTo>
                    <a:pt x="50" y="114"/>
                  </a:lnTo>
                  <a:lnTo>
                    <a:pt x="42" y="108"/>
                  </a:lnTo>
                  <a:lnTo>
                    <a:pt x="38" y="100"/>
                  </a:lnTo>
                  <a:lnTo>
                    <a:pt x="34" y="92"/>
                  </a:lnTo>
                  <a:lnTo>
                    <a:pt x="34" y="92"/>
                  </a:lnTo>
                  <a:lnTo>
                    <a:pt x="32" y="82"/>
                  </a:lnTo>
                  <a:lnTo>
                    <a:pt x="32" y="74"/>
                  </a:lnTo>
                  <a:lnTo>
                    <a:pt x="34" y="64"/>
                  </a:lnTo>
                  <a:lnTo>
                    <a:pt x="36" y="56"/>
                  </a:lnTo>
                  <a:lnTo>
                    <a:pt x="42" y="50"/>
                  </a:lnTo>
                  <a:lnTo>
                    <a:pt x="48" y="42"/>
                  </a:lnTo>
                  <a:lnTo>
                    <a:pt x="54" y="38"/>
                  </a:lnTo>
                  <a:lnTo>
                    <a:pt x="64" y="34"/>
                  </a:lnTo>
                  <a:lnTo>
                    <a:pt x="64" y="34"/>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latin typeface="+mn-lt"/>
                <a:ea typeface="+mn-ea"/>
              </a:endParaRPr>
            </a:p>
          </p:txBody>
        </p:sp>
        <p:sp>
          <p:nvSpPr>
            <p:cNvPr id="631" name="Freeform 109"/>
            <p:cNvSpPr>
              <a:spLocks noEditPoints="1"/>
            </p:cNvSpPr>
            <p:nvPr/>
          </p:nvSpPr>
          <p:spPr bwMode="auto">
            <a:xfrm>
              <a:off x="10699750" y="2222500"/>
              <a:ext cx="158750" cy="158750"/>
            </a:xfrm>
            <a:custGeom>
              <a:avLst/>
              <a:gdLst/>
              <a:ahLst/>
              <a:cxnLst>
                <a:cxn ang="0">
                  <a:pos x="12" y="28"/>
                </a:cxn>
                <a:cxn ang="0">
                  <a:pos x="8" y="34"/>
                </a:cxn>
                <a:cxn ang="0">
                  <a:pos x="2" y="34"/>
                </a:cxn>
                <a:cxn ang="0">
                  <a:pos x="0" y="44"/>
                </a:cxn>
                <a:cxn ang="0">
                  <a:pos x="6" y="50"/>
                </a:cxn>
                <a:cxn ang="0">
                  <a:pos x="6" y="56"/>
                </a:cxn>
                <a:cxn ang="0">
                  <a:pos x="0" y="60"/>
                </a:cxn>
                <a:cxn ang="0">
                  <a:pos x="4" y="70"/>
                </a:cxn>
                <a:cxn ang="0">
                  <a:pos x="10" y="70"/>
                </a:cxn>
                <a:cxn ang="0">
                  <a:pos x="14" y="76"/>
                </a:cxn>
                <a:cxn ang="0">
                  <a:pos x="12" y="84"/>
                </a:cxn>
                <a:cxn ang="0">
                  <a:pos x="20" y="90"/>
                </a:cxn>
                <a:cxn ang="0">
                  <a:pos x="28" y="88"/>
                </a:cxn>
                <a:cxn ang="0">
                  <a:pos x="32" y="90"/>
                </a:cxn>
                <a:cxn ang="0">
                  <a:pos x="34" y="98"/>
                </a:cxn>
                <a:cxn ang="0">
                  <a:pos x="44" y="100"/>
                </a:cxn>
                <a:cxn ang="0">
                  <a:pos x="50" y="94"/>
                </a:cxn>
                <a:cxn ang="0">
                  <a:pos x="56" y="92"/>
                </a:cxn>
                <a:cxn ang="0">
                  <a:pos x="60" y="98"/>
                </a:cxn>
                <a:cxn ang="0">
                  <a:pos x="70" y="96"/>
                </a:cxn>
                <a:cxn ang="0">
                  <a:pos x="70" y="88"/>
                </a:cxn>
                <a:cxn ang="0">
                  <a:pos x="76" y="84"/>
                </a:cxn>
                <a:cxn ang="0">
                  <a:pos x="84" y="86"/>
                </a:cxn>
                <a:cxn ang="0">
                  <a:pos x="90" y="80"/>
                </a:cxn>
                <a:cxn ang="0">
                  <a:pos x="86" y="72"/>
                </a:cxn>
                <a:cxn ang="0">
                  <a:pos x="90" y="66"/>
                </a:cxn>
                <a:cxn ang="0">
                  <a:pos x="98" y="64"/>
                </a:cxn>
                <a:cxn ang="0">
                  <a:pos x="100" y="56"/>
                </a:cxn>
                <a:cxn ang="0">
                  <a:pos x="92" y="50"/>
                </a:cxn>
                <a:cxn ang="0">
                  <a:pos x="92" y="44"/>
                </a:cxn>
                <a:cxn ang="0">
                  <a:pos x="98" y="38"/>
                </a:cxn>
                <a:cxn ang="0">
                  <a:pos x="96" y="30"/>
                </a:cxn>
                <a:cxn ang="0">
                  <a:pos x="88" y="28"/>
                </a:cxn>
                <a:cxn ang="0">
                  <a:pos x="84" y="24"/>
                </a:cxn>
                <a:cxn ang="0">
                  <a:pos x="86" y="16"/>
                </a:cxn>
                <a:cxn ang="0">
                  <a:pos x="80" y="10"/>
                </a:cxn>
                <a:cxn ang="0">
                  <a:pos x="72" y="12"/>
                </a:cxn>
                <a:cxn ang="0">
                  <a:pos x="66" y="10"/>
                </a:cxn>
                <a:cxn ang="0">
                  <a:pos x="64" y="2"/>
                </a:cxn>
                <a:cxn ang="0">
                  <a:pos x="56" y="0"/>
                </a:cxn>
                <a:cxn ang="0">
                  <a:pos x="50" y="6"/>
                </a:cxn>
                <a:cxn ang="0">
                  <a:pos x="44" y="6"/>
                </a:cxn>
                <a:cxn ang="0">
                  <a:pos x="38" y="0"/>
                </a:cxn>
                <a:cxn ang="0">
                  <a:pos x="30" y="4"/>
                </a:cxn>
                <a:cxn ang="0">
                  <a:pos x="28" y="12"/>
                </a:cxn>
                <a:cxn ang="0">
                  <a:pos x="22" y="16"/>
                </a:cxn>
                <a:cxn ang="0">
                  <a:pos x="16" y="12"/>
                </a:cxn>
                <a:cxn ang="0">
                  <a:pos x="10" y="20"/>
                </a:cxn>
                <a:cxn ang="0">
                  <a:pos x="40" y="22"/>
                </a:cxn>
                <a:cxn ang="0">
                  <a:pos x="52" y="20"/>
                </a:cxn>
                <a:cxn ang="0">
                  <a:pos x="76" y="36"/>
                </a:cxn>
                <a:cxn ang="0">
                  <a:pos x="78" y="46"/>
                </a:cxn>
                <a:cxn ang="0">
                  <a:pos x="68" y="72"/>
                </a:cxn>
                <a:cxn ang="0">
                  <a:pos x="58" y="78"/>
                </a:cxn>
                <a:cxn ang="0">
                  <a:pos x="36" y="76"/>
                </a:cxn>
                <a:cxn ang="0">
                  <a:pos x="22" y="58"/>
                </a:cxn>
                <a:cxn ang="0">
                  <a:pos x="20" y="48"/>
                </a:cxn>
                <a:cxn ang="0">
                  <a:pos x="34" y="24"/>
                </a:cxn>
              </a:cxnLst>
              <a:rect l="0" t="0" r="r" b="b"/>
              <a:pathLst>
                <a:path w="100" h="100">
                  <a:moveTo>
                    <a:pt x="10" y="24"/>
                  </a:moveTo>
                  <a:lnTo>
                    <a:pt x="10" y="24"/>
                  </a:lnTo>
                  <a:lnTo>
                    <a:pt x="12" y="28"/>
                  </a:lnTo>
                  <a:lnTo>
                    <a:pt x="12" y="32"/>
                  </a:lnTo>
                  <a:lnTo>
                    <a:pt x="12" y="32"/>
                  </a:lnTo>
                  <a:lnTo>
                    <a:pt x="8" y="34"/>
                  </a:lnTo>
                  <a:lnTo>
                    <a:pt x="6" y="34"/>
                  </a:lnTo>
                  <a:lnTo>
                    <a:pt x="6" y="34"/>
                  </a:lnTo>
                  <a:lnTo>
                    <a:pt x="2" y="34"/>
                  </a:lnTo>
                  <a:lnTo>
                    <a:pt x="0" y="38"/>
                  </a:lnTo>
                  <a:lnTo>
                    <a:pt x="0" y="38"/>
                  </a:lnTo>
                  <a:lnTo>
                    <a:pt x="0" y="44"/>
                  </a:lnTo>
                  <a:lnTo>
                    <a:pt x="2" y="46"/>
                  </a:lnTo>
                  <a:lnTo>
                    <a:pt x="2" y="46"/>
                  </a:lnTo>
                  <a:lnTo>
                    <a:pt x="6" y="50"/>
                  </a:lnTo>
                  <a:lnTo>
                    <a:pt x="8" y="54"/>
                  </a:lnTo>
                  <a:lnTo>
                    <a:pt x="8" y="54"/>
                  </a:lnTo>
                  <a:lnTo>
                    <a:pt x="6" y="56"/>
                  </a:lnTo>
                  <a:lnTo>
                    <a:pt x="2" y="58"/>
                  </a:lnTo>
                  <a:lnTo>
                    <a:pt x="2" y="58"/>
                  </a:lnTo>
                  <a:lnTo>
                    <a:pt x="0" y="60"/>
                  </a:lnTo>
                  <a:lnTo>
                    <a:pt x="0" y="66"/>
                  </a:lnTo>
                  <a:lnTo>
                    <a:pt x="0" y="66"/>
                  </a:lnTo>
                  <a:lnTo>
                    <a:pt x="4" y="70"/>
                  </a:lnTo>
                  <a:lnTo>
                    <a:pt x="8" y="70"/>
                  </a:lnTo>
                  <a:lnTo>
                    <a:pt x="8" y="70"/>
                  </a:lnTo>
                  <a:lnTo>
                    <a:pt x="10" y="70"/>
                  </a:lnTo>
                  <a:lnTo>
                    <a:pt x="14" y="72"/>
                  </a:lnTo>
                  <a:lnTo>
                    <a:pt x="14" y="72"/>
                  </a:lnTo>
                  <a:lnTo>
                    <a:pt x="14" y="76"/>
                  </a:lnTo>
                  <a:lnTo>
                    <a:pt x="14" y="80"/>
                  </a:lnTo>
                  <a:lnTo>
                    <a:pt x="14" y="80"/>
                  </a:lnTo>
                  <a:lnTo>
                    <a:pt x="12" y="84"/>
                  </a:lnTo>
                  <a:lnTo>
                    <a:pt x="14" y="88"/>
                  </a:lnTo>
                  <a:lnTo>
                    <a:pt x="14" y="88"/>
                  </a:lnTo>
                  <a:lnTo>
                    <a:pt x="20" y="90"/>
                  </a:lnTo>
                  <a:lnTo>
                    <a:pt x="24" y="88"/>
                  </a:lnTo>
                  <a:lnTo>
                    <a:pt x="24" y="88"/>
                  </a:lnTo>
                  <a:lnTo>
                    <a:pt x="28" y="88"/>
                  </a:lnTo>
                  <a:lnTo>
                    <a:pt x="32" y="88"/>
                  </a:lnTo>
                  <a:lnTo>
                    <a:pt x="32" y="88"/>
                  </a:lnTo>
                  <a:lnTo>
                    <a:pt x="32" y="90"/>
                  </a:lnTo>
                  <a:lnTo>
                    <a:pt x="32" y="94"/>
                  </a:lnTo>
                  <a:lnTo>
                    <a:pt x="32" y="94"/>
                  </a:lnTo>
                  <a:lnTo>
                    <a:pt x="34" y="98"/>
                  </a:lnTo>
                  <a:lnTo>
                    <a:pt x="38" y="100"/>
                  </a:lnTo>
                  <a:lnTo>
                    <a:pt x="38" y="100"/>
                  </a:lnTo>
                  <a:lnTo>
                    <a:pt x="44" y="100"/>
                  </a:lnTo>
                  <a:lnTo>
                    <a:pt x="46" y="96"/>
                  </a:lnTo>
                  <a:lnTo>
                    <a:pt x="46" y="96"/>
                  </a:lnTo>
                  <a:lnTo>
                    <a:pt x="50" y="94"/>
                  </a:lnTo>
                  <a:lnTo>
                    <a:pt x="52" y="92"/>
                  </a:lnTo>
                  <a:lnTo>
                    <a:pt x="52" y="92"/>
                  </a:lnTo>
                  <a:lnTo>
                    <a:pt x="56" y="92"/>
                  </a:lnTo>
                  <a:lnTo>
                    <a:pt x="58" y="96"/>
                  </a:lnTo>
                  <a:lnTo>
                    <a:pt x="58" y="96"/>
                  </a:lnTo>
                  <a:lnTo>
                    <a:pt x="60" y="98"/>
                  </a:lnTo>
                  <a:lnTo>
                    <a:pt x="66" y="98"/>
                  </a:lnTo>
                  <a:lnTo>
                    <a:pt x="66" y="98"/>
                  </a:lnTo>
                  <a:lnTo>
                    <a:pt x="70" y="96"/>
                  </a:lnTo>
                  <a:lnTo>
                    <a:pt x="70" y="92"/>
                  </a:lnTo>
                  <a:lnTo>
                    <a:pt x="70" y="92"/>
                  </a:lnTo>
                  <a:lnTo>
                    <a:pt x="70" y="88"/>
                  </a:lnTo>
                  <a:lnTo>
                    <a:pt x="74" y="84"/>
                  </a:lnTo>
                  <a:lnTo>
                    <a:pt x="74" y="84"/>
                  </a:lnTo>
                  <a:lnTo>
                    <a:pt x="76" y="84"/>
                  </a:lnTo>
                  <a:lnTo>
                    <a:pt x="80" y="86"/>
                  </a:lnTo>
                  <a:lnTo>
                    <a:pt x="80" y="86"/>
                  </a:lnTo>
                  <a:lnTo>
                    <a:pt x="84" y="86"/>
                  </a:lnTo>
                  <a:lnTo>
                    <a:pt x="88" y="84"/>
                  </a:lnTo>
                  <a:lnTo>
                    <a:pt x="88" y="84"/>
                  </a:lnTo>
                  <a:lnTo>
                    <a:pt x="90" y="80"/>
                  </a:lnTo>
                  <a:lnTo>
                    <a:pt x="88" y="76"/>
                  </a:lnTo>
                  <a:lnTo>
                    <a:pt x="88" y="76"/>
                  </a:lnTo>
                  <a:lnTo>
                    <a:pt x="86" y="72"/>
                  </a:lnTo>
                  <a:lnTo>
                    <a:pt x="88" y="68"/>
                  </a:lnTo>
                  <a:lnTo>
                    <a:pt x="88" y="68"/>
                  </a:lnTo>
                  <a:lnTo>
                    <a:pt x="90" y="66"/>
                  </a:lnTo>
                  <a:lnTo>
                    <a:pt x="94" y="66"/>
                  </a:lnTo>
                  <a:lnTo>
                    <a:pt x="94" y="66"/>
                  </a:lnTo>
                  <a:lnTo>
                    <a:pt x="98" y="64"/>
                  </a:lnTo>
                  <a:lnTo>
                    <a:pt x="100" y="60"/>
                  </a:lnTo>
                  <a:lnTo>
                    <a:pt x="100" y="60"/>
                  </a:lnTo>
                  <a:lnTo>
                    <a:pt x="100" y="56"/>
                  </a:lnTo>
                  <a:lnTo>
                    <a:pt x="96" y="52"/>
                  </a:lnTo>
                  <a:lnTo>
                    <a:pt x="96" y="52"/>
                  </a:lnTo>
                  <a:lnTo>
                    <a:pt x="92" y="50"/>
                  </a:lnTo>
                  <a:lnTo>
                    <a:pt x="92" y="46"/>
                  </a:lnTo>
                  <a:lnTo>
                    <a:pt x="92" y="46"/>
                  </a:lnTo>
                  <a:lnTo>
                    <a:pt x="92" y="44"/>
                  </a:lnTo>
                  <a:lnTo>
                    <a:pt x="96" y="42"/>
                  </a:lnTo>
                  <a:lnTo>
                    <a:pt x="96" y="42"/>
                  </a:lnTo>
                  <a:lnTo>
                    <a:pt x="98" y="38"/>
                  </a:lnTo>
                  <a:lnTo>
                    <a:pt x="98" y="34"/>
                  </a:lnTo>
                  <a:lnTo>
                    <a:pt x="98" y="34"/>
                  </a:lnTo>
                  <a:lnTo>
                    <a:pt x="96" y="30"/>
                  </a:lnTo>
                  <a:lnTo>
                    <a:pt x="92" y="30"/>
                  </a:lnTo>
                  <a:lnTo>
                    <a:pt x="92" y="30"/>
                  </a:lnTo>
                  <a:lnTo>
                    <a:pt x="88" y="28"/>
                  </a:lnTo>
                  <a:lnTo>
                    <a:pt x="84" y="26"/>
                  </a:lnTo>
                  <a:lnTo>
                    <a:pt x="84" y="26"/>
                  </a:lnTo>
                  <a:lnTo>
                    <a:pt x="84" y="24"/>
                  </a:lnTo>
                  <a:lnTo>
                    <a:pt x="86" y="20"/>
                  </a:lnTo>
                  <a:lnTo>
                    <a:pt x="86" y="20"/>
                  </a:lnTo>
                  <a:lnTo>
                    <a:pt x="86" y="16"/>
                  </a:lnTo>
                  <a:lnTo>
                    <a:pt x="84" y="12"/>
                  </a:lnTo>
                  <a:lnTo>
                    <a:pt x="84" y="12"/>
                  </a:lnTo>
                  <a:lnTo>
                    <a:pt x="80" y="10"/>
                  </a:lnTo>
                  <a:lnTo>
                    <a:pt x="76" y="10"/>
                  </a:lnTo>
                  <a:lnTo>
                    <a:pt x="76" y="10"/>
                  </a:lnTo>
                  <a:lnTo>
                    <a:pt x="72" y="12"/>
                  </a:lnTo>
                  <a:lnTo>
                    <a:pt x="68" y="12"/>
                  </a:lnTo>
                  <a:lnTo>
                    <a:pt x="68" y="12"/>
                  </a:lnTo>
                  <a:lnTo>
                    <a:pt x="66" y="10"/>
                  </a:lnTo>
                  <a:lnTo>
                    <a:pt x="66" y="6"/>
                  </a:lnTo>
                  <a:lnTo>
                    <a:pt x="66" y="6"/>
                  </a:lnTo>
                  <a:lnTo>
                    <a:pt x="64" y="2"/>
                  </a:lnTo>
                  <a:lnTo>
                    <a:pt x="60" y="0"/>
                  </a:lnTo>
                  <a:lnTo>
                    <a:pt x="60" y="0"/>
                  </a:lnTo>
                  <a:lnTo>
                    <a:pt x="56" y="0"/>
                  </a:lnTo>
                  <a:lnTo>
                    <a:pt x="52" y="2"/>
                  </a:lnTo>
                  <a:lnTo>
                    <a:pt x="52" y="2"/>
                  </a:lnTo>
                  <a:lnTo>
                    <a:pt x="50" y="6"/>
                  </a:lnTo>
                  <a:lnTo>
                    <a:pt x="46" y="8"/>
                  </a:lnTo>
                  <a:lnTo>
                    <a:pt x="46" y="8"/>
                  </a:lnTo>
                  <a:lnTo>
                    <a:pt x="44" y="6"/>
                  </a:lnTo>
                  <a:lnTo>
                    <a:pt x="42" y="4"/>
                  </a:lnTo>
                  <a:lnTo>
                    <a:pt x="42" y="4"/>
                  </a:lnTo>
                  <a:lnTo>
                    <a:pt x="38" y="0"/>
                  </a:lnTo>
                  <a:lnTo>
                    <a:pt x="34" y="0"/>
                  </a:lnTo>
                  <a:lnTo>
                    <a:pt x="34" y="0"/>
                  </a:lnTo>
                  <a:lnTo>
                    <a:pt x="30" y="4"/>
                  </a:lnTo>
                  <a:lnTo>
                    <a:pt x="28" y="8"/>
                  </a:lnTo>
                  <a:lnTo>
                    <a:pt x="28" y="8"/>
                  </a:lnTo>
                  <a:lnTo>
                    <a:pt x="28" y="12"/>
                  </a:lnTo>
                  <a:lnTo>
                    <a:pt x="26" y="16"/>
                  </a:lnTo>
                  <a:lnTo>
                    <a:pt x="26" y="16"/>
                  </a:lnTo>
                  <a:lnTo>
                    <a:pt x="22" y="16"/>
                  </a:lnTo>
                  <a:lnTo>
                    <a:pt x="20" y="14"/>
                  </a:lnTo>
                  <a:lnTo>
                    <a:pt x="20" y="14"/>
                  </a:lnTo>
                  <a:lnTo>
                    <a:pt x="16" y="12"/>
                  </a:lnTo>
                  <a:lnTo>
                    <a:pt x="12" y="16"/>
                  </a:lnTo>
                  <a:lnTo>
                    <a:pt x="12" y="16"/>
                  </a:lnTo>
                  <a:lnTo>
                    <a:pt x="10" y="20"/>
                  </a:lnTo>
                  <a:lnTo>
                    <a:pt x="10" y="24"/>
                  </a:lnTo>
                  <a:lnTo>
                    <a:pt x="10" y="24"/>
                  </a:lnTo>
                  <a:close/>
                  <a:moveTo>
                    <a:pt x="40" y="22"/>
                  </a:moveTo>
                  <a:lnTo>
                    <a:pt x="40" y="22"/>
                  </a:lnTo>
                  <a:lnTo>
                    <a:pt x="46" y="20"/>
                  </a:lnTo>
                  <a:lnTo>
                    <a:pt x="52" y="20"/>
                  </a:lnTo>
                  <a:lnTo>
                    <a:pt x="62" y="24"/>
                  </a:lnTo>
                  <a:lnTo>
                    <a:pt x="72" y="30"/>
                  </a:lnTo>
                  <a:lnTo>
                    <a:pt x="76" y="36"/>
                  </a:lnTo>
                  <a:lnTo>
                    <a:pt x="78" y="40"/>
                  </a:lnTo>
                  <a:lnTo>
                    <a:pt x="78" y="40"/>
                  </a:lnTo>
                  <a:lnTo>
                    <a:pt x="78" y="46"/>
                  </a:lnTo>
                  <a:lnTo>
                    <a:pt x="78" y="52"/>
                  </a:lnTo>
                  <a:lnTo>
                    <a:pt x="76" y="64"/>
                  </a:lnTo>
                  <a:lnTo>
                    <a:pt x="68" y="72"/>
                  </a:lnTo>
                  <a:lnTo>
                    <a:pt x="64" y="76"/>
                  </a:lnTo>
                  <a:lnTo>
                    <a:pt x="58" y="78"/>
                  </a:lnTo>
                  <a:lnTo>
                    <a:pt x="58" y="78"/>
                  </a:lnTo>
                  <a:lnTo>
                    <a:pt x="52" y="80"/>
                  </a:lnTo>
                  <a:lnTo>
                    <a:pt x="46" y="80"/>
                  </a:lnTo>
                  <a:lnTo>
                    <a:pt x="36" y="76"/>
                  </a:lnTo>
                  <a:lnTo>
                    <a:pt x="26" y="70"/>
                  </a:lnTo>
                  <a:lnTo>
                    <a:pt x="24" y="64"/>
                  </a:lnTo>
                  <a:lnTo>
                    <a:pt x="22" y="58"/>
                  </a:lnTo>
                  <a:lnTo>
                    <a:pt x="22" y="58"/>
                  </a:lnTo>
                  <a:lnTo>
                    <a:pt x="20" y="52"/>
                  </a:lnTo>
                  <a:lnTo>
                    <a:pt x="20" y="48"/>
                  </a:lnTo>
                  <a:lnTo>
                    <a:pt x="24" y="36"/>
                  </a:lnTo>
                  <a:lnTo>
                    <a:pt x="30" y="28"/>
                  </a:lnTo>
                  <a:lnTo>
                    <a:pt x="34" y="24"/>
                  </a:lnTo>
                  <a:lnTo>
                    <a:pt x="40" y="22"/>
                  </a:lnTo>
                  <a:lnTo>
                    <a:pt x="40" y="2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latin typeface="+mn-lt"/>
                <a:ea typeface="+mn-ea"/>
              </a:endParaRPr>
            </a:p>
          </p:txBody>
        </p:sp>
        <p:sp>
          <p:nvSpPr>
            <p:cNvPr id="632" name="Freeform 110"/>
            <p:cNvSpPr>
              <a:spLocks noEditPoints="1"/>
            </p:cNvSpPr>
            <p:nvPr/>
          </p:nvSpPr>
          <p:spPr bwMode="auto">
            <a:xfrm>
              <a:off x="10699750" y="2381250"/>
              <a:ext cx="120650" cy="123825"/>
            </a:xfrm>
            <a:custGeom>
              <a:avLst/>
              <a:gdLst/>
              <a:ahLst/>
              <a:cxnLst>
                <a:cxn ang="0">
                  <a:pos x="10" y="22"/>
                </a:cxn>
                <a:cxn ang="0">
                  <a:pos x="8" y="28"/>
                </a:cxn>
                <a:cxn ang="0">
                  <a:pos x="2" y="28"/>
                </a:cxn>
                <a:cxn ang="0">
                  <a:pos x="0" y="36"/>
                </a:cxn>
                <a:cxn ang="0">
                  <a:pos x="4" y="40"/>
                </a:cxn>
                <a:cxn ang="0">
                  <a:pos x="4" y="44"/>
                </a:cxn>
                <a:cxn ang="0">
                  <a:pos x="0" y="48"/>
                </a:cxn>
                <a:cxn ang="0">
                  <a:pos x="2" y="54"/>
                </a:cxn>
                <a:cxn ang="0">
                  <a:pos x="8" y="56"/>
                </a:cxn>
                <a:cxn ang="0">
                  <a:pos x="10" y="60"/>
                </a:cxn>
                <a:cxn ang="0">
                  <a:pos x="10" y="66"/>
                </a:cxn>
                <a:cxn ang="0">
                  <a:pos x="14" y="70"/>
                </a:cxn>
                <a:cxn ang="0">
                  <a:pos x="22" y="68"/>
                </a:cxn>
                <a:cxn ang="0">
                  <a:pos x="26" y="70"/>
                </a:cxn>
                <a:cxn ang="0">
                  <a:pos x="26" y="76"/>
                </a:cxn>
                <a:cxn ang="0">
                  <a:pos x="34" y="78"/>
                </a:cxn>
                <a:cxn ang="0">
                  <a:pos x="38" y="74"/>
                </a:cxn>
                <a:cxn ang="0">
                  <a:pos x="42" y="72"/>
                </a:cxn>
                <a:cxn ang="0">
                  <a:pos x="46" y="78"/>
                </a:cxn>
                <a:cxn ang="0">
                  <a:pos x="54" y="76"/>
                </a:cxn>
                <a:cxn ang="0">
                  <a:pos x="54" y="68"/>
                </a:cxn>
                <a:cxn ang="0">
                  <a:pos x="58" y="66"/>
                </a:cxn>
                <a:cxn ang="0">
                  <a:pos x="64" y="68"/>
                </a:cxn>
                <a:cxn ang="0">
                  <a:pos x="70" y="62"/>
                </a:cxn>
                <a:cxn ang="0">
                  <a:pos x="66" y="56"/>
                </a:cxn>
                <a:cxn ang="0">
                  <a:pos x="70" y="52"/>
                </a:cxn>
                <a:cxn ang="0">
                  <a:pos x="74" y="52"/>
                </a:cxn>
                <a:cxn ang="0">
                  <a:pos x="76" y="44"/>
                </a:cxn>
                <a:cxn ang="0">
                  <a:pos x="72" y="40"/>
                </a:cxn>
                <a:cxn ang="0">
                  <a:pos x="72" y="36"/>
                </a:cxn>
                <a:cxn ang="0">
                  <a:pos x="76" y="32"/>
                </a:cxn>
                <a:cxn ang="0">
                  <a:pos x="74" y="24"/>
                </a:cxn>
                <a:cxn ang="0">
                  <a:pos x="68" y="24"/>
                </a:cxn>
                <a:cxn ang="0">
                  <a:pos x="64" y="20"/>
                </a:cxn>
                <a:cxn ang="0">
                  <a:pos x="66" y="14"/>
                </a:cxn>
                <a:cxn ang="0">
                  <a:pos x="62" y="8"/>
                </a:cxn>
                <a:cxn ang="0">
                  <a:pos x="54" y="10"/>
                </a:cxn>
                <a:cxn ang="0">
                  <a:pos x="50" y="8"/>
                </a:cxn>
                <a:cxn ang="0">
                  <a:pos x="50" y="2"/>
                </a:cxn>
                <a:cxn ang="0">
                  <a:pos x="42" y="2"/>
                </a:cxn>
                <a:cxn ang="0">
                  <a:pos x="38" y="6"/>
                </a:cxn>
                <a:cxn ang="0">
                  <a:pos x="34" y="6"/>
                </a:cxn>
                <a:cxn ang="0">
                  <a:pos x="30" y="2"/>
                </a:cxn>
                <a:cxn ang="0">
                  <a:pos x="22" y="4"/>
                </a:cxn>
                <a:cxn ang="0">
                  <a:pos x="22" y="10"/>
                </a:cxn>
                <a:cxn ang="0">
                  <a:pos x="18" y="14"/>
                </a:cxn>
                <a:cxn ang="0">
                  <a:pos x="12" y="12"/>
                </a:cxn>
                <a:cxn ang="0">
                  <a:pos x="8" y="16"/>
                </a:cxn>
                <a:cxn ang="0">
                  <a:pos x="32" y="18"/>
                </a:cxn>
                <a:cxn ang="0">
                  <a:pos x="48" y="20"/>
                </a:cxn>
                <a:cxn ang="0">
                  <a:pos x="60" y="32"/>
                </a:cxn>
                <a:cxn ang="0">
                  <a:pos x="52" y="56"/>
                </a:cxn>
                <a:cxn ang="0">
                  <a:pos x="36" y="62"/>
                </a:cxn>
                <a:cxn ang="0">
                  <a:pos x="16" y="46"/>
                </a:cxn>
                <a:cxn ang="0">
                  <a:pos x="18" y="30"/>
                </a:cxn>
                <a:cxn ang="0">
                  <a:pos x="32" y="18"/>
                </a:cxn>
              </a:cxnLst>
              <a:rect l="0" t="0" r="r" b="b"/>
              <a:pathLst>
                <a:path w="76" h="78">
                  <a:moveTo>
                    <a:pt x="8" y="20"/>
                  </a:moveTo>
                  <a:lnTo>
                    <a:pt x="8" y="20"/>
                  </a:lnTo>
                  <a:lnTo>
                    <a:pt x="10" y="22"/>
                  </a:lnTo>
                  <a:lnTo>
                    <a:pt x="8" y="26"/>
                  </a:lnTo>
                  <a:lnTo>
                    <a:pt x="8" y="26"/>
                  </a:lnTo>
                  <a:lnTo>
                    <a:pt x="8" y="28"/>
                  </a:lnTo>
                  <a:lnTo>
                    <a:pt x="4" y="28"/>
                  </a:lnTo>
                  <a:lnTo>
                    <a:pt x="4" y="28"/>
                  </a:lnTo>
                  <a:lnTo>
                    <a:pt x="2" y="28"/>
                  </a:lnTo>
                  <a:lnTo>
                    <a:pt x="0" y="32"/>
                  </a:lnTo>
                  <a:lnTo>
                    <a:pt x="0" y="32"/>
                  </a:lnTo>
                  <a:lnTo>
                    <a:pt x="0" y="36"/>
                  </a:lnTo>
                  <a:lnTo>
                    <a:pt x="2" y="38"/>
                  </a:lnTo>
                  <a:lnTo>
                    <a:pt x="2" y="38"/>
                  </a:lnTo>
                  <a:lnTo>
                    <a:pt x="4" y="40"/>
                  </a:lnTo>
                  <a:lnTo>
                    <a:pt x="6" y="42"/>
                  </a:lnTo>
                  <a:lnTo>
                    <a:pt x="6" y="42"/>
                  </a:lnTo>
                  <a:lnTo>
                    <a:pt x="4" y="44"/>
                  </a:lnTo>
                  <a:lnTo>
                    <a:pt x="2" y="46"/>
                  </a:lnTo>
                  <a:lnTo>
                    <a:pt x="2" y="46"/>
                  </a:lnTo>
                  <a:lnTo>
                    <a:pt x="0" y="48"/>
                  </a:lnTo>
                  <a:lnTo>
                    <a:pt x="0" y="52"/>
                  </a:lnTo>
                  <a:lnTo>
                    <a:pt x="0" y="52"/>
                  </a:lnTo>
                  <a:lnTo>
                    <a:pt x="2" y="54"/>
                  </a:lnTo>
                  <a:lnTo>
                    <a:pt x="6" y="56"/>
                  </a:lnTo>
                  <a:lnTo>
                    <a:pt x="6" y="56"/>
                  </a:lnTo>
                  <a:lnTo>
                    <a:pt x="8" y="56"/>
                  </a:lnTo>
                  <a:lnTo>
                    <a:pt x="10" y="56"/>
                  </a:lnTo>
                  <a:lnTo>
                    <a:pt x="10" y="56"/>
                  </a:lnTo>
                  <a:lnTo>
                    <a:pt x="10" y="60"/>
                  </a:lnTo>
                  <a:lnTo>
                    <a:pt x="10" y="62"/>
                  </a:lnTo>
                  <a:lnTo>
                    <a:pt x="10" y="62"/>
                  </a:lnTo>
                  <a:lnTo>
                    <a:pt x="10" y="66"/>
                  </a:lnTo>
                  <a:lnTo>
                    <a:pt x="12" y="70"/>
                  </a:lnTo>
                  <a:lnTo>
                    <a:pt x="12" y="70"/>
                  </a:lnTo>
                  <a:lnTo>
                    <a:pt x="14" y="70"/>
                  </a:lnTo>
                  <a:lnTo>
                    <a:pt x="18" y="70"/>
                  </a:lnTo>
                  <a:lnTo>
                    <a:pt x="18" y="70"/>
                  </a:lnTo>
                  <a:lnTo>
                    <a:pt x="22" y="68"/>
                  </a:lnTo>
                  <a:lnTo>
                    <a:pt x="24" y="68"/>
                  </a:lnTo>
                  <a:lnTo>
                    <a:pt x="24" y="68"/>
                  </a:lnTo>
                  <a:lnTo>
                    <a:pt x="26" y="70"/>
                  </a:lnTo>
                  <a:lnTo>
                    <a:pt x="26" y="74"/>
                  </a:lnTo>
                  <a:lnTo>
                    <a:pt x="26" y="74"/>
                  </a:lnTo>
                  <a:lnTo>
                    <a:pt x="26" y="76"/>
                  </a:lnTo>
                  <a:lnTo>
                    <a:pt x="30" y="78"/>
                  </a:lnTo>
                  <a:lnTo>
                    <a:pt x="30" y="78"/>
                  </a:lnTo>
                  <a:lnTo>
                    <a:pt x="34" y="78"/>
                  </a:lnTo>
                  <a:lnTo>
                    <a:pt x="36" y="76"/>
                  </a:lnTo>
                  <a:lnTo>
                    <a:pt x="36" y="76"/>
                  </a:lnTo>
                  <a:lnTo>
                    <a:pt x="38" y="74"/>
                  </a:lnTo>
                  <a:lnTo>
                    <a:pt x="40" y="72"/>
                  </a:lnTo>
                  <a:lnTo>
                    <a:pt x="40" y="72"/>
                  </a:lnTo>
                  <a:lnTo>
                    <a:pt x="42" y="72"/>
                  </a:lnTo>
                  <a:lnTo>
                    <a:pt x="44" y="76"/>
                  </a:lnTo>
                  <a:lnTo>
                    <a:pt x="44" y="76"/>
                  </a:lnTo>
                  <a:lnTo>
                    <a:pt x="46" y="78"/>
                  </a:lnTo>
                  <a:lnTo>
                    <a:pt x="50" y="78"/>
                  </a:lnTo>
                  <a:lnTo>
                    <a:pt x="50" y="78"/>
                  </a:lnTo>
                  <a:lnTo>
                    <a:pt x="54" y="76"/>
                  </a:lnTo>
                  <a:lnTo>
                    <a:pt x="54" y="72"/>
                  </a:lnTo>
                  <a:lnTo>
                    <a:pt x="54" y="72"/>
                  </a:lnTo>
                  <a:lnTo>
                    <a:pt x="54" y="68"/>
                  </a:lnTo>
                  <a:lnTo>
                    <a:pt x="56" y="66"/>
                  </a:lnTo>
                  <a:lnTo>
                    <a:pt x="56" y="66"/>
                  </a:lnTo>
                  <a:lnTo>
                    <a:pt x="58" y="66"/>
                  </a:lnTo>
                  <a:lnTo>
                    <a:pt x="62" y="68"/>
                  </a:lnTo>
                  <a:lnTo>
                    <a:pt x="62" y="68"/>
                  </a:lnTo>
                  <a:lnTo>
                    <a:pt x="64" y="68"/>
                  </a:lnTo>
                  <a:lnTo>
                    <a:pt x="68" y="66"/>
                  </a:lnTo>
                  <a:lnTo>
                    <a:pt x="68" y="66"/>
                  </a:lnTo>
                  <a:lnTo>
                    <a:pt x="70" y="62"/>
                  </a:lnTo>
                  <a:lnTo>
                    <a:pt x="68" y="60"/>
                  </a:lnTo>
                  <a:lnTo>
                    <a:pt x="68" y="60"/>
                  </a:lnTo>
                  <a:lnTo>
                    <a:pt x="66" y="56"/>
                  </a:lnTo>
                  <a:lnTo>
                    <a:pt x="68" y="54"/>
                  </a:lnTo>
                  <a:lnTo>
                    <a:pt x="68" y="54"/>
                  </a:lnTo>
                  <a:lnTo>
                    <a:pt x="70" y="52"/>
                  </a:lnTo>
                  <a:lnTo>
                    <a:pt x="72" y="52"/>
                  </a:lnTo>
                  <a:lnTo>
                    <a:pt x="72" y="52"/>
                  </a:lnTo>
                  <a:lnTo>
                    <a:pt x="74" y="52"/>
                  </a:lnTo>
                  <a:lnTo>
                    <a:pt x="76" y="48"/>
                  </a:lnTo>
                  <a:lnTo>
                    <a:pt x="76" y="48"/>
                  </a:lnTo>
                  <a:lnTo>
                    <a:pt x="76" y="44"/>
                  </a:lnTo>
                  <a:lnTo>
                    <a:pt x="74" y="42"/>
                  </a:lnTo>
                  <a:lnTo>
                    <a:pt x="74" y="42"/>
                  </a:lnTo>
                  <a:lnTo>
                    <a:pt x="72" y="40"/>
                  </a:lnTo>
                  <a:lnTo>
                    <a:pt x="70" y="38"/>
                  </a:lnTo>
                  <a:lnTo>
                    <a:pt x="70" y="38"/>
                  </a:lnTo>
                  <a:lnTo>
                    <a:pt x="72" y="36"/>
                  </a:lnTo>
                  <a:lnTo>
                    <a:pt x="74" y="34"/>
                  </a:lnTo>
                  <a:lnTo>
                    <a:pt x="74" y="34"/>
                  </a:lnTo>
                  <a:lnTo>
                    <a:pt x="76" y="32"/>
                  </a:lnTo>
                  <a:lnTo>
                    <a:pt x="76" y="28"/>
                  </a:lnTo>
                  <a:lnTo>
                    <a:pt x="76" y="28"/>
                  </a:lnTo>
                  <a:lnTo>
                    <a:pt x="74" y="24"/>
                  </a:lnTo>
                  <a:lnTo>
                    <a:pt x="70" y="24"/>
                  </a:lnTo>
                  <a:lnTo>
                    <a:pt x="70" y="24"/>
                  </a:lnTo>
                  <a:lnTo>
                    <a:pt x="68" y="24"/>
                  </a:lnTo>
                  <a:lnTo>
                    <a:pt x="64" y="22"/>
                  </a:lnTo>
                  <a:lnTo>
                    <a:pt x="64" y="22"/>
                  </a:lnTo>
                  <a:lnTo>
                    <a:pt x="64" y="20"/>
                  </a:lnTo>
                  <a:lnTo>
                    <a:pt x="66" y="16"/>
                  </a:lnTo>
                  <a:lnTo>
                    <a:pt x="66" y="16"/>
                  </a:lnTo>
                  <a:lnTo>
                    <a:pt x="66" y="14"/>
                  </a:lnTo>
                  <a:lnTo>
                    <a:pt x="64" y="10"/>
                  </a:lnTo>
                  <a:lnTo>
                    <a:pt x="64" y="10"/>
                  </a:lnTo>
                  <a:lnTo>
                    <a:pt x="62" y="8"/>
                  </a:lnTo>
                  <a:lnTo>
                    <a:pt x="58" y="10"/>
                  </a:lnTo>
                  <a:lnTo>
                    <a:pt x="58" y="10"/>
                  </a:lnTo>
                  <a:lnTo>
                    <a:pt x="54" y="10"/>
                  </a:lnTo>
                  <a:lnTo>
                    <a:pt x="52" y="10"/>
                  </a:lnTo>
                  <a:lnTo>
                    <a:pt x="52" y="10"/>
                  </a:lnTo>
                  <a:lnTo>
                    <a:pt x="50" y="8"/>
                  </a:lnTo>
                  <a:lnTo>
                    <a:pt x="50" y="6"/>
                  </a:lnTo>
                  <a:lnTo>
                    <a:pt x="50" y="6"/>
                  </a:lnTo>
                  <a:lnTo>
                    <a:pt x="50" y="2"/>
                  </a:lnTo>
                  <a:lnTo>
                    <a:pt x="46" y="0"/>
                  </a:lnTo>
                  <a:lnTo>
                    <a:pt x="46" y="0"/>
                  </a:lnTo>
                  <a:lnTo>
                    <a:pt x="42" y="2"/>
                  </a:lnTo>
                  <a:lnTo>
                    <a:pt x="40" y="4"/>
                  </a:lnTo>
                  <a:lnTo>
                    <a:pt x="40" y="4"/>
                  </a:lnTo>
                  <a:lnTo>
                    <a:pt x="38" y="6"/>
                  </a:lnTo>
                  <a:lnTo>
                    <a:pt x="36" y="8"/>
                  </a:lnTo>
                  <a:lnTo>
                    <a:pt x="36" y="8"/>
                  </a:lnTo>
                  <a:lnTo>
                    <a:pt x="34" y="6"/>
                  </a:lnTo>
                  <a:lnTo>
                    <a:pt x="32" y="4"/>
                  </a:lnTo>
                  <a:lnTo>
                    <a:pt x="32" y="4"/>
                  </a:lnTo>
                  <a:lnTo>
                    <a:pt x="30" y="2"/>
                  </a:lnTo>
                  <a:lnTo>
                    <a:pt x="26" y="2"/>
                  </a:lnTo>
                  <a:lnTo>
                    <a:pt x="26" y="2"/>
                  </a:lnTo>
                  <a:lnTo>
                    <a:pt x="22" y="4"/>
                  </a:lnTo>
                  <a:lnTo>
                    <a:pt x="22" y="8"/>
                  </a:lnTo>
                  <a:lnTo>
                    <a:pt x="22" y="8"/>
                  </a:lnTo>
                  <a:lnTo>
                    <a:pt x="22" y="10"/>
                  </a:lnTo>
                  <a:lnTo>
                    <a:pt x="20" y="14"/>
                  </a:lnTo>
                  <a:lnTo>
                    <a:pt x="20" y="14"/>
                  </a:lnTo>
                  <a:lnTo>
                    <a:pt x="18" y="14"/>
                  </a:lnTo>
                  <a:lnTo>
                    <a:pt x="16" y="12"/>
                  </a:lnTo>
                  <a:lnTo>
                    <a:pt x="16" y="12"/>
                  </a:lnTo>
                  <a:lnTo>
                    <a:pt x="12" y="12"/>
                  </a:lnTo>
                  <a:lnTo>
                    <a:pt x="8" y="14"/>
                  </a:lnTo>
                  <a:lnTo>
                    <a:pt x="8" y="14"/>
                  </a:lnTo>
                  <a:lnTo>
                    <a:pt x="8" y="16"/>
                  </a:lnTo>
                  <a:lnTo>
                    <a:pt x="8" y="20"/>
                  </a:lnTo>
                  <a:lnTo>
                    <a:pt x="8" y="20"/>
                  </a:lnTo>
                  <a:close/>
                  <a:moveTo>
                    <a:pt x="32" y="18"/>
                  </a:moveTo>
                  <a:lnTo>
                    <a:pt x="32" y="18"/>
                  </a:lnTo>
                  <a:lnTo>
                    <a:pt x="40" y="18"/>
                  </a:lnTo>
                  <a:lnTo>
                    <a:pt x="48" y="20"/>
                  </a:lnTo>
                  <a:lnTo>
                    <a:pt x="56" y="24"/>
                  </a:lnTo>
                  <a:lnTo>
                    <a:pt x="60" y="32"/>
                  </a:lnTo>
                  <a:lnTo>
                    <a:pt x="60" y="32"/>
                  </a:lnTo>
                  <a:lnTo>
                    <a:pt x="60" y="42"/>
                  </a:lnTo>
                  <a:lnTo>
                    <a:pt x="58" y="50"/>
                  </a:lnTo>
                  <a:lnTo>
                    <a:pt x="52" y="56"/>
                  </a:lnTo>
                  <a:lnTo>
                    <a:pt x="46" y="62"/>
                  </a:lnTo>
                  <a:lnTo>
                    <a:pt x="46" y="62"/>
                  </a:lnTo>
                  <a:lnTo>
                    <a:pt x="36" y="62"/>
                  </a:lnTo>
                  <a:lnTo>
                    <a:pt x="28" y="60"/>
                  </a:lnTo>
                  <a:lnTo>
                    <a:pt x="20" y="54"/>
                  </a:lnTo>
                  <a:lnTo>
                    <a:pt x="16" y="46"/>
                  </a:lnTo>
                  <a:lnTo>
                    <a:pt x="16" y="46"/>
                  </a:lnTo>
                  <a:lnTo>
                    <a:pt x="16" y="38"/>
                  </a:lnTo>
                  <a:lnTo>
                    <a:pt x="18" y="30"/>
                  </a:lnTo>
                  <a:lnTo>
                    <a:pt x="24" y="22"/>
                  </a:lnTo>
                  <a:lnTo>
                    <a:pt x="32" y="18"/>
                  </a:lnTo>
                  <a:lnTo>
                    <a:pt x="32" y="1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latin typeface="+mn-lt"/>
                <a:ea typeface="+mn-ea"/>
              </a:endParaRPr>
            </a:p>
          </p:txBody>
        </p:sp>
      </p:grpSp>
      <p:sp>
        <p:nvSpPr>
          <p:cNvPr id="633" name="Freeform 11"/>
          <p:cNvSpPr>
            <a:spLocks/>
          </p:cNvSpPr>
          <p:nvPr/>
        </p:nvSpPr>
        <p:spPr bwMode="auto">
          <a:xfrm>
            <a:off x="7905688" y="3086217"/>
            <a:ext cx="539841" cy="541851"/>
          </a:xfrm>
          <a:custGeom>
            <a:avLst/>
            <a:gdLst/>
            <a:ahLst/>
            <a:cxnLst>
              <a:cxn ang="0">
                <a:pos x="12857" y="1000"/>
              </a:cxn>
              <a:cxn ang="0">
                <a:pos x="12869" y="606"/>
              </a:cxn>
              <a:cxn ang="0">
                <a:pos x="12735" y="220"/>
              </a:cxn>
              <a:cxn ang="0">
                <a:pos x="12358" y="9"/>
              </a:cxn>
              <a:cxn ang="0">
                <a:pos x="11951" y="63"/>
              </a:cxn>
              <a:cxn ang="0">
                <a:pos x="11611" y="300"/>
              </a:cxn>
              <a:cxn ang="0">
                <a:pos x="11255" y="702"/>
              </a:cxn>
              <a:cxn ang="0">
                <a:pos x="10827" y="1283"/>
              </a:cxn>
              <a:cxn ang="0">
                <a:pos x="10061" y="2542"/>
              </a:cxn>
              <a:cxn ang="0">
                <a:pos x="9250" y="3940"/>
              </a:cxn>
              <a:cxn ang="0">
                <a:pos x="7087" y="4289"/>
              </a:cxn>
              <a:cxn ang="0">
                <a:pos x="7210" y="3965"/>
              </a:cxn>
              <a:cxn ang="0">
                <a:pos x="7150" y="3666"/>
              </a:cxn>
              <a:cxn ang="0">
                <a:pos x="6770" y="3549"/>
              </a:cxn>
              <a:cxn ang="0">
                <a:pos x="6361" y="3794"/>
              </a:cxn>
              <a:cxn ang="0">
                <a:pos x="6051" y="4221"/>
              </a:cxn>
              <a:cxn ang="0">
                <a:pos x="5841" y="4649"/>
              </a:cxn>
              <a:cxn ang="0">
                <a:pos x="4258" y="4859"/>
              </a:cxn>
              <a:cxn ang="0">
                <a:pos x="4364" y="4479"/>
              </a:cxn>
              <a:cxn ang="0">
                <a:pos x="4323" y="4127"/>
              </a:cxn>
              <a:cxn ang="0">
                <a:pos x="3995" y="3987"/>
              </a:cxn>
              <a:cxn ang="0">
                <a:pos x="3558" y="4259"/>
              </a:cxn>
              <a:cxn ang="0">
                <a:pos x="3176" y="4758"/>
              </a:cxn>
              <a:cxn ang="0">
                <a:pos x="2884" y="5276"/>
              </a:cxn>
              <a:cxn ang="0">
                <a:pos x="232" y="5961"/>
              </a:cxn>
              <a:cxn ang="0">
                <a:pos x="72" y="6250"/>
              </a:cxn>
              <a:cxn ang="0">
                <a:pos x="3" y="6660"/>
              </a:cxn>
              <a:cxn ang="0">
                <a:pos x="204" y="7113"/>
              </a:cxn>
              <a:cxn ang="0">
                <a:pos x="1782" y="7189"/>
              </a:cxn>
              <a:cxn ang="0">
                <a:pos x="4830" y="7217"/>
              </a:cxn>
              <a:cxn ang="0">
                <a:pos x="5973" y="7289"/>
              </a:cxn>
              <a:cxn ang="0">
                <a:pos x="6779" y="7479"/>
              </a:cxn>
              <a:cxn ang="0">
                <a:pos x="7332" y="7684"/>
              </a:cxn>
              <a:cxn ang="0">
                <a:pos x="2325" y="13627"/>
              </a:cxn>
              <a:cxn ang="0">
                <a:pos x="9432" y="8800"/>
              </a:cxn>
              <a:cxn ang="0">
                <a:pos x="10545" y="9934"/>
              </a:cxn>
              <a:cxn ang="0">
                <a:pos x="11367" y="10787"/>
              </a:cxn>
              <a:cxn ang="0">
                <a:pos x="12028" y="11692"/>
              </a:cxn>
              <a:cxn ang="0">
                <a:pos x="13283" y="13565"/>
              </a:cxn>
              <a:cxn ang="0">
                <a:pos x="13636" y="13819"/>
              </a:cxn>
              <a:cxn ang="0">
                <a:pos x="14122" y="13761"/>
              </a:cxn>
              <a:cxn ang="0">
                <a:pos x="14603" y="13569"/>
              </a:cxn>
              <a:cxn ang="0">
                <a:pos x="14766" y="13161"/>
              </a:cxn>
              <a:cxn ang="0">
                <a:pos x="14534" y="12494"/>
              </a:cxn>
              <a:cxn ang="0">
                <a:pos x="13959" y="11122"/>
              </a:cxn>
              <a:cxn ang="0">
                <a:pos x="14346" y="9548"/>
              </a:cxn>
              <a:cxn ang="0">
                <a:pos x="14396" y="9320"/>
              </a:cxn>
              <a:cxn ang="0">
                <a:pos x="14351" y="9097"/>
              </a:cxn>
              <a:cxn ang="0">
                <a:pos x="14154" y="8908"/>
              </a:cxn>
              <a:cxn ang="0">
                <a:pos x="13923" y="8883"/>
              </a:cxn>
              <a:cxn ang="0">
                <a:pos x="13738" y="8982"/>
              </a:cxn>
              <a:cxn ang="0">
                <a:pos x="12582" y="7933"/>
              </a:cxn>
              <a:cxn ang="0">
                <a:pos x="13041" y="6911"/>
              </a:cxn>
              <a:cxn ang="0">
                <a:pos x="13091" y="6621"/>
              </a:cxn>
              <a:cxn ang="0">
                <a:pos x="13021" y="6352"/>
              </a:cxn>
              <a:cxn ang="0">
                <a:pos x="12756" y="6222"/>
              </a:cxn>
              <a:cxn ang="0">
                <a:pos x="12521" y="6288"/>
              </a:cxn>
              <a:cxn ang="0">
                <a:pos x="12374" y="6450"/>
              </a:cxn>
              <a:cxn ang="0">
                <a:pos x="12296" y="6626"/>
              </a:cxn>
            </a:cxnLst>
            <a:rect l="0" t="0" r="r" b="b"/>
            <a:pathLst>
              <a:path w="14774" h="16037">
                <a:moveTo>
                  <a:pt x="11174" y="5001"/>
                </a:moveTo>
                <a:lnTo>
                  <a:pt x="12809" y="1241"/>
                </a:lnTo>
                <a:lnTo>
                  <a:pt x="12812" y="1230"/>
                </a:lnTo>
                <a:lnTo>
                  <a:pt x="12820" y="1197"/>
                </a:lnTo>
                <a:lnTo>
                  <a:pt x="12831" y="1147"/>
                </a:lnTo>
                <a:lnTo>
                  <a:pt x="12844" y="1079"/>
                </a:lnTo>
                <a:lnTo>
                  <a:pt x="12850" y="1041"/>
                </a:lnTo>
                <a:lnTo>
                  <a:pt x="12857" y="1000"/>
                </a:lnTo>
                <a:lnTo>
                  <a:pt x="12862" y="957"/>
                </a:lnTo>
                <a:lnTo>
                  <a:pt x="12867" y="911"/>
                </a:lnTo>
                <a:lnTo>
                  <a:pt x="12871" y="863"/>
                </a:lnTo>
                <a:lnTo>
                  <a:pt x="12874" y="814"/>
                </a:lnTo>
                <a:lnTo>
                  <a:pt x="12875" y="763"/>
                </a:lnTo>
                <a:lnTo>
                  <a:pt x="12875" y="711"/>
                </a:lnTo>
                <a:lnTo>
                  <a:pt x="12873" y="659"/>
                </a:lnTo>
                <a:lnTo>
                  <a:pt x="12869" y="606"/>
                </a:lnTo>
                <a:lnTo>
                  <a:pt x="12862" y="554"/>
                </a:lnTo>
                <a:lnTo>
                  <a:pt x="12853" y="502"/>
                </a:lnTo>
                <a:lnTo>
                  <a:pt x="12842" y="451"/>
                </a:lnTo>
                <a:lnTo>
                  <a:pt x="12827" y="401"/>
                </a:lnTo>
                <a:lnTo>
                  <a:pt x="12809" y="353"/>
                </a:lnTo>
                <a:lnTo>
                  <a:pt x="12789" y="306"/>
                </a:lnTo>
                <a:lnTo>
                  <a:pt x="12764" y="262"/>
                </a:lnTo>
                <a:lnTo>
                  <a:pt x="12735" y="220"/>
                </a:lnTo>
                <a:lnTo>
                  <a:pt x="12703" y="179"/>
                </a:lnTo>
                <a:lnTo>
                  <a:pt x="12666" y="143"/>
                </a:lnTo>
                <a:lnTo>
                  <a:pt x="12625" y="110"/>
                </a:lnTo>
                <a:lnTo>
                  <a:pt x="12579" y="81"/>
                </a:lnTo>
                <a:lnTo>
                  <a:pt x="12528" y="57"/>
                </a:lnTo>
                <a:lnTo>
                  <a:pt x="12472" y="36"/>
                </a:lnTo>
                <a:lnTo>
                  <a:pt x="12414" y="20"/>
                </a:lnTo>
                <a:lnTo>
                  <a:pt x="12358" y="9"/>
                </a:lnTo>
                <a:lnTo>
                  <a:pt x="12303" y="3"/>
                </a:lnTo>
                <a:lnTo>
                  <a:pt x="12249" y="0"/>
                </a:lnTo>
                <a:lnTo>
                  <a:pt x="12196" y="2"/>
                </a:lnTo>
                <a:lnTo>
                  <a:pt x="12145" y="7"/>
                </a:lnTo>
                <a:lnTo>
                  <a:pt x="12095" y="16"/>
                </a:lnTo>
                <a:lnTo>
                  <a:pt x="12046" y="29"/>
                </a:lnTo>
                <a:lnTo>
                  <a:pt x="11998" y="44"/>
                </a:lnTo>
                <a:lnTo>
                  <a:pt x="11951" y="63"/>
                </a:lnTo>
                <a:lnTo>
                  <a:pt x="11905" y="85"/>
                </a:lnTo>
                <a:lnTo>
                  <a:pt x="11860" y="109"/>
                </a:lnTo>
                <a:lnTo>
                  <a:pt x="11816" y="136"/>
                </a:lnTo>
                <a:lnTo>
                  <a:pt x="11774" y="165"/>
                </a:lnTo>
                <a:lnTo>
                  <a:pt x="11732" y="196"/>
                </a:lnTo>
                <a:lnTo>
                  <a:pt x="11691" y="229"/>
                </a:lnTo>
                <a:lnTo>
                  <a:pt x="11651" y="264"/>
                </a:lnTo>
                <a:lnTo>
                  <a:pt x="11611" y="300"/>
                </a:lnTo>
                <a:lnTo>
                  <a:pt x="11573" y="338"/>
                </a:lnTo>
                <a:lnTo>
                  <a:pt x="11535" y="376"/>
                </a:lnTo>
                <a:lnTo>
                  <a:pt x="11498" y="416"/>
                </a:lnTo>
                <a:lnTo>
                  <a:pt x="11461" y="456"/>
                </a:lnTo>
                <a:lnTo>
                  <a:pt x="11426" y="497"/>
                </a:lnTo>
                <a:lnTo>
                  <a:pt x="11390" y="537"/>
                </a:lnTo>
                <a:lnTo>
                  <a:pt x="11321" y="620"/>
                </a:lnTo>
                <a:lnTo>
                  <a:pt x="11255" y="702"/>
                </a:lnTo>
                <a:lnTo>
                  <a:pt x="11190" y="781"/>
                </a:lnTo>
                <a:lnTo>
                  <a:pt x="11126" y="855"/>
                </a:lnTo>
                <a:lnTo>
                  <a:pt x="11091" y="898"/>
                </a:lnTo>
                <a:lnTo>
                  <a:pt x="11048" y="953"/>
                </a:lnTo>
                <a:lnTo>
                  <a:pt x="11001" y="1021"/>
                </a:lnTo>
                <a:lnTo>
                  <a:pt x="10948" y="1099"/>
                </a:lnTo>
                <a:lnTo>
                  <a:pt x="10890" y="1187"/>
                </a:lnTo>
                <a:lnTo>
                  <a:pt x="10827" y="1283"/>
                </a:lnTo>
                <a:lnTo>
                  <a:pt x="10760" y="1388"/>
                </a:lnTo>
                <a:lnTo>
                  <a:pt x="10690" y="1500"/>
                </a:lnTo>
                <a:lnTo>
                  <a:pt x="10616" y="1619"/>
                </a:lnTo>
                <a:lnTo>
                  <a:pt x="10541" y="1742"/>
                </a:lnTo>
                <a:lnTo>
                  <a:pt x="10463" y="1869"/>
                </a:lnTo>
                <a:lnTo>
                  <a:pt x="10384" y="2001"/>
                </a:lnTo>
                <a:lnTo>
                  <a:pt x="10222" y="2270"/>
                </a:lnTo>
                <a:lnTo>
                  <a:pt x="10061" y="2542"/>
                </a:lnTo>
                <a:lnTo>
                  <a:pt x="9904" y="2810"/>
                </a:lnTo>
                <a:lnTo>
                  <a:pt x="9754" y="3066"/>
                </a:lnTo>
                <a:lnTo>
                  <a:pt x="9617" y="3303"/>
                </a:lnTo>
                <a:lnTo>
                  <a:pt x="9495" y="3512"/>
                </a:lnTo>
                <a:lnTo>
                  <a:pt x="9394" y="3689"/>
                </a:lnTo>
                <a:lnTo>
                  <a:pt x="9317" y="3823"/>
                </a:lnTo>
                <a:lnTo>
                  <a:pt x="9267" y="3910"/>
                </a:lnTo>
                <a:lnTo>
                  <a:pt x="9250" y="3940"/>
                </a:lnTo>
                <a:lnTo>
                  <a:pt x="6942" y="4518"/>
                </a:lnTo>
                <a:lnTo>
                  <a:pt x="6948" y="4509"/>
                </a:lnTo>
                <a:lnTo>
                  <a:pt x="6967" y="4483"/>
                </a:lnTo>
                <a:lnTo>
                  <a:pt x="6995" y="4442"/>
                </a:lnTo>
                <a:lnTo>
                  <a:pt x="7030" y="4388"/>
                </a:lnTo>
                <a:lnTo>
                  <a:pt x="7048" y="4357"/>
                </a:lnTo>
                <a:lnTo>
                  <a:pt x="7067" y="4324"/>
                </a:lnTo>
                <a:lnTo>
                  <a:pt x="7087" y="4289"/>
                </a:lnTo>
                <a:lnTo>
                  <a:pt x="7106" y="4252"/>
                </a:lnTo>
                <a:lnTo>
                  <a:pt x="7125" y="4213"/>
                </a:lnTo>
                <a:lnTo>
                  <a:pt x="7143" y="4173"/>
                </a:lnTo>
                <a:lnTo>
                  <a:pt x="7160" y="4133"/>
                </a:lnTo>
                <a:lnTo>
                  <a:pt x="7176" y="4090"/>
                </a:lnTo>
                <a:lnTo>
                  <a:pt x="7190" y="4048"/>
                </a:lnTo>
                <a:lnTo>
                  <a:pt x="7201" y="4006"/>
                </a:lnTo>
                <a:lnTo>
                  <a:pt x="7210" y="3965"/>
                </a:lnTo>
                <a:lnTo>
                  <a:pt x="7216" y="3923"/>
                </a:lnTo>
                <a:lnTo>
                  <a:pt x="7219" y="3882"/>
                </a:lnTo>
                <a:lnTo>
                  <a:pt x="7218" y="3842"/>
                </a:lnTo>
                <a:lnTo>
                  <a:pt x="7214" y="3804"/>
                </a:lnTo>
                <a:lnTo>
                  <a:pt x="7205" y="3766"/>
                </a:lnTo>
                <a:lnTo>
                  <a:pt x="7192" y="3731"/>
                </a:lnTo>
                <a:lnTo>
                  <a:pt x="7174" y="3698"/>
                </a:lnTo>
                <a:lnTo>
                  <a:pt x="7150" y="3666"/>
                </a:lnTo>
                <a:lnTo>
                  <a:pt x="7121" y="3637"/>
                </a:lnTo>
                <a:lnTo>
                  <a:pt x="7086" y="3611"/>
                </a:lnTo>
                <a:lnTo>
                  <a:pt x="7045" y="3589"/>
                </a:lnTo>
                <a:lnTo>
                  <a:pt x="6997" y="3570"/>
                </a:lnTo>
                <a:lnTo>
                  <a:pt x="6942" y="3554"/>
                </a:lnTo>
                <a:lnTo>
                  <a:pt x="6883" y="3545"/>
                </a:lnTo>
                <a:lnTo>
                  <a:pt x="6826" y="3543"/>
                </a:lnTo>
                <a:lnTo>
                  <a:pt x="6770" y="3549"/>
                </a:lnTo>
                <a:lnTo>
                  <a:pt x="6715" y="3560"/>
                </a:lnTo>
                <a:lnTo>
                  <a:pt x="6660" y="3579"/>
                </a:lnTo>
                <a:lnTo>
                  <a:pt x="6607" y="3603"/>
                </a:lnTo>
                <a:lnTo>
                  <a:pt x="6556" y="3632"/>
                </a:lnTo>
                <a:lnTo>
                  <a:pt x="6505" y="3666"/>
                </a:lnTo>
                <a:lnTo>
                  <a:pt x="6456" y="3706"/>
                </a:lnTo>
                <a:lnTo>
                  <a:pt x="6408" y="3748"/>
                </a:lnTo>
                <a:lnTo>
                  <a:pt x="6361" y="3794"/>
                </a:lnTo>
                <a:lnTo>
                  <a:pt x="6317" y="3842"/>
                </a:lnTo>
                <a:lnTo>
                  <a:pt x="6274" y="3893"/>
                </a:lnTo>
                <a:lnTo>
                  <a:pt x="6232" y="3945"/>
                </a:lnTo>
                <a:lnTo>
                  <a:pt x="6192" y="3999"/>
                </a:lnTo>
                <a:lnTo>
                  <a:pt x="6154" y="4054"/>
                </a:lnTo>
                <a:lnTo>
                  <a:pt x="6118" y="4110"/>
                </a:lnTo>
                <a:lnTo>
                  <a:pt x="6084" y="4166"/>
                </a:lnTo>
                <a:lnTo>
                  <a:pt x="6051" y="4221"/>
                </a:lnTo>
                <a:lnTo>
                  <a:pt x="6021" y="4274"/>
                </a:lnTo>
                <a:lnTo>
                  <a:pt x="5992" y="4327"/>
                </a:lnTo>
                <a:lnTo>
                  <a:pt x="5966" y="4377"/>
                </a:lnTo>
                <a:lnTo>
                  <a:pt x="5942" y="4424"/>
                </a:lnTo>
                <a:lnTo>
                  <a:pt x="5921" y="4469"/>
                </a:lnTo>
                <a:lnTo>
                  <a:pt x="5884" y="4548"/>
                </a:lnTo>
                <a:lnTo>
                  <a:pt x="5858" y="4610"/>
                </a:lnTo>
                <a:lnTo>
                  <a:pt x="5841" y="4649"/>
                </a:lnTo>
                <a:lnTo>
                  <a:pt x="5836" y="4663"/>
                </a:lnTo>
                <a:lnTo>
                  <a:pt x="4153" y="5097"/>
                </a:lnTo>
                <a:lnTo>
                  <a:pt x="4159" y="5086"/>
                </a:lnTo>
                <a:lnTo>
                  <a:pt x="4175" y="5053"/>
                </a:lnTo>
                <a:lnTo>
                  <a:pt x="4198" y="5003"/>
                </a:lnTo>
                <a:lnTo>
                  <a:pt x="4227" y="4937"/>
                </a:lnTo>
                <a:lnTo>
                  <a:pt x="4242" y="4899"/>
                </a:lnTo>
                <a:lnTo>
                  <a:pt x="4258" y="4859"/>
                </a:lnTo>
                <a:lnTo>
                  <a:pt x="4274" y="4816"/>
                </a:lnTo>
                <a:lnTo>
                  <a:pt x="4290" y="4771"/>
                </a:lnTo>
                <a:lnTo>
                  <a:pt x="4305" y="4725"/>
                </a:lnTo>
                <a:lnTo>
                  <a:pt x="4319" y="4677"/>
                </a:lnTo>
                <a:lnTo>
                  <a:pt x="4333" y="4629"/>
                </a:lnTo>
                <a:lnTo>
                  <a:pt x="4345" y="4579"/>
                </a:lnTo>
                <a:lnTo>
                  <a:pt x="4355" y="4528"/>
                </a:lnTo>
                <a:lnTo>
                  <a:pt x="4364" y="4479"/>
                </a:lnTo>
                <a:lnTo>
                  <a:pt x="4370" y="4430"/>
                </a:lnTo>
                <a:lnTo>
                  <a:pt x="4373" y="4381"/>
                </a:lnTo>
                <a:lnTo>
                  <a:pt x="4374" y="4334"/>
                </a:lnTo>
                <a:lnTo>
                  <a:pt x="4372" y="4288"/>
                </a:lnTo>
                <a:lnTo>
                  <a:pt x="4365" y="4244"/>
                </a:lnTo>
                <a:lnTo>
                  <a:pt x="4356" y="4202"/>
                </a:lnTo>
                <a:lnTo>
                  <a:pt x="4342" y="4163"/>
                </a:lnTo>
                <a:lnTo>
                  <a:pt x="4323" y="4127"/>
                </a:lnTo>
                <a:lnTo>
                  <a:pt x="4300" y="4093"/>
                </a:lnTo>
                <a:lnTo>
                  <a:pt x="4272" y="4063"/>
                </a:lnTo>
                <a:lnTo>
                  <a:pt x="4239" y="4038"/>
                </a:lnTo>
                <a:lnTo>
                  <a:pt x="4200" y="4016"/>
                </a:lnTo>
                <a:lnTo>
                  <a:pt x="4155" y="4000"/>
                </a:lnTo>
                <a:lnTo>
                  <a:pt x="4105" y="3988"/>
                </a:lnTo>
                <a:lnTo>
                  <a:pt x="4050" y="3984"/>
                </a:lnTo>
                <a:lnTo>
                  <a:pt x="3995" y="3987"/>
                </a:lnTo>
                <a:lnTo>
                  <a:pt x="3940" y="3999"/>
                </a:lnTo>
                <a:lnTo>
                  <a:pt x="3885" y="4018"/>
                </a:lnTo>
                <a:lnTo>
                  <a:pt x="3830" y="4045"/>
                </a:lnTo>
                <a:lnTo>
                  <a:pt x="3775" y="4077"/>
                </a:lnTo>
                <a:lnTo>
                  <a:pt x="3720" y="4115"/>
                </a:lnTo>
                <a:lnTo>
                  <a:pt x="3665" y="4159"/>
                </a:lnTo>
                <a:lnTo>
                  <a:pt x="3611" y="4207"/>
                </a:lnTo>
                <a:lnTo>
                  <a:pt x="3558" y="4259"/>
                </a:lnTo>
                <a:lnTo>
                  <a:pt x="3506" y="4314"/>
                </a:lnTo>
                <a:lnTo>
                  <a:pt x="3455" y="4373"/>
                </a:lnTo>
                <a:lnTo>
                  <a:pt x="3405" y="4434"/>
                </a:lnTo>
                <a:lnTo>
                  <a:pt x="3356" y="4497"/>
                </a:lnTo>
                <a:lnTo>
                  <a:pt x="3308" y="4562"/>
                </a:lnTo>
                <a:lnTo>
                  <a:pt x="3262" y="4627"/>
                </a:lnTo>
                <a:lnTo>
                  <a:pt x="3218" y="4693"/>
                </a:lnTo>
                <a:lnTo>
                  <a:pt x="3176" y="4758"/>
                </a:lnTo>
                <a:lnTo>
                  <a:pt x="3135" y="4822"/>
                </a:lnTo>
                <a:lnTo>
                  <a:pt x="3097" y="4885"/>
                </a:lnTo>
                <a:lnTo>
                  <a:pt x="3061" y="4946"/>
                </a:lnTo>
                <a:lnTo>
                  <a:pt x="3027" y="5006"/>
                </a:lnTo>
                <a:lnTo>
                  <a:pt x="2996" y="5062"/>
                </a:lnTo>
                <a:lnTo>
                  <a:pt x="2968" y="5113"/>
                </a:lnTo>
                <a:lnTo>
                  <a:pt x="2919" y="5205"/>
                </a:lnTo>
                <a:lnTo>
                  <a:pt x="2884" y="5276"/>
                </a:lnTo>
                <a:lnTo>
                  <a:pt x="2861" y="5321"/>
                </a:lnTo>
                <a:lnTo>
                  <a:pt x="2854" y="5337"/>
                </a:lnTo>
                <a:lnTo>
                  <a:pt x="305" y="5868"/>
                </a:lnTo>
                <a:lnTo>
                  <a:pt x="298" y="5876"/>
                </a:lnTo>
                <a:lnTo>
                  <a:pt x="278" y="5900"/>
                </a:lnTo>
                <a:lnTo>
                  <a:pt x="265" y="5917"/>
                </a:lnTo>
                <a:lnTo>
                  <a:pt x="249" y="5938"/>
                </a:lnTo>
                <a:lnTo>
                  <a:pt x="232" y="5961"/>
                </a:lnTo>
                <a:lnTo>
                  <a:pt x="213" y="5988"/>
                </a:lnTo>
                <a:lnTo>
                  <a:pt x="193" y="6018"/>
                </a:lnTo>
                <a:lnTo>
                  <a:pt x="172" y="6050"/>
                </a:lnTo>
                <a:lnTo>
                  <a:pt x="151" y="6086"/>
                </a:lnTo>
                <a:lnTo>
                  <a:pt x="131" y="6123"/>
                </a:lnTo>
                <a:lnTo>
                  <a:pt x="110" y="6164"/>
                </a:lnTo>
                <a:lnTo>
                  <a:pt x="91" y="6206"/>
                </a:lnTo>
                <a:lnTo>
                  <a:pt x="72" y="6250"/>
                </a:lnTo>
                <a:lnTo>
                  <a:pt x="55" y="6297"/>
                </a:lnTo>
                <a:lnTo>
                  <a:pt x="39" y="6345"/>
                </a:lnTo>
                <a:lnTo>
                  <a:pt x="26" y="6394"/>
                </a:lnTo>
                <a:lnTo>
                  <a:pt x="15" y="6445"/>
                </a:lnTo>
                <a:lnTo>
                  <a:pt x="7" y="6497"/>
                </a:lnTo>
                <a:lnTo>
                  <a:pt x="2" y="6551"/>
                </a:lnTo>
                <a:lnTo>
                  <a:pt x="0" y="6605"/>
                </a:lnTo>
                <a:lnTo>
                  <a:pt x="3" y="6660"/>
                </a:lnTo>
                <a:lnTo>
                  <a:pt x="10" y="6716"/>
                </a:lnTo>
                <a:lnTo>
                  <a:pt x="21" y="6773"/>
                </a:lnTo>
                <a:lnTo>
                  <a:pt x="37" y="6829"/>
                </a:lnTo>
                <a:lnTo>
                  <a:pt x="59" y="6887"/>
                </a:lnTo>
                <a:lnTo>
                  <a:pt x="86" y="6943"/>
                </a:lnTo>
                <a:lnTo>
                  <a:pt x="119" y="7000"/>
                </a:lnTo>
                <a:lnTo>
                  <a:pt x="158" y="7057"/>
                </a:lnTo>
                <a:lnTo>
                  <a:pt x="204" y="7113"/>
                </a:lnTo>
                <a:lnTo>
                  <a:pt x="257" y="7169"/>
                </a:lnTo>
                <a:lnTo>
                  <a:pt x="296" y="7170"/>
                </a:lnTo>
                <a:lnTo>
                  <a:pt x="409" y="7172"/>
                </a:lnTo>
                <a:lnTo>
                  <a:pt x="586" y="7174"/>
                </a:lnTo>
                <a:lnTo>
                  <a:pt x="820" y="7177"/>
                </a:lnTo>
                <a:lnTo>
                  <a:pt x="1102" y="7181"/>
                </a:lnTo>
                <a:lnTo>
                  <a:pt x="1426" y="7185"/>
                </a:lnTo>
                <a:lnTo>
                  <a:pt x="1782" y="7189"/>
                </a:lnTo>
                <a:lnTo>
                  <a:pt x="2162" y="7193"/>
                </a:lnTo>
                <a:lnTo>
                  <a:pt x="2559" y="7198"/>
                </a:lnTo>
                <a:lnTo>
                  <a:pt x="2964" y="7202"/>
                </a:lnTo>
                <a:lnTo>
                  <a:pt x="3369" y="7207"/>
                </a:lnTo>
                <a:lnTo>
                  <a:pt x="3767" y="7210"/>
                </a:lnTo>
                <a:lnTo>
                  <a:pt x="4148" y="7213"/>
                </a:lnTo>
                <a:lnTo>
                  <a:pt x="4505" y="7216"/>
                </a:lnTo>
                <a:lnTo>
                  <a:pt x="4830" y="7217"/>
                </a:lnTo>
                <a:lnTo>
                  <a:pt x="5115" y="7218"/>
                </a:lnTo>
                <a:lnTo>
                  <a:pt x="5244" y="7219"/>
                </a:lnTo>
                <a:lnTo>
                  <a:pt x="5372" y="7224"/>
                </a:lnTo>
                <a:lnTo>
                  <a:pt x="5497" y="7232"/>
                </a:lnTo>
                <a:lnTo>
                  <a:pt x="5620" y="7242"/>
                </a:lnTo>
                <a:lnTo>
                  <a:pt x="5740" y="7256"/>
                </a:lnTo>
                <a:lnTo>
                  <a:pt x="5858" y="7271"/>
                </a:lnTo>
                <a:lnTo>
                  <a:pt x="5973" y="7289"/>
                </a:lnTo>
                <a:lnTo>
                  <a:pt x="6086" y="7308"/>
                </a:lnTo>
                <a:lnTo>
                  <a:pt x="6195" y="7329"/>
                </a:lnTo>
                <a:lnTo>
                  <a:pt x="6301" y="7352"/>
                </a:lnTo>
                <a:lnTo>
                  <a:pt x="6404" y="7375"/>
                </a:lnTo>
                <a:lnTo>
                  <a:pt x="6503" y="7400"/>
                </a:lnTo>
                <a:lnTo>
                  <a:pt x="6599" y="7426"/>
                </a:lnTo>
                <a:lnTo>
                  <a:pt x="6691" y="7452"/>
                </a:lnTo>
                <a:lnTo>
                  <a:pt x="6779" y="7479"/>
                </a:lnTo>
                <a:lnTo>
                  <a:pt x="6864" y="7506"/>
                </a:lnTo>
                <a:lnTo>
                  <a:pt x="6944" y="7533"/>
                </a:lnTo>
                <a:lnTo>
                  <a:pt x="7020" y="7560"/>
                </a:lnTo>
                <a:lnTo>
                  <a:pt x="7091" y="7588"/>
                </a:lnTo>
                <a:lnTo>
                  <a:pt x="7159" y="7613"/>
                </a:lnTo>
                <a:lnTo>
                  <a:pt x="7221" y="7638"/>
                </a:lnTo>
                <a:lnTo>
                  <a:pt x="7279" y="7662"/>
                </a:lnTo>
                <a:lnTo>
                  <a:pt x="7332" y="7684"/>
                </a:lnTo>
                <a:lnTo>
                  <a:pt x="7380" y="7705"/>
                </a:lnTo>
                <a:lnTo>
                  <a:pt x="7460" y="7743"/>
                </a:lnTo>
                <a:lnTo>
                  <a:pt x="7518" y="7771"/>
                </a:lnTo>
                <a:lnTo>
                  <a:pt x="7554" y="7789"/>
                </a:lnTo>
                <a:lnTo>
                  <a:pt x="7567" y="7796"/>
                </a:lnTo>
                <a:lnTo>
                  <a:pt x="5499" y="12085"/>
                </a:lnTo>
                <a:lnTo>
                  <a:pt x="3431" y="12375"/>
                </a:lnTo>
                <a:lnTo>
                  <a:pt x="2325" y="13627"/>
                </a:lnTo>
                <a:lnTo>
                  <a:pt x="5067" y="14012"/>
                </a:lnTo>
                <a:lnTo>
                  <a:pt x="7278" y="16037"/>
                </a:lnTo>
                <a:lnTo>
                  <a:pt x="7663" y="14736"/>
                </a:lnTo>
                <a:lnTo>
                  <a:pt x="6749" y="12711"/>
                </a:lnTo>
                <a:lnTo>
                  <a:pt x="9298" y="8663"/>
                </a:lnTo>
                <a:lnTo>
                  <a:pt x="9314" y="8680"/>
                </a:lnTo>
                <a:lnTo>
                  <a:pt x="9360" y="8726"/>
                </a:lnTo>
                <a:lnTo>
                  <a:pt x="9432" y="8800"/>
                </a:lnTo>
                <a:lnTo>
                  <a:pt x="9527" y="8898"/>
                </a:lnTo>
                <a:lnTo>
                  <a:pt x="9642" y="9015"/>
                </a:lnTo>
                <a:lnTo>
                  <a:pt x="9772" y="9148"/>
                </a:lnTo>
                <a:lnTo>
                  <a:pt x="9916" y="9293"/>
                </a:lnTo>
                <a:lnTo>
                  <a:pt x="10068" y="9449"/>
                </a:lnTo>
                <a:lnTo>
                  <a:pt x="10226" y="9610"/>
                </a:lnTo>
                <a:lnTo>
                  <a:pt x="10386" y="9773"/>
                </a:lnTo>
                <a:lnTo>
                  <a:pt x="10545" y="9934"/>
                </a:lnTo>
                <a:lnTo>
                  <a:pt x="10699" y="10090"/>
                </a:lnTo>
                <a:lnTo>
                  <a:pt x="10845" y="10239"/>
                </a:lnTo>
                <a:lnTo>
                  <a:pt x="10979" y="10375"/>
                </a:lnTo>
                <a:lnTo>
                  <a:pt x="11099" y="10495"/>
                </a:lnTo>
                <a:lnTo>
                  <a:pt x="11200" y="10595"/>
                </a:lnTo>
                <a:lnTo>
                  <a:pt x="11249" y="10648"/>
                </a:lnTo>
                <a:lnTo>
                  <a:pt x="11304" y="10712"/>
                </a:lnTo>
                <a:lnTo>
                  <a:pt x="11367" y="10787"/>
                </a:lnTo>
                <a:lnTo>
                  <a:pt x="11435" y="10873"/>
                </a:lnTo>
                <a:lnTo>
                  <a:pt x="11508" y="10968"/>
                </a:lnTo>
                <a:lnTo>
                  <a:pt x="11586" y="11073"/>
                </a:lnTo>
                <a:lnTo>
                  <a:pt x="11668" y="11185"/>
                </a:lnTo>
                <a:lnTo>
                  <a:pt x="11754" y="11303"/>
                </a:lnTo>
                <a:lnTo>
                  <a:pt x="11843" y="11428"/>
                </a:lnTo>
                <a:lnTo>
                  <a:pt x="11935" y="11558"/>
                </a:lnTo>
                <a:lnTo>
                  <a:pt x="12028" y="11692"/>
                </a:lnTo>
                <a:lnTo>
                  <a:pt x="12123" y="11828"/>
                </a:lnTo>
                <a:lnTo>
                  <a:pt x="12315" y="12108"/>
                </a:lnTo>
                <a:lnTo>
                  <a:pt x="12505" y="12390"/>
                </a:lnTo>
                <a:lnTo>
                  <a:pt x="12690" y="12665"/>
                </a:lnTo>
                <a:lnTo>
                  <a:pt x="12865" y="12928"/>
                </a:lnTo>
                <a:lnTo>
                  <a:pt x="13025" y="13170"/>
                </a:lnTo>
                <a:lnTo>
                  <a:pt x="13166" y="13385"/>
                </a:lnTo>
                <a:lnTo>
                  <a:pt x="13283" y="13565"/>
                </a:lnTo>
                <a:lnTo>
                  <a:pt x="13373" y="13703"/>
                </a:lnTo>
                <a:lnTo>
                  <a:pt x="13430" y="13791"/>
                </a:lnTo>
                <a:lnTo>
                  <a:pt x="13450" y="13821"/>
                </a:lnTo>
                <a:lnTo>
                  <a:pt x="13467" y="13822"/>
                </a:lnTo>
                <a:lnTo>
                  <a:pt x="13516" y="13822"/>
                </a:lnTo>
                <a:lnTo>
                  <a:pt x="13550" y="13822"/>
                </a:lnTo>
                <a:lnTo>
                  <a:pt x="13590" y="13820"/>
                </a:lnTo>
                <a:lnTo>
                  <a:pt x="13636" y="13819"/>
                </a:lnTo>
                <a:lnTo>
                  <a:pt x="13687" y="13816"/>
                </a:lnTo>
                <a:lnTo>
                  <a:pt x="13741" y="13813"/>
                </a:lnTo>
                <a:lnTo>
                  <a:pt x="13799" y="13808"/>
                </a:lnTo>
                <a:lnTo>
                  <a:pt x="13860" y="13802"/>
                </a:lnTo>
                <a:lnTo>
                  <a:pt x="13924" y="13794"/>
                </a:lnTo>
                <a:lnTo>
                  <a:pt x="13989" y="13785"/>
                </a:lnTo>
                <a:lnTo>
                  <a:pt x="14056" y="13774"/>
                </a:lnTo>
                <a:lnTo>
                  <a:pt x="14122" y="13761"/>
                </a:lnTo>
                <a:lnTo>
                  <a:pt x="14189" y="13746"/>
                </a:lnTo>
                <a:lnTo>
                  <a:pt x="14255" y="13729"/>
                </a:lnTo>
                <a:lnTo>
                  <a:pt x="14320" y="13709"/>
                </a:lnTo>
                <a:lnTo>
                  <a:pt x="14383" y="13687"/>
                </a:lnTo>
                <a:lnTo>
                  <a:pt x="14443" y="13662"/>
                </a:lnTo>
                <a:lnTo>
                  <a:pt x="14500" y="13634"/>
                </a:lnTo>
                <a:lnTo>
                  <a:pt x="14554" y="13603"/>
                </a:lnTo>
                <a:lnTo>
                  <a:pt x="14603" y="13569"/>
                </a:lnTo>
                <a:lnTo>
                  <a:pt x="14647" y="13531"/>
                </a:lnTo>
                <a:lnTo>
                  <a:pt x="14686" y="13490"/>
                </a:lnTo>
                <a:lnTo>
                  <a:pt x="14718" y="13446"/>
                </a:lnTo>
                <a:lnTo>
                  <a:pt x="14744" y="13397"/>
                </a:lnTo>
                <a:lnTo>
                  <a:pt x="14762" y="13345"/>
                </a:lnTo>
                <a:lnTo>
                  <a:pt x="14772" y="13288"/>
                </a:lnTo>
                <a:lnTo>
                  <a:pt x="14774" y="13228"/>
                </a:lnTo>
                <a:lnTo>
                  <a:pt x="14766" y="13161"/>
                </a:lnTo>
                <a:lnTo>
                  <a:pt x="14749" y="13091"/>
                </a:lnTo>
                <a:lnTo>
                  <a:pt x="14725" y="13017"/>
                </a:lnTo>
                <a:lnTo>
                  <a:pt x="14698" y="12938"/>
                </a:lnTo>
                <a:lnTo>
                  <a:pt x="14669" y="12856"/>
                </a:lnTo>
                <a:lnTo>
                  <a:pt x="14638" y="12768"/>
                </a:lnTo>
                <a:lnTo>
                  <a:pt x="14605" y="12679"/>
                </a:lnTo>
                <a:lnTo>
                  <a:pt x="14570" y="12588"/>
                </a:lnTo>
                <a:lnTo>
                  <a:pt x="14534" y="12494"/>
                </a:lnTo>
                <a:lnTo>
                  <a:pt x="14497" y="12398"/>
                </a:lnTo>
                <a:lnTo>
                  <a:pt x="14418" y="12202"/>
                </a:lnTo>
                <a:lnTo>
                  <a:pt x="14338" y="12006"/>
                </a:lnTo>
                <a:lnTo>
                  <a:pt x="14256" y="11810"/>
                </a:lnTo>
                <a:lnTo>
                  <a:pt x="14176" y="11621"/>
                </a:lnTo>
                <a:lnTo>
                  <a:pt x="14099" y="11440"/>
                </a:lnTo>
                <a:lnTo>
                  <a:pt x="14026" y="11273"/>
                </a:lnTo>
                <a:lnTo>
                  <a:pt x="13959" y="11122"/>
                </a:lnTo>
                <a:lnTo>
                  <a:pt x="13901" y="10989"/>
                </a:lnTo>
                <a:lnTo>
                  <a:pt x="13853" y="10880"/>
                </a:lnTo>
                <a:lnTo>
                  <a:pt x="13816" y="10798"/>
                </a:lnTo>
                <a:lnTo>
                  <a:pt x="13793" y="10747"/>
                </a:lnTo>
                <a:lnTo>
                  <a:pt x="13785" y="10729"/>
                </a:lnTo>
                <a:lnTo>
                  <a:pt x="14313" y="9620"/>
                </a:lnTo>
                <a:lnTo>
                  <a:pt x="14323" y="9601"/>
                </a:lnTo>
                <a:lnTo>
                  <a:pt x="14346" y="9548"/>
                </a:lnTo>
                <a:lnTo>
                  <a:pt x="14358" y="9512"/>
                </a:lnTo>
                <a:lnTo>
                  <a:pt x="14372" y="9470"/>
                </a:lnTo>
                <a:lnTo>
                  <a:pt x="14377" y="9447"/>
                </a:lnTo>
                <a:lnTo>
                  <a:pt x="14383" y="9424"/>
                </a:lnTo>
                <a:lnTo>
                  <a:pt x="14388" y="9399"/>
                </a:lnTo>
                <a:lnTo>
                  <a:pt x="14391" y="9373"/>
                </a:lnTo>
                <a:lnTo>
                  <a:pt x="14394" y="9347"/>
                </a:lnTo>
                <a:lnTo>
                  <a:pt x="14396" y="9320"/>
                </a:lnTo>
                <a:lnTo>
                  <a:pt x="14396" y="9292"/>
                </a:lnTo>
                <a:lnTo>
                  <a:pt x="14395" y="9264"/>
                </a:lnTo>
                <a:lnTo>
                  <a:pt x="14393" y="9237"/>
                </a:lnTo>
                <a:lnTo>
                  <a:pt x="14388" y="9208"/>
                </a:lnTo>
                <a:lnTo>
                  <a:pt x="14382" y="9180"/>
                </a:lnTo>
                <a:lnTo>
                  <a:pt x="14374" y="9152"/>
                </a:lnTo>
                <a:lnTo>
                  <a:pt x="14363" y="9125"/>
                </a:lnTo>
                <a:lnTo>
                  <a:pt x="14351" y="9097"/>
                </a:lnTo>
                <a:lnTo>
                  <a:pt x="14336" y="9070"/>
                </a:lnTo>
                <a:lnTo>
                  <a:pt x="14318" y="9044"/>
                </a:lnTo>
                <a:lnTo>
                  <a:pt x="14297" y="9018"/>
                </a:lnTo>
                <a:lnTo>
                  <a:pt x="14274" y="8993"/>
                </a:lnTo>
                <a:lnTo>
                  <a:pt x="14247" y="8969"/>
                </a:lnTo>
                <a:lnTo>
                  <a:pt x="14217" y="8945"/>
                </a:lnTo>
                <a:lnTo>
                  <a:pt x="14186" y="8925"/>
                </a:lnTo>
                <a:lnTo>
                  <a:pt x="14154" y="8908"/>
                </a:lnTo>
                <a:lnTo>
                  <a:pt x="14124" y="8895"/>
                </a:lnTo>
                <a:lnTo>
                  <a:pt x="14093" y="8884"/>
                </a:lnTo>
                <a:lnTo>
                  <a:pt x="14064" y="8877"/>
                </a:lnTo>
                <a:lnTo>
                  <a:pt x="14034" y="8873"/>
                </a:lnTo>
                <a:lnTo>
                  <a:pt x="14005" y="8872"/>
                </a:lnTo>
                <a:lnTo>
                  <a:pt x="13977" y="8873"/>
                </a:lnTo>
                <a:lnTo>
                  <a:pt x="13950" y="8877"/>
                </a:lnTo>
                <a:lnTo>
                  <a:pt x="13923" y="8883"/>
                </a:lnTo>
                <a:lnTo>
                  <a:pt x="13897" y="8891"/>
                </a:lnTo>
                <a:lnTo>
                  <a:pt x="13871" y="8901"/>
                </a:lnTo>
                <a:lnTo>
                  <a:pt x="13847" y="8912"/>
                </a:lnTo>
                <a:lnTo>
                  <a:pt x="13823" y="8924"/>
                </a:lnTo>
                <a:lnTo>
                  <a:pt x="13800" y="8937"/>
                </a:lnTo>
                <a:lnTo>
                  <a:pt x="13778" y="8951"/>
                </a:lnTo>
                <a:lnTo>
                  <a:pt x="13757" y="8967"/>
                </a:lnTo>
                <a:lnTo>
                  <a:pt x="13738" y="8982"/>
                </a:lnTo>
                <a:lnTo>
                  <a:pt x="13719" y="8998"/>
                </a:lnTo>
                <a:lnTo>
                  <a:pt x="13701" y="9014"/>
                </a:lnTo>
                <a:lnTo>
                  <a:pt x="13669" y="9045"/>
                </a:lnTo>
                <a:lnTo>
                  <a:pt x="13642" y="9074"/>
                </a:lnTo>
                <a:lnTo>
                  <a:pt x="13605" y="9120"/>
                </a:lnTo>
                <a:lnTo>
                  <a:pt x="13592" y="9138"/>
                </a:lnTo>
                <a:lnTo>
                  <a:pt x="13352" y="9571"/>
                </a:lnTo>
                <a:lnTo>
                  <a:pt x="12582" y="7933"/>
                </a:lnTo>
                <a:lnTo>
                  <a:pt x="12967" y="7113"/>
                </a:lnTo>
                <a:lnTo>
                  <a:pt x="12971" y="7105"/>
                </a:lnTo>
                <a:lnTo>
                  <a:pt x="12981" y="7082"/>
                </a:lnTo>
                <a:lnTo>
                  <a:pt x="12995" y="7046"/>
                </a:lnTo>
                <a:lnTo>
                  <a:pt x="13013" y="6998"/>
                </a:lnTo>
                <a:lnTo>
                  <a:pt x="13022" y="6971"/>
                </a:lnTo>
                <a:lnTo>
                  <a:pt x="13032" y="6942"/>
                </a:lnTo>
                <a:lnTo>
                  <a:pt x="13041" y="6911"/>
                </a:lnTo>
                <a:lnTo>
                  <a:pt x="13051" y="6878"/>
                </a:lnTo>
                <a:lnTo>
                  <a:pt x="13059" y="6843"/>
                </a:lnTo>
                <a:lnTo>
                  <a:pt x="13068" y="6808"/>
                </a:lnTo>
                <a:lnTo>
                  <a:pt x="13075" y="6772"/>
                </a:lnTo>
                <a:lnTo>
                  <a:pt x="13081" y="6735"/>
                </a:lnTo>
                <a:lnTo>
                  <a:pt x="13086" y="6696"/>
                </a:lnTo>
                <a:lnTo>
                  <a:pt x="13090" y="6659"/>
                </a:lnTo>
                <a:lnTo>
                  <a:pt x="13091" y="6621"/>
                </a:lnTo>
                <a:lnTo>
                  <a:pt x="13091" y="6584"/>
                </a:lnTo>
                <a:lnTo>
                  <a:pt x="13089" y="6548"/>
                </a:lnTo>
                <a:lnTo>
                  <a:pt x="13085" y="6511"/>
                </a:lnTo>
                <a:lnTo>
                  <a:pt x="13078" y="6477"/>
                </a:lnTo>
                <a:lnTo>
                  <a:pt x="13068" y="6443"/>
                </a:lnTo>
                <a:lnTo>
                  <a:pt x="13056" y="6411"/>
                </a:lnTo>
                <a:lnTo>
                  <a:pt x="13040" y="6380"/>
                </a:lnTo>
                <a:lnTo>
                  <a:pt x="13021" y="6352"/>
                </a:lnTo>
                <a:lnTo>
                  <a:pt x="12999" y="6325"/>
                </a:lnTo>
                <a:lnTo>
                  <a:pt x="12973" y="6302"/>
                </a:lnTo>
                <a:lnTo>
                  <a:pt x="12943" y="6279"/>
                </a:lnTo>
                <a:lnTo>
                  <a:pt x="12909" y="6261"/>
                </a:lnTo>
                <a:lnTo>
                  <a:pt x="12871" y="6246"/>
                </a:lnTo>
                <a:lnTo>
                  <a:pt x="12831" y="6234"/>
                </a:lnTo>
                <a:lnTo>
                  <a:pt x="12793" y="6226"/>
                </a:lnTo>
                <a:lnTo>
                  <a:pt x="12756" y="6222"/>
                </a:lnTo>
                <a:lnTo>
                  <a:pt x="12722" y="6221"/>
                </a:lnTo>
                <a:lnTo>
                  <a:pt x="12688" y="6223"/>
                </a:lnTo>
                <a:lnTo>
                  <a:pt x="12657" y="6228"/>
                </a:lnTo>
                <a:lnTo>
                  <a:pt x="12626" y="6235"/>
                </a:lnTo>
                <a:lnTo>
                  <a:pt x="12598" y="6245"/>
                </a:lnTo>
                <a:lnTo>
                  <a:pt x="12571" y="6257"/>
                </a:lnTo>
                <a:lnTo>
                  <a:pt x="12545" y="6271"/>
                </a:lnTo>
                <a:lnTo>
                  <a:pt x="12521" y="6288"/>
                </a:lnTo>
                <a:lnTo>
                  <a:pt x="12498" y="6305"/>
                </a:lnTo>
                <a:lnTo>
                  <a:pt x="12476" y="6324"/>
                </a:lnTo>
                <a:lnTo>
                  <a:pt x="12456" y="6344"/>
                </a:lnTo>
                <a:lnTo>
                  <a:pt x="12437" y="6364"/>
                </a:lnTo>
                <a:lnTo>
                  <a:pt x="12420" y="6385"/>
                </a:lnTo>
                <a:lnTo>
                  <a:pt x="12404" y="6407"/>
                </a:lnTo>
                <a:lnTo>
                  <a:pt x="12388" y="6429"/>
                </a:lnTo>
                <a:lnTo>
                  <a:pt x="12374" y="6450"/>
                </a:lnTo>
                <a:lnTo>
                  <a:pt x="12362" y="6472"/>
                </a:lnTo>
                <a:lnTo>
                  <a:pt x="12351" y="6493"/>
                </a:lnTo>
                <a:lnTo>
                  <a:pt x="12340" y="6513"/>
                </a:lnTo>
                <a:lnTo>
                  <a:pt x="12331" y="6533"/>
                </a:lnTo>
                <a:lnTo>
                  <a:pt x="12323" y="6551"/>
                </a:lnTo>
                <a:lnTo>
                  <a:pt x="12310" y="6584"/>
                </a:lnTo>
                <a:lnTo>
                  <a:pt x="12301" y="6609"/>
                </a:lnTo>
                <a:lnTo>
                  <a:pt x="12296" y="6626"/>
                </a:lnTo>
                <a:lnTo>
                  <a:pt x="12294" y="6631"/>
                </a:lnTo>
                <a:lnTo>
                  <a:pt x="12005" y="6777"/>
                </a:lnTo>
                <a:lnTo>
                  <a:pt x="11174" y="5001"/>
                </a:lnTo>
                <a:close/>
              </a:path>
            </a:pathLst>
          </a:custGeom>
          <a:solidFill>
            <a:schemeClr val="tx1">
              <a:lumMod val="75000"/>
              <a:lumOff val="25000"/>
            </a:schemeClr>
          </a:solidFill>
          <a:ln w="9525">
            <a:noFill/>
            <a:round/>
            <a:headEnd/>
            <a:tailEnd/>
          </a:ln>
        </p:spPr>
        <p:txBody>
          <a:bodyPr vert="horz" wrap="square" lIns="121910" tIns="60957" rIns="121910" bIns="60957" numCol="1" anchor="t" anchorCtr="0" compatLnSpc="1">
            <a:prstTxWarp prst="textNoShape">
              <a:avLst/>
            </a:prstTxWarp>
          </a:bodyPr>
          <a:lstStyle/>
          <a:p>
            <a:endParaRPr lang="zh-CN" altLang="en-US">
              <a:latin typeface="+mn-lt"/>
              <a:ea typeface="+mn-ea"/>
            </a:endParaRPr>
          </a:p>
        </p:txBody>
      </p:sp>
      <p:grpSp>
        <p:nvGrpSpPr>
          <p:cNvPr id="3" name="组合 44"/>
          <p:cNvGrpSpPr/>
          <p:nvPr/>
        </p:nvGrpSpPr>
        <p:grpSpPr>
          <a:xfrm>
            <a:off x="1594800" y="2281089"/>
            <a:ext cx="5761340" cy="2564284"/>
            <a:chOff x="485842" y="1880811"/>
            <a:chExt cx="7622112" cy="2736138"/>
          </a:xfrm>
        </p:grpSpPr>
        <p:cxnSp>
          <p:nvCxnSpPr>
            <p:cNvPr id="175" name="直接连接符 805"/>
            <p:cNvCxnSpPr/>
            <p:nvPr/>
          </p:nvCxnSpPr>
          <p:spPr bwMode="auto">
            <a:xfrm flipV="1">
              <a:off x="4840760" y="2511986"/>
              <a:ext cx="447086" cy="1053606"/>
            </a:xfrm>
            <a:prstGeom prst="line">
              <a:avLst/>
            </a:prstGeom>
            <a:noFill/>
            <a:ln w="25400" cap="flat" cmpd="sng" algn="ctr">
              <a:solidFill>
                <a:srgbClr val="00B0F0"/>
              </a:solidFill>
              <a:prstDash val="solid"/>
              <a:headEnd type="none" w="med" len="med"/>
              <a:tailEnd type="none" w="med" len="med"/>
            </a:ln>
            <a:effectLst>
              <a:outerShdw blurRad="40000" dist="20000" dir="5400000" rotWithShape="0">
                <a:srgbClr val="000000">
                  <a:alpha val="38000"/>
                </a:srgbClr>
              </a:outerShdw>
            </a:effectLst>
          </p:spPr>
        </p:cxnSp>
        <p:cxnSp>
          <p:nvCxnSpPr>
            <p:cNvPr id="177" name="直接连接符 807"/>
            <p:cNvCxnSpPr/>
            <p:nvPr/>
          </p:nvCxnSpPr>
          <p:spPr bwMode="auto">
            <a:xfrm flipH="1" flipV="1">
              <a:off x="6410395" y="2597004"/>
              <a:ext cx="160697" cy="968588"/>
            </a:xfrm>
            <a:prstGeom prst="line">
              <a:avLst/>
            </a:prstGeom>
            <a:noFill/>
            <a:ln w="25400" cap="flat" cmpd="sng" algn="ctr">
              <a:solidFill>
                <a:srgbClr val="00B0F0"/>
              </a:solidFill>
              <a:prstDash val="solid"/>
              <a:headEnd type="none" w="med" len="med"/>
              <a:tailEnd type="none" w="med" len="med"/>
            </a:ln>
            <a:effectLst>
              <a:outerShdw blurRad="40000" dist="20000" dir="5400000" rotWithShape="0">
                <a:srgbClr val="000000">
                  <a:alpha val="38000"/>
                </a:srgbClr>
              </a:outerShdw>
            </a:effectLst>
          </p:spPr>
        </p:cxnSp>
        <p:cxnSp>
          <p:nvCxnSpPr>
            <p:cNvPr id="178" name="直接连接符 809"/>
            <p:cNvCxnSpPr/>
            <p:nvPr/>
          </p:nvCxnSpPr>
          <p:spPr bwMode="auto">
            <a:xfrm rot="16200000" flipV="1">
              <a:off x="6548768" y="2642278"/>
              <a:ext cx="1153295" cy="693332"/>
            </a:xfrm>
            <a:prstGeom prst="line">
              <a:avLst/>
            </a:prstGeom>
            <a:noFill/>
            <a:ln w="25400" cap="flat" cmpd="sng" algn="ctr">
              <a:solidFill>
                <a:srgbClr val="00B0F0"/>
              </a:solidFill>
              <a:prstDash val="solid"/>
              <a:headEnd type="none" w="med" len="med"/>
              <a:tailEnd type="none" w="med" len="med"/>
            </a:ln>
            <a:effectLst>
              <a:outerShdw blurRad="40000" dist="20000" dir="5400000" rotWithShape="0">
                <a:srgbClr val="000000">
                  <a:alpha val="38000"/>
                </a:srgbClr>
              </a:outerShdw>
            </a:effectLst>
          </p:spPr>
        </p:cxnSp>
        <p:sp>
          <p:nvSpPr>
            <p:cNvPr id="179" name="下箭头 817"/>
            <p:cNvSpPr/>
            <p:nvPr/>
          </p:nvSpPr>
          <p:spPr bwMode="auto">
            <a:xfrm rot="14116988">
              <a:off x="3668808" y="1796887"/>
              <a:ext cx="459610" cy="2056270"/>
            </a:xfrm>
            <a:prstGeom prst="downArrow">
              <a:avLst>
                <a:gd name="adj1" fmla="val 32710"/>
                <a:gd name="adj2" fmla="val 70519"/>
              </a:avLst>
            </a:prstGeom>
            <a:solidFill>
              <a:srgbClr val="00B0F0"/>
            </a:solid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lIns="87812" tIns="43905" rIns="87812" bIns="43905"/>
            <a:lstStyle/>
            <a:p>
              <a:pPr defTabSz="1170355" fontAlgn="auto">
                <a:lnSpc>
                  <a:spcPct val="110000"/>
                </a:lnSpc>
                <a:spcBef>
                  <a:spcPts val="0"/>
                </a:spcBef>
                <a:spcAft>
                  <a:spcPts val="0"/>
                </a:spcAft>
                <a:buClr>
                  <a:srgbClr val="FFFFFF"/>
                </a:buClr>
                <a:buFont typeface="Wingdings" pitchFamily="2" charset="2"/>
                <a:buChar char="•"/>
                <a:defRPr/>
              </a:pPr>
              <a:endParaRPr lang="zh-CN" altLang="en-US" sz="1200" kern="0" dirty="0">
                <a:latin typeface="+mn-lt"/>
                <a:ea typeface="+mn-ea"/>
              </a:endParaRPr>
            </a:p>
          </p:txBody>
        </p:sp>
        <p:sp>
          <p:nvSpPr>
            <p:cNvPr id="180" name="TextBox 179"/>
            <p:cNvSpPr txBox="1"/>
            <p:nvPr/>
          </p:nvSpPr>
          <p:spPr>
            <a:xfrm>
              <a:off x="1049998" y="1880811"/>
              <a:ext cx="3168921" cy="1017559"/>
            </a:xfrm>
            <a:prstGeom prst="rect">
              <a:avLst/>
            </a:prstGeom>
            <a:noFill/>
            <a:ln w="25400" cap="flat" cmpd="sng" algn="ctr">
              <a:noFill/>
              <a:prstDash val="solid"/>
            </a:ln>
            <a:effectLst/>
          </p:spPr>
          <p:txBody>
            <a:bodyPr wrap="square" lIns="91434" tIns="45717" rIns="91434" bIns="45717">
              <a:spAutoFit/>
            </a:bodyPr>
            <a:lstStyle/>
            <a:p>
              <a:pPr defTabSz="1219109" fontAlgn="auto">
                <a:lnSpc>
                  <a:spcPct val="110000"/>
                </a:lnSpc>
                <a:spcBef>
                  <a:spcPts val="0"/>
                </a:spcBef>
                <a:spcAft>
                  <a:spcPts val="0"/>
                </a:spcAft>
                <a:buClr>
                  <a:srgbClr val="FFFFFF"/>
                </a:buClr>
                <a:defRPr/>
              </a:pPr>
              <a:r>
                <a:rPr lang="zh-CN" altLang="en-US" sz="1400" kern="0" dirty="0">
                  <a:latin typeface="+mn-lt"/>
                  <a:ea typeface="+mn-ea"/>
                </a:rPr>
                <a:t>本地存储、计算和应用程序全部迁移到云数据中心</a:t>
              </a:r>
            </a:p>
          </p:txBody>
        </p:sp>
        <p:sp>
          <p:nvSpPr>
            <p:cNvPr id="181" name="下箭头 818"/>
            <p:cNvSpPr/>
            <p:nvPr/>
          </p:nvSpPr>
          <p:spPr bwMode="auto">
            <a:xfrm rot="16200000">
              <a:off x="3553221" y="3200650"/>
              <a:ext cx="459609" cy="1497029"/>
            </a:xfrm>
            <a:prstGeom prst="downArrow">
              <a:avLst>
                <a:gd name="adj1" fmla="val 32710"/>
                <a:gd name="adj2" fmla="val 70519"/>
              </a:avLst>
            </a:prstGeom>
            <a:solidFill>
              <a:srgbClr val="00B0F0"/>
            </a:solid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lIns="87812" tIns="43905" rIns="87812" bIns="43905"/>
            <a:lstStyle/>
            <a:p>
              <a:pPr defTabSz="1170355" fontAlgn="auto">
                <a:lnSpc>
                  <a:spcPct val="110000"/>
                </a:lnSpc>
                <a:spcBef>
                  <a:spcPts val="0"/>
                </a:spcBef>
                <a:spcAft>
                  <a:spcPts val="0"/>
                </a:spcAft>
                <a:buClr>
                  <a:srgbClr val="FFFFFF"/>
                </a:buClr>
                <a:buFont typeface="Wingdings" pitchFamily="2" charset="2"/>
                <a:buChar char="•"/>
                <a:defRPr/>
              </a:pPr>
              <a:endParaRPr lang="zh-CN" altLang="en-US" sz="1200" kern="0" dirty="0">
                <a:latin typeface="+mn-lt"/>
                <a:ea typeface="+mn-ea"/>
              </a:endParaRPr>
            </a:p>
          </p:txBody>
        </p:sp>
        <p:sp>
          <p:nvSpPr>
            <p:cNvPr id="182" name="TextBox 181"/>
            <p:cNvSpPr txBox="1"/>
            <p:nvPr/>
          </p:nvSpPr>
          <p:spPr>
            <a:xfrm>
              <a:off x="2873325" y="4112020"/>
              <a:ext cx="1798296" cy="315260"/>
            </a:xfrm>
            <a:prstGeom prst="rect">
              <a:avLst/>
            </a:prstGeom>
            <a:noFill/>
            <a:ln w="25400" cap="flat" cmpd="sng" algn="ctr">
              <a:noFill/>
              <a:prstDash val="solid"/>
            </a:ln>
            <a:effectLst/>
          </p:spPr>
          <p:txBody>
            <a:bodyPr wrap="square" lIns="91434" tIns="45717" rIns="91434" bIns="45717">
              <a:spAutoFit/>
            </a:bodyPr>
            <a:lstStyle/>
            <a:p>
              <a:pPr defTabSz="1219109" fontAlgn="auto">
                <a:lnSpc>
                  <a:spcPct val="110000"/>
                </a:lnSpc>
                <a:spcBef>
                  <a:spcPts val="0"/>
                </a:spcBef>
                <a:spcAft>
                  <a:spcPts val="0"/>
                </a:spcAft>
                <a:buClr>
                  <a:srgbClr val="FFFFFF"/>
                </a:buClr>
                <a:defRPr/>
              </a:pPr>
              <a:r>
                <a:rPr lang="en-US" altLang="zh-CN" sz="1200" kern="0" dirty="0">
                  <a:latin typeface="+mn-lt"/>
                  <a:ea typeface="+mn-ea"/>
                </a:rPr>
                <a:t>PC</a:t>
              </a:r>
              <a:r>
                <a:rPr lang="zh-CN" altLang="en-US" sz="1200" kern="0" dirty="0">
                  <a:latin typeface="+mn-lt"/>
                  <a:ea typeface="+mn-ea"/>
                </a:rPr>
                <a:t>变成瘦客户机</a:t>
              </a:r>
            </a:p>
          </p:txBody>
        </p:sp>
        <p:sp>
          <p:nvSpPr>
            <p:cNvPr id="185" name="Text Box 33"/>
            <p:cNvSpPr txBox="1">
              <a:spLocks noChangeArrowheads="1"/>
            </p:cNvSpPr>
            <p:nvPr/>
          </p:nvSpPr>
          <p:spPr bwMode="auto">
            <a:xfrm>
              <a:off x="4372007" y="4280769"/>
              <a:ext cx="917350" cy="329206"/>
            </a:xfrm>
            <a:prstGeom prst="rect">
              <a:avLst/>
            </a:prstGeom>
            <a:noFill/>
            <a:ln w="9525">
              <a:noFill/>
              <a:miter lim="800000"/>
              <a:headEnd/>
              <a:tailEnd/>
            </a:ln>
          </p:spPr>
          <p:txBody>
            <a:bodyPr lIns="74491" tIns="37246" rIns="74491" bIns="37246">
              <a:spAutoFit/>
            </a:bodyPr>
            <a:lstStyle/>
            <a:p>
              <a:pPr algn="ctr">
                <a:spcBef>
                  <a:spcPct val="50000"/>
                </a:spcBef>
                <a:buNone/>
              </a:pPr>
              <a:r>
                <a:rPr lang="zh-CN" altLang="en-US" sz="1200" dirty="0">
                  <a:latin typeface="+mn-lt"/>
                  <a:ea typeface="+mn-ea"/>
                </a:rPr>
                <a:t>手机</a:t>
              </a:r>
              <a:endParaRPr lang="en-US" sz="1200" dirty="0">
                <a:latin typeface="+mn-lt"/>
                <a:ea typeface="+mn-ea"/>
              </a:endParaRPr>
            </a:p>
          </p:txBody>
        </p:sp>
        <p:sp>
          <p:nvSpPr>
            <p:cNvPr id="186" name="Text Box 34"/>
            <p:cNvSpPr txBox="1">
              <a:spLocks noChangeArrowheads="1"/>
            </p:cNvSpPr>
            <p:nvPr/>
          </p:nvSpPr>
          <p:spPr bwMode="auto">
            <a:xfrm>
              <a:off x="5953818" y="4266563"/>
              <a:ext cx="1382165" cy="329206"/>
            </a:xfrm>
            <a:prstGeom prst="rect">
              <a:avLst/>
            </a:prstGeom>
            <a:noFill/>
            <a:ln w="9525">
              <a:noFill/>
              <a:miter lim="800000"/>
              <a:headEnd/>
              <a:tailEnd/>
            </a:ln>
          </p:spPr>
          <p:txBody>
            <a:bodyPr wrap="square" lIns="74491" tIns="37246" rIns="74491" bIns="37246">
              <a:spAutoFit/>
            </a:bodyPr>
            <a:lstStyle/>
            <a:p>
              <a:pPr algn="ctr">
                <a:spcBef>
                  <a:spcPct val="50000"/>
                </a:spcBef>
                <a:buNone/>
              </a:pPr>
              <a:r>
                <a:rPr lang="zh-CN" altLang="en-US" sz="1200" dirty="0">
                  <a:latin typeface="+mn-lt"/>
                  <a:ea typeface="+mn-ea"/>
                </a:rPr>
                <a:t>瘦客户机</a:t>
              </a:r>
              <a:endParaRPr lang="en-US" sz="1200" dirty="0">
                <a:latin typeface="+mn-lt"/>
                <a:ea typeface="+mn-ea"/>
              </a:endParaRPr>
            </a:p>
          </p:txBody>
        </p:sp>
        <p:sp>
          <p:nvSpPr>
            <p:cNvPr id="187" name="Text Box 35"/>
            <p:cNvSpPr txBox="1">
              <a:spLocks noChangeArrowheads="1"/>
            </p:cNvSpPr>
            <p:nvPr/>
          </p:nvSpPr>
          <p:spPr bwMode="auto">
            <a:xfrm>
              <a:off x="5141441" y="4287743"/>
              <a:ext cx="917350" cy="329206"/>
            </a:xfrm>
            <a:prstGeom prst="rect">
              <a:avLst/>
            </a:prstGeom>
            <a:noFill/>
            <a:ln w="9525">
              <a:noFill/>
              <a:miter lim="800000"/>
              <a:headEnd/>
              <a:tailEnd/>
            </a:ln>
          </p:spPr>
          <p:txBody>
            <a:bodyPr lIns="74491" tIns="37246" rIns="74491" bIns="37246">
              <a:spAutoFit/>
            </a:bodyPr>
            <a:lstStyle/>
            <a:p>
              <a:pPr algn="ctr">
                <a:spcBef>
                  <a:spcPct val="50000"/>
                </a:spcBef>
                <a:buNone/>
              </a:pPr>
              <a:r>
                <a:rPr lang="en-US" altLang="zh-CN" sz="1200" dirty="0">
                  <a:latin typeface="+mn-lt"/>
                  <a:ea typeface="+mn-ea"/>
                </a:rPr>
                <a:t>PC</a:t>
              </a:r>
              <a:endParaRPr lang="en-US" sz="1200" dirty="0">
                <a:latin typeface="+mn-lt"/>
                <a:ea typeface="+mn-ea"/>
              </a:endParaRPr>
            </a:p>
          </p:txBody>
        </p:sp>
        <p:sp>
          <p:nvSpPr>
            <p:cNvPr id="188" name="Text Box 37"/>
            <p:cNvSpPr txBox="1">
              <a:spLocks noChangeArrowheads="1"/>
            </p:cNvSpPr>
            <p:nvPr/>
          </p:nvSpPr>
          <p:spPr bwMode="auto">
            <a:xfrm>
              <a:off x="7190604" y="4266564"/>
              <a:ext cx="917350" cy="329206"/>
            </a:xfrm>
            <a:prstGeom prst="rect">
              <a:avLst/>
            </a:prstGeom>
            <a:noFill/>
            <a:ln w="9525">
              <a:noFill/>
              <a:miter lim="800000"/>
              <a:headEnd/>
              <a:tailEnd/>
            </a:ln>
          </p:spPr>
          <p:txBody>
            <a:bodyPr lIns="74491" tIns="37246" rIns="74491" bIns="37246">
              <a:spAutoFit/>
            </a:bodyPr>
            <a:lstStyle/>
            <a:p>
              <a:pPr algn="ctr">
                <a:spcBef>
                  <a:spcPct val="50000"/>
                </a:spcBef>
                <a:buNone/>
              </a:pPr>
              <a:r>
                <a:rPr lang="en-US" sz="1200" dirty="0">
                  <a:latin typeface="+mn-lt"/>
                  <a:ea typeface="+mn-ea"/>
                </a:rPr>
                <a:t>Pad</a:t>
              </a:r>
            </a:p>
          </p:txBody>
        </p:sp>
        <p:cxnSp>
          <p:nvCxnSpPr>
            <p:cNvPr id="191" name="直接连接符 807"/>
            <p:cNvCxnSpPr/>
            <p:nvPr/>
          </p:nvCxnSpPr>
          <p:spPr bwMode="auto">
            <a:xfrm flipV="1">
              <a:off x="5711640" y="2583035"/>
              <a:ext cx="193074" cy="1037380"/>
            </a:xfrm>
            <a:prstGeom prst="line">
              <a:avLst/>
            </a:prstGeom>
            <a:noFill/>
            <a:ln w="25400" cap="flat" cmpd="sng" algn="ctr">
              <a:solidFill>
                <a:srgbClr val="00B0F0"/>
              </a:solidFill>
              <a:prstDash val="solid"/>
              <a:headEnd type="none" w="med" len="med"/>
              <a:tailEnd type="none" w="med" len="med"/>
            </a:ln>
            <a:effectLst>
              <a:outerShdw blurRad="40000" dist="20000" dir="5400000" rotWithShape="0">
                <a:srgbClr val="000000">
                  <a:alpha val="38000"/>
                </a:srgbClr>
              </a:outerShdw>
            </a:effectLst>
          </p:spPr>
        </p:cxnSp>
        <p:pic>
          <p:nvPicPr>
            <p:cNvPr id="192" name="Picture 8" descr="http://cdn.sheknows.com/articles/pc-computer.jpg"/>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485842" y="2973447"/>
              <a:ext cx="2388043" cy="1568391"/>
            </a:xfrm>
            <a:prstGeom prst="rect">
              <a:avLst/>
            </a:prstGeom>
            <a:noFill/>
          </p:spPr>
        </p:pic>
      </p:grpSp>
      <p:sp>
        <p:nvSpPr>
          <p:cNvPr id="211" name="同侧圆角矩形 210"/>
          <p:cNvSpPr/>
          <p:nvPr/>
        </p:nvSpPr>
        <p:spPr bwMode="auto">
          <a:xfrm>
            <a:off x="1379477" y="1376363"/>
            <a:ext cx="6156683" cy="359056"/>
          </a:xfrm>
          <a:prstGeom prst="round2SameRect">
            <a:avLst>
              <a:gd name="adj1" fmla="val 0"/>
              <a:gd name="adj2" fmla="val 0"/>
            </a:avLst>
          </a:prstGeom>
          <a:solidFill>
            <a:srgbClr val="00B0F0"/>
          </a:solidFill>
          <a:ln w="12700" algn="ctr">
            <a:noFill/>
            <a:round/>
            <a:headEnd/>
            <a:tailEnd/>
          </a:ln>
          <a:effectLst>
            <a:outerShdw blurRad="63500" sx="101000" sy="101000" algn="ctr" rotWithShape="0">
              <a:prstClr val="black">
                <a:alpha val="20000"/>
              </a:prstClr>
            </a:outerShdw>
          </a:effectLst>
        </p:spPr>
        <p:txBody>
          <a:bodyPr wrap="none" lIns="91398" tIns="45698" rIns="91398" bIns="45698" anchor="ctr"/>
          <a:lstStyle/>
          <a:p>
            <a:pPr algn="ctr" eaLnBrk="0" hangingPunct="0">
              <a:buClr>
                <a:srgbClr val="990000"/>
              </a:buClr>
              <a:buSzPct val="60000"/>
              <a:buFont typeface="Wingdings" pitchFamily="2" charset="2"/>
              <a:buNone/>
            </a:pPr>
            <a:r>
              <a:rPr lang="zh-CN" altLang="en-US" sz="1200" b="1" dirty="0">
                <a:solidFill>
                  <a:schemeClr val="bg1"/>
                </a:solidFill>
                <a:latin typeface="+mn-lt"/>
                <a:ea typeface="+mn-ea"/>
                <a:cs typeface="Arial" pitchFamily="34" charset="0"/>
              </a:rPr>
              <a:t>桌面转型</a:t>
            </a:r>
            <a:endParaRPr lang="zh-CN" altLang="zh-CN" sz="1200" b="1" dirty="0">
              <a:solidFill>
                <a:schemeClr val="bg1"/>
              </a:solidFill>
              <a:latin typeface="+mn-lt"/>
              <a:ea typeface="+mn-ea"/>
              <a:cs typeface="Arial" pitchFamily="34" charset="0"/>
            </a:endParaRPr>
          </a:p>
        </p:txBody>
      </p:sp>
      <p:grpSp>
        <p:nvGrpSpPr>
          <p:cNvPr id="7" name="组合 218"/>
          <p:cNvGrpSpPr/>
          <p:nvPr/>
        </p:nvGrpSpPr>
        <p:grpSpPr>
          <a:xfrm>
            <a:off x="7852532" y="4305531"/>
            <a:ext cx="722659" cy="519993"/>
            <a:chOff x="15428913" y="-815975"/>
            <a:chExt cx="823912" cy="533400"/>
          </a:xfrm>
        </p:grpSpPr>
        <p:sp>
          <p:nvSpPr>
            <p:cNvPr id="220" name="Freeform 521"/>
            <p:cNvSpPr>
              <a:spLocks/>
            </p:cNvSpPr>
            <p:nvPr/>
          </p:nvSpPr>
          <p:spPr bwMode="auto">
            <a:xfrm>
              <a:off x="15886113" y="-690562"/>
              <a:ext cx="276225" cy="149225"/>
            </a:xfrm>
            <a:custGeom>
              <a:avLst/>
              <a:gdLst>
                <a:gd name="T0" fmla="*/ 173 w 174"/>
                <a:gd name="T1" fmla="*/ 17 h 94"/>
                <a:gd name="T2" fmla="*/ 170 w 174"/>
                <a:gd name="T3" fmla="*/ 23 h 94"/>
                <a:gd name="T4" fmla="*/ 160 w 174"/>
                <a:gd name="T5" fmla="*/ 42 h 94"/>
                <a:gd name="T6" fmla="*/ 157 w 174"/>
                <a:gd name="T7" fmla="*/ 41 h 94"/>
                <a:gd name="T8" fmla="*/ 153 w 174"/>
                <a:gd name="T9" fmla="*/ 27 h 94"/>
                <a:gd name="T10" fmla="*/ 151 w 174"/>
                <a:gd name="T11" fmla="*/ 28 h 94"/>
                <a:gd name="T12" fmla="*/ 144 w 174"/>
                <a:gd name="T13" fmla="*/ 16 h 94"/>
                <a:gd name="T14" fmla="*/ 141 w 174"/>
                <a:gd name="T15" fmla="*/ 17 h 94"/>
                <a:gd name="T16" fmla="*/ 136 w 174"/>
                <a:gd name="T17" fmla="*/ 23 h 94"/>
                <a:gd name="T18" fmla="*/ 126 w 174"/>
                <a:gd name="T19" fmla="*/ 41 h 94"/>
                <a:gd name="T20" fmla="*/ 121 w 174"/>
                <a:gd name="T21" fmla="*/ 44 h 94"/>
                <a:gd name="T22" fmla="*/ 118 w 174"/>
                <a:gd name="T23" fmla="*/ 43 h 94"/>
                <a:gd name="T24" fmla="*/ 112 w 174"/>
                <a:gd name="T25" fmla="*/ 50 h 94"/>
                <a:gd name="T26" fmla="*/ 107 w 174"/>
                <a:gd name="T27" fmla="*/ 52 h 94"/>
                <a:gd name="T28" fmla="*/ 102 w 174"/>
                <a:gd name="T29" fmla="*/ 18 h 94"/>
                <a:gd name="T30" fmla="*/ 97 w 174"/>
                <a:gd name="T31" fmla="*/ 34 h 94"/>
                <a:gd name="T32" fmla="*/ 93 w 174"/>
                <a:gd name="T33" fmla="*/ 10 h 94"/>
                <a:gd name="T34" fmla="*/ 89 w 174"/>
                <a:gd name="T35" fmla="*/ 17 h 94"/>
                <a:gd name="T36" fmla="*/ 82 w 174"/>
                <a:gd name="T37" fmla="*/ 11 h 94"/>
                <a:gd name="T38" fmla="*/ 74 w 174"/>
                <a:gd name="T39" fmla="*/ 28 h 94"/>
                <a:gd name="T40" fmla="*/ 60 w 174"/>
                <a:gd name="T41" fmla="*/ 57 h 94"/>
                <a:gd name="T42" fmla="*/ 54 w 174"/>
                <a:gd name="T43" fmla="*/ 63 h 94"/>
                <a:gd name="T44" fmla="*/ 49 w 174"/>
                <a:gd name="T45" fmla="*/ 37 h 94"/>
                <a:gd name="T46" fmla="*/ 45 w 174"/>
                <a:gd name="T47" fmla="*/ 51 h 94"/>
                <a:gd name="T48" fmla="*/ 39 w 174"/>
                <a:gd name="T49" fmla="*/ 60 h 94"/>
                <a:gd name="T50" fmla="*/ 37 w 174"/>
                <a:gd name="T51" fmla="*/ 61 h 94"/>
                <a:gd name="T52" fmla="*/ 31 w 174"/>
                <a:gd name="T53" fmla="*/ 58 h 94"/>
                <a:gd name="T54" fmla="*/ 25 w 174"/>
                <a:gd name="T55" fmla="*/ 71 h 94"/>
                <a:gd name="T56" fmla="*/ 17 w 174"/>
                <a:gd name="T57" fmla="*/ 76 h 94"/>
                <a:gd name="T58" fmla="*/ 12 w 174"/>
                <a:gd name="T59" fmla="*/ 78 h 94"/>
                <a:gd name="T60" fmla="*/ 7 w 174"/>
                <a:gd name="T61" fmla="*/ 93 h 94"/>
                <a:gd name="T62" fmla="*/ 0 w 174"/>
                <a:gd name="T63" fmla="*/ 93 h 94"/>
                <a:gd name="T64" fmla="*/ 5 w 174"/>
                <a:gd name="T65" fmla="*/ 91 h 94"/>
                <a:gd name="T66" fmla="*/ 14 w 174"/>
                <a:gd name="T67" fmla="*/ 75 h 94"/>
                <a:gd name="T68" fmla="*/ 18 w 174"/>
                <a:gd name="T69" fmla="*/ 71 h 94"/>
                <a:gd name="T70" fmla="*/ 26 w 174"/>
                <a:gd name="T71" fmla="*/ 50 h 94"/>
                <a:gd name="T72" fmla="*/ 28 w 174"/>
                <a:gd name="T73" fmla="*/ 49 h 94"/>
                <a:gd name="T74" fmla="*/ 40 w 174"/>
                <a:gd name="T75" fmla="*/ 42 h 94"/>
                <a:gd name="T76" fmla="*/ 41 w 174"/>
                <a:gd name="T77" fmla="*/ 41 h 94"/>
                <a:gd name="T78" fmla="*/ 48 w 174"/>
                <a:gd name="T79" fmla="*/ 25 h 94"/>
                <a:gd name="T80" fmla="*/ 50 w 174"/>
                <a:gd name="T81" fmla="*/ 22 h 94"/>
                <a:gd name="T82" fmla="*/ 56 w 174"/>
                <a:gd name="T83" fmla="*/ 57 h 94"/>
                <a:gd name="T84" fmla="*/ 61 w 174"/>
                <a:gd name="T85" fmla="*/ 38 h 94"/>
                <a:gd name="T86" fmla="*/ 72 w 174"/>
                <a:gd name="T87" fmla="*/ 26 h 94"/>
                <a:gd name="T88" fmla="*/ 79 w 174"/>
                <a:gd name="T89" fmla="*/ 10 h 94"/>
                <a:gd name="T90" fmla="*/ 84 w 174"/>
                <a:gd name="T91" fmla="*/ 5 h 94"/>
                <a:gd name="T92" fmla="*/ 89 w 174"/>
                <a:gd name="T93" fmla="*/ 11 h 94"/>
                <a:gd name="T94" fmla="*/ 93 w 174"/>
                <a:gd name="T95" fmla="*/ 0 h 94"/>
                <a:gd name="T96" fmla="*/ 98 w 174"/>
                <a:gd name="T97" fmla="*/ 20 h 94"/>
                <a:gd name="T98" fmla="*/ 103 w 174"/>
                <a:gd name="T99" fmla="*/ 1 h 94"/>
                <a:gd name="T100" fmla="*/ 109 w 174"/>
                <a:gd name="T101" fmla="*/ 49 h 94"/>
                <a:gd name="T102" fmla="*/ 115 w 174"/>
                <a:gd name="T103" fmla="*/ 33 h 94"/>
                <a:gd name="T104" fmla="*/ 121 w 174"/>
                <a:gd name="T105" fmla="*/ 41 h 94"/>
                <a:gd name="T106" fmla="*/ 136 w 174"/>
                <a:gd name="T107" fmla="*/ 6 h 94"/>
                <a:gd name="T108" fmla="*/ 140 w 174"/>
                <a:gd name="T109" fmla="*/ 6 h 94"/>
                <a:gd name="T110" fmla="*/ 146 w 174"/>
                <a:gd name="T111" fmla="*/ 4 h 94"/>
                <a:gd name="T112" fmla="*/ 151 w 174"/>
                <a:gd name="T113" fmla="*/ 17 h 94"/>
                <a:gd name="T114" fmla="*/ 154 w 174"/>
                <a:gd name="T115" fmla="*/ 5 h 94"/>
                <a:gd name="T116" fmla="*/ 157 w 174"/>
                <a:gd name="T117" fmla="*/ 6 h 94"/>
                <a:gd name="T118" fmla="*/ 167 w 174"/>
                <a:gd name="T119" fmla="*/ 23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74" h="94">
                  <a:moveTo>
                    <a:pt x="171" y="18"/>
                  </a:moveTo>
                  <a:lnTo>
                    <a:pt x="171" y="18"/>
                  </a:lnTo>
                  <a:lnTo>
                    <a:pt x="172" y="17"/>
                  </a:lnTo>
                  <a:lnTo>
                    <a:pt x="173" y="17"/>
                  </a:lnTo>
                  <a:lnTo>
                    <a:pt x="173" y="17"/>
                  </a:lnTo>
                  <a:lnTo>
                    <a:pt x="174" y="18"/>
                  </a:lnTo>
                  <a:lnTo>
                    <a:pt x="174" y="19"/>
                  </a:lnTo>
                  <a:lnTo>
                    <a:pt x="170" y="23"/>
                  </a:lnTo>
                  <a:lnTo>
                    <a:pt x="166" y="39"/>
                  </a:lnTo>
                  <a:lnTo>
                    <a:pt x="166" y="39"/>
                  </a:lnTo>
                  <a:lnTo>
                    <a:pt x="164" y="41"/>
                  </a:lnTo>
                  <a:lnTo>
                    <a:pt x="160" y="42"/>
                  </a:lnTo>
                  <a:lnTo>
                    <a:pt x="160" y="42"/>
                  </a:lnTo>
                  <a:lnTo>
                    <a:pt x="158" y="42"/>
                  </a:lnTo>
                  <a:lnTo>
                    <a:pt x="157" y="41"/>
                  </a:lnTo>
                  <a:lnTo>
                    <a:pt x="157" y="41"/>
                  </a:lnTo>
                  <a:lnTo>
                    <a:pt x="157" y="41"/>
                  </a:lnTo>
                  <a:lnTo>
                    <a:pt x="157" y="41"/>
                  </a:lnTo>
                  <a:lnTo>
                    <a:pt x="155" y="17"/>
                  </a:lnTo>
                  <a:lnTo>
                    <a:pt x="153" y="27"/>
                  </a:lnTo>
                  <a:lnTo>
                    <a:pt x="153" y="27"/>
                  </a:lnTo>
                  <a:lnTo>
                    <a:pt x="152" y="28"/>
                  </a:lnTo>
                  <a:lnTo>
                    <a:pt x="151" y="28"/>
                  </a:lnTo>
                  <a:lnTo>
                    <a:pt x="151" y="28"/>
                  </a:lnTo>
                  <a:lnTo>
                    <a:pt x="148" y="27"/>
                  </a:lnTo>
                  <a:lnTo>
                    <a:pt x="148" y="27"/>
                  </a:lnTo>
                  <a:lnTo>
                    <a:pt x="145" y="12"/>
                  </a:lnTo>
                  <a:lnTo>
                    <a:pt x="144" y="16"/>
                  </a:lnTo>
                  <a:lnTo>
                    <a:pt x="144" y="16"/>
                  </a:lnTo>
                  <a:lnTo>
                    <a:pt x="143" y="17"/>
                  </a:lnTo>
                  <a:lnTo>
                    <a:pt x="141" y="17"/>
                  </a:lnTo>
                  <a:lnTo>
                    <a:pt x="141" y="17"/>
                  </a:lnTo>
                  <a:lnTo>
                    <a:pt x="140" y="17"/>
                  </a:lnTo>
                  <a:lnTo>
                    <a:pt x="140" y="17"/>
                  </a:lnTo>
                  <a:lnTo>
                    <a:pt x="138" y="12"/>
                  </a:lnTo>
                  <a:lnTo>
                    <a:pt x="136" y="23"/>
                  </a:lnTo>
                  <a:lnTo>
                    <a:pt x="136" y="23"/>
                  </a:lnTo>
                  <a:lnTo>
                    <a:pt x="135" y="23"/>
                  </a:lnTo>
                  <a:lnTo>
                    <a:pt x="126" y="41"/>
                  </a:lnTo>
                  <a:lnTo>
                    <a:pt x="126" y="41"/>
                  </a:lnTo>
                  <a:lnTo>
                    <a:pt x="126" y="41"/>
                  </a:lnTo>
                  <a:lnTo>
                    <a:pt x="126" y="41"/>
                  </a:lnTo>
                  <a:lnTo>
                    <a:pt x="121" y="44"/>
                  </a:lnTo>
                  <a:lnTo>
                    <a:pt x="121" y="44"/>
                  </a:lnTo>
                  <a:lnTo>
                    <a:pt x="120" y="44"/>
                  </a:lnTo>
                  <a:lnTo>
                    <a:pt x="119" y="43"/>
                  </a:lnTo>
                  <a:lnTo>
                    <a:pt x="119" y="43"/>
                  </a:lnTo>
                  <a:lnTo>
                    <a:pt x="118" y="43"/>
                  </a:lnTo>
                  <a:lnTo>
                    <a:pt x="116" y="39"/>
                  </a:lnTo>
                  <a:lnTo>
                    <a:pt x="113" y="49"/>
                  </a:lnTo>
                  <a:lnTo>
                    <a:pt x="113" y="49"/>
                  </a:lnTo>
                  <a:lnTo>
                    <a:pt x="112" y="50"/>
                  </a:lnTo>
                  <a:lnTo>
                    <a:pt x="112" y="50"/>
                  </a:lnTo>
                  <a:lnTo>
                    <a:pt x="108" y="52"/>
                  </a:lnTo>
                  <a:lnTo>
                    <a:pt x="108" y="52"/>
                  </a:lnTo>
                  <a:lnTo>
                    <a:pt x="107" y="52"/>
                  </a:lnTo>
                  <a:lnTo>
                    <a:pt x="106" y="52"/>
                  </a:lnTo>
                  <a:lnTo>
                    <a:pt x="106" y="52"/>
                  </a:lnTo>
                  <a:lnTo>
                    <a:pt x="105" y="51"/>
                  </a:lnTo>
                  <a:lnTo>
                    <a:pt x="102" y="18"/>
                  </a:lnTo>
                  <a:lnTo>
                    <a:pt x="99" y="33"/>
                  </a:lnTo>
                  <a:lnTo>
                    <a:pt x="99" y="33"/>
                  </a:lnTo>
                  <a:lnTo>
                    <a:pt x="99" y="34"/>
                  </a:lnTo>
                  <a:lnTo>
                    <a:pt x="97" y="34"/>
                  </a:lnTo>
                  <a:lnTo>
                    <a:pt x="97" y="34"/>
                  </a:lnTo>
                  <a:lnTo>
                    <a:pt x="96" y="34"/>
                  </a:lnTo>
                  <a:lnTo>
                    <a:pt x="96" y="33"/>
                  </a:lnTo>
                  <a:lnTo>
                    <a:pt x="93" y="10"/>
                  </a:lnTo>
                  <a:lnTo>
                    <a:pt x="91" y="16"/>
                  </a:lnTo>
                  <a:lnTo>
                    <a:pt x="91" y="16"/>
                  </a:lnTo>
                  <a:lnTo>
                    <a:pt x="90" y="17"/>
                  </a:lnTo>
                  <a:lnTo>
                    <a:pt x="89" y="17"/>
                  </a:lnTo>
                  <a:lnTo>
                    <a:pt x="89" y="17"/>
                  </a:lnTo>
                  <a:lnTo>
                    <a:pt x="88" y="16"/>
                  </a:lnTo>
                  <a:lnTo>
                    <a:pt x="84" y="9"/>
                  </a:lnTo>
                  <a:lnTo>
                    <a:pt x="82" y="11"/>
                  </a:lnTo>
                  <a:lnTo>
                    <a:pt x="78" y="27"/>
                  </a:lnTo>
                  <a:lnTo>
                    <a:pt x="78" y="27"/>
                  </a:lnTo>
                  <a:lnTo>
                    <a:pt x="77" y="28"/>
                  </a:lnTo>
                  <a:lnTo>
                    <a:pt x="74" y="28"/>
                  </a:lnTo>
                  <a:lnTo>
                    <a:pt x="65" y="39"/>
                  </a:lnTo>
                  <a:lnTo>
                    <a:pt x="60" y="57"/>
                  </a:lnTo>
                  <a:lnTo>
                    <a:pt x="60" y="57"/>
                  </a:lnTo>
                  <a:lnTo>
                    <a:pt x="60" y="57"/>
                  </a:lnTo>
                  <a:lnTo>
                    <a:pt x="56" y="62"/>
                  </a:lnTo>
                  <a:lnTo>
                    <a:pt x="56" y="62"/>
                  </a:lnTo>
                  <a:lnTo>
                    <a:pt x="55" y="63"/>
                  </a:lnTo>
                  <a:lnTo>
                    <a:pt x="54" y="63"/>
                  </a:lnTo>
                  <a:lnTo>
                    <a:pt x="54" y="63"/>
                  </a:lnTo>
                  <a:lnTo>
                    <a:pt x="53" y="62"/>
                  </a:lnTo>
                  <a:lnTo>
                    <a:pt x="53" y="62"/>
                  </a:lnTo>
                  <a:lnTo>
                    <a:pt x="49" y="37"/>
                  </a:lnTo>
                  <a:lnTo>
                    <a:pt x="47" y="50"/>
                  </a:lnTo>
                  <a:lnTo>
                    <a:pt x="47" y="50"/>
                  </a:lnTo>
                  <a:lnTo>
                    <a:pt x="46" y="51"/>
                  </a:lnTo>
                  <a:lnTo>
                    <a:pt x="45" y="51"/>
                  </a:lnTo>
                  <a:lnTo>
                    <a:pt x="45" y="51"/>
                  </a:lnTo>
                  <a:lnTo>
                    <a:pt x="44" y="51"/>
                  </a:lnTo>
                  <a:lnTo>
                    <a:pt x="42" y="47"/>
                  </a:lnTo>
                  <a:lnTo>
                    <a:pt x="39" y="60"/>
                  </a:lnTo>
                  <a:lnTo>
                    <a:pt x="39" y="60"/>
                  </a:lnTo>
                  <a:lnTo>
                    <a:pt x="39" y="61"/>
                  </a:lnTo>
                  <a:lnTo>
                    <a:pt x="37" y="61"/>
                  </a:lnTo>
                  <a:lnTo>
                    <a:pt x="37" y="61"/>
                  </a:lnTo>
                  <a:lnTo>
                    <a:pt x="35" y="61"/>
                  </a:lnTo>
                  <a:lnTo>
                    <a:pt x="35" y="61"/>
                  </a:lnTo>
                  <a:lnTo>
                    <a:pt x="31" y="58"/>
                  </a:lnTo>
                  <a:lnTo>
                    <a:pt x="31" y="58"/>
                  </a:lnTo>
                  <a:lnTo>
                    <a:pt x="30" y="57"/>
                  </a:lnTo>
                  <a:lnTo>
                    <a:pt x="29" y="54"/>
                  </a:lnTo>
                  <a:lnTo>
                    <a:pt x="25" y="71"/>
                  </a:lnTo>
                  <a:lnTo>
                    <a:pt x="25" y="71"/>
                  </a:lnTo>
                  <a:lnTo>
                    <a:pt x="24" y="71"/>
                  </a:lnTo>
                  <a:lnTo>
                    <a:pt x="24" y="71"/>
                  </a:lnTo>
                  <a:lnTo>
                    <a:pt x="21" y="74"/>
                  </a:lnTo>
                  <a:lnTo>
                    <a:pt x="17" y="76"/>
                  </a:lnTo>
                  <a:lnTo>
                    <a:pt x="17" y="76"/>
                  </a:lnTo>
                  <a:lnTo>
                    <a:pt x="16" y="76"/>
                  </a:lnTo>
                  <a:lnTo>
                    <a:pt x="16" y="76"/>
                  </a:lnTo>
                  <a:lnTo>
                    <a:pt x="12" y="78"/>
                  </a:lnTo>
                  <a:lnTo>
                    <a:pt x="8" y="92"/>
                  </a:lnTo>
                  <a:lnTo>
                    <a:pt x="8" y="92"/>
                  </a:lnTo>
                  <a:lnTo>
                    <a:pt x="7" y="93"/>
                  </a:lnTo>
                  <a:lnTo>
                    <a:pt x="7" y="93"/>
                  </a:lnTo>
                  <a:lnTo>
                    <a:pt x="2" y="94"/>
                  </a:lnTo>
                  <a:lnTo>
                    <a:pt x="2" y="94"/>
                  </a:lnTo>
                  <a:lnTo>
                    <a:pt x="1" y="94"/>
                  </a:lnTo>
                  <a:lnTo>
                    <a:pt x="0" y="93"/>
                  </a:lnTo>
                  <a:lnTo>
                    <a:pt x="0" y="93"/>
                  </a:lnTo>
                  <a:lnTo>
                    <a:pt x="0" y="92"/>
                  </a:lnTo>
                  <a:lnTo>
                    <a:pt x="1" y="92"/>
                  </a:lnTo>
                  <a:lnTo>
                    <a:pt x="5" y="91"/>
                  </a:lnTo>
                  <a:lnTo>
                    <a:pt x="9" y="77"/>
                  </a:lnTo>
                  <a:lnTo>
                    <a:pt x="9" y="77"/>
                  </a:lnTo>
                  <a:lnTo>
                    <a:pt x="10" y="77"/>
                  </a:lnTo>
                  <a:lnTo>
                    <a:pt x="14" y="75"/>
                  </a:lnTo>
                  <a:lnTo>
                    <a:pt x="18" y="71"/>
                  </a:lnTo>
                  <a:lnTo>
                    <a:pt x="18" y="71"/>
                  </a:lnTo>
                  <a:lnTo>
                    <a:pt x="18" y="71"/>
                  </a:lnTo>
                  <a:lnTo>
                    <a:pt x="18" y="71"/>
                  </a:lnTo>
                  <a:lnTo>
                    <a:pt x="18" y="71"/>
                  </a:lnTo>
                  <a:lnTo>
                    <a:pt x="22" y="70"/>
                  </a:lnTo>
                  <a:lnTo>
                    <a:pt x="26" y="50"/>
                  </a:lnTo>
                  <a:lnTo>
                    <a:pt x="26" y="50"/>
                  </a:lnTo>
                  <a:lnTo>
                    <a:pt x="26" y="50"/>
                  </a:lnTo>
                  <a:lnTo>
                    <a:pt x="27" y="49"/>
                  </a:lnTo>
                  <a:lnTo>
                    <a:pt x="27" y="49"/>
                  </a:lnTo>
                  <a:lnTo>
                    <a:pt x="28" y="49"/>
                  </a:lnTo>
                  <a:lnTo>
                    <a:pt x="29" y="50"/>
                  </a:lnTo>
                  <a:lnTo>
                    <a:pt x="33" y="55"/>
                  </a:lnTo>
                  <a:lnTo>
                    <a:pt x="35" y="58"/>
                  </a:lnTo>
                  <a:lnTo>
                    <a:pt x="40" y="42"/>
                  </a:lnTo>
                  <a:lnTo>
                    <a:pt x="40" y="42"/>
                  </a:lnTo>
                  <a:lnTo>
                    <a:pt x="40" y="42"/>
                  </a:lnTo>
                  <a:lnTo>
                    <a:pt x="41" y="41"/>
                  </a:lnTo>
                  <a:lnTo>
                    <a:pt x="41" y="41"/>
                  </a:lnTo>
                  <a:lnTo>
                    <a:pt x="42" y="41"/>
                  </a:lnTo>
                  <a:lnTo>
                    <a:pt x="43" y="42"/>
                  </a:lnTo>
                  <a:lnTo>
                    <a:pt x="45" y="45"/>
                  </a:lnTo>
                  <a:lnTo>
                    <a:pt x="48" y="25"/>
                  </a:lnTo>
                  <a:lnTo>
                    <a:pt x="48" y="25"/>
                  </a:lnTo>
                  <a:lnTo>
                    <a:pt x="48" y="25"/>
                  </a:lnTo>
                  <a:lnTo>
                    <a:pt x="49" y="23"/>
                  </a:lnTo>
                  <a:lnTo>
                    <a:pt x="50" y="22"/>
                  </a:lnTo>
                  <a:lnTo>
                    <a:pt x="50" y="22"/>
                  </a:lnTo>
                  <a:lnTo>
                    <a:pt x="51" y="23"/>
                  </a:lnTo>
                  <a:lnTo>
                    <a:pt x="51" y="25"/>
                  </a:lnTo>
                  <a:lnTo>
                    <a:pt x="56" y="57"/>
                  </a:lnTo>
                  <a:lnTo>
                    <a:pt x="57" y="55"/>
                  </a:lnTo>
                  <a:lnTo>
                    <a:pt x="61" y="38"/>
                  </a:lnTo>
                  <a:lnTo>
                    <a:pt x="61" y="38"/>
                  </a:lnTo>
                  <a:lnTo>
                    <a:pt x="61" y="38"/>
                  </a:lnTo>
                  <a:lnTo>
                    <a:pt x="71" y="27"/>
                  </a:lnTo>
                  <a:lnTo>
                    <a:pt x="71" y="27"/>
                  </a:lnTo>
                  <a:lnTo>
                    <a:pt x="71" y="27"/>
                  </a:lnTo>
                  <a:lnTo>
                    <a:pt x="72" y="26"/>
                  </a:lnTo>
                  <a:lnTo>
                    <a:pt x="75" y="26"/>
                  </a:lnTo>
                  <a:lnTo>
                    <a:pt x="78" y="11"/>
                  </a:lnTo>
                  <a:lnTo>
                    <a:pt x="78" y="11"/>
                  </a:lnTo>
                  <a:lnTo>
                    <a:pt x="79" y="10"/>
                  </a:lnTo>
                  <a:lnTo>
                    <a:pt x="83" y="5"/>
                  </a:lnTo>
                  <a:lnTo>
                    <a:pt x="83" y="5"/>
                  </a:lnTo>
                  <a:lnTo>
                    <a:pt x="83" y="5"/>
                  </a:lnTo>
                  <a:lnTo>
                    <a:pt x="84" y="5"/>
                  </a:lnTo>
                  <a:lnTo>
                    <a:pt x="84" y="5"/>
                  </a:lnTo>
                  <a:lnTo>
                    <a:pt x="86" y="5"/>
                  </a:lnTo>
                  <a:lnTo>
                    <a:pt x="87" y="5"/>
                  </a:lnTo>
                  <a:lnTo>
                    <a:pt x="89" y="11"/>
                  </a:lnTo>
                  <a:lnTo>
                    <a:pt x="92" y="1"/>
                  </a:lnTo>
                  <a:lnTo>
                    <a:pt x="92" y="1"/>
                  </a:lnTo>
                  <a:lnTo>
                    <a:pt x="92" y="1"/>
                  </a:lnTo>
                  <a:lnTo>
                    <a:pt x="93" y="0"/>
                  </a:lnTo>
                  <a:lnTo>
                    <a:pt x="93" y="0"/>
                  </a:lnTo>
                  <a:lnTo>
                    <a:pt x="95" y="1"/>
                  </a:lnTo>
                  <a:lnTo>
                    <a:pt x="95" y="1"/>
                  </a:lnTo>
                  <a:lnTo>
                    <a:pt x="98" y="20"/>
                  </a:lnTo>
                  <a:lnTo>
                    <a:pt x="100" y="2"/>
                  </a:lnTo>
                  <a:lnTo>
                    <a:pt x="100" y="2"/>
                  </a:lnTo>
                  <a:lnTo>
                    <a:pt x="102" y="1"/>
                  </a:lnTo>
                  <a:lnTo>
                    <a:pt x="103" y="1"/>
                  </a:lnTo>
                  <a:lnTo>
                    <a:pt x="103" y="1"/>
                  </a:lnTo>
                  <a:lnTo>
                    <a:pt x="104" y="1"/>
                  </a:lnTo>
                  <a:lnTo>
                    <a:pt x="105" y="2"/>
                  </a:lnTo>
                  <a:lnTo>
                    <a:pt x="109" y="49"/>
                  </a:lnTo>
                  <a:lnTo>
                    <a:pt x="110" y="48"/>
                  </a:lnTo>
                  <a:lnTo>
                    <a:pt x="114" y="34"/>
                  </a:lnTo>
                  <a:lnTo>
                    <a:pt x="114" y="34"/>
                  </a:lnTo>
                  <a:lnTo>
                    <a:pt x="115" y="33"/>
                  </a:lnTo>
                  <a:lnTo>
                    <a:pt x="115" y="33"/>
                  </a:lnTo>
                  <a:lnTo>
                    <a:pt x="116" y="33"/>
                  </a:lnTo>
                  <a:lnTo>
                    <a:pt x="118" y="34"/>
                  </a:lnTo>
                  <a:lnTo>
                    <a:pt x="121" y="41"/>
                  </a:lnTo>
                  <a:lnTo>
                    <a:pt x="123" y="38"/>
                  </a:lnTo>
                  <a:lnTo>
                    <a:pt x="131" y="22"/>
                  </a:lnTo>
                  <a:lnTo>
                    <a:pt x="136" y="6"/>
                  </a:lnTo>
                  <a:lnTo>
                    <a:pt x="136" y="6"/>
                  </a:lnTo>
                  <a:lnTo>
                    <a:pt x="137" y="5"/>
                  </a:lnTo>
                  <a:lnTo>
                    <a:pt x="137" y="5"/>
                  </a:lnTo>
                  <a:lnTo>
                    <a:pt x="139" y="5"/>
                  </a:lnTo>
                  <a:lnTo>
                    <a:pt x="140" y="6"/>
                  </a:lnTo>
                  <a:lnTo>
                    <a:pt x="142" y="12"/>
                  </a:lnTo>
                  <a:lnTo>
                    <a:pt x="144" y="5"/>
                  </a:lnTo>
                  <a:lnTo>
                    <a:pt x="144" y="5"/>
                  </a:lnTo>
                  <a:lnTo>
                    <a:pt x="146" y="4"/>
                  </a:lnTo>
                  <a:lnTo>
                    <a:pt x="146" y="4"/>
                  </a:lnTo>
                  <a:lnTo>
                    <a:pt x="147" y="4"/>
                  </a:lnTo>
                  <a:lnTo>
                    <a:pt x="148" y="5"/>
                  </a:lnTo>
                  <a:lnTo>
                    <a:pt x="151" y="17"/>
                  </a:lnTo>
                  <a:lnTo>
                    <a:pt x="153" y="6"/>
                  </a:lnTo>
                  <a:lnTo>
                    <a:pt x="153" y="6"/>
                  </a:lnTo>
                  <a:lnTo>
                    <a:pt x="153" y="6"/>
                  </a:lnTo>
                  <a:lnTo>
                    <a:pt x="154" y="5"/>
                  </a:lnTo>
                  <a:lnTo>
                    <a:pt x="155" y="5"/>
                  </a:lnTo>
                  <a:lnTo>
                    <a:pt x="155" y="5"/>
                  </a:lnTo>
                  <a:lnTo>
                    <a:pt x="156" y="5"/>
                  </a:lnTo>
                  <a:lnTo>
                    <a:pt x="157" y="6"/>
                  </a:lnTo>
                  <a:lnTo>
                    <a:pt x="161" y="38"/>
                  </a:lnTo>
                  <a:lnTo>
                    <a:pt x="162" y="38"/>
                  </a:lnTo>
                  <a:lnTo>
                    <a:pt x="167" y="23"/>
                  </a:lnTo>
                  <a:lnTo>
                    <a:pt x="167" y="23"/>
                  </a:lnTo>
                  <a:lnTo>
                    <a:pt x="167" y="22"/>
                  </a:lnTo>
                  <a:lnTo>
                    <a:pt x="171" y="18"/>
                  </a:lnTo>
                  <a:close/>
                </a:path>
              </a:pathLst>
            </a:custGeom>
            <a:solidFill>
              <a:srgbClr val="59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endParaRPr>
            </a:p>
          </p:txBody>
        </p:sp>
        <p:sp>
          <p:nvSpPr>
            <p:cNvPr id="221" name="Freeform 522"/>
            <p:cNvSpPr>
              <a:spLocks/>
            </p:cNvSpPr>
            <p:nvPr/>
          </p:nvSpPr>
          <p:spPr bwMode="auto">
            <a:xfrm>
              <a:off x="16162338" y="-668337"/>
              <a:ext cx="19050" cy="20638"/>
            </a:xfrm>
            <a:custGeom>
              <a:avLst/>
              <a:gdLst>
                <a:gd name="T0" fmla="*/ 5 w 12"/>
                <a:gd name="T1" fmla="*/ 13 h 13"/>
                <a:gd name="T2" fmla="*/ 5 w 12"/>
                <a:gd name="T3" fmla="*/ 13 h 13"/>
                <a:gd name="T4" fmla="*/ 8 w 12"/>
                <a:gd name="T5" fmla="*/ 12 h 13"/>
                <a:gd name="T6" fmla="*/ 10 w 12"/>
                <a:gd name="T7" fmla="*/ 11 h 13"/>
                <a:gd name="T8" fmla="*/ 11 w 12"/>
                <a:gd name="T9" fmla="*/ 8 h 13"/>
                <a:gd name="T10" fmla="*/ 12 w 12"/>
                <a:gd name="T11" fmla="*/ 6 h 13"/>
                <a:gd name="T12" fmla="*/ 12 w 12"/>
                <a:gd name="T13" fmla="*/ 6 h 13"/>
                <a:gd name="T14" fmla="*/ 11 w 12"/>
                <a:gd name="T15" fmla="*/ 4 h 13"/>
                <a:gd name="T16" fmla="*/ 10 w 12"/>
                <a:gd name="T17" fmla="*/ 2 h 13"/>
                <a:gd name="T18" fmla="*/ 8 w 12"/>
                <a:gd name="T19" fmla="*/ 1 h 13"/>
                <a:gd name="T20" fmla="*/ 5 w 12"/>
                <a:gd name="T21" fmla="*/ 0 h 13"/>
                <a:gd name="T22" fmla="*/ 5 w 12"/>
                <a:gd name="T23" fmla="*/ 0 h 13"/>
                <a:gd name="T24" fmla="*/ 3 w 12"/>
                <a:gd name="T25" fmla="*/ 1 h 13"/>
                <a:gd name="T26" fmla="*/ 2 w 12"/>
                <a:gd name="T27" fmla="*/ 2 h 13"/>
                <a:gd name="T28" fmla="*/ 0 w 12"/>
                <a:gd name="T29" fmla="*/ 4 h 13"/>
                <a:gd name="T30" fmla="*/ 0 w 12"/>
                <a:gd name="T31" fmla="*/ 6 h 13"/>
                <a:gd name="T32" fmla="*/ 0 w 12"/>
                <a:gd name="T33" fmla="*/ 6 h 13"/>
                <a:gd name="T34" fmla="*/ 0 w 12"/>
                <a:gd name="T35" fmla="*/ 8 h 13"/>
                <a:gd name="T36" fmla="*/ 2 w 12"/>
                <a:gd name="T37" fmla="*/ 11 h 13"/>
                <a:gd name="T38" fmla="*/ 3 w 12"/>
                <a:gd name="T39" fmla="*/ 12 h 13"/>
                <a:gd name="T40" fmla="*/ 5 w 12"/>
                <a:gd name="T41" fmla="*/ 13 h 13"/>
                <a:gd name="T42" fmla="*/ 5 w 12"/>
                <a:gd name="T43"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2" h="13">
                  <a:moveTo>
                    <a:pt x="5" y="13"/>
                  </a:moveTo>
                  <a:lnTo>
                    <a:pt x="5" y="13"/>
                  </a:lnTo>
                  <a:lnTo>
                    <a:pt x="8" y="12"/>
                  </a:lnTo>
                  <a:lnTo>
                    <a:pt x="10" y="11"/>
                  </a:lnTo>
                  <a:lnTo>
                    <a:pt x="11" y="8"/>
                  </a:lnTo>
                  <a:lnTo>
                    <a:pt x="12" y="6"/>
                  </a:lnTo>
                  <a:lnTo>
                    <a:pt x="12" y="6"/>
                  </a:lnTo>
                  <a:lnTo>
                    <a:pt x="11" y="4"/>
                  </a:lnTo>
                  <a:lnTo>
                    <a:pt x="10" y="2"/>
                  </a:lnTo>
                  <a:lnTo>
                    <a:pt x="8" y="1"/>
                  </a:lnTo>
                  <a:lnTo>
                    <a:pt x="5" y="0"/>
                  </a:lnTo>
                  <a:lnTo>
                    <a:pt x="5" y="0"/>
                  </a:lnTo>
                  <a:lnTo>
                    <a:pt x="3" y="1"/>
                  </a:lnTo>
                  <a:lnTo>
                    <a:pt x="2" y="2"/>
                  </a:lnTo>
                  <a:lnTo>
                    <a:pt x="0" y="4"/>
                  </a:lnTo>
                  <a:lnTo>
                    <a:pt x="0" y="6"/>
                  </a:lnTo>
                  <a:lnTo>
                    <a:pt x="0" y="6"/>
                  </a:lnTo>
                  <a:lnTo>
                    <a:pt x="0" y="8"/>
                  </a:lnTo>
                  <a:lnTo>
                    <a:pt x="2" y="11"/>
                  </a:lnTo>
                  <a:lnTo>
                    <a:pt x="3" y="12"/>
                  </a:lnTo>
                  <a:lnTo>
                    <a:pt x="5" y="13"/>
                  </a:lnTo>
                  <a:lnTo>
                    <a:pt x="5" y="13"/>
                  </a:lnTo>
                  <a:close/>
                </a:path>
              </a:pathLst>
            </a:custGeom>
            <a:solidFill>
              <a:srgbClr val="59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endParaRPr>
            </a:p>
          </p:txBody>
        </p:sp>
        <p:sp>
          <p:nvSpPr>
            <p:cNvPr id="222" name="Freeform 523"/>
            <p:cNvSpPr>
              <a:spLocks noEditPoints="1"/>
            </p:cNvSpPr>
            <p:nvPr/>
          </p:nvSpPr>
          <p:spPr bwMode="auto">
            <a:xfrm>
              <a:off x="15808325" y="-782637"/>
              <a:ext cx="444500" cy="407988"/>
            </a:xfrm>
            <a:custGeom>
              <a:avLst/>
              <a:gdLst>
                <a:gd name="T0" fmla="*/ 66 w 280"/>
                <a:gd name="T1" fmla="*/ 240 h 257"/>
                <a:gd name="T2" fmla="*/ 215 w 280"/>
                <a:gd name="T3" fmla="*/ 257 h 257"/>
                <a:gd name="T4" fmla="*/ 205 w 280"/>
                <a:gd name="T5" fmla="*/ 232 h 257"/>
                <a:gd name="T6" fmla="*/ 280 w 280"/>
                <a:gd name="T7" fmla="*/ 21 h 257"/>
                <a:gd name="T8" fmla="*/ 279 w 280"/>
                <a:gd name="T9" fmla="*/ 19 h 257"/>
                <a:gd name="T10" fmla="*/ 279 w 280"/>
                <a:gd name="T11" fmla="*/ 16 h 257"/>
                <a:gd name="T12" fmla="*/ 277 w 280"/>
                <a:gd name="T13" fmla="*/ 14 h 257"/>
                <a:gd name="T14" fmla="*/ 276 w 280"/>
                <a:gd name="T15" fmla="*/ 12 h 257"/>
                <a:gd name="T16" fmla="*/ 275 w 280"/>
                <a:gd name="T17" fmla="*/ 11 h 257"/>
                <a:gd name="T18" fmla="*/ 274 w 280"/>
                <a:gd name="T19" fmla="*/ 9 h 257"/>
                <a:gd name="T20" fmla="*/ 273 w 280"/>
                <a:gd name="T21" fmla="*/ 8 h 257"/>
                <a:gd name="T22" fmla="*/ 271 w 280"/>
                <a:gd name="T23" fmla="*/ 6 h 257"/>
                <a:gd name="T24" fmla="*/ 270 w 280"/>
                <a:gd name="T25" fmla="*/ 5 h 257"/>
                <a:gd name="T26" fmla="*/ 268 w 280"/>
                <a:gd name="T27" fmla="*/ 4 h 257"/>
                <a:gd name="T28" fmla="*/ 266 w 280"/>
                <a:gd name="T29" fmla="*/ 3 h 257"/>
                <a:gd name="T30" fmla="*/ 264 w 280"/>
                <a:gd name="T31" fmla="*/ 2 h 257"/>
                <a:gd name="T32" fmla="*/ 261 w 280"/>
                <a:gd name="T33" fmla="*/ 2 h 257"/>
                <a:gd name="T34" fmla="*/ 259 w 280"/>
                <a:gd name="T35" fmla="*/ 2 h 257"/>
                <a:gd name="T36" fmla="*/ 257 w 280"/>
                <a:gd name="T37" fmla="*/ 0 h 257"/>
                <a:gd name="T38" fmla="*/ 22 w 280"/>
                <a:gd name="T39" fmla="*/ 2 h 257"/>
                <a:gd name="T40" fmla="*/ 19 w 280"/>
                <a:gd name="T41" fmla="*/ 2 h 257"/>
                <a:gd name="T42" fmla="*/ 17 w 280"/>
                <a:gd name="T43" fmla="*/ 2 h 257"/>
                <a:gd name="T44" fmla="*/ 15 w 280"/>
                <a:gd name="T45" fmla="*/ 3 h 257"/>
                <a:gd name="T46" fmla="*/ 13 w 280"/>
                <a:gd name="T47" fmla="*/ 4 h 257"/>
                <a:gd name="T48" fmla="*/ 11 w 280"/>
                <a:gd name="T49" fmla="*/ 4 h 257"/>
                <a:gd name="T50" fmla="*/ 10 w 280"/>
                <a:gd name="T51" fmla="*/ 6 h 257"/>
                <a:gd name="T52" fmla="*/ 8 w 280"/>
                <a:gd name="T53" fmla="*/ 7 h 257"/>
                <a:gd name="T54" fmla="*/ 7 w 280"/>
                <a:gd name="T55" fmla="*/ 8 h 257"/>
                <a:gd name="T56" fmla="*/ 6 w 280"/>
                <a:gd name="T57" fmla="*/ 10 h 257"/>
                <a:gd name="T58" fmla="*/ 3 w 280"/>
                <a:gd name="T59" fmla="*/ 11 h 257"/>
                <a:gd name="T60" fmla="*/ 3 w 280"/>
                <a:gd name="T61" fmla="*/ 13 h 257"/>
                <a:gd name="T62" fmla="*/ 2 w 280"/>
                <a:gd name="T63" fmla="*/ 15 h 257"/>
                <a:gd name="T64" fmla="*/ 1 w 280"/>
                <a:gd name="T65" fmla="*/ 18 h 257"/>
                <a:gd name="T66" fmla="*/ 1 w 280"/>
                <a:gd name="T67" fmla="*/ 20 h 257"/>
                <a:gd name="T68" fmla="*/ 1 w 280"/>
                <a:gd name="T69" fmla="*/ 22 h 257"/>
                <a:gd name="T70" fmla="*/ 0 w 280"/>
                <a:gd name="T71" fmla="*/ 128 h 257"/>
                <a:gd name="T72" fmla="*/ 14 w 280"/>
                <a:gd name="T73" fmla="*/ 135 h 257"/>
                <a:gd name="T74" fmla="*/ 26 w 280"/>
                <a:gd name="T75" fmla="*/ 23 h 257"/>
                <a:gd name="T76" fmla="*/ 254 w 280"/>
                <a:gd name="T77" fmla="*/ 192 h 257"/>
                <a:gd name="T78" fmla="*/ 50 w 280"/>
                <a:gd name="T79" fmla="*/ 215 h 257"/>
                <a:gd name="T80" fmla="*/ 95 w 280"/>
                <a:gd name="T81" fmla="*/ 223 h 257"/>
                <a:gd name="T82" fmla="*/ 185 w 280"/>
                <a:gd name="T83" fmla="*/ 215 h 257"/>
                <a:gd name="T84" fmla="*/ 258 w 280"/>
                <a:gd name="T85" fmla="*/ 215 h 257"/>
                <a:gd name="T86" fmla="*/ 260 w 280"/>
                <a:gd name="T87" fmla="*/ 215 h 257"/>
                <a:gd name="T88" fmla="*/ 263 w 280"/>
                <a:gd name="T89" fmla="*/ 214 h 257"/>
                <a:gd name="T90" fmla="*/ 265 w 280"/>
                <a:gd name="T91" fmla="*/ 214 h 257"/>
                <a:gd name="T92" fmla="*/ 267 w 280"/>
                <a:gd name="T93" fmla="*/ 213 h 257"/>
                <a:gd name="T94" fmla="*/ 269 w 280"/>
                <a:gd name="T95" fmla="*/ 212 h 257"/>
                <a:gd name="T96" fmla="*/ 270 w 280"/>
                <a:gd name="T97" fmla="*/ 211 h 257"/>
                <a:gd name="T98" fmla="*/ 272 w 280"/>
                <a:gd name="T99" fmla="*/ 209 h 257"/>
                <a:gd name="T100" fmla="*/ 273 w 280"/>
                <a:gd name="T101" fmla="*/ 207 h 257"/>
                <a:gd name="T102" fmla="*/ 275 w 280"/>
                <a:gd name="T103" fmla="*/ 206 h 257"/>
                <a:gd name="T104" fmla="*/ 276 w 280"/>
                <a:gd name="T105" fmla="*/ 204 h 257"/>
                <a:gd name="T106" fmla="*/ 277 w 280"/>
                <a:gd name="T107" fmla="*/ 202 h 257"/>
                <a:gd name="T108" fmla="*/ 279 w 280"/>
                <a:gd name="T109" fmla="*/ 201 h 257"/>
                <a:gd name="T110" fmla="*/ 279 w 280"/>
                <a:gd name="T111" fmla="*/ 199 h 257"/>
                <a:gd name="T112" fmla="*/ 280 w 280"/>
                <a:gd name="T113" fmla="*/ 197 h 257"/>
                <a:gd name="T114" fmla="*/ 280 w 280"/>
                <a:gd name="T115" fmla="*/ 195 h 257"/>
                <a:gd name="T116" fmla="*/ 280 w 280"/>
                <a:gd name="T117" fmla="*/ 21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80" h="257">
                  <a:moveTo>
                    <a:pt x="75" y="232"/>
                  </a:moveTo>
                  <a:lnTo>
                    <a:pt x="66" y="240"/>
                  </a:lnTo>
                  <a:lnTo>
                    <a:pt x="66" y="257"/>
                  </a:lnTo>
                  <a:lnTo>
                    <a:pt x="215" y="257"/>
                  </a:lnTo>
                  <a:lnTo>
                    <a:pt x="215" y="240"/>
                  </a:lnTo>
                  <a:lnTo>
                    <a:pt x="205" y="232"/>
                  </a:lnTo>
                  <a:lnTo>
                    <a:pt x="75" y="232"/>
                  </a:lnTo>
                  <a:close/>
                  <a:moveTo>
                    <a:pt x="280" y="21"/>
                  </a:moveTo>
                  <a:lnTo>
                    <a:pt x="280" y="20"/>
                  </a:lnTo>
                  <a:lnTo>
                    <a:pt x="279" y="19"/>
                  </a:lnTo>
                  <a:lnTo>
                    <a:pt x="279" y="18"/>
                  </a:lnTo>
                  <a:lnTo>
                    <a:pt x="279" y="16"/>
                  </a:lnTo>
                  <a:lnTo>
                    <a:pt x="279" y="15"/>
                  </a:lnTo>
                  <a:lnTo>
                    <a:pt x="277" y="14"/>
                  </a:lnTo>
                  <a:lnTo>
                    <a:pt x="277" y="13"/>
                  </a:lnTo>
                  <a:lnTo>
                    <a:pt x="276" y="12"/>
                  </a:lnTo>
                  <a:lnTo>
                    <a:pt x="276" y="11"/>
                  </a:lnTo>
                  <a:lnTo>
                    <a:pt x="275" y="11"/>
                  </a:lnTo>
                  <a:lnTo>
                    <a:pt x="275" y="10"/>
                  </a:lnTo>
                  <a:lnTo>
                    <a:pt x="274" y="9"/>
                  </a:lnTo>
                  <a:lnTo>
                    <a:pt x="273" y="8"/>
                  </a:lnTo>
                  <a:lnTo>
                    <a:pt x="273" y="8"/>
                  </a:lnTo>
                  <a:lnTo>
                    <a:pt x="272" y="7"/>
                  </a:lnTo>
                  <a:lnTo>
                    <a:pt x="271" y="6"/>
                  </a:lnTo>
                  <a:lnTo>
                    <a:pt x="270" y="6"/>
                  </a:lnTo>
                  <a:lnTo>
                    <a:pt x="270" y="5"/>
                  </a:lnTo>
                  <a:lnTo>
                    <a:pt x="269" y="4"/>
                  </a:lnTo>
                  <a:lnTo>
                    <a:pt x="268" y="4"/>
                  </a:lnTo>
                  <a:lnTo>
                    <a:pt x="267" y="4"/>
                  </a:lnTo>
                  <a:lnTo>
                    <a:pt x="266" y="3"/>
                  </a:lnTo>
                  <a:lnTo>
                    <a:pt x="265" y="3"/>
                  </a:lnTo>
                  <a:lnTo>
                    <a:pt x="264" y="2"/>
                  </a:lnTo>
                  <a:lnTo>
                    <a:pt x="263" y="2"/>
                  </a:lnTo>
                  <a:lnTo>
                    <a:pt x="261" y="2"/>
                  </a:lnTo>
                  <a:lnTo>
                    <a:pt x="260" y="2"/>
                  </a:lnTo>
                  <a:lnTo>
                    <a:pt x="259" y="2"/>
                  </a:lnTo>
                  <a:lnTo>
                    <a:pt x="258" y="2"/>
                  </a:lnTo>
                  <a:lnTo>
                    <a:pt x="257" y="0"/>
                  </a:lnTo>
                  <a:lnTo>
                    <a:pt x="23" y="0"/>
                  </a:lnTo>
                  <a:lnTo>
                    <a:pt x="22" y="2"/>
                  </a:lnTo>
                  <a:lnTo>
                    <a:pt x="20" y="2"/>
                  </a:lnTo>
                  <a:lnTo>
                    <a:pt x="19" y="2"/>
                  </a:lnTo>
                  <a:lnTo>
                    <a:pt x="18" y="2"/>
                  </a:lnTo>
                  <a:lnTo>
                    <a:pt x="17" y="2"/>
                  </a:lnTo>
                  <a:lnTo>
                    <a:pt x="16" y="2"/>
                  </a:lnTo>
                  <a:lnTo>
                    <a:pt x="15" y="3"/>
                  </a:lnTo>
                  <a:lnTo>
                    <a:pt x="14" y="3"/>
                  </a:lnTo>
                  <a:lnTo>
                    <a:pt x="13" y="4"/>
                  </a:lnTo>
                  <a:lnTo>
                    <a:pt x="12" y="4"/>
                  </a:lnTo>
                  <a:lnTo>
                    <a:pt x="11" y="4"/>
                  </a:lnTo>
                  <a:lnTo>
                    <a:pt x="11" y="5"/>
                  </a:lnTo>
                  <a:lnTo>
                    <a:pt x="10" y="6"/>
                  </a:lnTo>
                  <a:lnTo>
                    <a:pt x="9" y="6"/>
                  </a:lnTo>
                  <a:lnTo>
                    <a:pt x="8" y="7"/>
                  </a:lnTo>
                  <a:lnTo>
                    <a:pt x="8" y="8"/>
                  </a:lnTo>
                  <a:lnTo>
                    <a:pt x="7" y="8"/>
                  </a:lnTo>
                  <a:lnTo>
                    <a:pt x="6" y="9"/>
                  </a:lnTo>
                  <a:lnTo>
                    <a:pt x="6" y="10"/>
                  </a:lnTo>
                  <a:lnTo>
                    <a:pt x="4" y="11"/>
                  </a:lnTo>
                  <a:lnTo>
                    <a:pt x="3" y="11"/>
                  </a:lnTo>
                  <a:lnTo>
                    <a:pt x="3" y="12"/>
                  </a:lnTo>
                  <a:lnTo>
                    <a:pt x="3" y="13"/>
                  </a:lnTo>
                  <a:lnTo>
                    <a:pt x="2" y="14"/>
                  </a:lnTo>
                  <a:lnTo>
                    <a:pt x="2" y="15"/>
                  </a:lnTo>
                  <a:lnTo>
                    <a:pt x="1" y="16"/>
                  </a:lnTo>
                  <a:lnTo>
                    <a:pt x="1" y="18"/>
                  </a:lnTo>
                  <a:lnTo>
                    <a:pt x="1" y="19"/>
                  </a:lnTo>
                  <a:lnTo>
                    <a:pt x="1" y="20"/>
                  </a:lnTo>
                  <a:lnTo>
                    <a:pt x="1" y="21"/>
                  </a:lnTo>
                  <a:lnTo>
                    <a:pt x="1" y="22"/>
                  </a:lnTo>
                  <a:lnTo>
                    <a:pt x="0" y="23"/>
                  </a:lnTo>
                  <a:lnTo>
                    <a:pt x="0" y="128"/>
                  </a:lnTo>
                  <a:lnTo>
                    <a:pt x="0" y="128"/>
                  </a:lnTo>
                  <a:lnTo>
                    <a:pt x="14" y="135"/>
                  </a:lnTo>
                  <a:lnTo>
                    <a:pt x="26" y="141"/>
                  </a:lnTo>
                  <a:lnTo>
                    <a:pt x="26" y="23"/>
                  </a:lnTo>
                  <a:lnTo>
                    <a:pt x="254" y="23"/>
                  </a:lnTo>
                  <a:lnTo>
                    <a:pt x="254" y="192"/>
                  </a:lnTo>
                  <a:lnTo>
                    <a:pt x="50" y="192"/>
                  </a:lnTo>
                  <a:lnTo>
                    <a:pt x="50" y="215"/>
                  </a:lnTo>
                  <a:lnTo>
                    <a:pt x="95" y="215"/>
                  </a:lnTo>
                  <a:lnTo>
                    <a:pt x="95" y="223"/>
                  </a:lnTo>
                  <a:lnTo>
                    <a:pt x="185" y="223"/>
                  </a:lnTo>
                  <a:lnTo>
                    <a:pt x="185" y="215"/>
                  </a:lnTo>
                  <a:lnTo>
                    <a:pt x="257" y="215"/>
                  </a:lnTo>
                  <a:lnTo>
                    <a:pt x="258" y="215"/>
                  </a:lnTo>
                  <a:lnTo>
                    <a:pt x="259" y="215"/>
                  </a:lnTo>
                  <a:lnTo>
                    <a:pt x="260" y="215"/>
                  </a:lnTo>
                  <a:lnTo>
                    <a:pt x="261" y="215"/>
                  </a:lnTo>
                  <a:lnTo>
                    <a:pt x="263" y="214"/>
                  </a:lnTo>
                  <a:lnTo>
                    <a:pt x="264" y="214"/>
                  </a:lnTo>
                  <a:lnTo>
                    <a:pt x="265" y="214"/>
                  </a:lnTo>
                  <a:lnTo>
                    <a:pt x="266" y="213"/>
                  </a:lnTo>
                  <a:lnTo>
                    <a:pt x="267" y="213"/>
                  </a:lnTo>
                  <a:lnTo>
                    <a:pt x="268" y="213"/>
                  </a:lnTo>
                  <a:lnTo>
                    <a:pt x="269" y="212"/>
                  </a:lnTo>
                  <a:lnTo>
                    <a:pt x="270" y="212"/>
                  </a:lnTo>
                  <a:lnTo>
                    <a:pt x="270" y="211"/>
                  </a:lnTo>
                  <a:lnTo>
                    <a:pt x="271" y="209"/>
                  </a:lnTo>
                  <a:lnTo>
                    <a:pt x="272" y="209"/>
                  </a:lnTo>
                  <a:lnTo>
                    <a:pt x="273" y="208"/>
                  </a:lnTo>
                  <a:lnTo>
                    <a:pt x="273" y="207"/>
                  </a:lnTo>
                  <a:lnTo>
                    <a:pt x="274" y="207"/>
                  </a:lnTo>
                  <a:lnTo>
                    <a:pt x="275" y="206"/>
                  </a:lnTo>
                  <a:lnTo>
                    <a:pt x="275" y="205"/>
                  </a:lnTo>
                  <a:lnTo>
                    <a:pt x="276" y="204"/>
                  </a:lnTo>
                  <a:lnTo>
                    <a:pt x="276" y="203"/>
                  </a:lnTo>
                  <a:lnTo>
                    <a:pt x="277" y="202"/>
                  </a:lnTo>
                  <a:lnTo>
                    <a:pt x="277" y="201"/>
                  </a:lnTo>
                  <a:lnTo>
                    <a:pt x="279" y="201"/>
                  </a:lnTo>
                  <a:lnTo>
                    <a:pt x="279" y="200"/>
                  </a:lnTo>
                  <a:lnTo>
                    <a:pt x="279" y="199"/>
                  </a:lnTo>
                  <a:lnTo>
                    <a:pt x="279" y="198"/>
                  </a:lnTo>
                  <a:lnTo>
                    <a:pt x="280" y="197"/>
                  </a:lnTo>
                  <a:lnTo>
                    <a:pt x="280" y="196"/>
                  </a:lnTo>
                  <a:lnTo>
                    <a:pt x="280" y="195"/>
                  </a:lnTo>
                  <a:lnTo>
                    <a:pt x="280" y="22"/>
                  </a:lnTo>
                  <a:lnTo>
                    <a:pt x="280" y="21"/>
                  </a:lnTo>
                  <a:close/>
                </a:path>
              </a:pathLst>
            </a:custGeom>
            <a:solidFill>
              <a:srgbClr val="9F9F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endParaRPr>
            </a:p>
          </p:txBody>
        </p:sp>
        <p:sp>
          <p:nvSpPr>
            <p:cNvPr id="223" name="Freeform 524"/>
            <p:cNvSpPr>
              <a:spLocks/>
            </p:cNvSpPr>
            <p:nvPr/>
          </p:nvSpPr>
          <p:spPr bwMode="auto">
            <a:xfrm>
              <a:off x="15532100" y="-815975"/>
              <a:ext cx="242887" cy="244475"/>
            </a:xfrm>
            <a:custGeom>
              <a:avLst/>
              <a:gdLst>
                <a:gd name="T0" fmla="*/ 77 w 153"/>
                <a:gd name="T1" fmla="*/ 154 h 154"/>
                <a:gd name="T2" fmla="*/ 92 w 153"/>
                <a:gd name="T3" fmla="*/ 152 h 154"/>
                <a:gd name="T4" fmla="*/ 106 w 153"/>
                <a:gd name="T5" fmla="*/ 147 h 154"/>
                <a:gd name="T6" fmla="*/ 120 w 153"/>
                <a:gd name="T7" fmla="*/ 141 h 154"/>
                <a:gd name="T8" fmla="*/ 130 w 153"/>
                <a:gd name="T9" fmla="*/ 131 h 154"/>
                <a:gd name="T10" fmla="*/ 140 w 153"/>
                <a:gd name="T11" fmla="*/ 120 h 154"/>
                <a:gd name="T12" fmla="*/ 148 w 153"/>
                <a:gd name="T13" fmla="*/ 107 h 154"/>
                <a:gd name="T14" fmla="*/ 152 w 153"/>
                <a:gd name="T15" fmla="*/ 93 h 154"/>
                <a:gd name="T16" fmla="*/ 153 w 153"/>
                <a:gd name="T17" fmla="*/ 77 h 154"/>
                <a:gd name="T18" fmla="*/ 153 w 153"/>
                <a:gd name="T19" fmla="*/ 69 h 154"/>
                <a:gd name="T20" fmla="*/ 150 w 153"/>
                <a:gd name="T21" fmla="*/ 54 h 154"/>
                <a:gd name="T22" fmla="*/ 144 w 153"/>
                <a:gd name="T23" fmla="*/ 41 h 154"/>
                <a:gd name="T24" fmla="*/ 136 w 153"/>
                <a:gd name="T25" fmla="*/ 29 h 154"/>
                <a:gd name="T26" fmla="*/ 125 w 153"/>
                <a:gd name="T27" fmla="*/ 18 h 154"/>
                <a:gd name="T28" fmla="*/ 113 w 153"/>
                <a:gd name="T29" fmla="*/ 10 h 154"/>
                <a:gd name="T30" fmla="*/ 100 w 153"/>
                <a:gd name="T31" fmla="*/ 4 h 154"/>
                <a:gd name="T32" fmla="*/ 85 w 153"/>
                <a:gd name="T33" fmla="*/ 1 h 154"/>
                <a:gd name="T34" fmla="*/ 77 w 153"/>
                <a:gd name="T35" fmla="*/ 0 h 154"/>
                <a:gd name="T36" fmla="*/ 61 w 153"/>
                <a:gd name="T37" fmla="*/ 2 h 154"/>
                <a:gd name="T38" fmla="*/ 47 w 153"/>
                <a:gd name="T39" fmla="*/ 7 h 154"/>
                <a:gd name="T40" fmla="*/ 34 w 153"/>
                <a:gd name="T41" fmla="*/ 14 h 154"/>
                <a:gd name="T42" fmla="*/ 23 w 153"/>
                <a:gd name="T43" fmla="*/ 24 h 154"/>
                <a:gd name="T44" fmla="*/ 13 w 153"/>
                <a:gd name="T45" fmla="*/ 34 h 154"/>
                <a:gd name="T46" fmla="*/ 7 w 153"/>
                <a:gd name="T47" fmla="*/ 47 h 154"/>
                <a:gd name="T48" fmla="*/ 1 w 153"/>
                <a:gd name="T49" fmla="*/ 62 h 154"/>
                <a:gd name="T50" fmla="*/ 0 w 153"/>
                <a:gd name="T51" fmla="*/ 77 h 154"/>
                <a:gd name="T52" fmla="*/ 0 w 153"/>
                <a:gd name="T53" fmla="*/ 84 h 154"/>
                <a:gd name="T54" fmla="*/ 4 w 153"/>
                <a:gd name="T55" fmla="*/ 99 h 154"/>
                <a:gd name="T56" fmla="*/ 10 w 153"/>
                <a:gd name="T57" fmla="*/ 113 h 154"/>
                <a:gd name="T58" fmla="*/ 17 w 153"/>
                <a:gd name="T59" fmla="*/ 126 h 154"/>
                <a:gd name="T60" fmla="*/ 28 w 153"/>
                <a:gd name="T61" fmla="*/ 136 h 154"/>
                <a:gd name="T62" fmla="*/ 40 w 153"/>
                <a:gd name="T63" fmla="*/ 144 h 154"/>
                <a:gd name="T64" fmla="*/ 54 w 153"/>
                <a:gd name="T65" fmla="*/ 150 h 154"/>
                <a:gd name="T66" fmla="*/ 69 w 153"/>
                <a:gd name="T67" fmla="*/ 153 h 154"/>
                <a:gd name="T68" fmla="*/ 77 w 153"/>
                <a:gd name="T69" fmla="*/ 154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53" h="154">
                  <a:moveTo>
                    <a:pt x="77" y="154"/>
                  </a:moveTo>
                  <a:lnTo>
                    <a:pt x="77" y="154"/>
                  </a:lnTo>
                  <a:lnTo>
                    <a:pt x="85" y="153"/>
                  </a:lnTo>
                  <a:lnTo>
                    <a:pt x="92" y="152"/>
                  </a:lnTo>
                  <a:lnTo>
                    <a:pt x="100" y="150"/>
                  </a:lnTo>
                  <a:lnTo>
                    <a:pt x="106" y="147"/>
                  </a:lnTo>
                  <a:lnTo>
                    <a:pt x="113" y="144"/>
                  </a:lnTo>
                  <a:lnTo>
                    <a:pt x="120" y="141"/>
                  </a:lnTo>
                  <a:lnTo>
                    <a:pt x="125" y="136"/>
                  </a:lnTo>
                  <a:lnTo>
                    <a:pt x="130" y="131"/>
                  </a:lnTo>
                  <a:lnTo>
                    <a:pt x="136" y="126"/>
                  </a:lnTo>
                  <a:lnTo>
                    <a:pt x="140" y="120"/>
                  </a:lnTo>
                  <a:lnTo>
                    <a:pt x="144" y="113"/>
                  </a:lnTo>
                  <a:lnTo>
                    <a:pt x="148" y="107"/>
                  </a:lnTo>
                  <a:lnTo>
                    <a:pt x="150" y="99"/>
                  </a:lnTo>
                  <a:lnTo>
                    <a:pt x="152" y="93"/>
                  </a:lnTo>
                  <a:lnTo>
                    <a:pt x="153" y="84"/>
                  </a:lnTo>
                  <a:lnTo>
                    <a:pt x="153" y="77"/>
                  </a:lnTo>
                  <a:lnTo>
                    <a:pt x="153" y="77"/>
                  </a:lnTo>
                  <a:lnTo>
                    <a:pt x="153" y="69"/>
                  </a:lnTo>
                  <a:lnTo>
                    <a:pt x="152" y="62"/>
                  </a:lnTo>
                  <a:lnTo>
                    <a:pt x="150" y="54"/>
                  </a:lnTo>
                  <a:lnTo>
                    <a:pt x="148" y="47"/>
                  </a:lnTo>
                  <a:lnTo>
                    <a:pt x="144" y="41"/>
                  </a:lnTo>
                  <a:lnTo>
                    <a:pt x="140" y="34"/>
                  </a:lnTo>
                  <a:lnTo>
                    <a:pt x="136" y="29"/>
                  </a:lnTo>
                  <a:lnTo>
                    <a:pt x="130" y="24"/>
                  </a:lnTo>
                  <a:lnTo>
                    <a:pt x="125" y="18"/>
                  </a:lnTo>
                  <a:lnTo>
                    <a:pt x="120" y="14"/>
                  </a:lnTo>
                  <a:lnTo>
                    <a:pt x="113" y="10"/>
                  </a:lnTo>
                  <a:lnTo>
                    <a:pt x="106" y="7"/>
                  </a:lnTo>
                  <a:lnTo>
                    <a:pt x="100" y="4"/>
                  </a:lnTo>
                  <a:lnTo>
                    <a:pt x="92" y="2"/>
                  </a:lnTo>
                  <a:lnTo>
                    <a:pt x="85" y="1"/>
                  </a:lnTo>
                  <a:lnTo>
                    <a:pt x="77" y="0"/>
                  </a:lnTo>
                  <a:lnTo>
                    <a:pt x="77" y="0"/>
                  </a:lnTo>
                  <a:lnTo>
                    <a:pt x="69" y="1"/>
                  </a:lnTo>
                  <a:lnTo>
                    <a:pt x="61" y="2"/>
                  </a:lnTo>
                  <a:lnTo>
                    <a:pt x="54" y="4"/>
                  </a:lnTo>
                  <a:lnTo>
                    <a:pt x="47" y="7"/>
                  </a:lnTo>
                  <a:lnTo>
                    <a:pt x="40" y="10"/>
                  </a:lnTo>
                  <a:lnTo>
                    <a:pt x="34" y="14"/>
                  </a:lnTo>
                  <a:lnTo>
                    <a:pt x="28" y="18"/>
                  </a:lnTo>
                  <a:lnTo>
                    <a:pt x="23" y="24"/>
                  </a:lnTo>
                  <a:lnTo>
                    <a:pt x="17" y="29"/>
                  </a:lnTo>
                  <a:lnTo>
                    <a:pt x="13" y="34"/>
                  </a:lnTo>
                  <a:lnTo>
                    <a:pt x="10" y="41"/>
                  </a:lnTo>
                  <a:lnTo>
                    <a:pt x="7" y="47"/>
                  </a:lnTo>
                  <a:lnTo>
                    <a:pt x="4" y="54"/>
                  </a:lnTo>
                  <a:lnTo>
                    <a:pt x="1" y="62"/>
                  </a:lnTo>
                  <a:lnTo>
                    <a:pt x="0" y="69"/>
                  </a:lnTo>
                  <a:lnTo>
                    <a:pt x="0" y="77"/>
                  </a:lnTo>
                  <a:lnTo>
                    <a:pt x="0" y="77"/>
                  </a:lnTo>
                  <a:lnTo>
                    <a:pt x="0" y="84"/>
                  </a:lnTo>
                  <a:lnTo>
                    <a:pt x="1" y="93"/>
                  </a:lnTo>
                  <a:lnTo>
                    <a:pt x="4" y="99"/>
                  </a:lnTo>
                  <a:lnTo>
                    <a:pt x="7" y="107"/>
                  </a:lnTo>
                  <a:lnTo>
                    <a:pt x="10" y="113"/>
                  </a:lnTo>
                  <a:lnTo>
                    <a:pt x="13" y="120"/>
                  </a:lnTo>
                  <a:lnTo>
                    <a:pt x="17" y="126"/>
                  </a:lnTo>
                  <a:lnTo>
                    <a:pt x="23" y="131"/>
                  </a:lnTo>
                  <a:lnTo>
                    <a:pt x="28" y="136"/>
                  </a:lnTo>
                  <a:lnTo>
                    <a:pt x="34" y="141"/>
                  </a:lnTo>
                  <a:lnTo>
                    <a:pt x="40" y="144"/>
                  </a:lnTo>
                  <a:lnTo>
                    <a:pt x="47" y="147"/>
                  </a:lnTo>
                  <a:lnTo>
                    <a:pt x="54" y="150"/>
                  </a:lnTo>
                  <a:lnTo>
                    <a:pt x="61" y="152"/>
                  </a:lnTo>
                  <a:lnTo>
                    <a:pt x="69" y="153"/>
                  </a:lnTo>
                  <a:lnTo>
                    <a:pt x="77" y="154"/>
                  </a:lnTo>
                  <a:lnTo>
                    <a:pt x="77" y="154"/>
                  </a:lnTo>
                  <a:close/>
                </a:path>
              </a:pathLst>
            </a:custGeom>
            <a:solidFill>
              <a:srgbClr val="59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endParaRPr>
            </a:p>
          </p:txBody>
        </p:sp>
        <p:sp>
          <p:nvSpPr>
            <p:cNvPr id="224" name="Freeform 525"/>
            <p:cNvSpPr>
              <a:spLocks/>
            </p:cNvSpPr>
            <p:nvPr/>
          </p:nvSpPr>
          <p:spPr bwMode="auto">
            <a:xfrm>
              <a:off x="15428913" y="-565150"/>
              <a:ext cx="436562" cy="282575"/>
            </a:xfrm>
            <a:custGeom>
              <a:avLst/>
              <a:gdLst>
                <a:gd name="T0" fmla="*/ 110 w 275"/>
                <a:gd name="T1" fmla="*/ 60 h 178"/>
                <a:gd name="T2" fmla="*/ 60 w 275"/>
                <a:gd name="T3" fmla="*/ 1 h 178"/>
                <a:gd name="T4" fmla="*/ 60 w 275"/>
                <a:gd name="T5" fmla="*/ 1 h 178"/>
                <a:gd name="T6" fmla="*/ 44 w 275"/>
                <a:gd name="T7" fmla="*/ 8 h 178"/>
                <a:gd name="T8" fmla="*/ 28 w 275"/>
                <a:gd name="T9" fmla="*/ 16 h 178"/>
                <a:gd name="T10" fmla="*/ 14 w 275"/>
                <a:gd name="T11" fmla="*/ 26 h 178"/>
                <a:gd name="T12" fmla="*/ 0 w 275"/>
                <a:gd name="T13" fmla="*/ 36 h 178"/>
                <a:gd name="T14" fmla="*/ 0 w 275"/>
                <a:gd name="T15" fmla="*/ 147 h 178"/>
                <a:gd name="T16" fmla="*/ 0 w 275"/>
                <a:gd name="T17" fmla="*/ 147 h 178"/>
                <a:gd name="T18" fmla="*/ 2 w 275"/>
                <a:gd name="T19" fmla="*/ 154 h 178"/>
                <a:gd name="T20" fmla="*/ 5 w 275"/>
                <a:gd name="T21" fmla="*/ 160 h 178"/>
                <a:gd name="T22" fmla="*/ 9 w 275"/>
                <a:gd name="T23" fmla="*/ 165 h 178"/>
                <a:gd name="T24" fmla="*/ 13 w 275"/>
                <a:gd name="T25" fmla="*/ 170 h 178"/>
                <a:gd name="T26" fmla="*/ 18 w 275"/>
                <a:gd name="T27" fmla="*/ 174 h 178"/>
                <a:gd name="T28" fmla="*/ 24 w 275"/>
                <a:gd name="T29" fmla="*/ 176 h 178"/>
                <a:gd name="T30" fmla="*/ 30 w 275"/>
                <a:gd name="T31" fmla="*/ 178 h 178"/>
                <a:gd name="T32" fmla="*/ 37 w 275"/>
                <a:gd name="T33" fmla="*/ 178 h 178"/>
                <a:gd name="T34" fmla="*/ 239 w 275"/>
                <a:gd name="T35" fmla="*/ 178 h 178"/>
                <a:gd name="T36" fmla="*/ 239 w 275"/>
                <a:gd name="T37" fmla="*/ 178 h 178"/>
                <a:gd name="T38" fmla="*/ 247 w 275"/>
                <a:gd name="T39" fmla="*/ 178 h 178"/>
                <a:gd name="T40" fmla="*/ 253 w 275"/>
                <a:gd name="T41" fmla="*/ 176 h 178"/>
                <a:gd name="T42" fmla="*/ 259 w 275"/>
                <a:gd name="T43" fmla="*/ 172 h 178"/>
                <a:gd name="T44" fmla="*/ 265 w 275"/>
                <a:gd name="T45" fmla="*/ 167 h 178"/>
                <a:gd name="T46" fmla="*/ 269 w 275"/>
                <a:gd name="T47" fmla="*/ 161 h 178"/>
                <a:gd name="T48" fmla="*/ 273 w 275"/>
                <a:gd name="T49" fmla="*/ 155 h 178"/>
                <a:gd name="T50" fmla="*/ 275 w 275"/>
                <a:gd name="T51" fmla="*/ 147 h 178"/>
                <a:gd name="T52" fmla="*/ 275 w 275"/>
                <a:gd name="T53" fmla="*/ 140 h 178"/>
                <a:gd name="T54" fmla="*/ 275 w 275"/>
                <a:gd name="T55" fmla="*/ 35 h 178"/>
                <a:gd name="T56" fmla="*/ 275 w 275"/>
                <a:gd name="T57" fmla="*/ 35 h 178"/>
                <a:gd name="T58" fmla="*/ 263 w 275"/>
                <a:gd name="T59" fmla="*/ 24 h 178"/>
                <a:gd name="T60" fmla="*/ 248 w 275"/>
                <a:gd name="T61" fmla="*/ 16 h 178"/>
                <a:gd name="T62" fmla="*/ 233 w 275"/>
                <a:gd name="T63" fmla="*/ 7 h 178"/>
                <a:gd name="T64" fmla="*/ 217 w 275"/>
                <a:gd name="T65" fmla="*/ 1 h 178"/>
                <a:gd name="T66" fmla="*/ 216 w 275"/>
                <a:gd name="T67" fmla="*/ 0 h 178"/>
                <a:gd name="T68" fmla="*/ 166 w 275"/>
                <a:gd name="T69" fmla="*/ 60 h 178"/>
                <a:gd name="T70" fmla="*/ 155 w 275"/>
                <a:gd name="T71" fmla="*/ 24 h 178"/>
                <a:gd name="T72" fmla="*/ 149 w 275"/>
                <a:gd name="T73" fmla="*/ 50 h 178"/>
                <a:gd name="T74" fmla="*/ 172 w 275"/>
                <a:gd name="T75" fmla="*/ 129 h 178"/>
                <a:gd name="T76" fmla="*/ 172 w 275"/>
                <a:gd name="T77" fmla="*/ 129 h 178"/>
                <a:gd name="T78" fmla="*/ 172 w 275"/>
                <a:gd name="T79" fmla="*/ 140 h 178"/>
                <a:gd name="T80" fmla="*/ 170 w 275"/>
                <a:gd name="T81" fmla="*/ 148 h 178"/>
                <a:gd name="T82" fmla="*/ 166 w 275"/>
                <a:gd name="T83" fmla="*/ 155 h 178"/>
                <a:gd name="T84" fmla="*/ 161 w 275"/>
                <a:gd name="T85" fmla="*/ 161 h 178"/>
                <a:gd name="T86" fmla="*/ 156 w 275"/>
                <a:gd name="T87" fmla="*/ 165 h 178"/>
                <a:gd name="T88" fmla="*/ 151 w 275"/>
                <a:gd name="T89" fmla="*/ 168 h 178"/>
                <a:gd name="T90" fmla="*/ 144 w 275"/>
                <a:gd name="T91" fmla="*/ 170 h 178"/>
                <a:gd name="T92" fmla="*/ 138 w 275"/>
                <a:gd name="T93" fmla="*/ 171 h 178"/>
                <a:gd name="T94" fmla="*/ 130 w 275"/>
                <a:gd name="T95" fmla="*/ 170 h 178"/>
                <a:gd name="T96" fmla="*/ 125 w 275"/>
                <a:gd name="T97" fmla="*/ 167 h 178"/>
                <a:gd name="T98" fmla="*/ 119 w 275"/>
                <a:gd name="T99" fmla="*/ 164 h 178"/>
                <a:gd name="T100" fmla="*/ 113 w 275"/>
                <a:gd name="T101" fmla="*/ 160 h 178"/>
                <a:gd name="T102" fmla="*/ 109 w 275"/>
                <a:gd name="T103" fmla="*/ 155 h 178"/>
                <a:gd name="T104" fmla="*/ 106 w 275"/>
                <a:gd name="T105" fmla="*/ 147 h 178"/>
                <a:gd name="T106" fmla="*/ 103 w 275"/>
                <a:gd name="T107" fmla="*/ 140 h 178"/>
                <a:gd name="T108" fmla="*/ 103 w 275"/>
                <a:gd name="T109" fmla="*/ 130 h 178"/>
                <a:gd name="T110" fmla="*/ 126 w 275"/>
                <a:gd name="T111" fmla="*/ 50 h 178"/>
                <a:gd name="T112" fmla="*/ 121 w 275"/>
                <a:gd name="T113" fmla="*/ 24 h 178"/>
                <a:gd name="T114" fmla="*/ 110 w 275"/>
                <a:gd name="T115" fmla="*/ 60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75" h="178">
                  <a:moveTo>
                    <a:pt x="110" y="60"/>
                  </a:moveTo>
                  <a:lnTo>
                    <a:pt x="60" y="1"/>
                  </a:lnTo>
                  <a:lnTo>
                    <a:pt x="60" y="1"/>
                  </a:lnTo>
                  <a:lnTo>
                    <a:pt x="44" y="8"/>
                  </a:lnTo>
                  <a:lnTo>
                    <a:pt x="28" y="16"/>
                  </a:lnTo>
                  <a:lnTo>
                    <a:pt x="14" y="26"/>
                  </a:lnTo>
                  <a:lnTo>
                    <a:pt x="0" y="36"/>
                  </a:lnTo>
                  <a:lnTo>
                    <a:pt x="0" y="147"/>
                  </a:lnTo>
                  <a:lnTo>
                    <a:pt x="0" y="147"/>
                  </a:lnTo>
                  <a:lnTo>
                    <a:pt x="2" y="154"/>
                  </a:lnTo>
                  <a:lnTo>
                    <a:pt x="5" y="160"/>
                  </a:lnTo>
                  <a:lnTo>
                    <a:pt x="9" y="165"/>
                  </a:lnTo>
                  <a:lnTo>
                    <a:pt x="13" y="170"/>
                  </a:lnTo>
                  <a:lnTo>
                    <a:pt x="18" y="174"/>
                  </a:lnTo>
                  <a:lnTo>
                    <a:pt x="24" y="176"/>
                  </a:lnTo>
                  <a:lnTo>
                    <a:pt x="30" y="178"/>
                  </a:lnTo>
                  <a:lnTo>
                    <a:pt x="37" y="178"/>
                  </a:lnTo>
                  <a:lnTo>
                    <a:pt x="239" y="178"/>
                  </a:lnTo>
                  <a:lnTo>
                    <a:pt x="239" y="178"/>
                  </a:lnTo>
                  <a:lnTo>
                    <a:pt x="247" y="178"/>
                  </a:lnTo>
                  <a:lnTo>
                    <a:pt x="253" y="176"/>
                  </a:lnTo>
                  <a:lnTo>
                    <a:pt x="259" y="172"/>
                  </a:lnTo>
                  <a:lnTo>
                    <a:pt x="265" y="167"/>
                  </a:lnTo>
                  <a:lnTo>
                    <a:pt x="269" y="161"/>
                  </a:lnTo>
                  <a:lnTo>
                    <a:pt x="273" y="155"/>
                  </a:lnTo>
                  <a:lnTo>
                    <a:pt x="275" y="147"/>
                  </a:lnTo>
                  <a:lnTo>
                    <a:pt x="275" y="140"/>
                  </a:lnTo>
                  <a:lnTo>
                    <a:pt x="275" y="35"/>
                  </a:lnTo>
                  <a:lnTo>
                    <a:pt x="275" y="35"/>
                  </a:lnTo>
                  <a:lnTo>
                    <a:pt x="263" y="24"/>
                  </a:lnTo>
                  <a:lnTo>
                    <a:pt x="248" y="16"/>
                  </a:lnTo>
                  <a:lnTo>
                    <a:pt x="233" y="7"/>
                  </a:lnTo>
                  <a:lnTo>
                    <a:pt x="217" y="1"/>
                  </a:lnTo>
                  <a:lnTo>
                    <a:pt x="216" y="0"/>
                  </a:lnTo>
                  <a:lnTo>
                    <a:pt x="166" y="60"/>
                  </a:lnTo>
                  <a:lnTo>
                    <a:pt x="155" y="24"/>
                  </a:lnTo>
                  <a:lnTo>
                    <a:pt x="149" y="50"/>
                  </a:lnTo>
                  <a:lnTo>
                    <a:pt x="172" y="129"/>
                  </a:lnTo>
                  <a:lnTo>
                    <a:pt x="172" y="129"/>
                  </a:lnTo>
                  <a:lnTo>
                    <a:pt x="172" y="140"/>
                  </a:lnTo>
                  <a:lnTo>
                    <a:pt x="170" y="148"/>
                  </a:lnTo>
                  <a:lnTo>
                    <a:pt x="166" y="155"/>
                  </a:lnTo>
                  <a:lnTo>
                    <a:pt x="161" y="161"/>
                  </a:lnTo>
                  <a:lnTo>
                    <a:pt x="156" y="165"/>
                  </a:lnTo>
                  <a:lnTo>
                    <a:pt x="151" y="168"/>
                  </a:lnTo>
                  <a:lnTo>
                    <a:pt x="144" y="170"/>
                  </a:lnTo>
                  <a:lnTo>
                    <a:pt x="138" y="171"/>
                  </a:lnTo>
                  <a:lnTo>
                    <a:pt x="130" y="170"/>
                  </a:lnTo>
                  <a:lnTo>
                    <a:pt x="125" y="167"/>
                  </a:lnTo>
                  <a:lnTo>
                    <a:pt x="119" y="164"/>
                  </a:lnTo>
                  <a:lnTo>
                    <a:pt x="113" y="160"/>
                  </a:lnTo>
                  <a:lnTo>
                    <a:pt x="109" y="155"/>
                  </a:lnTo>
                  <a:lnTo>
                    <a:pt x="106" y="147"/>
                  </a:lnTo>
                  <a:lnTo>
                    <a:pt x="103" y="140"/>
                  </a:lnTo>
                  <a:lnTo>
                    <a:pt x="103" y="130"/>
                  </a:lnTo>
                  <a:lnTo>
                    <a:pt x="126" y="50"/>
                  </a:lnTo>
                  <a:lnTo>
                    <a:pt x="121" y="24"/>
                  </a:lnTo>
                  <a:lnTo>
                    <a:pt x="110" y="60"/>
                  </a:lnTo>
                  <a:close/>
                </a:path>
              </a:pathLst>
            </a:custGeom>
            <a:solidFill>
              <a:srgbClr val="9F9F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endParaRPr>
            </a:p>
          </p:txBody>
        </p:sp>
      </p:grpSp>
      <p:sp>
        <p:nvSpPr>
          <p:cNvPr id="65" name="标题 64"/>
          <p:cNvSpPr>
            <a:spLocks noGrp="1"/>
          </p:cNvSpPr>
          <p:nvPr>
            <p:ph type="title"/>
          </p:nvPr>
        </p:nvSpPr>
        <p:spPr/>
        <p:txBody>
          <a:bodyPr/>
          <a:lstStyle/>
          <a:p>
            <a:r>
              <a:rPr lang="zh-CN" altLang="en-US" dirty="0" smtClean="0"/>
              <a:t>桌面云优势 </a:t>
            </a:r>
            <a:r>
              <a:rPr lang="en-US" altLang="zh-CN" dirty="0" smtClean="0"/>
              <a:t>(2)</a:t>
            </a:r>
            <a:endParaRPr lang="zh-CN" altLang="en-US" dirty="0"/>
          </a:p>
        </p:txBody>
      </p:sp>
      <p:grpSp>
        <p:nvGrpSpPr>
          <p:cNvPr id="69" name="组合 18412"/>
          <p:cNvGrpSpPr/>
          <p:nvPr/>
        </p:nvGrpSpPr>
        <p:grpSpPr>
          <a:xfrm>
            <a:off x="5060478" y="2392362"/>
            <a:ext cx="667411" cy="246892"/>
            <a:chOff x="4751388" y="3205164"/>
            <a:chExt cx="654050" cy="261938"/>
          </a:xfrm>
          <a:solidFill>
            <a:srgbClr val="3C3C3B"/>
          </a:solidFill>
        </p:grpSpPr>
        <p:sp>
          <p:nvSpPr>
            <p:cNvPr id="70" name="Freeform 531"/>
            <p:cNvSpPr>
              <a:spLocks/>
            </p:cNvSpPr>
            <p:nvPr/>
          </p:nvSpPr>
          <p:spPr bwMode="auto">
            <a:xfrm>
              <a:off x="4751388" y="3205164"/>
              <a:ext cx="654050" cy="250825"/>
            </a:xfrm>
            <a:custGeom>
              <a:avLst/>
              <a:gdLst>
                <a:gd name="T0" fmla="*/ 769 w 769"/>
                <a:gd name="T1" fmla="*/ 295 h 295"/>
                <a:gd name="T2" fmla="*/ 769 w 769"/>
                <a:gd name="T3" fmla="*/ 295 h 295"/>
                <a:gd name="T4" fmla="*/ 590 w 769"/>
                <a:gd name="T5" fmla="*/ 295 h 295"/>
                <a:gd name="T6" fmla="*/ 580 w 769"/>
                <a:gd name="T7" fmla="*/ 286 h 295"/>
                <a:gd name="T8" fmla="*/ 590 w 769"/>
                <a:gd name="T9" fmla="*/ 276 h 295"/>
                <a:gd name="T10" fmla="*/ 749 w 769"/>
                <a:gd name="T11" fmla="*/ 276 h 295"/>
                <a:gd name="T12" fmla="*/ 749 w 769"/>
                <a:gd name="T13" fmla="*/ 20 h 295"/>
                <a:gd name="T14" fmla="*/ 20 w 769"/>
                <a:gd name="T15" fmla="*/ 20 h 295"/>
                <a:gd name="T16" fmla="*/ 20 w 769"/>
                <a:gd name="T17" fmla="*/ 276 h 295"/>
                <a:gd name="T18" fmla="*/ 510 w 769"/>
                <a:gd name="T19" fmla="*/ 276 h 295"/>
                <a:gd name="T20" fmla="*/ 520 w 769"/>
                <a:gd name="T21" fmla="*/ 286 h 295"/>
                <a:gd name="T22" fmla="*/ 510 w 769"/>
                <a:gd name="T23" fmla="*/ 295 h 295"/>
                <a:gd name="T24" fmla="*/ 0 w 769"/>
                <a:gd name="T25" fmla="*/ 295 h 295"/>
                <a:gd name="T26" fmla="*/ 0 w 769"/>
                <a:gd name="T27" fmla="*/ 0 h 295"/>
                <a:gd name="T28" fmla="*/ 769 w 769"/>
                <a:gd name="T29" fmla="*/ 0 h 295"/>
                <a:gd name="T30" fmla="*/ 769 w 769"/>
                <a:gd name="T31" fmla="*/ 295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69" h="295">
                  <a:moveTo>
                    <a:pt x="769" y="295"/>
                  </a:moveTo>
                  <a:lnTo>
                    <a:pt x="769" y="295"/>
                  </a:lnTo>
                  <a:lnTo>
                    <a:pt x="590" y="295"/>
                  </a:lnTo>
                  <a:cubicBezTo>
                    <a:pt x="584" y="295"/>
                    <a:pt x="580" y="291"/>
                    <a:pt x="580" y="286"/>
                  </a:cubicBezTo>
                  <a:cubicBezTo>
                    <a:pt x="580" y="280"/>
                    <a:pt x="584" y="276"/>
                    <a:pt x="590" y="276"/>
                  </a:cubicBezTo>
                  <a:lnTo>
                    <a:pt x="749" y="276"/>
                  </a:lnTo>
                  <a:lnTo>
                    <a:pt x="749" y="20"/>
                  </a:lnTo>
                  <a:lnTo>
                    <a:pt x="20" y="20"/>
                  </a:lnTo>
                  <a:lnTo>
                    <a:pt x="20" y="276"/>
                  </a:lnTo>
                  <a:lnTo>
                    <a:pt x="510" y="276"/>
                  </a:lnTo>
                  <a:cubicBezTo>
                    <a:pt x="516" y="276"/>
                    <a:pt x="520" y="280"/>
                    <a:pt x="520" y="286"/>
                  </a:cubicBezTo>
                  <a:cubicBezTo>
                    <a:pt x="520" y="291"/>
                    <a:pt x="516" y="295"/>
                    <a:pt x="510" y="295"/>
                  </a:cubicBezTo>
                  <a:lnTo>
                    <a:pt x="0" y="295"/>
                  </a:lnTo>
                  <a:lnTo>
                    <a:pt x="0" y="0"/>
                  </a:lnTo>
                  <a:lnTo>
                    <a:pt x="769" y="0"/>
                  </a:lnTo>
                  <a:lnTo>
                    <a:pt x="769" y="295"/>
                  </a:lnTo>
                  <a:close/>
                </a:path>
              </a:pathLst>
            </a:custGeom>
            <a:grpFill/>
            <a:ln w="0">
              <a:noFill/>
              <a:prstDash val="solid"/>
              <a:round/>
              <a:headEnd/>
              <a:tailEnd/>
            </a:ln>
          </p:spPr>
          <p:txBody>
            <a:bodyPr/>
            <a:lstStyle/>
            <a:p>
              <a:pPr defTabSz="543689">
                <a:defRPr/>
              </a:pPr>
              <a:endParaRPr lang="zh-CN" altLang="en-US" sz="3201"/>
            </a:p>
          </p:txBody>
        </p:sp>
        <p:sp>
          <p:nvSpPr>
            <p:cNvPr id="71" name="Freeform 532"/>
            <p:cNvSpPr>
              <a:spLocks/>
            </p:cNvSpPr>
            <p:nvPr/>
          </p:nvSpPr>
          <p:spPr bwMode="auto">
            <a:xfrm>
              <a:off x="5168901" y="3429001"/>
              <a:ext cx="39688" cy="38100"/>
            </a:xfrm>
            <a:custGeom>
              <a:avLst/>
              <a:gdLst>
                <a:gd name="T0" fmla="*/ 23 w 45"/>
                <a:gd name="T1" fmla="*/ 46 h 46"/>
                <a:gd name="T2" fmla="*/ 23 w 45"/>
                <a:gd name="T3" fmla="*/ 46 h 46"/>
                <a:gd name="T4" fmla="*/ 0 w 45"/>
                <a:gd name="T5" fmla="*/ 23 h 46"/>
                <a:gd name="T6" fmla="*/ 23 w 45"/>
                <a:gd name="T7" fmla="*/ 0 h 46"/>
                <a:gd name="T8" fmla="*/ 45 w 45"/>
                <a:gd name="T9" fmla="*/ 23 h 46"/>
                <a:gd name="T10" fmla="*/ 23 w 45"/>
                <a:gd name="T11" fmla="*/ 46 h 46"/>
              </a:gdLst>
              <a:ahLst/>
              <a:cxnLst>
                <a:cxn ang="0">
                  <a:pos x="T0" y="T1"/>
                </a:cxn>
                <a:cxn ang="0">
                  <a:pos x="T2" y="T3"/>
                </a:cxn>
                <a:cxn ang="0">
                  <a:pos x="T4" y="T5"/>
                </a:cxn>
                <a:cxn ang="0">
                  <a:pos x="T6" y="T7"/>
                </a:cxn>
                <a:cxn ang="0">
                  <a:pos x="T8" y="T9"/>
                </a:cxn>
                <a:cxn ang="0">
                  <a:pos x="T10" y="T11"/>
                </a:cxn>
              </a:cxnLst>
              <a:rect l="0" t="0" r="r" b="b"/>
              <a:pathLst>
                <a:path w="45" h="46">
                  <a:moveTo>
                    <a:pt x="23" y="46"/>
                  </a:moveTo>
                  <a:lnTo>
                    <a:pt x="23" y="46"/>
                  </a:lnTo>
                  <a:cubicBezTo>
                    <a:pt x="10" y="46"/>
                    <a:pt x="0" y="35"/>
                    <a:pt x="0" y="23"/>
                  </a:cubicBezTo>
                  <a:cubicBezTo>
                    <a:pt x="0" y="10"/>
                    <a:pt x="10" y="0"/>
                    <a:pt x="23" y="0"/>
                  </a:cubicBezTo>
                  <a:cubicBezTo>
                    <a:pt x="35" y="0"/>
                    <a:pt x="45" y="10"/>
                    <a:pt x="45" y="23"/>
                  </a:cubicBezTo>
                  <a:cubicBezTo>
                    <a:pt x="45" y="35"/>
                    <a:pt x="35" y="46"/>
                    <a:pt x="23" y="46"/>
                  </a:cubicBezTo>
                  <a:close/>
                </a:path>
              </a:pathLst>
            </a:custGeom>
            <a:grpFill/>
            <a:ln w="0">
              <a:noFill/>
              <a:prstDash val="solid"/>
              <a:round/>
              <a:headEnd/>
              <a:tailEnd/>
            </a:ln>
          </p:spPr>
          <p:txBody>
            <a:bodyPr/>
            <a:lstStyle/>
            <a:p>
              <a:pPr defTabSz="543689">
                <a:defRPr/>
              </a:pPr>
              <a:endParaRPr lang="zh-CN" altLang="en-US" sz="3201"/>
            </a:p>
          </p:txBody>
        </p:sp>
        <p:sp>
          <p:nvSpPr>
            <p:cNvPr id="72" name="Freeform 533"/>
            <p:cNvSpPr>
              <a:spLocks/>
            </p:cNvSpPr>
            <p:nvPr/>
          </p:nvSpPr>
          <p:spPr bwMode="auto">
            <a:xfrm>
              <a:off x="5229226" y="3427414"/>
              <a:ext cx="39688" cy="39688"/>
            </a:xfrm>
            <a:custGeom>
              <a:avLst/>
              <a:gdLst>
                <a:gd name="T0" fmla="*/ 23 w 46"/>
                <a:gd name="T1" fmla="*/ 46 h 46"/>
                <a:gd name="T2" fmla="*/ 23 w 46"/>
                <a:gd name="T3" fmla="*/ 46 h 46"/>
                <a:gd name="T4" fmla="*/ 0 w 46"/>
                <a:gd name="T5" fmla="*/ 23 h 46"/>
                <a:gd name="T6" fmla="*/ 23 w 46"/>
                <a:gd name="T7" fmla="*/ 0 h 46"/>
                <a:gd name="T8" fmla="*/ 46 w 46"/>
                <a:gd name="T9" fmla="*/ 23 h 46"/>
                <a:gd name="T10" fmla="*/ 23 w 46"/>
                <a:gd name="T11" fmla="*/ 46 h 46"/>
              </a:gdLst>
              <a:ahLst/>
              <a:cxnLst>
                <a:cxn ang="0">
                  <a:pos x="T0" y="T1"/>
                </a:cxn>
                <a:cxn ang="0">
                  <a:pos x="T2" y="T3"/>
                </a:cxn>
                <a:cxn ang="0">
                  <a:pos x="T4" y="T5"/>
                </a:cxn>
                <a:cxn ang="0">
                  <a:pos x="T6" y="T7"/>
                </a:cxn>
                <a:cxn ang="0">
                  <a:pos x="T8" y="T9"/>
                </a:cxn>
                <a:cxn ang="0">
                  <a:pos x="T10" y="T11"/>
                </a:cxn>
              </a:cxnLst>
              <a:rect l="0" t="0" r="r" b="b"/>
              <a:pathLst>
                <a:path w="46" h="46">
                  <a:moveTo>
                    <a:pt x="23" y="46"/>
                  </a:moveTo>
                  <a:lnTo>
                    <a:pt x="23" y="46"/>
                  </a:lnTo>
                  <a:cubicBezTo>
                    <a:pt x="10" y="46"/>
                    <a:pt x="0" y="36"/>
                    <a:pt x="0" y="23"/>
                  </a:cubicBezTo>
                  <a:cubicBezTo>
                    <a:pt x="0" y="11"/>
                    <a:pt x="10" y="0"/>
                    <a:pt x="23" y="0"/>
                  </a:cubicBezTo>
                  <a:cubicBezTo>
                    <a:pt x="36" y="0"/>
                    <a:pt x="46" y="11"/>
                    <a:pt x="46" y="23"/>
                  </a:cubicBezTo>
                  <a:cubicBezTo>
                    <a:pt x="46" y="36"/>
                    <a:pt x="36" y="46"/>
                    <a:pt x="23" y="46"/>
                  </a:cubicBezTo>
                  <a:close/>
                </a:path>
              </a:pathLst>
            </a:custGeom>
            <a:grpFill/>
            <a:ln w="0">
              <a:noFill/>
              <a:prstDash val="solid"/>
              <a:round/>
              <a:headEnd/>
              <a:tailEnd/>
            </a:ln>
          </p:spPr>
          <p:txBody>
            <a:bodyPr/>
            <a:lstStyle/>
            <a:p>
              <a:pPr defTabSz="543689">
                <a:defRPr/>
              </a:pPr>
              <a:endParaRPr lang="zh-CN" altLang="en-US" sz="3201"/>
            </a:p>
          </p:txBody>
        </p:sp>
        <p:sp>
          <p:nvSpPr>
            <p:cNvPr id="73" name="Freeform 534"/>
            <p:cNvSpPr>
              <a:spLocks/>
            </p:cNvSpPr>
            <p:nvPr/>
          </p:nvSpPr>
          <p:spPr bwMode="auto">
            <a:xfrm>
              <a:off x="5362576" y="3208339"/>
              <a:ext cx="7938" cy="244475"/>
            </a:xfrm>
            <a:custGeom>
              <a:avLst/>
              <a:gdLst>
                <a:gd name="T0" fmla="*/ 5 w 10"/>
                <a:gd name="T1" fmla="*/ 286 h 286"/>
                <a:gd name="T2" fmla="*/ 5 w 10"/>
                <a:gd name="T3" fmla="*/ 286 h 286"/>
                <a:gd name="T4" fmla="*/ 0 w 10"/>
                <a:gd name="T5" fmla="*/ 281 h 286"/>
                <a:gd name="T6" fmla="*/ 0 w 10"/>
                <a:gd name="T7" fmla="*/ 5 h 286"/>
                <a:gd name="T8" fmla="*/ 5 w 10"/>
                <a:gd name="T9" fmla="*/ 0 h 286"/>
                <a:gd name="T10" fmla="*/ 10 w 10"/>
                <a:gd name="T11" fmla="*/ 5 h 286"/>
                <a:gd name="T12" fmla="*/ 10 w 10"/>
                <a:gd name="T13" fmla="*/ 281 h 286"/>
                <a:gd name="T14" fmla="*/ 5 w 10"/>
                <a:gd name="T15" fmla="*/ 286 h 2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286">
                  <a:moveTo>
                    <a:pt x="5" y="286"/>
                  </a:moveTo>
                  <a:lnTo>
                    <a:pt x="5" y="286"/>
                  </a:lnTo>
                  <a:cubicBezTo>
                    <a:pt x="3" y="286"/>
                    <a:pt x="0" y="283"/>
                    <a:pt x="0" y="281"/>
                  </a:cubicBezTo>
                  <a:lnTo>
                    <a:pt x="0" y="5"/>
                  </a:lnTo>
                  <a:cubicBezTo>
                    <a:pt x="0" y="2"/>
                    <a:pt x="3" y="0"/>
                    <a:pt x="5" y="0"/>
                  </a:cubicBezTo>
                  <a:cubicBezTo>
                    <a:pt x="8" y="0"/>
                    <a:pt x="10" y="2"/>
                    <a:pt x="10" y="5"/>
                  </a:cubicBezTo>
                  <a:lnTo>
                    <a:pt x="10" y="281"/>
                  </a:lnTo>
                  <a:cubicBezTo>
                    <a:pt x="10" y="283"/>
                    <a:pt x="8" y="286"/>
                    <a:pt x="5" y="286"/>
                  </a:cubicBezTo>
                  <a:close/>
                </a:path>
              </a:pathLst>
            </a:custGeom>
            <a:grpFill/>
            <a:ln w="0">
              <a:noFill/>
              <a:prstDash val="solid"/>
              <a:round/>
              <a:headEnd/>
              <a:tailEnd/>
            </a:ln>
          </p:spPr>
          <p:txBody>
            <a:bodyPr/>
            <a:lstStyle/>
            <a:p>
              <a:pPr defTabSz="543689">
                <a:defRPr/>
              </a:pPr>
              <a:endParaRPr lang="zh-CN" altLang="en-US" sz="3201"/>
            </a:p>
          </p:txBody>
        </p:sp>
        <p:sp>
          <p:nvSpPr>
            <p:cNvPr id="74" name="Freeform 535"/>
            <p:cNvSpPr>
              <a:spLocks/>
            </p:cNvSpPr>
            <p:nvPr/>
          </p:nvSpPr>
          <p:spPr bwMode="auto">
            <a:xfrm>
              <a:off x="4781551" y="3208339"/>
              <a:ext cx="7938" cy="244475"/>
            </a:xfrm>
            <a:custGeom>
              <a:avLst/>
              <a:gdLst>
                <a:gd name="T0" fmla="*/ 5 w 10"/>
                <a:gd name="T1" fmla="*/ 286 h 286"/>
                <a:gd name="T2" fmla="*/ 5 w 10"/>
                <a:gd name="T3" fmla="*/ 286 h 286"/>
                <a:gd name="T4" fmla="*/ 0 w 10"/>
                <a:gd name="T5" fmla="*/ 281 h 286"/>
                <a:gd name="T6" fmla="*/ 0 w 10"/>
                <a:gd name="T7" fmla="*/ 5 h 286"/>
                <a:gd name="T8" fmla="*/ 5 w 10"/>
                <a:gd name="T9" fmla="*/ 0 h 286"/>
                <a:gd name="T10" fmla="*/ 10 w 10"/>
                <a:gd name="T11" fmla="*/ 5 h 286"/>
                <a:gd name="T12" fmla="*/ 10 w 10"/>
                <a:gd name="T13" fmla="*/ 281 h 286"/>
                <a:gd name="T14" fmla="*/ 5 w 10"/>
                <a:gd name="T15" fmla="*/ 286 h 2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286">
                  <a:moveTo>
                    <a:pt x="5" y="286"/>
                  </a:moveTo>
                  <a:lnTo>
                    <a:pt x="5" y="286"/>
                  </a:lnTo>
                  <a:cubicBezTo>
                    <a:pt x="2" y="286"/>
                    <a:pt x="0" y="283"/>
                    <a:pt x="0" y="281"/>
                  </a:cubicBezTo>
                  <a:lnTo>
                    <a:pt x="0" y="5"/>
                  </a:lnTo>
                  <a:cubicBezTo>
                    <a:pt x="0" y="2"/>
                    <a:pt x="2" y="0"/>
                    <a:pt x="5" y="0"/>
                  </a:cubicBezTo>
                  <a:cubicBezTo>
                    <a:pt x="8" y="0"/>
                    <a:pt x="10" y="2"/>
                    <a:pt x="10" y="5"/>
                  </a:cubicBezTo>
                  <a:lnTo>
                    <a:pt x="10" y="281"/>
                  </a:lnTo>
                  <a:cubicBezTo>
                    <a:pt x="10" y="283"/>
                    <a:pt x="8" y="286"/>
                    <a:pt x="5" y="286"/>
                  </a:cubicBezTo>
                  <a:close/>
                </a:path>
              </a:pathLst>
            </a:custGeom>
            <a:grpFill/>
            <a:ln w="0">
              <a:noFill/>
              <a:prstDash val="solid"/>
              <a:round/>
              <a:headEnd/>
              <a:tailEnd/>
            </a:ln>
          </p:spPr>
          <p:txBody>
            <a:bodyPr/>
            <a:lstStyle/>
            <a:p>
              <a:pPr defTabSz="543689">
                <a:defRPr/>
              </a:pPr>
              <a:endParaRPr lang="zh-CN" altLang="en-US" sz="3201"/>
            </a:p>
          </p:txBody>
        </p:sp>
        <p:sp>
          <p:nvSpPr>
            <p:cNvPr id="75" name="Freeform 536"/>
            <p:cNvSpPr>
              <a:spLocks/>
            </p:cNvSpPr>
            <p:nvPr/>
          </p:nvSpPr>
          <p:spPr bwMode="auto">
            <a:xfrm>
              <a:off x="4829176" y="3208339"/>
              <a:ext cx="7938" cy="209550"/>
            </a:xfrm>
            <a:custGeom>
              <a:avLst/>
              <a:gdLst>
                <a:gd name="T0" fmla="*/ 5 w 10"/>
                <a:gd name="T1" fmla="*/ 245 h 245"/>
                <a:gd name="T2" fmla="*/ 5 w 10"/>
                <a:gd name="T3" fmla="*/ 245 h 245"/>
                <a:gd name="T4" fmla="*/ 0 w 10"/>
                <a:gd name="T5" fmla="*/ 240 h 245"/>
                <a:gd name="T6" fmla="*/ 0 w 10"/>
                <a:gd name="T7" fmla="*/ 5 h 245"/>
                <a:gd name="T8" fmla="*/ 5 w 10"/>
                <a:gd name="T9" fmla="*/ 0 h 245"/>
                <a:gd name="T10" fmla="*/ 10 w 10"/>
                <a:gd name="T11" fmla="*/ 5 h 245"/>
                <a:gd name="T12" fmla="*/ 10 w 10"/>
                <a:gd name="T13" fmla="*/ 240 h 245"/>
                <a:gd name="T14" fmla="*/ 5 w 10"/>
                <a:gd name="T15" fmla="*/ 245 h 2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245">
                  <a:moveTo>
                    <a:pt x="5" y="245"/>
                  </a:moveTo>
                  <a:lnTo>
                    <a:pt x="5" y="245"/>
                  </a:lnTo>
                  <a:cubicBezTo>
                    <a:pt x="2" y="245"/>
                    <a:pt x="0" y="243"/>
                    <a:pt x="0" y="240"/>
                  </a:cubicBezTo>
                  <a:lnTo>
                    <a:pt x="0" y="5"/>
                  </a:lnTo>
                  <a:cubicBezTo>
                    <a:pt x="0" y="2"/>
                    <a:pt x="2" y="0"/>
                    <a:pt x="5" y="0"/>
                  </a:cubicBezTo>
                  <a:cubicBezTo>
                    <a:pt x="8" y="0"/>
                    <a:pt x="10" y="2"/>
                    <a:pt x="10" y="5"/>
                  </a:cubicBezTo>
                  <a:lnTo>
                    <a:pt x="10" y="240"/>
                  </a:lnTo>
                  <a:cubicBezTo>
                    <a:pt x="10" y="243"/>
                    <a:pt x="8" y="245"/>
                    <a:pt x="5" y="245"/>
                  </a:cubicBezTo>
                  <a:close/>
                </a:path>
              </a:pathLst>
            </a:custGeom>
            <a:grpFill/>
            <a:ln w="0">
              <a:noFill/>
              <a:prstDash val="solid"/>
              <a:round/>
              <a:headEnd/>
              <a:tailEnd/>
            </a:ln>
          </p:spPr>
          <p:txBody>
            <a:bodyPr/>
            <a:lstStyle/>
            <a:p>
              <a:pPr defTabSz="543689">
                <a:defRPr/>
              </a:pPr>
              <a:endParaRPr lang="zh-CN" altLang="en-US" sz="3201"/>
            </a:p>
          </p:txBody>
        </p:sp>
        <p:sp>
          <p:nvSpPr>
            <p:cNvPr id="76" name="Freeform 537"/>
            <p:cNvSpPr>
              <a:spLocks/>
            </p:cNvSpPr>
            <p:nvPr/>
          </p:nvSpPr>
          <p:spPr bwMode="auto">
            <a:xfrm>
              <a:off x="4802188" y="3276601"/>
              <a:ext cx="14288" cy="34925"/>
            </a:xfrm>
            <a:custGeom>
              <a:avLst/>
              <a:gdLst>
                <a:gd name="T0" fmla="*/ 16 w 16"/>
                <a:gd name="T1" fmla="*/ 0 h 41"/>
                <a:gd name="T2" fmla="*/ 16 w 16"/>
                <a:gd name="T3" fmla="*/ 0 h 41"/>
                <a:gd name="T4" fmla="*/ 16 w 16"/>
                <a:gd name="T5" fmla="*/ 41 h 41"/>
                <a:gd name="T6" fmla="*/ 0 w 16"/>
                <a:gd name="T7" fmla="*/ 41 h 41"/>
                <a:gd name="T8" fmla="*/ 0 w 16"/>
                <a:gd name="T9" fmla="*/ 8 h 41"/>
                <a:gd name="T10" fmla="*/ 16 w 16"/>
                <a:gd name="T11" fmla="*/ 0 h 41"/>
              </a:gdLst>
              <a:ahLst/>
              <a:cxnLst>
                <a:cxn ang="0">
                  <a:pos x="T0" y="T1"/>
                </a:cxn>
                <a:cxn ang="0">
                  <a:pos x="T2" y="T3"/>
                </a:cxn>
                <a:cxn ang="0">
                  <a:pos x="T4" y="T5"/>
                </a:cxn>
                <a:cxn ang="0">
                  <a:pos x="T6" y="T7"/>
                </a:cxn>
                <a:cxn ang="0">
                  <a:pos x="T8" y="T9"/>
                </a:cxn>
                <a:cxn ang="0">
                  <a:pos x="T10" y="T11"/>
                </a:cxn>
              </a:cxnLst>
              <a:rect l="0" t="0" r="r" b="b"/>
              <a:pathLst>
                <a:path w="16" h="41">
                  <a:moveTo>
                    <a:pt x="16" y="0"/>
                  </a:moveTo>
                  <a:lnTo>
                    <a:pt x="16" y="0"/>
                  </a:lnTo>
                  <a:lnTo>
                    <a:pt x="16" y="41"/>
                  </a:lnTo>
                  <a:lnTo>
                    <a:pt x="0" y="41"/>
                  </a:lnTo>
                  <a:lnTo>
                    <a:pt x="0" y="8"/>
                  </a:lnTo>
                  <a:lnTo>
                    <a:pt x="16" y="0"/>
                  </a:lnTo>
                  <a:close/>
                </a:path>
              </a:pathLst>
            </a:custGeom>
            <a:grpFill/>
            <a:ln w="0">
              <a:noFill/>
              <a:prstDash val="solid"/>
              <a:round/>
              <a:headEnd/>
              <a:tailEnd/>
            </a:ln>
          </p:spPr>
          <p:txBody>
            <a:bodyPr/>
            <a:lstStyle/>
            <a:p>
              <a:pPr defTabSz="543689">
                <a:defRPr/>
              </a:pPr>
              <a:endParaRPr lang="zh-CN" altLang="en-US" sz="3201"/>
            </a:p>
          </p:txBody>
        </p:sp>
        <p:sp>
          <p:nvSpPr>
            <p:cNvPr id="77" name="Freeform 538"/>
            <p:cNvSpPr>
              <a:spLocks/>
            </p:cNvSpPr>
            <p:nvPr/>
          </p:nvSpPr>
          <p:spPr bwMode="auto">
            <a:xfrm>
              <a:off x="4803776" y="3268664"/>
              <a:ext cx="11113" cy="9525"/>
            </a:xfrm>
            <a:custGeom>
              <a:avLst/>
              <a:gdLst>
                <a:gd name="T0" fmla="*/ 0 w 12"/>
                <a:gd name="T1" fmla="*/ 11 h 11"/>
                <a:gd name="T2" fmla="*/ 0 w 12"/>
                <a:gd name="T3" fmla="*/ 11 h 11"/>
                <a:gd name="T4" fmla="*/ 0 w 12"/>
                <a:gd name="T5" fmla="*/ 0 h 11"/>
                <a:gd name="T6" fmla="*/ 12 w 12"/>
                <a:gd name="T7" fmla="*/ 0 h 11"/>
                <a:gd name="T8" fmla="*/ 12 w 12"/>
                <a:gd name="T9" fmla="*/ 5 h 11"/>
                <a:gd name="T10" fmla="*/ 0 w 12"/>
                <a:gd name="T11" fmla="*/ 11 h 11"/>
              </a:gdLst>
              <a:ahLst/>
              <a:cxnLst>
                <a:cxn ang="0">
                  <a:pos x="T0" y="T1"/>
                </a:cxn>
                <a:cxn ang="0">
                  <a:pos x="T2" y="T3"/>
                </a:cxn>
                <a:cxn ang="0">
                  <a:pos x="T4" y="T5"/>
                </a:cxn>
                <a:cxn ang="0">
                  <a:pos x="T6" y="T7"/>
                </a:cxn>
                <a:cxn ang="0">
                  <a:pos x="T8" y="T9"/>
                </a:cxn>
                <a:cxn ang="0">
                  <a:pos x="T10" y="T11"/>
                </a:cxn>
              </a:cxnLst>
              <a:rect l="0" t="0" r="r" b="b"/>
              <a:pathLst>
                <a:path w="12" h="11">
                  <a:moveTo>
                    <a:pt x="0" y="11"/>
                  </a:moveTo>
                  <a:lnTo>
                    <a:pt x="0" y="11"/>
                  </a:lnTo>
                  <a:lnTo>
                    <a:pt x="0" y="0"/>
                  </a:lnTo>
                  <a:lnTo>
                    <a:pt x="12" y="0"/>
                  </a:lnTo>
                  <a:lnTo>
                    <a:pt x="12" y="5"/>
                  </a:lnTo>
                  <a:lnTo>
                    <a:pt x="0" y="11"/>
                  </a:lnTo>
                  <a:close/>
                </a:path>
              </a:pathLst>
            </a:custGeom>
            <a:grpFill/>
            <a:ln w="0">
              <a:noFill/>
              <a:prstDash val="solid"/>
              <a:round/>
              <a:headEnd/>
              <a:tailEnd/>
            </a:ln>
          </p:spPr>
          <p:txBody>
            <a:bodyPr/>
            <a:lstStyle/>
            <a:p>
              <a:pPr defTabSz="543689">
                <a:defRPr/>
              </a:pPr>
              <a:endParaRPr lang="zh-CN" altLang="en-US" sz="3201"/>
            </a:p>
          </p:txBody>
        </p:sp>
        <p:sp>
          <p:nvSpPr>
            <p:cNvPr id="78" name="Freeform 539"/>
            <p:cNvSpPr>
              <a:spLocks/>
            </p:cNvSpPr>
            <p:nvPr/>
          </p:nvSpPr>
          <p:spPr bwMode="auto">
            <a:xfrm>
              <a:off x="4799013" y="3228976"/>
              <a:ext cx="6350" cy="4763"/>
            </a:xfrm>
            <a:custGeom>
              <a:avLst/>
              <a:gdLst>
                <a:gd name="T0" fmla="*/ 6 w 6"/>
                <a:gd name="T1" fmla="*/ 3 h 7"/>
                <a:gd name="T2" fmla="*/ 6 w 6"/>
                <a:gd name="T3" fmla="*/ 3 h 7"/>
                <a:gd name="T4" fmla="*/ 3 w 6"/>
                <a:gd name="T5" fmla="*/ 7 h 7"/>
                <a:gd name="T6" fmla="*/ 0 w 6"/>
                <a:gd name="T7" fmla="*/ 3 h 7"/>
                <a:gd name="T8" fmla="*/ 3 w 6"/>
                <a:gd name="T9" fmla="*/ 0 h 7"/>
                <a:gd name="T10" fmla="*/ 6 w 6"/>
                <a:gd name="T11" fmla="*/ 3 h 7"/>
              </a:gdLst>
              <a:ahLst/>
              <a:cxnLst>
                <a:cxn ang="0">
                  <a:pos x="T0" y="T1"/>
                </a:cxn>
                <a:cxn ang="0">
                  <a:pos x="T2" y="T3"/>
                </a:cxn>
                <a:cxn ang="0">
                  <a:pos x="T4" y="T5"/>
                </a:cxn>
                <a:cxn ang="0">
                  <a:pos x="T6" y="T7"/>
                </a:cxn>
                <a:cxn ang="0">
                  <a:pos x="T8" y="T9"/>
                </a:cxn>
                <a:cxn ang="0">
                  <a:pos x="T10" y="T11"/>
                </a:cxn>
              </a:cxnLst>
              <a:rect l="0" t="0" r="r" b="b"/>
              <a:pathLst>
                <a:path w="6" h="7">
                  <a:moveTo>
                    <a:pt x="6" y="3"/>
                  </a:moveTo>
                  <a:lnTo>
                    <a:pt x="6" y="3"/>
                  </a:lnTo>
                  <a:cubicBezTo>
                    <a:pt x="6" y="5"/>
                    <a:pt x="5" y="7"/>
                    <a:pt x="3" y="7"/>
                  </a:cubicBezTo>
                  <a:cubicBezTo>
                    <a:pt x="1" y="7"/>
                    <a:pt x="0" y="5"/>
                    <a:pt x="0" y="3"/>
                  </a:cubicBezTo>
                  <a:cubicBezTo>
                    <a:pt x="0" y="2"/>
                    <a:pt x="1" y="0"/>
                    <a:pt x="3" y="0"/>
                  </a:cubicBezTo>
                  <a:cubicBezTo>
                    <a:pt x="5" y="0"/>
                    <a:pt x="6" y="2"/>
                    <a:pt x="6" y="3"/>
                  </a:cubicBezTo>
                  <a:close/>
                </a:path>
              </a:pathLst>
            </a:custGeom>
            <a:grpFill/>
            <a:ln w="0">
              <a:noFill/>
              <a:prstDash val="solid"/>
              <a:round/>
              <a:headEnd/>
              <a:tailEnd/>
            </a:ln>
          </p:spPr>
          <p:txBody>
            <a:bodyPr/>
            <a:lstStyle/>
            <a:p>
              <a:pPr defTabSz="543689">
                <a:defRPr/>
              </a:pPr>
              <a:endParaRPr lang="zh-CN" altLang="en-US" sz="3201"/>
            </a:p>
          </p:txBody>
        </p:sp>
        <p:sp>
          <p:nvSpPr>
            <p:cNvPr id="79" name="Freeform 540"/>
            <p:cNvSpPr>
              <a:spLocks/>
            </p:cNvSpPr>
            <p:nvPr/>
          </p:nvSpPr>
          <p:spPr bwMode="auto">
            <a:xfrm>
              <a:off x="4813301" y="3228976"/>
              <a:ext cx="6350" cy="4763"/>
            </a:xfrm>
            <a:custGeom>
              <a:avLst/>
              <a:gdLst>
                <a:gd name="T0" fmla="*/ 7 w 7"/>
                <a:gd name="T1" fmla="*/ 3 h 7"/>
                <a:gd name="T2" fmla="*/ 7 w 7"/>
                <a:gd name="T3" fmla="*/ 3 h 7"/>
                <a:gd name="T4" fmla="*/ 3 w 7"/>
                <a:gd name="T5" fmla="*/ 7 h 7"/>
                <a:gd name="T6" fmla="*/ 0 w 7"/>
                <a:gd name="T7" fmla="*/ 3 h 7"/>
                <a:gd name="T8" fmla="*/ 3 w 7"/>
                <a:gd name="T9" fmla="*/ 0 h 7"/>
                <a:gd name="T10" fmla="*/ 7 w 7"/>
                <a:gd name="T11" fmla="*/ 3 h 7"/>
              </a:gdLst>
              <a:ahLst/>
              <a:cxnLst>
                <a:cxn ang="0">
                  <a:pos x="T0" y="T1"/>
                </a:cxn>
                <a:cxn ang="0">
                  <a:pos x="T2" y="T3"/>
                </a:cxn>
                <a:cxn ang="0">
                  <a:pos x="T4" y="T5"/>
                </a:cxn>
                <a:cxn ang="0">
                  <a:pos x="T6" y="T7"/>
                </a:cxn>
                <a:cxn ang="0">
                  <a:pos x="T8" y="T9"/>
                </a:cxn>
                <a:cxn ang="0">
                  <a:pos x="T10" y="T11"/>
                </a:cxn>
              </a:cxnLst>
              <a:rect l="0" t="0" r="r" b="b"/>
              <a:pathLst>
                <a:path w="7" h="7">
                  <a:moveTo>
                    <a:pt x="7" y="3"/>
                  </a:moveTo>
                  <a:lnTo>
                    <a:pt x="7" y="3"/>
                  </a:lnTo>
                  <a:cubicBezTo>
                    <a:pt x="7" y="5"/>
                    <a:pt x="5" y="7"/>
                    <a:pt x="3" y="7"/>
                  </a:cubicBezTo>
                  <a:cubicBezTo>
                    <a:pt x="2" y="7"/>
                    <a:pt x="0" y="5"/>
                    <a:pt x="0" y="3"/>
                  </a:cubicBezTo>
                  <a:cubicBezTo>
                    <a:pt x="0" y="2"/>
                    <a:pt x="2" y="0"/>
                    <a:pt x="3" y="0"/>
                  </a:cubicBezTo>
                  <a:cubicBezTo>
                    <a:pt x="5" y="0"/>
                    <a:pt x="7" y="2"/>
                    <a:pt x="7" y="3"/>
                  </a:cubicBezTo>
                  <a:close/>
                </a:path>
              </a:pathLst>
            </a:custGeom>
            <a:grpFill/>
            <a:ln w="0">
              <a:noFill/>
              <a:prstDash val="solid"/>
              <a:round/>
              <a:headEnd/>
              <a:tailEnd/>
            </a:ln>
          </p:spPr>
          <p:txBody>
            <a:bodyPr/>
            <a:lstStyle/>
            <a:p>
              <a:pPr defTabSz="543689">
                <a:defRPr/>
              </a:pPr>
              <a:endParaRPr lang="zh-CN" altLang="en-US" sz="3201"/>
            </a:p>
          </p:txBody>
        </p:sp>
        <p:sp>
          <p:nvSpPr>
            <p:cNvPr id="80" name="Freeform 541"/>
            <p:cNvSpPr>
              <a:spLocks/>
            </p:cNvSpPr>
            <p:nvPr/>
          </p:nvSpPr>
          <p:spPr bwMode="auto">
            <a:xfrm>
              <a:off x="4802188" y="3384551"/>
              <a:ext cx="14288" cy="17463"/>
            </a:xfrm>
            <a:custGeom>
              <a:avLst/>
              <a:gdLst>
                <a:gd name="T0" fmla="*/ 17 w 17"/>
                <a:gd name="T1" fmla="*/ 3 h 20"/>
                <a:gd name="T2" fmla="*/ 17 w 17"/>
                <a:gd name="T3" fmla="*/ 3 h 20"/>
                <a:gd name="T4" fmla="*/ 13 w 17"/>
                <a:gd name="T5" fmla="*/ 3 h 20"/>
                <a:gd name="T6" fmla="*/ 13 w 17"/>
                <a:gd name="T7" fmla="*/ 0 h 20"/>
                <a:gd name="T8" fmla="*/ 0 w 17"/>
                <a:gd name="T9" fmla="*/ 0 h 20"/>
                <a:gd name="T10" fmla="*/ 0 w 17"/>
                <a:gd name="T11" fmla="*/ 20 h 20"/>
                <a:gd name="T12" fmla="*/ 13 w 17"/>
                <a:gd name="T13" fmla="*/ 20 h 20"/>
                <a:gd name="T14" fmla="*/ 13 w 17"/>
                <a:gd name="T15" fmla="*/ 17 h 20"/>
                <a:gd name="T16" fmla="*/ 17 w 17"/>
                <a:gd name="T17" fmla="*/ 17 h 20"/>
                <a:gd name="T18" fmla="*/ 17 w 17"/>
                <a:gd name="T19" fmla="*/ 3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 h="20">
                  <a:moveTo>
                    <a:pt x="17" y="3"/>
                  </a:moveTo>
                  <a:lnTo>
                    <a:pt x="17" y="3"/>
                  </a:lnTo>
                  <a:lnTo>
                    <a:pt x="13" y="3"/>
                  </a:lnTo>
                  <a:lnTo>
                    <a:pt x="13" y="0"/>
                  </a:lnTo>
                  <a:lnTo>
                    <a:pt x="0" y="0"/>
                  </a:lnTo>
                  <a:lnTo>
                    <a:pt x="0" y="20"/>
                  </a:lnTo>
                  <a:lnTo>
                    <a:pt x="13" y="20"/>
                  </a:lnTo>
                  <a:lnTo>
                    <a:pt x="13" y="17"/>
                  </a:lnTo>
                  <a:lnTo>
                    <a:pt x="17" y="17"/>
                  </a:lnTo>
                  <a:lnTo>
                    <a:pt x="17" y="3"/>
                  </a:lnTo>
                  <a:close/>
                </a:path>
              </a:pathLst>
            </a:custGeom>
            <a:grpFill/>
            <a:ln w="0">
              <a:noFill/>
              <a:prstDash val="solid"/>
              <a:round/>
              <a:headEnd/>
              <a:tailEnd/>
            </a:ln>
          </p:spPr>
          <p:txBody>
            <a:bodyPr/>
            <a:lstStyle/>
            <a:p>
              <a:pPr defTabSz="543689">
                <a:defRPr/>
              </a:pPr>
              <a:endParaRPr lang="zh-CN" altLang="en-US" sz="3201"/>
            </a:p>
          </p:txBody>
        </p:sp>
        <p:sp>
          <p:nvSpPr>
            <p:cNvPr id="81" name="Freeform 542"/>
            <p:cNvSpPr>
              <a:spLocks/>
            </p:cNvSpPr>
            <p:nvPr/>
          </p:nvSpPr>
          <p:spPr bwMode="auto">
            <a:xfrm>
              <a:off x="4802188" y="3355976"/>
              <a:ext cx="14288" cy="17463"/>
            </a:xfrm>
            <a:custGeom>
              <a:avLst/>
              <a:gdLst>
                <a:gd name="T0" fmla="*/ 17 w 17"/>
                <a:gd name="T1" fmla="*/ 3 h 21"/>
                <a:gd name="T2" fmla="*/ 17 w 17"/>
                <a:gd name="T3" fmla="*/ 3 h 21"/>
                <a:gd name="T4" fmla="*/ 13 w 17"/>
                <a:gd name="T5" fmla="*/ 3 h 21"/>
                <a:gd name="T6" fmla="*/ 13 w 17"/>
                <a:gd name="T7" fmla="*/ 0 h 21"/>
                <a:gd name="T8" fmla="*/ 0 w 17"/>
                <a:gd name="T9" fmla="*/ 0 h 21"/>
                <a:gd name="T10" fmla="*/ 0 w 17"/>
                <a:gd name="T11" fmla="*/ 21 h 21"/>
                <a:gd name="T12" fmla="*/ 13 w 17"/>
                <a:gd name="T13" fmla="*/ 21 h 21"/>
                <a:gd name="T14" fmla="*/ 13 w 17"/>
                <a:gd name="T15" fmla="*/ 18 h 21"/>
                <a:gd name="T16" fmla="*/ 17 w 17"/>
                <a:gd name="T17" fmla="*/ 18 h 21"/>
                <a:gd name="T18" fmla="*/ 17 w 17"/>
                <a:gd name="T19" fmla="*/ 3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 h="21">
                  <a:moveTo>
                    <a:pt x="17" y="3"/>
                  </a:moveTo>
                  <a:lnTo>
                    <a:pt x="17" y="3"/>
                  </a:lnTo>
                  <a:lnTo>
                    <a:pt x="13" y="3"/>
                  </a:lnTo>
                  <a:lnTo>
                    <a:pt x="13" y="0"/>
                  </a:lnTo>
                  <a:lnTo>
                    <a:pt x="0" y="0"/>
                  </a:lnTo>
                  <a:lnTo>
                    <a:pt x="0" y="21"/>
                  </a:lnTo>
                  <a:lnTo>
                    <a:pt x="13" y="21"/>
                  </a:lnTo>
                  <a:lnTo>
                    <a:pt x="13" y="18"/>
                  </a:lnTo>
                  <a:lnTo>
                    <a:pt x="17" y="18"/>
                  </a:lnTo>
                  <a:lnTo>
                    <a:pt x="17" y="3"/>
                  </a:lnTo>
                  <a:close/>
                </a:path>
              </a:pathLst>
            </a:custGeom>
            <a:grpFill/>
            <a:ln w="0">
              <a:noFill/>
              <a:prstDash val="solid"/>
              <a:round/>
              <a:headEnd/>
              <a:tailEnd/>
            </a:ln>
          </p:spPr>
          <p:txBody>
            <a:bodyPr/>
            <a:lstStyle/>
            <a:p>
              <a:pPr defTabSz="543689">
                <a:defRPr/>
              </a:pPr>
              <a:endParaRPr lang="zh-CN" altLang="en-US" sz="3201"/>
            </a:p>
          </p:txBody>
        </p:sp>
        <p:sp>
          <p:nvSpPr>
            <p:cNvPr id="82" name="Freeform 543"/>
            <p:cNvSpPr>
              <a:spLocks/>
            </p:cNvSpPr>
            <p:nvPr/>
          </p:nvSpPr>
          <p:spPr bwMode="auto">
            <a:xfrm>
              <a:off x="4802188" y="3328989"/>
              <a:ext cx="14288" cy="17463"/>
            </a:xfrm>
            <a:custGeom>
              <a:avLst/>
              <a:gdLst>
                <a:gd name="T0" fmla="*/ 17 w 17"/>
                <a:gd name="T1" fmla="*/ 3 h 21"/>
                <a:gd name="T2" fmla="*/ 17 w 17"/>
                <a:gd name="T3" fmla="*/ 3 h 21"/>
                <a:gd name="T4" fmla="*/ 13 w 17"/>
                <a:gd name="T5" fmla="*/ 3 h 21"/>
                <a:gd name="T6" fmla="*/ 13 w 17"/>
                <a:gd name="T7" fmla="*/ 0 h 21"/>
                <a:gd name="T8" fmla="*/ 0 w 17"/>
                <a:gd name="T9" fmla="*/ 0 h 21"/>
                <a:gd name="T10" fmla="*/ 0 w 17"/>
                <a:gd name="T11" fmla="*/ 21 h 21"/>
                <a:gd name="T12" fmla="*/ 13 w 17"/>
                <a:gd name="T13" fmla="*/ 21 h 21"/>
                <a:gd name="T14" fmla="*/ 13 w 17"/>
                <a:gd name="T15" fmla="*/ 18 h 21"/>
                <a:gd name="T16" fmla="*/ 17 w 17"/>
                <a:gd name="T17" fmla="*/ 18 h 21"/>
                <a:gd name="T18" fmla="*/ 17 w 17"/>
                <a:gd name="T19" fmla="*/ 3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 h="21">
                  <a:moveTo>
                    <a:pt x="17" y="3"/>
                  </a:moveTo>
                  <a:lnTo>
                    <a:pt x="17" y="3"/>
                  </a:lnTo>
                  <a:lnTo>
                    <a:pt x="13" y="3"/>
                  </a:lnTo>
                  <a:lnTo>
                    <a:pt x="13" y="0"/>
                  </a:lnTo>
                  <a:lnTo>
                    <a:pt x="0" y="0"/>
                  </a:lnTo>
                  <a:lnTo>
                    <a:pt x="0" y="21"/>
                  </a:lnTo>
                  <a:lnTo>
                    <a:pt x="13" y="21"/>
                  </a:lnTo>
                  <a:lnTo>
                    <a:pt x="13" y="18"/>
                  </a:lnTo>
                  <a:lnTo>
                    <a:pt x="17" y="18"/>
                  </a:lnTo>
                  <a:lnTo>
                    <a:pt x="17" y="3"/>
                  </a:lnTo>
                  <a:close/>
                </a:path>
              </a:pathLst>
            </a:custGeom>
            <a:grpFill/>
            <a:ln w="0">
              <a:noFill/>
              <a:prstDash val="solid"/>
              <a:round/>
              <a:headEnd/>
              <a:tailEnd/>
            </a:ln>
          </p:spPr>
          <p:txBody>
            <a:bodyPr/>
            <a:lstStyle/>
            <a:p>
              <a:pPr defTabSz="543689">
                <a:defRPr/>
              </a:pPr>
              <a:endParaRPr lang="zh-CN" altLang="en-US" sz="3201"/>
            </a:p>
          </p:txBody>
        </p:sp>
        <p:sp>
          <p:nvSpPr>
            <p:cNvPr id="83" name="Freeform 544"/>
            <p:cNvSpPr>
              <a:spLocks/>
            </p:cNvSpPr>
            <p:nvPr/>
          </p:nvSpPr>
          <p:spPr bwMode="auto">
            <a:xfrm>
              <a:off x="4781551" y="3238501"/>
              <a:ext cx="55563" cy="7938"/>
            </a:xfrm>
            <a:custGeom>
              <a:avLst/>
              <a:gdLst>
                <a:gd name="T0" fmla="*/ 61 w 66"/>
                <a:gd name="T1" fmla="*/ 10 h 10"/>
                <a:gd name="T2" fmla="*/ 61 w 66"/>
                <a:gd name="T3" fmla="*/ 10 h 10"/>
                <a:gd name="T4" fmla="*/ 5 w 66"/>
                <a:gd name="T5" fmla="*/ 10 h 10"/>
                <a:gd name="T6" fmla="*/ 0 w 66"/>
                <a:gd name="T7" fmla="*/ 5 h 10"/>
                <a:gd name="T8" fmla="*/ 5 w 66"/>
                <a:gd name="T9" fmla="*/ 0 h 10"/>
                <a:gd name="T10" fmla="*/ 61 w 66"/>
                <a:gd name="T11" fmla="*/ 0 h 10"/>
                <a:gd name="T12" fmla="*/ 66 w 66"/>
                <a:gd name="T13" fmla="*/ 5 h 10"/>
                <a:gd name="T14" fmla="*/ 61 w 66"/>
                <a:gd name="T15" fmla="*/ 10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6" h="10">
                  <a:moveTo>
                    <a:pt x="61" y="10"/>
                  </a:moveTo>
                  <a:lnTo>
                    <a:pt x="61" y="10"/>
                  </a:lnTo>
                  <a:lnTo>
                    <a:pt x="5" y="10"/>
                  </a:lnTo>
                  <a:cubicBezTo>
                    <a:pt x="2" y="10"/>
                    <a:pt x="0" y="7"/>
                    <a:pt x="0" y="5"/>
                  </a:cubicBezTo>
                  <a:cubicBezTo>
                    <a:pt x="0" y="2"/>
                    <a:pt x="2" y="0"/>
                    <a:pt x="5" y="0"/>
                  </a:cubicBezTo>
                  <a:lnTo>
                    <a:pt x="61" y="0"/>
                  </a:lnTo>
                  <a:cubicBezTo>
                    <a:pt x="64" y="0"/>
                    <a:pt x="66" y="2"/>
                    <a:pt x="66" y="5"/>
                  </a:cubicBezTo>
                  <a:cubicBezTo>
                    <a:pt x="66" y="7"/>
                    <a:pt x="64" y="10"/>
                    <a:pt x="61" y="10"/>
                  </a:cubicBezTo>
                  <a:close/>
                </a:path>
              </a:pathLst>
            </a:custGeom>
            <a:grpFill/>
            <a:ln w="0">
              <a:noFill/>
              <a:prstDash val="solid"/>
              <a:round/>
              <a:headEnd/>
              <a:tailEnd/>
            </a:ln>
          </p:spPr>
          <p:txBody>
            <a:bodyPr/>
            <a:lstStyle/>
            <a:p>
              <a:pPr defTabSz="543689">
                <a:defRPr/>
              </a:pPr>
              <a:endParaRPr lang="zh-CN" altLang="en-US" sz="3201"/>
            </a:p>
          </p:txBody>
        </p:sp>
        <p:sp>
          <p:nvSpPr>
            <p:cNvPr id="84" name="Freeform 545"/>
            <p:cNvSpPr>
              <a:spLocks/>
            </p:cNvSpPr>
            <p:nvPr/>
          </p:nvSpPr>
          <p:spPr bwMode="auto">
            <a:xfrm>
              <a:off x="4781551" y="3408364"/>
              <a:ext cx="153988" cy="9525"/>
            </a:xfrm>
            <a:custGeom>
              <a:avLst/>
              <a:gdLst>
                <a:gd name="T0" fmla="*/ 176 w 181"/>
                <a:gd name="T1" fmla="*/ 10 h 10"/>
                <a:gd name="T2" fmla="*/ 176 w 181"/>
                <a:gd name="T3" fmla="*/ 10 h 10"/>
                <a:gd name="T4" fmla="*/ 5 w 181"/>
                <a:gd name="T5" fmla="*/ 10 h 10"/>
                <a:gd name="T6" fmla="*/ 0 w 181"/>
                <a:gd name="T7" fmla="*/ 5 h 10"/>
                <a:gd name="T8" fmla="*/ 5 w 181"/>
                <a:gd name="T9" fmla="*/ 0 h 10"/>
                <a:gd name="T10" fmla="*/ 176 w 181"/>
                <a:gd name="T11" fmla="*/ 0 h 10"/>
                <a:gd name="T12" fmla="*/ 181 w 181"/>
                <a:gd name="T13" fmla="*/ 5 h 10"/>
                <a:gd name="T14" fmla="*/ 176 w 181"/>
                <a:gd name="T15" fmla="*/ 10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1" h="10">
                  <a:moveTo>
                    <a:pt x="176" y="10"/>
                  </a:moveTo>
                  <a:lnTo>
                    <a:pt x="176" y="10"/>
                  </a:lnTo>
                  <a:lnTo>
                    <a:pt x="5" y="10"/>
                  </a:lnTo>
                  <a:cubicBezTo>
                    <a:pt x="2" y="10"/>
                    <a:pt x="0" y="8"/>
                    <a:pt x="0" y="5"/>
                  </a:cubicBezTo>
                  <a:cubicBezTo>
                    <a:pt x="0" y="3"/>
                    <a:pt x="2" y="0"/>
                    <a:pt x="5" y="0"/>
                  </a:cubicBezTo>
                  <a:lnTo>
                    <a:pt x="176" y="0"/>
                  </a:lnTo>
                  <a:cubicBezTo>
                    <a:pt x="179" y="0"/>
                    <a:pt x="181" y="3"/>
                    <a:pt x="181" y="5"/>
                  </a:cubicBezTo>
                  <a:cubicBezTo>
                    <a:pt x="181" y="8"/>
                    <a:pt x="179" y="10"/>
                    <a:pt x="176" y="10"/>
                  </a:cubicBezTo>
                  <a:close/>
                </a:path>
              </a:pathLst>
            </a:custGeom>
            <a:grpFill/>
            <a:ln w="0">
              <a:noFill/>
              <a:prstDash val="solid"/>
              <a:round/>
              <a:headEnd/>
              <a:tailEnd/>
            </a:ln>
          </p:spPr>
          <p:txBody>
            <a:bodyPr/>
            <a:lstStyle/>
            <a:p>
              <a:pPr defTabSz="543689">
                <a:defRPr/>
              </a:pPr>
              <a:endParaRPr lang="zh-CN" altLang="en-US" sz="3201"/>
            </a:p>
          </p:txBody>
        </p:sp>
        <p:sp>
          <p:nvSpPr>
            <p:cNvPr id="85" name="Freeform 546"/>
            <p:cNvSpPr>
              <a:spLocks noEditPoints="1"/>
            </p:cNvSpPr>
            <p:nvPr/>
          </p:nvSpPr>
          <p:spPr bwMode="auto">
            <a:xfrm>
              <a:off x="4848226" y="3236914"/>
              <a:ext cx="87313" cy="180975"/>
            </a:xfrm>
            <a:custGeom>
              <a:avLst/>
              <a:gdLst>
                <a:gd name="T0" fmla="*/ 92 w 102"/>
                <a:gd name="T1" fmla="*/ 10 h 212"/>
                <a:gd name="T2" fmla="*/ 92 w 102"/>
                <a:gd name="T3" fmla="*/ 10 h 212"/>
                <a:gd name="T4" fmla="*/ 9 w 102"/>
                <a:gd name="T5" fmla="*/ 10 h 212"/>
                <a:gd name="T6" fmla="*/ 10 w 102"/>
                <a:gd name="T7" fmla="*/ 203 h 212"/>
                <a:gd name="T8" fmla="*/ 92 w 102"/>
                <a:gd name="T9" fmla="*/ 202 h 212"/>
                <a:gd name="T10" fmla="*/ 92 w 102"/>
                <a:gd name="T11" fmla="*/ 202 h 212"/>
                <a:gd name="T12" fmla="*/ 92 w 102"/>
                <a:gd name="T13" fmla="*/ 10 h 212"/>
                <a:gd name="T14" fmla="*/ 92 w 102"/>
                <a:gd name="T15" fmla="*/ 212 h 212"/>
                <a:gd name="T16" fmla="*/ 92 w 102"/>
                <a:gd name="T17" fmla="*/ 212 h 212"/>
                <a:gd name="T18" fmla="*/ 9 w 102"/>
                <a:gd name="T19" fmla="*/ 212 h 212"/>
                <a:gd name="T20" fmla="*/ 0 w 102"/>
                <a:gd name="T21" fmla="*/ 203 h 212"/>
                <a:gd name="T22" fmla="*/ 0 w 102"/>
                <a:gd name="T23" fmla="*/ 10 h 212"/>
                <a:gd name="T24" fmla="*/ 9 w 102"/>
                <a:gd name="T25" fmla="*/ 0 h 212"/>
                <a:gd name="T26" fmla="*/ 92 w 102"/>
                <a:gd name="T27" fmla="*/ 0 h 212"/>
                <a:gd name="T28" fmla="*/ 102 w 102"/>
                <a:gd name="T29" fmla="*/ 10 h 212"/>
                <a:gd name="T30" fmla="*/ 102 w 102"/>
                <a:gd name="T31" fmla="*/ 203 h 212"/>
                <a:gd name="T32" fmla="*/ 92 w 102"/>
                <a:gd name="T33" fmla="*/ 212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2" h="212">
                  <a:moveTo>
                    <a:pt x="92" y="10"/>
                  </a:moveTo>
                  <a:lnTo>
                    <a:pt x="92" y="10"/>
                  </a:lnTo>
                  <a:lnTo>
                    <a:pt x="9" y="10"/>
                  </a:lnTo>
                  <a:lnTo>
                    <a:pt x="10" y="203"/>
                  </a:lnTo>
                  <a:lnTo>
                    <a:pt x="92" y="202"/>
                  </a:lnTo>
                  <a:lnTo>
                    <a:pt x="92" y="202"/>
                  </a:lnTo>
                  <a:lnTo>
                    <a:pt x="92" y="10"/>
                  </a:lnTo>
                  <a:close/>
                  <a:moveTo>
                    <a:pt x="92" y="212"/>
                  </a:moveTo>
                  <a:lnTo>
                    <a:pt x="92" y="212"/>
                  </a:lnTo>
                  <a:lnTo>
                    <a:pt x="9" y="212"/>
                  </a:lnTo>
                  <a:cubicBezTo>
                    <a:pt x="4" y="212"/>
                    <a:pt x="0" y="208"/>
                    <a:pt x="0" y="203"/>
                  </a:cubicBezTo>
                  <a:lnTo>
                    <a:pt x="0" y="10"/>
                  </a:lnTo>
                  <a:cubicBezTo>
                    <a:pt x="0" y="4"/>
                    <a:pt x="4" y="0"/>
                    <a:pt x="9" y="0"/>
                  </a:cubicBezTo>
                  <a:lnTo>
                    <a:pt x="92" y="0"/>
                  </a:lnTo>
                  <a:cubicBezTo>
                    <a:pt x="98" y="0"/>
                    <a:pt x="102" y="4"/>
                    <a:pt x="102" y="10"/>
                  </a:cubicBezTo>
                  <a:lnTo>
                    <a:pt x="102" y="203"/>
                  </a:lnTo>
                  <a:cubicBezTo>
                    <a:pt x="102" y="208"/>
                    <a:pt x="98" y="212"/>
                    <a:pt x="92" y="212"/>
                  </a:cubicBezTo>
                  <a:close/>
                </a:path>
              </a:pathLst>
            </a:custGeom>
            <a:grpFill/>
            <a:ln w="0">
              <a:noFill/>
              <a:prstDash val="solid"/>
              <a:round/>
              <a:headEnd/>
              <a:tailEnd/>
            </a:ln>
          </p:spPr>
          <p:txBody>
            <a:bodyPr/>
            <a:lstStyle/>
            <a:p>
              <a:pPr defTabSz="543689">
                <a:defRPr/>
              </a:pPr>
              <a:endParaRPr lang="zh-CN" altLang="en-US" sz="3201"/>
            </a:p>
          </p:txBody>
        </p:sp>
        <p:sp>
          <p:nvSpPr>
            <p:cNvPr id="86" name="Freeform 547"/>
            <p:cNvSpPr>
              <a:spLocks noEditPoints="1"/>
            </p:cNvSpPr>
            <p:nvPr/>
          </p:nvSpPr>
          <p:spPr bwMode="auto">
            <a:xfrm>
              <a:off x="4994276" y="3236914"/>
              <a:ext cx="87313" cy="180975"/>
            </a:xfrm>
            <a:custGeom>
              <a:avLst/>
              <a:gdLst>
                <a:gd name="T0" fmla="*/ 92 w 102"/>
                <a:gd name="T1" fmla="*/ 10 h 212"/>
                <a:gd name="T2" fmla="*/ 92 w 102"/>
                <a:gd name="T3" fmla="*/ 10 h 212"/>
                <a:gd name="T4" fmla="*/ 9 w 102"/>
                <a:gd name="T5" fmla="*/ 10 h 212"/>
                <a:gd name="T6" fmla="*/ 10 w 102"/>
                <a:gd name="T7" fmla="*/ 203 h 212"/>
                <a:gd name="T8" fmla="*/ 92 w 102"/>
                <a:gd name="T9" fmla="*/ 202 h 212"/>
                <a:gd name="T10" fmla="*/ 92 w 102"/>
                <a:gd name="T11" fmla="*/ 202 h 212"/>
                <a:gd name="T12" fmla="*/ 92 w 102"/>
                <a:gd name="T13" fmla="*/ 10 h 212"/>
                <a:gd name="T14" fmla="*/ 92 w 102"/>
                <a:gd name="T15" fmla="*/ 212 h 212"/>
                <a:gd name="T16" fmla="*/ 92 w 102"/>
                <a:gd name="T17" fmla="*/ 212 h 212"/>
                <a:gd name="T18" fmla="*/ 9 w 102"/>
                <a:gd name="T19" fmla="*/ 212 h 212"/>
                <a:gd name="T20" fmla="*/ 0 w 102"/>
                <a:gd name="T21" fmla="*/ 203 h 212"/>
                <a:gd name="T22" fmla="*/ 0 w 102"/>
                <a:gd name="T23" fmla="*/ 10 h 212"/>
                <a:gd name="T24" fmla="*/ 9 w 102"/>
                <a:gd name="T25" fmla="*/ 0 h 212"/>
                <a:gd name="T26" fmla="*/ 92 w 102"/>
                <a:gd name="T27" fmla="*/ 0 h 212"/>
                <a:gd name="T28" fmla="*/ 102 w 102"/>
                <a:gd name="T29" fmla="*/ 10 h 212"/>
                <a:gd name="T30" fmla="*/ 102 w 102"/>
                <a:gd name="T31" fmla="*/ 203 h 212"/>
                <a:gd name="T32" fmla="*/ 92 w 102"/>
                <a:gd name="T33" fmla="*/ 212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2" h="212">
                  <a:moveTo>
                    <a:pt x="92" y="10"/>
                  </a:moveTo>
                  <a:lnTo>
                    <a:pt x="92" y="10"/>
                  </a:lnTo>
                  <a:lnTo>
                    <a:pt x="9" y="10"/>
                  </a:lnTo>
                  <a:lnTo>
                    <a:pt x="10" y="203"/>
                  </a:lnTo>
                  <a:lnTo>
                    <a:pt x="92" y="202"/>
                  </a:lnTo>
                  <a:lnTo>
                    <a:pt x="92" y="202"/>
                  </a:lnTo>
                  <a:lnTo>
                    <a:pt x="92" y="10"/>
                  </a:lnTo>
                  <a:close/>
                  <a:moveTo>
                    <a:pt x="92" y="212"/>
                  </a:moveTo>
                  <a:lnTo>
                    <a:pt x="92" y="212"/>
                  </a:lnTo>
                  <a:lnTo>
                    <a:pt x="9" y="212"/>
                  </a:lnTo>
                  <a:cubicBezTo>
                    <a:pt x="4" y="212"/>
                    <a:pt x="0" y="208"/>
                    <a:pt x="0" y="203"/>
                  </a:cubicBezTo>
                  <a:lnTo>
                    <a:pt x="0" y="10"/>
                  </a:lnTo>
                  <a:cubicBezTo>
                    <a:pt x="0" y="4"/>
                    <a:pt x="4" y="0"/>
                    <a:pt x="9" y="0"/>
                  </a:cubicBezTo>
                  <a:lnTo>
                    <a:pt x="92" y="0"/>
                  </a:lnTo>
                  <a:cubicBezTo>
                    <a:pt x="98" y="0"/>
                    <a:pt x="102" y="4"/>
                    <a:pt x="102" y="10"/>
                  </a:cubicBezTo>
                  <a:lnTo>
                    <a:pt x="102" y="203"/>
                  </a:lnTo>
                  <a:cubicBezTo>
                    <a:pt x="102" y="208"/>
                    <a:pt x="98" y="212"/>
                    <a:pt x="92" y="212"/>
                  </a:cubicBezTo>
                  <a:close/>
                </a:path>
              </a:pathLst>
            </a:custGeom>
            <a:grpFill/>
            <a:ln w="0">
              <a:noFill/>
              <a:prstDash val="solid"/>
              <a:round/>
              <a:headEnd/>
              <a:tailEnd/>
            </a:ln>
          </p:spPr>
          <p:txBody>
            <a:bodyPr/>
            <a:lstStyle/>
            <a:p>
              <a:pPr defTabSz="543689">
                <a:defRPr/>
              </a:pPr>
              <a:endParaRPr lang="zh-CN" altLang="en-US" sz="3201"/>
            </a:p>
          </p:txBody>
        </p:sp>
        <p:sp>
          <p:nvSpPr>
            <p:cNvPr id="87" name="Freeform 548"/>
            <p:cNvSpPr>
              <a:spLocks noEditPoints="1"/>
            </p:cNvSpPr>
            <p:nvPr/>
          </p:nvSpPr>
          <p:spPr bwMode="auto">
            <a:xfrm>
              <a:off x="4872038" y="3282951"/>
              <a:ext cx="41275" cy="100013"/>
            </a:xfrm>
            <a:custGeom>
              <a:avLst/>
              <a:gdLst>
                <a:gd name="T0" fmla="*/ 11 w 48"/>
                <a:gd name="T1" fmla="*/ 104 h 117"/>
                <a:gd name="T2" fmla="*/ 11 w 48"/>
                <a:gd name="T3" fmla="*/ 104 h 117"/>
                <a:gd name="T4" fmla="*/ 24 w 48"/>
                <a:gd name="T5" fmla="*/ 107 h 117"/>
                <a:gd name="T6" fmla="*/ 37 w 48"/>
                <a:gd name="T7" fmla="*/ 104 h 117"/>
                <a:gd name="T8" fmla="*/ 31 w 48"/>
                <a:gd name="T9" fmla="*/ 94 h 117"/>
                <a:gd name="T10" fmla="*/ 31 w 48"/>
                <a:gd name="T11" fmla="*/ 92 h 117"/>
                <a:gd name="T12" fmla="*/ 31 w 48"/>
                <a:gd name="T13" fmla="*/ 27 h 117"/>
                <a:gd name="T14" fmla="*/ 36 w 48"/>
                <a:gd name="T15" fmla="*/ 16 h 117"/>
                <a:gd name="T16" fmla="*/ 24 w 48"/>
                <a:gd name="T17" fmla="*/ 14 h 117"/>
                <a:gd name="T18" fmla="*/ 11 w 48"/>
                <a:gd name="T19" fmla="*/ 16 h 117"/>
                <a:gd name="T20" fmla="*/ 17 w 48"/>
                <a:gd name="T21" fmla="*/ 27 h 117"/>
                <a:gd name="T22" fmla="*/ 17 w 48"/>
                <a:gd name="T23" fmla="*/ 92 h 117"/>
                <a:gd name="T24" fmla="*/ 17 w 48"/>
                <a:gd name="T25" fmla="*/ 94 h 117"/>
                <a:gd name="T26" fmla="*/ 11 w 48"/>
                <a:gd name="T27" fmla="*/ 104 h 117"/>
                <a:gd name="T28" fmla="*/ 24 w 48"/>
                <a:gd name="T29" fmla="*/ 117 h 117"/>
                <a:gd name="T30" fmla="*/ 24 w 48"/>
                <a:gd name="T31" fmla="*/ 117 h 117"/>
                <a:gd name="T32" fmla="*/ 0 w 48"/>
                <a:gd name="T33" fmla="*/ 103 h 117"/>
                <a:gd name="T34" fmla="*/ 2 w 48"/>
                <a:gd name="T35" fmla="*/ 99 h 117"/>
                <a:gd name="T36" fmla="*/ 7 w 48"/>
                <a:gd name="T37" fmla="*/ 92 h 117"/>
                <a:gd name="T38" fmla="*/ 7 w 48"/>
                <a:gd name="T39" fmla="*/ 27 h 117"/>
                <a:gd name="T40" fmla="*/ 2 w 48"/>
                <a:gd name="T41" fmla="*/ 21 h 117"/>
                <a:gd name="T42" fmla="*/ 0 w 48"/>
                <a:gd name="T43" fmla="*/ 17 h 117"/>
                <a:gd name="T44" fmla="*/ 48 w 48"/>
                <a:gd name="T45" fmla="*/ 17 h 117"/>
                <a:gd name="T46" fmla="*/ 46 w 48"/>
                <a:gd name="T47" fmla="*/ 21 h 117"/>
                <a:gd name="T48" fmla="*/ 41 w 48"/>
                <a:gd name="T49" fmla="*/ 27 h 117"/>
                <a:gd name="T50" fmla="*/ 41 w 48"/>
                <a:gd name="T51" fmla="*/ 92 h 117"/>
                <a:gd name="T52" fmla="*/ 46 w 48"/>
                <a:gd name="T53" fmla="*/ 99 h 117"/>
                <a:gd name="T54" fmla="*/ 48 w 48"/>
                <a:gd name="T55" fmla="*/ 103 h 117"/>
                <a:gd name="T56" fmla="*/ 24 w 48"/>
                <a:gd name="T57" fmla="*/ 117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8" h="117">
                  <a:moveTo>
                    <a:pt x="11" y="104"/>
                  </a:moveTo>
                  <a:lnTo>
                    <a:pt x="11" y="104"/>
                  </a:lnTo>
                  <a:cubicBezTo>
                    <a:pt x="13" y="105"/>
                    <a:pt x="17" y="107"/>
                    <a:pt x="24" y="107"/>
                  </a:cubicBezTo>
                  <a:cubicBezTo>
                    <a:pt x="30" y="107"/>
                    <a:pt x="34" y="105"/>
                    <a:pt x="37" y="104"/>
                  </a:cubicBezTo>
                  <a:cubicBezTo>
                    <a:pt x="33" y="100"/>
                    <a:pt x="31" y="95"/>
                    <a:pt x="31" y="94"/>
                  </a:cubicBezTo>
                  <a:cubicBezTo>
                    <a:pt x="31" y="93"/>
                    <a:pt x="31" y="93"/>
                    <a:pt x="31" y="92"/>
                  </a:cubicBezTo>
                  <a:lnTo>
                    <a:pt x="31" y="27"/>
                  </a:lnTo>
                  <a:cubicBezTo>
                    <a:pt x="31" y="23"/>
                    <a:pt x="34" y="19"/>
                    <a:pt x="36" y="16"/>
                  </a:cubicBezTo>
                  <a:cubicBezTo>
                    <a:pt x="34" y="15"/>
                    <a:pt x="30" y="14"/>
                    <a:pt x="24" y="14"/>
                  </a:cubicBezTo>
                  <a:cubicBezTo>
                    <a:pt x="18" y="14"/>
                    <a:pt x="13" y="15"/>
                    <a:pt x="11" y="16"/>
                  </a:cubicBezTo>
                  <a:cubicBezTo>
                    <a:pt x="14" y="19"/>
                    <a:pt x="17" y="23"/>
                    <a:pt x="17" y="27"/>
                  </a:cubicBezTo>
                  <a:lnTo>
                    <a:pt x="17" y="92"/>
                  </a:lnTo>
                  <a:cubicBezTo>
                    <a:pt x="17" y="93"/>
                    <a:pt x="17" y="93"/>
                    <a:pt x="17" y="94"/>
                  </a:cubicBezTo>
                  <a:cubicBezTo>
                    <a:pt x="16" y="95"/>
                    <a:pt x="15" y="100"/>
                    <a:pt x="11" y="104"/>
                  </a:cubicBezTo>
                  <a:close/>
                  <a:moveTo>
                    <a:pt x="24" y="117"/>
                  </a:moveTo>
                  <a:lnTo>
                    <a:pt x="24" y="117"/>
                  </a:lnTo>
                  <a:cubicBezTo>
                    <a:pt x="10" y="117"/>
                    <a:pt x="0" y="111"/>
                    <a:pt x="0" y="103"/>
                  </a:cubicBezTo>
                  <a:cubicBezTo>
                    <a:pt x="0" y="102"/>
                    <a:pt x="0" y="100"/>
                    <a:pt x="2" y="99"/>
                  </a:cubicBezTo>
                  <a:cubicBezTo>
                    <a:pt x="4" y="98"/>
                    <a:pt x="6" y="94"/>
                    <a:pt x="7" y="92"/>
                  </a:cubicBezTo>
                  <a:lnTo>
                    <a:pt x="7" y="27"/>
                  </a:lnTo>
                  <a:cubicBezTo>
                    <a:pt x="7" y="26"/>
                    <a:pt x="4" y="23"/>
                    <a:pt x="2" y="21"/>
                  </a:cubicBezTo>
                  <a:cubicBezTo>
                    <a:pt x="0" y="20"/>
                    <a:pt x="0" y="19"/>
                    <a:pt x="0" y="17"/>
                  </a:cubicBezTo>
                  <a:cubicBezTo>
                    <a:pt x="0" y="0"/>
                    <a:pt x="48" y="0"/>
                    <a:pt x="48" y="17"/>
                  </a:cubicBezTo>
                  <a:cubicBezTo>
                    <a:pt x="48" y="19"/>
                    <a:pt x="47" y="20"/>
                    <a:pt x="46" y="21"/>
                  </a:cubicBezTo>
                  <a:cubicBezTo>
                    <a:pt x="43" y="23"/>
                    <a:pt x="41" y="26"/>
                    <a:pt x="41" y="27"/>
                  </a:cubicBezTo>
                  <a:lnTo>
                    <a:pt x="41" y="92"/>
                  </a:lnTo>
                  <a:cubicBezTo>
                    <a:pt x="41" y="94"/>
                    <a:pt x="43" y="98"/>
                    <a:pt x="46" y="99"/>
                  </a:cubicBezTo>
                  <a:cubicBezTo>
                    <a:pt x="47" y="100"/>
                    <a:pt x="48" y="102"/>
                    <a:pt x="48" y="103"/>
                  </a:cubicBezTo>
                  <a:cubicBezTo>
                    <a:pt x="48" y="111"/>
                    <a:pt x="38" y="117"/>
                    <a:pt x="24" y="117"/>
                  </a:cubicBezTo>
                  <a:close/>
                </a:path>
              </a:pathLst>
            </a:custGeom>
            <a:grpFill/>
            <a:ln w="0">
              <a:noFill/>
              <a:prstDash val="solid"/>
              <a:round/>
              <a:headEnd/>
              <a:tailEnd/>
            </a:ln>
          </p:spPr>
          <p:txBody>
            <a:bodyPr/>
            <a:lstStyle/>
            <a:p>
              <a:pPr defTabSz="543689">
                <a:defRPr/>
              </a:pPr>
              <a:endParaRPr lang="zh-CN" altLang="en-US" sz="3201"/>
            </a:p>
          </p:txBody>
        </p:sp>
        <p:sp>
          <p:nvSpPr>
            <p:cNvPr id="88" name="Freeform 549"/>
            <p:cNvSpPr>
              <a:spLocks/>
            </p:cNvSpPr>
            <p:nvPr/>
          </p:nvSpPr>
          <p:spPr bwMode="auto">
            <a:xfrm>
              <a:off x="4881563" y="3300414"/>
              <a:ext cx="22225" cy="4763"/>
            </a:xfrm>
            <a:custGeom>
              <a:avLst/>
              <a:gdLst>
                <a:gd name="T0" fmla="*/ 26 w 26"/>
                <a:gd name="T1" fmla="*/ 5 h 5"/>
                <a:gd name="T2" fmla="*/ 26 w 26"/>
                <a:gd name="T3" fmla="*/ 5 h 5"/>
                <a:gd name="T4" fmla="*/ 0 w 26"/>
                <a:gd name="T5" fmla="*/ 5 h 5"/>
                <a:gd name="T6" fmla="*/ 0 w 26"/>
                <a:gd name="T7" fmla="*/ 0 h 5"/>
                <a:gd name="T8" fmla="*/ 26 w 26"/>
                <a:gd name="T9" fmla="*/ 0 h 5"/>
                <a:gd name="T10" fmla="*/ 26 w 26"/>
                <a:gd name="T11" fmla="*/ 5 h 5"/>
              </a:gdLst>
              <a:ahLst/>
              <a:cxnLst>
                <a:cxn ang="0">
                  <a:pos x="T0" y="T1"/>
                </a:cxn>
                <a:cxn ang="0">
                  <a:pos x="T2" y="T3"/>
                </a:cxn>
                <a:cxn ang="0">
                  <a:pos x="T4" y="T5"/>
                </a:cxn>
                <a:cxn ang="0">
                  <a:pos x="T6" y="T7"/>
                </a:cxn>
                <a:cxn ang="0">
                  <a:pos x="T8" y="T9"/>
                </a:cxn>
                <a:cxn ang="0">
                  <a:pos x="T10" y="T11"/>
                </a:cxn>
              </a:cxnLst>
              <a:rect l="0" t="0" r="r" b="b"/>
              <a:pathLst>
                <a:path w="26" h="5">
                  <a:moveTo>
                    <a:pt x="26" y="5"/>
                  </a:moveTo>
                  <a:lnTo>
                    <a:pt x="26" y="5"/>
                  </a:lnTo>
                  <a:lnTo>
                    <a:pt x="0" y="5"/>
                  </a:lnTo>
                  <a:lnTo>
                    <a:pt x="0" y="0"/>
                  </a:lnTo>
                  <a:lnTo>
                    <a:pt x="26" y="0"/>
                  </a:lnTo>
                  <a:lnTo>
                    <a:pt x="26" y="5"/>
                  </a:lnTo>
                  <a:close/>
                </a:path>
              </a:pathLst>
            </a:custGeom>
            <a:grpFill/>
            <a:ln w="0">
              <a:noFill/>
              <a:prstDash val="solid"/>
              <a:round/>
              <a:headEnd/>
              <a:tailEnd/>
            </a:ln>
          </p:spPr>
          <p:txBody>
            <a:bodyPr/>
            <a:lstStyle/>
            <a:p>
              <a:pPr defTabSz="543689">
                <a:defRPr/>
              </a:pPr>
              <a:endParaRPr lang="zh-CN" altLang="en-US" sz="3201"/>
            </a:p>
          </p:txBody>
        </p:sp>
        <p:sp>
          <p:nvSpPr>
            <p:cNvPr id="89" name="Freeform 550"/>
            <p:cNvSpPr>
              <a:spLocks/>
            </p:cNvSpPr>
            <p:nvPr/>
          </p:nvSpPr>
          <p:spPr bwMode="auto">
            <a:xfrm>
              <a:off x="4881563" y="3360739"/>
              <a:ext cx="22225" cy="3175"/>
            </a:xfrm>
            <a:custGeom>
              <a:avLst/>
              <a:gdLst>
                <a:gd name="T0" fmla="*/ 26 w 26"/>
                <a:gd name="T1" fmla="*/ 4 h 4"/>
                <a:gd name="T2" fmla="*/ 26 w 26"/>
                <a:gd name="T3" fmla="*/ 4 h 4"/>
                <a:gd name="T4" fmla="*/ 0 w 26"/>
                <a:gd name="T5" fmla="*/ 4 h 4"/>
                <a:gd name="T6" fmla="*/ 0 w 26"/>
                <a:gd name="T7" fmla="*/ 0 h 4"/>
                <a:gd name="T8" fmla="*/ 26 w 26"/>
                <a:gd name="T9" fmla="*/ 0 h 4"/>
                <a:gd name="T10" fmla="*/ 26 w 26"/>
                <a:gd name="T11" fmla="*/ 4 h 4"/>
              </a:gdLst>
              <a:ahLst/>
              <a:cxnLst>
                <a:cxn ang="0">
                  <a:pos x="T0" y="T1"/>
                </a:cxn>
                <a:cxn ang="0">
                  <a:pos x="T2" y="T3"/>
                </a:cxn>
                <a:cxn ang="0">
                  <a:pos x="T4" y="T5"/>
                </a:cxn>
                <a:cxn ang="0">
                  <a:pos x="T6" y="T7"/>
                </a:cxn>
                <a:cxn ang="0">
                  <a:pos x="T8" y="T9"/>
                </a:cxn>
                <a:cxn ang="0">
                  <a:pos x="T10" y="T11"/>
                </a:cxn>
              </a:cxnLst>
              <a:rect l="0" t="0" r="r" b="b"/>
              <a:pathLst>
                <a:path w="26" h="4">
                  <a:moveTo>
                    <a:pt x="26" y="4"/>
                  </a:moveTo>
                  <a:lnTo>
                    <a:pt x="26" y="4"/>
                  </a:lnTo>
                  <a:lnTo>
                    <a:pt x="0" y="4"/>
                  </a:lnTo>
                  <a:lnTo>
                    <a:pt x="0" y="0"/>
                  </a:lnTo>
                  <a:lnTo>
                    <a:pt x="26" y="0"/>
                  </a:lnTo>
                  <a:lnTo>
                    <a:pt x="26" y="4"/>
                  </a:lnTo>
                  <a:close/>
                </a:path>
              </a:pathLst>
            </a:custGeom>
            <a:grpFill/>
            <a:ln w="0">
              <a:noFill/>
              <a:prstDash val="solid"/>
              <a:round/>
              <a:headEnd/>
              <a:tailEnd/>
            </a:ln>
          </p:spPr>
          <p:txBody>
            <a:bodyPr/>
            <a:lstStyle/>
            <a:p>
              <a:pPr defTabSz="543689">
                <a:defRPr/>
              </a:pPr>
              <a:endParaRPr lang="zh-CN" altLang="en-US" sz="3201"/>
            </a:p>
          </p:txBody>
        </p:sp>
        <p:sp>
          <p:nvSpPr>
            <p:cNvPr id="90" name="Freeform 551"/>
            <p:cNvSpPr>
              <a:spLocks/>
            </p:cNvSpPr>
            <p:nvPr/>
          </p:nvSpPr>
          <p:spPr bwMode="auto">
            <a:xfrm>
              <a:off x="4926013" y="3208339"/>
              <a:ext cx="9525" cy="209550"/>
            </a:xfrm>
            <a:custGeom>
              <a:avLst/>
              <a:gdLst>
                <a:gd name="T0" fmla="*/ 5 w 10"/>
                <a:gd name="T1" fmla="*/ 245 h 245"/>
                <a:gd name="T2" fmla="*/ 5 w 10"/>
                <a:gd name="T3" fmla="*/ 245 h 245"/>
                <a:gd name="T4" fmla="*/ 0 w 10"/>
                <a:gd name="T5" fmla="*/ 240 h 245"/>
                <a:gd name="T6" fmla="*/ 0 w 10"/>
                <a:gd name="T7" fmla="*/ 5 h 245"/>
                <a:gd name="T8" fmla="*/ 5 w 10"/>
                <a:gd name="T9" fmla="*/ 0 h 245"/>
                <a:gd name="T10" fmla="*/ 10 w 10"/>
                <a:gd name="T11" fmla="*/ 5 h 245"/>
                <a:gd name="T12" fmla="*/ 10 w 10"/>
                <a:gd name="T13" fmla="*/ 240 h 245"/>
                <a:gd name="T14" fmla="*/ 5 w 10"/>
                <a:gd name="T15" fmla="*/ 245 h 2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245">
                  <a:moveTo>
                    <a:pt x="5" y="245"/>
                  </a:moveTo>
                  <a:lnTo>
                    <a:pt x="5" y="245"/>
                  </a:lnTo>
                  <a:cubicBezTo>
                    <a:pt x="2" y="245"/>
                    <a:pt x="0" y="243"/>
                    <a:pt x="0" y="240"/>
                  </a:cubicBezTo>
                  <a:lnTo>
                    <a:pt x="0" y="5"/>
                  </a:lnTo>
                  <a:cubicBezTo>
                    <a:pt x="0" y="2"/>
                    <a:pt x="2" y="0"/>
                    <a:pt x="5" y="0"/>
                  </a:cubicBezTo>
                  <a:cubicBezTo>
                    <a:pt x="8" y="0"/>
                    <a:pt x="10" y="2"/>
                    <a:pt x="10" y="5"/>
                  </a:cubicBezTo>
                  <a:lnTo>
                    <a:pt x="10" y="240"/>
                  </a:lnTo>
                  <a:cubicBezTo>
                    <a:pt x="10" y="243"/>
                    <a:pt x="8" y="245"/>
                    <a:pt x="5" y="245"/>
                  </a:cubicBezTo>
                  <a:close/>
                </a:path>
              </a:pathLst>
            </a:custGeom>
            <a:grpFill/>
            <a:ln w="0">
              <a:noFill/>
              <a:prstDash val="solid"/>
              <a:round/>
              <a:headEnd/>
              <a:tailEnd/>
            </a:ln>
          </p:spPr>
          <p:txBody>
            <a:bodyPr/>
            <a:lstStyle/>
            <a:p>
              <a:pPr defTabSz="543689">
                <a:defRPr/>
              </a:pPr>
              <a:endParaRPr lang="zh-CN" altLang="en-US" sz="3201"/>
            </a:p>
          </p:txBody>
        </p:sp>
        <p:sp>
          <p:nvSpPr>
            <p:cNvPr id="91" name="Freeform 552"/>
            <p:cNvSpPr>
              <a:spLocks/>
            </p:cNvSpPr>
            <p:nvPr/>
          </p:nvSpPr>
          <p:spPr bwMode="auto">
            <a:xfrm>
              <a:off x="4973638" y="3208339"/>
              <a:ext cx="9525" cy="209550"/>
            </a:xfrm>
            <a:custGeom>
              <a:avLst/>
              <a:gdLst>
                <a:gd name="T0" fmla="*/ 5 w 10"/>
                <a:gd name="T1" fmla="*/ 245 h 245"/>
                <a:gd name="T2" fmla="*/ 5 w 10"/>
                <a:gd name="T3" fmla="*/ 245 h 245"/>
                <a:gd name="T4" fmla="*/ 0 w 10"/>
                <a:gd name="T5" fmla="*/ 240 h 245"/>
                <a:gd name="T6" fmla="*/ 0 w 10"/>
                <a:gd name="T7" fmla="*/ 5 h 245"/>
                <a:gd name="T8" fmla="*/ 5 w 10"/>
                <a:gd name="T9" fmla="*/ 0 h 245"/>
                <a:gd name="T10" fmla="*/ 10 w 10"/>
                <a:gd name="T11" fmla="*/ 5 h 245"/>
                <a:gd name="T12" fmla="*/ 10 w 10"/>
                <a:gd name="T13" fmla="*/ 240 h 245"/>
                <a:gd name="T14" fmla="*/ 5 w 10"/>
                <a:gd name="T15" fmla="*/ 245 h 2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245">
                  <a:moveTo>
                    <a:pt x="5" y="245"/>
                  </a:moveTo>
                  <a:lnTo>
                    <a:pt x="5" y="245"/>
                  </a:lnTo>
                  <a:cubicBezTo>
                    <a:pt x="2" y="245"/>
                    <a:pt x="0" y="243"/>
                    <a:pt x="0" y="240"/>
                  </a:cubicBezTo>
                  <a:lnTo>
                    <a:pt x="0" y="5"/>
                  </a:lnTo>
                  <a:cubicBezTo>
                    <a:pt x="0" y="2"/>
                    <a:pt x="2" y="0"/>
                    <a:pt x="5" y="0"/>
                  </a:cubicBezTo>
                  <a:cubicBezTo>
                    <a:pt x="8" y="0"/>
                    <a:pt x="10" y="2"/>
                    <a:pt x="10" y="5"/>
                  </a:cubicBezTo>
                  <a:lnTo>
                    <a:pt x="10" y="240"/>
                  </a:lnTo>
                  <a:cubicBezTo>
                    <a:pt x="10" y="243"/>
                    <a:pt x="8" y="245"/>
                    <a:pt x="5" y="245"/>
                  </a:cubicBezTo>
                  <a:close/>
                </a:path>
              </a:pathLst>
            </a:custGeom>
            <a:grpFill/>
            <a:ln w="0">
              <a:noFill/>
              <a:prstDash val="solid"/>
              <a:round/>
              <a:headEnd/>
              <a:tailEnd/>
            </a:ln>
          </p:spPr>
          <p:txBody>
            <a:bodyPr/>
            <a:lstStyle/>
            <a:p>
              <a:pPr defTabSz="543689">
                <a:defRPr/>
              </a:pPr>
              <a:endParaRPr lang="zh-CN" altLang="en-US" sz="3201"/>
            </a:p>
          </p:txBody>
        </p:sp>
        <p:sp>
          <p:nvSpPr>
            <p:cNvPr id="92" name="Freeform 553"/>
            <p:cNvSpPr>
              <a:spLocks/>
            </p:cNvSpPr>
            <p:nvPr/>
          </p:nvSpPr>
          <p:spPr bwMode="auto">
            <a:xfrm>
              <a:off x="4948238" y="3276601"/>
              <a:ext cx="12700" cy="34925"/>
            </a:xfrm>
            <a:custGeom>
              <a:avLst/>
              <a:gdLst>
                <a:gd name="T0" fmla="*/ 16 w 16"/>
                <a:gd name="T1" fmla="*/ 0 h 41"/>
                <a:gd name="T2" fmla="*/ 16 w 16"/>
                <a:gd name="T3" fmla="*/ 0 h 41"/>
                <a:gd name="T4" fmla="*/ 16 w 16"/>
                <a:gd name="T5" fmla="*/ 41 h 41"/>
                <a:gd name="T6" fmla="*/ 0 w 16"/>
                <a:gd name="T7" fmla="*/ 41 h 41"/>
                <a:gd name="T8" fmla="*/ 0 w 16"/>
                <a:gd name="T9" fmla="*/ 8 h 41"/>
                <a:gd name="T10" fmla="*/ 16 w 16"/>
                <a:gd name="T11" fmla="*/ 0 h 41"/>
              </a:gdLst>
              <a:ahLst/>
              <a:cxnLst>
                <a:cxn ang="0">
                  <a:pos x="T0" y="T1"/>
                </a:cxn>
                <a:cxn ang="0">
                  <a:pos x="T2" y="T3"/>
                </a:cxn>
                <a:cxn ang="0">
                  <a:pos x="T4" y="T5"/>
                </a:cxn>
                <a:cxn ang="0">
                  <a:pos x="T6" y="T7"/>
                </a:cxn>
                <a:cxn ang="0">
                  <a:pos x="T8" y="T9"/>
                </a:cxn>
                <a:cxn ang="0">
                  <a:pos x="T10" y="T11"/>
                </a:cxn>
              </a:cxnLst>
              <a:rect l="0" t="0" r="r" b="b"/>
              <a:pathLst>
                <a:path w="16" h="41">
                  <a:moveTo>
                    <a:pt x="16" y="0"/>
                  </a:moveTo>
                  <a:lnTo>
                    <a:pt x="16" y="0"/>
                  </a:lnTo>
                  <a:lnTo>
                    <a:pt x="16" y="41"/>
                  </a:lnTo>
                  <a:lnTo>
                    <a:pt x="0" y="41"/>
                  </a:lnTo>
                  <a:lnTo>
                    <a:pt x="0" y="8"/>
                  </a:lnTo>
                  <a:lnTo>
                    <a:pt x="16" y="0"/>
                  </a:lnTo>
                  <a:close/>
                </a:path>
              </a:pathLst>
            </a:custGeom>
            <a:grpFill/>
            <a:ln w="0">
              <a:noFill/>
              <a:prstDash val="solid"/>
              <a:round/>
              <a:headEnd/>
              <a:tailEnd/>
            </a:ln>
          </p:spPr>
          <p:txBody>
            <a:bodyPr/>
            <a:lstStyle/>
            <a:p>
              <a:pPr defTabSz="543689">
                <a:defRPr/>
              </a:pPr>
              <a:endParaRPr lang="zh-CN" altLang="en-US" sz="3201"/>
            </a:p>
          </p:txBody>
        </p:sp>
        <p:sp>
          <p:nvSpPr>
            <p:cNvPr id="93" name="Freeform 554"/>
            <p:cNvSpPr>
              <a:spLocks/>
            </p:cNvSpPr>
            <p:nvPr/>
          </p:nvSpPr>
          <p:spPr bwMode="auto">
            <a:xfrm>
              <a:off x="4949826" y="3268664"/>
              <a:ext cx="9525" cy="9525"/>
            </a:xfrm>
            <a:custGeom>
              <a:avLst/>
              <a:gdLst>
                <a:gd name="T0" fmla="*/ 0 w 11"/>
                <a:gd name="T1" fmla="*/ 11 h 11"/>
                <a:gd name="T2" fmla="*/ 0 w 11"/>
                <a:gd name="T3" fmla="*/ 11 h 11"/>
                <a:gd name="T4" fmla="*/ 0 w 11"/>
                <a:gd name="T5" fmla="*/ 0 h 11"/>
                <a:gd name="T6" fmla="*/ 11 w 11"/>
                <a:gd name="T7" fmla="*/ 0 h 11"/>
                <a:gd name="T8" fmla="*/ 11 w 11"/>
                <a:gd name="T9" fmla="*/ 5 h 11"/>
                <a:gd name="T10" fmla="*/ 0 w 11"/>
                <a:gd name="T11" fmla="*/ 11 h 11"/>
              </a:gdLst>
              <a:ahLst/>
              <a:cxnLst>
                <a:cxn ang="0">
                  <a:pos x="T0" y="T1"/>
                </a:cxn>
                <a:cxn ang="0">
                  <a:pos x="T2" y="T3"/>
                </a:cxn>
                <a:cxn ang="0">
                  <a:pos x="T4" y="T5"/>
                </a:cxn>
                <a:cxn ang="0">
                  <a:pos x="T6" y="T7"/>
                </a:cxn>
                <a:cxn ang="0">
                  <a:pos x="T8" y="T9"/>
                </a:cxn>
                <a:cxn ang="0">
                  <a:pos x="T10" y="T11"/>
                </a:cxn>
              </a:cxnLst>
              <a:rect l="0" t="0" r="r" b="b"/>
              <a:pathLst>
                <a:path w="11" h="11">
                  <a:moveTo>
                    <a:pt x="0" y="11"/>
                  </a:moveTo>
                  <a:lnTo>
                    <a:pt x="0" y="11"/>
                  </a:lnTo>
                  <a:lnTo>
                    <a:pt x="0" y="0"/>
                  </a:lnTo>
                  <a:lnTo>
                    <a:pt x="11" y="0"/>
                  </a:lnTo>
                  <a:lnTo>
                    <a:pt x="11" y="5"/>
                  </a:lnTo>
                  <a:lnTo>
                    <a:pt x="0" y="11"/>
                  </a:lnTo>
                  <a:close/>
                </a:path>
              </a:pathLst>
            </a:custGeom>
            <a:grpFill/>
            <a:ln w="0">
              <a:noFill/>
              <a:prstDash val="solid"/>
              <a:round/>
              <a:headEnd/>
              <a:tailEnd/>
            </a:ln>
          </p:spPr>
          <p:txBody>
            <a:bodyPr/>
            <a:lstStyle/>
            <a:p>
              <a:pPr defTabSz="543689">
                <a:defRPr/>
              </a:pPr>
              <a:endParaRPr lang="zh-CN" altLang="en-US" sz="3201"/>
            </a:p>
          </p:txBody>
        </p:sp>
        <p:sp>
          <p:nvSpPr>
            <p:cNvPr id="94" name="Freeform 555"/>
            <p:cNvSpPr>
              <a:spLocks/>
            </p:cNvSpPr>
            <p:nvPr/>
          </p:nvSpPr>
          <p:spPr bwMode="auto">
            <a:xfrm>
              <a:off x="4945063" y="3228976"/>
              <a:ext cx="4763" cy="4763"/>
            </a:xfrm>
            <a:custGeom>
              <a:avLst/>
              <a:gdLst>
                <a:gd name="T0" fmla="*/ 6 w 6"/>
                <a:gd name="T1" fmla="*/ 3 h 7"/>
                <a:gd name="T2" fmla="*/ 6 w 6"/>
                <a:gd name="T3" fmla="*/ 3 h 7"/>
                <a:gd name="T4" fmla="*/ 3 w 6"/>
                <a:gd name="T5" fmla="*/ 7 h 7"/>
                <a:gd name="T6" fmla="*/ 0 w 6"/>
                <a:gd name="T7" fmla="*/ 3 h 7"/>
                <a:gd name="T8" fmla="*/ 3 w 6"/>
                <a:gd name="T9" fmla="*/ 0 h 7"/>
                <a:gd name="T10" fmla="*/ 6 w 6"/>
                <a:gd name="T11" fmla="*/ 3 h 7"/>
              </a:gdLst>
              <a:ahLst/>
              <a:cxnLst>
                <a:cxn ang="0">
                  <a:pos x="T0" y="T1"/>
                </a:cxn>
                <a:cxn ang="0">
                  <a:pos x="T2" y="T3"/>
                </a:cxn>
                <a:cxn ang="0">
                  <a:pos x="T4" y="T5"/>
                </a:cxn>
                <a:cxn ang="0">
                  <a:pos x="T6" y="T7"/>
                </a:cxn>
                <a:cxn ang="0">
                  <a:pos x="T8" y="T9"/>
                </a:cxn>
                <a:cxn ang="0">
                  <a:pos x="T10" y="T11"/>
                </a:cxn>
              </a:cxnLst>
              <a:rect l="0" t="0" r="r" b="b"/>
              <a:pathLst>
                <a:path w="6" h="7">
                  <a:moveTo>
                    <a:pt x="6" y="3"/>
                  </a:moveTo>
                  <a:lnTo>
                    <a:pt x="6" y="3"/>
                  </a:lnTo>
                  <a:cubicBezTo>
                    <a:pt x="6" y="5"/>
                    <a:pt x="5" y="7"/>
                    <a:pt x="3" y="7"/>
                  </a:cubicBezTo>
                  <a:cubicBezTo>
                    <a:pt x="1" y="7"/>
                    <a:pt x="0" y="5"/>
                    <a:pt x="0" y="3"/>
                  </a:cubicBezTo>
                  <a:cubicBezTo>
                    <a:pt x="0" y="2"/>
                    <a:pt x="1" y="0"/>
                    <a:pt x="3" y="0"/>
                  </a:cubicBezTo>
                  <a:cubicBezTo>
                    <a:pt x="5" y="0"/>
                    <a:pt x="6" y="2"/>
                    <a:pt x="6" y="3"/>
                  </a:cubicBezTo>
                  <a:close/>
                </a:path>
              </a:pathLst>
            </a:custGeom>
            <a:grpFill/>
            <a:ln w="0">
              <a:noFill/>
              <a:prstDash val="solid"/>
              <a:round/>
              <a:headEnd/>
              <a:tailEnd/>
            </a:ln>
          </p:spPr>
          <p:txBody>
            <a:bodyPr/>
            <a:lstStyle/>
            <a:p>
              <a:pPr defTabSz="543689">
                <a:defRPr/>
              </a:pPr>
              <a:endParaRPr lang="zh-CN" altLang="en-US" sz="3201"/>
            </a:p>
          </p:txBody>
        </p:sp>
        <p:sp>
          <p:nvSpPr>
            <p:cNvPr id="95" name="Freeform 556"/>
            <p:cNvSpPr>
              <a:spLocks/>
            </p:cNvSpPr>
            <p:nvPr/>
          </p:nvSpPr>
          <p:spPr bwMode="auto">
            <a:xfrm>
              <a:off x="4959351" y="3228976"/>
              <a:ext cx="4763" cy="4763"/>
            </a:xfrm>
            <a:custGeom>
              <a:avLst/>
              <a:gdLst>
                <a:gd name="T0" fmla="*/ 7 w 7"/>
                <a:gd name="T1" fmla="*/ 3 h 7"/>
                <a:gd name="T2" fmla="*/ 7 w 7"/>
                <a:gd name="T3" fmla="*/ 3 h 7"/>
                <a:gd name="T4" fmla="*/ 4 w 7"/>
                <a:gd name="T5" fmla="*/ 7 h 7"/>
                <a:gd name="T6" fmla="*/ 0 w 7"/>
                <a:gd name="T7" fmla="*/ 3 h 7"/>
                <a:gd name="T8" fmla="*/ 4 w 7"/>
                <a:gd name="T9" fmla="*/ 0 h 7"/>
                <a:gd name="T10" fmla="*/ 7 w 7"/>
                <a:gd name="T11" fmla="*/ 3 h 7"/>
              </a:gdLst>
              <a:ahLst/>
              <a:cxnLst>
                <a:cxn ang="0">
                  <a:pos x="T0" y="T1"/>
                </a:cxn>
                <a:cxn ang="0">
                  <a:pos x="T2" y="T3"/>
                </a:cxn>
                <a:cxn ang="0">
                  <a:pos x="T4" y="T5"/>
                </a:cxn>
                <a:cxn ang="0">
                  <a:pos x="T6" y="T7"/>
                </a:cxn>
                <a:cxn ang="0">
                  <a:pos x="T8" y="T9"/>
                </a:cxn>
                <a:cxn ang="0">
                  <a:pos x="T10" y="T11"/>
                </a:cxn>
              </a:cxnLst>
              <a:rect l="0" t="0" r="r" b="b"/>
              <a:pathLst>
                <a:path w="7" h="7">
                  <a:moveTo>
                    <a:pt x="7" y="3"/>
                  </a:moveTo>
                  <a:lnTo>
                    <a:pt x="7" y="3"/>
                  </a:lnTo>
                  <a:cubicBezTo>
                    <a:pt x="7" y="5"/>
                    <a:pt x="5" y="7"/>
                    <a:pt x="4" y="7"/>
                  </a:cubicBezTo>
                  <a:cubicBezTo>
                    <a:pt x="2" y="7"/>
                    <a:pt x="0" y="5"/>
                    <a:pt x="0" y="3"/>
                  </a:cubicBezTo>
                  <a:cubicBezTo>
                    <a:pt x="0" y="2"/>
                    <a:pt x="2" y="0"/>
                    <a:pt x="4" y="0"/>
                  </a:cubicBezTo>
                  <a:cubicBezTo>
                    <a:pt x="5" y="0"/>
                    <a:pt x="7" y="2"/>
                    <a:pt x="7" y="3"/>
                  </a:cubicBezTo>
                  <a:close/>
                </a:path>
              </a:pathLst>
            </a:custGeom>
            <a:grpFill/>
            <a:ln w="0">
              <a:noFill/>
              <a:prstDash val="solid"/>
              <a:round/>
              <a:headEnd/>
              <a:tailEnd/>
            </a:ln>
          </p:spPr>
          <p:txBody>
            <a:bodyPr/>
            <a:lstStyle/>
            <a:p>
              <a:pPr defTabSz="543689">
                <a:defRPr/>
              </a:pPr>
              <a:endParaRPr lang="zh-CN" altLang="en-US" sz="3201"/>
            </a:p>
          </p:txBody>
        </p:sp>
        <p:sp>
          <p:nvSpPr>
            <p:cNvPr id="96" name="Freeform 557"/>
            <p:cNvSpPr>
              <a:spLocks/>
            </p:cNvSpPr>
            <p:nvPr/>
          </p:nvSpPr>
          <p:spPr bwMode="auto">
            <a:xfrm>
              <a:off x="4948238" y="3384551"/>
              <a:ext cx="14288" cy="17463"/>
            </a:xfrm>
            <a:custGeom>
              <a:avLst/>
              <a:gdLst>
                <a:gd name="T0" fmla="*/ 18 w 18"/>
                <a:gd name="T1" fmla="*/ 3 h 20"/>
                <a:gd name="T2" fmla="*/ 18 w 18"/>
                <a:gd name="T3" fmla="*/ 3 h 20"/>
                <a:gd name="T4" fmla="*/ 13 w 18"/>
                <a:gd name="T5" fmla="*/ 3 h 20"/>
                <a:gd name="T6" fmla="*/ 13 w 18"/>
                <a:gd name="T7" fmla="*/ 0 h 20"/>
                <a:gd name="T8" fmla="*/ 0 w 18"/>
                <a:gd name="T9" fmla="*/ 0 h 20"/>
                <a:gd name="T10" fmla="*/ 0 w 18"/>
                <a:gd name="T11" fmla="*/ 20 h 20"/>
                <a:gd name="T12" fmla="*/ 13 w 18"/>
                <a:gd name="T13" fmla="*/ 20 h 20"/>
                <a:gd name="T14" fmla="*/ 13 w 18"/>
                <a:gd name="T15" fmla="*/ 17 h 20"/>
                <a:gd name="T16" fmla="*/ 18 w 18"/>
                <a:gd name="T17" fmla="*/ 17 h 20"/>
                <a:gd name="T18" fmla="*/ 18 w 18"/>
                <a:gd name="T19" fmla="*/ 3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 h="20">
                  <a:moveTo>
                    <a:pt x="18" y="3"/>
                  </a:moveTo>
                  <a:lnTo>
                    <a:pt x="18" y="3"/>
                  </a:lnTo>
                  <a:lnTo>
                    <a:pt x="13" y="3"/>
                  </a:lnTo>
                  <a:lnTo>
                    <a:pt x="13" y="0"/>
                  </a:lnTo>
                  <a:lnTo>
                    <a:pt x="0" y="0"/>
                  </a:lnTo>
                  <a:lnTo>
                    <a:pt x="0" y="20"/>
                  </a:lnTo>
                  <a:lnTo>
                    <a:pt x="13" y="20"/>
                  </a:lnTo>
                  <a:lnTo>
                    <a:pt x="13" y="17"/>
                  </a:lnTo>
                  <a:lnTo>
                    <a:pt x="18" y="17"/>
                  </a:lnTo>
                  <a:lnTo>
                    <a:pt x="18" y="3"/>
                  </a:lnTo>
                  <a:close/>
                </a:path>
              </a:pathLst>
            </a:custGeom>
            <a:grpFill/>
            <a:ln w="0">
              <a:noFill/>
              <a:prstDash val="solid"/>
              <a:round/>
              <a:headEnd/>
              <a:tailEnd/>
            </a:ln>
          </p:spPr>
          <p:txBody>
            <a:bodyPr/>
            <a:lstStyle/>
            <a:p>
              <a:pPr defTabSz="543689">
                <a:defRPr/>
              </a:pPr>
              <a:endParaRPr lang="zh-CN" altLang="en-US" sz="3201"/>
            </a:p>
          </p:txBody>
        </p:sp>
        <p:sp>
          <p:nvSpPr>
            <p:cNvPr id="97" name="Freeform 558"/>
            <p:cNvSpPr>
              <a:spLocks/>
            </p:cNvSpPr>
            <p:nvPr/>
          </p:nvSpPr>
          <p:spPr bwMode="auto">
            <a:xfrm>
              <a:off x="4948238" y="3355976"/>
              <a:ext cx="14288" cy="17463"/>
            </a:xfrm>
            <a:custGeom>
              <a:avLst/>
              <a:gdLst>
                <a:gd name="T0" fmla="*/ 18 w 18"/>
                <a:gd name="T1" fmla="*/ 3 h 21"/>
                <a:gd name="T2" fmla="*/ 18 w 18"/>
                <a:gd name="T3" fmla="*/ 3 h 21"/>
                <a:gd name="T4" fmla="*/ 13 w 18"/>
                <a:gd name="T5" fmla="*/ 3 h 21"/>
                <a:gd name="T6" fmla="*/ 13 w 18"/>
                <a:gd name="T7" fmla="*/ 0 h 21"/>
                <a:gd name="T8" fmla="*/ 0 w 18"/>
                <a:gd name="T9" fmla="*/ 0 h 21"/>
                <a:gd name="T10" fmla="*/ 0 w 18"/>
                <a:gd name="T11" fmla="*/ 21 h 21"/>
                <a:gd name="T12" fmla="*/ 13 w 18"/>
                <a:gd name="T13" fmla="*/ 21 h 21"/>
                <a:gd name="T14" fmla="*/ 13 w 18"/>
                <a:gd name="T15" fmla="*/ 18 h 21"/>
                <a:gd name="T16" fmla="*/ 18 w 18"/>
                <a:gd name="T17" fmla="*/ 18 h 21"/>
                <a:gd name="T18" fmla="*/ 18 w 18"/>
                <a:gd name="T19" fmla="*/ 3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 h="21">
                  <a:moveTo>
                    <a:pt x="18" y="3"/>
                  </a:moveTo>
                  <a:lnTo>
                    <a:pt x="18" y="3"/>
                  </a:lnTo>
                  <a:lnTo>
                    <a:pt x="13" y="3"/>
                  </a:lnTo>
                  <a:lnTo>
                    <a:pt x="13" y="0"/>
                  </a:lnTo>
                  <a:lnTo>
                    <a:pt x="0" y="0"/>
                  </a:lnTo>
                  <a:lnTo>
                    <a:pt x="0" y="21"/>
                  </a:lnTo>
                  <a:lnTo>
                    <a:pt x="13" y="21"/>
                  </a:lnTo>
                  <a:lnTo>
                    <a:pt x="13" y="18"/>
                  </a:lnTo>
                  <a:lnTo>
                    <a:pt x="18" y="18"/>
                  </a:lnTo>
                  <a:lnTo>
                    <a:pt x="18" y="3"/>
                  </a:lnTo>
                  <a:close/>
                </a:path>
              </a:pathLst>
            </a:custGeom>
            <a:grpFill/>
            <a:ln w="0">
              <a:noFill/>
              <a:prstDash val="solid"/>
              <a:round/>
              <a:headEnd/>
              <a:tailEnd/>
            </a:ln>
          </p:spPr>
          <p:txBody>
            <a:bodyPr/>
            <a:lstStyle/>
            <a:p>
              <a:pPr defTabSz="543689">
                <a:defRPr/>
              </a:pPr>
              <a:endParaRPr lang="zh-CN" altLang="en-US" sz="3201"/>
            </a:p>
          </p:txBody>
        </p:sp>
        <p:sp>
          <p:nvSpPr>
            <p:cNvPr id="98" name="Freeform 559"/>
            <p:cNvSpPr>
              <a:spLocks/>
            </p:cNvSpPr>
            <p:nvPr/>
          </p:nvSpPr>
          <p:spPr bwMode="auto">
            <a:xfrm>
              <a:off x="4948238" y="3328989"/>
              <a:ext cx="14288" cy="17463"/>
            </a:xfrm>
            <a:custGeom>
              <a:avLst/>
              <a:gdLst>
                <a:gd name="T0" fmla="*/ 18 w 18"/>
                <a:gd name="T1" fmla="*/ 3 h 21"/>
                <a:gd name="T2" fmla="*/ 18 w 18"/>
                <a:gd name="T3" fmla="*/ 3 h 21"/>
                <a:gd name="T4" fmla="*/ 13 w 18"/>
                <a:gd name="T5" fmla="*/ 3 h 21"/>
                <a:gd name="T6" fmla="*/ 13 w 18"/>
                <a:gd name="T7" fmla="*/ 0 h 21"/>
                <a:gd name="T8" fmla="*/ 0 w 18"/>
                <a:gd name="T9" fmla="*/ 0 h 21"/>
                <a:gd name="T10" fmla="*/ 0 w 18"/>
                <a:gd name="T11" fmla="*/ 21 h 21"/>
                <a:gd name="T12" fmla="*/ 13 w 18"/>
                <a:gd name="T13" fmla="*/ 21 h 21"/>
                <a:gd name="T14" fmla="*/ 13 w 18"/>
                <a:gd name="T15" fmla="*/ 18 h 21"/>
                <a:gd name="T16" fmla="*/ 18 w 18"/>
                <a:gd name="T17" fmla="*/ 18 h 21"/>
                <a:gd name="T18" fmla="*/ 18 w 18"/>
                <a:gd name="T19" fmla="*/ 3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 h="21">
                  <a:moveTo>
                    <a:pt x="18" y="3"/>
                  </a:moveTo>
                  <a:lnTo>
                    <a:pt x="18" y="3"/>
                  </a:lnTo>
                  <a:lnTo>
                    <a:pt x="13" y="3"/>
                  </a:lnTo>
                  <a:lnTo>
                    <a:pt x="13" y="0"/>
                  </a:lnTo>
                  <a:lnTo>
                    <a:pt x="0" y="0"/>
                  </a:lnTo>
                  <a:lnTo>
                    <a:pt x="0" y="21"/>
                  </a:lnTo>
                  <a:lnTo>
                    <a:pt x="13" y="21"/>
                  </a:lnTo>
                  <a:lnTo>
                    <a:pt x="13" y="18"/>
                  </a:lnTo>
                  <a:lnTo>
                    <a:pt x="18" y="18"/>
                  </a:lnTo>
                  <a:lnTo>
                    <a:pt x="18" y="3"/>
                  </a:lnTo>
                  <a:close/>
                </a:path>
              </a:pathLst>
            </a:custGeom>
            <a:grpFill/>
            <a:ln w="0">
              <a:noFill/>
              <a:prstDash val="solid"/>
              <a:round/>
              <a:headEnd/>
              <a:tailEnd/>
            </a:ln>
          </p:spPr>
          <p:txBody>
            <a:bodyPr/>
            <a:lstStyle/>
            <a:p>
              <a:pPr defTabSz="543689">
                <a:defRPr/>
              </a:pPr>
              <a:endParaRPr lang="zh-CN" altLang="en-US" sz="3201"/>
            </a:p>
          </p:txBody>
        </p:sp>
        <p:sp>
          <p:nvSpPr>
            <p:cNvPr id="99" name="Freeform 560"/>
            <p:cNvSpPr>
              <a:spLocks/>
            </p:cNvSpPr>
            <p:nvPr/>
          </p:nvSpPr>
          <p:spPr bwMode="auto">
            <a:xfrm>
              <a:off x="4926013" y="3238501"/>
              <a:ext cx="57150" cy="7938"/>
            </a:xfrm>
            <a:custGeom>
              <a:avLst/>
              <a:gdLst>
                <a:gd name="T0" fmla="*/ 61 w 66"/>
                <a:gd name="T1" fmla="*/ 10 h 10"/>
                <a:gd name="T2" fmla="*/ 61 w 66"/>
                <a:gd name="T3" fmla="*/ 10 h 10"/>
                <a:gd name="T4" fmla="*/ 5 w 66"/>
                <a:gd name="T5" fmla="*/ 10 h 10"/>
                <a:gd name="T6" fmla="*/ 0 w 66"/>
                <a:gd name="T7" fmla="*/ 5 h 10"/>
                <a:gd name="T8" fmla="*/ 5 w 66"/>
                <a:gd name="T9" fmla="*/ 0 h 10"/>
                <a:gd name="T10" fmla="*/ 61 w 66"/>
                <a:gd name="T11" fmla="*/ 0 h 10"/>
                <a:gd name="T12" fmla="*/ 66 w 66"/>
                <a:gd name="T13" fmla="*/ 5 h 10"/>
                <a:gd name="T14" fmla="*/ 61 w 66"/>
                <a:gd name="T15" fmla="*/ 10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6" h="10">
                  <a:moveTo>
                    <a:pt x="61" y="10"/>
                  </a:moveTo>
                  <a:lnTo>
                    <a:pt x="61" y="10"/>
                  </a:lnTo>
                  <a:lnTo>
                    <a:pt x="5" y="10"/>
                  </a:lnTo>
                  <a:cubicBezTo>
                    <a:pt x="2" y="10"/>
                    <a:pt x="0" y="7"/>
                    <a:pt x="0" y="5"/>
                  </a:cubicBezTo>
                  <a:cubicBezTo>
                    <a:pt x="0" y="2"/>
                    <a:pt x="2" y="0"/>
                    <a:pt x="5" y="0"/>
                  </a:cubicBezTo>
                  <a:lnTo>
                    <a:pt x="61" y="0"/>
                  </a:lnTo>
                  <a:cubicBezTo>
                    <a:pt x="64" y="0"/>
                    <a:pt x="66" y="2"/>
                    <a:pt x="66" y="5"/>
                  </a:cubicBezTo>
                  <a:cubicBezTo>
                    <a:pt x="66" y="7"/>
                    <a:pt x="64" y="10"/>
                    <a:pt x="61" y="10"/>
                  </a:cubicBezTo>
                  <a:close/>
                </a:path>
              </a:pathLst>
            </a:custGeom>
            <a:grpFill/>
            <a:ln w="0">
              <a:noFill/>
              <a:prstDash val="solid"/>
              <a:round/>
              <a:headEnd/>
              <a:tailEnd/>
            </a:ln>
          </p:spPr>
          <p:txBody>
            <a:bodyPr/>
            <a:lstStyle/>
            <a:p>
              <a:pPr defTabSz="543689">
                <a:defRPr/>
              </a:pPr>
              <a:endParaRPr lang="zh-CN" altLang="en-US" sz="3201"/>
            </a:p>
          </p:txBody>
        </p:sp>
        <p:sp>
          <p:nvSpPr>
            <p:cNvPr id="100" name="Freeform 561"/>
            <p:cNvSpPr>
              <a:spLocks/>
            </p:cNvSpPr>
            <p:nvPr/>
          </p:nvSpPr>
          <p:spPr bwMode="auto">
            <a:xfrm>
              <a:off x="4926013" y="3408364"/>
              <a:ext cx="115888" cy="9525"/>
            </a:xfrm>
            <a:custGeom>
              <a:avLst/>
              <a:gdLst>
                <a:gd name="T0" fmla="*/ 131 w 136"/>
                <a:gd name="T1" fmla="*/ 10 h 10"/>
                <a:gd name="T2" fmla="*/ 131 w 136"/>
                <a:gd name="T3" fmla="*/ 10 h 10"/>
                <a:gd name="T4" fmla="*/ 5 w 136"/>
                <a:gd name="T5" fmla="*/ 10 h 10"/>
                <a:gd name="T6" fmla="*/ 0 w 136"/>
                <a:gd name="T7" fmla="*/ 5 h 10"/>
                <a:gd name="T8" fmla="*/ 5 w 136"/>
                <a:gd name="T9" fmla="*/ 0 h 10"/>
                <a:gd name="T10" fmla="*/ 131 w 136"/>
                <a:gd name="T11" fmla="*/ 0 h 10"/>
                <a:gd name="T12" fmla="*/ 136 w 136"/>
                <a:gd name="T13" fmla="*/ 5 h 10"/>
                <a:gd name="T14" fmla="*/ 131 w 136"/>
                <a:gd name="T15" fmla="*/ 10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6" h="10">
                  <a:moveTo>
                    <a:pt x="131" y="10"/>
                  </a:moveTo>
                  <a:lnTo>
                    <a:pt x="131" y="10"/>
                  </a:lnTo>
                  <a:lnTo>
                    <a:pt x="5" y="10"/>
                  </a:lnTo>
                  <a:cubicBezTo>
                    <a:pt x="2" y="10"/>
                    <a:pt x="0" y="8"/>
                    <a:pt x="0" y="5"/>
                  </a:cubicBezTo>
                  <a:cubicBezTo>
                    <a:pt x="0" y="3"/>
                    <a:pt x="2" y="0"/>
                    <a:pt x="5" y="0"/>
                  </a:cubicBezTo>
                  <a:lnTo>
                    <a:pt x="131" y="0"/>
                  </a:lnTo>
                  <a:cubicBezTo>
                    <a:pt x="134" y="0"/>
                    <a:pt x="136" y="3"/>
                    <a:pt x="136" y="5"/>
                  </a:cubicBezTo>
                  <a:cubicBezTo>
                    <a:pt x="136" y="8"/>
                    <a:pt x="134" y="10"/>
                    <a:pt x="131" y="10"/>
                  </a:cubicBezTo>
                  <a:close/>
                </a:path>
              </a:pathLst>
            </a:custGeom>
            <a:grpFill/>
            <a:ln w="0">
              <a:noFill/>
              <a:prstDash val="solid"/>
              <a:round/>
              <a:headEnd/>
              <a:tailEnd/>
            </a:ln>
          </p:spPr>
          <p:txBody>
            <a:bodyPr/>
            <a:lstStyle/>
            <a:p>
              <a:pPr defTabSz="543689">
                <a:defRPr/>
              </a:pPr>
              <a:endParaRPr lang="zh-CN" altLang="en-US" sz="3201"/>
            </a:p>
          </p:txBody>
        </p:sp>
        <p:sp>
          <p:nvSpPr>
            <p:cNvPr id="101" name="Freeform 562"/>
            <p:cNvSpPr>
              <a:spLocks noEditPoints="1"/>
            </p:cNvSpPr>
            <p:nvPr/>
          </p:nvSpPr>
          <p:spPr bwMode="auto">
            <a:xfrm>
              <a:off x="5018088" y="3282951"/>
              <a:ext cx="39688" cy="100013"/>
            </a:xfrm>
            <a:custGeom>
              <a:avLst/>
              <a:gdLst>
                <a:gd name="T0" fmla="*/ 11 w 48"/>
                <a:gd name="T1" fmla="*/ 104 h 117"/>
                <a:gd name="T2" fmla="*/ 11 w 48"/>
                <a:gd name="T3" fmla="*/ 104 h 117"/>
                <a:gd name="T4" fmla="*/ 24 w 48"/>
                <a:gd name="T5" fmla="*/ 107 h 117"/>
                <a:gd name="T6" fmla="*/ 37 w 48"/>
                <a:gd name="T7" fmla="*/ 104 h 117"/>
                <a:gd name="T8" fmla="*/ 31 w 48"/>
                <a:gd name="T9" fmla="*/ 94 h 117"/>
                <a:gd name="T10" fmla="*/ 31 w 48"/>
                <a:gd name="T11" fmla="*/ 92 h 117"/>
                <a:gd name="T12" fmla="*/ 31 w 48"/>
                <a:gd name="T13" fmla="*/ 27 h 117"/>
                <a:gd name="T14" fmla="*/ 37 w 48"/>
                <a:gd name="T15" fmla="*/ 16 h 117"/>
                <a:gd name="T16" fmla="*/ 24 w 48"/>
                <a:gd name="T17" fmla="*/ 14 h 117"/>
                <a:gd name="T18" fmla="*/ 11 w 48"/>
                <a:gd name="T19" fmla="*/ 16 h 117"/>
                <a:gd name="T20" fmla="*/ 17 w 48"/>
                <a:gd name="T21" fmla="*/ 27 h 117"/>
                <a:gd name="T22" fmla="*/ 17 w 48"/>
                <a:gd name="T23" fmla="*/ 92 h 117"/>
                <a:gd name="T24" fmla="*/ 17 w 48"/>
                <a:gd name="T25" fmla="*/ 94 h 117"/>
                <a:gd name="T26" fmla="*/ 11 w 48"/>
                <a:gd name="T27" fmla="*/ 104 h 117"/>
                <a:gd name="T28" fmla="*/ 24 w 48"/>
                <a:gd name="T29" fmla="*/ 117 h 117"/>
                <a:gd name="T30" fmla="*/ 24 w 48"/>
                <a:gd name="T31" fmla="*/ 117 h 117"/>
                <a:gd name="T32" fmla="*/ 0 w 48"/>
                <a:gd name="T33" fmla="*/ 103 h 117"/>
                <a:gd name="T34" fmla="*/ 2 w 48"/>
                <a:gd name="T35" fmla="*/ 99 h 117"/>
                <a:gd name="T36" fmla="*/ 7 w 48"/>
                <a:gd name="T37" fmla="*/ 92 h 117"/>
                <a:gd name="T38" fmla="*/ 7 w 48"/>
                <a:gd name="T39" fmla="*/ 27 h 117"/>
                <a:gd name="T40" fmla="*/ 2 w 48"/>
                <a:gd name="T41" fmla="*/ 21 h 117"/>
                <a:gd name="T42" fmla="*/ 0 w 48"/>
                <a:gd name="T43" fmla="*/ 17 h 117"/>
                <a:gd name="T44" fmla="*/ 48 w 48"/>
                <a:gd name="T45" fmla="*/ 17 h 117"/>
                <a:gd name="T46" fmla="*/ 46 w 48"/>
                <a:gd name="T47" fmla="*/ 21 h 117"/>
                <a:gd name="T48" fmla="*/ 41 w 48"/>
                <a:gd name="T49" fmla="*/ 27 h 117"/>
                <a:gd name="T50" fmla="*/ 41 w 48"/>
                <a:gd name="T51" fmla="*/ 92 h 117"/>
                <a:gd name="T52" fmla="*/ 46 w 48"/>
                <a:gd name="T53" fmla="*/ 99 h 117"/>
                <a:gd name="T54" fmla="*/ 48 w 48"/>
                <a:gd name="T55" fmla="*/ 103 h 117"/>
                <a:gd name="T56" fmla="*/ 24 w 48"/>
                <a:gd name="T57" fmla="*/ 117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8" h="117">
                  <a:moveTo>
                    <a:pt x="11" y="104"/>
                  </a:moveTo>
                  <a:lnTo>
                    <a:pt x="11" y="104"/>
                  </a:lnTo>
                  <a:cubicBezTo>
                    <a:pt x="13" y="105"/>
                    <a:pt x="18" y="107"/>
                    <a:pt x="24" y="107"/>
                  </a:cubicBezTo>
                  <a:cubicBezTo>
                    <a:pt x="30" y="107"/>
                    <a:pt x="34" y="105"/>
                    <a:pt x="37" y="104"/>
                  </a:cubicBezTo>
                  <a:cubicBezTo>
                    <a:pt x="33" y="100"/>
                    <a:pt x="31" y="95"/>
                    <a:pt x="31" y="94"/>
                  </a:cubicBezTo>
                  <a:cubicBezTo>
                    <a:pt x="31" y="93"/>
                    <a:pt x="31" y="93"/>
                    <a:pt x="31" y="92"/>
                  </a:cubicBezTo>
                  <a:lnTo>
                    <a:pt x="31" y="27"/>
                  </a:lnTo>
                  <a:cubicBezTo>
                    <a:pt x="31" y="23"/>
                    <a:pt x="34" y="19"/>
                    <a:pt x="37" y="16"/>
                  </a:cubicBezTo>
                  <a:cubicBezTo>
                    <a:pt x="34" y="15"/>
                    <a:pt x="30" y="14"/>
                    <a:pt x="24" y="14"/>
                  </a:cubicBezTo>
                  <a:cubicBezTo>
                    <a:pt x="18" y="14"/>
                    <a:pt x="14" y="15"/>
                    <a:pt x="11" y="16"/>
                  </a:cubicBezTo>
                  <a:cubicBezTo>
                    <a:pt x="14" y="19"/>
                    <a:pt x="17" y="23"/>
                    <a:pt x="17" y="27"/>
                  </a:cubicBezTo>
                  <a:lnTo>
                    <a:pt x="17" y="92"/>
                  </a:lnTo>
                  <a:cubicBezTo>
                    <a:pt x="17" y="93"/>
                    <a:pt x="17" y="93"/>
                    <a:pt x="17" y="94"/>
                  </a:cubicBezTo>
                  <a:cubicBezTo>
                    <a:pt x="17" y="95"/>
                    <a:pt x="15" y="100"/>
                    <a:pt x="11" y="104"/>
                  </a:cubicBezTo>
                  <a:close/>
                  <a:moveTo>
                    <a:pt x="24" y="117"/>
                  </a:moveTo>
                  <a:lnTo>
                    <a:pt x="24" y="117"/>
                  </a:lnTo>
                  <a:cubicBezTo>
                    <a:pt x="10" y="117"/>
                    <a:pt x="0" y="111"/>
                    <a:pt x="0" y="103"/>
                  </a:cubicBezTo>
                  <a:cubicBezTo>
                    <a:pt x="0" y="102"/>
                    <a:pt x="1" y="100"/>
                    <a:pt x="2" y="99"/>
                  </a:cubicBezTo>
                  <a:cubicBezTo>
                    <a:pt x="5" y="98"/>
                    <a:pt x="6" y="94"/>
                    <a:pt x="7" y="92"/>
                  </a:cubicBezTo>
                  <a:lnTo>
                    <a:pt x="7" y="27"/>
                  </a:lnTo>
                  <a:cubicBezTo>
                    <a:pt x="7" y="26"/>
                    <a:pt x="4" y="23"/>
                    <a:pt x="2" y="21"/>
                  </a:cubicBezTo>
                  <a:cubicBezTo>
                    <a:pt x="1" y="20"/>
                    <a:pt x="0" y="19"/>
                    <a:pt x="0" y="17"/>
                  </a:cubicBezTo>
                  <a:cubicBezTo>
                    <a:pt x="0" y="0"/>
                    <a:pt x="48" y="0"/>
                    <a:pt x="48" y="17"/>
                  </a:cubicBezTo>
                  <a:cubicBezTo>
                    <a:pt x="48" y="19"/>
                    <a:pt x="47" y="20"/>
                    <a:pt x="46" y="21"/>
                  </a:cubicBezTo>
                  <a:cubicBezTo>
                    <a:pt x="43" y="23"/>
                    <a:pt x="41" y="26"/>
                    <a:pt x="41" y="27"/>
                  </a:cubicBezTo>
                  <a:lnTo>
                    <a:pt x="41" y="92"/>
                  </a:lnTo>
                  <a:cubicBezTo>
                    <a:pt x="41" y="94"/>
                    <a:pt x="43" y="98"/>
                    <a:pt x="46" y="99"/>
                  </a:cubicBezTo>
                  <a:cubicBezTo>
                    <a:pt x="47" y="100"/>
                    <a:pt x="48" y="102"/>
                    <a:pt x="48" y="103"/>
                  </a:cubicBezTo>
                  <a:cubicBezTo>
                    <a:pt x="48" y="111"/>
                    <a:pt x="38" y="117"/>
                    <a:pt x="24" y="117"/>
                  </a:cubicBezTo>
                  <a:close/>
                </a:path>
              </a:pathLst>
            </a:custGeom>
            <a:grpFill/>
            <a:ln w="0">
              <a:noFill/>
              <a:prstDash val="solid"/>
              <a:round/>
              <a:headEnd/>
              <a:tailEnd/>
            </a:ln>
          </p:spPr>
          <p:txBody>
            <a:bodyPr/>
            <a:lstStyle/>
            <a:p>
              <a:pPr defTabSz="543689">
                <a:defRPr/>
              </a:pPr>
              <a:endParaRPr lang="zh-CN" altLang="en-US" sz="3201"/>
            </a:p>
          </p:txBody>
        </p:sp>
        <p:sp>
          <p:nvSpPr>
            <p:cNvPr id="102" name="Freeform 563"/>
            <p:cNvSpPr>
              <a:spLocks/>
            </p:cNvSpPr>
            <p:nvPr/>
          </p:nvSpPr>
          <p:spPr bwMode="auto">
            <a:xfrm>
              <a:off x="5026026" y="3300414"/>
              <a:ext cx="22225" cy="4763"/>
            </a:xfrm>
            <a:custGeom>
              <a:avLst/>
              <a:gdLst>
                <a:gd name="T0" fmla="*/ 26 w 26"/>
                <a:gd name="T1" fmla="*/ 5 h 5"/>
                <a:gd name="T2" fmla="*/ 26 w 26"/>
                <a:gd name="T3" fmla="*/ 5 h 5"/>
                <a:gd name="T4" fmla="*/ 0 w 26"/>
                <a:gd name="T5" fmla="*/ 5 h 5"/>
                <a:gd name="T6" fmla="*/ 0 w 26"/>
                <a:gd name="T7" fmla="*/ 0 h 5"/>
                <a:gd name="T8" fmla="*/ 26 w 26"/>
                <a:gd name="T9" fmla="*/ 0 h 5"/>
                <a:gd name="T10" fmla="*/ 26 w 26"/>
                <a:gd name="T11" fmla="*/ 5 h 5"/>
              </a:gdLst>
              <a:ahLst/>
              <a:cxnLst>
                <a:cxn ang="0">
                  <a:pos x="T0" y="T1"/>
                </a:cxn>
                <a:cxn ang="0">
                  <a:pos x="T2" y="T3"/>
                </a:cxn>
                <a:cxn ang="0">
                  <a:pos x="T4" y="T5"/>
                </a:cxn>
                <a:cxn ang="0">
                  <a:pos x="T6" y="T7"/>
                </a:cxn>
                <a:cxn ang="0">
                  <a:pos x="T8" y="T9"/>
                </a:cxn>
                <a:cxn ang="0">
                  <a:pos x="T10" y="T11"/>
                </a:cxn>
              </a:cxnLst>
              <a:rect l="0" t="0" r="r" b="b"/>
              <a:pathLst>
                <a:path w="26" h="5">
                  <a:moveTo>
                    <a:pt x="26" y="5"/>
                  </a:moveTo>
                  <a:lnTo>
                    <a:pt x="26" y="5"/>
                  </a:lnTo>
                  <a:lnTo>
                    <a:pt x="0" y="5"/>
                  </a:lnTo>
                  <a:lnTo>
                    <a:pt x="0" y="0"/>
                  </a:lnTo>
                  <a:lnTo>
                    <a:pt x="26" y="0"/>
                  </a:lnTo>
                  <a:lnTo>
                    <a:pt x="26" y="5"/>
                  </a:lnTo>
                  <a:close/>
                </a:path>
              </a:pathLst>
            </a:custGeom>
            <a:grpFill/>
            <a:ln w="0">
              <a:noFill/>
              <a:prstDash val="solid"/>
              <a:round/>
              <a:headEnd/>
              <a:tailEnd/>
            </a:ln>
          </p:spPr>
          <p:txBody>
            <a:bodyPr/>
            <a:lstStyle/>
            <a:p>
              <a:pPr defTabSz="543689">
                <a:defRPr/>
              </a:pPr>
              <a:endParaRPr lang="zh-CN" altLang="en-US" sz="3201"/>
            </a:p>
          </p:txBody>
        </p:sp>
        <p:sp>
          <p:nvSpPr>
            <p:cNvPr id="103" name="Freeform 564"/>
            <p:cNvSpPr>
              <a:spLocks/>
            </p:cNvSpPr>
            <p:nvPr/>
          </p:nvSpPr>
          <p:spPr bwMode="auto">
            <a:xfrm>
              <a:off x="5026026" y="3360739"/>
              <a:ext cx="22225" cy="3175"/>
            </a:xfrm>
            <a:custGeom>
              <a:avLst/>
              <a:gdLst>
                <a:gd name="T0" fmla="*/ 26 w 26"/>
                <a:gd name="T1" fmla="*/ 4 h 4"/>
                <a:gd name="T2" fmla="*/ 26 w 26"/>
                <a:gd name="T3" fmla="*/ 4 h 4"/>
                <a:gd name="T4" fmla="*/ 0 w 26"/>
                <a:gd name="T5" fmla="*/ 4 h 4"/>
                <a:gd name="T6" fmla="*/ 0 w 26"/>
                <a:gd name="T7" fmla="*/ 0 h 4"/>
                <a:gd name="T8" fmla="*/ 26 w 26"/>
                <a:gd name="T9" fmla="*/ 0 h 4"/>
                <a:gd name="T10" fmla="*/ 26 w 26"/>
                <a:gd name="T11" fmla="*/ 4 h 4"/>
              </a:gdLst>
              <a:ahLst/>
              <a:cxnLst>
                <a:cxn ang="0">
                  <a:pos x="T0" y="T1"/>
                </a:cxn>
                <a:cxn ang="0">
                  <a:pos x="T2" y="T3"/>
                </a:cxn>
                <a:cxn ang="0">
                  <a:pos x="T4" y="T5"/>
                </a:cxn>
                <a:cxn ang="0">
                  <a:pos x="T6" y="T7"/>
                </a:cxn>
                <a:cxn ang="0">
                  <a:pos x="T8" y="T9"/>
                </a:cxn>
                <a:cxn ang="0">
                  <a:pos x="T10" y="T11"/>
                </a:cxn>
              </a:cxnLst>
              <a:rect l="0" t="0" r="r" b="b"/>
              <a:pathLst>
                <a:path w="26" h="4">
                  <a:moveTo>
                    <a:pt x="26" y="4"/>
                  </a:moveTo>
                  <a:lnTo>
                    <a:pt x="26" y="4"/>
                  </a:lnTo>
                  <a:lnTo>
                    <a:pt x="0" y="4"/>
                  </a:lnTo>
                  <a:lnTo>
                    <a:pt x="0" y="0"/>
                  </a:lnTo>
                  <a:lnTo>
                    <a:pt x="26" y="0"/>
                  </a:lnTo>
                  <a:lnTo>
                    <a:pt x="26" y="4"/>
                  </a:lnTo>
                  <a:close/>
                </a:path>
              </a:pathLst>
            </a:custGeom>
            <a:grpFill/>
            <a:ln w="0">
              <a:noFill/>
              <a:prstDash val="solid"/>
              <a:round/>
              <a:headEnd/>
              <a:tailEnd/>
            </a:ln>
          </p:spPr>
          <p:txBody>
            <a:bodyPr/>
            <a:lstStyle/>
            <a:p>
              <a:pPr defTabSz="543689">
                <a:defRPr/>
              </a:pPr>
              <a:endParaRPr lang="zh-CN" altLang="en-US" sz="3201"/>
            </a:p>
          </p:txBody>
        </p:sp>
        <p:sp>
          <p:nvSpPr>
            <p:cNvPr id="104" name="Freeform 565"/>
            <p:cNvSpPr>
              <a:spLocks/>
            </p:cNvSpPr>
            <p:nvPr/>
          </p:nvSpPr>
          <p:spPr bwMode="auto">
            <a:xfrm>
              <a:off x="5072063" y="3208339"/>
              <a:ext cx="7938" cy="209550"/>
            </a:xfrm>
            <a:custGeom>
              <a:avLst/>
              <a:gdLst>
                <a:gd name="T0" fmla="*/ 5 w 10"/>
                <a:gd name="T1" fmla="*/ 245 h 245"/>
                <a:gd name="T2" fmla="*/ 5 w 10"/>
                <a:gd name="T3" fmla="*/ 245 h 245"/>
                <a:gd name="T4" fmla="*/ 0 w 10"/>
                <a:gd name="T5" fmla="*/ 240 h 245"/>
                <a:gd name="T6" fmla="*/ 0 w 10"/>
                <a:gd name="T7" fmla="*/ 5 h 245"/>
                <a:gd name="T8" fmla="*/ 5 w 10"/>
                <a:gd name="T9" fmla="*/ 0 h 245"/>
                <a:gd name="T10" fmla="*/ 10 w 10"/>
                <a:gd name="T11" fmla="*/ 5 h 245"/>
                <a:gd name="T12" fmla="*/ 10 w 10"/>
                <a:gd name="T13" fmla="*/ 240 h 245"/>
                <a:gd name="T14" fmla="*/ 5 w 10"/>
                <a:gd name="T15" fmla="*/ 245 h 2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245">
                  <a:moveTo>
                    <a:pt x="5" y="245"/>
                  </a:moveTo>
                  <a:lnTo>
                    <a:pt x="5" y="245"/>
                  </a:lnTo>
                  <a:cubicBezTo>
                    <a:pt x="2" y="245"/>
                    <a:pt x="0" y="243"/>
                    <a:pt x="0" y="240"/>
                  </a:cubicBezTo>
                  <a:lnTo>
                    <a:pt x="0" y="5"/>
                  </a:lnTo>
                  <a:cubicBezTo>
                    <a:pt x="0" y="2"/>
                    <a:pt x="2" y="0"/>
                    <a:pt x="5" y="0"/>
                  </a:cubicBezTo>
                  <a:cubicBezTo>
                    <a:pt x="8" y="0"/>
                    <a:pt x="10" y="2"/>
                    <a:pt x="10" y="5"/>
                  </a:cubicBezTo>
                  <a:lnTo>
                    <a:pt x="10" y="240"/>
                  </a:lnTo>
                  <a:cubicBezTo>
                    <a:pt x="10" y="243"/>
                    <a:pt x="8" y="245"/>
                    <a:pt x="5" y="245"/>
                  </a:cubicBezTo>
                  <a:close/>
                </a:path>
              </a:pathLst>
            </a:custGeom>
            <a:grpFill/>
            <a:ln w="0">
              <a:noFill/>
              <a:prstDash val="solid"/>
              <a:round/>
              <a:headEnd/>
              <a:tailEnd/>
            </a:ln>
          </p:spPr>
          <p:txBody>
            <a:bodyPr/>
            <a:lstStyle/>
            <a:p>
              <a:pPr defTabSz="543689">
                <a:defRPr/>
              </a:pPr>
              <a:endParaRPr lang="zh-CN" altLang="en-US" sz="3201"/>
            </a:p>
          </p:txBody>
        </p:sp>
        <p:sp>
          <p:nvSpPr>
            <p:cNvPr id="105" name="Freeform 566"/>
            <p:cNvSpPr>
              <a:spLocks/>
            </p:cNvSpPr>
            <p:nvPr/>
          </p:nvSpPr>
          <p:spPr bwMode="auto">
            <a:xfrm>
              <a:off x="5119688" y="3208339"/>
              <a:ext cx="7938" cy="209550"/>
            </a:xfrm>
            <a:custGeom>
              <a:avLst/>
              <a:gdLst>
                <a:gd name="T0" fmla="*/ 5 w 10"/>
                <a:gd name="T1" fmla="*/ 245 h 245"/>
                <a:gd name="T2" fmla="*/ 5 w 10"/>
                <a:gd name="T3" fmla="*/ 245 h 245"/>
                <a:gd name="T4" fmla="*/ 0 w 10"/>
                <a:gd name="T5" fmla="*/ 240 h 245"/>
                <a:gd name="T6" fmla="*/ 0 w 10"/>
                <a:gd name="T7" fmla="*/ 5 h 245"/>
                <a:gd name="T8" fmla="*/ 5 w 10"/>
                <a:gd name="T9" fmla="*/ 0 h 245"/>
                <a:gd name="T10" fmla="*/ 10 w 10"/>
                <a:gd name="T11" fmla="*/ 5 h 245"/>
                <a:gd name="T12" fmla="*/ 10 w 10"/>
                <a:gd name="T13" fmla="*/ 240 h 245"/>
                <a:gd name="T14" fmla="*/ 5 w 10"/>
                <a:gd name="T15" fmla="*/ 245 h 2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245">
                  <a:moveTo>
                    <a:pt x="5" y="245"/>
                  </a:moveTo>
                  <a:lnTo>
                    <a:pt x="5" y="245"/>
                  </a:lnTo>
                  <a:cubicBezTo>
                    <a:pt x="2" y="245"/>
                    <a:pt x="0" y="243"/>
                    <a:pt x="0" y="240"/>
                  </a:cubicBezTo>
                  <a:lnTo>
                    <a:pt x="0" y="5"/>
                  </a:lnTo>
                  <a:cubicBezTo>
                    <a:pt x="0" y="2"/>
                    <a:pt x="2" y="0"/>
                    <a:pt x="5" y="0"/>
                  </a:cubicBezTo>
                  <a:cubicBezTo>
                    <a:pt x="8" y="0"/>
                    <a:pt x="10" y="2"/>
                    <a:pt x="10" y="5"/>
                  </a:cubicBezTo>
                  <a:lnTo>
                    <a:pt x="10" y="240"/>
                  </a:lnTo>
                  <a:cubicBezTo>
                    <a:pt x="10" y="243"/>
                    <a:pt x="8" y="245"/>
                    <a:pt x="5" y="245"/>
                  </a:cubicBezTo>
                  <a:close/>
                </a:path>
              </a:pathLst>
            </a:custGeom>
            <a:grpFill/>
            <a:ln w="0">
              <a:noFill/>
              <a:prstDash val="solid"/>
              <a:round/>
              <a:headEnd/>
              <a:tailEnd/>
            </a:ln>
          </p:spPr>
          <p:txBody>
            <a:bodyPr/>
            <a:lstStyle/>
            <a:p>
              <a:pPr defTabSz="543689">
                <a:defRPr/>
              </a:pPr>
              <a:endParaRPr lang="zh-CN" altLang="en-US" sz="3201"/>
            </a:p>
          </p:txBody>
        </p:sp>
        <p:sp>
          <p:nvSpPr>
            <p:cNvPr id="106" name="Freeform 567"/>
            <p:cNvSpPr>
              <a:spLocks/>
            </p:cNvSpPr>
            <p:nvPr/>
          </p:nvSpPr>
          <p:spPr bwMode="auto">
            <a:xfrm>
              <a:off x="5092701" y="3276601"/>
              <a:ext cx="14288" cy="34925"/>
            </a:xfrm>
            <a:custGeom>
              <a:avLst/>
              <a:gdLst>
                <a:gd name="T0" fmla="*/ 17 w 17"/>
                <a:gd name="T1" fmla="*/ 0 h 41"/>
                <a:gd name="T2" fmla="*/ 17 w 17"/>
                <a:gd name="T3" fmla="*/ 0 h 41"/>
                <a:gd name="T4" fmla="*/ 17 w 17"/>
                <a:gd name="T5" fmla="*/ 41 h 41"/>
                <a:gd name="T6" fmla="*/ 0 w 17"/>
                <a:gd name="T7" fmla="*/ 41 h 41"/>
                <a:gd name="T8" fmla="*/ 0 w 17"/>
                <a:gd name="T9" fmla="*/ 8 h 41"/>
                <a:gd name="T10" fmla="*/ 17 w 17"/>
                <a:gd name="T11" fmla="*/ 0 h 41"/>
              </a:gdLst>
              <a:ahLst/>
              <a:cxnLst>
                <a:cxn ang="0">
                  <a:pos x="T0" y="T1"/>
                </a:cxn>
                <a:cxn ang="0">
                  <a:pos x="T2" y="T3"/>
                </a:cxn>
                <a:cxn ang="0">
                  <a:pos x="T4" y="T5"/>
                </a:cxn>
                <a:cxn ang="0">
                  <a:pos x="T6" y="T7"/>
                </a:cxn>
                <a:cxn ang="0">
                  <a:pos x="T8" y="T9"/>
                </a:cxn>
                <a:cxn ang="0">
                  <a:pos x="T10" y="T11"/>
                </a:cxn>
              </a:cxnLst>
              <a:rect l="0" t="0" r="r" b="b"/>
              <a:pathLst>
                <a:path w="17" h="41">
                  <a:moveTo>
                    <a:pt x="17" y="0"/>
                  </a:moveTo>
                  <a:lnTo>
                    <a:pt x="17" y="0"/>
                  </a:lnTo>
                  <a:lnTo>
                    <a:pt x="17" y="41"/>
                  </a:lnTo>
                  <a:lnTo>
                    <a:pt x="0" y="41"/>
                  </a:lnTo>
                  <a:lnTo>
                    <a:pt x="0" y="8"/>
                  </a:lnTo>
                  <a:lnTo>
                    <a:pt x="17" y="0"/>
                  </a:lnTo>
                  <a:close/>
                </a:path>
              </a:pathLst>
            </a:custGeom>
            <a:grpFill/>
            <a:ln w="0">
              <a:noFill/>
              <a:prstDash val="solid"/>
              <a:round/>
              <a:headEnd/>
              <a:tailEnd/>
            </a:ln>
          </p:spPr>
          <p:txBody>
            <a:bodyPr/>
            <a:lstStyle/>
            <a:p>
              <a:pPr defTabSz="543689">
                <a:defRPr/>
              </a:pPr>
              <a:endParaRPr lang="zh-CN" altLang="en-US" sz="3201"/>
            </a:p>
          </p:txBody>
        </p:sp>
        <p:sp>
          <p:nvSpPr>
            <p:cNvPr id="107" name="Freeform 568"/>
            <p:cNvSpPr>
              <a:spLocks/>
            </p:cNvSpPr>
            <p:nvPr/>
          </p:nvSpPr>
          <p:spPr bwMode="auto">
            <a:xfrm>
              <a:off x="5095876" y="3268664"/>
              <a:ext cx="9525" cy="9525"/>
            </a:xfrm>
            <a:custGeom>
              <a:avLst/>
              <a:gdLst>
                <a:gd name="T0" fmla="*/ 0 w 11"/>
                <a:gd name="T1" fmla="*/ 11 h 11"/>
                <a:gd name="T2" fmla="*/ 0 w 11"/>
                <a:gd name="T3" fmla="*/ 11 h 11"/>
                <a:gd name="T4" fmla="*/ 0 w 11"/>
                <a:gd name="T5" fmla="*/ 0 h 11"/>
                <a:gd name="T6" fmla="*/ 11 w 11"/>
                <a:gd name="T7" fmla="*/ 0 h 11"/>
                <a:gd name="T8" fmla="*/ 11 w 11"/>
                <a:gd name="T9" fmla="*/ 5 h 11"/>
                <a:gd name="T10" fmla="*/ 0 w 11"/>
                <a:gd name="T11" fmla="*/ 11 h 11"/>
              </a:gdLst>
              <a:ahLst/>
              <a:cxnLst>
                <a:cxn ang="0">
                  <a:pos x="T0" y="T1"/>
                </a:cxn>
                <a:cxn ang="0">
                  <a:pos x="T2" y="T3"/>
                </a:cxn>
                <a:cxn ang="0">
                  <a:pos x="T4" y="T5"/>
                </a:cxn>
                <a:cxn ang="0">
                  <a:pos x="T6" y="T7"/>
                </a:cxn>
                <a:cxn ang="0">
                  <a:pos x="T8" y="T9"/>
                </a:cxn>
                <a:cxn ang="0">
                  <a:pos x="T10" y="T11"/>
                </a:cxn>
              </a:cxnLst>
              <a:rect l="0" t="0" r="r" b="b"/>
              <a:pathLst>
                <a:path w="11" h="11">
                  <a:moveTo>
                    <a:pt x="0" y="11"/>
                  </a:moveTo>
                  <a:lnTo>
                    <a:pt x="0" y="11"/>
                  </a:lnTo>
                  <a:lnTo>
                    <a:pt x="0" y="0"/>
                  </a:lnTo>
                  <a:lnTo>
                    <a:pt x="11" y="0"/>
                  </a:lnTo>
                  <a:lnTo>
                    <a:pt x="11" y="5"/>
                  </a:lnTo>
                  <a:lnTo>
                    <a:pt x="0" y="11"/>
                  </a:lnTo>
                  <a:close/>
                </a:path>
              </a:pathLst>
            </a:custGeom>
            <a:grpFill/>
            <a:ln w="0">
              <a:noFill/>
              <a:prstDash val="solid"/>
              <a:round/>
              <a:headEnd/>
              <a:tailEnd/>
            </a:ln>
          </p:spPr>
          <p:txBody>
            <a:bodyPr/>
            <a:lstStyle/>
            <a:p>
              <a:pPr defTabSz="543689">
                <a:defRPr/>
              </a:pPr>
              <a:endParaRPr lang="zh-CN" altLang="en-US" sz="3201"/>
            </a:p>
          </p:txBody>
        </p:sp>
        <p:sp>
          <p:nvSpPr>
            <p:cNvPr id="108" name="Freeform 569"/>
            <p:cNvSpPr>
              <a:spLocks/>
            </p:cNvSpPr>
            <p:nvPr/>
          </p:nvSpPr>
          <p:spPr bwMode="auto">
            <a:xfrm>
              <a:off x="5091113" y="3228976"/>
              <a:ext cx="4763" cy="4763"/>
            </a:xfrm>
            <a:custGeom>
              <a:avLst/>
              <a:gdLst>
                <a:gd name="T0" fmla="*/ 6 w 6"/>
                <a:gd name="T1" fmla="*/ 3 h 7"/>
                <a:gd name="T2" fmla="*/ 6 w 6"/>
                <a:gd name="T3" fmla="*/ 3 h 7"/>
                <a:gd name="T4" fmla="*/ 3 w 6"/>
                <a:gd name="T5" fmla="*/ 7 h 7"/>
                <a:gd name="T6" fmla="*/ 0 w 6"/>
                <a:gd name="T7" fmla="*/ 3 h 7"/>
                <a:gd name="T8" fmla="*/ 3 w 6"/>
                <a:gd name="T9" fmla="*/ 0 h 7"/>
                <a:gd name="T10" fmla="*/ 6 w 6"/>
                <a:gd name="T11" fmla="*/ 3 h 7"/>
              </a:gdLst>
              <a:ahLst/>
              <a:cxnLst>
                <a:cxn ang="0">
                  <a:pos x="T0" y="T1"/>
                </a:cxn>
                <a:cxn ang="0">
                  <a:pos x="T2" y="T3"/>
                </a:cxn>
                <a:cxn ang="0">
                  <a:pos x="T4" y="T5"/>
                </a:cxn>
                <a:cxn ang="0">
                  <a:pos x="T6" y="T7"/>
                </a:cxn>
                <a:cxn ang="0">
                  <a:pos x="T8" y="T9"/>
                </a:cxn>
                <a:cxn ang="0">
                  <a:pos x="T10" y="T11"/>
                </a:cxn>
              </a:cxnLst>
              <a:rect l="0" t="0" r="r" b="b"/>
              <a:pathLst>
                <a:path w="6" h="7">
                  <a:moveTo>
                    <a:pt x="6" y="3"/>
                  </a:moveTo>
                  <a:lnTo>
                    <a:pt x="6" y="3"/>
                  </a:lnTo>
                  <a:cubicBezTo>
                    <a:pt x="6" y="5"/>
                    <a:pt x="5" y="7"/>
                    <a:pt x="3" y="7"/>
                  </a:cubicBezTo>
                  <a:cubicBezTo>
                    <a:pt x="1" y="7"/>
                    <a:pt x="0" y="5"/>
                    <a:pt x="0" y="3"/>
                  </a:cubicBezTo>
                  <a:cubicBezTo>
                    <a:pt x="0" y="2"/>
                    <a:pt x="1" y="0"/>
                    <a:pt x="3" y="0"/>
                  </a:cubicBezTo>
                  <a:cubicBezTo>
                    <a:pt x="5" y="0"/>
                    <a:pt x="6" y="2"/>
                    <a:pt x="6" y="3"/>
                  </a:cubicBezTo>
                  <a:close/>
                </a:path>
              </a:pathLst>
            </a:custGeom>
            <a:grpFill/>
            <a:ln w="0">
              <a:noFill/>
              <a:prstDash val="solid"/>
              <a:round/>
              <a:headEnd/>
              <a:tailEnd/>
            </a:ln>
          </p:spPr>
          <p:txBody>
            <a:bodyPr/>
            <a:lstStyle/>
            <a:p>
              <a:pPr defTabSz="543689">
                <a:defRPr/>
              </a:pPr>
              <a:endParaRPr lang="zh-CN" altLang="en-US" sz="3201"/>
            </a:p>
          </p:txBody>
        </p:sp>
        <p:sp>
          <p:nvSpPr>
            <p:cNvPr id="109" name="Freeform 570"/>
            <p:cNvSpPr>
              <a:spLocks/>
            </p:cNvSpPr>
            <p:nvPr/>
          </p:nvSpPr>
          <p:spPr bwMode="auto">
            <a:xfrm>
              <a:off x="5103813" y="3228976"/>
              <a:ext cx="6350" cy="4763"/>
            </a:xfrm>
            <a:custGeom>
              <a:avLst/>
              <a:gdLst>
                <a:gd name="T0" fmla="*/ 7 w 7"/>
                <a:gd name="T1" fmla="*/ 3 h 7"/>
                <a:gd name="T2" fmla="*/ 7 w 7"/>
                <a:gd name="T3" fmla="*/ 3 h 7"/>
                <a:gd name="T4" fmla="*/ 4 w 7"/>
                <a:gd name="T5" fmla="*/ 7 h 7"/>
                <a:gd name="T6" fmla="*/ 0 w 7"/>
                <a:gd name="T7" fmla="*/ 3 h 7"/>
                <a:gd name="T8" fmla="*/ 4 w 7"/>
                <a:gd name="T9" fmla="*/ 0 h 7"/>
                <a:gd name="T10" fmla="*/ 7 w 7"/>
                <a:gd name="T11" fmla="*/ 3 h 7"/>
              </a:gdLst>
              <a:ahLst/>
              <a:cxnLst>
                <a:cxn ang="0">
                  <a:pos x="T0" y="T1"/>
                </a:cxn>
                <a:cxn ang="0">
                  <a:pos x="T2" y="T3"/>
                </a:cxn>
                <a:cxn ang="0">
                  <a:pos x="T4" y="T5"/>
                </a:cxn>
                <a:cxn ang="0">
                  <a:pos x="T6" y="T7"/>
                </a:cxn>
                <a:cxn ang="0">
                  <a:pos x="T8" y="T9"/>
                </a:cxn>
                <a:cxn ang="0">
                  <a:pos x="T10" y="T11"/>
                </a:cxn>
              </a:cxnLst>
              <a:rect l="0" t="0" r="r" b="b"/>
              <a:pathLst>
                <a:path w="7" h="7">
                  <a:moveTo>
                    <a:pt x="7" y="3"/>
                  </a:moveTo>
                  <a:lnTo>
                    <a:pt x="7" y="3"/>
                  </a:lnTo>
                  <a:cubicBezTo>
                    <a:pt x="7" y="5"/>
                    <a:pt x="5" y="7"/>
                    <a:pt x="4" y="7"/>
                  </a:cubicBezTo>
                  <a:cubicBezTo>
                    <a:pt x="2" y="7"/>
                    <a:pt x="0" y="5"/>
                    <a:pt x="0" y="3"/>
                  </a:cubicBezTo>
                  <a:cubicBezTo>
                    <a:pt x="0" y="2"/>
                    <a:pt x="2" y="0"/>
                    <a:pt x="4" y="0"/>
                  </a:cubicBezTo>
                  <a:cubicBezTo>
                    <a:pt x="5" y="0"/>
                    <a:pt x="7" y="2"/>
                    <a:pt x="7" y="3"/>
                  </a:cubicBezTo>
                  <a:close/>
                </a:path>
              </a:pathLst>
            </a:custGeom>
            <a:grpFill/>
            <a:ln w="0">
              <a:noFill/>
              <a:prstDash val="solid"/>
              <a:round/>
              <a:headEnd/>
              <a:tailEnd/>
            </a:ln>
          </p:spPr>
          <p:txBody>
            <a:bodyPr/>
            <a:lstStyle/>
            <a:p>
              <a:pPr defTabSz="543689">
                <a:defRPr/>
              </a:pPr>
              <a:endParaRPr lang="zh-CN" altLang="en-US" sz="3201"/>
            </a:p>
          </p:txBody>
        </p:sp>
        <p:sp>
          <p:nvSpPr>
            <p:cNvPr id="110" name="Freeform 571"/>
            <p:cNvSpPr>
              <a:spLocks/>
            </p:cNvSpPr>
            <p:nvPr/>
          </p:nvSpPr>
          <p:spPr bwMode="auto">
            <a:xfrm>
              <a:off x="5092701" y="3384551"/>
              <a:ext cx="15875" cy="17463"/>
            </a:xfrm>
            <a:custGeom>
              <a:avLst/>
              <a:gdLst>
                <a:gd name="T0" fmla="*/ 18 w 18"/>
                <a:gd name="T1" fmla="*/ 3 h 20"/>
                <a:gd name="T2" fmla="*/ 18 w 18"/>
                <a:gd name="T3" fmla="*/ 3 h 20"/>
                <a:gd name="T4" fmla="*/ 13 w 18"/>
                <a:gd name="T5" fmla="*/ 3 h 20"/>
                <a:gd name="T6" fmla="*/ 13 w 18"/>
                <a:gd name="T7" fmla="*/ 0 h 20"/>
                <a:gd name="T8" fmla="*/ 0 w 18"/>
                <a:gd name="T9" fmla="*/ 0 h 20"/>
                <a:gd name="T10" fmla="*/ 0 w 18"/>
                <a:gd name="T11" fmla="*/ 20 h 20"/>
                <a:gd name="T12" fmla="*/ 13 w 18"/>
                <a:gd name="T13" fmla="*/ 20 h 20"/>
                <a:gd name="T14" fmla="*/ 13 w 18"/>
                <a:gd name="T15" fmla="*/ 17 h 20"/>
                <a:gd name="T16" fmla="*/ 18 w 18"/>
                <a:gd name="T17" fmla="*/ 17 h 20"/>
                <a:gd name="T18" fmla="*/ 18 w 18"/>
                <a:gd name="T19" fmla="*/ 3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 h="20">
                  <a:moveTo>
                    <a:pt x="18" y="3"/>
                  </a:moveTo>
                  <a:lnTo>
                    <a:pt x="18" y="3"/>
                  </a:lnTo>
                  <a:lnTo>
                    <a:pt x="13" y="3"/>
                  </a:lnTo>
                  <a:lnTo>
                    <a:pt x="13" y="0"/>
                  </a:lnTo>
                  <a:lnTo>
                    <a:pt x="0" y="0"/>
                  </a:lnTo>
                  <a:lnTo>
                    <a:pt x="0" y="20"/>
                  </a:lnTo>
                  <a:lnTo>
                    <a:pt x="13" y="20"/>
                  </a:lnTo>
                  <a:lnTo>
                    <a:pt x="13" y="17"/>
                  </a:lnTo>
                  <a:lnTo>
                    <a:pt x="18" y="17"/>
                  </a:lnTo>
                  <a:lnTo>
                    <a:pt x="18" y="3"/>
                  </a:lnTo>
                  <a:close/>
                </a:path>
              </a:pathLst>
            </a:custGeom>
            <a:grpFill/>
            <a:ln w="0">
              <a:noFill/>
              <a:prstDash val="solid"/>
              <a:round/>
              <a:headEnd/>
              <a:tailEnd/>
            </a:ln>
          </p:spPr>
          <p:txBody>
            <a:bodyPr/>
            <a:lstStyle/>
            <a:p>
              <a:pPr defTabSz="543689">
                <a:defRPr/>
              </a:pPr>
              <a:endParaRPr lang="zh-CN" altLang="en-US" sz="3201"/>
            </a:p>
          </p:txBody>
        </p:sp>
        <p:sp>
          <p:nvSpPr>
            <p:cNvPr id="111" name="Freeform 572"/>
            <p:cNvSpPr>
              <a:spLocks/>
            </p:cNvSpPr>
            <p:nvPr/>
          </p:nvSpPr>
          <p:spPr bwMode="auto">
            <a:xfrm>
              <a:off x="5092701" y="3355976"/>
              <a:ext cx="15875" cy="17463"/>
            </a:xfrm>
            <a:custGeom>
              <a:avLst/>
              <a:gdLst>
                <a:gd name="T0" fmla="*/ 18 w 18"/>
                <a:gd name="T1" fmla="*/ 3 h 21"/>
                <a:gd name="T2" fmla="*/ 18 w 18"/>
                <a:gd name="T3" fmla="*/ 3 h 21"/>
                <a:gd name="T4" fmla="*/ 13 w 18"/>
                <a:gd name="T5" fmla="*/ 3 h 21"/>
                <a:gd name="T6" fmla="*/ 13 w 18"/>
                <a:gd name="T7" fmla="*/ 0 h 21"/>
                <a:gd name="T8" fmla="*/ 0 w 18"/>
                <a:gd name="T9" fmla="*/ 0 h 21"/>
                <a:gd name="T10" fmla="*/ 0 w 18"/>
                <a:gd name="T11" fmla="*/ 21 h 21"/>
                <a:gd name="T12" fmla="*/ 13 w 18"/>
                <a:gd name="T13" fmla="*/ 21 h 21"/>
                <a:gd name="T14" fmla="*/ 13 w 18"/>
                <a:gd name="T15" fmla="*/ 18 h 21"/>
                <a:gd name="T16" fmla="*/ 18 w 18"/>
                <a:gd name="T17" fmla="*/ 18 h 21"/>
                <a:gd name="T18" fmla="*/ 18 w 18"/>
                <a:gd name="T19" fmla="*/ 3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 h="21">
                  <a:moveTo>
                    <a:pt x="18" y="3"/>
                  </a:moveTo>
                  <a:lnTo>
                    <a:pt x="18" y="3"/>
                  </a:lnTo>
                  <a:lnTo>
                    <a:pt x="13" y="3"/>
                  </a:lnTo>
                  <a:lnTo>
                    <a:pt x="13" y="0"/>
                  </a:lnTo>
                  <a:lnTo>
                    <a:pt x="0" y="0"/>
                  </a:lnTo>
                  <a:lnTo>
                    <a:pt x="0" y="21"/>
                  </a:lnTo>
                  <a:lnTo>
                    <a:pt x="13" y="21"/>
                  </a:lnTo>
                  <a:lnTo>
                    <a:pt x="13" y="18"/>
                  </a:lnTo>
                  <a:lnTo>
                    <a:pt x="18" y="18"/>
                  </a:lnTo>
                  <a:lnTo>
                    <a:pt x="18" y="3"/>
                  </a:lnTo>
                  <a:close/>
                </a:path>
              </a:pathLst>
            </a:custGeom>
            <a:grpFill/>
            <a:ln w="0">
              <a:noFill/>
              <a:prstDash val="solid"/>
              <a:round/>
              <a:headEnd/>
              <a:tailEnd/>
            </a:ln>
          </p:spPr>
          <p:txBody>
            <a:bodyPr/>
            <a:lstStyle/>
            <a:p>
              <a:pPr defTabSz="543689">
                <a:defRPr/>
              </a:pPr>
              <a:endParaRPr lang="zh-CN" altLang="en-US" sz="3201"/>
            </a:p>
          </p:txBody>
        </p:sp>
        <p:sp>
          <p:nvSpPr>
            <p:cNvPr id="112" name="Freeform 573"/>
            <p:cNvSpPr>
              <a:spLocks/>
            </p:cNvSpPr>
            <p:nvPr/>
          </p:nvSpPr>
          <p:spPr bwMode="auto">
            <a:xfrm>
              <a:off x="5092701" y="3328989"/>
              <a:ext cx="15875" cy="17463"/>
            </a:xfrm>
            <a:custGeom>
              <a:avLst/>
              <a:gdLst>
                <a:gd name="T0" fmla="*/ 18 w 18"/>
                <a:gd name="T1" fmla="*/ 3 h 21"/>
                <a:gd name="T2" fmla="*/ 18 w 18"/>
                <a:gd name="T3" fmla="*/ 3 h 21"/>
                <a:gd name="T4" fmla="*/ 13 w 18"/>
                <a:gd name="T5" fmla="*/ 3 h 21"/>
                <a:gd name="T6" fmla="*/ 13 w 18"/>
                <a:gd name="T7" fmla="*/ 0 h 21"/>
                <a:gd name="T8" fmla="*/ 0 w 18"/>
                <a:gd name="T9" fmla="*/ 0 h 21"/>
                <a:gd name="T10" fmla="*/ 0 w 18"/>
                <a:gd name="T11" fmla="*/ 21 h 21"/>
                <a:gd name="T12" fmla="*/ 13 w 18"/>
                <a:gd name="T13" fmla="*/ 21 h 21"/>
                <a:gd name="T14" fmla="*/ 13 w 18"/>
                <a:gd name="T15" fmla="*/ 18 h 21"/>
                <a:gd name="T16" fmla="*/ 18 w 18"/>
                <a:gd name="T17" fmla="*/ 18 h 21"/>
                <a:gd name="T18" fmla="*/ 18 w 18"/>
                <a:gd name="T19" fmla="*/ 3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 h="21">
                  <a:moveTo>
                    <a:pt x="18" y="3"/>
                  </a:moveTo>
                  <a:lnTo>
                    <a:pt x="18" y="3"/>
                  </a:lnTo>
                  <a:lnTo>
                    <a:pt x="13" y="3"/>
                  </a:lnTo>
                  <a:lnTo>
                    <a:pt x="13" y="0"/>
                  </a:lnTo>
                  <a:lnTo>
                    <a:pt x="0" y="0"/>
                  </a:lnTo>
                  <a:lnTo>
                    <a:pt x="0" y="21"/>
                  </a:lnTo>
                  <a:lnTo>
                    <a:pt x="13" y="21"/>
                  </a:lnTo>
                  <a:lnTo>
                    <a:pt x="13" y="18"/>
                  </a:lnTo>
                  <a:lnTo>
                    <a:pt x="18" y="18"/>
                  </a:lnTo>
                  <a:lnTo>
                    <a:pt x="18" y="3"/>
                  </a:lnTo>
                  <a:close/>
                </a:path>
              </a:pathLst>
            </a:custGeom>
            <a:grpFill/>
            <a:ln w="0">
              <a:noFill/>
              <a:prstDash val="solid"/>
              <a:round/>
              <a:headEnd/>
              <a:tailEnd/>
            </a:ln>
          </p:spPr>
          <p:txBody>
            <a:bodyPr/>
            <a:lstStyle/>
            <a:p>
              <a:pPr defTabSz="543689">
                <a:defRPr/>
              </a:pPr>
              <a:endParaRPr lang="zh-CN" altLang="en-US" sz="3201"/>
            </a:p>
          </p:txBody>
        </p:sp>
        <p:sp>
          <p:nvSpPr>
            <p:cNvPr id="113" name="Freeform 574"/>
            <p:cNvSpPr>
              <a:spLocks/>
            </p:cNvSpPr>
            <p:nvPr/>
          </p:nvSpPr>
          <p:spPr bwMode="auto">
            <a:xfrm>
              <a:off x="5072063" y="3238501"/>
              <a:ext cx="55563" cy="7938"/>
            </a:xfrm>
            <a:custGeom>
              <a:avLst/>
              <a:gdLst>
                <a:gd name="T0" fmla="*/ 61 w 66"/>
                <a:gd name="T1" fmla="*/ 10 h 10"/>
                <a:gd name="T2" fmla="*/ 61 w 66"/>
                <a:gd name="T3" fmla="*/ 10 h 10"/>
                <a:gd name="T4" fmla="*/ 5 w 66"/>
                <a:gd name="T5" fmla="*/ 10 h 10"/>
                <a:gd name="T6" fmla="*/ 0 w 66"/>
                <a:gd name="T7" fmla="*/ 5 h 10"/>
                <a:gd name="T8" fmla="*/ 5 w 66"/>
                <a:gd name="T9" fmla="*/ 0 h 10"/>
                <a:gd name="T10" fmla="*/ 61 w 66"/>
                <a:gd name="T11" fmla="*/ 0 h 10"/>
                <a:gd name="T12" fmla="*/ 66 w 66"/>
                <a:gd name="T13" fmla="*/ 5 h 10"/>
                <a:gd name="T14" fmla="*/ 61 w 66"/>
                <a:gd name="T15" fmla="*/ 10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6" h="10">
                  <a:moveTo>
                    <a:pt x="61" y="10"/>
                  </a:moveTo>
                  <a:lnTo>
                    <a:pt x="61" y="10"/>
                  </a:lnTo>
                  <a:lnTo>
                    <a:pt x="5" y="10"/>
                  </a:lnTo>
                  <a:cubicBezTo>
                    <a:pt x="2" y="10"/>
                    <a:pt x="0" y="7"/>
                    <a:pt x="0" y="5"/>
                  </a:cubicBezTo>
                  <a:cubicBezTo>
                    <a:pt x="0" y="2"/>
                    <a:pt x="2" y="0"/>
                    <a:pt x="5" y="0"/>
                  </a:cubicBezTo>
                  <a:lnTo>
                    <a:pt x="61" y="0"/>
                  </a:lnTo>
                  <a:cubicBezTo>
                    <a:pt x="64" y="0"/>
                    <a:pt x="66" y="2"/>
                    <a:pt x="66" y="5"/>
                  </a:cubicBezTo>
                  <a:cubicBezTo>
                    <a:pt x="66" y="7"/>
                    <a:pt x="64" y="10"/>
                    <a:pt x="61" y="10"/>
                  </a:cubicBezTo>
                  <a:close/>
                </a:path>
              </a:pathLst>
            </a:custGeom>
            <a:grpFill/>
            <a:ln w="0">
              <a:noFill/>
              <a:prstDash val="solid"/>
              <a:round/>
              <a:headEnd/>
              <a:tailEnd/>
            </a:ln>
          </p:spPr>
          <p:txBody>
            <a:bodyPr/>
            <a:lstStyle/>
            <a:p>
              <a:pPr defTabSz="543689">
                <a:defRPr/>
              </a:pPr>
              <a:endParaRPr lang="zh-CN" altLang="en-US" sz="3201"/>
            </a:p>
          </p:txBody>
        </p:sp>
        <p:sp>
          <p:nvSpPr>
            <p:cNvPr id="114" name="Freeform 575"/>
            <p:cNvSpPr>
              <a:spLocks/>
            </p:cNvSpPr>
            <p:nvPr/>
          </p:nvSpPr>
          <p:spPr bwMode="auto">
            <a:xfrm>
              <a:off x="5060951" y="3408364"/>
              <a:ext cx="107950" cy="9525"/>
            </a:xfrm>
            <a:custGeom>
              <a:avLst/>
              <a:gdLst>
                <a:gd name="T0" fmla="*/ 121 w 126"/>
                <a:gd name="T1" fmla="*/ 10 h 10"/>
                <a:gd name="T2" fmla="*/ 121 w 126"/>
                <a:gd name="T3" fmla="*/ 10 h 10"/>
                <a:gd name="T4" fmla="*/ 5 w 126"/>
                <a:gd name="T5" fmla="*/ 10 h 10"/>
                <a:gd name="T6" fmla="*/ 0 w 126"/>
                <a:gd name="T7" fmla="*/ 5 h 10"/>
                <a:gd name="T8" fmla="*/ 5 w 126"/>
                <a:gd name="T9" fmla="*/ 0 h 10"/>
                <a:gd name="T10" fmla="*/ 121 w 126"/>
                <a:gd name="T11" fmla="*/ 0 h 10"/>
                <a:gd name="T12" fmla="*/ 126 w 126"/>
                <a:gd name="T13" fmla="*/ 5 h 10"/>
                <a:gd name="T14" fmla="*/ 121 w 126"/>
                <a:gd name="T15" fmla="*/ 10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6" h="10">
                  <a:moveTo>
                    <a:pt x="121" y="10"/>
                  </a:moveTo>
                  <a:lnTo>
                    <a:pt x="121" y="10"/>
                  </a:lnTo>
                  <a:lnTo>
                    <a:pt x="5" y="10"/>
                  </a:lnTo>
                  <a:cubicBezTo>
                    <a:pt x="2" y="10"/>
                    <a:pt x="0" y="8"/>
                    <a:pt x="0" y="5"/>
                  </a:cubicBezTo>
                  <a:cubicBezTo>
                    <a:pt x="0" y="3"/>
                    <a:pt x="2" y="0"/>
                    <a:pt x="5" y="0"/>
                  </a:cubicBezTo>
                  <a:lnTo>
                    <a:pt x="121" y="0"/>
                  </a:lnTo>
                  <a:cubicBezTo>
                    <a:pt x="124" y="0"/>
                    <a:pt x="126" y="3"/>
                    <a:pt x="126" y="5"/>
                  </a:cubicBezTo>
                  <a:cubicBezTo>
                    <a:pt x="126" y="8"/>
                    <a:pt x="124" y="10"/>
                    <a:pt x="121" y="10"/>
                  </a:cubicBezTo>
                  <a:close/>
                </a:path>
              </a:pathLst>
            </a:custGeom>
            <a:grpFill/>
            <a:ln w="0">
              <a:noFill/>
              <a:prstDash val="solid"/>
              <a:round/>
              <a:headEnd/>
              <a:tailEnd/>
            </a:ln>
          </p:spPr>
          <p:txBody>
            <a:bodyPr/>
            <a:lstStyle/>
            <a:p>
              <a:pPr defTabSz="543689">
                <a:defRPr/>
              </a:pPr>
              <a:endParaRPr lang="zh-CN" altLang="en-US" sz="3201"/>
            </a:p>
          </p:txBody>
        </p:sp>
        <p:sp>
          <p:nvSpPr>
            <p:cNvPr id="115" name="Freeform 576"/>
            <p:cNvSpPr>
              <a:spLocks noEditPoints="1"/>
            </p:cNvSpPr>
            <p:nvPr/>
          </p:nvSpPr>
          <p:spPr bwMode="auto">
            <a:xfrm>
              <a:off x="5162551" y="3282951"/>
              <a:ext cx="41275" cy="100013"/>
            </a:xfrm>
            <a:custGeom>
              <a:avLst/>
              <a:gdLst>
                <a:gd name="T0" fmla="*/ 11 w 48"/>
                <a:gd name="T1" fmla="*/ 104 h 117"/>
                <a:gd name="T2" fmla="*/ 11 w 48"/>
                <a:gd name="T3" fmla="*/ 104 h 117"/>
                <a:gd name="T4" fmla="*/ 24 w 48"/>
                <a:gd name="T5" fmla="*/ 107 h 117"/>
                <a:gd name="T6" fmla="*/ 37 w 48"/>
                <a:gd name="T7" fmla="*/ 104 h 117"/>
                <a:gd name="T8" fmla="*/ 31 w 48"/>
                <a:gd name="T9" fmla="*/ 94 h 117"/>
                <a:gd name="T10" fmla="*/ 31 w 48"/>
                <a:gd name="T11" fmla="*/ 92 h 117"/>
                <a:gd name="T12" fmla="*/ 31 w 48"/>
                <a:gd name="T13" fmla="*/ 27 h 117"/>
                <a:gd name="T14" fmla="*/ 37 w 48"/>
                <a:gd name="T15" fmla="*/ 16 h 117"/>
                <a:gd name="T16" fmla="*/ 24 w 48"/>
                <a:gd name="T17" fmla="*/ 14 h 117"/>
                <a:gd name="T18" fmla="*/ 11 w 48"/>
                <a:gd name="T19" fmla="*/ 16 h 117"/>
                <a:gd name="T20" fmla="*/ 17 w 48"/>
                <a:gd name="T21" fmla="*/ 27 h 117"/>
                <a:gd name="T22" fmla="*/ 17 w 48"/>
                <a:gd name="T23" fmla="*/ 92 h 117"/>
                <a:gd name="T24" fmla="*/ 17 w 48"/>
                <a:gd name="T25" fmla="*/ 94 h 117"/>
                <a:gd name="T26" fmla="*/ 11 w 48"/>
                <a:gd name="T27" fmla="*/ 104 h 117"/>
                <a:gd name="T28" fmla="*/ 24 w 48"/>
                <a:gd name="T29" fmla="*/ 117 h 117"/>
                <a:gd name="T30" fmla="*/ 24 w 48"/>
                <a:gd name="T31" fmla="*/ 117 h 117"/>
                <a:gd name="T32" fmla="*/ 0 w 48"/>
                <a:gd name="T33" fmla="*/ 103 h 117"/>
                <a:gd name="T34" fmla="*/ 2 w 48"/>
                <a:gd name="T35" fmla="*/ 99 h 117"/>
                <a:gd name="T36" fmla="*/ 7 w 48"/>
                <a:gd name="T37" fmla="*/ 92 h 117"/>
                <a:gd name="T38" fmla="*/ 7 w 48"/>
                <a:gd name="T39" fmla="*/ 27 h 117"/>
                <a:gd name="T40" fmla="*/ 2 w 48"/>
                <a:gd name="T41" fmla="*/ 21 h 117"/>
                <a:gd name="T42" fmla="*/ 0 w 48"/>
                <a:gd name="T43" fmla="*/ 17 h 117"/>
                <a:gd name="T44" fmla="*/ 48 w 48"/>
                <a:gd name="T45" fmla="*/ 17 h 117"/>
                <a:gd name="T46" fmla="*/ 46 w 48"/>
                <a:gd name="T47" fmla="*/ 21 h 117"/>
                <a:gd name="T48" fmla="*/ 41 w 48"/>
                <a:gd name="T49" fmla="*/ 27 h 117"/>
                <a:gd name="T50" fmla="*/ 41 w 48"/>
                <a:gd name="T51" fmla="*/ 92 h 117"/>
                <a:gd name="T52" fmla="*/ 46 w 48"/>
                <a:gd name="T53" fmla="*/ 99 h 117"/>
                <a:gd name="T54" fmla="*/ 48 w 48"/>
                <a:gd name="T55" fmla="*/ 103 h 117"/>
                <a:gd name="T56" fmla="*/ 24 w 48"/>
                <a:gd name="T57" fmla="*/ 117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8" h="117">
                  <a:moveTo>
                    <a:pt x="11" y="104"/>
                  </a:moveTo>
                  <a:lnTo>
                    <a:pt x="11" y="104"/>
                  </a:lnTo>
                  <a:cubicBezTo>
                    <a:pt x="13" y="105"/>
                    <a:pt x="18" y="107"/>
                    <a:pt x="24" y="107"/>
                  </a:cubicBezTo>
                  <a:cubicBezTo>
                    <a:pt x="30" y="107"/>
                    <a:pt x="35" y="105"/>
                    <a:pt x="37" y="104"/>
                  </a:cubicBezTo>
                  <a:cubicBezTo>
                    <a:pt x="33" y="100"/>
                    <a:pt x="31" y="95"/>
                    <a:pt x="31" y="94"/>
                  </a:cubicBezTo>
                  <a:cubicBezTo>
                    <a:pt x="31" y="93"/>
                    <a:pt x="31" y="93"/>
                    <a:pt x="31" y="92"/>
                  </a:cubicBezTo>
                  <a:lnTo>
                    <a:pt x="31" y="27"/>
                  </a:lnTo>
                  <a:cubicBezTo>
                    <a:pt x="31" y="23"/>
                    <a:pt x="34" y="19"/>
                    <a:pt x="37" y="16"/>
                  </a:cubicBezTo>
                  <a:cubicBezTo>
                    <a:pt x="34" y="15"/>
                    <a:pt x="30" y="14"/>
                    <a:pt x="24" y="14"/>
                  </a:cubicBezTo>
                  <a:cubicBezTo>
                    <a:pt x="18" y="14"/>
                    <a:pt x="14" y="15"/>
                    <a:pt x="11" y="16"/>
                  </a:cubicBezTo>
                  <a:cubicBezTo>
                    <a:pt x="14" y="19"/>
                    <a:pt x="17" y="23"/>
                    <a:pt x="17" y="27"/>
                  </a:cubicBezTo>
                  <a:lnTo>
                    <a:pt x="17" y="92"/>
                  </a:lnTo>
                  <a:cubicBezTo>
                    <a:pt x="17" y="93"/>
                    <a:pt x="17" y="93"/>
                    <a:pt x="17" y="94"/>
                  </a:cubicBezTo>
                  <a:cubicBezTo>
                    <a:pt x="17" y="95"/>
                    <a:pt x="15" y="100"/>
                    <a:pt x="11" y="104"/>
                  </a:cubicBezTo>
                  <a:close/>
                  <a:moveTo>
                    <a:pt x="24" y="117"/>
                  </a:moveTo>
                  <a:lnTo>
                    <a:pt x="24" y="117"/>
                  </a:lnTo>
                  <a:cubicBezTo>
                    <a:pt x="10" y="117"/>
                    <a:pt x="0" y="111"/>
                    <a:pt x="0" y="103"/>
                  </a:cubicBezTo>
                  <a:cubicBezTo>
                    <a:pt x="0" y="102"/>
                    <a:pt x="1" y="100"/>
                    <a:pt x="2" y="99"/>
                  </a:cubicBezTo>
                  <a:cubicBezTo>
                    <a:pt x="5" y="98"/>
                    <a:pt x="6" y="94"/>
                    <a:pt x="7" y="92"/>
                  </a:cubicBezTo>
                  <a:lnTo>
                    <a:pt x="7" y="27"/>
                  </a:lnTo>
                  <a:cubicBezTo>
                    <a:pt x="7" y="26"/>
                    <a:pt x="4" y="23"/>
                    <a:pt x="2" y="21"/>
                  </a:cubicBezTo>
                  <a:cubicBezTo>
                    <a:pt x="1" y="20"/>
                    <a:pt x="0" y="19"/>
                    <a:pt x="0" y="17"/>
                  </a:cubicBezTo>
                  <a:cubicBezTo>
                    <a:pt x="0" y="0"/>
                    <a:pt x="48" y="0"/>
                    <a:pt x="48" y="17"/>
                  </a:cubicBezTo>
                  <a:cubicBezTo>
                    <a:pt x="48" y="19"/>
                    <a:pt x="47" y="20"/>
                    <a:pt x="46" y="21"/>
                  </a:cubicBezTo>
                  <a:cubicBezTo>
                    <a:pt x="43" y="23"/>
                    <a:pt x="41" y="26"/>
                    <a:pt x="41" y="27"/>
                  </a:cubicBezTo>
                  <a:lnTo>
                    <a:pt x="41" y="92"/>
                  </a:lnTo>
                  <a:cubicBezTo>
                    <a:pt x="42" y="94"/>
                    <a:pt x="43" y="98"/>
                    <a:pt x="46" y="99"/>
                  </a:cubicBezTo>
                  <a:cubicBezTo>
                    <a:pt x="47" y="100"/>
                    <a:pt x="48" y="102"/>
                    <a:pt x="48" y="103"/>
                  </a:cubicBezTo>
                  <a:cubicBezTo>
                    <a:pt x="48" y="111"/>
                    <a:pt x="38" y="117"/>
                    <a:pt x="24" y="117"/>
                  </a:cubicBezTo>
                  <a:close/>
                </a:path>
              </a:pathLst>
            </a:custGeom>
            <a:grpFill/>
            <a:ln w="0">
              <a:noFill/>
              <a:prstDash val="solid"/>
              <a:round/>
              <a:headEnd/>
              <a:tailEnd/>
            </a:ln>
          </p:spPr>
          <p:txBody>
            <a:bodyPr/>
            <a:lstStyle/>
            <a:p>
              <a:pPr defTabSz="543689">
                <a:defRPr/>
              </a:pPr>
              <a:endParaRPr lang="zh-CN" altLang="en-US" sz="3201"/>
            </a:p>
          </p:txBody>
        </p:sp>
        <p:sp>
          <p:nvSpPr>
            <p:cNvPr id="116" name="Freeform 577"/>
            <p:cNvSpPr>
              <a:spLocks/>
            </p:cNvSpPr>
            <p:nvPr/>
          </p:nvSpPr>
          <p:spPr bwMode="auto">
            <a:xfrm>
              <a:off x="5172076" y="3300414"/>
              <a:ext cx="22225" cy="4763"/>
            </a:xfrm>
            <a:custGeom>
              <a:avLst/>
              <a:gdLst>
                <a:gd name="T0" fmla="*/ 26 w 26"/>
                <a:gd name="T1" fmla="*/ 5 h 5"/>
                <a:gd name="T2" fmla="*/ 26 w 26"/>
                <a:gd name="T3" fmla="*/ 5 h 5"/>
                <a:gd name="T4" fmla="*/ 0 w 26"/>
                <a:gd name="T5" fmla="*/ 5 h 5"/>
                <a:gd name="T6" fmla="*/ 0 w 26"/>
                <a:gd name="T7" fmla="*/ 0 h 5"/>
                <a:gd name="T8" fmla="*/ 26 w 26"/>
                <a:gd name="T9" fmla="*/ 0 h 5"/>
                <a:gd name="T10" fmla="*/ 26 w 26"/>
                <a:gd name="T11" fmla="*/ 5 h 5"/>
              </a:gdLst>
              <a:ahLst/>
              <a:cxnLst>
                <a:cxn ang="0">
                  <a:pos x="T0" y="T1"/>
                </a:cxn>
                <a:cxn ang="0">
                  <a:pos x="T2" y="T3"/>
                </a:cxn>
                <a:cxn ang="0">
                  <a:pos x="T4" y="T5"/>
                </a:cxn>
                <a:cxn ang="0">
                  <a:pos x="T6" y="T7"/>
                </a:cxn>
                <a:cxn ang="0">
                  <a:pos x="T8" y="T9"/>
                </a:cxn>
                <a:cxn ang="0">
                  <a:pos x="T10" y="T11"/>
                </a:cxn>
              </a:cxnLst>
              <a:rect l="0" t="0" r="r" b="b"/>
              <a:pathLst>
                <a:path w="26" h="5">
                  <a:moveTo>
                    <a:pt x="26" y="5"/>
                  </a:moveTo>
                  <a:lnTo>
                    <a:pt x="26" y="5"/>
                  </a:lnTo>
                  <a:lnTo>
                    <a:pt x="0" y="5"/>
                  </a:lnTo>
                  <a:lnTo>
                    <a:pt x="0" y="0"/>
                  </a:lnTo>
                  <a:lnTo>
                    <a:pt x="26" y="0"/>
                  </a:lnTo>
                  <a:lnTo>
                    <a:pt x="26" y="5"/>
                  </a:lnTo>
                  <a:close/>
                </a:path>
              </a:pathLst>
            </a:custGeom>
            <a:grpFill/>
            <a:ln w="0">
              <a:noFill/>
              <a:prstDash val="solid"/>
              <a:round/>
              <a:headEnd/>
              <a:tailEnd/>
            </a:ln>
          </p:spPr>
          <p:txBody>
            <a:bodyPr/>
            <a:lstStyle/>
            <a:p>
              <a:pPr defTabSz="543689">
                <a:defRPr/>
              </a:pPr>
              <a:endParaRPr lang="zh-CN" altLang="en-US" sz="3201"/>
            </a:p>
          </p:txBody>
        </p:sp>
        <p:sp>
          <p:nvSpPr>
            <p:cNvPr id="117" name="Freeform 578"/>
            <p:cNvSpPr>
              <a:spLocks/>
            </p:cNvSpPr>
            <p:nvPr/>
          </p:nvSpPr>
          <p:spPr bwMode="auto">
            <a:xfrm>
              <a:off x="5172076" y="3360739"/>
              <a:ext cx="22225" cy="3175"/>
            </a:xfrm>
            <a:custGeom>
              <a:avLst/>
              <a:gdLst>
                <a:gd name="T0" fmla="*/ 26 w 26"/>
                <a:gd name="T1" fmla="*/ 4 h 4"/>
                <a:gd name="T2" fmla="*/ 26 w 26"/>
                <a:gd name="T3" fmla="*/ 4 h 4"/>
                <a:gd name="T4" fmla="*/ 0 w 26"/>
                <a:gd name="T5" fmla="*/ 4 h 4"/>
                <a:gd name="T6" fmla="*/ 0 w 26"/>
                <a:gd name="T7" fmla="*/ 0 h 4"/>
                <a:gd name="T8" fmla="*/ 26 w 26"/>
                <a:gd name="T9" fmla="*/ 0 h 4"/>
                <a:gd name="T10" fmla="*/ 26 w 26"/>
                <a:gd name="T11" fmla="*/ 4 h 4"/>
              </a:gdLst>
              <a:ahLst/>
              <a:cxnLst>
                <a:cxn ang="0">
                  <a:pos x="T0" y="T1"/>
                </a:cxn>
                <a:cxn ang="0">
                  <a:pos x="T2" y="T3"/>
                </a:cxn>
                <a:cxn ang="0">
                  <a:pos x="T4" y="T5"/>
                </a:cxn>
                <a:cxn ang="0">
                  <a:pos x="T6" y="T7"/>
                </a:cxn>
                <a:cxn ang="0">
                  <a:pos x="T8" y="T9"/>
                </a:cxn>
                <a:cxn ang="0">
                  <a:pos x="T10" y="T11"/>
                </a:cxn>
              </a:cxnLst>
              <a:rect l="0" t="0" r="r" b="b"/>
              <a:pathLst>
                <a:path w="26" h="4">
                  <a:moveTo>
                    <a:pt x="26" y="4"/>
                  </a:moveTo>
                  <a:lnTo>
                    <a:pt x="26" y="4"/>
                  </a:lnTo>
                  <a:lnTo>
                    <a:pt x="0" y="4"/>
                  </a:lnTo>
                  <a:lnTo>
                    <a:pt x="0" y="0"/>
                  </a:lnTo>
                  <a:lnTo>
                    <a:pt x="26" y="0"/>
                  </a:lnTo>
                  <a:lnTo>
                    <a:pt x="26" y="4"/>
                  </a:lnTo>
                  <a:close/>
                </a:path>
              </a:pathLst>
            </a:custGeom>
            <a:grpFill/>
            <a:ln w="0">
              <a:noFill/>
              <a:prstDash val="solid"/>
              <a:round/>
              <a:headEnd/>
              <a:tailEnd/>
            </a:ln>
          </p:spPr>
          <p:txBody>
            <a:bodyPr/>
            <a:lstStyle/>
            <a:p>
              <a:pPr defTabSz="543689">
                <a:defRPr/>
              </a:pPr>
              <a:endParaRPr lang="zh-CN" altLang="en-US" sz="3201"/>
            </a:p>
          </p:txBody>
        </p:sp>
        <p:sp>
          <p:nvSpPr>
            <p:cNvPr id="118" name="Freeform 579"/>
            <p:cNvSpPr>
              <a:spLocks noEditPoints="1"/>
            </p:cNvSpPr>
            <p:nvPr/>
          </p:nvSpPr>
          <p:spPr bwMode="auto">
            <a:xfrm>
              <a:off x="5138738" y="3236914"/>
              <a:ext cx="87313" cy="180975"/>
            </a:xfrm>
            <a:custGeom>
              <a:avLst/>
              <a:gdLst>
                <a:gd name="T0" fmla="*/ 92 w 102"/>
                <a:gd name="T1" fmla="*/ 202 h 212"/>
                <a:gd name="T2" fmla="*/ 92 w 102"/>
                <a:gd name="T3" fmla="*/ 202 h 212"/>
                <a:gd name="T4" fmla="*/ 92 w 102"/>
                <a:gd name="T5" fmla="*/ 207 h 212"/>
                <a:gd name="T6" fmla="*/ 92 w 102"/>
                <a:gd name="T7" fmla="*/ 202 h 212"/>
                <a:gd name="T8" fmla="*/ 92 w 102"/>
                <a:gd name="T9" fmla="*/ 10 h 212"/>
                <a:gd name="T10" fmla="*/ 10 w 102"/>
                <a:gd name="T11" fmla="*/ 10 h 212"/>
                <a:gd name="T12" fmla="*/ 10 w 102"/>
                <a:gd name="T13" fmla="*/ 203 h 212"/>
                <a:gd name="T14" fmla="*/ 92 w 102"/>
                <a:gd name="T15" fmla="*/ 202 h 212"/>
                <a:gd name="T16" fmla="*/ 92 w 102"/>
                <a:gd name="T17" fmla="*/ 212 h 212"/>
                <a:gd name="T18" fmla="*/ 92 w 102"/>
                <a:gd name="T19" fmla="*/ 212 h 212"/>
                <a:gd name="T20" fmla="*/ 10 w 102"/>
                <a:gd name="T21" fmla="*/ 212 h 212"/>
                <a:gd name="T22" fmla="*/ 0 w 102"/>
                <a:gd name="T23" fmla="*/ 203 h 212"/>
                <a:gd name="T24" fmla="*/ 0 w 102"/>
                <a:gd name="T25" fmla="*/ 10 h 212"/>
                <a:gd name="T26" fmla="*/ 10 w 102"/>
                <a:gd name="T27" fmla="*/ 0 h 212"/>
                <a:gd name="T28" fmla="*/ 92 w 102"/>
                <a:gd name="T29" fmla="*/ 0 h 212"/>
                <a:gd name="T30" fmla="*/ 102 w 102"/>
                <a:gd name="T31" fmla="*/ 10 h 212"/>
                <a:gd name="T32" fmla="*/ 102 w 102"/>
                <a:gd name="T33" fmla="*/ 203 h 212"/>
                <a:gd name="T34" fmla="*/ 92 w 102"/>
                <a:gd name="T35" fmla="*/ 212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2" h="212">
                  <a:moveTo>
                    <a:pt x="92" y="202"/>
                  </a:moveTo>
                  <a:lnTo>
                    <a:pt x="92" y="202"/>
                  </a:lnTo>
                  <a:lnTo>
                    <a:pt x="92" y="207"/>
                  </a:lnTo>
                  <a:lnTo>
                    <a:pt x="92" y="202"/>
                  </a:lnTo>
                  <a:lnTo>
                    <a:pt x="92" y="10"/>
                  </a:lnTo>
                  <a:lnTo>
                    <a:pt x="10" y="10"/>
                  </a:lnTo>
                  <a:lnTo>
                    <a:pt x="10" y="203"/>
                  </a:lnTo>
                  <a:lnTo>
                    <a:pt x="92" y="202"/>
                  </a:lnTo>
                  <a:close/>
                  <a:moveTo>
                    <a:pt x="92" y="212"/>
                  </a:moveTo>
                  <a:lnTo>
                    <a:pt x="92" y="212"/>
                  </a:lnTo>
                  <a:lnTo>
                    <a:pt x="10" y="212"/>
                  </a:lnTo>
                  <a:cubicBezTo>
                    <a:pt x="4" y="212"/>
                    <a:pt x="0" y="208"/>
                    <a:pt x="0" y="203"/>
                  </a:cubicBezTo>
                  <a:lnTo>
                    <a:pt x="0" y="10"/>
                  </a:lnTo>
                  <a:cubicBezTo>
                    <a:pt x="0" y="4"/>
                    <a:pt x="4" y="0"/>
                    <a:pt x="10" y="0"/>
                  </a:cubicBezTo>
                  <a:lnTo>
                    <a:pt x="92" y="0"/>
                  </a:lnTo>
                  <a:cubicBezTo>
                    <a:pt x="98" y="0"/>
                    <a:pt x="102" y="4"/>
                    <a:pt x="102" y="10"/>
                  </a:cubicBezTo>
                  <a:lnTo>
                    <a:pt x="102" y="203"/>
                  </a:lnTo>
                  <a:cubicBezTo>
                    <a:pt x="102" y="208"/>
                    <a:pt x="98" y="212"/>
                    <a:pt x="92" y="212"/>
                  </a:cubicBezTo>
                  <a:close/>
                </a:path>
              </a:pathLst>
            </a:custGeom>
            <a:grpFill/>
            <a:ln w="0">
              <a:noFill/>
              <a:prstDash val="solid"/>
              <a:round/>
              <a:headEnd/>
              <a:tailEnd/>
            </a:ln>
          </p:spPr>
          <p:txBody>
            <a:bodyPr/>
            <a:lstStyle/>
            <a:p>
              <a:pPr defTabSz="543689">
                <a:defRPr/>
              </a:pPr>
              <a:endParaRPr lang="zh-CN" altLang="en-US" sz="3201"/>
            </a:p>
          </p:txBody>
        </p:sp>
        <p:sp>
          <p:nvSpPr>
            <p:cNvPr id="119" name="Freeform 580"/>
            <p:cNvSpPr>
              <a:spLocks/>
            </p:cNvSpPr>
            <p:nvPr/>
          </p:nvSpPr>
          <p:spPr bwMode="auto">
            <a:xfrm>
              <a:off x="5216526" y="3208339"/>
              <a:ext cx="9525" cy="209550"/>
            </a:xfrm>
            <a:custGeom>
              <a:avLst/>
              <a:gdLst>
                <a:gd name="T0" fmla="*/ 10 w 10"/>
                <a:gd name="T1" fmla="*/ 245 h 245"/>
                <a:gd name="T2" fmla="*/ 10 w 10"/>
                <a:gd name="T3" fmla="*/ 245 h 245"/>
                <a:gd name="T4" fmla="*/ 0 w 10"/>
                <a:gd name="T5" fmla="*/ 245 h 245"/>
                <a:gd name="T6" fmla="*/ 0 w 10"/>
                <a:gd name="T7" fmla="*/ 0 h 245"/>
                <a:gd name="T8" fmla="*/ 10 w 10"/>
                <a:gd name="T9" fmla="*/ 0 h 245"/>
                <a:gd name="T10" fmla="*/ 10 w 10"/>
                <a:gd name="T11" fmla="*/ 245 h 245"/>
              </a:gdLst>
              <a:ahLst/>
              <a:cxnLst>
                <a:cxn ang="0">
                  <a:pos x="T0" y="T1"/>
                </a:cxn>
                <a:cxn ang="0">
                  <a:pos x="T2" y="T3"/>
                </a:cxn>
                <a:cxn ang="0">
                  <a:pos x="T4" y="T5"/>
                </a:cxn>
                <a:cxn ang="0">
                  <a:pos x="T6" y="T7"/>
                </a:cxn>
                <a:cxn ang="0">
                  <a:pos x="T8" y="T9"/>
                </a:cxn>
                <a:cxn ang="0">
                  <a:pos x="T10" y="T11"/>
                </a:cxn>
              </a:cxnLst>
              <a:rect l="0" t="0" r="r" b="b"/>
              <a:pathLst>
                <a:path w="10" h="245">
                  <a:moveTo>
                    <a:pt x="10" y="245"/>
                  </a:moveTo>
                  <a:lnTo>
                    <a:pt x="10" y="245"/>
                  </a:lnTo>
                  <a:lnTo>
                    <a:pt x="0" y="245"/>
                  </a:lnTo>
                  <a:lnTo>
                    <a:pt x="0" y="0"/>
                  </a:lnTo>
                  <a:lnTo>
                    <a:pt x="10" y="0"/>
                  </a:lnTo>
                  <a:lnTo>
                    <a:pt x="10" y="245"/>
                  </a:lnTo>
                  <a:close/>
                </a:path>
              </a:pathLst>
            </a:custGeom>
            <a:grpFill/>
            <a:ln w="0">
              <a:noFill/>
              <a:prstDash val="solid"/>
              <a:round/>
              <a:headEnd/>
              <a:tailEnd/>
            </a:ln>
          </p:spPr>
          <p:txBody>
            <a:bodyPr/>
            <a:lstStyle/>
            <a:p>
              <a:pPr defTabSz="543689">
                <a:defRPr/>
              </a:pPr>
              <a:endParaRPr lang="zh-CN" altLang="en-US" sz="3201"/>
            </a:p>
          </p:txBody>
        </p:sp>
        <p:sp>
          <p:nvSpPr>
            <p:cNvPr id="120" name="Freeform 581"/>
            <p:cNvSpPr>
              <a:spLocks/>
            </p:cNvSpPr>
            <p:nvPr/>
          </p:nvSpPr>
          <p:spPr bwMode="auto">
            <a:xfrm>
              <a:off x="5264151" y="3208339"/>
              <a:ext cx="9525" cy="209550"/>
            </a:xfrm>
            <a:custGeom>
              <a:avLst/>
              <a:gdLst>
                <a:gd name="T0" fmla="*/ 5 w 10"/>
                <a:gd name="T1" fmla="*/ 245 h 245"/>
                <a:gd name="T2" fmla="*/ 5 w 10"/>
                <a:gd name="T3" fmla="*/ 245 h 245"/>
                <a:gd name="T4" fmla="*/ 0 w 10"/>
                <a:gd name="T5" fmla="*/ 240 h 245"/>
                <a:gd name="T6" fmla="*/ 0 w 10"/>
                <a:gd name="T7" fmla="*/ 5 h 245"/>
                <a:gd name="T8" fmla="*/ 5 w 10"/>
                <a:gd name="T9" fmla="*/ 0 h 245"/>
                <a:gd name="T10" fmla="*/ 10 w 10"/>
                <a:gd name="T11" fmla="*/ 5 h 245"/>
                <a:gd name="T12" fmla="*/ 10 w 10"/>
                <a:gd name="T13" fmla="*/ 240 h 245"/>
                <a:gd name="T14" fmla="*/ 5 w 10"/>
                <a:gd name="T15" fmla="*/ 245 h 2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245">
                  <a:moveTo>
                    <a:pt x="5" y="245"/>
                  </a:moveTo>
                  <a:lnTo>
                    <a:pt x="5" y="245"/>
                  </a:lnTo>
                  <a:cubicBezTo>
                    <a:pt x="2" y="245"/>
                    <a:pt x="0" y="243"/>
                    <a:pt x="0" y="240"/>
                  </a:cubicBezTo>
                  <a:lnTo>
                    <a:pt x="0" y="5"/>
                  </a:lnTo>
                  <a:cubicBezTo>
                    <a:pt x="0" y="2"/>
                    <a:pt x="2" y="0"/>
                    <a:pt x="5" y="0"/>
                  </a:cubicBezTo>
                  <a:cubicBezTo>
                    <a:pt x="8" y="0"/>
                    <a:pt x="10" y="2"/>
                    <a:pt x="10" y="5"/>
                  </a:cubicBezTo>
                  <a:lnTo>
                    <a:pt x="10" y="240"/>
                  </a:lnTo>
                  <a:cubicBezTo>
                    <a:pt x="10" y="243"/>
                    <a:pt x="8" y="245"/>
                    <a:pt x="5" y="245"/>
                  </a:cubicBezTo>
                  <a:close/>
                </a:path>
              </a:pathLst>
            </a:custGeom>
            <a:grpFill/>
            <a:ln w="0">
              <a:noFill/>
              <a:prstDash val="solid"/>
              <a:round/>
              <a:headEnd/>
              <a:tailEnd/>
            </a:ln>
          </p:spPr>
          <p:txBody>
            <a:bodyPr/>
            <a:lstStyle/>
            <a:p>
              <a:pPr defTabSz="543689">
                <a:defRPr/>
              </a:pPr>
              <a:endParaRPr lang="zh-CN" altLang="en-US" sz="3201"/>
            </a:p>
          </p:txBody>
        </p:sp>
        <p:sp>
          <p:nvSpPr>
            <p:cNvPr id="121" name="Freeform 582"/>
            <p:cNvSpPr>
              <a:spLocks/>
            </p:cNvSpPr>
            <p:nvPr/>
          </p:nvSpPr>
          <p:spPr bwMode="auto">
            <a:xfrm>
              <a:off x="5238751" y="3276601"/>
              <a:ext cx="14288" cy="34925"/>
            </a:xfrm>
            <a:custGeom>
              <a:avLst/>
              <a:gdLst>
                <a:gd name="T0" fmla="*/ 17 w 17"/>
                <a:gd name="T1" fmla="*/ 0 h 41"/>
                <a:gd name="T2" fmla="*/ 17 w 17"/>
                <a:gd name="T3" fmla="*/ 0 h 41"/>
                <a:gd name="T4" fmla="*/ 17 w 17"/>
                <a:gd name="T5" fmla="*/ 41 h 41"/>
                <a:gd name="T6" fmla="*/ 0 w 17"/>
                <a:gd name="T7" fmla="*/ 41 h 41"/>
                <a:gd name="T8" fmla="*/ 0 w 17"/>
                <a:gd name="T9" fmla="*/ 8 h 41"/>
                <a:gd name="T10" fmla="*/ 17 w 17"/>
                <a:gd name="T11" fmla="*/ 0 h 41"/>
              </a:gdLst>
              <a:ahLst/>
              <a:cxnLst>
                <a:cxn ang="0">
                  <a:pos x="T0" y="T1"/>
                </a:cxn>
                <a:cxn ang="0">
                  <a:pos x="T2" y="T3"/>
                </a:cxn>
                <a:cxn ang="0">
                  <a:pos x="T4" y="T5"/>
                </a:cxn>
                <a:cxn ang="0">
                  <a:pos x="T6" y="T7"/>
                </a:cxn>
                <a:cxn ang="0">
                  <a:pos x="T8" y="T9"/>
                </a:cxn>
                <a:cxn ang="0">
                  <a:pos x="T10" y="T11"/>
                </a:cxn>
              </a:cxnLst>
              <a:rect l="0" t="0" r="r" b="b"/>
              <a:pathLst>
                <a:path w="17" h="41">
                  <a:moveTo>
                    <a:pt x="17" y="0"/>
                  </a:moveTo>
                  <a:lnTo>
                    <a:pt x="17" y="0"/>
                  </a:lnTo>
                  <a:lnTo>
                    <a:pt x="17" y="41"/>
                  </a:lnTo>
                  <a:lnTo>
                    <a:pt x="0" y="41"/>
                  </a:lnTo>
                  <a:lnTo>
                    <a:pt x="0" y="8"/>
                  </a:lnTo>
                  <a:lnTo>
                    <a:pt x="17" y="0"/>
                  </a:lnTo>
                  <a:close/>
                </a:path>
              </a:pathLst>
            </a:custGeom>
            <a:grpFill/>
            <a:ln w="0">
              <a:noFill/>
              <a:prstDash val="solid"/>
              <a:round/>
              <a:headEnd/>
              <a:tailEnd/>
            </a:ln>
          </p:spPr>
          <p:txBody>
            <a:bodyPr/>
            <a:lstStyle/>
            <a:p>
              <a:pPr defTabSz="543689">
                <a:defRPr/>
              </a:pPr>
              <a:endParaRPr lang="zh-CN" altLang="en-US" sz="3201"/>
            </a:p>
          </p:txBody>
        </p:sp>
        <p:sp>
          <p:nvSpPr>
            <p:cNvPr id="122" name="Freeform 583"/>
            <p:cNvSpPr>
              <a:spLocks/>
            </p:cNvSpPr>
            <p:nvPr/>
          </p:nvSpPr>
          <p:spPr bwMode="auto">
            <a:xfrm>
              <a:off x="5240338" y="3268664"/>
              <a:ext cx="9525" cy="9525"/>
            </a:xfrm>
            <a:custGeom>
              <a:avLst/>
              <a:gdLst>
                <a:gd name="T0" fmla="*/ 0 w 11"/>
                <a:gd name="T1" fmla="*/ 11 h 11"/>
                <a:gd name="T2" fmla="*/ 0 w 11"/>
                <a:gd name="T3" fmla="*/ 11 h 11"/>
                <a:gd name="T4" fmla="*/ 0 w 11"/>
                <a:gd name="T5" fmla="*/ 0 h 11"/>
                <a:gd name="T6" fmla="*/ 11 w 11"/>
                <a:gd name="T7" fmla="*/ 0 h 11"/>
                <a:gd name="T8" fmla="*/ 11 w 11"/>
                <a:gd name="T9" fmla="*/ 5 h 11"/>
                <a:gd name="T10" fmla="*/ 0 w 11"/>
                <a:gd name="T11" fmla="*/ 11 h 11"/>
              </a:gdLst>
              <a:ahLst/>
              <a:cxnLst>
                <a:cxn ang="0">
                  <a:pos x="T0" y="T1"/>
                </a:cxn>
                <a:cxn ang="0">
                  <a:pos x="T2" y="T3"/>
                </a:cxn>
                <a:cxn ang="0">
                  <a:pos x="T4" y="T5"/>
                </a:cxn>
                <a:cxn ang="0">
                  <a:pos x="T6" y="T7"/>
                </a:cxn>
                <a:cxn ang="0">
                  <a:pos x="T8" y="T9"/>
                </a:cxn>
                <a:cxn ang="0">
                  <a:pos x="T10" y="T11"/>
                </a:cxn>
              </a:cxnLst>
              <a:rect l="0" t="0" r="r" b="b"/>
              <a:pathLst>
                <a:path w="11" h="11">
                  <a:moveTo>
                    <a:pt x="0" y="11"/>
                  </a:moveTo>
                  <a:lnTo>
                    <a:pt x="0" y="11"/>
                  </a:lnTo>
                  <a:lnTo>
                    <a:pt x="0" y="0"/>
                  </a:lnTo>
                  <a:lnTo>
                    <a:pt x="11" y="0"/>
                  </a:lnTo>
                  <a:lnTo>
                    <a:pt x="11" y="5"/>
                  </a:lnTo>
                  <a:lnTo>
                    <a:pt x="0" y="11"/>
                  </a:lnTo>
                  <a:close/>
                </a:path>
              </a:pathLst>
            </a:custGeom>
            <a:grpFill/>
            <a:ln w="0">
              <a:noFill/>
              <a:prstDash val="solid"/>
              <a:round/>
              <a:headEnd/>
              <a:tailEnd/>
            </a:ln>
          </p:spPr>
          <p:txBody>
            <a:bodyPr/>
            <a:lstStyle/>
            <a:p>
              <a:pPr defTabSz="543689">
                <a:defRPr/>
              </a:pPr>
              <a:endParaRPr lang="zh-CN" altLang="en-US" sz="3201"/>
            </a:p>
          </p:txBody>
        </p:sp>
        <p:sp>
          <p:nvSpPr>
            <p:cNvPr id="123" name="Freeform 584"/>
            <p:cNvSpPr>
              <a:spLocks/>
            </p:cNvSpPr>
            <p:nvPr/>
          </p:nvSpPr>
          <p:spPr bwMode="auto">
            <a:xfrm>
              <a:off x="5235576" y="3228976"/>
              <a:ext cx="6350" cy="4763"/>
            </a:xfrm>
            <a:custGeom>
              <a:avLst/>
              <a:gdLst>
                <a:gd name="T0" fmla="*/ 7 w 7"/>
                <a:gd name="T1" fmla="*/ 3 h 7"/>
                <a:gd name="T2" fmla="*/ 7 w 7"/>
                <a:gd name="T3" fmla="*/ 3 h 7"/>
                <a:gd name="T4" fmla="*/ 3 w 7"/>
                <a:gd name="T5" fmla="*/ 7 h 7"/>
                <a:gd name="T6" fmla="*/ 0 w 7"/>
                <a:gd name="T7" fmla="*/ 3 h 7"/>
                <a:gd name="T8" fmla="*/ 3 w 7"/>
                <a:gd name="T9" fmla="*/ 0 h 7"/>
                <a:gd name="T10" fmla="*/ 7 w 7"/>
                <a:gd name="T11" fmla="*/ 3 h 7"/>
              </a:gdLst>
              <a:ahLst/>
              <a:cxnLst>
                <a:cxn ang="0">
                  <a:pos x="T0" y="T1"/>
                </a:cxn>
                <a:cxn ang="0">
                  <a:pos x="T2" y="T3"/>
                </a:cxn>
                <a:cxn ang="0">
                  <a:pos x="T4" y="T5"/>
                </a:cxn>
                <a:cxn ang="0">
                  <a:pos x="T6" y="T7"/>
                </a:cxn>
                <a:cxn ang="0">
                  <a:pos x="T8" y="T9"/>
                </a:cxn>
                <a:cxn ang="0">
                  <a:pos x="T10" y="T11"/>
                </a:cxn>
              </a:cxnLst>
              <a:rect l="0" t="0" r="r" b="b"/>
              <a:pathLst>
                <a:path w="7" h="7">
                  <a:moveTo>
                    <a:pt x="7" y="3"/>
                  </a:moveTo>
                  <a:lnTo>
                    <a:pt x="7" y="3"/>
                  </a:lnTo>
                  <a:cubicBezTo>
                    <a:pt x="7" y="5"/>
                    <a:pt x="5" y="7"/>
                    <a:pt x="3" y="7"/>
                  </a:cubicBezTo>
                  <a:cubicBezTo>
                    <a:pt x="2" y="7"/>
                    <a:pt x="0" y="5"/>
                    <a:pt x="0" y="3"/>
                  </a:cubicBezTo>
                  <a:cubicBezTo>
                    <a:pt x="0" y="2"/>
                    <a:pt x="2" y="0"/>
                    <a:pt x="3" y="0"/>
                  </a:cubicBezTo>
                  <a:cubicBezTo>
                    <a:pt x="5" y="0"/>
                    <a:pt x="7" y="2"/>
                    <a:pt x="7" y="3"/>
                  </a:cubicBezTo>
                  <a:close/>
                </a:path>
              </a:pathLst>
            </a:custGeom>
            <a:grpFill/>
            <a:ln w="0">
              <a:noFill/>
              <a:prstDash val="solid"/>
              <a:round/>
              <a:headEnd/>
              <a:tailEnd/>
            </a:ln>
          </p:spPr>
          <p:txBody>
            <a:bodyPr/>
            <a:lstStyle/>
            <a:p>
              <a:pPr defTabSz="543689">
                <a:defRPr/>
              </a:pPr>
              <a:endParaRPr lang="zh-CN" altLang="en-US" sz="3201"/>
            </a:p>
          </p:txBody>
        </p:sp>
        <p:sp>
          <p:nvSpPr>
            <p:cNvPr id="124" name="Freeform 585"/>
            <p:cNvSpPr>
              <a:spLocks/>
            </p:cNvSpPr>
            <p:nvPr/>
          </p:nvSpPr>
          <p:spPr bwMode="auto">
            <a:xfrm>
              <a:off x="5249863" y="3228976"/>
              <a:ext cx="6350" cy="4763"/>
            </a:xfrm>
            <a:custGeom>
              <a:avLst/>
              <a:gdLst>
                <a:gd name="T0" fmla="*/ 7 w 7"/>
                <a:gd name="T1" fmla="*/ 3 h 7"/>
                <a:gd name="T2" fmla="*/ 7 w 7"/>
                <a:gd name="T3" fmla="*/ 3 h 7"/>
                <a:gd name="T4" fmla="*/ 4 w 7"/>
                <a:gd name="T5" fmla="*/ 7 h 7"/>
                <a:gd name="T6" fmla="*/ 0 w 7"/>
                <a:gd name="T7" fmla="*/ 3 h 7"/>
                <a:gd name="T8" fmla="*/ 4 w 7"/>
                <a:gd name="T9" fmla="*/ 0 h 7"/>
                <a:gd name="T10" fmla="*/ 7 w 7"/>
                <a:gd name="T11" fmla="*/ 3 h 7"/>
              </a:gdLst>
              <a:ahLst/>
              <a:cxnLst>
                <a:cxn ang="0">
                  <a:pos x="T0" y="T1"/>
                </a:cxn>
                <a:cxn ang="0">
                  <a:pos x="T2" y="T3"/>
                </a:cxn>
                <a:cxn ang="0">
                  <a:pos x="T4" y="T5"/>
                </a:cxn>
                <a:cxn ang="0">
                  <a:pos x="T6" y="T7"/>
                </a:cxn>
                <a:cxn ang="0">
                  <a:pos x="T8" y="T9"/>
                </a:cxn>
                <a:cxn ang="0">
                  <a:pos x="T10" y="T11"/>
                </a:cxn>
              </a:cxnLst>
              <a:rect l="0" t="0" r="r" b="b"/>
              <a:pathLst>
                <a:path w="7" h="7">
                  <a:moveTo>
                    <a:pt x="7" y="3"/>
                  </a:moveTo>
                  <a:lnTo>
                    <a:pt x="7" y="3"/>
                  </a:lnTo>
                  <a:cubicBezTo>
                    <a:pt x="7" y="5"/>
                    <a:pt x="5" y="7"/>
                    <a:pt x="4" y="7"/>
                  </a:cubicBezTo>
                  <a:cubicBezTo>
                    <a:pt x="2" y="7"/>
                    <a:pt x="0" y="5"/>
                    <a:pt x="0" y="3"/>
                  </a:cubicBezTo>
                  <a:cubicBezTo>
                    <a:pt x="0" y="2"/>
                    <a:pt x="2" y="0"/>
                    <a:pt x="4" y="0"/>
                  </a:cubicBezTo>
                  <a:cubicBezTo>
                    <a:pt x="5" y="0"/>
                    <a:pt x="7" y="2"/>
                    <a:pt x="7" y="3"/>
                  </a:cubicBezTo>
                  <a:close/>
                </a:path>
              </a:pathLst>
            </a:custGeom>
            <a:grpFill/>
            <a:ln w="0">
              <a:noFill/>
              <a:prstDash val="solid"/>
              <a:round/>
              <a:headEnd/>
              <a:tailEnd/>
            </a:ln>
          </p:spPr>
          <p:txBody>
            <a:bodyPr/>
            <a:lstStyle/>
            <a:p>
              <a:pPr defTabSz="543689">
                <a:defRPr/>
              </a:pPr>
              <a:endParaRPr lang="zh-CN" altLang="en-US" sz="3201"/>
            </a:p>
          </p:txBody>
        </p:sp>
        <p:sp>
          <p:nvSpPr>
            <p:cNvPr id="125" name="Freeform 586"/>
            <p:cNvSpPr>
              <a:spLocks/>
            </p:cNvSpPr>
            <p:nvPr/>
          </p:nvSpPr>
          <p:spPr bwMode="auto">
            <a:xfrm>
              <a:off x="5238751" y="3384551"/>
              <a:ext cx="14288" cy="17463"/>
            </a:xfrm>
            <a:custGeom>
              <a:avLst/>
              <a:gdLst>
                <a:gd name="T0" fmla="*/ 18 w 18"/>
                <a:gd name="T1" fmla="*/ 3 h 20"/>
                <a:gd name="T2" fmla="*/ 18 w 18"/>
                <a:gd name="T3" fmla="*/ 3 h 20"/>
                <a:gd name="T4" fmla="*/ 13 w 18"/>
                <a:gd name="T5" fmla="*/ 3 h 20"/>
                <a:gd name="T6" fmla="*/ 13 w 18"/>
                <a:gd name="T7" fmla="*/ 0 h 20"/>
                <a:gd name="T8" fmla="*/ 0 w 18"/>
                <a:gd name="T9" fmla="*/ 0 h 20"/>
                <a:gd name="T10" fmla="*/ 0 w 18"/>
                <a:gd name="T11" fmla="*/ 20 h 20"/>
                <a:gd name="T12" fmla="*/ 13 w 18"/>
                <a:gd name="T13" fmla="*/ 20 h 20"/>
                <a:gd name="T14" fmla="*/ 13 w 18"/>
                <a:gd name="T15" fmla="*/ 17 h 20"/>
                <a:gd name="T16" fmla="*/ 18 w 18"/>
                <a:gd name="T17" fmla="*/ 17 h 20"/>
                <a:gd name="T18" fmla="*/ 18 w 18"/>
                <a:gd name="T19" fmla="*/ 3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 h="20">
                  <a:moveTo>
                    <a:pt x="18" y="3"/>
                  </a:moveTo>
                  <a:lnTo>
                    <a:pt x="18" y="3"/>
                  </a:lnTo>
                  <a:lnTo>
                    <a:pt x="13" y="3"/>
                  </a:lnTo>
                  <a:lnTo>
                    <a:pt x="13" y="0"/>
                  </a:lnTo>
                  <a:lnTo>
                    <a:pt x="0" y="0"/>
                  </a:lnTo>
                  <a:lnTo>
                    <a:pt x="0" y="20"/>
                  </a:lnTo>
                  <a:lnTo>
                    <a:pt x="13" y="20"/>
                  </a:lnTo>
                  <a:lnTo>
                    <a:pt x="13" y="17"/>
                  </a:lnTo>
                  <a:lnTo>
                    <a:pt x="18" y="17"/>
                  </a:lnTo>
                  <a:lnTo>
                    <a:pt x="18" y="3"/>
                  </a:lnTo>
                  <a:close/>
                </a:path>
              </a:pathLst>
            </a:custGeom>
            <a:grpFill/>
            <a:ln w="0">
              <a:noFill/>
              <a:prstDash val="solid"/>
              <a:round/>
              <a:headEnd/>
              <a:tailEnd/>
            </a:ln>
          </p:spPr>
          <p:txBody>
            <a:bodyPr/>
            <a:lstStyle/>
            <a:p>
              <a:pPr defTabSz="543689">
                <a:defRPr/>
              </a:pPr>
              <a:endParaRPr lang="zh-CN" altLang="en-US" sz="3201"/>
            </a:p>
          </p:txBody>
        </p:sp>
        <p:sp>
          <p:nvSpPr>
            <p:cNvPr id="126" name="Freeform 587"/>
            <p:cNvSpPr>
              <a:spLocks/>
            </p:cNvSpPr>
            <p:nvPr/>
          </p:nvSpPr>
          <p:spPr bwMode="auto">
            <a:xfrm>
              <a:off x="5238751" y="3355976"/>
              <a:ext cx="14288" cy="17463"/>
            </a:xfrm>
            <a:custGeom>
              <a:avLst/>
              <a:gdLst>
                <a:gd name="T0" fmla="*/ 18 w 18"/>
                <a:gd name="T1" fmla="*/ 3 h 21"/>
                <a:gd name="T2" fmla="*/ 18 w 18"/>
                <a:gd name="T3" fmla="*/ 3 h 21"/>
                <a:gd name="T4" fmla="*/ 13 w 18"/>
                <a:gd name="T5" fmla="*/ 3 h 21"/>
                <a:gd name="T6" fmla="*/ 13 w 18"/>
                <a:gd name="T7" fmla="*/ 0 h 21"/>
                <a:gd name="T8" fmla="*/ 0 w 18"/>
                <a:gd name="T9" fmla="*/ 0 h 21"/>
                <a:gd name="T10" fmla="*/ 0 w 18"/>
                <a:gd name="T11" fmla="*/ 21 h 21"/>
                <a:gd name="T12" fmla="*/ 13 w 18"/>
                <a:gd name="T13" fmla="*/ 21 h 21"/>
                <a:gd name="T14" fmla="*/ 13 w 18"/>
                <a:gd name="T15" fmla="*/ 18 h 21"/>
                <a:gd name="T16" fmla="*/ 18 w 18"/>
                <a:gd name="T17" fmla="*/ 18 h 21"/>
                <a:gd name="T18" fmla="*/ 18 w 18"/>
                <a:gd name="T19" fmla="*/ 3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 h="21">
                  <a:moveTo>
                    <a:pt x="18" y="3"/>
                  </a:moveTo>
                  <a:lnTo>
                    <a:pt x="18" y="3"/>
                  </a:lnTo>
                  <a:lnTo>
                    <a:pt x="13" y="3"/>
                  </a:lnTo>
                  <a:lnTo>
                    <a:pt x="13" y="0"/>
                  </a:lnTo>
                  <a:lnTo>
                    <a:pt x="0" y="0"/>
                  </a:lnTo>
                  <a:lnTo>
                    <a:pt x="0" y="21"/>
                  </a:lnTo>
                  <a:lnTo>
                    <a:pt x="13" y="21"/>
                  </a:lnTo>
                  <a:lnTo>
                    <a:pt x="13" y="18"/>
                  </a:lnTo>
                  <a:lnTo>
                    <a:pt x="18" y="18"/>
                  </a:lnTo>
                  <a:lnTo>
                    <a:pt x="18" y="3"/>
                  </a:lnTo>
                  <a:close/>
                </a:path>
              </a:pathLst>
            </a:custGeom>
            <a:grpFill/>
            <a:ln w="0">
              <a:noFill/>
              <a:prstDash val="solid"/>
              <a:round/>
              <a:headEnd/>
              <a:tailEnd/>
            </a:ln>
          </p:spPr>
          <p:txBody>
            <a:bodyPr/>
            <a:lstStyle/>
            <a:p>
              <a:pPr defTabSz="543689">
                <a:defRPr/>
              </a:pPr>
              <a:endParaRPr lang="zh-CN" altLang="en-US" sz="3201"/>
            </a:p>
          </p:txBody>
        </p:sp>
        <p:sp>
          <p:nvSpPr>
            <p:cNvPr id="127" name="Freeform 588"/>
            <p:cNvSpPr>
              <a:spLocks/>
            </p:cNvSpPr>
            <p:nvPr/>
          </p:nvSpPr>
          <p:spPr bwMode="auto">
            <a:xfrm>
              <a:off x="5238751" y="3328989"/>
              <a:ext cx="14288" cy="17463"/>
            </a:xfrm>
            <a:custGeom>
              <a:avLst/>
              <a:gdLst>
                <a:gd name="T0" fmla="*/ 18 w 18"/>
                <a:gd name="T1" fmla="*/ 3 h 21"/>
                <a:gd name="T2" fmla="*/ 18 w 18"/>
                <a:gd name="T3" fmla="*/ 3 h 21"/>
                <a:gd name="T4" fmla="*/ 13 w 18"/>
                <a:gd name="T5" fmla="*/ 3 h 21"/>
                <a:gd name="T6" fmla="*/ 13 w 18"/>
                <a:gd name="T7" fmla="*/ 0 h 21"/>
                <a:gd name="T8" fmla="*/ 0 w 18"/>
                <a:gd name="T9" fmla="*/ 0 h 21"/>
                <a:gd name="T10" fmla="*/ 0 w 18"/>
                <a:gd name="T11" fmla="*/ 21 h 21"/>
                <a:gd name="T12" fmla="*/ 13 w 18"/>
                <a:gd name="T13" fmla="*/ 21 h 21"/>
                <a:gd name="T14" fmla="*/ 13 w 18"/>
                <a:gd name="T15" fmla="*/ 18 h 21"/>
                <a:gd name="T16" fmla="*/ 18 w 18"/>
                <a:gd name="T17" fmla="*/ 18 h 21"/>
                <a:gd name="T18" fmla="*/ 18 w 18"/>
                <a:gd name="T19" fmla="*/ 3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 h="21">
                  <a:moveTo>
                    <a:pt x="18" y="3"/>
                  </a:moveTo>
                  <a:lnTo>
                    <a:pt x="18" y="3"/>
                  </a:lnTo>
                  <a:lnTo>
                    <a:pt x="13" y="3"/>
                  </a:lnTo>
                  <a:lnTo>
                    <a:pt x="13" y="0"/>
                  </a:lnTo>
                  <a:lnTo>
                    <a:pt x="0" y="0"/>
                  </a:lnTo>
                  <a:lnTo>
                    <a:pt x="0" y="21"/>
                  </a:lnTo>
                  <a:lnTo>
                    <a:pt x="13" y="21"/>
                  </a:lnTo>
                  <a:lnTo>
                    <a:pt x="13" y="18"/>
                  </a:lnTo>
                  <a:lnTo>
                    <a:pt x="18" y="18"/>
                  </a:lnTo>
                  <a:lnTo>
                    <a:pt x="18" y="3"/>
                  </a:lnTo>
                  <a:close/>
                </a:path>
              </a:pathLst>
            </a:custGeom>
            <a:grpFill/>
            <a:ln w="0">
              <a:noFill/>
              <a:prstDash val="solid"/>
              <a:round/>
              <a:headEnd/>
              <a:tailEnd/>
            </a:ln>
          </p:spPr>
          <p:txBody>
            <a:bodyPr/>
            <a:lstStyle/>
            <a:p>
              <a:pPr defTabSz="543689">
                <a:defRPr/>
              </a:pPr>
              <a:endParaRPr lang="zh-CN" altLang="en-US" sz="3201"/>
            </a:p>
          </p:txBody>
        </p:sp>
        <p:sp>
          <p:nvSpPr>
            <p:cNvPr id="128" name="Freeform 589"/>
            <p:cNvSpPr>
              <a:spLocks/>
            </p:cNvSpPr>
            <p:nvPr/>
          </p:nvSpPr>
          <p:spPr bwMode="auto">
            <a:xfrm>
              <a:off x="5216526" y="3238501"/>
              <a:ext cx="57150" cy="7938"/>
            </a:xfrm>
            <a:custGeom>
              <a:avLst/>
              <a:gdLst>
                <a:gd name="T0" fmla="*/ 61 w 66"/>
                <a:gd name="T1" fmla="*/ 10 h 10"/>
                <a:gd name="T2" fmla="*/ 61 w 66"/>
                <a:gd name="T3" fmla="*/ 10 h 10"/>
                <a:gd name="T4" fmla="*/ 5 w 66"/>
                <a:gd name="T5" fmla="*/ 10 h 10"/>
                <a:gd name="T6" fmla="*/ 0 w 66"/>
                <a:gd name="T7" fmla="*/ 5 h 10"/>
                <a:gd name="T8" fmla="*/ 5 w 66"/>
                <a:gd name="T9" fmla="*/ 0 h 10"/>
                <a:gd name="T10" fmla="*/ 61 w 66"/>
                <a:gd name="T11" fmla="*/ 0 h 10"/>
                <a:gd name="T12" fmla="*/ 66 w 66"/>
                <a:gd name="T13" fmla="*/ 5 h 10"/>
                <a:gd name="T14" fmla="*/ 61 w 66"/>
                <a:gd name="T15" fmla="*/ 10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6" h="10">
                  <a:moveTo>
                    <a:pt x="61" y="10"/>
                  </a:moveTo>
                  <a:lnTo>
                    <a:pt x="61" y="10"/>
                  </a:lnTo>
                  <a:lnTo>
                    <a:pt x="5" y="10"/>
                  </a:lnTo>
                  <a:cubicBezTo>
                    <a:pt x="3" y="10"/>
                    <a:pt x="0" y="7"/>
                    <a:pt x="0" y="5"/>
                  </a:cubicBezTo>
                  <a:cubicBezTo>
                    <a:pt x="0" y="2"/>
                    <a:pt x="3" y="0"/>
                    <a:pt x="5" y="0"/>
                  </a:cubicBezTo>
                  <a:lnTo>
                    <a:pt x="61" y="0"/>
                  </a:lnTo>
                  <a:cubicBezTo>
                    <a:pt x="64" y="0"/>
                    <a:pt x="66" y="2"/>
                    <a:pt x="66" y="5"/>
                  </a:cubicBezTo>
                  <a:cubicBezTo>
                    <a:pt x="66" y="7"/>
                    <a:pt x="64" y="10"/>
                    <a:pt x="61" y="10"/>
                  </a:cubicBezTo>
                  <a:close/>
                </a:path>
              </a:pathLst>
            </a:custGeom>
            <a:grpFill/>
            <a:ln w="0">
              <a:noFill/>
              <a:prstDash val="solid"/>
              <a:round/>
              <a:headEnd/>
              <a:tailEnd/>
            </a:ln>
          </p:spPr>
          <p:txBody>
            <a:bodyPr/>
            <a:lstStyle/>
            <a:p>
              <a:pPr defTabSz="543689">
                <a:defRPr/>
              </a:pPr>
              <a:endParaRPr lang="zh-CN" altLang="en-US" sz="3201"/>
            </a:p>
          </p:txBody>
        </p:sp>
        <p:sp>
          <p:nvSpPr>
            <p:cNvPr id="129" name="Freeform 590"/>
            <p:cNvSpPr>
              <a:spLocks/>
            </p:cNvSpPr>
            <p:nvPr/>
          </p:nvSpPr>
          <p:spPr bwMode="auto">
            <a:xfrm>
              <a:off x="5216526" y="3408364"/>
              <a:ext cx="153988" cy="9525"/>
            </a:xfrm>
            <a:custGeom>
              <a:avLst/>
              <a:gdLst>
                <a:gd name="T0" fmla="*/ 176 w 181"/>
                <a:gd name="T1" fmla="*/ 10 h 10"/>
                <a:gd name="T2" fmla="*/ 176 w 181"/>
                <a:gd name="T3" fmla="*/ 10 h 10"/>
                <a:gd name="T4" fmla="*/ 5 w 181"/>
                <a:gd name="T5" fmla="*/ 10 h 10"/>
                <a:gd name="T6" fmla="*/ 0 w 181"/>
                <a:gd name="T7" fmla="*/ 5 h 10"/>
                <a:gd name="T8" fmla="*/ 5 w 181"/>
                <a:gd name="T9" fmla="*/ 0 h 10"/>
                <a:gd name="T10" fmla="*/ 176 w 181"/>
                <a:gd name="T11" fmla="*/ 0 h 10"/>
                <a:gd name="T12" fmla="*/ 181 w 181"/>
                <a:gd name="T13" fmla="*/ 5 h 10"/>
                <a:gd name="T14" fmla="*/ 176 w 181"/>
                <a:gd name="T15" fmla="*/ 10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1" h="10">
                  <a:moveTo>
                    <a:pt x="176" y="10"/>
                  </a:moveTo>
                  <a:lnTo>
                    <a:pt x="176" y="10"/>
                  </a:lnTo>
                  <a:lnTo>
                    <a:pt x="5" y="10"/>
                  </a:lnTo>
                  <a:cubicBezTo>
                    <a:pt x="3" y="10"/>
                    <a:pt x="0" y="8"/>
                    <a:pt x="0" y="5"/>
                  </a:cubicBezTo>
                  <a:cubicBezTo>
                    <a:pt x="0" y="3"/>
                    <a:pt x="3" y="0"/>
                    <a:pt x="5" y="0"/>
                  </a:cubicBezTo>
                  <a:lnTo>
                    <a:pt x="176" y="0"/>
                  </a:lnTo>
                  <a:cubicBezTo>
                    <a:pt x="179" y="0"/>
                    <a:pt x="181" y="3"/>
                    <a:pt x="181" y="5"/>
                  </a:cubicBezTo>
                  <a:cubicBezTo>
                    <a:pt x="181" y="8"/>
                    <a:pt x="179" y="10"/>
                    <a:pt x="176" y="10"/>
                  </a:cubicBezTo>
                  <a:close/>
                </a:path>
              </a:pathLst>
            </a:custGeom>
            <a:grpFill/>
            <a:ln w="0">
              <a:noFill/>
              <a:prstDash val="solid"/>
              <a:round/>
              <a:headEnd/>
              <a:tailEnd/>
            </a:ln>
          </p:spPr>
          <p:txBody>
            <a:bodyPr/>
            <a:lstStyle/>
            <a:p>
              <a:pPr defTabSz="543689">
                <a:defRPr/>
              </a:pPr>
              <a:endParaRPr lang="zh-CN" altLang="en-US" sz="3201"/>
            </a:p>
          </p:txBody>
        </p:sp>
        <p:sp>
          <p:nvSpPr>
            <p:cNvPr id="130" name="Freeform 591"/>
            <p:cNvSpPr>
              <a:spLocks noEditPoints="1"/>
            </p:cNvSpPr>
            <p:nvPr/>
          </p:nvSpPr>
          <p:spPr bwMode="auto">
            <a:xfrm>
              <a:off x="5308601" y="3282951"/>
              <a:ext cx="39688" cy="100013"/>
            </a:xfrm>
            <a:custGeom>
              <a:avLst/>
              <a:gdLst>
                <a:gd name="T0" fmla="*/ 11 w 48"/>
                <a:gd name="T1" fmla="*/ 104 h 117"/>
                <a:gd name="T2" fmla="*/ 11 w 48"/>
                <a:gd name="T3" fmla="*/ 104 h 117"/>
                <a:gd name="T4" fmla="*/ 24 w 48"/>
                <a:gd name="T5" fmla="*/ 107 h 117"/>
                <a:gd name="T6" fmla="*/ 37 w 48"/>
                <a:gd name="T7" fmla="*/ 104 h 117"/>
                <a:gd name="T8" fmla="*/ 31 w 48"/>
                <a:gd name="T9" fmla="*/ 94 h 117"/>
                <a:gd name="T10" fmla="*/ 31 w 48"/>
                <a:gd name="T11" fmla="*/ 92 h 117"/>
                <a:gd name="T12" fmla="*/ 31 w 48"/>
                <a:gd name="T13" fmla="*/ 27 h 117"/>
                <a:gd name="T14" fmla="*/ 37 w 48"/>
                <a:gd name="T15" fmla="*/ 16 h 117"/>
                <a:gd name="T16" fmla="*/ 24 w 48"/>
                <a:gd name="T17" fmla="*/ 14 h 117"/>
                <a:gd name="T18" fmla="*/ 11 w 48"/>
                <a:gd name="T19" fmla="*/ 16 h 117"/>
                <a:gd name="T20" fmla="*/ 17 w 48"/>
                <a:gd name="T21" fmla="*/ 27 h 117"/>
                <a:gd name="T22" fmla="*/ 17 w 48"/>
                <a:gd name="T23" fmla="*/ 92 h 117"/>
                <a:gd name="T24" fmla="*/ 17 w 48"/>
                <a:gd name="T25" fmla="*/ 94 h 117"/>
                <a:gd name="T26" fmla="*/ 11 w 48"/>
                <a:gd name="T27" fmla="*/ 104 h 117"/>
                <a:gd name="T28" fmla="*/ 24 w 48"/>
                <a:gd name="T29" fmla="*/ 117 h 117"/>
                <a:gd name="T30" fmla="*/ 24 w 48"/>
                <a:gd name="T31" fmla="*/ 117 h 117"/>
                <a:gd name="T32" fmla="*/ 0 w 48"/>
                <a:gd name="T33" fmla="*/ 103 h 117"/>
                <a:gd name="T34" fmla="*/ 2 w 48"/>
                <a:gd name="T35" fmla="*/ 99 h 117"/>
                <a:gd name="T36" fmla="*/ 7 w 48"/>
                <a:gd name="T37" fmla="*/ 92 h 117"/>
                <a:gd name="T38" fmla="*/ 7 w 48"/>
                <a:gd name="T39" fmla="*/ 27 h 117"/>
                <a:gd name="T40" fmla="*/ 2 w 48"/>
                <a:gd name="T41" fmla="*/ 21 h 117"/>
                <a:gd name="T42" fmla="*/ 0 w 48"/>
                <a:gd name="T43" fmla="*/ 17 h 117"/>
                <a:gd name="T44" fmla="*/ 48 w 48"/>
                <a:gd name="T45" fmla="*/ 17 h 117"/>
                <a:gd name="T46" fmla="*/ 46 w 48"/>
                <a:gd name="T47" fmla="*/ 21 h 117"/>
                <a:gd name="T48" fmla="*/ 41 w 48"/>
                <a:gd name="T49" fmla="*/ 27 h 117"/>
                <a:gd name="T50" fmla="*/ 41 w 48"/>
                <a:gd name="T51" fmla="*/ 92 h 117"/>
                <a:gd name="T52" fmla="*/ 46 w 48"/>
                <a:gd name="T53" fmla="*/ 99 h 117"/>
                <a:gd name="T54" fmla="*/ 48 w 48"/>
                <a:gd name="T55" fmla="*/ 103 h 117"/>
                <a:gd name="T56" fmla="*/ 24 w 48"/>
                <a:gd name="T57" fmla="*/ 117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8" h="117">
                  <a:moveTo>
                    <a:pt x="11" y="104"/>
                  </a:moveTo>
                  <a:lnTo>
                    <a:pt x="11" y="104"/>
                  </a:lnTo>
                  <a:cubicBezTo>
                    <a:pt x="13" y="105"/>
                    <a:pt x="18" y="107"/>
                    <a:pt x="24" y="107"/>
                  </a:cubicBezTo>
                  <a:cubicBezTo>
                    <a:pt x="30" y="107"/>
                    <a:pt x="35" y="105"/>
                    <a:pt x="37" y="104"/>
                  </a:cubicBezTo>
                  <a:cubicBezTo>
                    <a:pt x="33" y="100"/>
                    <a:pt x="31" y="95"/>
                    <a:pt x="31" y="94"/>
                  </a:cubicBezTo>
                  <a:cubicBezTo>
                    <a:pt x="31" y="93"/>
                    <a:pt x="31" y="93"/>
                    <a:pt x="31" y="92"/>
                  </a:cubicBezTo>
                  <a:lnTo>
                    <a:pt x="31" y="27"/>
                  </a:lnTo>
                  <a:cubicBezTo>
                    <a:pt x="31" y="23"/>
                    <a:pt x="34" y="19"/>
                    <a:pt x="37" y="16"/>
                  </a:cubicBezTo>
                  <a:cubicBezTo>
                    <a:pt x="35" y="15"/>
                    <a:pt x="30" y="14"/>
                    <a:pt x="24" y="14"/>
                  </a:cubicBezTo>
                  <a:cubicBezTo>
                    <a:pt x="18" y="14"/>
                    <a:pt x="14" y="15"/>
                    <a:pt x="11" y="16"/>
                  </a:cubicBezTo>
                  <a:cubicBezTo>
                    <a:pt x="14" y="19"/>
                    <a:pt x="17" y="23"/>
                    <a:pt x="17" y="27"/>
                  </a:cubicBezTo>
                  <a:lnTo>
                    <a:pt x="17" y="92"/>
                  </a:lnTo>
                  <a:cubicBezTo>
                    <a:pt x="17" y="93"/>
                    <a:pt x="17" y="93"/>
                    <a:pt x="17" y="94"/>
                  </a:cubicBezTo>
                  <a:cubicBezTo>
                    <a:pt x="17" y="95"/>
                    <a:pt x="15" y="100"/>
                    <a:pt x="11" y="104"/>
                  </a:cubicBezTo>
                  <a:close/>
                  <a:moveTo>
                    <a:pt x="24" y="117"/>
                  </a:moveTo>
                  <a:lnTo>
                    <a:pt x="24" y="117"/>
                  </a:lnTo>
                  <a:cubicBezTo>
                    <a:pt x="10" y="117"/>
                    <a:pt x="0" y="111"/>
                    <a:pt x="0" y="103"/>
                  </a:cubicBezTo>
                  <a:cubicBezTo>
                    <a:pt x="0" y="102"/>
                    <a:pt x="1" y="100"/>
                    <a:pt x="2" y="99"/>
                  </a:cubicBezTo>
                  <a:cubicBezTo>
                    <a:pt x="5" y="98"/>
                    <a:pt x="7" y="94"/>
                    <a:pt x="7" y="92"/>
                  </a:cubicBezTo>
                  <a:lnTo>
                    <a:pt x="7" y="27"/>
                  </a:lnTo>
                  <a:cubicBezTo>
                    <a:pt x="7" y="26"/>
                    <a:pt x="5" y="23"/>
                    <a:pt x="2" y="21"/>
                  </a:cubicBezTo>
                  <a:cubicBezTo>
                    <a:pt x="1" y="20"/>
                    <a:pt x="0" y="19"/>
                    <a:pt x="0" y="17"/>
                  </a:cubicBezTo>
                  <a:cubicBezTo>
                    <a:pt x="0" y="0"/>
                    <a:pt x="48" y="0"/>
                    <a:pt x="48" y="17"/>
                  </a:cubicBezTo>
                  <a:cubicBezTo>
                    <a:pt x="48" y="19"/>
                    <a:pt x="47" y="20"/>
                    <a:pt x="46" y="21"/>
                  </a:cubicBezTo>
                  <a:cubicBezTo>
                    <a:pt x="44" y="23"/>
                    <a:pt x="41" y="26"/>
                    <a:pt x="41" y="27"/>
                  </a:cubicBezTo>
                  <a:lnTo>
                    <a:pt x="41" y="92"/>
                  </a:lnTo>
                  <a:cubicBezTo>
                    <a:pt x="42" y="94"/>
                    <a:pt x="43" y="98"/>
                    <a:pt x="46" y="99"/>
                  </a:cubicBezTo>
                  <a:cubicBezTo>
                    <a:pt x="47" y="100"/>
                    <a:pt x="48" y="102"/>
                    <a:pt x="48" y="103"/>
                  </a:cubicBezTo>
                  <a:cubicBezTo>
                    <a:pt x="48" y="111"/>
                    <a:pt x="38" y="117"/>
                    <a:pt x="24" y="117"/>
                  </a:cubicBezTo>
                  <a:close/>
                </a:path>
              </a:pathLst>
            </a:custGeom>
            <a:grpFill/>
            <a:ln w="0">
              <a:noFill/>
              <a:prstDash val="solid"/>
              <a:round/>
              <a:headEnd/>
              <a:tailEnd/>
            </a:ln>
          </p:spPr>
          <p:txBody>
            <a:bodyPr/>
            <a:lstStyle/>
            <a:p>
              <a:pPr defTabSz="543689">
                <a:defRPr/>
              </a:pPr>
              <a:endParaRPr lang="zh-CN" altLang="en-US" sz="3201"/>
            </a:p>
          </p:txBody>
        </p:sp>
        <p:sp>
          <p:nvSpPr>
            <p:cNvPr id="131" name="Freeform 592"/>
            <p:cNvSpPr>
              <a:spLocks/>
            </p:cNvSpPr>
            <p:nvPr/>
          </p:nvSpPr>
          <p:spPr bwMode="auto">
            <a:xfrm>
              <a:off x="5318126" y="3300414"/>
              <a:ext cx="22225" cy="4763"/>
            </a:xfrm>
            <a:custGeom>
              <a:avLst/>
              <a:gdLst>
                <a:gd name="T0" fmla="*/ 26 w 26"/>
                <a:gd name="T1" fmla="*/ 5 h 5"/>
                <a:gd name="T2" fmla="*/ 26 w 26"/>
                <a:gd name="T3" fmla="*/ 5 h 5"/>
                <a:gd name="T4" fmla="*/ 0 w 26"/>
                <a:gd name="T5" fmla="*/ 5 h 5"/>
                <a:gd name="T6" fmla="*/ 0 w 26"/>
                <a:gd name="T7" fmla="*/ 0 h 5"/>
                <a:gd name="T8" fmla="*/ 26 w 26"/>
                <a:gd name="T9" fmla="*/ 0 h 5"/>
                <a:gd name="T10" fmla="*/ 26 w 26"/>
                <a:gd name="T11" fmla="*/ 5 h 5"/>
              </a:gdLst>
              <a:ahLst/>
              <a:cxnLst>
                <a:cxn ang="0">
                  <a:pos x="T0" y="T1"/>
                </a:cxn>
                <a:cxn ang="0">
                  <a:pos x="T2" y="T3"/>
                </a:cxn>
                <a:cxn ang="0">
                  <a:pos x="T4" y="T5"/>
                </a:cxn>
                <a:cxn ang="0">
                  <a:pos x="T6" y="T7"/>
                </a:cxn>
                <a:cxn ang="0">
                  <a:pos x="T8" y="T9"/>
                </a:cxn>
                <a:cxn ang="0">
                  <a:pos x="T10" y="T11"/>
                </a:cxn>
              </a:cxnLst>
              <a:rect l="0" t="0" r="r" b="b"/>
              <a:pathLst>
                <a:path w="26" h="5">
                  <a:moveTo>
                    <a:pt x="26" y="5"/>
                  </a:moveTo>
                  <a:lnTo>
                    <a:pt x="26" y="5"/>
                  </a:lnTo>
                  <a:lnTo>
                    <a:pt x="0" y="5"/>
                  </a:lnTo>
                  <a:lnTo>
                    <a:pt x="0" y="0"/>
                  </a:lnTo>
                  <a:lnTo>
                    <a:pt x="26" y="0"/>
                  </a:lnTo>
                  <a:lnTo>
                    <a:pt x="26" y="5"/>
                  </a:lnTo>
                  <a:close/>
                </a:path>
              </a:pathLst>
            </a:custGeom>
            <a:grpFill/>
            <a:ln w="0">
              <a:noFill/>
              <a:prstDash val="solid"/>
              <a:round/>
              <a:headEnd/>
              <a:tailEnd/>
            </a:ln>
          </p:spPr>
          <p:txBody>
            <a:bodyPr/>
            <a:lstStyle/>
            <a:p>
              <a:pPr defTabSz="543689">
                <a:defRPr/>
              </a:pPr>
              <a:endParaRPr lang="zh-CN" altLang="en-US" sz="3201"/>
            </a:p>
          </p:txBody>
        </p:sp>
        <p:sp>
          <p:nvSpPr>
            <p:cNvPr id="132" name="Freeform 593"/>
            <p:cNvSpPr>
              <a:spLocks/>
            </p:cNvSpPr>
            <p:nvPr/>
          </p:nvSpPr>
          <p:spPr bwMode="auto">
            <a:xfrm>
              <a:off x="5318126" y="3360739"/>
              <a:ext cx="22225" cy="3175"/>
            </a:xfrm>
            <a:custGeom>
              <a:avLst/>
              <a:gdLst>
                <a:gd name="T0" fmla="*/ 26 w 26"/>
                <a:gd name="T1" fmla="*/ 4 h 4"/>
                <a:gd name="T2" fmla="*/ 26 w 26"/>
                <a:gd name="T3" fmla="*/ 4 h 4"/>
                <a:gd name="T4" fmla="*/ 0 w 26"/>
                <a:gd name="T5" fmla="*/ 4 h 4"/>
                <a:gd name="T6" fmla="*/ 0 w 26"/>
                <a:gd name="T7" fmla="*/ 0 h 4"/>
                <a:gd name="T8" fmla="*/ 26 w 26"/>
                <a:gd name="T9" fmla="*/ 0 h 4"/>
                <a:gd name="T10" fmla="*/ 26 w 26"/>
                <a:gd name="T11" fmla="*/ 4 h 4"/>
              </a:gdLst>
              <a:ahLst/>
              <a:cxnLst>
                <a:cxn ang="0">
                  <a:pos x="T0" y="T1"/>
                </a:cxn>
                <a:cxn ang="0">
                  <a:pos x="T2" y="T3"/>
                </a:cxn>
                <a:cxn ang="0">
                  <a:pos x="T4" y="T5"/>
                </a:cxn>
                <a:cxn ang="0">
                  <a:pos x="T6" y="T7"/>
                </a:cxn>
                <a:cxn ang="0">
                  <a:pos x="T8" y="T9"/>
                </a:cxn>
                <a:cxn ang="0">
                  <a:pos x="T10" y="T11"/>
                </a:cxn>
              </a:cxnLst>
              <a:rect l="0" t="0" r="r" b="b"/>
              <a:pathLst>
                <a:path w="26" h="4">
                  <a:moveTo>
                    <a:pt x="26" y="4"/>
                  </a:moveTo>
                  <a:lnTo>
                    <a:pt x="26" y="4"/>
                  </a:lnTo>
                  <a:lnTo>
                    <a:pt x="0" y="4"/>
                  </a:lnTo>
                  <a:lnTo>
                    <a:pt x="0" y="0"/>
                  </a:lnTo>
                  <a:lnTo>
                    <a:pt x="26" y="0"/>
                  </a:lnTo>
                  <a:lnTo>
                    <a:pt x="26" y="4"/>
                  </a:lnTo>
                  <a:close/>
                </a:path>
              </a:pathLst>
            </a:custGeom>
            <a:grpFill/>
            <a:ln w="0">
              <a:noFill/>
              <a:prstDash val="solid"/>
              <a:round/>
              <a:headEnd/>
              <a:tailEnd/>
            </a:ln>
          </p:spPr>
          <p:txBody>
            <a:bodyPr/>
            <a:lstStyle/>
            <a:p>
              <a:pPr defTabSz="543689">
                <a:defRPr/>
              </a:pPr>
              <a:endParaRPr lang="zh-CN" altLang="en-US" sz="3201"/>
            </a:p>
          </p:txBody>
        </p:sp>
        <p:sp>
          <p:nvSpPr>
            <p:cNvPr id="133" name="Freeform 594"/>
            <p:cNvSpPr>
              <a:spLocks noEditPoints="1"/>
            </p:cNvSpPr>
            <p:nvPr/>
          </p:nvSpPr>
          <p:spPr bwMode="auto">
            <a:xfrm>
              <a:off x="5284788" y="3236914"/>
              <a:ext cx="85725" cy="180975"/>
            </a:xfrm>
            <a:custGeom>
              <a:avLst/>
              <a:gdLst>
                <a:gd name="T0" fmla="*/ 92 w 102"/>
                <a:gd name="T1" fmla="*/ 10 h 212"/>
                <a:gd name="T2" fmla="*/ 92 w 102"/>
                <a:gd name="T3" fmla="*/ 10 h 212"/>
                <a:gd name="T4" fmla="*/ 10 w 102"/>
                <a:gd name="T5" fmla="*/ 10 h 212"/>
                <a:gd name="T6" fmla="*/ 10 w 102"/>
                <a:gd name="T7" fmla="*/ 203 h 212"/>
                <a:gd name="T8" fmla="*/ 92 w 102"/>
                <a:gd name="T9" fmla="*/ 202 h 212"/>
                <a:gd name="T10" fmla="*/ 92 w 102"/>
                <a:gd name="T11" fmla="*/ 10 h 212"/>
                <a:gd name="T12" fmla="*/ 93 w 102"/>
                <a:gd name="T13" fmla="*/ 212 h 212"/>
                <a:gd name="T14" fmla="*/ 93 w 102"/>
                <a:gd name="T15" fmla="*/ 212 h 212"/>
                <a:gd name="T16" fmla="*/ 10 w 102"/>
                <a:gd name="T17" fmla="*/ 212 h 212"/>
                <a:gd name="T18" fmla="*/ 0 w 102"/>
                <a:gd name="T19" fmla="*/ 203 h 212"/>
                <a:gd name="T20" fmla="*/ 0 w 102"/>
                <a:gd name="T21" fmla="*/ 10 h 212"/>
                <a:gd name="T22" fmla="*/ 10 w 102"/>
                <a:gd name="T23" fmla="*/ 0 h 212"/>
                <a:gd name="T24" fmla="*/ 93 w 102"/>
                <a:gd name="T25" fmla="*/ 0 h 212"/>
                <a:gd name="T26" fmla="*/ 102 w 102"/>
                <a:gd name="T27" fmla="*/ 10 h 212"/>
                <a:gd name="T28" fmla="*/ 102 w 102"/>
                <a:gd name="T29" fmla="*/ 203 h 212"/>
                <a:gd name="T30" fmla="*/ 93 w 102"/>
                <a:gd name="T31" fmla="*/ 212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2" h="212">
                  <a:moveTo>
                    <a:pt x="92" y="10"/>
                  </a:moveTo>
                  <a:lnTo>
                    <a:pt x="92" y="10"/>
                  </a:lnTo>
                  <a:lnTo>
                    <a:pt x="10" y="10"/>
                  </a:lnTo>
                  <a:lnTo>
                    <a:pt x="10" y="203"/>
                  </a:lnTo>
                  <a:lnTo>
                    <a:pt x="92" y="202"/>
                  </a:lnTo>
                  <a:lnTo>
                    <a:pt x="92" y="10"/>
                  </a:lnTo>
                  <a:close/>
                  <a:moveTo>
                    <a:pt x="93" y="212"/>
                  </a:moveTo>
                  <a:lnTo>
                    <a:pt x="93" y="212"/>
                  </a:lnTo>
                  <a:lnTo>
                    <a:pt x="10" y="212"/>
                  </a:lnTo>
                  <a:cubicBezTo>
                    <a:pt x="4" y="212"/>
                    <a:pt x="0" y="208"/>
                    <a:pt x="0" y="203"/>
                  </a:cubicBezTo>
                  <a:lnTo>
                    <a:pt x="0" y="10"/>
                  </a:lnTo>
                  <a:cubicBezTo>
                    <a:pt x="0" y="4"/>
                    <a:pt x="4" y="0"/>
                    <a:pt x="10" y="0"/>
                  </a:cubicBezTo>
                  <a:lnTo>
                    <a:pt x="93" y="0"/>
                  </a:lnTo>
                  <a:cubicBezTo>
                    <a:pt x="98" y="0"/>
                    <a:pt x="102" y="4"/>
                    <a:pt x="102" y="10"/>
                  </a:cubicBezTo>
                  <a:lnTo>
                    <a:pt x="102" y="203"/>
                  </a:lnTo>
                  <a:cubicBezTo>
                    <a:pt x="102" y="208"/>
                    <a:pt x="98" y="212"/>
                    <a:pt x="93" y="212"/>
                  </a:cubicBezTo>
                  <a:close/>
                </a:path>
              </a:pathLst>
            </a:custGeom>
            <a:grpFill/>
            <a:ln w="0">
              <a:noFill/>
              <a:prstDash val="solid"/>
              <a:round/>
              <a:headEnd/>
              <a:tailEnd/>
            </a:ln>
          </p:spPr>
          <p:txBody>
            <a:bodyPr/>
            <a:lstStyle/>
            <a:p>
              <a:pPr defTabSz="543689">
                <a:defRPr/>
              </a:pPr>
              <a:endParaRPr lang="zh-CN" altLang="en-US" sz="3201"/>
            </a:p>
          </p:txBody>
        </p:sp>
      </p:grpSp>
      <p:grpSp>
        <p:nvGrpSpPr>
          <p:cNvPr id="134" name="组合 18412"/>
          <p:cNvGrpSpPr/>
          <p:nvPr/>
        </p:nvGrpSpPr>
        <p:grpSpPr>
          <a:xfrm>
            <a:off x="5829302" y="2392362"/>
            <a:ext cx="699814" cy="250988"/>
            <a:chOff x="4751388" y="3205164"/>
            <a:chExt cx="654050" cy="261938"/>
          </a:xfrm>
          <a:solidFill>
            <a:srgbClr val="3C3C3B"/>
          </a:solidFill>
        </p:grpSpPr>
        <p:sp>
          <p:nvSpPr>
            <p:cNvPr id="135" name="Freeform 531"/>
            <p:cNvSpPr>
              <a:spLocks/>
            </p:cNvSpPr>
            <p:nvPr/>
          </p:nvSpPr>
          <p:spPr bwMode="auto">
            <a:xfrm>
              <a:off x="4751388" y="3205164"/>
              <a:ext cx="654050" cy="250825"/>
            </a:xfrm>
            <a:custGeom>
              <a:avLst/>
              <a:gdLst>
                <a:gd name="T0" fmla="*/ 769 w 769"/>
                <a:gd name="T1" fmla="*/ 295 h 295"/>
                <a:gd name="T2" fmla="*/ 769 w 769"/>
                <a:gd name="T3" fmla="*/ 295 h 295"/>
                <a:gd name="T4" fmla="*/ 590 w 769"/>
                <a:gd name="T5" fmla="*/ 295 h 295"/>
                <a:gd name="T6" fmla="*/ 580 w 769"/>
                <a:gd name="T7" fmla="*/ 286 h 295"/>
                <a:gd name="T8" fmla="*/ 590 w 769"/>
                <a:gd name="T9" fmla="*/ 276 h 295"/>
                <a:gd name="T10" fmla="*/ 749 w 769"/>
                <a:gd name="T11" fmla="*/ 276 h 295"/>
                <a:gd name="T12" fmla="*/ 749 w 769"/>
                <a:gd name="T13" fmla="*/ 20 h 295"/>
                <a:gd name="T14" fmla="*/ 20 w 769"/>
                <a:gd name="T15" fmla="*/ 20 h 295"/>
                <a:gd name="T16" fmla="*/ 20 w 769"/>
                <a:gd name="T17" fmla="*/ 276 h 295"/>
                <a:gd name="T18" fmla="*/ 510 w 769"/>
                <a:gd name="T19" fmla="*/ 276 h 295"/>
                <a:gd name="T20" fmla="*/ 520 w 769"/>
                <a:gd name="T21" fmla="*/ 286 h 295"/>
                <a:gd name="T22" fmla="*/ 510 w 769"/>
                <a:gd name="T23" fmla="*/ 295 h 295"/>
                <a:gd name="T24" fmla="*/ 0 w 769"/>
                <a:gd name="T25" fmla="*/ 295 h 295"/>
                <a:gd name="T26" fmla="*/ 0 w 769"/>
                <a:gd name="T27" fmla="*/ 0 h 295"/>
                <a:gd name="T28" fmla="*/ 769 w 769"/>
                <a:gd name="T29" fmla="*/ 0 h 295"/>
                <a:gd name="T30" fmla="*/ 769 w 769"/>
                <a:gd name="T31" fmla="*/ 295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69" h="295">
                  <a:moveTo>
                    <a:pt x="769" y="295"/>
                  </a:moveTo>
                  <a:lnTo>
                    <a:pt x="769" y="295"/>
                  </a:lnTo>
                  <a:lnTo>
                    <a:pt x="590" y="295"/>
                  </a:lnTo>
                  <a:cubicBezTo>
                    <a:pt x="584" y="295"/>
                    <a:pt x="580" y="291"/>
                    <a:pt x="580" y="286"/>
                  </a:cubicBezTo>
                  <a:cubicBezTo>
                    <a:pt x="580" y="280"/>
                    <a:pt x="584" y="276"/>
                    <a:pt x="590" y="276"/>
                  </a:cubicBezTo>
                  <a:lnTo>
                    <a:pt x="749" y="276"/>
                  </a:lnTo>
                  <a:lnTo>
                    <a:pt x="749" y="20"/>
                  </a:lnTo>
                  <a:lnTo>
                    <a:pt x="20" y="20"/>
                  </a:lnTo>
                  <a:lnTo>
                    <a:pt x="20" y="276"/>
                  </a:lnTo>
                  <a:lnTo>
                    <a:pt x="510" y="276"/>
                  </a:lnTo>
                  <a:cubicBezTo>
                    <a:pt x="516" y="276"/>
                    <a:pt x="520" y="280"/>
                    <a:pt x="520" y="286"/>
                  </a:cubicBezTo>
                  <a:cubicBezTo>
                    <a:pt x="520" y="291"/>
                    <a:pt x="516" y="295"/>
                    <a:pt x="510" y="295"/>
                  </a:cubicBezTo>
                  <a:lnTo>
                    <a:pt x="0" y="295"/>
                  </a:lnTo>
                  <a:lnTo>
                    <a:pt x="0" y="0"/>
                  </a:lnTo>
                  <a:lnTo>
                    <a:pt x="769" y="0"/>
                  </a:lnTo>
                  <a:lnTo>
                    <a:pt x="769" y="295"/>
                  </a:lnTo>
                  <a:close/>
                </a:path>
              </a:pathLst>
            </a:custGeom>
            <a:grpFill/>
            <a:ln w="0">
              <a:noFill/>
              <a:prstDash val="solid"/>
              <a:round/>
              <a:headEnd/>
              <a:tailEnd/>
            </a:ln>
          </p:spPr>
          <p:txBody>
            <a:bodyPr/>
            <a:lstStyle/>
            <a:p>
              <a:pPr defTabSz="543689">
                <a:defRPr/>
              </a:pPr>
              <a:endParaRPr lang="zh-CN" altLang="en-US" sz="3201"/>
            </a:p>
          </p:txBody>
        </p:sp>
        <p:sp>
          <p:nvSpPr>
            <p:cNvPr id="136" name="Freeform 532"/>
            <p:cNvSpPr>
              <a:spLocks/>
            </p:cNvSpPr>
            <p:nvPr/>
          </p:nvSpPr>
          <p:spPr bwMode="auto">
            <a:xfrm>
              <a:off x="5168901" y="3429001"/>
              <a:ext cx="39688" cy="38100"/>
            </a:xfrm>
            <a:custGeom>
              <a:avLst/>
              <a:gdLst>
                <a:gd name="T0" fmla="*/ 23 w 45"/>
                <a:gd name="T1" fmla="*/ 46 h 46"/>
                <a:gd name="T2" fmla="*/ 23 w 45"/>
                <a:gd name="T3" fmla="*/ 46 h 46"/>
                <a:gd name="T4" fmla="*/ 0 w 45"/>
                <a:gd name="T5" fmla="*/ 23 h 46"/>
                <a:gd name="T6" fmla="*/ 23 w 45"/>
                <a:gd name="T7" fmla="*/ 0 h 46"/>
                <a:gd name="T8" fmla="*/ 45 w 45"/>
                <a:gd name="T9" fmla="*/ 23 h 46"/>
                <a:gd name="T10" fmla="*/ 23 w 45"/>
                <a:gd name="T11" fmla="*/ 46 h 46"/>
              </a:gdLst>
              <a:ahLst/>
              <a:cxnLst>
                <a:cxn ang="0">
                  <a:pos x="T0" y="T1"/>
                </a:cxn>
                <a:cxn ang="0">
                  <a:pos x="T2" y="T3"/>
                </a:cxn>
                <a:cxn ang="0">
                  <a:pos x="T4" y="T5"/>
                </a:cxn>
                <a:cxn ang="0">
                  <a:pos x="T6" y="T7"/>
                </a:cxn>
                <a:cxn ang="0">
                  <a:pos x="T8" y="T9"/>
                </a:cxn>
                <a:cxn ang="0">
                  <a:pos x="T10" y="T11"/>
                </a:cxn>
              </a:cxnLst>
              <a:rect l="0" t="0" r="r" b="b"/>
              <a:pathLst>
                <a:path w="45" h="46">
                  <a:moveTo>
                    <a:pt x="23" y="46"/>
                  </a:moveTo>
                  <a:lnTo>
                    <a:pt x="23" y="46"/>
                  </a:lnTo>
                  <a:cubicBezTo>
                    <a:pt x="10" y="46"/>
                    <a:pt x="0" y="35"/>
                    <a:pt x="0" y="23"/>
                  </a:cubicBezTo>
                  <a:cubicBezTo>
                    <a:pt x="0" y="10"/>
                    <a:pt x="10" y="0"/>
                    <a:pt x="23" y="0"/>
                  </a:cubicBezTo>
                  <a:cubicBezTo>
                    <a:pt x="35" y="0"/>
                    <a:pt x="45" y="10"/>
                    <a:pt x="45" y="23"/>
                  </a:cubicBezTo>
                  <a:cubicBezTo>
                    <a:pt x="45" y="35"/>
                    <a:pt x="35" y="46"/>
                    <a:pt x="23" y="46"/>
                  </a:cubicBezTo>
                  <a:close/>
                </a:path>
              </a:pathLst>
            </a:custGeom>
            <a:grpFill/>
            <a:ln w="0">
              <a:noFill/>
              <a:prstDash val="solid"/>
              <a:round/>
              <a:headEnd/>
              <a:tailEnd/>
            </a:ln>
          </p:spPr>
          <p:txBody>
            <a:bodyPr/>
            <a:lstStyle/>
            <a:p>
              <a:pPr defTabSz="543689">
                <a:defRPr/>
              </a:pPr>
              <a:endParaRPr lang="zh-CN" altLang="en-US" sz="3201"/>
            </a:p>
          </p:txBody>
        </p:sp>
        <p:sp>
          <p:nvSpPr>
            <p:cNvPr id="137" name="Freeform 533"/>
            <p:cNvSpPr>
              <a:spLocks/>
            </p:cNvSpPr>
            <p:nvPr/>
          </p:nvSpPr>
          <p:spPr bwMode="auto">
            <a:xfrm>
              <a:off x="5229226" y="3427414"/>
              <a:ext cx="39688" cy="39688"/>
            </a:xfrm>
            <a:custGeom>
              <a:avLst/>
              <a:gdLst>
                <a:gd name="T0" fmla="*/ 23 w 46"/>
                <a:gd name="T1" fmla="*/ 46 h 46"/>
                <a:gd name="T2" fmla="*/ 23 w 46"/>
                <a:gd name="T3" fmla="*/ 46 h 46"/>
                <a:gd name="T4" fmla="*/ 0 w 46"/>
                <a:gd name="T5" fmla="*/ 23 h 46"/>
                <a:gd name="T6" fmla="*/ 23 w 46"/>
                <a:gd name="T7" fmla="*/ 0 h 46"/>
                <a:gd name="T8" fmla="*/ 46 w 46"/>
                <a:gd name="T9" fmla="*/ 23 h 46"/>
                <a:gd name="T10" fmla="*/ 23 w 46"/>
                <a:gd name="T11" fmla="*/ 46 h 46"/>
              </a:gdLst>
              <a:ahLst/>
              <a:cxnLst>
                <a:cxn ang="0">
                  <a:pos x="T0" y="T1"/>
                </a:cxn>
                <a:cxn ang="0">
                  <a:pos x="T2" y="T3"/>
                </a:cxn>
                <a:cxn ang="0">
                  <a:pos x="T4" y="T5"/>
                </a:cxn>
                <a:cxn ang="0">
                  <a:pos x="T6" y="T7"/>
                </a:cxn>
                <a:cxn ang="0">
                  <a:pos x="T8" y="T9"/>
                </a:cxn>
                <a:cxn ang="0">
                  <a:pos x="T10" y="T11"/>
                </a:cxn>
              </a:cxnLst>
              <a:rect l="0" t="0" r="r" b="b"/>
              <a:pathLst>
                <a:path w="46" h="46">
                  <a:moveTo>
                    <a:pt x="23" y="46"/>
                  </a:moveTo>
                  <a:lnTo>
                    <a:pt x="23" y="46"/>
                  </a:lnTo>
                  <a:cubicBezTo>
                    <a:pt x="10" y="46"/>
                    <a:pt x="0" y="36"/>
                    <a:pt x="0" y="23"/>
                  </a:cubicBezTo>
                  <a:cubicBezTo>
                    <a:pt x="0" y="11"/>
                    <a:pt x="10" y="0"/>
                    <a:pt x="23" y="0"/>
                  </a:cubicBezTo>
                  <a:cubicBezTo>
                    <a:pt x="36" y="0"/>
                    <a:pt x="46" y="11"/>
                    <a:pt x="46" y="23"/>
                  </a:cubicBezTo>
                  <a:cubicBezTo>
                    <a:pt x="46" y="36"/>
                    <a:pt x="36" y="46"/>
                    <a:pt x="23" y="46"/>
                  </a:cubicBezTo>
                  <a:close/>
                </a:path>
              </a:pathLst>
            </a:custGeom>
            <a:grpFill/>
            <a:ln w="0">
              <a:noFill/>
              <a:prstDash val="solid"/>
              <a:round/>
              <a:headEnd/>
              <a:tailEnd/>
            </a:ln>
          </p:spPr>
          <p:txBody>
            <a:bodyPr/>
            <a:lstStyle/>
            <a:p>
              <a:pPr defTabSz="543689">
                <a:defRPr/>
              </a:pPr>
              <a:endParaRPr lang="zh-CN" altLang="en-US" sz="3201"/>
            </a:p>
          </p:txBody>
        </p:sp>
        <p:sp>
          <p:nvSpPr>
            <p:cNvPr id="138" name="Freeform 534"/>
            <p:cNvSpPr>
              <a:spLocks/>
            </p:cNvSpPr>
            <p:nvPr/>
          </p:nvSpPr>
          <p:spPr bwMode="auto">
            <a:xfrm>
              <a:off x="5362576" y="3208339"/>
              <a:ext cx="7938" cy="244475"/>
            </a:xfrm>
            <a:custGeom>
              <a:avLst/>
              <a:gdLst>
                <a:gd name="T0" fmla="*/ 5 w 10"/>
                <a:gd name="T1" fmla="*/ 286 h 286"/>
                <a:gd name="T2" fmla="*/ 5 w 10"/>
                <a:gd name="T3" fmla="*/ 286 h 286"/>
                <a:gd name="T4" fmla="*/ 0 w 10"/>
                <a:gd name="T5" fmla="*/ 281 h 286"/>
                <a:gd name="T6" fmla="*/ 0 w 10"/>
                <a:gd name="T7" fmla="*/ 5 h 286"/>
                <a:gd name="T8" fmla="*/ 5 w 10"/>
                <a:gd name="T9" fmla="*/ 0 h 286"/>
                <a:gd name="T10" fmla="*/ 10 w 10"/>
                <a:gd name="T11" fmla="*/ 5 h 286"/>
                <a:gd name="T12" fmla="*/ 10 w 10"/>
                <a:gd name="T13" fmla="*/ 281 h 286"/>
                <a:gd name="T14" fmla="*/ 5 w 10"/>
                <a:gd name="T15" fmla="*/ 286 h 2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286">
                  <a:moveTo>
                    <a:pt x="5" y="286"/>
                  </a:moveTo>
                  <a:lnTo>
                    <a:pt x="5" y="286"/>
                  </a:lnTo>
                  <a:cubicBezTo>
                    <a:pt x="3" y="286"/>
                    <a:pt x="0" y="283"/>
                    <a:pt x="0" y="281"/>
                  </a:cubicBezTo>
                  <a:lnTo>
                    <a:pt x="0" y="5"/>
                  </a:lnTo>
                  <a:cubicBezTo>
                    <a:pt x="0" y="2"/>
                    <a:pt x="3" y="0"/>
                    <a:pt x="5" y="0"/>
                  </a:cubicBezTo>
                  <a:cubicBezTo>
                    <a:pt x="8" y="0"/>
                    <a:pt x="10" y="2"/>
                    <a:pt x="10" y="5"/>
                  </a:cubicBezTo>
                  <a:lnTo>
                    <a:pt x="10" y="281"/>
                  </a:lnTo>
                  <a:cubicBezTo>
                    <a:pt x="10" y="283"/>
                    <a:pt x="8" y="286"/>
                    <a:pt x="5" y="286"/>
                  </a:cubicBezTo>
                  <a:close/>
                </a:path>
              </a:pathLst>
            </a:custGeom>
            <a:grpFill/>
            <a:ln w="0">
              <a:noFill/>
              <a:prstDash val="solid"/>
              <a:round/>
              <a:headEnd/>
              <a:tailEnd/>
            </a:ln>
          </p:spPr>
          <p:txBody>
            <a:bodyPr/>
            <a:lstStyle/>
            <a:p>
              <a:pPr defTabSz="543689">
                <a:defRPr/>
              </a:pPr>
              <a:endParaRPr lang="zh-CN" altLang="en-US" sz="3201"/>
            </a:p>
          </p:txBody>
        </p:sp>
        <p:sp>
          <p:nvSpPr>
            <p:cNvPr id="139" name="Freeform 535"/>
            <p:cNvSpPr>
              <a:spLocks/>
            </p:cNvSpPr>
            <p:nvPr/>
          </p:nvSpPr>
          <p:spPr bwMode="auto">
            <a:xfrm>
              <a:off x="4781551" y="3208339"/>
              <a:ext cx="7938" cy="244475"/>
            </a:xfrm>
            <a:custGeom>
              <a:avLst/>
              <a:gdLst>
                <a:gd name="T0" fmla="*/ 5 w 10"/>
                <a:gd name="T1" fmla="*/ 286 h 286"/>
                <a:gd name="T2" fmla="*/ 5 w 10"/>
                <a:gd name="T3" fmla="*/ 286 h 286"/>
                <a:gd name="T4" fmla="*/ 0 w 10"/>
                <a:gd name="T5" fmla="*/ 281 h 286"/>
                <a:gd name="T6" fmla="*/ 0 w 10"/>
                <a:gd name="T7" fmla="*/ 5 h 286"/>
                <a:gd name="T8" fmla="*/ 5 w 10"/>
                <a:gd name="T9" fmla="*/ 0 h 286"/>
                <a:gd name="T10" fmla="*/ 10 w 10"/>
                <a:gd name="T11" fmla="*/ 5 h 286"/>
                <a:gd name="T12" fmla="*/ 10 w 10"/>
                <a:gd name="T13" fmla="*/ 281 h 286"/>
                <a:gd name="T14" fmla="*/ 5 w 10"/>
                <a:gd name="T15" fmla="*/ 286 h 2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286">
                  <a:moveTo>
                    <a:pt x="5" y="286"/>
                  </a:moveTo>
                  <a:lnTo>
                    <a:pt x="5" y="286"/>
                  </a:lnTo>
                  <a:cubicBezTo>
                    <a:pt x="2" y="286"/>
                    <a:pt x="0" y="283"/>
                    <a:pt x="0" y="281"/>
                  </a:cubicBezTo>
                  <a:lnTo>
                    <a:pt x="0" y="5"/>
                  </a:lnTo>
                  <a:cubicBezTo>
                    <a:pt x="0" y="2"/>
                    <a:pt x="2" y="0"/>
                    <a:pt x="5" y="0"/>
                  </a:cubicBezTo>
                  <a:cubicBezTo>
                    <a:pt x="8" y="0"/>
                    <a:pt x="10" y="2"/>
                    <a:pt x="10" y="5"/>
                  </a:cubicBezTo>
                  <a:lnTo>
                    <a:pt x="10" y="281"/>
                  </a:lnTo>
                  <a:cubicBezTo>
                    <a:pt x="10" y="283"/>
                    <a:pt x="8" y="286"/>
                    <a:pt x="5" y="286"/>
                  </a:cubicBezTo>
                  <a:close/>
                </a:path>
              </a:pathLst>
            </a:custGeom>
            <a:grpFill/>
            <a:ln w="0">
              <a:noFill/>
              <a:prstDash val="solid"/>
              <a:round/>
              <a:headEnd/>
              <a:tailEnd/>
            </a:ln>
          </p:spPr>
          <p:txBody>
            <a:bodyPr/>
            <a:lstStyle/>
            <a:p>
              <a:pPr defTabSz="543689">
                <a:defRPr/>
              </a:pPr>
              <a:endParaRPr lang="zh-CN" altLang="en-US" sz="3201"/>
            </a:p>
          </p:txBody>
        </p:sp>
        <p:sp>
          <p:nvSpPr>
            <p:cNvPr id="140" name="Freeform 536"/>
            <p:cNvSpPr>
              <a:spLocks/>
            </p:cNvSpPr>
            <p:nvPr/>
          </p:nvSpPr>
          <p:spPr bwMode="auto">
            <a:xfrm>
              <a:off x="4829176" y="3208339"/>
              <a:ext cx="7938" cy="209550"/>
            </a:xfrm>
            <a:custGeom>
              <a:avLst/>
              <a:gdLst>
                <a:gd name="T0" fmla="*/ 5 w 10"/>
                <a:gd name="T1" fmla="*/ 245 h 245"/>
                <a:gd name="T2" fmla="*/ 5 w 10"/>
                <a:gd name="T3" fmla="*/ 245 h 245"/>
                <a:gd name="T4" fmla="*/ 0 w 10"/>
                <a:gd name="T5" fmla="*/ 240 h 245"/>
                <a:gd name="T6" fmla="*/ 0 w 10"/>
                <a:gd name="T7" fmla="*/ 5 h 245"/>
                <a:gd name="T8" fmla="*/ 5 w 10"/>
                <a:gd name="T9" fmla="*/ 0 h 245"/>
                <a:gd name="T10" fmla="*/ 10 w 10"/>
                <a:gd name="T11" fmla="*/ 5 h 245"/>
                <a:gd name="T12" fmla="*/ 10 w 10"/>
                <a:gd name="T13" fmla="*/ 240 h 245"/>
                <a:gd name="T14" fmla="*/ 5 w 10"/>
                <a:gd name="T15" fmla="*/ 245 h 2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245">
                  <a:moveTo>
                    <a:pt x="5" y="245"/>
                  </a:moveTo>
                  <a:lnTo>
                    <a:pt x="5" y="245"/>
                  </a:lnTo>
                  <a:cubicBezTo>
                    <a:pt x="2" y="245"/>
                    <a:pt x="0" y="243"/>
                    <a:pt x="0" y="240"/>
                  </a:cubicBezTo>
                  <a:lnTo>
                    <a:pt x="0" y="5"/>
                  </a:lnTo>
                  <a:cubicBezTo>
                    <a:pt x="0" y="2"/>
                    <a:pt x="2" y="0"/>
                    <a:pt x="5" y="0"/>
                  </a:cubicBezTo>
                  <a:cubicBezTo>
                    <a:pt x="8" y="0"/>
                    <a:pt x="10" y="2"/>
                    <a:pt x="10" y="5"/>
                  </a:cubicBezTo>
                  <a:lnTo>
                    <a:pt x="10" y="240"/>
                  </a:lnTo>
                  <a:cubicBezTo>
                    <a:pt x="10" y="243"/>
                    <a:pt x="8" y="245"/>
                    <a:pt x="5" y="245"/>
                  </a:cubicBezTo>
                  <a:close/>
                </a:path>
              </a:pathLst>
            </a:custGeom>
            <a:grpFill/>
            <a:ln w="0">
              <a:noFill/>
              <a:prstDash val="solid"/>
              <a:round/>
              <a:headEnd/>
              <a:tailEnd/>
            </a:ln>
          </p:spPr>
          <p:txBody>
            <a:bodyPr/>
            <a:lstStyle/>
            <a:p>
              <a:pPr defTabSz="543689">
                <a:defRPr/>
              </a:pPr>
              <a:endParaRPr lang="zh-CN" altLang="en-US" sz="3201"/>
            </a:p>
          </p:txBody>
        </p:sp>
        <p:sp>
          <p:nvSpPr>
            <p:cNvPr id="141" name="Freeform 537"/>
            <p:cNvSpPr>
              <a:spLocks/>
            </p:cNvSpPr>
            <p:nvPr/>
          </p:nvSpPr>
          <p:spPr bwMode="auto">
            <a:xfrm>
              <a:off x="4802188" y="3276601"/>
              <a:ext cx="14288" cy="34925"/>
            </a:xfrm>
            <a:custGeom>
              <a:avLst/>
              <a:gdLst>
                <a:gd name="T0" fmla="*/ 16 w 16"/>
                <a:gd name="T1" fmla="*/ 0 h 41"/>
                <a:gd name="T2" fmla="*/ 16 w 16"/>
                <a:gd name="T3" fmla="*/ 0 h 41"/>
                <a:gd name="T4" fmla="*/ 16 w 16"/>
                <a:gd name="T5" fmla="*/ 41 h 41"/>
                <a:gd name="T6" fmla="*/ 0 w 16"/>
                <a:gd name="T7" fmla="*/ 41 h 41"/>
                <a:gd name="T8" fmla="*/ 0 w 16"/>
                <a:gd name="T9" fmla="*/ 8 h 41"/>
                <a:gd name="T10" fmla="*/ 16 w 16"/>
                <a:gd name="T11" fmla="*/ 0 h 41"/>
              </a:gdLst>
              <a:ahLst/>
              <a:cxnLst>
                <a:cxn ang="0">
                  <a:pos x="T0" y="T1"/>
                </a:cxn>
                <a:cxn ang="0">
                  <a:pos x="T2" y="T3"/>
                </a:cxn>
                <a:cxn ang="0">
                  <a:pos x="T4" y="T5"/>
                </a:cxn>
                <a:cxn ang="0">
                  <a:pos x="T6" y="T7"/>
                </a:cxn>
                <a:cxn ang="0">
                  <a:pos x="T8" y="T9"/>
                </a:cxn>
                <a:cxn ang="0">
                  <a:pos x="T10" y="T11"/>
                </a:cxn>
              </a:cxnLst>
              <a:rect l="0" t="0" r="r" b="b"/>
              <a:pathLst>
                <a:path w="16" h="41">
                  <a:moveTo>
                    <a:pt x="16" y="0"/>
                  </a:moveTo>
                  <a:lnTo>
                    <a:pt x="16" y="0"/>
                  </a:lnTo>
                  <a:lnTo>
                    <a:pt x="16" y="41"/>
                  </a:lnTo>
                  <a:lnTo>
                    <a:pt x="0" y="41"/>
                  </a:lnTo>
                  <a:lnTo>
                    <a:pt x="0" y="8"/>
                  </a:lnTo>
                  <a:lnTo>
                    <a:pt x="16" y="0"/>
                  </a:lnTo>
                  <a:close/>
                </a:path>
              </a:pathLst>
            </a:custGeom>
            <a:grpFill/>
            <a:ln w="0">
              <a:noFill/>
              <a:prstDash val="solid"/>
              <a:round/>
              <a:headEnd/>
              <a:tailEnd/>
            </a:ln>
          </p:spPr>
          <p:txBody>
            <a:bodyPr/>
            <a:lstStyle/>
            <a:p>
              <a:pPr defTabSz="543689">
                <a:defRPr/>
              </a:pPr>
              <a:endParaRPr lang="zh-CN" altLang="en-US" sz="3201"/>
            </a:p>
          </p:txBody>
        </p:sp>
        <p:sp>
          <p:nvSpPr>
            <p:cNvPr id="142" name="Freeform 538"/>
            <p:cNvSpPr>
              <a:spLocks/>
            </p:cNvSpPr>
            <p:nvPr/>
          </p:nvSpPr>
          <p:spPr bwMode="auto">
            <a:xfrm>
              <a:off x="4803776" y="3268664"/>
              <a:ext cx="11113" cy="9525"/>
            </a:xfrm>
            <a:custGeom>
              <a:avLst/>
              <a:gdLst>
                <a:gd name="T0" fmla="*/ 0 w 12"/>
                <a:gd name="T1" fmla="*/ 11 h 11"/>
                <a:gd name="T2" fmla="*/ 0 w 12"/>
                <a:gd name="T3" fmla="*/ 11 h 11"/>
                <a:gd name="T4" fmla="*/ 0 w 12"/>
                <a:gd name="T5" fmla="*/ 0 h 11"/>
                <a:gd name="T6" fmla="*/ 12 w 12"/>
                <a:gd name="T7" fmla="*/ 0 h 11"/>
                <a:gd name="T8" fmla="*/ 12 w 12"/>
                <a:gd name="T9" fmla="*/ 5 h 11"/>
                <a:gd name="T10" fmla="*/ 0 w 12"/>
                <a:gd name="T11" fmla="*/ 11 h 11"/>
              </a:gdLst>
              <a:ahLst/>
              <a:cxnLst>
                <a:cxn ang="0">
                  <a:pos x="T0" y="T1"/>
                </a:cxn>
                <a:cxn ang="0">
                  <a:pos x="T2" y="T3"/>
                </a:cxn>
                <a:cxn ang="0">
                  <a:pos x="T4" y="T5"/>
                </a:cxn>
                <a:cxn ang="0">
                  <a:pos x="T6" y="T7"/>
                </a:cxn>
                <a:cxn ang="0">
                  <a:pos x="T8" y="T9"/>
                </a:cxn>
                <a:cxn ang="0">
                  <a:pos x="T10" y="T11"/>
                </a:cxn>
              </a:cxnLst>
              <a:rect l="0" t="0" r="r" b="b"/>
              <a:pathLst>
                <a:path w="12" h="11">
                  <a:moveTo>
                    <a:pt x="0" y="11"/>
                  </a:moveTo>
                  <a:lnTo>
                    <a:pt x="0" y="11"/>
                  </a:lnTo>
                  <a:lnTo>
                    <a:pt x="0" y="0"/>
                  </a:lnTo>
                  <a:lnTo>
                    <a:pt x="12" y="0"/>
                  </a:lnTo>
                  <a:lnTo>
                    <a:pt x="12" y="5"/>
                  </a:lnTo>
                  <a:lnTo>
                    <a:pt x="0" y="11"/>
                  </a:lnTo>
                  <a:close/>
                </a:path>
              </a:pathLst>
            </a:custGeom>
            <a:grpFill/>
            <a:ln w="0">
              <a:noFill/>
              <a:prstDash val="solid"/>
              <a:round/>
              <a:headEnd/>
              <a:tailEnd/>
            </a:ln>
          </p:spPr>
          <p:txBody>
            <a:bodyPr/>
            <a:lstStyle/>
            <a:p>
              <a:pPr defTabSz="543689">
                <a:defRPr/>
              </a:pPr>
              <a:endParaRPr lang="zh-CN" altLang="en-US" sz="3201"/>
            </a:p>
          </p:txBody>
        </p:sp>
        <p:sp>
          <p:nvSpPr>
            <p:cNvPr id="143" name="Freeform 539"/>
            <p:cNvSpPr>
              <a:spLocks/>
            </p:cNvSpPr>
            <p:nvPr/>
          </p:nvSpPr>
          <p:spPr bwMode="auto">
            <a:xfrm>
              <a:off x="4799013" y="3228976"/>
              <a:ext cx="6350" cy="4763"/>
            </a:xfrm>
            <a:custGeom>
              <a:avLst/>
              <a:gdLst>
                <a:gd name="T0" fmla="*/ 6 w 6"/>
                <a:gd name="T1" fmla="*/ 3 h 7"/>
                <a:gd name="T2" fmla="*/ 6 w 6"/>
                <a:gd name="T3" fmla="*/ 3 h 7"/>
                <a:gd name="T4" fmla="*/ 3 w 6"/>
                <a:gd name="T5" fmla="*/ 7 h 7"/>
                <a:gd name="T6" fmla="*/ 0 w 6"/>
                <a:gd name="T7" fmla="*/ 3 h 7"/>
                <a:gd name="T8" fmla="*/ 3 w 6"/>
                <a:gd name="T9" fmla="*/ 0 h 7"/>
                <a:gd name="T10" fmla="*/ 6 w 6"/>
                <a:gd name="T11" fmla="*/ 3 h 7"/>
              </a:gdLst>
              <a:ahLst/>
              <a:cxnLst>
                <a:cxn ang="0">
                  <a:pos x="T0" y="T1"/>
                </a:cxn>
                <a:cxn ang="0">
                  <a:pos x="T2" y="T3"/>
                </a:cxn>
                <a:cxn ang="0">
                  <a:pos x="T4" y="T5"/>
                </a:cxn>
                <a:cxn ang="0">
                  <a:pos x="T6" y="T7"/>
                </a:cxn>
                <a:cxn ang="0">
                  <a:pos x="T8" y="T9"/>
                </a:cxn>
                <a:cxn ang="0">
                  <a:pos x="T10" y="T11"/>
                </a:cxn>
              </a:cxnLst>
              <a:rect l="0" t="0" r="r" b="b"/>
              <a:pathLst>
                <a:path w="6" h="7">
                  <a:moveTo>
                    <a:pt x="6" y="3"/>
                  </a:moveTo>
                  <a:lnTo>
                    <a:pt x="6" y="3"/>
                  </a:lnTo>
                  <a:cubicBezTo>
                    <a:pt x="6" y="5"/>
                    <a:pt x="5" y="7"/>
                    <a:pt x="3" y="7"/>
                  </a:cubicBezTo>
                  <a:cubicBezTo>
                    <a:pt x="1" y="7"/>
                    <a:pt x="0" y="5"/>
                    <a:pt x="0" y="3"/>
                  </a:cubicBezTo>
                  <a:cubicBezTo>
                    <a:pt x="0" y="2"/>
                    <a:pt x="1" y="0"/>
                    <a:pt x="3" y="0"/>
                  </a:cubicBezTo>
                  <a:cubicBezTo>
                    <a:pt x="5" y="0"/>
                    <a:pt x="6" y="2"/>
                    <a:pt x="6" y="3"/>
                  </a:cubicBezTo>
                  <a:close/>
                </a:path>
              </a:pathLst>
            </a:custGeom>
            <a:grpFill/>
            <a:ln w="0">
              <a:noFill/>
              <a:prstDash val="solid"/>
              <a:round/>
              <a:headEnd/>
              <a:tailEnd/>
            </a:ln>
          </p:spPr>
          <p:txBody>
            <a:bodyPr/>
            <a:lstStyle/>
            <a:p>
              <a:pPr defTabSz="543689">
                <a:defRPr/>
              </a:pPr>
              <a:endParaRPr lang="zh-CN" altLang="en-US" sz="3201"/>
            </a:p>
          </p:txBody>
        </p:sp>
        <p:sp>
          <p:nvSpPr>
            <p:cNvPr id="144" name="Freeform 540"/>
            <p:cNvSpPr>
              <a:spLocks/>
            </p:cNvSpPr>
            <p:nvPr/>
          </p:nvSpPr>
          <p:spPr bwMode="auto">
            <a:xfrm>
              <a:off x="4813301" y="3228976"/>
              <a:ext cx="6350" cy="4763"/>
            </a:xfrm>
            <a:custGeom>
              <a:avLst/>
              <a:gdLst>
                <a:gd name="T0" fmla="*/ 7 w 7"/>
                <a:gd name="T1" fmla="*/ 3 h 7"/>
                <a:gd name="T2" fmla="*/ 7 w 7"/>
                <a:gd name="T3" fmla="*/ 3 h 7"/>
                <a:gd name="T4" fmla="*/ 3 w 7"/>
                <a:gd name="T5" fmla="*/ 7 h 7"/>
                <a:gd name="T6" fmla="*/ 0 w 7"/>
                <a:gd name="T7" fmla="*/ 3 h 7"/>
                <a:gd name="T8" fmla="*/ 3 w 7"/>
                <a:gd name="T9" fmla="*/ 0 h 7"/>
                <a:gd name="T10" fmla="*/ 7 w 7"/>
                <a:gd name="T11" fmla="*/ 3 h 7"/>
              </a:gdLst>
              <a:ahLst/>
              <a:cxnLst>
                <a:cxn ang="0">
                  <a:pos x="T0" y="T1"/>
                </a:cxn>
                <a:cxn ang="0">
                  <a:pos x="T2" y="T3"/>
                </a:cxn>
                <a:cxn ang="0">
                  <a:pos x="T4" y="T5"/>
                </a:cxn>
                <a:cxn ang="0">
                  <a:pos x="T6" y="T7"/>
                </a:cxn>
                <a:cxn ang="0">
                  <a:pos x="T8" y="T9"/>
                </a:cxn>
                <a:cxn ang="0">
                  <a:pos x="T10" y="T11"/>
                </a:cxn>
              </a:cxnLst>
              <a:rect l="0" t="0" r="r" b="b"/>
              <a:pathLst>
                <a:path w="7" h="7">
                  <a:moveTo>
                    <a:pt x="7" y="3"/>
                  </a:moveTo>
                  <a:lnTo>
                    <a:pt x="7" y="3"/>
                  </a:lnTo>
                  <a:cubicBezTo>
                    <a:pt x="7" y="5"/>
                    <a:pt x="5" y="7"/>
                    <a:pt x="3" y="7"/>
                  </a:cubicBezTo>
                  <a:cubicBezTo>
                    <a:pt x="2" y="7"/>
                    <a:pt x="0" y="5"/>
                    <a:pt x="0" y="3"/>
                  </a:cubicBezTo>
                  <a:cubicBezTo>
                    <a:pt x="0" y="2"/>
                    <a:pt x="2" y="0"/>
                    <a:pt x="3" y="0"/>
                  </a:cubicBezTo>
                  <a:cubicBezTo>
                    <a:pt x="5" y="0"/>
                    <a:pt x="7" y="2"/>
                    <a:pt x="7" y="3"/>
                  </a:cubicBezTo>
                  <a:close/>
                </a:path>
              </a:pathLst>
            </a:custGeom>
            <a:grpFill/>
            <a:ln w="0">
              <a:noFill/>
              <a:prstDash val="solid"/>
              <a:round/>
              <a:headEnd/>
              <a:tailEnd/>
            </a:ln>
          </p:spPr>
          <p:txBody>
            <a:bodyPr/>
            <a:lstStyle/>
            <a:p>
              <a:pPr defTabSz="543689">
                <a:defRPr/>
              </a:pPr>
              <a:endParaRPr lang="zh-CN" altLang="en-US" sz="3201"/>
            </a:p>
          </p:txBody>
        </p:sp>
        <p:sp>
          <p:nvSpPr>
            <p:cNvPr id="145" name="Freeform 541"/>
            <p:cNvSpPr>
              <a:spLocks/>
            </p:cNvSpPr>
            <p:nvPr/>
          </p:nvSpPr>
          <p:spPr bwMode="auto">
            <a:xfrm>
              <a:off x="4802188" y="3384551"/>
              <a:ext cx="14288" cy="17463"/>
            </a:xfrm>
            <a:custGeom>
              <a:avLst/>
              <a:gdLst>
                <a:gd name="T0" fmla="*/ 17 w 17"/>
                <a:gd name="T1" fmla="*/ 3 h 20"/>
                <a:gd name="T2" fmla="*/ 17 w 17"/>
                <a:gd name="T3" fmla="*/ 3 h 20"/>
                <a:gd name="T4" fmla="*/ 13 w 17"/>
                <a:gd name="T5" fmla="*/ 3 h 20"/>
                <a:gd name="T6" fmla="*/ 13 w 17"/>
                <a:gd name="T7" fmla="*/ 0 h 20"/>
                <a:gd name="T8" fmla="*/ 0 w 17"/>
                <a:gd name="T9" fmla="*/ 0 h 20"/>
                <a:gd name="T10" fmla="*/ 0 w 17"/>
                <a:gd name="T11" fmla="*/ 20 h 20"/>
                <a:gd name="T12" fmla="*/ 13 w 17"/>
                <a:gd name="T13" fmla="*/ 20 h 20"/>
                <a:gd name="T14" fmla="*/ 13 w 17"/>
                <a:gd name="T15" fmla="*/ 17 h 20"/>
                <a:gd name="T16" fmla="*/ 17 w 17"/>
                <a:gd name="T17" fmla="*/ 17 h 20"/>
                <a:gd name="T18" fmla="*/ 17 w 17"/>
                <a:gd name="T19" fmla="*/ 3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 h="20">
                  <a:moveTo>
                    <a:pt x="17" y="3"/>
                  </a:moveTo>
                  <a:lnTo>
                    <a:pt x="17" y="3"/>
                  </a:lnTo>
                  <a:lnTo>
                    <a:pt x="13" y="3"/>
                  </a:lnTo>
                  <a:lnTo>
                    <a:pt x="13" y="0"/>
                  </a:lnTo>
                  <a:lnTo>
                    <a:pt x="0" y="0"/>
                  </a:lnTo>
                  <a:lnTo>
                    <a:pt x="0" y="20"/>
                  </a:lnTo>
                  <a:lnTo>
                    <a:pt x="13" y="20"/>
                  </a:lnTo>
                  <a:lnTo>
                    <a:pt x="13" y="17"/>
                  </a:lnTo>
                  <a:lnTo>
                    <a:pt x="17" y="17"/>
                  </a:lnTo>
                  <a:lnTo>
                    <a:pt x="17" y="3"/>
                  </a:lnTo>
                  <a:close/>
                </a:path>
              </a:pathLst>
            </a:custGeom>
            <a:grpFill/>
            <a:ln w="0">
              <a:noFill/>
              <a:prstDash val="solid"/>
              <a:round/>
              <a:headEnd/>
              <a:tailEnd/>
            </a:ln>
          </p:spPr>
          <p:txBody>
            <a:bodyPr/>
            <a:lstStyle/>
            <a:p>
              <a:pPr defTabSz="543689">
                <a:defRPr/>
              </a:pPr>
              <a:endParaRPr lang="zh-CN" altLang="en-US" sz="3201"/>
            </a:p>
          </p:txBody>
        </p:sp>
        <p:sp>
          <p:nvSpPr>
            <p:cNvPr id="146" name="Freeform 542"/>
            <p:cNvSpPr>
              <a:spLocks/>
            </p:cNvSpPr>
            <p:nvPr/>
          </p:nvSpPr>
          <p:spPr bwMode="auto">
            <a:xfrm>
              <a:off x="4802188" y="3355976"/>
              <a:ext cx="14288" cy="17463"/>
            </a:xfrm>
            <a:custGeom>
              <a:avLst/>
              <a:gdLst>
                <a:gd name="T0" fmla="*/ 17 w 17"/>
                <a:gd name="T1" fmla="*/ 3 h 21"/>
                <a:gd name="T2" fmla="*/ 17 w 17"/>
                <a:gd name="T3" fmla="*/ 3 h 21"/>
                <a:gd name="T4" fmla="*/ 13 w 17"/>
                <a:gd name="T5" fmla="*/ 3 h 21"/>
                <a:gd name="T6" fmla="*/ 13 w 17"/>
                <a:gd name="T7" fmla="*/ 0 h 21"/>
                <a:gd name="T8" fmla="*/ 0 w 17"/>
                <a:gd name="T9" fmla="*/ 0 h 21"/>
                <a:gd name="T10" fmla="*/ 0 w 17"/>
                <a:gd name="T11" fmla="*/ 21 h 21"/>
                <a:gd name="T12" fmla="*/ 13 w 17"/>
                <a:gd name="T13" fmla="*/ 21 h 21"/>
                <a:gd name="T14" fmla="*/ 13 w 17"/>
                <a:gd name="T15" fmla="*/ 18 h 21"/>
                <a:gd name="T16" fmla="*/ 17 w 17"/>
                <a:gd name="T17" fmla="*/ 18 h 21"/>
                <a:gd name="T18" fmla="*/ 17 w 17"/>
                <a:gd name="T19" fmla="*/ 3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 h="21">
                  <a:moveTo>
                    <a:pt x="17" y="3"/>
                  </a:moveTo>
                  <a:lnTo>
                    <a:pt x="17" y="3"/>
                  </a:lnTo>
                  <a:lnTo>
                    <a:pt x="13" y="3"/>
                  </a:lnTo>
                  <a:lnTo>
                    <a:pt x="13" y="0"/>
                  </a:lnTo>
                  <a:lnTo>
                    <a:pt x="0" y="0"/>
                  </a:lnTo>
                  <a:lnTo>
                    <a:pt x="0" y="21"/>
                  </a:lnTo>
                  <a:lnTo>
                    <a:pt x="13" y="21"/>
                  </a:lnTo>
                  <a:lnTo>
                    <a:pt x="13" y="18"/>
                  </a:lnTo>
                  <a:lnTo>
                    <a:pt x="17" y="18"/>
                  </a:lnTo>
                  <a:lnTo>
                    <a:pt x="17" y="3"/>
                  </a:lnTo>
                  <a:close/>
                </a:path>
              </a:pathLst>
            </a:custGeom>
            <a:grpFill/>
            <a:ln w="0">
              <a:noFill/>
              <a:prstDash val="solid"/>
              <a:round/>
              <a:headEnd/>
              <a:tailEnd/>
            </a:ln>
          </p:spPr>
          <p:txBody>
            <a:bodyPr/>
            <a:lstStyle/>
            <a:p>
              <a:pPr defTabSz="543689">
                <a:defRPr/>
              </a:pPr>
              <a:endParaRPr lang="zh-CN" altLang="en-US" sz="3201"/>
            </a:p>
          </p:txBody>
        </p:sp>
        <p:sp>
          <p:nvSpPr>
            <p:cNvPr id="147" name="Freeform 543"/>
            <p:cNvSpPr>
              <a:spLocks/>
            </p:cNvSpPr>
            <p:nvPr/>
          </p:nvSpPr>
          <p:spPr bwMode="auto">
            <a:xfrm>
              <a:off x="4802188" y="3328989"/>
              <a:ext cx="14288" cy="17463"/>
            </a:xfrm>
            <a:custGeom>
              <a:avLst/>
              <a:gdLst>
                <a:gd name="T0" fmla="*/ 17 w 17"/>
                <a:gd name="T1" fmla="*/ 3 h 21"/>
                <a:gd name="T2" fmla="*/ 17 w 17"/>
                <a:gd name="T3" fmla="*/ 3 h 21"/>
                <a:gd name="T4" fmla="*/ 13 w 17"/>
                <a:gd name="T5" fmla="*/ 3 h 21"/>
                <a:gd name="T6" fmla="*/ 13 w 17"/>
                <a:gd name="T7" fmla="*/ 0 h 21"/>
                <a:gd name="T8" fmla="*/ 0 w 17"/>
                <a:gd name="T9" fmla="*/ 0 h 21"/>
                <a:gd name="T10" fmla="*/ 0 w 17"/>
                <a:gd name="T11" fmla="*/ 21 h 21"/>
                <a:gd name="T12" fmla="*/ 13 w 17"/>
                <a:gd name="T13" fmla="*/ 21 h 21"/>
                <a:gd name="T14" fmla="*/ 13 w 17"/>
                <a:gd name="T15" fmla="*/ 18 h 21"/>
                <a:gd name="T16" fmla="*/ 17 w 17"/>
                <a:gd name="T17" fmla="*/ 18 h 21"/>
                <a:gd name="T18" fmla="*/ 17 w 17"/>
                <a:gd name="T19" fmla="*/ 3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 h="21">
                  <a:moveTo>
                    <a:pt x="17" y="3"/>
                  </a:moveTo>
                  <a:lnTo>
                    <a:pt x="17" y="3"/>
                  </a:lnTo>
                  <a:lnTo>
                    <a:pt x="13" y="3"/>
                  </a:lnTo>
                  <a:lnTo>
                    <a:pt x="13" y="0"/>
                  </a:lnTo>
                  <a:lnTo>
                    <a:pt x="0" y="0"/>
                  </a:lnTo>
                  <a:lnTo>
                    <a:pt x="0" y="21"/>
                  </a:lnTo>
                  <a:lnTo>
                    <a:pt x="13" y="21"/>
                  </a:lnTo>
                  <a:lnTo>
                    <a:pt x="13" y="18"/>
                  </a:lnTo>
                  <a:lnTo>
                    <a:pt x="17" y="18"/>
                  </a:lnTo>
                  <a:lnTo>
                    <a:pt x="17" y="3"/>
                  </a:lnTo>
                  <a:close/>
                </a:path>
              </a:pathLst>
            </a:custGeom>
            <a:grpFill/>
            <a:ln w="0">
              <a:noFill/>
              <a:prstDash val="solid"/>
              <a:round/>
              <a:headEnd/>
              <a:tailEnd/>
            </a:ln>
          </p:spPr>
          <p:txBody>
            <a:bodyPr/>
            <a:lstStyle/>
            <a:p>
              <a:pPr defTabSz="543689">
                <a:defRPr/>
              </a:pPr>
              <a:endParaRPr lang="zh-CN" altLang="en-US" sz="3201"/>
            </a:p>
          </p:txBody>
        </p:sp>
        <p:sp>
          <p:nvSpPr>
            <p:cNvPr id="148" name="Freeform 544"/>
            <p:cNvSpPr>
              <a:spLocks/>
            </p:cNvSpPr>
            <p:nvPr/>
          </p:nvSpPr>
          <p:spPr bwMode="auto">
            <a:xfrm>
              <a:off x="4781551" y="3238501"/>
              <a:ext cx="55563" cy="7938"/>
            </a:xfrm>
            <a:custGeom>
              <a:avLst/>
              <a:gdLst>
                <a:gd name="T0" fmla="*/ 61 w 66"/>
                <a:gd name="T1" fmla="*/ 10 h 10"/>
                <a:gd name="T2" fmla="*/ 61 w 66"/>
                <a:gd name="T3" fmla="*/ 10 h 10"/>
                <a:gd name="T4" fmla="*/ 5 w 66"/>
                <a:gd name="T5" fmla="*/ 10 h 10"/>
                <a:gd name="T6" fmla="*/ 0 w 66"/>
                <a:gd name="T7" fmla="*/ 5 h 10"/>
                <a:gd name="T8" fmla="*/ 5 w 66"/>
                <a:gd name="T9" fmla="*/ 0 h 10"/>
                <a:gd name="T10" fmla="*/ 61 w 66"/>
                <a:gd name="T11" fmla="*/ 0 h 10"/>
                <a:gd name="T12" fmla="*/ 66 w 66"/>
                <a:gd name="T13" fmla="*/ 5 h 10"/>
                <a:gd name="T14" fmla="*/ 61 w 66"/>
                <a:gd name="T15" fmla="*/ 10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6" h="10">
                  <a:moveTo>
                    <a:pt x="61" y="10"/>
                  </a:moveTo>
                  <a:lnTo>
                    <a:pt x="61" y="10"/>
                  </a:lnTo>
                  <a:lnTo>
                    <a:pt x="5" y="10"/>
                  </a:lnTo>
                  <a:cubicBezTo>
                    <a:pt x="2" y="10"/>
                    <a:pt x="0" y="7"/>
                    <a:pt x="0" y="5"/>
                  </a:cubicBezTo>
                  <a:cubicBezTo>
                    <a:pt x="0" y="2"/>
                    <a:pt x="2" y="0"/>
                    <a:pt x="5" y="0"/>
                  </a:cubicBezTo>
                  <a:lnTo>
                    <a:pt x="61" y="0"/>
                  </a:lnTo>
                  <a:cubicBezTo>
                    <a:pt x="64" y="0"/>
                    <a:pt x="66" y="2"/>
                    <a:pt x="66" y="5"/>
                  </a:cubicBezTo>
                  <a:cubicBezTo>
                    <a:pt x="66" y="7"/>
                    <a:pt x="64" y="10"/>
                    <a:pt x="61" y="10"/>
                  </a:cubicBezTo>
                  <a:close/>
                </a:path>
              </a:pathLst>
            </a:custGeom>
            <a:grpFill/>
            <a:ln w="0">
              <a:noFill/>
              <a:prstDash val="solid"/>
              <a:round/>
              <a:headEnd/>
              <a:tailEnd/>
            </a:ln>
          </p:spPr>
          <p:txBody>
            <a:bodyPr/>
            <a:lstStyle/>
            <a:p>
              <a:pPr defTabSz="543689">
                <a:defRPr/>
              </a:pPr>
              <a:endParaRPr lang="zh-CN" altLang="en-US" sz="3201"/>
            </a:p>
          </p:txBody>
        </p:sp>
        <p:sp>
          <p:nvSpPr>
            <p:cNvPr id="149" name="Freeform 545"/>
            <p:cNvSpPr>
              <a:spLocks/>
            </p:cNvSpPr>
            <p:nvPr/>
          </p:nvSpPr>
          <p:spPr bwMode="auto">
            <a:xfrm>
              <a:off x="4781551" y="3408364"/>
              <a:ext cx="153988" cy="9525"/>
            </a:xfrm>
            <a:custGeom>
              <a:avLst/>
              <a:gdLst>
                <a:gd name="T0" fmla="*/ 176 w 181"/>
                <a:gd name="T1" fmla="*/ 10 h 10"/>
                <a:gd name="T2" fmla="*/ 176 w 181"/>
                <a:gd name="T3" fmla="*/ 10 h 10"/>
                <a:gd name="T4" fmla="*/ 5 w 181"/>
                <a:gd name="T5" fmla="*/ 10 h 10"/>
                <a:gd name="T6" fmla="*/ 0 w 181"/>
                <a:gd name="T7" fmla="*/ 5 h 10"/>
                <a:gd name="T8" fmla="*/ 5 w 181"/>
                <a:gd name="T9" fmla="*/ 0 h 10"/>
                <a:gd name="T10" fmla="*/ 176 w 181"/>
                <a:gd name="T11" fmla="*/ 0 h 10"/>
                <a:gd name="T12" fmla="*/ 181 w 181"/>
                <a:gd name="T13" fmla="*/ 5 h 10"/>
                <a:gd name="T14" fmla="*/ 176 w 181"/>
                <a:gd name="T15" fmla="*/ 10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1" h="10">
                  <a:moveTo>
                    <a:pt x="176" y="10"/>
                  </a:moveTo>
                  <a:lnTo>
                    <a:pt x="176" y="10"/>
                  </a:lnTo>
                  <a:lnTo>
                    <a:pt x="5" y="10"/>
                  </a:lnTo>
                  <a:cubicBezTo>
                    <a:pt x="2" y="10"/>
                    <a:pt x="0" y="8"/>
                    <a:pt x="0" y="5"/>
                  </a:cubicBezTo>
                  <a:cubicBezTo>
                    <a:pt x="0" y="3"/>
                    <a:pt x="2" y="0"/>
                    <a:pt x="5" y="0"/>
                  </a:cubicBezTo>
                  <a:lnTo>
                    <a:pt x="176" y="0"/>
                  </a:lnTo>
                  <a:cubicBezTo>
                    <a:pt x="179" y="0"/>
                    <a:pt x="181" y="3"/>
                    <a:pt x="181" y="5"/>
                  </a:cubicBezTo>
                  <a:cubicBezTo>
                    <a:pt x="181" y="8"/>
                    <a:pt x="179" y="10"/>
                    <a:pt x="176" y="10"/>
                  </a:cubicBezTo>
                  <a:close/>
                </a:path>
              </a:pathLst>
            </a:custGeom>
            <a:grpFill/>
            <a:ln w="0">
              <a:noFill/>
              <a:prstDash val="solid"/>
              <a:round/>
              <a:headEnd/>
              <a:tailEnd/>
            </a:ln>
          </p:spPr>
          <p:txBody>
            <a:bodyPr/>
            <a:lstStyle/>
            <a:p>
              <a:pPr defTabSz="543689">
                <a:defRPr/>
              </a:pPr>
              <a:endParaRPr lang="zh-CN" altLang="en-US" sz="3201"/>
            </a:p>
          </p:txBody>
        </p:sp>
        <p:sp>
          <p:nvSpPr>
            <p:cNvPr id="150" name="Freeform 546"/>
            <p:cNvSpPr>
              <a:spLocks noEditPoints="1"/>
            </p:cNvSpPr>
            <p:nvPr/>
          </p:nvSpPr>
          <p:spPr bwMode="auto">
            <a:xfrm>
              <a:off x="4848226" y="3236914"/>
              <a:ext cx="87313" cy="180975"/>
            </a:xfrm>
            <a:custGeom>
              <a:avLst/>
              <a:gdLst>
                <a:gd name="T0" fmla="*/ 92 w 102"/>
                <a:gd name="T1" fmla="*/ 10 h 212"/>
                <a:gd name="T2" fmla="*/ 92 w 102"/>
                <a:gd name="T3" fmla="*/ 10 h 212"/>
                <a:gd name="T4" fmla="*/ 9 w 102"/>
                <a:gd name="T5" fmla="*/ 10 h 212"/>
                <a:gd name="T6" fmla="*/ 10 w 102"/>
                <a:gd name="T7" fmla="*/ 203 h 212"/>
                <a:gd name="T8" fmla="*/ 92 w 102"/>
                <a:gd name="T9" fmla="*/ 202 h 212"/>
                <a:gd name="T10" fmla="*/ 92 w 102"/>
                <a:gd name="T11" fmla="*/ 202 h 212"/>
                <a:gd name="T12" fmla="*/ 92 w 102"/>
                <a:gd name="T13" fmla="*/ 10 h 212"/>
                <a:gd name="T14" fmla="*/ 92 w 102"/>
                <a:gd name="T15" fmla="*/ 212 h 212"/>
                <a:gd name="T16" fmla="*/ 92 w 102"/>
                <a:gd name="T17" fmla="*/ 212 h 212"/>
                <a:gd name="T18" fmla="*/ 9 w 102"/>
                <a:gd name="T19" fmla="*/ 212 h 212"/>
                <a:gd name="T20" fmla="*/ 0 w 102"/>
                <a:gd name="T21" fmla="*/ 203 h 212"/>
                <a:gd name="T22" fmla="*/ 0 w 102"/>
                <a:gd name="T23" fmla="*/ 10 h 212"/>
                <a:gd name="T24" fmla="*/ 9 w 102"/>
                <a:gd name="T25" fmla="*/ 0 h 212"/>
                <a:gd name="T26" fmla="*/ 92 w 102"/>
                <a:gd name="T27" fmla="*/ 0 h 212"/>
                <a:gd name="T28" fmla="*/ 102 w 102"/>
                <a:gd name="T29" fmla="*/ 10 h 212"/>
                <a:gd name="T30" fmla="*/ 102 w 102"/>
                <a:gd name="T31" fmla="*/ 203 h 212"/>
                <a:gd name="T32" fmla="*/ 92 w 102"/>
                <a:gd name="T33" fmla="*/ 212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2" h="212">
                  <a:moveTo>
                    <a:pt x="92" y="10"/>
                  </a:moveTo>
                  <a:lnTo>
                    <a:pt x="92" y="10"/>
                  </a:lnTo>
                  <a:lnTo>
                    <a:pt x="9" y="10"/>
                  </a:lnTo>
                  <a:lnTo>
                    <a:pt x="10" y="203"/>
                  </a:lnTo>
                  <a:lnTo>
                    <a:pt x="92" y="202"/>
                  </a:lnTo>
                  <a:lnTo>
                    <a:pt x="92" y="202"/>
                  </a:lnTo>
                  <a:lnTo>
                    <a:pt x="92" y="10"/>
                  </a:lnTo>
                  <a:close/>
                  <a:moveTo>
                    <a:pt x="92" y="212"/>
                  </a:moveTo>
                  <a:lnTo>
                    <a:pt x="92" y="212"/>
                  </a:lnTo>
                  <a:lnTo>
                    <a:pt x="9" y="212"/>
                  </a:lnTo>
                  <a:cubicBezTo>
                    <a:pt x="4" y="212"/>
                    <a:pt x="0" y="208"/>
                    <a:pt x="0" y="203"/>
                  </a:cubicBezTo>
                  <a:lnTo>
                    <a:pt x="0" y="10"/>
                  </a:lnTo>
                  <a:cubicBezTo>
                    <a:pt x="0" y="4"/>
                    <a:pt x="4" y="0"/>
                    <a:pt x="9" y="0"/>
                  </a:cubicBezTo>
                  <a:lnTo>
                    <a:pt x="92" y="0"/>
                  </a:lnTo>
                  <a:cubicBezTo>
                    <a:pt x="98" y="0"/>
                    <a:pt x="102" y="4"/>
                    <a:pt x="102" y="10"/>
                  </a:cubicBezTo>
                  <a:lnTo>
                    <a:pt x="102" y="203"/>
                  </a:lnTo>
                  <a:cubicBezTo>
                    <a:pt x="102" y="208"/>
                    <a:pt x="98" y="212"/>
                    <a:pt x="92" y="212"/>
                  </a:cubicBezTo>
                  <a:close/>
                </a:path>
              </a:pathLst>
            </a:custGeom>
            <a:grpFill/>
            <a:ln w="0">
              <a:noFill/>
              <a:prstDash val="solid"/>
              <a:round/>
              <a:headEnd/>
              <a:tailEnd/>
            </a:ln>
          </p:spPr>
          <p:txBody>
            <a:bodyPr/>
            <a:lstStyle/>
            <a:p>
              <a:pPr defTabSz="543689">
                <a:defRPr/>
              </a:pPr>
              <a:endParaRPr lang="zh-CN" altLang="en-US" sz="3201"/>
            </a:p>
          </p:txBody>
        </p:sp>
        <p:sp>
          <p:nvSpPr>
            <p:cNvPr id="151" name="Freeform 547"/>
            <p:cNvSpPr>
              <a:spLocks noEditPoints="1"/>
            </p:cNvSpPr>
            <p:nvPr/>
          </p:nvSpPr>
          <p:spPr bwMode="auto">
            <a:xfrm>
              <a:off x="4994276" y="3236914"/>
              <a:ext cx="87313" cy="180975"/>
            </a:xfrm>
            <a:custGeom>
              <a:avLst/>
              <a:gdLst>
                <a:gd name="T0" fmla="*/ 92 w 102"/>
                <a:gd name="T1" fmla="*/ 10 h 212"/>
                <a:gd name="T2" fmla="*/ 92 w 102"/>
                <a:gd name="T3" fmla="*/ 10 h 212"/>
                <a:gd name="T4" fmla="*/ 9 w 102"/>
                <a:gd name="T5" fmla="*/ 10 h 212"/>
                <a:gd name="T6" fmla="*/ 10 w 102"/>
                <a:gd name="T7" fmla="*/ 203 h 212"/>
                <a:gd name="T8" fmla="*/ 92 w 102"/>
                <a:gd name="T9" fmla="*/ 202 h 212"/>
                <a:gd name="T10" fmla="*/ 92 w 102"/>
                <a:gd name="T11" fmla="*/ 202 h 212"/>
                <a:gd name="T12" fmla="*/ 92 w 102"/>
                <a:gd name="T13" fmla="*/ 10 h 212"/>
                <a:gd name="T14" fmla="*/ 92 w 102"/>
                <a:gd name="T15" fmla="*/ 212 h 212"/>
                <a:gd name="T16" fmla="*/ 92 w 102"/>
                <a:gd name="T17" fmla="*/ 212 h 212"/>
                <a:gd name="T18" fmla="*/ 9 w 102"/>
                <a:gd name="T19" fmla="*/ 212 h 212"/>
                <a:gd name="T20" fmla="*/ 0 w 102"/>
                <a:gd name="T21" fmla="*/ 203 h 212"/>
                <a:gd name="T22" fmla="*/ 0 w 102"/>
                <a:gd name="T23" fmla="*/ 10 h 212"/>
                <a:gd name="T24" fmla="*/ 9 w 102"/>
                <a:gd name="T25" fmla="*/ 0 h 212"/>
                <a:gd name="T26" fmla="*/ 92 w 102"/>
                <a:gd name="T27" fmla="*/ 0 h 212"/>
                <a:gd name="T28" fmla="*/ 102 w 102"/>
                <a:gd name="T29" fmla="*/ 10 h 212"/>
                <a:gd name="T30" fmla="*/ 102 w 102"/>
                <a:gd name="T31" fmla="*/ 203 h 212"/>
                <a:gd name="T32" fmla="*/ 92 w 102"/>
                <a:gd name="T33" fmla="*/ 212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2" h="212">
                  <a:moveTo>
                    <a:pt x="92" y="10"/>
                  </a:moveTo>
                  <a:lnTo>
                    <a:pt x="92" y="10"/>
                  </a:lnTo>
                  <a:lnTo>
                    <a:pt x="9" y="10"/>
                  </a:lnTo>
                  <a:lnTo>
                    <a:pt x="10" y="203"/>
                  </a:lnTo>
                  <a:lnTo>
                    <a:pt x="92" y="202"/>
                  </a:lnTo>
                  <a:lnTo>
                    <a:pt x="92" y="202"/>
                  </a:lnTo>
                  <a:lnTo>
                    <a:pt x="92" y="10"/>
                  </a:lnTo>
                  <a:close/>
                  <a:moveTo>
                    <a:pt x="92" y="212"/>
                  </a:moveTo>
                  <a:lnTo>
                    <a:pt x="92" y="212"/>
                  </a:lnTo>
                  <a:lnTo>
                    <a:pt x="9" y="212"/>
                  </a:lnTo>
                  <a:cubicBezTo>
                    <a:pt x="4" y="212"/>
                    <a:pt x="0" y="208"/>
                    <a:pt x="0" y="203"/>
                  </a:cubicBezTo>
                  <a:lnTo>
                    <a:pt x="0" y="10"/>
                  </a:lnTo>
                  <a:cubicBezTo>
                    <a:pt x="0" y="4"/>
                    <a:pt x="4" y="0"/>
                    <a:pt x="9" y="0"/>
                  </a:cubicBezTo>
                  <a:lnTo>
                    <a:pt x="92" y="0"/>
                  </a:lnTo>
                  <a:cubicBezTo>
                    <a:pt x="98" y="0"/>
                    <a:pt x="102" y="4"/>
                    <a:pt x="102" y="10"/>
                  </a:cubicBezTo>
                  <a:lnTo>
                    <a:pt x="102" y="203"/>
                  </a:lnTo>
                  <a:cubicBezTo>
                    <a:pt x="102" y="208"/>
                    <a:pt x="98" y="212"/>
                    <a:pt x="92" y="212"/>
                  </a:cubicBezTo>
                  <a:close/>
                </a:path>
              </a:pathLst>
            </a:custGeom>
            <a:grpFill/>
            <a:ln w="0">
              <a:noFill/>
              <a:prstDash val="solid"/>
              <a:round/>
              <a:headEnd/>
              <a:tailEnd/>
            </a:ln>
          </p:spPr>
          <p:txBody>
            <a:bodyPr/>
            <a:lstStyle/>
            <a:p>
              <a:pPr defTabSz="543689">
                <a:defRPr/>
              </a:pPr>
              <a:endParaRPr lang="zh-CN" altLang="en-US" sz="3201"/>
            </a:p>
          </p:txBody>
        </p:sp>
        <p:sp>
          <p:nvSpPr>
            <p:cNvPr id="152" name="Freeform 548"/>
            <p:cNvSpPr>
              <a:spLocks noEditPoints="1"/>
            </p:cNvSpPr>
            <p:nvPr/>
          </p:nvSpPr>
          <p:spPr bwMode="auto">
            <a:xfrm>
              <a:off x="4872038" y="3282951"/>
              <a:ext cx="41275" cy="100013"/>
            </a:xfrm>
            <a:custGeom>
              <a:avLst/>
              <a:gdLst>
                <a:gd name="T0" fmla="*/ 11 w 48"/>
                <a:gd name="T1" fmla="*/ 104 h 117"/>
                <a:gd name="T2" fmla="*/ 11 w 48"/>
                <a:gd name="T3" fmla="*/ 104 h 117"/>
                <a:gd name="T4" fmla="*/ 24 w 48"/>
                <a:gd name="T5" fmla="*/ 107 h 117"/>
                <a:gd name="T6" fmla="*/ 37 w 48"/>
                <a:gd name="T7" fmla="*/ 104 h 117"/>
                <a:gd name="T8" fmla="*/ 31 w 48"/>
                <a:gd name="T9" fmla="*/ 94 h 117"/>
                <a:gd name="T10" fmla="*/ 31 w 48"/>
                <a:gd name="T11" fmla="*/ 92 h 117"/>
                <a:gd name="T12" fmla="*/ 31 w 48"/>
                <a:gd name="T13" fmla="*/ 27 h 117"/>
                <a:gd name="T14" fmla="*/ 36 w 48"/>
                <a:gd name="T15" fmla="*/ 16 h 117"/>
                <a:gd name="T16" fmla="*/ 24 w 48"/>
                <a:gd name="T17" fmla="*/ 14 h 117"/>
                <a:gd name="T18" fmla="*/ 11 w 48"/>
                <a:gd name="T19" fmla="*/ 16 h 117"/>
                <a:gd name="T20" fmla="*/ 17 w 48"/>
                <a:gd name="T21" fmla="*/ 27 h 117"/>
                <a:gd name="T22" fmla="*/ 17 w 48"/>
                <a:gd name="T23" fmla="*/ 92 h 117"/>
                <a:gd name="T24" fmla="*/ 17 w 48"/>
                <a:gd name="T25" fmla="*/ 94 h 117"/>
                <a:gd name="T26" fmla="*/ 11 w 48"/>
                <a:gd name="T27" fmla="*/ 104 h 117"/>
                <a:gd name="T28" fmla="*/ 24 w 48"/>
                <a:gd name="T29" fmla="*/ 117 h 117"/>
                <a:gd name="T30" fmla="*/ 24 w 48"/>
                <a:gd name="T31" fmla="*/ 117 h 117"/>
                <a:gd name="T32" fmla="*/ 0 w 48"/>
                <a:gd name="T33" fmla="*/ 103 h 117"/>
                <a:gd name="T34" fmla="*/ 2 w 48"/>
                <a:gd name="T35" fmla="*/ 99 h 117"/>
                <a:gd name="T36" fmla="*/ 7 w 48"/>
                <a:gd name="T37" fmla="*/ 92 h 117"/>
                <a:gd name="T38" fmla="*/ 7 w 48"/>
                <a:gd name="T39" fmla="*/ 27 h 117"/>
                <a:gd name="T40" fmla="*/ 2 w 48"/>
                <a:gd name="T41" fmla="*/ 21 h 117"/>
                <a:gd name="T42" fmla="*/ 0 w 48"/>
                <a:gd name="T43" fmla="*/ 17 h 117"/>
                <a:gd name="T44" fmla="*/ 48 w 48"/>
                <a:gd name="T45" fmla="*/ 17 h 117"/>
                <a:gd name="T46" fmla="*/ 46 w 48"/>
                <a:gd name="T47" fmla="*/ 21 h 117"/>
                <a:gd name="T48" fmla="*/ 41 w 48"/>
                <a:gd name="T49" fmla="*/ 27 h 117"/>
                <a:gd name="T50" fmla="*/ 41 w 48"/>
                <a:gd name="T51" fmla="*/ 92 h 117"/>
                <a:gd name="T52" fmla="*/ 46 w 48"/>
                <a:gd name="T53" fmla="*/ 99 h 117"/>
                <a:gd name="T54" fmla="*/ 48 w 48"/>
                <a:gd name="T55" fmla="*/ 103 h 117"/>
                <a:gd name="T56" fmla="*/ 24 w 48"/>
                <a:gd name="T57" fmla="*/ 117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8" h="117">
                  <a:moveTo>
                    <a:pt x="11" y="104"/>
                  </a:moveTo>
                  <a:lnTo>
                    <a:pt x="11" y="104"/>
                  </a:lnTo>
                  <a:cubicBezTo>
                    <a:pt x="13" y="105"/>
                    <a:pt x="17" y="107"/>
                    <a:pt x="24" y="107"/>
                  </a:cubicBezTo>
                  <a:cubicBezTo>
                    <a:pt x="30" y="107"/>
                    <a:pt x="34" y="105"/>
                    <a:pt x="37" y="104"/>
                  </a:cubicBezTo>
                  <a:cubicBezTo>
                    <a:pt x="33" y="100"/>
                    <a:pt x="31" y="95"/>
                    <a:pt x="31" y="94"/>
                  </a:cubicBezTo>
                  <a:cubicBezTo>
                    <a:pt x="31" y="93"/>
                    <a:pt x="31" y="93"/>
                    <a:pt x="31" y="92"/>
                  </a:cubicBezTo>
                  <a:lnTo>
                    <a:pt x="31" y="27"/>
                  </a:lnTo>
                  <a:cubicBezTo>
                    <a:pt x="31" y="23"/>
                    <a:pt x="34" y="19"/>
                    <a:pt x="36" y="16"/>
                  </a:cubicBezTo>
                  <a:cubicBezTo>
                    <a:pt x="34" y="15"/>
                    <a:pt x="30" y="14"/>
                    <a:pt x="24" y="14"/>
                  </a:cubicBezTo>
                  <a:cubicBezTo>
                    <a:pt x="18" y="14"/>
                    <a:pt x="13" y="15"/>
                    <a:pt x="11" y="16"/>
                  </a:cubicBezTo>
                  <a:cubicBezTo>
                    <a:pt x="14" y="19"/>
                    <a:pt x="17" y="23"/>
                    <a:pt x="17" y="27"/>
                  </a:cubicBezTo>
                  <a:lnTo>
                    <a:pt x="17" y="92"/>
                  </a:lnTo>
                  <a:cubicBezTo>
                    <a:pt x="17" y="93"/>
                    <a:pt x="17" y="93"/>
                    <a:pt x="17" y="94"/>
                  </a:cubicBezTo>
                  <a:cubicBezTo>
                    <a:pt x="16" y="95"/>
                    <a:pt x="15" y="100"/>
                    <a:pt x="11" y="104"/>
                  </a:cubicBezTo>
                  <a:close/>
                  <a:moveTo>
                    <a:pt x="24" y="117"/>
                  </a:moveTo>
                  <a:lnTo>
                    <a:pt x="24" y="117"/>
                  </a:lnTo>
                  <a:cubicBezTo>
                    <a:pt x="10" y="117"/>
                    <a:pt x="0" y="111"/>
                    <a:pt x="0" y="103"/>
                  </a:cubicBezTo>
                  <a:cubicBezTo>
                    <a:pt x="0" y="102"/>
                    <a:pt x="0" y="100"/>
                    <a:pt x="2" y="99"/>
                  </a:cubicBezTo>
                  <a:cubicBezTo>
                    <a:pt x="4" y="98"/>
                    <a:pt x="6" y="94"/>
                    <a:pt x="7" y="92"/>
                  </a:cubicBezTo>
                  <a:lnTo>
                    <a:pt x="7" y="27"/>
                  </a:lnTo>
                  <a:cubicBezTo>
                    <a:pt x="7" y="26"/>
                    <a:pt x="4" y="23"/>
                    <a:pt x="2" y="21"/>
                  </a:cubicBezTo>
                  <a:cubicBezTo>
                    <a:pt x="0" y="20"/>
                    <a:pt x="0" y="19"/>
                    <a:pt x="0" y="17"/>
                  </a:cubicBezTo>
                  <a:cubicBezTo>
                    <a:pt x="0" y="0"/>
                    <a:pt x="48" y="0"/>
                    <a:pt x="48" y="17"/>
                  </a:cubicBezTo>
                  <a:cubicBezTo>
                    <a:pt x="48" y="19"/>
                    <a:pt x="47" y="20"/>
                    <a:pt x="46" y="21"/>
                  </a:cubicBezTo>
                  <a:cubicBezTo>
                    <a:pt x="43" y="23"/>
                    <a:pt x="41" y="26"/>
                    <a:pt x="41" y="27"/>
                  </a:cubicBezTo>
                  <a:lnTo>
                    <a:pt x="41" y="92"/>
                  </a:lnTo>
                  <a:cubicBezTo>
                    <a:pt x="41" y="94"/>
                    <a:pt x="43" y="98"/>
                    <a:pt x="46" y="99"/>
                  </a:cubicBezTo>
                  <a:cubicBezTo>
                    <a:pt x="47" y="100"/>
                    <a:pt x="48" y="102"/>
                    <a:pt x="48" y="103"/>
                  </a:cubicBezTo>
                  <a:cubicBezTo>
                    <a:pt x="48" y="111"/>
                    <a:pt x="38" y="117"/>
                    <a:pt x="24" y="117"/>
                  </a:cubicBezTo>
                  <a:close/>
                </a:path>
              </a:pathLst>
            </a:custGeom>
            <a:grpFill/>
            <a:ln w="0">
              <a:noFill/>
              <a:prstDash val="solid"/>
              <a:round/>
              <a:headEnd/>
              <a:tailEnd/>
            </a:ln>
          </p:spPr>
          <p:txBody>
            <a:bodyPr/>
            <a:lstStyle/>
            <a:p>
              <a:pPr defTabSz="543689">
                <a:defRPr/>
              </a:pPr>
              <a:endParaRPr lang="zh-CN" altLang="en-US" sz="3201"/>
            </a:p>
          </p:txBody>
        </p:sp>
        <p:sp>
          <p:nvSpPr>
            <p:cNvPr id="153" name="Freeform 549"/>
            <p:cNvSpPr>
              <a:spLocks/>
            </p:cNvSpPr>
            <p:nvPr/>
          </p:nvSpPr>
          <p:spPr bwMode="auto">
            <a:xfrm>
              <a:off x="4881563" y="3300414"/>
              <a:ext cx="22225" cy="4763"/>
            </a:xfrm>
            <a:custGeom>
              <a:avLst/>
              <a:gdLst>
                <a:gd name="T0" fmla="*/ 26 w 26"/>
                <a:gd name="T1" fmla="*/ 5 h 5"/>
                <a:gd name="T2" fmla="*/ 26 w 26"/>
                <a:gd name="T3" fmla="*/ 5 h 5"/>
                <a:gd name="T4" fmla="*/ 0 w 26"/>
                <a:gd name="T5" fmla="*/ 5 h 5"/>
                <a:gd name="T6" fmla="*/ 0 w 26"/>
                <a:gd name="T7" fmla="*/ 0 h 5"/>
                <a:gd name="T8" fmla="*/ 26 w 26"/>
                <a:gd name="T9" fmla="*/ 0 h 5"/>
                <a:gd name="T10" fmla="*/ 26 w 26"/>
                <a:gd name="T11" fmla="*/ 5 h 5"/>
              </a:gdLst>
              <a:ahLst/>
              <a:cxnLst>
                <a:cxn ang="0">
                  <a:pos x="T0" y="T1"/>
                </a:cxn>
                <a:cxn ang="0">
                  <a:pos x="T2" y="T3"/>
                </a:cxn>
                <a:cxn ang="0">
                  <a:pos x="T4" y="T5"/>
                </a:cxn>
                <a:cxn ang="0">
                  <a:pos x="T6" y="T7"/>
                </a:cxn>
                <a:cxn ang="0">
                  <a:pos x="T8" y="T9"/>
                </a:cxn>
                <a:cxn ang="0">
                  <a:pos x="T10" y="T11"/>
                </a:cxn>
              </a:cxnLst>
              <a:rect l="0" t="0" r="r" b="b"/>
              <a:pathLst>
                <a:path w="26" h="5">
                  <a:moveTo>
                    <a:pt x="26" y="5"/>
                  </a:moveTo>
                  <a:lnTo>
                    <a:pt x="26" y="5"/>
                  </a:lnTo>
                  <a:lnTo>
                    <a:pt x="0" y="5"/>
                  </a:lnTo>
                  <a:lnTo>
                    <a:pt x="0" y="0"/>
                  </a:lnTo>
                  <a:lnTo>
                    <a:pt x="26" y="0"/>
                  </a:lnTo>
                  <a:lnTo>
                    <a:pt x="26" y="5"/>
                  </a:lnTo>
                  <a:close/>
                </a:path>
              </a:pathLst>
            </a:custGeom>
            <a:grpFill/>
            <a:ln w="0">
              <a:noFill/>
              <a:prstDash val="solid"/>
              <a:round/>
              <a:headEnd/>
              <a:tailEnd/>
            </a:ln>
          </p:spPr>
          <p:txBody>
            <a:bodyPr/>
            <a:lstStyle/>
            <a:p>
              <a:pPr defTabSz="543689">
                <a:defRPr/>
              </a:pPr>
              <a:endParaRPr lang="zh-CN" altLang="en-US" sz="3201"/>
            </a:p>
          </p:txBody>
        </p:sp>
        <p:sp>
          <p:nvSpPr>
            <p:cNvPr id="154" name="Freeform 550"/>
            <p:cNvSpPr>
              <a:spLocks/>
            </p:cNvSpPr>
            <p:nvPr/>
          </p:nvSpPr>
          <p:spPr bwMode="auto">
            <a:xfrm>
              <a:off x="4881563" y="3360739"/>
              <a:ext cx="22225" cy="3175"/>
            </a:xfrm>
            <a:custGeom>
              <a:avLst/>
              <a:gdLst>
                <a:gd name="T0" fmla="*/ 26 w 26"/>
                <a:gd name="T1" fmla="*/ 4 h 4"/>
                <a:gd name="T2" fmla="*/ 26 w 26"/>
                <a:gd name="T3" fmla="*/ 4 h 4"/>
                <a:gd name="T4" fmla="*/ 0 w 26"/>
                <a:gd name="T5" fmla="*/ 4 h 4"/>
                <a:gd name="T6" fmla="*/ 0 w 26"/>
                <a:gd name="T7" fmla="*/ 0 h 4"/>
                <a:gd name="T8" fmla="*/ 26 w 26"/>
                <a:gd name="T9" fmla="*/ 0 h 4"/>
                <a:gd name="T10" fmla="*/ 26 w 26"/>
                <a:gd name="T11" fmla="*/ 4 h 4"/>
              </a:gdLst>
              <a:ahLst/>
              <a:cxnLst>
                <a:cxn ang="0">
                  <a:pos x="T0" y="T1"/>
                </a:cxn>
                <a:cxn ang="0">
                  <a:pos x="T2" y="T3"/>
                </a:cxn>
                <a:cxn ang="0">
                  <a:pos x="T4" y="T5"/>
                </a:cxn>
                <a:cxn ang="0">
                  <a:pos x="T6" y="T7"/>
                </a:cxn>
                <a:cxn ang="0">
                  <a:pos x="T8" y="T9"/>
                </a:cxn>
                <a:cxn ang="0">
                  <a:pos x="T10" y="T11"/>
                </a:cxn>
              </a:cxnLst>
              <a:rect l="0" t="0" r="r" b="b"/>
              <a:pathLst>
                <a:path w="26" h="4">
                  <a:moveTo>
                    <a:pt x="26" y="4"/>
                  </a:moveTo>
                  <a:lnTo>
                    <a:pt x="26" y="4"/>
                  </a:lnTo>
                  <a:lnTo>
                    <a:pt x="0" y="4"/>
                  </a:lnTo>
                  <a:lnTo>
                    <a:pt x="0" y="0"/>
                  </a:lnTo>
                  <a:lnTo>
                    <a:pt x="26" y="0"/>
                  </a:lnTo>
                  <a:lnTo>
                    <a:pt x="26" y="4"/>
                  </a:lnTo>
                  <a:close/>
                </a:path>
              </a:pathLst>
            </a:custGeom>
            <a:grpFill/>
            <a:ln w="0">
              <a:noFill/>
              <a:prstDash val="solid"/>
              <a:round/>
              <a:headEnd/>
              <a:tailEnd/>
            </a:ln>
          </p:spPr>
          <p:txBody>
            <a:bodyPr/>
            <a:lstStyle/>
            <a:p>
              <a:pPr defTabSz="543689">
                <a:defRPr/>
              </a:pPr>
              <a:endParaRPr lang="zh-CN" altLang="en-US" sz="3201"/>
            </a:p>
          </p:txBody>
        </p:sp>
        <p:sp>
          <p:nvSpPr>
            <p:cNvPr id="155" name="Freeform 551"/>
            <p:cNvSpPr>
              <a:spLocks/>
            </p:cNvSpPr>
            <p:nvPr/>
          </p:nvSpPr>
          <p:spPr bwMode="auto">
            <a:xfrm>
              <a:off x="4926013" y="3208339"/>
              <a:ext cx="9525" cy="209550"/>
            </a:xfrm>
            <a:custGeom>
              <a:avLst/>
              <a:gdLst>
                <a:gd name="T0" fmla="*/ 5 w 10"/>
                <a:gd name="T1" fmla="*/ 245 h 245"/>
                <a:gd name="T2" fmla="*/ 5 w 10"/>
                <a:gd name="T3" fmla="*/ 245 h 245"/>
                <a:gd name="T4" fmla="*/ 0 w 10"/>
                <a:gd name="T5" fmla="*/ 240 h 245"/>
                <a:gd name="T6" fmla="*/ 0 w 10"/>
                <a:gd name="T7" fmla="*/ 5 h 245"/>
                <a:gd name="T8" fmla="*/ 5 w 10"/>
                <a:gd name="T9" fmla="*/ 0 h 245"/>
                <a:gd name="T10" fmla="*/ 10 w 10"/>
                <a:gd name="T11" fmla="*/ 5 h 245"/>
                <a:gd name="T12" fmla="*/ 10 w 10"/>
                <a:gd name="T13" fmla="*/ 240 h 245"/>
                <a:gd name="T14" fmla="*/ 5 w 10"/>
                <a:gd name="T15" fmla="*/ 245 h 2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245">
                  <a:moveTo>
                    <a:pt x="5" y="245"/>
                  </a:moveTo>
                  <a:lnTo>
                    <a:pt x="5" y="245"/>
                  </a:lnTo>
                  <a:cubicBezTo>
                    <a:pt x="2" y="245"/>
                    <a:pt x="0" y="243"/>
                    <a:pt x="0" y="240"/>
                  </a:cubicBezTo>
                  <a:lnTo>
                    <a:pt x="0" y="5"/>
                  </a:lnTo>
                  <a:cubicBezTo>
                    <a:pt x="0" y="2"/>
                    <a:pt x="2" y="0"/>
                    <a:pt x="5" y="0"/>
                  </a:cubicBezTo>
                  <a:cubicBezTo>
                    <a:pt x="8" y="0"/>
                    <a:pt x="10" y="2"/>
                    <a:pt x="10" y="5"/>
                  </a:cubicBezTo>
                  <a:lnTo>
                    <a:pt x="10" y="240"/>
                  </a:lnTo>
                  <a:cubicBezTo>
                    <a:pt x="10" y="243"/>
                    <a:pt x="8" y="245"/>
                    <a:pt x="5" y="245"/>
                  </a:cubicBezTo>
                  <a:close/>
                </a:path>
              </a:pathLst>
            </a:custGeom>
            <a:grpFill/>
            <a:ln w="0">
              <a:noFill/>
              <a:prstDash val="solid"/>
              <a:round/>
              <a:headEnd/>
              <a:tailEnd/>
            </a:ln>
          </p:spPr>
          <p:txBody>
            <a:bodyPr/>
            <a:lstStyle/>
            <a:p>
              <a:pPr defTabSz="543689">
                <a:defRPr/>
              </a:pPr>
              <a:endParaRPr lang="zh-CN" altLang="en-US" sz="3201"/>
            </a:p>
          </p:txBody>
        </p:sp>
        <p:sp>
          <p:nvSpPr>
            <p:cNvPr id="156" name="Freeform 552"/>
            <p:cNvSpPr>
              <a:spLocks/>
            </p:cNvSpPr>
            <p:nvPr/>
          </p:nvSpPr>
          <p:spPr bwMode="auto">
            <a:xfrm>
              <a:off x="4973638" y="3208339"/>
              <a:ext cx="9525" cy="209550"/>
            </a:xfrm>
            <a:custGeom>
              <a:avLst/>
              <a:gdLst>
                <a:gd name="T0" fmla="*/ 5 w 10"/>
                <a:gd name="T1" fmla="*/ 245 h 245"/>
                <a:gd name="T2" fmla="*/ 5 w 10"/>
                <a:gd name="T3" fmla="*/ 245 h 245"/>
                <a:gd name="T4" fmla="*/ 0 w 10"/>
                <a:gd name="T5" fmla="*/ 240 h 245"/>
                <a:gd name="T6" fmla="*/ 0 w 10"/>
                <a:gd name="T7" fmla="*/ 5 h 245"/>
                <a:gd name="T8" fmla="*/ 5 w 10"/>
                <a:gd name="T9" fmla="*/ 0 h 245"/>
                <a:gd name="T10" fmla="*/ 10 w 10"/>
                <a:gd name="T11" fmla="*/ 5 h 245"/>
                <a:gd name="T12" fmla="*/ 10 w 10"/>
                <a:gd name="T13" fmla="*/ 240 h 245"/>
                <a:gd name="T14" fmla="*/ 5 w 10"/>
                <a:gd name="T15" fmla="*/ 245 h 2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245">
                  <a:moveTo>
                    <a:pt x="5" y="245"/>
                  </a:moveTo>
                  <a:lnTo>
                    <a:pt x="5" y="245"/>
                  </a:lnTo>
                  <a:cubicBezTo>
                    <a:pt x="2" y="245"/>
                    <a:pt x="0" y="243"/>
                    <a:pt x="0" y="240"/>
                  </a:cubicBezTo>
                  <a:lnTo>
                    <a:pt x="0" y="5"/>
                  </a:lnTo>
                  <a:cubicBezTo>
                    <a:pt x="0" y="2"/>
                    <a:pt x="2" y="0"/>
                    <a:pt x="5" y="0"/>
                  </a:cubicBezTo>
                  <a:cubicBezTo>
                    <a:pt x="8" y="0"/>
                    <a:pt x="10" y="2"/>
                    <a:pt x="10" y="5"/>
                  </a:cubicBezTo>
                  <a:lnTo>
                    <a:pt x="10" y="240"/>
                  </a:lnTo>
                  <a:cubicBezTo>
                    <a:pt x="10" y="243"/>
                    <a:pt x="8" y="245"/>
                    <a:pt x="5" y="245"/>
                  </a:cubicBezTo>
                  <a:close/>
                </a:path>
              </a:pathLst>
            </a:custGeom>
            <a:grpFill/>
            <a:ln w="0">
              <a:noFill/>
              <a:prstDash val="solid"/>
              <a:round/>
              <a:headEnd/>
              <a:tailEnd/>
            </a:ln>
          </p:spPr>
          <p:txBody>
            <a:bodyPr/>
            <a:lstStyle/>
            <a:p>
              <a:pPr defTabSz="543689">
                <a:defRPr/>
              </a:pPr>
              <a:endParaRPr lang="zh-CN" altLang="en-US" sz="3201"/>
            </a:p>
          </p:txBody>
        </p:sp>
        <p:sp>
          <p:nvSpPr>
            <p:cNvPr id="157" name="Freeform 553"/>
            <p:cNvSpPr>
              <a:spLocks/>
            </p:cNvSpPr>
            <p:nvPr/>
          </p:nvSpPr>
          <p:spPr bwMode="auto">
            <a:xfrm>
              <a:off x="4948238" y="3276601"/>
              <a:ext cx="12700" cy="34925"/>
            </a:xfrm>
            <a:custGeom>
              <a:avLst/>
              <a:gdLst>
                <a:gd name="T0" fmla="*/ 16 w 16"/>
                <a:gd name="T1" fmla="*/ 0 h 41"/>
                <a:gd name="T2" fmla="*/ 16 w 16"/>
                <a:gd name="T3" fmla="*/ 0 h 41"/>
                <a:gd name="T4" fmla="*/ 16 w 16"/>
                <a:gd name="T5" fmla="*/ 41 h 41"/>
                <a:gd name="T6" fmla="*/ 0 w 16"/>
                <a:gd name="T7" fmla="*/ 41 h 41"/>
                <a:gd name="T8" fmla="*/ 0 w 16"/>
                <a:gd name="T9" fmla="*/ 8 h 41"/>
                <a:gd name="T10" fmla="*/ 16 w 16"/>
                <a:gd name="T11" fmla="*/ 0 h 41"/>
              </a:gdLst>
              <a:ahLst/>
              <a:cxnLst>
                <a:cxn ang="0">
                  <a:pos x="T0" y="T1"/>
                </a:cxn>
                <a:cxn ang="0">
                  <a:pos x="T2" y="T3"/>
                </a:cxn>
                <a:cxn ang="0">
                  <a:pos x="T4" y="T5"/>
                </a:cxn>
                <a:cxn ang="0">
                  <a:pos x="T6" y="T7"/>
                </a:cxn>
                <a:cxn ang="0">
                  <a:pos x="T8" y="T9"/>
                </a:cxn>
                <a:cxn ang="0">
                  <a:pos x="T10" y="T11"/>
                </a:cxn>
              </a:cxnLst>
              <a:rect l="0" t="0" r="r" b="b"/>
              <a:pathLst>
                <a:path w="16" h="41">
                  <a:moveTo>
                    <a:pt x="16" y="0"/>
                  </a:moveTo>
                  <a:lnTo>
                    <a:pt x="16" y="0"/>
                  </a:lnTo>
                  <a:lnTo>
                    <a:pt x="16" y="41"/>
                  </a:lnTo>
                  <a:lnTo>
                    <a:pt x="0" y="41"/>
                  </a:lnTo>
                  <a:lnTo>
                    <a:pt x="0" y="8"/>
                  </a:lnTo>
                  <a:lnTo>
                    <a:pt x="16" y="0"/>
                  </a:lnTo>
                  <a:close/>
                </a:path>
              </a:pathLst>
            </a:custGeom>
            <a:grpFill/>
            <a:ln w="0">
              <a:noFill/>
              <a:prstDash val="solid"/>
              <a:round/>
              <a:headEnd/>
              <a:tailEnd/>
            </a:ln>
          </p:spPr>
          <p:txBody>
            <a:bodyPr/>
            <a:lstStyle/>
            <a:p>
              <a:pPr defTabSz="543689">
                <a:defRPr/>
              </a:pPr>
              <a:endParaRPr lang="zh-CN" altLang="en-US" sz="3201"/>
            </a:p>
          </p:txBody>
        </p:sp>
        <p:sp>
          <p:nvSpPr>
            <p:cNvPr id="158" name="Freeform 554"/>
            <p:cNvSpPr>
              <a:spLocks/>
            </p:cNvSpPr>
            <p:nvPr/>
          </p:nvSpPr>
          <p:spPr bwMode="auto">
            <a:xfrm>
              <a:off x="4949826" y="3268664"/>
              <a:ext cx="9525" cy="9525"/>
            </a:xfrm>
            <a:custGeom>
              <a:avLst/>
              <a:gdLst>
                <a:gd name="T0" fmla="*/ 0 w 11"/>
                <a:gd name="T1" fmla="*/ 11 h 11"/>
                <a:gd name="T2" fmla="*/ 0 w 11"/>
                <a:gd name="T3" fmla="*/ 11 h 11"/>
                <a:gd name="T4" fmla="*/ 0 w 11"/>
                <a:gd name="T5" fmla="*/ 0 h 11"/>
                <a:gd name="T6" fmla="*/ 11 w 11"/>
                <a:gd name="T7" fmla="*/ 0 h 11"/>
                <a:gd name="T8" fmla="*/ 11 w 11"/>
                <a:gd name="T9" fmla="*/ 5 h 11"/>
                <a:gd name="T10" fmla="*/ 0 w 11"/>
                <a:gd name="T11" fmla="*/ 11 h 11"/>
              </a:gdLst>
              <a:ahLst/>
              <a:cxnLst>
                <a:cxn ang="0">
                  <a:pos x="T0" y="T1"/>
                </a:cxn>
                <a:cxn ang="0">
                  <a:pos x="T2" y="T3"/>
                </a:cxn>
                <a:cxn ang="0">
                  <a:pos x="T4" y="T5"/>
                </a:cxn>
                <a:cxn ang="0">
                  <a:pos x="T6" y="T7"/>
                </a:cxn>
                <a:cxn ang="0">
                  <a:pos x="T8" y="T9"/>
                </a:cxn>
                <a:cxn ang="0">
                  <a:pos x="T10" y="T11"/>
                </a:cxn>
              </a:cxnLst>
              <a:rect l="0" t="0" r="r" b="b"/>
              <a:pathLst>
                <a:path w="11" h="11">
                  <a:moveTo>
                    <a:pt x="0" y="11"/>
                  </a:moveTo>
                  <a:lnTo>
                    <a:pt x="0" y="11"/>
                  </a:lnTo>
                  <a:lnTo>
                    <a:pt x="0" y="0"/>
                  </a:lnTo>
                  <a:lnTo>
                    <a:pt x="11" y="0"/>
                  </a:lnTo>
                  <a:lnTo>
                    <a:pt x="11" y="5"/>
                  </a:lnTo>
                  <a:lnTo>
                    <a:pt x="0" y="11"/>
                  </a:lnTo>
                  <a:close/>
                </a:path>
              </a:pathLst>
            </a:custGeom>
            <a:grpFill/>
            <a:ln w="0">
              <a:noFill/>
              <a:prstDash val="solid"/>
              <a:round/>
              <a:headEnd/>
              <a:tailEnd/>
            </a:ln>
          </p:spPr>
          <p:txBody>
            <a:bodyPr/>
            <a:lstStyle/>
            <a:p>
              <a:pPr defTabSz="543689">
                <a:defRPr/>
              </a:pPr>
              <a:endParaRPr lang="zh-CN" altLang="en-US" sz="3201"/>
            </a:p>
          </p:txBody>
        </p:sp>
        <p:sp>
          <p:nvSpPr>
            <p:cNvPr id="159" name="Freeform 555"/>
            <p:cNvSpPr>
              <a:spLocks/>
            </p:cNvSpPr>
            <p:nvPr/>
          </p:nvSpPr>
          <p:spPr bwMode="auto">
            <a:xfrm>
              <a:off x="4945063" y="3228976"/>
              <a:ext cx="4763" cy="4763"/>
            </a:xfrm>
            <a:custGeom>
              <a:avLst/>
              <a:gdLst>
                <a:gd name="T0" fmla="*/ 6 w 6"/>
                <a:gd name="T1" fmla="*/ 3 h 7"/>
                <a:gd name="T2" fmla="*/ 6 w 6"/>
                <a:gd name="T3" fmla="*/ 3 h 7"/>
                <a:gd name="T4" fmla="*/ 3 w 6"/>
                <a:gd name="T5" fmla="*/ 7 h 7"/>
                <a:gd name="T6" fmla="*/ 0 w 6"/>
                <a:gd name="T7" fmla="*/ 3 h 7"/>
                <a:gd name="T8" fmla="*/ 3 w 6"/>
                <a:gd name="T9" fmla="*/ 0 h 7"/>
                <a:gd name="T10" fmla="*/ 6 w 6"/>
                <a:gd name="T11" fmla="*/ 3 h 7"/>
              </a:gdLst>
              <a:ahLst/>
              <a:cxnLst>
                <a:cxn ang="0">
                  <a:pos x="T0" y="T1"/>
                </a:cxn>
                <a:cxn ang="0">
                  <a:pos x="T2" y="T3"/>
                </a:cxn>
                <a:cxn ang="0">
                  <a:pos x="T4" y="T5"/>
                </a:cxn>
                <a:cxn ang="0">
                  <a:pos x="T6" y="T7"/>
                </a:cxn>
                <a:cxn ang="0">
                  <a:pos x="T8" y="T9"/>
                </a:cxn>
                <a:cxn ang="0">
                  <a:pos x="T10" y="T11"/>
                </a:cxn>
              </a:cxnLst>
              <a:rect l="0" t="0" r="r" b="b"/>
              <a:pathLst>
                <a:path w="6" h="7">
                  <a:moveTo>
                    <a:pt x="6" y="3"/>
                  </a:moveTo>
                  <a:lnTo>
                    <a:pt x="6" y="3"/>
                  </a:lnTo>
                  <a:cubicBezTo>
                    <a:pt x="6" y="5"/>
                    <a:pt x="5" y="7"/>
                    <a:pt x="3" y="7"/>
                  </a:cubicBezTo>
                  <a:cubicBezTo>
                    <a:pt x="1" y="7"/>
                    <a:pt x="0" y="5"/>
                    <a:pt x="0" y="3"/>
                  </a:cubicBezTo>
                  <a:cubicBezTo>
                    <a:pt x="0" y="2"/>
                    <a:pt x="1" y="0"/>
                    <a:pt x="3" y="0"/>
                  </a:cubicBezTo>
                  <a:cubicBezTo>
                    <a:pt x="5" y="0"/>
                    <a:pt x="6" y="2"/>
                    <a:pt x="6" y="3"/>
                  </a:cubicBezTo>
                  <a:close/>
                </a:path>
              </a:pathLst>
            </a:custGeom>
            <a:grpFill/>
            <a:ln w="0">
              <a:noFill/>
              <a:prstDash val="solid"/>
              <a:round/>
              <a:headEnd/>
              <a:tailEnd/>
            </a:ln>
          </p:spPr>
          <p:txBody>
            <a:bodyPr/>
            <a:lstStyle/>
            <a:p>
              <a:pPr defTabSz="543689">
                <a:defRPr/>
              </a:pPr>
              <a:endParaRPr lang="zh-CN" altLang="en-US" sz="3201"/>
            </a:p>
          </p:txBody>
        </p:sp>
        <p:sp>
          <p:nvSpPr>
            <p:cNvPr id="160" name="Freeform 556"/>
            <p:cNvSpPr>
              <a:spLocks/>
            </p:cNvSpPr>
            <p:nvPr/>
          </p:nvSpPr>
          <p:spPr bwMode="auto">
            <a:xfrm>
              <a:off x="4959351" y="3228976"/>
              <a:ext cx="4763" cy="4763"/>
            </a:xfrm>
            <a:custGeom>
              <a:avLst/>
              <a:gdLst>
                <a:gd name="T0" fmla="*/ 7 w 7"/>
                <a:gd name="T1" fmla="*/ 3 h 7"/>
                <a:gd name="T2" fmla="*/ 7 w 7"/>
                <a:gd name="T3" fmla="*/ 3 h 7"/>
                <a:gd name="T4" fmla="*/ 4 w 7"/>
                <a:gd name="T5" fmla="*/ 7 h 7"/>
                <a:gd name="T6" fmla="*/ 0 w 7"/>
                <a:gd name="T7" fmla="*/ 3 h 7"/>
                <a:gd name="T8" fmla="*/ 4 w 7"/>
                <a:gd name="T9" fmla="*/ 0 h 7"/>
                <a:gd name="T10" fmla="*/ 7 w 7"/>
                <a:gd name="T11" fmla="*/ 3 h 7"/>
              </a:gdLst>
              <a:ahLst/>
              <a:cxnLst>
                <a:cxn ang="0">
                  <a:pos x="T0" y="T1"/>
                </a:cxn>
                <a:cxn ang="0">
                  <a:pos x="T2" y="T3"/>
                </a:cxn>
                <a:cxn ang="0">
                  <a:pos x="T4" y="T5"/>
                </a:cxn>
                <a:cxn ang="0">
                  <a:pos x="T6" y="T7"/>
                </a:cxn>
                <a:cxn ang="0">
                  <a:pos x="T8" y="T9"/>
                </a:cxn>
                <a:cxn ang="0">
                  <a:pos x="T10" y="T11"/>
                </a:cxn>
              </a:cxnLst>
              <a:rect l="0" t="0" r="r" b="b"/>
              <a:pathLst>
                <a:path w="7" h="7">
                  <a:moveTo>
                    <a:pt x="7" y="3"/>
                  </a:moveTo>
                  <a:lnTo>
                    <a:pt x="7" y="3"/>
                  </a:lnTo>
                  <a:cubicBezTo>
                    <a:pt x="7" y="5"/>
                    <a:pt x="5" y="7"/>
                    <a:pt x="4" y="7"/>
                  </a:cubicBezTo>
                  <a:cubicBezTo>
                    <a:pt x="2" y="7"/>
                    <a:pt x="0" y="5"/>
                    <a:pt x="0" y="3"/>
                  </a:cubicBezTo>
                  <a:cubicBezTo>
                    <a:pt x="0" y="2"/>
                    <a:pt x="2" y="0"/>
                    <a:pt x="4" y="0"/>
                  </a:cubicBezTo>
                  <a:cubicBezTo>
                    <a:pt x="5" y="0"/>
                    <a:pt x="7" y="2"/>
                    <a:pt x="7" y="3"/>
                  </a:cubicBezTo>
                  <a:close/>
                </a:path>
              </a:pathLst>
            </a:custGeom>
            <a:grpFill/>
            <a:ln w="0">
              <a:noFill/>
              <a:prstDash val="solid"/>
              <a:round/>
              <a:headEnd/>
              <a:tailEnd/>
            </a:ln>
          </p:spPr>
          <p:txBody>
            <a:bodyPr/>
            <a:lstStyle/>
            <a:p>
              <a:pPr defTabSz="543689">
                <a:defRPr/>
              </a:pPr>
              <a:endParaRPr lang="zh-CN" altLang="en-US" sz="3201"/>
            </a:p>
          </p:txBody>
        </p:sp>
        <p:sp>
          <p:nvSpPr>
            <p:cNvPr id="161" name="Freeform 557"/>
            <p:cNvSpPr>
              <a:spLocks/>
            </p:cNvSpPr>
            <p:nvPr/>
          </p:nvSpPr>
          <p:spPr bwMode="auto">
            <a:xfrm>
              <a:off x="4948238" y="3384551"/>
              <a:ext cx="14288" cy="17463"/>
            </a:xfrm>
            <a:custGeom>
              <a:avLst/>
              <a:gdLst>
                <a:gd name="T0" fmla="*/ 18 w 18"/>
                <a:gd name="T1" fmla="*/ 3 h 20"/>
                <a:gd name="T2" fmla="*/ 18 w 18"/>
                <a:gd name="T3" fmla="*/ 3 h 20"/>
                <a:gd name="T4" fmla="*/ 13 w 18"/>
                <a:gd name="T5" fmla="*/ 3 h 20"/>
                <a:gd name="T6" fmla="*/ 13 w 18"/>
                <a:gd name="T7" fmla="*/ 0 h 20"/>
                <a:gd name="T8" fmla="*/ 0 w 18"/>
                <a:gd name="T9" fmla="*/ 0 h 20"/>
                <a:gd name="T10" fmla="*/ 0 w 18"/>
                <a:gd name="T11" fmla="*/ 20 h 20"/>
                <a:gd name="T12" fmla="*/ 13 w 18"/>
                <a:gd name="T13" fmla="*/ 20 h 20"/>
                <a:gd name="T14" fmla="*/ 13 w 18"/>
                <a:gd name="T15" fmla="*/ 17 h 20"/>
                <a:gd name="T16" fmla="*/ 18 w 18"/>
                <a:gd name="T17" fmla="*/ 17 h 20"/>
                <a:gd name="T18" fmla="*/ 18 w 18"/>
                <a:gd name="T19" fmla="*/ 3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 h="20">
                  <a:moveTo>
                    <a:pt x="18" y="3"/>
                  </a:moveTo>
                  <a:lnTo>
                    <a:pt x="18" y="3"/>
                  </a:lnTo>
                  <a:lnTo>
                    <a:pt x="13" y="3"/>
                  </a:lnTo>
                  <a:lnTo>
                    <a:pt x="13" y="0"/>
                  </a:lnTo>
                  <a:lnTo>
                    <a:pt x="0" y="0"/>
                  </a:lnTo>
                  <a:lnTo>
                    <a:pt x="0" y="20"/>
                  </a:lnTo>
                  <a:lnTo>
                    <a:pt x="13" y="20"/>
                  </a:lnTo>
                  <a:lnTo>
                    <a:pt x="13" y="17"/>
                  </a:lnTo>
                  <a:lnTo>
                    <a:pt x="18" y="17"/>
                  </a:lnTo>
                  <a:lnTo>
                    <a:pt x="18" y="3"/>
                  </a:lnTo>
                  <a:close/>
                </a:path>
              </a:pathLst>
            </a:custGeom>
            <a:grpFill/>
            <a:ln w="0">
              <a:noFill/>
              <a:prstDash val="solid"/>
              <a:round/>
              <a:headEnd/>
              <a:tailEnd/>
            </a:ln>
          </p:spPr>
          <p:txBody>
            <a:bodyPr/>
            <a:lstStyle/>
            <a:p>
              <a:pPr defTabSz="543689">
                <a:defRPr/>
              </a:pPr>
              <a:endParaRPr lang="zh-CN" altLang="en-US" sz="3201"/>
            </a:p>
          </p:txBody>
        </p:sp>
        <p:sp>
          <p:nvSpPr>
            <p:cNvPr id="162" name="Freeform 558"/>
            <p:cNvSpPr>
              <a:spLocks/>
            </p:cNvSpPr>
            <p:nvPr/>
          </p:nvSpPr>
          <p:spPr bwMode="auto">
            <a:xfrm>
              <a:off x="4948238" y="3355976"/>
              <a:ext cx="14288" cy="17463"/>
            </a:xfrm>
            <a:custGeom>
              <a:avLst/>
              <a:gdLst>
                <a:gd name="T0" fmla="*/ 18 w 18"/>
                <a:gd name="T1" fmla="*/ 3 h 21"/>
                <a:gd name="T2" fmla="*/ 18 w 18"/>
                <a:gd name="T3" fmla="*/ 3 h 21"/>
                <a:gd name="T4" fmla="*/ 13 w 18"/>
                <a:gd name="T5" fmla="*/ 3 h 21"/>
                <a:gd name="T6" fmla="*/ 13 w 18"/>
                <a:gd name="T7" fmla="*/ 0 h 21"/>
                <a:gd name="T8" fmla="*/ 0 w 18"/>
                <a:gd name="T9" fmla="*/ 0 h 21"/>
                <a:gd name="T10" fmla="*/ 0 w 18"/>
                <a:gd name="T11" fmla="*/ 21 h 21"/>
                <a:gd name="T12" fmla="*/ 13 w 18"/>
                <a:gd name="T13" fmla="*/ 21 h 21"/>
                <a:gd name="T14" fmla="*/ 13 w 18"/>
                <a:gd name="T15" fmla="*/ 18 h 21"/>
                <a:gd name="T16" fmla="*/ 18 w 18"/>
                <a:gd name="T17" fmla="*/ 18 h 21"/>
                <a:gd name="T18" fmla="*/ 18 w 18"/>
                <a:gd name="T19" fmla="*/ 3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 h="21">
                  <a:moveTo>
                    <a:pt x="18" y="3"/>
                  </a:moveTo>
                  <a:lnTo>
                    <a:pt x="18" y="3"/>
                  </a:lnTo>
                  <a:lnTo>
                    <a:pt x="13" y="3"/>
                  </a:lnTo>
                  <a:lnTo>
                    <a:pt x="13" y="0"/>
                  </a:lnTo>
                  <a:lnTo>
                    <a:pt x="0" y="0"/>
                  </a:lnTo>
                  <a:lnTo>
                    <a:pt x="0" y="21"/>
                  </a:lnTo>
                  <a:lnTo>
                    <a:pt x="13" y="21"/>
                  </a:lnTo>
                  <a:lnTo>
                    <a:pt x="13" y="18"/>
                  </a:lnTo>
                  <a:lnTo>
                    <a:pt x="18" y="18"/>
                  </a:lnTo>
                  <a:lnTo>
                    <a:pt x="18" y="3"/>
                  </a:lnTo>
                  <a:close/>
                </a:path>
              </a:pathLst>
            </a:custGeom>
            <a:grpFill/>
            <a:ln w="0">
              <a:noFill/>
              <a:prstDash val="solid"/>
              <a:round/>
              <a:headEnd/>
              <a:tailEnd/>
            </a:ln>
          </p:spPr>
          <p:txBody>
            <a:bodyPr/>
            <a:lstStyle/>
            <a:p>
              <a:pPr defTabSz="543689">
                <a:defRPr/>
              </a:pPr>
              <a:endParaRPr lang="zh-CN" altLang="en-US" sz="3201"/>
            </a:p>
          </p:txBody>
        </p:sp>
        <p:sp>
          <p:nvSpPr>
            <p:cNvPr id="163" name="Freeform 559"/>
            <p:cNvSpPr>
              <a:spLocks/>
            </p:cNvSpPr>
            <p:nvPr/>
          </p:nvSpPr>
          <p:spPr bwMode="auto">
            <a:xfrm>
              <a:off x="4948238" y="3328989"/>
              <a:ext cx="14288" cy="17463"/>
            </a:xfrm>
            <a:custGeom>
              <a:avLst/>
              <a:gdLst>
                <a:gd name="T0" fmla="*/ 18 w 18"/>
                <a:gd name="T1" fmla="*/ 3 h 21"/>
                <a:gd name="T2" fmla="*/ 18 w 18"/>
                <a:gd name="T3" fmla="*/ 3 h 21"/>
                <a:gd name="T4" fmla="*/ 13 w 18"/>
                <a:gd name="T5" fmla="*/ 3 h 21"/>
                <a:gd name="T6" fmla="*/ 13 w 18"/>
                <a:gd name="T7" fmla="*/ 0 h 21"/>
                <a:gd name="T8" fmla="*/ 0 w 18"/>
                <a:gd name="T9" fmla="*/ 0 h 21"/>
                <a:gd name="T10" fmla="*/ 0 w 18"/>
                <a:gd name="T11" fmla="*/ 21 h 21"/>
                <a:gd name="T12" fmla="*/ 13 w 18"/>
                <a:gd name="T13" fmla="*/ 21 h 21"/>
                <a:gd name="T14" fmla="*/ 13 w 18"/>
                <a:gd name="T15" fmla="*/ 18 h 21"/>
                <a:gd name="T16" fmla="*/ 18 w 18"/>
                <a:gd name="T17" fmla="*/ 18 h 21"/>
                <a:gd name="T18" fmla="*/ 18 w 18"/>
                <a:gd name="T19" fmla="*/ 3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 h="21">
                  <a:moveTo>
                    <a:pt x="18" y="3"/>
                  </a:moveTo>
                  <a:lnTo>
                    <a:pt x="18" y="3"/>
                  </a:lnTo>
                  <a:lnTo>
                    <a:pt x="13" y="3"/>
                  </a:lnTo>
                  <a:lnTo>
                    <a:pt x="13" y="0"/>
                  </a:lnTo>
                  <a:lnTo>
                    <a:pt x="0" y="0"/>
                  </a:lnTo>
                  <a:lnTo>
                    <a:pt x="0" y="21"/>
                  </a:lnTo>
                  <a:lnTo>
                    <a:pt x="13" y="21"/>
                  </a:lnTo>
                  <a:lnTo>
                    <a:pt x="13" y="18"/>
                  </a:lnTo>
                  <a:lnTo>
                    <a:pt x="18" y="18"/>
                  </a:lnTo>
                  <a:lnTo>
                    <a:pt x="18" y="3"/>
                  </a:lnTo>
                  <a:close/>
                </a:path>
              </a:pathLst>
            </a:custGeom>
            <a:grpFill/>
            <a:ln w="0">
              <a:noFill/>
              <a:prstDash val="solid"/>
              <a:round/>
              <a:headEnd/>
              <a:tailEnd/>
            </a:ln>
          </p:spPr>
          <p:txBody>
            <a:bodyPr/>
            <a:lstStyle/>
            <a:p>
              <a:pPr defTabSz="543689">
                <a:defRPr/>
              </a:pPr>
              <a:endParaRPr lang="zh-CN" altLang="en-US" sz="3201"/>
            </a:p>
          </p:txBody>
        </p:sp>
        <p:sp>
          <p:nvSpPr>
            <p:cNvPr id="164" name="Freeform 560"/>
            <p:cNvSpPr>
              <a:spLocks/>
            </p:cNvSpPr>
            <p:nvPr/>
          </p:nvSpPr>
          <p:spPr bwMode="auto">
            <a:xfrm>
              <a:off x="4926013" y="3238501"/>
              <a:ext cx="57150" cy="7938"/>
            </a:xfrm>
            <a:custGeom>
              <a:avLst/>
              <a:gdLst>
                <a:gd name="T0" fmla="*/ 61 w 66"/>
                <a:gd name="T1" fmla="*/ 10 h 10"/>
                <a:gd name="T2" fmla="*/ 61 w 66"/>
                <a:gd name="T3" fmla="*/ 10 h 10"/>
                <a:gd name="T4" fmla="*/ 5 w 66"/>
                <a:gd name="T5" fmla="*/ 10 h 10"/>
                <a:gd name="T6" fmla="*/ 0 w 66"/>
                <a:gd name="T7" fmla="*/ 5 h 10"/>
                <a:gd name="T8" fmla="*/ 5 w 66"/>
                <a:gd name="T9" fmla="*/ 0 h 10"/>
                <a:gd name="T10" fmla="*/ 61 w 66"/>
                <a:gd name="T11" fmla="*/ 0 h 10"/>
                <a:gd name="T12" fmla="*/ 66 w 66"/>
                <a:gd name="T13" fmla="*/ 5 h 10"/>
                <a:gd name="T14" fmla="*/ 61 w 66"/>
                <a:gd name="T15" fmla="*/ 10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6" h="10">
                  <a:moveTo>
                    <a:pt x="61" y="10"/>
                  </a:moveTo>
                  <a:lnTo>
                    <a:pt x="61" y="10"/>
                  </a:lnTo>
                  <a:lnTo>
                    <a:pt x="5" y="10"/>
                  </a:lnTo>
                  <a:cubicBezTo>
                    <a:pt x="2" y="10"/>
                    <a:pt x="0" y="7"/>
                    <a:pt x="0" y="5"/>
                  </a:cubicBezTo>
                  <a:cubicBezTo>
                    <a:pt x="0" y="2"/>
                    <a:pt x="2" y="0"/>
                    <a:pt x="5" y="0"/>
                  </a:cubicBezTo>
                  <a:lnTo>
                    <a:pt x="61" y="0"/>
                  </a:lnTo>
                  <a:cubicBezTo>
                    <a:pt x="64" y="0"/>
                    <a:pt x="66" y="2"/>
                    <a:pt x="66" y="5"/>
                  </a:cubicBezTo>
                  <a:cubicBezTo>
                    <a:pt x="66" y="7"/>
                    <a:pt x="64" y="10"/>
                    <a:pt x="61" y="10"/>
                  </a:cubicBezTo>
                  <a:close/>
                </a:path>
              </a:pathLst>
            </a:custGeom>
            <a:grpFill/>
            <a:ln w="0">
              <a:noFill/>
              <a:prstDash val="solid"/>
              <a:round/>
              <a:headEnd/>
              <a:tailEnd/>
            </a:ln>
          </p:spPr>
          <p:txBody>
            <a:bodyPr/>
            <a:lstStyle/>
            <a:p>
              <a:pPr defTabSz="543689">
                <a:defRPr/>
              </a:pPr>
              <a:endParaRPr lang="zh-CN" altLang="en-US" sz="3201"/>
            </a:p>
          </p:txBody>
        </p:sp>
        <p:sp>
          <p:nvSpPr>
            <p:cNvPr id="165" name="Freeform 561"/>
            <p:cNvSpPr>
              <a:spLocks/>
            </p:cNvSpPr>
            <p:nvPr/>
          </p:nvSpPr>
          <p:spPr bwMode="auto">
            <a:xfrm>
              <a:off x="4926013" y="3408364"/>
              <a:ext cx="115888" cy="9525"/>
            </a:xfrm>
            <a:custGeom>
              <a:avLst/>
              <a:gdLst>
                <a:gd name="T0" fmla="*/ 131 w 136"/>
                <a:gd name="T1" fmla="*/ 10 h 10"/>
                <a:gd name="T2" fmla="*/ 131 w 136"/>
                <a:gd name="T3" fmla="*/ 10 h 10"/>
                <a:gd name="T4" fmla="*/ 5 w 136"/>
                <a:gd name="T5" fmla="*/ 10 h 10"/>
                <a:gd name="T6" fmla="*/ 0 w 136"/>
                <a:gd name="T7" fmla="*/ 5 h 10"/>
                <a:gd name="T8" fmla="*/ 5 w 136"/>
                <a:gd name="T9" fmla="*/ 0 h 10"/>
                <a:gd name="T10" fmla="*/ 131 w 136"/>
                <a:gd name="T11" fmla="*/ 0 h 10"/>
                <a:gd name="T12" fmla="*/ 136 w 136"/>
                <a:gd name="T13" fmla="*/ 5 h 10"/>
                <a:gd name="T14" fmla="*/ 131 w 136"/>
                <a:gd name="T15" fmla="*/ 10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6" h="10">
                  <a:moveTo>
                    <a:pt x="131" y="10"/>
                  </a:moveTo>
                  <a:lnTo>
                    <a:pt x="131" y="10"/>
                  </a:lnTo>
                  <a:lnTo>
                    <a:pt x="5" y="10"/>
                  </a:lnTo>
                  <a:cubicBezTo>
                    <a:pt x="2" y="10"/>
                    <a:pt x="0" y="8"/>
                    <a:pt x="0" y="5"/>
                  </a:cubicBezTo>
                  <a:cubicBezTo>
                    <a:pt x="0" y="3"/>
                    <a:pt x="2" y="0"/>
                    <a:pt x="5" y="0"/>
                  </a:cubicBezTo>
                  <a:lnTo>
                    <a:pt x="131" y="0"/>
                  </a:lnTo>
                  <a:cubicBezTo>
                    <a:pt x="134" y="0"/>
                    <a:pt x="136" y="3"/>
                    <a:pt x="136" y="5"/>
                  </a:cubicBezTo>
                  <a:cubicBezTo>
                    <a:pt x="136" y="8"/>
                    <a:pt x="134" y="10"/>
                    <a:pt x="131" y="10"/>
                  </a:cubicBezTo>
                  <a:close/>
                </a:path>
              </a:pathLst>
            </a:custGeom>
            <a:grpFill/>
            <a:ln w="0">
              <a:noFill/>
              <a:prstDash val="solid"/>
              <a:round/>
              <a:headEnd/>
              <a:tailEnd/>
            </a:ln>
          </p:spPr>
          <p:txBody>
            <a:bodyPr/>
            <a:lstStyle/>
            <a:p>
              <a:pPr defTabSz="543689">
                <a:defRPr/>
              </a:pPr>
              <a:endParaRPr lang="zh-CN" altLang="en-US" sz="3201"/>
            </a:p>
          </p:txBody>
        </p:sp>
        <p:sp>
          <p:nvSpPr>
            <p:cNvPr id="166" name="Freeform 562"/>
            <p:cNvSpPr>
              <a:spLocks noEditPoints="1"/>
            </p:cNvSpPr>
            <p:nvPr/>
          </p:nvSpPr>
          <p:spPr bwMode="auto">
            <a:xfrm>
              <a:off x="5018088" y="3282951"/>
              <a:ext cx="39688" cy="100013"/>
            </a:xfrm>
            <a:custGeom>
              <a:avLst/>
              <a:gdLst>
                <a:gd name="T0" fmla="*/ 11 w 48"/>
                <a:gd name="T1" fmla="*/ 104 h 117"/>
                <a:gd name="T2" fmla="*/ 11 w 48"/>
                <a:gd name="T3" fmla="*/ 104 h 117"/>
                <a:gd name="T4" fmla="*/ 24 w 48"/>
                <a:gd name="T5" fmla="*/ 107 h 117"/>
                <a:gd name="T6" fmla="*/ 37 w 48"/>
                <a:gd name="T7" fmla="*/ 104 h 117"/>
                <a:gd name="T8" fmla="*/ 31 w 48"/>
                <a:gd name="T9" fmla="*/ 94 h 117"/>
                <a:gd name="T10" fmla="*/ 31 w 48"/>
                <a:gd name="T11" fmla="*/ 92 h 117"/>
                <a:gd name="T12" fmla="*/ 31 w 48"/>
                <a:gd name="T13" fmla="*/ 27 h 117"/>
                <a:gd name="T14" fmla="*/ 37 w 48"/>
                <a:gd name="T15" fmla="*/ 16 h 117"/>
                <a:gd name="T16" fmla="*/ 24 w 48"/>
                <a:gd name="T17" fmla="*/ 14 h 117"/>
                <a:gd name="T18" fmla="*/ 11 w 48"/>
                <a:gd name="T19" fmla="*/ 16 h 117"/>
                <a:gd name="T20" fmla="*/ 17 w 48"/>
                <a:gd name="T21" fmla="*/ 27 h 117"/>
                <a:gd name="T22" fmla="*/ 17 w 48"/>
                <a:gd name="T23" fmla="*/ 92 h 117"/>
                <a:gd name="T24" fmla="*/ 17 w 48"/>
                <a:gd name="T25" fmla="*/ 94 h 117"/>
                <a:gd name="T26" fmla="*/ 11 w 48"/>
                <a:gd name="T27" fmla="*/ 104 h 117"/>
                <a:gd name="T28" fmla="*/ 24 w 48"/>
                <a:gd name="T29" fmla="*/ 117 h 117"/>
                <a:gd name="T30" fmla="*/ 24 w 48"/>
                <a:gd name="T31" fmla="*/ 117 h 117"/>
                <a:gd name="T32" fmla="*/ 0 w 48"/>
                <a:gd name="T33" fmla="*/ 103 h 117"/>
                <a:gd name="T34" fmla="*/ 2 w 48"/>
                <a:gd name="T35" fmla="*/ 99 h 117"/>
                <a:gd name="T36" fmla="*/ 7 w 48"/>
                <a:gd name="T37" fmla="*/ 92 h 117"/>
                <a:gd name="T38" fmla="*/ 7 w 48"/>
                <a:gd name="T39" fmla="*/ 27 h 117"/>
                <a:gd name="T40" fmla="*/ 2 w 48"/>
                <a:gd name="T41" fmla="*/ 21 h 117"/>
                <a:gd name="T42" fmla="*/ 0 w 48"/>
                <a:gd name="T43" fmla="*/ 17 h 117"/>
                <a:gd name="T44" fmla="*/ 48 w 48"/>
                <a:gd name="T45" fmla="*/ 17 h 117"/>
                <a:gd name="T46" fmla="*/ 46 w 48"/>
                <a:gd name="T47" fmla="*/ 21 h 117"/>
                <a:gd name="T48" fmla="*/ 41 w 48"/>
                <a:gd name="T49" fmla="*/ 27 h 117"/>
                <a:gd name="T50" fmla="*/ 41 w 48"/>
                <a:gd name="T51" fmla="*/ 92 h 117"/>
                <a:gd name="T52" fmla="*/ 46 w 48"/>
                <a:gd name="T53" fmla="*/ 99 h 117"/>
                <a:gd name="T54" fmla="*/ 48 w 48"/>
                <a:gd name="T55" fmla="*/ 103 h 117"/>
                <a:gd name="T56" fmla="*/ 24 w 48"/>
                <a:gd name="T57" fmla="*/ 117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8" h="117">
                  <a:moveTo>
                    <a:pt x="11" y="104"/>
                  </a:moveTo>
                  <a:lnTo>
                    <a:pt x="11" y="104"/>
                  </a:lnTo>
                  <a:cubicBezTo>
                    <a:pt x="13" y="105"/>
                    <a:pt x="18" y="107"/>
                    <a:pt x="24" y="107"/>
                  </a:cubicBezTo>
                  <a:cubicBezTo>
                    <a:pt x="30" y="107"/>
                    <a:pt x="34" y="105"/>
                    <a:pt x="37" y="104"/>
                  </a:cubicBezTo>
                  <a:cubicBezTo>
                    <a:pt x="33" y="100"/>
                    <a:pt x="31" y="95"/>
                    <a:pt x="31" y="94"/>
                  </a:cubicBezTo>
                  <a:cubicBezTo>
                    <a:pt x="31" y="93"/>
                    <a:pt x="31" y="93"/>
                    <a:pt x="31" y="92"/>
                  </a:cubicBezTo>
                  <a:lnTo>
                    <a:pt x="31" y="27"/>
                  </a:lnTo>
                  <a:cubicBezTo>
                    <a:pt x="31" y="23"/>
                    <a:pt x="34" y="19"/>
                    <a:pt x="37" y="16"/>
                  </a:cubicBezTo>
                  <a:cubicBezTo>
                    <a:pt x="34" y="15"/>
                    <a:pt x="30" y="14"/>
                    <a:pt x="24" y="14"/>
                  </a:cubicBezTo>
                  <a:cubicBezTo>
                    <a:pt x="18" y="14"/>
                    <a:pt x="14" y="15"/>
                    <a:pt x="11" y="16"/>
                  </a:cubicBezTo>
                  <a:cubicBezTo>
                    <a:pt x="14" y="19"/>
                    <a:pt x="17" y="23"/>
                    <a:pt x="17" y="27"/>
                  </a:cubicBezTo>
                  <a:lnTo>
                    <a:pt x="17" y="92"/>
                  </a:lnTo>
                  <a:cubicBezTo>
                    <a:pt x="17" y="93"/>
                    <a:pt x="17" y="93"/>
                    <a:pt x="17" y="94"/>
                  </a:cubicBezTo>
                  <a:cubicBezTo>
                    <a:pt x="17" y="95"/>
                    <a:pt x="15" y="100"/>
                    <a:pt x="11" y="104"/>
                  </a:cubicBezTo>
                  <a:close/>
                  <a:moveTo>
                    <a:pt x="24" y="117"/>
                  </a:moveTo>
                  <a:lnTo>
                    <a:pt x="24" y="117"/>
                  </a:lnTo>
                  <a:cubicBezTo>
                    <a:pt x="10" y="117"/>
                    <a:pt x="0" y="111"/>
                    <a:pt x="0" y="103"/>
                  </a:cubicBezTo>
                  <a:cubicBezTo>
                    <a:pt x="0" y="102"/>
                    <a:pt x="1" y="100"/>
                    <a:pt x="2" y="99"/>
                  </a:cubicBezTo>
                  <a:cubicBezTo>
                    <a:pt x="5" y="98"/>
                    <a:pt x="6" y="94"/>
                    <a:pt x="7" y="92"/>
                  </a:cubicBezTo>
                  <a:lnTo>
                    <a:pt x="7" y="27"/>
                  </a:lnTo>
                  <a:cubicBezTo>
                    <a:pt x="7" y="26"/>
                    <a:pt x="4" y="23"/>
                    <a:pt x="2" y="21"/>
                  </a:cubicBezTo>
                  <a:cubicBezTo>
                    <a:pt x="1" y="20"/>
                    <a:pt x="0" y="19"/>
                    <a:pt x="0" y="17"/>
                  </a:cubicBezTo>
                  <a:cubicBezTo>
                    <a:pt x="0" y="0"/>
                    <a:pt x="48" y="0"/>
                    <a:pt x="48" y="17"/>
                  </a:cubicBezTo>
                  <a:cubicBezTo>
                    <a:pt x="48" y="19"/>
                    <a:pt x="47" y="20"/>
                    <a:pt x="46" y="21"/>
                  </a:cubicBezTo>
                  <a:cubicBezTo>
                    <a:pt x="43" y="23"/>
                    <a:pt x="41" y="26"/>
                    <a:pt x="41" y="27"/>
                  </a:cubicBezTo>
                  <a:lnTo>
                    <a:pt x="41" y="92"/>
                  </a:lnTo>
                  <a:cubicBezTo>
                    <a:pt x="41" y="94"/>
                    <a:pt x="43" y="98"/>
                    <a:pt x="46" y="99"/>
                  </a:cubicBezTo>
                  <a:cubicBezTo>
                    <a:pt x="47" y="100"/>
                    <a:pt x="48" y="102"/>
                    <a:pt x="48" y="103"/>
                  </a:cubicBezTo>
                  <a:cubicBezTo>
                    <a:pt x="48" y="111"/>
                    <a:pt x="38" y="117"/>
                    <a:pt x="24" y="117"/>
                  </a:cubicBezTo>
                  <a:close/>
                </a:path>
              </a:pathLst>
            </a:custGeom>
            <a:grpFill/>
            <a:ln w="0">
              <a:noFill/>
              <a:prstDash val="solid"/>
              <a:round/>
              <a:headEnd/>
              <a:tailEnd/>
            </a:ln>
          </p:spPr>
          <p:txBody>
            <a:bodyPr/>
            <a:lstStyle/>
            <a:p>
              <a:pPr defTabSz="543689">
                <a:defRPr/>
              </a:pPr>
              <a:endParaRPr lang="zh-CN" altLang="en-US" sz="3201"/>
            </a:p>
          </p:txBody>
        </p:sp>
        <p:sp>
          <p:nvSpPr>
            <p:cNvPr id="167" name="Freeform 563"/>
            <p:cNvSpPr>
              <a:spLocks/>
            </p:cNvSpPr>
            <p:nvPr/>
          </p:nvSpPr>
          <p:spPr bwMode="auto">
            <a:xfrm>
              <a:off x="5026026" y="3300414"/>
              <a:ext cx="22225" cy="4763"/>
            </a:xfrm>
            <a:custGeom>
              <a:avLst/>
              <a:gdLst>
                <a:gd name="T0" fmla="*/ 26 w 26"/>
                <a:gd name="T1" fmla="*/ 5 h 5"/>
                <a:gd name="T2" fmla="*/ 26 w 26"/>
                <a:gd name="T3" fmla="*/ 5 h 5"/>
                <a:gd name="T4" fmla="*/ 0 w 26"/>
                <a:gd name="T5" fmla="*/ 5 h 5"/>
                <a:gd name="T6" fmla="*/ 0 w 26"/>
                <a:gd name="T7" fmla="*/ 0 h 5"/>
                <a:gd name="T8" fmla="*/ 26 w 26"/>
                <a:gd name="T9" fmla="*/ 0 h 5"/>
                <a:gd name="T10" fmla="*/ 26 w 26"/>
                <a:gd name="T11" fmla="*/ 5 h 5"/>
              </a:gdLst>
              <a:ahLst/>
              <a:cxnLst>
                <a:cxn ang="0">
                  <a:pos x="T0" y="T1"/>
                </a:cxn>
                <a:cxn ang="0">
                  <a:pos x="T2" y="T3"/>
                </a:cxn>
                <a:cxn ang="0">
                  <a:pos x="T4" y="T5"/>
                </a:cxn>
                <a:cxn ang="0">
                  <a:pos x="T6" y="T7"/>
                </a:cxn>
                <a:cxn ang="0">
                  <a:pos x="T8" y="T9"/>
                </a:cxn>
                <a:cxn ang="0">
                  <a:pos x="T10" y="T11"/>
                </a:cxn>
              </a:cxnLst>
              <a:rect l="0" t="0" r="r" b="b"/>
              <a:pathLst>
                <a:path w="26" h="5">
                  <a:moveTo>
                    <a:pt x="26" y="5"/>
                  </a:moveTo>
                  <a:lnTo>
                    <a:pt x="26" y="5"/>
                  </a:lnTo>
                  <a:lnTo>
                    <a:pt x="0" y="5"/>
                  </a:lnTo>
                  <a:lnTo>
                    <a:pt x="0" y="0"/>
                  </a:lnTo>
                  <a:lnTo>
                    <a:pt x="26" y="0"/>
                  </a:lnTo>
                  <a:lnTo>
                    <a:pt x="26" y="5"/>
                  </a:lnTo>
                  <a:close/>
                </a:path>
              </a:pathLst>
            </a:custGeom>
            <a:grpFill/>
            <a:ln w="0">
              <a:noFill/>
              <a:prstDash val="solid"/>
              <a:round/>
              <a:headEnd/>
              <a:tailEnd/>
            </a:ln>
          </p:spPr>
          <p:txBody>
            <a:bodyPr/>
            <a:lstStyle/>
            <a:p>
              <a:pPr defTabSz="543689">
                <a:defRPr/>
              </a:pPr>
              <a:endParaRPr lang="zh-CN" altLang="en-US" sz="3201"/>
            </a:p>
          </p:txBody>
        </p:sp>
        <p:sp>
          <p:nvSpPr>
            <p:cNvPr id="168" name="Freeform 564"/>
            <p:cNvSpPr>
              <a:spLocks/>
            </p:cNvSpPr>
            <p:nvPr/>
          </p:nvSpPr>
          <p:spPr bwMode="auto">
            <a:xfrm>
              <a:off x="5026026" y="3360739"/>
              <a:ext cx="22225" cy="3175"/>
            </a:xfrm>
            <a:custGeom>
              <a:avLst/>
              <a:gdLst>
                <a:gd name="T0" fmla="*/ 26 w 26"/>
                <a:gd name="T1" fmla="*/ 4 h 4"/>
                <a:gd name="T2" fmla="*/ 26 w 26"/>
                <a:gd name="T3" fmla="*/ 4 h 4"/>
                <a:gd name="T4" fmla="*/ 0 w 26"/>
                <a:gd name="T5" fmla="*/ 4 h 4"/>
                <a:gd name="T6" fmla="*/ 0 w 26"/>
                <a:gd name="T7" fmla="*/ 0 h 4"/>
                <a:gd name="T8" fmla="*/ 26 w 26"/>
                <a:gd name="T9" fmla="*/ 0 h 4"/>
                <a:gd name="T10" fmla="*/ 26 w 26"/>
                <a:gd name="T11" fmla="*/ 4 h 4"/>
              </a:gdLst>
              <a:ahLst/>
              <a:cxnLst>
                <a:cxn ang="0">
                  <a:pos x="T0" y="T1"/>
                </a:cxn>
                <a:cxn ang="0">
                  <a:pos x="T2" y="T3"/>
                </a:cxn>
                <a:cxn ang="0">
                  <a:pos x="T4" y="T5"/>
                </a:cxn>
                <a:cxn ang="0">
                  <a:pos x="T6" y="T7"/>
                </a:cxn>
                <a:cxn ang="0">
                  <a:pos x="T8" y="T9"/>
                </a:cxn>
                <a:cxn ang="0">
                  <a:pos x="T10" y="T11"/>
                </a:cxn>
              </a:cxnLst>
              <a:rect l="0" t="0" r="r" b="b"/>
              <a:pathLst>
                <a:path w="26" h="4">
                  <a:moveTo>
                    <a:pt x="26" y="4"/>
                  </a:moveTo>
                  <a:lnTo>
                    <a:pt x="26" y="4"/>
                  </a:lnTo>
                  <a:lnTo>
                    <a:pt x="0" y="4"/>
                  </a:lnTo>
                  <a:lnTo>
                    <a:pt x="0" y="0"/>
                  </a:lnTo>
                  <a:lnTo>
                    <a:pt x="26" y="0"/>
                  </a:lnTo>
                  <a:lnTo>
                    <a:pt x="26" y="4"/>
                  </a:lnTo>
                  <a:close/>
                </a:path>
              </a:pathLst>
            </a:custGeom>
            <a:grpFill/>
            <a:ln w="0">
              <a:noFill/>
              <a:prstDash val="solid"/>
              <a:round/>
              <a:headEnd/>
              <a:tailEnd/>
            </a:ln>
          </p:spPr>
          <p:txBody>
            <a:bodyPr/>
            <a:lstStyle/>
            <a:p>
              <a:pPr defTabSz="543689">
                <a:defRPr/>
              </a:pPr>
              <a:endParaRPr lang="zh-CN" altLang="en-US" sz="3201"/>
            </a:p>
          </p:txBody>
        </p:sp>
        <p:sp>
          <p:nvSpPr>
            <p:cNvPr id="169" name="Freeform 565"/>
            <p:cNvSpPr>
              <a:spLocks/>
            </p:cNvSpPr>
            <p:nvPr/>
          </p:nvSpPr>
          <p:spPr bwMode="auto">
            <a:xfrm>
              <a:off x="5072063" y="3208339"/>
              <a:ext cx="7938" cy="209550"/>
            </a:xfrm>
            <a:custGeom>
              <a:avLst/>
              <a:gdLst>
                <a:gd name="T0" fmla="*/ 5 w 10"/>
                <a:gd name="T1" fmla="*/ 245 h 245"/>
                <a:gd name="T2" fmla="*/ 5 w 10"/>
                <a:gd name="T3" fmla="*/ 245 h 245"/>
                <a:gd name="T4" fmla="*/ 0 w 10"/>
                <a:gd name="T5" fmla="*/ 240 h 245"/>
                <a:gd name="T6" fmla="*/ 0 w 10"/>
                <a:gd name="T7" fmla="*/ 5 h 245"/>
                <a:gd name="T8" fmla="*/ 5 w 10"/>
                <a:gd name="T9" fmla="*/ 0 h 245"/>
                <a:gd name="T10" fmla="*/ 10 w 10"/>
                <a:gd name="T11" fmla="*/ 5 h 245"/>
                <a:gd name="T12" fmla="*/ 10 w 10"/>
                <a:gd name="T13" fmla="*/ 240 h 245"/>
                <a:gd name="T14" fmla="*/ 5 w 10"/>
                <a:gd name="T15" fmla="*/ 245 h 2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245">
                  <a:moveTo>
                    <a:pt x="5" y="245"/>
                  </a:moveTo>
                  <a:lnTo>
                    <a:pt x="5" y="245"/>
                  </a:lnTo>
                  <a:cubicBezTo>
                    <a:pt x="2" y="245"/>
                    <a:pt x="0" y="243"/>
                    <a:pt x="0" y="240"/>
                  </a:cubicBezTo>
                  <a:lnTo>
                    <a:pt x="0" y="5"/>
                  </a:lnTo>
                  <a:cubicBezTo>
                    <a:pt x="0" y="2"/>
                    <a:pt x="2" y="0"/>
                    <a:pt x="5" y="0"/>
                  </a:cubicBezTo>
                  <a:cubicBezTo>
                    <a:pt x="8" y="0"/>
                    <a:pt x="10" y="2"/>
                    <a:pt x="10" y="5"/>
                  </a:cubicBezTo>
                  <a:lnTo>
                    <a:pt x="10" y="240"/>
                  </a:lnTo>
                  <a:cubicBezTo>
                    <a:pt x="10" y="243"/>
                    <a:pt x="8" y="245"/>
                    <a:pt x="5" y="245"/>
                  </a:cubicBezTo>
                  <a:close/>
                </a:path>
              </a:pathLst>
            </a:custGeom>
            <a:grpFill/>
            <a:ln w="0">
              <a:noFill/>
              <a:prstDash val="solid"/>
              <a:round/>
              <a:headEnd/>
              <a:tailEnd/>
            </a:ln>
          </p:spPr>
          <p:txBody>
            <a:bodyPr/>
            <a:lstStyle/>
            <a:p>
              <a:pPr defTabSz="543689">
                <a:defRPr/>
              </a:pPr>
              <a:endParaRPr lang="zh-CN" altLang="en-US" sz="3201"/>
            </a:p>
          </p:txBody>
        </p:sp>
        <p:sp>
          <p:nvSpPr>
            <p:cNvPr id="170" name="Freeform 566"/>
            <p:cNvSpPr>
              <a:spLocks/>
            </p:cNvSpPr>
            <p:nvPr/>
          </p:nvSpPr>
          <p:spPr bwMode="auto">
            <a:xfrm>
              <a:off x="5119688" y="3208339"/>
              <a:ext cx="7938" cy="209550"/>
            </a:xfrm>
            <a:custGeom>
              <a:avLst/>
              <a:gdLst>
                <a:gd name="T0" fmla="*/ 5 w 10"/>
                <a:gd name="T1" fmla="*/ 245 h 245"/>
                <a:gd name="T2" fmla="*/ 5 w 10"/>
                <a:gd name="T3" fmla="*/ 245 h 245"/>
                <a:gd name="T4" fmla="*/ 0 w 10"/>
                <a:gd name="T5" fmla="*/ 240 h 245"/>
                <a:gd name="T6" fmla="*/ 0 w 10"/>
                <a:gd name="T7" fmla="*/ 5 h 245"/>
                <a:gd name="T8" fmla="*/ 5 w 10"/>
                <a:gd name="T9" fmla="*/ 0 h 245"/>
                <a:gd name="T10" fmla="*/ 10 w 10"/>
                <a:gd name="T11" fmla="*/ 5 h 245"/>
                <a:gd name="T12" fmla="*/ 10 w 10"/>
                <a:gd name="T13" fmla="*/ 240 h 245"/>
                <a:gd name="T14" fmla="*/ 5 w 10"/>
                <a:gd name="T15" fmla="*/ 245 h 2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245">
                  <a:moveTo>
                    <a:pt x="5" y="245"/>
                  </a:moveTo>
                  <a:lnTo>
                    <a:pt x="5" y="245"/>
                  </a:lnTo>
                  <a:cubicBezTo>
                    <a:pt x="2" y="245"/>
                    <a:pt x="0" y="243"/>
                    <a:pt x="0" y="240"/>
                  </a:cubicBezTo>
                  <a:lnTo>
                    <a:pt x="0" y="5"/>
                  </a:lnTo>
                  <a:cubicBezTo>
                    <a:pt x="0" y="2"/>
                    <a:pt x="2" y="0"/>
                    <a:pt x="5" y="0"/>
                  </a:cubicBezTo>
                  <a:cubicBezTo>
                    <a:pt x="8" y="0"/>
                    <a:pt x="10" y="2"/>
                    <a:pt x="10" y="5"/>
                  </a:cubicBezTo>
                  <a:lnTo>
                    <a:pt x="10" y="240"/>
                  </a:lnTo>
                  <a:cubicBezTo>
                    <a:pt x="10" y="243"/>
                    <a:pt x="8" y="245"/>
                    <a:pt x="5" y="245"/>
                  </a:cubicBezTo>
                  <a:close/>
                </a:path>
              </a:pathLst>
            </a:custGeom>
            <a:grpFill/>
            <a:ln w="0">
              <a:noFill/>
              <a:prstDash val="solid"/>
              <a:round/>
              <a:headEnd/>
              <a:tailEnd/>
            </a:ln>
          </p:spPr>
          <p:txBody>
            <a:bodyPr/>
            <a:lstStyle/>
            <a:p>
              <a:pPr defTabSz="543689">
                <a:defRPr/>
              </a:pPr>
              <a:endParaRPr lang="zh-CN" altLang="en-US" sz="3201"/>
            </a:p>
          </p:txBody>
        </p:sp>
        <p:sp>
          <p:nvSpPr>
            <p:cNvPr id="171" name="Freeform 567"/>
            <p:cNvSpPr>
              <a:spLocks/>
            </p:cNvSpPr>
            <p:nvPr/>
          </p:nvSpPr>
          <p:spPr bwMode="auto">
            <a:xfrm>
              <a:off x="5092701" y="3276601"/>
              <a:ext cx="14288" cy="34925"/>
            </a:xfrm>
            <a:custGeom>
              <a:avLst/>
              <a:gdLst>
                <a:gd name="T0" fmla="*/ 17 w 17"/>
                <a:gd name="T1" fmla="*/ 0 h 41"/>
                <a:gd name="T2" fmla="*/ 17 w 17"/>
                <a:gd name="T3" fmla="*/ 0 h 41"/>
                <a:gd name="T4" fmla="*/ 17 w 17"/>
                <a:gd name="T5" fmla="*/ 41 h 41"/>
                <a:gd name="T6" fmla="*/ 0 w 17"/>
                <a:gd name="T7" fmla="*/ 41 h 41"/>
                <a:gd name="T8" fmla="*/ 0 w 17"/>
                <a:gd name="T9" fmla="*/ 8 h 41"/>
                <a:gd name="T10" fmla="*/ 17 w 17"/>
                <a:gd name="T11" fmla="*/ 0 h 41"/>
              </a:gdLst>
              <a:ahLst/>
              <a:cxnLst>
                <a:cxn ang="0">
                  <a:pos x="T0" y="T1"/>
                </a:cxn>
                <a:cxn ang="0">
                  <a:pos x="T2" y="T3"/>
                </a:cxn>
                <a:cxn ang="0">
                  <a:pos x="T4" y="T5"/>
                </a:cxn>
                <a:cxn ang="0">
                  <a:pos x="T6" y="T7"/>
                </a:cxn>
                <a:cxn ang="0">
                  <a:pos x="T8" y="T9"/>
                </a:cxn>
                <a:cxn ang="0">
                  <a:pos x="T10" y="T11"/>
                </a:cxn>
              </a:cxnLst>
              <a:rect l="0" t="0" r="r" b="b"/>
              <a:pathLst>
                <a:path w="17" h="41">
                  <a:moveTo>
                    <a:pt x="17" y="0"/>
                  </a:moveTo>
                  <a:lnTo>
                    <a:pt x="17" y="0"/>
                  </a:lnTo>
                  <a:lnTo>
                    <a:pt x="17" y="41"/>
                  </a:lnTo>
                  <a:lnTo>
                    <a:pt x="0" y="41"/>
                  </a:lnTo>
                  <a:lnTo>
                    <a:pt x="0" y="8"/>
                  </a:lnTo>
                  <a:lnTo>
                    <a:pt x="17" y="0"/>
                  </a:lnTo>
                  <a:close/>
                </a:path>
              </a:pathLst>
            </a:custGeom>
            <a:grpFill/>
            <a:ln w="0">
              <a:noFill/>
              <a:prstDash val="solid"/>
              <a:round/>
              <a:headEnd/>
              <a:tailEnd/>
            </a:ln>
          </p:spPr>
          <p:txBody>
            <a:bodyPr/>
            <a:lstStyle/>
            <a:p>
              <a:pPr defTabSz="543689">
                <a:defRPr/>
              </a:pPr>
              <a:endParaRPr lang="zh-CN" altLang="en-US" sz="3201"/>
            </a:p>
          </p:txBody>
        </p:sp>
        <p:sp>
          <p:nvSpPr>
            <p:cNvPr id="172" name="Freeform 568"/>
            <p:cNvSpPr>
              <a:spLocks/>
            </p:cNvSpPr>
            <p:nvPr/>
          </p:nvSpPr>
          <p:spPr bwMode="auto">
            <a:xfrm>
              <a:off x="5095876" y="3268664"/>
              <a:ext cx="9525" cy="9525"/>
            </a:xfrm>
            <a:custGeom>
              <a:avLst/>
              <a:gdLst>
                <a:gd name="T0" fmla="*/ 0 w 11"/>
                <a:gd name="T1" fmla="*/ 11 h 11"/>
                <a:gd name="T2" fmla="*/ 0 w 11"/>
                <a:gd name="T3" fmla="*/ 11 h 11"/>
                <a:gd name="T4" fmla="*/ 0 w 11"/>
                <a:gd name="T5" fmla="*/ 0 h 11"/>
                <a:gd name="T6" fmla="*/ 11 w 11"/>
                <a:gd name="T7" fmla="*/ 0 h 11"/>
                <a:gd name="T8" fmla="*/ 11 w 11"/>
                <a:gd name="T9" fmla="*/ 5 h 11"/>
                <a:gd name="T10" fmla="*/ 0 w 11"/>
                <a:gd name="T11" fmla="*/ 11 h 11"/>
              </a:gdLst>
              <a:ahLst/>
              <a:cxnLst>
                <a:cxn ang="0">
                  <a:pos x="T0" y="T1"/>
                </a:cxn>
                <a:cxn ang="0">
                  <a:pos x="T2" y="T3"/>
                </a:cxn>
                <a:cxn ang="0">
                  <a:pos x="T4" y="T5"/>
                </a:cxn>
                <a:cxn ang="0">
                  <a:pos x="T6" y="T7"/>
                </a:cxn>
                <a:cxn ang="0">
                  <a:pos x="T8" y="T9"/>
                </a:cxn>
                <a:cxn ang="0">
                  <a:pos x="T10" y="T11"/>
                </a:cxn>
              </a:cxnLst>
              <a:rect l="0" t="0" r="r" b="b"/>
              <a:pathLst>
                <a:path w="11" h="11">
                  <a:moveTo>
                    <a:pt x="0" y="11"/>
                  </a:moveTo>
                  <a:lnTo>
                    <a:pt x="0" y="11"/>
                  </a:lnTo>
                  <a:lnTo>
                    <a:pt x="0" y="0"/>
                  </a:lnTo>
                  <a:lnTo>
                    <a:pt x="11" y="0"/>
                  </a:lnTo>
                  <a:lnTo>
                    <a:pt x="11" y="5"/>
                  </a:lnTo>
                  <a:lnTo>
                    <a:pt x="0" y="11"/>
                  </a:lnTo>
                  <a:close/>
                </a:path>
              </a:pathLst>
            </a:custGeom>
            <a:grpFill/>
            <a:ln w="0">
              <a:noFill/>
              <a:prstDash val="solid"/>
              <a:round/>
              <a:headEnd/>
              <a:tailEnd/>
            </a:ln>
          </p:spPr>
          <p:txBody>
            <a:bodyPr/>
            <a:lstStyle/>
            <a:p>
              <a:pPr defTabSz="543689">
                <a:defRPr/>
              </a:pPr>
              <a:endParaRPr lang="zh-CN" altLang="en-US" sz="3201"/>
            </a:p>
          </p:txBody>
        </p:sp>
        <p:sp>
          <p:nvSpPr>
            <p:cNvPr id="173" name="Freeform 569"/>
            <p:cNvSpPr>
              <a:spLocks/>
            </p:cNvSpPr>
            <p:nvPr/>
          </p:nvSpPr>
          <p:spPr bwMode="auto">
            <a:xfrm>
              <a:off x="5091113" y="3228976"/>
              <a:ext cx="4763" cy="4763"/>
            </a:xfrm>
            <a:custGeom>
              <a:avLst/>
              <a:gdLst>
                <a:gd name="T0" fmla="*/ 6 w 6"/>
                <a:gd name="T1" fmla="*/ 3 h 7"/>
                <a:gd name="T2" fmla="*/ 6 w 6"/>
                <a:gd name="T3" fmla="*/ 3 h 7"/>
                <a:gd name="T4" fmla="*/ 3 w 6"/>
                <a:gd name="T5" fmla="*/ 7 h 7"/>
                <a:gd name="T6" fmla="*/ 0 w 6"/>
                <a:gd name="T7" fmla="*/ 3 h 7"/>
                <a:gd name="T8" fmla="*/ 3 w 6"/>
                <a:gd name="T9" fmla="*/ 0 h 7"/>
                <a:gd name="T10" fmla="*/ 6 w 6"/>
                <a:gd name="T11" fmla="*/ 3 h 7"/>
              </a:gdLst>
              <a:ahLst/>
              <a:cxnLst>
                <a:cxn ang="0">
                  <a:pos x="T0" y="T1"/>
                </a:cxn>
                <a:cxn ang="0">
                  <a:pos x="T2" y="T3"/>
                </a:cxn>
                <a:cxn ang="0">
                  <a:pos x="T4" y="T5"/>
                </a:cxn>
                <a:cxn ang="0">
                  <a:pos x="T6" y="T7"/>
                </a:cxn>
                <a:cxn ang="0">
                  <a:pos x="T8" y="T9"/>
                </a:cxn>
                <a:cxn ang="0">
                  <a:pos x="T10" y="T11"/>
                </a:cxn>
              </a:cxnLst>
              <a:rect l="0" t="0" r="r" b="b"/>
              <a:pathLst>
                <a:path w="6" h="7">
                  <a:moveTo>
                    <a:pt x="6" y="3"/>
                  </a:moveTo>
                  <a:lnTo>
                    <a:pt x="6" y="3"/>
                  </a:lnTo>
                  <a:cubicBezTo>
                    <a:pt x="6" y="5"/>
                    <a:pt x="5" y="7"/>
                    <a:pt x="3" y="7"/>
                  </a:cubicBezTo>
                  <a:cubicBezTo>
                    <a:pt x="1" y="7"/>
                    <a:pt x="0" y="5"/>
                    <a:pt x="0" y="3"/>
                  </a:cubicBezTo>
                  <a:cubicBezTo>
                    <a:pt x="0" y="2"/>
                    <a:pt x="1" y="0"/>
                    <a:pt x="3" y="0"/>
                  </a:cubicBezTo>
                  <a:cubicBezTo>
                    <a:pt x="5" y="0"/>
                    <a:pt x="6" y="2"/>
                    <a:pt x="6" y="3"/>
                  </a:cubicBezTo>
                  <a:close/>
                </a:path>
              </a:pathLst>
            </a:custGeom>
            <a:grpFill/>
            <a:ln w="0">
              <a:noFill/>
              <a:prstDash val="solid"/>
              <a:round/>
              <a:headEnd/>
              <a:tailEnd/>
            </a:ln>
          </p:spPr>
          <p:txBody>
            <a:bodyPr/>
            <a:lstStyle/>
            <a:p>
              <a:pPr defTabSz="543689">
                <a:defRPr/>
              </a:pPr>
              <a:endParaRPr lang="zh-CN" altLang="en-US" sz="3201"/>
            </a:p>
          </p:txBody>
        </p:sp>
        <p:sp>
          <p:nvSpPr>
            <p:cNvPr id="176" name="Freeform 570"/>
            <p:cNvSpPr>
              <a:spLocks/>
            </p:cNvSpPr>
            <p:nvPr/>
          </p:nvSpPr>
          <p:spPr bwMode="auto">
            <a:xfrm>
              <a:off x="5103813" y="3228976"/>
              <a:ext cx="6350" cy="4763"/>
            </a:xfrm>
            <a:custGeom>
              <a:avLst/>
              <a:gdLst>
                <a:gd name="T0" fmla="*/ 7 w 7"/>
                <a:gd name="T1" fmla="*/ 3 h 7"/>
                <a:gd name="T2" fmla="*/ 7 w 7"/>
                <a:gd name="T3" fmla="*/ 3 h 7"/>
                <a:gd name="T4" fmla="*/ 4 w 7"/>
                <a:gd name="T5" fmla="*/ 7 h 7"/>
                <a:gd name="T6" fmla="*/ 0 w 7"/>
                <a:gd name="T7" fmla="*/ 3 h 7"/>
                <a:gd name="T8" fmla="*/ 4 w 7"/>
                <a:gd name="T9" fmla="*/ 0 h 7"/>
                <a:gd name="T10" fmla="*/ 7 w 7"/>
                <a:gd name="T11" fmla="*/ 3 h 7"/>
              </a:gdLst>
              <a:ahLst/>
              <a:cxnLst>
                <a:cxn ang="0">
                  <a:pos x="T0" y="T1"/>
                </a:cxn>
                <a:cxn ang="0">
                  <a:pos x="T2" y="T3"/>
                </a:cxn>
                <a:cxn ang="0">
                  <a:pos x="T4" y="T5"/>
                </a:cxn>
                <a:cxn ang="0">
                  <a:pos x="T6" y="T7"/>
                </a:cxn>
                <a:cxn ang="0">
                  <a:pos x="T8" y="T9"/>
                </a:cxn>
                <a:cxn ang="0">
                  <a:pos x="T10" y="T11"/>
                </a:cxn>
              </a:cxnLst>
              <a:rect l="0" t="0" r="r" b="b"/>
              <a:pathLst>
                <a:path w="7" h="7">
                  <a:moveTo>
                    <a:pt x="7" y="3"/>
                  </a:moveTo>
                  <a:lnTo>
                    <a:pt x="7" y="3"/>
                  </a:lnTo>
                  <a:cubicBezTo>
                    <a:pt x="7" y="5"/>
                    <a:pt x="5" y="7"/>
                    <a:pt x="4" y="7"/>
                  </a:cubicBezTo>
                  <a:cubicBezTo>
                    <a:pt x="2" y="7"/>
                    <a:pt x="0" y="5"/>
                    <a:pt x="0" y="3"/>
                  </a:cubicBezTo>
                  <a:cubicBezTo>
                    <a:pt x="0" y="2"/>
                    <a:pt x="2" y="0"/>
                    <a:pt x="4" y="0"/>
                  </a:cubicBezTo>
                  <a:cubicBezTo>
                    <a:pt x="5" y="0"/>
                    <a:pt x="7" y="2"/>
                    <a:pt x="7" y="3"/>
                  </a:cubicBezTo>
                  <a:close/>
                </a:path>
              </a:pathLst>
            </a:custGeom>
            <a:grpFill/>
            <a:ln w="0">
              <a:noFill/>
              <a:prstDash val="solid"/>
              <a:round/>
              <a:headEnd/>
              <a:tailEnd/>
            </a:ln>
          </p:spPr>
          <p:txBody>
            <a:bodyPr/>
            <a:lstStyle/>
            <a:p>
              <a:pPr defTabSz="543689">
                <a:defRPr/>
              </a:pPr>
              <a:endParaRPr lang="zh-CN" altLang="en-US" sz="3201"/>
            </a:p>
          </p:txBody>
        </p:sp>
        <p:sp>
          <p:nvSpPr>
            <p:cNvPr id="193" name="Freeform 571"/>
            <p:cNvSpPr>
              <a:spLocks/>
            </p:cNvSpPr>
            <p:nvPr/>
          </p:nvSpPr>
          <p:spPr bwMode="auto">
            <a:xfrm>
              <a:off x="5092701" y="3384551"/>
              <a:ext cx="15875" cy="17463"/>
            </a:xfrm>
            <a:custGeom>
              <a:avLst/>
              <a:gdLst>
                <a:gd name="T0" fmla="*/ 18 w 18"/>
                <a:gd name="T1" fmla="*/ 3 h 20"/>
                <a:gd name="T2" fmla="*/ 18 w 18"/>
                <a:gd name="T3" fmla="*/ 3 h 20"/>
                <a:gd name="T4" fmla="*/ 13 w 18"/>
                <a:gd name="T5" fmla="*/ 3 h 20"/>
                <a:gd name="T6" fmla="*/ 13 w 18"/>
                <a:gd name="T7" fmla="*/ 0 h 20"/>
                <a:gd name="T8" fmla="*/ 0 w 18"/>
                <a:gd name="T9" fmla="*/ 0 h 20"/>
                <a:gd name="T10" fmla="*/ 0 w 18"/>
                <a:gd name="T11" fmla="*/ 20 h 20"/>
                <a:gd name="T12" fmla="*/ 13 w 18"/>
                <a:gd name="T13" fmla="*/ 20 h 20"/>
                <a:gd name="T14" fmla="*/ 13 w 18"/>
                <a:gd name="T15" fmla="*/ 17 h 20"/>
                <a:gd name="T16" fmla="*/ 18 w 18"/>
                <a:gd name="T17" fmla="*/ 17 h 20"/>
                <a:gd name="T18" fmla="*/ 18 w 18"/>
                <a:gd name="T19" fmla="*/ 3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 h="20">
                  <a:moveTo>
                    <a:pt x="18" y="3"/>
                  </a:moveTo>
                  <a:lnTo>
                    <a:pt x="18" y="3"/>
                  </a:lnTo>
                  <a:lnTo>
                    <a:pt x="13" y="3"/>
                  </a:lnTo>
                  <a:lnTo>
                    <a:pt x="13" y="0"/>
                  </a:lnTo>
                  <a:lnTo>
                    <a:pt x="0" y="0"/>
                  </a:lnTo>
                  <a:lnTo>
                    <a:pt x="0" y="20"/>
                  </a:lnTo>
                  <a:lnTo>
                    <a:pt x="13" y="20"/>
                  </a:lnTo>
                  <a:lnTo>
                    <a:pt x="13" y="17"/>
                  </a:lnTo>
                  <a:lnTo>
                    <a:pt x="18" y="17"/>
                  </a:lnTo>
                  <a:lnTo>
                    <a:pt x="18" y="3"/>
                  </a:lnTo>
                  <a:close/>
                </a:path>
              </a:pathLst>
            </a:custGeom>
            <a:grpFill/>
            <a:ln w="0">
              <a:noFill/>
              <a:prstDash val="solid"/>
              <a:round/>
              <a:headEnd/>
              <a:tailEnd/>
            </a:ln>
          </p:spPr>
          <p:txBody>
            <a:bodyPr/>
            <a:lstStyle/>
            <a:p>
              <a:pPr defTabSz="543689">
                <a:defRPr/>
              </a:pPr>
              <a:endParaRPr lang="zh-CN" altLang="en-US" sz="3201"/>
            </a:p>
          </p:txBody>
        </p:sp>
        <p:sp>
          <p:nvSpPr>
            <p:cNvPr id="194" name="Freeform 572"/>
            <p:cNvSpPr>
              <a:spLocks/>
            </p:cNvSpPr>
            <p:nvPr/>
          </p:nvSpPr>
          <p:spPr bwMode="auto">
            <a:xfrm>
              <a:off x="5092701" y="3355976"/>
              <a:ext cx="15875" cy="17463"/>
            </a:xfrm>
            <a:custGeom>
              <a:avLst/>
              <a:gdLst>
                <a:gd name="T0" fmla="*/ 18 w 18"/>
                <a:gd name="T1" fmla="*/ 3 h 21"/>
                <a:gd name="T2" fmla="*/ 18 w 18"/>
                <a:gd name="T3" fmla="*/ 3 h 21"/>
                <a:gd name="T4" fmla="*/ 13 w 18"/>
                <a:gd name="T5" fmla="*/ 3 h 21"/>
                <a:gd name="T6" fmla="*/ 13 w 18"/>
                <a:gd name="T7" fmla="*/ 0 h 21"/>
                <a:gd name="T8" fmla="*/ 0 w 18"/>
                <a:gd name="T9" fmla="*/ 0 h 21"/>
                <a:gd name="T10" fmla="*/ 0 w 18"/>
                <a:gd name="T11" fmla="*/ 21 h 21"/>
                <a:gd name="T12" fmla="*/ 13 w 18"/>
                <a:gd name="T13" fmla="*/ 21 h 21"/>
                <a:gd name="T14" fmla="*/ 13 w 18"/>
                <a:gd name="T15" fmla="*/ 18 h 21"/>
                <a:gd name="T16" fmla="*/ 18 w 18"/>
                <a:gd name="T17" fmla="*/ 18 h 21"/>
                <a:gd name="T18" fmla="*/ 18 w 18"/>
                <a:gd name="T19" fmla="*/ 3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 h="21">
                  <a:moveTo>
                    <a:pt x="18" y="3"/>
                  </a:moveTo>
                  <a:lnTo>
                    <a:pt x="18" y="3"/>
                  </a:lnTo>
                  <a:lnTo>
                    <a:pt x="13" y="3"/>
                  </a:lnTo>
                  <a:lnTo>
                    <a:pt x="13" y="0"/>
                  </a:lnTo>
                  <a:lnTo>
                    <a:pt x="0" y="0"/>
                  </a:lnTo>
                  <a:lnTo>
                    <a:pt x="0" y="21"/>
                  </a:lnTo>
                  <a:lnTo>
                    <a:pt x="13" y="21"/>
                  </a:lnTo>
                  <a:lnTo>
                    <a:pt x="13" y="18"/>
                  </a:lnTo>
                  <a:lnTo>
                    <a:pt x="18" y="18"/>
                  </a:lnTo>
                  <a:lnTo>
                    <a:pt x="18" y="3"/>
                  </a:lnTo>
                  <a:close/>
                </a:path>
              </a:pathLst>
            </a:custGeom>
            <a:grpFill/>
            <a:ln w="0">
              <a:noFill/>
              <a:prstDash val="solid"/>
              <a:round/>
              <a:headEnd/>
              <a:tailEnd/>
            </a:ln>
          </p:spPr>
          <p:txBody>
            <a:bodyPr/>
            <a:lstStyle/>
            <a:p>
              <a:pPr defTabSz="543689">
                <a:defRPr/>
              </a:pPr>
              <a:endParaRPr lang="zh-CN" altLang="en-US" sz="3201"/>
            </a:p>
          </p:txBody>
        </p:sp>
        <p:sp>
          <p:nvSpPr>
            <p:cNvPr id="195" name="Freeform 573"/>
            <p:cNvSpPr>
              <a:spLocks/>
            </p:cNvSpPr>
            <p:nvPr/>
          </p:nvSpPr>
          <p:spPr bwMode="auto">
            <a:xfrm>
              <a:off x="5092701" y="3328989"/>
              <a:ext cx="15875" cy="17463"/>
            </a:xfrm>
            <a:custGeom>
              <a:avLst/>
              <a:gdLst>
                <a:gd name="T0" fmla="*/ 18 w 18"/>
                <a:gd name="T1" fmla="*/ 3 h 21"/>
                <a:gd name="T2" fmla="*/ 18 w 18"/>
                <a:gd name="T3" fmla="*/ 3 h 21"/>
                <a:gd name="T4" fmla="*/ 13 w 18"/>
                <a:gd name="T5" fmla="*/ 3 h 21"/>
                <a:gd name="T6" fmla="*/ 13 w 18"/>
                <a:gd name="T7" fmla="*/ 0 h 21"/>
                <a:gd name="T8" fmla="*/ 0 w 18"/>
                <a:gd name="T9" fmla="*/ 0 h 21"/>
                <a:gd name="T10" fmla="*/ 0 w 18"/>
                <a:gd name="T11" fmla="*/ 21 h 21"/>
                <a:gd name="T12" fmla="*/ 13 w 18"/>
                <a:gd name="T13" fmla="*/ 21 h 21"/>
                <a:gd name="T14" fmla="*/ 13 w 18"/>
                <a:gd name="T15" fmla="*/ 18 h 21"/>
                <a:gd name="T16" fmla="*/ 18 w 18"/>
                <a:gd name="T17" fmla="*/ 18 h 21"/>
                <a:gd name="T18" fmla="*/ 18 w 18"/>
                <a:gd name="T19" fmla="*/ 3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 h="21">
                  <a:moveTo>
                    <a:pt x="18" y="3"/>
                  </a:moveTo>
                  <a:lnTo>
                    <a:pt x="18" y="3"/>
                  </a:lnTo>
                  <a:lnTo>
                    <a:pt x="13" y="3"/>
                  </a:lnTo>
                  <a:lnTo>
                    <a:pt x="13" y="0"/>
                  </a:lnTo>
                  <a:lnTo>
                    <a:pt x="0" y="0"/>
                  </a:lnTo>
                  <a:lnTo>
                    <a:pt x="0" y="21"/>
                  </a:lnTo>
                  <a:lnTo>
                    <a:pt x="13" y="21"/>
                  </a:lnTo>
                  <a:lnTo>
                    <a:pt x="13" y="18"/>
                  </a:lnTo>
                  <a:lnTo>
                    <a:pt x="18" y="18"/>
                  </a:lnTo>
                  <a:lnTo>
                    <a:pt x="18" y="3"/>
                  </a:lnTo>
                  <a:close/>
                </a:path>
              </a:pathLst>
            </a:custGeom>
            <a:grpFill/>
            <a:ln w="0">
              <a:noFill/>
              <a:prstDash val="solid"/>
              <a:round/>
              <a:headEnd/>
              <a:tailEnd/>
            </a:ln>
          </p:spPr>
          <p:txBody>
            <a:bodyPr/>
            <a:lstStyle/>
            <a:p>
              <a:pPr defTabSz="543689">
                <a:defRPr/>
              </a:pPr>
              <a:endParaRPr lang="zh-CN" altLang="en-US" sz="3201"/>
            </a:p>
          </p:txBody>
        </p:sp>
        <p:sp>
          <p:nvSpPr>
            <p:cNvPr id="213" name="Freeform 574"/>
            <p:cNvSpPr>
              <a:spLocks/>
            </p:cNvSpPr>
            <p:nvPr/>
          </p:nvSpPr>
          <p:spPr bwMode="auto">
            <a:xfrm>
              <a:off x="5072063" y="3238501"/>
              <a:ext cx="55563" cy="7938"/>
            </a:xfrm>
            <a:custGeom>
              <a:avLst/>
              <a:gdLst>
                <a:gd name="T0" fmla="*/ 61 w 66"/>
                <a:gd name="T1" fmla="*/ 10 h 10"/>
                <a:gd name="T2" fmla="*/ 61 w 66"/>
                <a:gd name="T3" fmla="*/ 10 h 10"/>
                <a:gd name="T4" fmla="*/ 5 w 66"/>
                <a:gd name="T5" fmla="*/ 10 h 10"/>
                <a:gd name="T6" fmla="*/ 0 w 66"/>
                <a:gd name="T7" fmla="*/ 5 h 10"/>
                <a:gd name="T8" fmla="*/ 5 w 66"/>
                <a:gd name="T9" fmla="*/ 0 h 10"/>
                <a:gd name="T10" fmla="*/ 61 w 66"/>
                <a:gd name="T11" fmla="*/ 0 h 10"/>
                <a:gd name="T12" fmla="*/ 66 w 66"/>
                <a:gd name="T13" fmla="*/ 5 h 10"/>
                <a:gd name="T14" fmla="*/ 61 w 66"/>
                <a:gd name="T15" fmla="*/ 10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6" h="10">
                  <a:moveTo>
                    <a:pt x="61" y="10"/>
                  </a:moveTo>
                  <a:lnTo>
                    <a:pt x="61" y="10"/>
                  </a:lnTo>
                  <a:lnTo>
                    <a:pt x="5" y="10"/>
                  </a:lnTo>
                  <a:cubicBezTo>
                    <a:pt x="2" y="10"/>
                    <a:pt x="0" y="7"/>
                    <a:pt x="0" y="5"/>
                  </a:cubicBezTo>
                  <a:cubicBezTo>
                    <a:pt x="0" y="2"/>
                    <a:pt x="2" y="0"/>
                    <a:pt x="5" y="0"/>
                  </a:cubicBezTo>
                  <a:lnTo>
                    <a:pt x="61" y="0"/>
                  </a:lnTo>
                  <a:cubicBezTo>
                    <a:pt x="64" y="0"/>
                    <a:pt x="66" y="2"/>
                    <a:pt x="66" y="5"/>
                  </a:cubicBezTo>
                  <a:cubicBezTo>
                    <a:pt x="66" y="7"/>
                    <a:pt x="64" y="10"/>
                    <a:pt x="61" y="10"/>
                  </a:cubicBezTo>
                  <a:close/>
                </a:path>
              </a:pathLst>
            </a:custGeom>
            <a:grpFill/>
            <a:ln w="0">
              <a:noFill/>
              <a:prstDash val="solid"/>
              <a:round/>
              <a:headEnd/>
              <a:tailEnd/>
            </a:ln>
          </p:spPr>
          <p:txBody>
            <a:bodyPr/>
            <a:lstStyle/>
            <a:p>
              <a:pPr defTabSz="543689">
                <a:defRPr/>
              </a:pPr>
              <a:endParaRPr lang="zh-CN" altLang="en-US" sz="3201"/>
            </a:p>
          </p:txBody>
        </p:sp>
        <p:sp>
          <p:nvSpPr>
            <p:cNvPr id="214" name="Freeform 575"/>
            <p:cNvSpPr>
              <a:spLocks/>
            </p:cNvSpPr>
            <p:nvPr/>
          </p:nvSpPr>
          <p:spPr bwMode="auto">
            <a:xfrm>
              <a:off x="5060951" y="3408364"/>
              <a:ext cx="107950" cy="9525"/>
            </a:xfrm>
            <a:custGeom>
              <a:avLst/>
              <a:gdLst>
                <a:gd name="T0" fmla="*/ 121 w 126"/>
                <a:gd name="T1" fmla="*/ 10 h 10"/>
                <a:gd name="T2" fmla="*/ 121 w 126"/>
                <a:gd name="T3" fmla="*/ 10 h 10"/>
                <a:gd name="T4" fmla="*/ 5 w 126"/>
                <a:gd name="T5" fmla="*/ 10 h 10"/>
                <a:gd name="T6" fmla="*/ 0 w 126"/>
                <a:gd name="T7" fmla="*/ 5 h 10"/>
                <a:gd name="T8" fmla="*/ 5 w 126"/>
                <a:gd name="T9" fmla="*/ 0 h 10"/>
                <a:gd name="T10" fmla="*/ 121 w 126"/>
                <a:gd name="T11" fmla="*/ 0 h 10"/>
                <a:gd name="T12" fmla="*/ 126 w 126"/>
                <a:gd name="T13" fmla="*/ 5 h 10"/>
                <a:gd name="T14" fmla="*/ 121 w 126"/>
                <a:gd name="T15" fmla="*/ 10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6" h="10">
                  <a:moveTo>
                    <a:pt x="121" y="10"/>
                  </a:moveTo>
                  <a:lnTo>
                    <a:pt x="121" y="10"/>
                  </a:lnTo>
                  <a:lnTo>
                    <a:pt x="5" y="10"/>
                  </a:lnTo>
                  <a:cubicBezTo>
                    <a:pt x="2" y="10"/>
                    <a:pt x="0" y="8"/>
                    <a:pt x="0" y="5"/>
                  </a:cubicBezTo>
                  <a:cubicBezTo>
                    <a:pt x="0" y="3"/>
                    <a:pt x="2" y="0"/>
                    <a:pt x="5" y="0"/>
                  </a:cubicBezTo>
                  <a:lnTo>
                    <a:pt x="121" y="0"/>
                  </a:lnTo>
                  <a:cubicBezTo>
                    <a:pt x="124" y="0"/>
                    <a:pt x="126" y="3"/>
                    <a:pt x="126" y="5"/>
                  </a:cubicBezTo>
                  <a:cubicBezTo>
                    <a:pt x="126" y="8"/>
                    <a:pt x="124" y="10"/>
                    <a:pt x="121" y="10"/>
                  </a:cubicBezTo>
                  <a:close/>
                </a:path>
              </a:pathLst>
            </a:custGeom>
            <a:grpFill/>
            <a:ln w="0">
              <a:noFill/>
              <a:prstDash val="solid"/>
              <a:round/>
              <a:headEnd/>
              <a:tailEnd/>
            </a:ln>
          </p:spPr>
          <p:txBody>
            <a:bodyPr/>
            <a:lstStyle/>
            <a:p>
              <a:pPr defTabSz="543689">
                <a:defRPr/>
              </a:pPr>
              <a:endParaRPr lang="zh-CN" altLang="en-US" sz="3201"/>
            </a:p>
          </p:txBody>
        </p:sp>
        <p:sp>
          <p:nvSpPr>
            <p:cNvPr id="215" name="Freeform 576"/>
            <p:cNvSpPr>
              <a:spLocks noEditPoints="1"/>
            </p:cNvSpPr>
            <p:nvPr/>
          </p:nvSpPr>
          <p:spPr bwMode="auto">
            <a:xfrm>
              <a:off x="5162551" y="3282951"/>
              <a:ext cx="41275" cy="100013"/>
            </a:xfrm>
            <a:custGeom>
              <a:avLst/>
              <a:gdLst>
                <a:gd name="T0" fmla="*/ 11 w 48"/>
                <a:gd name="T1" fmla="*/ 104 h 117"/>
                <a:gd name="T2" fmla="*/ 11 w 48"/>
                <a:gd name="T3" fmla="*/ 104 h 117"/>
                <a:gd name="T4" fmla="*/ 24 w 48"/>
                <a:gd name="T5" fmla="*/ 107 h 117"/>
                <a:gd name="T6" fmla="*/ 37 w 48"/>
                <a:gd name="T7" fmla="*/ 104 h 117"/>
                <a:gd name="T8" fmla="*/ 31 w 48"/>
                <a:gd name="T9" fmla="*/ 94 h 117"/>
                <a:gd name="T10" fmla="*/ 31 w 48"/>
                <a:gd name="T11" fmla="*/ 92 h 117"/>
                <a:gd name="T12" fmla="*/ 31 w 48"/>
                <a:gd name="T13" fmla="*/ 27 h 117"/>
                <a:gd name="T14" fmla="*/ 37 w 48"/>
                <a:gd name="T15" fmla="*/ 16 h 117"/>
                <a:gd name="T16" fmla="*/ 24 w 48"/>
                <a:gd name="T17" fmla="*/ 14 h 117"/>
                <a:gd name="T18" fmla="*/ 11 w 48"/>
                <a:gd name="T19" fmla="*/ 16 h 117"/>
                <a:gd name="T20" fmla="*/ 17 w 48"/>
                <a:gd name="T21" fmla="*/ 27 h 117"/>
                <a:gd name="T22" fmla="*/ 17 w 48"/>
                <a:gd name="T23" fmla="*/ 92 h 117"/>
                <a:gd name="T24" fmla="*/ 17 w 48"/>
                <a:gd name="T25" fmla="*/ 94 h 117"/>
                <a:gd name="T26" fmla="*/ 11 w 48"/>
                <a:gd name="T27" fmla="*/ 104 h 117"/>
                <a:gd name="T28" fmla="*/ 24 w 48"/>
                <a:gd name="T29" fmla="*/ 117 h 117"/>
                <a:gd name="T30" fmla="*/ 24 w 48"/>
                <a:gd name="T31" fmla="*/ 117 h 117"/>
                <a:gd name="T32" fmla="*/ 0 w 48"/>
                <a:gd name="T33" fmla="*/ 103 h 117"/>
                <a:gd name="T34" fmla="*/ 2 w 48"/>
                <a:gd name="T35" fmla="*/ 99 h 117"/>
                <a:gd name="T36" fmla="*/ 7 w 48"/>
                <a:gd name="T37" fmla="*/ 92 h 117"/>
                <a:gd name="T38" fmla="*/ 7 w 48"/>
                <a:gd name="T39" fmla="*/ 27 h 117"/>
                <a:gd name="T40" fmla="*/ 2 w 48"/>
                <a:gd name="T41" fmla="*/ 21 h 117"/>
                <a:gd name="T42" fmla="*/ 0 w 48"/>
                <a:gd name="T43" fmla="*/ 17 h 117"/>
                <a:gd name="T44" fmla="*/ 48 w 48"/>
                <a:gd name="T45" fmla="*/ 17 h 117"/>
                <a:gd name="T46" fmla="*/ 46 w 48"/>
                <a:gd name="T47" fmla="*/ 21 h 117"/>
                <a:gd name="T48" fmla="*/ 41 w 48"/>
                <a:gd name="T49" fmla="*/ 27 h 117"/>
                <a:gd name="T50" fmla="*/ 41 w 48"/>
                <a:gd name="T51" fmla="*/ 92 h 117"/>
                <a:gd name="T52" fmla="*/ 46 w 48"/>
                <a:gd name="T53" fmla="*/ 99 h 117"/>
                <a:gd name="T54" fmla="*/ 48 w 48"/>
                <a:gd name="T55" fmla="*/ 103 h 117"/>
                <a:gd name="T56" fmla="*/ 24 w 48"/>
                <a:gd name="T57" fmla="*/ 117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8" h="117">
                  <a:moveTo>
                    <a:pt x="11" y="104"/>
                  </a:moveTo>
                  <a:lnTo>
                    <a:pt x="11" y="104"/>
                  </a:lnTo>
                  <a:cubicBezTo>
                    <a:pt x="13" y="105"/>
                    <a:pt x="18" y="107"/>
                    <a:pt x="24" y="107"/>
                  </a:cubicBezTo>
                  <a:cubicBezTo>
                    <a:pt x="30" y="107"/>
                    <a:pt x="35" y="105"/>
                    <a:pt x="37" y="104"/>
                  </a:cubicBezTo>
                  <a:cubicBezTo>
                    <a:pt x="33" y="100"/>
                    <a:pt x="31" y="95"/>
                    <a:pt x="31" y="94"/>
                  </a:cubicBezTo>
                  <a:cubicBezTo>
                    <a:pt x="31" y="93"/>
                    <a:pt x="31" y="93"/>
                    <a:pt x="31" y="92"/>
                  </a:cubicBezTo>
                  <a:lnTo>
                    <a:pt x="31" y="27"/>
                  </a:lnTo>
                  <a:cubicBezTo>
                    <a:pt x="31" y="23"/>
                    <a:pt x="34" y="19"/>
                    <a:pt x="37" y="16"/>
                  </a:cubicBezTo>
                  <a:cubicBezTo>
                    <a:pt x="34" y="15"/>
                    <a:pt x="30" y="14"/>
                    <a:pt x="24" y="14"/>
                  </a:cubicBezTo>
                  <a:cubicBezTo>
                    <a:pt x="18" y="14"/>
                    <a:pt x="14" y="15"/>
                    <a:pt x="11" y="16"/>
                  </a:cubicBezTo>
                  <a:cubicBezTo>
                    <a:pt x="14" y="19"/>
                    <a:pt x="17" y="23"/>
                    <a:pt x="17" y="27"/>
                  </a:cubicBezTo>
                  <a:lnTo>
                    <a:pt x="17" y="92"/>
                  </a:lnTo>
                  <a:cubicBezTo>
                    <a:pt x="17" y="93"/>
                    <a:pt x="17" y="93"/>
                    <a:pt x="17" y="94"/>
                  </a:cubicBezTo>
                  <a:cubicBezTo>
                    <a:pt x="17" y="95"/>
                    <a:pt x="15" y="100"/>
                    <a:pt x="11" y="104"/>
                  </a:cubicBezTo>
                  <a:close/>
                  <a:moveTo>
                    <a:pt x="24" y="117"/>
                  </a:moveTo>
                  <a:lnTo>
                    <a:pt x="24" y="117"/>
                  </a:lnTo>
                  <a:cubicBezTo>
                    <a:pt x="10" y="117"/>
                    <a:pt x="0" y="111"/>
                    <a:pt x="0" y="103"/>
                  </a:cubicBezTo>
                  <a:cubicBezTo>
                    <a:pt x="0" y="102"/>
                    <a:pt x="1" y="100"/>
                    <a:pt x="2" y="99"/>
                  </a:cubicBezTo>
                  <a:cubicBezTo>
                    <a:pt x="5" y="98"/>
                    <a:pt x="6" y="94"/>
                    <a:pt x="7" y="92"/>
                  </a:cubicBezTo>
                  <a:lnTo>
                    <a:pt x="7" y="27"/>
                  </a:lnTo>
                  <a:cubicBezTo>
                    <a:pt x="7" y="26"/>
                    <a:pt x="4" y="23"/>
                    <a:pt x="2" y="21"/>
                  </a:cubicBezTo>
                  <a:cubicBezTo>
                    <a:pt x="1" y="20"/>
                    <a:pt x="0" y="19"/>
                    <a:pt x="0" y="17"/>
                  </a:cubicBezTo>
                  <a:cubicBezTo>
                    <a:pt x="0" y="0"/>
                    <a:pt x="48" y="0"/>
                    <a:pt x="48" y="17"/>
                  </a:cubicBezTo>
                  <a:cubicBezTo>
                    <a:pt x="48" y="19"/>
                    <a:pt x="47" y="20"/>
                    <a:pt x="46" y="21"/>
                  </a:cubicBezTo>
                  <a:cubicBezTo>
                    <a:pt x="43" y="23"/>
                    <a:pt x="41" y="26"/>
                    <a:pt x="41" y="27"/>
                  </a:cubicBezTo>
                  <a:lnTo>
                    <a:pt x="41" y="92"/>
                  </a:lnTo>
                  <a:cubicBezTo>
                    <a:pt x="42" y="94"/>
                    <a:pt x="43" y="98"/>
                    <a:pt x="46" y="99"/>
                  </a:cubicBezTo>
                  <a:cubicBezTo>
                    <a:pt x="47" y="100"/>
                    <a:pt x="48" y="102"/>
                    <a:pt x="48" y="103"/>
                  </a:cubicBezTo>
                  <a:cubicBezTo>
                    <a:pt x="48" y="111"/>
                    <a:pt x="38" y="117"/>
                    <a:pt x="24" y="117"/>
                  </a:cubicBezTo>
                  <a:close/>
                </a:path>
              </a:pathLst>
            </a:custGeom>
            <a:grpFill/>
            <a:ln w="0">
              <a:noFill/>
              <a:prstDash val="solid"/>
              <a:round/>
              <a:headEnd/>
              <a:tailEnd/>
            </a:ln>
          </p:spPr>
          <p:txBody>
            <a:bodyPr/>
            <a:lstStyle/>
            <a:p>
              <a:pPr defTabSz="543689">
                <a:defRPr/>
              </a:pPr>
              <a:endParaRPr lang="zh-CN" altLang="en-US" sz="3201"/>
            </a:p>
          </p:txBody>
        </p:sp>
        <p:sp>
          <p:nvSpPr>
            <p:cNvPr id="216" name="Freeform 577"/>
            <p:cNvSpPr>
              <a:spLocks/>
            </p:cNvSpPr>
            <p:nvPr/>
          </p:nvSpPr>
          <p:spPr bwMode="auto">
            <a:xfrm>
              <a:off x="5172076" y="3300414"/>
              <a:ext cx="22225" cy="4763"/>
            </a:xfrm>
            <a:custGeom>
              <a:avLst/>
              <a:gdLst>
                <a:gd name="T0" fmla="*/ 26 w 26"/>
                <a:gd name="T1" fmla="*/ 5 h 5"/>
                <a:gd name="T2" fmla="*/ 26 w 26"/>
                <a:gd name="T3" fmla="*/ 5 h 5"/>
                <a:gd name="T4" fmla="*/ 0 w 26"/>
                <a:gd name="T5" fmla="*/ 5 h 5"/>
                <a:gd name="T6" fmla="*/ 0 w 26"/>
                <a:gd name="T7" fmla="*/ 0 h 5"/>
                <a:gd name="T8" fmla="*/ 26 w 26"/>
                <a:gd name="T9" fmla="*/ 0 h 5"/>
                <a:gd name="T10" fmla="*/ 26 w 26"/>
                <a:gd name="T11" fmla="*/ 5 h 5"/>
              </a:gdLst>
              <a:ahLst/>
              <a:cxnLst>
                <a:cxn ang="0">
                  <a:pos x="T0" y="T1"/>
                </a:cxn>
                <a:cxn ang="0">
                  <a:pos x="T2" y="T3"/>
                </a:cxn>
                <a:cxn ang="0">
                  <a:pos x="T4" y="T5"/>
                </a:cxn>
                <a:cxn ang="0">
                  <a:pos x="T6" y="T7"/>
                </a:cxn>
                <a:cxn ang="0">
                  <a:pos x="T8" y="T9"/>
                </a:cxn>
                <a:cxn ang="0">
                  <a:pos x="T10" y="T11"/>
                </a:cxn>
              </a:cxnLst>
              <a:rect l="0" t="0" r="r" b="b"/>
              <a:pathLst>
                <a:path w="26" h="5">
                  <a:moveTo>
                    <a:pt x="26" y="5"/>
                  </a:moveTo>
                  <a:lnTo>
                    <a:pt x="26" y="5"/>
                  </a:lnTo>
                  <a:lnTo>
                    <a:pt x="0" y="5"/>
                  </a:lnTo>
                  <a:lnTo>
                    <a:pt x="0" y="0"/>
                  </a:lnTo>
                  <a:lnTo>
                    <a:pt x="26" y="0"/>
                  </a:lnTo>
                  <a:lnTo>
                    <a:pt x="26" y="5"/>
                  </a:lnTo>
                  <a:close/>
                </a:path>
              </a:pathLst>
            </a:custGeom>
            <a:grpFill/>
            <a:ln w="0">
              <a:noFill/>
              <a:prstDash val="solid"/>
              <a:round/>
              <a:headEnd/>
              <a:tailEnd/>
            </a:ln>
          </p:spPr>
          <p:txBody>
            <a:bodyPr/>
            <a:lstStyle/>
            <a:p>
              <a:pPr defTabSz="543689">
                <a:defRPr/>
              </a:pPr>
              <a:endParaRPr lang="zh-CN" altLang="en-US" sz="3201"/>
            </a:p>
          </p:txBody>
        </p:sp>
        <p:sp>
          <p:nvSpPr>
            <p:cNvPr id="217" name="Freeform 578"/>
            <p:cNvSpPr>
              <a:spLocks/>
            </p:cNvSpPr>
            <p:nvPr/>
          </p:nvSpPr>
          <p:spPr bwMode="auto">
            <a:xfrm>
              <a:off x="5172076" y="3360739"/>
              <a:ext cx="22225" cy="3175"/>
            </a:xfrm>
            <a:custGeom>
              <a:avLst/>
              <a:gdLst>
                <a:gd name="T0" fmla="*/ 26 w 26"/>
                <a:gd name="T1" fmla="*/ 4 h 4"/>
                <a:gd name="T2" fmla="*/ 26 w 26"/>
                <a:gd name="T3" fmla="*/ 4 h 4"/>
                <a:gd name="T4" fmla="*/ 0 w 26"/>
                <a:gd name="T5" fmla="*/ 4 h 4"/>
                <a:gd name="T6" fmla="*/ 0 w 26"/>
                <a:gd name="T7" fmla="*/ 0 h 4"/>
                <a:gd name="T8" fmla="*/ 26 w 26"/>
                <a:gd name="T9" fmla="*/ 0 h 4"/>
                <a:gd name="T10" fmla="*/ 26 w 26"/>
                <a:gd name="T11" fmla="*/ 4 h 4"/>
              </a:gdLst>
              <a:ahLst/>
              <a:cxnLst>
                <a:cxn ang="0">
                  <a:pos x="T0" y="T1"/>
                </a:cxn>
                <a:cxn ang="0">
                  <a:pos x="T2" y="T3"/>
                </a:cxn>
                <a:cxn ang="0">
                  <a:pos x="T4" y="T5"/>
                </a:cxn>
                <a:cxn ang="0">
                  <a:pos x="T6" y="T7"/>
                </a:cxn>
                <a:cxn ang="0">
                  <a:pos x="T8" y="T9"/>
                </a:cxn>
                <a:cxn ang="0">
                  <a:pos x="T10" y="T11"/>
                </a:cxn>
              </a:cxnLst>
              <a:rect l="0" t="0" r="r" b="b"/>
              <a:pathLst>
                <a:path w="26" h="4">
                  <a:moveTo>
                    <a:pt x="26" y="4"/>
                  </a:moveTo>
                  <a:lnTo>
                    <a:pt x="26" y="4"/>
                  </a:lnTo>
                  <a:lnTo>
                    <a:pt x="0" y="4"/>
                  </a:lnTo>
                  <a:lnTo>
                    <a:pt x="0" y="0"/>
                  </a:lnTo>
                  <a:lnTo>
                    <a:pt x="26" y="0"/>
                  </a:lnTo>
                  <a:lnTo>
                    <a:pt x="26" y="4"/>
                  </a:lnTo>
                  <a:close/>
                </a:path>
              </a:pathLst>
            </a:custGeom>
            <a:grpFill/>
            <a:ln w="0">
              <a:noFill/>
              <a:prstDash val="solid"/>
              <a:round/>
              <a:headEnd/>
              <a:tailEnd/>
            </a:ln>
          </p:spPr>
          <p:txBody>
            <a:bodyPr/>
            <a:lstStyle/>
            <a:p>
              <a:pPr defTabSz="543689">
                <a:defRPr/>
              </a:pPr>
              <a:endParaRPr lang="zh-CN" altLang="en-US" sz="3201"/>
            </a:p>
          </p:txBody>
        </p:sp>
        <p:sp>
          <p:nvSpPr>
            <p:cNvPr id="218" name="Freeform 579"/>
            <p:cNvSpPr>
              <a:spLocks noEditPoints="1"/>
            </p:cNvSpPr>
            <p:nvPr/>
          </p:nvSpPr>
          <p:spPr bwMode="auto">
            <a:xfrm>
              <a:off x="5138738" y="3236914"/>
              <a:ext cx="87313" cy="180975"/>
            </a:xfrm>
            <a:custGeom>
              <a:avLst/>
              <a:gdLst>
                <a:gd name="T0" fmla="*/ 92 w 102"/>
                <a:gd name="T1" fmla="*/ 202 h 212"/>
                <a:gd name="T2" fmla="*/ 92 w 102"/>
                <a:gd name="T3" fmla="*/ 202 h 212"/>
                <a:gd name="T4" fmla="*/ 92 w 102"/>
                <a:gd name="T5" fmla="*/ 207 h 212"/>
                <a:gd name="T6" fmla="*/ 92 w 102"/>
                <a:gd name="T7" fmla="*/ 202 h 212"/>
                <a:gd name="T8" fmla="*/ 92 w 102"/>
                <a:gd name="T9" fmla="*/ 10 h 212"/>
                <a:gd name="T10" fmla="*/ 10 w 102"/>
                <a:gd name="T11" fmla="*/ 10 h 212"/>
                <a:gd name="T12" fmla="*/ 10 w 102"/>
                <a:gd name="T13" fmla="*/ 203 h 212"/>
                <a:gd name="T14" fmla="*/ 92 w 102"/>
                <a:gd name="T15" fmla="*/ 202 h 212"/>
                <a:gd name="T16" fmla="*/ 92 w 102"/>
                <a:gd name="T17" fmla="*/ 212 h 212"/>
                <a:gd name="T18" fmla="*/ 92 w 102"/>
                <a:gd name="T19" fmla="*/ 212 h 212"/>
                <a:gd name="T20" fmla="*/ 10 w 102"/>
                <a:gd name="T21" fmla="*/ 212 h 212"/>
                <a:gd name="T22" fmla="*/ 0 w 102"/>
                <a:gd name="T23" fmla="*/ 203 h 212"/>
                <a:gd name="T24" fmla="*/ 0 w 102"/>
                <a:gd name="T25" fmla="*/ 10 h 212"/>
                <a:gd name="T26" fmla="*/ 10 w 102"/>
                <a:gd name="T27" fmla="*/ 0 h 212"/>
                <a:gd name="T28" fmla="*/ 92 w 102"/>
                <a:gd name="T29" fmla="*/ 0 h 212"/>
                <a:gd name="T30" fmla="*/ 102 w 102"/>
                <a:gd name="T31" fmla="*/ 10 h 212"/>
                <a:gd name="T32" fmla="*/ 102 w 102"/>
                <a:gd name="T33" fmla="*/ 203 h 212"/>
                <a:gd name="T34" fmla="*/ 92 w 102"/>
                <a:gd name="T35" fmla="*/ 212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2" h="212">
                  <a:moveTo>
                    <a:pt x="92" y="202"/>
                  </a:moveTo>
                  <a:lnTo>
                    <a:pt x="92" y="202"/>
                  </a:lnTo>
                  <a:lnTo>
                    <a:pt x="92" y="207"/>
                  </a:lnTo>
                  <a:lnTo>
                    <a:pt x="92" y="202"/>
                  </a:lnTo>
                  <a:lnTo>
                    <a:pt x="92" y="10"/>
                  </a:lnTo>
                  <a:lnTo>
                    <a:pt x="10" y="10"/>
                  </a:lnTo>
                  <a:lnTo>
                    <a:pt x="10" y="203"/>
                  </a:lnTo>
                  <a:lnTo>
                    <a:pt x="92" y="202"/>
                  </a:lnTo>
                  <a:close/>
                  <a:moveTo>
                    <a:pt x="92" y="212"/>
                  </a:moveTo>
                  <a:lnTo>
                    <a:pt x="92" y="212"/>
                  </a:lnTo>
                  <a:lnTo>
                    <a:pt x="10" y="212"/>
                  </a:lnTo>
                  <a:cubicBezTo>
                    <a:pt x="4" y="212"/>
                    <a:pt x="0" y="208"/>
                    <a:pt x="0" y="203"/>
                  </a:cubicBezTo>
                  <a:lnTo>
                    <a:pt x="0" y="10"/>
                  </a:lnTo>
                  <a:cubicBezTo>
                    <a:pt x="0" y="4"/>
                    <a:pt x="4" y="0"/>
                    <a:pt x="10" y="0"/>
                  </a:cubicBezTo>
                  <a:lnTo>
                    <a:pt x="92" y="0"/>
                  </a:lnTo>
                  <a:cubicBezTo>
                    <a:pt x="98" y="0"/>
                    <a:pt x="102" y="4"/>
                    <a:pt x="102" y="10"/>
                  </a:cubicBezTo>
                  <a:lnTo>
                    <a:pt x="102" y="203"/>
                  </a:lnTo>
                  <a:cubicBezTo>
                    <a:pt x="102" y="208"/>
                    <a:pt x="98" y="212"/>
                    <a:pt x="92" y="212"/>
                  </a:cubicBezTo>
                  <a:close/>
                </a:path>
              </a:pathLst>
            </a:custGeom>
            <a:grpFill/>
            <a:ln w="0">
              <a:noFill/>
              <a:prstDash val="solid"/>
              <a:round/>
              <a:headEnd/>
              <a:tailEnd/>
            </a:ln>
          </p:spPr>
          <p:txBody>
            <a:bodyPr/>
            <a:lstStyle/>
            <a:p>
              <a:pPr defTabSz="543689">
                <a:defRPr/>
              </a:pPr>
              <a:endParaRPr lang="zh-CN" altLang="en-US" sz="3201"/>
            </a:p>
          </p:txBody>
        </p:sp>
        <p:sp>
          <p:nvSpPr>
            <p:cNvPr id="219" name="Freeform 580"/>
            <p:cNvSpPr>
              <a:spLocks/>
            </p:cNvSpPr>
            <p:nvPr/>
          </p:nvSpPr>
          <p:spPr bwMode="auto">
            <a:xfrm>
              <a:off x="5216526" y="3208339"/>
              <a:ext cx="9525" cy="209550"/>
            </a:xfrm>
            <a:custGeom>
              <a:avLst/>
              <a:gdLst>
                <a:gd name="T0" fmla="*/ 10 w 10"/>
                <a:gd name="T1" fmla="*/ 245 h 245"/>
                <a:gd name="T2" fmla="*/ 10 w 10"/>
                <a:gd name="T3" fmla="*/ 245 h 245"/>
                <a:gd name="T4" fmla="*/ 0 w 10"/>
                <a:gd name="T5" fmla="*/ 245 h 245"/>
                <a:gd name="T6" fmla="*/ 0 w 10"/>
                <a:gd name="T7" fmla="*/ 0 h 245"/>
                <a:gd name="T8" fmla="*/ 10 w 10"/>
                <a:gd name="T9" fmla="*/ 0 h 245"/>
                <a:gd name="T10" fmla="*/ 10 w 10"/>
                <a:gd name="T11" fmla="*/ 245 h 245"/>
              </a:gdLst>
              <a:ahLst/>
              <a:cxnLst>
                <a:cxn ang="0">
                  <a:pos x="T0" y="T1"/>
                </a:cxn>
                <a:cxn ang="0">
                  <a:pos x="T2" y="T3"/>
                </a:cxn>
                <a:cxn ang="0">
                  <a:pos x="T4" y="T5"/>
                </a:cxn>
                <a:cxn ang="0">
                  <a:pos x="T6" y="T7"/>
                </a:cxn>
                <a:cxn ang="0">
                  <a:pos x="T8" y="T9"/>
                </a:cxn>
                <a:cxn ang="0">
                  <a:pos x="T10" y="T11"/>
                </a:cxn>
              </a:cxnLst>
              <a:rect l="0" t="0" r="r" b="b"/>
              <a:pathLst>
                <a:path w="10" h="245">
                  <a:moveTo>
                    <a:pt x="10" y="245"/>
                  </a:moveTo>
                  <a:lnTo>
                    <a:pt x="10" y="245"/>
                  </a:lnTo>
                  <a:lnTo>
                    <a:pt x="0" y="245"/>
                  </a:lnTo>
                  <a:lnTo>
                    <a:pt x="0" y="0"/>
                  </a:lnTo>
                  <a:lnTo>
                    <a:pt x="10" y="0"/>
                  </a:lnTo>
                  <a:lnTo>
                    <a:pt x="10" y="245"/>
                  </a:lnTo>
                  <a:close/>
                </a:path>
              </a:pathLst>
            </a:custGeom>
            <a:grpFill/>
            <a:ln w="0">
              <a:noFill/>
              <a:prstDash val="solid"/>
              <a:round/>
              <a:headEnd/>
              <a:tailEnd/>
            </a:ln>
          </p:spPr>
          <p:txBody>
            <a:bodyPr/>
            <a:lstStyle/>
            <a:p>
              <a:pPr defTabSz="543689">
                <a:defRPr/>
              </a:pPr>
              <a:endParaRPr lang="zh-CN" altLang="en-US" sz="3201"/>
            </a:p>
          </p:txBody>
        </p:sp>
        <p:sp>
          <p:nvSpPr>
            <p:cNvPr id="225" name="Freeform 581"/>
            <p:cNvSpPr>
              <a:spLocks/>
            </p:cNvSpPr>
            <p:nvPr/>
          </p:nvSpPr>
          <p:spPr bwMode="auto">
            <a:xfrm>
              <a:off x="5264151" y="3208339"/>
              <a:ext cx="9525" cy="209550"/>
            </a:xfrm>
            <a:custGeom>
              <a:avLst/>
              <a:gdLst>
                <a:gd name="T0" fmla="*/ 5 w 10"/>
                <a:gd name="T1" fmla="*/ 245 h 245"/>
                <a:gd name="T2" fmla="*/ 5 w 10"/>
                <a:gd name="T3" fmla="*/ 245 h 245"/>
                <a:gd name="T4" fmla="*/ 0 w 10"/>
                <a:gd name="T5" fmla="*/ 240 h 245"/>
                <a:gd name="T6" fmla="*/ 0 w 10"/>
                <a:gd name="T7" fmla="*/ 5 h 245"/>
                <a:gd name="T8" fmla="*/ 5 w 10"/>
                <a:gd name="T9" fmla="*/ 0 h 245"/>
                <a:gd name="T10" fmla="*/ 10 w 10"/>
                <a:gd name="T11" fmla="*/ 5 h 245"/>
                <a:gd name="T12" fmla="*/ 10 w 10"/>
                <a:gd name="T13" fmla="*/ 240 h 245"/>
                <a:gd name="T14" fmla="*/ 5 w 10"/>
                <a:gd name="T15" fmla="*/ 245 h 2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245">
                  <a:moveTo>
                    <a:pt x="5" y="245"/>
                  </a:moveTo>
                  <a:lnTo>
                    <a:pt x="5" y="245"/>
                  </a:lnTo>
                  <a:cubicBezTo>
                    <a:pt x="2" y="245"/>
                    <a:pt x="0" y="243"/>
                    <a:pt x="0" y="240"/>
                  </a:cubicBezTo>
                  <a:lnTo>
                    <a:pt x="0" y="5"/>
                  </a:lnTo>
                  <a:cubicBezTo>
                    <a:pt x="0" y="2"/>
                    <a:pt x="2" y="0"/>
                    <a:pt x="5" y="0"/>
                  </a:cubicBezTo>
                  <a:cubicBezTo>
                    <a:pt x="8" y="0"/>
                    <a:pt x="10" y="2"/>
                    <a:pt x="10" y="5"/>
                  </a:cubicBezTo>
                  <a:lnTo>
                    <a:pt x="10" y="240"/>
                  </a:lnTo>
                  <a:cubicBezTo>
                    <a:pt x="10" y="243"/>
                    <a:pt x="8" y="245"/>
                    <a:pt x="5" y="245"/>
                  </a:cubicBezTo>
                  <a:close/>
                </a:path>
              </a:pathLst>
            </a:custGeom>
            <a:grpFill/>
            <a:ln w="0">
              <a:noFill/>
              <a:prstDash val="solid"/>
              <a:round/>
              <a:headEnd/>
              <a:tailEnd/>
            </a:ln>
          </p:spPr>
          <p:txBody>
            <a:bodyPr/>
            <a:lstStyle/>
            <a:p>
              <a:pPr defTabSz="543689">
                <a:defRPr/>
              </a:pPr>
              <a:endParaRPr lang="zh-CN" altLang="en-US" sz="3201"/>
            </a:p>
          </p:txBody>
        </p:sp>
        <p:sp>
          <p:nvSpPr>
            <p:cNvPr id="226" name="Freeform 582"/>
            <p:cNvSpPr>
              <a:spLocks/>
            </p:cNvSpPr>
            <p:nvPr/>
          </p:nvSpPr>
          <p:spPr bwMode="auto">
            <a:xfrm>
              <a:off x="5238751" y="3276601"/>
              <a:ext cx="14288" cy="34925"/>
            </a:xfrm>
            <a:custGeom>
              <a:avLst/>
              <a:gdLst>
                <a:gd name="T0" fmla="*/ 17 w 17"/>
                <a:gd name="T1" fmla="*/ 0 h 41"/>
                <a:gd name="T2" fmla="*/ 17 w 17"/>
                <a:gd name="T3" fmla="*/ 0 h 41"/>
                <a:gd name="T4" fmla="*/ 17 w 17"/>
                <a:gd name="T5" fmla="*/ 41 h 41"/>
                <a:gd name="T6" fmla="*/ 0 w 17"/>
                <a:gd name="T7" fmla="*/ 41 h 41"/>
                <a:gd name="T8" fmla="*/ 0 w 17"/>
                <a:gd name="T9" fmla="*/ 8 h 41"/>
                <a:gd name="T10" fmla="*/ 17 w 17"/>
                <a:gd name="T11" fmla="*/ 0 h 41"/>
              </a:gdLst>
              <a:ahLst/>
              <a:cxnLst>
                <a:cxn ang="0">
                  <a:pos x="T0" y="T1"/>
                </a:cxn>
                <a:cxn ang="0">
                  <a:pos x="T2" y="T3"/>
                </a:cxn>
                <a:cxn ang="0">
                  <a:pos x="T4" y="T5"/>
                </a:cxn>
                <a:cxn ang="0">
                  <a:pos x="T6" y="T7"/>
                </a:cxn>
                <a:cxn ang="0">
                  <a:pos x="T8" y="T9"/>
                </a:cxn>
                <a:cxn ang="0">
                  <a:pos x="T10" y="T11"/>
                </a:cxn>
              </a:cxnLst>
              <a:rect l="0" t="0" r="r" b="b"/>
              <a:pathLst>
                <a:path w="17" h="41">
                  <a:moveTo>
                    <a:pt x="17" y="0"/>
                  </a:moveTo>
                  <a:lnTo>
                    <a:pt x="17" y="0"/>
                  </a:lnTo>
                  <a:lnTo>
                    <a:pt x="17" y="41"/>
                  </a:lnTo>
                  <a:lnTo>
                    <a:pt x="0" y="41"/>
                  </a:lnTo>
                  <a:lnTo>
                    <a:pt x="0" y="8"/>
                  </a:lnTo>
                  <a:lnTo>
                    <a:pt x="17" y="0"/>
                  </a:lnTo>
                  <a:close/>
                </a:path>
              </a:pathLst>
            </a:custGeom>
            <a:grpFill/>
            <a:ln w="0">
              <a:noFill/>
              <a:prstDash val="solid"/>
              <a:round/>
              <a:headEnd/>
              <a:tailEnd/>
            </a:ln>
          </p:spPr>
          <p:txBody>
            <a:bodyPr/>
            <a:lstStyle/>
            <a:p>
              <a:pPr defTabSz="543689">
                <a:defRPr/>
              </a:pPr>
              <a:endParaRPr lang="zh-CN" altLang="en-US" sz="3201"/>
            </a:p>
          </p:txBody>
        </p:sp>
        <p:sp>
          <p:nvSpPr>
            <p:cNvPr id="227" name="Freeform 583"/>
            <p:cNvSpPr>
              <a:spLocks/>
            </p:cNvSpPr>
            <p:nvPr/>
          </p:nvSpPr>
          <p:spPr bwMode="auto">
            <a:xfrm>
              <a:off x="5240338" y="3268664"/>
              <a:ext cx="9525" cy="9525"/>
            </a:xfrm>
            <a:custGeom>
              <a:avLst/>
              <a:gdLst>
                <a:gd name="T0" fmla="*/ 0 w 11"/>
                <a:gd name="T1" fmla="*/ 11 h 11"/>
                <a:gd name="T2" fmla="*/ 0 w 11"/>
                <a:gd name="T3" fmla="*/ 11 h 11"/>
                <a:gd name="T4" fmla="*/ 0 w 11"/>
                <a:gd name="T5" fmla="*/ 0 h 11"/>
                <a:gd name="T6" fmla="*/ 11 w 11"/>
                <a:gd name="T7" fmla="*/ 0 h 11"/>
                <a:gd name="T8" fmla="*/ 11 w 11"/>
                <a:gd name="T9" fmla="*/ 5 h 11"/>
                <a:gd name="T10" fmla="*/ 0 w 11"/>
                <a:gd name="T11" fmla="*/ 11 h 11"/>
              </a:gdLst>
              <a:ahLst/>
              <a:cxnLst>
                <a:cxn ang="0">
                  <a:pos x="T0" y="T1"/>
                </a:cxn>
                <a:cxn ang="0">
                  <a:pos x="T2" y="T3"/>
                </a:cxn>
                <a:cxn ang="0">
                  <a:pos x="T4" y="T5"/>
                </a:cxn>
                <a:cxn ang="0">
                  <a:pos x="T6" y="T7"/>
                </a:cxn>
                <a:cxn ang="0">
                  <a:pos x="T8" y="T9"/>
                </a:cxn>
                <a:cxn ang="0">
                  <a:pos x="T10" y="T11"/>
                </a:cxn>
              </a:cxnLst>
              <a:rect l="0" t="0" r="r" b="b"/>
              <a:pathLst>
                <a:path w="11" h="11">
                  <a:moveTo>
                    <a:pt x="0" y="11"/>
                  </a:moveTo>
                  <a:lnTo>
                    <a:pt x="0" y="11"/>
                  </a:lnTo>
                  <a:lnTo>
                    <a:pt x="0" y="0"/>
                  </a:lnTo>
                  <a:lnTo>
                    <a:pt x="11" y="0"/>
                  </a:lnTo>
                  <a:lnTo>
                    <a:pt x="11" y="5"/>
                  </a:lnTo>
                  <a:lnTo>
                    <a:pt x="0" y="11"/>
                  </a:lnTo>
                  <a:close/>
                </a:path>
              </a:pathLst>
            </a:custGeom>
            <a:grpFill/>
            <a:ln w="0">
              <a:noFill/>
              <a:prstDash val="solid"/>
              <a:round/>
              <a:headEnd/>
              <a:tailEnd/>
            </a:ln>
          </p:spPr>
          <p:txBody>
            <a:bodyPr/>
            <a:lstStyle/>
            <a:p>
              <a:pPr defTabSz="543689">
                <a:defRPr/>
              </a:pPr>
              <a:endParaRPr lang="zh-CN" altLang="en-US" sz="3201"/>
            </a:p>
          </p:txBody>
        </p:sp>
        <p:sp>
          <p:nvSpPr>
            <p:cNvPr id="228" name="Freeform 584"/>
            <p:cNvSpPr>
              <a:spLocks/>
            </p:cNvSpPr>
            <p:nvPr/>
          </p:nvSpPr>
          <p:spPr bwMode="auto">
            <a:xfrm>
              <a:off x="5235576" y="3228976"/>
              <a:ext cx="6350" cy="4763"/>
            </a:xfrm>
            <a:custGeom>
              <a:avLst/>
              <a:gdLst>
                <a:gd name="T0" fmla="*/ 7 w 7"/>
                <a:gd name="T1" fmla="*/ 3 h 7"/>
                <a:gd name="T2" fmla="*/ 7 w 7"/>
                <a:gd name="T3" fmla="*/ 3 h 7"/>
                <a:gd name="T4" fmla="*/ 3 w 7"/>
                <a:gd name="T5" fmla="*/ 7 h 7"/>
                <a:gd name="T6" fmla="*/ 0 w 7"/>
                <a:gd name="T7" fmla="*/ 3 h 7"/>
                <a:gd name="T8" fmla="*/ 3 w 7"/>
                <a:gd name="T9" fmla="*/ 0 h 7"/>
                <a:gd name="T10" fmla="*/ 7 w 7"/>
                <a:gd name="T11" fmla="*/ 3 h 7"/>
              </a:gdLst>
              <a:ahLst/>
              <a:cxnLst>
                <a:cxn ang="0">
                  <a:pos x="T0" y="T1"/>
                </a:cxn>
                <a:cxn ang="0">
                  <a:pos x="T2" y="T3"/>
                </a:cxn>
                <a:cxn ang="0">
                  <a:pos x="T4" y="T5"/>
                </a:cxn>
                <a:cxn ang="0">
                  <a:pos x="T6" y="T7"/>
                </a:cxn>
                <a:cxn ang="0">
                  <a:pos x="T8" y="T9"/>
                </a:cxn>
                <a:cxn ang="0">
                  <a:pos x="T10" y="T11"/>
                </a:cxn>
              </a:cxnLst>
              <a:rect l="0" t="0" r="r" b="b"/>
              <a:pathLst>
                <a:path w="7" h="7">
                  <a:moveTo>
                    <a:pt x="7" y="3"/>
                  </a:moveTo>
                  <a:lnTo>
                    <a:pt x="7" y="3"/>
                  </a:lnTo>
                  <a:cubicBezTo>
                    <a:pt x="7" y="5"/>
                    <a:pt x="5" y="7"/>
                    <a:pt x="3" y="7"/>
                  </a:cubicBezTo>
                  <a:cubicBezTo>
                    <a:pt x="2" y="7"/>
                    <a:pt x="0" y="5"/>
                    <a:pt x="0" y="3"/>
                  </a:cubicBezTo>
                  <a:cubicBezTo>
                    <a:pt x="0" y="2"/>
                    <a:pt x="2" y="0"/>
                    <a:pt x="3" y="0"/>
                  </a:cubicBezTo>
                  <a:cubicBezTo>
                    <a:pt x="5" y="0"/>
                    <a:pt x="7" y="2"/>
                    <a:pt x="7" y="3"/>
                  </a:cubicBezTo>
                  <a:close/>
                </a:path>
              </a:pathLst>
            </a:custGeom>
            <a:grpFill/>
            <a:ln w="0">
              <a:noFill/>
              <a:prstDash val="solid"/>
              <a:round/>
              <a:headEnd/>
              <a:tailEnd/>
            </a:ln>
          </p:spPr>
          <p:txBody>
            <a:bodyPr/>
            <a:lstStyle/>
            <a:p>
              <a:pPr defTabSz="543689">
                <a:defRPr/>
              </a:pPr>
              <a:endParaRPr lang="zh-CN" altLang="en-US" sz="3201"/>
            </a:p>
          </p:txBody>
        </p:sp>
        <p:sp>
          <p:nvSpPr>
            <p:cNvPr id="229" name="Freeform 585"/>
            <p:cNvSpPr>
              <a:spLocks/>
            </p:cNvSpPr>
            <p:nvPr/>
          </p:nvSpPr>
          <p:spPr bwMode="auto">
            <a:xfrm>
              <a:off x="5249863" y="3228976"/>
              <a:ext cx="6350" cy="4763"/>
            </a:xfrm>
            <a:custGeom>
              <a:avLst/>
              <a:gdLst>
                <a:gd name="T0" fmla="*/ 7 w 7"/>
                <a:gd name="T1" fmla="*/ 3 h 7"/>
                <a:gd name="T2" fmla="*/ 7 w 7"/>
                <a:gd name="T3" fmla="*/ 3 h 7"/>
                <a:gd name="T4" fmla="*/ 4 w 7"/>
                <a:gd name="T5" fmla="*/ 7 h 7"/>
                <a:gd name="T6" fmla="*/ 0 w 7"/>
                <a:gd name="T7" fmla="*/ 3 h 7"/>
                <a:gd name="T8" fmla="*/ 4 w 7"/>
                <a:gd name="T9" fmla="*/ 0 h 7"/>
                <a:gd name="T10" fmla="*/ 7 w 7"/>
                <a:gd name="T11" fmla="*/ 3 h 7"/>
              </a:gdLst>
              <a:ahLst/>
              <a:cxnLst>
                <a:cxn ang="0">
                  <a:pos x="T0" y="T1"/>
                </a:cxn>
                <a:cxn ang="0">
                  <a:pos x="T2" y="T3"/>
                </a:cxn>
                <a:cxn ang="0">
                  <a:pos x="T4" y="T5"/>
                </a:cxn>
                <a:cxn ang="0">
                  <a:pos x="T6" y="T7"/>
                </a:cxn>
                <a:cxn ang="0">
                  <a:pos x="T8" y="T9"/>
                </a:cxn>
                <a:cxn ang="0">
                  <a:pos x="T10" y="T11"/>
                </a:cxn>
              </a:cxnLst>
              <a:rect l="0" t="0" r="r" b="b"/>
              <a:pathLst>
                <a:path w="7" h="7">
                  <a:moveTo>
                    <a:pt x="7" y="3"/>
                  </a:moveTo>
                  <a:lnTo>
                    <a:pt x="7" y="3"/>
                  </a:lnTo>
                  <a:cubicBezTo>
                    <a:pt x="7" y="5"/>
                    <a:pt x="5" y="7"/>
                    <a:pt x="4" y="7"/>
                  </a:cubicBezTo>
                  <a:cubicBezTo>
                    <a:pt x="2" y="7"/>
                    <a:pt x="0" y="5"/>
                    <a:pt x="0" y="3"/>
                  </a:cubicBezTo>
                  <a:cubicBezTo>
                    <a:pt x="0" y="2"/>
                    <a:pt x="2" y="0"/>
                    <a:pt x="4" y="0"/>
                  </a:cubicBezTo>
                  <a:cubicBezTo>
                    <a:pt x="5" y="0"/>
                    <a:pt x="7" y="2"/>
                    <a:pt x="7" y="3"/>
                  </a:cubicBezTo>
                  <a:close/>
                </a:path>
              </a:pathLst>
            </a:custGeom>
            <a:grpFill/>
            <a:ln w="0">
              <a:noFill/>
              <a:prstDash val="solid"/>
              <a:round/>
              <a:headEnd/>
              <a:tailEnd/>
            </a:ln>
          </p:spPr>
          <p:txBody>
            <a:bodyPr/>
            <a:lstStyle/>
            <a:p>
              <a:pPr defTabSz="543689">
                <a:defRPr/>
              </a:pPr>
              <a:endParaRPr lang="zh-CN" altLang="en-US" sz="3201"/>
            </a:p>
          </p:txBody>
        </p:sp>
        <p:sp>
          <p:nvSpPr>
            <p:cNvPr id="230" name="Freeform 586"/>
            <p:cNvSpPr>
              <a:spLocks/>
            </p:cNvSpPr>
            <p:nvPr/>
          </p:nvSpPr>
          <p:spPr bwMode="auto">
            <a:xfrm>
              <a:off x="5238751" y="3384551"/>
              <a:ext cx="14288" cy="17463"/>
            </a:xfrm>
            <a:custGeom>
              <a:avLst/>
              <a:gdLst>
                <a:gd name="T0" fmla="*/ 18 w 18"/>
                <a:gd name="T1" fmla="*/ 3 h 20"/>
                <a:gd name="T2" fmla="*/ 18 w 18"/>
                <a:gd name="T3" fmla="*/ 3 h 20"/>
                <a:gd name="T4" fmla="*/ 13 w 18"/>
                <a:gd name="T5" fmla="*/ 3 h 20"/>
                <a:gd name="T6" fmla="*/ 13 w 18"/>
                <a:gd name="T7" fmla="*/ 0 h 20"/>
                <a:gd name="T8" fmla="*/ 0 w 18"/>
                <a:gd name="T9" fmla="*/ 0 h 20"/>
                <a:gd name="T10" fmla="*/ 0 w 18"/>
                <a:gd name="T11" fmla="*/ 20 h 20"/>
                <a:gd name="T12" fmla="*/ 13 w 18"/>
                <a:gd name="T13" fmla="*/ 20 h 20"/>
                <a:gd name="T14" fmla="*/ 13 w 18"/>
                <a:gd name="T15" fmla="*/ 17 h 20"/>
                <a:gd name="T16" fmla="*/ 18 w 18"/>
                <a:gd name="T17" fmla="*/ 17 h 20"/>
                <a:gd name="T18" fmla="*/ 18 w 18"/>
                <a:gd name="T19" fmla="*/ 3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 h="20">
                  <a:moveTo>
                    <a:pt x="18" y="3"/>
                  </a:moveTo>
                  <a:lnTo>
                    <a:pt x="18" y="3"/>
                  </a:lnTo>
                  <a:lnTo>
                    <a:pt x="13" y="3"/>
                  </a:lnTo>
                  <a:lnTo>
                    <a:pt x="13" y="0"/>
                  </a:lnTo>
                  <a:lnTo>
                    <a:pt x="0" y="0"/>
                  </a:lnTo>
                  <a:lnTo>
                    <a:pt x="0" y="20"/>
                  </a:lnTo>
                  <a:lnTo>
                    <a:pt x="13" y="20"/>
                  </a:lnTo>
                  <a:lnTo>
                    <a:pt x="13" y="17"/>
                  </a:lnTo>
                  <a:lnTo>
                    <a:pt x="18" y="17"/>
                  </a:lnTo>
                  <a:lnTo>
                    <a:pt x="18" y="3"/>
                  </a:lnTo>
                  <a:close/>
                </a:path>
              </a:pathLst>
            </a:custGeom>
            <a:grpFill/>
            <a:ln w="0">
              <a:noFill/>
              <a:prstDash val="solid"/>
              <a:round/>
              <a:headEnd/>
              <a:tailEnd/>
            </a:ln>
          </p:spPr>
          <p:txBody>
            <a:bodyPr/>
            <a:lstStyle/>
            <a:p>
              <a:pPr defTabSz="543689">
                <a:defRPr/>
              </a:pPr>
              <a:endParaRPr lang="zh-CN" altLang="en-US" sz="3201"/>
            </a:p>
          </p:txBody>
        </p:sp>
        <p:sp>
          <p:nvSpPr>
            <p:cNvPr id="231" name="Freeform 587"/>
            <p:cNvSpPr>
              <a:spLocks/>
            </p:cNvSpPr>
            <p:nvPr/>
          </p:nvSpPr>
          <p:spPr bwMode="auto">
            <a:xfrm>
              <a:off x="5238751" y="3355976"/>
              <a:ext cx="14288" cy="17463"/>
            </a:xfrm>
            <a:custGeom>
              <a:avLst/>
              <a:gdLst>
                <a:gd name="T0" fmla="*/ 18 w 18"/>
                <a:gd name="T1" fmla="*/ 3 h 21"/>
                <a:gd name="T2" fmla="*/ 18 w 18"/>
                <a:gd name="T3" fmla="*/ 3 h 21"/>
                <a:gd name="T4" fmla="*/ 13 w 18"/>
                <a:gd name="T5" fmla="*/ 3 h 21"/>
                <a:gd name="T6" fmla="*/ 13 w 18"/>
                <a:gd name="T7" fmla="*/ 0 h 21"/>
                <a:gd name="T8" fmla="*/ 0 w 18"/>
                <a:gd name="T9" fmla="*/ 0 h 21"/>
                <a:gd name="T10" fmla="*/ 0 w 18"/>
                <a:gd name="T11" fmla="*/ 21 h 21"/>
                <a:gd name="T12" fmla="*/ 13 w 18"/>
                <a:gd name="T13" fmla="*/ 21 h 21"/>
                <a:gd name="T14" fmla="*/ 13 w 18"/>
                <a:gd name="T15" fmla="*/ 18 h 21"/>
                <a:gd name="T16" fmla="*/ 18 w 18"/>
                <a:gd name="T17" fmla="*/ 18 h 21"/>
                <a:gd name="T18" fmla="*/ 18 w 18"/>
                <a:gd name="T19" fmla="*/ 3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 h="21">
                  <a:moveTo>
                    <a:pt x="18" y="3"/>
                  </a:moveTo>
                  <a:lnTo>
                    <a:pt x="18" y="3"/>
                  </a:lnTo>
                  <a:lnTo>
                    <a:pt x="13" y="3"/>
                  </a:lnTo>
                  <a:lnTo>
                    <a:pt x="13" y="0"/>
                  </a:lnTo>
                  <a:lnTo>
                    <a:pt x="0" y="0"/>
                  </a:lnTo>
                  <a:lnTo>
                    <a:pt x="0" y="21"/>
                  </a:lnTo>
                  <a:lnTo>
                    <a:pt x="13" y="21"/>
                  </a:lnTo>
                  <a:lnTo>
                    <a:pt x="13" y="18"/>
                  </a:lnTo>
                  <a:lnTo>
                    <a:pt x="18" y="18"/>
                  </a:lnTo>
                  <a:lnTo>
                    <a:pt x="18" y="3"/>
                  </a:lnTo>
                  <a:close/>
                </a:path>
              </a:pathLst>
            </a:custGeom>
            <a:grpFill/>
            <a:ln w="0">
              <a:noFill/>
              <a:prstDash val="solid"/>
              <a:round/>
              <a:headEnd/>
              <a:tailEnd/>
            </a:ln>
          </p:spPr>
          <p:txBody>
            <a:bodyPr/>
            <a:lstStyle/>
            <a:p>
              <a:pPr defTabSz="543689">
                <a:defRPr/>
              </a:pPr>
              <a:endParaRPr lang="zh-CN" altLang="en-US" sz="3201"/>
            </a:p>
          </p:txBody>
        </p:sp>
        <p:sp>
          <p:nvSpPr>
            <p:cNvPr id="232" name="Freeform 588"/>
            <p:cNvSpPr>
              <a:spLocks/>
            </p:cNvSpPr>
            <p:nvPr/>
          </p:nvSpPr>
          <p:spPr bwMode="auto">
            <a:xfrm>
              <a:off x="5238751" y="3328989"/>
              <a:ext cx="14288" cy="17463"/>
            </a:xfrm>
            <a:custGeom>
              <a:avLst/>
              <a:gdLst>
                <a:gd name="T0" fmla="*/ 18 w 18"/>
                <a:gd name="T1" fmla="*/ 3 h 21"/>
                <a:gd name="T2" fmla="*/ 18 w 18"/>
                <a:gd name="T3" fmla="*/ 3 h 21"/>
                <a:gd name="T4" fmla="*/ 13 w 18"/>
                <a:gd name="T5" fmla="*/ 3 h 21"/>
                <a:gd name="T6" fmla="*/ 13 w 18"/>
                <a:gd name="T7" fmla="*/ 0 h 21"/>
                <a:gd name="T8" fmla="*/ 0 w 18"/>
                <a:gd name="T9" fmla="*/ 0 h 21"/>
                <a:gd name="T10" fmla="*/ 0 w 18"/>
                <a:gd name="T11" fmla="*/ 21 h 21"/>
                <a:gd name="T12" fmla="*/ 13 w 18"/>
                <a:gd name="T13" fmla="*/ 21 h 21"/>
                <a:gd name="T14" fmla="*/ 13 w 18"/>
                <a:gd name="T15" fmla="*/ 18 h 21"/>
                <a:gd name="T16" fmla="*/ 18 w 18"/>
                <a:gd name="T17" fmla="*/ 18 h 21"/>
                <a:gd name="T18" fmla="*/ 18 w 18"/>
                <a:gd name="T19" fmla="*/ 3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 h="21">
                  <a:moveTo>
                    <a:pt x="18" y="3"/>
                  </a:moveTo>
                  <a:lnTo>
                    <a:pt x="18" y="3"/>
                  </a:lnTo>
                  <a:lnTo>
                    <a:pt x="13" y="3"/>
                  </a:lnTo>
                  <a:lnTo>
                    <a:pt x="13" y="0"/>
                  </a:lnTo>
                  <a:lnTo>
                    <a:pt x="0" y="0"/>
                  </a:lnTo>
                  <a:lnTo>
                    <a:pt x="0" y="21"/>
                  </a:lnTo>
                  <a:lnTo>
                    <a:pt x="13" y="21"/>
                  </a:lnTo>
                  <a:lnTo>
                    <a:pt x="13" y="18"/>
                  </a:lnTo>
                  <a:lnTo>
                    <a:pt x="18" y="18"/>
                  </a:lnTo>
                  <a:lnTo>
                    <a:pt x="18" y="3"/>
                  </a:lnTo>
                  <a:close/>
                </a:path>
              </a:pathLst>
            </a:custGeom>
            <a:grpFill/>
            <a:ln w="0">
              <a:noFill/>
              <a:prstDash val="solid"/>
              <a:round/>
              <a:headEnd/>
              <a:tailEnd/>
            </a:ln>
          </p:spPr>
          <p:txBody>
            <a:bodyPr/>
            <a:lstStyle/>
            <a:p>
              <a:pPr defTabSz="543689">
                <a:defRPr/>
              </a:pPr>
              <a:endParaRPr lang="zh-CN" altLang="en-US" sz="3201"/>
            </a:p>
          </p:txBody>
        </p:sp>
        <p:sp>
          <p:nvSpPr>
            <p:cNvPr id="233" name="Freeform 589"/>
            <p:cNvSpPr>
              <a:spLocks/>
            </p:cNvSpPr>
            <p:nvPr/>
          </p:nvSpPr>
          <p:spPr bwMode="auto">
            <a:xfrm>
              <a:off x="5216526" y="3238501"/>
              <a:ext cx="57150" cy="7938"/>
            </a:xfrm>
            <a:custGeom>
              <a:avLst/>
              <a:gdLst>
                <a:gd name="T0" fmla="*/ 61 w 66"/>
                <a:gd name="T1" fmla="*/ 10 h 10"/>
                <a:gd name="T2" fmla="*/ 61 w 66"/>
                <a:gd name="T3" fmla="*/ 10 h 10"/>
                <a:gd name="T4" fmla="*/ 5 w 66"/>
                <a:gd name="T5" fmla="*/ 10 h 10"/>
                <a:gd name="T6" fmla="*/ 0 w 66"/>
                <a:gd name="T7" fmla="*/ 5 h 10"/>
                <a:gd name="T8" fmla="*/ 5 w 66"/>
                <a:gd name="T9" fmla="*/ 0 h 10"/>
                <a:gd name="T10" fmla="*/ 61 w 66"/>
                <a:gd name="T11" fmla="*/ 0 h 10"/>
                <a:gd name="T12" fmla="*/ 66 w 66"/>
                <a:gd name="T13" fmla="*/ 5 h 10"/>
                <a:gd name="T14" fmla="*/ 61 w 66"/>
                <a:gd name="T15" fmla="*/ 10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6" h="10">
                  <a:moveTo>
                    <a:pt x="61" y="10"/>
                  </a:moveTo>
                  <a:lnTo>
                    <a:pt x="61" y="10"/>
                  </a:lnTo>
                  <a:lnTo>
                    <a:pt x="5" y="10"/>
                  </a:lnTo>
                  <a:cubicBezTo>
                    <a:pt x="3" y="10"/>
                    <a:pt x="0" y="7"/>
                    <a:pt x="0" y="5"/>
                  </a:cubicBezTo>
                  <a:cubicBezTo>
                    <a:pt x="0" y="2"/>
                    <a:pt x="3" y="0"/>
                    <a:pt x="5" y="0"/>
                  </a:cubicBezTo>
                  <a:lnTo>
                    <a:pt x="61" y="0"/>
                  </a:lnTo>
                  <a:cubicBezTo>
                    <a:pt x="64" y="0"/>
                    <a:pt x="66" y="2"/>
                    <a:pt x="66" y="5"/>
                  </a:cubicBezTo>
                  <a:cubicBezTo>
                    <a:pt x="66" y="7"/>
                    <a:pt x="64" y="10"/>
                    <a:pt x="61" y="10"/>
                  </a:cubicBezTo>
                  <a:close/>
                </a:path>
              </a:pathLst>
            </a:custGeom>
            <a:grpFill/>
            <a:ln w="0">
              <a:noFill/>
              <a:prstDash val="solid"/>
              <a:round/>
              <a:headEnd/>
              <a:tailEnd/>
            </a:ln>
          </p:spPr>
          <p:txBody>
            <a:bodyPr/>
            <a:lstStyle/>
            <a:p>
              <a:pPr defTabSz="543689">
                <a:defRPr/>
              </a:pPr>
              <a:endParaRPr lang="zh-CN" altLang="en-US" sz="3201"/>
            </a:p>
          </p:txBody>
        </p:sp>
        <p:sp>
          <p:nvSpPr>
            <p:cNvPr id="234" name="Freeform 590"/>
            <p:cNvSpPr>
              <a:spLocks/>
            </p:cNvSpPr>
            <p:nvPr/>
          </p:nvSpPr>
          <p:spPr bwMode="auto">
            <a:xfrm>
              <a:off x="5216526" y="3408364"/>
              <a:ext cx="153988" cy="9525"/>
            </a:xfrm>
            <a:custGeom>
              <a:avLst/>
              <a:gdLst>
                <a:gd name="T0" fmla="*/ 176 w 181"/>
                <a:gd name="T1" fmla="*/ 10 h 10"/>
                <a:gd name="T2" fmla="*/ 176 w 181"/>
                <a:gd name="T3" fmla="*/ 10 h 10"/>
                <a:gd name="T4" fmla="*/ 5 w 181"/>
                <a:gd name="T5" fmla="*/ 10 h 10"/>
                <a:gd name="T6" fmla="*/ 0 w 181"/>
                <a:gd name="T7" fmla="*/ 5 h 10"/>
                <a:gd name="T8" fmla="*/ 5 w 181"/>
                <a:gd name="T9" fmla="*/ 0 h 10"/>
                <a:gd name="T10" fmla="*/ 176 w 181"/>
                <a:gd name="T11" fmla="*/ 0 h 10"/>
                <a:gd name="T12" fmla="*/ 181 w 181"/>
                <a:gd name="T13" fmla="*/ 5 h 10"/>
                <a:gd name="T14" fmla="*/ 176 w 181"/>
                <a:gd name="T15" fmla="*/ 10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1" h="10">
                  <a:moveTo>
                    <a:pt x="176" y="10"/>
                  </a:moveTo>
                  <a:lnTo>
                    <a:pt x="176" y="10"/>
                  </a:lnTo>
                  <a:lnTo>
                    <a:pt x="5" y="10"/>
                  </a:lnTo>
                  <a:cubicBezTo>
                    <a:pt x="3" y="10"/>
                    <a:pt x="0" y="8"/>
                    <a:pt x="0" y="5"/>
                  </a:cubicBezTo>
                  <a:cubicBezTo>
                    <a:pt x="0" y="3"/>
                    <a:pt x="3" y="0"/>
                    <a:pt x="5" y="0"/>
                  </a:cubicBezTo>
                  <a:lnTo>
                    <a:pt x="176" y="0"/>
                  </a:lnTo>
                  <a:cubicBezTo>
                    <a:pt x="179" y="0"/>
                    <a:pt x="181" y="3"/>
                    <a:pt x="181" y="5"/>
                  </a:cubicBezTo>
                  <a:cubicBezTo>
                    <a:pt x="181" y="8"/>
                    <a:pt x="179" y="10"/>
                    <a:pt x="176" y="10"/>
                  </a:cubicBezTo>
                  <a:close/>
                </a:path>
              </a:pathLst>
            </a:custGeom>
            <a:grpFill/>
            <a:ln w="0">
              <a:noFill/>
              <a:prstDash val="solid"/>
              <a:round/>
              <a:headEnd/>
              <a:tailEnd/>
            </a:ln>
          </p:spPr>
          <p:txBody>
            <a:bodyPr/>
            <a:lstStyle/>
            <a:p>
              <a:pPr defTabSz="543689">
                <a:defRPr/>
              </a:pPr>
              <a:endParaRPr lang="zh-CN" altLang="en-US" sz="3201"/>
            </a:p>
          </p:txBody>
        </p:sp>
        <p:sp>
          <p:nvSpPr>
            <p:cNvPr id="235" name="Freeform 591"/>
            <p:cNvSpPr>
              <a:spLocks noEditPoints="1"/>
            </p:cNvSpPr>
            <p:nvPr/>
          </p:nvSpPr>
          <p:spPr bwMode="auto">
            <a:xfrm>
              <a:off x="5308601" y="3282951"/>
              <a:ext cx="39688" cy="100013"/>
            </a:xfrm>
            <a:custGeom>
              <a:avLst/>
              <a:gdLst>
                <a:gd name="T0" fmla="*/ 11 w 48"/>
                <a:gd name="T1" fmla="*/ 104 h 117"/>
                <a:gd name="T2" fmla="*/ 11 w 48"/>
                <a:gd name="T3" fmla="*/ 104 h 117"/>
                <a:gd name="T4" fmla="*/ 24 w 48"/>
                <a:gd name="T5" fmla="*/ 107 h 117"/>
                <a:gd name="T6" fmla="*/ 37 w 48"/>
                <a:gd name="T7" fmla="*/ 104 h 117"/>
                <a:gd name="T8" fmla="*/ 31 w 48"/>
                <a:gd name="T9" fmla="*/ 94 h 117"/>
                <a:gd name="T10" fmla="*/ 31 w 48"/>
                <a:gd name="T11" fmla="*/ 92 h 117"/>
                <a:gd name="T12" fmla="*/ 31 w 48"/>
                <a:gd name="T13" fmla="*/ 27 h 117"/>
                <a:gd name="T14" fmla="*/ 37 w 48"/>
                <a:gd name="T15" fmla="*/ 16 h 117"/>
                <a:gd name="T16" fmla="*/ 24 w 48"/>
                <a:gd name="T17" fmla="*/ 14 h 117"/>
                <a:gd name="T18" fmla="*/ 11 w 48"/>
                <a:gd name="T19" fmla="*/ 16 h 117"/>
                <a:gd name="T20" fmla="*/ 17 w 48"/>
                <a:gd name="T21" fmla="*/ 27 h 117"/>
                <a:gd name="T22" fmla="*/ 17 w 48"/>
                <a:gd name="T23" fmla="*/ 92 h 117"/>
                <a:gd name="T24" fmla="*/ 17 w 48"/>
                <a:gd name="T25" fmla="*/ 94 h 117"/>
                <a:gd name="T26" fmla="*/ 11 w 48"/>
                <a:gd name="T27" fmla="*/ 104 h 117"/>
                <a:gd name="T28" fmla="*/ 24 w 48"/>
                <a:gd name="T29" fmla="*/ 117 h 117"/>
                <a:gd name="T30" fmla="*/ 24 w 48"/>
                <a:gd name="T31" fmla="*/ 117 h 117"/>
                <a:gd name="T32" fmla="*/ 0 w 48"/>
                <a:gd name="T33" fmla="*/ 103 h 117"/>
                <a:gd name="T34" fmla="*/ 2 w 48"/>
                <a:gd name="T35" fmla="*/ 99 h 117"/>
                <a:gd name="T36" fmla="*/ 7 w 48"/>
                <a:gd name="T37" fmla="*/ 92 h 117"/>
                <a:gd name="T38" fmla="*/ 7 w 48"/>
                <a:gd name="T39" fmla="*/ 27 h 117"/>
                <a:gd name="T40" fmla="*/ 2 w 48"/>
                <a:gd name="T41" fmla="*/ 21 h 117"/>
                <a:gd name="T42" fmla="*/ 0 w 48"/>
                <a:gd name="T43" fmla="*/ 17 h 117"/>
                <a:gd name="T44" fmla="*/ 48 w 48"/>
                <a:gd name="T45" fmla="*/ 17 h 117"/>
                <a:gd name="T46" fmla="*/ 46 w 48"/>
                <a:gd name="T47" fmla="*/ 21 h 117"/>
                <a:gd name="T48" fmla="*/ 41 w 48"/>
                <a:gd name="T49" fmla="*/ 27 h 117"/>
                <a:gd name="T50" fmla="*/ 41 w 48"/>
                <a:gd name="T51" fmla="*/ 92 h 117"/>
                <a:gd name="T52" fmla="*/ 46 w 48"/>
                <a:gd name="T53" fmla="*/ 99 h 117"/>
                <a:gd name="T54" fmla="*/ 48 w 48"/>
                <a:gd name="T55" fmla="*/ 103 h 117"/>
                <a:gd name="T56" fmla="*/ 24 w 48"/>
                <a:gd name="T57" fmla="*/ 117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8" h="117">
                  <a:moveTo>
                    <a:pt x="11" y="104"/>
                  </a:moveTo>
                  <a:lnTo>
                    <a:pt x="11" y="104"/>
                  </a:lnTo>
                  <a:cubicBezTo>
                    <a:pt x="13" y="105"/>
                    <a:pt x="18" y="107"/>
                    <a:pt x="24" y="107"/>
                  </a:cubicBezTo>
                  <a:cubicBezTo>
                    <a:pt x="30" y="107"/>
                    <a:pt x="35" y="105"/>
                    <a:pt x="37" y="104"/>
                  </a:cubicBezTo>
                  <a:cubicBezTo>
                    <a:pt x="33" y="100"/>
                    <a:pt x="31" y="95"/>
                    <a:pt x="31" y="94"/>
                  </a:cubicBezTo>
                  <a:cubicBezTo>
                    <a:pt x="31" y="93"/>
                    <a:pt x="31" y="93"/>
                    <a:pt x="31" y="92"/>
                  </a:cubicBezTo>
                  <a:lnTo>
                    <a:pt x="31" y="27"/>
                  </a:lnTo>
                  <a:cubicBezTo>
                    <a:pt x="31" y="23"/>
                    <a:pt x="34" y="19"/>
                    <a:pt x="37" y="16"/>
                  </a:cubicBezTo>
                  <a:cubicBezTo>
                    <a:pt x="35" y="15"/>
                    <a:pt x="30" y="14"/>
                    <a:pt x="24" y="14"/>
                  </a:cubicBezTo>
                  <a:cubicBezTo>
                    <a:pt x="18" y="14"/>
                    <a:pt x="14" y="15"/>
                    <a:pt x="11" y="16"/>
                  </a:cubicBezTo>
                  <a:cubicBezTo>
                    <a:pt x="14" y="19"/>
                    <a:pt x="17" y="23"/>
                    <a:pt x="17" y="27"/>
                  </a:cubicBezTo>
                  <a:lnTo>
                    <a:pt x="17" y="92"/>
                  </a:lnTo>
                  <a:cubicBezTo>
                    <a:pt x="17" y="93"/>
                    <a:pt x="17" y="93"/>
                    <a:pt x="17" y="94"/>
                  </a:cubicBezTo>
                  <a:cubicBezTo>
                    <a:pt x="17" y="95"/>
                    <a:pt x="15" y="100"/>
                    <a:pt x="11" y="104"/>
                  </a:cubicBezTo>
                  <a:close/>
                  <a:moveTo>
                    <a:pt x="24" y="117"/>
                  </a:moveTo>
                  <a:lnTo>
                    <a:pt x="24" y="117"/>
                  </a:lnTo>
                  <a:cubicBezTo>
                    <a:pt x="10" y="117"/>
                    <a:pt x="0" y="111"/>
                    <a:pt x="0" y="103"/>
                  </a:cubicBezTo>
                  <a:cubicBezTo>
                    <a:pt x="0" y="102"/>
                    <a:pt x="1" y="100"/>
                    <a:pt x="2" y="99"/>
                  </a:cubicBezTo>
                  <a:cubicBezTo>
                    <a:pt x="5" y="98"/>
                    <a:pt x="7" y="94"/>
                    <a:pt x="7" y="92"/>
                  </a:cubicBezTo>
                  <a:lnTo>
                    <a:pt x="7" y="27"/>
                  </a:lnTo>
                  <a:cubicBezTo>
                    <a:pt x="7" y="26"/>
                    <a:pt x="5" y="23"/>
                    <a:pt x="2" y="21"/>
                  </a:cubicBezTo>
                  <a:cubicBezTo>
                    <a:pt x="1" y="20"/>
                    <a:pt x="0" y="19"/>
                    <a:pt x="0" y="17"/>
                  </a:cubicBezTo>
                  <a:cubicBezTo>
                    <a:pt x="0" y="0"/>
                    <a:pt x="48" y="0"/>
                    <a:pt x="48" y="17"/>
                  </a:cubicBezTo>
                  <a:cubicBezTo>
                    <a:pt x="48" y="19"/>
                    <a:pt x="47" y="20"/>
                    <a:pt x="46" y="21"/>
                  </a:cubicBezTo>
                  <a:cubicBezTo>
                    <a:pt x="44" y="23"/>
                    <a:pt x="41" y="26"/>
                    <a:pt x="41" y="27"/>
                  </a:cubicBezTo>
                  <a:lnTo>
                    <a:pt x="41" y="92"/>
                  </a:lnTo>
                  <a:cubicBezTo>
                    <a:pt x="42" y="94"/>
                    <a:pt x="43" y="98"/>
                    <a:pt x="46" y="99"/>
                  </a:cubicBezTo>
                  <a:cubicBezTo>
                    <a:pt x="47" y="100"/>
                    <a:pt x="48" y="102"/>
                    <a:pt x="48" y="103"/>
                  </a:cubicBezTo>
                  <a:cubicBezTo>
                    <a:pt x="48" y="111"/>
                    <a:pt x="38" y="117"/>
                    <a:pt x="24" y="117"/>
                  </a:cubicBezTo>
                  <a:close/>
                </a:path>
              </a:pathLst>
            </a:custGeom>
            <a:grpFill/>
            <a:ln w="0">
              <a:noFill/>
              <a:prstDash val="solid"/>
              <a:round/>
              <a:headEnd/>
              <a:tailEnd/>
            </a:ln>
          </p:spPr>
          <p:txBody>
            <a:bodyPr/>
            <a:lstStyle/>
            <a:p>
              <a:pPr defTabSz="543689">
                <a:defRPr/>
              </a:pPr>
              <a:endParaRPr lang="zh-CN" altLang="en-US" sz="3201"/>
            </a:p>
          </p:txBody>
        </p:sp>
        <p:sp>
          <p:nvSpPr>
            <p:cNvPr id="236" name="Freeform 592"/>
            <p:cNvSpPr>
              <a:spLocks/>
            </p:cNvSpPr>
            <p:nvPr/>
          </p:nvSpPr>
          <p:spPr bwMode="auto">
            <a:xfrm>
              <a:off x="5318126" y="3300414"/>
              <a:ext cx="22225" cy="4763"/>
            </a:xfrm>
            <a:custGeom>
              <a:avLst/>
              <a:gdLst>
                <a:gd name="T0" fmla="*/ 26 w 26"/>
                <a:gd name="T1" fmla="*/ 5 h 5"/>
                <a:gd name="T2" fmla="*/ 26 w 26"/>
                <a:gd name="T3" fmla="*/ 5 h 5"/>
                <a:gd name="T4" fmla="*/ 0 w 26"/>
                <a:gd name="T5" fmla="*/ 5 h 5"/>
                <a:gd name="T6" fmla="*/ 0 w 26"/>
                <a:gd name="T7" fmla="*/ 0 h 5"/>
                <a:gd name="T8" fmla="*/ 26 w 26"/>
                <a:gd name="T9" fmla="*/ 0 h 5"/>
                <a:gd name="T10" fmla="*/ 26 w 26"/>
                <a:gd name="T11" fmla="*/ 5 h 5"/>
              </a:gdLst>
              <a:ahLst/>
              <a:cxnLst>
                <a:cxn ang="0">
                  <a:pos x="T0" y="T1"/>
                </a:cxn>
                <a:cxn ang="0">
                  <a:pos x="T2" y="T3"/>
                </a:cxn>
                <a:cxn ang="0">
                  <a:pos x="T4" y="T5"/>
                </a:cxn>
                <a:cxn ang="0">
                  <a:pos x="T6" y="T7"/>
                </a:cxn>
                <a:cxn ang="0">
                  <a:pos x="T8" y="T9"/>
                </a:cxn>
                <a:cxn ang="0">
                  <a:pos x="T10" y="T11"/>
                </a:cxn>
              </a:cxnLst>
              <a:rect l="0" t="0" r="r" b="b"/>
              <a:pathLst>
                <a:path w="26" h="5">
                  <a:moveTo>
                    <a:pt x="26" y="5"/>
                  </a:moveTo>
                  <a:lnTo>
                    <a:pt x="26" y="5"/>
                  </a:lnTo>
                  <a:lnTo>
                    <a:pt x="0" y="5"/>
                  </a:lnTo>
                  <a:lnTo>
                    <a:pt x="0" y="0"/>
                  </a:lnTo>
                  <a:lnTo>
                    <a:pt x="26" y="0"/>
                  </a:lnTo>
                  <a:lnTo>
                    <a:pt x="26" y="5"/>
                  </a:lnTo>
                  <a:close/>
                </a:path>
              </a:pathLst>
            </a:custGeom>
            <a:grpFill/>
            <a:ln w="0">
              <a:noFill/>
              <a:prstDash val="solid"/>
              <a:round/>
              <a:headEnd/>
              <a:tailEnd/>
            </a:ln>
          </p:spPr>
          <p:txBody>
            <a:bodyPr/>
            <a:lstStyle/>
            <a:p>
              <a:pPr defTabSz="543689">
                <a:defRPr/>
              </a:pPr>
              <a:endParaRPr lang="zh-CN" altLang="en-US" sz="3201"/>
            </a:p>
          </p:txBody>
        </p:sp>
        <p:sp>
          <p:nvSpPr>
            <p:cNvPr id="237" name="Freeform 593"/>
            <p:cNvSpPr>
              <a:spLocks/>
            </p:cNvSpPr>
            <p:nvPr/>
          </p:nvSpPr>
          <p:spPr bwMode="auto">
            <a:xfrm>
              <a:off x="5318126" y="3360739"/>
              <a:ext cx="22225" cy="3175"/>
            </a:xfrm>
            <a:custGeom>
              <a:avLst/>
              <a:gdLst>
                <a:gd name="T0" fmla="*/ 26 w 26"/>
                <a:gd name="T1" fmla="*/ 4 h 4"/>
                <a:gd name="T2" fmla="*/ 26 w 26"/>
                <a:gd name="T3" fmla="*/ 4 h 4"/>
                <a:gd name="T4" fmla="*/ 0 w 26"/>
                <a:gd name="T5" fmla="*/ 4 h 4"/>
                <a:gd name="T6" fmla="*/ 0 w 26"/>
                <a:gd name="T7" fmla="*/ 0 h 4"/>
                <a:gd name="T8" fmla="*/ 26 w 26"/>
                <a:gd name="T9" fmla="*/ 0 h 4"/>
                <a:gd name="T10" fmla="*/ 26 w 26"/>
                <a:gd name="T11" fmla="*/ 4 h 4"/>
              </a:gdLst>
              <a:ahLst/>
              <a:cxnLst>
                <a:cxn ang="0">
                  <a:pos x="T0" y="T1"/>
                </a:cxn>
                <a:cxn ang="0">
                  <a:pos x="T2" y="T3"/>
                </a:cxn>
                <a:cxn ang="0">
                  <a:pos x="T4" y="T5"/>
                </a:cxn>
                <a:cxn ang="0">
                  <a:pos x="T6" y="T7"/>
                </a:cxn>
                <a:cxn ang="0">
                  <a:pos x="T8" y="T9"/>
                </a:cxn>
                <a:cxn ang="0">
                  <a:pos x="T10" y="T11"/>
                </a:cxn>
              </a:cxnLst>
              <a:rect l="0" t="0" r="r" b="b"/>
              <a:pathLst>
                <a:path w="26" h="4">
                  <a:moveTo>
                    <a:pt x="26" y="4"/>
                  </a:moveTo>
                  <a:lnTo>
                    <a:pt x="26" y="4"/>
                  </a:lnTo>
                  <a:lnTo>
                    <a:pt x="0" y="4"/>
                  </a:lnTo>
                  <a:lnTo>
                    <a:pt x="0" y="0"/>
                  </a:lnTo>
                  <a:lnTo>
                    <a:pt x="26" y="0"/>
                  </a:lnTo>
                  <a:lnTo>
                    <a:pt x="26" y="4"/>
                  </a:lnTo>
                  <a:close/>
                </a:path>
              </a:pathLst>
            </a:custGeom>
            <a:grpFill/>
            <a:ln w="0">
              <a:noFill/>
              <a:prstDash val="solid"/>
              <a:round/>
              <a:headEnd/>
              <a:tailEnd/>
            </a:ln>
          </p:spPr>
          <p:txBody>
            <a:bodyPr/>
            <a:lstStyle/>
            <a:p>
              <a:pPr defTabSz="543689">
                <a:defRPr/>
              </a:pPr>
              <a:endParaRPr lang="zh-CN" altLang="en-US" sz="3201"/>
            </a:p>
          </p:txBody>
        </p:sp>
        <p:sp>
          <p:nvSpPr>
            <p:cNvPr id="238" name="Freeform 594"/>
            <p:cNvSpPr>
              <a:spLocks noEditPoints="1"/>
            </p:cNvSpPr>
            <p:nvPr/>
          </p:nvSpPr>
          <p:spPr bwMode="auto">
            <a:xfrm>
              <a:off x="5284788" y="3236914"/>
              <a:ext cx="85725" cy="180975"/>
            </a:xfrm>
            <a:custGeom>
              <a:avLst/>
              <a:gdLst>
                <a:gd name="T0" fmla="*/ 92 w 102"/>
                <a:gd name="T1" fmla="*/ 10 h 212"/>
                <a:gd name="T2" fmla="*/ 92 w 102"/>
                <a:gd name="T3" fmla="*/ 10 h 212"/>
                <a:gd name="T4" fmla="*/ 10 w 102"/>
                <a:gd name="T5" fmla="*/ 10 h 212"/>
                <a:gd name="T6" fmla="*/ 10 w 102"/>
                <a:gd name="T7" fmla="*/ 203 h 212"/>
                <a:gd name="T8" fmla="*/ 92 w 102"/>
                <a:gd name="T9" fmla="*/ 202 h 212"/>
                <a:gd name="T10" fmla="*/ 92 w 102"/>
                <a:gd name="T11" fmla="*/ 10 h 212"/>
                <a:gd name="T12" fmla="*/ 93 w 102"/>
                <a:gd name="T13" fmla="*/ 212 h 212"/>
                <a:gd name="T14" fmla="*/ 93 w 102"/>
                <a:gd name="T15" fmla="*/ 212 h 212"/>
                <a:gd name="T16" fmla="*/ 10 w 102"/>
                <a:gd name="T17" fmla="*/ 212 h 212"/>
                <a:gd name="T18" fmla="*/ 0 w 102"/>
                <a:gd name="T19" fmla="*/ 203 h 212"/>
                <a:gd name="T20" fmla="*/ 0 w 102"/>
                <a:gd name="T21" fmla="*/ 10 h 212"/>
                <a:gd name="T22" fmla="*/ 10 w 102"/>
                <a:gd name="T23" fmla="*/ 0 h 212"/>
                <a:gd name="T24" fmla="*/ 93 w 102"/>
                <a:gd name="T25" fmla="*/ 0 h 212"/>
                <a:gd name="T26" fmla="*/ 102 w 102"/>
                <a:gd name="T27" fmla="*/ 10 h 212"/>
                <a:gd name="T28" fmla="*/ 102 w 102"/>
                <a:gd name="T29" fmla="*/ 203 h 212"/>
                <a:gd name="T30" fmla="*/ 93 w 102"/>
                <a:gd name="T31" fmla="*/ 212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2" h="212">
                  <a:moveTo>
                    <a:pt x="92" y="10"/>
                  </a:moveTo>
                  <a:lnTo>
                    <a:pt x="92" y="10"/>
                  </a:lnTo>
                  <a:lnTo>
                    <a:pt x="10" y="10"/>
                  </a:lnTo>
                  <a:lnTo>
                    <a:pt x="10" y="203"/>
                  </a:lnTo>
                  <a:lnTo>
                    <a:pt x="92" y="202"/>
                  </a:lnTo>
                  <a:lnTo>
                    <a:pt x="92" y="10"/>
                  </a:lnTo>
                  <a:close/>
                  <a:moveTo>
                    <a:pt x="93" y="212"/>
                  </a:moveTo>
                  <a:lnTo>
                    <a:pt x="93" y="212"/>
                  </a:lnTo>
                  <a:lnTo>
                    <a:pt x="10" y="212"/>
                  </a:lnTo>
                  <a:cubicBezTo>
                    <a:pt x="4" y="212"/>
                    <a:pt x="0" y="208"/>
                    <a:pt x="0" y="203"/>
                  </a:cubicBezTo>
                  <a:lnTo>
                    <a:pt x="0" y="10"/>
                  </a:lnTo>
                  <a:cubicBezTo>
                    <a:pt x="0" y="4"/>
                    <a:pt x="4" y="0"/>
                    <a:pt x="10" y="0"/>
                  </a:cubicBezTo>
                  <a:lnTo>
                    <a:pt x="93" y="0"/>
                  </a:lnTo>
                  <a:cubicBezTo>
                    <a:pt x="98" y="0"/>
                    <a:pt x="102" y="4"/>
                    <a:pt x="102" y="10"/>
                  </a:cubicBezTo>
                  <a:lnTo>
                    <a:pt x="102" y="203"/>
                  </a:lnTo>
                  <a:cubicBezTo>
                    <a:pt x="102" y="208"/>
                    <a:pt x="98" y="212"/>
                    <a:pt x="93" y="212"/>
                  </a:cubicBezTo>
                  <a:close/>
                </a:path>
              </a:pathLst>
            </a:custGeom>
            <a:grpFill/>
            <a:ln w="0">
              <a:noFill/>
              <a:prstDash val="solid"/>
              <a:round/>
              <a:headEnd/>
              <a:tailEnd/>
            </a:ln>
          </p:spPr>
          <p:txBody>
            <a:bodyPr/>
            <a:lstStyle/>
            <a:p>
              <a:pPr defTabSz="543689">
                <a:defRPr/>
              </a:pPr>
              <a:endParaRPr lang="zh-CN" altLang="en-US" sz="3201"/>
            </a:p>
          </p:txBody>
        </p:sp>
      </p:grpSp>
      <p:sp>
        <p:nvSpPr>
          <p:cNvPr id="239" name="Freeform 12"/>
          <p:cNvSpPr>
            <a:spLocks noEditPoints="1"/>
          </p:cNvSpPr>
          <p:nvPr/>
        </p:nvSpPr>
        <p:spPr bwMode="auto">
          <a:xfrm>
            <a:off x="4966899" y="1998853"/>
            <a:ext cx="420805" cy="364709"/>
          </a:xfrm>
          <a:custGeom>
            <a:avLst/>
            <a:gdLst>
              <a:gd name="T0" fmla="*/ 20 w 176"/>
              <a:gd name="T1" fmla="*/ 36 h 152"/>
              <a:gd name="T2" fmla="*/ 16 w 176"/>
              <a:gd name="T3" fmla="*/ 40 h 152"/>
              <a:gd name="T4" fmla="*/ 20 w 176"/>
              <a:gd name="T5" fmla="*/ 44 h 152"/>
              <a:gd name="T6" fmla="*/ 24 w 176"/>
              <a:gd name="T7" fmla="*/ 40 h 152"/>
              <a:gd name="T8" fmla="*/ 20 w 176"/>
              <a:gd name="T9" fmla="*/ 36 h 152"/>
              <a:gd name="T10" fmla="*/ 152 w 176"/>
              <a:gd name="T11" fmla="*/ 144 h 152"/>
              <a:gd name="T12" fmla="*/ 24 w 176"/>
              <a:gd name="T13" fmla="*/ 144 h 152"/>
              <a:gd name="T14" fmla="*/ 20 w 176"/>
              <a:gd name="T15" fmla="*/ 148 h 152"/>
              <a:gd name="T16" fmla="*/ 24 w 176"/>
              <a:gd name="T17" fmla="*/ 152 h 152"/>
              <a:gd name="T18" fmla="*/ 152 w 176"/>
              <a:gd name="T19" fmla="*/ 152 h 152"/>
              <a:gd name="T20" fmla="*/ 156 w 176"/>
              <a:gd name="T21" fmla="*/ 148 h 152"/>
              <a:gd name="T22" fmla="*/ 152 w 176"/>
              <a:gd name="T23" fmla="*/ 144 h 152"/>
              <a:gd name="T24" fmla="*/ 20 w 176"/>
              <a:gd name="T25" fmla="*/ 20 h 152"/>
              <a:gd name="T26" fmla="*/ 16 w 176"/>
              <a:gd name="T27" fmla="*/ 24 h 152"/>
              <a:gd name="T28" fmla="*/ 20 w 176"/>
              <a:gd name="T29" fmla="*/ 28 h 152"/>
              <a:gd name="T30" fmla="*/ 24 w 176"/>
              <a:gd name="T31" fmla="*/ 24 h 152"/>
              <a:gd name="T32" fmla="*/ 20 w 176"/>
              <a:gd name="T33" fmla="*/ 20 h 152"/>
              <a:gd name="T34" fmla="*/ 164 w 176"/>
              <a:gd name="T35" fmla="*/ 0 h 152"/>
              <a:gd name="T36" fmla="*/ 12 w 176"/>
              <a:gd name="T37" fmla="*/ 0 h 152"/>
              <a:gd name="T38" fmla="*/ 0 w 176"/>
              <a:gd name="T39" fmla="*/ 12 h 152"/>
              <a:gd name="T40" fmla="*/ 0 w 176"/>
              <a:gd name="T41" fmla="*/ 116 h 152"/>
              <a:gd name="T42" fmla="*/ 12 w 176"/>
              <a:gd name="T43" fmla="*/ 128 h 152"/>
              <a:gd name="T44" fmla="*/ 164 w 176"/>
              <a:gd name="T45" fmla="*/ 128 h 152"/>
              <a:gd name="T46" fmla="*/ 176 w 176"/>
              <a:gd name="T47" fmla="*/ 116 h 152"/>
              <a:gd name="T48" fmla="*/ 176 w 176"/>
              <a:gd name="T49" fmla="*/ 12 h 152"/>
              <a:gd name="T50" fmla="*/ 164 w 176"/>
              <a:gd name="T51" fmla="*/ 0 h 152"/>
              <a:gd name="T52" fmla="*/ 168 w 176"/>
              <a:gd name="T53" fmla="*/ 116 h 152"/>
              <a:gd name="T54" fmla="*/ 164 w 176"/>
              <a:gd name="T55" fmla="*/ 120 h 152"/>
              <a:gd name="T56" fmla="*/ 12 w 176"/>
              <a:gd name="T57" fmla="*/ 120 h 152"/>
              <a:gd name="T58" fmla="*/ 8 w 176"/>
              <a:gd name="T59" fmla="*/ 116 h 152"/>
              <a:gd name="T60" fmla="*/ 8 w 176"/>
              <a:gd name="T61" fmla="*/ 12 h 152"/>
              <a:gd name="T62" fmla="*/ 12 w 176"/>
              <a:gd name="T63" fmla="*/ 8 h 152"/>
              <a:gd name="T64" fmla="*/ 164 w 176"/>
              <a:gd name="T65" fmla="*/ 8 h 152"/>
              <a:gd name="T66" fmla="*/ 168 w 176"/>
              <a:gd name="T67" fmla="*/ 12 h 152"/>
              <a:gd name="T68" fmla="*/ 168 w 176"/>
              <a:gd name="T69" fmla="*/ 116 h 152"/>
              <a:gd name="T70" fmla="*/ 116 w 176"/>
              <a:gd name="T71" fmla="*/ 44 h 152"/>
              <a:gd name="T72" fmla="*/ 88 w 176"/>
              <a:gd name="T73" fmla="*/ 24 h 152"/>
              <a:gd name="T74" fmla="*/ 60 w 176"/>
              <a:gd name="T75" fmla="*/ 44 h 152"/>
              <a:gd name="T76" fmla="*/ 34 w 176"/>
              <a:gd name="T77" fmla="*/ 74 h 152"/>
              <a:gd name="T78" fmla="*/ 64 w 176"/>
              <a:gd name="T79" fmla="*/ 104 h 152"/>
              <a:gd name="T80" fmla="*/ 113 w 176"/>
              <a:gd name="T81" fmla="*/ 104 h 152"/>
              <a:gd name="T82" fmla="*/ 142 w 176"/>
              <a:gd name="T83" fmla="*/ 74 h 152"/>
              <a:gd name="T84" fmla="*/ 116 w 176"/>
              <a:gd name="T85" fmla="*/ 44 h 152"/>
              <a:gd name="T86" fmla="*/ 113 w 176"/>
              <a:gd name="T87" fmla="*/ 99 h 152"/>
              <a:gd name="T88" fmla="*/ 64 w 176"/>
              <a:gd name="T89" fmla="*/ 99 h 152"/>
              <a:gd name="T90" fmla="*/ 39 w 176"/>
              <a:gd name="T91" fmla="*/ 74 h 152"/>
              <a:gd name="T92" fmla="*/ 61 w 176"/>
              <a:gd name="T93" fmla="*/ 48 h 152"/>
              <a:gd name="T94" fmla="*/ 65 w 176"/>
              <a:gd name="T95" fmla="*/ 45 h 152"/>
              <a:gd name="T96" fmla="*/ 88 w 176"/>
              <a:gd name="T97" fmla="*/ 28 h 152"/>
              <a:gd name="T98" fmla="*/ 112 w 176"/>
              <a:gd name="T99" fmla="*/ 45 h 152"/>
              <a:gd name="T100" fmla="*/ 116 w 176"/>
              <a:gd name="T101" fmla="*/ 48 h 152"/>
              <a:gd name="T102" fmla="*/ 138 w 176"/>
              <a:gd name="T103" fmla="*/ 74 h 152"/>
              <a:gd name="T104" fmla="*/ 113 w 176"/>
              <a:gd name="T105" fmla="*/ 99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76" h="152">
                <a:moveTo>
                  <a:pt x="20" y="36"/>
                </a:moveTo>
                <a:cubicBezTo>
                  <a:pt x="18" y="36"/>
                  <a:pt x="16" y="37"/>
                  <a:pt x="16" y="40"/>
                </a:cubicBezTo>
                <a:cubicBezTo>
                  <a:pt x="16" y="42"/>
                  <a:pt x="18" y="44"/>
                  <a:pt x="20" y="44"/>
                </a:cubicBezTo>
                <a:cubicBezTo>
                  <a:pt x="22" y="44"/>
                  <a:pt x="24" y="42"/>
                  <a:pt x="24" y="40"/>
                </a:cubicBezTo>
                <a:cubicBezTo>
                  <a:pt x="24" y="37"/>
                  <a:pt x="22" y="36"/>
                  <a:pt x="20" y="36"/>
                </a:cubicBezTo>
                <a:close/>
                <a:moveTo>
                  <a:pt x="152" y="144"/>
                </a:moveTo>
                <a:cubicBezTo>
                  <a:pt x="24" y="144"/>
                  <a:pt x="24" y="144"/>
                  <a:pt x="24" y="144"/>
                </a:cubicBezTo>
                <a:cubicBezTo>
                  <a:pt x="22" y="144"/>
                  <a:pt x="20" y="145"/>
                  <a:pt x="20" y="148"/>
                </a:cubicBezTo>
                <a:cubicBezTo>
                  <a:pt x="20" y="150"/>
                  <a:pt x="22" y="152"/>
                  <a:pt x="24" y="152"/>
                </a:cubicBezTo>
                <a:cubicBezTo>
                  <a:pt x="152" y="152"/>
                  <a:pt x="152" y="152"/>
                  <a:pt x="152" y="152"/>
                </a:cubicBezTo>
                <a:cubicBezTo>
                  <a:pt x="154" y="152"/>
                  <a:pt x="156" y="150"/>
                  <a:pt x="156" y="148"/>
                </a:cubicBezTo>
                <a:cubicBezTo>
                  <a:pt x="156" y="145"/>
                  <a:pt x="154" y="144"/>
                  <a:pt x="152" y="144"/>
                </a:cubicBezTo>
                <a:close/>
                <a:moveTo>
                  <a:pt x="20" y="20"/>
                </a:moveTo>
                <a:cubicBezTo>
                  <a:pt x="18" y="20"/>
                  <a:pt x="16" y="21"/>
                  <a:pt x="16" y="24"/>
                </a:cubicBezTo>
                <a:cubicBezTo>
                  <a:pt x="16" y="26"/>
                  <a:pt x="18" y="28"/>
                  <a:pt x="20" y="28"/>
                </a:cubicBezTo>
                <a:cubicBezTo>
                  <a:pt x="22" y="28"/>
                  <a:pt x="24" y="26"/>
                  <a:pt x="24" y="24"/>
                </a:cubicBezTo>
                <a:cubicBezTo>
                  <a:pt x="24" y="21"/>
                  <a:pt x="22" y="20"/>
                  <a:pt x="20" y="20"/>
                </a:cubicBezTo>
                <a:close/>
                <a:moveTo>
                  <a:pt x="164" y="0"/>
                </a:moveTo>
                <a:cubicBezTo>
                  <a:pt x="12" y="0"/>
                  <a:pt x="12" y="0"/>
                  <a:pt x="12" y="0"/>
                </a:cubicBezTo>
                <a:cubicBezTo>
                  <a:pt x="6" y="0"/>
                  <a:pt x="0" y="5"/>
                  <a:pt x="0" y="12"/>
                </a:cubicBezTo>
                <a:cubicBezTo>
                  <a:pt x="0" y="116"/>
                  <a:pt x="0" y="116"/>
                  <a:pt x="0" y="116"/>
                </a:cubicBezTo>
                <a:cubicBezTo>
                  <a:pt x="0" y="122"/>
                  <a:pt x="6" y="128"/>
                  <a:pt x="12" y="128"/>
                </a:cubicBezTo>
                <a:cubicBezTo>
                  <a:pt x="164" y="128"/>
                  <a:pt x="164" y="128"/>
                  <a:pt x="164" y="128"/>
                </a:cubicBezTo>
                <a:cubicBezTo>
                  <a:pt x="171" y="128"/>
                  <a:pt x="176" y="122"/>
                  <a:pt x="176" y="116"/>
                </a:cubicBezTo>
                <a:cubicBezTo>
                  <a:pt x="176" y="12"/>
                  <a:pt x="176" y="12"/>
                  <a:pt x="176" y="12"/>
                </a:cubicBezTo>
                <a:cubicBezTo>
                  <a:pt x="176" y="5"/>
                  <a:pt x="171" y="0"/>
                  <a:pt x="164" y="0"/>
                </a:cubicBezTo>
                <a:close/>
                <a:moveTo>
                  <a:pt x="168" y="116"/>
                </a:moveTo>
                <a:cubicBezTo>
                  <a:pt x="168" y="118"/>
                  <a:pt x="166" y="120"/>
                  <a:pt x="164" y="120"/>
                </a:cubicBezTo>
                <a:cubicBezTo>
                  <a:pt x="12" y="120"/>
                  <a:pt x="12" y="120"/>
                  <a:pt x="12" y="120"/>
                </a:cubicBezTo>
                <a:cubicBezTo>
                  <a:pt x="10" y="120"/>
                  <a:pt x="8" y="118"/>
                  <a:pt x="8" y="116"/>
                </a:cubicBezTo>
                <a:cubicBezTo>
                  <a:pt x="8" y="12"/>
                  <a:pt x="8" y="12"/>
                  <a:pt x="8" y="12"/>
                </a:cubicBezTo>
                <a:cubicBezTo>
                  <a:pt x="8" y="9"/>
                  <a:pt x="10" y="8"/>
                  <a:pt x="12" y="8"/>
                </a:cubicBezTo>
                <a:cubicBezTo>
                  <a:pt x="164" y="8"/>
                  <a:pt x="164" y="8"/>
                  <a:pt x="164" y="8"/>
                </a:cubicBezTo>
                <a:cubicBezTo>
                  <a:pt x="166" y="8"/>
                  <a:pt x="168" y="9"/>
                  <a:pt x="168" y="12"/>
                </a:cubicBezTo>
                <a:lnTo>
                  <a:pt x="168" y="116"/>
                </a:lnTo>
                <a:close/>
                <a:moveTo>
                  <a:pt x="116" y="44"/>
                </a:moveTo>
                <a:cubicBezTo>
                  <a:pt x="112" y="32"/>
                  <a:pt x="101" y="24"/>
                  <a:pt x="88" y="24"/>
                </a:cubicBezTo>
                <a:cubicBezTo>
                  <a:pt x="75" y="24"/>
                  <a:pt x="64" y="32"/>
                  <a:pt x="60" y="44"/>
                </a:cubicBezTo>
                <a:cubicBezTo>
                  <a:pt x="46" y="45"/>
                  <a:pt x="34" y="58"/>
                  <a:pt x="34" y="74"/>
                </a:cubicBezTo>
                <a:cubicBezTo>
                  <a:pt x="34" y="90"/>
                  <a:pt x="47" y="104"/>
                  <a:pt x="64" y="104"/>
                </a:cubicBezTo>
                <a:cubicBezTo>
                  <a:pt x="113" y="104"/>
                  <a:pt x="113" y="104"/>
                  <a:pt x="113" y="104"/>
                </a:cubicBezTo>
                <a:cubicBezTo>
                  <a:pt x="129" y="104"/>
                  <a:pt x="142" y="90"/>
                  <a:pt x="142" y="74"/>
                </a:cubicBezTo>
                <a:cubicBezTo>
                  <a:pt x="142" y="58"/>
                  <a:pt x="131" y="45"/>
                  <a:pt x="116" y="44"/>
                </a:cubicBezTo>
                <a:close/>
                <a:moveTo>
                  <a:pt x="113" y="99"/>
                </a:moveTo>
                <a:cubicBezTo>
                  <a:pt x="64" y="99"/>
                  <a:pt x="64" y="99"/>
                  <a:pt x="64" y="99"/>
                </a:cubicBezTo>
                <a:cubicBezTo>
                  <a:pt x="50" y="99"/>
                  <a:pt x="39" y="87"/>
                  <a:pt x="39" y="74"/>
                </a:cubicBezTo>
                <a:cubicBezTo>
                  <a:pt x="39" y="61"/>
                  <a:pt x="48" y="50"/>
                  <a:pt x="61" y="48"/>
                </a:cubicBezTo>
                <a:cubicBezTo>
                  <a:pt x="63" y="48"/>
                  <a:pt x="64" y="47"/>
                  <a:pt x="65" y="45"/>
                </a:cubicBezTo>
                <a:cubicBezTo>
                  <a:pt x="68" y="35"/>
                  <a:pt x="78" y="28"/>
                  <a:pt x="88" y="28"/>
                </a:cubicBezTo>
                <a:cubicBezTo>
                  <a:pt x="99" y="28"/>
                  <a:pt x="108" y="35"/>
                  <a:pt x="112" y="45"/>
                </a:cubicBezTo>
                <a:cubicBezTo>
                  <a:pt x="112" y="47"/>
                  <a:pt x="114" y="48"/>
                  <a:pt x="116" y="48"/>
                </a:cubicBezTo>
                <a:cubicBezTo>
                  <a:pt x="128" y="50"/>
                  <a:pt x="138" y="61"/>
                  <a:pt x="138" y="74"/>
                </a:cubicBezTo>
                <a:cubicBezTo>
                  <a:pt x="138" y="87"/>
                  <a:pt x="126" y="99"/>
                  <a:pt x="113" y="99"/>
                </a:cubicBezTo>
                <a:close/>
              </a:path>
            </a:pathLst>
          </a:custGeom>
          <a:solidFill>
            <a:srgbClr val="484848"/>
          </a:solidFill>
          <a:ln>
            <a:noFill/>
          </a:ln>
        </p:spPr>
        <p:txBody>
          <a:bodyPr vert="horz" wrap="square" lIns="91440" tIns="45720" rIns="91440" bIns="45720" numCol="1" anchor="t" anchorCtr="0" compatLnSpc="1">
            <a:prstTxWarp prst="textNoShape">
              <a:avLst/>
            </a:prstTxWarp>
          </a:bodyPr>
          <a:lstStyle/>
          <a:p>
            <a:endParaRPr lang="en-US">
              <a:latin typeface="+mn-ea"/>
            </a:endParaRPr>
          </a:p>
        </p:txBody>
      </p:sp>
      <p:sp>
        <p:nvSpPr>
          <p:cNvPr id="243" name="Freeform 12"/>
          <p:cNvSpPr>
            <a:spLocks noEditPoints="1"/>
          </p:cNvSpPr>
          <p:nvPr/>
        </p:nvSpPr>
        <p:spPr bwMode="auto">
          <a:xfrm>
            <a:off x="5509758" y="1985180"/>
            <a:ext cx="433388" cy="376238"/>
          </a:xfrm>
          <a:custGeom>
            <a:avLst/>
            <a:gdLst>
              <a:gd name="T0" fmla="*/ 20 w 176"/>
              <a:gd name="T1" fmla="*/ 36 h 152"/>
              <a:gd name="T2" fmla="*/ 16 w 176"/>
              <a:gd name="T3" fmla="*/ 40 h 152"/>
              <a:gd name="T4" fmla="*/ 20 w 176"/>
              <a:gd name="T5" fmla="*/ 44 h 152"/>
              <a:gd name="T6" fmla="*/ 24 w 176"/>
              <a:gd name="T7" fmla="*/ 40 h 152"/>
              <a:gd name="T8" fmla="*/ 20 w 176"/>
              <a:gd name="T9" fmla="*/ 36 h 152"/>
              <a:gd name="T10" fmla="*/ 152 w 176"/>
              <a:gd name="T11" fmla="*/ 144 h 152"/>
              <a:gd name="T12" fmla="*/ 24 w 176"/>
              <a:gd name="T13" fmla="*/ 144 h 152"/>
              <a:gd name="T14" fmla="*/ 20 w 176"/>
              <a:gd name="T15" fmla="*/ 148 h 152"/>
              <a:gd name="T16" fmla="*/ 24 w 176"/>
              <a:gd name="T17" fmla="*/ 152 h 152"/>
              <a:gd name="T18" fmla="*/ 152 w 176"/>
              <a:gd name="T19" fmla="*/ 152 h 152"/>
              <a:gd name="T20" fmla="*/ 156 w 176"/>
              <a:gd name="T21" fmla="*/ 148 h 152"/>
              <a:gd name="T22" fmla="*/ 152 w 176"/>
              <a:gd name="T23" fmla="*/ 144 h 152"/>
              <a:gd name="T24" fmla="*/ 20 w 176"/>
              <a:gd name="T25" fmla="*/ 20 h 152"/>
              <a:gd name="T26" fmla="*/ 16 w 176"/>
              <a:gd name="T27" fmla="*/ 24 h 152"/>
              <a:gd name="T28" fmla="*/ 20 w 176"/>
              <a:gd name="T29" fmla="*/ 28 h 152"/>
              <a:gd name="T30" fmla="*/ 24 w 176"/>
              <a:gd name="T31" fmla="*/ 24 h 152"/>
              <a:gd name="T32" fmla="*/ 20 w 176"/>
              <a:gd name="T33" fmla="*/ 20 h 152"/>
              <a:gd name="T34" fmla="*/ 164 w 176"/>
              <a:gd name="T35" fmla="*/ 0 h 152"/>
              <a:gd name="T36" fmla="*/ 12 w 176"/>
              <a:gd name="T37" fmla="*/ 0 h 152"/>
              <a:gd name="T38" fmla="*/ 0 w 176"/>
              <a:gd name="T39" fmla="*/ 12 h 152"/>
              <a:gd name="T40" fmla="*/ 0 w 176"/>
              <a:gd name="T41" fmla="*/ 116 h 152"/>
              <a:gd name="T42" fmla="*/ 12 w 176"/>
              <a:gd name="T43" fmla="*/ 128 h 152"/>
              <a:gd name="T44" fmla="*/ 164 w 176"/>
              <a:gd name="T45" fmla="*/ 128 h 152"/>
              <a:gd name="T46" fmla="*/ 176 w 176"/>
              <a:gd name="T47" fmla="*/ 116 h 152"/>
              <a:gd name="T48" fmla="*/ 176 w 176"/>
              <a:gd name="T49" fmla="*/ 12 h 152"/>
              <a:gd name="T50" fmla="*/ 164 w 176"/>
              <a:gd name="T51" fmla="*/ 0 h 152"/>
              <a:gd name="T52" fmla="*/ 168 w 176"/>
              <a:gd name="T53" fmla="*/ 116 h 152"/>
              <a:gd name="T54" fmla="*/ 164 w 176"/>
              <a:gd name="T55" fmla="*/ 120 h 152"/>
              <a:gd name="T56" fmla="*/ 12 w 176"/>
              <a:gd name="T57" fmla="*/ 120 h 152"/>
              <a:gd name="T58" fmla="*/ 8 w 176"/>
              <a:gd name="T59" fmla="*/ 116 h 152"/>
              <a:gd name="T60" fmla="*/ 8 w 176"/>
              <a:gd name="T61" fmla="*/ 12 h 152"/>
              <a:gd name="T62" fmla="*/ 12 w 176"/>
              <a:gd name="T63" fmla="*/ 8 h 152"/>
              <a:gd name="T64" fmla="*/ 164 w 176"/>
              <a:gd name="T65" fmla="*/ 8 h 152"/>
              <a:gd name="T66" fmla="*/ 168 w 176"/>
              <a:gd name="T67" fmla="*/ 12 h 152"/>
              <a:gd name="T68" fmla="*/ 168 w 176"/>
              <a:gd name="T69" fmla="*/ 116 h 152"/>
              <a:gd name="T70" fmla="*/ 116 w 176"/>
              <a:gd name="T71" fmla="*/ 44 h 152"/>
              <a:gd name="T72" fmla="*/ 88 w 176"/>
              <a:gd name="T73" fmla="*/ 24 h 152"/>
              <a:gd name="T74" fmla="*/ 60 w 176"/>
              <a:gd name="T75" fmla="*/ 44 h 152"/>
              <a:gd name="T76" fmla="*/ 34 w 176"/>
              <a:gd name="T77" fmla="*/ 74 h 152"/>
              <a:gd name="T78" fmla="*/ 64 w 176"/>
              <a:gd name="T79" fmla="*/ 104 h 152"/>
              <a:gd name="T80" fmla="*/ 113 w 176"/>
              <a:gd name="T81" fmla="*/ 104 h 152"/>
              <a:gd name="T82" fmla="*/ 142 w 176"/>
              <a:gd name="T83" fmla="*/ 74 h 152"/>
              <a:gd name="T84" fmla="*/ 116 w 176"/>
              <a:gd name="T85" fmla="*/ 44 h 152"/>
              <a:gd name="T86" fmla="*/ 113 w 176"/>
              <a:gd name="T87" fmla="*/ 99 h 152"/>
              <a:gd name="T88" fmla="*/ 64 w 176"/>
              <a:gd name="T89" fmla="*/ 99 h 152"/>
              <a:gd name="T90" fmla="*/ 39 w 176"/>
              <a:gd name="T91" fmla="*/ 74 h 152"/>
              <a:gd name="T92" fmla="*/ 61 w 176"/>
              <a:gd name="T93" fmla="*/ 48 h 152"/>
              <a:gd name="T94" fmla="*/ 65 w 176"/>
              <a:gd name="T95" fmla="*/ 45 h 152"/>
              <a:gd name="T96" fmla="*/ 88 w 176"/>
              <a:gd name="T97" fmla="*/ 28 h 152"/>
              <a:gd name="T98" fmla="*/ 112 w 176"/>
              <a:gd name="T99" fmla="*/ 45 h 152"/>
              <a:gd name="T100" fmla="*/ 116 w 176"/>
              <a:gd name="T101" fmla="*/ 48 h 152"/>
              <a:gd name="T102" fmla="*/ 138 w 176"/>
              <a:gd name="T103" fmla="*/ 74 h 152"/>
              <a:gd name="T104" fmla="*/ 113 w 176"/>
              <a:gd name="T105" fmla="*/ 99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76" h="152">
                <a:moveTo>
                  <a:pt x="20" y="36"/>
                </a:moveTo>
                <a:cubicBezTo>
                  <a:pt x="18" y="36"/>
                  <a:pt x="16" y="37"/>
                  <a:pt x="16" y="40"/>
                </a:cubicBezTo>
                <a:cubicBezTo>
                  <a:pt x="16" y="42"/>
                  <a:pt x="18" y="44"/>
                  <a:pt x="20" y="44"/>
                </a:cubicBezTo>
                <a:cubicBezTo>
                  <a:pt x="22" y="44"/>
                  <a:pt x="24" y="42"/>
                  <a:pt x="24" y="40"/>
                </a:cubicBezTo>
                <a:cubicBezTo>
                  <a:pt x="24" y="37"/>
                  <a:pt x="22" y="36"/>
                  <a:pt x="20" y="36"/>
                </a:cubicBezTo>
                <a:close/>
                <a:moveTo>
                  <a:pt x="152" y="144"/>
                </a:moveTo>
                <a:cubicBezTo>
                  <a:pt x="24" y="144"/>
                  <a:pt x="24" y="144"/>
                  <a:pt x="24" y="144"/>
                </a:cubicBezTo>
                <a:cubicBezTo>
                  <a:pt x="22" y="144"/>
                  <a:pt x="20" y="145"/>
                  <a:pt x="20" y="148"/>
                </a:cubicBezTo>
                <a:cubicBezTo>
                  <a:pt x="20" y="150"/>
                  <a:pt x="22" y="152"/>
                  <a:pt x="24" y="152"/>
                </a:cubicBezTo>
                <a:cubicBezTo>
                  <a:pt x="152" y="152"/>
                  <a:pt x="152" y="152"/>
                  <a:pt x="152" y="152"/>
                </a:cubicBezTo>
                <a:cubicBezTo>
                  <a:pt x="154" y="152"/>
                  <a:pt x="156" y="150"/>
                  <a:pt x="156" y="148"/>
                </a:cubicBezTo>
                <a:cubicBezTo>
                  <a:pt x="156" y="145"/>
                  <a:pt x="154" y="144"/>
                  <a:pt x="152" y="144"/>
                </a:cubicBezTo>
                <a:close/>
                <a:moveTo>
                  <a:pt x="20" y="20"/>
                </a:moveTo>
                <a:cubicBezTo>
                  <a:pt x="18" y="20"/>
                  <a:pt x="16" y="21"/>
                  <a:pt x="16" y="24"/>
                </a:cubicBezTo>
                <a:cubicBezTo>
                  <a:pt x="16" y="26"/>
                  <a:pt x="18" y="28"/>
                  <a:pt x="20" y="28"/>
                </a:cubicBezTo>
                <a:cubicBezTo>
                  <a:pt x="22" y="28"/>
                  <a:pt x="24" y="26"/>
                  <a:pt x="24" y="24"/>
                </a:cubicBezTo>
                <a:cubicBezTo>
                  <a:pt x="24" y="21"/>
                  <a:pt x="22" y="20"/>
                  <a:pt x="20" y="20"/>
                </a:cubicBezTo>
                <a:close/>
                <a:moveTo>
                  <a:pt x="164" y="0"/>
                </a:moveTo>
                <a:cubicBezTo>
                  <a:pt x="12" y="0"/>
                  <a:pt x="12" y="0"/>
                  <a:pt x="12" y="0"/>
                </a:cubicBezTo>
                <a:cubicBezTo>
                  <a:pt x="6" y="0"/>
                  <a:pt x="0" y="5"/>
                  <a:pt x="0" y="12"/>
                </a:cubicBezTo>
                <a:cubicBezTo>
                  <a:pt x="0" y="116"/>
                  <a:pt x="0" y="116"/>
                  <a:pt x="0" y="116"/>
                </a:cubicBezTo>
                <a:cubicBezTo>
                  <a:pt x="0" y="122"/>
                  <a:pt x="6" y="128"/>
                  <a:pt x="12" y="128"/>
                </a:cubicBezTo>
                <a:cubicBezTo>
                  <a:pt x="164" y="128"/>
                  <a:pt x="164" y="128"/>
                  <a:pt x="164" y="128"/>
                </a:cubicBezTo>
                <a:cubicBezTo>
                  <a:pt x="171" y="128"/>
                  <a:pt x="176" y="122"/>
                  <a:pt x="176" y="116"/>
                </a:cubicBezTo>
                <a:cubicBezTo>
                  <a:pt x="176" y="12"/>
                  <a:pt x="176" y="12"/>
                  <a:pt x="176" y="12"/>
                </a:cubicBezTo>
                <a:cubicBezTo>
                  <a:pt x="176" y="5"/>
                  <a:pt x="171" y="0"/>
                  <a:pt x="164" y="0"/>
                </a:cubicBezTo>
                <a:close/>
                <a:moveTo>
                  <a:pt x="168" y="116"/>
                </a:moveTo>
                <a:cubicBezTo>
                  <a:pt x="168" y="118"/>
                  <a:pt x="166" y="120"/>
                  <a:pt x="164" y="120"/>
                </a:cubicBezTo>
                <a:cubicBezTo>
                  <a:pt x="12" y="120"/>
                  <a:pt x="12" y="120"/>
                  <a:pt x="12" y="120"/>
                </a:cubicBezTo>
                <a:cubicBezTo>
                  <a:pt x="10" y="120"/>
                  <a:pt x="8" y="118"/>
                  <a:pt x="8" y="116"/>
                </a:cubicBezTo>
                <a:cubicBezTo>
                  <a:pt x="8" y="12"/>
                  <a:pt x="8" y="12"/>
                  <a:pt x="8" y="12"/>
                </a:cubicBezTo>
                <a:cubicBezTo>
                  <a:pt x="8" y="9"/>
                  <a:pt x="10" y="8"/>
                  <a:pt x="12" y="8"/>
                </a:cubicBezTo>
                <a:cubicBezTo>
                  <a:pt x="164" y="8"/>
                  <a:pt x="164" y="8"/>
                  <a:pt x="164" y="8"/>
                </a:cubicBezTo>
                <a:cubicBezTo>
                  <a:pt x="166" y="8"/>
                  <a:pt x="168" y="9"/>
                  <a:pt x="168" y="12"/>
                </a:cubicBezTo>
                <a:lnTo>
                  <a:pt x="168" y="116"/>
                </a:lnTo>
                <a:close/>
                <a:moveTo>
                  <a:pt x="116" y="44"/>
                </a:moveTo>
                <a:cubicBezTo>
                  <a:pt x="112" y="32"/>
                  <a:pt x="101" y="24"/>
                  <a:pt x="88" y="24"/>
                </a:cubicBezTo>
                <a:cubicBezTo>
                  <a:pt x="75" y="24"/>
                  <a:pt x="64" y="32"/>
                  <a:pt x="60" y="44"/>
                </a:cubicBezTo>
                <a:cubicBezTo>
                  <a:pt x="46" y="45"/>
                  <a:pt x="34" y="58"/>
                  <a:pt x="34" y="74"/>
                </a:cubicBezTo>
                <a:cubicBezTo>
                  <a:pt x="34" y="90"/>
                  <a:pt x="47" y="104"/>
                  <a:pt x="64" y="104"/>
                </a:cubicBezTo>
                <a:cubicBezTo>
                  <a:pt x="113" y="104"/>
                  <a:pt x="113" y="104"/>
                  <a:pt x="113" y="104"/>
                </a:cubicBezTo>
                <a:cubicBezTo>
                  <a:pt x="129" y="104"/>
                  <a:pt x="142" y="90"/>
                  <a:pt x="142" y="74"/>
                </a:cubicBezTo>
                <a:cubicBezTo>
                  <a:pt x="142" y="58"/>
                  <a:pt x="131" y="45"/>
                  <a:pt x="116" y="44"/>
                </a:cubicBezTo>
                <a:close/>
                <a:moveTo>
                  <a:pt x="113" y="99"/>
                </a:moveTo>
                <a:cubicBezTo>
                  <a:pt x="64" y="99"/>
                  <a:pt x="64" y="99"/>
                  <a:pt x="64" y="99"/>
                </a:cubicBezTo>
                <a:cubicBezTo>
                  <a:pt x="50" y="99"/>
                  <a:pt x="39" y="87"/>
                  <a:pt x="39" y="74"/>
                </a:cubicBezTo>
                <a:cubicBezTo>
                  <a:pt x="39" y="61"/>
                  <a:pt x="48" y="50"/>
                  <a:pt x="61" y="48"/>
                </a:cubicBezTo>
                <a:cubicBezTo>
                  <a:pt x="63" y="48"/>
                  <a:pt x="64" y="47"/>
                  <a:pt x="65" y="45"/>
                </a:cubicBezTo>
                <a:cubicBezTo>
                  <a:pt x="68" y="35"/>
                  <a:pt x="78" y="28"/>
                  <a:pt x="88" y="28"/>
                </a:cubicBezTo>
                <a:cubicBezTo>
                  <a:pt x="99" y="28"/>
                  <a:pt x="108" y="35"/>
                  <a:pt x="112" y="45"/>
                </a:cubicBezTo>
                <a:cubicBezTo>
                  <a:pt x="112" y="47"/>
                  <a:pt x="114" y="48"/>
                  <a:pt x="116" y="48"/>
                </a:cubicBezTo>
                <a:cubicBezTo>
                  <a:pt x="128" y="50"/>
                  <a:pt x="138" y="61"/>
                  <a:pt x="138" y="74"/>
                </a:cubicBezTo>
                <a:cubicBezTo>
                  <a:pt x="138" y="87"/>
                  <a:pt x="126" y="99"/>
                  <a:pt x="113" y="99"/>
                </a:cubicBezTo>
                <a:close/>
              </a:path>
            </a:pathLst>
          </a:custGeom>
          <a:solidFill>
            <a:srgbClr val="484848"/>
          </a:solidFill>
          <a:ln>
            <a:noFill/>
          </a:ln>
        </p:spPr>
        <p:txBody>
          <a:bodyPr vert="horz" wrap="square" lIns="91440" tIns="45720" rIns="91440" bIns="45720" numCol="1" anchor="t" anchorCtr="0" compatLnSpc="1">
            <a:prstTxWarp prst="textNoShape">
              <a:avLst/>
            </a:prstTxWarp>
          </a:bodyPr>
          <a:lstStyle/>
          <a:p>
            <a:endParaRPr lang="en-US" dirty="0">
              <a:latin typeface="+mn-ea"/>
            </a:endParaRPr>
          </a:p>
        </p:txBody>
      </p:sp>
      <p:sp>
        <p:nvSpPr>
          <p:cNvPr id="245" name="Freeform 12"/>
          <p:cNvSpPr>
            <a:spLocks noEditPoints="1"/>
          </p:cNvSpPr>
          <p:nvPr/>
        </p:nvSpPr>
        <p:spPr bwMode="auto">
          <a:xfrm>
            <a:off x="6069540" y="1978627"/>
            <a:ext cx="433388" cy="376238"/>
          </a:xfrm>
          <a:custGeom>
            <a:avLst/>
            <a:gdLst>
              <a:gd name="T0" fmla="*/ 20 w 176"/>
              <a:gd name="T1" fmla="*/ 36 h 152"/>
              <a:gd name="T2" fmla="*/ 16 w 176"/>
              <a:gd name="T3" fmla="*/ 40 h 152"/>
              <a:gd name="T4" fmla="*/ 20 w 176"/>
              <a:gd name="T5" fmla="*/ 44 h 152"/>
              <a:gd name="T6" fmla="*/ 24 w 176"/>
              <a:gd name="T7" fmla="*/ 40 h 152"/>
              <a:gd name="T8" fmla="*/ 20 w 176"/>
              <a:gd name="T9" fmla="*/ 36 h 152"/>
              <a:gd name="T10" fmla="*/ 152 w 176"/>
              <a:gd name="T11" fmla="*/ 144 h 152"/>
              <a:gd name="T12" fmla="*/ 24 w 176"/>
              <a:gd name="T13" fmla="*/ 144 h 152"/>
              <a:gd name="T14" fmla="*/ 20 w 176"/>
              <a:gd name="T15" fmla="*/ 148 h 152"/>
              <a:gd name="T16" fmla="*/ 24 w 176"/>
              <a:gd name="T17" fmla="*/ 152 h 152"/>
              <a:gd name="T18" fmla="*/ 152 w 176"/>
              <a:gd name="T19" fmla="*/ 152 h 152"/>
              <a:gd name="T20" fmla="*/ 156 w 176"/>
              <a:gd name="T21" fmla="*/ 148 h 152"/>
              <a:gd name="T22" fmla="*/ 152 w 176"/>
              <a:gd name="T23" fmla="*/ 144 h 152"/>
              <a:gd name="T24" fmla="*/ 20 w 176"/>
              <a:gd name="T25" fmla="*/ 20 h 152"/>
              <a:gd name="T26" fmla="*/ 16 w 176"/>
              <a:gd name="T27" fmla="*/ 24 h 152"/>
              <a:gd name="T28" fmla="*/ 20 w 176"/>
              <a:gd name="T29" fmla="*/ 28 h 152"/>
              <a:gd name="T30" fmla="*/ 24 w 176"/>
              <a:gd name="T31" fmla="*/ 24 h 152"/>
              <a:gd name="T32" fmla="*/ 20 w 176"/>
              <a:gd name="T33" fmla="*/ 20 h 152"/>
              <a:gd name="T34" fmla="*/ 164 w 176"/>
              <a:gd name="T35" fmla="*/ 0 h 152"/>
              <a:gd name="T36" fmla="*/ 12 w 176"/>
              <a:gd name="T37" fmla="*/ 0 h 152"/>
              <a:gd name="T38" fmla="*/ 0 w 176"/>
              <a:gd name="T39" fmla="*/ 12 h 152"/>
              <a:gd name="T40" fmla="*/ 0 w 176"/>
              <a:gd name="T41" fmla="*/ 116 h 152"/>
              <a:gd name="T42" fmla="*/ 12 w 176"/>
              <a:gd name="T43" fmla="*/ 128 h 152"/>
              <a:gd name="T44" fmla="*/ 164 w 176"/>
              <a:gd name="T45" fmla="*/ 128 h 152"/>
              <a:gd name="T46" fmla="*/ 176 w 176"/>
              <a:gd name="T47" fmla="*/ 116 h 152"/>
              <a:gd name="T48" fmla="*/ 176 w 176"/>
              <a:gd name="T49" fmla="*/ 12 h 152"/>
              <a:gd name="T50" fmla="*/ 164 w 176"/>
              <a:gd name="T51" fmla="*/ 0 h 152"/>
              <a:gd name="T52" fmla="*/ 168 w 176"/>
              <a:gd name="T53" fmla="*/ 116 h 152"/>
              <a:gd name="T54" fmla="*/ 164 w 176"/>
              <a:gd name="T55" fmla="*/ 120 h 152"/>
              <a:gd name="T56" fmla="*/ 12 w 176"/>
              <a:gd name="T57" fmla="*/ 120 h 152"/>
              <a:gd name="T58" fmla="*/ 8 w 176"/>
              <a:gd name="T59" fmla="*/ 116 h 152"/>
              <a:gd name="T60" fmla="*/ 8 w 176"/>
              <a:gd name="T61" fmla="*/ 12 h 152"/>
              <a:gd name="T62" fmla="*/ 12 w 176"/>
              <a:gd name="T63" fmla="*/ 8 h 152"/>
              <a:gd name="T64" fmla="*/ 164 w 176"/>
              <a:gd name="T65" fmla="*/ 8 h 152"/>
              <a:gd name="T66" fmla="*/ 168 w 176"/>
              <a:gd name="T67" fmla="*/ 12 h 152"/>
              <a:gd name="T68" fmla="*/ 168 w 176"/>
              <a:gd name="T69" fmla="*/ 116 h 152"/>
              <a:gd name="T70" fmla="*/ 116 w 176"/>
              <a:gd name="T71" fmla="*/ 44 h 152"/>
              <a:gd name="T72" fmla="*/ 88 w 176"/>
              <a:gd name="T73" fmla="*/ 24 h 152"/>
              <a:gd name="T74" fmla="*/ 60 w 176"/>
              <a:gd name="T75" fmla="*/ 44 h 152"/>
              <a:gd name="T76" fmla="*/ 34 w 176"/>
              <a:gd name="T77" fmla="*/ 74 h 152"/>
              <a:gd name="T78" fmla="*/ 64 w 176"/>
              <a:gd name="T79" fmla="*/ 104 h 152"/>
              <a:gd name="T80" fmla="*/ 113 w 176"/>
              <a:gd name="T81" fmla="*/ 104 h 152"/>
              <a:gd name="T82" fmla="*/ 142 w 176"/>
              <a:gd name="T83" fmla="*/ 74 h 152"/>
              <a:gd name="T84" fmla="*/ 116 w 176"/>
              <a:gd name="T85" fmla="*/ 44 h 152"/>
              <a:gd name="T86" fmla="*/ 113 w 176"/>
              <a:gd name="T87" fmla="*/ 99 h 152"/>
              <a:gd name="T88" fmla="*/ 64 w 176"/>
              <a:gd name="T89" fmla="*/ 99 h 152"/>
              <a:gd name="T90" fmla="*/ 39 w 176"/>
              <a:gd name="T91" fmla="*/ 74 h 152"/>
              <a:gd name="T92" fmla="*/ 61 w 176"/>
              <a:gd name="T93" fmla="*/ 48 h 152"/>
              <a:gd name="T94" fmla="*/ 65 w 176"/>
              <a:gd name="T95" fmla="*/ 45 h 152"/>
              <a:gd name="T96" fmla="*/ 88 w 176"/>
              <a:gd name="T97" fmla="*/ 28 h 152"/>
              <a:gd name="T98" fmla="*/ 112 w 176"/>
              <a:gd name="T99" fmla="*/ 45 h 152"/>
              <a:gd name="T100" fmla="*/ 116 w 176"/>
              <a:gd name="T101" fmla="*/ 48 h 152"/>
              <a:gd name="T102" fmla="*/ 138 w 176"/>
              <a:gd name="T103" fmla="*/ 74 h 152"/>
              <a:gd name="T104" fmla="*/ 113 w 176"/>
              <a:gd name="T105" fmla="*/ 99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76" h="152">
                <a:moveTo>
                  <a:pt x="20" y="36"/>
                </a:moveTo>
                <a:cubicBezTo>
                  <a:pt x="18" y="36"/>
                  <a:pt x="16" y="37"/>
                  <a:pt x="16" y="40"/>
                </a:cubicBezTo>
                <a:cubicBezTo>
                  <a:pt x="16" y="42"/>
                  <a:pt x="18" y="44"/>
                  <a:pt x="20" y="44"/>
                </a:cubicBezTo>
                <a:cubicBezTo>
                  <a:pt x="22" y="44"/>
                  <a:pt x="24" y="42"/>
                  <a:pt x="24" y="40"/>
                </a:cubicBezTo>
                <a:cubicBezTo>
                  <a:pt x="24" y="37"/>
                  <a:pt x="22" y="36"/>
                  <a:pt x="20" y="36"/>
                </a:cubicBezTo>
                <a:close/>
                <a:moveTo>
                  <a:pt x="152" y="144"/>
                </a:moveTo>
                <a:cubicBezTo>
                  <a:pt x="24" y="144"/>
                  <a:pt x="24" y="144"/>
                  <a:pt x="24" y="144"/>
                </a:cubicBezTo>
                <a:cubicBezTo>
                  <a:pt x="22" y="144"/>
                  <a:pt x="20" y="145"/>
                  <a:pt x="20" y="148"/>
                </a:cubicBezTo>
                <a:cubicBezTo>
                  <a:pt x="20" y="150"/>
                  <a:pt x="22" y="152"/>
                  <a:pt x="24" y="152"/>
                </a:cubicBezTo>
                <a:cubicBezTo>
                  <a:pt x="152" y="152"/>
                  <a:pt x="152" y="152"/>
                  <a:pt x="152" y="152"/>
                </a:cubicBezTo>
                <a:cubicBezTo>
                  <a:pt x="154" y="152"/>
                  <a:pt x="156" y="150"/>
                  <a:pt x="156" y="148"/>
                </a:cubicBezTo>
                <a:cubicBezTo>
                  <a:pt x="156" y="145"/>
                  <a:pt x="154" y="144"/>
                  <a:pt x="152" y="144"/>
                </a:cubicBezTo>
                <a:close/>
                <a:moveTo>
                  <a:pt x="20" y="20"/>
                </a:moveTo>
                <a:cubicBezTo>
                  <a:pt x="18" y="20"/>
                  <a:pt x="16" y="21"/>
                  <a:pt x="16" y="24"/>
                </a:cubicBezTo>
                <a:cubicBezTo>
                  <a:pt x="16" y="26"/>
                  <a:pt x="18" y="28"/>
                  <a:pt x="20" y="28"/>
                </a:cubicBezTo>
                <a:cubicBezTo>
                  <a:pt x="22" y="28"/>
                  <a:pt x="24" y="26"/>
                  <a:pt x="24" y="24"/>
                </a:cubicBezTo>
                <a:cubicBezTo>
                  <a:pt x="24" y="21"/>
                  <a:pt x="22" y="20"/>
                  <a:pt x="20" y="20"/>
                </a:cubicBezTo>
                <a:close/>
                <a:moveTo>
                  <a:pt x="164" y="0"/>
                </a:moveTo>
                <a:cubicBezTo>
                  <a:pt x="12" y="0"/>
                  <a:pt x="12" y="0"/>
                  <a:pt x="12" y="0"/>
                </a:cubicBezTo>
                <a:cubicBezTo>
                  <a:pt x="6" y="0"/>
                  <a:pt x="0" y="5"/>
                  <a:pt x="0" y="12"/>
                </a:cubicBezTo>
                <a:cubicBezTo>
                  <a:pt x="0" y="116"/>
                  <a:pt x="0" y="116"/>
                  <a:pt x="0" y="116"/>
                </a:cubicBezTo>
                <a:cubicBezTo>
                  <a:pt x="0" y="122"/>
                  <a:pt x="6" y="128"/>
                  <a:pt x="12" y="128"/>
                </a:cubicBezTo>
                <a:cubicBezTo>
                  <a:pt x="164" y="128"/>
                  <a:pt x="164" y="128"/>
                  <a:pt x="164" y="128"/>
                </a:cubicBezTo>
                <a:cubicBezTo>
                  <a:pt x="171" y="128"/>
                  <a:pt x="176" y="122"/>
                  <a:pt x="176" y="116"/>
                </a:cubicBezTo>
                <a:cubicBezTo>
                  <a:pt x="176" y="12"/>
                  <a:pt x="176" y="12"/>
                  <a:pt x="176" y="12"/>
                </a:cubicBezTo>
                <a:cubicBezTo>
                  <a:pt x="176" y="5"/>
                  <a:pt x="171" y="0"/>
                  <a:pt x="164" y="0"/>
                </a:cubicBezTo>
                <a:close/>
                <a:moveTo>
                  <a:pt x="168" y="116"/>
                </a:moveTo>
                <a:cubicBezTo>
                  <a:pt x="168" y="118"/>
                  <a:pt x="166" y="120"/>
                  <a:pt x="164" y="120"/>
                </a:cubicBezTo>
                <a:cubicBezTo>
                  <a:pt x="12" y="120"/>
                  <a:pt x="12" y="120"/>
                  <a:pt x="12" y="120"/>
                </a:cubicBezTo>
                <a:cubicBezTo>
                  <a:pt x="10" y="120"/>
                  <a:pt x="8" y="118"/>
                  <a:pt x="8" y="116"/>
                </a:cubicBezTo>
                <a:cubicBezTo>
                  <a:pt x="8" y="12"/>
                  <a:pt x="8" y="12"/>
                  <a:pt x="8" y="12"/>
                </a:cubicBezTo>
                <a:cubicBezTo>
                  <a:pt x="8" y="9"/>
                  <a:pt x="10" y="8"/>
                  <a:pt x="12" y="8"/>
                </a:cubicBezTo>
                <a:cubicBezTo>
                  <a:pt x="164" y="8"/>
                  <a:pt x="164" y="8"/>
                  <a:pt x="164" y="8"/>
                </a:cubicBezTo>
                <a:cubicBezTo>
                  <a:pt x="166" y="8"/>
                  <a:pt x="168" y="9"/>
                  <a:pt x="168" y="12"/>
                </a:cubicBezTo>
                <a:lnTo>
                  <a:pt x="168" y="116"/>
                </a:lnTo>
                <a:close/>
                <a:moveTo>
                  <a:pt x="116" y="44"/>
                </a:moveTo>
                <a:cubicBezTo>
                  <a:pt x="112" y="32"/>
                  <a:pt x="101" y="24"/>
                  <a:pt x="88" y="24"/>
                </a:cubicBezTo>
                <a:cubicBezTo>
                  <a:pt x="75" y="24"/>
                  <a:pt x="64" y="32"/>
                  <a:pt x="60" y="44"/>
                </a:cubicBezTo>
                <a:cubicBezTo>
                  <a:pt x="46" y="45"/>
                  <a:pt x="34" y="58"/>
                  <a:pt x="34" y="74"/>
                </a:cubicBezTo>
                <a:cubicBezTo>
                  <a:pt x="34" y="90"/>
                  <a:pt x="47" y="104"/>
                  <a:pt x="64" y="104"/>
                </a:cubicBezTo>
                <a:cubicBezTo>
                  <a:pt x="113" y="104"/>
                  <a:pt x="113" y="104"/>
                  <a:pt x="113" y="104"/>
                </a:cubicBezTo>
                <a:cubicBezTo>
                  <a:pt x="129" y="104"/>
                  <a:pt x="142" y="90"/>
                  <a:pt x="142" y="74"/>
                </a:cubicBezTo>
                <a:cubicBezTo>
                  <a:pt x="142" y="58"/>
                  <a:pt x="131" y="45"/>
                  <a:pt x="116" y="44"/>
                </a:cubicBezTo>
                <a:close/>
                <a:moveTo>
                  <a:pt x="113" y="99"/>
                </a:moveTo>
                <a:cubicBezTo>
                  <a:pt x="64" y="99"/>
                  <a:pt x="64" y="99"/>
                  <a:pt x="64" y="99"/>
                </a:cubicBezTo>
                <a:cubicBezTo>
                  <a:pt x="50" y="99"/>
                  <a:pt x="39" y="87"/>
                  <a:pt x="39" y="74"/>
                </a:cubicBezTo>
                <a:cubicBezTo>
                  <a:pt x="39" y="61"/>
                  <a:pt x="48" y="50"/>
                  <a:pt x="61" y="48"/>
                </a:cubicBezTo>
                <a:cubicBezTo>
                  <a:pt x="63" y="48"/>
                  <a:pt x="64" y="47"/>
                  <a:pt x="65" y="45"/>
                </a:cubicBezTo>
                <a:cubicBezTo>
                  <a:pt x="68" y="35"/>
                  <a:pt x="78" y="28"/>
                  <a:pt x="88" y="28"/>
                </a:cubicBezTo>
                <a:cubicBezTo>
                  <a:pt x="99" y="28"/>
                  <a:pt x="108" y="35"/>
                  <a:pt x="112" y="45"/>
                </a:cubicBezTo>
                <a:cubicBezTo>
                  <a:pt x="112" y="47"/>
                  <a:pt x="114" y="48"/>
                  <a:pt x="116" y="48"/>
                </a:cubicBezTo>
                <a:cubicBezTo>
                  <a:pt x="128" y="50"/>
                  <a:pt x="138" y="61"/>
                  <a:pt x="138" y="74"/>
                </a:cubicBezTo>
                <a:cubicBezTo>
                  <a:pt x="138" y="87"/>
                  <a:pt x="126" y="99"/>
                  <a:pt x="113" y="99"/>
                </a:cubicBezTo>
                <a:close/>
              </a:path>
            </a:pathLst>
          </a:custGeom>
          <a:solidFill>
            <a:srgbClr val="484848"/>
          </a:solidFill>
          <a:ln>
            <a:noFill/>
          </a:ln>
        </p:spPr>
        <p:txBody>
          <a:bodyPr vert="horz" wrap="square" lIns="91440" tIns="45720" rIns="91440" bIns="45720" numCol="1" anchor="t" anchorCtr="0" compatLnSpc="1">
            <a:prstTxWarp prst="textNoShape">
              <a:avLst/>
            </a:prstTxWarp>
          </a:bodyPr>
          <a:lstStyle/>
          <a:p>
            <a:endParaRPr lang="en-US" dirty="0">
              <a:latin typeface="+mn-ea"/>
            </a:endParaRPr>
          </a:p>
        </p:txBody>
      </p:sp>
      <p:sp>
        <p:nvSpPr>
          <p:cNvPr id="196" name="Freeform 6"/>
          <p:cNvSpPr>
            <a:spLocks noEditPoints="1"/>
          </p:cNvSpPr>
          <p:nvPr/>
        </p:nvSpPr>
        <p:spPr bwMode="auto">
          <a:xfrm>
            <a:off x="7960130" y="1971266"/>
            <a:ext cx="458787" cy="493712"/>
          </a:xfrm>
          <a:custGeom>
            <a:avLst/>
            <a:gdLst>
              <a:gd name="T0" fmla="*/ 118 w 161"/>
              <a:gd name="T1" fmla="*/ 22 h 176"/>
              <a:gd name="T2" fmla="*/ 80 w 161"/>
              <a:gd name="T3" fmla="*/ 0 h 176"/>
              <a:gd name="T4" fmla="*/ 80 w 161"/>
              <a:gd name="T5" fmla="*/ 0 h 176"/>
              <a:gd name="T6" fmla="*/ 42 w 161"/>
              <a:gd name="T7" fmla="*/ 22 h 176"/>
              <a:gd name="T8" fmla="*/ 0 w 161"/>
              <a:gd name="T9" fmla="*/ 47 h 176"/>
              <a:gd name="T10" fmla="*/ 74 w 161"/>
              <a:gd name="T11" fmla="*/ 175 h 176"/>
              <a:gd name="T12" fmla="*/ 86 w 161"/>
              <a:gd name="T13" fmla="*/ 175 h 176"/>
              <a:gd name="T14" fmla="*/ 160 w 161"/>
              <a:gd name="T15" fmla="*/ 47 h 176"/>
              <a:gd name="T16" fmla="*/ 136 w 161"/>
              <a:gd name="T17" fmla="*/ 119 h 176"/>
              <a:gd name="T18" fmla="*/ 80 w 161"/>
              <a:gd name="T19" fmla="*/ 168 h 176"/>
              <a:gd name="T20" fmla="*/ 24 w 161"/>
              <a:gd name="T21" fmla="*/ 119 h 176"/>
              <a:gd name="T22" fmla="*/ 11 w 161"/>
              <a:gd name="T23" fmla="*/ 42 h 176"/>
              <a:gd name="T24" fmla="*/ 46 w 161"/>
              <a:gd name="T25" fmla="*/ 29 h 176"/>
              <a:gd name="T26" fmla="*/ 77 w 161"/>
              <a:gd name="T27" fmla="*/ 9 h 176"/>
              <a:gd name="T28" fmla="*/ 80 w 161"/>
              <a:gd name="T29" fmla="*/ 8 h 176"/>
              <a:gd name="T30" fmla="*/ 80 w 161"/>
              <a:gd name="T31" fmla="*/ 8 h 176"/>
              <a:gd name="T32" fmla="*/ 86 w 161"/>
              <a:gd name="T33" fmla="*/ 11 h 176"/>
              <a:gd name="T34" fmla="*/ 146 w 161"/>
              <a:gd name="T35" fmla="*/ 41 h 176"/>
              <a:gd name="T36" fmla="*/ 152 w 161"/>
              <a:gd name="T37" fmla="*/ 46 h 176"/>
              <a:gd name="T38" fmla="*/ 80 w 161"/>
              <a:gd name="T39" fmla="*/ 84 h 176"/>
              <a:gd name="T40" fmla="*/ 74 w 161"/>
              <a:gd name="T41" fmla="*/ 98 h 176"/>
              <a:gd name="T42" fmla="*/ 76 w 161"/>
              <a:gd name="T43" fmla="*/ 104 h 176"/>
              <a:gd name="T44" fmla="*/ 86 w 161"/>
              <a:gd name="T45" fmla="*/ 102 h 176"/>
              <a:gd name="T46" fmla="*/ 88 w 161"/>
              <a:gd name="T47" fmla="*/ 92 h 176"/>
              <a:gd name="T48" fmla="*/ 83 w 161"/>
              <a:gd name="T49" fmla="*/ 95 h 176"/>
              <a:gd name="T50" fmla="*/ 82 w 161"/>
              <a:gd name="T51" fmla="*/ 100 h 176"/>
              <a:gd name="T52" fmla="*/ 78 w 161"/>
              <a:gd name="T53" fmla="*/ 97 h 176"/>
              <a:gd name="T54" fmla="*/ 76 w 161"/>
              <a:gd name="T55" fmla="*/ 92 h 176"/>
              <a:gd name="T56" fmla="*/ 84 w 161"/>
              <a:gd name="T57" fmla="*/ 92 h 176"/>
              <a:gd name="T58" fmla="*/ 105 w 161"/>
              <a:gd name="T59" fmla="*/ 72 h 176"/>
              <a:gd name="T60" fmla="*/ 100 w 161"/>
              <a:gd name="T61" fmla="*/ 65 h 176"/>
              <a:gd name="T62" fmla="*/ 60 w 161"/>
              <a:gd name="T63" fmla="*/ 65 h 176"/>
              <a:gd name="T64" fmla="*/ 55 w 161"/>
              <a:gd name="T65" fmla="*/ 72 h 176"/>
              <a:gd name="T66" fmla="*/ 50 w 161"/>
              <a:gd name="T67" fmla="*/ 115 h 176"/>
              <a:gd name="T68" fmla="*/ 105 w 161"/>
              <a:gd name="T69" fmla="*/ 120 h 176"/>
              <a:gd name="T70" fmla="*/ 110 w 161"/>
              <a:gd name="T71" fmla="*/ 78 h 176"/>
              <a:gd name="T72" fmla="*/ 64 w 161"/>
              <a:gd name="T73" fmla="*/ 65 h 176"/>
              <a:gd name="T74" fmla="*/ 96 w 161"/>
              <a:gd name="T75" fmla="*/ 65 h 176"/>
              <a:gd name="T76" fmla="*/ 64 w 161"/>
              <a:gd name="T77" fmla="*/ 72 h 176"/>
              <a:gd name="T78" fmla="*/ 106 w 161"/>
              <a:gd name="T79" fmla="*/ 115 h 176"/>
              <a:gd name="T80" fmla="*/ 55 w 161"/>
              <a:gd name="T81" fmla="*/ 116 h 176"/>
              <a:gd name="T82" fmla="*/ 54 w 161"/>
              <a:gd name="T83" fmla="*/ 78 h 176"/>
              <a:gd name="T84" fmla="*/ 105 w 161"/>
              <a:gd name="T85" fmla="*/ 76 h 176"/>
              <a:gd name="T86" fmla="*/ 106 w 161"/>
              <a:gd name="T87" fmla="*/ 115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61" h="176">
                <a:moveTo>
                  <a:pt x="152" y="34"/>
                </a:moveTo>
                <a:cubicBezTo>
                  <a:pt x="143" y="31"/>
                  <a:pt x="126" y="26"/>
                  <a:pt x="118" y="22"/>
                </a:cubicBezTo>
                <a:cubicBezTo>
                  <a:pt x="101" y="13"/>
                  <a:pt x="95" y="8"/>
                  <a:pt x="89" y="3"/>
                </a:cubicBezTo>
                <a:cubicBezTo>
                  <a:pt x="86" y="1"/>
                  <a:pt x="83" y="0"/>
                  <a:pt x="80" y="0"/>
                </a:cubicBezTo>
                <a:cubicBezTo>
                  <a:pt x="80" y="0"/>
                  <a:pt x="80" y="0"/>
                  <a:pt x="80" y="0"/>
                </a:cubicBezTo>
                <a:cubicBezTo>
                  <a:pt x="80" y="0"/>
                  <a:pt x="80" y="0"/>
                  <a:pt x="80" y="0"/>
                </a:cubicBezTo>
                <a:cubicBezTo>
                  <a:pt x="77" y="0"/>
                  <a:pt x="74" y="1"/>
                  <a:pt x="72" y="3"/>
                </a:cubicBezTo>
                <a:cubicBezTo>
                  <a:pt x="65" y="8"/>
                  <a:pt x="59" y="13"/>
                  <a:pt x="42" y="22"/>
                </a:cubicBezTo>
                <a:cubicBezTo>
                  <a:pt x="34" y="26"/>
                  <a:pt x="17" y="31"/>
                  <a:pt x="9" y="34"/>
                </a:cubicBezTo>
                <a:cubicBezTo>
                  <a:pt x="3" y="36"/>
                  <a:pt x="0" y="41"/>
                  <a:pt x="0" y="47"/>
                </a:cubicBezTo>
                <a:cubicBezTo>
                  <a:pt x="2" y="65"/>
                  <a:pt x="6" y="100"/>
                  <a:pt x="17" y="122"/>
                </a:cubicBezTo>
                <a:cubicBezTo>
                  <a:pt x="30" y="147"/>
                  <a:pt x="61" y="167"/>
                  <a:pt x="74" y="175"/>
                </a:cubicBezTo>
                <a:cubicBezTo>
                  <a:pt x="76" y="176"/>
                  <a:pt x="78" y="176"/>
                  <a:pt x="80" y="176"/>
                </a:cubicBezTo>
                <a:cubicBezTo>
                  <a:pt x="82" y="176"/>
                  <a:pt x="84" y="176"/>
                  <a:pt x="86" y="175"/>
                </a:cubicBezTo>
                <a:cubicBezTo>
                  <a:pt x="99" y="167"/>
                  <a:pt x="131" y="147"/>
                  <a:pt x="143" y="122"/>
                </a:cubicBezTo>
                <a:cubicBezTo>
                  <a:pt x="154" y="100"/>
                  <a:pt x="159" y="65"/>
                  <a:pt x="160" y="47"/>
                </a:cubicBezTo>
                <a:cubicBezTo>
                  <a:pt x="161" y="41"/>
                  <a:pt x="157" y="36"/>
                  <a:pt x="152" y="34"/>
                </a:cubicBezTo>
                <a:close/>
                <a:moveTo>
                  <a:pt x="136" y="119"/>
                </a:moveTo>
                <a:cubicBezTo>
                  <a:pt x="128" y="135"/>
                  <a:pt x="110" y="151"/>
                  <a:pt x="82" y="168"/>
                </a:cubicBezTo>
                <a:cubicBezTo>
                  <a:pt x="82" y="168"/>
                  <a:pt x="81" y="168"/>
                  <a:pt x="80" y="168"/>
                </a:cubicBezTo>
                <a:cubicBezTo>
                  <a:pt x="79" y="168"/>
                  <a:pt x="79" y="168"/>
                  <a:pt x="78" y="168"/>
                </a:cubicBezTo>
                <a:cubicBezTo>
                  <a:pt x="50" y="151"/>
                  <a:pt x="32" y="135"/>
                  <a:pt x="24" y="119"/>
                </a:cubicBezTo>
                <a:cubicBezTo>
                  <a:pt x="13" y="97"/>
                  <a:pt x="9" y="58"/>
                  <a:pt x="8" y="46"/>
                </a:cubicBezTo>
                <a:cubicBezTo>
                  <a:pt x="8" y="43"/>
                  <a:pt x="11" y="42"/>
                  <a:pt x="11" y="42"/>
                </a:cubicBezTo>
                <a:cubicBezTo>
                  <a:pt x="14" y="41"/>
                  <a:pt x="14" y="41"/>
                  <a:pt x="14" y="41"/>
                </a:cubicBezTo>
                <a:cubicBezTo>
                  <a:pt x="24" y="38"/>
                  <a:pt x="38" y="33"/>
                  <a:pt x="46" y="29"/>
                </a:cubicBezTo>
                <a:cubicBezTo>
                  <a:pt x="61" y="21"/>
                  <a:pt x="68" y="16"/>
                  <a:pt x="74" y="11"/>
                </a:cubicBezTo>
                <a:cubicBezTo>
                  <a:pt x="75" y="11"/>
                  <a:pt x="76" y="10"/>
                  <a:pt x="77" y="9"/>
                </a:cubicBezTo>
                <a:cubicBezTo>
                  <a:pt x="77" y="9"/>
                  <a:pt x="78" y="9"/>
                  <a:pt x="80" y="8"/>
                </a:cubicBezTo>
                <a:cubicBezTo>
                  <a:pt x="80" y="8"/>
                  <a:pt x="80" y="8"/>
                  <a:pt x="80" y="8"/>
                </a:cubicBezTo>
                <a:cubicBezTo>
                  <a:pt x="80" y="8"/>
                  <a:pt x="80" y="8"/>
                  <a:pt x="80" y="8"/>
                </a:cubicBezTo>
                <a:cubicBezTo>
                  <a:pt x="80" y="8"/>
                  <a:pt x="80" y="8"/>
                  <a:pt x="80" y="8"/>
                </a:cubicBezTo>
                <a:cubicBezTo>
                  <a:pt x="82" y="8"/>
                  <a:pt x="83" y="9"/>
                  <a:pt x="84" y="9"/>
                </a:cubicBezTo>
                <a:cubicBezTo>
                  <a:pt x="85" y="10"/>
                  <a:pt x="85" y="11"/>
                  <a:pt x="86" y="11"/>
                </a:cubicBezTo>
                <a:cubicBezTo>
                  <a:pt x="92" y="16"/>
                  <a:pt x="99" y="21"/>
                  <a:pt x="114" y="29"/>
                </a:cubicBezTo>
                <a:cubicBezTo>
                  <a:pt x="122" y="33"/>
                  <a:pt x="137" y="38"/>
                  <a:pt x="146" y="41"/>
                </a:cubicBezTo>
                <a:cubicBezTo>
                  <a:pt x="149" y="42"/>
                  <a:pt x="149" y="42"/>
                  <a:pt x="149" y="42"/>
                </a:cubicBezTo>
                <a:cubicBezTo>
                  <a:pt x="150" y="42"/>
                  <a:pt x="152" y="43"/>
                  <a:pt x="152" y="46"/>
                </a:cubicBezTo>
                <a:cubicBezTo>
                  <a:pt x="151" y="58"/>
                  <a:pt x="147" y="97"/>
                  <a:pt x="136" y="119"/>
                </a:cubicBezTo>
                <a:close/>
                <a:moveTo>
                  <a:pt x="80" y="84"/>
                </a:moveTo>
                <a:cubicBezTo>
                  <a:pt x="76" y="84"/>
                  <a:pt x="72" y="88"/>
                  <a:pt x="72" y="92"/>
                </a:cubicBezTo>
                <a:cubicBezTo>
                  <a:pt x="72" y="94"/>
                  <a:pt x="73" y="96"/>
                  <a:pt x="74" y="98"/>
                </a:cubicBezTo>
                <a:cubicBezTo>
                  <a:pt x="74" y="102"/>
                  <a:pt x="74" y="102"/>
                  <a:pt x="74" y="102"/>
                </a:cubicBezTo>
                <a:cubicBezTo>
                  <a:pt x="74" y="104"/>
                  <a:pt x="75" y="104"/>
                  <a:pt x="76" y="104"/>
                </a:cubicBezTo>
                <a:cubicBezTo>
                  <a:pt x="84" y="104"/>
                  <a:pt x="84" y="104"/>
                  <a:pt x="84" y="104"/>
                </a:cubicBezTo>
                <a:cubicBezTo>
                  <a:pt x="85" y="104"/>
                  <a:pt x="86" y="104"/>
                  <a:pt x="86" y="102"/>
                </a:cubicBezTo>
                <a:cubicBezTo>
                  <a:pt x="86" y="98"/>
                  <a:pt x="86" y="98"/>
                  <a:pt x="86" y="98"/>
                </a:cubicBezTo>
                <a:cubicBezTo>
                  <a:pt x="87" y="96"/>
                  <a:pt x="88" y="94"/>
                  <a:pt x="88" y="92"/>
                </a:cubicBezTo>
                <a:cubicBezTo>
                  <a:pt x="88" y="88"/>
                  <a:pt x="85" y="84"/>
                  <a:pt x="80" y="84"/>
                </a:cubicBezTo>
                <a:close/>
                <a:moveTo>
                  <a:pt x="83" y="95"/>
                </a:moveTo>
                <a:cubicBezTo>
                  <a:pt x="82" y="96"/>
                  <a:pt x="82" y="96"/>
                  <a:pt x="82" y="97"/>
                </a:cubicBezTo>
                <a:cubicBezTo>
                  <a:pt x="82" y="100"/>
                  <a:pt x="82" y="100"/>
                  <a:pt x="82" y="100"/>
                </a:cubicBezTo>
                <a:cubicBezTo>
                  <a:pt x="78" y="100"/>
                  <a:pt x="78" y="100"/>
                  <a:pt x="78" y="100"/>
                </a:cubicBezTo>
                <a:cubicBezTo>
                  <a:pt x="78" y="97"/>
                  <a:pt x="78" y="97"/>
                  <a:pt x="78" y="97"/>
                </a:cubicBezTo>
                <a:cubicBezTo>
                  <a:pt x="78" y="96"/>
                  <a:pt x="78" y="96"/>
                  <a:pt x="78" y="95"/>
                </a:cubicBezTo>
                <a:cubicBezTo>
                  <a:pt x="77" y="95"/>
                  <a:pt x="76" y="94"/>
                  <a:pt x="76" y="92"/>
                </a:cubicBezTo>
                <a:cubicBezTo>
                  <a:pt x="76" y="90"/>
                  <a:pt x="78" y="88"/>
                  <a:pt x="80" y="88"/>
                </a:cubicBezTo>
                <a:cubicBezTo>
                  <a:pt x="82" y="88"/>
                  <a:pt x="84" y="90"/>
                  <a:pt x="84" y="92"/>
                </a:cubicBezTo>
                <a:cubicBezTo>
                  <a:pt x="84" y="94"/>
                  <a:pt x="84" y="95"/>
                  <a:pt x="83" y="95"/>
                </a:cubicBezTo>
                <a:close/>
                <a:moveTo>
                  <a:pt x="105" y="72"/>
                </a:moveTo>
                <a:cubicBezTo>
                  <a:pt x="100" y="72"/>
                  <a:pt x="100" y="72"/>
                  <a:pt x="100" y="72"/>
                </a:cubicBezTo>
                <a:cubicBezTo>
                  <a:pt x="100" y="65"/>
                  <a:pt x="100" y="65"/>
                  <a:pt x="100" y="65"/>
                </a:cubicBezTo>
                <a:cubicBezTo>
                  <a:pt x="100" y="54"/>
                  <a:pt x="91" y="45"/>
                  <a:pt x="80" y="45"/>
                </a:cubicBezTo>
                <a:cubicBezTo>
                  <a:pt x="69" y="45"/>
                  <a:pt x="60" y="54"/>
                  <a:pt x="60" y="65"/>
                </a:cubicBezTo>
                <a:cubicBezTo>
                  <a:pt x="60" y="72"/>
                  <a:pt x="60" y="72"/>
                  <a:pt x="60" y="72"/>
                </a:cubicBezTo>
                <a:cubicBezTo>
                  <a:pt x="55" y="72"/>
                  <a:pt x="55" y="72"/>
                  <a:pt x="55" y="72"/>
                </a:cubicBezTo>
                <a:cubicBezTo>
                  <a:pt x="52" y="72"/>
                  <a:pt x="50" y="75"/>
                  <a:pt x="50" y="78"/>
                </a:cubicBezTo>
                <a:cubicBezTo>
                  <a:pt x="50" y="115"/>
                  <a:pt x="50" y="115"/>
                  <a:pt x="50" y="115"/>
                </a:cubicBezTo>
                <a:cubicBezTo>
                  <a:pt x="50" y="118"/>
                  <a:pt x="52" y="120"/>
                  <a:pt x="55" y="120"/>
                </a:cubicBezTo>
                <a:cubicBezTo>
                  <a:pt x="105" y="120"/>
                  <a:pt x="105" y="120"/>
                  <a:pt x="105" y="120"/>
                </a:cubicBezTo>
                <a:cubicBezTo>
                  <a:pt x="108" y="120"/>
                  <a:pt x="110" y="118"/>
                  <a:pt x="110" y="115"/>
                </a:cubicBezTo>
                <a:cubicBezTo>
                  <a:pt x="110" y="78"/>
                  <a:pt x="110" y="78"/>
                  <a:pt x="110" y="78"/>
                </a:cubicBezTo>
                <a:cubicBezTo>
                  <a:pt x="110" y="75"/>
                  <a:pt x="108" y="72"/>
                  <a:pt x="105" y="72"/>
                </a:cubicBezTo>
                <a:close/>
                <a:moveTo>
                  <a:pt x="64" y="65"/>
                </a:moveTo>
                <a:cubicBezTo>
                  <a:pt x="64" y="56"/>
                  <a:pt x="71" y="49"/>
                  <a:pt x="80" y="49"/>
                </a:cubicBezTo>
                <a:cubicBezTo>
                  <a:pt x="89" y="49"/>
                  <a:pt x="96" y="56"/>
                  <a:pt x="96" y="65"/>
                </a:cubicBezTo>
                <a:cubicBezTo>
                  <a:pt x="96" y="72"/>
                  <a:pt x="96" y="72"/>
                  <a:pt x="96" y="72"/>
                </a:cubicBezTo>
                <a:cubicBezTo>
                  <a:pt x="64" y="72"/>
                  <a:pt x="64" y="72"/>
                  <a:pt x="64" y="72"/>
                </a:cubicBezTo>
                <a:lnTo>
                  <a:pt x="64" y="65"/>
                </a:lnTo>
                <a:close/>
                <a:moveTo>
                  <a:pt x="106" y="115"/>
                </a:moveTo>
                <a:cubicBezTo>
                  <a:pt x="106" y="116"/>
                  <a:pt x="106" y="116"/>
                  <a:pt x="105" y="116"/>
                </a:cubicBezTo>
                <a:cubicBezTo>
                  <a:pt x="55" y="116"/>
                  <a:pt x="55" y="116"/>
                  <a:pt x="55" y="116"/>
                </a:cubicBezTo>
                <a:cubicBezTo>
                  <a:pt x="55" y="116"/>
                  <a:pt x="54" y="116"/>
                  <a:pt x="54" y="115"/>
                </a:cubicBezTo>
                <a:cubicBezTo>
                  <a:pt x="54" y="78"/>
                  <a:pt x="54" y="78"/>
                  <a:pt x="54" y="78"/>
                </a:cubicBezTo>
                <a:cubicBezTo>
                  <a:pt x="54" y="77"/>
                  <a:pt x="55" y="76"/>
                  <a:pt x="55" y="76"/>
                </a:cubicBezTo>
                <a:cubicBezTo>
                  <a:pt x="105" y="76"/>
                  <a:pt x="105" y="76"/>
                  <a:pt x="105" y="76"/>
                </a:cubicBezTo>
                <a:cubicBezTo>
                  <a:pt x="106" y="76"/>
                  <a:pt x="106" y="77"/>
                  <a:pt x="106" y="78"/>
                </a:cubicBezTo>
                <a:lnTo>
                  <a:pt x="106" y="115"/>
                </a:lnTo>
                <a:close/>
              </a:path>
            </a:pathLst>
          </a:custGeom>
          <a:solidFill>
            <a:srgbClr val="484848"/>
          </a:solidFill>
          <a:ln>
            <a:noFill/>
          </a:ln>
        </p:spPr>
        <p:txBody>
          <a:bodyPr vert="horz" wrap="square" lIns="91440" tIns="45720" rIns="91440" bIns="45720" numCol="1" anchor="t" anchorCtr="0" compatLnSpc="1">
            <a:prstTxWarp prst="textNoShape">
              <a:avLst/>
            </a:prstTxWarp>
          </a:bodyPr>
          <a:lstStyle/>
          <a:p>
            <a:endParaRPr lang="en-US">
              <a:latin typeface="+mn-ea"/>
            </a:endParaRPr>
          </a:p>
        </p:txBody>
      </p:sp>
      <p:sp>
        <p:nvSpPr>
          <p:cNvPr id="197" name="Freeform 12"/>
          <p:cNvSpPr>
            <a:spLocks noEditPoints="1"/>
          </p:cNvSpPr>
          <p:nvPr/>
        </p:nvSpPr>
        <p:spPr bwMode="auto">
          <a:xfrm>
            <a:off x="4709663" y="4011735"/>
            <a:ext cx="320677" cy="440809"/>
          </a:xfrm>
          <a:custGeom>
            <a:avLst/>
            <a:gdLst>
              <a:gd name="T0" fmla="*/ 1764 w 2688"/>
              <a:gd name="T1" fmla="*/ 336 h 3696"/>
              <a:gd name="T2" fmla="*/ 924 w 2688"/>
              <a:gd name="T3" fmla="*/ 336 h 3696"/>
              <a:gd name="T4" fmla="*/ 882 w 2688"/>
              <a:gd name="T5" fmla="*/ 378 h 3696"/>
              <a:gd name="T6" fmla="*/ 924 w 2688"/>
              <a:gd name="T7" fmla="*/ 420 h 3696"/>
              <a:gd name="T8" fmla="*/ 1764 w 2688"/>
              <a:gd name="T9" fmla="*/ 420 h 3696"/>
              <a:gd name="T10" fmla="*/ 1806 w 2688"/>
              <a:gd name="T11" fmla="*/ 378 h 3696"/>
              <a:gd name="T12" fmla="*/ 1764 w 2688"/>
              <a:gd name="T13" fmla="*/ 336 h 3696"/>
              <a:gd name="T14" fmla="*/ 924 w 2688"/>
              <a:gd name="T15" fmla="*/ 3360 h 3696"/>
              <a:gd name="T16" fmla="*/ 1764 w 2688"/>
              <a:gd name="T17" fmla="*/ 3360 h 3696"/>
              <a:gd name="T18" fmla="*/ 1806 w 2688"/>
              <a:gd name="T19" fmla="*/ 3318 h 3696"/>
              <a:gd name="T20" fmla="*/ 1764 w 2688"/>
              <a:gd name="T21" fmla="*/ 3276 h 3696"/>
              <a:gd name="T22" fmla="*/ 924 w 2688"/>
              <a:gd name="T23" fmla="*/ 3276 h 3696"/>
              <a:gd name="T24" fmla="*/ 882 w 2688"/>
              <a:gd name="T25" fmla="*/ 3318 h 3696"/>
              <a:gd name="T26" fmla="*/ 924 w 2688"/>
              <a:gd name="T27" fmla="*/ 3360 h 3696"/>
              <a:gd name="T28" fmla="*/ 2352 w 2688"/>
              <a:gd name="T29" fmla="*/ 0 h 3696"/>
              <a:gd name="T30" fmla="*/ 336 w 2688"/>
              <a:gd name="T31" fmla="*/ 0 h 3696"/>
              <a:gd name="T32" fmla="*/ 0 w 2688"/>
              <a:gd name="T33" fmla="*/ 336 h 3696"/>
              <a:gd name="T34" fmla="*/ 0 w 2688"/>
              <a:gd name="T35" fmla="*/ 3360 h 3696"/>
              <a:gd name="T36" fmla="*/ 336 w 2688"/>
              <a:gd name="T37" fmla="*/ 3696 h 3696"/>
              <a:gd name="T38" fmla="*/ 2352 w 2688"/>
              <a:gd name="T39" fmla="*/ 3696 h 3696"/>
              <a:gd name="T40" fmla="*/ 2688 w 2688"/>
              <a:gd name="T41" fmla="*/ 3360 h 3696"/>
              <a:gd name="T42" fmla="*/ 2688 w 2688"/>
              <a:gd name="T43" fmla="*/ 336 h 3696"/>
              <a:gd name="T44" fmla="*/ 2352 w 2688"/>
              <a:gd name="T45" fmla="*/ 0 h 3696"/>
              <a:gd name="T46" fmla="*/ 2520 w 2688"/>
              <a:gd name="T47" fmla="*/ 3360 h 3696"/>
              <a:gd name="T48" fmla="*/ 2352 w 2688"/>
              <a:gd name="T49" fmla="*/ 3528 h 3696"/>
              <a:gd name="T50" fmla="*/ 336 w 2688"/>
              <a:gd name="T51" fmla="*/ 3528 h 3696"/>
              <a:gd name="T52" fmla="*/ 168 w 2688"/>
              <a:gd name="T53" fmla="*/ 3360 h 3696"/>
              <a:gd name="T54" fmla="*/ 168 w 2688"/>
              <a:gd name="T55" fmla="*/ 3108 h 3696"/>
              <a:gd name="T56" fmla="*/ 2520 w 2688"/>
              <a:gd name="T57" fmla="*/ 3108 h 3696"/>
              <a:gd name="T58" fmla="*/ 2520 w 2688"/>
              <a:gd name="T59" fmla="*/ 3360 h 3696"/>
              <a:gd name="T60" fmla="*/ 630 w 2688"/>
              <a:gd name="T61" fmla="*/ 3024 h 3696"/>
              <a:gd name="T62" fmla="*/ 1344 w 2688"/>
              <a:gd name="T63" fmla="*/ 2394 h 3696"/>
              <a:gd name="T64" fmla="*/ 2058 w 2688"/>
              <a:gd name="T65" fmla="*/ 3024 h 3696"/>
              <a:gd name="T66" fmla="*/ 630 w 2688"/>
              <a:gd name="T67" fmla="*/ 3024 h 3696"/>
              <a:gd name="T68" fmla="*/ 2520 w 2688"/>
              <a:gd name="T69" fmla="*/ 3024 h 3696"/>
              <a:gd name="T70" fmla="*/ 2142 w 2688"/>
              <a:gd name="T71" fmla="*/ 3024 h 3696"/>
              <a:gd name="T72" fmla="*/ 1344 w 2688"/>
              <a:gd name="T73" fmla="*/ 2310 h 3696"/>
              <a:gd name="T74" fmla="*/ 546 w 2688"/>
              <a:gd name="T75" fmla="*/ 3024 h 3696"/>
              <a:gd name="T76" fmla="*/ 168 w 2688"/>
              <a:gd name="T77" fmla="*/ 3024 h 3696"/>
              <a:gd name="T78" fmla="*/ 168 w 2688"/>
              <a:gd name="T79" fmla="*/ 672 h 3696"/>
              <a:gd name="T80" fmla="*/ 2520 w 2688"/>
              <a:gd name="T81" fmla="*/ 672 h 3696"/>
              <a:gd name="T82" fmla="*/ 2520 w 2688"/>
              <a:gd name="T83" fmla="*/ 3024 h 3696"/>
              <a:gd name="T84" fmla="*/ 2520 w 2688"/>
              <a:gd name="T85" fmla="*/ 588 h 3696"/>
              <a:gd name="T86" fmla="*/ 168 w 2688"/>
              <a:gd name="T87" fmla="*/ 588 h 3696"/>
              <a:gd name="T88" fmla="*/ 168 w 2688"/>
              <a:gd name="T89" fmla="*/ 336 h 3696"/>
              <a:gd name="T90" fmla="*/ 336 w 2688"/>
              <a:gd name="T91" fmla="*/ 168 h 3696"/>
              <a:gd name="T92" fmla="*/ 2352 w 2688"/>
              <a:gd name="T93" fmla="*/ 168 h 3696"/>
              <a:gd name="T94" fmla="*/ 2520 w 2688"/>
              <a:gd name="T95" fmla="*/ 336 h 3696"/>
              <a:gd name="T96" fmla="*/ 2520 w 2688"/>
              <a:gd name="T97" fmla="*/ 588 h 3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688" h="3696">
                <a:moveTo>
                  <a:pt x="1764" y="336"/>
                </a:moveTo>
                <a:cubicBezTo>
                  <a:pt x="924" y="336"/>
                  <a:pt x="924" y="336"/>
                  <a:pt x="924" y="336"/>
                </a:cubicBezTo>
                <a:cubicBezTo>
                  <a:pt x="899" y="336"/>
                  <a:pt x="882" y="353"/>
                  <a:pt x="882" y="378"/>
                </a:cubicBezTo>
                <a:cubicBezTo>
                  <a:pt x="882" y="403"/>
                  <a:pt x="899" y="420"/>
                  <a:pt x="924" y="420"/>
                </a:cubicBezTo>
                <a:cubicBezTo>
                  <a:pt x="1764" y="420"/>
                  <a:pt x="1764" y="420"/>
                  <a:pt x="1764" y="420"/>
                </a:cubicBezTo>
                <a:cubicBezTo>
                  <a:pt x="1789" y="420"/>
                  <a:pt x="1806" y="403"/>
                  <a:pt x="1806" y="378"/>
                </a:cubicBezTo>
                <a:cubicBezTo>
                  <a:pt x="1806" y="353"/>
                  <a:pt x="1789" y="336"/>
                  <a:pt x="1764" y="336"/>
                </a:cubicBezTo>
                <a:close/>
                <a:moveTo>
                  <a:pt x="924" y="3360"/>
                </a:moveTo>
                <a:cubicBezTo>
                  <a:pt x="1764" y="3360"/>
                  <a:pt x="1764" y="3360"/>
                  <a:pt x="1764" y="3360"/>
                </a:cubicBezTo>
                <a:cubicBezTo>
                  <a:pt x="1789" y="3360"/>
                  <a:pt x="1806" y="3343"/>
                  <a:pt x="1806" y="3318"/>
                </a:cubicBezTo>
                <a:cubicBezTo>
                  <a:pt x="1806" y="3293"/>
                  <a:pt x="1789" y="3276"/>
                  <a:pt x="1764" y="3276"/>
                </a:cubicBezTo>
                <a:cubicBezTo>
                  <a:pt x="924" y="3276"/>
                  <a:pt x="924" y="3276"/>
                  <a:pt x="924" y="3276"/>
                </a:cubicBezTo>
                <a:cubicBezTo>
                  <a:pt x="899" y="3276"/>
                  <a:pt x="882" y="3293"/>
                  <a:pt x="882" y="3318"/>
                </a:cubicBezTo>
                <a:cubicBezTo>
                  <a:pt x="882" y="3343"/>
                  <a:pt x="899" y="3360"/>
                  <a:pt x="924" y="3360"/>
                </a:cubicBezTo>
                <a:close/>
                <a:moveTo>
                  <a:pt x="2352" y="0"/>
                </a:moveTo>
                <a:cubicBezTo>
                  <a:pt x="336" y="0"/>
                  <a:pt x="336" y="0"/>
                  <a:pt x="336" y="0"/>
                </a:cubicBezTo>
                <a:cubicBezTo>
                  <a:pt x="151" y="0"/>
                  <a:pt x="0" y="151"/>
                  <a:pt x="0" y="336"/>
                </a:cubicBezTo>
                <a:cubicBezTo>
                  <a:pt x="0" y="3360"/>
                  <a:pt x="0" y="3360"/>
                  <a:pt x="0" y="3360"/>
                </a:cubicBezTo>
                <a:cubicBezTo>
                  <a:pt x="0" y="3545"/>
                  <a:pt x="151" y="3696"/>
                  <a:pt x="336" y="3696"/>
                </a:cubicBezTo>
                <a:cubicBezTo>
                  <a:pt x="2352" y="3696"/>
                  <a:pt x="2352" y="3696"/>
                  <a:pt x="2352" y="3696"/>
                </a:cubicBezTo>
                <a:cubicBezTo>
                  <a:pt x="2537" y="3696"/>
                  <a:pt x="2688" y="3545"/>
                  <a:pt x="2688" y="3360"/>
                </a:cubicBezTo>
                <a:cubicBezTo>
                  <a:pt x="2688" y="336"/>
                  <a:pt x="2688" y="336"/>
                  <a:pt x="2688" y="336"/>
                </a:cubicBezTo>
                <a:cubicBezTo>
                  <a:pt x="2688" y="151"/>
                  <a:pt x="2537" y="0"/>
                  <a:pt x="2352" y="0"/>
                </a:cubicBezTo>
                <a:close/>
                <a:moveTo>
                  <a:pt x="2520" y="3360"/>
                </a:moveTo>
                <a:cubicBezTo>
                  <a:pt x="2520" y="3452"/>
                  <a:pt x="2444" y="3528"/>
                  <a:pt x="2352" y="3528"/>
                </a:cubicBezTo>
                <a:cubicBezTo>
                  <a:pt x="336" y="3528"/>
                  <a:pt x="336" y="3528"/>
                  <a:pt x="336" y="3528"/>
                </a:cubicBezTo>
                <a:cubicBezTo>
                  <a:pt x="244" y="3528"/>
                  <a:pt x="168" y="3452"/>
                  <a:pt x="168" y="3360"/>
                </a:cubicBezTo>
                <a:cubicBezTo>
                  <a:pt x="168" y="3108"/>
                  <a:pt x="168" y="3108"/>
                  <a:pt x="168" y="3108"/>
                </a:cubicBezTo>
                <a:cubicBezTo>
                  <a:pt x="2520" y="3108"/>
                  <a:pt x="2520" y="3108"/>
                  <a:pt x="2520" y="3108"/>
                </a:cubicBezTo>
                <a:lnTo>
                  <a:pt x="2520" y="3360"/>
                </a:lnTo>
                <a:close/>
                <a:moveTo>
                  <a:pt x="630" y="3024"/>
                </a:moveTo>
                <a:cubicBezTo>
                  <a:pt x="655" y="2671"/>
                  <a:pt x="966" y="2394"/>
                  <a:pt x="1344" y="2394"/>
                </a:cubicBezTo>
                <a:cubicBezTo>
                  <a:pt x="1722" y="2394"/>
                  <a:pt x="2033" y="2671"/>
                  <a:pt x="2058" y="3024"/>
                </a:cubicBezTo>
                <a:lnTo>
                  <a:pt x="630" y="3024"/>
                </a:lnTo>
                <a:close/>
                <a:moveTo>
                  <a:pt x="2520" y="3024"/>
                </a:moveTo>
                <a:cubicBezTo>
                  <a:pt x="2142" y="3024"/>
                  <a:pt x="2142" y="3024"/>
                  <a:pt x="2142" y="3024"/>
                </a:cubicBezTo>
                <a:cubicBezTo>
                  <a:pt x="2117" y="2629"/>
                  <a:pt x="1772" y="2310"/>
                  <a:pt x="1344" y="2310"/>
                </a:cubicBezTo>
                <a:cubicBezTo>
                  <a:pt x="916" y="2310"/>
                  <a:pt x="571" y="2629"/>
                  <a:pt x="546" y="3024"/>
                </a:cubicBezTo>
                <a:cubicBezTo>
                  <a:pt x="168" y="3024"/>
                  <a:pt x="168" y="3024"/>
                  <a:pt x="168" y="3024"/>
                </a:cubicBezTo>
                <a:cubicBezTo>
                  <a:pt x="168" y="672"/>
                  <a:pt x="168" y="672"/>
                  <a:pt x="168" y="672"/>
                </a:cubicBezTo>
                <a:cubicBezTo>
                  <a:pt x="2520" y="672"/>
                  <a:pt x="2520" y="672"/>
                  <a:pt x="2520" y="672"/>
                </a:cubicBezTo>
                <a:lnTo>
                  <a:pt x="2520" y="3024"/>
                </a:lnTo>
                <a:close/>
                <a:moveTo>
                  <a:pt x="2520" y="588"/>
                </a:moveTo>
                <a:cubicBezTo>
                  <a:pt x="168" y="588"/>
                  <a:pt x="168" y="588"/>
                  <a:pt x="168" y="588"/>
                </a:cubicBezTo>
                <a:cubicBezTo>
                  <a:pt x="168" y="336"/>
                  <a:pt x="168" y="336"/>
                  <a:pt x="168" y="336"/>
                </a:cubicBezTo>
                <a:cubicBezTo>
                  <a:pt x="168" y="244"/>
                  <a:pt x="244" y="168"/>
                  <a:pt x="336" y="168"/>
                </a:cubicBezTo>
                <a:cubicBezTo>
                  <a:pt x="2352" y="168"/>
                  <a:pt x="2352" y="168"/>
                  <a:pt x="2352" y="168"/>
                </a:cubicBezTo>
                <a:cubicBezTo>
                  <a:pt x="2444" y="168"/>
                  <a:pt x="2520" y="244"/>
                  <a:pt x="2520" y="336"/>
                </a:cubicBezTo>
                <a:lnTo>
                  <a:pt x="2520" y="588"/>
                </a:lnTo>
                <a:close/>
              </a:path>
            </a:pathLst>
          </a:custGeom>
          <a:solidFill>
            <a:srgbClr val="454545"/>
          </a:solidFill>
          <a:ln>
            <a:noFill/>
          </a:ln>
        </p:spPr>
        <p:txBody>
          <a:bodyPr vert="horz" wrap="square" lIns="91440" tIns="45720" rIns="91440" bIns="45720" numCol="1" anchor="t" anchorCtr="0" compatLnSpc="1">
            <a:prstTxWarp prst="textNoShape">
              <a:avLst/>
            </a:prstTxWarp>
          </a:bodyPr>
          <a:lstStyle/>
          <a:p>
            <a:endParaRPr lang="zh-CN" altLang="en-US">
              <a:latin typeface="+mn-ea"/>
            </a:endParaRPr>
          </a:p>
        </p:txBody>
      </p:sp>
      <p:sp>
        <p:nvSpPr>
          <p:cNvPr id="198" name="Freeform 33"/>
          <p:cNvSpPr>
            <a:spLocks noEditPoints="1"/>
          </p:cNvSpPr>
          <p:nvPr/>
        </p:nvSpPr>
        <p:spPr bwMode="auto">
          <a:xfrm>
            <a:off x="6786553" y="3982137"/>
            <a:ext cx="409046" cy="467321"/>
          </a:xfrm>
          <a:custGeom>
            <a:avLst/>
            <a:gdLst>
              <a:gd name="T0" fmla="*/ 134 w 152"/>
              <a:gd name="T1" fmla="*/ 18 h 176"/>
              <a:gd name="T2" fmla="*/ 142 w 152"/>
              <a:gd name="T3" fmla="*/ 22 h 176"/>
              <a:gd name="T4" fmla="*/ 148 w 152"/>
              <a:gd name="T5" fmla="*/ 150 h 176"/>
              <a:gd name="T6" fmla="*/ 134 w 152"/>
              <a:gd name="T7" fmla="*/ 154 h 176"/>
              <a:gd name="T8" fmla="*/ 142 w 152"/>
              <a:gd name="T9" fmla="*/ 158 h 176"/>
              <a:gd name="T10" fmla="*/ 152 w 152"/>
              <a:gd name="T11" fmla="*/ 27 h 176"/>
              <a:gd name="T12" fmla="*/ 140 w 152"/>
              <a:gd name="T13" fmla="*/ 50 h 176"/>
              <a:gd name="T14" fmla="*/ 134 w 152"/>
              <a:gd name="T15" fmla="*/ 48 h 176"/>
              <a:gd name="T16" fmla="*/ 138 w 152"/>
              <a:gd name="T17" fmla="*/ 52 h 176"/>
              <a:gd name="T18" fmla="*/ 56 w 152"/>
              <a:gd name="T19" fmla="*/ 112 h 176"/>
              <a:gd name="T20" fmla="*/ 56 w 152"/>
              <a:gd name="T21" fmla="*/ 144 h 176"/>
              <a:gd name="T22" fmla="*/ 56 w 152"/>
              <a:gd name="T23" fmla="*/ 112 h 176"/>
              <a:gd name="T24" fmla="*/ 45 w 152"/>
              <a:gd name="T25" fmla="*/ 128 h 176"/>
              <a:gd name="T26" fmla="*/ 68 w 152"/>
              <a:gd name="T27" fmla="*/ 128 h 176"/>
              <a:gd name="T28" fmla="*/ 82 w 152"/>
              <a:gd name="T29" fmla="*/ 36 h 176"/>
              <a:gd name="T30" fmla="*/ 28 w 152"/>
              <a:gd name="T31" fmla="*/ 38 h 176"/>
              <a:gd name="T32" fmla="*/ 82 w 152"/>
              <a:gd name="T33" fmla="*/ 40 h 176"/>
              <a:gd name="T34" fmla="*/ 82 w 152"/>
              <a:gd name="T35" fmla="*/ 36 h 176"/>
              <a:gd name="T36" fmla="*/ 12 w 152"/>
              <a:gd name="T37" fmla="*/ 0 h 176"/>
              <a:gd name="T38" fmla="*/ 0 w 152"/>
              <a:gd name="T39" fmla="*/ 164 h 176"/>
              <a:gd name="T40" fmla="*/ 100 w 152"/>
              <a:gd name="T41" fmla="*/ 176 h 176"/>
              <a:gd name="T42" fmla="*/ 112 w 152"/>
              <a:gd name="T43" fmla="*/ 12 h 176"/>
              <a:gd name="T44" fmla="*/ 104 w 152"/>
              <a:gd name="T45" fmla="*/ 164 h 176"/>
              <a:gd name="T46" fmla="*/ 12 w 152"/>
              <a:gd name="T47" fmla="*/ 168 h 176"/>
              <a:gd name="T48" fmla="*/ 8 w 152"/>
              <a:gd name="T49" fmla="*/ 12 h 176"/>
              <a:gd name="T50" fmla="*/ 100 w 152"/>
              <a:gd name="T51" fmla="*/ 8 h 176"/>
              <a:gd name="T52" fmla="*/ 104 w 152"/>
              <a:gd name="T53" fmla="*/ 164 h 176"/>
              <a:gd name="T54" fmla="*/ 118 w 152"/>
              <a:gd name="T55" fmla="*/ 44 h 176"/>
              <a:gd name="T56" fmla="*/ 114 w 152"/>
              <a:gd name="T57" fmla="*/ 48 h 176"/>
              <a:gd name="T58" fmla="*/ 120 w 152"/>
              <a:gd name="T59" fmla="*/ 46 h 176"/>
              <a:gd name="T60" fmla="*/ 114 w 152"/>
              <a:gd name="T61" fmla="*/ 10 h 176"/>
              <a:gd name="T62" fmla="*/ 122 w 152"/>
              <a:gd name="T63" fmla="*/ 14 h 176"/>
              <a:gd name="T64" fmla="*/ 128 w 152"/>
              <a:gd name="T65" fmla="*/ 157 h 176"/>
              <a:gd name="T66" fmla="*/ 114 w 152"/>
              <a:gd name="T67" fmla="*/ 162 h 176"/>
              <a:gd name="T68" fmla="*/ 122 w 152"/>
              <a:gd name="T69" fmla="*/ 166 h 176"/>
              <a:gd name="T70" fmla="*/ 132 w 152"/>
              <a:gd name="T71" fmla="*/ 20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52" h="176">
                <a:moveTo>
                  <a:pt x="142" y="18"/>
                </a:moveTo>
                <a:cubicBezTo>
                  <a:pt x="134" y="18"/>
                  <a:pt x="134" y="18"/>
                  <a:pt x="134" y="18"/>
                </a:cubicBezTo>
                <a:cubicBezTo>
                  <a:pt x="134" y="22"/>
                  <a:pt x="134" y="22"/>
                  <a:pt x="134" y="22"/>
                </a:cubicBezTo>
                <a:cubicBezTo>
                  <a:pt x="142" y="22"/>
                  <a:pt x="142" y="22"/>
                  <a:pt x="142" y="22"/>
                </a:cubicBezTo>
                <a:cubicBezTo>
                  <a:pt x="146" y="22"/>
                  <a:pt x="148" y="24"/>
                  <a:pt x="148" y="27"/>
                </a:cubicBezTo>
                <a:cubicBezTo>
                  <a:pt x="148" y="150"/>
                  <a:pt x="148" y="150"/>
                  <a:pt x="148" y="150"/>
                </a:cubicBezTo>
                <a:cubicBezTo>
                  <a:pt x="148" y="153"/>
                  <a:pt x="146" y="154"/>
                  <a:pt x="142" y="154"/>
                </a:cubicBezTo>
                <a:cubicBezTo>
                  <a:pt x="134" y="154"/>
                  <a:pt x="134" y="154"/>
                  <a:pt x="134" y="154"/>
                </a:cubicBezTo>
                <a:cubicBezTo>
                  <a:pt x="134" y="158"/>
                  <a:pt x="134" y="158"/>
                  <a:pt x="134" y="158"/>
                </a:cubicBezTo>
                <a:cubicBezTo>
                  <a:pt x="142" y="158"/>
                  <a:pt x="142" y="158"/>
                  <a:pt x="142" y="158"/>
                </a:cubicBezTo>
                <a:cubicBezTo>
                  <a:pt x="148" y="158"/>
                  <a:pt x="152" y="155"/>
                  <a:pt x="152" y="150"/>
                </a:cubicBezTo>
                <a:cubicBezTo>
                  <a:pt x="152" y="27"/>
                  <a:pt x="152" y="27"/>
                  <a:pt x="152" y="27"/>
                </a:cubicBezTo>
                <a:cubicBezTo>
                  <a:pt x="152" y="22"/>
                  <a:pt x="148" y="18"/>
                  <a:pt x="142" y="18"/>
                </a:cubicBezTo>
                <a:close/>
                <a:moveTo>
                  <a:pt x="140" y="50"/>
                </a:moveTo>
                <a:cubicBezTo>
                  <a:pt x="140" y="49"/>
                  <a:pt x="140" y="48"/>
                  <a:pt x="138" y="48"/>
                </a:cubicBezTo>
                <a:cubicBezTo>
                  <a:pt x="134" y="48"/>
                  <a:pt x="134" y="48"/>
                  <a:pt x="134" y="48"/>
                </a:cubicBezTo>
                <a:cubicBezTo>
                  <a:pt x="134" y="52"/>
                  <a:pt x="134" y="52"/>
                  <a:pt x="134" y="52"/>
                </a:cubicBezTo>
                <a:cubicBezTo>
                  <a:pt x="138" y="52"/>
                  <a:pt x="138" y="52"/>
                  <a:pt x="138" y="52"/>
                </a:cubicBezTo>
                <a:cubicBezTo>
                  <a:pt x="140" y="52"/>
                  <a:pt x="140" y="52"/>
                  <a:pt x="140" y="50"/>
                </a:cubicBezTo>
                <a:close/>
                <a:moveTo>
                  <a:pt x="56" y="112"/>
                </a:moveTo>
                <a:cubicBezTo>
                  <a:pt x="48" y="112"/>
                  <a:pt x="40" y="120"/>
                  <a:pt x="40" y="128"/>
                </a:cubicBezTo>
                <a:cubicBezTo>
                  <a:pt x="40" y="137"/>
                  <a:pt x="48" y="144"/>
                  <a:pt x="56" y="144"/>
                </a:cubicBezTo>
                <a:cubicBezTo>
                  <a:pt x="65" y="144"/>
                  <a:pt x="72" y="137"/>
                  <a:pt x="72" y="128"/>
                </a:cubicBezTo>
                <a:cubicBezTo>
                  <a:pt x="72" y="120"/>
                  <a:pt x="65" y="112"/>
                  <a:pt x="56" y="112"/>
                </a:cubicBezTo>
                <a:close/>
                <a:moveTo>
                  <a:pt x="56" y="140"/>
                </a:moveTo>
                <a:cubicBezTo>
                  <a:pt x="50" y="140"/>
                  <a:pt x="45" y="135"/>
                  <a:pt x="45" y="128"/>
                </a:cubicBezTo>
                <a:cubicBezTo>
                  <a:pt x="45" y="122"/>
                  <a:pt x="50" y="117"/>
                  <a:pt x="56" y="117"/>
                </a:cubicBezTo>
                <a:cubicBezTo>
                  <a:pt x="63" y="117"/>
                  <a:pt x="68" y="122"/>
                  <a:pt x="68" y="128"/>
                </a:cubicBezTo>
                <a:cubicBezTo>
                  <a:pt x="68" y="135"/>
                  <a:pt x="63" y="140"/>
                  <a:pt x="56" y="140"/>
                </a:cubicBezTo>
                <a:close/>
                <a:moveTo>
                  <a:pt x="82" y="36"/>
                </a:moveTo>
                <a:cubicBezTo>
                  <a:pt x="30" y="36"/>
                  <a:pt x="30" y="36"/>
                  <a:pt x="30" y="36"/>
                </a:cubicBezTo>
                <a:cubicBezTo>
                  <a:pt x="29" y="36"/>
                  <a:pt x="28" y="37"/>
                  <a:pt x="28" y="38"/>
                </a:cubicBezTo>
                <a:cubicBezTo>
                  <a:pt x="28" y="40"/>
                  <a:pt x="29" y="40"/>
                  <a:pt x="30" y="40"/>
                </a:cubicBezTo>
                <a:cubicBezTo>
                  <a:pt x="82" y="40"/>
                  <a:pt x="82" y="40"/>
                  <a:pt x="82" y="40"/>
                </a:cubicBezTo>
                <a:cubicBezTo>
                  <a:pt x="83" y="40"/>
                  <a:pt x="84" y="40"/>
                  <a:pt x="84" y="38"/>
                </a:cubicBezTo>
                <a:cubicBezTo>
                  <a:pt x="84" y="37"/>
                  <a:pt x="83" y="36"/>
                  <a:pt x="82" y="36"/>
                </a:cubicBezTo>
                <a:close/>
                <a:moveTo>
                  <a:pt x="100" y="0"/>
                </a:moveTo>
                <a:cubicBezTo>
                  <a:pt x="12" y="0"/>
                  <a:pt x="12" y="0"/>
                  <a:pt x="12" y="0"/>
                </a:cubicBezTo>
                <a:cubicBezTo>
                  <a:pt x="6" y="0"/>
                  <a:pt x="0" y="6"/>
                  <a:pt x="0" y="12"/>
                </a:cubicBezTo>
                <a:cubicBezTo>
                  <a:pt x="0" y="164"/>
                  <a:pt x="0" y="164"/>
                  <a:pt x="0" y="164"/>
                </a:cubicBezTo>
                <a:cubicBezTo>
                  <a:pt x="0" y="171"/>
                  <a:pt x="6" y="176"/>
                  <a:pt x="12" y="176"/>
                </a:cubicBezTo>
                <a:cubicBezTo>
                  <a:pt x="100" y="176"/>
                  <a:pt x="100" y="176"/>
                  <a:pt x="100" y="176"/>
                </a:cubicBezTo>
                <a:cubicBezTo>
                  <a:pt x="107" y="176"/>
                  <a:pt x="112" y="171"/>
                  <a:pt x="112" y="164"/>
                </a:cubicBezTo>
                <a:cubicBezTo>
                  <a:pt x="112" y="12"/>
                  <a:pt x="112" y="12"/>
                  <a:pt x="112" y="12"/>
                </a:cubicBezTo>
                <a:cubicBezTo>
                  <a:pt x="112" y="6"/>
                  <a:pt x="107" y="0"/>
                  <a:pt x="100" y="0"/>
                </a:cubicBezTo>
                <a:close/>
                <a:moveTo>
                  <a:pt x="104" y="164"/>
                </a:moveTo>
                <a:cubicBezTo>
                  <a:pt x="104" y="167"/>
                  <a:pt x="103" y="168"/>
                  <a:pt x="100" y="168"/>
                </a:cubicBezTo>
                <a:cubicBezTo>
                  <a:pt x="12" y="168"/>
                  <a:pt x="12" y="168"/>
                  <a:pt x="12" y="168"/>
                </a:cubicBezTo>
                <a:cubicBezTo>
                  <a:pt x="10" y="168"/>
                  <a:pt x="8" y="167"/>
                  <a:pt x="8" y="164"/>
                </a:cubicBezTo>
                <a:cubicBezTo>
                  <a:pt x="8" y="12"/>
                  <a:pt x="8" y="12"/>
                  <a:pt x="8" y="12"/>
                </a:cubicBezTo>
                <a:cubicBezTo>
                  <a:pt x="8" y="10"/>
                  <a:pt x="10" y="8"/>
                  <a:pt x="12" y="8"/>
                </a:cubicBezTo>
                <a:cubicBezTo>
                  <a:pt x="100" y="8"/>
                  <a:pt x="100" y="8"/>
                  <a:pt x="100" y="8"/>
                </a:cubicBezTo>
                <a:cubicBezTo>
                  <a:pt x="103" y="8"/>
                  <a:pt x="104" y="10"/>
                  <a:pt x="104" y="12"/>
                </a:cubicBezTo>
                <a:lnTo>
                  <a:pt x="104" y="164"/>
                </a:lnTo>
                <a:close/>
                <a:moveTo>
                  <a:pt x="120" y="46"/>
                </a:moveTo>
                <a:cubicBezTo>
                  <a:pt x="120" y="45"/>
                  <a:pt x="119" y="44"/>
                  <a:pt x="118" y="44"/>
                </a:cubicBezTo>
                <a:cubicBezTo>
                  <a:pt x="114" y="44"/>
                  <a:pt x="114" y="44"/>
                  <a:pt x="114" y="44"/>
                </a:cubicBezTo>
                <a:cubicBezTo>
                  <a:pt x="114" y="48"/>
                  <a:pt x="114" y="48"/>
                  <a:pt x="114" y="48"/>
                </a:cubicBezTo>
                <a:cubicBezTo>
                  <a:pt x="118" y="48"/>
                  <a:pt x="118" y="48"/>
                  <a:pt x="118" y="48"/>
                </a:cubicBezTo>
                <a:cubicBezTo>
                  <a:pt x="119" y="48"/>
                  <a:pt x="120" y="48"/>
                  <a:pt x="120" y="46"/>
                </a:cubicBezTo>
                <a:close/>
                <a:moveTo>
                  <a:pt x="122" y="10"/>
                </a:moveTo>
                <a:cubicBezTo>
                  <a:pt x="114" y="10"/>
                  <a:pt x="114" y="10"/>
                  <a:pt x="114" y="10"/>
                </a:cubicBezTo>
                <a:cubicBezTo>
                  <a:pt x="114" y="14"/>
                  <a:pt x="114" y="14"/>
                  <a:pt x="114" y="14"/>
                </a:cubicBezTo>
                <a:cubicBezTo>
                  <a:pt x="122" y="14"/>
                  <a:pt x="122" y="14"/>
                  <a:pt x="122" y="14"/>
                </a:cubicBezTo>
                <a:cubicBezTo>
                  <a:pt x="126" y="14"/>
                  <a:pt x="128" y="17"/>
                  <a:pt x="128" y="20"/>
                </a:cubicBezTo>
                <a:cubicBezTo>
                  <a:pt x="128" y="157"/>
                  <a:pt x="128" y="157"/>
                  <a:pt x="128" y="157"/>
                </a:cubicBezTo>
                <a:cubicBezTo>
                  <a:pt x="128" y="160"/>
                  <a:pt x="126" y="162"/>
                  <a:pt x="122" y="162"/>
                </a:cubicBezTo>
                <a:cubicBezTo>
                  <a:pt x="114" y="162"/>
                  <a:pt x="114" y="162"/>
                  <a:pt x="114" y="162"/>
                </a:cubicBezTo>
                <a:cubicBezTo>
                  <a:pt x="114" y="166"/>
                  <a:pt x="114" y="166"/>
                  <a:pt x="114" y="166"/>
                </a:cubicBezTo>
                <a:cubicBezTo>
                  <a:pt x="122" y="166"/>
                  <a:pt x="122" y="166"/>
                  <a:pt x="122" y="166"/>
                </a:cubicBezTo>
                <a:cubicBezTo>
                  <a:pt x="128" y="166"/>
                  <a:pt x="132" y="162"/>
                  <a:pt x="132" y="157"/>
                </a:cubicBezTo>
                <a:cubicBezTo>
                  <a:pt x="132" y="20"/>
                  <a:pt x="132" y="20"/>
                  <a:pt x="132" y="20"/>
                </a:cubicBezTo>
                <a:cubicBezTo>
                  <a:pt x="132" y="15"/>
                  <a:pt x="128" y="10"/>
                  <a:pt x="122" y="10"/>
                </a:cubicBezTo>
                <a:close/>
              </a:path>
            </a:pathLst>
          </a:custGeom>
          <a:solidFill>
            <a:srgbClr val="454545"/>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199" name="组合 198"/>
          <p:cNvGrpSpPr/>
          <p:nvPr/>
        </p:nvGrpSpPr>
        <p:grpSpPr>
          <a:xfrm>
            <a:off x="5218371" y="4086180"/>
            <a:ext cx="490882" cy="373496"/>
            <a:chOff x="8893175" y="3751263"/>
            <a:chExt cx="584200" cy="444499"/>
          </a:xfrm>
          <a:solidFill>
            <a:schemeClr val="tx1"/>
          </a:solidFill>
        </p:grpSpPr>
        <p:sp>
          <p:nvSpPr>
            <p:cNvPr id="202" name="Freeform 128"/>
            <p:cNvSpPr>
              <a:spLocks noEditPoints="1"/>
            </p:cNvSpPr>
            <p:nvPr/>
          </p:nvSpPr>
          <p:spPr bwMode="auto">
            <a:xfrm>
              <a:off x="8893175" y="3751263"/>
              <a:ext cx="584200" cy="384175"/>
            </a:xfrm>
            <a:custGeom>
              <a:avLst/>
              <a:gdLst>
                <a:gd name="T0" fmla="*/ 147 w 155"/>
                <a:gd name="T1" fmla="*/ 100 h 100"/>
                <a:gd name="T2" fmla="*/ 8 w 155"/>
                <a:gd name="T3" fmla="*/ 100 h 100"/>
                <a:gd name="T4" fmla="*/ 0 w 155"/>
                <a:gd name="T5" fmla="*/ 92 h 100"/>
                <a:gd name="T6" fmla="*/ 0 w 155"/>
                <a:gd name="T7" fmla="*/ 8 h 100"/>
                <a:gd name="T8" fmla="*/ 8 w 155"/>
                <a:gd name="T9" fmla="*/ 0 h 100"/>
                <a:gd name="T10" fmla="*/ 147 w 155"/>
                <a:gd name="T11" fmla="*/ 0 h 100"/>
                <a:gd name="T12" fmla="*/ 155 w 155"/>
                <a:gd name="T13" fmla="*/ 8 h 100"/>
                <a:gd name="T14" fmla="*/ 155 w 155"/>
                <a:gd name="T15" fmla="*/ 92 h 100"/>
                <a:gd name="T16" fmla="*/ 147 w 155"/>
                <a:gd name="T17" fmla="*/ 100 h 100"/>
                <a:gd name="T18" fmla="*/ 147 w 155"/>
                <a:gd name="T19" fmla="*/ 7 h 100"/>
                <a:gd name="T20" fmla="*/ 8 w 155"/>
                <a:gd name="T21" fmla="*/ 7 h 100"/>
                <a:gd name="T22" fmla="*/ 7 w 155"/>
                <a:gd name="T23" fmla="*/ 8 h 100"/>
                <a:gd name="T24" fmla="*/ 7 w 155"/>
                <a:gd name="T25" fmla="*/ 92 h 100"/>
                <a:gd name="T26" fmla="*/ 8 w 155"/>
                <a:gd name="T27" fmla="*/ 93 h 100"/>
                <a:gd name="T28" fmla="*/ 147 w 155"/>
                <a:gd name="T29" fmla="*/ 93 h 100"/>
                <a:gd name="T30" fmla="*/ 148 w 155"/>
                <a:gd name="T31" fmla="*/ 92 h 100"/>
                <a:gd name="T32" fmla="*/ 148 w 155"/>
                <a:gd name="T33" fmla="*/ 8 h 100"/>
                <a:gd name="T34" fmla="*/ 147 w 155"/>
                <a:gd name="T35" fmla="*/ 7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55" h="100">
                  <a:moveTo>
                    <a:pt x="147" y="100"/>
                  </a:moveTo>
                  <a:cubicBezTo>
                    <a:pt x="8" y="100"/>
                    <a:pt x="8" y="100"/>
                    <a:pt x="8" y="100"/>
                  </a:cubicBezTo>
                  <a:cubicBezTo>
                    <a:pt x="4" y="100"/>
                    <a:pt x="0" y="96"/>
                    <a:pt x="0" y="92"/>
                  </a:cubicBezTo>
                  <a:cubicBezTo>
                    <a:pt x="0" y="8"/>
                    <a:pt x="0" y="8"/>
                    <a:pt x="0" y="8"/>
                  </a:cubicBezTo>
                  <a:cubicBezTo>
                    <a:pt x="0" y="3"/>
                    <a:pt x="4" y="0"/>
                    <a:pt x="8" y="0"/>
                  </a:cubicBezTo>
                  <a:cubicBezTo>
                    <a:pt x="147" y="0"/>
                    <a:pt x="147" y="0"/>
                    <a:pt x="147" y="0"/>
                  </a:cubicBezTo>
                  <a:cubicBezTo>
                    <a:pt x="151" y="0"/>
                    <a:pt x="155" y="3"/>
                    <a:pt x="155" y="8"/>
                  </a:cubicBezTo>
                  <a:cubicBezTo>
                    <a:pt x="155" y="92"/>
                    <a:pt x="155" y="92"/>
                    <a:pt x="155" y="92"/>
                  </a:cubicBezTo>
                  <a:cubicBezTo>
                    <a:pt x="155" y="96"/>
                    <a:pt x="151" y="100"/>
                    <a:pt x="147" y="100"/>
                  </a:cubicBezTo>
                  <a:close/>
                  <a:moveTo>
                    <a:pt x="147" y="7"/>
                  </a:moveTo>
                  <a:cubicBezTo>
                    <a:pt x="8" y="7"/>
                    <a:pt x="8" y="7"/>
                    <a:pt x="8" y="7"/>
                  </a:cubicBezTo>
                  <a:cubicBezTo>
                    <a:pt x="8" y="7"/>
                    <a:pt x="7" y="7"/>
                    <a:pt x="7" y="8"/>
                  </a:cubicBezTo>
                  <a:cubicBezTo>
                    <a:pt x="7" y="92"/>
                    <a:pt x="7" y="92"/>
                    <a:pt x="7" y="92"/>
                  </a:cubicBezTo>
                  <a:cubicBezTo>
                    <a:pt x="7" y="92"/>
                    <a:pt x="8" y="92"/>
                    <a:pt x="8" y="93"/>
                  </a:cubicBezTo>
                  <a:cubicBezTo>
                    <a:pt x="147" y="93"/>
                    <a:pt x="147" y="93"/>
                    <a:pt x="147" y="93"/>
                  </a:cubicBezTo>
                  <a:cubicBezTo>
                    <a:pt x="147" y="92"/>
                    <a:pt x="148" y="92"/>
                    <a:pt x="148" y="92"/>
                  </a:cubicBezTo>
                  <a:cubicBezTo>
                    <a:pt x="148" y="8"/>
                    <a:pt x="148" y="8"/>
                    <a:pt x="148" y="8"/>
                  </a:cubicBezTo>
                  <a:cubicBezTo>
                    <a:pt x="148" y="7"/>
                    <a:pt x="147" y="7"/>
                    <a:pt x="147"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1219272" rtl="0" eaLnBrk="1" latinLnBrk="0" hangingPunct="1">
                <a:defRPr sz="2400" kern="1200">
                  <a:solidFill>
                    <a:schemeClr val="tx1"/>
                  </a:solidFill>
                  <a:latin typeface="+mn-lt"/>
                  <a:ea typeface="+mn-ea"/>
                  <a:cs typeface="+mn-cs"/>
                </a:defRPr>
              </a:lvl1pPr>
              <a:lvl2pPr marL="609636" algn="l" defTabSz="1219272" rtl="0" eaLnBrk="1" latinLnBrk="0" hangingPunct="1">
                <a:defRPr sz="2400" kern="1200">
                  <a:solidFill>
                    <a:schemeClr val="tx1"/>
                  </a:solidFill>
                  <a:latin typeface="+mn-lt"/>
                  <a:ea typeface="+mn-ea"/>
                  <a:cs typeface="+mn-cs"/>
                </a:defRPr>
              </a:lvl2pPr>
              <a:lvl3pPr marL="1219272" algn="l" defTabSz="1219272" rtl="0" eaLnBrk="1" latinLnBrk="0" hangingPunct="1">
                <a:defRPr sz="2400" kern="1200">
                  <a:solidFill>
                    <a:schemeClr val="tx1"/>
                  </a:solidFill>
                  <a:latin typeface="+mn-lt"/>
                  <a:ea typeface="+mn-ea"/>
                  <a:cs typeface="+mn-cs"/>
                </a:defRPr>
              </a:lvl3pPr>
              <a:lvl4pPr marL="1828908" algn="l" defTabSz="1219272" rtl="0" eaLnBrk="1" latinLnBrk="0" hangingPunct="1">
                <a:defRPr sz="2400" kern="1200">
                  <a:solidFill>
                    <a:schemeClr val="tx1"/>
                  </a:solidFill>
                  <a:latin typeface="+mn-lt"/>
                  <a:ea typeface="+mn-ea"/>
                  <a:cs typeface="+mn-cs"/>
                </a:defRPr>
              </a:lvl4pPr>
              <a:lvl5pPr marL="2438545" algn="l" defTabSz="1219272" rtl="0" eaLnBrk="1" latinLnBrk="0" hangingPunct="1">
                <a:defRPr sz="2400" kern="1200">
                  <a:solidFill>
                    <a:schemeClr val="tx1"/>
                  </a:solidFill>
                  <a:latin typeface="+mn-lt"/>
                  <a:ea typeface="+mn-ea"/>
                  <a:cs typeface="+mn-cs"/>
                </a:defRPr>
              </a:lvl5pPr>
              <a:lvl6pPr marL="3048180" algn="l" defTabSz="1219272" rtl="0" eaLnBrk="1" latinLnBrk="0" hangingPunct="1">
                <a:defRPr sz="2400" kern="1200">
                  <a:solidFill>
                    <a:schemeClr val="tx1"/>
                  </a:solidFill>
                  <a:latin typeface="+mn-lt"/>
                  <a:ea typeface="+mn-ea"/>
                  <a:cs typeface="+mn-cs"/>
                </a:defRPr>
              </a:lvl6pPr>
              <a:lvl7pPr marL="3657816" algn="l" defTabSz="1219272" rtl="0" eaLnBrk="1" latinLnBrk="0" hangingPunct="1">
                <a:defRPr sz="2400" kern="1200">
                  <a:solidFill>
                    <a:schemeClr val="tx1"/>
                  </a:solidFill>
                  <a:latin typeface="+mn-lt"/>
                  <a:ea typeface="+mn-ea"/>
                  <a:cs typeface="+mn-cs"/>
                </a:defRPr>
              </a:lvl7pPr>
              <a:lvl8pPr marL="4267452" algn="l" defTabSz="1219272" rtl="0" eaLnBrk="1" latinLnBrk="0" hangingPunct="1">
                <a:defRPr sz="2400" kern="1200">
                  <a:solidFill>
                    <a:schemeClr val="tx1"/>
                  </a:solidFill>
                  <a:latin typeface="+mn-lt"/>
                  <a:ea typeface="+mn-ea"/>
                  <a:cs typeface="+mn-cs"/>
                </a:defRPr>
              </a:lvl8pPr>
              <a:lvl9pPr marL="4877087" algn="l" defTabSz="1219272" rtl="0" eaLnBrk="1" latinLnBrk="0" hangingPunct="1">
                <a:defRPr sz="2400" kern="1200">
                  <a:solidFill>
                    <a:schemeClr val="tx1"/>
                  </a:solidFill>
                  <a:latin typeface="+mn-lt"/>
                  <a:ea typeface="+mn-ea"/>
                  <a:cs typeface="+mn-cs"/>
                </a:defRPr>
              </a:lvl9pPr>
            </a:lstStyle>
            <a:p>
              <a:endParaRPr lang="zh-CN" altLang="en-US"/>
            </a:p>
          </p:txBody>
        </p:sp>
        <p:sp>
          <p:nvSpPr>
            <p:cNvPr id="203" name="Freeform 129"/>
            <p:cNvSpPr>
              <a:spLocks/>
            </p:cNvSpPr>
            <p:nvPr/>
          </p:nvSpPr>
          <p:spPr bwMode="auto">
            <a:xfrm>
              <a:off x="9040813" y="4181475"/>
              <a:ext cx="288925" cy="0"/>
            </a:xfrm>
            <a:custGeom>
              <a:avLst/>
              <a:gdLst>
                <a:gd name="T0" fmla="*/ 0 w 182"/>
                <a:gd name="T1" fmla="*/ 182 w 182"/>
                <a:gd name="T2" fmla="*/ 0 w 182"/>
              </a:gdLst>
              <a:ahLst/>
              <a:cxnLst>
                <a:cxn ang="0">
                  <a:pos x="T0" y="0"/>
                </a:cxn>
                <a:cxn ang="0">
                  <a:pos x="T1" y="0"/>
                </a:cxn>
                <a:cxn ang="0">
                  <a:pos x="T2" y="0"/>
                </a:cxn>
              </a:cxnLst>
              <a:rect l="0" t="0" r="r" b="b"/>
              <a:pathLst>
                <a:path w="182">
                  <a:moveTo>
                    <a:pt x="0" y="0"/>
                  </a:moveTo>
                  <a:lnTo>
                    <a:pt x="182"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1219272" rtl="0" eaLnBrk="1" latinLnBrk="0" hangingPunct="1">
                <a:defRPr sz="2400" kern="1200">
                  <a:solidFill>
                    <a:schemeClr val="tx1"/>
                  </a:solidFill>
                  <a:latin typeface="+mn-lt"/>
                  <a:ea typeface="+mn-ea"/>
                  <a:cs typeface="+mn-cs"/>
                </a:defRPr>
              </a:lvl1pPr>
              <a:lvl2pPr marL="609636" algn="l" defTabSz="1219272" rtl="0" eaLnBrk="1" latinLnBrk="0" hangingPunct="1">
                <a:defRPr sz="2400" kern="1200">
                  <a:solidFill>
                    <a:schemeClr val="tx1"/>
                  </a:solidFill>
                  <a:latin typeface="+mn-lt"/>
                  <a:ea typeface="+mn-ea"/>
                  <a:cs typeface="+mn-cs"/>
                </a:defRPr>
              </a:lvl2pPr>
              <a:lvl3pPr marL="1219272" algn="l" defTabSz="1219272" rtl="0" eaLnBrk="1" latinLnBrk="0" hangingPunct="1">
                <a:defRPr sz="2400" kern="1200">
                  <a:solidFill>
                    <a:schemeClr val="tx1"/>
                  </a:solidFill>
                  <a:latin typeface="+mn-lt"/>
                  <a:ea typeface="+mn-ea"/>
                  <a:cs typeface="+mn-cs"/>
                </a:defRPr>
              </a:lvl3pPr>
              <a:lvl4pPr marL="1828908" algn="l" defTabSz="1219272" rtl="0" eaLnBrk="1" latinLnBrk="0" hangingPunct="1">
                <a:defRPr sz="2400" kern="1200">
                  <a:solidFill>
                    <a:schemeClr val="tx1"/>
                  </a:solidFill>
                  <a:latin typeface="+mn-lt"/>
                  <a:ea typeface="+mn-ea"/>
                  <a:cs typeface="+mn-cs"/>
                </a:defRPr>
              </a:lvl4pPr>
              <a:lvl5pPr marL="2438545" algn="l" defTabSz="1219272" rtl="0" eaLnBrk="1" latinLnBrk="0" hangingPunct="1">
                <a:defRPr sz="2400" kern="1200">
                  <a:solidFill>
                    <a:schemeClr val="tx1"/>
                  </a:solidFill>
                  <a:latin typeface="+mn-lt"/>
                  <a:ea typeface="+mn-ea"/>
                  <a:cs typeface="+mn-cs"/>
                </a:defRPr>
              </a:lvl5pPr>
              <a:lvl6pPr marL="3048180" algn="l" defTabSz="1219272" rtl="0" eaLnBrk="1" latinLnBrk="0" hangingPunct="1">
                <a:defRPr sz="2400" kern="1200">
                  <a:solidFill>
                    <a:schemeClr val="tx1"/>
                  </a:solidFill>
                  <a:latin typeface="+mn-lt"/>
                  <a:ea typeface="+mn-ea"/>
                  <a:cs typeface="+mn-cs"/>
                </a:defRPr>
              </a:lvl6pPr>
              <a:lvl7pPr marL="3657816" algn="l" defTabSz="1219272" rtl="0" eaLnBrk="1" latinLnBrk="0" hangingPunct="1">
                <a:defRPr sz="2400" kern="1200">
                  <a:solidFill>
                    <a:schemeClr val="tx1"/>
                  </a:solidFill>
                  <a:latin typeface="+mn-lt"/>
                  <a:ea typeface="+mn-ea"/>
                  <a:cs typeface="+mn-cs"/>
                </a:defRPr>
              </a:lvl7pPr>
              <a:lvl8pPr marL="4267452" algn="l" defTabSz="1219272" rtl="0" eaLnBrk="1" latinLnBrk="0" hangingPunct="1">
                <a:defRPr sz="2400" kern="1200">
                  <a:solidFill>
                    <a:schemeClr val="tx1"/>
                  </a:solidFill>
                  <a:latin typeface="+mn-lt"/>
                  <a:ea typeface="+mn-ea"/>
                  <a:cs typeface="+mn-cs"/>
                </a:defRPr>
              </a:lvl8pPr>
              <a:lvl9pPr marL="4877087" algn="l" defTabSz="1219272" rtl="0" eaLnBrk="1" latinLnBrk="0" hangingPunct="1">
                <a:defRPr sz="2400" kern="1200">
                  <a:solidFill>
                    <a:schemeClr val="tx1"/>
                  </a:solidFill>
                  <a:latin typeface="+mn-lt"/>
                  <a:ea typeface="+mn-ea"/>
                  <a:cs typeface="+mn-cs"/>
                </a:defRPr>
              </a:lvl9pPr>
            </a:lstStyle>
            <a:p>
              <a:endParaRPr lang="zh-CN" altLang="en-US"/>
            </a:p>
          </p:txBody>
        </p:sp>
        <p:sp>
          <p:nvSpPr>
            <p:cNvPr id="204" name="Line 130"/>
            <p:cNvSpPr>
              <a:spLocks noChangeShapeType="1"/>
            </p:cNvSpPr>
            <p:nvPr/>
          </p:nvSpPr>
          <p:spPr bwMode="auto">
            <a:xfrm>
              <a:off x="9040813" y="4181475"/>
              <a:ext cx="288925" cy="0"/>
            </a:xfrm>
            <a:prstGeom prst="lin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1219272" rtl="0" eaLnBrk="1" latinLnBrk="0" hangingPunct="1">
                <a:defRPr sz="2400" kern="1200">
                  <a:solidFill>
                    <a:schemeClr val="tx1"/>
                  </a:solidFill>
                  <a:latin typeface="+mn-lt"/>
                  <a:ea typeface="+mn-ea"/>
                  <a:cs typeface="+mn-cs"/>
                </a:defRPr>
              </a:lvl1pPr>
              <a:lvl2pPr marL="609636" algn="l" defTabSz="1219272" rtl="0" eaLnBrk="1" latinLnBrk="0" hangingPunct="1">
                <a:defRPr sz="2400" kern="1200">
                  <a:solidFill>
                    <a:schemeClr val="tx1"/>
                  </a:solidFill>
                  <a:latin typeface="+mn-lt"/>
                  <a:ea typeface="+mn-ea"/>
                  <a:cs typeface="+mn-cs"/>
                </a:defRPr>
              </a:lvl2pPr>
              <a:lvl3pPr marL="1219272" algn="l" defTabSz="1219272" rtl="0" eaLnBrk="1" latinLnBrk="0" hangingPunct="1">
                <a:defRPr sz="2400" kern="1200">
                  <a:solidFill>
                    <a:schemeClr val="tx1"/>
                  </a:solidFill>
                  <a:latin typeface="+mn-lt"/>
                  <a:ea typeface="+mn-ea"/>
                  <a:cs typeface="+mn-cs"/>
                </a:defRPr>
              </a:lvl3pPr>
              <a:lvl4pPr marL="1828908" algn="l" defTabSz="1219272" rtl="0" eaLnBrk="1" latinLnBrk="0" hangingPunct="1">
                <a:defRPr sz="2400" kern="1200">
                  <a:solidFill>
                    <a:schemeClr val="tx1"/>
                  </a:solidFill>
                  <a:latin typeface="+mn-lt"/>
                  <a:ea typeface="+mn-ea"/>
                  <a:cs typeface="+mn-cs"/>
                </a:defRPr>
              </a:lvl4pPr>
              <a:lvl5pPr marL="2438545" algn="l" defTabSz="1219272" rtl="0" eaLnBrk="1" latinLnBrk="0" hangingPunct="1">
                <a:defRPr sz="2400" kern="1200">
                  <a:solidFill>
                    <a:schemeClr val="tx1"/>
                  </a:solidFill>
                  <a:latin typeface="+mn-lt"/>
                  <a:ea typeface="+mn-ea"/>
                  <a:cs typeface="+mn-cs"/>
                </a:defRPr>
              </a:lvl5pPr>
              <a:lvl6pPr marL="3048180" algn="l" defTabSz="1219272" rtl="0" eaLnBrk="1" latinLnBrk="0" hangingPunct="1">
                <a:defRPr sz="2400" kern="1200">
                  <a:solidFill>
                    <a:schemeClr val="tx1"/>
                  </a:solidFill>
                  <a:latin typeface="+mn-lt"/>
                  <a:ea typeface="+mn-ea"/>
                  <a:cs typeface="+mn-cs"/>
                </a:defRPr>
              </a:lvl6pPr>
              <a:lvl7pPr marL="3657816" algn="l" defTabSz="1219272" rtl="0" eaLnBrk="1" latinLnBrk="0" hangingPunct="1">
                <a:defRPr sz="2400" kern="1200">
                  <a:solidFill>
                    <a:schemeClr val="tx1"/>
                  </a:solidFill>
                  <a:latin typeface="+mn-lt"/>
                  <a:ea typeface="+mn-ea"/>
                  <a:cs typeface="+mn-cs"/>
                </a:defRPr>
              </a:lvl7pPr>
              <a:lvl8pPr marL="4267452" algn="l" defTabSz="1219272" rtl="0" eaLnBrk="1" latinLnBrk="0" hangingPunct="1">
                <a:defRPr sz="2400" kern="1200">
                  <a:solidFill>
                    <a:schemeClr val="tx1"/>
                  </a:solidFill>
                  <a:latin typeface="+mn-lt"/>
                  <a:ea typeface="+mn-ea"/>
                  <a:cs typeface="+mn-cs"/>
                </a:defRPr>
              </a:lvl8pPr>
              <a:lvl9pPr marL="4877087" algn="l" defTabSz="1219272" rtl="0" eaLnBrk="1" latinLnBrk="0" hangingPunct="1">
                <a:defRPr sz="2400" kern="1200">
                  <a:solidFill>
                    <a:schemeClr val="tx1"/>
                  </a:solidFill>
                  <a:latin typeface="+mn-lt"/>
                  <a:ea typeface="+mn-ea"/>
                  <a:cs typeface="+mn-cs"/>
                </a:defRPr>
              </a:lvl9pPr>
            </a:lstStyle>
            <a:p>
              <a:endParaRPr lang="zh-CN" altLang="en-US"/>
            </a:p>
          </p:txBody>
        </p:sp>
        <p:sp>
          <p:nvSpPr>
            <p:cNvPr id="205" name="Freeform 131"/>
            <p:cNvSpPr>
              <a:spLocks/>
            </p:cNvSpPr>
            <p:nvPr/>
          </p:nvSpPr>
          <p:spPr bwMode="auto">
            <a:xfrm>
              <a:off x="9029700" y="4168775"/>
              <a:ext cx="312738" cy="26987"/>
            </a:xfrm>
            <a:custGeom>
              <a:avLst/>
              <a:gdLst>
                <a:gd name="T0" fmla="*/ 80 w 83"/>
                <a:gd name="T1" fmla="*/ 7 h 7"/>
                <a:gd name="T2" fmla="*/ 3 w 83"/>
                <a:gd name="T3" fmla="*/ 7 h 7"/>
                <a:gd name="T4" fmla="*/ 0 w 83"/>
                <a:gd name="T5" fmla="*/ 3 h 7"/>
                <a:gd name="T6" fmla="*/ 3 w 83"/>
                <a:gd name="T7" fmla="*/ 0 h 7"/>
                <a:gd name="T8" fmla="*/ 80 w 83"/>
                <a:gd name="T9" fmla="*/ 0 h 7"/>
                <a:gd name="T10" fmla="*/ 83 w 83"/>
                <a:gd name="T11" fmla="*/ 3 h 7"/>
                <a:gd name="T12" fmla="*/ 80 w 83"/>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83" h="7">
                  <a:moveTo>
                    <a:pt x="80" y="7"/>
                  </a:moveTo>
                  <a:cubicBezTo>
                    <a:pt x="3" y="7"/>
                    <a:pt x="3" y="7"/>
                    <a:pt x="3" y="7"/>
                  </a:cubicBezTo>
                  <a:cubicBezTo>
                    <a:pt x="1" y="7"/>
                    <a:pt x="0" y="5"/>
                    <a:pt x="0" y="3"/>
                  </a:cubicBezTo>
                  <a:cubicBezTo>
                    <a:pt x="0" y="1"/>
                    <a:pt x="1" y="0"/>
                    <a:pt x="3" y="0"/>
                  </a:cubicBezTo>
                  <a:cubicBezTo>
                    <a:pt x="80" y="0"/>
                    <a:pt x="80" y="0"/>
                    <a:pt x="80" y="0"/>
                  </a:cubicBezTo>
                  <a:cubicBezTo>
                    <a:pt x="82" y="0"/>
                    <a:pt x="83" y="1"/>
                    <a:pt x="83" y="3"/>
                  </a:cubicBezTo>
                  <a:cubicBezTo>
                    <a:pt x="83" y="5"/>
                    <a:pt x="82" y="7"/>
                    <a:pt x="80"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1219272" rtl="0" eaLnBrk="1" latinLnBrk="0" hangingPunct="1">
                <a:defRPr sz="2400" kern="1200">
                  <a:solidFill>
                    <a:schemeClr val="tx1"/>
                  </a:solidFill>
                  <a:latin typeface="+mn-lt"/>
                  <a:ea typeface="+mn-ea"/>
                  <a:cs typeface="+mn-cs"/>
                </a:defRPr>
              </a:lvl1pPr>
              <a:lvl2pPr marL="609636" algn="l" defTabSz="1219272" rtl="0" eaLnBrk="1" latinLnBrk="0" hangingPunct="1">
                <a:defRPr sz="2400" kern="1200">
                  <a:solidFill>
                    <a:schemeClr val="tx1"/>
                  </a:solidFill>
                  <a:latin typeface="+mn-lt"/>
                  <a:ea typeface="+mn-ea"/>
                  <a:cs typeface="+mn-cs"/>
                </a:defRPr>
              </a:lvl2pPr>
              <a:lvl3pPr marL="1219272" algn="l" defTabSz="1219272" rtl="0" eaLnBrk="1" latinLnBrk="0" hangingPunct="1">
                <a:defRPr sz="2400" kern="1200">
                  <a:solidFill>
                    <a:schemeClr val="tx1"/>
                  </a:solidFill>
                  <a:latin typeface="+mn-lt"/>
                  <a:ea typeface="+mn-ea"/>
                  <a:cs typeface="+mn-cs"/>
                </a:defRPr>
              </a:lvl3pPr>
              <a:lvl4pPr marL="1828908" algn="l" defTabSz="1219272" rtl="0" eaLnBrk="1" latinLnBrk="0" hangingPunct="1">
                <a:defRPr sz="2400" kern="1200">
                  <a:solidFill>
                    <a:schemeClr val="tx1"/>
                  </a:solidFill>
                  <a:latin typeface="+mn-lt"/>
                  <a:ea typeface="+mn-ea"/>
                  <a:cs typeface="+mn-cs"/>
                </a:defRPr>
              </a:lvl4pPr>
              <a:lvl5pPr marL="2438545" algn="l" defTabSz="1219272" rtl="0" eaLnBrk="1" latinLnBrk="0" hangingPunct="1">
                <a:defRPr sz="2400" kern="1200">
                  <a:solidFill>
                    <a:schemeClr val="tx1"/>
                  </a:solidFill>
                  <a:latin typeface="+mn-lt"/>
                  <a:ea typeface="+mn-ea"/>
                  <a:cs typeface="+mn-cs"/>
                </a:defRPr>
              </a:lvl5pPr>
              <a:lvl6pPr marL="3048180" algn="l" defTabSz="1219272" rtl="0" eaLnBrk="1" latinLnBrk="0" hangingPunct="1">
                <a:defRPr sz="2400" kern="1200">
                  <a:solidFill>
                    <a:schemeClr val="tx1"/>
                  </a:solidFill>
                  <a:latin typeface="+mn-lt"/>
                  <a:ea typeface="+mn-ea"/>
                  <a:cs typeface="+mn-cs"/>
                </a:defRPr>
              </a:lvl6pPr>
              <a:lvl7pPr marL="3657816" algn="l" defTabSz="1219272" rtl="0" eaLnBrk="1" latinLnBrk="0" hangingPunct="1">
                <a:defRPr sz="2400" kern="1200">
                  <a:solidFill>
                    <a:schemeClr val="tx1"/>
                  </a:solidFill>
                  <a:latin typeface="+mn-lt"/>
                  <a:ea typeface="+mn-ea"/>
                  <a:cs typeface="+mn-cs"/>
                </a:defRPr>
              </a:lvl7pPr>
              <a:lvl8pPr marL="4267452" algn="l" defTabSz="1219272" rtl="0" eaLnBrk="1" latinLnBrk="0" hangingPunct="1">
                <a:defRPr sz="2400" kern="1200">
                  <a:solidFill>
                    <a:schemeClr val="tx1"/>
                  </a:solidFill>
                  <a:latin typeface="+mn-lt"/>
                  <a:ea typeface="+mn-ea"/>
                  <a:cs typeface="+mn-cs"/>
                </a:defRPr>
              </a:lvl8pPr>
              <a:lvl9pPr marL="4877087" algn="l" defTabSz="1219272" rtl="0" eaLnBrk="1" latinLnBrk="0" hangingPunct="1">
                <a:defRPr sz="2400" kern="1200">
                  <a:solidFill>
                    <a:schemeClr val="tx1"/>
                  </a:solidFill>
                  <a:latin typeface="+mn-lt"/>
                  <a:ea typeface="+mn-ea"/>
                  <a:cs typeface="+mn-cs"/>
                </a:defRPr>
              </a:lvl9pPr>
            </a:lstStyle>
            <a:p>
              <a:endParaRPr lang="zh-CN" altLang="en-US"/>
            </a:p>
          </p:txBody>
        </p:sp>
        <p:sp>
          <p:nvSpPr>
            <p:cNvPr id="206" name="Freeform 132"/>
            <p:cNvSpPr>
              <a:spLocks/>
            </p:cNvSpPr>
            <p:nvPr/>
          </p:nvSpPr>
          <p:spPr bwMode="auto">
            <a:xfrm>
              <a:off x="9183688" y="4119563"/>
              <a:ext cx="0" cy="61912"/>
            </a:xfrm>
            <a:custGeom>
              <a:avLst/>
              <a:gdLst>
                <a:gd name="T0" fmla="*/ 0 h 39"/>
                <a:gd name="T1" fmla="*/ 39 h 39"/>
                <a:gd name="T2" fmla="*/ 0 h 39"/>
              </a:gdLst>
              <a:ahLst/>
              <a:cxnLst>
                <a:cxn ang="0">
                  <a:pos x="0" y="T0"/>
                </a:cxn>
                <a:cxn ang="0">
                  <a:pos x="0" y="T1"/>
                </a:cxn>
                <a:cxn ang="0">
                  <a:pos x="0" y="T2"/>
                </a:cxn>
              </a:cxnLst>
              <a:rect l="0" t="0" r="r" b="b"/>
              <a:pathLst>
                <a:path h="39">
                  <a:moveTo>
                    <a:pt x="0" y="0"/>
                  </a:moveTo>
                  <a:lnTo>
                    <a:pt x="0" y="39"/>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1219272" rtl="0" eaLnBrk="1" latinLnBrk="0" hangingPunct="1">
                <a:defRPr sz="2400" kern="1200">
                  <a:solidFill>
                    <a:schemeClr val="tx1"/>
                  </a:solidFill>
                  <a:latin typeface="+mn-lt"/>
                  <a:ea typeface="+mn-ea"/>
                  <a:cs typeface="+mn-cs"/>
                </a:defRPr>
              </a:lvl1pPr>
              <a:lvl2pPr marL="609636" algn="l" defTabSz="1219272" rtl="0" eaLnBrk="1" latinLnBrk="0" hangingPunct="1">
                <a:defRPr sz="2400" kern="1200">
                  <a:solidFill>
                    <a:schemeClr val="tx1"/>
                  </a:solidFill>
                  <a:latin typeface="+mn-lt"/>
                  <a:ea typeface="+mn-ea"/>
                  <a:cs typeface="+mn-cs"/>
                </a:defRPr>
              </a:lvl2pPr>
              <a:lvl3pPr marL="1219272" algn="l" defTabSz="1219272" rtl="0" eaLnBrk="1" latinLnBrk="0" hangingPunct="1">
                <a:defRPr sz="2400" kern="1200">
                  <a:solidFill>
                    <a:schemeClr val="tx1"/>
                  </a:solidFill>
                  <a:latin typeface="+mn-lt"/>
                  <a:ea typeface="+mn-ea"/>
                  <a:cs typeface="+mn-cs"/>
                </a:defRPr>
              </a:lvl3pPr>
              <a:lvl4pPr marL="1828908" algn="l" defTabSz="1219272" rtl="0" eaLnBrk="1" latinLnBrk="0" hangingPunct="1">
                <a:defRPr sz="2400" kern="1200">
                  <a:solidFill>
                    <a:schemeClr val="tx1"/>
                  </a:solidFill>
                  <a:latin typeface="+mn-lt"/>
                  <a:ea typeface="+mn-ea"/>
                  <a:cs typeface="+mn-cs"/>
                </a:defRPr>
              </a:lvl4pPr>
              <a:lvl5pPr marL="2438545" algn="l" defTabSz="1219272" rtl="0" eaLnBrk="1" latinLnBrk="0" hangingPunct="1">
                <a:defRPr sz="2400" kern="1200">
                  <a:solidFill>
                    <a:schemeClr val="tx1"/>
                  </a:solidFill>
                  <a:latin typeface="+mn-lt"/>
                  <a:ea typeface="+mn-ea"/>
                  <a:cs typeface="+mn-cs"/>
                </a:defRPr>
              </a:lvl5pPr>
              <a:lvl6pPr marL="3048180" algn="l" defTabSz="1219272" rtl="0" eaLnBrk="1" latinLnBrk="0" hangingPunct="1">
                <a:defRPr sz="2400" kern="1200">
                  <a:solidFill>
                    <a:schemeClr val="tx1"/>
                  </a:solidFill>
                  <a:latin typeface="+mn-lt"/>
                  <a:ea typeface="+mn-ea"/>
                  <a:cs typeface="+mn-cs"/>
                </a:defRPr>
              </a:lvl6pPr>
              <a:lvl7pPr marL="3657816" algn="l" defTabSz="1219272" rtl="0" eaLnBrk="1" latinLnBrk="0" hangingPunct="1">
                <a:defRPr sz="2400" kern="1200">
                  <a:solidFill>
                    <a:schemeClr val="tx1"/>
                  </a:solidFill>
                  <a:latin typeface="+mn-lt"/>
                  <a:ea typeface="+mn-ea"/>
                  <a:cs typeface="+mn-cs"/>
                </a:defRPr>
              </a:lvl7pPr>
              <a:lvl8pPr marL="4267452" algn="l" defTabSz="1219272" rtl="0" eaLnBrk="1" latinLnBrk="0" hangingPunct="1">
                <a:defRPr sz="2400" kern="1200">
                  <a:solidFill>
                    <a:schemeClr val="tx1"/>
                  </a:solidFill>
                  <a:latin typeface="+mn-lt"/>
                  <a:ea typeface="+mn-ea"/>
                  <a:cs typeface="+mn-cs"/>
                </a:defRPr>
              </a:lvl8pPr>
              <a:lvl9pPr marL="4877087" algn="l" defTabSz="1219272" rtl="0" eaLnBrk="1" latinLnBrk="0" hangingPunct="1">
                <a:defRPr sz="2400" kern="1200">
                  <a:solidFill>
                    <a:schemeClr val="tx1"/>
                  </a:solidFill>
                  <a:latin typeface="+mn-lt"/>
                  <a:ea typeface="+mn-ea"/>
                  <a:cs typeface="+mn-cs"/>
                </a:defRPr>
              </a:lvl9pPr>
            </a:lstStyle>
            <a:p>
              <a:endParaRPr lang="zh-CN" altLang="en-US"/>
            </a:p>
          </p:txBody>
        </p:sp>
        <p:sp>
          <p:nvSpPr>
            <p:cNvPr id="207" name="Line 133"/>
            <p:cNvSpPr>
              <a:spLocks noChangeShapeType="1"/>
            </p:cNvSpPr>
            <p:nvPr/>
          </p:nvSpPr>
          <p:spPr bwMode="auto">
            <a:xfrm>
              <a:off x="9183688" y="4119563"/>
              <a:ext cx="0" cy="61912"/>
            </a:xfrm>
            <a:prstGeom prst="lin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1219272" rtl="0" eaLnBrk="1" latinLnBrk="0" hangingPunct="1">
                <a:defRPr sz="2400" kern="1200">
                  <a:solidFill>
                    <a:schemeClr val="tx1"/>
                  </a:solidFill>
                  <a:latin typeface="+mn-lt"/>
                  <a:ea typeface="+mn-ea"/>
                  <a:cs typeface="+mn-cs"/>
                </a:defRPr>
              </a:lvl1pPr>
              <a:lvl2pPr marL="609636" algn="l" defTabSz="1219272" rtl="0" eaLnBrk="1" latinLnBrk="0" hangingPunct="1">
                <a:defRPr sz="2400" kern="1200">
                  <a:solidFill>
                    <a:schemeClr val="tx1"/>
                  </a:solidFill>
                  <a:latin typeface="+mn-lt"/>
                  <a:ea typeface="+mn-ea"/>
                  <a:cs typeface="+mn-cs"/>
                </a:defRPr>
              </a:lvl2pPr>
              <a:lvl3pPr marL="1219272" algn="l" defTabSz="1219272" rtl="0" eaLnBrk="1" latinLnBrk="0" hangingPunct="1">
                <a:defRPr sz="2400" kern="1200">
                  <a:solidFill>
                    <a:schemeClr val="tx1"/>
                  </a:solidFill>
                  <a:latin typeface="+mn-lt"/>
                  <a:ea typeface="+mn-ea"/>
                  <a:cs typeface="+mn-cs"/>
                </a:defRPr>
              </a:lvl3pPr>
              <a:lvl4pPr marL="1828908" algn="l" defTabSz="1219272" rtl="0" eaLnBrk="1" latinLnBrk="0" hangingPunct="1">
                <a:defRPr sz="2400" kern="1200">
                  <a:solidFill>
                    <a:schemeClr val="tx1"/>
                  </a:solidFill>
                  <a:latin typeface="+mn-lt"/>
                  <a:ea typeface="+mn-ea"/>
                  <a:cs typeface="+mn-cs"/>
                </a:defRPr>
              </a:lvl4pPr>
              <a:lvl5pPr marL="2438545" algn="l" defTabSz="1219272" rtl="0" eaLnBrk="1" latinLnBrk="0" hangingPunct="1">
                <a:defRPr sz="2400" kern="1200">
                  <a:solidFill>
                    <a:schemeClr val="tx1"/>
                  </a:solidFill>
                  <a:latin typeface="+mn-lt"/>
                  <a:ea typeface="+mn-ea"/>
                  <a:cs typeface="+mn-cs"/>
                </a:defRPr>
              </a:lvl5pPr>
              <a:lvl6pPr marL="3048180" algn="l" defTabSz="1219272" rtl="0" eaLnBrk="1" latinLnBrk="0" hangingPunct="1">
                <a:defRPr sz="2400" kern="1200">
                  <a:solidFill>
                    <a:schemeClr val="tx1"/>
                  </a:solidFill>
                  <a:latin typeface="+mn-lt"/>
                  <a:ea typeface="+mn-ea"/>
                  <a:cs typeface="+mn-cs"/>
                </a:defRPr>
              </a:lvl6pPr>
              <a:lvl7pPr marL="3657816" algn="l" defTabSz="1219272" rtl="0" eaLnBrk="1" latinLnBrk="0" hangingPunct="1">
                <a:defRPr sz="2400" kern="1200">
                  <a:solidFill>
                    <a:schemeClr val="tx1"/>
                  </a:solidFill>
                  <a:latin typeface="+mn-lt"/>
                  <a:ea typeface="+mn-ea"/>
                  <a:cs typeface="+mn-cs"/>
                </a:defRPr>
              </a:lvl7pPr>
              <a:lvl8pPr marL="4267452" algn="l" defTabSz="1219272" rtl="0" eaLnBrk="1" latinLnBrk="0" hangingPunct="1">
                <a:defRPr sz="2400" kern="1200">
                  <a:solidFill>
                    <a:schemeClr val="tx1"/>
                  </a:solidFill>
                  <a:latin typeface="+mn-lt"/>
                  <a:ea typeface="+mn-ea"/>
                  <a:cs typeface="+mn-cs"/>
                </a:defRPr>
              </a:lvl8pPr>
              <a:lvl9pPr marL="4877087" algn="l" defTabSz="1219272" rtl="0" eaLnBrk="1" latinLnBrk="0" hangingPunct="1">
                <a:defRPr sz="2400" kern="1200">
                  <a:solidFill>
                    <a:schemeClr val="tx1"/>
                  </a:solidFill>
                  <a:latin typeface="+mn-lt"/>
                  <a:ea typeface="+mn-ea"/>
                  <a:cs typeface="+mn-cs"/>
                </a:defRPr>
              </a:lvl9pPr>
            </a:lstStyle>
            <a:p>
              <a:endParaRPr lang="zh-CN" altLang="en-US"/>
            </a:p>
          </p:txBody>
        </p:sp>
        <p:sp>
          <p:nvSpPr>
            <p:cNvPr id="208" name="Freeform 134"/>
            <p:cNvSpPr>
              <a:spLocks/>
            </p:cNvSpPr>
            <p:nvPr/>
          </p:nvSpPr>
          <p:spPr bwMode="auto">
            <a:xfrm>
              <a:off x="9172575" y="4108450"/>
              <a:ext cx="25400" cy="87312"/>
            </a:xfrm>
            <a:custGeom>
              <a:avLst/>
              <a:gdLst>
                <a:gd name="T0" fmla="*/ 3 w 7"/>
                <a:gd name="T1" fmla="*/ 23 h 23"/>
                <a:gd name="T2" fmla="*/ 0 w 7"/>
                <a:gd name="T3" fmla="*/ 19 h 23"/>
                <a:gd name="T4" fmla="*/ 0 w 7"/>
                <a:gd name="T5" fmla="*/ 3 h 23"/>
                <a:gd name="T6" fmla="*/ 3 w 7"/>
                <a:gd name="T7" fmla="*/ 0 h 23"/>
                <a:gd name="T8" fmla="*/ 7 w 7"/>
                <a:gd name="T9" fmla="*/ 3 h 23"/>
                <a:gd name="T10" fmla="*/ 7 w 7"/>
                <a:gd name="T11" fmla="*/ 19 h 23"/>
                <a:gd name="T12" fmla="*/ 3 w 7"/>
                <a:gd name="T13" fmla="*/ 23 h 23"/>
              </a:gdLst>
              <a:ahLst/>
              <a:cxnLst>
                <a:cxn ang="0">
                  <a:pos x="T0" y="T1"/>
                </a:cxn>
                <a:cxn ang="0">
                  <a:pos x="T2" y="T3"/>
                </a:cxn>
                <a:cxn ang="0">
                  <a:pos x="T4" y="T5"/>
                </a:cxn>
                <a:cxn ang="0">
                  <a:pos x="T6" y="T7"/>
                </a:cxn>
                <a:cxn ang="0">
                  <a:pos x="T8" y="T9"/>
                </a:cxn>
                <a:cxn ang="0">
                  <a:pos x="T10" y="T11"/>
                </a:cxn>
                <a:cxn ang="0">
                  <a:pos x="T12" y="T13"/>
                </a:cxn>
              </a:cxnLst>
              <a:rect l="0" t="0" r="r" b="b"/>
              <a:pathLst>
                <a:path w="7" h="23">
                  <a:moveTo>
                    <a:pt x="3" y="23"/>
                  </a:moveTo>
                  <a:cubicBezTo>
                    <a:pt x="1" y="23"/>
                    <a:pt x="0" y="21"/>
                    <a:pt x="0" y="19"/>
                  </a:cubicBezTo>
                  <a:cubicBezTo>
                    <a:pt x="0" y="3"/>
                    <a:pt x="0" y="3"/>
                    <a:pt x="0" y="3"/>
                  </a:cubicBezTo>
                  <a:cubicBezTo>
                    <a:pt x="0" y="1"/>
                    <a:pt x="1" y="0"/>
                    <a:pt x="3" y="0"/>
                  </a:cubicBezTo>
                  <a:cubicBezTo>
                    <a:pt x="5" y="0"/>
                    <a:pt x="7" y="1"/>
                    <a:pt x="7" y="3"/>
                  </a:cubicBezTo>
                  <a:cubicBezTo>
                    <a:pt x="7" y="19"/>
                    <a:pt x="7" y="19"/>
                    <a:pt x="7" y="19"/>
                  </a:cubicBezTo>
                  <a:cubicBezTo>
                    <a:pt x="7" y="21"/>
                    <a:pt x="5" y="23"/>
                    <a:pt x="3" y="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1219272" rtl="0" eaLnBrk="1" latinLnBrk="0" hangingPunct="1">
                <a:defRPr sz="2400" kern="1200">
                  <a:solidFill>
                    <a:schemeClr val="tx1"/>
                  </a:solidFill>
                  <a:latin typeface="+mn-lt"/>
                  <a:ea typeface="+mn-ea"/>
                  <a:cs typeface="+mn-cs"/>
                </a:defRPr>
              </a:lvl1pPr>
              <a:lvl2pPr marL="609636" algn="l" defTabSz="1219272" rtl="0" eaLnBrk="1" latinLnBrk="0" hangingPunct="1">
                <a:defRPr sz="2400" kern="1200">
                  <a:solidFill>
                    <a:schemeClr val="tx1"/>
                  </a:solidFill>
                  <a:latin typeface="+mn-lt"/>
                  <a:ea typeface="+mn-ea"/>
                  <a:cs typeface="+mn-cs"/>
                </a:defRPr>
              </a:lvl2pPr>
              <a:lvl3pPr marL="1219272" algn="l" defTabSz="1219272" rtl="0" eaLnBrk="1" latinLnBrk="0" hangingPunct="1">
                <a:defRPr sz="2400" kern="1200">
                  <a:solidFill>
                    <a:schemeClr val="tx1"/>
                  </a:solidFill>
                  <a:latin typeface="+mn-lt"/>
                  <a:ea typeface="+mn-ea"/>
                  <a:cs typeface="+mn-cs"/>
                </a:defRPr>
              </a:lvl3pPr>
              <a:lvl4pPr marL="1828908" algn="l" defTabSz="1219272" rtl="0" eaLnBrk="1" latinLnBrk="0" hangingPunct="1">
                <a:defRPr sz="2400" kern="1200">
                  <a:solidFill>
                    <a:schemeClr val="tx1"/>
                  </a:solidFill>
                  <a:latin typeface="+mn-lt"/>
                  <a:ea typeface="+mn-ea"/>
                  <a:cs typeface="+mn-cs"/>
                </a:defRPr>
              </a:lvl4pPr>
              <a:lvl5pPr marL="2438545" algn="l" defTabSz="1219272" rtl="0" eaLnBrk="1" latinLnBrk="0" hangingPunct="1">
                <a:defRPr sz="2400" kern="1200">
                  <a:solidFill>
                    <a:schemeClr val="tx1"/>
                  </a:solidFill>
                  <a:latin typeface="+mn-lt"/>
                  <a:ea typeface="+mn-ea"/>
                  <a:cs typeface="+mn-cs"/>
                </a:defRPr>
              </a:lvl5pPr>
              <a:lvl6pPr marL="3048180" algn="l" defTabSz="1219272" rtl="0" eaLnBrk="1" latinLnBrk="0" hangingPunct="1">
                <a:defRPr sz="2400" kern="1200">
                  <a:solidFill>
                    <a:schemeClr val="tx1"/>
                  </a:solidFill>
                  <a:latin typeface="+mn-lt"/>
                  <a:ea typeface="+mn-ea"/>
                  <a:cs typeface="+mn-cs"/>
                </a:defRPr>
              </a:lvl6pPr>
              <a:lvl7pPr marL="3657816" algn="l" defTabSz="1219272" rtl="0" eaLnBrk="1" latinLnBrk="0" hangingPunct="1">
                <a:defRPr sz="2400" kern="1200">
                  <a:solidFill>
                    <a:schemeClr val="tx1"/>
                  </a:solidFill>
                  <a:latin typeface="+mn-lt"/>
                  <a:ea typeface="+mn-ea"/>
                  <a:cs typeface="+mn-cs"/>
                </a:defRPr>
              </a:lvl7pPr>
              <a:lvl8pPr marL="4267452" algn="l" defTabSz="1219272" rtl="0" eaLnBrk="1" latinLnBrk="0" hangingPunct="1">
                <a:defRPr sz="2400" kern="1200">
                  <a:solidFill>
                    <a:schemeClr val="tx1"/>
                  </a:solidFill>
                  <a:latin typeface="+mn-lt"/>
                  <a:ea typeface="+mn-ea"/>
                  <a:cs typeface="+mn-cs"/>
                </a:defRPr>
              </a:lvl8pPr>
              <a:lvl9pPr marL="4877087" algn="l" defTabSz="1219272" rtl="0" eaLnBrk="1" latinLnBrk="0" hangingPunct="1">
                <a:defRPr sz="2400" kern="1200">
                  <a:solidFill>
                    <a:schemeClr val="tx1"/>
                  </a:solidFill>
                  <a:latin typeface="+mn-lt"/>
                  <a:ea typeface="+mn-ea"/>
                  <a:cs typeface="+mn-cs"/>
                </a:defRPr>
              </a:lvl9pPr>
            </a:lstStyle>
            <a:p>
              <a:endParaRPr lang="zh-CN" altLang="en-US"/>
            </a:p>
          </p:txBody>
        </p:sp>
      </p:grpSp>
      <p:grpSp>
        <p:nvGrpSpPr>
          <p:cNvPr id="209" name="组合 142"/>
          <p:cNvGrpSpPr/>
          <p:nvPr/>
        </p:nvGrpSpPr>
        <p:grpSpPr>
          <a:xfrm>
            <a:off x="5930765" y="4093332"/>
            <a:ext cx="446026" cy="330589"/>
            <a:chOff x="7089459" y="3598864"/>
            <a:chExt cx="134937" cy="100014"/>
          </a:xfrm>
        </p:grpSpPr>
        <p:sp>
          <p:nvSpPr>
            <p:cNvPr id="210" name="Line 41"/>
            <p:cNvSpPr>
              <a:spLocks noChangeShapeType="1"/>
            </p:cNvSpPr>
            <p:nvPr/>
          </p:nvSpPr>
          <p:spPr bwMode="auto">
            <a:xfrm>
              <a:off x="7111684" y="3683002"/>
              <a:ext cx="92075" cy="1588"/>
            </a:xfrm>
            <a:prstGeom prst="line">
              <a:avLst/>
            </a:prstGeom>
            <a:noFill/>
            <a:ln w="19050">
              <a:solidFill>
                <a:schemeClr val="tx1"/>
              </a:solidFill>
              <a:prstDash val="solid"/>
              <a:round/>
              <a:headEnd/>
              <a:tailEnd/>
            </a:ln>
          </p:spPr>
          <p:txBody>
            <a:bodyPr vert="horz" wrap="square" lIns="121948" tIns="60974" rIns="121948" bIns="60974" numCol="1" anchor="t" anchorCtr="0" compatLnSpc="1">
              <a:prstTxWarp prst="textNoShape">
                <a:avLst/>
              </a:prstTxWarp>
            </a:bodyPr>
            <a:lstStyle/>
            <a:p>
              <a:endParaRPr lang="zh-CN" altLang="en-US" sz="3201">
                <a:solidFill>
                  <a:sysClr val="windowText" lastClr="000000"/>
                </a:solidFill>
              </a:endParaRPr>
            </a:p>
          </p:txBody>
        </p:sp>
        <p:sp>
          <p:nvSpPr>
            <p:cNvPr id="240" name="Rectangle 43"/>
            <p:cNvSpPr>
              <a:spLocks noChangeArrowheads="1"/>
            </p:cNvSpPr>
            <p:nvPr/>
          </p:nvSpPr>
          <p:spPr bwMode="auto">
            <a:xfrm>
              <a:off x="7106922" y="3598864"/>
              <a:ext cx="100012" cy="69850"/>
            </a:xfrm>
            <a:prstGeom prst="rect">
              <a:avLst/>
            </a:prstGeom>
            <a:noFill/>
            <a:ln w="19050">
              <a:solidFill>
                <a:schemeClr val="tx1"/>
              </a:solidFill>
              <a:prstDash val="solid"/>
              <a:miter lim="800000"/>
              <a:headEnd/>
              <a:tailEnd/>
            </a:ln>
          </p:spPr>
          <p:txBody>
            <a:bodyPr vert="horz" wrap="square" lIns="121948" tIns="60974" rIns="121948" bIns="60974" numCol="1" anchor="t" anchorCtr="0" compatLnSpc="1">
              <a:prstTxWarp prst="textNoShape">
                <a:avLst/>
              </a:prstTxWarp>
            </a:bodyPr>
            <a:lstStyle/>
            <a:p>
              <a:endParaRPr lang="zh-CN" altLang="en-US" sz="3201">
                <a:solidFill>
                  <a:sysClr val="windowText" lastClr="000000"/>
                </a:solidFill>
              </a:endParaRPr>
            </a:p>
          </p:txBody>
        </p:sp>
        <p:sp>
          <p:nvSpPr>
            <p:cNvPr id="241" name="Freeform 44"/>
            <p:cNvSpPr>
              <a:spLocks/>
            </p:cNvSpPr>
            <p:nvPr/>
          </p:nvSpPr>
          <p:spPr bwMode="auto">
            <a:xfrm>
              <a:off x="7089459" y="3668713"/>
              <a:ext cx="134937" cy="30163"/>
            </a:xfrm>
            <a:custGeom>
              <a:avLst/>
              <a:gdLst/>
              <a:ahLst/>
              <a:cxnLst>
                <a:cxn ang="0">
                  <a:pos x="85" y="19"/>
                </a:cxn>
                <a:cxn ang="0">
                  <a:pos x="0" y="19"/>
                </a:cxn>
                <a:cxn ang="0">
                  <a:pos x="11" y="0"/>
                </a:cxn>
                <a:cxn ang="0">
                  <a:pos x="74" y="0"/>
                </a:cxn>
                <a:cxn ang="0">
                  <a:pos x="85" y="19"/>
                </a:cxn>
              </a:cxnLst>
              <a:rect l="0" t="0" r="r" b="b"/>
              <a:pathLst>
                <a:path w="85" h="19">
                  <a:moveTo>
                    <a:pt x="85" y="19"/>
                  </a:moveTo>
                  <a:lnTo>
                    <a:pt x="0" y="19"/>
                  </a:lnTo>
                  <a:lnTo>
                    <a:pt x="11" y="0"/>
                  </a:lnTo>
                  <a:lnTo>
                    <a:pt x="74" y="0"/>
                  </a:lnTo>
                  <a:lnTo>
                    <a:pt x="85" y="19"/>
                  </a:lnTo>
                  <a:close/>
                </a:path>
              </a:pathLst>
            </a:custGeom>
            <a:noFill/>
            <a:ln w="19050">
              <a:solidFill>
                <a:schemeClr val="tx1"/>
              </a:solidFill>
              <a:prstDash val="solid"/>
              <a:round/>
              <a:headEnd/>
              <a:tailEnd/>
            </a:ln>
          </p:spPr>
          <p:txBody>
            <a:bodyPr vert="horz" wrap="square" lIns="121948" tIns="60974" rIns="121948" bIns="60974" numCol="1" anchor="t" anchorCtr="0" compatLnSpc="1">
              <a:prstTxWarp prst="textNoShape">
                <a:avLst/>
              </a:prstTxWarp>
            </a:bodyPr>
            <a:lstStyle/>
            <a:p>
              <a:endParaRPr lang="zh-CN" altLang="en-US" sz="3201">
                <a:solidFill>
                  <a:sysClr val="windowText" lastClr="000000"/>
                </a:solidFill>
              </a:endParaRPr>
            </a:p>
          </p:txBody>
        </p:sp>
        <p:sp>
          <p:nvSpPr>
            <p:cNvPr id="242" name="Freeform 45"/>
            <p:cNvSpPr>
              <a:spLocks/>
            </p:cNvSpPr>
            <p:nvPr/>
          </p:nvSpPr>
          <p:spPr bwMode="auto">
            <a:xfrm>
              <a:off x="7130734" y="3683002"/>
              <a:ext cx="53975" cy="15876"/>
            </a:xfrm>
            <a:custGeom>
              <a:avLst/>
              <a:gdLst/>
              <a:ahLst/>
              <a:cxnLst>
                <a:cxn ang="0">
                  <a:pos x="34" y="10"/>
                </a:cxn>
                <a:cxn ang="0">
                  <a:pos x="0" y="10"/>
                </a:cxn>
                <a:cxn ang="0">
                  <a:pos x="6" y="0"/>
                </a:cxn>
                <a:cxn ang="0">
                  <a:pos x="29" y="0"/>
                </a:cxn>
                <a:cxn ang="0">
                  <a:pos x="34" y="10"/>
                </a:cxn>
              </a:cxnLst>
              <a:rect l="0" t="0" r="r" b="b"/>
              <a:pathLst>
                <a:path w="34" h="10">
                  <a:moveTo>
                    <a:pt x="34" y="10"/>
                  </a:moveTo>
                  <a:lnTo>
                    <a:pt x="0" y="10"/>
                  </a:lnTo>
                  <a:lnTo>
                    <a:pt x="6" y="0"/>
                  </a:lnTo>
                  <a:lnTo>
                    <a:pt x="29" y="0"/>
                  </a:lnTo>
                  <a:lnTo>
                    <a:pt x="34" y="10"/>
                  </a:lnTo>
                  <a:close/>
                </a:path>
              </a:pathLst>
            </a:custGeom>
            <a:noFill/>
            <a:ln w="19050">
              <a:solidFill>
                <a:schemeClr val="tx1"/>
              </a:solidFill>
              <a:prstDash val="solid"/>
              <a:round/>
              <a:headEnd/>
              <a:tailEnd/>
            </a:ln>
          </p:spPr>
          <p:txBody>
            <a:bodyPr vert="horz" wrap="square" lIns="121948" tIns="60974" rIns="121948" bIns="60974" numCol="1" anchor="t" anchorCtr="0" compatLnSpc="1">
              <a:prstTxWarp prst="textNoShape">
                <a:avLst/>
              </a:prstTxWarp>
            </a:bodyPr>
            <a:lstStyle/>
            <a:p>
              <a:endParaRPr lang="zh-CN" altLang="en-US" sz="3201">
                <a:solidFill>
                  <a:sysClr val="windowText" lastClr="000000"/>
                </a:solidFill>
              </a:endParaRPr>
            </a:p>
          </p:txBody>
        </p:sp>
      </p:grpSp>
    </p:spTree>
    <p:extLst>
      <p:ext uri="{BB962C8B-B14F-4D97-AF65-F5344CB8AC3E}">
        <p14:creationId xmlns:p14="http://schemas.microsoft.com/office/powerpoint/2010/main" val="257323639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MPROD_SUBSTITUTION_ID" val="{3FEEF855-4E2D-42A7-AA19-768DA1319C2E}"/>
</p:tagLst>
</file>

<file path=ppt/theme/theme1.xml><?xml version="1.0" encoding="utf-8"?>
<a:theme xmlns:a="http://schemas.openxmlformats.org/drawingml/2006/main" name="人才生态发展部-母版">
  <a:themeElements>
    <a:clrScheme name="default 6">
      <a:dk1>
        <a:srgbClr val="000000"/>
      </a:dk1>
      <a:lt1>
        <a:srgbClr val="FFFFFF"/>
      </a:lt1>
      <a:dk2>
        <a:srgbClr val="990000"/>
      </a:dk2>
      <a:lt2>
        <a:srgbClr val="CCCCCC"/>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fontScheme name="V3.0胶片模板字体">
      <a:majorFont>
        <a:latin typeface="微软雅黑"/>
        <a:ea typeface="黑体"/>
        <a:cs typeface=""/>
      </a:majorFont>
      <a:minorFont>
        <a:latin typeface="微软雅黑"/>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t" latinLnBrk="0" hangingPunct="1">
          <a:lnSpc>
            <a:spcPct val="100000"/>
          </a:lnSpc>
          <a:spcBef>
            <a:spcPct val="0"/>
          </a:spcBef>
          <a:spcAft>
            <a:spcPct val="0"/>
          </a:spcAft>
          <a:buClrTx/>
          <a:buSzTx/>
          <a:buFontTx/>
          <a:buNone/>
          <a:tabLst/>
          <a:def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t" latinLnBrk="0" hangingPunct="1">
          <a:lnSpc>
            <a:spcPct val="100000"/>
          </a:lnSpc>
          <a:spcBef>
            <a:spcPct val="0"/>
          </a:spcBef>
          <a:spcAft>
            <a:spcPct val="0"/>
          </a:spcAft>
          <a:buClrTx/>
          <a:buSzTx/>
          <a:buFontTx/>
          <a:buNone/>
          <a:tabLst/>
          <a:def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defRPr>
        </a:defPPr>
      </a:lstStyle>
    </a:lnDef>
    <a:txDef>
      <a:spPr bwMode="auto">
        <a:noFill/>
        <a:ln w="9525" algn="ctr">
          <a:noFill/>
          <a:miter lim="800000"/>
          <a:headEnd/>
          <a:tailEnd/>
        </a:ln>
      </a:spPr>
      <a:bodyPr vert="horz" wrap="square" lIns="87802" tIns="43901" rIns="87802" bIns="43901" numCol="1" anchor="ctr" anchorCtr="0" compatLnSpc="1">
        <a:prstTxWarp prst="textNoShape">
          <a:avLst/>
        </a:prstTxWarp>
      </a:bodyPr>
      <a:lstStyle>
        <a:defPPr>
          <a:defRPr dirty="0" smtClean="0"/>
        </a:defPPr>
      </a:lstStyle>
    </a:txDef>
  </a:objectDefaults>
  <a:extraClrSchemeLst>
    <a:extraClrScheme>
      <a:clrScheme name="default 1">
        <a:dk1>
          <a:srgbClr val="000000"/>
        </a:dk1>
        <a:lt1>
          <a:srgbClr val="FFFFFF"/>
        </a:lt1>
        <a:dk2>
          <a:srgbClr val="990000"/>
        </a:dk2>
        <a:lt2>
          <a:srgbClr val="CCCCCC"/>
        </a:lt2>
        <a:accent1>
          <a:srgbClr val="99CCCC"/>
        </a:accent1>
        <a:accent2>
          <a:srgbClr val="990000"/>
        </a:accent2>
        <a:accent3>
          <a:srgbClr val="FFFFFF"/>
        </a:accent3>
        <a:accent4>
          <a:srgbClr val="000000"/>
        </a:accent4>
        <a:accent5>
          <a:srgbClr val="CAE2E2"/>
        </a:accent5>
        <a:accent6>
          <a:srgbClr val="8A0000"/>
        </a:accent6>
        <a:hlink>
          <a:srgbClr val="009999"/>
        </a:hlink>
        <a:folHlink>
          <a:srgbClr val="999999"/>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CCCCCC"/>
        </a:lt2>
        <a:accent1>
          <a:srgbClr val="CCFF99"/>
        </a:accent1>
        <a:accent2>
          <a:srgbClr val="990000"/>
        </a:accent2>
        <a:accent3>
          <a:srgbClr val="FFFFFF"/>
        </a:accent3>
        <a:accent4>
          <a:srgbClr val="000000"/>
        </a:accent4>
        <a:accent5>
          <a:srgbClr val="E2FFCA"/>
        </a:accent5>
        <a:accent6>
          <a:srgbClr val="8A0000"/>
        </a:accent6>
        <a:hlink>
          <a:srgbClr val="669900"/>
        </a:hlink>
        <a:folHlink>
          <a:srgbClr val="999999"/>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CCCCCC"/>
        </a:lt2>
        <a:accent1>
          <a:srgbClr val="FFCC99"/>
        </a:accent1>
        <a:accent2>
          <a:srgbClr val="990000"/>
        </a:accent2>
        <a:accent3>
          <a:srgbClr val="FFFFFF"/>
        </a:accent3>
        <a:accent4>
          <a:srgbClr val="000000"/>
        </a:accent4>
        <a:accent5>
          <a:srgbClr val="FFE2CA"/>
        </a:accent5>
        <a:accent6>
          <a:srgbClr val="8A0000"/>
        </a:accent6>
        <a:hlink>
          <a:srgbClr val="FF9900"/>
        </a:hlink>
        <a:folHlink>
          <a:srgbClr val="99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CCCCCC"/>
        </a:lt2>
        <a:accent1>
          <a:srgbClr val="FF9900"/>
        </a:accent1>
        <a:accent2>
          <a:srgbClr val="990000"/>
        </a:accent2>
        <a:accent3>
          <a:srgbClr val="FFFFFF"/>
        </a:accent3>
        <a:accent4>
          <a:srgbClr val="000000"/>
        </a:accent4>
        <a:accent5>
          <a:srgbClr val="FFCAAA"/>
        </a:accent5>
        <a:accent6>
          <a:srgbClr val="8A0000"/>
        </a:accent6>
        <a:hlink>
          <a:srgbClr val="99660A"/>
        </a:hlink>
        <a:folHlink>
          <a:srgbClr val="9999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CCCCCC"/>
        </a:lt2>
        <a:accent1>
          <a:srgbClr val="CCCCFF"/>
        </a:accent1>
        <a:accent2>
          <a:srgbClr val="990000"/>
        </a:accent2>
        <a:accent3>
          <a:srgbClr val="FFFFFF"/>
        </a:accent3>
        <a:accent4>
          <a:srgbClr val="000000"/>
        </a:accent4>
        <a:accent5>
          <a:srgbClr val="E2E2FF"/>
        </a:accent5>
        <a:accent6>
          <a:srgbClr val="8A0000"/>
        </a:accent6>
        <a:hlink>
          <a:srgbClr val="006699"/>
        </a:hlink>
        <a:folHlink>
          <a:srgbClr val="999999"/>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CCCCCC"/>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自定义 3">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C226774B8D87F4D92D9D1F6859ED44E" ma:contentTypeVersion="0" ma:contentTypeDescription="Create a new document." ma:contentTypeScope="" ma:versionID="2405c1ce63a3409bcef189279c704bc6">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0CCA2B5-3FE3-400B-9EC4-E12D1860752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EAE3093B-232B-4C15-AB25-7F1FBE134870}">
  <ds:schemaRefs>
    <ds:schemaRef ds:uri="http://schemas.microsoft.com/office/2006/metadata/properties"/>
  </ds:schemaRefs>
</ds:datastoreItem>
</file>

<file path=customXml/itemProps3.xml><?xml version="1.0" encoding="utf-8"?>
<ds:datastoreItem xmlns:ds="http://schemas.openxmlformats.org/officeDocument/2006/customXml" ds:itemID="{723E6701-3943-4A44-84F3-F772B508883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67257</TotalTime>
  <Words>9825</Words>
  <Application>Microsoft Office PowerPoint</Application>
  <PresentationFormat>宽屏</PresentationFormat>
  <Paragraphs>925</Paragraphs>
  <Slides>62</Slides>
  <Notes>62</Notes>
  <HiddenSlides>1</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62</vt:i4>
      </vt:variant>
    </vt:vector>
  </HeadingPairs>
  <TitlesOfParts>
    <vt:vector size="76" baseType="lpstr">
      <vt:lpstr>Arial Unicode MS</vt:lpstr>
      <vt:lpstr>Lucida Grande</vt:lpstr>
      <vt:lpstr>黑体</vt:lpstr>
      <vt:lpstr>华文细黑</vt:lpstr>
      <vt:lpstr>宋体</vt:lpstr>
      <vt:lpstr>微软雅黑</vt:lpstr>
      <vt:lpstr>Arial</vt:lpstr>
      <vt:lpstr>Calibri</vt:lpstr>
      <vt:lpstr>FrutigerNext LT Light</vt:lpstr>
      <vt:lpstr>FrutigerNext LT Medium</vt:lpstr>
      <vt:lpstr>FrutigerNext LT Regular</vt:lpstr>
      <vt:lpstr>Tahoma</vt:lpstr>
      <vt:lpstr>Wingdings</vt:lpstr>
      <vt:lpstr>人才生态发展部-母版</vt:lpstr>
      <vt:lpstr>PowerPoint 演示文稿</vt:lpstr>
      <vt:lpstr>FusionAccess桌面云解决方案介绍</vt:lpstr>
      <vt:lpstr>PowerPoint 演示文稿</vt:lpstr>
      <vt:lpstr>PowerPoint 演示文稿</vt:lpstr>
      <vt:lpstr>PowerPoint 演示文稿</vt:lpstr>
      <vt:lpstr>PowerPoint 演示文稿</vt:lpstr>
      <vt:lpstr>传统PC办公缺陷</vt:lpstr>
      <vt:lpstr>桌面云优势 (1)</vt:lpstr>
      <vt:lpstr>桌面云优势 (2)</vt:lpstr>
      <vt:lpstr>桌面云典型应用场景</vt:lpstr>
      <vt:lpstr>桌面云应用场景 - 分支机构</vt:lpstr>
      <vt:lpstr>桌面云应用场景 - 办公</vt:lpstr>
      <vt:lpstr>知识小考</vt:lpstr>
      <vt:lpstr>PowerPoint 演示文稿</vt:lpstr>
      <vt:lpstr>PowerPoint 演示文稿</vt:lpstr>
      <vt:lpstr>桌面云架构VDI与IDV (1)</vt:lpstr>
      <vt:lpstr>桌面云架构VDI与IDV (2)</vt:lpstr>
      <vt:lpstr>华为桌面云解决方案逻辑架构 (1)</vt:lpstr>
      <vt:lpstr>华为桌面云解决方案逻辑架构 (2)</vt:lpstr>
      <vt:lpstr>FusionSphere云平台架构</vt:lpstr>
      <vt:lpstr>知识小考</vt:lpstr>
      <vt:lpstr>PowerPoint 演示文稿</vt:lpstr>
      <vt:lpstr>PowerPoint 演示文稿</vt:lpstr>
      <vt:lpstr>华为桌面协议</vt:lpstr>
      <vt:lpstr>HDP总体架构</vt:lpstr>
      <vt:lpstr>常见桌面协议 (1)</vt:lpstr>
      <vt:lpstr>常见桌面协议 (2)</vt:lpstr>
      <vt:lpstr>常见桌面协议 (3)</vt:lpstr>
      <vt:lpstr>常见桌面协议 (4)</vt:lpstr>
      <vt:lpstr>常见桌面云协议对比</vt:lpstr>
      <vt:lpstr>桌面协议功能 - 2D图形显示技术 (1)</vt:lpstr>
      <vt:lpstr>桌面协议功能 - 2D图形显示技术 (2)</vt:lpstr>
      <vt:lpstr>桌面协议功能 - 语音技术 (1)</vt:lpstr>
      <vt:lpstr>桌面协议功能 - 语音技术 (2)</vt:lpstr>
      <vt:lpstr>桌面协议功能 - 视频显示技术 (1)</vt:lpstr>
      <vt:lpstr>桌面协议功能 - 视频显示技术 (2)</vt:lpstr>
      <vt:lpstr>桌面协议功能 - 视频显示技术 (3)</vt:lpstr>
      <vt:lpstr>桌面协议功能 - 外设重定向技术 (1)</vt:lpstr>
      <vt:lpstr>桌面协议功能 - 外设重定向技术 (2)</vt:lpstr>
      <vt:lpstr>桌面协议功能 - 外设重定向技术 (3)</vt:lpstr>
      <vt:lpstr>桌面协议功能 - 外设重定向技术 (4)</vt:lpstr>
      <vt:lpstr>桌面协议功能 - 3D图形显示技术</vt:lpstr>
      <vt:lpstr>知识小考</vt:lpstr>
      <vt:lpstr>PowerPoint 演示文稿</vt:lpstr>
      <vt:lpstr>PowerPoint 演示文稿</vt:lpstr>
      <vt:lpstr>硬件部署方案 (1)</vt:lpstr>
      <vt:lpstr>硬件部署方案 (2)</vt:lpstr>
      <vt:lpstr>软件部署方案 (1)</vt:lpstr>
      <vt:lpstr>软件部署方案 (2)</vt:lpstr>
      <vt:lpstr>时钟同步方案</vt:lpstr>
      <vt:lpstr>时钟同步方案 - 无外部时钟源</vt:lpstr>
      <vt:lpstr>时钟同步方案 - 客户提供AD</vt:lpstr>
      <vt:lpstr>时钟同步方案 - 华为提供AD</vt:lpstr>
      <vt:lpstr>网关与负载均衡器部署方案 (1)</vt:lpstr>
      <vt:lpstr>网关与负载均衡器部署方案 (2)</vt:lpstr>
      <vt:lpstr>网关与负载均衡器部署方案 (3)</vt:lpstr>
      <vt:lpstr>网关与负载均衡器部署方案 (4)</vt:lpstr>
      <vt:lpstr>知识小考</vt:lpstr>
      <vt:lpstr>PowerPoint 演示文稿</vt:lpstr>
      <vt:lpstr>PowerPoint 演示文稿</vt:lpstr>
      <vt:lpstr>PowerPoint 演示文稿</vt:lpstr>
      <vt:lpstr>PowerPoint 演示文稿</vt:lpstr>
    </vt:vector>
  </TitlesOfParts>
  <Company>Huawei Technologies Co.,Ltd.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0</dc:title>
  <dc:creator>c37402</dc:creator>
  <cp:lastModifiedBy>zhangwuzjhw</cp:lastModifiedBy>
  <cp:revision>2692</cp:revision>
  <dcterms:created xsi:type="dcterms:W3CDTF">2003-08-21T06:48:56Z</dcterms:created>
  <dcterms:modified xsi:type="dcterms:W3CDTF">2019-08-01T01:10:11Z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s_pID_725343">
    <vt:lpwstr>(11)3UhSoOyFRqszoDxskLpj5cCgHy0/Ke5a2v36AUt5KrgSjqJy4EvmEMiX5YGaXFvp9/UK33Tw_x000d_ RaJW6EwaME9+dHZpcw3Qvwx3X7+7GB6JsqeHubWWQ6I3ypfAK+5vZMWsyNDf33Q+yGzlBfYD_x000d_ OIxQyuEVYPacOcTgO0GGMLWMsFSrAduWXi7lDNFdBfllJdxWMbs3FZsryX4VjGFDgDu63a6N_x000d_ xu0BGaqu6EF4Ju8poQ</vt:lpwstr>
  </property>
  <property fmtid="{D5CDD505-2E9C-101B-9397-08002B2CF9AE}" pid="3" name="_ms_pID_7253431">
    <vt:lpwstr>BMOYFB6vneTRz7L1g0JJ22H5/isfqcfzh5pBpQdNEd/89Bu2iKf9rF_x000d_ 8op/8IkqLeMh+keGDgdcj0lWvNSDrOiKETLVLHKf0dAV/wbUZ1Pl7vsyjFd1JF5Sf0W2EphX_x000d_ kKThqtFyyfZrx1rpBmQNejSbMMFaLTOhJRIkS1kte6dPRjiNcn8xXAQwCfg3MVqEesS/QFUS_x000d_ 0434uENqVn3WpAxX7t7QHrSfmaRXx4stZ0aQ</vt:lpwstr>
  </property>
  <property fmtid="{D5CDD505-2E9C-101B-9397-08002B2CF9AE}" pid="4" name="_ms_pID_7253432">
    <vt:lpwstr>GlOhGokx+m1IQbE70sXTnuxTIMf68mvALZnx_x000d_ Ap3/iFwG1LihCpUCHf3Bn2ll5x23Yax8rhDQQtrN1FnZFQ+cIj2o+7GIyP6ibG2HnXSKhrF0_x000d_ vPb1zyvTEXDg5RRTl9mncM3qDJ57f7PknXx06TDv+x7A8WWQj9+kQijlJ2TzwFBui7LtkmpH_x000d_ +mYGiVPOsW+HAtEsl7A7QZExQOhpwhAKMowhwI7jB8gr0KFQzNskLY</vt:lpwstr>
  </property>
  <property fmtid="{D5CDD505-2E9C-101B-9397-08002B2CF9AE}" pid="5" name="_ms_pID_7253433">
    <vt:lpwstr>wdIY6NepULtXPaJiBT_x000d_ /NMRWPBa1Alrv+5zAztbQlwb14ItSrxj60fGWez57M9Y3Nc4tyEb941dzOsuIhoTncg4RVmX_x000d_ eIeh+kU6g7eOHI10wgRC7DyP2ooQ+zhQFN0L7N5Mhaj1f9/5QtY13CoxxVFyGTcNauHWJ/c/_x000d_ xy0hCj36m3LnI3+Mp3x+uuharMKms1ddOydlHr6th8+Xl0sscO+2Zg0PmeesnZ8SxgDRDgR/</vt:lpwstr>
  </property>
  <property fmtid="{D5CDD505-2E9C-101B-9397-08002B2CF9AE}" pid="6" name="_ms_pID_7253434">
    <vt:lpwstr>_x000d_ 06fuLz5Gs8F0062xWxQ4bNWmlQvUIY4ng3ooElJg7LpATs2N9FWODlMO09ItIhhhfBl71QoV_x000d_ TtICtiXbCRS8Mgf/00AXGY8En0/xvatrf6I7cF468IRRjRyCdV90XxXwVeExV5j1jZDrC2Jq_x000d_ l5GwJ4VyV9PDCqrI+drn/Y0ThOgfgW1VVXGo11fNi/vEjhI9/V83n6i9wMsMQkvlBqW/TwEs_x000d_ 6YoFjibjQLqH5ZQL</vt:lpwstr>
  </property>
  <property fmtid="{D5CDD505-2E9C-101B-9397-08002B2CF9AE}" pid="7" name="_ms_pID_7253435">
    <vt:lpwstr>aGcNmArSL7sKVRrXgCFeQCME3tSlGMGc1nn3F68Tlh0VzDGXMvPzk5kK_x000d_ zswiwHIYB5Bp7la8BzkurY4rONAlJzypOuUxaz8M6JW8maYWkfR3VJZ9uDKrtHfxmF7oTknV_x000d_ 0D0s5bhsrWyCgRnFkF9vpWQ0HdNdJ/2yrkO382WhWcp+N1RcxBubAoHCpm0gsHtQiWYFGoBM_x000d_ oL2nyqm6y/khwj5dIudnbisyKT+S1wWA/t</vt:lpwstr>
  </property>
  <property fmtid="{D5CDD505-2E9C-101B-9397-08002B2CF9AE}" pid="8" name="_ms_pID_7253436">
    <vt:lpwstr>TPllG6Veed9GUlfwC8cLvU8QTryE4UhobeLDXG_x000d_ ei/t7XTbTtZri5zsO3DNoARD9e5R0QxzxMu5us2xNAlqcl2eWKopk7Zmn3kTYohGakKPewGh_x000d_ +QpZycsMjFwTpwdQ8yEfaFYb67HvULkFee89Nr2/rJ/FIQdYMD2wcY1bIxGR3TNy2EhIqUh/_x000d_ 0UOiZ8P9lZw1EVxEj6INNKvwYGinwlBZGf2zpYz8UKIDbXx/LEzD</vt:lpwstr>
  </property>
  <property fmtid="{D5CDD505-2E9C-101B-9397-08002B2CF9AE}" pid="9" name="_ms_pID_7253437">
    <vt:lpwstr>ebjDDi5yUz3Atc4gUDb5_x000d_ +tv7+/b3L3sSem+xAm+C56IrhQpLVAKzS4HQh4O4UlqzYfcAOwFKAvwL4r6PwKKbnvmtnSvL_x000d_ fZ/ANFRbTWLaGmxYEefif/jPJGJYmp0uxtoD913402+R83n60akKT2NMT0MpTW3OvYxduzAB_x000d_ EQ2MqKNVY8rsHdLmLSoQxG0nO9feCHgC9YQHC85IolID0ED8MatySi5CL3Xn0lEqewCJQP</vt:lpwstr>
  </property>
  <property fmtid="{D5CDD505-2E9C-101B-9397-08002B2CF9AE}" pid="10" name="_ms_pID_7253438">
    <vt:lpwstr>ab_x000d_ PK8okltMeequt+iVcpdTAysW/K+KW8jBtQQllcDU8kVAs9MhO5sS3OhKCLlTLqy3BUamtgTs_x000d_ Jk3FN3LzrqdNsepuI/v+XhoJU/MWFWnfULsbESAO1BriRWfUJ/2S0GUIASb4l0oCNvkNmlxC_x000d_ 8lhvj9JQArDZg4yz3vBb400F0TLXD1E4n1bhjCvs56P9B4TP1zZ/O5FsGRAXJ+zl68+jNdVz_x000d_ kH+o8OlUWk4t9E</vt:lpwstr>
  </property>
  <property fmtid="{D5CDD505-2E9C-101B-9397-08002B2CF9AE}" pid="11" name="_ms_pID_7253439">
    <vt:lpwstr>gIXfEEoigI1CkVl4g0ENU/CyZuFKpB682zRrdiQadZJHgCspzF0zSSAXy4_x000d_ VKOo5XvgowQ73d4FADinc5+tJv8wHX1LsFToDkFhTzPJqbAUQX1vsQzGvZxlQr78WPj+SQIE_x000d_ fGxkVPlx+pDPs6rnSNZTbRUQwRlfuqU/DsssWUnWyv1gW04vkIWVpodKl604OJ1cms6HPzbe_x000d_ Mzwm3Gft3+DwKhutUMlITUa1+DZtcPe9</vt:lpwstr>
  </property>
  <property fmtid="{D5CDD505-2E9C-101B-9397-08002B2CF9AE}" pid="12" name="_ms_pID_72534310">
    <vt:lpwstr>9Yf9LGFXEnVCZfwfIBUFCxe3M9gP60jstDzRuK52_x000d_ Xcp8/qWzZGKHAdKR4PEqJ+oEpao/6Go6gc41a7KkCXK47Fwt7JL0XCUh</vt:lpwstr>
  </property>
  <property fmtid="{D5CDD505-2E9C-101B-9397-08002B2CF9AE}" pid="13" name="_new_ms_pID_72543">
    <vt:lpwstr>(4)jNL0gM28At52Ieaf1valQ0LhCJhckLvJxApn9P4IOGXs2CxMSeBUEQOsYE7UL6xHmrDTkB0U
8XrwX0U2eGOvdKAbibq/OwBogqOvwFaAolHRNqNy2szIx/vIxGV3RldByVnAXNghwAf/C+Ny
nC0kXXrwMXgmyFvH5Z6NNWCVsONiwda3mR+L5JpGhOxLoPqs7SuuHSITb197MVyCXsGsK2ms
+l0YVy49NdVVuXoIAG</vt:lpwstr>
  </property>
  <property fmtid="{D5CDD505-2E9C-101B-9397-08002B2CF9AE}" pid="14" name="_new_ms_pID_725431">
    <vt:lpwstr>WNXmtkOaoMvO+RtN+AF98axcECtcDzeutF/RA/MuVrkTeP8na2B2yy
m1HCyY09R6IPysdOkoFKaGF95jn8IPRP7dOExBbQlWgSPqEZNo21+gLMWeFfBt+6pUhKdwFx
7ZPjMNuUrMypYPEZngI1VIdsJf4NZKyTLKZJ0nK7WxKub3aP/MoU61sfNyyw1Icb4IGb7OFn
9w8sA6NUyvf/2CAmXCRdXcc6p9josuAb8E0f</vt:lpwstr>
  </property>
  <property fmtid="{D5CDD505-2E9C-101B-9397-08002B2CF9AE}" pid="15" name="_new_ms_pID_725432">
    <vt:lpwstr>VPOcRqDszuG9Ea/DM6UvbMLgh7KalquPd6s3
kDXgkxV66sccXBRFRpUSm24+++OZrzrFJlZ9+cTKshms+WpKgjZh/IhT4aCGlcWjlqWZhRut
yeE31Jc/cvQKXkucHQJfR38BDLb6HDqUWvPBQ8sa4eIzSeLgq189G0a1RIIGyCiIJjSWXf10
g2H9RhGj00eoqTF/R7ak+JOb3Uld8rKRh6p8+RZSbt3zCH/cPW7Uhk</vt:lpwstr>
  </property>
  <property fmtid="{D5CDD505-2E9C-101B-9397-08002B2CF9AE}" pid="16" name="_new_ms_pID_725433">
    <vt:lpwstr>w4/CdPx+g5NrTVBBFR
HKTc81zHE57lJ6Sfop/J3Md4zKo=</vt:lpwstr>
  </property>
  <property fmtid="{D5CDD505-2E9C-101B-9397-08002B2CF9AE}" pid="17" name="_2015_ms_pID_725343">
    <vt:lpwstr>(3)VWN5+FCXB/U7DBlJv1joAWUOZxbXbYTj74ARstaji+IzUub+zbeyU4J3whqOGgz0UWKt5Usn
ZVPo/vl6zGqMcM6qhYwRftuGgB7cRAjVw4yhix3w2OGLhxwWhao+8oFlTGzYGygxQWJms1vk
79FA4/me3Y8byATiiCCgWLnR/m0OAz88fk8bUMuRq6fh5S5IrHacBdI8SzdTzzqyy4GxUsnu
fBNOvF7GGMBmpGIozT</vt:lpwstr>
  </property>
  <property fmtid="{D5CDD505-2E9C-101B-9397-08002B2CF9AE}" pid="18" name="_2015_ms_pID_7253431">
    <vt:lpwstr>mctUzV3DFmkLidbEvM4gnxWkPZw1hk7alpa6+f8M2+PflU2rThzPIo
ZMZwDMpA0pXoBkKX4hqvI5jP70udi5QJqcv1iFFy0MrSlPWPbLrIL25jHIBTBAgji2l+ZV1o
WryGjAL7QXdvkoWVx1cyvLgDH8bddy69SWmF9ZRuuK3MfocQynnowD9BrdixhU2F6zWSVttt
WZ+DHbUDKqkhBUJGVpc75rG1tCshkArpXxYw</vt:lpwstr>
  </property>
  <property fmtid="{D5CDD505-2E9C-101B-9397-08002B2CF9AE}" pid="19" name="_2015_ms_pID_7253432">
    <vt:lpwstr>1PRRSswm62OtxPXMHqBT+JY/vQvAQecgsopu
cAtwOu2wR5A9IGGHLezI58P2BThx3w==</vt:lpwstr>
  </property>
  <property fmtid="{D5CDD505-2E9C-101B-9397-08002B2CF9AE}" pid="20" name="ContentTypeId">
    <vt:lpwstr>0x010100CC226774B8D87F4D92D9D1F6859ED44E</vt:lpwstr>
  </property>
  <property fmtid="{D5CDD505-2E9C-101B-9397-08002B2CF9AE}" pid="21" name="_readonly">
    <vt:lpwstr/>
  </property>
  <property fmtid="{D5CDD505-2E9C-101B-9397-08002B2CF9AE}" pid="22" name="_change">
    <vt:lpwstr/>
  </property>
  <property fmtid="{D5CDD505-2E9C-101B-9397-08002B2CF9AE}" pid="23" name="_full-control">
    <vt:lpwstr/>
  </property>
  <property fmtid="{D5CDD505-2E9C-101B-9397-08002B2CF9AE}" pid="24" name="sflag">
    <vt:lpwstr>1564618872</vt:lpwstr>
  </property>
</Properties>
</file>